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0116BA-7DF3-4D43-8C2F-F9F3C74C87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Tableu Dashboard 2 Project 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F8B08D-84E8-4D1C-80E2-08A9D3EDC8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18-03-2024 22:28:19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FCC8FB77-25C9-4E2F-9593-31197B528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2024-03-18T16:58:20Z</dcterms:created>
  <dcterms:modified xsi:type="dcterms:W3CDTF">2024-03-18T16:58:20Z</dcterms:modified>
</cp:coreProperties>
</file>