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2108-A979-EAED-3C5D-0CA855CAA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3858-EB08-C941-0862-349CADF40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0B34A-32C6-D9A8-94BE-8BE8F363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4E66-654E-4A7F-B764-A0440DCE3ACD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535B4-7147-1765-75B8-B744157C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378E8-6258-0940-C48C-FCB72875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D8E2-82FE-4854-B253-DD1D599EF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91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49B5-1189-BCBF-0B02-0D948CA2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58BE7-264D-A8C4-C067-2E6B46EAA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738E3-FE1C-578B-21F9-EAD7A729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4E66-654E-4A7F-B764-A0440DCE3ACD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C36BE-E87F-B961-A050-EF73EE29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84256-20E6-DCC6-34E1-CB625E16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D8E2-82FE-4854-B253-DD1D599EF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97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255B1A-511C-1648-D107-4B927CBAF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96773-31A9-8718-1E1A-214C193BF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34E86-9A0E-44C6-6AC1-B0B36A66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4E66-654E-4A7F-B764-A0440DCE3ACD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B0031-18DD-5A31-C8BF-2A5602A3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8D2B9-F1FB-91F6-E01B-9FCCA58F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D8E2-82FE-4854-B253-DD1D599EF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74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8C98-05EF-39A9-66BE-29BDF228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EE8BC-F5C9-42F5-A752-F2D92AF02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1EE2-C43F-5B8D-4C1B-54D6D530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4E66-654E-4A7F-B764-A0440DCE3ACD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2FB85-5413-6F99-2288-5F5FE0A2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0488B-5197-C297-4BFA-93A57CF9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D8E2-82FE-4854-B253-DD1D599EF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70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6171-D084-4B94-D5B9-C48549A2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736D7-C4DB-D4E9-D8B2-BBA0F0151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6668D-4C01-E8CE-ADEC-0EA34F93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4E66-654E-4A7F-B764-A0440DCE3ACD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58818-AA3F-DCCF-642D-FAD8BBDE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C8BB0-9152-985B-3C92-CF845FAA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D8E2-82FE-4854-B253-DD1D599EF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75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866F-0513-643E-9316-370D8913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FAC91-0B15-3FC0-6E54-A2A8FD529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48F1E-DA19-CCE1-F4CD-C64C15431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E4525-75A8-0C11-8D5E-29F47C06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4E66-654E-4A7F-B764-A0440DCE3ACD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CD641-A57A-16C0-390D-10D8C4A4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6C570-1F66-2577-57FF-93CE606F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D8E2-82FE-4854-B253-DD1D599EF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1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0466-751E-BEBD-43F1-830E5F5D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544E2-2A59-901C-E3A4-6663281AC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88395-8939-EB08-8AC8-2855D2980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B8145-EAC7-E569-ABF8-01177BD54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19B1F-7FB9-584A-2518-9E899F190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87428-ED60-9D7D-B805-229ABF85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4E66-654E-4A7F-B764-A0440DCE3ACD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BDBA99-374D-4D0F-F8DF-7AB692CB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5ED87-7AD1-221D-1110-BCF0CD83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D8E2-82FE-4854-B253-DD1D599EF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3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8D5B-C1BA-C713-060E-B7B6CEE3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9AC22-1232-408E-DD94-BDC99B74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4E66-654E-4A7F-B764-A0440DCE3ACD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2964C-04E3-E59D-EED0-1289D818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08F00-4750-87E5-BB83-9668D625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D8E2-82FE-4854-B253-DD1D599EF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16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22735-5D15-A05E-F5E9-39078C52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4E66-654E-4A7F-B764-A0440DCE3ACD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83A5A-B18A-6620-D13B-940748AD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65AD3-29CC-5573-07C2-D04E9335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D8E2-82FE-4854-B253-DD1D599EF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8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4A84-E270-3FDE-62DC-213E560E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A5BD2-21F2-C48A-1CC4-2DE7861CF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B23B8-584C-DBFD-516D-8D4B4A297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78FA5-7E1A-6230-104C-01B6BFE2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4E66-654E-4A7F-B764-A0440DCE3ACD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F3209-4BC9-9738-2A0E-FBC5A0CE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71F4F-8A31-3D4A-A762-43CCFA1CD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D8E2-82FE-4854-B253-DD1D599EF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12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EAB1-A7EC-E790-4A96-4701B876C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BFA18-F565-34FD-37DE-41C68BB52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F9079-F73D-68FA-FD8A-E39B90A7F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2ACE9-BC4C-CADE-1448-BF4FCC11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4E66-654E-4A7F-B764-A0440DCE3ACD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E7865-C308-72F8-DBFF-48D530E5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373FE-FF51-C1A2-0812-2DF40F68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D8E2-82FE-4854-B253-DD1D599EF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1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4B33B-763B-8E68-4CD5-FCE84871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B31D2-3DF9-E26B-4F7F-C09FB8DE2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7C63B-561D-0E0A-0CB9-EA8A82B4C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A4E66-654E-4A7F-B764-A0440DCE3ACD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93840-E807-AFE6-46DE-65BC07013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29F8A-F6BA-57CD-8EE3-44BAFB48B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3D8E2-82FE-4854-B253-DD1D599EF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04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7C6A-3A14-DD4B-36AB-F0E8D316B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iForum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06629-70F8-DA8D-E308-10E2332EC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F1528-10AB-1B9F-4BEB-BE15C53C5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278" y="161732"/>
            <a:ext cx="1205204" cy="120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6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iForum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iForum </dc:title>
  <dc:creator>parth jangle</dc:creator>
  <cp:lastModifiedBy>parth jangle</cp:lastModifiedBy>
  <cp:revision>1</cp:revision>
  <dcterms:created xsi:type="dcterms:W3CDTF">2024-02-10T17:08:39Z</dcterms:created>
  <dcterms:modified xsi:type="dcterms:W3CDTF">2024-02-10T17:09:06Z</dcterms:modified>
</cp:coreProperties>
</file>