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NAME:RAHUL.R</a:t>
            </a:r>
            <a:endParaRPr lang="en-US" sz="2400" dirty="0"/>
          </a:p>
          <a:p>
            <a:r>
              <a:rPr lang="en-US" sz="2400" dirty="0"/>
              <a:t>REGISTER </a:t>
            </a:r>
            <a:r>
              <a:rPr lang="en-US" sz="2400" dirty="0" smtClean="0"/>
              <a:t>NO:122203424</a:t>
            </a:r>
          </a:p>
          <a:p>
            <a:r>
              <a:rPr lang="en-US" sz="2400"/>
              <a:t>0C5B4620C451F0AAD3445D0EC5CC3528</a:t>
            </a:r>
            <a:endParaRPr lang="en-US" sz="2400" dirty="0" smtClean="0"/>
          </a:p>
          <a:p>
            <a:r>
              <a:rPr lang="en-US" sz="2400" dirty="0" smtClean="0"/>
              <a:t>DEPARTMENT:BCOM</a:t>
            </a:r>
            <a:r>
              <a:rPr lang="en-US" sz="2400" dirty="0" smtClean="0"/>
              <a:t>.(CS)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3323987"/>
          </a:xfrm>
        </p:spPr>
        <p:txBody>
          <a:bodyPr/>
          <a:lstStyle/>
          <a:p>
            <a:r>
              <a:rPr lang="en-GB" sz="2400" dirty="0" smtClean="0"/>
              <a:t>1.Visualizing employee attendance trends provides a powerful tool for enhancing organizational  efficiency and decision-making.</a:t>
            </a:r>
          </a:p>
          <a:p>
            <a:r>
              <a:rPr lang="en-GB" sz="2400" dirty="0" smtClean="0"/>
              <a:t>2. By transforming raw attendance data into clear, actionable insights, your solution help managers identify patterns, optimize staffing, and improve overall workforce management. </a:t>
            </a:r>
          </a:p>
          <a:p>
            <a:r>
              <a:rPr lang="en-GB" sz="2400" dirty="0" smtClean="0"/>
              <a:t>3.This nor only streamlines reporting and boosts operational effectiveness but also fosters a more  responsive and data-driven approach to handling employee attendance. </a:t>
            </a:r>
          </a:p>
          <a:p>
            <a:r>
              <a:rPr lang="en-GB" sz="2400" dirty="0" smtClean="0"/>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TotalTime>
  <Words>990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35</cp:revision>
  <dcterms:created xsi:type="dcterms:W3CDTF">2024-03-29T15:07:22Z</dcterms:created>
  <dcterms:modified xsi:type="dcterms:W3CDTF">2024-09-09T12:00:34Z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