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DC24-80CE-154A-EB1A-CEA62DA95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D0D03-8249-11FA-6289-00D23EBA9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877B1-068A-F01E-92B2-F9F155FF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370C-97C8-4B96-9474-B73F3207EBA8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5D49E-B4F1-792C-6136-06B1D7F6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798DE-15EE-AB28-2A36-595640B2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F55F-FDAB-4F8C-B4E3-02A8EA6F3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16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F87F-8372-2E58-A1CC-70B304A7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64CB1-EFE3-68A4-2B28-739F618A8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ABC1F-3A66-6D83-7BD5-A9563FFEC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370C-97C8-4B96-9474-B73F3207EBA8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FDA5C-B11B-348F-BB2F-727057C4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A294E-F2F7-C6E1-CB83-1B13BC90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F55F-FDAB-4F8C-B4E3-02A8EA6F3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3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AED0D-4FE0-98EC-9E46-AE6F0582D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4D204-980E-7097-E1C2-3AD977B20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5009-4581-DB41-5943-75AC79C0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370C-97C8-4B96-9474-B73F3207EBA8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26669-A7A1-40AA-ACCB-2313C087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A1CC1-7238-CC37-0CA0-5386DCFA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F55F-FDAB-4F8C-B4E3-02A8EA6F3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4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BF68-4CD7-CAD0-15F6-3852DA93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D546F-0C44-8003-35EF-32701E5A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8BC8E-3BDD-B297-5F10-A44568DD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370C-97C8-4B96-9474-B73F3207EBA8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BA0A3-C7DD-0EDE-0A7D-BF3039C2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3C6F-83F8-191A-7853-59C63407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F55F-FDAB-4F8C-B4E3-02A8EA6F3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19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01DE-8256-B921-58E4-F45D8788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F970B-97C7-E452-F037-6D9F62127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9C22-C7B4-593C-78BB-16656804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370C-97C8-4B96-9474-B73F3207EBA8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82E46-805F-AB8A-E84B-01D9350EF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81DF3-E2A1-9EFF-647E-ED9F637D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F55F-FDAB-4F8C-B4E3-02A8EA6F3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79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54BF-1DD8-B492-FD09-04742EFE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BF7E-72E1-496B-AB89-635172892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5BD2A-DEA0-54E5-BA07-486055916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D287A-4E54-1040-F21C-452E6FD5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370C-97C8-4B96-9474-B73F3207EBA8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B75C7-88BC-5499-A40C-13B622B0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3ED2-0074-1DAF-60B3-A3AF2C6C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F55F-FDAB-4F8C-B4E3-02A8EA6F3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5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FC89-F9F2-BBF1-744C-F5FA5072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F7E-5542-35B2-E048-E2F0B76BA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C2A64-CF79-E5A7-0319-B85D5EEFC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03EDB-7EAF-878B-2F62-D9E7FFACF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8C84C-2954-CC90-9B29-D8ACD61BF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5E42E-52D9-7B07-1154-FFFA5E537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370C-97C8-4B96-9474-B73F3207EBA8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96973-5CE8-EE86-1DF9-C0A11705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9E2E8-9919-F9E7-AE01-3FFF63A8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F55F-FDAB-4F8C-B4E3-02A8EA6F3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2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58AC-C86A-23DF-453F-298B9BDD2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C33D9-20D6-0259-C424-A4520E58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370C-97C8-4B96-9474-B73F3207EBA8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16195-0E7C-7951-BA09-9D815987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95318-5D9A-08FE-EB44-23CACF0A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F55F-FDAB-4F8C-B4E3-02A8EA6F3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92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10F7B-5B4B-0DC9-C82F-9D8CC30C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370C-97C8-4B96-9474-B73F3207EBA8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9BDBB-7BCC-B34E-093C-47664354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63AE9-2103-FFB7-7EA1-12175DAAD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F55F-FDAB-4F8C-B4E3-02A8EA6F3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40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1F5D-B3FE-6BFD-2CBD-9997B4A3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6B8B-0924-3CB9-D861-8129E97A7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682A9-CF04-0B4B-94F6-121D6972E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9E8F0-070A-1423-808C-D2BA3428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370C-97C8-4B96-9474-B73F3207EBA8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385CE-24A7-15D5-42EF-5C29D3B3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52360-E5CC-B60B-0A7D-F6E11B74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F55F-FDAB-4F8C-B4E3-02A8EA6F3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56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A45F-1B2A-FD02-79F0-7CB7DE36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57AC0-252C-B681-0CB8-53047335E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3ADDD-5B1B-5027-684D-D5244DD4A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4FFCC-1798-2F6F-ED49-8D873F57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370C-97C8-4B96-9474-B73F3207EBA8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E708C-044B-5B5C-23B5-1231358A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B8B68-F799-028C-2CB5-AA75FBF7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DF55F-FDAB-4F8C-B4E3-02A8EA6F3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57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3AA2E-CA95-C9F1-835D-205FE280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0191A-8D63-DD70-8C30-93149DD02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154F3-7F65-E902-8030-629A46BA7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C370C-97C8-4B96-9474-B73F3207EBA8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4FD68-7C25-C97A-739E-35104DC46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AEAE1-47C5-462D-09A7-55C52401F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DF55F-FDAB-4F8C-B4E3-02A8EA6F3F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74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10F1-F1D8-EF44-6B2F-399B6995C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AI-DRIVEN PERSONALISED EDUCATION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DD6A3-F2A9-8CFD-BC71-199F811A7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ENHANCING LEARNING THROUGH REAL-TIME ENGAGEMENT AND AI ADAPTION</a:t>
            </a:r>
          </a:p>
        </p:txBody>
      </p:sp>
    </p:spTree>
    <p:extLst>
      <p:ext uri="{BB962C8B-B14F-4D97-AF65-F5344CB8AC3E}">
        <p14:creationId xmlns:p14="http://schemas.microsoft.com/office/powerpoint/2010/main" val="14960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2328-6A78-8A2A-103E-DA884EAC9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8A4A-530B-944C-9610-A68E3E26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31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3CB6E7-A9F8-3362-0CC5-460FD8D6400D}"/>
              </a:ext>
            </a:extLst>
          </p:cNvPr>
          <p:cNvSpPr txBox="1"/>
          <p:nvPr/>
        </p:nvSpPr>
        <p:spPr>
          <a:xfrm>
            <a:off x="336274" y="268357"/>
            <a:ext cx="11519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Backend</a:t>
            </a:r>
            <a:r>
              <a:rPr lang="en-US" dirty="0"/>
              <a:t>: Python, Flask for web development, MySQL for data storage.</a:t>
            </a:r>
          </a:p>
          <a:p>
            <a:r>
              <a:rPr lang="en-US" b="1" dirty="0"/>
              <a:t>AI &amp; Machine Learning</a:t>
            </a:r>
            <a:r>
              <a:rPr lang="en-US" dirty="0"/>
              <a:t>: OpenCV for facial expression analysis, Scikit-learn for engagement prediction.</a:t>
            </a:r>
          </a:p>
          <a:p>
            <a:r>
              <a:rPr lang="en-US" b="1" dirty="0"/>
              <a:t>Frontend </a:t>
            </a:r>
            <a:r>
              <a:rPr lang="en-US" dirty="0"/>
              <a:t>:HTML,CSS,JS FOR creating a in interface.</a:t>
            </a:r>
          </a:p>
          <a:p>
            <a:r>
              <a:rPr lang="en-US" b="1" dirty="0"/>
              <a:t>Real-time Communication</a:t>
            </a:r>
            <a:r>
              <a:rPr lang="en-US" dirty="0"/>
              <a:t>: </a:t>
            </a:r>
            <a:r>
              <a:rPr lang="en-US" dirty="0" err="1"/>
              <a:t>WebSockets</a:t>
            </a:r>
            <a:r>
              <a:rPr lang="en-US" dirty="0"/>
              <a:t> for real-time updates and interactions with Teacher and Students.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28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AI-DRIVEN PERSONALISED EDUCATION PLATFORM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Puneeth Nag A.R</dc:creator>
  <cp:lastModifiedBy>Puneeth Nag A.R</cp:lastModifiedBy>
  <cp:revision>1</cp:revision>
  <dcterms:created xsi:type="dcterms:W3CDTF">2025-03-30T04:05:33Z</dcterms:created>
  <dcterms:modified xsi:type="dcterms:W3CDTF">2025-03-30T04:05:58Z</dcterms:modified>
</cp:coreProperties>
</file>