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F715FC-DF97-40C2-A5CD-32371838F3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4CD6578E-84CF-4684-A96C-2081E5F17A00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1:44:09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5249 0,'106'0'62</inkml:trace>
  <inkml:trace contextRef="#ctx0" brushRef="#br0" timeOffset="9111.99">2900 826 0,'0'0'0,"0"-22"0,0 1 15,0 0-15,0 0 0,0-21 32,0-22-32,0 43 0,0 0 15,-21-22 1,21 1 0,-22 42-16,22-21 15,0 42 1,0 43-1,0-22-15,0 106 16,0-84-16,-42 147 16,21 1-1,21-170-15,-42 106 16,42-42 0,0-85-16,0 22 0,0 41 15,0-62-15,0-1 16,-22-21-1,22-21 1,0-1-16,0 1 16,0-21-16,0 21 0,0-22 15</inkml:trace>
  <inkml:trace contextRef="#ctx0" brushRef="#br0" timeOffset="9550.96">2752 614 0,'0'0'0,"-22"-42"15,1 20-15,0-41 16,21 42 0,0 0-16,21-64 15,64 21 1,148-41 15,-170 105-31,1 0 16,-1 0-16,107 21 15,-43 85 1,-106-64-16,-42 127 16,-106 43-1,63-149-15,-169 149 16,149-148-1,-43 41 1,105-105 31,22-21-31,0 0-1,0 0-15,22 21 16</inkml:trace>
  <inkml:trace contextRef="#ctx0" brushRef="#br0" timeOffset="10077.87">3662 1122 0,'0'0'0,"21"-21"0,0 21 16,-21-21-16,0-1 15,-21 22 17,0 0-32,0 22 0,-1-1 15,-105 106 1,43-21 0,63-64-16,-43 64 15,64-85-15,-21 64 16,42-1-1,64-63 1,21-21 15,148-127-15,-127 22 0,-22-86-1,-105 22 1,-127 84-1,22 85 1,-86 42 0,64 22-1,42 63 1,85-42 0,43-22-1,63-42 1,-64-21-1,21 0-15</inkml:trace>
  <inkml:trace contextRef="#ctx0" brushRef="#br0" timeOffset="10475.39">4445 1122 0,'0'0'16,"0"-21"-16,0 0 0,0-1 15,-42 1 1,20 21-16,1 0 16,-21 106-1,0 0 1,-1 42 0,22-84-16,-21 147 15,42-126-15,0-22 16,-21 22-16,-1 0 0,-20 211 15,0-42 1,-43 21 15,43-105-31,21-128 0,21 43 32,0-64-17,0-42-15,21-22 16,63-126-1,1-106 1,-64 190-16</inkml:trace>
  <inkml:trace contextRef="#ctx0" brushRef="#br0" timeOffset="10845.08">4233 1270 0,'0'0'0,"-21"-21"0,21 0 15,-42 0-15,42-1 16,0 1-16,0 0 16,0 0-16,0 0 15,42-22 1,85 22 0,-85 21-16,43 0 0,-21 0 15,-22 21-15,64 43 16,-85-43-16,21 0 0,-21 64 15,-21-64-15,0 21 0,-21-20 16,0 20-16,-106 43 16,85-64-16,-106 42 15,63-42 1,43-21-16,20 22 16,1-22-16,42 0 46,22-22-46,63-41 16</inkml:trace>
  <inkml:trace contextRef="#ctx0" brushRef="#br0" timeOffset="11295.19">5101 1122 0,'21'-21'0,"0"0"15,-21-1 1,0 44 15,0-1-31,0 0 16,-21 0-16,-21 85 16,42-64-16,0-21 0,-42 85 15,42-21 1,0-64-1,21 21 1,42-42-16,64-21 31,-42-42-31,-43 42 16,1-22-16,-1-20 16,43-85-1,-85 105-15,0-41 16,0 62-16,0-20 15,0 21-15,-43 0 16,22 21 0,21 21-1,0 0 1,0 0-16,0 0 16,21 1-1,0-22-15</inkml:trace>
  <inkml:trace contextRef="#ctx0" brushRef="#br0" timeOffset="11676.94">6011 1037 0,'-21'0'31,"21"21"-31,-21 1 16,21-1-16,-21 21 15,0 0-15,-1 128 16,-20-86 0,21-20-16,21-1 0,-21 170 15,0-21 1,-1-127-16,-41 232 16,-22-63-1,-42 42 1,43-169-1,62-63-15,-20-1 16,0-20-16,-22 105 16,22-63-16,63-85 31,0-43-15,0 22-16,1-21 0,62-43 15,-41 22-15,84-149 16</inkml:trace>
  <inkml:trace contextRef="#ctx0" brushRef="#br0" timeOffset="12118.95">5905 1143 0,'-21'-21'0,"42"42"0,-63-63 0,21 21 16,0-1 0,21-20-16,0 21 15,42-21 1,43-1 0,63 22-1,-63 21 1,-43 0-16,127 42 15,-126 1 1,-22-1-16,-21 0 0,0 22 16,-85 42-1,64-64-15,-21-21 0,-1 22 0,-20-1 16,-64 0 0,84-21-1,22-21 1,0 0-16,42-21 62,0 0-62,22 0 0</inkml:trace>
  <inkml:trace contextRef="#ctx0" brushRef="#br0" timeOffset="12622.78">7281 953 0,'21'-22'16,"-42"44"-16,42-65 0,-21 22 0,0 0 16,0 0-16,0 0 0,-21-22 15,-42 43 16,20 0-31,-41 21 16,-43 43 0,0 63-1,84-64 1,86 1 0,63-43-1,21 21 1,21 1-1,-64-1 1,-41 43 0,-43-43-1,-64 22 1,43-43-16,-42 0 16,-64 0-1,42-21 1,64 0-16,-22 0 31,1 0-31,-43 0 31,64 0-31</inkml:trace>
  <inkml:trace contextRef="#ctx0" brushRef="#br0" timeOffset="13206.46">2857 2053 0,'0'0'0,"-21"0"0,0 21 31,63-21-15,-20 0-16,20 22 15,0-22-15,1 0 0,84 0 16,-43 0-16,107 0 16,507-22-1,-507 22 1,-1 0-16,1-21 0,592 0 16,-402 0-1,-191 21-15,1-21 0,317 0 16,-360 21-1,0 0-15,0-22 0,-21 22 16,191-21-16,-43 0 16,-211 21-1,-1 0-15,64 0 16,-106-21 0,-63 21-1,21 0 1,-22 0-16,-20 0 0,-43 0 15,43 0-15</inkml:trace>
  <inkml:trace contextRef="#ctx0" brushRef="#br0" timeOffset="13453">2773 2223 0,'0'0'0,"-21"0"15,-1 0-15,-20 0 0</inkml:trace>
  <inkml:trace contextRef="#ctx0" brushRef="#br0" timeOffset="13862.81">2603 2223 0,'-105'0'16,"210"0"-16,-274 0 15,148 0 1,42 0 31,21 0-47,-20 0 15,20 0-15,43 0 16,42 0-16,-43 0 16,234 0-1,-85 0-15,-106 0 16,21 0-16,339 0 16,84 0-1,-380 0-15,20 0 0,149 0 16,-169 0-16,126 0 15,255 0 1,-467 0-16,128 0 16,-148 0-16,0 0 0,63 0 15,-85 0-15,-20 0 0,62 0 16,-20 0 0,-64 0-1,-42 0 48,0 0-63</inkml:trace>
  <inkml:trace contextRef="#ctx0" brushRef="#br0" timeOffset="30511">614 3768 0,'0'-21'156,"0"-1"-140</inkml:trace>
  <inkml:trace contextRef="#ctx0" brushRef="#br0" timeOffset="31109.92">677 3725 0,'0'-21'62,"0"0"-30,21 0-17,-21 0 1,0 0 15,0-1-15,0 1-1,0 0-15,0 0 16,0 0 0,22 0-1,-22-1 1,0 1 0,0 0 15,0 0 0,21 21 94,-21 21-125</inkml:trace>
  <inkml:trace contextRef="#ctx0" brushRef="#br0" timeOffset="32394.11">741 3471 0,'0'-21'31,"0"0"-15,0 0 0,0 0-16,0 0 46,0 42-14,0 0-17,0 0-15,-21 0 0,21 22 16,0-22-16,0 85 16,0-43-1,0-21-15,-22-20 0,22 41 16,0-21-16,0 43 15,0-64-15,0 0 16,0 22-16,0-1 16,0-21-1,22-21 1,-1-21-16,0 0 16,0-21-1,0 20-15,22-62 0,-22 63 16,21-85-1,0 0 1,-20 0 0,-1 85-16,-21 0 15,21 21-15,-21 21 32,0 0-32,0 64 15,0-43-15,0 43 16,0 42 15,42-64-31,22-20 31,-1-43-31,64-43 32,-63 1-32,-22 0 15,-21 20-15,43-83 16,-64 62-16,21-41 15,-21 41-15,21 1 0,-21-22 16,0 1 0,0 42-16,0 0 15,0 42 1,0 0-16,0 0 16,-21 0-16,21 22 0,-21 41 15,21-41-15,0-22 0,0 21 16,-21 0-16,21 64 15,0-63-15,0-22 16,0 0-16,21 0 0,0 0 16,21 22-16,22-43 15,-22 0-15,-21 0 16,43-43 0,63-63-16,-106 85 15,42-85 1,-41 64-16,-1 0 0,-21 21 15,0-64 1,0 64 0,0 42-1,0 21 1,0-21-16,0 1 0,-43 83 16,43-20-1,0 21 1,22-85-1,41-21 17,-21-21-17,22-43 1,-43 1 0</inkml:trace>
  <inkml:trace contextRef="#ctx0" brushRef="#br0" timeOffset="32808.93">2032 3069 0,'-42'43'31,"42"-22"-31,-22 42 15,22-42-15,0 64 16,43-64 0,-22 0-16,64-21 15,-43-21 1,-21 0-16,21 0 16,1-43-1,-43 1 1,0 42-16,-64-64 15,43 85 1,0 0-16,-21 0 0,-1 21 16,1 22-1,21-22-15,21 0 0,0 0 16,0 21-16,0-20 0,0 20 16,0-21-16,0 21 15,0-20-15,21-1 0,42 42 16</inkml:trace>
  <inkml:trace contextRef="#ctx0" brushRef="#br0" timeOffset="33349.83">2625 3514 0,'0'63'31,"0"-42"-31,-22-21 0,22 22 0,-21-1 16,21 0-16,0 0 0,-21 0 15,21 0-15,-21 1 0,0 20 16,0 21 0,21-41-16,0-1 0,0 21 15,0-63 32,0 0-47,0 0 16,0-1-16,0 1 0,0 0 0,0 0 15,0-21-15,21-1 0,-21 22 16,21-21-16,21-22 16,1 1-16,-1 20 0,-21 22 15,21 0-15,1 0 16,-1 0-16,85 21 15,-85 0-15,22 21 16,-22 21-16,-21-21 0,22 43 16,-43-22-16,0 1 0,0-1 15,0 0-15,0-21 0,0 22 0,-21-1 16,-1-21-16,-20 43 16,42-43-16,-21-21 0,21 21 15,-21-21-15,21-21 47,0 0-47,0 0 0</inkml:trace>
  <inkml:trace contextRef="#ctx0" brushRef="#br0" timeOffset="33943.71">3810 3535 0,'0'0'0,"-64"-85"31,64 64-31,-42 21 0,21 0 16,0 0-16,0 0 0,-43 0 16,1 21-1,41 0-15,1 22 0,-21-22 0,-22 42 16,1 64-1,42-105-15,0 20 16,21 0-16,0 43 16,0-64-1,21-21-15,0 0 0,21 0 16,1 0-16,-1 0 0,0 0 16,22-42-16,-22 21 15,0-1-15,43-62 0,-64 63 16,22-43-16,-22 22 15,0-22-15,0 22 0,21-106 16,-20 84-16,-22-84 16,0 42-1,0 85-15,0-21 16,0 63 0,-22 42-1,1-20-15,21-1 0,-21 22 16,21-1-16,0 1 0,-21 105 15,0-127-15,21 22 16,0-22-16,0 0 0,0-20 16,0 20-16,0-21 0,0 43 15,21-43 1,21-21-16,-21 0 0,22 0 16,-22 0-1,0-21-15,21-1 0,-20 1 16,-1 0-16,0 0 0</inkml:trace>
  <inkml:trace contextRef="#ctx0" brushRef="#br0" timeOffset="34426.36">4318 3450 0,'0'0'0,"0"-21"16,0 0 0,-21 21 15,21 21-31,-21 0 0,-1 0 15,22 1-15,-21-1 0,0 63 16,0-41 0,0 41-16,21-20 15,0-43 1,0 0-16,0 0 0,21-21 0,0 22 16,21-22-16,64 0 15,-63 0 1,-22-22-16,21 1 0,0 0 15,-20 0-15,41-21 16,-42 20-16,0-20 0,1 0 16,-22-1-16,0 1 0,0-85 15,0 85-15,-22-1 16,1 22-16,0 0 0,-21 0 0,-22 21 16,22 0-16,-43 42 15,43-21-15,0 43 16,-43 84-1,85-106-15,-21 22 16,21-22-16,0 64 16,42-64-1,-21-20 1,85-1-16,-21-21 16,-43 0-1,85-21-15</inkml:trace>
  <inkml:trace contextRef="#ctx0" brushRef="#br0" timeOffset="35078.33">5165 3429 0,'0'0'0,"0"-21"0,21-21 16,-21 20 0,-21 22-1,21 22-15,-22-1 0,1 21 16,21-21-16,-21 22 0,-21 62 15,21-62-15,-1-1 0,-20 22 16,42 20 0,0-63-16,0 1 15,0-1-15,0 0 0,0 0 16,42-21-16,-20 0 16,-1 0-16,0 0 0,0-21 15,0 21-15,43-42 16,-43 20-16,21-41 15,-21 21-15,1 20 0,20-41 16,-21 42-16,0-43 16,0 64-16,-21-21 15,0 42 1,0 0-16,0 22 16,0-1-16,-21 22 15,21-1 1,0-42-16,0 22 15,43-22 1,-22-21-16,21 0 0,64 0 16,0-64-1,-64 64-15,-21-42 16,43 0 0,-1-64-16,-63 42 15,21 22-15,-21-43 16,0 1-1,-21 62-15,0 1 0,-21 0 16,42 42 15,0 0-31,21-21 16,0 0-16,0 0 16,0 0-16,1 0 0,20 0 15,-42-21 32</inkml:trace>
  <inkml:trace contextRef="#ctx0" brushRef="#br0" timeOffset="36771.9">7705 3302 0,'0'-21'0,"0"42"0,0-63 0,0 21 15,0-1-15,0-20 16,0 0 0,-22 42-1,-41 42 1,-1 127 0,1-20-1,42-107-15,0 85 16,-1-85-16,22-21 0,-21 43 15,21-22 1,0-21-16,21-21 16,1 0-16,-1 0 15,42-42-15,22-43 16,-64 64 0,0-21-16,43-22 0,-22-20 15,-21 63-15,0-1 16,43-62-1,-64 63 1,21 63 0,-21-21-16,0 21 15,0 1-15,0 84 16,0-85 0,0 0-16,42 1 15,-42-22-15,22-21 0,-1 0 16,0 0-16,85 0 15,-64 0-15,22-42 16,-22 20-16,64-105 16,-43 22-1,-63 62-15,43-168 32,-43 126-32,0 64 15,0-43 1,-22 64-1,-20 85 1,21 0 0,21-43-16,-21 21 0,0 86 15,21-65 1,0-41-16,0-1 0,0 21 16,42-20-1,-21-43-15,0 0 0,106 0 16,-84 0-16,62-43 15,-62 1-15,147-85 16,-84-42 0,-42-106 15,-64 190-15,0 43-16,-22-43 0,1 64 15,0 0 1,0 21-16,-43 42 15,64-21-15,-42 85 16,42 63 0,0-105-16,0-22 0,-21 64 15,0 63 1,21-126-16,0 41 16,-21-41-1,21-65 16,21 1-31,21-63 16,22-1 0,-43 43-16,42-43 31,22 0-15,-22 64-1,-41 21-15,-1 21 16,0 43-1,-21 63 1,0-106-16,0 64 16,0-22-1,0-42-15,63 0 16,-20-21 0,-22 0-16,0 0 0,106-63 15,0-1 1,-21-84-1,-43 42 1,-63 85 0,0-21-1,-21 84 1,21 1 0,-21-22-16,0 21 0,-21 64 15,20-64 1,22-21-16,0 22 15,0-1 1,22-42-16,-1 0 16,42 0-1,1-63 1,-1-64 0</inkml:trace>
  <inkml:trace contextRef="#ctx0" brushRef="#br0" timeOffset="37121.48">9991 2942 0,'0'0'16,"0"-21"-16,-22 21 0,-41-21 16,21 42 15,20 43-15,22-1-1,64-42 1,-22-21-1,43-21 1,-64-21 0,-21-1-16,0 22 0,0-21 15,-63 21 1,41 21-16,-62 0 16,-22 42-1,42 43 1,64-64-16,0 42 15,0-41-15,22 41 16,-1-42-16,63 0 16,1-21-1</inkml:trace>
  <inkml:trace contextRef="#ctx0" brushRef="#br0" timeOffset="37419.92">10499 3112 0,'0'0'0,"0"-22"0,-22 22 31,1 0-31,0 0 16,0 0-16,0 22 0,0-1 16,-43 42-16,1 64 15,41-84-15,-20 84 16,42-85-16,0 43 15,0-64-15,64 21 16,20 0 0,-41-42-16,62 0 31,22-63-31,-84 42 16,84-85-1,-85 64-15</inkml:trace>
  <inkml:trace contextRef="#ctx0" brushRef="#br0" timeOffset="37870.94">11176 2709 0,'0'0'0,"0"-21"0,-21-21 15,-22 21 1,-41 105 0,63-41-16,-22 63 15,22 42 1,-21-42-1,42-64-15,-21 21 0,-1 86 16,22-128-16,-21 63 16,21-62-16,0-1 15,0 42 1,-21-84 15,21 0-31,0-21 16,0 20-16,21-105 15,0 85-15,22-21 0,-1 20 16,149-63 0,-64 64-1,42 42 1,-127 64 0,-42-43-16,0 148 15,-63-42 1,-1 0-1,22-85 1,42-20-16,-21-22 16</inkml:trace>
  <inkml:trace contextRef="#ctx0" brushRef="#br0" timeOffset="38611.41">13398 3450 0,'0'0'0,"22"0"0,-22-21 15,63-21 1,1-64-1,-22-21 1,-42 42 0,-85-84-1,1 148 1,-86 42 0,1 64-1,-22 105 1,128-63-1,21-85-15,20 22 0,22 21 16,0-43-16,0-21 16,64 43-16,42-43 15,-43-21 1,107-21 0,20-64-16,-148 64 15,85-106 1,-42-43-1,-64 65 1,-42 105 15,21 21-31,-21 21 0,0 64 16,0 0 0,21 42-1,21-85 1,85-63-1,21-21 1,-22-21 0</inkml:trace>
  <inkml:trace contextRef="#ctx0" brushRef="#br0" timeOffset="38887.19">14372 3048 0,'0'-21'0,"0"42"0,0-84 16,-21 63-1,-43 63 1,43-21-16,-42 85 16,-22 127-1,0-63 1,22-1 0,42-105-16,-43 127 15,64-149-15,0-20 16,0 20-16,-21-21 0,21 1 0,0 20 15,0-42-15,0 1 0,21-22 32,-21-22-32,21-20 0,43-64 15,-22-21 1</inkml:trace>
  <inkml:trace contextRef="#ctx0" brushRef="#br0" timeOffset="39222.83">14097 3217 0,'0'-42'0,"0"84"0,-21-105 0,21-1 16,0 43-16,42-63 15,64 41 1,42 22 0,-106 21-16,22 0 0,42 42 15,-22 43 1,-105 21-1,0-64-15,-127 85 16,106-84-16,-22-22 16,-42 42-16,-42-20 15,85-22 1,84-21 15,21-21-31,-21 21 16,22-22-16,-1 1 15,21 0-15,107-42 16,-107 41-16,1-20 0</inkml:trace>
  <inkml:trace contextRef="#ctx0" brushRef="#br0" timeOffset="39502.92">15007 3006 0,'0'-21'0,"0"42"0,-21-42 31,0 21-31,-43 63 15,64-21-15,-42 107 16,0 41 0,20-126-16,1 126 15,21-126-15,-42 126 16,21 1 0,21-149-1,0 85 1,0-64-1,21-63 1,0-42 0,-21 21-16,42-127 15,1 42-15</inkml:trace>
  <inkml:trace contextRef="#ctx0" brushRef="#br0" timeOffset="39843.91">14944 3090 0,'0'0'0,"0"-21"0,-22 0 16,22 0-16,0 0 16,64 0-1,21 21 1,105 21 15,-126 21-31,-64 0 16,0-20-16,0 41 0,-22-21 15,-20-20-15,0 20 16,-1-21-16,-168 85 16,126-64-1,43-42-15,21 0 0,-22 21 16,64-21 31,1 0-47,-1 0 0,106-42 15,-85 21 1</inkml:trace>
  <inkml:trace contextRef="#ctx0" brushRef="#br0" timeOffset="40208.69">15367 3281 0,'21'0'31,"0"0"-15,0 0-16,43-21 16,21-22-1,-64 22-15,63-42 16,-84 20 0,22-20-1,-65 63 1,22 0-16,-64 42 15,-20 85 17,20 21-17,64-63 1,21 21 0,0-85-1,127-21 1,-64 0-1,-20 0-15,105-85 16</inkml:trace>
  <inkml:trace contextRef="#ctx0" brushRef="#br0" timeOffset="40691.87">16341 3069 0,'21'-42'0,"-42"84"0,42-126 15,-21 62-15,-21 1 16,-64 21-1,-21 0 1,43 43 0,20-1-16,22-21 0,-85 127 15,85-21 17,21-21-17,21-64 1,64-42-1,-64 0-15,43-21 16,-43 0-16,21-21 0,0-22 16,-20 43-16,-1-21 0,42-43 15,-20-21 1,-43 85-16,21 0 16,-21 42-1,0 21 1,-21 64-1,21-85-15,0 22 0,0 41 16,0 1 0,42-43-1,0-42 1,-21 0-16,85 0 31,-42-63-15,-43 63-16,21-42 15,-21 20-15</inkml:trace>
  <inkml:trace contextRef="#ctx0" brushRef="#br0" timeOffset="41071.79">16764 3196 0,'0'0'0,"0"-63"15,21 20 1,0 22 0,-21 0-16,64 21 15,-1-21 1,-42 21-16,1 0 0,62 0 15,-20 21 1,-1 85 0,-63 21 15,-21-21-15,-21-43-16,-1-42 31,22-21-16,21-21-15,0-21 16,0 21-16,21-64 16,-21 43-16,22-1 15,-1 22-15,0-21 0,-21 21 0,63-64 16,-41 64 0,-1 21-16,0 0 0,21 0 15,1 0 1,-22 0-16,0 0 0,0 0 15</inkml:trace>
  <inkml:trace contextRef="#ctx0" brushRef="#br0" timeOffset="41476.12">17928 3090 0,'0'0'16,"21"0"-16,0-21 0,-21 0 15,0 0-15,0 0 16,-21 21-1,0 0-15,0 0 0,0 0 16,-64 0 0,64 0-16,-21 0 0,-22 42 15,22 0 1,21-20-16,21-1 16,0 0-16,0 0 0,42 0 15,-21 0-15,0-21 16,22 22-16,-22-1 0,0-21 0,42 42 15,1 0 1,-64-20-16,21-22 16,-21 21-16,0 0 15,-21-21-15,-64 21 16,22-21 0,20 0-16,22 0 15,-85 0 1,85 0-16,-21 0 0,21 0 15,0-42 1,21-1 0</inkml:trace>
  <inkml:trace contextRef="#ctx0" brushRef="#br0" timeOffset="42707.15">19897 2794 0,'0'0'0,"21"-21"15,-21 0-15,0 0 0,0-1 0,0 1 16,0 0-16,0 0 0,0 0 16,-43 21-1,22 21-15,-42 21 16,42 1-16,-22-1 16,-63 106-1,-63 64 1,63-43-1,85-105-15,21 41 16,42 1 0,64-63-1,-42-43-15,190 21 16,-64-85 0,64-42-1,-106-42 1,-126 85-16,62-212 15,-84 148 1,-127-191 0,43 233-1,41 64 1,-147 42-16,42 106 31,-43 106-15,128-21-1,41-149-15,22 128 16,85-22 0,84-63-1,1-106 1,105 0 0,-63-85-1,-149 64-15,106-106 16,-63 0-1,-85 106-15,-21 0 0,0-21 16,0 20 0,0 65-1,-84 105 17,41-63-17,-20 20 1,42-62-1,0-1-15,-1-42 32,22-21-32,0 0 15,0-149 1,85 43 0,42 0-1,0 64 1,64 42-1,-64 42 1,-22 106 0,-126 21 15,-85 0-15,22-84-1,-1-43 1,43 0-1,21-21-15</inkml:trace>
  <inkml:trace contextRef="#ctx0" brushRef="#br0" timeOffset="43491.73">3090 4826 0,'0'0'0,"0"-42"32,-21 63-32,0 0 0,0 106 15,21-63-15,-21-1 16,-22 106 0,1 1-1,0 20 1,20-105-1,1-43 1,0-42 0,21-21-16,-21-42 15</inkml:trace>
  <inkml:trace contextRef="#ctx0" brushRef="#br0" timeOffset="44098.85">2498 5376 0,'0'0'0,"-22"0"15,44 22 1,147-22 0,64-64 15,0-21-15,63-42-1,-148 0 1,-84-21-1,-64 85 1,-22 42-16,-41 21 16,-43 127-1,64-22 1,21-41-16,-43 148 16,64-149-16,-21 43 15,-21 63 1,20-42-1,1-106 17,21-42-17,0-21 1,43-106 0,41 21-1,86 0 1,20 106-1,-105 42 1,-64 0-16,0 106 16,-63-21-1,-43 0 1,43-43 0,84-84 30,-21-21-46,22-22 16,-22 43-16</inkml:trace>
  <inkml:trace contextRef="#ctx0" brushRef="#br0" timeOffset="44442.93">4000 5355 0,'43'0'15,"-22"0"-15,0 0 16,0-21-16,43 0 16,42-43-1,-64 1 1,-63-1 0,-43 64-1,-105 85 1,127-21-1,-22 126 1,64-105 15,64-22-15,-1-42 0,85-42-1,-42-63 1,-64 62-16</inkml:trace>
  <inkml:trace contextRef="#ctx0" brushRef="#br0" timeOffset="45143.53">6562 4805 0,'0'0'16,"21"0"-16,0 0 0,0-21 15,85-43 1,-43 1 0,-41-1-1,-44 1 1,-105 63-1,64 0-15,-43 21 16,-106 85 15,149-22-15,84 43 0,85-63-1,84 42 1,-41-43-1,-22 43 1,-127-21 0,-149 21-1,107-85-15,-127 0 16,42-21 0,-21-21-1,42-64 1,63 22-1,43 20 1,43 22 15,20-21-15,64 21-16</inkml:trace>
  <inkml:trace contextRef="#ctx0" brushRef="#br0" timeOffset="46722.89">7239 4868 0,'0'0'0,"0"-21"0,0 0 0,0 0 16,0 0-16,0 0 15,-21-1-15,0 22 16,-64 22-1,64 41 1,-64 149 0,22-106-1,63 21 17,0-64-17,84-21 1,1-42-1,42 0 1,-106-21-16,85-42 16,42-64-1,-63 0 1,-64 21 0,-42 64-1,0 42-15,-43 0 16,1 21-1,63 42 1,42 1 0,43-1-1,-43 1 17,-21 20-17,-21-41 1,21-1-1,43-42 1,42 0 0,84-63-1,-63-1 1,21-84 0,-63 21-1,-43 42 1,-42 64-1,-84 21 1,20 64 15,-21 41-15,64 1 0,21 0-1,21-21 1,64-64-1,42-21 1,85-21 0,-64-22-1,21-84 1,-63-21 0,-85 21-1,-42 85 1,-42 42-1,-22 42 17,21 85-17,64-21 1,0-21 0,0-64-16,43 42 15,63-41 1,84-22-1,-63-43 1,42-63 0,-147 64-16,83-85 15,-20-42 1,-64 84 0,-21 64-1,-21 63 1,-42 85-1,20 21 17,-20-21-17,63-63 1,0-1 0,0-105 15,0-85-16,42 0 1,85-63 0,64 84-1,-64 63 1,21 65 0,-85 41-1,-63-42-15,0 64 16,-63 105-1,-1-41 1,64-65 15,64 1-15,-1-85 0,43 0-1,-21-64-15,-43 22 16,-42 21-1,21-43 1,0 43 0</inkml:trace>
  <inkml:trace contextRef="#ctx0" brushRef="#br0" timeOffset="46904.26">10689 5144 0,'0'0'16,"-21"0"-16,21 21 16,-21-21-1,0 0 17,-1 0-32</inkml:trace>
  <inkml:trace contextRef="#ctx0" brushRef="#br0" timeOffset="61112.85">995 7070 0,'0'-21'141,"0"-1"-125,0 1-1</inkml:trace>
  <inkml:trace contextRef="#ctx0" brushRef="#br0" timeOffset="61450.89">995 6858 0,'0'0'0,"-21"-21"16,21 42 31,0 0-32,0 0-15,0 1 0,0 20 16,0-21-16,0 21 0,0 43 15,0 84 1,0-126-16,0 20 0,-22 64 16,1-42-1,21-22 1,0-84 15,0 0-15,0 0-16,0 0 15,0-22-15</inkml:trace>
  <inkml:trace contextRef="#ctx0" brushRef="#br0" timeOffset="61751.89">1312 7260 0,'0'106'31,"0"-85"-31,21-21 16,1 0 0,-1 0-16,0 0 15,0-21-15,0 0 0,-21 0 0,21 0 16,-21-1-16,0-41 16,-42 42-1,21 21-15,0 0 16,0 0-16,-1 0 0,1 21 15,21 0-15,-21-21 0,21 21 16,0 0-16,0 1 16,0-1-16,21-21 15,22 0-15</inkml:trace>
  <inkml:trace contextRef="#ctx0" brushRef="#br0" timeOffset="62501.89">2730 7006 0,'0'-106'31,"0"85"-31,0 0 15,0 0-15,-21 21 32,0 21-32,21 0 15,-21 0-15,21 22 0,-21-1 0,0 0 16,-1 1-16,1-1 0,0 22 16,-21 41-16,-1-41 15,1 21-15,21-22 0,0-42 16,-22 64-16,43-64 15,0 21 1,0-63 0,0 0-16,0-21 15,0 21-15,0-22 0,43-63 16,41-126 0,1 83-1,0 22 1,-64 106-16,0 0 0,21-21 15,22 21 1,-43 21-16,21 21 16,-20 0-16,-1 0 0,0 21 15,-21-20-15,42 105 16,-42-85-16,0 21 0,0-20 16,0 20-16,0-20 15,0 105-15,0-64 16,0-62-1,0-1-15,-21 21 16,0-42 0,21-21-16,-21 0 0,0 0 15,-1-1-15,1 1 0</inkml:trace>
  <inkml:trace contextRef="#ctx0" brushRef="#br0" timeOffset="62704.29">2371 7345 0,'0'0'15,"-22"0"-15,44 0 32,-1 0-32,0 0 0,21 0 0,1 0 15,-1-21-15,21 21 0,170-106 16,-85 42 0,1-20-1,-107 63-15,21-43 16,-20 43-1,-22 0-15</inkml:trace>
  <inkml:trace contextRef="#ctx0" brushRef="#br0" timeOffset="62936.79">3429 6752 0,'0'-21'15,"0"42"-15,0-63 16,0 63 0,0 0-16,0 0 15,-21 1-15,0 83 16,21-62-16,-22 41 15,22-41-15,-21 20 0,0 85 16,21-21 0,0-105-16,0-1 0,0 21 15,0-21 1,21-21-16,0 0 16,-21-21-16,43-85 15,-1 43 1</inkml:trace>
  <inkml:trace contextRef="#ctx0" brushRef="#br0" timeOffset="63299.54">3535 7133 0,'0'21'0,"0"1"16,0-1-16,0 0 16,21-21-1,0 0-15,0 0 16,0 0-16,1-21 0,20 0 15,-21-1-15,21 22 0,22-42 16,-22 21-16,-21 21 0,22-42 16,-43 20-1,-21 22 1,-22 0-16,1 0 16,-64 22-16,64-1 0,-85 63 15,21 1 1,106-43-16,0 43 15,0-64 1,0 22-16,21-22 16,0-21-16,43 0 0,-43 0 15,21 0-15,43 0 16,-43 0-16,64-43 16,-64 22-16,-20 21 0,41-42 15,1-22 1</inkml:trace>
  <inkml:trace contextRef="#ctx0" brushRef="#br0" timeOffset="63650.41">4085 7154 0,'0'-21'0,"0"42"0,0-63 0,0 21 15,0 0 1,21 0 0,22 21-1,41 0 1,1 42-1,-64-21 1,43 43 0,-64-22-16,0 64 0,-22-85 15,-41 85 1,-1-64 0,64-21-16,-21-21 0,21-21 15,0 0 1,0 0-16,0 0 0,0-22 15,0 1-15,43-64 16,-43 85-16,21-21 0,21-1 16,43-41-1,-64 84-15,21-22 0,-21 1 16,1 0-16,-1 0 0,42 0 16</inkml:trace>
  <inkml:trace contextRef="#ctx0" brushRef="#br0" timeOffset="63954.09">5101 6625 0,'0'0'15,"-21"0"17,21 21-32,-21-21 0,0 64 15,21-43-15,-22 21 0,1 43 16,-42 84-1,63-126-15,0-1 0,-21 22 16,21-22-16,-22 64 16,22-64-16,0 22 15,0-43-15,22-21 16,-1 0-16,0 0 0,0 0 16,0 0-16,0-21 15,43-43 1,-43-21-16,-21 43 15,0 21-15</inkml:trace>
  <inkml:trace contextRef="#ctx0" brushRef="#br0" timeOffset="64120.94">4741 7049 0,'43'21'31,"-22"-21"-31,42 0 15,85-21 1,-63-1 0,21-20-1,-64 42-15</inkml:trace>
  <inkml:trace contextRef="#ctx0" brushRef="#br0" timeOffset="64470.88">6011 6858 0,'-21'0'15,"42"0"-15,-63-21 0,21 21 0,0 0 16,21-21-16,-22 21 0,-20 0 16,21 21-1,0-21-15,21 21 0,-21 21 16,21 64-1,0-63-15,0-1 0,0 127 16,-22 43 0,1-149-16,21 1 0,-42 84 15,21-63-15,-43 126 16,43-147-16,0 84 16,0-63-1,21-106 16,21-1-31,0-20 0,43-106 16,-43 106 0,0-22-16</inkml:trace>
  <inkml:trace contextRef="#ctx0" brushRef="#br0" timeOffset="64804.83">5800 7133 0,'0'0'0,"-64"-84"16,22-1-1,42 43 1,21 20-16,0 22 0,43-42 16,-43 42-16,21 0 0,22 0 15,84 0 1,-127 0-16,64 64 16,-64-43-1,-21 21-15,0-21 0,-64 85 16,22-85-16,0 0 15,-22 22-15,22-22 0,-22 0 16,-84 43 0,127-64-16,-21 0 0,20 21 15,44-21 1,20-21 0,0-1-16,64-41 15,-64 42-15</inkml:trace>
  <inkml:trace contextRef="#ctx0" brushRef="#br0" timeOffset="65521.31">6731 6837 0,'0'-21'0,"-42"21"32,20 0-17,1 0-15,-42 21 0,20 21 16,22 1-16,0-22 15,0 0-15,-21 42 16,20-20-16,-20 84 16,42-43-1,0-62-15,0-1 0,42 21 0,-20-42 16,83 0 0,-83 0-16,20-21 0,0 0 15,1 0-15,-1-1 0,21-41 16,-20 21-16,-22-1 0,0-63 15,-21 43 1,0 42-16,-21-22 0,-64 1 16,43 42-16,0 0 15,20 0-15,-83 0 16,83 0-16,1 21 0,21 0 16,21 1-1,1-22-15,105 0 16,-85 0-16,43 0 15,-43 0-15,21-22 16,22 1-16,-43 21 16,-20-21-16,62 0 15,-20 21-15,-43-21 16,0 21 0,-21 21-1,0 21 1,0 22-1,-21-43-15,21 21 0,-21 106 16,-22 106 0,43-190-16,-21 63 15,0-64-15,0 22 16,0 63-16,0-84 0,-1 20 0,1-20 16,0 21-16,-21 147 15,42-189 1,0-1-16,0 22 15,21-43-15,21-42 16,-42-1 0,85-105-1,21-105 1,-64 83-16</inkml:trace>
  <inkml:trace contextRef="#ctx0" brushRef="#br0" timeOffset="65868.92">7260 7027 0,'0'0'0,"-21"-63"16,21 21-16,0-1 15,0 22-15,0 0 16,0 0-16,85 0 16,-43 21-1,-21 0-15,106 0 16,-63 42-1,-43-21 1,-21 64-16,-21-22 16,-1-42-1,-83 43 1,62-43-16,1 0 0,-22 0 16,22 1-16,0-22 15,42 21-15,21-21 31,0 0-31,21 0 16,-20 0-16,-1 0 0,42-21 16,1-1-1</inkml:trace>
  <inkml:trace contextRef="#ctx0" brushRef="#br0" timeOffset="66249.86">8107 6795 0,'0'-22'0,"0"44"0,0-65 15,0 22 1,0 0-16,-21 21 16,-1 21-1,1 0-15,0 0 0,21 1 16,-42 62 0,21-63-16,-1 22 0,22-22 15,-21 21-15,21-21 0,0 22 0,0 20 16,0-42-16,64 43 15,20-64 1,-62 0-16,20 0 0,43-21 16,-64 21-16,63-64 15,-62 43-15,83-148 16,-105 84 0,0 43-1,0-22 1,-21 64-1,0 0 1,21 21 0,0 1-1,0-1-15,0 0 0</inkml:trace>
  <inkml:trace contextRef="#ctx0" brushRef="#br0" timeOffset="66623.39">8890 6816 0,'0'0'0,"0"-21"0,0-1 16,0 1-1,0 42 17,0 1-17,0 20-15,0-21 0,0 21 16,0-20-16,0 41 0,-21 85 15,0-84-15,-1 20 16,1 128 0,0-64-16,0-84 0,21-1 15,0 22-15,0 127 16,-21-43 0,21-127-16,0 22 0,0-1 15,-21-20-15,21 62 16,0-62-1,0-107 17,0 43-32,21 0 0,21-64 15,-21 43-15,0 0 0</inkml:trace>
  <inkml:trace contextRef="#ctx0" brushRef="#br0" timeOffset="66932.94">8848 6943 0,'0'0'15,"0"-43"-15,0 22 0,0 0 0,0 0 16,0 0-16,0-22 0,21 1 16,0 42-16,42-42 15,22 21 1,-43 21-16,-20 0 0,20 21 15,0 42 1,-42-42-16,0 1 0,-21 62 16,-64-20-1,43-43-15,-64 42 16,85-41 0,0-1-16,0-21 0,21 21 0,-21 0 15</inkml:trace>
  <inkml:trace contextRef="#ctx0" brushRef="#br0" timeOffset="67954.11">677 9102 0,'0'0'16,"-42"0"-16,21 0 0,-43 0 15,1-64 1,63 43-16,0-42 15,42-22 1,0 64-16,43-43 16,-43 43-16,1 21 0,41 0 15,43 106 1,-105-64-16,-22 1 16,0 20-16,-43 106 15,22-105-15,-21-22 0,-64 106 16,42-105-1,-20 20-15,-64 43 32,42-106-17,63 0-15,-20 0 16,21-21-16,-1-21 16,22-1-16,21 22 0,0-42 15,0 41-15,21 1 0,0 0 16,1 0-16,83 0 15,-41 21 1,-43 21-16,64 64 16,-64-64-16,42 85 15,-41-64-15,20 0 16,-21 1-16,0-22 16,22 0-16,-22 0 0,0-21 15,0 0 1,0 0-1,-21-42-15,0-1 16</inkml:trace>
  <inkml:trace contextRef="#ctx0" brushRef="#br0" timeOffset="68110.86">974 9419 0,'21'0'0,"-42"0"0,42-21 0,0 21 31,0-21 0,0 21-15,0 0-16,1-21 0,-1 21 15</inkml:trace>
  <inkml:trace contextRef="#ctx0" brushRef="#br0" timeOffset="68388.83">1926 8848 0,'0'0'0,"0"-21"0,-21 21 31,21 21-15,0 0-16,0 21 0,-21 1 0,0-1 16,-1 0-16,22 1 15,0-1-15,-21 21 0,-21 86 16,21-22-1,21-22 1,0-62 0,21-43-16,21 0 15,-21-21-15,43-43 16,-43 22-16</inkml:trace>
  <inkml:trace contextRef="#ctx0" brushRef="#br0" timeOffset="68622.85">2138 8805 0,'21'-21'16,"-42"42"-16,63-63 0,-42 0 16,21 63-1,-21 0-15,0 85 16,0 42 0,0-84-16,0 126 15,0-105 1,0-43-16,0 43 15,0-64-15,0 0 16,0-42 0,0 0-1,0 0-15,-21 21 0</inkml:trace>
  <inkml:trace contextRef="#ctx0" brushRef="#br0" timeOffset="68956.83">1714 9419 0,'0'0'0,"-84"21"15,253-42 17,-127 21-32,22-21 15,-1 0-15,64-21 0,-63 20 16,21 1-16,-22 0 16,22 0-16,84-43 15,-127 64-15,1-21 16,-22 21-16,0 21 15,-21 1 1,-21-1-16,-21 106 16,20-64-1,22-42-15,0 43 16,0-43 0,0-42 15,0 0-31,0 0 15,0-85 1</inkml:trace>
  <inkml:trace contextRef="#ctx0" brushRef="#br0" timeOffset="69102.85">2603 8996 0,'0'-21'0,"0"42"0,0-106 16,-21 64-1,21 0-15,0 42 31,0 0-31,21-21 0,1 21 16,41 43 0,-63-43-16</inkml:trace>
  <inkml:trace contextRef="#ctx0" brushRef="#br0" timeOffset="70738.97">3535 9377 0,'0'0'0,"21"0"0,0 0 16,-21-21-16,21 0 0,-21-1 16,21 22-16,-21-21 0,0-21 0,0 21 15,0 0-15,0-1 0,-21-20 16,-63-21 0,-1 41-1,43 22-15,-107 22 16,86 41-1,42-42-15,-64 106 16,64 0 0,21-42-1,21-22 1,64-63 15,-1-21-31,-62 0 0,20 0 16,106-85-16,-63 43 15,-64-1-15,21 22 16,43-149-16,-64 128 16,21-64-16,-20 84 15,-22 1-15,21-43 16,-21 64-16,0 0 0,21 21 16,-21-21-16,0 42 15,0 21-15,-21-20 16,0 20-16,21 0 0,-22 22 15,22-22-15,0 22 0,0 41 16,0-62-16,0 20 0,0 22 16,0-43-16,22 43 15,-1-43-15,21-21 16,-21 1-16,0-22 0,43 0 16,-43 0-16,85-22 15,-64 22-15,64-63 16,-64 42-1,22-43-15,-43 43 16,21-106-16,-42 106 16,0-21-1,0 20-15,-105 1 16,41 21 0,43 21-16,-106 64 15,85-21 1,20-43-16,22 21 0,-21 22 15,21-43-15,0 0 16,0 0-16,21 0 0,43 0 16,-43-21-16,64 0 15,42-63 1,-21-43 0,-64 64-16,-21-1 15,0 1-15,0-21 0,1-1 0,-1 1 16,0-1-16,-21 1 0,0-1 15,21 22-15,-21-1 0,0 22 16,0-21-16,0 21 0,0 0 16,-21 21-1,0 0-15,21 21 0,-21 0 16,-1 85 0,22 42-1,0-106-15,0 22 0,0 42 16,0-64-16,0 85 15,0-85-15,22 22 16,20-43-16,43 0 16,-43-21-16,64 0 15,-64 0-15,85-42 16,21-43 0,-127 43-16,43-64 15,-64 21 1,0 64-16,-21-21 15,-22 42 1,22 0-16,0 21 16,-42 42-1,41-20-15,22-22 0,-21 21 0,21-21 16,0 106 0,43-63-1,62-22 1,1-42-1,-63 0-15,-1 0 0,0-21 16,-21 0-16,22 0 0,63-43 16,-85 43-16,0 0 0,-21-21 15,0-1-15,0-41 16,0 41-16,0 22 0,0 0 16,0 42 15,-21 43-31,21-43 15,-21 63 1,21-20-16,-22-43 16,22 21-16,-21-20 15,21-1-15,0-42 47,0-1-47,0 1 0,0 0 16,21-21-16,1 21 0,-1-22 15,0 1-15,85-64 16,-64 85-16,0-21 0,22-1 16,-22 43-16,1 0 15,41 21-15,-20 64 16,-43 0 0,-21 21-1,0-85-15,0 21 0,0 22 31,-42-22-31,20-42 16,1 0-16,0 0 16,21-21-16,0 0 15</inkml:trace>
  <inkml:trace contextRef="#ctx0" brushRef="#br0" timeOffset="71721.84">7197 9335 0,'42'0'15,"-21"0"-15,-21-22 16,21 1-16,0 21 15,-21-21-15,22 0 0,-22 0 0,42-64 16,-42 0 0,0 43-16,0 0 0,-64-85 15,43 84-15,-42-20 16,42 42-16,-43 21 16,22 0-16,-85 21 15,84 0-15,-105 127 16,127-105-16,-64 126 15,85-21 1,0-106 0,64 85-1,-22-105-15,22-1 16,-43-21-16,127-21 16,-84-1-1,-22-20-15,64-64 16,-64 64-16,43-149 15,-43 128-15,22-149 16,-43 22 0,-21 147-16,0-84 15,0 85 1,0 63 0,0 0-16,0 85 15,0-42-15,0-1 16,0 64-16,-21-63 0,-1 84 15,22-106-15,0 22 16,-21 42 0,21-64-16,0 43 0,21-85 15,22 21 1,84-42 0,21-64-1,-63 21 1,-64 22-16,21 0 0,22-64 15,-43 85-15,-21 0 16,0 42 0,0 0-16,-21 21 15,-1-21-15,1 22 0,21-22 16,0 21-16,0-21 0,-21 1 16,21-1-16,0 0 15,0-42 32,0 0-47,21-1 0,-21 1 16</inkml:trace>
  <inkml:trace contextRef="#ctx0" brushRef="#br0" timeOffset="71874.86">7937 8784 0,'0'0'0,"0"-21"0,0 0 16,0 0-1,0 42 32,22-21-47,-1 0 0,0 0 0</inkml:trace>
  <inkml:trace contextRef="#ctx0" brushRef="#br0" timeOffset="72540.74">8318 8805 0,'0'0'0,"0"22"0,0-1 0,0 21 16,0-21 0,0 43-1,0-43-15,0 64 0,0-64 16,0 42 0,22-42-16,-22 1 0,21 20 15,-21-21-15,42 21 16,-21-42-16,0 0 15,1 0-15,-1 0 0,42-21 16,22-42 0,0-107-1,-43 86 1,-21 41-16,-21 1 0,21-64 16,0 106-16,-21-21 15,0 42 1,0 0-1,-21 22-15,0 84 16,0-106 0,0 127-1,21-127-15,0 43 16,0-43-16,42 21 16,22-42-1,63-42 1,-22-22-1,-62 22-15,41-64 16,-20-42 0,-43 127-16,21-85 15,-42 127 1,0 0-16,0 22 16,-42 126 15,21-84-16,21-22-15,-21-63 16,21 21 0,0-42 15,21 0-31,-21 0 0,21-21 16,-21-1-16,0 22 0,0-21 0</inkml:trace>
  <inkml:trace contextRef="#ctx0" brushRef="#br0" timeOffset="72671.46">9356 8615 0,'0'0'16,"0"-21"-16,21 21 47,-21 21-31,0 0-16,21-21 0,0 0 15,-21 21-15,21-21 0,0 21 0</inkml:trace>
  <inkml:trace contextRef="#ctx0" brushRef="#br0" timeOffset="74337.82">10202 8742 0,'21'0'0,"-42"0"0,42-21 0,-21 0 16,-21 21-1,0 0-15,-85 0 16,43 0-16,-85 21 15,-1 63 1,128-62-16,21-1 16,0 0-16,21 42 15,22-63-15,63 43 16,21-1 0,-85-42-16,0 21 0,64 22 15,-42 20 1,-86 1-1,-83-43 17,-65 0-17,43-21 1,85 0-16,-22-42 16,43 20-16,0 1 0,-21-21 15,21 0 1,-1 42-1,22 21 1,0 0-16,64 42 16,63 1-1,42-43 1,-42-21 0,64-42-1,-85-22 1,-64 43-16,21-85 31,-20 64-31,-1-106 16,-21 21-1,-21 84 1,0 65 0,0 20-1,-21-21-15,-21 127 16,42-42-1,0 21 1,0-85 0,21-42-16,0 0 15,21 0-15,-20 0 0,83 0 16,-62-21-16,-1 0 0,64-21 16,0-64-1,-64 85-15,-21-22 16,43-41-16,-22-1 15,-42 64-15,21 21 16,-21-21-16,0 42 31,-21 0-31,0 0 0,0 43 16,0 42 0,21-1-1,0-83-15,0-1 0,0 21 16,42 0-1,-21-42-15,148 22 16,-105-44 0,-22 1-16,-21 0 0,85-85 15,-85-21 1,-42-63 0,-85 84 15,-21 106-16,-42 21 1,63 64 0,64 42-16,84 21 31,85-85-15,-84-41-16,126-22 15,-63 0 1,-64 0-16,127-85 15,-126 64-15,20-43 16,-20 22-16,-22 0 0,42-64 16,-20 42-1,-43 43 1,0 42 0,-43 64-1,-20 63 1,20-21-1,22-63 1,21-43 0,-21 0-16,21 0 15,0-63 17,42-106-17,22 21 1,-43 63-16,64-63 15,-1 64 1,1 63 0,-21 42-1,-43 64 1,0 0 0,-21-64-16,0 43 15,21 20 1,-21-83-16,64 20 31,-22-42-31,-21 0 16,85-21-1,-21-43 1,-64 43-16,63-127 16,-62 63-1,-22 43-15,0-64 16,-22 43-1,-105-22 1</inkml:trace>
  <inkml:trace contextRef="#ctx0" brushRef="#br0" timeOffset="74530.87">11091 8213 0,'0'0'0,"-42"0"0,21 0 16,-22 0-16,43 21 47,0 0-31,-21 0-16,0 0 0</inkml:trace>
  <inkml:trace contextRef="#ctx0" brushRef="#br0" timeOffset="75522.84">656 10795 0,'0'0'0,"-21"0"0,0 0 31,21-21-31,0 0 16,0 0-16,21-1 0,21 1 16,43-21-1,-43 42-15,64 0 16,-21 21 0,-85 85-1,-85-21 1,43-64-16,-128 63 15,43-41 1,43-22 15,105-42-15,42 21 0,43-21-1,-63 21-15,84 0 16,0 0-1,-85 0-15,43 21 16,-64 63 0,-21-62-16,-85 83 15,22-62-15,-22 20 16,21-20-16,1-22 16,-106 42-16,42-63 15,21 0 1,21-63-1,85 42 1,0-1 0,0 1-16,0 0 0,21 21 15,64-42 1,0-1-16,-43 22 16,0 0-16</inkml:trace>
  <inkml:trace contextRef="#ctx0" brushRef="#br0" timeOffset="75710.85">1503 10922 0,'-21'0'47,"21"-21"-16,21 21-15,0 0-16</inkml:trace>
  <inkml:trace contextRef="#ctx0" brushRef="#br0" timeOffset="76001.59">2413 10308 0,'0'0'0,"-21"0"16,0 21 0,-1 1-16,1-1 0,0 63 15,-21 128 1,21-43 0,21-105-16,0-22 0,-22 64 15,-20 21 1,21-85-16,21 1 15,-21-1-15,21-21 16,21-42 0,0 0-16,-21-21 15,21 20-15,0-20 0</inkml:trace>
  <inkml:trace contextRef="#ctx0" brushRef="#br0" timeOffset="76219.56">2265 10435 0,'0'-21'0,"0"42"0,0-63 16,0 0-16,21 20 16,0 1-16,0 21 15,0 0-15,22 0 0,-1-21 0,64 0 16,-43 21 0,-20 0-16,-22 0 0,64 0 15,-85 21 1,0 0-1,-64 22 1,-63 62-16</inkml:trace>
  <inkml:trace contextRef="#ctx0" brushRef="#br0" timeOffset="76370.2">2201 10732 0,'-42'63'16,"84"-126"-16,-84 147 15,42-63-15,21-21 16,64 0-1,-43-21-15,22 0 16,-22 21-16,0-21 0,85-21 16,-84 20-16,-1 1 0</inkml:trace>
  <inkml:trace contextRef="#ctx0" brushRef="#br0" timeOffset="76587.25">3006 10710 0,'0'0'0,"0"22"0,-22-1 16,22 0-16,-21 42 16,0 43-1,21-85-15,-21 22 16,0 20 0,0-20-1,21-65 16,0 1-31,0 0 16,0 0-16,0-21 0</inkml:trace>
  <inkml:trace contextRef="#ctx0" brushRef="#br0" timeOffset="76735.39">2942 10499 0,'0'-21'0,"0"42"0,0-64 0,0 22 15,0 0-15,21 21 63,0 0-63</inkml:trace>
  <inkml:trace contextRef="#ctx0" brushRef="#br0" timeOffset="77020.17">3450 10245 0,'0'0'16,"-21"-21"-16,0 21 0,-22 0 16,22 0-1,0 0-15,0 21 0,-21 127 16,20-63 0,1-22-16,21 170 15,0-148 1,-21-43-16,0 127 15,21-126 1,0-22-16,0 0 16,42-21-1,-21-21 1,1 0-16,41-64 16</inkml:trace>
  <inkml:trace contextRef="#ctx0" brushRef="#br0" timeOffset="77383.3">3535 10774 0,'0'0'0,"0"21"16,-21 0-16,21 0 0,0 1 15,21-22 1,0 0-16,0 0 16,43 0-16,-43 0 0,0 0 15,0-22-15,21 22 0,-20-21 16,20-21-16,21-22 15,-63 43-15,0 0 16,0-64-16,-63 43 31,-64 63-15,42 43 0,43-22-16,0 85 15,42-106-15,0 22 0,0 20 16,21 22-1,0-64-15,85 21 16,0-42 0,-64 0-16,106-63 15,-106-1 1</inkml:trace>
  <inkml:trace contextRef="#ctx0" brushRef="#br0" timeOffset="78451.91">4339 10964 0,'0'22'31,"21"-22"-15,-21-22-16,21 1 0,1 0 15,-1 0-15,0-21 16,0-64-16,0 42 16,0 22-16,-21-149 15,0 22-15,0 127 16,0 21-16,0-43 16,0 22-1,0 63 1,0 0-16,0 21 15,22 1-15,-22-1 0,0 64 16,0 63 0,0-105-16,0-22 0,0 64 15,21-64-15,-21 1 0,63 62 16,-20-62 0,-22-22-16,85-21 15,21-64 1,0-20-1,-106 41 1,42-41-16,-20 20 0,-22 1 16,21-64-16,-21-85 15,-21 191 1,0-64 0,-21 85-1,0 21 1,0 85-1,21-42-15,-43 147 16,43-105 0,-21-63-16,21 105 15,43-85 1,62-42 0,22-42-1,-84 0-15,126-64 16,-84-20-1,-64 62-15,21-41 32,-42 20-32,0 43 0,0 0 31,-21 21-31,0 42 16,0-21-16,-22 106 15,43-84-15,-21 62 16,0-62-16,21 20 0,-42 149 15,21 0 1,-1 63 0,22-85-1,0-84 1,0-85-16,0 0 16,22-42-1,-1 0-15,21-148 16,0-22-1</inkml:trace>
  <inkml:trace contextRef="#ctx0" brushRef="#br0" timeOffset="78736.89">5673 10583 0,'0'0'0,"-22"-105"16,22 20-1,64 21 1,-43 43-16,127-21 15,-105 42-15,105 0 16,-106 0-16,43 85 16,-64 20-1,-21-62-15,-127 126 16,21-84 0,64-64-16,-22 0 0,-63 43 15,64-64 1,42 0-16,-1 0 0,44 0 31,-1-22-31,21 1 0,85-63 16,-85 62-16</inkml:trace>
  <inkml:trace contextRef="#ctx0" brushRef="#br0" timeOffset="80569.28">6964 10054 0,'0'0'0,"0"-21"0,-21 0 16,-1 21 0,1 0-16,0 0 0,0 21 15,0 0-15,21 22 16,-43 20-16,22 85 16,0-84-16,0-1 15,-43 43-15,-41 106 16,83-170-1,-41 43-15,21-43 16,20-63 15,1-43-15,0-105 0,21 21-1,21-21 1,22 147-1,-22 22-15,42 43 16,-63 63 0,21-64-16,1 85 15,20 0 1,0-64 0,43-41-1,-64-22-15,0 0 0,106 0 31,-63-43-31,-43 22 16,106-85 0,-85 22-16,-21 62 15,1-20-15,-1-43 16,-21 107 15,-21 83-15,-22 1-1,43 0 1,21-42 0,106-1-1,0-63 1,0-63 0,43-86 15,-128 1-16,-42 21-15,-85 0 32,-20 85-32,62 42 15,-84 42 1,43 22 0,62-22-16,-41 191 15,63-148 1,106 63-1,63-85 1,22-63 0,105 0-1,-21-84 1,-63-43 0,-106-43-1,-85 43 16,-64 43-15,-41 62 0,-43 86-1,21 21 1,0 63 0,43-21-1,63-43 1,42-62-1,43-22 1,-1-22 0,64-126-1,-84 21 1,-1 21 0,-41 64-1,-22 63 16,-22 85 1,22-85-32,0 64 15,43 21 1,63-43 0,21-42-1,211-63 1,-168-43-1,-43-42 1,-43-105 0,-84 168-1,-42 1 1,-106 63 0,-43 63-1,22 85 16,127 0-31,42-21 32,42-42-17,85-64 1,21-21 0,0-106-1,-21-84 1,-42-1-1,-22-63 1,-63 22 0,0 105-1,-63 127 1,21 63 0,-22 128-1,64-1 1,0 43-1,0-170 1,64 64 0,63-21-1,63-85 1,22-84 0,-43-43-1,-63 0 1,-85 64-16,21-22 15</inkml:trace>
  <inkml:trace contextRef="#ctx0" brushRef="#br0" timeOffset="81538.25">847 12319 0,'0'-42'32,"0"63"-17,0 0-15,0 0 0,0 0 16,0 22-16,-22-1 0,-20 85 16,-85 42-1,21-63 1,85-85-16,0 22 15,21-64 1,0-1 0,0-20-16,21 21 0,0 0 15,22-22 1,62-20-16,-62 63 16,-1-21-16,106 0 15,-63-1 1,-43 22-16,1-21 0,20 0 15,-21 0-15,1 0 16,-22 0-16,-21-1 0,0 1 16,0 0-16,-21 0 15,0 21-15,-1 0 0,1 0 16,0 21-16,0 0 0,-21 22 16,42-22-16,-43 63 15,43-41-15,-21-1 0,0 43 16,21 63-1,-21-85 17,21-41-32,0-44 31,21 1-31,0 0 16,0-21-16</inkml:trace>
  <inkml:trace contextRef="#ctx0" brushRef="#br0" timeOffset="81680.83">1545 12573 0,'0'0'0,"0"-21"15,21 21 1,0 0 0,1 0 15</inkml:trace>
  <inkml:trace contextRef="#ctx0" brushRef="#br0" timeOffset="82115.73">2603 12107 0,'0'0'0,"0"-42"15,22-43 1,-22 64-16,0 0 0,0 0 0,0 42 31,0 85-15,-22 42-1,22-84-15,-42 126 0,-43 43 32,22-85-32,42-106 15,0 43 1,21-64-1,21-42-15,0 0 16,21-64 0,1 43-16,-22 0 0,21-64 15</inkml:trace>
  <inkml:trace contextRef="#ctx0" brushRef="#br0" timeOffset="82314.62">2646 12044 0,'0'0'16,"-21"0"-16,-1-21 0,22 0 31,22-1-31,-1 22 16,85-42-1,-1 21 1,-62 21-16,41 0 16,-41 21-1,-43 64 1,-21-64-16</inkml:trace>
  <inkml:trace contextRef="#ctx0" brushRef="#br0" timeOffset="82486.64">2625 12488 0,'0'0'0,"0"43"16,0-22-16,0 0 16,21-21 15,63 0-31,22-21 15,-63 0 1,62-22-16,1-20 16,-63 42-1</inkml:trace>
  <inkml:trace contextRef="#ctx0" brushRef="#br0" timeOffset="82683.46">3302 12340 0,'0'21'15,"0"22"1,-21-22-16,0 0 15,21 0-15,-22 22 0,-20 20 16,0 43 0,21-64-1,21-21-15,0-42 47,0-21-47,42-43 16</inkml:trace>
  <inkml:trace contextRef="#ctx0" brushRef="#br0" timeOffset="82838.48">3323 12192 0,'0'-21'15,"0"42"-15,0-63 0,0 21 16,21 21 46,0 0-62,1 0 0,-1 0 16,21 0-16,-21 0 0</inkml:trace>
  <inkml:trace contextRef="#ctx0" brushRef="#br0" timeOffset="83085.77">3873 11853 0,'0'0'0,"0"-21"31,-42 42-31,21 43 15,0-22 1,21 106-16,-21-84 16,21 105-1,-22-21-15,22-105 16,-21 63 0,21-22-1,21-84 1,1 0-16,62-42 15,-63 0-15,1 20 0</inkml:trace>
  <inkml:trace contextRef="#ctx0" brushRef="#br0" timeOffset="83448.88">4064 12425 0,'0'21'0,"0"0"31,0 0-31,21-21 15,0 0-15,43 0 16,-43 0-16,0-21 16,64-21-1,-22 0-15,-20-1 16,-22 22-16,-21-64 16,-21 1-1,-85 84 1,63 21-16,-62 42 15,-22 86 1,105-22 0,44 21-1,-1-106 1,0-21-16,106-21 16,0-21-1,-64 21-15,107-85 16,-107 64-1</inkml:trace>
  <inkml:trace contextRef="#ctx0" brushRef="#br0" timeOffset="85719.1">5207 12023 0,'0'0'0,"0"-43"0,0-126 32,0 148-32,0 0 0,0 42 31,-21 0-31,21 21 0,0 1 15,-21-1-15,-1 0 0,1 22 0,-21 63 16,21-85-16,21 22 0,-21-1 16,-64 64-1,64-84-15,-43 62 16,43-62 0,0-43-1,21-64 1,0 22-16,0-64 15,21-42 1,-21 106-16,42-43 16,-20 85-1,-1 42 1,42 43 0,-63-43-16,21 1 0,1-1 15,83 85 1,-62-64-1,-1-41-15,-21-1 0,106 0 16,43-21 0,-107-21-16,170-85 15,-127 42 1,-85 22-16,0 0 0,0-128 16,-63-20-1,21 148-15,-106-128 16,-85 64-1,170 85 1,-43 21-16,-63 64 16,106-22-1,20 0-15,1 22 0,0-22 0,21 22 16,0 126 0,0-126-16,0-22 0,0 22 15,0-22-15,21 0 0,22 43 16,62-22-1,-62-41-15,-1-1 0,85-21 16,-63 0-16,105-43 16,-106 43-16,86-84 15,-86 63-15,22-85 16,-22-64 0,-63 86-1,0 63 1,-21 42-1,0 21 1,0-21-16,21 22 16,-21 20-16,21-21 0,0-20 15,0 83 1,21-41-16,0-43 16,42 0-1,64-21 1,-105 0-16,126-42 15,-127 0 1,21 20-16,22-147 16,-64 63-1,-21 64-15,-22 0 0,-41-85 16,-43 42 0,105 85-16,-62 0 15,-1 42 1,64-21-16,0 22 15,0 41-15,21 86 16,0-128 0,21 64-1,63-21 1,1-64-16,-64-21 16,22 0-16,62 0 0,-62 0 15,-1-21-15,64-22 16,-64 22-16,1 0 0,41-43 15,-63 22-15,22 0 0,-1-43 16,-21 43-16,0-1 0,1-20 16,-22 21-1,0 63 1,0 21 0,0 0-16,0 85 15,0 0 1,0-63-1,21-22 17,0-42-32,64 0 15,-22-63 1,43-43 0,-85 85-16,21-43 15,-20 22-15,-22-22 16,0 86 15,0 41-15,-22 1-1,22-43-15,0 0 0,0 21 16,0-21 0,106-21-1,-85 0-15,43 0 16,63-127-1,-106 64 1,-21 21 0,-21-107-1,-85 86 1,64 42 0,63 21 15,0-21-31,0 21 0,22 0 15,-22 0-15,63-22 16,-62 22-16,105 0 16,-106 0-16,106 43 15,-64 63 1,-63-85-16,21 127 16,-21-63-1,0-1 1,0-63-1,-21-21 17,21-21-17,0-21-15,0-85 16,21 85 0,-21-22-16,22 22 0,-1-1 15,0 1-15,42-43 16,-20 43-1,-22 21-15,21 21 0,43 0 16,21 85 0,-85-43-16,-21 64 15,0 21 1,0-85-16,-21-21 0,0 43 16,-43-1-1,64-42 1,21-42-1,43-42 1</inkml:trace>
  <inkml:trace contextRef="#ctx0" brushRef="#br0" timeOffset="87586.18">9461 11451 0,'0'0'0,"0"-21"0,0 0 15,-21 21-15,0 0 16,0 0-16,0 42 16,-22 64-1,43-64-15,0 1 0,-63 190 16,21-106 0,20-64-16,-20 106 15,21-126-15,-43 20 16,43-42-16,21 22 15,-42-1-15,21-42 16,21-21 0,0 0-16,0-106 31,0 84-31,21-62 16,-21 41-16,21-105 15,21 105 1,-20 64-1,20 43 1,21 126 0,1-21-1,-1-63 1,-20-22 0,-22-63-16,64 21 15,-1-21 1,-63 0-16,106-84 15,-42-22 1,-64 64-16,64-128 31,-85 128-31,0 21 16,0 0-16,-21 21 16,0 21-1,-1 0-15,-20 85 16,42 0-1,0-85-15,0 63 16,42-20 0,-20-64-16,-1 21 0,42-21 15,-20 0-15,84 0 16,0-63 0,-85 41-16,43-83 15,-64 62-15,0-105 16,-21 85-1,0-64-15,-127 42 16,0 85 0,85 0-1,-1 0-15,-63 63 16,22 22 0,63 42-1,21-85-15,63 128 16,22-107-1,-43-20-15,149 20 16,-1-42 0,-105-21-16,190-42 15,-63-22 1,-1-84 0,-126 0-1,-43 106-15,-42-43 16,0 43-16,-42-22 15,21 64 1,-127-21 0,-22 21-16,128 21 15,-127 85 1,126-42-16,22-22 16,21 127-1,0-105 1,0-43-16,85 0 15,-1-21 1,-62-21-16,83-43 16,44-84-1,-65 42 1,-41 64-16,20-64 16,-42 64-1,0 21-15,-21 42 31,0 21-31,0-21 0,0 1 16,0 41-16,22 85 16,83-21 15,-62-84-31,-1-22 0,-21-21 16,85 42-1,21-42 1,-85 0-16,191-127 15,-127 42 1,-42 43-16,105-106 16,-148 63-1,-84-42 1,-86 106 0,-83 42-1,105 43 1,84-22-16,-41 43 15,62-64-15,1 85 16,21 0 0,85-43-1,-64-42 1,148-21 0,-84-21-16,-43 21 15,170-190 1,-148 105-1,-22 21-15,85-232 16,-64 84 0,-63 149-16,0-106 15,0 126 1,-21 43 0,0 0-16,-21 43 15,42-1-15,-21 0 16,-1 85-16,22 106 15,0-169-15,0 20 16,0 22-16,64 63 16,-43-126-16,0-1 15,64 22-15,-43-43 16,22 0 0,84-63-16,-106 20 15,1 1-15,41-21 16,22-64-1,-106 43 1</inkml:trace>
  <inkml:trace contextRef="#ctx0" brushRef="#br0" timeOffset="88429.76">995 13864 0,'-21'0'0,"-22"0"31,22 0-31,0 0 16,42 0 15,21 0-16,1 0-15,-22 0 0,21 0 16,1-21-16,-1 21 16,-21 0-16,43-21 15,-43 21 1,-42-21 0,-1 21-16,1 0 0,-42 0 15,42 0 1</inkml:trace>
  <inkml:trace contextRef="#ctx0" brushRef="#br0" timeOffset="88870.82">868 13843 0,'0'0'15,"0"21"-15,-21 0 0,21 1 16,-22-1-16,1 63 16,-21-41-16,21-22 15,21 0-15,-43 21 16,43-20-1,0-1-15,0-42 32,0-1-32,22 22 0,20-42 15,21 0 1,-41 42-16,62-21 16,22 21-1,-85 0-15,64 42 31,-43 0-31,-42 64 16,-21-64 0,0-20-1,-85 62 1,-21-20-16,85-43 0,-43-21 31,64 0-31,-43 0 16,43 0-16,0-21 15,21 0 1,0-1-16,21 22 0,0-21 16,1 0-16,41-21 15,-21 21-15,1-1 0</inkml:trace>
  <inkml:trace contextRef="#ctx0" brushRef="#br0" timeOffset="89054.13">1545 14182 0,'0'0'0,"21"0"78,-21-21-62,0-1-16</inkml:trace>
  <inkml:trace contextRef="#ctx0" brushRef="#br0" timeOffset="89566.7">2688 13928 0,'0'0'16,"0"-21"-16,85-170 16,-85 149-1,0 21-15,-21-22 16,-1 22-16,1 0 0,-42 0 16,42 21-16,-106 21 15,105 0-15,-83 106 16,20 42-1,64-105 1,21 126-16,0-126 16,0-22-16,0 22 0,84 84 15,-62-127 1,62 0-16,-41-21 16,-1 0-16,43-21 15,-22 0-15,1 0 0,-22-22 16,21 1-16,-20 0 0,63-43 15,-43 22-15</inkml:trace>
  <inkml:trace contextRef="#ctx0" brushRef="#br0" timeOffset="90036.12">3365 13504 0,'0'0'0,"0"-42"0,0 21 16,0 0-16,-84 0 16,63 42-1,-1 21-15,-20 127 16,21 1-1,21-107 1,-21 85 0,0 22-1,-1-107 1,22-42 0,0-42-1,0-21 1,0 21-16,0-22 0,43-62 15,41-22 1,-41 84-16,-1 1 0,43 0 16,63-22-1,-106 64-15,1 0 0,-22 0 16,21 21-16,-21 0 0,22 64 16,-43-43-1,0 43-15,-22-64 0,1 22 16,0-1-16,-21 0 0,21 1 15,-1-22-15,1-21 16,0 21-16,42-42 47,22 0-31,-22-1-16,85-41 0</inkml:trace>
  <inkml:trace contextRef="#ctx0" brushRef="#br0" timeOffset="90270.22">4085 13737 0,'0'21'31,"0"1"-31,0 20 0,-21 43 16,-21 42-1,20-64 1,22-42-1,-21 22 1,21-65 15,21-41-31,1 42 16</inkml:trace>
  <inkml:trace contextRef="#ctx0" brushRef="#br0" timeOffset="90599.17">4127 13399 0,'0'0'0,"0"-22"16,-63 44 0,42 20-1,-22 43 1,43-64-16,0 0 0,0 0 16,0 21-16,64-42 15,21 0 1,-22-63-1,-42 42-15,0-22 16,-21 1-16,0-21 16,0 41-16,-21 1 15,-21 0 1,0 21-16,-43 0 0,64 21 16,-43 22-16,43-22 15,21 0-15,0 21 16,0 1-16,0-22 0,0 21 15,21-21-15,0 0 0,64 1 16,42-22 0</inkml:trace>
  <inkml:trace contextRef="#ctx0" brushRef="#br0" timeOffset="90885.45">5038 13272 0,'0'0'0,"0"-22"0,-22 22 15,1 22 1,21-1-16,-42 63 16,21-41-16,0 20 15,-1 85 1,-62 85 0,63-190-16,-43 84 15,22 0 1,21-85-1,42-42 1,21-21 0,0 0-16,1-22 0,-22 22 15,21 0-15,1-21 0</inkml:trace>
  <inkml:trace contextRef="#ctx0" brushRef="#br0" timeOffset="91389.16">5609 13674 0,'0'0'0,"0"-21"0,0-22 16,-85-63-1,22 106 1,-64 64 0,42 42-1,-42 63 1,64-63-1,63 0 1,42-43 0,43-63-1,84-63 1,-42-22 0,21-127 15,-105 149-31,20-85 15,1-106 1,-22 106 0,-42 105-1,-64 86 1,-41 126 0,41 21-1,64 43 1,0-42-1,85-85 1,42-85 0,21-42-1,64-85 1</inkml:trace>
  <inkml:trace contextRef="#ctx0" brushRef="#br0" timeOffset="91854.92">6583 13293 0,'0'0'15,"0"-21"-15,0-1 0,0 1 0,0 0 0,21 21 16,0 21-1,0 127 17,-21 22-17,-84 41 1,-1-41 0,85-86-1,0-105 16,0 0-31,21-64 16,-21 22-16</inkml:trace>
  <inkml:trace contextRef="#ctx0" brushRef="#br0" timeOffset="92387.62">6498 13356 0,'0'0'16,"0"-63"-1,0 20 1,42 1-1,85 21 1,43 0 0,-107 21-16,107 21 15,-43 85 1,-149 0 0,-105-1-1,-63 22 1,-43-21-1,191-106 1,42-42 0,84 0-1,86-1 1,-107 43-16,85 0 16,43 64-1,-106-22 1,-64 64 15,-127 42-15,-42-84-1,-22-22 1,-20-42 0,42 0-1,84-21 1,43-22-1,21 1 1,106 0 0,84-22-1,-84 22 1</inkml:trace>
  <inkml:trace contextRef="#ctx0" brushRef="#br0" timeOffset="92774.39">7472 13631 0,'0'0'0,"0"-21"0,0-21 16,0-22-1,0 22 1,63 0 0,1 42-1,63 42 1,-43 64-1,-41 0 1,-43 42 0,-64-63-1,43-64-15,0 0 16,21-85 15,0-41 0,0-44-15,63 65 0,43 20-1,42 1 1,-84 42 0</inkml:trace>
  <inkml:trace contextRef="#ctx0" brushRef="#br0" timeOffset="93188.17">8424 13356 0,'0'0'15,"-21"64"17,-21 63-17,21-85-15,-1 64 16,-20 0 0,42-22-1,0-20 1,64-43-16,20-21 31,86-63-15,-43-1-1,-22-105 1,-105 42 0,-105-21-1,-44 84 1,44 64-1,-44 106 1,128 21 0,21 42-1,0-126-15,21 41 16,64-20 15,0-64-31,84-43 16</inkml:trace>
  <inkml:trace contextRef="#ctx0" brushRef="#br0" timeOffset="94901.8">9313 13462 0,'0'-21'0,"0"42"0,0-84 16,-21 63-1,-21 63 1,21 22-1,-1 42 1,1 42 0,21-127-1,43-20 1,-22-22-16,42 0 16,64-64-1,-42-84 16,-43-21-15,-21 84 0,-21 43-1,0 126 17,0 1-17,0 63 1,0-42-1,22-43 1,62-41 0,22-44-1,42-83 1,-42-1 0,21-127 15,-106 169-16,0 43-15,-21-21 16,0 63 15,0 0-31,-42 85 16,21 21 0,0 21-1,21-42 1,63-64-1,43-42 1,0-21 0,42-106-1,-42 0 1,0-84 0,-106 168-1,-43 22 16,22 85-15,21-1-16,0 64 31,21-42-15,1-1 0,-22-62-1,-43-65 16,1-20-15,21 20 0,21 22-1,-21 64 17,21 41-17,0-41 1,63-1-1,-42-21-15,127 0 16,-21-21 0,64-42-1,-64-22 1,-21-84 0,-43 21-1,1-21 1,-64 106-1,-21 42 1,-64 84 0,43 43-1,20 0 1,22-42 0,43 21-1,-1-64 1,106-42 15,-42-21-15,42-64-1,0-84 1,-84 42 0,-43-21-1,-42 106 1,0 42-16,-85 0 15,21 42 1,64 43 0,42-22-1,43 1 1,63-64 0,21-43-1,-42-41 1,-22 20 15,-62 1-15,-65 126 15,22 1-15,0 63-1,21-106-15,0 85 16,0-43-1,42-42 1,22-21 0,20-42-1,-41 0 1</inkml:trace>
  <inkml:trace contextRef="#ctx0" brushRef="#br0" timeOffset="95071.7">12700 13674 0,'0'0'15,"0"21"-15,-21-21 32,21 21-32,-64 0 15,-20 0 1,62-21-16</inkml:trace>
  <inkml:trace contextRef="#ctx0" brushRef="#br0" timeOffset="96103.57">1016 15134 0,'0'-21'16,"0"0"0,-21 42 30,0 0-46,-1 0 0,1 1 16,21 20-16,-21 0 0,-21 64 16,-22 42-1,64 43 1,0-85 0,64-43-1,42-63 1,42-106-1,-85 22 1,-63 62-16,-42-41 31,-43 63-15,-63 0 0,85 63-1,20-20 1,43 20-1,21-42 1,22-21-16</inkml:trace>
  <inkml:trace contextRef="#ctx0" brushRef="#br0" timeOffset="96254.39">1482 15558 0,'0'-22'16,"0"44"-16,21-44 62,0 22-62,-21-21 0,21 21 0,21-21 16</inkml:trace>
  <inkml:trace contextRef="#ctx0" brushRef="#br0" timeOffset="96666.96">2921 15092 0,'0'0'0,"21"-21"0,21-106 32,-20 148-17,-22 0-15,0 21 0,0 1 16,0 211-1,-43-85 1,-20-21 0,42-105-16,-1-1 0,22 21 15,-21-20 1,21-64 0,0-1-16,21-83 15</inkml:trace>
  <inkml:trace contextRef="#ctx0" brushRef="#br0" timeOffset="96918.82">2879 15282 0,'0'-63'16,"0"-106"0,0 634-16,63-994 15,-126 825-15,147-592 0,1 317 16,42 85 0,42 106-1,-21-22 1,-84-84-1,-64-21 1,0-64 0,0-42-1,0-64 1,21-84 0,-21 105-16</inkml:trace>
  <inkml:trace contextRef="#ctx0" brushRef="#br0" timeOffset="97138.69">3662 14923 0,'21'-85'16,"0"64"0,-21 63-1,-21 127 1,-21 22 0,-43 42-1,64-85 1,127-741-16,-212 1271 15,233-1440-15,-254 1545 0,148-762 16,85-42 0,0-64-1,-85 43-15</inkml:trace>
  <inkml:trace contextRef="#ctx0" brushRef="#br0" timeOffset="97505.48">4212 15071 0,'0'21'15,"0"-42"-15,0 42 32,-42 64-17,-22 84 1,1-42 0,42 42-1,21-105 1,105-64-1,1-43 1,64-62 0,-149 62-16,21-63 15,-84-42 1,-43 42 0,-21 85-1,0 64 16,43 20-15,42-21-16,21 43 16,42-64-1,43-21-15</inkml:trace>
  <inkml:trace contextRef="#ctx0" brushRef="#br0" timeOffset="97952.22">4847 14838 0,'0'0'0,"0"-21"0,0 0 0,0-22 31,0 64-15,0 43 0,-21 105-1,0-21 1,21 43-1,0-85 1,63-22 0,1-84-1,20-21 1,65-85 0,-107 1-1,-21-44 1,-21 86-1,0 105 1,0 22 0,0-43-16,-21 106 15,0-42 1,21-43 0,42-84 15,-42 20-16,42-41-15</inkml:trace>
  <inkml:trace contextRef="#ctx0" brushRef="#br0" timeOffset="98119.13">5397 14923 0,'0'-64'16,"0"43"0,-21 317-16,42-507 15,-42 126 1,21 127-1,-21 1 1,-21-43 0,21 0-16</inkml:trace>
  <inkml:trace contextRef="#ctx0" brushRef="#br0" timeOffset="98284.8">4551 15050 0,'0'0'0,"0"21"0,21-21 16,42 0 0,-41 0-16,20 0 15,85-21 1,-85 21-16,106-43 16,-21 1-16</inkml:trace>
  <inkml:trace contextRef="#ctx0" brushRef="#br0" timeOffset="99384.36">5546 15452 0,'-43'0'15,"86"0"-15,-107 0 0,22 0 16,63 0 15,0 0-31,85 0 16,63-64 0,-105 43-16,190-127 15,-191 106-15,107-85 16,-43-43-1,-127 43 17,-43 0-17,1 106 1,0 85 0,20 20-16,1-41 15,21 20-15,-63 233 16,20-126-1,-62 295 1,83-253 0,22-106-16,-21-21 0,-21 296 15,21-212 1,21 106 0,21-148-1,106-85 1,-21-63-1,-64 0-15,0 0 16,43-85-16,-21 64 0,-22-22 16,64-84-16,-22-64 15,-84 149-15,0-22 16,-42-148-16,-106 22 16,84 147-1,-168-126 1,105 147-1,84 22-15,-84 21 16,106 0 0,85 21-1,-1-21 1,-21-21-16,170-63 16,-64-1-1,-84 43-15,169-149 16,-128 64-1,-83 85 1,20-43-16,-21 64 16,-21 42 15,-21 0-31,21 22 16,-42 62-1,42 1-15,-22-63 16,1 41-1,21-41 1,0-65 0,0-20-1,0-21 1</inkml:trace>
  <inkml:trace contextRef="#ctx0" brushRef="#br0" timeOffset="99548.72">6837 14880 0,'21'-42'0,"-42"84"0,42-105 15,-21 42-15,0 42 63,0 0-63,21 0 16,0-21-16,0 0 15,64 21-15</inkml:trace>
  <inkml:trace contextRef="#ctx0" brushRef="#br0" timeOffset="99819.85">7451 14923 0,'0'-22'0,"0"44"0,0-65 16,-22 43 0,-62 0-1,20 43 1,-20 62-1,62-62-15,-20 41 16,21 128 0,42-127 15,148-43-15,-63-42-1,-63 0-15,211-85 16,-191 64-16</inkml:trace>
  <inkml:trace contextRef="#ctx0" brushRef="#br0" timeOffset="101594.78">8297 14965 0,'0'-85'15,"0"64"-15,-21 148 0,42-148 0,-105-106 32,-22 106-32,-21 63 15,21 43 1,0 63-1,64-21 17,42 21-32,63-63 31,64-64-15,0-63-1,21-107 1,-42-41-1,-85 42 1,-21 84 0,0 43-1,0 42 1,-42 64 0,21 63-1,21 0 16,42-21-31,1-63 32,84-64-17,-22-43 1,86-105 0,-64 0-1,-42-64 1,-43 43-1,-42 21 1,0 127 0,-64 63-1,64 64 1,-42 84 0,21 22-1,21-64 1,0-105-16,0 41 15,21-63-15,64 1 16,84-44 0,-42-62-1,0-43 1,-63 42 0,-1 22-1,1-43 1,-64 85-16,21 21 15,-21 21 1,-21 0-16,21 21 16,0-21-16,-22 1 0,22 41 15,-21-42-15,21 64 16,21 0 0,64-64-1,21-21 1,63-85-1,-42-21 1,21-21 0,-126 106-16,20-21 31,-63 63-15,0 0-1,-22 21 1,22-20-16,21-1 0,-21 85 15,21-22 1,63-20 0,22-64-1,84-43 1,-63-20 0,-42-64-1,-43 85-15,-21-85 16,0 84-16,-21-41 15,0 62-15,-85-41 16,85 63-16,-106 0 16,63 21-1,-42 64-15,64 42 16,63 21 15,85 0-15,0-84-1,-64-64-15,106 0 16,-105 0-16,126-43 16,21-63-1,-147 64-15,63-64 16,-43 0 0,-63 22-1,0 63 1,-42 63-1,-1 43 1,22-64-16,-21 106 16,42-43-1,0-62 1,-21 62 0,21-41-16,21-65 31,0 1-16,0 0-15,0 0 0,64-106 16,-21 42 0,-43 43-16,106-85 15,-43 63 1,-62 64-16,20 22 16,-42 62-1,0 22 1,0 21-1,21-21 1,0-85-16,0 0 16,22 0-16,-22-21 0,0 22 15,43-22-15,63-43 16,-22-41 0,-62 41-1,-22 22-15,42-106 16,-63 42-1,0 64-15,0-21 0,-63-85 16,21 85-16</inkml:trace>
  <inkml:trace contextRef="#ctx0" brushRef="#br0" timeOffset="101835.74">10329 14372 0,'0'0'0,"-42"0"0,21 0 0,-22 0 0,1 0 31,21 0-31,0 0 78</inkml:trace>
  <inkml:trace contextRef="#ctx0" brushRef="#br0" timeOffset="102071.82">8975 14880 0,'0'0'0,"-43"0"0,1 21 0,0 1 16,63-22 0,42 0-1,-42 0-15,22-22 16,84 1 0,21-21-16,-106 42 15,-21 0-15,1 0 16,-22-21-1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2:41:02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677 0,'0'0'0,"0"-21"16,0 0-16,0 0 15,0 0 1,0 0-16,-22 21 16,1-22-1,21 44 1,0-1-1,-21 0-15,21 0 0,-21 21 16,21 1-16,0-1 0,0 0 0,-21 22 16,21-22-16,-21 22 0,21-1 15,0-20-15,0 20 0,0-21 0,0 1 16,0-1-16,0 0 16,0-20-16,0 20 0,0-21 15,21-21-15,0 21 0,0-21 16,0 0-16,0 0 0,22 0 15,-22-21-15,0 21 0,0-21 0,22-21 16,-22 20-16,0-20 0,21 0 16,-21-1-16,22-20 0,-22-1 15,0 1-15,0-1 0,0 1 16,1 21-16,-1-1 0,0 1 0,0 0 16,-21 20-16,0 1 0,0 0 15,0 0-15,0 0 16,0 42-1,0 0-15,0 21 16,0-20-16,0 20 0,0 0 16,0 22-16,0-22 0,0 22 0,0-22 15,0 21-15,0-20 0,0-1 16,0 0-16,0 1 0,0-22 0,0 21 16,0-21-16,21 1 0,0-22 15,1 0-15,-1 0 0,21 0 0,0 0 16,1 0-16,-1-22 15,0 1-15,22-21 0,-22 21 0,1-22 16,-1 1-16,0-21 0,22 20 16,-22-20-16,-21 20 0,22 1 15,-1 0-15,-21 21 0,-21-22 0,0 22 16,-21 21 0,0 0-16,-22 21 15,22 0-15,-21 1 0,21-1 16,-22 0-16,22 21 0,21-21 0,0 1 15,0 20-15,0-21 0,0 0 16,21 22-16,1-22 0,-1 21 16,21-21-16,-21 0 0,22 22 0,-22-22 15,0 0-15,0 0 16,0 0-16,0 1 0,-21-1 0,22 0 16,-44-21-1,1 0 1,0-21-16,0 0 0,0-1 15,0 1-15,-1 0 0,1 0 0,0 0 16,0 0-16,0-1 0,0 22 16,-1 0-1,1 0-15,21 22 16,0-1-16,0 0 0,0 0 16,0 0-16,43 0 15,-22 1-15,0-1 0,0 0 16,0-21-16,0 21 0,22-21 15,-22 0-15,21 0 0,-21 0 0,22 0 16,-22 0-16,21 0 0,1-21 16,-22 21-16,21-21 0,-21-22 0,22 22 15,-22 0-15,21-21 0,-21-1 16,22-41-16,-22 41 16,0 1-16,0 21 0,0-21 0,0 20 15,-21 1-15,0 0 0,0 0 16,0 42 15,0 0-31,0 0 0,0 1 0,-21 20 16,21-21-16,-21 21 0,21 1 15,-21-22-15,21 21 0,0 1 0,0-22 16,0 0-16,0 21 0,21-21 16,0 1-16,0-1 0,1-21 0,-1 21 15,21-21-15,0 0 0,1 0 16,-1 0-16,0 0 0,1-21 0,20 0 15,-20-1-15,20 1 0,-21 0 16,1-21-16,-1 21 0,0-22 0,1 1 16,-22-22-16,0 22 0,0 0 15,0 21-15,-21-22 0,0 22 16,22 21-16,-22-21 0,0 42 31,-22 0-15,22 22-16,0-22 0,-21 0 15,0 21-15,21-21 0,-21 22 0,21-22 16,0 21-16,-21-21 0,21 1 16,-21-1-16,21 0 0,0 0 0,-22 0 15,22 0 1,0-42 0,22 0-1,-1 21-15,-21-21 0,21 0 16,0-22-16,0 22 0,-21 0 15,21-21-15,1 21 0,-1-22 0,0 22 16,0-21-16,0 21 0,0-1 16,-21 1-16,22 0 0,-1 21 0,0 0 15,0 21 1,-21 0-16,0 1 0,0 20 16,0-21-16,0 0 0,0 22 15,0-22-15,0 21 0,0-21 0,0 22 16,0-22-16,0 0 0,21 21 15,0-21-15,1-21 0,-1 22 0,0-1 16,21-21-16,1 0 16,20 0-16,-21 0 0,22 0 0,-1 0 15,1 0-15,21 0 0,-22-21 16,1-1-16,-1 1 0,-21 0 0,22-21 16,-22 21-16,1-22 0,-1 1 15,-21 0-15,0-1 0,0 1 0,1 0 16,-22-1-16,0 22 0,0-21 15,0 21-15,-22-1 0,1 22 0,0 0 16,-21 0-16,-1 0 0,22 0 16,-21 0-16,0 22 0,-1-1 15,1 0-15,21 21 0,-22-21 16,22 22-16,0-22 0,-21 21 0,21-21 16,21 22-16,0-22 0,0 0 15,0 0-15,0 0 0,0 1 0,21-22 16,0 0-16,0 0 0,21 0 15,-20 0-15,20 0 0,0-22 0,1 22 16,-22-21-16,21 0 0,0 0 16,-20 0-16,-1 0 0,0 21 0,0-22 15,0 1-15,0 21 0,1-21 16,-22 42 31,0 0-32,0 1-15,0 20 16,0-21-16,-22 21 0,1-20 0,21 20 16,-21 0-16,0 22 0,0-22 15,21 22-15,0-1 0,-21 1 0,-1-1 16,22 22-16,0-1 0,0-20 16,-21 21-16,21-1 0,-21 1 0,21 0 15,-21-1-15,21 1 0,0 0 0,-21-1 16,0 1-16,-1 0 0,22-22 15,-21 1-15,21 20 0,-21-41 16,0 20-16,0 1 0,0-22 0,-1 0 16,1 1-16,0-22 0,0 0 15,-21 0-15,20-21 0,1 0 0,-21 0 16,21-21-16,-22 21 0,1-42 0,0 20 16,21 1-16,-22-21 0,22 0 15,0 20-15,0-20 0,0 0 0,21 21 16,-22-22-16,22 1 0,0 0 15,0-1-15,0 1 0,0-22 0,0 22 16,-21-21-16,21-1 0,-21-21 16</inkml:trace>
  <inkml:trace contextRef="#ctx0" brushRef="#br0" timeOffset="248.85">3704 233 0,'0'0'0,"0"-21"16,21 21-16,0 0 16,1 0-1,-1 0 1,0 0-16,-21 21 15,0 0-15,21 0 16,0-21-16,-21 21 0,21 1 0</inkml:trace>
  <inkml:trace contextRef="#ctx0" brushRef="#br0" timeOffset="709.69">7451 508 0,'0'-42'0,"0"84"0,0-105 0,0 41 16,0 1-16,0 0 0,0 42 31,0 0-31,0 22 0,0-1 0,0 0 16,-22 1-16,22 20 0,-21 1 15,21-1-15,-21 1 0,0-1 0,0 22 16,21-22-16,-21 1 0,-1-22 16,1 22-16,0-22 0,21 0 0,-21 1 15,21-22-15,-21 0 0,21 0 16,0 0-16,-21-21 0,21-21 31,0 0-31,0-21 0,0 21 16,0-22-16</inkml:trace>
  <inkml:trace contextRef="#ctx0" brushRef="#br0" timeOffset="1568.49">7218 550 0,'0'0'0,"0"-42"0,0 21 0,0-21 16,0 20-16,0-20 0,21 21 0,0-21 16,0 20-16,0-20 0,22 21 15,-1-21-15,0 20 0,1 22 0,-1-21 16,22 21-16,-1 0 15,1 21-15,-1 1 0,1-1 0,-1 21 16,-21 0-16,1 1 0,-22-1 16,0 0-16,-21 1 0,0 20 0,-42-20 15,-1-1-15,1 21 0,0-20 16,-22 20-16,1-20 0,-1-1 0,22 0 16,-22-21-16,22 22 0,0-22 15,21-21-15,-22 21 0,22-21 0,0 0 16,0 0-16,0-21 0,-1 0 15,22 0-15,0-1 0,0 1 0,-21 0 16,21 0-16,0 0 16,21 21-1,1 21-15,-1 0 16,-21 0-16,42 43 0,-21-43 16,-21 21-16,21-21 0,1 22 15,-22-1-15,21-21 0,0 22 0,0-1 16,0-21-16,0 0 0,1 22 15,-1-22-15,0 0 0,21 0 0,1-21 16,-22 21-16,21-21 0,0 0 16,1 0-16,-1 0 0,22 0 0,-22-21 15,0 0-15,22 0 0,-22 0 16,0-22-16,1 1 0,-1 0 0,-21-1 16,22 1-16,-22-22 0,21 1 15,-21 21-15,0-22 0,-21 22 16,22 21-16,-22-1 0,21-20 0,-21 21 15,0 42 1,-21-21-16,-1 21 16,1 22-16,0-22 0,0 21 15,0 0-15,21-20 0,-43 20 0,43 21 16,-21-20-16,0-1 0,21-21 16,-21 22-16,21-1 0,0-21 0,0 21 15,0-20-15,21-1 0,0-21 16,0 21-16,1-21 0,-1 0 0,21 0 15,0 0-15,1 0 16,-1-21-16,0 0 0,1-1 0,-1 1 16,0 0-16,1-21 0,-1-1 0,-21 1 15,22 0-15,-43-22 0,0 1 16,0 20-16,0-20 0,0 21 0,-22-1 16,1 22-16,0-21 0,-21 21 15,21-1-15,-22 22 0,1 0 0,21 0 16,-22 0-16,1 0 0,0 22 15,-1-1-15,22 0 0,-21 21 0,21-21 16,0 22-16,-1-1 0,1 0 16,21-20-16,-21 20 0,21-21 15,0 21-15,0-20 0,0-1 16,21 0-16,0-21 0,22 0 0,-22 0 16,21 0-16,22 0 0,-22-21 15,22 0-15</inkml:trace>
  <inkml:trace contextRef="#ctx0" brushRef="#br0" timeOffset="2084.48">9483 339 0,'0'0'0,"-22"0"0,1 0 16,0 21-16,21 0 15,-21 0-15,21 22 0,-21-22 16,0 21-16,21 0 0,-22 1 0,22 20 15,0-20-15,-21-1 0,21 21 16,0-20-16,-21 20 0,21-20 0,0 20 16,0-21-16,0 1 0,0-1 15,-21-21-15,21 22 0,0-22 0,0 0 16,-21 0-16,21 0 16,0-42-1,0 0-15,0 0 16,0-22-16,0 22 0,0-21 15,21 21-15,0-22 0,-21 1 16,21 0-16,0 21 0,1-22 16,-1 22-16,21 0 0,-21 0 0,0 0 15,22-1-15,-1 22 0,-21 0 16,22 0-16,-1 0 0,0 22 0,-21-1 16,22 0-16,-1 0 0,-21 21 15,0-20-15,1 20 0,-22 0 0,0 1 16,0-22-16,0 21 0,-22-21 15,1 22-15,-21-22 0,0 0 0,-1 0 16,1 0-16,-22 0 0,22 1 0,0-22 16,-1 0-16,1 21 0,21-21 15,0 0-15,-22 0 0,22 0 16,0 0 0,21-21-16,21-1 15,0 1-15,1 21 0,20-21 0,0 0 16</inkml:trace>
  <inkml:trace contextRef="#ctx0" brushRef="#br0" timeOffset="2532.27">10372 762 0,'0'-21'0,"0"42"0,0-63 16,0 21-1,-22 21-15,1 0 16,0 0-16,0 21 0,0 0 15,0 0-15,-1 21 0,1 1 0,-21-1 16,21 0-16,0 1 0,-22-1 16,22 0-16,0 1 0,0-1 0,0 0 15,21-20-15,0 20 0,0-21 16,0 0-16,0 0 0,21 1 0,0-22 16,21 21-16,-21-21 0,22 0 15,-1 0-15,0 0 0,1 0 0,-1-21 16,0 21-16,1-22 0,20 1 0,-42 0 15,22-21-15,-1 21 16,-21-22-16,0 1 0,1 0 0,-22-1 16,0-20-16,0 20 0,0-20 15,0 21-15,0-1 0,-22 22 0,1 0 16,0 0-16,0 0 0,-21 21 16,20 0-16,-20 0 0,0 0 0,-1 21 15,1 0-15,0 0 0,21 0 16,-22 0-16,1 22 0,21-1 0,0-21 15,-1 22-15,22-22 0,0 21 16,0-21-16,0 0 0,0 1 16,43-1-16,-22 0 0,21-21 0,-21 0 15,22 0-15,-1 0 0,22 0 16</inkml:trace>
  <inkml:trace contextRef="#ctx0" brushRef="#br0" timeOffset="2844.28">11282 487 0,'0'0'16,"21"-21"-16,-21-22 0,21 22 0,-21 0 15,0 0-15,-21 21 32,0 21-32,21 0 0,-21 0 0,21 22 15,-22-22-15,1 21 0,0 1 16,21 20-16,-21-21 0,0 22 0,0-1 15,21-20-15,-22 20 0,1 1 16,0-22-16,21 22 0,0-22 0,-21 0 16,21 1-16,0-22 0,0 0 15,0 21-15,0-21 0,21 1 16,-21-1-16,21-21 0,0 0 16,1 0-16,-1 0 0,21 0 0,-21-21 15,0-1-15,22 1 0,-22-21 0,21 21 16,-21-22-16,1 22 0</inkml:trace>
  <inkml:trace contextRef="#ctx0" brushRef="#br0" timeOffset="3028.24">10901 868 0,'-21'0'0,"42"0"0,-64 0 15,65 21 1,-1-21-16,21 0 0,-21 0 15,22 0-15,20 0 0,-21 0 0,1 0 16,20 0-16,-20 0 0,-1-21 16,0 21-16,1-21 0,-22 21 0,21 0 15,-21-21-15</inkml:trace>
  <inkml:trace contextRef="#ctx0" brushRef="#br0" timeOffset="3512.24">13081 741 0,'21'-42'16,"-42"84"-16,63-106 0,-21 43 0,1-21 16,-1 0-16,-21 20 0,0-20 0,0 21 15,0 0-15,0 0 0,-21 21 16,-1 0-16,-20 0 15,21 21-15,-21 0 0,-1 0 16,1 21-16,0 1 0,-1-1 16,1 0-16,21 22 0,-22-1 0,22 1 15,0-1-15,0-20 0,0 20 16,21-20-16,0 20 0,0-21 0,0 1 16,0-22-16,21 21 0,0-21 15,21 1-15,-20-1 0,20-21 0,0 0 16,22 0-16,-22 0 0,22 0 0,20 0 15,-20-21-15,20-1 0,-20-20 16,-1 21-16,22-43 0,-21 22 0,-1-21 16,-21-1-16</inkml:trace>
  <inkml:trace contextRef="#ctx0" brushRef="#br0" timeOffset="3737.24">13970 445 0,'0'0'0,"0"-64"0,0 22 0,0 21 15,0-22-15,-21 22 0,0 0 16,-1 21-16,1 0 0,0 0 0,0 0 15,0 21-15,0 21 0,21-20 16,-22 20-16,1 0 0,0 22 16,21-22-16,-21 22 0,21-1 0,-21 1 15,21-1-15,0-21 0,0 22 0,-21-1 16,21 1-16,0-22 0,0 1 0,0-1 16,0-21-16,0 21 15,0-20-15,0-1 0,21 0 0,0-21 16,0 0-16,21 0 0,-20 0 15,20 0-15,0 0 0,1-21 0,-1 0 16</inkml:trace>
  <inkml:trace contextRef="#ctx0" brushRef="#br0" timeOffset="4784.5">14541 804 0,'22'-127'16,"-44"254"-16,44-275 15,-22 127-15,-22 21 0,1 0 16,0 0-16,0 0 0,-21 0 0,20 0 15,-20 21-15,0 0 0,-1 1 16,1 20-16,0 0 0,-1 1 16,1-1-16,21 0 0,-21 1 15,20-1-15,1 0 0,21 1 0,0-1 16,0-21-16,0 21 0,0-20 0,0-1 16,21 0-16,1-21 15,20 0-15,-21 0 0,21 0 0,1 0 16,20-21-16,-20 0 0,-1-1 15,0-20-15,1 21 0,-1-21 0,-21-22 16,21 22-16,-20-1 0,20-20 16,-21 21-16,-21-1 0,21 22 0,-21-21 15,21 21-15,-21-1 16,0 44 0,-21-1-16,0 0 0,0 0 15,0 21-15,21-20 0,-21 20 16,-1 0-16,22 1 0,0-1 0,0 0 15,0-21-15,0 22 16,0-22-16,0 0 0,0 21 0,22-42 0,-1 22 16,0-1-16,0-21 0,0 0 15,22 0-15,-22 0 0,63-21 16,-41-1-16,20 1 0,-20 0 16,20-21-16,1-1 0,-1 1 0,1-21 15,-22 20-15,0 1 0,1-22 16,-1 22-16,-21 21 0,-21-21 15,0 20-15,0 1 0,-21 21 16,0 0-16,-22 0 0,22 21 16,-21-21-16,0 43 0,20-22 0,1 0 15,0 0-15,0 22 0,21-1 16,0-21-16,0 21 0,0 1 0,21-22 16,0 21-16,22-21 0,-22 1 15,0-1-15,0 0 0,0 0 0,0 0 16,1 0-16,-22 1 15,0-44 1,-22 1 0,1 0-16,0 0 0,0 0 15,0 0-15,0-1 0,-1 1 0,1 21 16,0-21-16,0 21 0,0 0 16,0 0-16,-1 0 0,22 21 15,0 0-15,-21-21 0,21 22 16,0-1-16,0 0 0,0 0 0,21 0 15,1 0-15,-1-21 0,0 22 16,21-22-16,1 0 0,-22 0 0,42 0 16,-20 0-16,20 0 0,1 0 15,-1 0-15,1-22 0,-1 1 16,1 0-16,-1-21 0,1 21 0,-1-22 16,-21-20-16,22 20 0,-22 1 15,1 0-15,-1-1 0,-21 1 0,0 0 16,0 21-16,-21-1 0,0 1 15,-21 21-15,0 0 0,-21 0 16,21 21-16,-1 1 0,1-1 16,0 0-16,0 21 0,21-21 0,-21 22 15,21-1-15,0 0 0,0 1 0,0-22 16,0 21-16,0-21 0,21 22 16,-21-22-16,21 0 0,-21 0 15,0 0-15,0 1 0,0-1 16,0 0-1,-21-21-15,0 0 0,0 0 16,-1 0-16,1 0 0,0 0 16,21-21-16,0 0 15,42-1-15,-20 1 16</inkml:trace>
  <inkml:trace contextRef="#ctx0" brushRef="#br0" timeOffset="5725.4">17611 593 0,'0'0'0,"21"-21"0,-21-1 0,0 1 16,0 42 0,0 1-1,0-1-15,-21 0 0,-1 21 0,1 1 16,21-1-16,-21 0 0,0 1 15,21 20-15,-21-21 0,21 22 0,-21-22 16,21 1-16,0-1 0,0 0 16,0-21-16,0 22 0,0-22 0,0 0 15,0 0-15,0 0 16,21-21-16,0 0 0,0 0 0,0 0 16,22 0-16,-22-21 0,21 0 15,-21 0-15,22 0 0,-1-22 0,0 1 16,-21-21-16,22 20 0,-1 1 15,-21-22-15,0 22 0,1 0 16,-1 21-16,0-1 0,-21 1 0,21 0 16,-21 42-1,0 0-15,-21 22 0,0-22 16,21 21-16,0-21 0,-21 22 0,21-1 16,-22-21-16,22 22 0,0-1 15,0-21-15,0 21 0,0-20 16,0-1-16,0 21 0,0-21 0,22 0 15,-1 1-15,0-22 16,0 0-16,0 0 0,0 0 0,22 0 16,-1 0-16,-21 0 0,22-22 15,20 1-15,-21 0 0,1-21 0,20-1 16,-20 1-16,-1-21 0,21 20 16,-20-20-16,-1-1 0,0 1 0,1 20 15,-22 1-15,0 0 0,0-1 16,-21 22-16,0-21 0,0 21 15,0 0-15,-21 21 16,0 0-16,0 0 0,0 0 0,21 21 16,-22 0-16,1 0 0,0 21 15,0 1-15,21-1 0,0 0 0,0 22 16,-21-22-16,21 22 0,0-22 16,0 0-16,0 1 0,0-1 0,0 0 15,0-20-15,0 20 0,21-21 0,0 0 16,0 0-16,22-21 0,-22 22 15,21-22-15,0 0 0,1 0 0,20 0 16,-20 0-16,-1-22 0,21 1 16,1-21-16,-1 0 0,1-1 0,21 1 15,-22-22-15,1 1 16,-1 21-16,1-22 0,-22 1 0,0 20 16,-21 1-16,1 21 0,-22 0 15,0-1-15,0 1 0,-22 21 0,-20 0 16,0 0-16,-1 0 0,-20 21 15,21 1-15,-1 20 0,1 0 16,0 1-16,-1 20 0,22-21 0,21 1 16,0 20-16,0-20 0,0-1 0,0 0 15,0-21-15,21 22 0,22-22 16,-22 0-16,21 0 0,22-21 16,-22 0-16,21 0 0,-20 0 0,20 0 15,1 0-15,-1-21 0,1 0 16,-1-21-16,-20 20 0,-1-20 0,21 21 15,-41-21-15</inkml:trace>
  <inkml:trace contextRef="#ctx0" brushRef="#br0" timeOffset="6588.43">1672 2815 0,'0'0'0,"0"-21"0,0 0 16,0 0-16,0 0 0,-21-1 16,0 1-16,0 21 15,-22 0-15,1 0 0,0 21 0,-22 1 16,1-1-16,20 0 0,1 21 16,-22 1-16,22-1 0,-21 85 15,41-64-15,1 1 0,0 21 16,21-22-16,0 1 0,0 20 15,0-20-15,0-22 0,0 22 0,21-22 16,0 0-16,1 1 0,20-22 16,0 0-16,22 0 15,-22-21-15,22 0 0,-1 0 0,22 0 16,-22 0-16,1-21 0,-1 0 16,1 0-16,-1-1 0,1 1 0,-1-21 15,-20 21-15,20-22 0,-21 1 16,1 0-16,-22-1 0</inkml:trace>
  <inkml:trace contextRef="#ctx0" brushRef="#br0" timeOffset="7365.15">2222 3302 0,'0'-42'0,"0"84"0,0-127 0,0 43 0,-21 21 0,0 0 16,0 0-16,0-1 15,-22 1-15,22 21 0,0 0 0,0 0 16,0 0-16,0 21 0,-22 1 16,22 20-16,0 0 0,0 1 15,21-1-15,-21 0 0,-1 22 0,22-22 16,-21 0-16,21 1 0,0-1 15,0-21-15,0 22 0,0-22 0,0 0 16,21 0-16,1-21 0,-1 0 16,0 0-16,0 0 0,0 0 0,0 0 15,1-21-15,-1 0 0,21 0 16,-21-1-16,0-20 0,1 0 0,-1 21 16,0-22-16,0 1 0,-21 0 15,0 20-15,0-20 0,0 21 16,0 0-16,0 42 31,0 0-31,0 0 0,0 22 16,-21-22-16,21 21 0,0-21 15,0 22-15,0-22 0,0 0 0,0 21 16,0-21-16,21 1 0,0-1 16,0 0-16,1-21 0,20 0 15,-21 0-15,21 0 0,1 0 0,41 0 16,-41-21-16,-1-22 15,22 22-15,-22 0 0,0-21 0,1-1 16,-1 1-16,0-21 0,-21 20 16,1 1-16,-1 0 0,0-1 15,0 22-15,-21 0 0,0 0 0,0 0 16,0 42 0,0 0-16,0 0 0,0 0 15,0 22-15,0-1 0,0-21 16,0 21-16,-21 1 0,21-1 0,-21 0 15,0-20-15,21 20 0,0-21 16,-22 21-16,1-20 0,21-1 16,-21-21-16,21 21 0,0-42 31,0 0-31,0-1 0,0-20 16,0 21-16,0-21 0,21-22 0,0 22 15,1-1-15,-1-20 16,0 21-16,0-1 0,21 1 0,1 21 15,-22-22-15,21 22 0,1 21 16,20 0-16,-21 0 0,1 0 0,-1 0 16,22 0-16,-22 43 0,0-22 15,1 0-15,-22 21 0,0 1 0,0-1 16,-21-21-16,0 21 0,0 1 16,0-22-16,-21 21 0,0-21 0,0 1 15,-1-1-15,22 0 0,0 0 16,-21-21-16,42 0 15,22 0 1</inkml:trace>
  <inkml:trace contextRef="#ctx0" brushRef="#br0" timeOffset="10051.23">5503 3620 0,'21'-22'32,"1"1"-32,20 0 0,-21 0 15,21-21-15,1-1 0,-1 1 16,0 0-16,22-22 0,-22 22 0,1-22 16,-1 1-16,0-1 0,1 1 15,-1-1-15,-21 1 0,0-1 16,0 1-16,-21-1 0,0 1 0,0 20 15,0 1-15,0 0 0,0 21 16,-21 21-16,0 0 0,0 0 0,-21 21 16,20 0-16,-20 0 0,0 21 15,-1 1-15,1-1 0,0 22 0,-1-22 16,1 21-16,0 1 0,21-1 16,-1 1-16,1-1 0,0 1 0,0-1 15,21 1-15,0-22 0,-21 22 16,21-22-16,0 0 0,0 1 0,0-22 15,0 21-15,0-21 0,0 1 16,0-44 15,0 1-31,0 0 0,0-21 16,0-1-16,0 1 0,21 0 0,0-1 16,0-20-16,0 21 0,1-1 15,20 22-15,-21-21 0,21 21 0,1-1 16,-22 1-16,21 21 0,-21 0 15,22 0-15,-22 0 0,0 21 0,0 1 16,0-1-16,1 0 0,-1 21 16,0-21-16,-21 22 0,21-1 15,0 0-15,0-20 0,-21 20 0,22 0 16,-1-21-16,0 1 0,-21 20 16,21-42-16,0 21 0,0 0 0,1-21 15,-1 0-15,21 0 0,-21 0 16,0 0-16,22-21 0,-22 0 0,21 0 15,1 0-15,-22-22 0,21 1 16,0 0-16,1-1 0,-22-20 0,21 20 16,22 1-16,-22 0 0,0-1 15,1 22-15,-1-21 0,0 21 16,1 21-16,-22 0 0,0 0 0,0 0 0,0 0 16,1 0-16,-22 21 15,0 0-15,0 0 0,0 0 16,0 1-16,0-1 0,0 21 15,0-21-15,0 0 0,0 1 0,0-1 16,0 0-16,21-21 16,0 0-1,-21-21-15,0 0 16,0-1-16,0 1 0,0 0 16,0 0-16,0 0 0,0 0 0,0-22 15,0 22-15,-21 0 0,0 0 16,21 0-16,-22 21 0,1-22 0,0 22 15,0 0-15,0 0 0,-22 0 16,22 22-16,-21-22 0,0 21 16,20 0-16,-20 21 0,-43 22 15,43-22-15,-21 43 16,41-22-16,1-20 0,0-1 0,21 0 16,0 1-16,0-22 0,0 21 15,0-21-15,0 0 0,21 1 0,0-1 16,1-21-16,20 0 0,-21 0 15,21 0-15,1 0 0,-1 0 0,0 0 16,1-21-16,-1-1 0,0 1 0,1-21 16,-1 21-16,0-22 0,1 1 15,-22 0-15,0-1 0,0 1 16,0 0-16,-21-1 0,0 1 16,0 21-16,0 0 0,0 0 0,-21 42 31,0 0-16,21 0-15,-21 21 0,0-20 0,21 20 16,0 0-16,0-21 0,0 22 16,0-22-16,0 21 0,0-21 0,0 22 15,21-22-15,0 0 16,0-21-16,0 21 0,1-21 0,41 0 16,-21 0-16,1 0 0,-1 0 15,0-21-15,22 0 0,-22 0 16,1 0-16,20-1 0,-21-20 0,1 0 15,-22-1-15,21 1 0,-21 0 16,1-1-16,-1 1 0,0 0 0,-21 21 16,0-1-16,21 1 0,-42 21 31,0 21-31,0 1 0,-1 20 0,22-21 16,-21 21-16,0-20 0,0 20 15,21 0-15,-21-21 0,0 22 16,21-22-16,0 21 0,-22-21 15,22 1-15,0-1 0,-21 0 16,42-42 15,1 0-31,-1-1 0,0 1 0,0 0 16,0-21-16,0-1 0,1 22 16,20-21-16,-21 0 0,0 20 0,22-20 15,-22 21-15,0 0 16,0 21-16,21-21 0,-20 21 0,-1 0 15,0 0-15,0 21 16,-21 0-16,0 0 0,0 0 16,0 0-16,21 22 0,-21-22 15,21 0-15,-21 21 0,0-20 16,22-1-16,-1 21 0,0-21 0,0 0 16,0 1-16,0-1 0,1-21 15,-1 21-15,21-21 0,0 0 0,1 0 16,-1 0-16,0 0 0,22 0 15,-1-21-15,-20 21 0,20-21 0,-20-1 16,20-20-16,-21 21 0,-20-21 16,20-1-16,-21 1 0,0 0 15,0-1-15,-21 1 0,0 0 0,0 20 16,0-20-16,0 21 0,0 0 16,-21 0-16,0-1 0,0 22 0,-21 0 15,20 0-15,-20 0 0,0 0 0,-1 22 16,1-1-16,-21 0 0,41 0 15,-20 21-15,0-20 0,21 20 0,-22 0 16,43 1-16,-21-22 0,21 21 16,0 0-16,0 1 0,0-22 0,0 21 15,0-21-15,21 1 0,0-1 0,1 0 16,-1-21-16,0 0 0,21 0 16,-21 0-16,22 0 0,-22 0 0,21 0 15,1-21-15,-1 0 16,0-1-16,1-20 0,-22 21 0,21-43 0,-21 22 15,22 0-15,-22-22 16,0 22-16,0-22 0,21 1 0,-20-1 16,-1 1-16,0-1 0,0 1 0,-21-1 15,21 1-15,-21 21 0,21-1 16,-21 1-16,0 21 0,0 0 0,0-1 16,-21 22-1,0 22-15,0 20 0,0 0 16,21 1-16,-21-1 0,-1 0 15,22 22-15,0-22 0,-21 22 0,21-22 16,0 21-16,0-20 0,0 20 16,0-20-16,0 20 0,0-21 15,0 1-15,21-1 0,-21 0 0,22-20 16,-1-1-16,0 0 0,0 0 16,0 0-16,22-21 0,-22 0 0,21 0 15,0 0-15,1-21 0,-1 0 16,22 0-16,41-64 0,-62 43 15,20-1-15,-20-20 16,-1 21-16,0-22 0,-21 1 0,22-1 0,-1 1 16,-21-1-16,22-63 0,-22 64 15,0 20-15,-21 1 16,0 0-16,0-1 0,0 22 0,0 0 0,0 0 16,-21 42-1,0 0-15,-1 0 16,1 22-16,0-1 0,0 21 15,0-20-15,0 20 0,21-20 0,0 20 16,-22 1-16,22-22 0,0 21 0,0-20 16,0-1-16,0 0 0,0 22 15,0-22-15,0-21 0,22 22 0,-1-1 16,0-21-16,0 0 0,0 1 16,22-1-16,-22-21 0,21 0 15,0 0-15,1 0 0,-1 0 0,0 0 16,1-21-16,20-1 0,-20 1 0,-1 0 15,0 0-15,-21-21 0,22-1 16,-22 22-16,21-21 0,-21-1 16,1 1-16,-22 0 0,0 21 0,0-22 15,0 22-15,0 0 0,0 0 0,-22 0 16,1 21-16,0 0 0,0 0 16,0 21-16,0 0 0,-1 0 0,1 21 15,21-20-15,0 20 0,0-21 16,0 21-16,0 1 0,0-22 0,0 21 15,0 1-15,21-22 0,1 0 0,-1 21 16,0-21-16,0-21 16,0 22-16,22-22 0,-1 0 0,-21 0 0,21 0 15,1-22-15,-1 22 16,0-21-16,-20 0 0,20-21 0,0 21 16</inkml:trace>
  <inkml:trace contextRef="#ctx0" brushRef="#br0" timeOffset="11300.42">12573 3239 0,'0'21'16,"0"-42"-16,0 21 31,0-22-31,0 1 0,21 0 16,0 0-16,0-21 0,1 20 15,-1-20-15,0 0 0,0-22 0,0 1 16,0-1-16,1 1 0,-1-22 16,21 22-16,-21-22 0,22 21 15,-22 1-15,0-1 0,21 1 0,-21 42 16,1-22-16,-1 22 0,-21 0 16,0 42-1,0 0-15,-21 1 0,-1 20 16,-20 0-16,21 1 0,0 20 0,-22 1 15,22-1-15,0 22 0,0-22 16,0-20-16,21 20 0,0 1 0,0-22 16,0 0-16,0 1 0,0-1 0,21 0 15,0-21-15,0 22 16,0-22-16,22 0 0,-22 0 0,21-21 16,22 0-16,-22 0 0,22 0 0,-22 0 15,21-21-15,1 0 0,-1 0 16,1 0-16,-1-22 0,-20 1 0,-1 0 15,22-1-15,-22-20 0,0-1 16,-21 1-16,22-22 0,-22 22 16,0-1-16,21 1 0,-42-1 0,22 22 15,-22-1-15,0 22 0,0 0 16,0 0-16,-22 21 16,1 0-16,0 21 0,0 0 15,0 22-15,0-1 0,-22 21 0,22-20 16,0 20-16,0 1 0,0-1 15,-1-20-15,1 20 0,21-21 0,0 1 16,0-1-16,0 0 0,0-20 16,0 20-16,0-21 0,0 0 0,0 0 15,0 1-15,21-44 32,1 1-32,-1 0 15,-21 0-15,21 0 0,0 0 16,21-22-16,1 1 15,-22 0-15,21 20 0,-21 1 0,1 0 16,-1 21-16,0-21 0,0 21 0,0 0 16,0 0-1,-21 21-15,0 0 16,0 0-16,0 1 0,0-1 0,0 0 16,0 0-16,0 21 0,0-20 0,0-1 15,0 0-15,0 0 0,0 0 16,22 22-16,-1-43 0,0 21 0,21 21 15,1-42-15,-22 0 16,42 0-16,-20 0 0,-1 0 0,21 0 16,1 0-16,-22 0 0,22-21 15,-1 0-15,1 0 0,-22-22 16,22 22-16,-22-21 0,0 21 0,1-22 16,-1 1-16,0 0 0,-21-1 15,1 22-15,-1-21 0,-21 21 0,0-1 16,0 1-16,0 0 0,-21 21 15,-22 0-15,22 0 0,-21 0 16,21 21-16,-22 0 0,22 22 16,-21-22-16,21 21 0,-1-21 15,1 22-15,21-1 0,0-21 0,0 22 16,0-22-16,0 21 0,0-21 16,21 0-16,1 1 0,-1-1 0,0 0 15,0 0-15,21-21 0,1 0 16,-1 0-16,0 0 0,22 0 0,-1 0 15,1-21-15,-1 21 0,1-21 0,-1 0 16,-20-1-16,20 1 0,-20 0 16,-1-21-16,-21 21 0,0-1 0,0 1 15,-21 0-15,0-21 0,0 21 16,0-1-16,-21 1 0,-21 0 0,0 0 16</inkml:trace>
  <inkml:trace contextRef="#ctx0" brushRef="#br0" timeOffset="11574.1">12658 2752 0,'-22'0'0,"44"0"0,-22 0 31,42 0-31,-21-21 16,21 21-16,22-22 0,-22 1 0,22 21 16,20-21-16,-20 0 15,-1 0-15,1 21 0,-1-21 0,1 21 16,-1 0-16,-20-22 0,-1 22 16,-21 0-16,0 0 0,1 0 0,-22 22 15</inkml:trace>
  <inkml:trace contextRef="#ctx0" brushRef="#br0" timeOffset="13393.17">2836 4720 0,'0'0'0,"-21"-21"0,0-21 15,0 21-15,21-22 0,0 1 16,0 21-16,-21-22 0,21 1 16,0 21-16,0-21 0,0 20 0,0 44 31,0-1-31,0 42 0,0-20 15,0 20-15,0 22 0,0-1 16,0 1-16,0 0 0,-22 21 0,1-43 16,0 22-16,21-1 0,-21-20 15,0-1-15,0-20 0,-1 20 16,1-20-16,0-1 0,0-21 16,0 21-16,21-20 0,0-44 31,0 1-31,0-21 0,0 21 15,21-22-15,0 1 0,21-21 16,-20 20-16,-1-20 0,21-1 0,0 1 16,1-1-16,-1 1 0,43-43 15,-43 64-15,0-1 0,1 22 16,-1 0-16,-21 21 0,0 0 16,1 0-16,-1 21 0,-21 0 0,0 0 15,0 22-15,-21-22 0,-1 21 16,1-21-16,0 22 0,-21-22 0,-1 21 15,22-21-15,-21 1 16,21-1-16,-22 0 0,22-21 0,-21 0 16,21 0-16,0 0 0,-22 0 15,22 0-15,0 0 0,0 0 16,21 21 0,0 0-1,21 22-15,-21-22 0,21 0 16,0 21-16,0-21 0,1 22 0,-1-22 15,0 21-15,0-21 0,21 22 16,-20-1-16,20-42 0,-21 21 16,21 0-16,-20-21 0,20 0 15,0 0-15,1 0 0,20 0 16,-21-21-16,22 0 0,-22 21 16,22-21-16,-22 0 0,22-22 0,-22 22 15,21 0-15,-20-21 0,-22 21 16,21-22-16,1-20 0,-22 20 15,-21 1-15,21 21 0,-21-21 16,0 20-16,0 1 0,0 0 16,0 0-16,-21 21 0,0 0 15,-1 21-15,1-21 0,0 42 0,0-20 16,0-1-16,0 21 0,-1 0 16,1-20-16,0 20 0,21 0 0,0-21 15,0 22-15,0-22 0,0 0 16,0 21-16,0-20 0,21-1 15,0 0-15,1-21 0,20 21 0,-21-21 16,21 0-16,1 0 0,-22 0 16,21 0-16,1-21 0,-1 0 0,0 0 15,1-1-15,-22 1 0,21 0 16,-21 0-16,0-21 0,22 20 0,-22-20 16,0 21-16,0-21 0,-21 20 15,21 1-15,-21 0 0,0 42 31,0 0-31,-21 1 16,21 20-16,0-21 0,-21 0 16,21 22-16,-21-22 0,21 0 15,0 21-15,0-21 0,0 22 0,0-22 16,0 0-16,0 0 0,21 0 16,0-21-16,0 0 0,22 0 0,-22 0 15,21 0-15,-21 0 0,22-21 16,-1 0-16,0-21 0,22 21 0,-22-1 15,1-20-15,-1 0 0,0 21 16,1-22-16,-22 1 0,0 0 0,21 20 16,-21-20-16,1 21 0,-22 0 15,21 0-15,-21-1 0,21 22 16,-21-21-16,0 42 31,0 1-31,0-1 0,0 0 0,-21 21 16,21-21-16,-21 22 0,21-1 15,-22 0-15,22 1 0,0 20 0,0 1 16,-21 20-16,0-20 0,21 21 16,0-22-16,0 22 0,0-1 0,0 1 15,0 0-15,0-1 0,0 22 16,0-21-16,0 0 0,0-1 0,0 1 16,0 0-16,0-1 0,0-20 0,0 20 15,0-20-15,-21 21 0,0-22 16,0-21-16,-1 22 0,22-22 0,-21 1 15,0-22-15,0 0 0,-21-21 16,20 0-16,1 0 0,0-21 0,-21-22 16,-1 1-16,22 0 0,-21-22 0,0 1 15,20-1-15,-20 1 0,21-1 16,0 1-16,0-22 0,-1 22 0,22-1 16,0-21-16,0 22 0,0-1 15,0 1-15,22 21 0,-1-22 0,0 1 16,0 20-16,0-20 0,22 20 15,-1-20-15,0-1 0,22 1 0,-1-1 16,1-20-16,-1 20 16,1-20-16,-1 20 0,-20 1 0,20 20 15</inkml:trace>
  <inkml:trace contextRef="#ctx0" brushRef="#br0" timeOffset="13916.53">5355 4614 0,'0'0'16,"0"-21"-16,0 0 0,-21 21 16,0 0-1,21 21-15,-21 0 0,21 1 16,0-1-16,-22 21 0,22 0 0,0 22 16,-21-22-16,21 22 0,0-1 0,0-20 15,0 20-15,0 1 0,0-22 16,0 0-16,0 1 0,0-1 0,0 0 15,0-21-15,0 22 0,0-22 16,0 0-16,0 0 0,0-42 31,0 0-15,0 0-16,0 0 0,0-1 16,21-20-16,1 21 0,-1-21 15,-21 20-15,21-20 0,21 21 0,-21 0 16,1 0-16,20-1 0,-21 1 15,21 0-15,1 0 0,-22 21 0,21 0 16,1 0-16,-1 21 0,-21 0 16,21 0-16,-20 1 0,-1-1 0,0 21 15,-21-21-15,0 22 0,0-22 0,0 21 16,0-21-16,-42 22 0,20-22 16,-20 21-16,0-21 0,-22 0 0,22 1 15,0-1-15,-22 0 0,22 0 16,-1-21-16,22 0 0,-21 0 0,21 21 15,0-21-15,-1 0 16,1 0-16,21-21 16,21 0-16,1 21 15,20-21-15,-21 0 0,21 21 16,1-22-16,-1 1 0</inkml:trace>
  <inkml:trace contextRef="#ctx0" brushRef="#br0" timeOffset="14360.41">6308 4826 0,'0'-21'15,"0"42"-15,0-63 0,-22 42 16,1 0-16,0 21 0,0 0 16,0 21-16,0-20 0,-1 20 0,1 21 15,0-20-15,0-1 0,-21 22 0,20-22 16,1 0-16,0 1 0,21-1 15,0 0-15,0 1 0,0-22 0,0 0 16,21 0-16,0 0 0,1 0 16,-1-21-16,21 0 0,0 0 15,1 0-15,-22 0 0,21 0 0,1 0 16,-1-21-16,0 0 0,1 0 16,-1 0-16,0 0 0,-21-22 0,22 22 15,-43-21-15,0-1 0,0 1 16,0 0-16,0-1 0,0-20 0,-21 21 15,-1-1-15,-20 22 0,21 0 16,-21 0-16,-1 0 0,22 21 0,-21 0 16,-1 21-16,1 0 0,0 0 0,-1 0 15,1 22-15,0-1 0,21-21 16,-22 21-16,22 1 0,-21-1 0,42 0 16,0-20-16,0-1 0,0 21 15,0-21-15,0 0 0,21 1 16,21-22-16,1 0 0,-1 21 0,0-21 0,1 0 15,20 0-15,-21 0 16</inkml:trace>
  <inkml:trace contextRef="#ctx0" brushRef="#br0" timeOffset="15523.31">7175 5101 0,'0'0'0,"0"-21"0,0-21 0,0-1 0,0 22 16,0-21-16,-21 21 0,0 0 0,0-1 15,0 22-15,-22 0 0,1 0 16,0 0-16,21 22 0,-1-1 16,-20 0-16,21 21 0,0 1 15,0-1-15,-1 0 0,1 1 16,21 41-16,0-63 0,0 22 16,0-1-16,0 0 0,0-20 15,0-1-15,0 21 0,21-21 0,1 0 16,-1 1-16,0-22 0,0 0 15,0 21-15,22-21 0,-22 0 0,0 0 16,0 0-16,21-21 0,-20-1 16,-1 1-16,0 0 0,0 0 0,0 0 15,0-22-15,1 1 0,-1 21 0,0-21 16,-21-1-16,21 1 0,-21 21 16,21-22-16,-21 22 0,0 0 15,0 42 16,0 0-31,0 1 0,0-1 0,0 21 16,0-21-16,0 0 0,0 22 16,0-22-16,0 0 0,0 0 0,0 0 15,0 1-15,0-1 0,0 0 0,21-21 16,1 0-16,-1 21 0,0-21 16,0 0-16,0 0 0,0 0 0,22-21 15,-22 0-15,21 0 0,-21-1 16,22 1-16,-22 0 0,21-21 0,-21 21 15,22-22-15,-1-41 16,-21 62-16,0 1 0,1 0 16,-22 0-16,0 0 0,21 21 0,0 0 15,-21 21 1,0 0-16,0 0 0,0 0 16,0 1-16,0-1 0,0 21 15,0-21-15,0 22 0,0-22 16,0 0-16,0 0 0,0 21 0,21-20 15,0-1-15,22 0 0,-22 0 0,0 0 16,21 0-16,1 1 0,-22-22 16,42 0-16,-20 0 0,-1 0 0,21 0 15,-20 0-15,20 0 0,1 0 16,-1-22-16,1 1 0,20 0 16,-20 0-16,63-43 0,-85 22 15,22 0-15,-22-1 0,-21 1 16,22 0-16,-22-1 0,-21 1 0,0 21 15,0-21-15,0 20 0,0 1 0,-43 0 16,22 21-16,-21 0 0,0 0 16,-1 0-16,1 0 0,0 0 15,-22 21-15,22 0 0,-22 1 0,22-1 16,0 21-16,-1 0 0,-20 43 16,42-64-16,21 22 0,0-1 0,0 0 15,0-21-15,0 22 16,0-22-16,21 0 0,0 0 0,21 0 15,-21-21-15,1 0 0,20 0 0,0 0 16,1 0-16,-1 0 0,0 0 16,1-21-16,-1 0 0,0 0 0,1 0 15,-1-22-15,0 1 0,1 0 0,-1-1 16,0-20-16,-21-1 0,22 1 16,-22-22-16,0 22 0,0-22 0,0 22 15,1-22-15,-1 21 0,-21 22 16,0-21-16,21 20 0,-21 1 0,0 21 15,0 0-15,0 42 16,-21 0 0,0 21-16,-1 1 0,22-1 0,-21 21 15,0 1-15,0 21 0,0-22 16,21 22-16,0-22 0,0 22 0,0-22 16,0 1-16,0-22 0,0 22 0,0-22 15,21 0-15,0-20 0,0 20 16,0-21-16,1 0 0,83-21 15,-83 0-15,20 0 16,0 0-16,1-21 0,-1 0 0,21 0 16,-20 0-16,-1-22 0,0 22 15,22-21-15</inkml:trace>
  <inkml:trace contextRef="#ctx0" brushRef="#br0" timeOffset="16216.31">11472 4445 0,'0'0'0,"0"-21"0,0-21 0,21 20 0,-21 1 16,22 0-16,-22 0 0,0 42 15,0 21 1,-22-20-16,-20 20 0,21 0 15,0 22-15,-22-22 0,22 22 16,-21-1-16,0 22 0,20-22 0,-20 22 16,0-22-16,-1 1 0,1-1 0,0-20 15,21 20-15,-22-20 0,22-22 16,0 21-16,21-21 0,0 0 16,0-42-1,21 0-15,-21 0 16,21 0-16,22-22 0,-22 1 0,0-21 15,21 20-15,-21-41 0,22 20 16,-22 1-16,21-22 0,1 21 0,-22 1 16,21-22-16,-21 22 0,22-1 15,-22 22-15,0-22 0,21 22 16,-21 0-16,1 21 0,-22-1 0,21 1 16,0 21-16,-21 21 15,21 1-15,-21 20 0,0 0 0,0 22 16,0-22-16,21 22 0,-21 20 15,0 1-15,0-22 0,0 22 0,21 0 16,-21-22-16,0 1 0,0-1 16,0 1-16,0-22 0,0 0 15,0-20-15,22 20 0,-22-21 0,0 0 16,21-21-16,-21-21 16,0 0-1,0-21-15,0 20 16,-21 1-16,-1-21 0</inkml:trace>
  <inkml:trace contextRef="#ctx0" brushRef="#br0" timeOffset="16401.49">11112 4953 0,'0'0'0,"22"0"31,-1 0-31,21-21 0,-21 21 0,22 0 16,-1 0-16,0-21 0,1 0 0,-1 21 15,0-22-15,1 22 16,20-21-16,-21 0 0,22 21 0,-22-21 16,1 0-16,20 0 0,-21 21 15,22-22-15,-22 1 0</inkml:trace>
  <inkml:trace contextRef="#ctx0" brushRef="#br0" timeOffset="17938.4">12361 4636 0,'0'-22'16,"-21"22"-1,0 0 1,0 22-16,0-1 0,-22 0 0,22 21 16,0-21-16,0 22 0,0-1 15,-1 22-15,1-22 0,0 0 16,0 22-16,0-22 0,21 0 16,0 1-16,0-22 0,0 21 0,0-21 15,0 1-15,0-1 0,21 0 0,0 0 16,21-21-16,-20 0 0,20 0 15,0 0-15,1 0 0,-1 0 0,0-21 16,22 0-16,-22 0 0,0-1 16,1 1-16,20-21 0,-20 0 0,-1-1 15,0-20-15,1-1 0,-1 1 16,0-1-16,-21 1 0,22-1 16,-22-20-16,0 20 0,0 1 0,0-64 15,-21 84-15,0 1 16,0 0-16,0 20 0,0 1 0,0 0 15,-21 21-15,0 21 16,0 22-16,0-22 0,0 21 16,-1 0-16,1 22 0,0-22 0,21 22 15,0-1-15,-21 1 0,21-1 16,-21 1-16,21-1 0,0 1 0,0-1 16,0-20-16,0-1 0,0 21 0,0-41 15,0 20-15,21-21 0,0 21 16,0-20-16,0-22 0,1 21 0,20-21 15,-21 0-15,21 0 16,1 0-16,-1 0 0,0-21 0,1-1 16,-1 1-16,0 0 0,-20-21 0,20 21 15,0-43-15,1 22 0,-22-1 16,21-20-16,-21-1 0,0 22 0,1 0 16,-1 21-16,0-22 0,-21 22 15,0 0-15,0 42 31,0 21-15,-21-20-16,21 20 0,0-21 0,-21 21 0,21 1 16,-22-1-16,22 0 0,0 1 15,0-22-15,0 21 0,0-21 16,0 1-16,0-1 0,22 0 0,-1 0 16,21-21-16,-21 0 15,0 0-15,1 0 0,20 0 0,0 0 16,-21 0-16,22-21 0,-1 0 15,-21 0-15,22-22 0,-1 1 0,-21 21 16,0-43-16,22 22 0,-22 0 16,0-1-16,0 22 0,0-21 0,0 21 15,1-1-15,-22 1 0,-22 21 32,1 21-17,0 1-15,0 20 0,0-21 0,0 21 16,-1 1-16,22-22 0,0 21 15,-21 1-15,21-22 0,0 21 0,0 0 16,0-20-16,0-1 0,0 0 16,0 0-16,21 0 0,1 0 0,-1-21 15,21 0-15,-21 0 0,22 0 0,-22 0 16,21 0-16,0 0 0,-20-21 16,20 0-16,-21 0 0,21 0 15,-20-22-15,-1 1 0,0 0 16,0-1-16,0 1 0,-21-21 0,0 20 15,0 1-15,0 0 0,0 20 0,0 1 16,-21 0-16,-21 0 0,21 21 16,-1 0-16,-20 0 0,0 0 0,21 0 15,-1 0-15,1 0 0,0 0 16,42 0 0,0 0-16,1 0 15,20 0-15,0 0 0,1 0 16,-1 0-16,0 0 0,1-21 0,-1 21 15,-21 0-15,21 0 0,-20 0 16,20 0-16,-21 0 0,0 0 0,0 0 16,1 0-16,-1 21 15,-21 0-15,0 0 0,0 0 16,0 22-16,0-22 16,0 0-16,0 0 0,0 22 15,0-22-15,0 21 0,0-21 0,0 22 16,-21-22-16,21 0 0,0 21 15,0-21-15,0 1 0,-22-1 0,22 0 16,0 0-16,0 0 16,0-42 15,0 0-31,22 0 16,-22 0-16,21-1 0,0-20 0,-21 21 15,21-43-15,0 22 0,22 0 0,-22-22 16,21 22-16,0-22 0,1 22 15,-1 0-15,22-1 0,-22 1 0,21 0 16,-20 21-16,-1 21 0,0 0 16,1 0-16,-22 0 0,0 0 0,0 21 15,0 0-15,-21 0 0,0 21 16,0 1-16,0 20 0,0-20 0,0 20 16,-21-21-16,0 22 0,21-22 0,-21 1 15,0-1-15,21 0 0,0-21 16,-21 22-16,-1-22 0,22 0 0,-21-21 15,21 21-15,0 0 16,0-42 15,0 0-31,21 0 0,22 0 16,-22 0-16,0-22 0,21 22 0,1-21 16,-1 21-16,0-22 0</inkml:trace>
  <inkml:trace contextRef="#ctx0" brushRef="#br0" timeOffset="18347.39">16192 4678 0,'22'-21'16,"-44"42"-16,65-63 0,-22 20 0,-21 1 0,0 0 15,0 0-15,0 0 0,-42 21 16,20 0 0,1 0-16,-21 0 0,0 21 15,20 0-15,-20 0 0,21 0 0,-21 22 16,20-22-16,22 0 0,0 0 15,0 0-15,0 1 0,0-1 0,0 0 16,22 0-16,-1 0 0,0-21 16,0 0-16,0 21 0,22-21 0,-22 0 15,0 0-15,21 22 0,-21-22 16,1 21-16,-1-21 0,0 21 16,0 0-16,0-21 0,-21 21 0,0 0 15,0 1-15,0-1 0,0 0 16,0 0-16,0 0 0,-21 0 15,0 1-15,0-22 0,-22 21 0,22 0 16,-21-21-16,21 0 0,-22 21 16,22-21-16,-21 0 0,0 0 0,20 0 15,-20 0-15,21 0 0,-21 0 16,20 0-16,1 0 0,0 0 0,0 0 16,0-21-1,21 0-15,0 0 0,-21-1 16,21 1-16,-22 0 0</inkml:trace>
  <inkml:trace contextRef="#ctx0" brushRef="#br0" timeOffset="18637.41">14266 4085 0,'0'0'0,"0"-21"0,-21 21 16,0 0 15,21-21-31,0 42 47,-21-21-47,0 0 0,-1 21 16,1 0-16,0-21 0</inkml:trace>
  <inkml:trace contextRef="#ctx0" brushRef="#br0" timeOffset="18897.74">12975 4614 0,'0'0'0,"21"0"31,0 0-31,22 0 0,-22 0 0,21 0 16,1 0-16,-1-21 0,0 21 0,22 0 15,-22-21-15,0 21 0,-20 0 16,20 0-16,-21-21 0,0 21 0,0 0 15,1 0-15,-1-21 16,-42 21 15</inkml:trace>
  <inkml:trace contextRef="#ctx0" brushRef="#br0" timeOffset="60959.9">3217 8382 0,'0'0'0,"0"-21"0,0 0 16,0 0-16,0-22 0,0 22 0,0 0 16,21 0-16,-21 0 0,0-1 15,0 44 17,0 20-32,-21-21 0,21 21 15,-21 22-15,0-22 0,21 22 16,-21-22-16,21 43 0,-21-22 0,-1 1 15,1 20-15,21-20 0,-21-1 16,0 1-16,0-1 0,0 1 16,21-22-16,-22 1 0,22-1 0,-21-21 15,21 0-15,0 0 0,0 1 16,0-44 0,0 1-1,0 0-15,0-21 0,0 21 0,21-22 16,1 1-16</inkml:trace>
  <inkml:trace contextRef="#ctx0" brushRef="#br0" timeOffset="61505.58">3027 8594 0,'0'0'0,"-21"-21"0,-1-1 0,1 1 16,0 0-16,0 0 0,0-21 15,0 20-15,21-20 0,0 0 0,0 21 16,0-22-16,0 22 0,0-21 15,42-1-15,-21 22 0,21-21 0,-20 21 16,41 0-16,-21-1 0,22 1 16,-1 0-16,1 0 0,-1 21 0,1 0 15,-1 21-15,1 0 0,-22 0 16,1 22-16,-22-1 0,0 22 16,-21-22-16,0 21 0,0-20 0,-42 20 0,-1 1 15,1-22-15,-22 22 16,1-1-16,-1 1 0,1-22 0,-1 21 15,22-20-15,-21-1 0,20-21 16,22 22-16,-21-22 0,21-21 0,-1 21 16,1-21-16,0 0 0,0-21 15,21 0-15,0-22 16,0 22-16,0 0 0,0 0 16,21 0-16,0-1 0,-21 1 0,21 21 15,1 0-15,-1 0 16,0 21-16,0 1 15,-21 20-15,21-21 0,-21 21 0,21-20 16,-21 20-16,0 0 0,0 1 16,22-22-16,-1 21 0,-21-21 0,21 22 15,-21-22-15,21 0 0,0 0 16,0 0-16,1 0 0,-1-21 0,0 0 16,0 22-16,21-22 0,-20 0 15,20 0-15,-21 0 0,21 0 0,1-22 16,-22 1-16,21 21 0,1-21 0,-22 0 15,21 0-15,-21-22 16,22 22-16,-22-21 0,21 0 0,-21 20 16,0-20-16</inkml:trace>
  <inkml:trace contextRef="#ctx0" brushRef="#br0" timeOffset="61904.35">4043 8763 0,'0'0'0,"0"-21"0,-21 42 31,-1 0-16,1 22-15,0-22 0,0 21 0,21-21 16,-21 22-16,0-1 0,21-21 16,0 21-16,-22 1 0,22-22 0,0 0 15,0 21-15,0-20 0,0-1 16,0 0-16,22 0 0,-1-21 16,0 0-16,21 0 0,-21 0 15,1 0-15,20 0 0,-21-21 16,21 21-16,-20-21 0,20-22 0,-21 22 15,21 0-15,-20-21 0,-1-1 0,0 1 16,-21 0-16,0-22 0,0 22 16,0 0-16,0-1 0,-21 1 0,0 21 15,-1 0-15,1-1 0,-21 22 16,21 0-16,-22 0 0,22 0 0,-21 0 16,0 22-16,-1-1 0,22 0 15,-21 21-15,21-21 0,-1 22 0,1-1 16,0-21-16,21 22 0,0-1 0,0-21 15,0 21-15,0-20 16,21-1-16,0 0 0,22-21 0,-22 0 16,21 0-16,1 0 0,-1 0 15,21-21-15,-20 0 0,20-1 0</inkml:trace>
  <inkml:trace contextRef="#ctx0" brushRef="#br0" timeOffset="62449.04">5101 8255 0,'-21'-21'0,"42"42"0,-63-42 16,21 21-16,-1 0 0,1 0 0,21 21 15,-21-21-15,0 42 0,0-20 16,21 20-16,-21 0 0,-1 1 16,1-1-16,0 21 0,21-20 0,-21 20 15,0-20-15,21 20 0,0 1 16,0-22-16,-21 0 0,21 22 0,-22-22 15,22-21-15,0 22 0,0-1 0,0-21 16,0 0-16,0 0 0,0 1 16,0-1-16,0-42 31,0-1-31,0 1 0,0-21 16,0 21-16,0-22 0,0 1 0,0 0 15,22 21-15,-1-22 16,0 1-16,0 0 0,0 20 0,22-20 15,-22 21-15,0 0 0,21 21 16,-21-21-16,22 21 0,-22 0 0,21 0 16,-21 0-16,1 0 0,20 0 0,-21 21 15,0 0-15,22 0 0,-22 21 16,-21-20-16,0 20 0,0-21 0,0 21 16,0 1-16,0-22 0,-21 21 0,-1 1 15,-20-22-15,0 0 0,-43 42 16,43-41-16,-1-1 0,-20-21 15,21 21-15,-1-21 0,22 0 16,-21 21-16,21-21 0,-22 0 16,22 0-16,-21 0 0,42-21 31,42 0-31,-21 0 16,22-1-16,-1 1 0,0 0 0,1 0 15,-1-21-15</inkml:trace>
  <inkml:trace contextRef="#ctx0" brushRef="#br0" timeOffset="63237.59">5778 8700 0,'0'0'0,"22"-22"0,-22 1 0,0 0 16,0 0-16,0 0 16,-22 21-1,1 0 1,0 0-16,0 21 0,21 0 0,-21 0 15,0 22-15,-1-1 0,1-21 16,0 21-16,0 1 0,21-1 0,-21 0 16,0 1-16,21-22 0,-22 21 0,22-21 15,0 22-15,0-22 0,0 0 16,0 0-16,22 0 0,-1 1 16,0-22-16,0 0 0,21 0 0,-20 0 15,20 0-15,0 0 0,-21 0 0,22-22 16,-1 22-16,0-42 0,1 21 15,-1 0-15,-21-22 0,0 1 0,22-21 16,-43 20-16,21 1 0,-21 0 16,0-1-16,0 1 0,0 0 0,-21 20 15,0 1-15,-1 0 0,1 21 0,-21 0 16,21 0-16,-22 0 0,-20 0 16,21 0-16,-1 21 0,-20 0 0,20 1 15,1 20-15,0-21 0,21 21 16,-22 1-16,22-1 0,21 0 15,0 1-15,0-22 0,0 21 0,0 1 16,21-22-16,0 21 0,22-21 0,-22 0 16,21 1-16,1-22 0,20 21 15,-21-21-15,22 0 0,-22 0 0,22 0 16,-1 0-16,-20 0 0,20-21 16,-21-1-16,22 1 0,-22-21 0,1 0 15,20-1-15,-21-20 0,22-1 16,-22 1-16,1-1 0,-1 1 15,0-22-15,1 22 0,-1-1 0,-21 1 16,21 20-16,-20-20 0,-1 20 0,0 1 16,-21 21-16,0 0 0,0-22 15,21 43-15,-21-21 0,0 0 0,0 42 32,-21 0-32,0 1 0,21 20 0,-21 0 15,21 1-15,-22-1 0,1 0 0,21 1 16,-21 20-16,0-21 0,0 1 15,21 20-15,-21 1 0,21-22 0,-22 22 16,22-22-16,0 0 0,0 22 0,-21-22 16,21-21-16,0 22 0,0-1 15,0-21-15,0 0 0,21 0 0,1 1 16,20-1-16,-21-21 0,21 0 16,-20 0-16,20 0 15,0 0-15,1 0 0,-1-21 0,0-1 16,1 1-16,-1 0 0,0 0 0,1-21 15,-22-1-15,21 1 0,-21 0 16</inkml:trace>
  <inkml:trace contextRef="#ctx0" brushRef="#br0" timeOffset="64072.11">6583 8573 0,'0'0'16,"0"21"-16,42-21 16,-21 0-16,22 0 15,-1 0-15,0 0 0,1 0 0,-1 0 16,21-21-16,-20 21 0,-1-22 0,22 22 16,-22-21-16,0 21 0,1 0 15,-22-21-15,42 21 0,-42 0 16,1 0-16,-1 0 0,-21-21 15,21 21 79,0 0 391,-21-21-470</inkml:trace>
  <inkml:trace contextRef="#ctx0" brushRef="#br0" timeOffset="65001.1">2730 10964 0,'0'0'0,"-21"0"0,-42 22 31,63-1-16,21-21-15,0 0 0,21 0 16,1 0-16,-1 0 0,0 0 16,22 0-16,-1 21 0,1-21 0,-1 0 15,1 0-15,21 0 0,-22 0 16,22 0-16,-1 0 0,-20-21 0,-1 21 16,1-21-16,42 21 0,-64 0 15,-21-22-15,0 22 0,1 0 16,-22-21-16,-22 21 15,1-21-15,0 21 0,0 0 16,-21-21-16,20 21 16</inkml:trace>
  <inkml:trace contextRef="#ctx0" brushRef="#br0" timeOffset="65260.72">3535 10816 0,'21'0'31,"0"0"-31,21 0 0,-20 0 15,20 0-15,0 0 0,-21 0 0,22 0 16,-1 21-16,0-21 0,-20 22 16,20-1-16,-21-21 0,-21 21 0,0 0 15,0 21-15,0-20 16,-21 20-16,-21-21 0,-1 21 0,1-20 16,-22 20-16,22-21 0,-21 21 0,-1-20 15,22-1-15,-1 0 16,1 0-16,21 0 0,0-21 0,42-21 31,0 0-31,21-21 0,1-1 16,20 22-16,-20-21 0</inkml:trace>
  <inkml:trace contextRef="#ctx0" brushRef="#br0" timeOffset="65569.22">5397 10245 0,'-42'-21'32,"21"42"-32,21 0 0,-21 21 15,21-21-15,0 22 0,0-1 16,-21 22-16,21-22 0,-22 0 0,22 22 15,-21-22-15,21 0 0,-21 1 16,0-1-16,21 0 0,-21 1 0,21-22 16,0 21-16,-21-21 0,21 1 15,-22-22-15,22 21 0,22-42 32,-1 21-32,21-43 0,-21 22 0,22-21 15,-22-1-15</inkml:trace>
  <inkml:trace contextRef="#ctx0" brushRef="#br0" timeOffset="66694.81">5948 10266 0,'0'0'0,"21"0"0,-21 21 15,-21-21 1,0 21-16,-22 0 0,1 22 0,-22-1 16,22-21-16,-21 22 0,-1-1 15,-21 0-15,22 1 0,21-1 16,-22-21-16,22 21 0,-1-20 15,1-1-15,21 0 0,-21-21 0,20 0 16,22-21 0,22 0-16,-1 21 15,0-22-15,0 22 0,0 0 16,0-21-16,1 21 0,20 0 0,-21 0 16,0 0-16,22 0 0,-22 21 0,0 1 15,0-1-15,-21 0 16,0 0-16,21 0 0,-21 0 0,0 1 0,21-1 15,-21 0-15,0 21 0,0-21 0,0 1 16,22-1-16,-1 0 16,0 0-16,0 0 0,0-21 15,0 0-15,22 0 0,-22 0 0,21 0 16,1 0-16,-1 0 0,0-21 16,22 0-16,-22 0 0,0 0 0,1-1 15,-1-20-15,0 21 0,1-21 0,-1-1 16,22-20-16,-22 20 15,-21 22-15,0 0 0,-21-21 16,0 21-16,0-1 0,0 1 0,0 0 16,-21 21-16,0 0 15,0 0-15,0 21 16,-22 0-16,22 1 0,0 20 0,0-21 16,0 0-16,-1 22 0,22-22 15,0 0-15,-21 21 0,21-21 0,0 22 16,0-1-16,0-21 0,0 0 15,21 1-15,1-22 0,-1 21 16,0-21-16,21 0 0,-21 0 0,22 0 16,-1 0-16,22 0 0,-22 0 0,21-21 15,-20-1-15,20 1 0,-20 0 16,-1 0-16,21-21 0,-20 20 0,-22 1 16,21-21-16,-21 21 0,22 0 0,-22-1 15,-21 1-15,0 0 16,0 0-16,-21 21 15,21 21 1,-21 0-16,-1 0 0,1 1 16,21-1-16,0 0 0,-21 0 0,21 0 15,0 0-15,0 1 0,0-1 16,21-21-16,0 21 16,1-21-16,-1 0 0,0 0 0,21 0 15,-21 0-15,22-21 0,-1 0 0,-21-1 16,22 1-16,-1 0 0,-21 0 15,21-21-15,-20 20 0,-1 1 16,21 0-16,-21 0 0,-21 0 0,21 21 16,1-21-16,-22-1 0,0 1 15,0 42 17,0 1-32,0-1 15,0 0-15,-22 21 0,1 1 0,21-22 16,-21 21-16,0 0 0,0 1 15,21 20-15,-21-20 0,-1-1 0,22 21 0,-21 1 16,21-1-16,-21 1 0,21-1 16,-21 1-16,0-1 0,21 1 15,-21-1-15,-1 1 0,1-1 0,0 64 16,0-63-16,-21-1 16,20-20-16,1 20 0,-21-20 0,21-1 15,-22 0-15,1-21 0,0 1 0,-1-22 16,1 0-16,0 0 0,-22 0 0,22-22 15,-22-20-15,22 0 0,-21-1 16,20 1-16,1-21 0,21 20 0,0 1 16,-1-22-16,1 22 0,21 0 15,0-1-15,0 1 0,0 0 0,0-1 16,0 22-16,21-21 0,22 0 16,-22-1-16,21-20 0,1 20 0,20-20 15,1-1-15</inkml:trace>
  <inkml:trace contextRef="#ctx0" brushRef="#br0" timeOffset="66991.85">7874 10075 0,'0'-21'15,"0"42"-15,0-84 0,0 42 0,0 0 0,21 21 16,-21 21-1,0 21-15,0-21 0,0 22 16,0-1-16,-21 21 0,0-20 16,0 20-16,21 1 0,-22-1 15,1 1-15,0-22 0,0 22 0,0-22 16,0 0-16,-1 1 0,1-1 0,21-21 16,0 0-16,-21 0 0,21 1 15,21-22 1,0-43-16,1 22 15,-1-21-15,0-1 0,0 1 16,21 0-16</inkml:trace>
  <inkml:trace contextRef="#ctx0" brushRef="#br0" timeOffset="67302.83">7810 10097 0,'0'0'0,"-42"-22"0,21 1 0,-21 0 15,20 21-15,1-42 0,21 21 0,0-1 16,0 1-16,0 0 0,21-21 0,1 21 15,20-1-15,-21 1 0,21 0 16,1 0-16,20 21 0,-20 0 0,-1 0 16,21 0-16,-20 0 0,-1 21 15,0 0-15,1 22 0,-22-22 0,0 21 16,0 0-16,-21 1 0,0-1 0,0 0 16,0 1-16,-21-22 0,-21 21 15,-1 1-15,1-22 0,0 0 0,-22 0 16,22 0-16,-22 0 0,22 1 15,0-1-15,-1-21 0,22 0 16,0 0-16,42 0 16,22 0-1,-1 0-15,0 0 0,1 0 16,-1 0-16,0 0 0,1 0 0</inkml:trace>
  <inkml:trace contextRef="#ctx0" brushRef="#br0" timeOffset="67681.32">8340 10435 0,'0'0'16,"-22"0"0,1 0-1,21-21-15,0 0 16,0 0-16,21 0 0,1-1 16,-1 1-16,0 0 0,0 21 0,0-21 15,22 21-15,-22 0 0,21 0 0,-21 0 16,22 0-16,-1 0 0,-21 21 15,0 0-15,22 0 0,-22 22 16,0-22-16,-21 21 0,0 1 0,0-1 16,0-21-16,0 21 0,-21 1 0,0-22 15,-1 21-15,1-21 0,0 1 16,0-22-16,0 21 0,0-21 0,-1 0 16,22-21-1,0-1-15,0 1 0,0-21 0,0 21 16,0-22-16,22 1 0,-1 0 0,0-1 15,0-20-15,0 21 0,22 20 16,-22-20-16,0 21 0,0-21 0,21 42 16,-20-22-16,-1 1 0,21 21 0,-21 0 15,22 0-15,-22 0 0,21 0 16,-21 0-16,0 0 0,22 21 0,-22 1 16,0-22-16</inkml:trace>
  <inkml:trace contextRef="#ctx0" brushRef="#br0" timeOffset="68588.7">9271 10456 0,'0'0'0,"0"43"32,21-43-32,0 0 0,0 0 15,1-21-15,-1-1 0,42-20 16,-42 21-16,22-21 0,-22 20 16,0 1-16,21-21 0,-20 21 0,-1-22 15,-21 22-15,0 0 0,0 0 16,-21 21-1,-1 0-15,1 0 0,0 21 0,0-21 0,-21 21 16,20 0-16,1 22 0,-21-22 16,21 21-16,0-21 0,-1 22 15,1-1-15,21-21 0,0 22 0,0-1 16,0-21-16,0 21 0,0-20 0,0-1 16,21 0-16,1 0 0,-1 0 15,0-21-15,21 0 0,1 0 0,-1 0 16,0 0-16,22-21 0,-1 21 0,1-21 15,-1-21-15,1 20 0,-1-20 16,1 0-16,-1-1 0,1 1 0,-22 21 16,0-21-16,-20 20 0,-1 1 15,0 0-15,-21 0 0,0 0 16,-21 21-16,0 0 0,-22 0 16,1 0-16,0 0 0,20 0 0,-20 21 15,0 0-15,21-21 0,-1 21 16,22 22-16,0-22 0,0 0 0,0 0 15,0 21-15,22-20 0,-1-1 0,0 21 16,0-21-16,0 0 0,0 1 16,1-1-16,-22 0 0,21 0 0,-21 0 15,21-21-15,-21 21 0,-21-42 32,0 21-32,-1-21 0,1 0 15,0 21-15,0 0 0,0-21 16,0 21-16,-1 0 0,1 0 0,0 0 15,0 0-15,0 0 16,21 21-16,0 0 16,0 0-16,21 0 0,0-21 15,0 22-15,22-22 0,-22 21 16,21-21-16,-21 0 0,22 0 0,-1 0 16,0 0-16,1 0 0,-1 0 0,0-21 15,22-1-15,-22 1 0,22-21 16,-22 0-16,21-1 0,1 1 15,-22-22-15,22 1 0,-22 21 0,22-1 16,-22 1-16,-21 0 0,0 20 16,0 1-16,-21 0 0,-21 21 15,0 0-15,-21 0 0,-1 21 16,1 0-16,0 1 0,-1-1 16,22 21-16,0-21 0,0 22 0,21-1 15,0-21-15,0 21 0,0-20 0,21 20 16,0-21-16,0 21 0,1-20 15,-1-1-15,0 0 0,0 0 0,0 0 16,0 0-16,1-21 0,-22 22 16,0-1-16,-22-21 15,1 0 1,0 0-16,0 0 0,0 0 16,0 0-16,21-21 15,-22-1-15,1 1 16,21 0-16,0 0 0</inkml:trace>
  <inkml:trace contextRef="#ctx0" brushRef="#br0" timeOffset="71339.95">2857 12764 0,'-42'0'0,"84"0"0,-126 21 16,41-21-16,1 21 0,0-21 15,-1 21-15,1-21 0,21 0 0,-21 21 16,20-21-16,22 21 15,22-21 1,-1 0-16,21 0 16,22 0-16,-1 0 0,22 0 0,-22 0 15,43 0-15,-21 0 0,42 0 16,-21 0-16,21 0 0,-22 0 0,22 0 16,-21 0-16,-21 0 0,21-21 15,-43 21-15,22 0 0,-22 0 0,1-21 16,-22 21-16,1-21 0,-1 21 15,-21 0-15,-21-21 0,-21 0 16,-21 21 0,20 0-16,1 0 0,-21-22 0,0 22 15,20 0-15,1 0 0,-21-21 0,21 0 16,21 0-16,-21 21 16,21-21-16,0 0 15,21 21-15,-21-22 16,21 22-16,0 0 0,0 0 0,0 0 15,1 0-15,-1 0 0,0 22 16,-21-1-16,0 21 0,0 0 0,0-20 16,-21 20-16,0 21 0,-1-20 15,-20-1-15,21 0 0,-21 1 0,-1-22 16,1 21-16,21-21 0,0 1 0,-1-1 16,22 0-16,0-42 15,22 0-15,-1-1 16,21 1-16</inkml:trace>
  <inkml:trace contextRef="#ctx0" brushRef="#br0" timeOffset="71626.14">5461 12213 0,'0'0'0,"21"-21"0,0 0 0,0 0 16,-21 0-16,22 21 15,-22 42 1,0-21-16,0 21 16,0 1-16,0-1 0,0 0 0,0 1 0,-22 20 15,1-20-15,0 20 0,0-21 16,0 22-16,0-1 0,-1-20 16,1 20-16,0-20 0,0-1 0,0 0 15,21-21-15,0 1 0,0-1 16,0 0-16,0 0 0,0-63 15,0 21 1,21-22-16,0 22 0,0-21 0</inkml:trace>
  <inkml:trace contextRef="#ctx0" brushRef="#br0" timeOffset="72681.28">6308 12192 0,'0'0'0,"21"-21"0,0 0 0,-42 21 15,0 0 1,-22 21-16,22 0 0,-21 0 0,-22 22 16,1-22-16,-1 0 0,1 21 0,-22-21 15,22 22-15,-22-22 0,21 0 16,1 21-16,-1-20 0,22-1 0,0-21 16,21 21-16,-1-21 0,1 0 15,42 0 16,22 0-31,-22 0 0,0 0 16,21 0-16,1 0 0,-22 21 0,21 0 16,-21 0-16,1 1 0,20-1 15,-21 21-15,0 0 0,0-20 0,1 20 16,-1-21-16,0 21 0,0-20 16,0-1-16,43 21 0,-43-21 15,21-21-15,-21 0 0,22 0 0,-1 0 16,0 0-16,1 0 0,-1-21 15,0 21-15,1-21 0,20 0 0,1-22 16,-22 22-16,22-21 16,-22 21-16,0-22 0,1 1 0,-1 21 15,-21 0-15,0-22 0,0 22 0,-21 0 16,22 0-16,-22 0 16,0 0-16,-22 21 0,1 0 15,-21 0-15,21 0 0,0 21 16,-22 0-16,1 0 0,21 0 0,-22 0 15,1 1-15,21 20 0,0-21 0,0 21 16,-1-20-16,22 20 0,-21-21 16,21 21-16,0-20 0,0-1 0,0 0 15,21-21-15,1 21 0,-1-21 16,21 0-16,0 0 0,1 0 0,-1 0 16,0-21-16,22 0 15,-22 0-15,22-22 0,-1 22 0,-20-21 16,20-1-16,-21 22 0,1-21 0,-22 21 15,21 0-15,-21-1 0,1 1 16,-1 0-16,-21 42 31,-21 0-31,-1 1 0,1 20 16,0-21-16,0 0 0,21 22 0,0-22 16,-21 0-16,21 21 0,0-21 15,0 1-15,0-1 0,21-21 0,0 21 16,0-21-16,0 0 0,1 0 0,20 0 15,-21-21-15,21 0 0,22-1 16,-22 1-16,1 0 0,20-21 16,-21-1-16,22 22 0,-22-21 15,-21 21-15,22 0 0,-22-1 0,0 1 16,0 21-16,0-21 0,-21 42 31,-21-21-31,0 21 0,0 22 16,21-22-16,-21 21 0,0 1 15,-1-1-15,22 0 0,0 22 16,0-1-16,0 1 0,0 63 16,0-64-16,0 1 0,0 20 0,0 1 15,0 0-15,0-1 0,0 1 16,0 0-16,0-1 0,0 1 0,-21-21 16,0 20-16,0-20 0,0 20 0,0-20 15,-1-1-15,-20-20 0,21-1 16,-21-21-16,20 0 0,-20 1 0,0-22 15,-1 0-15,1-22 0,0-20 0,-1 21 16,1-21-16,-21-1 0,20 1 16,1 0-16,21-1 0,0-20 0,-1 20 15,22 1-15,0-21 0,0 20 0,0-20 16,22-1-16,20 1 0,-21-22 16,21 22-16</inkml:trace>
  <inkml:trace contextRef="#ctx0" brushRef="#br0" timeOffset="73068.25">8805 11853 0,'0'0'0,"-21"-21"0,0 21 16,0 0-16,0 43 16,-1-22-16,1 42 0,21-20 15,-21 20-15,0 1 0,0 20 16,0-20-16,-1-1 0,1 1 15,0-1-15,0 1 0,0-1 0,21 1 16,-21-22-16,-1 22 0,1-22 16,21 0-16,0-21 0,0 1 0,0-1 15,0 0-15,0-42 16,0 0-16,0-1 16,0-20-16,0 21 0,0-43 0,21 22 15</inkml:trace>
  <inkml:trace contextRef="#ctx0" brushRef="#br0" timeOffset="74156.24">8530 12192 0,'0'0'0,"0"-21"0,-21 0 16,0 0-16,21-1 0,0 1 0,0-21 15,0 21-15,0 0 0,0-22 16,21 22-16,0-21 0,21 21 0,1-1 16,-1 1-16,0 0 0,22 21 15,-1 0-15,1 0 0,-22 0 16,22 0-16,-1 21 0,-20 0 0,20 22 15,-42-1-15,22 0 0,-22 1 16,0-1-16,-21 0 0,0 1 0,-21-1 16,0 0-16,-22 1 0,1-1 15,0 0-15,-22-20 0,1 20 0,-1-21 16,22 0-16,-22-21 0,22 0 0,-22 0 16,43 0-16,-21 0 0,0 0 15,20 0-15,1 0 0,0 0 0,0-21 16,21 42-1,0 0 1,21-21-16,0 22 0,0-1 16,-21 0-16,22 0 0,-1 0 15,0 0-15,-21 1 0,21-1 0,0 21 16,0-21-16,22 0 0,-22-21 16,21 22-16,-21-1 0,22 0 0,-1-21 15,0 21-15,1-21 0,-1 0 0,22 0 16,-22 0-16,0 0 0,22-21 15,-22 0-15,0 0 0,22-1 0,-22 1 16,22 0-16,-22 0 0,0-21 16,1 20-16,-22-20 0,21 0 15,-21-1-15,1 22 0,-22-21 0,0 0 16,0-1-16,0 22 0,0 0 16,0 0-16,0 0 0,-22 21 0,-20 0 15,21 0-15,0 0 0,-22 0 16,22 21-16,-21 0 0,21 0 0,0 0 15,-1 22-15,1-22 0,0 21 0,21-21 16,-21 22-16,21-1 0,0-21 16,42 127-1,-21-105-15,1-43 16,-1 21-16,21-21 0,-21 0 0,22 0 16,20 0-16,-21 0 0,1-21 0,20-1 15,1 1-15,-1 0 16,-20-21-16,20-1 0,-21 1 0,1 0 15,-1-1-15,0-20 0,1-1 16,-22 1-16,21-22 0,-21 22 0,1-1 16,-1 1-16,-21-1 0,0 22 0,21 0 15,-21 20-15,0 1 0,0 0 16,0 0-16,-21 21 16,0 21-16,21 0 0,-22 0 0,1 22 15,21-1-15,-21 22 0,0-22 16,21 21-16,-21 1 0,21-1 15,0-20-15,-21 20 0,21-20 0,0-1 16,0 0-16,0 1 0,0-1 16,0 21-16,21-20 0,-21-22 15,21 0-15,21 0 0,-21-21 16,1 0-16,20 0 0,0 0 0,-21 0 16,22 0-16,20-21 0,-20 0 0,-1 0 15,21 0-15,-20-1 0,-1-20 16,0 21-16,1 0 0,-1-22 0,-21 22 15,0-21-15,1 0 0,-22 20 16,0 1-16,-22 21 16,1 0-16,-21 0 0,21 0 15,-22 21-15,22 1 16,-21-22-16,21 21 0,0 0 0,-1 21 16,1-21-16,0 1 0,21-1 0,0 0 15,0 0-15,0 0 0,0 0 16,0 1-16,21-1 0,0 0 0,1 0 15,-1-21-15,21 21 0,0-21 16,1 0-16,20 0 0,-20 0 0,20 0 16,1 0-16,-1 0 0,-21 0 0,22-21 15,-22 21-15,22-21 0</inkml:trace>
  <inkml:trace contextRef="#ctx0" brushRef="#br0" timeOffset="75176.17">12023 12340 0,'21'-21'0,"-42"42"0,63-84 0,-42 42 15,0-1-15,0 1 0,0 0 0,-21 21 16,-22 0-16,22 0 0,-21 0 16,0 0-16,-1 0 0,-41 42 15,41 1-15,1-22 0,21 21 16,-22-21-16,1 22 0,21-1 0,0 0 16,0 1-16,21-22 0,0 21 0,0-21 15,0 22-15,0-22 0,0 21 16,0-21-16,21 1 0,0-22 15,21 0-15,-21 0 0,22 0 16,-1 0-16,-21-22 0,43 1 0,-22 0 16,0-21-16,1 21 0,-1-22 15,0 1-15,-20 0 0,20-1 16,-21 22-16,0-21 0,0-1 0,-21 22 16,22 0-16,-22 0 0,-22 21 15,1 21 1,0-21-16,0 21 0,0 0 0,0 1 15,-1 20-15,1-21 0,21 0 16,0 22-16,0-1 0,0-21 16,0 21-16,0-20 0,0-1 15,0 0-15,21 0 0,-21 0 0,22-21 16,20 21-16,-21-21 0,21 0 16,1 0-16,-1 0 0,0-21 0,22 21 15,-22-21-15,22 0 0,-1-21 16,1 20-16,-22-20 0,22 0 0,-1-1 15,1 1-15,-1 0 0,-21-1 16,1 1-16,-1 0 0,-21 21 0,0-22 16,-21 22-16,-21 21 15,-21 0-15,21 0 16,-22 42-16,1-20 0,21-1 0,-21 21 16,20-21-16,1 22 0,21-22 0,0 21 15,0-21-15,0 22 16,0-22-16,0 0 0,0 0 0,0 0 15,21 0-15,-21 1 0,22-1 0,-1-21 16,0 0 0,-21-21-1,0-1-15,0 1 16,0 0-16,0 0 0,-21 21 16,21-21-16,-21 21 0,-1 0 0,1 0 15,0 0 1,21 21-16,0 0 0,-21 0 15,21 0-15,0 1 0,0-1 16,21 0-16,21 0 16,-20 0-16,-1-21 0,21 0 15,0 0-15,22 0 0,-22 0 0,22 0 16,20 0-16,-20 0 0,-1-21 16,1 0-16,21 0 0,-22 0 0,1-1 15,-1-20-15,1 0 0,-22-1 16,21 1-16,-20 0 0,-1-1 0,-21 22 15,0-21-15,1 21 0,-22 0 16,0-1-16,-22 22 16,1 0-16,-21 0 0,21 22 0,-22-1 15,22 21-15,-21-21 0,21 22 16,0-22-16,-1 21 0,1-21 16,21 0-16,-21 22 0,21-22 0,0 0 15,0 21-15,0-20 0,21-1 16,0 0-16,1-21 0,-1 21 0,42 0 15,-42-21-15,22 0 0,-1 0 16,0 0-16,1 0 0,-1-21 16,-21 21-16,22-21 0,-1 21 15,0 0-15,-21 0 0,22 0 0,-22-21 16,0 21-16,0 0 0,0 0 0,1 0 16</inkml:trace>
  <inkml:trace contextRef="#ctx0" brushRef="#br0" timeOffset="75320.32">14457 12637 0,'0'0'0,"21"0"15,0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3:01:35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2138 0,'0'-21'47,"0"0"-47</inkml:trace>
  <inkml:trace contextRef="#ctx0" brushRef="#br0" timeOffset="21044.48">1714 974 0,'0'-21'141,"0"-1"-126,0 1 1,0 0 0</inkml:trace>
  <inkml:trace contextRef="#ctx0" brushRef="#br0" timeOffset="21440.61">1736 889 0,'21'21'31,"-21"0"-31,0-42 157</inkml:trace>
  <inkml:trace contextRef="#ctx0" brushRef="#br0" timeOffset="22033.31">1778 974 0,'0'21'16,"21"-21"-16,0-21 46,-21 0-46,0-1 16,0 1 0,0 0-1,0 0-15,0 0 16,0 0-16,-21 21 16,0 0-16,0-22 15,0 22-15,-1 0 16,1 0-16,0 0 0,0 0 0,0 22 15,-22-22-15,22 21 0,-21 0 16,21 0-16,-22 0 0,22 0 16,-21 1-16,0-1 0,20 21 0,-20-21 15,21 22-15,-43 41 16,43-63-16,0 22 0,0-1 16,0 0-16,0 1 0,21-1 15,0-21-15,0 22 0,0-1 16,0 0-16,0 1 0,0-1 15,21 0-15,0-21 0,21 22 0,-21-22 16,22 0-16,-22 0 0,21 0 16,1 1-16,-1-22 0,0 0 0,1 0 15,-1 0-15,0 0 0,1 0 16,20 0-16,-21-22 0,-20 1 16,20 0-16,0 0 0,1-21 15,-22 20-15,21-20 0,-21 21 0,22-21 16,-22 20-16,0-20 0,0 0 15,21 21-15,-20-22 0,41-41 16</inkml:trace>
  <inkml:trace contextRef="#ctx0" brushRef="#br0" timeOffset="22648.08">2540 635 0,'-21'-21'31,"0"21"-31,-1 0 16,1 0-1,21 21-15,-21 0 0,0 0 0,21 1 0,0 20 16,0-21-16,-21 21 16,21 22-16,-21-22 0,21 1 0,-22 20 15,22-21-15,0 22 0,0-22 16,0 1-16,0 20 0,0-21 15,0-20-15,0 20 0,0 0 0,0-21 16,0 1-16,0-1 0,0 0 16,0 0-16,0 0 0,0 0 0,0 1 15,-21-22 1,21-22 0,0 1-16,-21 21 15,21-21-15,0 0 0,0 0 0,0 0 16,0-1-16,0 1 0,0 0 15,0 0-15,0-21 0,0 20 16,21 1-16,0 0 0,1-21 0,20 21 16,-21-22-16,0 22 0,22 0 15,-1 0-15,-21 0 0,21-1 0,1 1 16,-22 0-16,21 21 0,1 0 16,-22 0-16,42 21 15,-42 0-15,1 1 0,-22-1 16,21 0-16,-21 21 0,0 22 15,0-43-15,0 21 0,0-21 16,0 1-16,0 20 0,-21-21 0,-1 0 16,22 0-16,0 1 0,-21-1 15,0 0-15,21 0 16,0-42 31,0 0-32,21 0-15</inkml:trace>
  <inkml:trace contextRef="#ctx0" brushRef="#br0" timeOffset="22961.99">3323 1058 0,'0'22'31,"-21"-1"-15,21 0-16,0 0 16,0 0-16,-21 22 0,21-22 0,-21 0 15,21 21-15,-22 1 16,22-22-16,0 0 0,0 0 0,0 0 16,0 0-16,-21 1 15,21-1-15,0 0 16,-21-21-1,21-21 17,0 0-17,0-1-15,0 1 0,0 0 16,0 0-16,21-21 0</inkml:trace>
  <inkml:trace contextRef="#ctx0" brushRef="#br0" timeOffset="23404.68">3387 720 0,'-22'-21'31,"1"21"-31,0 0 16,0 21-16,21 0 15,-21 0-15,21 0 0,-21 0 16,21 1-16,0-1 0,0 0 15,0 0-15,0 0 0,0 0 16,21 1-16,0-22 16,0 0-16,0 0 0,0 0 15,1 0-15,-1-22 0,0 1 16,21 21-16,-21-21 0,1 0 16,-22 0-16,21 0 0,-21-1 0,0 1 15,0 0-15,0 0 0,0 0 16,-21 0-16,-1 21 15,1 0-15,0 0 16,-21 0-16,21 21 0,-1-21 16,1 21-16,0 0 0,0 0 0,21 0 15,-21 1-15,21-1 16,-21 0-16,21 0 16,0 0-16,21-21 31,0 0-31,0 0 0,0 0 15,0 0-15,1 0 0,20-21 16</inkml:trace>
  <inkml:trace contextRef="#ctx0" brushRef="#br0" timeOffset="23856.45">3979 572 0,'0'0'0,"21"-22"16,-21 1 0,0 42 31,0 1-47,0-1 0,0 0 15,0 21-15,0-21 0,-21 22 16,0-1-16,21 0 0,-21 1 0,21 20 15,-21-20-15,0 20 0,-1-21 16,1 1-16,21-1 0,-21 0 16,0 1-16,21-1 0,-21 0 15,21-20-15,0 20 0,0-21 0,0 0 0,0 0 16,0 1-16,0-1 16,0 0-16,0 0 0,0 0 31,-21-21 31,21-21-62,0 0 16,0 0 0,0 0-1</inkml:trace>
  <inkml:trace contextRef="#ctx0" brushRef="#br0" timeOffset="26001.65">4530 1334 0,'0'0'0,"21"0"0,0 0 15,0 0-15,0 0 0,0-22 16,1 22-16,-22-21 0,21 21 0,0-21 16,-21 0-16,0 0 15,21 0-15,-21-1 0,0 1 16,0 0-16,-21 0 15,0 21-15,0-21 0,-1 21 0,1 0 16,-21 0-16,21 0 0,-22 0 16,1 0-16,0 21 0,-1 0 0,22 0 15,-21 0-15,0 1 0,20-1 16,-20 0-16,21 21 0,0-21 0,-22 1 16,43 20-16,-21-21 0,0 21 15,21-20-15,0 20 0,0-21 0,0 0 16,0 0-16,0 1 0,0-1 15,21-21-15,0 21 0,22-21 16,-22 0-16,0 0 0,0 0 16,22-21-16,-22 21 0,21-21 0,0-1 15,-20 1-15,20 0 16,0 0-16,-21 0 0,22-22 0,-1 22 16,-21-21-16,22 0 15,-22-1-15,21 1 0,-21-22 0,0 22 0,1-21 16,-1-1-16,0 1 0,-21 20 15,0-20-15,21 20 0,-21 1 0,21 0 16,-21-1-16,0 22 0,0 0 16,0 0-16,0 0 15,0 42 1,0 0-16,-21 0 0,0 22 16,21-1-16,0 0 0,-21 1 15,0 20-15,21 1 0,-22-1 16,22 1-16,0-1 0,0-21 15,0 22-15,0-22 0,0 1 0,0-1 16,0 0-16,0-21 0,22 1 16,-1 20-16,0-42 0,0 21 0,0 0 15,0-21-15,1 0 0,20 0 16,-21 0-16,43 0 16,-22-21-16,-21 0 0,21 0 0,-20 0 15,20-1-15,-21-20 0,21 21 16,-20-21-16</inkml:trace>
  <inkml:trace contextRef="#ctx0" brushRef="#br0" timeOffset="26796.19">7112 487 0,'0'0'15,"0"-21"-15,0 0 0,-21-22 16,0 22-16,21 0 16,-22 21-1,1 0-15,21 21 16,-21 0-16,21 0 16,0 22-16,0-22 0,0 21 0,0 1 15,0 20-15,-21 1 0,21-22 16,0 43-16,-21-22 0,21 1 0,0-1 15,0 1-15,0-1 0,0 22 16,0-22-16,0-42 0,0 22 16,0-22-16,0 0 0,0 0 0,0 0 15,0 1-15,-21-22 32,21-22-32,0 1 15,0 0-15,-22 0 0,22-21 16,0 20-16,0-20 0,0 0 15,0-1-15,0 1 0,0 0 0,0-1 16,22 1-16,-1 0 0,0-1 16,0 22-16,0-21 0,22 21 0,-22 0 15,21-1-15,-21 1 0,22 21 16,-22 0-16,21 0 0,-21 0 0,0 0 16,22 43-16,-22-22 0,21 0 15,-21 21-15,1 1 0,-1-1 0,0 0 16,-21 1-16,0-1 0,0-21 15,0 21-15,-21 1 0,0-1 0,-22-21 16,22 0-16,0 1 0,-21-1 16,20 0-16,-20 0 0,21 0 15,0-21-15,-22 0 0,22 0 0,0 0 16,0 0-16,-21 0 0,20 0 16,1 0-16,0 0 0,21-21 15,-21 21-15,0-21 16,21 0-1,0 0-15,21-1 16,0 1-16,21 21 0,-20-21 0,-1 0 16</inkml:trace>
  <inkml:trace contextRef="#ctx0" brushRef="#br0" timeOffset="27232.54">7578 974 0,'0'0'0,"0"-21"0,0-1 16,0 1-16,0 0 0,0 0 16,0 0-16,0 0 15,21-1-15,0 22 0,0-21 0,0 0 16,0 21-16,1 0 0,-1 0 16,21-21-16,-21 21 0,22 0 0,-22 0 15,21 21-15,0 0 0,-20 0 16,20 22-16,-21-1 0,0-21 15,0 22-15,1-1 0,-1 0 16,-21 1-16,0-1 0,0-21 0,0 21 16,-21-20-16,-1 20 0,1-21 0,0 0 15,0 0-15,0-21 0,0 22 16,-1-22-16,1 0 16,21-22-1,0 1-15,0 0 0,0 0 0,0 0 16,0-22-16,0 22 0,0-21 15,0 0-15,21-1 0,1 1 0,-1 21 16,-21-22-16,21 22 0,0 0 16,0-21-16,0 21 0,1 21 15,20-22-15,-21 1 0,0 21 16,0 0-16,1-21 0,-1 21 0,0 0 16,0 0-16,21 0 0,-20 0 15</inkml:trace>
  <inkml:trace contextRef="#ctx0" brushRef="#br0" timeOffset="27695.95">8742 720 0,'0'0'15,"-21"21"-15,-1 0 0,1-21 16,0 42-16,0-20 16,0-1-16,-22 21 0,22-21 0,0 22 0,0-1 15,0 0-15,0 1 16,-1-22-16,22 21 0,-21 0 0,21-20 15,-21-1-15,21 21 0,0-21 0,0 0 16,0 1-16,0-1 0,21 0 16,0-21-16,1 0 0,-1 0 15,21 0-15,-21 0 0,22 0 16,-1-21-16,0 0 0,1 21 0,-1-22 16,0-20-16,1 21 0,-1 0 15,-21-22-15,0 1 0,22 0 0,-43-1 16,0-20-16,0 21 0,0-22 15,0 22-15,0-1 0,-43 1 16,22 21-16,0 0 0,-21 0 0,-1-1 16,22 22-16,-21 0 0,-1 0 15,22 0-15,-21 0 0,0 22 0,20-1 16,-20 21-16,21-21 0,0 22 16,0-1-16,-1 0 0,1 1 0,21-1 15,0 0-15,0 1 0,0-1 16,0 0-16,0-21 0,0 22 0,0-22 15,0 0-15,21 0 0,1-21 16,-1 21-16,0-21 0,21 0 0,-21 0 16,22 0-16,-1 0 0,0 0 15,1-21-15,-1 0 0</inkml:trace>
  <inkml:trace contextRef="#ctx0" brushRef="#br0" timeOffset="28324.89">9292 889 0,'0'0'15,"21"-21"-15,-21 0 0,21 21 0,-21-21 16,0 42 0,0 0-16,0 0 0,0 21 15,0-20-15,0 20 0,0-21 16,0 21-16,0-20 0,0 20 16,0-21-16,-21 21 0,21-20 0,-21 20 15,21-21-15,0 0 0,0 0 16,0 1-16,0-1 15,0 0 1,21-21 0,0-21-16,1 0 0,-1 21 15,-21-22-15,21-20 0,0 21 0,0 0 16,0-22-16,1 1 0,-1 21 16,0-21-16,0 20 0,0 1 0,-21 0 15,21 0-15,1 21 0,-1 0 16,0 21-1,-21 21 1,0-20-16,0-1 0,0 0 16,0 21-16,0-21 0,0 22 15,0-22-15,0 0 0,0 0 0,0 0 16,0 1-16,0-1 0,0 0 0,21 0 16,0-21-16,0 0 15,1 0-15,-1 0 0,0 0 0,21 0 16,1 0-16,-22-21 0,21 0 15,0 0-15,1-1 0,-1 1 0,-21-21 16,22 0-16,-22-1 0,0-20 16,21 20-16,-21 1 0,-21-21 0,22 20 15,-22 1-15,0 21 0,0 0 16,0-1-16,0 1 0,0 0 16,-22 21-1,22 21 1,-21-21-16,0 21 0,0 1 15,21-1 1,0 0-16,0 0 16,21-21-1,0 0 1</inkml:trace>
  <inkml:trace contextRef="#ctx0" brushRef="#br0" timeOffset="28794.04">10816 783 0,'42'0'16,"-84"0"-16,84-21 0,-63 21 31,0 0-31,0 0 16,0 0-16,0 21 0,-1 0 0,-20-21 15,21 22-15,0-1 16,0 0-16,-1 0 0,1 0 0,0 0 15,21 1-15,0-1 0,0 0 16,0 0-16,0 0 16,0 0-16,21-21 0,0 0 15,1 22-15,-1-22 0,0 0 0,0 21 16,21-21-16,-20 21 0,-1-21 16,21 21-16,-21-21 0,0 21 0,-21 0 15,0 1-15,0-1 16,0 0-16,-21 0 15,0-21-15,0 21 0,-21-21 0,20 0 16,-20 0-16,21 21 0,-21-21 16,20 0-16,-20 0 0,21 0 0,0 0 15,0 0-15,-1 0 16,1 0-16,0 0 0,0 0 16,0 0-16,0 0 0,21-21 46,21 0-30,0 0-16,0 21 0,21-21 0</inkml:trace>
  <inkml:trace contextRef="#ctx0" brushRef="#br0" timeOffset="29656.59">11155 1122 0,'21'-21'31,"0"21"-31,21-21 16,-20-1-16,-1 1 0,0 0 0,0 0 15,0 0-15,0 0 0,1-1 16,-1-20-16,-21 21 0,0 0 0,0 0 15,0-1-15,-21 22 32,-1 0-32,1 0 0,0 22 15,0-1-15,-21 0 0,20 0 0,1 0 16,0 22-16,0-22 0,-21 21 16,20 0-16,1-20 0,21 20 0,-21-21 15,21 0-15,-21 22 0,21-22 16,0 0-16,0 0 0,0 0 0,21 0 15,0 1-15,0-22 0,22 0 16,-22 21-16,21-21 0,-21 0 16,22 0-16,-1 0 0,-21 0 15,22 0-15,-22 0 0,21 0 16,-21 0-16,0-21 0,1 21 0,20-22 16,-21 22-16,-21-21 0,21 0 0,0-21 15,1 21-15,-22-1 0,0-20 16,21 21-16,-21-21 0,21 20 15,-21-20-15,21 21 0,-21 0 16,0 0-16,0-1 0,21 1 0,0 21 16,-21-21-16,22 0 0,-1 21 0,0 0 15,0 0-15,0 0 0,0 0 0,1 0 16,-1 0-16,0 0 0,0 0 16,21 21-16,-20 0 0,-1 0 15,0 1-15,0 20 0,-21-21 16,0 0-16,21 22 0,-21-22 0,0 21 15,0-21-15,0 22 0,0-22 16,0 0-16,-21 0 0,0 21 0,21-20 16,0-1-16,-21-21 0,0 21 0,21 0 15,-22-21-15,22 21 16,0-42 15,0 0-31,0 0 16,0 0-16,22-22 0,-1 1 15,0 21-15,21-43 0,-21 22 16,22 0-16,-22-22 0,21 22 0,1-1 16,-1 1-16,-21 0 0,21 21 15,-20-1-15,20 1 0,-21 0 0,0 0 16,0 21-16,1 0 16,-1 0-16,0 0 15,-21 21 1,0 0-16,0 0 15,-21-21-15</inkml:trace>
  <inkml:trace contextRef="#ctx0" brushRef="#br0" timeOffset="34252.05">13864 1037 0,'0'-21'16,"0"0"-16,0 0 0,0 0 16,0-1-16,0 1 0,0 0 15,21 0-15,-21-43 16,0 43-16,0 0 16,0 0-16,21 21 0,-21-21 15,-21 42 48,21 21-63,-21-21 15,21 43-15,-21-22 0,21 22 0,-21-1 16,21 1-16,0 20 0,-21-20 16,-1 21-16,22-1 0,-21 1 0,21 0 15,-21-1-15,21 1 0,0 0 0,-21-1 16,0-20-16,0 20 0,21-20 15,0-1-15,-22 1 0,1-1 16,21-20-16,-21 20 0,21-20 0,0-1 16,0 0-16,0 1 0,0-22 0,0 0 15,0 0-15,0-42 32,0 0-32,0-22 0,0 1 15,0 0-15,0-22 0,21 1 0,-21-1 16</inkml:trace>
  <inkml:trace contextRef="#ctx0" brushRef="#br0" timeOffset="34627.01">13652 1143 0,'0'0'0,"0"-21"0,-21-21 0,21 20 15,0-20-15,-21 21 0,21-21 16,0-1-16,0 22 0,0-21 0,21 21 15,0-1-15,1 1 0,-1 0 16,0 0-16,21 21 0,1 0 0,-1-21 16,21 21-16,1 0 0,-1 21 15,1-21-15,-1 42 0,1-21 0,-22 22 16,1 20-16,-1-20 0,-21-1 16,0 0-16,-21 1 0,0 20 0,-42-21 15,0-20-15,-1 20 16,1 0-16,-22-21 0,-41 43 15,41-43-15,22 0 0,-1-21 16,1 21-16,0-21 0,-1 0 16,22 0-1,21-21 1,0 0-16,21 21 16,1-21-16,20 21 0,-21-21 15,21 0-15,1-1 0,-1 1 0,22 0 16</inkml:trace>
  <inkml:trace contextRef="#ctx0" brushRef="#br0" timeOffset="35300.55">14668 889 0,'0'0'0,"0"21"31,-21-21-31,0 21 0,21 1 0,-21 20 16,0-21-16,0 21 0,21-20 15,0 20-15,-22-21 0,22 21 0,0-20 16,0 20-16,0-21 0,0 0 16,0 0-16,0 1 0,22-22 0,-1 21 15,0-21-15,0 0 0,0 0 16,0 0-16,1 0 0,-1 0 16,0 0-16,0-21 0,0 21 15,0-22-15,-21 1 0,0 0 16,22 0-16,-22 0 0,0-22 0,0 22 15,0-21-15,-22 21 0,1 0 16,0-1-16,0 1 0,0 0 0,0 0 16,-1 21-16,1-21 15,0 21-15,21-21 16,0-1 0,21 22-16,0-21 0,22 0 15,-1 21-15,0-21 0,1 0 16,-1 21-16,22-21 0,-22 21 15,21-22-15,1 22 0,-1 0 16,-20 0-16,20 0 0,-20 0 0,-1 0 16,-21 0-16,0 0 0,0 0 15,1 0-15,-22 22 0,0-1 0,0 21 16,0-21-16,0 22 0,0-1 16,0 0-16,-22 1 0,1-1 0,21 21 15,-21-20-15,0-1 0,21 22 16,0-22-16,-21 21 0,0 1 0,-1-1 15,22 22-15,-21-21 0,21 20 16,-21-20-16,21-1 0,-21 1 0,0-1 16,21 1-16,-21-1 0,21 1 0,-22-1 15,22 1-15,0-22 16,-21 22-16,21-1 0,-21-21 0,21 1 16,0-1-16,-21-21 0,21 22 15,0-22-15,0 0 0,0-42 31,0 0-31,21-22 16,0 1-16,0-22 0,1 1 0,20-1 16,-21-20-16</inkml:trace>
  <inkml:trace contextRef="#ctx0" brushRef="#br0" timeOffset="35668.98">15430 1228 0,'0'0'0,"0"-21"0,0-22 15,-21-41 1,21 62-16,0 1 0,0 0 16,21 0-16,1 0 0,-1 0 0,0-1 15,21 1-15,-21 21 0,22-21 16,-1 0-16,0 21 0,-20 0 16,105 0-16,-106 0 15,21 0-15,-21 21 0,0 0 16,1 0-16,-1 22 0,-21-22 15,0 0-15,0 21 0,0-20 0,-21-1 16,-22 21-16,22-21 0,-21 0 16,-1 22-16,1-22 0,-21 0 0,20 0 15,1 0-15,0 1 0,-1-22 16,1 21-16,21-21 0,0 0 0,-1 0 16,1 0-16,21 21 0,21-21 31,1 0-31,-1 0 15,21-21-15,0 21 0,-20-21 16,20 21-16,21-22 0,-20 1 0</inkml:trace>
  <inkml:trace contextRef="#ctx0" brushRef="#br0" timeOffset="36088.05">16341 995 0,'0'0'0,"42"0"15,-21-21-15,-21 0 0,0-1 0,0 1 16,-21 21 15,0 0-15,0 0-16,21 21 0,-22 1 15,1-1-15,0 21 0,21-21 0,0 22 16,-21-1-16,0-21 0,21 21 0,0 1 16,0-22-16,0 21 15,0-21-15,0 1 0,0-1 0,21 0 16,0 0-16,-21 0 0,21-21 15,22 0-15,-22 0 0,0 0 0,21 0 16,-21 0-16,22 0 0,-1-21 16,0 21-16,1-21 0,-1 0 0,0 0 15,-20-22-15,20 22 0,-21-21 16,0-1-16,0 1 0,1 0 0,-22-1 16,0 1-16,0 0 0,0-1 15,0 22-15,0-21 16,0 21-16,-22 21 15,1 0-15,21 21 16,0 0 0,0 0-16,0 0 15,0 1-15,21-22 16,1 0-16</inkml:trace>
  <inkml:trace contextRef="#ctx0" brushRef="#br0" timeOffset="36433.03">17462 910 0,'0'0'0,"-21"0"31,0 21-31,21 1 16,-21-1-16,0 0 0,0 0 0,21 21 15,0 1-15,-22-1 0,1 0 16,21 1-16,-21 20 0,0 43 15,21-42-15,-21-1 0,0 1 0,21-1 16,0 22-16,-22-22 0,22 1 16,-21 20-16,0-20 0,0-1 15,21 1-15,-21-1 0,0 1 0,21-1 16,-22 1-16,22-1 0,-21-20 0,21 20 16,-21-20-16,21-1 0,0 0 15,0 1-15,0-22 0,0 0 16,0 0-16,0 0 0,0-42 15,21 0 1,0-21-16,1-1 0,-1 1 16,0-22-16,21 1 0,-21-1 0</inkml:trace>
  <inkml:trace contextRef="#ctx0" brushRef="#br0" timeOffset="36763.96">17378 1058 0,'0'-42'0,"0"84"0,-21-126 0,21 63 16,0-22-16,0 22 0,0 0 0,0-21 15,0 20-15,0 1 0,21 21 16,0-21-16,21 0 0,-21 21 0,22 0 16,-1-21-16,-21 21 0,22 0 15,-1 0-15,0 0 0,-21 21 0,22 0 16,-22 0-16,0 22 0,21-1 15,-42-21-15,0 21 0,0 1 0,0-1 16,0 0-16,0 1 0,-21-22 0,0 21 16,-21-21-16,-1 1 0,1-1 15,0 0-15,-22 0 0,22 0 16,-22 0-16,22-21 0,-21 0 16,20 0-16,1 0 0,21 0 0,-22 0 15,22 0-15,0 0 0,0 0 16,-21 0-16,20 0 0,1 0 15</inkml:trace>
  <inkml:trace contextRef="#ctx0" brushRef="#br0" timeOffset="37815.79">2730 2540 0,'0'0'0,"-42"-21"0,0 21 15,-1-21-15,1 21 0,0 0 16,-1-21-16,1 21 0,21 0 16,-21 0-16,20 0 0,1 0 0,0 0 15,0 0-15,42 0 47,0 0-47,0 21 16,1-21-16,20 21 0,0-21 0,22 21 15,-1-21-15,1 0 0,-1 21 16,22-21-16,0 21 0,-1-21 0,22 0 16,0 0-16,21 0 0,21 0 15,0 0-15,0 0 0,22 0 0,-1 0 16,0 0-16,43 0 0,-21 0 16,-1 0-16,22 0 0,-1 0 0,1-21 15,0 21-15,21 0 0,-1 0 16,1-21-16,21 21 0,-21-21 15,42 21-15,-21-21 0,21 21 16,1-21-16,-1 21 0,21-22 0,-21 22 16,43-21-16,-22 21 0,0 0 15,1-21-15,20 21 0,-20 0 0,20-21 16,1 0-16,-22 21 0,21 0 0,1-21 16,-1 21-16,-20 0 0,20-22 15,1 22-15,-22 0 0,0-21 0,22 0 16,-22 21-16,-21 0 0,1 0 15,-1-21-15,-21 21 0,0 0 0,0 0 16,-43-21-16,1 21 0,0-21 16,-22 21-16,1 0 0,-22 0 0,0-22 15,-20 22-15,-22 0 16,0 0-16,-22 0 0,-20-21 0,0 21 16,-22 0-16,1 0 0,-22 0 15,0 0-15,-20 0 0,-1 0 0,0 0 16,-63 0 15,20 0-31,1 0 0,0 0 0,-21 0 16,-1-21-16,1 21 0,21 0 15,-43-21-15</inkml:trace>
  <inkml:trace contextRef="#ctx0" brushRef="#br0" timeOffset="37924.83">17843 2117 0,'0'0'0,"-21"0"47</inkml:trace>
  <inkml:trace contextRef="#ctx0" brushRef="#br0" timeOffset="109455.66">3196 4233 0,'0'-21'16,"-21"21"78,0 0-79,0 0-15,-1 0 16</inkml:trace>
  <inkml:trace contextRef="#ctx0" brushRef="#br0" timeOffset="110155.48">3111 4064 0,'0'0'0,"22"-21"0,-22 0 16,0 0-1,0-1-15,0 1 16,0 0 15,-22 21-31,22 21 31,0 0-31,0 1 16,0-1-16,0 0 0,0 0 16,0 0-16,0 22 0,0-22 15,0 21-15,0-21 0,0 22 0,0-1 16,0-21-16,0 21 0,0 1 15,0-22-15,0 21 0,0 1 0,0-1 16,0 0-16,0 1 0,0 20 16,0 43-16,0-43 0,0 1 15,0-1-15,0 22 0,0-21 16,0 63-16,0-43 0,0-20 16,0 20-16,0 1 0,0 0 15,0-1-15,0 1 0,0-21 16,0 20-16,0 1 0,0 0 15,0-22-15,0 106 16,0-84-16,0 0 0,0-22 0,0 22 16,0-22-16,22 22 0,-1 42 15,-21-42-15,0-1 0,21 1 0,0-21 16,-21 20-16,21 1 0,-21-22 16,0 22-16,0-21 0,0-1 0,0 22 15,0-22-15,0 22 0,0 0 16,0-22-16,0 1 0,0 20 15,0 43-15,0-63 0,0-1 16,0 1-16,0-1 0,0-20 16,0 20-16,21 1 0,-21-22 0,0 21 15,0-20-15,22 20 0,-22-20 0,0-1 16,0 0-16,21-21 0,-21 22 16,0-22-16,21 21 0,-21-21 0,0 1 15,0-44 16,0-20-31,0 0 0,0-22 16,-21-20-16</inkml:trace>
  <inkml:trace contextRef="#ctx0" brushRef="#br0" timeOffset="112819.85">3175 4022 0,'0'0'0,"0"-21"15,21 21 63,0 0-62,0 0-16,22 0 0,-22 0 16,21 0-16,-21 0 0,22 0 0,-1 0 15,0 0-15,1 0 0,-22 0 16,21 0-16,1 0 0,-1 0 16,21 0-16,-20 0 0,-1 0 0,22 0 15,-22 0-15,21 0 0,1 0 16,-1 0-16,22 0 0,21 0 15,0 0-15,0 0 0,21-22 0,0 22 16,-22-21-16,22 21 0,0 0 0,0 0 16,22 0-16,-22-21 0,21 21 15,-21 0-15,21 0 0,-21 0 0,21 0 16,0 0-16,0-21 0,1 21 16,-1 0-16,0 0 0,0-21 0,21 21 15,1 0-15,-1 0 0,0-21 16,-20 21-16,20 0 0,0 0 0,1-22 15,-1 22-15,0 0 0,-21 0 16,22 0-16,-22 0 0,0 0 16,21 0-16,1 0 0,-1 0 0,0 0 15,-20 0-15,-1 0 0,21 0 16,-21 0-16,22 0 0,-22 0 0,0 0 16,0 0-16,0 0 0,0 0 15,1 0-15,-22 0 0,21 0 16,0 0-16,-21 0 0,0 0 0,-21 0 0,21 0 15,-21 0-15,21 0 0,0 0 16,-22 0-16,22 0 0,-21 0 0,0 0 16,-21 0-16,21 0 0,-22 0 15,1 0-15,0 0 0,-1 0 16,1 0-16,-22 0 0,1 0 16,-1 0-16,-20 0 0,-1 0 0,0 0 15,-20 0-15,-1 0 0,0 0 0,0 0 16,-21-21 15,-21 21 16,0 21-31,0-21-16,21 22 0,0-1 0,-22-21 15,1 21-15,0 0 0,21 21 16,0-20-16,-21 20 0,21-21 0,-21 21 15,21 1-15,-21-1 0,21 0 16,0 1-16,0-22 0,0 21 0,0 1 16,0-1-16,0 0 0,0 1 15,0-1-15,0 0 0,0 22 0,0-1 16,0-20-16,0 20 0,0 22 0,0-22 16,0 1-16,0-1 0,0 1 15,0 20-15,-22-20 0,22-1 16,-21 22-16,21-21 0,0-1 0,-21 22 15,0-22-15,21 22 0,-21-22 0,21 1 16,0-1-16,-21 1 0,21 21 16,-22-22-16,22 22 0,-21-1 15,21-20-15,0 21 0,-21-1 0,0 1 16,0 0-16,0-1 0,21 1 0,-22 21 16,1-22-16,0 1 0,0 21 15,0-21-15,0-1 0,21 1 0,-22-22 16,1 22-16,0 63 0,21-63 15,0-22-15,-21 22 0,21-21 16,-21-1-16,0 64 16,21-63-16,0-1 0,0-21 0,-22 64 15,22-42-15,-21-1 16,21-20-16,-21-1 0,21 21 0,-21 22 16,21-21-16,-21-22 0,21 0 15,0 1-15,-21-1 0,-1-21 0,1 21 16,21-20-16,-21 20 0,21 0 15,0-21-15,-21 1 0,0 20 0,21-21 16,0 0-16,-21 22 0,-1-22 0,1 0 16,21 0-16,-21 0 0,21 0 15,0 1-15,-21-22 0,0 21 0,21 0 16,-21-21-16,-1 0 16,1 0-1,0 0 1,0 0-16,0 0 0,0 0 15,-1 0-15,1 0 0,0 0 0,0 0 16,-21 0-16,20 0 0,-20 0 16,0 0-16,-1 0 0,1 0 0,-21-21 15,20 21-15,-20 0 0,-1 0 0,1 0 16,-1-21-16,1 21 0,-22 0 16,22 0-16,-22 0 0,0 0 0,-21 0 15,22 0-15,-1 0 0,0 0 0,-20-22 16,-1 22-16,0 0 0,-21 0 0,21 0 15,-21 0-15,0 0 16,0 0-16,0 0 0,0 0 0,0 0 16,-21 0-16,21 0 0,-21 0 0,21 0 15,-21 0-15,21 0 0,-22 0 16,1 0-16,21 0 0,-21 22 0,0-22 16,0 0-16,21 0 0,-21 21 0,-1-21 15,1 0-15,21 21 0,-21 0 0,0-21 16,21 0-16,-21 0 0,21 21 15,0 0-15,-21-21 0,21 0 16,0 22-16,0-22 0,0 0 0,0 21 16,21-21-16,-21 0 0,21 0 15,0 0-15,0 21 0,0-21 0,1 0 16,-1 0-16,21 0 0,0 0 0,1 0 16,20 0-16,-20 0 0,20 0 0,1 0 15,-1 0-15,1 0 0,-64 0 16,84 0-16,1 0 0,-22 0 15,22-21-15,0 21 0,21 0 0,-22 0 16,1 0-16,0 0 0,20 0 16,-20 0-16,21 0 0,0 0 0,-22 0 15,22 0-15,0 0 0,0 0 0,-21 0 16,20 0-16,1 0 0,0 0 16,0 0-16,0 0 0,0 0 0,-1 0 15,1 0-15,0 0 0,0 0 16,0 0-16,0 0 0,-1 0 15,1 0-15,-21 0 0,21 0 0,0 0 16,-1 0-16,1 0 0,0 0 16,0 0-16,0 0 0,0 0 0,-1 0 15,1 0-15,0 0 0,0 0 16,0 0-16,0 21 16,-1-21-16,1 0 0,0 0 15,0 0 1,0 0-1,0 0 1,21-21 0,-22 21-1,1 0 1,0 0 0,0 0-16,0 0 15,0 0-15,21 21 0,-22-21 16,1 0-16,0 0 31,0 0-15,21-21-1,0 0 1,0-1 0,0 1-16,-21 0 15,21 0 1,0 0-16,-21 0 15,21-1-15,0 1 16,0 0-16,0 0 16,0 0-16,0 0 0,0-1 15</inkml:trace>
  <inkml:trace contextRef="#ctx0" brushRef="#br0" timeOffset="113259.91">3217 9165 0,'-21'64'32,"0"-43"-32,21 0 0,0 21 0,0-20 15,0 20-15,0-21 0,0 21 16,0-20-16,0 20 0,0-21 0,0 0 15,0 22-15,0-22 0,0 0 16,0 0-16,0 21 16,0-20-16,0-1 31,0-42 16,-21 21-47</inkml:trace>
  <inkml:trace contextRef="#ctx0" brushRef="#br0" timeOffset="119856.11">1101 3556 0,'0'0'0,"-22"-21"0,22-43 31,0 43-31,-21 0 0,21 0 16,0 42 15,0 0-15,0 0-16,0 22 0,0-22 16,0 21-16,0 1 0,0 20 15,0-21-15,0 1 0,0-1 0,0 22 16,0-22-16,0 0 0,0 22 15,0-22-15,0-21 0,0 22 0,0-22 16,0 21-16,0-21 16,0 0-16,-21-21 31,21-21-31,0 0 0,-21 0 16,21 0-16,0-22 0,-21 22 15</inkml:trace>
  <inkml:trace contextRef="#ctx0" brushRef="#br0" timeOffset="120251.58">931 3556 0,'0'0'0,"-21"0"0,0-21 0,21 0 16,-21 0-16,21-1 0,-21 1 15,21 0-15,0 0 0,0 0 16,0 0-16,0-1 0,21-20 0,0 21 15,0 0-15,21 0 16,1-22-16,-1 22 0,22 21 16,-1-21-16,1 0 0,-1 21 0,22 0 15,-22 0-15,-20 21 0,20 0 16,-21 0-16,-20 22 0,-1-1 0,-21 0 16,0 1-16,-21 20 0,-22-21 15,-20 1-15,20-1 0,-20 0 16,-1 1-16,22-1 0,-21-21 0,20 22 15,1-22-15,21 0 16,-22-21-16,22 21 0,0 0 0,0-21 16,0 0-16,21-21 62,21 21-46,0-21-16</inkml:trace>
  <inkml:trace contextRef="#ctx0" brushRef="#br0" timeOffset="120803.84">1736 3810 0,'0'0'0,"21"0"0,0 0 0,0 0 15,-21-21 1,0 0-16,0 0 15,0-1 1,0 1-16,-21 0 0,0 21 16,0 0-16,-1 0 0,1 0 15,0 0-15,0 0 0,0 21 16,0-21-16,-22 21 0,22 1 0,-21-1 16,21 21-16,-1-21 0,-20 0 15,21 22-15,0-1 0,0-21 0,21 22 16,-22-22-16,22 0 0,0 21 15,-21-21-15,21 1 16,0-1-16,21-21 16,1 0-1,-1-21-15,0-1 0,0 1 0,0 0 16,0 0-16,22-21 0,-22 20 16,0 1-16,21-21 0,-20 21 15,-1-22-15,0 22 0,0 0 0,0 0 16,-21 0-16,0 0 0,21 21 15,1 0-15,-1 21 16,-21 0 0,0 0-16,0 0 0,0 0 15,0 1-15,0-1 0,0 0 16,0 0-16,0 0 0,0 22 0,0-22 16,0 0-16,0 0 0,0 0 15,0 0-15,21-21 16,0 0-1,0 0-15,-21-21 16,21 21-16,-21-21 0,0 0 0,22 0 16,-1 0-16</inkml:trace>
  <inkml:trace contextRef="#ctx0" brushRef="#br0" timeOffset="121216.82">1926 3874 0,'0'0'0,"0"-43"31,0 22-31,0 0 16,0 0-16,21 0 16,0 21-16,1 0 15,-1 0-15,0 0 16,0 0-16,0 0 0,0 0 0,1 0 16,-1 0-16,-21 21 0,21 0 15,0-21-15,-21 21 0,0 0 0,0 0 16,0 1-16,0-1 0,0 0 15,0 0-15,0 0 0,-21 0 0,21 1 16,-21-22-16,21 21 16,-21-21-16,21-21 15,0-1 1,0 1-16,0 0 16,0 0-16,0 0 0,0 0 0,21-1 15,-21 1-15,21 0 0,0 0 16,-21 0-16,21 0 0,0-1 0,1 1 15,-1 21-15,0 0 16,0-21-16,0 21 0,0 0 16,-21-21-16,22 21 0,-1 0 15,0 0-15,-21 21 16,0 0-16,21-21 0,-21 21 16</inkml:trace>
  <inkml:trace contextRef="#ctx0" brushRef="#br0" timeOffset="122019.33">2434 3895 0,'0'0'0,"21"21"32,0-21-32,1 0 15,-1-21-15,0 21 0,0-21 16,43-1-16,-43 1 0,0 0 16,0 0-16,0 0 0,0 0 15,-21-1-15,0 1 0,22 21 16,-22-21-16,0 0 0,-22 21 31,1 0-31,0 0 0,0 21 16,0 0-16,0 0 0,-1-21 0,1 22 15,0-1-15,21 0 0,-21 0 16,21 21-16,-21-20 0,21-1 16,0 0-16,0 0 0,0 0 15,0 0-15,21-21 0,-21 22 0,21-22 16,0 0-16,0 0 0,1 0 15,-1 0-15,21 0 0,-21-22 0,0 22 16,22-21-16,-22 0 0,21 0 16,-21 0-16,22 0 0,-22-1 15,0 1-15,0 0 0,22 0 16,-43-21-16,21 20 0,0 1 0,-21 0 16,21 0-16,-21 0 15,0 42 16,0 0-31,0 0 16,-21 0-16,21 1 16,0-1-16,0 0 0,-21 0 15,21 0-15,0 0 0,-21 1 16,21-1-16,0 0 0,0 0 16,0 0-1,0-42 1,0 0-1,0 0-15,0 0 16,0-1-16,0 1 0,0-21 16,0 21-16,0 0 0,21-1 0,0 1 15,0-21-15,0 21 0,0 0 16,1-1-16,-1 1 0,0 21 16,21-21-16,-21 21 0,1 0 0,20 0 15,-21 0-15,0 21 0,0 0 16,1 1-16,-1-1 0,-21 0 15,0 0-15,0 0 0,0 0 0,0 1 16,0-1-16,-21 0 0,-1 0 16,22 0-16,-21 0 0,21 1 0,0-1 15,-21-21-15,21 21 0,0 0 16,-21-21-16,42-21 47,0 21-47,0-21 0,-21 0 15,22-1-15</inkml:trace>
  <inkml:trace contextRef="#ctx0" brushRef="#br0" timeOffset="122350.81">3873 3112 0,'0'-22'0,"-21"44"31,0-1-15,0 21-16,21-21 0,0 22 0,-21-1 15,0 0-15,21 1 16,-22-1-16,22 0 0,0 1 0,0-1 16,-21 0-16,21 1 0,-21-1 15,21 0-15,0-21 0,0 22 0,0-22 16,0 0-16,0 21 0,0-20 15,0-1-15,21-21 16,0 0-16,1 0 16,-1 0-16,0 0 0,0 0 0,0 0 15,0-21-15,22-1 0,-22 1 16,0 0-16,-21 0 0,21 0 0,0 0 16,-21-22-16</inkml:trace>
  <inkml:trace contextRef="#ctx0" brushRef="#br0" timeOffset="122659.84">3641 3408 0,'0'0'16,"-22"0"-16,1 21 0,42-21 31,1 0-31,-1 0 16,21 0-16,0 0 0,1 0 15,-1 0-15,0-21 0,22 21 0,-22 0 16,1-21-16,-22 0 0,21 21 16,22-22-16,-43 22 0,21 0 15,-21 0-15,0 0 0,-21-21 16,22 21-16,-1 0 16,-21 21 30,-21-21-30,-1 22-16</inkml:trace>
  <inkml:trace contextRef="#ctx0" brushRef="#br0" timeOffset="127783.81">2921 5292 0,'0'21'16,"21"-21"-16,0 0 16,-21 21-16,21-21 15,1 0 1,-1 0 0,-21 21-16,21-21 15,0 0-15,0 0 16,0 0-1,1 0-15,-1 0 16,0 0-16,0 0 16,0 0-16,0 0 0,1 0 0,-1 0 15,0 0-15,21 0 0,-21 0 16,22 0-16,-22 0 0,21 0 0,1 0 16,-1 0-16,0 0 0,1 0 0,-1 0 15,21 0-15,-20 0 16,20 0-16,-20 0 0,20 0 0,1 0 15,-1 0-15,1 0 0,-1 0 16,1 0-16,20 0 0,1 0 0,0 0 16,-1 0-16,22 0 0,-21 0 15,-22 0-15,22 0 0,-22 0 0,1 0 16,-1 0-16,1 0 0,-1 0 0,1 0 16,-1 0-16,1 0 0,-1 0 15,1 0-15,-1 0 0,1 0 0,21 0 16,-22 0-16,1 0 15,-1 0-15,1 0 0,-1 0 0,-21 0 16,22 0-16,-22 0 0,22 0 0,-22 0 16,0 0-16,1 0 0,20 0 15,-20 0-15,20 0 0,-21 0 0,1 0 16,20 0-16,-20 0 0,20 0 16,-21 0-16,1 0 0,20 0 0,-20 0 15,-1 0-15,0-21 0,-21 21 0,22 0 16,-1 0-16,0 0 0,-20 0 15,20 0-15,-21 0 0,0 0 0,22 0 16,-22 0-16,0 0 0,0 0 16,0 0-16,0 0 0,1 0 15,-22-21 32,0 0-31,0 0-1,0-1-15,0 1 0,0 0 16</inkml:trace>
  <inkml:trace contextRef="#ctx0" brushRef="#br0" timeOffset="128416.74">7747 3916 0,'-21'-42'31,"0"42"-15,21 21 0,0 0-1,-22 0-15,22 0 16,0 0-16,0 1 0,0-1 0,0 21 15,0-21-15,0 0 0,0 22 16,0-22-16,0 21 0,0-21 16,0 22-16,0-1 0,0-21 15,0 22-15,0-1 0,0-21 0,0 21 16,0 1-16,0-22 0,0 21 16,0-21-16,0 22 0,0-1 0,0 0 15,0-20-15,0 20 0,0 0 0,0 1 16,0-22-16,0 21 0,0-21 15,0 22-15,0-22 0,0 0 0,0 0 16,0 0-16,0 0 0,0 1 16,0-1-16,0 0 0,0 0 15,0 0-15,0 0 0,-21-21 16,21 22-16,-21-22 16,0 21-1,0-21-15,0 0 0,-1 0 16,1 0-16,0 0 15,0 0-15,0 0 0,0 0 0,-1 0 16,-20-21-16,0-1 0,21 1 0</inkml:trace>
  <inkml:trace contextRef="#ctx0" brushRef="#br0" timeOffset="128996.42">3598 4466 0,'0'0'0,"0"-21"16,0 0-16,0 0 0,0 42 47,0 21-47,0-21 0,0 1 15,0 20-15,0-21 0,0 21 0,-21 1 16,21-1-16,-21 0 0,0 1 16,21-1-16,0-21 0,0 43 15,-21-43-15,21 0 0,0 0 16,0 0-16,0-42 31,0-21-31,0 21 0,0 0 0</inkml:trace>
  <inkml:trace contextRef="#ctx0" brushRef="#br0" timeOffset="129215.82">3535 4487 0,'84'-21'31,"-62"21"-31,-1-21 0,21 21 0,-21-21 16,0 21-16,22 0 0,-22 0 16,0 0-16,0 0 0,0 0 15,-42 0 17</inkml:trace>
  <inkml:trace contextRef="#ctx0" brushRef="#br0" timeOffset="129403.81">3535 4826 0,'0'0'15,"21"0"1,0 0-16,0 0 16,0 0-16,1 0 15,-1 0-15,0-21 0,0 21 16,0-21-16,0 21 0,1 0 15,-1-21-15,0 21 0,0-22 16</inkml:trace>
  <inkml:trace contextRef="#ctx0" brushRef="#br0" timeOffset="129907.8">4085 4699 0,'0'0'0,"21"0"0,0-21 16,-21 0-16,0 0 15,0-1-15,0 1 16,-21 21 0,0 0-16,0 0 15,0 0-15,0 0 0,-1 0 0,1 21 16,0 1-16,0-22 0,-21 21 16,20 0-16,22 21 0,-21-21 0,0 22 15,21-22-15,0 0 0,0 21 16,0-20-16,0-1 0,0 0 0,0 0 15,0 0-15,21-21 16,0 0-16,1 0 0,-1 0 16,0 0-16,0 0 0,-21-21 15,21 0-15,0 0 0,1 0 16,-1-22-16,0 22 0,0 0 16,-21-21-16,0 20 0,21 1 0,-21 0 15,21 0-15,-21 0 0,0 0 0,0-1 16,0 44 15,0-1-31,0 0 16,0 0-16,0 0 0,0 0 0,0 1 15,0 20-15,0-21 0,0 0 16,0 22-16,0-22 0,0 0 0,0 0 16,0 0-16,0 0 15,22-21-15,-1 0 16,0 0-16,0 0 15,0-21-15,0 0 0,1 0 0,-1 0 16,0 0-16</inkml:trace>
  <inkml:trace contextRef="#ctx0" brushRef="#br0" timeOffset="130152">4466 4593 0,'0'0'0,"21"0"0,-42 0 31,0 0-31,0 21 15,0 1-15,-1-1 16,1 0-16,21 0 0,-21 21 0,0-20 16,21-1-16,-21 21 0,21-21 15,0 22-15,0-22 0,0 0 16,0 0-16,0 0 0,21-21 16,0 0-16,0 0 0,0 0 15,1 0-15,-1 0 16,0 0-16,0-21 0,0 0 0,0 0 0,22 0 15,-22-1-15,0 1 0</inkml:trace>
  <inkml:trace contextRef="#ctx0" brushRef="#br0" timeOffset="130532.97">4678 4763 0,'0'21'16,"21"-21"-1,0 0-15,0 0 16,0-21-16,1 21 0,20-22 16,-21 1-16,0 21 0,0-21 0,1 0 15,-1 21-15,0-21 0,-21 0 16,0-1 0,-21 22-1,0 0-15,-1 0 16,1 22-16,0-22 0,0 21 0,0 0 15,-22 0-15,22 0 0,0 22 16,0-22-16,21 21 0,0-21 0,-21 0 16,21 22-16,0-22 0,0 0 15,0 0-15,0 0 0,0 1 16,21-22-16,0 0 16,0 0-16,0 0 0,22 0 0,-22 0 15,0-22-15,21 1 0,-20 0 16,20 0-16,-21 0 0,21-22 15,-20 22-15,20-21 0,-21 21 16,0-22-16</inkml:trace>
  <inkml:trace contextRef="#ctx0" brushRef="#br0" timeOffset="131019.45">5270 4424 0,'0'21'15,"0"0"-15,0 0 16,-21 1-16,21-1 0,-21 0 15,21 0-15,0 0 0,0 22 0,0-22 16,-21 21-16,21-21 0,-21 22 16,21-22-16,-21 21 0,21-21 0,0 0 15,0 22-15,0-22 16,0 0-16,0 0 0,-22 0 16,22-42 15,0 0-31,0 0 15,0 0-15,0 0 0,22-1 16,-1 1-16,-21 0 0,21 0 0,0 0 16,-21 0-16,21-1 0,0 22 15,1-21-15,-1 0 0,0 21 0,0 0 16,0 0-16,0 0 0,1 0 16,-1 0-16,0 0 0,0 0 0,0 21 15,0-21-15,-21 21 16,0 1-16,0-1 0,0 0 0,0 0 15,0 21-15,-21-20 0,0-1 16,-21 0-16,21 0 0,-22 21 0,22-20 16,-21-22-16,21 21 0,-22 0 0,22 0 15,0-21-15,0 0 0,0 21 16,-1-21-16,1 0 0,0 0 16,21-21-1,21 0 1,0 21-16,1-21 0,-1 0 15,0-1-15</inkml:trace>
  <inkml:trace contextRef="#ctx0" brushRef="#br0" timeOffset="131659.68">5821 4636 0,'-43'21'31,"22"0"-31,0 0 0,0-21 0,-21 21 0,20 0 16,1 22-16,0-22 0,-21 0 16,21 21-16,-1-20 0,1-1 15,21 0-15,0 0 0,0 0 16,0 0-16,21-21 16,1 0-1,-1 0-15,0-21 0,0 21 0,21-21 16,-20 0-16,-1 0 0,0 0 15,21-1-15,-42 1 0,21 0 0,1 0 16,-22 0-16,21 0 0,-21-1 0,0 1 16,0 0-16,0 0 15,21 21 17,0 0-32,0 0 15,-21 21-15,21-21 16,1 21-16,-22 0 0,0 1 15,0-1-15,0 0 0,0 0 0,0 0 16,0 0-16,0 1 0,0-1 16,0 0-16,-22 0 0,22 0 0,-21 0 15,21 1-15,0-1 16,21-21 15,1-21-31,-1-1 0,0 22 16,0-21-16,0 0 0,-21-21 0,21 21 15,-21-1-15,22-20 0,-22 21 16,0-21-16,0 20 0,0 1 16,0 0-16,0 0 0,0 0 15,-22 21-15,1-21 0,0 21 16,0 0-16,0 0 0,0 0 16,-1 0-16,1 0 0,21 21 15,21-21 16,1 0-31,-1 0 16</inkml:trace>
  <inkml:trace contextRef="#ctx0" brushRef="#br0" timeOffset="132222.79">6286 4466 0,'0'21'31,"0"1"-15,0-1-16,-21 0 0,21 0 16,0 0-16,0 22 0,0-22 0,-21 21 15,21-21-15,-21 22 0,21-22 0,-21 0 16,21 21-16,0-21 16,0 1-16,0-1 0,0 0 0,0 0 15,0-42 16,0 0-15,0 0-16,0-1 0,0 1 16,0 0-16,0 0 0,0 0 0,21 0 15,0-1-15,0 22 0,0-21 16,-21 0-16,22 21 0,-1 0 0,0-21 16,0 21-16,0 0 15,0 0-15,-42 0 31,0 21-15,0-21-16,0 21 0,0 0 0,-1-21 16,1 22-16,0-1 15,0 0-15,21 0 0,-21-21 0,21 21 16,0 0-16,0 1 0,0-1 16,0 0-16,0 0 15,21-21-15,-21 21 0,21-21 16,0 0-16,0 21 15,1-21-15,-1 0 16,0 0 0,0 0-1,0-21-15,0 0 16,1 0-16,-1 0 16,0 0-16</inkml:trace>
  <inkml:trace contextRef="#ctx0" brushRef="#br0" timeOffset="132513.26">6604 4763 0,'0'21'31,"21"-21"1,0-21-17,-21-1 1,0 1-1,-21 21 1,0 0 0,0 0-1,21 21-15,-21-21 0,21 22 16,0-1-16,0 0 16,21-21 30</inkml:trace>
  <inkml:trace contextRef="#ctx0" brushRef="#br0" timeOffset="132827.81">7048 4657 0,'0'0'0,"0"-43"31,0 22-31,-21 21 31,0 0-31,0 0 16,21 21-16,-21 1 0,0-1 15,-1-21-15,1 21 0,0 0 16,0 21-16,0-20 0,0 20 16,-1-21-16,22 21 0,-21-20 15,21-1-15,0 0 0,0 0 0,0 0 16,0 0-16,0 1 0,21-22 15,1 21-15,-1-21 16,0 0-16,0 0 0,0 0 16,0 0-16,22 0 0,-22-21 15,0-1-15,21 1 0,-20 21 16,-1-21-16</inkml:trace>
  <inkml:trace contextRef="#ctx0" brushRef="#br0" timeOffset="133648.1">7281 4699 0,'-148'233'0,"296"-466"0,-127 233 15,-21-21-15,-21 21 32,21 21-32,-21-21 0,0 21 15,21 0-15,-21 1 0,21-1 16,-21 0-16,21 0 0,-22 0 16,22 0-16,0 1 0,0-1 0,0 0 15,0 0 1,0 0-16,22-21 31,-22-21-15,21 0-16,-21 0 15,0 0-15,0-1 0,0 1 16,0 0-16,0 0 0,0 0 0,21 0 16,-21-1-16,0 1 15,21 21-15,0 0 0,-21-21 16,21 21-16,1 0 0,-1 0 15,-21 21-15,0 0 16,0 1-16,0-1 0,0 0 16,0 0-16,0 0 15,0 0-15,0 1 16,0-1-16,0 0 16,0 0-1,0-42 16,0 0-31,0 0 16,0-1-16,0 1 0,0 0 16,0 0-16,0 0 15,21 0-15,0-1 16,0 1-16,0 21 16,1 0-16,-22 21 31,0 1-31,0-1 15,0 0-15,0 0 0,0 0 16,0 0-16,0 1 0,0-1 16,0 0-16,0-42 47,0 0-47,0-1 15,0 1-15,0 0 0,21 0 16,0 0-16,-21 0 0,0-1 15,21 1-15,0 0 0,-21 0 0,21 21 16,1 0-16,-1 0 16,0 21-1,-21 0-15,0 0 0,0 1 16,0 20-16,0-21 0,0 0 16,0 0-16,0 22 0,-21-22 0,0 0 15,-1-21-15,22 21 0,-21 0 0,0 1 16,0-22-16,0 0 15,21 21-15</inkml:trace>
  <inkml:trace contextRef="#ctx0" brushRef="#br0" timeOffset="137912.78">7789 5313 0,'-21'0'0,"21"-21"16,-21 0-1,0-1-15,0 22 16,-1 0 0,1-21-16,0 21 0,0 0 15,0 0-15,0 0 16,-1 0 0,44 0 15,20 0-31,-21 0 15,21 0-15,1 0 0,-1 0 16,0 0-16,22 0 0,-1 0 16,-20 0-16,20 0 0,1 0 15,-1 0-15,1 0 0,-1 0 0,22 0 16,-22 0-16,22-21 0,-21 21 16,20 0-16,1-21 0,0 21 0,-1 0 15,1 0-15,0 0 0,-1 0 0,-20-21 16,20 21-16,1 0 0,21 0 15,-21 0-15,20 0 0,1 0 0,-21 0 16,21 0-16,0 0 0,-22 0 16,1-21-16,63 21 15,-63 0-15,-22 0 0,1 0 0,-1-22 16,1 22-16,-1 0 0,1 0 16,-1 0-16,-20 0 0,20-21 0,-21 21 15,22 0-15,-22 0 0,1 0 16,-22 0-16,21 0 0,0 0 0,-20 0 15,-1 0-15,21 0 0,-21 0 16,0 0-16,1 0 0,-1 0 0,0 0 16,-21-21-16,21 21 15,-21-21 1,0 0 15,0 0 0,0-1-31,0 1 0,0 0 16,0 0-16</inkml:trace>
  <inkml:trace contextRef="#ctx0" brushRef="#br0" timeOffset="138723.79">12001 4001 0,'0'0'16,"0"-22"0,0 1-16,0 0 78,0 42-16,-21-21-46,21 21-16,0 1 16,-21 20-16,21-21 0,0 0 0,0 22 15,0-1-15,0-21 0,0 21 0,0 1 16,0-1-16,0-21 0,0 22 15,0-1-15,0 0 0,0-21 0,0 22 16,0-22-16,0 21 0,0-21 16,0 22-16,0-22 0,0 0 0,0 21 15,0-20-15,0 20 0,0-21 16,0 0-16,0 0 0,0 1 0,0-1 16,0 0-16,0 0 0,0 0 15,0 0 1,0 1 93,-21-22-78,0 0-31,0 21 16,-1-21-16,1 0 0,0 0 16,0 21-16,-21-21 0,-1 0 0,22 0 15,-42 21-15,20-21 0,-20 0 16,-1 0-16,1 0 0,-22 0 16,0 0-16,1 0 0</inkml:trace>
  <inkml:trace contextRef="#ctx0" brushRef="#br0" timeOffset="139551.79">8467 4784 0,'42'-21'31,"-42"-1"-31,0 1 16,0 0-16,0 0 15,0 0-15,0 0 0,0-1 0,0 1 16,-21 0-16,21 0 0,-21 0 16,-22 0-16,22 21 15,-21 0-15,21 0 0,-1 0 0,-20 0 16,21 0-16,0 21 0,-22 0 16,22 0-16,0 0 0,0 0 0,0 22 15,0-22-15,-1 21 0,1 1 16,0-1-16,21-21 0,0 21 0,0 1 15,0-22-15,0 0 0,0 21 16,0-20-16,0-1 0,21-21 16,0 0-16,1 0 15,-1 0-15,0-21 0,0-1 0,0 22 16,0-21-16,22 0 0,-22-21 16,0 21-16,0-22 0,0 22 0,1 0 15,-1-21-15,-21 20 0,0 1 16,21 0-16,-21 0 0,21 0 15,-21 0-15,0 42 32,0 0-17,0 0-15,0 21 16,0-20-16,0-1 0,-21-21 0,42 21 16,-21 0-16,0 21 0,21 1 15,-21-22-15,0 0 0,21-21 16,1 0-16,-1 0 15,0 0-15,0 0 0,0-21 16,0 0-16,-21 0 0,22-1 0,-1 1 16,0-21-16</inkml:trace>
  <inkml:trace contextRef="#ctx0" brushRef="#br0" timeOffset="140173.56">8742 4551 0,'0'0'0,"0"21"16,-21 0-1,21 0-15,-22-21 0,22 22 0,0-1 16,0 0-16,0 0 16,-21 0-16,21 22 0,0-22 0,0 0 0,0 0 15,0 0-15,0 0 16,0 1 0,0-44-1,0 1 1,0 0-16,0 0 15,21 0-15,-21 0 0,0-1 0,0-20 16,22 21-16,-22 0 0,21 0 0,-21-1 16,0 1-16,21 0 0,0 0 15,0 21-15,0 0 16,1 0-16,-22 21 16,21 0-16,0 0 15,-21 1-15,0-1 16,0 0-16,0 21 0,0-21 0,0 1 15,0-1-15,0 21 0,0-21 16,0 0-16,21-42 31,0 0-15,0 0-16,-21 0 0,22 0 16,-1-1-16,-21 1 0,21-21 15,0 21-15,0 0 0,-21-1 0,21 22 16,1-21-16,-1 0 0,0 21 15,0 0-15,0 0 0,0 0 16,-21 21-16,22-21 16,-22 21-16,0 1 0,0-1 15,0 0-15,0 21 0,0-21 16,0 1-16,0-1 0,0 0 16,0 0-16,-22 0 0,22 0 15,0 1 1,0-44 15,0 1-31,0 0 0,22 0 0,-22 0 16</inkml:trace>
  <inkml:trace contextRef="#ctx0" brushRef="#br0" timeOffset="140643.56">9525 4551 0,'0'0'0,"21"0"0,-21-21 15,-21 21 1,0 0 0,0 0-1,-1 0-15,1 21 0,21 0 0,-21 0 16,0 0-16,0 1 0,21-1 0,-21 21 16,21-21-16,-22 22 15,22-22-15,0 0 0,0 0 0,0 0 16,0 0-16,0 1 0,0-1 15,22-21 1,-1 0 0,0-21-16,-21-1 0,21 1 0,0 0 15,-21 0-15,21 0 0,-21 0 16,22-1-16,-22-20 0,21 21 0,-21 0 16,21 0-16,-21-1 0,21 22 0,-21-21 15,0 42 16,0 1-31,0-1 16,0 0-16,0 0 0,0 0 0,0 0 16,0 1-16,0-1 0,0 0 15,0 0-15,21-21 0,0 21 16,1-21 0,-1 0-16,0 0 0,-21-21 15,21 21-15,0-21 0,0 0 0,1 0 16,-1 21-16,0-22 0,0 1 15,0 0-15</inkml:trace>
  <inkml:trace contextRef="#ctx0" brushRef="#br0" timeOffset="141207.29">9948 4530 0,'-21'21'31,"21"0"-16,21-21-15,0 0 0,1 0 16,-1 0-16,0 0 0,0 0 16,0-21-16,0 21 0,22-21 0,-22 21 15,0-21-15,0 21 0,0-22 16,1 22-16,-1 0 0,-21-21 16,-21 21 15,-1 21-31,1-21 0,0 22 0,-21-1 15,21 0-15,-22 0 0,1 0 16,0 0-16,20 1 0,-20-1 0,0 0 16,21 0-16,-22 0 0,22 0 0,0 1 15,21-1-15,-21-21 16,21-21 0,21-1-1,0 1-15,0 21 0,-21-21 16,21 0-16,1 0 15,-1 0-15,0 21 16,0 0 0,0 0-16,-21 21 15,0 0-15,0 0 0,21-21 16,1 21-16,-22 0 16,21-21-16,0 0 15,0 0-15,0 0 16,0 0-16,1 0 0,-1 0 15,0 0-15,0 0 0,0 0 16,0 0-16,1-21 16,-1 21-16,21 0 0,-21-21 0,0 0 15,1 21-15,-1-21 0,0 21 16,0-21-16</inkml:trace>
  <inkml:trace contextRef="#ctx0" brushRef="#br0" timeOffset="141880.38">10583 4487 0,'-21'0'31,"0"0"-15,0 0-16,21 22 0,-21-22 15,-1 21-15,1 0 0,0 0 0,0-21 16,21 21-16,0 0 0,-21 1 0,21-1 16,0 0-1,0 0-15,0 0 16,21-21-1,0 0 1,-21-21 0,21 0-16,-21 0 15,0 0-15,0-1 0,0 1 16,21 0-16,1 0 16,-1 0-16,-21 0 0,21-1 15,0 1-15,0 21 0,0 0 16,1 0-16,-1 21 15,-21 1 1,0-1-16,21-21 0,-21 21 16,0 0-16,0 0 0,0 0 0,0 1 15,0-1-15,0 0 0,-21 0 16,21 0-16,-21-21 16,21-21 30,0 0-46,0 0 16,0 0-16,0-1 0,0 1 16,21 0-16,0 0 0,-21 0 15,0 0-15,21 21 0,0-22 16,0 1-16,1 21 0,-1 0 16,0 0-16,0 0 15,0 21-15,-21 1 16,0-1-16,0 0 15,0 0-15,0 0 0,0 0 0,0 1 16,0-1-16,0 0 0,0 0 16,-21-21-16,21 21 15,-21-21-15,21 21 16,0-42 15,0 0-15</inkml:trace>
  <inkml:trace contextRef="#ctx0" brushRef="#br0" timeOffset="142183.79">11028 4614 0,'21'0'31,"0"0"-16,0 0 1,-21-21 0,0 0-16,0 0 15,-21 21 1,0 0 0,0 0-16,0 0 0,-1 21 15,1-21 1,21 21-16,21-21 47,1 0-47,-1 0 0,0 0 0</inkml:trace>
  <inkml:trace contextRef="#ctx0" brushRef="#br0" timeOffset="142499.78">11472 4360 0,'0'0'0,"-21"0"0,0 0 0,21 22 16,-21-22-16,0 21 0,-1-21 0,1 21 16,0 0-16,0 0 15,21 0-15,-21 1 0,0-1 0,-1 0 16,22 0-16,0 0 0,-21 0 15,21 1-15,0-1 0,0 0 0,0 0 16,0 0-16,0 0 0,0 1 16,21-22-1,1 0-15,-1 0 0,0 0 16,0 0-16,0 0 16,0-22-16,1 1 0,-1 21 0,-21-21 15,21 0-15,0 21 0,0-21 16</inkml:trace>
  <inkml:trace contextRef="#ctx0" brushRef="#br0" timeOffset="143324.87">11599 4509 0,'-21'21'32,"0"0"-32,0-21 15,21 21-15,0 0 0,-21 0 16,21 1-16,0-1 15,0 0 1,21-21 15,0 0-15,-21-21 0,0 0-16,0-1 15,0 1-15,0 0 0,0 0 16,0 0-16,0 0 15,0-1 1,21 22-16,0 0 16,0 0-1,1 0-15,-22 22 16,21-1-16,-21 0 16,0 0-16,0 0 15,0 0-15,0 1 16,0-1-16,0 0 15,0 0 1,0-42 31,0 0-47,0 0 16,0-1-16,0 1 0,0 0 0,21 0 15,-21 0-15,21 0 16,-21-1-16,21 22 15,0 0-15,1 0 0,-1 0 16,0 0 0,-21 22-16,0-1 15,0 0-15,0 0 16,0 0-16,0 0 0,0 1 16,0-1-16,0 0 15,0-42 32,0 0-31,0-1-16,0 1 0,0 0 15,21 21-15,0-21 0,-21 0 0,21 0 16,1-1-16,-1 1 0,0 0 16,0 21-16,0 0 0,0 0 15,1 0-15,-1 21 16,-21 0-16,0 1 0,0-1 0,0 0 15,0 0-15,0 0 0,-21 0 16,-1 1-16,1-1 0,-21 0 0,21 0 16,0 0-16,-1 0 0,-20 1 15,21-1-15,0 0 0,0 0 0</inkml:trace>
  <inkml:trace contextRef="#ctx0" brushRef="#br0" timeOffset="145303.72">11832 5038 0,'0'0'0,"0"21"0,-21 0 0,0-21 15,21 21 1,-21-21-16,42 0 109,21 0-109,-21 0 16,22 0-16,-1 0 0,0 0 0,22 0 16,-1 0-16,22 0 0,-22 0 15,22-21-15,0 21 0,-1 0 0,1 0 16,21-21-16,0 21 0,0 0 16,21 0-16,-22 0 0,1 0 0,0-21 15,0 21-15,0 0 0,-22 0 16,1-21-16,0 21 0,-22 0 0,1 0 15,-1 0-15,1 0 0,-22 0 16,43 0-16,-43 0 0,0 0 16,-20 0-16,20 0 0,-21 0 0,21 0 15,-20 0-15,-1 0 0,0 0 16,0 0-16,0-22 0,0 22 16,1 0-16,-1 0 0,0 0 15,0 0-15,0 0 16,-21-21-1,0 0-15,-21 0 16,0 21-16,0-21 0,-22 0 16,1 21-16</inkml:trace>
  <inkml:trace contextRef="#ctx0" brushRef="#br0" timeOffset="146167.74">12700 4339 0,'21'0'0,"-42"0"0,42-21 0,-21 0 0,0 0 15,0 0-15,0-1 0,0 1 16,0 0-16,-21 21 16,0 0-16,0 0 15,-1 21-15,22 0 0,-21 1 0,0-1 16,-21 21-16,21 0 0,-1-20 15,1 20-15,0 0 0,-21 1 0,21-1 16,-1 0-16,1 1 0,0-1 16,0 0-16,21 1 0,0-1 0,0 21 15,0-41-15,21-22 16,0 21-16,0-21 0,22 0 0,-22 0 16,21 0-16,1-21 0,-1-1 15,0 1-15,-21 0 0,22 0 0,-1 0 16,-21 0-16,22-1 0,-22 1 15,-21-21-15,0 21 16,-21 0 0,-1 21-16,-20 0 0,21 0 15,0 0-15,0 0 0,-1 0 0,1 0 16,0 0-16,0 0 16,21 21-1,21-21 1,0 21-16,0 0 15,-21 0-15,0 0 0,22 1 0,-22 20 16,21 0-16,-21-21 0,0 22 0,0-1 16,0 0-16,0 1 0,0-1 15,-21-21-15,-1 22 0,1-1 0,0-21 16,21 0-16,0 0 0,-21 1 16,21-1-16,-21 0 0,21-42 46,0 0-46,0-1 0,0-20 16,0 21-16,0-21 0</inkml:trace>
  <inkml:trace contextRef="#ctx0" brushRef="#br0" timeOffset="146380.62">12869 4593 0,'0'0'0,"21"21"15,-21 1 1,0-1-16,0 0 0,0 0 16,0 0-16,0 0 15,-21 1-15,21-1 0,-21-21 16,0 0 15,21-21-15,0-1-16,0 1 0</inkml:trace>
  <inkml:trace contextRef="#ctx0" brushRef="#br0" timeOffset="146548.51">12890 4424 0,'0'0'0,"-21"0"32,0 0-32,0 0 31,0 0-31,21 21 0,21-21 31,0 0-31,0 0 0,0 0 16,1 0-16</inkml:trace>
  <inkml:trace contextRef="#ctx0" brushRef="#br0" timeOffset="146779.39">13314 4276 0,'0'21'15,"0"0"-15,-21 0 16,-1 0-16,22 1 0,-21-1 0,0 21 16,21-21-16,-21 0 0,0 22 15,21-22-15,-21 0 0,21 21 0,0-20 16,0-1-16,0 0 0,-22 0 16,22 0-16,0 0 15,-21-42 16,21 0-31</inkml:trace>
  <inkml:trace contextRef="#ctx0" brushRef="#br0" timeOffset="147632.54">12890 4593 0,'22'0'15,"-1"0"-15,0 0 16,21-21-16,-21 21 15,22 0-15,-1-21 0,22 0 0,-22 21 16,0-21-16,22 21 0,-22-22 16,0 1-16,1 0 0,-1 0 0,0 0 15,-20 0-15,-1-1 0,0 1 16,0 0-16,-21 0 0,0 0 0,0 0 16,0-1-16,-21 22 15,0 0-15,0 0 16,21 22-16,-22-1 0,1 21 15,21-21-15,-21 0 0,21 22 16,0-22-16,0 21 0,-21-21 0,21 1 16,0 20-16,0-21 0,0 0 15,0 0-15,0 1 0,0-1 0,0 0 16,0 0-16,-21 0 0,21 0 16,0-42 15,0 0-31,21 21 15,0-21-15,-21 0 0,21 21 0,-21-21 16,0-1-16,21 1 0,1 21 16,-22-21-16,21 21 15,0 0 1,-21 21 0,0 0-16,0 1 0,0-1 15,0 0-15,0 0 16,0 0-16,0 0 15,21-21 1,0 0-16,0 0 16,1-21-16,-1 0 15,-21 0-15,21 0 16,-21 0-16,21-1 0,-21 1 16,21 0-1,-21 42 1,0 0-1,0 1 1,0-1-16,0 0 0,0 0 31,21-21-15,1 0 0,-1-21-1,0 0-15,0 21 16,0-21-1,-21 42 32,21-21-15,1 0-1,-22-21-31</inkml:trace>
  <inkml:trace contextRef="#ctx0" brushRef="#br0" timeOffset="148068.79">14160 4276 0,'0'0'0,"-21"0"16,0 0-16,21 21 15,-21 0-15,0 0 0,21 0 16,-21 1-16,21-1 0,-22 21 15,22-21-15,0 0 0,0 1 16,0-1-16,-21 21 0,21-21 0,0 0 16,-21 1-16,21-1 0,0 0 15,0 0-15,0 0 16,0-42 31,0 0-47,0 0 15,0 0-15,21-1 16,0 22-16,1-21 0,-1 21 0,0-21 16,0 21-16,0 0 0,0-21 15,1 21-15,-1 0 0,0 0 0,0 0 16,0 0-16,0 0 0,-21 21 16,0 0-16,0 0 15,0 1-15,0-1 16,-21 0-16,0-21 0,0 21 15,0-21-15,0 0 0,-1 21 16,1 0-16,0-21 0,0 0 16,0 0-16,0 0 0,-22 0 0,22 0 15,0 0-15,-21 0 0</inkml:trace>
  <inkml:trace contextRef="#ctx0" brushRef="#br0" timeOffset="149615.42">4572 3577 0,'0'0'0,"0"21"0,-21-21 15,42-21 48,-21 0-63,21 21 0,0-21 16,0 0-16,1 21 0,-1-21 0,0-1 15,21 22-15,-21-21 16,1 0-16,20 21 0,-21-21 0,21 21 15,1-21-15,-1 0 0,0 21 16,1 0-16,-1 0 0,-21 0 0,22 0 16,-1 0-16,0 21 0,1 0 15,-1 0-15,-21 0 0,21 22 0,-20-1 16,20-21-16,-21 21 0,21 1 16,-20-1-16,20 43 0,-21-43 15,0-21-15,0 22 0,-21-1 16,0 0-16,22-21 0,-22 22 15,0-22-15,0 21 0,0-21 16,0 1-16,0-1 0,0 0 0,0 0 16,0 0-16,0 0 15,-22-42 32,1 21-47,21-21 0</inkml:trace>
  <inkml:trace contextRef="#ctx0" brushRef="#br0" timeOffset="150039.18">5440 4128 0,'21'42'16,"0"-42"-1,0 21-15,0 0 0,-21 0 16,22 1-16,-1-22 16,-21 21-16,21-21 0,-21 21 0,21 0 15,0-21 1,0 0 0,1 0-1,-1-21 1,0 0-16,0 0 0,0-1 0,0-20 15,1 21-15,-1-21 0,21-1 16,-21 1-16,0 0 0,1 20 16,20 1-16,-21-21 0,0 21 15,-21 42 1,0 0 0,-21 0-16,21 0 0,-21 1 0,0-1 15,21 21-15,0-21 0,0 0 16,0 1-16,-21-1 0,21 0 15,0 0-15</inkml:trace>
  <inkml:trace contextRef="#ctx0" brushRef="#br0" timeOffset="150775.32">7302 4106 0,'0'0'0,"-21"0"32,0 0-32,21-21 15,0 0-15,0 0 16,0 0-16,0 0 0,0-1 16,0 1-16,0-21 0,0 21 15,21 0-15,0-22 0,1 1 0,20 21 16,-21-22-16,21 1 0,1 0 15,-1-22-15,22 22 0,-1 0 16,22-1-16,-1 1 0,1 0 0,0-1 16,21 22-16,-22-21 0,22 21 15,-21-1-15,21 1 0,-1 21 0,-20 0 16,21 0-16,-21 0 0,-1 21 16,1 22-16,-22-22 0,1 21 0,-22-21 15,1 22-15,-1-1 0,-21 0 16,21 1-16,-20-1 0,-1 0 0,-21-20 15,21 20-15,0-21 0,-21 21 16,0-20-16,21-1 0,0 0 0,-21 0 16,22 0-16,-22 0 0,0 1 15,0-1-15,0 0 16,0 0-16,0 0 0,0 0 16,-22-21-1,1 0-15,0 0 16,0 0-1,21-21-15,-21 21 0,21-21 0</inkml:trace>
  <inkml:trace contextRef="#ctx0" brushRef="#br0" timeOffset="151107.51">9186 3852 0,'0'22'0,"0"-1"16,21 0-1,-21 0-15,22-21 0,-22 21 0,0 0 16,21 1-16,-21-1 0,0 0 16,21 0-16,-21 0 0,0 0 15,21-21 1,0 0-16,0 0 16,1-21-16,-1 21 15,-21-21-15,21 0 0,0 0 0,-21 0 16,21-1-16,0-20 0,-21 21 15,22 0-15,-1 0 0,-21-1 16,21 1-16,0 0 0,-21 0 0,21 0 16,-21 0-1,21 21-15,-21-22 16</inkml:trace>
  <inkml:trace contextRef="#ctx0" brushRef="#br0" timeOffset="151675.47">9567 3831 0,'-21'0'0,"42"0"0,-42 21 0,21-42 31,0 0-15,0 0-16,0 0 15,21 0-15,0-1 0,1 1 0,-1-21 16,21 21-16,-21-22 0,64-41 16,-22 20-16,-20 22 15,20-22-15,1 22 0,-1-21 16,22 20-16,-22-20 0,1 20 0,-1 1 15,1 0-15,-1-1 0,22 1 16,-21 21-16,20-21 0,1 20 0,21 1 16,-22 0-16,22 0 0,0 0 15,-21 21-15,21 0 0,-22 0 0,22 0 16,-21 21-16,21 0 0,-22 0 0,22 0 16,-21 22-16,-1-22 0,1 21 15,0-21-15,-22 22 0,1-1 16,-1 0-16,-20 1 0,-1-1 0,0 22 15,1-22-15,-22 0 0,42 43 16,-42-43-16,1 1 16,-1-1-16,0-21 0,0 21 0,-21-20 15,21 20-15,0-21 0,-21 0 0,22 0 16,-22 1-16,21-1 16,-21 0-16,0-42 62,-21 21-46,21-21-16</inkml:trace>
  <inkml:trace contextRef="#ctx0" brushRef="#br0" timeOffset="152114.9">12594 3662 0,'0'21'32,"0"0"-32,21 0 15,0-21-15,-21 22 16,22-1-16,-1-21 0,0 21 0,0 0 16,0-21-16,0 21 0,1 0 0,-1-21 15,0 22-15,0-22 16,0 0-16,0 0 15,1 0-15,-1 0 0,0 0 0,0-22 16,0 1-16,0 21 16,1-21-16,-22 0 0,21 0 0,0 0 15,0-1-15,-21-20 0,21 21 0,0-21 16,1 20-16,-22-20 0,21 0 16,0-1-16,-21 22 0,21-21 15,0 21-15,-21 0 0,0-1 16,0 1-16,0 42 15,0 1 1,0-1-16,0 0 0,-21 21 0,0-21 16,0 22-16,0-22 0,-1 21 15,1 1-15,0-22 0,0 0 0,-21 0 16,20 21-16,1-20 0,0-22 0,0 21 16,21 0-16,-21-21 0,0 0 15,-1 21-15</inkml:trace>
  <inkml:trace contextRef="#ctx0" brushRef="#br0" timeOffset="152935.35">9377 3810 0,'0'21'15,"0"0"1,0 1-16,0-1 0,0 0 16,21 0-16,-21 0 15,0 0-15,21-21 0,-21 22 0,0-1 16,0 0-16</inkml:trace>
  <inkml:trace contextRef="#ctx0" brushRef="#br0" timeOffset="153283.1">9207 4043 0,'22'85'15,"-1"-85"1,-21 21-16,0 0 0,21-21 0,0 0 16,-21 21-16,21 0 15,0-21-15,1 0 0,-1 21 16,0-21-16,0 0 0,0 0 15,0 0 1,-21-21 0,22 0-16,-22 0 15,0 0-15,0 0 0,21-1 16,-21-20-16,0 21 0,0 0 16,0 0-16,0-1 0,0 1 0,21 0 15,0 21 1,0 0-1,0 0-15</inkml:trace>
  <inkml:trace contextRef="#ctx0" brushRef="#br0" timeOffset="165711.76">5355 5546 0,'21'0'0,"-21"-21"31,21-22-15,1 22-16,-22 0 16,0 0-16,0 0 15,0-1-15,0 1 16,-22 42 15,22 1-15,0-1-16,0 0 0,0 21 15,0 1-15,-21-1 0,21 21 16,0 1-16,0-1 0,0 1 16,-21-1-16,21 1 0,-21-1 0,0 1 15,21-1-15,0-20 0,0 20 16,-21 1-16,21-1 0,-22-20 0,22-1 16,0 21-16,0-20 0,0-22 0,0 21 15,0-21-15,0 22 0,0-22 16,0 0-16,0-42 47,0 0-47,0 0 0,0-1 15,0 1-15,0-21 0,0 0 16,0-1-16,0 1 0,0 0 0</inkml:trace>
  <inkml:trace contextRef="#ctx0" brushRef="#br0" timeOffset="166167.35">5524 5398 0,'0'0'0,"0"-22"0,-21 22 0,21-21 31,-21 42-15,21 1-1,0-1-15,-21 0 0,21 21 0,0 1 16,0-1-16,-21 21 0,21 1 16,-21-1-16,-1 64 0,22-63 15,-21-22-15,0 22 16,21-1-16,-21 1 0,0-22 0,21 22 15,0-1-15,-21-21 0,-1 1 16,22-1-16,-21 0 0,21 1 0,0-1 16,-21-21-16,21 0 0,-21 22 15,21-22-15,0-42 47,-21 0-31,21-1-16,0 1 15,0 0-15,-21 0 0,21 0 16,0 0-16</inkml:trace>
  <inkml:trace contextRef="#ctx0" brushRef="#br0" timeOffset="166571.15">4953 6244 0,'0'0'0,"0"-21"0,-21-21 16,21 21 0,21 21-1,0 0 1,0 21-16,-21 0 15,21 0-15,1 0 0,-1 0 0,0 1 16,-21 20-16,21 0 0,0 1 16,0-1-16,-21 0 0,22 1 0,-22-1 15,21-21-15,-21 21 0,0-20 16,0 41-16,21-42 0,-21 0 16,0 1-16,0-1 0,21-42 62,-21-1-62,0 1 16,0 0-16,0 0 0,21 0 15,-21-22-15,21 22 0</inkml:trace>
  <inkml:trace contextRef="#ctx0" brushRef="#br0" timeOffset="166843.74">5778 6223 0,'0'0'0,"-63"21"15,42 0-15,-22 1 16,1-1-16,0 21 0,-1-21 16,1 22-16,0-1 0,-1 0 15,1 1-15,21-1 0,-21 0 0,20 1 16,1-22-16,0 0 0,0 0 0,21 0 15,0 0-15,0 1 0,0-1 16,0-42 31,0-1-31</inkml:trace>
  <inkml:trace contextRef="#ctx0" brushRef="#br1" timeOffset="173708.97">1185 7726 0,'0'0'0,"21"-21"16,1 0-16,-1 21 0,-21-22 16,21 22-16,0-21 0,-21 0 15,0 0-15,21 0 0,0 0 16,-21-1-16,0 1 0,0 0 15,0 0-15,0-21 0,-21 20 16,0 1-16,21 0 0,-21 0 0,0 21 16,-22 0-16,22 0 0,0 0 15,-21 0-15,21 0 0,-1 21 16,-20 21-16,21-20 0,-21 20 16,-1 0-16,22 1 0,-21 20 0,-1-21 15,22 22-15,-21-22 0,21 22 16,0-1-16,-1 1 0,1-1 15,21 1-15,-21-1 0,21 1 16,0-22-16,0 0 0,0 1 0,21-1 0,0 0 16,1-20-16,20-1 0,-21 0 15,0-21-15,22 0 0,-1 0 16,-21 0-16,21 0 0,1 0 0,41-42 16,1-1-1,-64 22-15,22-21 0,-22 21 0,0-22 16,0 22-16,-21-21 15,0 21-15,0-1 0,-21-20 0,0 21 16,-22 21-16,22 0 0,-21 0 16,0 0-16,-1 0 0,22 0 0,-21 0 15,21 21-15,-1-21 0,1 0 16,0 21-16,0-21 0,42 0 31,0 0-31,0 0 16,1 0-16,-1 0 0,21 0 0,-21 0 15,22 21-15,-22 1 16,21-1-16,-21 0 0,0 0 0,-21 43 16,0-22-16,0 21 15,0-20-15,-21-1 0,0 22 0,0-22 16,0 21-16,0 1 0,-1-1 16,-20 1-16,21-1 0,0 1 15,0-1-15,-1-20 0,1 20 0,0-20 16,0-22-16,21 0 0,0 0 15,0 0-15,0 0 0,0-42 16,0 0 0,0 0-16,0-21 0,21 20 0,0-20 15,-21-21-15,21 20 0,1-20 16,-1-1-16</inkml:trace>
  <inkml:trace contextRef="#ctx0" brushRef="#br1" timeOffset="174124.54">1503 8086 0,'0'42'32,"0"-21"-32,0 0 0,21-42 46,0 0-46,0 0 16,0 0-16,1 0 0,-1-1 0,0-20 16,0 21-16,-21 0 0,0 0 15,0-1-15,0 1 0,0 0 0,0 0 16,-21 21-16,0 0 16,0 0-16,-1 0 0,1 21 0,-21 0 15,21 0-15,0 22 0,-1-1 16,1 0-16,0 1 0,0-1 0,21 0 15,0 1-15,0-22 16,0 21-16,0-21 0,0 1 0,0-1 16,21 0-16,0 0 0,0-21 15,1 0-15,-1 0 0,0 0 0,21 0 16,-21 0-16,22-21 0,-22 0 16,21 0-16,-21-22 0,22 1 0,-22 0 15,0-1-15,21-20 0,-20 20 16</inkml:trace>
  <inkml:trace contextRef="#ctx0" brushRef="#br1" timeOffset="174377.13">2117 7324 0,'0'0'16,"0"84"0,0-62-16,0 20 15,-22 0-15,22 64 16,-21-64-16,0 1 0,0-1 0,21 22 15,-21-22-15,0 0 0,21 1 16,-22-1-16,22 0 0,0 1 0,0-22 16,0 0-16,0 0 0,0 0 15,0 0-15,22-21 16,-22-21 0,21 0-16,0 0 0,-21 0 0,0 0 15,21-22-15,-21 22 16,21-21-16</inkml:trace>
  <inkml:trace contextRef="#ctx0" brushRef="#br1" timeOffset="174555.72">1778 7853 0,'0'0'0,"21"0"31,0 0-31,0 0 16,22 0-16,-22 0 0,0-21 15,21 0-15,1 21 0,-1-22 16,0 1-16,1 0 0,-1 0 16,0 0-16,1 0 0,-1 21 0</inkml:trace>
  <inkml:trace contextRef="#ctx0" brushRef="#br1" timeOffset="175131.32">2582 7578 0,'0'42'16,"0"-21"-1,0 0-15,-21 1 0,21-1 16,-21 21-16,21-21 0,-21 0 0,21 22 16,-21-22-16,-1 21 0,1 1 15,21-1-15,-21 0 0,0-21 16,0 22-16,21-22 0,0 21 16,-21-21-16,21 1 0,-22-22 0,22 21 15,0-42 1,0-1-1,22 1-15,-1 0 0,0 0 16,0-21-16,-21 20 0,21-20 0,0 21 16,1 0-16,-1 0 0,-21-1 15,21 1-15,0 21 0,0 0 16,-21 21 0,0 1-16,0-1 0,0 0 15,0 0-15,0 0 0,0 22 16,0-22-16,21 0 0,-21 0 15,0 0-15,0 0 0,0 1 0,22-22 16,-1 21-16,0-21 16,0 0-16,0 0 0,22 0 0,-22 0 15,0-21-15,21-1 0,-21 1 16,22 0-16,-22-21 0,0-1 0,21 1 16,-20 0-16,-1-1 0,0 1 15,-21 0-15,0-1 0,0 1 0,0 0 16,0 21-16,0-22 0,0 22 0,0 0 15,-21 21-15,0 0 0,-1 0 16,1 0-16,0 0 0,0 0 16,0 21-16,0 0 0,-1-21 15,1 21-15,0 22 0,0-22 0,21 0 16,0 0-16,0 0 16,0 1-16,0-1 0,0 0 15,21-21-15,0 0 0,0 0 0,22 0 16,-22 0-16</inkml:trace>
  <inkml:trace contextRef="#ctx0" brushRef="#br1" timeOffset="175347.13">3365 7768 0,'0'43'0,"0"-22"15,0 0-15,-21 0 0,0 0 0,0 0 16,0 22-16,21-22 0,-21 0 15,-1 0-15,22 22 16,0-22-16,-21 0 0,21 0 0,0-42 47,0 0-47,0 0 0,0-1 0,21-20 16,-21 21-16</inkml:trace>
  <inkml:trace contextRef="#ctx0" brushRef="#br1" timeOffset="175508.35">3323 7514 0,'0'0'0,"-21"-21"31,21 42 1,0 0-32,0 1 0,21-1 15,-21 0-15,21-21 0,0 21 16,-21 0-16</inkml:trace>
  <inkml:trace contextRef="#ctx0" brushRef="#br1" timeOffset="175915.69">3704 7811 0,'0'0'0,"0"21"0,0 0 15,-21 0-15,21 0 0,-21 0 0,0 1 16,21-1-16,-22 0 0,22 0 15,-21 0-15,21 0 0,-21-21 0,21 43 16,0-22 0,-21-21-16,21-21 15,0 0 1,0-22-16,0 22 16,21 0-16,-21 0 0,21-22 0,0 22 15,1 0-15,-1-21 0,21 21 16,-21-1-16,0 1 0,1 0 15,-1 0-15,21 21 0,-21 0 0,0 0 16,1 0-16,-1 0 0,0 0 0,0 21 16,-21 0-16,21 0 0,-21 1 15,0-1-15,0 0 0,0 0 16,0 0-16,0 22 0,-21-22 0,0 0 16,21 0-16,-21 0 0,21 0 15,0 1-15,0-1 0,21-21 31,0 0-31,0-21 16,0-1-16,1 1 0,20 0 0</inkml:trace>
  <inkml:trace contextRef="#ctx0" brushRef="#br1" timeOffset="176412.23">4593 7768 0,'21'0'0,"-42"0"0,42-21 0,-21 0 16,0 0-16,0 0 0,-21-1 15,0 1-15,0 21 16,-22 0-16,22-21 0,-21 21 16,21 0-16,-22 0 0,22 0 0,-21 21 15,21 0-15,0 1 0,-1-1 16,1 0-16,0 21 0,0-21 0,0 22 16,0-22-16,21 21 0,0 1 0,0-22 15,0 21-15,0-21 0,0 22 16,21-22-16,0 0 0,-21 0 15,21-21-15,21 0 0,-20 0 16,-1 0-16,21 0 0,-21-21 0,22 0 16,-1 0-16,0-22 0,-21 22 15,22-21-15,-1 21 0,-21-22 16,22 1-16,-1-22 0,-21 22 0,0 0 16,22-22-16,-22 22 0,0-22 15,-21 22-15,21-21 0,-21 20 0,0 1 16,0 21-16,0 0 0,0-1 0,-21 22 31,21 22-31,-21-1 0,21 0 0,-21 21 16,-1 1-16,22-1 0,-21 0 15,21 22-15,-21-22 0,0 0 16,21 1-16,0 20 0,-21-20 0,21-1 16,0 0-16,0-21 0,0 22 15,0-22-15,0 21 0,0-21 0,0 1 0,42-22 16,-21 0-1,22 0-15,-22 0 0,21 0 0,0 0 16,1-22-16,-22 1 0</inkml:trace>
  <inkml:trace contextRef="#ctx0" brushRef="#br1" timeOffset="176861.84">5397 7620 0,'0'0'0,"0"-21"16,-21 21-1,0 0-15,0 21 16,0-21-16,0 21 0,-1 0 16,1 1-16,0 20 0,21-21 0,-21 0 15,0 22-15,0-22 0,-1 0 16,22 21-16,0-21 0,0 1 0,0-1 16,0 0-16,0 0 0,0 0 0,0 0 15,22-21-15,-1 0 16,0 0-16,21 0 0,-21 0 0,22 0 15,-1-21-15,0 0 0,-20 0 16,20 0-16,0 0 0,1-1 0,-22 1 16,21-21-16,-21 21 0,-21-22 15,0 22-15,0-21 0,0 21 0,0-22 16,0 22-16,0 0 0,-21 0 16,-21 21-16,21 0 0,-22 0 0,22 0 15,-21 0-15,21 0 0,-22 0 16,1 21-16,21 0 0,0 22 0,-1-22 15,-20 0-15,42 21 0,-21-21 16,0 1-16,21 20 0,-21-21 0,21 21 16,0-20-16,0-1 0,0 0 0,0 0 15,0 0-15,21-21 0,0 0 16,0 21-16,0-21 0,0 0 0,22 0 16,-22-21-16,21 21 0,1-21 0,-1 0 15</inkml:trace>
  <inkml:trace contextRef="#ctx0" brushRef="#br1" timeOffset="177386.75">6096 7620 0,'0'0'0,"21"0"0,0-21 31,-21 42-15,0 0-16,-21 0 0,0 1 0,0-1 15,21 0-15,-21 0 0,-1 0 0,22 0 16,0 1-16,0-1 0,-21 0 15,21 0-15,0 0 0,0 0 16,0 1-16,21-22 16,1 0-1,-1 0-15,0 0 0,0-22 0,0 1 16,22 0-16,-22 0 0,0 0 0,0 0 16,0-1-16,0-20 0,22 21 15,-22 0-15,-21 0 0,21-1 0,0 1 16,0 21-16,-21 21 15,0 1 1,0-1-16,0 0 0,0 0 16,0 21-16,0-20 0,0-1 15,0 0-15,0 0 0,0 0 0,0 0 16,22 1-16,20-1 16,-21 0-16,0-21 0,0 0 15,22 0-15,-1 0 0,0 0 0,-20-21 16,20 0-16,0 21 0,1-22 0,-1-20 15,0 21-15,1 0 0,-22-22 16,21 1-16,-21 0 0,0-22 0,-21 22 16,0-22-16,0 22 0,0 0 0,0-1 15,-42 1-15,21 21 0,-21 0 16,20 21-16,-20 0 0,0 0 0,-1 0 16,1 21-16,0 0 0,-1 0 15,1 0-15,0 22 0,-1-22 16,1 0-16,21 0 0,-21 0 0</inkml:trace>
  <inkml:trace contextRef="#ctx0" brushRef="#br1" timeOffset="177912.61">3450 8403 0,'0'0'0,"21"-21"15,-21 0-15,0 42 31,0 0-31,0 0 0,21 22 16,-21-22-16,0 21 0,0 1 0,0-1 16,0 0-16,0 22 0,0-22 15,0 0-15,0 1 0,-21 41 16,0-41-16,21-22 16,0 21-16,0-21 0,0 1 0,21-44 31,0-20-31,1 21 15,-1-21-15,0-1 0,21 1 0,-21 0 16,1-22-16</inkml:trace>
  <inkml:trace contextRef="#ctx0" brushRef="#br1" timeOffset="178115.28">3873 8297 0,'0'0'0,"0"22"16,0-1-1,0 0-15,-21 21 0,21-21 0,-21 22 16,21-1-16,-21 0 0,21 1 15,0-1-15,0 0 0,-21 1 0,21-1 16,-21 0-16,21 1 0,0-1 16,-22-21-16,22 22 0,0-22 15,0 0-15,0 0 0,0-42 32,0 0-32,0 0 15,0-22-15,0 22 0</inkml:trace>
  <inkml:trace contextRef="#ctx0" brushRef="#br1" timeOffset="178289.47">3323 8721 0,'0'0'0,"-21"21"0,0-21 15,0 21-15,21 0 0,0 0 16,21-21-16,0 0 16,0 22-16,21-22 0,-20 0 0,20 0 15,0 0-15,1 0 0,-1 0 16,0-22-16,1 1 0,20 21 0,-21-21 15,22 0-15,-22 0 0,1 0 16,-1-1-16,0 1 0</inkml:trace>
  <inkml:trace contextRef="#ctx0" brushRef="#br1" timeOffset="179143.69">4297 8615 0,'0'-21'31,"0"0"-15,-21 21-16,-1-22 0,1 22 0,0-21 15,0 21-15,0 0 16,0 0-16,-1 0 0,1 0 16,0 0-16,0 21 0,0 1 0,0-1 15,-1 0-15,1 21 0,0-21 16,0 22-16,-21 20 0,20-20 16,22-1-16,0 0 0,0-21 15,0 1-15,0-1 0,0 0 16,0 0-16,0 0 0,22-21 0,-1 0 15,0 0-15,0 0 16,0 0-16,0-21 0,1 0 0,-1 0 16,21 0-16,-21-22 0,0 22 15,22-21-15,-22 21 0,0-22 0,0 1 16,-21 0-16,21 20 0,-21 1 16,0 0-1,0 42 1,-21 0-16,21 22 15,0-22-15,0 0 0,-21 0 16,21 22-16,0-22 0,0 0 16,0 0-16,0 21 0,0-20 0,21-22 15,0 21-15,-21 0 0,22-21 16,20 0-16,-21 0 0,0 0 16,22 0-16,-22 0 0,21-21 0,-21 0 15,22-1-15,-22 1 0,0 0 16,0 0-16,0 0 0,0-22 0,1 22 15,-22 0-15,0-21 0,0 21 0,0-1 16,0 1-16,-22 0 16,1 21-16,21 21 15,-21 0 1,21 1-16,0-1 0,-21 0 0,21 0 16,0 0-16,0 0 0,0 1 0,0-1 15,0 0-15,0 0 16,0 0-16,-21-21 0,21 21 15,0-42 17,0 0-32,0 0 0,21 0 0,0 0 15,0-1-15,0 1 0,1-21 16,-1 21-16,0 0 0,0-1 0,0 1 16,0 21-16,22-21 0,-22 21 15,21-21-15,-21 21 0,22 0 0,-22 0 16,0 0-16,43 42 0,-43-21 15,-21 1-15,21-1 0,0 0 16,-21 0-16,0 0 0,0 0 16,0 1-16,0-1 0,0 0 0,0 0 15,0 0-15,0 0 0,0 1 16,21-22 0,0 0-16,1 0 15,-1-22-15,0 22 0,0-21 16,0 0-16,0 21 0,1-21 0,-1 0 15,21 21-15</inkml:trace>
  <inkml:trace contextRef="#ctx0" brushRef="#br1" timeOffset="179643.35">5736 8594 0,'0'0'0,"0"-21"0,-21-22 31,0 43-31,-22 0 0,22 0 16,-21 0-16,21 21 0,-22-21 0,22 22 15,-21-1-15,21 0 0,-22 0 16,22 0-16,0 22 0,0-22 16,0 0-16,0 21 0,21-21 0,0 22 15,0-22-15,0 0 0,0 21 0,0-20 16,0-1-16,0 0 0,21-21 16,0 0-16,0 0 0,0 0 15,22 0-15,-22-21 0,21 0 0,0 21 16,-20-22-16,20 1 0,0-21 15,1 21-15,-22-22 0,21 22 16,-21-21-16,0 0 0,22 20 0,-22-20 16,-21 0-16,21-1 0,-21 1 0,21 21 15,-21-21-15,21 20 0,-21 1 16,0 0-16,0 0 0,0 42 16,-21 0-1,0 0-15,21 1 0,-21-1 16,0 0-16,21 21 0,-21-21 0,21 22 15,0-22-15,-22 21 0,22-21 16,0 22-16,0-22 0,0 21 16,0-21-16,0 1 0,0-1 0,22 0 15,-1 0-15,0-21 0,0 0 16,0 0-16,0 0 0,1 0 0,-1 0 16,21 0-16,-21-21 0,0 0 0,1 0 15,20-1-15,-21 1 0,0 0 16,0-21-16,1 21 0,-1-1 15,0-20-15</inkml:trace>
  <inkml:trace contextRef="#ctx0" brushRef="#br1" timeOffset="179887.09">6371 8192 0,'0'0'0,"0"21"32,0 0-32,-21 21 15,0-21-15,21 22 0,-21-1 16,-1 0-16,22 1 0,0-1 0,-21-21 15,0 22-15,21-1 0,-21 0 0,21-21 16,-21 22-16,21-1 0,0-21 16,0 0-16,0 22 0,0-22 0,0 0 15,0 0-15,21-21 32,0 0-32,0-21 15,0 21-15,1-21 0,-1 0 16,0 0-16,0-1 0,0-20 0</inkml:trace>
  <inkml:trace contextRef="#ctx0" brushRef="#br1" timeOffset="180245.64">6562 8657 0,'42'21'31,"-21"-21"-31,0 0 0,0 0 16,1 0-16,-1 0 0,0-21 15,0 21-15,21-21 0,-20 0 0,-1 0 16,21 21-16,-21-21 0,0-1 16,-21 1-16,0 0 0,22 21 0,-22-21 15,0 0-15,0 0 0,-22 21 16,1 0-16,0 0 16,-21 0-16,21 0 0,-1 0 0,-20 21 15,21 0-15,-21 21 0,20-21 16,1 1-16,0-1 0,0 21 0,21-21 15,0 0-15,0 22 0,0-22 0,0 0 16,0 0-16,0 0 0,21 1 16,0-22-16,22 21 0,-22-21 0,21 0 15,-21 0-15,22 0 0,-1 0 16,0 0-16,-21-21 0,22 21 16,-1-22-16,0 1 0,-20 0 0,20 21 15,-21-21-15,0 0 0,0 21 0</inkml:trace>
  <inkml:trace contextRef="#ctx0" brushRef="#br1" timeOffset="180425.43">7070 8763 0,'0'0'0,"0"21"0,0-42 78,0 0-78,0 0 16</inkml:trace>
  <inkml:trace contextRef="#ctx0" brushRef="#br1" timeOffset="184027.89">6413 5609 0,'0'-21'16,"0"42"78,0 0-94,0 1 15,0-1-15,0 0 0,0 0 16,0 0-16,0 0 0,0 1 16,22-1-16,-22 21 0,21-21 0,0 0 15,-21 1-15,0 20 0,21-21 16,0 0-16,0 0 0,-21 1 16,22-1-16,-1 0 0,0 0 0,-21 0 15,21 0-15,0-21 0,0 22 0,1-1 16,-22 0-16,21-21 0,0 21 15,0 0-15,0 0 16,0-21-16,1 22 0,-1-22 0,0 0 16,0 21-16,0-21 0,0 0 15,1 0-15,-1 0 0,0 0 0,0 0 16,0 0-16,0 0 0,1 0 0,20 0 16,-21 0-16,0-21 0,0 21 15,22-22-15,-22 1 0,0 21 0,0-21 16,22 21-16,-22-21 0,21 0 15,0 0-15,1 21 0,-1-22 0,0 1 16,1 0-16,20 0 0,-20 21 16,20-21-16,1 0 0,-22-1 15,21 22-15,-20-21 0,-1 0 0,22 21 16,-22-21-16,0 21 0,1-21 16,-1 21-16,0-21 0,22 21 0,-22-22 15,0 22-15,22-21 0,-1 21 16,1-21-16,-1 21 0,1 0 0,63-21 15,-64 21-15,-20 0 0,20 0 16,1 0-16,-22 0 0,0 0 16,1 0-16,-1 0 0,0 0 15,1 0-15,-1 0 0,0 0 16,22 0-16,-22 0 0,1 21 0,20-21 16,-21 21-16,22-21 0,-22 21 0,1-21 15,-1 22-15,0-1 0,-21-21 16,22 21-16,-22 0 0,21 0 0,-21-21 15,1 21-15,-1 1 0,0-1 16,0 0-16,0 0 0,0-21 0,1 21 16,-1 0-16,0 1 0,0-1 15,0 0-15,-21 0 0,21 0 16,1 0-16,-22 1 16,0-1-16,0 0 15,0 0 1,21-21-1,0 0 17,-21-21-17,21 21-15,-21-21 16,0 0-16,21-1 0,0 1 16,1 0-16,-22 0 0,21 0 15,0 0-15,0-1 0,-21-20 16,21 21-16,0 0 0,1-22 0,20 22 15,-21-21-15,21 21 0,-20 0 16,20-22-16,0 22 0,1 0 16,-1 0-16,21 0 0,43-22 15,-42 22-15,-1 0 0,1 0 16,-22 0-16,22 21 0,63-22 16,-85 22-16,21-21 0,43 21 15,-42 0-15,-22 0 0,22 0 16,-22 0-16,0 0 0,22 0 15,-22 0-15,22 21 0,-22 1 0,0-22 16,22 21-16,-22 0 0,0-21 0,1 21 16,-1 0-16,0 0 0,22-21 15,-22 22-15,1-1 0,-1 0 16,0 0-16,1 0 0,-1 0 0,0-21 16,1 22-16,-1-1 0,0 0 15,1-21-15,-1 21 0,21 0 0,-20-21 16,20 21-16,-20-21 0,20 22 15,-21-22-15,22 21 0,-22-21 0,22 0 16,-22 0-16,22 21 0,-22-21 0,0 0 16,22 0-16,-22 0 0,0 0 15,1 0-15,20 0 0,-20 0 0,20-21 16,-21 0-16,22-1 0,-22 1 16,22 0-16,-22 0 0,64-21 15,-64 20-15,1-20 0,-1 21 16,0 0-16,1 0 0,-22-22 15,21 22-15,-21 0 0,0-21 0,1 20 16,-22-20-16,21 21 0,0-21 16,0-1-16,0 1 0,0 21 15,-21 0-15,22-1 0,-22 1 16,21 0-16,-21 0 0,0 0 16,-21 21 15,-1 0-31,1 0 0,0 0 0,0 0 15,0 0-15,0 21 0,-1-21 16</inkml:trace>
  <inkml:trace contextRef="#ctx0" brushRef="#br1" timeOffset="184187.68">14753 5630 0,'0'0'0,"0"22"0,0-1 0,0 0 15,0 0-15,0 0 16,-21-21 31,0 0-47,0 0 15</inkml:trace>
  <inkml:trace contextRef="#ctx0" brushRef="#br1" timeOffset="185503.85">11790 6244 0,'0'-21'15,"0"42"17,-21 0-32,21 1 0,0 20 0,0 0 15,0 22-15,0-1 16,-22 1-16,22-1 0,-21 1 0,21-1 15,-21-20-15,21 20 0,0 1 0,-21-22 16,0 21-16,21-20 0,-21 20 16,21-20-16,0-1 0,-22 0 0,22-21 15,0 22-15,0-22 0,-21 0 16,21 0-16,-21-42 31,21 0-31,-21 21 16,0-42-16</inkml:trace>
  <inkml:trace contextRef="#ctx0" brushRef="#br1" timeOffset="185812.08">11409 7049 0,'0'0'0,"0"-22"31,21 22-15,0 0-1,-21 22-15,21-1 0,0 0 16,-21 0-16,0 0 0,22 0 0,-22 22 15,21-22-15,-21 0 0,0 21 0,0-20 16,0-1-16,0 0 0,0 0 16,21-21-16,-21 21 0,21-21 15,0 0-15,0 0 16,-21-21-16,22 0 0,-1 0 16,0 0-16,0-22 0,0 22 0,0-21 15,1-1-15,20 22 0,-42-21 16,21 21-16,0 0 0,0-1 0,-21 1 15,22 21 1,-22 21 0,0 1-1</inkml:trace>
  <inkml:trace contextRef="#ctx0" brushRef="#br1" timeOffset="186595.69">11642 7684 0,'0'-22'16,"0"44"-16,0-65 15,-22 43-15,-20 0 16,21 0-16,0 0 0,-22 21 0,22 1 16,-21-1-16,0 21 0,-1-21 15,-20 22-15,20 20 0,1-21 16,0 22-16,-1-1 0,1 1 0,0-22 16,21 22-16,-1-22 0,22 0 15,0 1-15,0 20 0,22-20 16,-1-43-16,42 21 0,-20-21 15,20 0-15,-21 0 0,1 0 16,20 0-16,-20-21 0,20-1 0,-21 1 16,1 0-16,-1-21 0,-21 21 15,22-1-15,-22-20 0,-21 21 0,0 0 16,0 0-16,0-1 0,-21 22 16,-1 0-16,-20 0 0,21 0 0,-21 0 15,20 0-15,-20 0 0,21 0 0,-21 0 16,20 0-16,1 0 0,42 0 31,-21 22-15,43-1-16,-22 0 0,0 0 0,85 127 31,-85-105-31,-21-1 0,0 0 0,0 22 16,0-22-16,0 22 0,0-1 0,-42 22 15,21-22-15,-1 1 0,1-1 16,-21 1-16,21-1 0,0-20 0,-22-1 15,22 21-15,0-20 0,0-22 0,0 21 16,21-21-16,0 1 16,-22-22-16,22-43 15,22 22 1,-22-21-16,21-1 0,0-20 16,21 21-16</inkml:trace>
  <inkml:trace contextRef="#ctx0" brushRef="#br1" timeOffset="186960.1">11896 8086 0,'0'-21'47,"21"-1"-47,0 1 16,0 21-16,0-21 0,0 0 15,-21 0-15,22 0 0,-1-1 0,-21 1 16,21 0-16,-21 0 0,0 0 16,-21 21-16,0 0 15,-1 0-15,1 0 0,-21 21 0,21 0 16,-22 0-16,22 22 0,0-22 16,-21 21-16,21 0 0,-1 22 0,1-22 15,0 1-15,21-22 0,0 21 16,0 0-16,0-20 0,0-1 0,0 0 15,0 0-15,21 0 0,0-21 16,1 0-16,20 0 0,-21 0 0,21 0 16,64-42-16,-63 21 15,20-22-15,1 22 0,-22-21 0,0 0 16,43-43-16</inkml:trace>
  <inkml:trace contextRef="#ctx0" brushRef="#br1" timeOffset="187188.05">12573 7578 0,'0'0'16,"21"0"-16,-21 21 16,0 0-16,0 0 15,0 0-15,0 22 0,-21-22 16,0 21-16,21 1 0,-21-1 0,-1 0 16,1 1-16,21-1 0,-21 0 0,0 1 15,0-1-15,21 0 0,0 22 16,0-43-16,0 0 0,0 0 15,21-42 17,0 0-32,0 0 0,-21 0 15,21-1-15</inkml:trace>
  <inkml:trace contextRef="#ctx0" brushRef="#br1" timeOffset="187372.3">12404 7916 0,'0'0'0,"0"-21"31,21 21-15,0 0-16,0-21 15,0 21-15,22-21 0,-22 21 0,21-21 16,0 21-16,1-21 0,-1-1 0,0 22 16,-20-21-16,20 21 15,0-21-15,1 0 0,-22 21 0,21-21 16</inkml:trace>
  <inkml:trace contextRef="#ctx0" brushRef="#br1" timeOffset="187895.64">13060 7705 0,'0'0'0,"0"21"16,-21 0-16,-1 0 0,1 0 15,21 1-15,-21 20 0,0-21 0,21 21 16,-21-20-16,0 20 0,21-21 0,0 21 16,-22-20-16,1-1 0,21 0 15,0 21-15,0-21 0,21-21 31,1-21-31,-1 21 16,0-21-16,0 0 0,0 0 16,0-22-16,1 22 0,-1-21 15,21 21-15,-21-22 0,0 22 0,22 0 16,-22 0-16,0 0 0,0 0 0,0 21 16,-21 21-1,0 0 1,0 0-16,0 0 0,0 22 0,0-22 15,-21 0-15,21 21 0,0-21 16,0 1-16,0 20 0,0-21 0,0 0 16,0 0-16,0 1 0,21-22 15,1 0-15,-1 0 16,0 0-16,0 0 0,21 0 0,1-22 16,-22 1-16,21 0 0,1 0 0,-1 0 15,0-22-15,1 1 0,-1 0 16,-21 21-16,21-22 0,-20 1 0,-22 0 15,0-1-15,0 1 0,0 0 16,0-1-16,0 22 0,0 0 0,-22 0 16,1 0-16,0 21 0,-21 0 15,21 0-15,-1 0 0,-20 0 16,21 21-16,0 0 0,0 0 0,-1 0 16,1 0-16,0 1 0,21-1 0,-21 0 15,21 0-15,0 0 0,0 0 16,0 1-16,21-1 0,0-21 15,0 0-15,22 0 0</inkml:trace>
  <inkml:trace contextRef="#ctx0" brushRef="#br1" timeOffset="188109.03">14118 7684 0,'0'0'0,"0"21"15,0 0 1,-21 0-16,21 0 15,-21 0-15,21 1 0,0-1 16,-21 0-16,-1 0 0,1 0 16,21 0-16,-21 22 15,21-22-15,0-42 32,21 0-32,0-1 15</inkml:trace>
  <inkml:trace contextRef="#ctx0" brushRef="#br1" timeOffset="188263.34">14139 7578 0,'-42'-21'31,"21"21"-15,0 0-16,21 21 16,0 0-1,0 0-15,21-21 16,0 0-16,0 21 15</inkml:trace>
  <inkml:trace contextRef="#ctx0" brushRef="#br1" timeOffset="188724.08">14647 7705 0,'-21'21'0,"42"-42"0,-42 63 16,0-42-16,0 21 0,0 0 0,-1 1 15,1-22-15,0 21 0,21 0 16,-21 0-16,21 0 0,-21 0 0,21 1 16,0-1-16,-21 0 0,21 0 0,-22-21 15,22 21-15,0 0 0,0-42 47,0 0-31,0 0-16,0 0 0,0 0 0,0-22 15,43 22-15,-22 0 0,0-21 16,0 20-16,22-20 0,-22 21 16,21 0-16,-21 0 0,22-1 0,-22 22 15,21 0-15,-21 0 0,0 0 16,22 0-16,-22 0 0,0 0 0,0 22 16,0-1-16,-21 0 0,22 21 15,-22-21-15,0 1 0,0 20 16,0-21-16,0 0 0,-22 22 0,1-22 15,0 0-15,0 0 0,21 0 0,-21 0 16,0-21-16,21 22 0,-22-22 16,44-22 15,-1 1-31,0 0 16,21 0-16,-21 0 0</inkml:trace>
  <inkml:trace contextRef="#ctx0" brushRef="#br1" timeOffset="189267.97">15557 7705 0,'0'0'0,"0"-21"0,0-1 15,0 1-15,0 0 0,0 0 16,-21 0-16,21 0 0,-21 21 16,0 0-16,0 0 15,0 0-15,-22 0 0,22 21 0,-21-21 16,-1 21-16,22 21 0,-21-21 0,0 1 15,20 20-15,-20-21 0,21 21 16,0 1-16,21-22 0,0 21 0,0-21 16,0 22-16,0-22 0,0 0 15,0 0-15,0 0 0,21-21 0,0 0 16,21 0-16,-20 0 0,20 0 0,-21 0 16,21-21-16,-20 21 0,20-21 15,0 0-15,-21 0 0,22-22 0,-22 22 16,21 0-16,-21-21 0,1-1 0,-1 1 15,0-21-15,0 20 0,0-20 16,0-1-16,22-63 16,-22 64-16,0-1 0,-21 22 15,0 0-15,21-1 0,-21 1 0,0 21 16,0 0-16,0-1 0,0 44 31,-21-1-31,21 0 0,-21 21 0,0 1 16,0-1-16,-1 21 0,1 1 15,21-1-15,-21-20 0,0 20 0,0 1 16,0-22-16,21 22 0,0-22 0,-22 21 16,22-20-1,0-22-15,0 0 0,0 0 0,0 0 16,0 1-16,0-1 0,22-21 0,-1 0 16,0 0-16,0 0 15,21 0-15,-20 0 0,20-21 0,-21-1 16,21 1-16,1 0 0,-1 0 0,0 0 15</inkml:trace>
  <inkml:trace contextRef="#ctx0" brushRef="#br1" timeOffset="189724.29">16192 7599 0,'0'0'0,"0"-21"0,0 0 0,0-1 16,-21 22-16,0 0 16,0 0-16,0 0 0,21 22 15,-21-1-15,-1 0 0,1 0 16,0 0-16,0 0 0,0 22 0,21-22 15,-21 21-15,-1-21 0,22 22 16,0-22-16,0 0 0,0 21 0,0-20 16,0-1-16,0 0 0,0 0 15,22 0-15,-1-21 0,0 0 16,64 0-16,-64 0 0,21 0 16,0-21-16,1 0 0,-1 21 15,0-21-15,1-22 0,-1 22 0,0 0 16,-20 0-16,20-21 0,-21-1 15,0 22-15,-21-21 0,0-1 0,0 1 16,0 0-16,0 21 0,-21-22 16,0 22-16,-21 0 0,20 21 15,-20 0-15,0 0 0,-1 0 0,1 0 16,-21 21-16,20 0 0,22 0 0,-21 1 16,-1 20-16,22-21 0,0 21 15,0 1-15,21-22 0,0 21 0,0-21 16,0 22-16,0-22 0,0 21 15,0-21-15,21 1 0,0-1 0,0 0 16,22-21-16,-22 21 0,21-21 16,1 0-16,-1 0 0,0 0 0,1 0 15,-1 0-15,0-21 0,22 0 16,-22 21-16,0-21 0,1-22 0,-1 22 16,0 0-16</inkml:trace>
  <inkml:trace contextRef="#ctx0" brushRef="#br1" timeOffset="190293.65">16912 7578 0,'0'0'16,"0"21"0,-21 0-16,0 0 15,21 0-15,-21 1 0,21-1 0,0 0 16,-22 0-16,22 21 0,-21-20 16,21-1-16,0 0 0,0 0 15,0 0-15,0 0 0,0 1 16,21-22-1,1 0-15,-1 0 16,21 0-16,-21-22 0,0 1 16,1 0-16,-1 0 0,0 0 15,21 0-15,-21-1 0,1 1 0,20-21 16,-21 21-16,0 0 0,-21-1 16,21 22-16,-21 22 15,-21-1 1,21 0-16,-21 0 15,21 0-15,0 22 0,-21-22 0,21 0 16,0 0-16,0 0 0,0 0 16,0 1-16,0-1 0,21 0 15,0-21-15,0 0 0,22 0 16,-22 0-16,21 0 0,1 0 0,-1 0 16,-21-21-16,21 21 0,1-21 15,-1-1-15,0 1 0,1-42 16,-1 42-16,-42-22 0,21 1 15,-21 0-15,0-1 0,0 22 0,0-64 16,0 64-16,-21 0 0,0 0 16,-21 0-16,20 21 15,-20 0-15,21 0 0,-21 0 0,20 0 16,1 0-16,0 21 0,21 0 16,0 0-1,21-21-15,0 0 0,1 0 0,20 0 16,0 0-16,1 0 0,-22 0 15,21 0-15,0 0 0,1-21 0,-1 0 16,-21 0-16,43-22 0</inkml:trace>
  <inkml:trace contextRef="#ctx0" brushRef="#br1" timeOffset="190812.67">18457 7049 0,'0'-22'15,"0"44"-15,0-65 0,-21 43 16,0 21-16,21 1 0,-21 20 16,0 0-16,-1 1 0,1 20 15,0 1-15,0-1 0,0 1 16,0-1-16,-1 1 0,1-1 0,0 1 16,0-22-16,0 21 0,0-20 15,-1-1-15,22 22 0,0-43 0,-21 21 16,21-21-16,0 0 0,0 1 15,0-1-15,0 0 0,21-21 16,1-21 0,20 0-16,-21-1 0,21-20 0,-20 21 15</inkml:trace>
  <inkml:trace contextRef="#ctx0" brushRef="#br1" timeOffset="191055.61">18902 7049 0,'0'0'16,"0"-43"-16,0 64 0,0 1 16,0 20-16,0 0 0,0 22 15,0-22-15,0 22 0,-21-1 0,-1 1 16,1-1-16,0-21 0,21 22 16,-21-22-16,0 1 0,21-1 0,0 0 15,0-21-15,-21 22 0,21-22 0,0 0 16,0 0-16,0 0 0,-22-21 31,22-21-15,-21 21-16,21-21 0</inkml:trace>
  <inkml:trace contextRef="#ctx0" brushRef="#br1" timeOffset="191241.41">18267 7705 0,'-21'0'0,"42"0"16,-85 0-16,43 0 0,0 0 0,0 21 15,42-21 1,0 0 0,21 0-16,-20 0 0,20 0 15,0 0-15,22 0 0,-22 0 0,22-21 16,-1 21-16,1 0 0,-1 0 16,-21-21-16,22 21 0,-22 0 15,1 0-15,-1 0 0</inkml:trace>
  <inkml:trace contextRef="#ctx0" brushRef="#br1" timeOffset="191715.64">19389 7620 0,'0'0'0,"21"0"0,-21-21 16,0 0-16,0 0 16,-21 21-16,-22 0 0,22 0 0,0 0 15,-21 0-15,-1 0 0,1 0 16,0 0-16,20 21 0,-20 0 15,0 21-15,21-21 0,-22 1 0,22 20 16,0-21-16,0 21 0,0-20 0,-1 20 16,22-21-16,-21 21 0,21-20 15,0 20-15,0-21 0,0 0 16,21 0-16,1-21 0,-1 0 16,0 22-16,0-22 0,0 0 0,0 0 15,22 0-15,-22-22 0,21 1 16,1 0-16,-22 0 0,21 0 15,0 0-15,-20-1 0,20-20 0,-21 21 0,0-21 16,0 20-16,1-20 0,-1 21 16,-21 0-16,0 0 15,0 42 17,-21 0-32,21 0 0,-22 0 0,22 22 15,-21-22-15,21 0 0,0 0 16,0 0-16,0 0 0,0 1 0,0-1 15,0 0-15,21-21 16,1 0-16,-1 21 0,0-21 0,0 0 16,0 0-16,22 0 0,-1 0 0,0-21 15,-21 0-15,22 0 16,-1-1-16,0 1 0,-20 0 0,20 0 16</inkml:trace>
  <inkml:trace contextRef="#ctx0" brushRef="#br1" timeOffset="192139.81">19960 7620 0,'-21'21'31,"0"0"-31,0 1 16,21-1-16,-22 21 15,1-21-15,21 0 0,0 1 0,-21-1 16,0 0-16,21 0 0,-21 0 16,21 0-16,0 1 0,0-1 0,-21-21 15,21 21-15,-22-21 16,22-21 15,0 0-31,0-1 0,0 1 16,22-21-16,-1 21 0,0 0 15,-21-22-15,21 22 0,21-21 0,-20 21 16,20-43-16,0 43 16,-21 21-16,22-21 0,-22 0 0,21 21 15,-21 0-15,22 0 0,-22 21 0,21 0 16,-21 0-16,1 0 0,-1 0 15,0 22-15,-21-22 0,0 0 0,0 21 16,0-20-16,0-1 0,0 0 16,0 21-16,-21-21 0,0 1 15,-1-22-15,22 21 0,-21 0 0,0-21 16,21 21 0,0-42-1,21 0 1,0 21-16,1-21 0,-1-1 0,21 1 15</inkml:trace>
  <inkml:trace contextRef="#ctx0" brushRef="#br1" timeOffset="192667.52">21061 7535 0,'0'0'0,"0"-21"16,-21 21-16,-22-21 0,22 21 15,0 0-15,-21 0 0,20 21 0,-20 0 16,0-21-16,-1 43 0,1-22 16,0 0-16,21 21 0,-22-20 0,1 20 15,21-21-15,0 21 0,-22-20 16,43 20-16,0-21 0,-21 0 16,21 0-16,0 22 0,0-22 0,21 0 0,0 0 15,1-21-15,-1 21 16,0-21-16,21 0 0,-21 0 0,22 0 15,-1 0-15,0 0 0,1-21 16,-22 0-16,21 0 0,1 0 0,-22-22 16,21 22-16,-21-21 0,22 0 0,-22-1 15,21-20-15,-21 20 0,0-20 16,1-1-16,20 1 0,-42-1 0,21 1 16,0-1-16,-21 22 0,21 0 15,-21-1-15,0 1 0,0 21 0,-21 21 31,0 0-31,0 21 0,0 21 0,21-20 16,-21 41-16,-1-21 0,1 22 16,0-1-16,0-20 0,21 20 15,0 1-15,0-22 0,-21 0 0,21 1 16,0-1-16,0 0 0,0 1 16,0-22-16,0 0 0,0 21 0,0-20 15,21-1-15,0-21 16,0 0-16,0 0 0,1 0 15,-1 0-15,0 0 0,0-21 0,43-22 16,-43 1-16</inkml:trace>
  <inkml:trace contextRef="#ctx0" brushRef="#br1" timeOffset="192927.42">21780 7027 0,'0'0'0,"-21"0"15,0 0-15,0 22 16,0 20-16,0-21 0,-1 43 16,1-22-16,0 21 0,0 1 0,0-22 15,0 22-15,-1-1 0,1-20 16,0 20-16,21-21 0,-21 1 16,0-1-16,21-21 0,0 22 0,0-22 15,0 0-15,0 0 0,0 0 16,0 0-16,21-21 15,0 0-15,0 0 16,0-21-16,1 0 0,20 0 16,-21 0-16,0 0 0</inkml:trace>
  <inkml:trace contextRef="#ctx0" brushRef="#br1" timeOffset="193564.66">21738 7726 0,'0'0'0,"0"21"15,21-21 1,0 0 0,1 0-16,-1 0 0,0 0 15,0 0-15,0 0 0,0 0 0,22-21 16,-22 21-16,0-21 0,0 0 16,0-1-16,-21 1 0,22 0 0,-22 0 15,0-21-15,0 20 0,0 1 16,0 0-16,-22 21 0,1 0 15,0 0-15,-21 0 16,21 21-16,-1 0 0,1 1 0,0-1 16,-21 0-16,21 21 0,21-21 15,-22 1-15,1 20 0,21-21 16,0 0-16,-21 0 0,21 1 0,0-1 16,0 0-16,0 0 0,0 0 0,0 0 15,21-21-15,0 22 0,1-22 16,-1 0-16,0 0 0,21 0 0,-21 0 15,22 0-15,-1 0 0,0 0 16,1 0-16,-1-22 0,0 1 0,1 0 16,-1 0-16,22 0 0,-22 0 15,0-22-15,-21 22 0,22 0 0,-22-21 16,0 20-16,0 1 0,-21 0 16,0 0-16,0 0 0,-21 21 15,0 0-15,-21 0 0,20 0 16,1 0-16,0 21 0,0-21 15,0 21-15,21 0 0,-21 0 0,21 1 16,0-1-16,0 0 0,0 0 0,0 0 16,0 0-16,21 1 0,0-1 15,-21 0-15,0 0 0,0 0 16,0 0-16,0 1 16,-21-22-1,0 0-15,-1 0 0,1 0 16,0 0-1,21-22-15,0 1 16,0 0 0,21 0-16,0 0 0,1 0 15,20 21-15</inkml:trace>
  <inkml:trace contextRef="#ctx0" brushRef="#br1" timeOffset="193826.58">23072 7472 0,'0'0'0,"-22"0"16,1 0-1,0 21-15,0 0 0,0 0 16,0 1-16,-22-1 0,22 0 0,0 21 16,0-21-16,0 1 0,-1 20 15,1-21-15,0 0 0,0 22 0,21-22 16,0 0-16,0 0 0,0 0 15,0 0-15,0 1 0,0-1 0,21 0 16,0-21-16,0 0 16,22 0-16,-22 0 0,0 0 15,21 0-15,1-21 0,-22 21 0,21-21 0</inkml:trace>
  <inkml:trace contextRef="#ctx0" brushRef="#br1" timeOffset="194067.6">23389 7408 0,'42'64'31,"-20"-43"-31,-22 0 0,21 0 16,-21 22-16,21-22 0,-21 0 15,0 21-15,0-20 0,0-1 0,0 21 16,0-21-16,-21 0 0,0 22 15,-1-22-15,1 0 0,0 0 0,0 0 16,-21 1-16,20-1 0,-20 0 16,21-21-16,-21 21 0,-1-21 15,1 0-15,21 21 0</inkml:trace>
  <inkml:trace contextRef="#ctx0" brushRef="#br1" timeOffset="194960.24">7620 8128 0,'0'0'0,"0"-21"0,0 0 16,0 42 15,-21 21-15,0-21-16,-1 22 0,22-1 16,0-21-16,0 22 0,-21-1 0,21 0 15,-21 1-15,21-1 0,0-21 16,0 21-16,0-20 0,0 20 0,0-21 15,0 0-15,0 0 0,21 1 16,0-1-16,1 0 0,-1-21 0,0 0 16,0 0-16,0 0 0,0 0 15,22 0-15,-22 0 0,0 0 0,0-21 16,22 0-16,-22-1 0</inkml:trace>
  <inkml:trace contextRef="#ctx0" brushRef="#br1" timeOffset="195241.44">8107 8086 0,'0'0'0,"21"-21"0,0 21 16,0 0-16,-21-22 0,21 22 16,1 0-16,-1 0 0,0 0 15,0 22-15,0-22 0,0 21 16,1 0-16,-1 21 0,0-21 15,-21 22-15,0-1 0,0-21 0,0 22 16,0-1-16,0 0 0,0 1 0,-21-22 16,0 21-16,-1-21 0,1 22 15,0-22-15,21 0 0,-21 0 16,0 0-16,0 0 0,-1 1 0,1-22 16,0 0-1,0 0-15</inkml:trace>
  <inkml:trace contextRef="#ctx0" brushRef="#br1" timeOffset="196783.51">5503 5482 0,'0'0'0,"0"-21"31,-21 21 32,0 0-63,0 0 16,0 21-1,-1-21-15,1 21 0,21 22 0,-21-22 16,21 21-16,-21 1 0,0-22 15,21 21-15,0 0 0,0 1 16,-21-1-16,21 0 0,-22 1 16,22-1-16,0 0 0,0 43 15,-21-64-15,21 22 0,-21 41 16,21-63-16,0 22 0,0-1 16,0 0-16,-21 1 0,21-1 0,0 0 15,0-20-15,-21 20 0,21 0 16,0-21-16,0 22 0,0-22 0,0 0 15,0 0-15,0 0 0,0 1 0,0-1 16,0-42 47,0-1-32,0 1-31,0 0 15,0 0-15,0 0 16</inkml:trace>
  <inkml:trace contextRef="#ctx0" brushRef="#br1" timeOffset="197579.64">4974 6223 0,'21'0'47,"0"21"-31,1 0-16,-1 1 0,0-1 15,0 0-15,0 21 0,-21-21 16,21 22-16,1-22 0,-1 21 0,-21 1 16,21-22-16,-21 21 15,21-21-15,-21 22 0,0-22 0,0 0 16,0 0-16,21 0 0,-21 0 16,0 1-16,0-44 62,0 1-46,21 21-16,1-21 0,-22 0 15,21 0-15,0 0 0,0-1 0,0 1 16,0 0-16,22-21 0,-22-1 16,21 1-16,1 0 0,-1 21 15,-21-22-15,21 1 0,1 21 0,-1-22 16,-21 22-16,0 0 0,1 21 15,-1-21-15,-42 42 32,-1-21-32,-20 21 0,21 0 15,-21 22-15,20-22 0,-20 21 16,21 1-16,-21-22 0,20 21 16,-20 0-16,21 1 0,0-1 0,-22 0 15,22 1-15,0-1 0,-21-21 0,21 22 16,-1-22-16,1 21 0,0-21 15,21 0-15,-21 1 0,0-22 16,21-22 125,0 1-126,0 0-15,-21 21 0,21-21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3:11:09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11811 0,'-42'0'0,"84"0"0,-105 0 15,21 0-15,-1 0 0,22 0 16,0 0-16,0 0 0,0 0 0,-1 0 15,1 0-15,42 0 32,22 0-32,20 21 15,1-21-15,-1 0 0,43 0 0,-21 21 16,21-21-16,-1 0 0,1 0 16,0 0-16,0 0 0,0 22 0,0-22 15,-1 0-15,1 0 0,0 0 16,0 0-16,-21 0 0,-1 0 15,-20 0-15,-1 0 0,-20 0 0,-1-22 16,-21 22-16,0 0 0,-21-21 16,-21 21-1,-21-21-15,-1 21 16,1 0-16,0-21 0,-22 0 0,22 21 16,0 0-16,-1-21 0,1 21 15,21 0-15,0 0 0,-1-22 0,22 1 16,22 21-1,-1 0-15,0 0 0,21-21 0,1 21 16,-1 0-16,0 0 0,1 0 16,-1 0-16,-21 21 0,21 0 0,-42 1 15,0-1-15,0 21 16,0-21-16,-42 22 0,0-22 0,-1 21 16,1 0-16,-21 1 15,20-1-15,-20 0 0,20-20 0,-20 20 16,21-21-16,20 0 0,-20 0 15,21 1-15,21-1 0,42-42 32,-21-1-32,43 1 0</inkml:trace>
  <inkml:trace contextRef="#ctx0" brushRef="#br0" timeOffset="1062.35">4276 11451 0,'0'-21'0,"0"42"0,0-63 16,0 21-16,0 0 0,0-22 15,0 64 1,-22 1 0,22 20-16,-21-21 0,21 21 15,0 1-15,0-1 0,-21 0 0,21 1 16,-21-1-16,21 0 0,0 1 0,-21-1 15,21 0-15,0-20 0,0 20 16,0 21-16,0-41 0,0-1 16,21-21-1,0-21-15,0-22 16,0 22-16,1-21 0,-1 21 16,0-22-16,0 1 0,0 21 15,0-22-15,22 1 0,-22 21 16,0-21-16,-21 20 0,21 1 0,-21 0 15,21 0-15,1 21 0,-22 21 16,21 0 0,-21 0-16,0 1 0,0-1 15,0 0-15,0 21 0,0-21 0,0 22 16,21-22-16,-21 21 0,21-21 16,0 22-16,-21-22 0,21 21 0,1-21 15,-1 1-15,-21-1 0,21-21 0,0 21 16,0-21-16,0 0 0,22 0 15,-22-21-15,0 0 0,0-1 16,0 1-16,22 0 0,-22-21 16,0 21-16,0-22 0,-21 1 0,21 0 15,1-1-15,-22 1 0,21 21 16,-21-22-16,21 1 0,-21 21 0,0-21 16,21 20-16,-21 1 0,0 0 15,21 21-15,-21 21 16,0 22-1,0-22-15,0 0 16,0 21-16,0-21 0,0 22 16,0-22-16,0 21 0,0 1 0,0-22 15,0 21-15,0-21 0,0 43 16,0-43-16,21 21 16,1-21-16,-1-21 0,0 22 0,0-22 15,0 0-15,0 0 0,1 0 16,20-22-16,0 1 0,1 0 0,-1-21 15,-21 21-15,21-22 0,1 1 0,-1 0 16,-21-1-16,0 1 16,1 0-16,-1-43 0,0 64 0,-21-22 15,0 22-15,0 0 0,0 0 16,-21 21-16,0 0 0,-1 0 16,1 0-16,0 0 0,-21 21 0,21 21 15,-22-20-15,22 20 0,0 0 16,0-21-16,0 22 0,21-1 15,0-21-15,0 22 0,0 20 16,21-42-16,0 22 0,0-22 0,21 0 16,1 0-16,20 0 15,-20-21-15,20 0 0,-21 0 0,22 0 16,-22 0-16,22-21 0,-22 0 16,0 0-16,22 0 0,-22-22 0,1 22 15</inkml:trace>
  <inkml:trace contextRef="#ctx0" brushRef="#br0" timeOffset="2392.34">7768 11176 0,'0'0'0,"21"-21"0,-21-21 0,21 20 16,1 1-16,-1 0 0,-21 0 0,0 0 15,0 0-15,0-1 0,0 1 16,0 0-16,-21 21 16,-1 0-16,1 0 0,-21 0 0,21 0 15,-22 21-15,1 0 0,0 1 16,21 20-16,-22 0 0,1 22 0,21-1 16,-22 1-16,22-1 0,0 1 15,0 20-15,0-20 0,21-22 16,0 22-16,0-22 0,0 22 15,21-22-15,0 0 0,0 1 0,22-22 16,-1 21-16,0-21 0,22 0 0,-1-21 16,1 0-16,20 0 0,-20 0 15,21 0-15,-22-21 0,1 0 0,-1 0 16,1 0-16,-1 0 0,1-1 16,-22 1-16,21-21 0,-20 0 0,20 20 15,-20-20-15,-1 0 0,0-1 16,-21 1-16,22 0 0,-22-22 0,-21 22 15,0 0-15,0-1 0,0 1 16,0 0-16,0 20 0,-21 1 16,0 0-16,-1 0 0,1 0 0,0 21 15,-21 0-15,21 0 0,-22 21 16,22 0-16,0 0 0,-21 0 0,20 22 16,1-1-16,-21 0 0,21 1 15,0-1-15,-1 22 0,1-22 0,0 0 16,0 1-16,21-1 0,-21-21 0,21 21 15,0-20-15,0-1 0,0 0 16,0 0-16,21 0 0,0-21 16,0 0-16,0 0 0,22 0 0,-22 0 15,21 0-15,-21-21 0,22 0 16,-1 0-16,-21 0 0,22-1 0,-1-20 16,-21 0-16,0-1 0,0 1 15,1 0-15,-1-1 0,0 1 16,-21 0-16,21 21 0,-21-22 0,0 22 15,0 0-15,0 42 32,0 0-32,-63 127 15,63-126-15,-22 20 16,22-21-16,0 21 16,0-20-16,0-1 0,0 0 0,22 0 0,-1 0 15,0 0-15,0 1 16,0-22-16,22 0 0,-1 0 0,-21 0 15,21 0-15,22 0 0,-22-22 0,1 1 16,-1 0-16,0 0 0,1 0 16,-22-22-16,21 1 0,-21 0 0,0-1 15,1 1-15,-1 0 0,-21-1 16,0 1-16,21 21 0,-21 0 0,0 0 16,0-1-16,0 44 15,0-1 1,-21 21-16,21-21 0,-21 0 0,21 22 15,-22-1-15,22-21 0,0 22 16,0-1-16,-21-21 0,21 21 16,-21 1-16,21-22 0,0 0 15,0 0-15,0 0 0,0 1 16,0-44 15,0-20-31,0 21 16,0 0-16,0-22 0,0 1 0,0-21 15,0 20-15,21-20 0,0 20 16,22-20-16,-22 21 0,21-1 16,1 1-16,-1 21 0,0 0 0,1-1 15,20 22-15,-21 0 0,1 0 16,-1 0-16,0 22 0,-20-1 0,20 21 16,-21 0-16,0 1 0,0-1 15,-21 0-15,0 1 0,0-1 0,0 0 16,0 1-16,0-22 0,-21 21 15,0-21-15,0 22 0,0-22 0,0-21 16,21 21-16,0 0 0,21-42 31,0 0-31</inkml:trace>
  <inkml:trace contextRef="#ctx0" brushRef="#br0" timeOffset="3683">11726 11028 0,'-42'0'16,"84"0"-16,-105 0 0,42 0 0,-1 21 0,1-21 0,21 21 15,0 0-15,-21 1 0,21-1 16,0 0-16,21-21 31,0 0-31,1-21 0,20 0 0,-21 21 16,21-22-16,1-20 0,20 21 0,-20 0 16,-1-22-16,0 1 0,1 0 15,-1-1-15,-21 1 0,0 0 0,0-22 16,-21 22-16,0 0 0,0-1 15,0 22-15,0 0 0,0 0 0,-21 21 16,-21 0-16,21 21 0,0 21 16,-22 1-16,1-1 0,0 64 15,-1-43-15,22 1 0,0-1 16,0 22-16,21-22 0,0 22 16,0-21-16,0 20 0,0-20 0,0-22 15,0 22-15,0-22 0,0 0 16,0 1-16,0-1 0,-21-21 0,21 0 15,-22 0-15,22 1 0,-21-22 0,0 0 16,0 0-16,0 0 16,0 0-16,-1-22 0,-20 1 0,21 0 15,-21-21-15,20 21 0,-20-22 16,21 22-16,-21-21 0,20 21 0,1-1 16,0 1-16,21 0 0,0 0 15,-21 21-15,21 21 16,0 0-16,0 0 0,0 1 15,0-1-15,0 0 0,0 21 16,0-21-16,21 1 0,0-1 0,0 0 16,1 0-16,-1 0 0,21-21 0,-21 21 15,22-21-15,-1 0 0,0 0 16,22 0-16,-1 0 0,-20 0 0,20 0 16,1 0-16,-22-21 0,21 0 15,-20 0-15,-1-21 0,0 20 0,1-20 16,-22 0-16,0-1 0,0 1 0,0 0 15,1-1-15,-22 1 16,0 21-16,0 0 0,0 0 0,0 42 31,0 21-31,0-21 0,0 22 16,-22-22-16,1 21 0,21 0 0,-21-20 16,0 20-16,21-21 0,-21 21 15,21-20-15,0-1 0,0 0 0,0 0 16,0 0-16,21-21 15,0 0 1,0-21-16,0 0 0,1 0 0,-1 0 16,0-1-16,21 1 0,-21-21 15,1 21-15,-1-22 0,21 22 16,-21-21-16,0 21 0,1 0 0,-1-1 16,0 22-1,-21 22-15,0-1 16,0 0-16,0 0 0,0 0 15,0 0-15,0 1 0,0 20 0,0-21 16,0 0-16,0 0 0,0 1 0,21 20 16,-21-21-16,21 0 15,0 0-15,1-21 0,-1 0 0,0 22 16,42-22-16,-20 0 16,-1 0-16,0-22 0,1 1 15,20 0-15,-20 0 0,62-64 16,-41 43-16,-22 0 0,1-1 15,-1 1-15,-21 0 0,0-1 0,0 1 16,-21 21-16,0 0 0,-21 21 16,0 0-16,-21 0 0,21 0 15,-22 0-15,1 21 0,21 0 0,0 21 16,-1-21-16,22 1 16,0 20-16,0-21 0,0 21 0,22-20 0,-1-1 15,0 21-15,0-21 0,-21 0 0,21 1 16,0-22-16,-21 21 0,0 0 15,0 0-15,-21-21 16,0 0-16,0 0 0,-21 21 0,-1-21 16,22 0-16,-21 0 0,21 0 15,-1 0-15,1 0 0,42-21 32,1 0-32,-1 21 0,21-21 0,0-22 15</inkml:trace>
  <inkml:trace contextRef="#ctx0" brushRef="#br0" timeOffset="3983.62">13737 11197 0,'21'-21'0,"-42"42"0,42-21 31,-21 21-31,0 1 0,-21-1 16,21 0-16,-21 21 0,21 1 15,0-1-15,-21 0 0,21 1 0,-21 20 16,21-21-16,0 22 0,0-1 0,-22 1 15,22 21-15,-21-1 0,21 1 16,-21 0-16,21 20 0,-21-20 0,0 0 16,0-1-16,-1 1 0,1 0 0,0-1 15,0 1-15,0-21 0,0 20 16,-1-20-16,22-1 0,0-20 0,0-1 16,-21 0-16,21 1 0,0-22 0,0 0 15,0-42 1,0 0-1,21-22-15,-21 1 0,22-22 0,20 1 16,-21-22-16</inkml:trace>
  <inkml:trace contextRef="#ctx0" brushRef="#br0" timeOffset="4276.39">13504 11536 0,'0'0'0,"-21"-42"0,0-1 0,0 1 0,21 0 16,0-1-16,0 22 15,21-42-15,21 20 0,-21 22 16,22 0-16,-1 21 0,0-21 16,1 21-16,-1 0 0,0 0 0,1 21 15,-1-21-15,0 21 0,-20 0 0,-1 22 16,-21-22-16,0 0 0,0 21 16,0-21-16,-21 22 0,-1-22 0,-20 21 15,0-21-15,21 1 0,-22 20 16,-20-21-16,42 0 0,-22 0 0,1 1 15,21-1-15,0 0 0,42-21 32,0-21-32,0 21 15,21-21-15,-20-1 0,20-20 16</inkml:trace>
  <inkml:trace contextRef="#ctx0" brushRef="#br0" timeOffset="5243.44">14012 11430 0,'0'0'0,"21"0"32,22 0-17,-22-21-15,0 0 0,21 0 16,1-1-16,-1-20 0,-21 21 0,22-21 16,-1 20-16,-21-20 0,0 21 15,0-21-15,1 20 0,-22 1 16,0 0-16,-43 21 15,22 0-15,0 0 16,-21 21-16,20 22 0,-20-22 0,21 21 16,0 0-16,0-20 0,-22 20 0,43 0 15,0 1-15,-21-1 0,21 0 16,0-21-16,0 22 0,0-22 0,0 0 16,21 0-16,0-21 0,1 21 0,-1-21 15,0 0-15,21 0 16,1 0-16,-22 0 0,21-21 0,0 0 0,1 0 15,-1 0-15,0 0 16,1-22-16,-1 1 0,0 0 0,1-1 16,-1 1-16,0 0 0,-20-1 0,20 22 15,-21 0-15,0 0 0,0 0 16,1 21-16,-1 0 0,-21 21 16,0 0-1,0 0-15,0 0 16,0 0-16,21-21 31,0 0-31,-21-21 16,0 0-1,0 0-15,0 0 16,0 0-16,0-1 16,-21 1-16,0 21 0,21-21 15,-21 21-15,-1 0 0,1 0 0,0 0 16,0 0-16,0 0 15,0 21-15,-1 0 0,1 22 0,21-22 16,0 21-16,-21 1 0,21-1 16,0 0-16,0 1 0,0-1 0,0 0 15,0 1-15,21-1 0,0-21 0,1 21 16,-1-20-16,0-1 0,21 0 16,1 0-16,-1 0 0,0-21 15,1 0-15,20 0 0,-21 0 16,22 0-16,-22-21 0,22 0 0,-22 0 15,22-22-15,-22 1 0,21 0 16,-20-1-16,20-20 0,-20-22 0,-1 22 16,0-1-16,22-20 0,-22 20 0,0-21 15,1 22-15,-22-1 0,0 1 0,0 21 16,-21-1-16,0 1 0,0 21 16,0-22-16,-21 43 0,0-21 0,0 21 15,0 0-15,-1 21 0,1 1 16,0 20-16,0-21 0,0 43 0,-22-22 15,43 0-15,-21 22 0,0-1 16,21 1-16,-21-1 0,21 1 16,0-1-16,0 1 0,0-1 0,0-20 15,0-1-15,0 21 0,21-41 16,0 20-16,-21-21 0,21 21 0,1-42 16,62 22-16,-41-22 15,-1 0-15,0 0 16,1-22-16,-1 1 0,0 0 0,1-21 15,-1 21-15,0-22 0,1-20 16,-1 20-16,0-20 0,-21 21 16</inkml:trace>
  <inkml:trace contextRef="#ctx0" brushRef="#br0" timeOffset="5442.42">15896 10922 0,'0'0'16,"-21"0"-16,21 21 0,42 0 15,-21-21-15,22 0 16,20 0-16,1 22 0,-1-22 16,22 0-16,0 0 0,-1 0 0,1 0 15,-22 0-15,22 0 0,0-22 0,-22 22 16,-20 0-16,20 0 0,-21 0 16,1 0-16,-64 0 15,-22 0-15</inkml:trace>
  <inkml:trace contextRef="#ctx0" brushRef="#br0" timeOffset="6238.98">1397 13674 0,'0'0'0,"-42"0"0,-1 0 15,-20 0-15,42 0 16,-1 0-16,22 21 16,22-21-16,20 21 15,21-21-15,1 0 0,21 21 16,20-21-16,-20 0 0,21 0 15,0 0-15,0 0 0,21 0 0,0 0 16,-22 0-16,1 0 0,0-21 16,0 21-16,-21-21 0,-22 21 0,1 0 15,-22-21-15,0 21 0,-21-21 16,1 21-16,-22-22 0,0 1 0,-22 0 16,1 21-16,0-21 15,-21 0-15,21 21 0,-22-21 16,1 21-16,21-22 0,0 22 0,-1-21 15,22 0-15,0 0 16,22 0 0,20 21-16,-21 0 0,0 0 0,22 0 15,-22 0-15,21 0 0,-21 21 16,0 0-16,-21 0 0,0 0 0,0 22 16,0-1-16,-21 0 0,-21 1 15,0-1-15,-1 0 0,1 1 0,0-1 16,-1-21-16,1 22 0,0-22 15,20 0-15,1 0 0,21 0 16</inkml:trace>
  <inkml:trace contextRef="#ctx0" brushRef="#br0" timeOffset="7184.28">4339 13145 0,'0'-22'16,"0"44"-16,-21-44 0,0 22 15,0 0-15,-1 22 16,22-1-1,-21 0-15,21 21 0,-21 1 0,21-1 16,0 0-16,0 1 0,-21 20 16,21-21-16,0 1 0,-21 20 0,21-20 15,0-1-15,0 0 0,0-21 16,0 1-16,0-1 0,0 21 16,21-63-1,0 0-15,0-22 16,0 22-16,1-21 0,-1 0 15,0-22-15,0 22 0,0-1 16,0 1-16,1 0 0,-1-1 0,0 22 16,0 0-16,0 0 0,0 21 15,1 0-15,-22 21 16,21 0-16,-21 0 0,21 1 16,-21 20-16,0 0 0,0 1 0,0-1 15,0 0-15,21 1 0,-21-22 16,0 21-16,0 0 0,21-20 0,0-1 15,1 0-15,20 21 0,-21-42 16,0 0-16,0 0 16,22 0-16,-22 0 0,21-21 0,22-42 15,-22 41-15,-21-20 16,22-21-16,-22 20 0,0 1 0,21-22 16,-21 22-16,1 0 0,-1-22 15,-21 22-15,21 0 0,0 20 0,-21-20 16,0 21-16,0 0 15,21 21-15,-21 21 16,0 0-16,0 0 16,0 0-16,0 22 0,0-22 15,0 21-15,0-21 0,0 22 0,0-1 16,21-21-16,-21 22 0,22-1 16,-1-21-16,-21 0 0,21 0 0,0 1 15,21-1-15,-20 0 16,-1-21-16,21 0 0,0 0 0,1 0 15,20-21-15,-20 0 0,-1-1 16,21 1-16,-20-21 0,20 0 0,-20-1 16,-1 1-16,-21 0 0,21-1 0,-20-20 15,-1 42-15,-21-22 0,0 22 16,0-21-16,0 21 0,-21 21 16,-1 0-16,1 0 0,-21 21 15,0 0-15,-1 0 0,1 21 0,21-20 16,-22 20-16,1-21 0,21 21 15,0 1-15,0-1 0,21 0 16,0-20-16,0 20 0,0 0 0,42-21 16,-21 1-16,0-1 0,22 0 15,-1 0-15,0 0 0,22-21 0,-22 0 16,0 0-16,22 0 0,-22 0 0,22-21 16,-1-21-16,-20 21 0,20-22 15</inkml:trace>
  <inkml:trace contextRef="#ctx0" brushRef="#br0" timeOffset="7599.71">8318 12827 0,'-21'-21'16,"42"42"-16,-63-63 0,21 42 16,0-21-16,0 21 0,-22 0 15,22 0-15,-21 21 16,-1-21-16,1 42 0,0-21 0,-1 22 15,-20-1-15,21 0 0,-1 1 0,1 20 16,21-21-16,-22 22 0,22-22 16,0 22-16,0-22 0,21 22 0,0-22 15,0 21-15,0-20 0,42-1 16,-21-21-16,22 22 0,20-22 0,-20 0 16,20 0-16,1-21 0,-1 0 15,22 0-15,-22 0 0,1-21 0,20 0 16,-20 0-16,21-22 0,-22 22 15,22-21-15,-22-1 0</inkml:trace>
  <inkml:trace contextRef="#ctx0" brushRef="#br0" timeOffset="8351.98">9038 13039 0,'0'-21'16,"0"42"-16,-21-85 0,0 43 0,0 21 16,-22 0-16,22 0 0,-21 0 0,-1 21 15,1-21-15,0 43 0,-1-22 0,22 21 16,-21-21-16,0 22 0,-1-1 15,22 0-15,0 1 0,0-1 0,0 0 16,21-21-16,0 22 16,0-22-16,0 21 0,0-21 0,0 1 15,21-1-15,0-21 0,0 0 16,21 0-16,1 0 0,-1 0 0,22-21 16,-22-1-16,0 1 0,22 0 0,-22 0 15,0-21-15,1 20 0,-22-20 16,21 21-16,-21-21 0,-21 20 0,0-41 15,0 42 1,-21 21 0,0 21-16,0 0 0,0 0 15,0 0-15,-1 1 0,1-1 0,0 21 16,21-21-16,0 0 0,0 22 0,0-22 16,0 0-16,0 0 0,0 0 15,0 1-15,21-1 0,0-21 16,22 0-16,-22 0 0,21 0 15,1 0-15,-1 0 0,0-21 0,1-1 16,20 1-16,-42 0 0,22-21 0,-1 21 16,-21-22-16,21 1 15,-20 0-15,-22 20 0,21-20 0,0-21 16,-21 41-16,0 1 0,0 42 31,0 1-31,-21-1 0,0 0 16,-22 106-1,43-106-15,-21 0 0,21 0 16,0 22-16,-21-22 0,0 0 16,0 0-16,21 0 0,0-42 47,0 0-47,0-21 0,0 21 15,21-22-15,0 1 0,21 0 0,-21-1 16,22 1-16,-1 0 0,0-1 0,22 1 15,-1 21-15,-20 0 0,20-1 16,1 22-16,42 0 16,-43 22-16,-42-1 0,22 0 15,-1 0-15,-21 21 0,-21 1 0,0-22 16,0 21-16,0 1 0,0-1 0,0-21 16,-21 21-16,0-20 0,0 20 15,-22-21-15,22 0 0,0 0 0,21 1 16,21-44-1</inkml:trace>
  <inkml:trace contextRef="#ctx0" brushRef="#br0" timeOffset="8726.46">11811 12848 0,'0'21'15,"0"22"-15,0-1 16,0-21-16,0 43 0,0-22 0,0 0 16,0 1-16,0 20 0,0-20 15,0-1-15,0 21 0,-21-20 0,0-1 16,21 0-16,-22 1 0,22-1 0,-21-21 16,21 0-16,0 1 0,0-1 15,0 0-15,-21-63 16,21 20-1,0 1-15,-21-21 0,21 0 0</inkml:trace>
  <inkml:trace contextRef="#ctx0" brushRef="#br0" timeOffset="9198.42">11557 12954 0,'0'-21'0,"0"-21"16,0 20-16,21 1 0,0 0 15,0-21-15,22 21 0,-1 21 0,0-22 16,22 1-16,-22 21 0,22 0 15,-1 0-15,1 21 0,-1 1 0,1-1 16,-22 21-16,22 0 0,-22 1 16,0-1-16,-21 22 0,22-22 0,-22 21 15,0-20-15,-21-1 0,0 22 16,0-22-16,0 0 0,0-21 0,0 22 16,0-22-16,-21 21 0,0-21 0,0 1 15,-1-22 1,22-22-1,0 1-15,0-21 0,0 21 16,0-22-16,0 1 0,0 0 0,22-22 16,-1 1-16,21-22 0,-21 22 0,22-22 15,-1 21-15,0 1 0,1-1 16,-1 22-16,21 21 0,-20-21 0,-1 42 16,22 0-16,-22 0 0,0 0 15,-21 21-15,22 21 0,-22 0 0,21 64 16,-42-42-16,0-1 15,0 1-15,0-1 0,0 1 0,-21-22 16,0 22-16,0-22 0,21 0 16,-21 1-16,-1-1 0,22 0 15,-21-21-15,21 22 0,0-22 0,0 0 16,21-21 0,1-21-1,-1-21-15,0 20 0,21-20 0,1 21 16</inkml:trace>
  <inkml:trace contextRef="#ctx0" brushRef="#br0" timeOffset="10253.42">13801 12954 0,'0'0'0,"21"-21"0,-42 21 32,-1 0-32,1 21 0,0 0 15,-21 0-15,21 1 0,-1 20 0,-20 0 16,21-21-16,-21 22 0,-1 41 15,22-41-15,0-1 0,0 0 16,21 1-16,0-1 0,0-21 16,0 22-16,0-22 0,21 21 0,0-21 15,21 0-15,-20-21 16,20 0-16,0 0 0,1 0 0,-1 0 16,0-21-16,22 21 0,-22-21 0,22-21 15,-22 21-15,0-22 0,1 22 16,-1-21-16,-21-1 0,21 1 0,-42-21 15,0 20-15,0-20 0,0 20 16,0-20-16,-21 21 0,0-1 0,0 22 16,-21 0-16,20 0 0,-20 21 15,21 0-15,-21 0 0,-1 21 0,1 21 16,0-21-16,-1 22 0,1-1 0,21 0 16,-22 1-16,22-1 0,0 0 15,0 1-15,21-1 0,0 0 0,0 1 16,0-22-16,0 21 0,21-21 15,0 22-15,22-22 0,-22-21 16,21 21-16,0-21 0,1 0 16,-1 0-16,22 0 0,-22-21 0,21 21 15,1-21-15,-22-22 0,22 22 0,-22 0 16,22-21-16,-22-1 0,0 1 16,1 0-16,-1-1 0,0 22 0,-21-21 15,1 0-15,-1 20 0,0 1 16,-21 0-16,21 21 0,-21-21 15,0 42-15,0 0 16,0 0-16,0 1 16,0-1-16,0 0 0,-21 21 0,21-21 0,-21 22 15,21-22-15,0 0 16,0 0-16,0 0 0,0 1 0,0 20 16,0-21-16,21-21 0,0 0 15,0 0-15,0 0 16,1 0-16,-1 0 0,0-21 0,0 0 15,21 0-15,-20-1 0,-1-20 16,0 21-16,0-21 0,21 20 0,-20-20 16,-1 21-16,0-21 0,0 20 15,0 1-15,0 0 0,-21 0 16,22 21-16,-22 21 16,0 0-1,0 0-15,0 1 0,0-1 16,-22 0-16,22 21 0,-21-21 0,21 1 15,0 20-15,0-21 0,0 0 16,0 22-16,0-22 0,0 0 0,21 0 16,1 0-16,-1-21 0,0 21 15,21-21-15,-21 0 0,22 0 0,-1 0 16,0 0-16,22-21 0,-22 21 16,22-21-16,-22 0 0,22-21 0,-22 20 15,0-20-15,1 0 0,-1-1 16,0 1-16,1 0 0,-22-1 15,0 1-15,0 0 0,0-1 0,-21 22 16,0 0-16,0 0 0,-21 21 16,0 0-16,0 0 0,0 21 0,-22 0 15,22 0-15,-21 22 0,21-1 16,-1-21-16,1 22 0,0-1 0,21 0 16,0-21-16,0 22 0,0-1 0,0-21 15,21 0-15,0 1 0,1-1 16,-1 0-16,63 0 0,-41-21 15,-1 0-15,22 0 0,-22-21 16,21 0-16,1 0 0,-22-1 16,22 1-16,-22 0 0</inkml:trace>
  <inkml:trace contextRef="#ctx0" brushRef="#br0" timeOffset="11119.36">0 15240 0,'0'-21'15,"0"42"17,0 0-32,0 0 31,85-21-31,42 0 16,21 0-16,0 0 0,0 0 15,-21-21-15,0 21 0,0 0 16,0-21-16,-21 21 0,0 0 0,-22 0 15,-20 0-15,-22 0 0,1-21 16,-22 21-16,-42 0 16,-22 0-16,1-21 15,0 21-15,-1-21 0,1 21 16,0-22-16,-1 22 0,22-21 0,-21 21 16,21 0-16,-1-21 0,22 0 15,0 0 1,22 21-1,-1 0-15,0 0 0,21 0 16,-21 0-16,22 0 0,-1 0 0,-21 0 16,22 0-16,-22 21 0,21 0 15,-21 0-15,-21 22 16,0-22-16,0 21 0,-21-21 0,-21 22 16,-1-1-16,-20 0 0,21-21 15,-22 22-15,1-1 0,-1-21 0,1 22 16,-1-22-16,43 0 0,-43 0 15,64-42 1,22 0 0</inkml:trace>
  <inkml:trace contextRef="#ctx0" brushRef="#br0" timeOffset="12094.94">2984 14838 0,'-21'-21'0,"42"42"0,-63-63 15,42 20 1,0 44 0,0-1-16,0 0 15,0 21-15,0-21 0,0 22 0,0-1 16,0 0-16,-21 22 0,21-22 16,-21 22-16,0-22 0,21 0 15,0 1-15,-22-1 0,22-21 16,-21 0-16,21 1 0,0-1 0,21-21 31,1-21-31,-1-1 0,0-20 16,0 0-16,0-1 0,22 1 15,-22 0-15,0-22 0,21 22 0,-21 0 16,1 20-16,41-41 16,-42 42-16,0 21 15,1 0-15,-22 21 0,0 0 16,0 0-16,0 22 0,0-22 15,0 21-15,0 0 0,0 1 16,21-1-16,-21 0 0,21 1 16,-21-1-16,21-21 0,-21 0 0,21 1 15,0-1-15,1-21 0,20 0 16,-21 0-16,21 0 0,-20 0 0,20 0 16,0-21-16,1-1 0,20 1 15,-21-21-15,1 21 0,-1-43 0,-21 22 16,22 0-16,-22-1 0,21-20 0,-21 20 15,0 1-15,-21 0 0,0 21 16,22-1-16,-22 1 0,0 0 0,0 0 16,0 42-1,-22 0 1,1 0-16,21 1 0,0-1 16,-21 21-16,21-21 0,-21 22 0,21-1 15,0 0-15,0 1 0,0-22 16,0 21-16,0 0 0,21-20 0,0 20 15,0-21-15,1 0 0,-1 0 16,21 1-16,-21-1 0,0-21 16,22 0-16,-1 0 0,0 0 0,1-21 15,20-1-15,-20 1 0,20-21 0,-21 0 16,64-43-16,-63 43 16,-1-1-16,0-20 0,-21 20 0,1-20 15,-1 21-15,-21-1 0,0 1 16,0 0-16,0 20 0,-21 22 15,-1 0-15,1 0 0,-21 0 0,21 22 16,-22-1-16,1 21 0,21-21 16,-21 22-16,20-1 0,1 0 15,0 1-15,21 20 0,0-21 0,0 1 16,0-1-16,21 0 0,0-20 0,1 20 16,20-21-16,0 0 0,1-21 15,20 21-15,-21-21 0,22 0 0,-1 0 16,-20-21-16,20 0 0,1 0 0,-1 0 15</inkml:trace>
  <inkml:trace contextRef="#ctx0" brushRef="#br0" timeOffset="13085.41">7048 14690 0,'0'0'0,"0"-21"0,0-1 0,22 1 15,20-127 1,-42 127 0,21 0-16,-42 21 47,21-21 78,0-1-125,0 1 15,0 0-15,0 0 16,0 0 78,0 0-63,0 42 94,0 0-125,0 0 0,0 0 0,0 0 15,0 22-15,-21-22 0,21 0 16,-21 21-16,21-20 0,0 20 0,-22-21 16,1 21-16,21-20 0,-21 20 15,21 0-15,0-21 0,-21 22 0,21-22 16,-21 21-16,21-21 0,-21 1 0,21-1 16,0 0-16,0 0 0,0 0 15,21-21 16,0 0-31,0-21 16,-21 0-16,21 0 0,-21 0 16,21-1-16,-21 1 15,22 0-15,-22 0 0,0 0 16,0 0 0,0-1-16,0 1 15,0 0-15,0 0 16,0 0-16</inkml:trace>
  <inkml:trace contextRef="#ctx0" brushRef="#br0" timeOffset="13414.41">7302 14393 0,'0'-21'0,"-42"-42"15,21 63 1,0-21-16,-22 21 0,22 0 0,-21 0 15,0 0-15,-1 0 0,1 0 16,-22 21-16,22 0 0,-21 0 0,20 21 16,-20 1-16,20 20 15,1 1-15,0-22 0,21 22 0,-22-1 16,22 1-16,-21-1 0,21 1 16,-1-1-16,22 1 0,0-1 0,0-21 15,0 22-15,0-1 0,0-20 16,22-1-16,-1 0 0,21 1 0,0-22 15,1 21-15,-1-21 0,0 1 0,22-22 16,-1 0-16,1 0 0,21 0 16,-22 0-16,1 0 0,20-22 0,-20 1 15,20 0-15,-20 0 0,21-21 16,-22 20-16,22-20 0,-1 0 0</inkml:trace>
  <inkml:trace contextRef="#ctx0" brushRef="#br0" timeOffset="14426.43">8149 14859 0,'0'0'0,"0"-21"16,0 0-16,0 0 0,-21-1 0,0 1 16,0 21-16,-22 0 0,22 0 15,-21 0-15,21 0 0,-22 0 0,22 0 16,-21 21-16,-1 1 0,1-1 16,21 21-16,-21-21 0,-1 22 0,22-1 15,-21 0-15,21 1 0,-22-1 0,22 0 16,0 1-16,0-1 0,21 0 15,0 1-15,0-1 0,0-21 16,0 0-16,0 0 0,21 1 16,0-22-16,21 0 0,1 0 0,-22 0 15,21-22-15,1 1 0,20 0 16,-21 0-16,1-21 0,-1 20 0,0-20 16,1 0-16,-1-22 0,-21 22 15,0 0-15,1-1 0,-1 1 0,-21 21 16,21-43-16,-21 43 15,-21 21 1,0 21-16,-1 0 0,1 1 16,0-1-16,21 0 15,-21 0-15,21 21 0,-21 1 0,21-22 16,-21 21-16,21 1 0,0-1 16,0-21-16,0 21 0,21-20 0,0-1 15,0 0-15,0 0 0,22-21 0,-22 0 16,0 0-16,21 0 0,-21 0 15,22 0-15,-1-21 0,-21 0 0,22 0 16,-22-22-16,21 22 0,-21-21 16,0-1-16,1 22 0,-1-21 0,-21 0 15,0-1-15,0 22 0,0-21 16,0 21-16,0-1 0,0 1 16,0 42 15,0 1-31,0-1 0,0 0 0,-21 0 15,21 21-15,0-20 0,-22-1 16,22 21-16,0-21 0,0 43 16,-21-43-16,21 21 0,-21-21 15,21 1-15,0-1 0,-21-21 32,21-21-32,0-1 15,0 1-15,0-21 0,0 21 16,21-22-16,0 1 0,0 21 0,1-21 15,20-1-15,-21 22 0,21 0 16,1-21-16,-22 20 0,21 1 16,22 0-16,-22 21 0,0 0 0,1 0 15,-1 0-15,0 0 0,1 0 16,-22 0-16,21 21 0,-21 0 0,1 1 16,-1-1-16,0 0 0,-21 0 15,21-21-15,-21 42 0,0-20 16,0-1-16,0 0 0,0 0 15,-21-21-15,21 21 16,-21-21-16,21 21 0,-21-21 16,-1 0 77,1 0-46,21-21-31,-21 21-16,21-21 16,0 0-16</inkml:trace>
  <inkml:trace contextRef="#ctx0" brushRef="#br0" timeOffset="14842.32">6498 15028 0,'0'0'0,"-42"0"0,-1 22 15,-20-22-15,42 21 0,21 0 32,21-21-32,21 0 0,22 0 0,-1 0 15,22 0-15,0 0 0,20 0 16,1-21-16,21 21 0,-21-21 0,21 21 15,0 0-15,0-22 0,21 22 16,-21 0-16,0 0 0,0-21 0,0 21 16,-21 0-16,127 0 15,-127-21-15,-22 21 0,1 0 16,-21 0-16,-1 0 0,-42 0 0,22 0 16,-86 0-1,1 0-15,-22 0 0,-20 0 16,-1 0-16,0 21 0,-20-21 0,-1 21 15</inkml:trace>
  <inkml:trace contextRef="#ctx0" brushRef="#br0" timeOffset="15051.36">7006 15346 0,'-85'42'0,"170"-84"0,-233 105 16,84-41-16,22-1 0,0 0 0,21-21 0,21 21 16,42-21-16,0 0 15,1 0-15,20 0 0,1 0 16,20 0-16,22 0 0,-21 0 15,42-21-15,0 0 0,0 0 0,0-1 16,21 1-16,-21 0 0,0 0 16,21 0-16,-21 0 0,-21-1 0,0 1 15,0 0-15,-22 0 0,-20 21 0,-1-21 16,-20 21-16,-1-21 0,-21-1 16,0 22-16,0-21 0</inkml:trace>
  <inkml:trace contextRef="#ctx0" brushRef="#br0" timeOffset="15463.31">10753 14415 0,'0'-22'0,"0"44"0,0-22 15,0 42-15,0 0 16,0 1-16,-22-1 0,1 21 15,0-20-15,0 20 0,0 1 0,0-1 16,-1 1-16,1-1 0,0 1 16,0-22-16,0 22 0,0-1 15,-22 22-15,43-64 0,-21 0 16,21 0-16,0 0 0,21-21 16,0-21-16,1 0 15,-1 0-15,21-21 16,-21-1-16,22-20 0,20 20 0,-21-20 15</inkml:trace>
  <inkml:trace contextRef="#ctx0" brushRef="#br0" timeOffset="15659.34">11197 14520 0,'21'-42'0,"-42"84"0,85-126 15,-64 63-15,0-1 0,21 22 16,-21 22-16,0-1 0,0 21 16,0 0-16,0 1 0,-21-1 15,21 22-15,0-22 0,0 21 0,-22-20 16,22-1-16,-21 22 0,0-22 15,21 0-15,0 1 0,-21-1 0,21 0 16,-21 1-16,21-1 0,-21-21 16,21 0-16,0 0 0,0-42 31</inkml:trace>
  <inkml:trace contextRef="#ctx0" brushRef="#br0" timeOffset="15839.24">10668 15071 0,'0'0'0,"-21"0"0,0 0 16,-1 0-16,1-21 16,21-1-16,21 22 15,1 0-15,20 0 16,0-21-16,1 21 0,20 0 0,22 0 16,-22-21-16,22 21 0,0-21 15,-1 21-15,1-21 0,-22 21 0,22-21 16,0-1-16,-1 1 0,-20 0 15</inkml:trace>
  <inkml:trace contextRef="#ctx0" brushRef="#br0" timeOffset="17495.31">12107 14711 0,'0'-21'0,"0"42"0,-21-42 15,-21 21-15,21 0 16,-22 0-16,1 0 0,0 21 16,-43 21-16,43-21 15,-22 1-15,22 20 0,-1-21 16,1 21-16,21 1 0,-21-1 0,20 0 15,1 1-15,0-1 0,0 0 0,21 1 16,0-1-16,0-21 0,0 0 16,0 1-16,21-1 0,0-21 0,0 0 15,1 0-15,20 0 0,-21 0 16,21-21-16,1 21 0,63-64 16,-64 43-16,0-21 0,1-1 15,-1 1-15,-21 0 0,0 20 0,22-20 16,-22 0-16,0 21 0,-21-22 15,0 22-15,0 0 0,-21 42 32,0 0-17,-1 0-15,22 1 0,-21-1 0,0 0 16,21 21-16,-21-21 0,21 22 0,0-22 16,0 0-16,0 21 0,0-20 15,21-1-15,0 0 0,0-21 0,22 21 16,-22-21-16,21 0 0,1 0 15,-1 0-15,0 0 0,22-21 0,-22 0 16,0 0-16,1-1 0,-1 1 16,0-21-16,1 21 0,-22-22 15,0 1-15,0 21 0,0-21 0,1-1 16,-22 22-16,21 0 0,-21 0 16,-21 42-1,-1 0 1,22 0-16,-21 0 0,0 1 0,21 20 15,-21-21-15,0 21 0,21-20 16,-21 20-16,21-21 0,0 0 0,-22 0 16,22 1-16,0-1 0,-21 0 0,42-42 47,1 0-47,-1-1 15,0-20-15,0 21 0,0-21 0,22 20 16,-22-20-16,21 0 0,-21 21 0,22-22 15,-1 22-15,-21 0 0,21 21 16,-20-21-16,20 21 0,-21 0 16,0 0-16,-21 21 0,0 0 15,0 0-15,0 0 0,21 1 0,-21-1 16,0 0-16,0 0 0,0 0 16,22 22-16,-1-22 0,0 0 0,-21 0 15,21 0-15,21 0 0,-20-21 0,20 22 16,-21-22-16,21 21 0,1-21 15,20 0-15,-20 0 0,-1 0 16,21-21-16,-20-1 0,-1 1 16,22 0-16,-22 0 0,0-21 0,-21 20 15,22-20-15,-22 21 0,0-21 0,0-1 16,-21 22-16,0-21 0,0 21 16,0-1-16,0 1 0,-21 0 0,0 21 15,0 0-15,0 0 0,-22 0 16,22 0-16,-21 0 0,-1 21 0,1 0 15,0 1-15,21 20 0,-22-21 16,1 0-16,21 22 0,0-22 0,-1 21 16,1 0-16,21-20 0,0 20 0,0-21 15,0 21-15,0-20 16,0-1-16,0 0 0,21 0 0,1-21 16,-1 0-16,21 0 0,-21 0 15,22 0-15,-22 0 0,21-21 0,0 0 16,-20 0-16,20-22 0,0 22 0,1-21 15,-22-1-15,21-20 0,0 21 16,-20-22-16,20 1 0,-21-22 16,21 21-16,-20-20 0,-1 20 0,0 1 15,-21-1-15,0 22 0,0 0 0,0 20 16,0 1-16,0 0 0,-21 21 16,0 21-1,-1 0-15,1 22 0,-21-1 16,21 0-16,0 1 0,-1 20 15,1 1-15,21-22 0,0 22 0,-21-22 16,21 21-16,0-20 0,0 20 16,0-20-16,0-1 0,0 0 0,21 1 15,-21-1-15,21-21 0,1 21 16,-1-20-16,0-1 0,21-21 0,1 21 16,-1-21-16,0 0 0,1 0 15,20-21-15,-21 0 0,64-22 16,-42 1-16,-22 0 0,0-1 15,1 1-15,-1-22 0,0 1 16,-20-1-16,20 1 0,0-85 16,-21 63-16,1 22 0,-1-1 15,-21 22-15,0 21 0,0-22 0,0 22 16,0 0-16,-21 42 16,-1 21-1,1 1-15,-21 41 0,21-20 16,21-1-16,-21 1 0,21-22 15,-22 22-15,22-1 0,0-20 0,0-1 16,0 0-16,0 1 0,0-1 16,0-21-16,43 43 15,-22-43-15,0 0 0,0 0 0,22-21 16,-22 0-16,42 0 0,-20 0 16,-1-21-16,21 0 0,1 0 0,-1-1 15,1 1-15,-22 0 0,22-21 16,-22-1-16,0 22 0,-20-21 0,20 0 15,-42 20-15,0 1 0,0 0 0,0 0 16,-42 21-16,20 0 16,-20 0-16,0 0 0,-1 21 0,1 0 15,0 0-15,-1 1 0,22-1 16,0 21-16,0-21 0,21 22 0,0-22 16,0 21-16,0 0 15,21-20-15,0-1 0,0 0 16,22 0-16,-22-21 0,21 0 0,22 0 15,-22 0-15,0 0 0,22 0 16,-22 0-16,22-21 0,-22 0 16,0 0-16</inkml:trace>
  <inkml:trace contextRef="#ctx0" brushRef="#br0" timeOffset="18479.06">17145 14309 0,'0'0'0,"0"-21"0,-42-22 31,20 64-31,1 1 0,21-1 0,-21 21 16,0 0-16,0 1 0,0 20 15,-1-20-15,22-1 0,-21 0 0,0 1 16,0-1-16,21-21 0,0 0 16,0 22-16,0-22 0,21-21 31,21-21-31,-20-1 16,-1 1-16,0 0 0,21-21 15,-21-1-15,1 22 0,20-21 16,-21 0-16,0 20 0,0 1 0,1 0 15,-1 21 1,0 21-16,-21 0 0,21 22 16,-21-22-16,0 21 0,0-21 15,0 22-15,21-22 0,0 0 16,-21 21-16,22-20 0,-1-1 0,0 0 16,0-21-16,0 21 0,22-21 0,-1 0 15,-21 0-15,21 0 0,1 0 16,20 0-16,-20-21 0,-1 0 0,0 0 15,1-1-15,-1-20 0,0 21 16,-21-21-16,1-22 0,-1 22 16,0-22-16,-21 22 0,21-22 0,-21 22 15,0 0-15,0 21 0,0-1 16,0 1-16,0 0 0,-21 21 16,0 21-16,21 0 15,0 1-15,-21 20 0,-1 0 0,22 1 16,-21-1-16,21 0 0,-21 1 15,21-22-15,0 21 0,0 0 16,0 1-16,0-22 0,21 0 0,0 0 0,1 0 16,20 1-16,-21-1 15,0-21-15,22 0 0,-1 0 0,0 0 16,1 0-16,-1-21 0,43-22 16,-43 22-16,-21 0 0,21-21 15,-20 20-15,-1-20 0,21 0 16,-42-1-16,21 1 0,-21 0 0,0 21 15,21-1-15,-21 1 0,0 42 16,0 1 0,-21-1-16,0 21 0,0-21 0,0 22 15,21-22-15,-21 21 0,-1-21 16,1 0-16,0 22 0,21-22 0,0 0 16,-21 0-16,21 0 15,21-42 16,0 0-31,0 0 0,1 0 16</inkml:trace>
  <inkml:trace contextRef="#ctx0" brushRef="#br0" timeOffset="18634.98">18605 14139 0,'0'-21'0,"0"42"0,-21-84 0,21 42 16,-21 0-16,0 21 0,21-22 15,-21 22-15,0 0 0,-1 0 16,1 22-16,21-1 15,0 0-15,0 0 16,64-21 0,-22 0-16,-21 0 0,22 0 15</inkml:trace>
  <inkml:trace contextRef="#ctx0" brushRef="#br0" timeOffset="18862.84">19240 13907 0,'-21'42'31,"0"0"-31,0-21 16,0 22-16,21-1 0,-21 0 15,-1 1-15,1-1 0,21 22 0,-21-22 16,0 21-16,0-20 0,0-1 16,-1 0-16,22 1 0,-21-1 0,21 0 15,-21-20-15,21-1 0,0 0 16,0 0-16,0 0 0,0-42 31,0 0-31</inkml:trace>
  <inkml:trace contextRef="#ctx0" brushRef="#br0" timeOffset="19414.46">18817 14393 0,'-21'0'16,"42"0"-16,-63 0 0,21-21 0,-1 21 15,65 0 1,-22-21-1,0 21-15,21 0 0,22 0 16,-22-21-16,22 21 0,20-21 0,-20 0 16,42-1-16,-22 1 0,1 0 15,0 0-15,-1-21 0,-20 20 0,-22-20 16,22 0-16,-43-1 0,21 22 16,-21-21-16,1 0 0,-22 20 0,0 1 15,0 0-15,0 0 0,-22 21 16,-20 0-16,21 0 0,0 21 15,-22 0-15,22 0 0,-21 22 16,21-22-16,0 21 0,-1 1 16,1-1-16,0 0 0,21 22 0,-21-22 15,21 0-15,0 22 0,0-22 16,-21 1-16,21-1 0,-21 0 0,-1 1 16,22-22-16,0 21 0,0-21 0,-21 0 15,21 1-15,0-44 31,0 1-31,21 0 16,1-21-16,-1-1 0,21 1 0,0 0 16,1-1-16,-1 1 0,0 0 15,1-1-15,-1 22 0,0 0 16,-20 0-16,-1 21 0,0 0 0,0 0 16,0 0-16,-21 21 0,21 0 15,-21 22-15,0-22 0,0 21 0,0-21 16,0 22-16,0-1 0,0-21 15,-21 21-15,21-20 0,-21-1 0,21 0 16,-21 0-16,21 0 0,0 0 16,0 1-16,0-44 31,0 1-31,0 0 0</inkml:trace>
  <inkml:trace contextRef="#ctx0" brushRef="#br0" timeOffset="21389.74">21442 13695 0,'0'21'31,"-21"-21"-15,21 21-16,-22-21 31,22-21 172,22 0-187,-22 0-16,0 0 15,0 42 32,0 0-47,-22 0 0,1 21 0,0-20 16,0 41-16,0-21 0,0 1 15,-1-1-15,-20 22 0,21-22 0,0 0 16,0 22-16,-1-22 0,1 22 16,0-22-16,21 0 0,0 1 0,-21-1 15,21 0-15,0-21 0,-21 1 16,21-1-16,0 21 16,0-105 15,21 41-31,0-20 15,-21 0-15,21-1 0,0 1 16,1 0-16,20 21 0,-21-22 0,21 22 16,-20 0-16,20 0 0,-21 0 15,0 21-15,0 0 0,1 0 0,-1 0 16,0 0-16,-21 21 16,0 0-16,0 0 0,0 0 15,0 0-15,0 22 0,0-22 0,0 21 0,21-21 16,-21 22-16,21-22 15,-21 21-15,21-21 0,1 1 0,-22-1 16,21 0-16,0-21 0,21 21 16,-21-21-16,22 0 0,-1 0 0,0 0 15,43-21-15,-43 0 16,43-22-16,-43 22 0,1-21 16,-1 0-16,-21-1 0,0-20 15,1 20-15,-1 1 0,-21 21 0,21-21 16,-21-1-16,0 22 0,0 0 0,0 0 15,-21 0-15,0 21 0,-1 0 16,1 0-16,0 0 0,0 0 16,-21 21-16,20 0 0,1 0 15,0 0-15,0 0 0,0 22 0,21-22 16,0 21-16,0-21 0,0 22 16,0-22-16,0 21 0,21-21 0,0 22 15,0-22-15,0 0 0,22 0 16,-22-21-16,21 0 0,1 0 0,-22 0 15,21 0-15,0 0 0,1 0 0,-1-21 16,0 0-16,22-21 0,-1-43 16,-20 43-16,-1-1 0,-21 1 15,22-22-15,-22 22 0,0-21 16,0-1-16,0 22 0,0-22 0,-21 22 16,0 0-16,0 20 0,0-20 15,0 21-15,-21 21 16,0 0-16,21 21 15,-42 0-15,21 0 0,-1 22 0,1-1 16,0 0-16,21 1 0,-21-1 16,21 22-16,-21-22 0,21 0 0,0 22 15,0-22-15,0 0 0,0 1 16,21-1-16,0 0 0,-21 1 16,21-22-16,0 21 0,22-21 0,-22 1 15,21-22-15,1 21 0,-1-21 16,0 0-16,1 0 0,-1 0 0,0-21 15,-21-1-15,22 1 0,-1-21 16,0 0-16,-20 20 0,20-41 0,-21 21 0,0-1 16,22 1-16,-22 0 15,0 20-15,0-20 0,-21 21 0,0 0 16,21 0-16,-21 42 31,-21 0-31,0 0 0,0 0 0,21 22 16,-21-1-16,-1 0 0,22 1 15,-21-1-15,21 0 0,-21 22 0,0-22 16,0 22-16,21-22 0,-21 21 16,-1 1-16,22-1 0,-21-20 15,0 20-15,0 1 0,0-1 16,0 22-16,-1-22 0,1 1 0,-21-22 16,21 22-16,0-1 0,-43 22 15,43-43-15,21-21 0,0 1 16,-21-1-16,21 0 0,0 0 0,21-21 15,0-21 1,-21 0-16,42 0 0,-20-1 16,-1-20-16,0 21 0,21-43 15,-21 22-15</inkml:trace>
  <inkml:trace contextRef="#ctx0" brushRef="#br0" timeOffset="21642.49">23410 14266 0,'0'0'0,"0"-42"0,0 21 0,0 0 16,0 0-16,0-22 0,0 22 0,0 0 16,21 21-16,1-21 0,-1 0 15,21-1-15,-21 22 0,22 0 0,-1 0 16,0 0-16,-21 0 0,22 22 16,-1-1-16,-21 0 0,0 42 15,-21-41-15,0 20 0,0-21 0,-21 21 16,0-20-16,-21 20 0,-1-21 15,1 21-15,-21-20 0,20-1 16,-20 0-16,-1 0 0,1 0 16,-1-21-16,-20 21 0,20 1 0,-21-22 15,1 0-15</inkml:trace>
  <inkml:trace contextRef="#ctx0" brushRef="#br0" timeOffset="22863.81">3048 16341 0,'0'0'0,"0"-21"0,-21-1 0,21 1 16,0 0-16,0 0 0,-21 21 15,-1 21 1,1 0 0,0 22-16,21-22 0,0 21 15,-21 22-15,0-22 0,0 21 0,21 1 16,-22-1-16,22 1 0,-21-22 15,21 22-15,0-22 0,0 0 16,0-20-16,0 20 0,21-21 0,1-21 16,-1 0-16,0 0 0,21 0 15,-21 0-15,1-21 0,20 0 16,0 0-16,-21-22 0,22 1 16,-22 0-16,0-1 0,0 1 0,-21 0 15,0-1-15,0 1 0,0 0 16,-21-1-16,-21 22 0,21-21 0,-1 21 15,-20-1-15,0 1 0,21 21 16,-22 0-16,22 0 0,0 0 0,-21 21 16,42 1-16,-22-1 0,22 0 15,0 0-15,22-21 0,-1 21 16,0-21-16,0 0 0,21 0 16,1 0-16,-1 0 0,22 0 15,-22-21-15,21 21 0,22-21 16,-21 0-16,-1 0 0,1-1 0,-1 1 15,1-21-15,-1 21 0,-21 0 16,1-1-16,-22 22 0,0-21 0,0 0 16,-21 0-1,-21 42 1,21 0-16,-21 0 16,0 1-16,21 20 0,-21 0 15,21 1-15,0 20 0,0 1 0,0-1 16,0 22-16,0-1 0,0 1 15,0 0-15,0-1 0,0 22 0,0 0 16,0 0-16,0 21 16,0-21-16,0 21 0,0-21 0,0 21 15,21-22-15,-21 22 0,21-21 16,-21 0-16,0 0 0,0 0 0,0-22 16,21 1-16,-21-21 0,0-1 15,0 1-15,0-22 0,0-84 31,-21-1-31,0 1 16,0-22-16,-1 1 16,1-22-16,-21 1 0,21-22 0,-22 21 15,22-21-15,0 0 0,0 1 16,0-1-16,0 0 0,21 0 16,0 0-16,0 0 0,0 22 0,21-1 15,0 0-15,0 22 0,21-1 16,1 1-16,-1-1 0,22 1 0,-22-1 15,21 1-15,1 21 0,-1-22 16,1 22-16,-1-1 0</inkml:trace>
  <inkml:trace contextRef="#ctx0" brushRef="#br0" timeOffset="23518.52">5630 16447 0,'0'0'16,"0"-22"-16,0 1 0,0 0 0,0 0 16,0 0-16,0-22 0,0 22 0,-21 0 15,21-21-15,-21 21 0,0-1 16,0 1-16,-1 0 0,-41 21 15,42 0-15,-22 0 16,1 21-16,21 0 0,-21 22 0,-1-1 16,22 22-16,-21-1 0,21 1 15,-22-1-15,22 22 0,0-1 0,21 1 16,0-21-16,0 20 0,0-20 16,0-1-16,0-20 0,0-1 0,21 0 15,21 1-15,-20-22 0,20 0 16,-21-21-16,21 0 0,1 0 0,20 0 15,-20 0-15,20-21 0,-21 0 16,1-22-16,20 22 0,-20-21 0,-22-1 16,21 1-16,-21 0 15,-21-1-15,0 1 0,0 0 0,0-1 16,-42 22-16,21 0 0,-22 0 16,1 0-16,0 21 0,-1 0 0,1 0 15,0 0-15,21 0 0,-22 0 16,22 0-16,0 0 0,21 21 0,0 0 15,0 0 1,21 0-16,21 22 0,-20-22 0,20 21 16,-21 22-16,21-22 0,1 22 15,-1-22-15,-21 21 0,0 1 16,1-1-16,-22 1 0,0-1 0,0 1 16,0 21-16,0-22 0,-22 1 15,1-1-15,0-21 0,0 22 16,21-43-16,-21 21 0,0-20 0,21-1 15,0-64 1,0 22-16,21-21 16,0 0-16,21-22 0,-21 1 0,22-1 15,-1-21-15</inkml:trace>
  <inkml:trace contextRef="#ctx0" brushRef="#br0" timeOffset="24093.07">6117 16955 0,'-21'63'16,"21"-42"0,21-42 15,0 0-31,0 0 16,1 0-16,20-1 0,-21 1 0,0-21 15,0 0-15,1-1 0,-1 22 16,-21-21-16,0 21 0,0-22 0,0 22 15,0 0-15,-21 21 16,-1 0-16,1 0 0,0 0 0,0 21 16,-21 21-16,20-20 0,1 20 15,0-21-15,-21 21 0,21 1 16,21-1-16,0-21 0,0 22 16,0-1-16,0-21 0,0 0 0,21 43 15,0-64-15,0 21 16,21 0-16,-20-21 0,20 0 0,-21 0 15,21 0-15,1 0 0,-1-21 16,22 0-16,-22-22 0,0 22 0,22-21 16,-22 0-16,0-1 0,1-20 15,-1 20-15,0-20 0,-20-1 0,-1 1 16,0 21-16,0-22 0,0 1 16,-21-1-16,21 22 0,-21 21 15,0-22-15,0 22 0,0 42 16,0 0-1,0 1-15,-21 20 0,0 0 0,21 22 16,-21-22-16,21 22 0,0-1 16,0-21-16,-21 22 0,0 63 15,21-85-15,0 1 0,0-1 16,0 0-16,0-21 0,0 22 0,0-22 16,0 0-16,21-21 15,0 0-15,0 0 0,0 0 0,-21-21 16,21 0-16,-21 0 0,22-1 15</inkml:trace>
  <inkml:trace contextRef="#ctx0" brushRef="#br0" timeOffset="24263.01">6731 16722 0,'0'0'0,"-21"0"0,0 0 0,-1 0 16,44 0 15,-1 0-31,21 0 0,-21 0 0,22 0 15,-1-21-15,0 21 0,1-22 16,20 1-16,-21 0 0,22 0 0,-1 0 16,1 0-16,-22-1 15,22 1-15</inkml:trace>
  <inkml:trace contextRef="#ctx0" brushRef="#br0" timeOffset="25039.32">7578 16447 0,'-22'0'15,"1"21"1,0 0-16,21 0 0,-21 0 0,0 22 15,0-1-15,-1 0 0,1 1 16,0-1-16,21 0 0,0 22 0,-21-22 16,21 0-16,-21 1 0,21-22 15,0 42-15,0-41 0,0-1 16,0 0-16,21-21 16,0 0-16,0 0 0,0 0 0,1 0 15,-1-21-15,0 0 0,0-1 16,43-62-16,-22 41 15,-21 22-15,0-21 0,22 0 0,-22-1 16,0 22-16,0-21 0,0 42 16,-21-21-16,0 42 15,0 0 1,0 21-16,0-21 0,0 1 0,0 20 16,-21-21-16,21 21 15,0-20-15,0 20 0,0-21 0,0 0 0,0 0 16,21 1-16,-21-1 15,43-21-15,-22 0 0,0 21 0,21-21 16,1 0-16,-22 0 0,21 0 16,0-21-16,1 0 0,-22-1 0,21 1 15,-21 0-15,22-21 0,-22-1 0,0 1 16,0-21-16,0 20 0,-21-20 16,0 20-16,0 1 0,0-21 0,0 20 15,0 22-15,0-21 0,0 21 16,0-1-16,0 44 15,0-1 1,0 0-16,-21 21 0,21 1 0,-21-1 16,21 0-16,-21 22 15,21-22-15,0 0 0,0 1 0,0 20 16,0-20-16,0-22 0,21 21 0,0-21 16,0 22-16,1-22 0,20-21 15,-21 21-15,21-21 0,-20 0 0,20 0 16,0 0-16,-21-21 0,22 0 15,-1 21-15,-21-43 0,22 22 0,-22-21 16,21 21-16,-21-22 0,0 1 16,1 0-16,-22-1 0,0 1 0,0 21 15,0 0-15,0-1 0,0 44 16,-22-1 0,1 21-1,21-21-15,0 22 0,-21-22 0,0 21 16,21-21-16,-21 22 0,21-22 0,0 0 15,0 0-15,0 0 0,0 0 16,0 1-16,21-22 16,0 0-1,0-22-15,0 1 0,-21 0 16,0 0-16,22 0 0</inkml:trace>
  <inkml:trace contextRef="#ctx0" brushRef="#br0" timeOffset="25165.47">8805 16616 0,'0'-42'0,"0"84"0,0-106 15,-21 43-15,21 0 0,-21 21 0,0 21 47,21 0-31,-21-21-16</inkml:trace>
  <inkml:trace contextRef="#ctx0" brushRef="#br0" timeOffset="25777.94">9186 16701 0,'0'-22'16,"0"44"-16,21-22 31,-21 42-16,22-21-15,-22 0 0,0 22 0,0-22 16,0 21-16,0-21 0,0 0 16,-22 22-16,1-22 0,0 0 15,21 0-15,-21 0 0,21 1 0,-21-1 16,0-21 0,-1-21-1,22-1-15,0-20 16,0 21-16,0-21 0,0-1 15,0 1-15,22 0 0,-1-22 0,0 22 16,0 21-16,0-22 0,22 22 16,-22 0-16,21 0 0,-21 21 15,22 0-15,-22 0 0,21 0 0,-21 0 16,0 21-16,1 21 0,-1-21 16,0 22-16,-21-1 0,0 0 0,0 1 15,0-1-15,0 0 0,0-20 16,-21 20-16,21-21 0,-21 0 0,-1 0 15,22 1-15,0-1 0,0-42 32,0-1-17,22 1-15,-1 0 16,0 0-16</inkml:trace>
  <inkml:trace contextRef="#ctx0" brushRef="#br0" timeOffset="26271.67">10118 16637 0,'21'-21'0,"-42"42"0,63-63 16,-42 21-16,0-1 0,0 1 16,0 0-16,-21 21 0,0 0 0,-1-21 15,-20 21-15,21 0 0,-21 0 16,-1 21-16,1 0 0,0 0 16,-1 1-16,1-1 0,0 21 0,20 0 15,-62 43-15,63-21 16,-1-22-16,1 0 0,0 1 0,21-1 15,0 0-15,0-21 0,0 1 16,0 20-16,21-21 0,0-21 16,1 0-16,20 0 15,-21 0-15,21 0 0,1-21 0,20 0 16,-20 0-16,-1-22 0,0 1 0,22 0 16,-22-1-16,0-20 0,1-1 15,-22 1-15,21-1 0,-21 1 0,1-1 16,-1 1-16,-21-1 0,0-20 0,0 20 15,0 1-15,0-1 16,0-21-16,0 64 0,0 0 16,-21 42-1,21 0-15,-22 22 0,1-1 0,0 0 16,0 22-16,21-22 0,-21 22 16,0 63-16,21-64 0,0 1 15,0-1-15,0 1 0,0-22 16,0 22-16,0-22 0,0 0 0,0-21 15,21 22-15,0-22 0,21 0 16,-21-21-16,1 0 0,20 0 16,-21 0-16,21-21 0,1 21 0,-1-42 15,0 20-15,-20 1 0</inkml:trace>
  <inkml:trace contextRef="#ctx0" brushRef="#br0" timeOffset="26678.79">10795 16552 0,'0'-42'0,"0"84"0,0-105 16,0 42-16,-21 21 15,0 0 1,-1 0-16,1 21 0,0 0 16,0 0-16,0 0 0,0 22 0,-1-1 15,1 0-15,0 1 0,0-1 16,21-21-16,0 22 0,0-1 0,0 0 16,0-21-16,0 1 15,21-1-15,0 0 0,0 0 0,22 0 16,-22-21-16,21 0 0,1 0 15,-1 0-15,0-21 0,1 0 0,-1 0 16,0 0-16,1-1 0,-1-20 16,0 0-16,-21-1 0,1 1 0,-22 0 15,0-1-15,0 1 0,0 0 16,-22-1-16,1 1 0,0 0 16,-21 21-16,-1 21 0,22 0 0,-21 0 0,0 0 15,-1 0-15,1 21 16,0 0-16,-1 0 0,1 21 0,21 1 15,-22-1-15,22 0 0,0 22 16,21-22-16,0 1 0,0 20 0,0-21 16,0-20-16,21 20 0,0-21 15,22 0-15,-1-21 0,0 0 0,1 0 16,-1 0-16,22 0 0,-22 0 16,21-21-16,1 0 0,-1 0 0</inkml:trace>
  <inkml:trace contextRef="#ctx0" brushRef="#br0" timeOffset="27166.92">11515 16510 0,'0'0'0,"21"-21"0,-21 42 47,0 0-47,0 0 0,-21 22 0,-1-1 16,22-21-16,0 22 0,-21-1 15,0 0-15,21 1 0,-21-1 0,21-21 16,0 0-16,0 0 0,0 1 15,0-1-15,0 0 0,21-21 16,0 0-16,0 0 0,1-21 16,20 0-16,-21-22 0,0 22 15,0 0-15,1-21 0,41-43 16,-42 43-16,0 20 16,1 1-16,-22 0 0,0 0 15,21 21-15,-21 21 16,0 0-1,0 0-15,0 22 0,0-22 0,0 0 16,0 21-16,0-20 0,0-1 0,0 0 16,0 0-16,0 0 0,21 0 15,0-21-15,21 0 0,-20 0 16,20 0-16,0 0 0,1-21 16,-1 0-16,-21 0 0,21 0 15,-20-22-15,-1 22 0,0-21 0,-21 0 16,0-1-16,0 1 0,0 21 15,0-22-15,0 22 0,-21 0 0,0 0 16,-1 0-16,1 21 0,0 0 16,-21 0-16,21 0 0,-22 0 0,22 0 15,0 0-15,0 0 0,21 21 16,21-21 0</inkml:trace>
  <inkml:trace contextRef="#ctx0" brushRef="#br0" timeOffset="27355.81">12742 16341 0,'-21'0'0,"42"0"0,-84 0 0,63-21 15</inkml:trace>
  <inkml:trace contextRef="#ctx0" brushRef="#br0" timeOffset="27578.64">12679 16129 0,'0'0'16,"21"-21"-16,0 0 0,-21-22 16,21 43-16,-21-21 0,0 42 15,0 1 1,0 20-16,0 21 0,0-20 0,0 20 15,-21 1-15,0-22 0,21 22 16,-21-1-16,0 1 0,21-22 0,-22 21 16,1-20-16,21 20 15,0-42-15,0 22 0,0-22 0,0 21 16,0-21-16,0-42 16,21 0-1,1-21-15,-1 21 0,0-22 16,0 1-16</inkml:trace>
  <inkml:trace contextRef="#ctx0" brushRef="#br0" timeOffset="27790.11">13123 16129 0,'21'-42'0,"-42"84"0,64-84 0,-43 63 16,0 21-16,0 1 16,0-1-16,0 0 0,-22 22 15,22-22-15,-21 22 0,-21-22 0,21 21 16,0-20-16,-1-1 0,1 0 15,21 1-15,-21-1 0,21-21 0,0 22 16,0-22-16,0 0 16,0-42 15,-21 0-31,21-1 0,-21-20 16</inkml:trace>
  <inkml:trace contextRef="#ctx0" brushRef="#br0" timeOffset="29412.45">12636 16595 0,'0'0'16,"22"0"15,-1 0-15,0 0-16,21 0 0,1 0 16,-1 0-16,0 0 0,22 0 0,-1 0 15,1-21-15,20-1 0,-20 22 16,-1-21-16,1 21 0,-1-21 15,1 21-15,-22-21 0,1 21 0,-1-21 16,-21 0-16,0 21 0,0-22 16,-21 1-16,0 0 0,-21 21 31,0 0-31,0 0 0,0 0 16,0 21-16,-1 0 0,-20 1 0,21-1 15,-21 0-15,20 21 0,-20-21 0,21 22 16,0-22-16,-22 21 0,22 1 15,0-22-15,0 21 0,21-21 16,0 0-16,0 1 0,0-1 0,0 0 16,21-21-16,0 0 15,0 0-15,1 0 0,20 0 0,0 0 16,1-21-16,-22 0 0,21-1 16,0 1-16,-20-21 0,-1 21 0,21-22 15,-21 1-15,-21 21 0,21-21 16,-21 20-16,22 1 0,-22 0 0,0 0 15,0 0-15,0 42 16,0 0 0,0 0-16,0 0 15,0 22-15,0-22 0,0 21 16,0-21-16,0 1 0,0 20 0,0-21 16,0 0-16,0 0 0,42 1 15,-21-22-15,0 0 0,0 0 16,1 0-16,20 0 0,21-43 15,-41 22-15,20 0 0,0 0 16,-21-22-16,22 22 0,-22-21 16,0 21-16,0-22 0,0 1 15,-21 21-15,0-21 0,0 20 0,0 1 16,0 0-16,0 42 16,-21 0-1,21 1-15,-21-1 0,0 0 0,0 21 16,21-21-16,-21 22 0,-1-1 15,22-21-15,0 22 0,-21-22 16,21 0-16,-21 21 16,21-21-16,0 1 0,0-44 31,21 1-31,0 0 0,1 0 16,20 0-16,-21-22 0,21 1 15,1 21-15,-1-21 0,0-1 0,1 22 16,-1-21-16,0 21 0,-20-1 15,20 1-15,0 0 0,-21 21 0,1 0 16,-1 0-16,0 21 0,0-21 16,0 21-16,-21 1 0,0-1 0,0 21 15,21-21-15,1 0 0,-1 22 16,-21-22-16,21 0 0,0 21 0,0-20 16,0-1-16,1 0 0,20 0 15,-21 0-15,21 0 0,1-21 0,-1 0 16,0 0-16,1 0 0,-1 0 15,0 0-15,1 0 0,-1-21 0,-21 0 16,22 0-16,-22 0 16,0-22-16,0 22 0,-21-63 15,0 41-15,0 1 0,0 21 16,-21-22-16,0 1 0,-22 0 16,1 21-16,21 21 0,-21 0 0,-1 0 15,22 0-15,-21 0 0,-1 21 16,1 0-16,0 21 0,21-21 0,-22 22 15,22-22-15,0 21 0,21 1 16,0-22-16,0 21 0,0-21 0,0 22 16,0-22-16,0 0 0,21 0 15,0 0-15,0 0 0,22-21 16,-1 0-16,-21 0 0,22 0 0,-1 0 16,0 0-16,22-21 0,-22 0 15,0-21-15,1 21 0,-22-1 16,21-20-16,22-43 0,-43 43 15,0-21-15,21-1 0,-42 22 0,22-22 16,-1-63-16,-21 64 16,0 20-16,0 1 0,0 21 15,0 0-15,-21 21 0,-1 0 16,1 0-16,0 42 0,-21 22 16,21-22-16,-1 21 0,1-20 15,21-1-15,0 22 0,-21 20 16,21-20-16,0-22 0,0 0 15,0-20-15,21 20 0,0 0 16,-21 1-16,22-22 0,20 0 16,-21 0-16,0 0 0,22-21 0,-22 0 15,63 0-15,-41 0 16,-1-21-16,-21 0 0,22 0 0,-1 0 16,-21-1-16,21-20 0,-20 0 0,41-43 15,-42 22-15,0-1 16,1 1-16,-1-22 0,-21 21 15,21 1-15,-21-1 0,0 1 16,0 21-16,0 20 0,0 1 0,0 0 16,-21 42-16,0 22 15,-1-1-15,1 0 0,21 22 16,-21-22-16,21 22 0,-21-22 0,21 21 16,0 1-16,0-22 0,0 1 15,0-1-15,0 0 0,0 1 0,0-1 16,0 0-16,0-21 0,0 22 15,0-22-15,0 0 0,0 0 0,21-21 16,0 0-16,0 0 16,1 0-16,-1 0 0,21 0 15,22-42-15,-43 21 0,21-22 16,-21 22-16,0 0 0</inkml:trace>
  <inkml:trace contextRef="#ctx0" brushRef="#br0" timeOffset="29724.18">16404 16552 0,'21'0'47,"0"0"-47,1 0 15,-1 0-15,0 0 0,0 0 16,0 0-16,0-21 0,22 0 0,-22 21 16,0-21-16,0 0 0,22-22 15,-22 22-15,-21 0 0,21-21 16,-21 21-16,0-1 0,0 1 0,0 0 15,-21 21-15,0 0 16,-1 0-16,-20 21 0,21 0 0,-21 1 16,20-1-16,-20 21 0,21-21 15,0 22-15,0-22 0,-1 21 0,22-21 16,0 22-16,0-22 0,0 0 16,0 42-16,0-41 0,22-1 15,20 0-15,-21-21 0,21 0 16,1 0-16,-1 0 0,22 0 0,-1 0 15,22-21-15,-1 0 0</inkml:trace>
  <inkml:trace contextRef="#ctx0" brushRef="#br0" timeOffset="30319.02">18902 15896 0,'0'0'0,"-21"-21"0,-1 0 16,1 21-16,0-21 0,0 0 0,0 21 15,0 0-15,-1 0 0,1 0 0,0 0 16,-21 0-16,-1 0 16,1 0-16,0 21 0,-1-21 0,1 21 15,-21 0-15,20 0 0,1 0 0,0 1 16,-1 20-16,22-21 0,0 0 15,0 0-15,21 1 0,0-1 16,0 0-16,21 0 0,0-21 16,21 0-16,1 21 0,-1-21 0,22 0 15,-22 0-15,64 0 16,-43 21-16,-20-21 0,-22 0 16,21 22-16,-21-1 0,-21 0 15,-21 0-15,0 0 0,-21 0 16,-1-21-16,1 22 0,-22-1 15,22-21-15,-21 21 0,20-21 0,22 21 16,-21-21-16,21 0 0,-1 0 16,44 0-1,-1 0-15,0 0 0,21 0 16,22 0-16,-22 0 0,0 0 16,1 0-16,20 0 0,-20 21 0,-1 0 15,-21 1-15,21-1 0,-20 0 16,-22 0-16,0 0 0,0 22 0,0-1 15,0 0-15,-22 1 0,-20-1 0,0 0 16,-1 1-16,1-1 16,0 0-16,-22 1 0,22-22 0,0 21 15,-1-21-15,22 0 0,-21 1 16,21-1-16,21 0 0,21-21 16,21-21-1,-21 0-15,22-1 0,20 1 0</inkml:trace>
  <inkml:trace contextRef="#ctx0" brushRef="#br0" timeOffset="31614.81">20786 16235 0,'0'0'0,"0"21"0,-22-21 16,1 0-16,21-21 15,0 0 1,21 0-16,1-1 0,-22 1 16,21-21-16,0 21 0,0 0 15,-21-22-15,0 1 0,0 21 16,0-22-16,0 22 0,0 0 0,-21 0 15,0 0-15,-22 21 0,1 0 0,0 0 16,-1 21-16,-20 0 0,-1 21 16,1 1-16,-1-1 0,1 0 15,-1 22-15,22-22 0,0 22 0,-1-22 16,22 0-16,0 1 0,0-1 16,21-21-16,0 0 0,0 1 0,21-1 15,0-21-15,0 0 0,22 0 16,-1 0-16,0 0 0,22-21 0,-1 21 15,1-22-15,-1 1 0,1-21 0,-1 21 16,-20 0-16,20-22 0,-20 22 16,-22 0-16,42-43 0,-42 64 15,-21-21-15,0 0 0,0 42 32,0 0-32,-21 1 15,0-1-15,0 21 0,0 0 0,0 1 16,-1 20-16,1-20 0,0 20 0,0 1 15,0-1-15,21 22 0,0-1 16,-21 1-16,21 0 0,-22-1 0,22 107 16,0-85-16,-21-22 15,21 22-15,0-21 0,0 21 0,0-22 16,-21 1-16,21-21 0,-21 20 16,0-20-16,0-22 0,21 0 15,-22 1-15,1-22 0,-21 0 0,21-21 16,0 0-16,-22-21 0,22 0 15,-21 0-15,21-22 0,-22-20 0,1-1 16,0-20-16,-1 20 0,1-42 16,0 22-16,-22-107 0,22 106 15,42-20-15,0 20 0,0 0 16,0 1-16,21-1 0,21 0 0,-21 22 16,43-1-16,-22 1 0,22-1 15,-1 22-15,22-22 0,0 22 0,-1 0 16,1-1-16,0 1 0,-1 0 15,1 21-15,-22-22 0,1 22 16,-1 0-16,-20 0 0,-22 21 0,0 0 16,0 0-16,-21-21 0,21 21 15,-21-22 48,22 1-63,-22 0 0,21 0 15,0 0-15,0 0 0,0-22 0,0 22 16,-21 0-16,22 0 0,-1 0 16,-42 42 15,-1 0-31,1 21 0,0-21 16,0 22-16,-21-1 0,20 0 15,1 1-15,0-1 0,21 0 0,0-20 16,-21 20-16,21-21 0,0 21 15,0-20-15,0-1 0,21-21 0,0 21 16,0-21-16,1 0 0,20 0 16,0 0-16,1 0 0,-1-21 0,0 0 15,1 21-15,20-43 0,-21 22 16,22-21-16,-22-1 0,1-20 0,-1-1 16,-21 1-16,21-1 0,-20 1 15,-1-1-15,0 1 0,-21-1 16,0 22-16,21 0 0,-21-1 0,0 22 15,0 0-15,0 0 0,0 42 16,0 0-16,-21 0 16,0 22-16,0-1 0,-1 0 15,22 22-15,-21-22 0,0 22 0,21-22 16,0 22-16,0-22 0,0 0 16,0 1-16,0-22 0,0 21 0,0-21 15,0 0-15,21 1 0,0-1 16,1-21-16,-1 0 0,21 0 0,-21 0 15,0 0-15,22-21 0,-1-1 16,-21 1-16,-21-21 0</inkml:trace>
  <inkml:trace contextRef="#ctx0" brushRef="#br0" timeOffset="31774.36">21780 16087 0,'0'0'0,"-42"0"0,21 0 15,0 0-15,42 0 31,21-21-15,-21 21-16,22-22 0,20 22 0,-20-21 16,-1 0-16,21 0 15,-20 0-15,20 0 0,-20-1 0</inkml:trace>
  <inkml:trace contextRef="#ctx0" brushRef="#br0" timeOffset="32603.05">22458 15854 0,'0'0'0,"-21"0"0,-1 21 15,22 0-15,-21 0 0,0 1 16,0 20-16,0-21 0,21 21 15,-21 1-15,-1-1 0,1 0 16,0 1-16,21-22 0,-21 21 0,0 1 16,21-22-16,0 0 0,0 21 15,0-21-15,0 1 16,21-22 0,0-22-16,0 1 15,22 0-15,-22 0 0,21-21 0,-21 20 16,22-20-16,-1 0 0,-21-1 15,21 1-15,-20 0 0,20-1 16,-21 22-16,0 21 16,-21 21-16,0 1 15,0-1-15,0 0 0,0 21 16,0 1-16,0-22 0,-21 21 0,21-21 16,0 22-16,0-22 0,0 0 0,0 0 15,21 0-15,0 0 0,1 1 16,-1-22-16,21 0 0,-21 0 0,22 0 15,-1 0-15,0 0 0,-21 0 16,22-22-16,-1 1 0,0 0 16,-20 0-16,20-21 0,-21-1 0,0 1 15,0 0-15,1-22 0,-1 1 16,0-1-16,-21 22 0,21-22 0,-21 43 16,0-21-16,0 21 0,0-1 15,-21 44 1,21 20-16,-21-21 0,0 21 15,-1 1-15,1-1 0,21 0 0,0 1 16,0-1-16,0 0 0,0 1 16,0-22-16,0 21 0,0-21 0,0 1 15,21-22-15,1 21 0,-1-21 0,0 0 16,21 0-16,-21 0 16,22 0-16,-1 0 0,0 0 0,1-21 15,-1-1-15,-21 1 0,22 0 16,-22-21-16,21-1 0,-21 1 0,0 0 15,1-1-15,-22 1 0,0 21 16,0 0-16,0 0 0,0 42 16,-22 0-16,1 0 15,21 0-15,-21 22 0,0-22 16,21 21-16,-21 0 0,21-20 16,0-1-16,0 21 0,-21-21 0,21 0 15,0 1-15,0-1 0,21-21 16,0 0-1,0-21-15,0 21 16</inkml:trace>
  <inkml:trace contextRef="#ctx0" brushRef="#br0" timeOffset="32755.81">23791 15790 0,'0'-42'0,"0"84"0,0-105 15,-21 42-15,0 21 0,0 0 16,0 0-16,-1 0 0,22 21 15,0 0 1,0 0-16,0 0 16,43-21-16</inkml:trace>
  <inkml:trace contextRef="#ctx0" brushRef="#br0" timeOffset="33544.68">24193 15896 0,'0'0'15,"0"21"-15,-21 22 0,-42 41 16,42-41-16,-1-1 0,1-21 16,0 22-16,0-22 0,0 21 15,21-21-15,-21 0 0,21 1 0,-22-1 16,1 0-16,21-42 47,0 0-47,0-1 15,21-20-15,1 21 0,-1-21 0,0-1 16,0 1-16,21 0 0,-20-1 16,20 1-16,-21 21 0,0 0 15,22-1-15,-22 1 0,0 21 0,0 0 0,0 0 16,0 21-16,1 1 16,-1-1-16,0 0 0,0 21 0,-21-21 15,21 22-15,0-22 0,22 42 16,-22-41-16,0-1 0,21 0 15,-20 0-15,-1 0 0,21-21 16,0 21-16,1-21 0,-1 0 0,0 0 16,1 0-16,20 0 0,-20 0 0,-1-21 15,-21 0-15,21 0 0,-20 0 16,-1-22-16,21 1 0,-21 0 0,-21-1 16,21 1-16,-21 0 0,0-1 15,0 1-15,0 0 0,-21 21 0,21-1 16,-42 22-16,21 0 0,-22 0 15,-20 0-15,21 0 0,-22 22 0,22-1 16,-22 0-16,1 0 0,20 21 16,1 1-16,21-1 0,-21 0 15,42 1-15,0-1 0,0-21 0,0 22 16,0-22-16,21 21 0,0-21 16,0 0-16,21 1 0,1-22 0,-22 0 15,21 0-15,1 0 0,-1 0 16,0 0-16,1-22 0,-1 1 0,-21-21 15,21 21-15,-20-22 0,20-20 16,-21-1-16,0 1 0,0-1 0,22-63 16,-22 64-16,0-1 15,-21 1-15,21 21 0,-21-1 16,0 1-16,0 21 0,0 0 0,0-1 16,0 44-1,-21 20-15,0-21 0,0 21 0,0 1 16,-1-1-16,1 0 0,0 1 15,21-1-15,0 22 0,-21-22 0,21 0 16,0 22-16,0-22 0,0 0 16,0 1-16,0-22 0,21 21 15,-21-21-15,21 1 0,22-1 0,-22 0 16,0-21-16,21 0 0,1 0 16,-22 0-16</inkml:trace>
  <inkml:trace contextRef="#ctx0" brushRef="#br0" timeOffset="33874.49">25696 15981 0,'0'0'0,"0"-42"0,0 20 16,0 1-16,0 0 0,-21 21 16,0 0-1,0 21-15,0 0 0,-1 1 16,1-1-16,0 21 0,0 0 0,21-20 16,-21 20-16,21 0 0,0-21 15,0 43-15,0-43 0,21 0 16,0 0-16,0 1 15,22-22-15,-22 0 0,0 0 0,85-22 32,-64 1-32,0 0 0,22-42 0,-22 20 15,-21 1-15,1 0 16,-1-1-16,0 1 0,-21 0 0,0-1 16,0 22-16,-21 0 0,0 0 0,-22 0 15,22 21-15,-21 0 0,-1 0 16,1 0-16,-21 0 0,20 21 0,-41 21 15,62-21-15,-20 0 16,21 1-16,0-1 0,0-21 0,21 21 16,0 0-16</inkml:trace>
  <inkml:trace contextRef="#ctx0" brushRef="#br0" timeOffset="34609.15">26310 15790 0,'0'0'0,"-21"-21"0,21 0 16,-21 42 15,0 0-31,-1 22 0,1-22 0,0 21 16,21 1-16,-42-1 0,21 21 15,-1-20-15,1-1 0,0 0 0,0-20 16,0 20-16,21-21 0,0 0 16,0 0-16,0 1 0,0-1 15,21-21 1,0 0-16,0-21 0,0 21 16,1-22-16,20 1 0,-21-21 15,21 21-15,-20 0 0,20-22 16,-21 22-16,21-21 0,-20 21 0,-1 21 15,0-22-15,0 22 0,0 22 16,-21-1-16,21 0 16,-21 21-16,0-21 0,0 22 15,0-22-15,0 0 0,22 0 0,-22 0 16,21 1-16,-21-1 0,21 0 16,0-21-16,0 0 0,0 0 0,22 0 15,-22 0-15,21 0 0,1-21 16,-22 0-16,21-1 0,0 1 15,-20 0-15,20-42 0,-21-1 16,-21 22-16,0-1 0,0-20 16,0 21-16,-21-1 0,0 1 0,0 21 15,-1 0-15,1-1 0,-21 22 16,21 0-16,-22 0 0,22 0 0,-21 0 16,21 0-16,0 22 0,-1-1 15,1 0-15,0 0 0,21 0 16,0 0-16,0 1 0,0-1 0,21-21 15,22 0-15,-1 0 0,0 0 16</inkml:trace>
  <inkml:trace contextRef="#ctx0" brushRef="#br0" timeOffset="34859.33">27601 15515 0,'21'-21'0,"-42"42"0,42-84 0,-21 42 16,0-1-16,0 44 15,0-1-15,0 0 16,0 0-16,-21 21 0,21 1 0,-21-1 16,0 0-16,0 1 0,0-1 15,-1 0-15,22 1 0,-21-1 16,0 0-16,0 22 0,0-22 16,0-21-16,21 22 0,-22-22 0,22 21 15,0-21-15,0 1 16,0-1-16,22-21 15,-22-21-15,21-1 0,21 1 16,-21 0-16</inkml:trace>
  <inkml:trace contextRef="#ctx0" brushRef="#br0" timeOffset="35076.26">28046 15494 0,'0'0'16,"21"-42"-16,0 21 0,0-1 0,-21 1 15,0 42 1,0 22-16,0-22 0,-21 21 15,0 1-15,0 20 0,0-21 0,-1 1 16,1 20-16,0 1 0,0-22 16,0 22-16,21-22 0,-21 21 0,21-20 15,0-22-15,0 21 0,0-21 16,0 1-16,-22-1 0,22 0 0,-21-21 16,0 0-1,0-21-15,0 21 0,21-43 16</inkml:trace>
  <inkml:trace contextRef="#ctx0" brushRef="#br0" timeOffset="36640.41">27538 15875 0,'-21'-21'0,"42"42"0,-64-42 0,22 21 15,21 21 1,0 0-16,0 0 16,21 1-16,1-22 0,20 21 15,-21-21-15,43 0 0,-22 0 0,21 0 16,1 0-16,21 0 0,-1 0 15,-20 0-15,20 0 0,1-21 0,0-1 16,-1 1-16,-20 0 0,-1 0 16,1 0-16,-1-22 0,-20 22 15,-22 0-15,0 0 0,-21 0 0,0 0 16,0-1-16,-21 22 16,0 0-16,-22 0 0,22 0 15,-21 22-15,21-22 0,-22 21 0,1 0 16,0 21-16,-1-21 0,22 22 15,-21-1-15,0 0 0,20 1 0,1-1 16,0-21-16,0 22 0,21-1 0,0-21 16,0 0-16,0 0 0,0 1 15,21-1-15,0 0 0,0-21 0,1 0 16,20 0-16,-21 0 0,21 0 16,-20-21-16,20 0 0,-21-1 0,21 1 15,-20 0-15,20-21 16,-21-1-16,21 1 0,-20 0 0,-1-1 15,0 1-15,0 21 0,0 0 16,0 0-16,-21-1 0,0 44 31,0-1-31,-21 21 0,0-21 0,0 22 16,21-22-16,0 21 0,0 0 16,0-20-16,0-1 0,0 21 0,0-21 15,0 0-15,21 1 16,0-22-16,22 0 0,-22 0 15,21 0-15,-21 0 0,22 0 0,-1-22 16,0 1-16,1 0 0,-1 0 16,-21-21-16,21 20 0,-20-20 0,20 0 15,-21-1-15,0 1 0,0 0 16,-21 21-16,0-1 0,22 1 0,-22 0 16,-22 42-1,22 0-15,-21 22 0,0-22 16,0 21-16,0-21 0,0 22 15,-1-22-15,1 21 0,0-21 0,0 1 16,0-1-16,21 0 0,0 0 16,-21-21-16,21 21 0,0-42 31,21 0-31,0 0 16,0 0-16,0-1 0,0 1 15,22 0-15,-22-21 0,42-22 16,-20 43-16,-22 0 0,21 21 15,-21-21-15,1 21 0,-1 0 16,0 0-16,0 0 0,-21 21 0,0 21 16,0-21-16,21 1 0,-21-1 15,21 21-15,1-21 0,-1 0 16,0 1-16,0-1 0,0 0 16,22 0-16,-1 0 0,0 0 15,1-21-15,-1 0 0,0 0 0,22 0 16,-22 0-16,0 0 0,1 0 15,-1-21-15,0 0 0,1 0 0,-22 0 16,0-22-16,0 1 0,0 0 16,1-22-16,-22 22 0,21 0 0,-21-1 15,0 1-15,0 21 0,0-22 16,-21 22-16,-22 21 0,22 0 0,-21 0 16,-1 0-16,1 0 0,0 21 15,-1 22-15,1-22 0,0 0 16,-1 21-16,1 1 0,21-1 0,0 0 15,0 1-15,21-22 0,0 21 16,0-21-16,0 22 0,0-22 16,21 0-16,21 0 0,-21 0 0,22-21 15,-22 0-15,21 0 0,0 0 16,-20 0-16,20-21 0,0 21 0,1-21 16,-22-21-16,21 21 0,-21-22 15,0 1-15,1 0 0,20-22 0,-21 22 16,0-22-16,0 1 0,1-1 15,20-84-15,-42 106 16,0-22-16,0 22 0,0 0 0,0 20 16,-21 44-1,-22 20-15,22-21 16,0 21-16,0 22 0,0-22 0,0 1 16,-1-1-16,22 0 0,0 1 15,0 20-15,0-21 0,0 1 0,0-1 16,0-21-16,22 22 0,-1-22 15,0 21-15,0-21 0,0 0 0,22-21 16,-22 22-16,21-22 0,-21 0 16,22 0-16,-1 0 0,-21-22 0,21 1 15,-20 0-15,-1 0 0,21-21 16,-21-1-16,0 22 0,1-21 0,20-1 16,-21-20-16,0 21 0,0-22 15,1 1-15,-1-1 0,0-21 16,0 43-16,0-21 0,-21 20 15,0 1-15,0 21 0,0 0 0,0 42 16,0 0-16,-21 21 16,21 1-16,-21-1 0,0 21 15,0-20-15,-1 20 0,1-20 0,0-1 16,21 21-16,0-20 0,-21-1 16,21 0-16,-21 1 0,21-1 15,-21 0-15,21-20 0,0 20 0,0-21 16,0 0-16,0 0 0,0 1 15,21-22 1,0 0-16,0 0 0,21 0 16,-20-22-16,-1 1 0,21 0 15,0 0-15</inkml:trace>
  <inkml:trace contextRef="#ctx0" brushRef="#br0" timeOffset="37234.47">31178 15917 0,'0'0'0,"-21"0"0,0 0 15,42 0 1,0 0 0,1 0-16,-1 0 0,21 0 15,-21-21-15,22 21 0,-22-21 16,21 0-16,0 0 0,1 0 16,-1-22-16,0 22 0,-20-21 15,20 21-15,-21-1 0,0 1 0,-21 0 16,0 0-16,0 0 0,-21 21 15,-21 0-15,21 21 16,-22-21-16,22 21 0,-21 0 16,21 22-16,-22-22 0,22 0 15,0 21-15,0-21 0,0 22 0,-1 41 16,22-62-16,0 20 16,0-21-16,0 0 0,0 22 15,22-22-15,-1-21 0,0 21 16,0 0-16,21-21 0,-20 0 0,20 0 15,0 0-15,1 0 0,-1-21 16,0 0-16,22 0 0,-22-1 0,22-20 16,-22 0-16,21 21 0,1-22 15,-22 1-15,22 0 0,-22-1 16,-21 22-16,22-21 0,-43 21 16,0-1-16,-43 1 15,22 21-15,0 0 0,-21 0 16,20 21-16,1 1 0,0-1 0,21 0 15,0 0-15,0 21 0,0-20 16,0 20-16,0-21 0,21 21 16,-21-20-16,0 20 0,0-21 15,21 21-15,-21-20 0,0 20 0,0-21 16,0 0-16,0 0 16,-21 1-16,0-22 0,0 0 0,0 0 15,-22 0-15,22 0 0,0 0 16,-21 0-16,21 0 0,-1-22 0,-20 22 15,21-21-15,-21 0 0,-1 0 16,1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3:12:55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318 0,'-43'-43'15,"22"43"-15,0 0 16,0 0-16,-21 0 0,20 0 0,1 0 16,-21 21-16,21 1 15,-22-1-15,1 21 0,-21 0 16,20 22-16,1-22 0,-22 22 0,22-1 15,0 22-15,21-22 0,-1 22 16,1-21-16,0-1 0,21 22 0,0-43 16,0 22-16,0-22 15,21 21-15,0-41 0,1 20 0,20-21 16,0 0-16,1 0 0,-1 1 16,21-22-16,-20 0 0,-1 0 15,22 0-15,-22 0 0,21-22 0,1 1 16,-22 0-16,22 0 0,-22-21 15,22 20-15,-22-20 0,-21 0 16,0 21-16,0-22 0,-21 1 0,0 0 16,0 20-16,-21 1 0,0 0 15,-21 0-15,-1 21 0,1 0 16,-21 0-16,20 0 0,1 21 0,-22-21 16,22 21-16,0 0 0,-1 1 15,22-1-15,-21 0 0,21-21 16,21 21-16,21-21 31,21-21-31,-21 0 0,1 0 16,20 21-16,-21-22 15,21 22-15,1 0 0,-22 0 0,21 0 16,-21 0-16,22 0 0,-22 22 16,0-1-16,0 21 0,-21-21 15,0 22-15,0-1 0,0 0 0,0 1 16,-21 20-16,0-21 0,0 22 15,0-1-15,21-20 0,-22 20 16,1 1-16,0-1 0,0 1 0,0-22 16,21 0-16,0 1 0,-21-1 15,21 0-15,-22-20 0,22-1 16,0 0-16,0 0 0,22-42 31,-1 0-31,-21-22 0,21 1 16,0 0-16</inkml:trace>
  <inkml:trace contextRef="#ctx0" brushRef="#br0" timeOffset="412.76">1376 1185 0,'21'0'31,"0"0"-31,21 0 16,-20-21-16,-1 0 0,21-21 15,-21 21-15,22-22 0,-22 1 0,0 21 16,0-22-16,0 1 0,-21 21 16,0 0-16,0 0 0,0-1 0,-21 22 15,0 22 1,-21-1-16,20 0 0,-20 21 15,0 1-15,21-1 0,-22 0 16,22 1-16,0-1 0,0 0 16,0 1-16,21-1 0,0-21 0,0 21 15,0-20-15,0-1 0,21 0 16,-21 0-16,21-21 0,21 0 16,-21 0-16,22 0 0,-1 0 0,0 0 15,1 0-15,-1-21 0,0 0 16,1 0-16,20-1 0,-20-20 0,-1 0 15,0-22-15,1 22 0,-1-22 16,-21 1-16,21-1 0</inkml:trace>
  <inkml:trace contextRef="#ctx0" brushRef="#br0" timeOffset="643.63">2286 402 0,'0'0'0,"0"21"16,-21 1-16,21 20 0,-21 0 15,-1 1-15,1-1 0,21 0 16,-21 22-16,0-1 0,0 1 0,0-1 16,-1-20-16,22 20 0,-21 1 15,0-22-15,21 0 0,-21 1 0,21-1 16,0-21-16,0 0 0,0 0 16,0 1-16,21-22 15,0 0-15,0 0 16,1 0-16,-1-22 0,0 1 15,0 0-15,0-21 0</inkml:trace>
  <inkml:trace contextRef="#ctx0" brushRef="#br0" timeOffset="839.54">1905 847 0,'0'0'0,"0"21"15,21-21-15,0 0 16,0 0-16,1 0 16,20 0-16,-21 0 0,21-21 0,1 0 15,20 21-15,-20-22 0,20 1 16,-21 0-16,22 0 0,-22 0 0,22-22 16</inkml:trace>
  <inkml:trace contextRef="#ctx0" brushRef="#br0" timeOffset="1415.86">2857 572 0,'0'0'0,"0"21"0,-21 0 0,0 21 15,0-21-15,21 22 0,-21-22 0,0 21 16,21 1-16,-22 20 0,1-21 16,21 1-16,-21-1 0,0 0 15,0 1-15,21-1 0,0-21 16,-21 22-16,21-22 0,-22 0 0,22 0 15,0 0-15,22-21 32,-1-21-32,0 0 15,0 0-15,0 0 0,0-22 0,1 22 16,-1-21-16,0-1 16,0 22-16,0-21 0,-21 21 0,21 0 15,-21-1-15,22 22 0,-1 0 16,-21 22-1,0-1-15,0 0 0,0 0 16,0 21-16,0-20 0,0-1 0,0 21 16,0-21-16,0 0 0,0 1 15,0-1-15,21 0 0,0 0 0,-21 0 16,21 0-16,0-21 0,1 0 16,-1 0-16,0 0 0,0 0 15,148-63 1,-126 21-16,-1 20 15,-21-20-15,22 0 0,-22-22 0,0 22 16,-21-22-16,0 22 0,0 0 16,0-22-16,0 43 0,0-21 15,-21-1-15,0 22 0,-1 0 16,1 0-16,0 21 0,0 0 16,0 0-16,0 0 15,-1 21-15,22 0 0,-21 0 16,21 1-16,0-1 0,0 21 15,0-21-15,0 0 0,0 1 0,0-1 16,21 0-16,1 0 0</inkml:trace>
  <inkml:trace contextRef="#ctx0" brushRef="#br0" timeOffset="1652.73">3683 931 0,'0'22'15,"0"-1"-15,0 0 0,-21 0 16,21 0-16,0 0 0,-21 1 16,-1-1-16,22 0 0,-21 0 0,21 0 15,0 0-15,-21 1 0,0-1 16,21 0 0,0-42 15,21 0-16,0-1-15,-21-20 0,21 21 0,1-21 16</inkml:trace>
  <inkml:trace contextRef="#ctx0" brushRef="#br0" timeOffset="1803.64">3704 699 0,'0'0'0,"0"-22"0,-21 22 31,21 22 0,0-1 1,21-21-32,0 0 0</inkml:trace>
  <inkml:trace contextRef="#ctx0" brushRef="#br0" timeOffset="2246.39">4043 910 0,'0'21'0,"0"-42"0,0 64 0,-21-22 0,21 0 16,-22 0-16,22 0 0,0 0 15,-21 1-15,0-1 0,21 0 0,-21 0 16,21 0-16,-21 0 16,21 1-16,0-1 0,-21-21 15,21-21 32,0-1-47,0 1 0,0 0 0,0 0 16,0-21-16,21 20 0,0-20 15,0 21-15,-21-21 0,21 20 0,0-20 16,1 21-16,-1 0 0,0 0 16,0 21-16,21 0 0,1 0 15,-22 21 1,0 0-16,0 0 0,0 21 0,-21-20 15,0 20-15,0-21 0,0 21 16,0-20-16,0-1 0,0 21 0,0-21 16,0 0-16,0 1 0,-21-1 15,0 0-15,42-42 47,0 21-47,1-21 0</inkml:trace>
  <inkml:trace contextRef="#ctx0" brushRef="#br0" timeOffset="2747.45">4911 847 0,'0'0'0,"0"-21"0,0-1 16,0 1-16,-22 0 0,1 0 15,0 21-15,-21 0 16,21 0-16,-1 0 0,1 0 0,-21 0 15,0 21-15,20 0 0,-20 22 0,21-22 16,-21 21-16,20 0 0,1 1 16,0-22-16,0 21 0,21 1 15,0-22-15,0 21 0,0-21 0,0 0 16,0 1-16,21-1 0,0 0 0,22-21 16,-22 0-16,21 0 15,-21 0-15,22 0 0,-1 0 0,0 0 16,1-21-16,-22 0 0,21-22 15,0 22-15,-20-21 0,20-1 0,-21-20 16,0-1-16,22 22 0,-22-21 16,0-1-16,-21 1 0,21-1 0,-21 1 15,0 20-15,0 1 0,0 0 16,0-1-16,0 22 0,0 0 0,0 0 16,-21 42-1,21 21-15,-21-21 0,21 22 16,0-1-16,0 0 0,0 1 15,-21 20-15,21-20 0,0 20 16,-22-21-16,22 22 0,0-22 0,0 1 16,0-1-16,0 0 0,0 1 15,0-22-15,0 21 0,0-21 0,0 0 16,0 1-16,22-22 16,-1 21-16,0-21 0,0 0 0,0 0 15,22-21-15,-22-1 0,21 1 16</inkml:trace>
  <inkml:trace contextRef="#ctx0" brushRef="#br0" timeOffset="3148.23">5567 804 0,'-21'0'16,"-1"0"-16,1 22 16,0-1-16,0 0 0,0 0 15,0 21-15,-1-20 0,22 20 16,-21-21-16,0 21 0,0 1 15,21-22-15,0 21 0,0-21 16,0 1-16,0-1 0,21-21 16,0 0-16,0 0 15,22 0-15,-22 0 0,0 0 16,0 0-16,22 0 0,-22-21 0,0-22 16,21 22-16,-21 0 0,1-21 15,-1-1-15,-21 1 0,0 0 0,0-1 16,0 1-16,0 21 0,0 0 15,0-1-15,0 1 0,-21 0 0,-1 21 16,1 0-16,0 0 0,-21 0 0,21 21 16,-1-21-16,-20 21 15,21 1-15,0-1 0,0 21 0,21-21 16,0 0-16,-22 1 0,22 20 16,0-21-16,0 0 0,0 0 0,0 1 15,22-1-15,-1 0 16,0-21-16,21 0 0,-21 0 0,22 0 15,-1 0-15,0 0 0</inkml:trace>
  <inkml:trace contextRef="#ctx0" brushRef="#br0" timeOffset="3632.02">6096 868 0,'21'-21'16,"-42"42"-16,42-63 0,0 42 0,-21-22 16,-21 22-1,0 22 1,21-1-16,0 0 0,-21 0 0,0 0 15,-1 0-15,22 1 16,0 20-16,-21-21 0,0 21 0,21-20 16,-21-1-16,21 0 0,0 0 15,0 0-15,0 0 0,0 1 16,21-22 0,0 0-16,0 0 0,1-22 15,-1 1-15,0 0 0,0 0 16,0 0-16,22-22 0,-22 22 0,0 0 15,0 0-15,0 0 0,-21 0 0,21 21 16,-21 21 0,0 0-16,0 0 15,0 0-15,0 0 0,0 1 16,0-1-16,0 0 0,0 0 16,0 0-16,0 0 15,22-21-15,-1 0 0,0 0 0,0 0 16,0 0-16,0 0 0,22 0 15,-22 0-15,21-21 0,-21 0 0,22 0 16,-1-43-16,-21 22 16,0 21-16,1-21 0,-22-1 0,0 22 15,0-21-15,0 21 0,0-22 16,-22 22-16,1 21 0,0-21 0,0 21 16,0 0-16,-22 0 15,22 0-15,0 0 0,0 0 16,0 0-16,0 0 0,-1 0 0</inkml:trace>
  <inkml:trace contextRef="#ctx0" brushRef="#br0" timeOffset="4104.79">7197 423 0,'0'0'0,"0"-84"31,0 105-15,0 0-16,0 0 0,0 0 16,-22 22-16,1-1 0,0 0 15,0 1-15,21-1 0,-21 22 0,0-22 16,-1 21-16,1-20 0,0 20 15,-21 22-15,21-43 0,-1 1 16,1-22-16,21 21 0,0-21 0,0 0 16,0 1-16,21-44 31,1 1-31,-1 0 0,0 0 16,0-21-16,0-1 0,22 1 0</inkml:trace>
  <inkml:trace contextRef="#ctx0" brushRef="#br0" timeOffset="4328.66">7514 360 0,'0'0'0,"0"21"15,0 0-15,0 22 0,0-22 16,0 21-16,0 0 0,0 22 16,-21-22-16,0 22 0,0-22 0,-1 22 15,1-22-15,0 21 0,0-20 16,0-1-16,0 0 0,-1 1 0,22-1 15,0-21-15,0 0 0,-21 1 16,42-22 15,1-22-31,-22-20 0,0 21 16,0-21-16</inkml:trace>
  <inkml:trace contextRef="#ctx0" brushRef="#br0" timeOffset="4512.56">6900 826 0,'0'0'16,"-21"21"-1,21 0-15,21-21 0,0 0 16,1 0-16,20 0 16,-21 0-16,21 0 0,1 0 0,-1 0 15,0-21-15,1 0 0,-1 21 16,0-22-16,22 1 0,-22 21 0,1 0 15</inkml:trace>
  <inkml:trace contextRef="#ctx0" brushRef="#br0" timeOffset="4980.43">7874 677 0,'0'0'0,"0"-21"0,0 0 15,0 0 1,-21 21-16,0 0 15,-1 0-15,-20 21 16,21 0-16,-21 0 0,20 1 0,-20-1 16,21 21-16,-21 0 0,20 1 15,-20-22-15,21 21 0,0 1 0,0-1 16,-1-21-16,22 21 0,0-20 16,0-1-16,0 0 0,22-21 15,20 0 1,-21 0-16,21 0 0,-20 0 0,20-21 15,0 0-15,1-1 0,-1-20 16,0 21-16,1-21 0,-1-1 16,0 22-16,-21-21 0,22-1 0,-22 22 15,0 0-15,-21 0 0,0 0 16,0 0-16,0 42 31,-21 0-31,0 0 0,0 0 0,-1 22 16,1-22-16,21 21 0,0-21 15,-21 22-15,21-22 0,0 21 0,0-21 16,0 0-16,0 1 0,0-1 16,0 0-16,21 0 0,0-21 15,1 0-15,-1 0 0,21 0 0,22 0 16,-43 0-16,21-21 16,22-21-16,-22-1 15</inkml:trace>
  <inkml:trace contextRef="#ctx0" brushRef="#br0" timeOffset="5408.2">8530 656 0,'-63'0'31,"41"21"-31,22 1 16,-21-1-16,21 0 16,-21 21-16,0-21 0,21 1 0,0 20 15,0-21-15,-21 21 0,21-20 16,0-1-16,-21 21 0,21-21 0,0 0 15,0 1-15,0-44 47,0 1-47,0 0 0,0 0 16,0-21-16,21-1 0,0 22 16,0-21-16,-21-1 0,21 22 0,0-21 15,22 21-15,-22 0 0,21-22 16,-21 22-16,22 21 0,-1-21 15,0 21-15,1 0 0,-1 0 0,0 21 0,1-21 16,-1 21-16,0 0 0,-20 22 16,-1-22-16,0 21 0,-21-21 15,0 22-15,0-22 0,0 21 16,-42-21-16,20 22 0,1-22 0,0 0 16,0 0-16,0 0 0,0 1 15,-1-22-15,22 21 0,22-21 31,-1-21-31,0-1 0,0 1 0,21 0 16,1 0-16</inkml:trace>
  <inkml:trace contextRef="#ctx0" brushRef="#br0" timeOffset="5911.91">9504 677 0,'0'0'0,"-21"-63"31,-1 63-31,1 0 0,0 0 0,0 0 16,-21 0-16,20 0 0,1 21 16,-21 0-16,21 0 0,0 22 0,-22-22 15,22 21-15,0 1 0,0-1 16,0 0-16,-1-21 0,22 22 0,0-1 16,0-21-16,0 22 15,0-22-15,0 0 0,22-21 0,-1 21 0,0 0 16,21-21-16,-21 0 0,22 0 15,-22 0-15,21 0 0,-21-21 16,22 0-16,-1 0 0,-21 0 0,22-22 16,-22 1-16,21 0 0,-21-1 15,22-20-15,-22 20 0,0-20 0,21 21 16,-21-22-16,1 1 0,-22-1 16,21 22-16,-21-1 0,21 1 0,-21 0 15,0-1-15,0 22 0,-21 21 16,0 0-1,-1 21-15,22 22 16,-21-1-16,0 0 0,21 1 0,0-1 16,-21 22-16,21-22 0,-21 0 0,21 22 15,-21-22-15,21 0 0,0 22 16,0-22-16,0-21 0,0 22 16,0-1-16,0-21 0,0 0 0,0 1 15,0-1-15,21-21 0,0 0 16,0 0-16,21 0 0,-20 0 15,20-21-15,0-1 0,1 1 0,-1-21 16,0 0-16</inkml:trace>
  <inkml:trace contextRef="#ctx0" brushRef="#br0" timeOffset="6156.14">10350 233 0,'22'-42'15,"-44"84"-15,44-127 0,-22 64 0,0 63 31,0-20-31,0 20 16,0 0-16,0 22 0,-22-22 0,22 22 16,0-22-16,-21 21 0,0-20 15,0 20-15,21-20 0,0 20 0,-21-21 16,0 1-16,-1-1 0,22 0 16,0 1-16,0-22 0,0 0 15,0 0-15,0 0 0,22-21 16,-1 0-1,0 0-15,21 0 0,-21-21 0,1 0 16,20 0-16</inkml:trace>
  <inkml:trace contextRef="#ctx0" brushRef="#br0" timeOffset="6532.33">10583 741 0,'0'0'0,"-21"42"31,0-42-31,21 21 0,0 1 0,0-1 15,21-21 1,0 0-16,0 0 16,1 0-16,-1-21 15,21 21-15,-21-22 0,22 1 0,-22 0 16,0 0-16,0 0 0,0-22 16,0 22-16,1-21 0,-22 21 0,0 0 15,0-1-15,0 1 0,0 0 0,-22 21 16,1 0-16,-21 0 15,21 21-15,-22 0 0,22 1 0,-21-1 16,0 21-16,20 0 0,1-20 16,0 20-16,0 0 0,21 1 0,-21-1 15,21 0-15,0-21 0,0 22 16,0-22-16,0 21 0,21-21 16,0 1-16,21-22 0,-20 21 15,20-21-15,0 21 0,-21-21 0,22 0 16,-1 0-16,22-21 0,-22 0 0,0-1 15,-21 1-15,22 0 0,-1-21 16,-21-1-16</inkml:trace>
  <inkml:trace contextRef="#ctx0" brushRef="#br0" timeOffset="8382.87">13928 0 0,'-22'0'0,"1"0"32,0 0-32,21 21 109,-21 43-93,21-22-16,0 0 0,0 22 15,-21-22-15,21 1 0,0 20 0,0-21 16,0 1-16,0-1 0,-21 0 16,21 1-16,0-1 0,-22 0 0,22 22 15,0-22-15,0 1 0,0 20 16,0 1-16,0-22 0,-21 21 0,21-20 15,-21 20-15,21-20 0,0 20 16,0-21-16,0 1 0,-21 20 16,21-20-16,0 20 0,-21-21 0,21 22 15,0-22-15,0 22 0,0-22 16,0 22-16,0-22 0,0 21 0,0-20 16,0 20-16,0-20 0,0-1 0,-21 0 15,21 1-15,0 20 0,-22-21 16,1 1-16,21 20 0,0-20 0,-21 20 15,0-21-15,21 22 0,-21-22 16,21 22-16,-21-22 0,21 0 0,-22 22 16,22-22-16,0 1 0,-21-1 0,21 0 15,-21 1-15,21 20 0,-21-21 16,21 1-16,0 20 0,-21-20 16,0-1-16,21 21 0,-22-20 0,22 20 15,0-20-15,-21-1 0,0 21 16,21-20-16,-21 20 0,21-20 0,-21 20 15,21 1-15,-21-1 0,-1-21 0,22 22 16,0-1-16,-21 1 0,21-1 16,-21-20-16,21 20 0,0-20 0,0 20 15,-21 1-15,21-22 0,-21 21 0,21 1 16,0-1-16,0 1 16,-21-1-16,-1 1 0,22-1 0,-21-20 15,21 20-15,0 1 0,-21-1 0,0-20 0,21 20 16,-21 1-16,21-1 15,0 1-15,0-1 0,-21 1 0,21-1 16,-22-21-16,22 22 0,-21-1 0,21 1 16,0-22-16,0 22 0,-21-1 15,21 1-15,-21-1 0,21 1 0,0 20 16,0-20-16,-21-1 0,21 1 0,-21 21 16,21-22-16,-22 1 0,22-1 0,0 22 15,-21-22-15,21 1 0,-21 20 16,21 1-16,-21-21 0,21 20 15,0-20-15,0-1 0,-21 22 0,0-22 0,21 22 16,-22-21-16,22 20 0,0 1 16,-21 0-16,0-22 0,0 22 15,21-1-15,0-20 0,-21 21 0,0-1 16,-1 1-16,22 0 0,-21-1 16,21 1-16,-21 0 0,0-1 0,21 1 15,0 0-15,-21-1 0,21 1 0,-21 0 16,21-1-16,-22 22 0,22-21 0,0-1 15,0 1-15,0 84 16,-21-84-16,21 21 0,0-21 0,0-1 16,0 1-16,-21 0 0,21-1 15,0 1-15,0 0 0,0-1 0,0 1 0,-21 21 16,21-22-16,-21 1 16,21 0-16,0-1 0,-21 22 0,21-21 15,-22 21-15,1-22 0,21 22 0,-21-21 16,0 105-16,21-105 0,-21 21 15,0-21-15,21 20 0,-22-20 16,22 21-16,0-21 0,0 20 0,0-20 16,-21 21-16,21-21 0,0 20 0,-21-20 15,21 21-15,0-21 0,-21 20 16,21-20-16,0 106 0,-21-86 16,21 1-16,-21-21 0,-1 21 15,22 0-15,0-22 0,-21 22 16,0-21-16,0 21 0,21-1 0,0 1 15,-21-21-15,0 21 0,-1-22 0,22 22 16,-21-21-16,21 21 0,-21-22 16,21 22-16,-21 0 0,21-21 0,0-1 15,-21 22-15,21 0 0,-21-21 0,-1 21 16,22-22-16,-21 22 0,21 0 16,0-21-16,-21 20 0,0-20 0,21 21 15,-21 0-15,0-22 0,21 22 16,-22-21-16,1 21 0,21-22 0,0 22 15,-21 0-15,0-21 0,0 21 16,21-1-16,-21 1 0,-1 0 16,22-21-16,-21 21 0,0-1 0,21-41 15,-21-64-15,0 0 16,0 0-16,-1 0 16</inkml:trace>
  <inkml:trace contextRef="#ctx0" brushRef="#br0" timeOffset="9889.02">14753 741 0,'0'0'0,"21"-21"16,0 0-16,1-1 0,-1 22 16,0-21-16,21 0 0,-21 0 15,1 0-15,-1 0 0,0-1 0,-21 1 16,0 0-16,0-21 0,0 21 15,0-1-15,-21 1 0,0 21 16,-22 0-16,1 0 0,0 0 16,-1 21-16,1 1 0,0-1 0,-22 21 15,22 0-15,-22 1 0,22-1 16,-22 0-16,22 22 0,0-1 16,21 1-16,-22-1 0,22-20 0,0 20 15,21-20-15,0 20 0,0-21 16,0 1-16,21-1 0,0-21 0,0 0 15,22 1-15,-22-1 0,21-21 16,1 0-16,20 0 0,-21 0 0,1 0 16,20 0-16,-20-21 0,20-1 15,-21-20-15,22 21 0,-43 0 0,21-22 16,-20 1-16,-22 21 0,0-21 16,0-1-16,-22 1 0,-20 21 15,21 0-15,-21-1 0,20 1 0,-20 21 16,0 0-16,-1 0 0,1 0 15,21 0-15,-21 0 0,20 0 16,1 21-16,0-21 0,21 22 16,0-1-16,21-21 15,0 0-15,1 0 0,-1 0 16,0 0-16,21 21 0,-21-21 0,22 0 16,-22 21-16,21 0 0,-21 0 15,1 1-15,-1-1 0,-21 21 0,0-21 16,0 22-16,0-1 0,0-21 15,-21 21-15,-1 1 0,1-1 0,0 0 16,0 1-16,0-1 16,-22 22-16,22-22 0,0 0 0,0 1 15,0-1-15,0 0 0,21-21 0,0 22 16,-22-22-16,22 0 0,0-42 31,22 0-15,-1 0-16,-21-22 0,21 1 0,0 0 15</inkml:trace>
  <inkml:trace contextRef="#ctx0" brushRef="#br0" timeOffset="10255.81">15092 1016 0,'0'0'16,"-21"0"-16,42 0 31,0-21-31,0 21 16,0-21-16,22 0 0,-1-1 0,-21 1 15,21-21-15,-20 21 0,-1 0 0,0-1 16,0 1-16,-21 0 0,-21 21 16,0 0-1,-22 0-15,22 21 16,-21 0-16,21 22 0,-22-22 0,1 21 15,21 1-15,0-1 0,0 0 16,-1-21-16,1 22 0,21-1 0,0-21 16,0 22-16,0-22 0,0 0 15,0 0-15,21-21 0,1 21 0,-1-21 16,0 0-16,0 0 0,21 0 0,1 0 16,-22 0-16,21 0 0,1-21 15,20 0-15,-21 0 0,1-22 0,-1 1 16,0 21-16</inkml:trace>
  <inkml:trace contextRef="#ctx0" brushRef="#br0" timeOffset="10487.68">15917 423 0,'0'43'31,"-21"-22"-31,21 0 0,0 21 0,-21-20 16,0 20-16,0 0 0,-1 1 0,22-1 15,-21 21-15,0-20 0,21-1 16,0 0-16,-21 22 0,21-22 0,-21 1 16,21-22-16,0 21 0,0-21 15,0 0-15,0 1 0,0-1 16,21-21 0,0 0-16,0-21 15,0-1-15,1 1 0</inkml:trace>
  <inkml:trace contextRef="#ctx0" brushRef="#br0" timeOffset="10671.57">15663 762 0,'-21'0'16,"42"0"-16,-63 0 0,63 0 31,0 0-31,0 0 16,1 0-16,-1 0 0,21 0 0,0 0 15,1-21-15,-1 21 0,0-21 16,1 0-16,20-1 0,-20 1 0,20 21 16,-21-21-16</inkml:trace>
  <inkml:trace contextRef="#ctx0" brushRef="#br0" timeOffset="11227.25">16468 487 0,'0'42'31,"-22"-21"-31,1 1 0,0-1 15,21 21-15,-21-21 0,0 22 0,0-1 0,21 0 16,-22 1-16,1-1 16,21 0-16,-21 1 0,21-1 0,0-21 15,0 0-15,0 22 0,0-22 16,0 0-16,0 0 0,21-21 31,0-21-31,1 0 0,-22 0 16,21-1-16,0-20 0,0 21 15,0-21-15,0-1 0,22 1 0,-22 21 16,0 0-16,0-1 0,-21 1 16,21 0-16,1 21 0,-22 21 15,0 0-15,0 1 0,0-1 16,0 0-16,0 21 16,0 1-16,0-22 0,0 0 0,0 21 15,0-21-15,0 1 0,0-1 16,0 0-16,21 0 0,-21 0 0,21-21 15,0 0-15,0 0 0,0 0 16,22 0-16,-22 0 0,21 0 0,-21-21 16,22 21-16,-1-42 0,-21 21 15,22-22-15,-1 1 0,0 0 0,-21-1 16,22 1-16,-22-22 0,0 22 16,0-21-16,-21 20 0,21 1 15,-21 0-15,0-1 0,0 22 0,0-21 16,-21 21-16,0-1 0,0 22 15,21-21-15,-21 21 0,0 0 16,21 21-16,0 1 16,0-1-16,0 0 0,0 0 15,0 21-15,0-20 0,0 20 0,0-21 16,0 21-16,0-20 0,21 20 16,0-21-16,-21 0 0,21 0 0</inkml:trace>
  <inkml:trace contextRef="#ctx0" brushRef="#br0" timeOffset="11455.12">17484 699 0,'0'21'16,"-22"0"0,1 0-16,21 0 0,-21 0 15,0 1-15,21 20 0,-21-21 0,0 0 16,-1 0-16,22 1 0,0-1 15,-21 0-15,21 0 0,-21 0 16,21-42 15,21 0-31,0 0 0,1 0 0,-1-22 16</inkml:trace>
  <inkml:trace contextRef="#ctx0" brushRef="#br0" timeOffset="11611.03">17547 487 0,'0'0'0,"0"-21"0,-21 21 32,21 21-17,0 0 1,0 0-16,0 0 0,0 1 16,21-22-1,0 0-15</inkml:trace>
  <inkml:trace contextRef="#ctx0" brushRef="#br0" timeOffset="12019.8">17759 677 0,'0'22'0,"0"105"32,-21-106-32,21 0 0,-22 0 0,22 0 0,-21 0 15,21 1-15,0-1 0,0 0 16,0 0-16,-21-21 0,0 0 31,21-21-15,0 0-16,0 0 15,0-1-15,0 1 0,0-21 0,0 21 16,21-22-16,0 22 0,0-21 16,1 21-16,-1-22 0,0 22 0,21 0 15,-21 0-15,1 0 0,20 21 16,-21 0-16,0 0 0,22 0 0,-22 0 15,21 0-15,-21 21 0,0 0 16,22 0-16,-22 0 0,0 22 0,0-22 16,-21 21-16,0-21 0,0 22 0,0-22 15,-21 0-15,0 21 16,0-20-16,0-1 0,-1-21 0,1 21 16,21 0-16,-21-21 15,42-21 16,0 0-31,1 0 0</inkml:trace>
  <inkml:trace contextRef="#ctx0" brushRef="#br0" timeOffset="12491.52">18754 593 0,'-43'-21'31,"22"21"-31,0 0 15,-21 0-15,20 0 0,-20 0 0,0 21 16,-1 0-16,1 0 0,0 0 16,21 0-16,-22 22 0,1-22 0,21 21 15,0 1-15,-1-22 0,22 21 16,0-21-16,0 0 0,0 22 0,0-22 16,22 0-16,-1-21 0,0 21 15,21-21-15,-21 0 0,22 0 0,-1 0 16,0 0-16,1-21 0,-1 21 15,-21-21-15,22-21 0,-1 20 0,-21-20 16,21 0-16,1-22 16,-22 22-16,0 0 0,0-22 0,22 1 15,-22 20-15,0-20 0,0-1 16,-21 1-16,21 20 0,-21 1 16,0 0-16,21 21 0,-21-1 0,-21 44 15,0-1 1,21 21-16,-21 0 0,0 1 15,0-1-15,21 0 0,-22 22 0,1-22 16,0 1-16,21-1 0,0 0 16,-21 1-16,21-1 0,0 0 0,0-21 15,0 22-15,0-22 0,0 0 16,0 0-16,21-21 16,0 0-16,0 0 0,1 0 0,20 0 15,0 0-15,-21-21 0</inkml:trace>
  <inkml:trace contextRef="#ctx0" brushRef="#br0" timeOffset="12875.3">19389 614 0,'-127'63'16,"105"-41"0,1-1-16,0 0 0,0 0 15,21 21-15,-21-20 0,21 20 16,-21-21-16,21 0 0,0 0 15,0 22-15,0-22 0,0 0 16,21 0-16,0-21 0,0 0 16,21 0-16,-20 0 0,20 0 0,0 0 15,1 0-15,-1-21 0,0 0 16,1 0-16,-1-22 0,0 22 0,-21-21 16,22 0-16,-22-1 0,0 1 15,-21 0-15,0 20 0,0-20 0,0 21 16,0 0-16,-21 0 0,0 21 15,-22 0-15,1 0 0,0 0 16,-1 0-16,1 21 0,0-21 0,-1 21 16,1 0-16,0 21 0,-1-20 15,22-1-15,0 21 0,0-21 0,21 0 16,-21 22-16,21-22 16,0 0-16,0 0 0,21 0 0,0 1 0,0-1 15,22-21-15,-22 0 0,21 0 16,0 0-16</inkml:trace>
  <inkml:trace contextRef="#ctx0" brushRef="#br0" timeOffset="13356.03">20024 593 0,'0'0'0,"-22"21"31,1 0-31,0 0 0,0 0 16,21 1-16,-21-1 0,0 21 15,21-21-15,0 0 0,0 1 0,-22-1 16,22 0-16,0 0 0,0 0 16,0 0-16,22-42 31,-1 0-31,0 21 0,0-42 0,0 21 16,0-1-16,1 1 15,20-21-15,-21 21 0,0 0 0,0 21 16,-21-22-16,22 22 0,-1 0 15,-21 22-15,0-1 16,0 0-16,0 0 0,0 21 16,0-20-16,0-1 0,0 0 15,0 0-15,0 0 0,0 0 0,21 1 16,0-1-16,0-21 0,0 0 16,1 0-16,-1 0 0,21 0 0,-21-21 15,22-1-15,-1 1 0,-21 0 16,21 0-16,1-21 0,-22-1 0,0 22 15,0-21-15,0 21 0,-21-22 16,0 22-16,0-21 0,0 21 0,0-1 16,-21 22-16,0 0 15,0-21-15,0 21 0,0 0 0,-22 0 16,22 0-16,0 21 0,0-21 16,-22 0-16,22 22 0,0-22 0</inkml:trace>
  <inkml:trace contextRef="#ctx0" brushRef="#br0" timeOffset="13824.76">21167 381 0,'0'0'0,"0"-21"15,0 0-15,0 42 47,-22 0-47,22 21 0,-21-20 0,0 20 16,0 0-16,21 1 0,-21-1 16,0 0-16,-1 22 0,1-22 0,0 0 15,0 1-15,0 20 0,0-20 16,-1-22-16,1 21 0,21-21 0,-21 0 15,21 22-15,0-22 16,21-21 0,0-21-16,1 0 0,-1-1 15,0-20-15,21 0 0,-21-1 16</inkml:trace>
  <inkml:trace contextRef="#ctx0" brushRef="#br0" timeOffset="14035.29">21548 318 0,'0'0'0,"21"-22"15,-21 1-15,0 0 0,0 42 16,-21 22 0,-1-22-16,1 21 0,0-21 0,0 22 15,0-1-15,0 0 0,-1 1 16,1-1-16,0 0 0,0 1 16,21-22-16,-21 21 0,21 0 0,-21 1 15,21-22-15,-22 0 0,22 0 16,0 0-16,0 1 0,0-1 0,0-42 31</inkml:trace>
  <inkml:trace contextRef="#ctx0" brushRef="#br0" timeOffset="14223.18">20870 699 0,'0'0'0,"-21"0"16,21 21-1,0 0 1,21-21-16,0 0 0,1 0 16,-1 0-16,21 0 0,0 0 15,1 0-15,20 0 0,1 0 0,20 0 16,-20-21-16,21 0 0,-22 21 16,22 0-16,-22-22 0</inkml:trace>
  <inkml:trace contextRef="#ctx0" brushRef="#br0" timeOffset="14648.95">22077 593 0,'0'0'16,"21"0"-16,-21-21 15,-21 21-15,0 0 16,-22 0-16,22 21 0,-21-21 16,21 21-16,-22 0 0,1 0 0,0 0 15,-22 1-15,22 20 0,21-21 16,-22 21-16,1-20 0,21-1 15,0 21-15,-1-21 0,22 0 0,0 1 16,0-1-16,0 0 0,0 0 16,22-21-16,20 0 0,-21 0 15,0 0-15,22 0 0,-1 0 16,0-21-16,1 0 0,-1 0 16,0-1-16,1 1 0,-22-21 0,21 21 15,-21-22-15,0 1 0,1 21 16,-1 0-16,-21 0 0,0-1 0,0 1 15,0 42 1,0 1-16,0-1 16,-21 0-16,-1 0 0,1 0 15,21 22-15,0-22 0,-21 0 0,21 0 16,0 21-16,0-20 0,0-1 16,0 0-16,21 0 0,0-21 15,1 0-15,-1 0 16,21 0-16,-21 0 0,22-21 15,-22 0-15,21 0 0,0-22 0</inkml:trace>
  <inkml:trace contextRef="#ctx0" brushRef="#br0" timeOffset="15063.7">22542 656 0,'0'-21'0,"0"42"0,0-63 16,0 21-16,-21 42 31,0 0-31,0 0 0,0 0 16,21 1-16,-21 20 0,21-21 15,0 0-15,-22 0 0,22 1 16,-21-1-16,21 0 0,0 0 16,-21 0-16,21 0 0,0 1 15,0-44 17,0 1-32,0 0 15,0 0-15,0 0 0,0-22 0,0 22 16,21 0-16,0 0 0,1-21 15,-1 20-15,21 1 0,-21 0 0,22 0 16,-1 0-16,0 0 0,1 21 16,-1 0-16,0 0 0,1 0 0,-22 0 15,21 0-15,0 21 0,-20 0 16,-1 0-16,0 0 0,-21 0 16,0 1-16,0-1 0,0 21 0,0-21 15,0 0-15,-21 1 0,0-1 16,-1 0-16,1 0 0,0-21 0,0 21 15,0-21-15,21-21 32,21 21-32,0-21 15,0 0-15</inkml:trace>
  <inkml:trace contextRef="#ctx0" brushRef="#br0" timeOffset="15547.42">23474 572 0,'0'-85'16,"-21"85"0,-1 0-16,1 0 0,0 0 0,-21 0 15,21 0-15,-22 21 0,1 0 16,0 0-16,20 22 0,-20-22 0,0 0 16,21 21-16,-1 1 0,1-22 15,0 21-15,21-21 0,0 22 0,0-22 16,0 21-16,0-21 0,21 1 15,0-1-15,1-21 0,-1 0 0,21 0 16,-21 0-16,22 0 16,-22 0-16,42-43 0,-20 22 15,-1 0-15,0-21 0,1-1 16,-22 1-16,21 0 0,0-22 0,-20 1 16,20-1-16,0 1 0,-21-1 15,1 1-15,-1-1 0,0 1 0,-21 20 16,21 1-16,-21 0 0,0 21 15,0-1-15,-21 22 0,0 22 16,0-1-16,-1 21 16,1 0-16,0 1 0,0-1 0,0 22 0,0-22 15,-1 21-15,1-20 0,0-1 16,0 22-16,21-22 0,0 0 16,0 1-16,-21-1 0,21 0 15,0-21-15,0 1 0,0-1 0,0 0 16,0 0-16,21-21 15,21 0-15,-21 0 0,1 0 16,20-21-16,-21 0 0,21 0 16,22-22-16</inkml:trace>
  <inkml:trace contextRef="#ctx0" brushRef="#br0" timeOffset="15791.28">24257 212 0,'0'0'0,"0"-21"0,0-1 0,0 1 0,0 0 16,-21 42-1,0 0 1,-1 22-16,1-22 0,21 21 0,-21 1 16,0-1-16,0 21 0,0-20 15,-1-1-15,1 0 0,21 1 0,-21-1 16,0 0-16,0 1 0,0-22 16,21 21-16,0-21 0,-22 1 0,22-1 15,0 0-15,22-21 31,-1-21-31,21 0 16,-21-1-16,0 1 0,22 0 0</inkml:trace>
  <inkml:trace contextRef="#ctx0" brushRef="#br0" timeOffset="16396.45">24278 656 0,'21'0'31,"0"0"-31,1 0 16,-1 0-16,0-21 16,0 21-16,0-21 0,0 0 15,1 0-15,-1-1 0,0 1 0,0 0 16,0 0-16,-21 0 0,0 0 16,0-1-16,-21 22 15,0 0-15,0 0 16,0 0-16,-1 22 0,1-1 15,-21 0-15,21 0 0,0 0 0,-1 0 16,1 1-16,21-1 0,-21 21 0,21-21 16,-21 0-16,21 1 0,0-1 15,0 0-15,0 0 0,0 0 0,0 0 16,0 1-16,21-1 16,0-21-16,0 0 0,1 0 15,20 0-15,-21 0 0,21 0 16,1 0-16,20 0 0,1-21 0,-1-1 15,1 1-15,-1 0 0,22 0 16,-22 0-16,1 0 0,-1-22 0,-20 22 16,-1-21-16,0 21 0,-20-22 15,-1 22-15,-21 0 0,0 0 0,-21 0 16,-1 21 0,-20 0-16,0 0 0,21 0 0,-22 21 15,1 0-15,0 0 0,20 0 16,1 0-16,21 1 0,0-1 0,0 0 15,0 0-15,0 0 0,21 22 16,1-43-16,-22 21 0,21 0 16,0 0-16,0 0 0,-21 0 15,0 1-15,0-1 16,-21 0 0,0-21-16,0 0 15,-1 0-15,1 0 0,0 0 16,-21 0-16,21 0 0,-1 0 15,1 0-15,0 0 0,0 0 0</inkml:trace>
  <inkml:trace contextRef="#ctx0" brushRef="#br0" timeOffset="17707.7">868 1799 0,'0'21'16,"0"1"-1,0-1 1,0 0-1,21-21-15,0 0 16,0 21-16,0-21 16,1 0-16,-1 0 0,21 0 0,-21 0 15,22 0-15,-22 0 16,21 0-16,22 0 0,-22 0 0,21 0 16,1 0-16,-1 0 0,1 0 15,21 0-15,-1 0 0,-20 0 0,20 0 16,22 0-16,0 0 0,0 0 15,21 0-15,0-21 0,0 21 0,21-21 16,-21 21-16,21 0 0,0 0 16,22 0-16,-1 0 0,0 0 0,1-21 15,20 21-15,-20 0 0,20 0 16,1 0-16,-1-22 0,22 22 16,-22 0-16,22-21 0,-22 21 0,234-21 15,-213 21-15,1 0 16,233-42-16,-234 42 0,22-21 15,-21 21-15,-1 0 0,1-22 16,0 22-16,-1 0 0,1-21 0,-21 21 16,-22 0-16,21-21 0,-41 21 15,20-21-15,-21 21 0,0 0 16,-21-21-16,0 21 0,-21 0 0,0 0 16,-21 0-16,-22-21 0,1 21 0,-22 0 15,0 0-15,-21 0 0,1 0 16,-1 0-16,0 0 15,-21-22 48,21 22-63</inkml:trace>
  <inkml:trace contextRef="#ctx0" brushRef="#br0" timeOffset="18840.05">14626 1588 0,'-42'21'16,"84"-42"-16,-105 42 0,20-21 0,1 0 0,0 0 15,20 21-15,-20-21 0,21 0 16,-21 0-16,20 0 0,1 0 0,0 0 15,0 21-15,42-21 47,0 0-47,0 0 16,22 0-16,-22 0 0,21 0 0,-21 0 16,22 0-16,-1 0 0,0 0 15,1 0-15,-1 0 0,0 0 16,22 0-16,-22 0 0,22 0 0,-1 0 15,22 0-15,0 0 0,-1 0 0,1 0 16,0 0-16,-1 0 0,22 0 16,-21 0-16,-1 0 0,1 0 15,21 0-15,0 0 0,0 0 0,-1 0 16,22 0-16,-21 0 0,21 0 0,-21 0 16,21 0-16,0 0 15,0 0-15,0 0 0,21 0 0,-21 0 16,127 21-16,-106-21 15,128 0-15,-107 0 0,-21 0 16,0 0-16,0 0 0,1 0 16,-1 0-16,0 0 0,21 0 0,-21 0 15,1 21-15,20-21 0,-21 0 16,0 0-16,0 22 0,1-22 0,-1 0 16,0 0-16,-21 0 0,0 21 15,0-21-15,21 0 0,-21 0 16,21 0-16,-21 0 0,0 0 0,21-21 15,-21-1-15,0 22 0,0-21 16,22 21-16,-22 0 0,0-21 0,0 21 16,-22 0-16,1 0 0,0-21 15,0 21-15,-21 0 0,20 0 16,-20 0-16,21-21 0,-21 21 0,20 0 16,-20 0-16,0 0 0,-1 0 15,-20-21-15,-1 21 0,1 0 0,-1 0 16,-20 0-16,-1-22 0,0 22 15,-20 0-15,20 0 0,-21 0 16,21 0-16,-42-21 0,0 0 16,0 0-1,0 0 17</inkml:trace>
  <inkml:trace contextRef="#ctx0" brushRef="#br0" timeOffset="18958.98">24574 1524 0,'0'0'0,"-21"0"0,0 0 16,0 0-16,0 0 31,0 0-15,-1 0-16,1 0 0,0 0 0</inkml:trace>
  <inkml:trace contextRef="#ctx0" brushRef="#br0" timeOffset="20183.84">677 3048 0,'-21'0'0,"21"-21"0,-21 21 16,0-21-16,0 0 0,-1-1 15,1 22-15,0-21 0,0 0 16,0 0-16,21 0 0,0 0 15,0-1-15,0 1 0,0 0 16,0 0-16,21 0 0,0 0 16,21-1-16,-20 1 15,20 21-15,0 0 0,1 0 0,20 0 0,-21 0 16,1 0-16,-1 0 16,0 21-16,1 1 0,-22-1 0,21 21 15,-21-21-15,1 22 0,-22-22 16,0 21-16,0 0 0,0-20 0,0 20 15,-22-21-15,1 21 0,0-20 16,0-1-16,21 0 0,0 0 16,-21-21-16,0 0 15,21-21 1,0 0-16,0 0 0,0-1 0,0 1 16,0-21-16,21 21 0,0-22 15,0 22-15,-21-21 0,21 0 16,22 20-16,-22-20 0,0 21 15,0-21-15,0 20 0,22 1 0,-22 0 16,0 0-16,0 21 0,0-21 16,0 21-16,1 0 15</inkml:trace>
  <inkml:trace contextRef="#ctx0" brushRef="#br0" timeOffset="20556.63">1460 2942 0,'0'21'0,"0"-42"0,0 64 15,22-22-15,-1-21 16,0 0-16,0 0 16,0 0-16,0-21 0,22-1 15,-22 1-15,0 0 0,21 0 0,-20 0 16,20-22-16,-21 1 0,0 21 16,0-21-16,1-1 0,-22 22 0,0-21 15,0 21-15,0-1 16,-22 22-16,-20 0 15,21 22-15,0-1 0,-22 0 16,22 0-16,-21 21 0,21-20 16,-22 20-16,22-21 0,0 21 15,0 1-15,0-22 0,21 21 0,0 1 16,0-22-16,0 0 0,0 21 16,21-21-16,0 1 0,0-1 15,0-21-15,1 21 0,-1-21 0,21 0 16,0 0-16,1 0 0,-22 0 15,21-21-15,1 21 0,20-21 0,-21-22 16,1 22-16,20 0 0,-20-21 16,-1-1-16,21 1 0,-20 0 0</inkml:trace>
  <inkml:trace contextRef="#ctx0" brushRef="#br0" timeOffset="21524.53">2498 2328 0,'0'-21'15,"0"42"-15,0-63 0,0 21 0,0 0 16,-22 42-1,1 0 1,21 0-16,-21 0 0,21 22 16,-21-1-16,0 22 0,21-22 0,-21 0 15,-1 22-15,22-1 0,-21 22 16,0-43-16,0 1 0,21-1 16,0 0-16,0-21 0,0 22 15,0-22-15,0 0 0,0 0 0,21-21 16,0 0-16,0 0 15,1 0-15,20 0 0,-21 0 16,21-21-16,1 21 0,-1-21 16,0 0-16,1 0 0,-22-22 0,21 22 15,22-42-15,-43 20 16,0 22-16,0-21 0,0 21 0,1-1 16,-22 1-16,0 0 0,0 0 15,0 42 16,-22 0-31,22 0 0,-21 1 16,21 20-16,-21-21 0,21 0 16,0 22-16,-21-22 0,21 21 0,0-21 15,0 0-15,0 1 0,0-1 0,0 0 16,0 0-16,0 0 16,21-21-16,0 0 0,0 0 15,1 0-15,-1 0 0,0 0 16,0 0-16,21 0 0,-20-21 0,-1 0 15,42-21-15,-42 20 16,1 1-16,-1 0 0,0-21 0,0 21 16,-21-22-16,21 22 0,-21 0 0,21-21 15,-21 20-15,0 1 16,0 42 0,0 1-1,0-1-15,-21 0 0,21 21 0,-21-21 16,21 1-16,0 20 15,0-21-15,0 0 0,0 0 0,0 22 16,0-22-16,0 0 0,0 0 16,0 0-16,21-21 0,0 0 15,1 0-15,-1 0 16,0 0-16,0 0 0,0 0 0,0 0 16,-21-21-16,22 0 0,-22 0 15,21 0-15,-21 0 0,0-22 0,21 22 16,0-21-16,0 21 0,-21-22 0,21 1 15,1 21-15,-1 0 16,0-1-16,0 1 0,21 0 0,-20 0 16,-1 21-16,21 0 0,-21 0 15,22 0-15,-22 0 0,21 0 0,-21 21 16,0 0-16,1 0 0,-1 1 16,0-1-16,0 21 0,-21-21 0,0 0 15,0 1-15,0 20 0,0-21 0,0 0 16,0 0-16,0 1 0,-21-1 15,0 0-15,0-21 16,-1 0 0,22-21-1,0 0-15,0-1 0,0 1 0,0 0 16,22 0-16,-1 0 16,-21 0-16,21-1 0,0 1 0,0-21 15,0 21-15,1 0 0,-1-1 16,0 22-16,0-21 0,0 0 0,0 0 15,22-21-15,-22 42 0</inkml:trace>
  <inkml:trace contextRef="#ctx0" brushRef="#br0" timeOffset="21955.28">4424 2540 0,'0'106'16,"-21"-85"-1,-1 0-15,1 22 0,21-22 16,-21 0-16,21 21 0,0-21 0,-21 1 15,21-1-15,0 21 0,0-21 16,-21-21-16,21 21 0,0 1 0,0-1 16,0 0-1,0-42 17,0 0-32,0-1 0,0 1 15,0 0-15,0 0 0,0 0 0,0-22 16,21 22-16,0-21 0,0 0 15,0 20-15,22-20 0,-22 21 0,21-21 16,1 20-16,-1 1 0,0 0 16,1 21-16,-1 0 0,0 0 15,1 0-15,-1 0 0,-21 0 0,21 21 16,-20 0-16,-1 1 0,0-1 16,0 21-16,-21-21 0,0 22 0,0-22 15,0 21-15,-21-21 0,0 22 16,0-22-16,-1 0 0,-20 0 15,21 0-15,0 0 0,0-21 0,21 22 16,105-86 15,-83 43-15,20 0-16</inkml:trace>
  <inkml:trace contextRef="#ctx0" brushRef="#br0" timeOffset="22303.55">5461 2519 0,'21'-21'0,"-42"42"0,63-63 0,-42 20 0,0 1 16,0 0 0,-21 21-16,0 0 0,0 0 15,0 0-15,-1 21 0,1 0 16,0 1-16,0-1 0,0 0 0,0 0 16,-1 0-16,22 0 15,0 1-15,0-1 0,0 0 0,0 0 0,0 0 16,22 0-16,-1 1 15,0-22-15,21 21 0,-21-21 16,1 21-16,-1 0 0,0-21 0,0 21 16,0 0-16,0-21 0,-21 22 15,0-1-15,0 0 0,0 0 16,-21-21-16,0 21 0,0-21 0,0 0 16,0 0-16,-22 21 0,22-21 15,-21 0-15,21 0 0,-22 0 0,22 0 16,-21 0-16,21 0 0,-1 0 15,-20 0-15,21 0 0,0-21 0,0 21 16,-1-21-16,22 0 0,-21 0 16,0 0-16,0-1 0,-21 1 0</inkml:trace>
  <inkml:trace contextRef="#ctx0" brushRef="#br0" timeOffset="22555.41">2688 2455 0,'0'0'0,"-21"0"0,-21 0 0,20 0 0,44-21 32,-1 21-17,0 0-15,21-21 0,1 0 0,20 21 16,-21 0-16,1-21 0,20 21 15,-20 0-15,20-21 0,-21 21 0,22 0 16,-22 0-16,1 0 0,-1-22 16,0 22-16,-21 0 0,22 0 0</inkml:trace>
  <inkml:trace contextRef="#ctx0" brushRef="#br0" timeOffset="23027.93">7429 2201 0,'0'-21'0,"0"42"0,0-63 0,0 21 16,0 0-1,-21 21-15,0 21 16,0 0-16,0 21 0,0-20 16,21 20-16,-22-21 0,1 21 15,0 1-15,-21-1 0,21 22 16,-1-22-16,1 0 0,0 1 16,0-1-16,21-21 0,0 21 0,-21-20 15,21-1-15,0 0 0,0 0 0,-21-21 31,-1 0-15</inkml:trace>
  <inkml:trace contextRef="#ctx0" brushRef="#br0" timeOffset="23635.83">6625 2561 0,'0'0'0,"-21"0"15,0 0-15,21 21 0,21-21 16,0 22-16,21-22 0,-20 0 15,41 0-15,-21 0 0,22 0 16,-1 0-16,1-22 0,21 1 0,-22 0 16,22 0-16,-1 0 0,1-22 15,-21 22-15,20 0 0,-20-21 0,20 21 16,-41-22-16,-1 22 0,0 0 16,1-21-16,-22 20 0,-21-20 15,0 21-15,0 0 0,0 0 0,-21-1 16,0 1-16,-1 21 0,1 0 0,0 0 15,-21 0-15,21 0 0,-1 0 16,22 21-16,-21 1 0,0 20 16,0-21-16,21 21 0,-21 1 0,21-1 0,0 0 15,-21 1-15,-1-1 16,22 0-16,-21 22 0,21-22 0,0-21 16,-21 22-16,0-1 0,21-21 15,-21 0-15,0 1 0,21-1 0,0 0 16,0 0-16,-22-21 0,22-21 31,0 0-15,0 0-16,0-1 0,22-20 15,-1 0-15,0 21 0,0-22 16,21 1-16,1 0 0,-1 20 16,0-20-16,1 21 0,20 0 0,-20 0 15,20 21-15,-21 0 0,1 0 0,-1 0 16,0 21-16,-20 0 0,-1 21 15,0-21-15,-21 1 0,0 20 0,0 0 16,0-21-16,0 22 0,-21-22 16,0 21-16,-1-21 0,1 1 0,0-1 15,0 0-15,0-21 0,21 21 0,-21-21 16,63-21 15,-21 0-15,0-22-16,0 22 0,1 0 0,-1-21 15</inkml:trace>
  <inkml:trace contextRef="#ctx0" brushRef="#br0" timeOffset="23992.51">8276 2519 0,'0'21'0,"0"0"0,0 0 16,21-21-1,0 0 1,1 0-16,-1 0 0,0 0 15,21-21-15,-21 0 0,1 0 16,20 0-16,-21 0 0,21-1 16,-20 1-16,20 0 0,-21-21 0,0 21 15,-21-1-15,0 1 0,0 0 16,0 0-16,0 0 0,-21 21 16,0 0-16,-21 0 0,20 0 15,-20 0-15,21 21 0,-21 0 0,20 21 16,-20-20-16,21 20 0,-21 0 0,20 1 15,22-22-15,0 21 0,0 0 16,0-20-16,0 20 0,22 0 16,-1-21-16,0-21 0,21 0 15,1 0-15,-22 0 0,42 0 0,-20 0 16,-1 0-16,21-21 0,1 21 16,-1-21-16,1 0 0,-22 0 15,1-22-15,-1 22 0,-21 0 0</inkml:trace>
  <inkml:trace contextRef="#ctx0" brushRef="#br0" timeOffset="24812.4">1228 4382 0,'0'0'0,"21"0"0,0 0 16,0 0-16,0 0 15,0-22-15,1 1 0,-1 0 0,0 0 16,0-21-16,0 20 0,-21-20 16,0 0-16,0-1 0,0 22 15,0-21-15,-21 0 0,0 20 0,0-20 16,0 21-16,-22 0 0,1 21 16,0 0-16,-1 0 0,1 21 15,0 0-15,-1 0 0,1 22 0,21-1 16,-22 0-16,1 1 0,21-1 15,0 21-15,0-20 0,21-1 16,0 0-16,0 1 0,0-22 0,0 21 16,0-21-16,21-21 0,-21 22 15,21-22-15,21 0 0,-21 0 0,1 0 16,20 0-16,-21 0 0,21-22 16,1 1-16,41-21 0,-62 0 15,20 20-15,0-20 0,1 0 16,-22-1-16,0 1 0,0 21 15,0-21-15,-21-1 0,0 22 16,0 0-16,0 0 0,-21 42 31,21 0-31,-21 0 0,21 22 16,0-1-16,-21 0 0,21 1 0,0-1 16,0-21-16,0 21 0,0 1 15,0-22-15,21 0 0,0 0 0,0 0 16,0 1-16,22-22 0,-1 0 15,0 0-15,1 0 0,-1 0 0,22 0 16,-22-22-16,0 1 0,22 0 16,-22 0-16,0-21 0,1 20 15,20-20-15</inkml:trace>
  <inkml:trace contextRef="#ctx0" brushRef="#br0" timeOffset="25285.12">2244 4022 0,'0'0'0,"0"-21"15,0-1-15,-22 1 0,1 21 0,0-21 16,0 21-16,0 0 0,0 0 15,-22 0-15,22 21 0,-21 0 16,21 1-16,-22-1 0,1 0 0,21 21 16,-22 1-16,22-1 0,-21 43 15,21-43-15,0 0 0,21 1 16,0-22-16,0 21 0,0-21 0,0 0 16,0 1-16,21-1 15,0-21-15,0 0 0,0 0 0,0 0 16,22 0-16,-22-21 0,21-1 15,1 1-15,-22 0 0,21 0 0,0-21 16,1-1-16,-1 1 0,-21 0 16,22-22-16,-22 1 0,21 20 15,-21-20-15,-21 20 0,0-20 0,0 21 16,0-1-16,0 1 0,0 21 0,0-22 16,0 22-16,-21 21 15,0 0-15,0 21 16,21 1-16,-21 20 15,-1 0-15,1 1 0,21-1 0,-21 0 16,21 22-16,-21-1 0,21-20 16,0 20-16,0-21 0,0 22 0,0-22 15,0 1-15,0-22 0,0 21 16,21-21-16,21 0 0,-20-21 0,20 0 16,0 0-16,1 0 0,-1 0 0,21 0 15,1 0-15,-1-21 0,1 0 16,-22 0-16,22 0 0,-1-22 0,-20 22 15,20-21-15,-21 21 16,-20-22-16,20 1 0</inkml:trace>
  <inkml:trace contextRef="#ctx0" brushRef="#br0" timeOffset="25716.42">3111 4128 0,'0'-43'0,"22"-20"15,-22 42-15,-22 148 0,44-276 0,-22 128 0,0 0 16,-22 21-16,1 0 16,0 0-16,0 0 0,0 0 0,0 0 15,-22 21-15,22 0 0,-21 1 16,-1-1-16,22 21 0,-21 0 15,21-20-15,-22 20 0,22 0 0,0 1 16,0-1-16,0 0 0,21 1 16,0-1-16,0-21 0,0 0 15,21-21-15,0 0 0,21 0 16,-20 0-16,20 0 0,-21-21 16,21 21-16,1-21 0,-22 0 15,21-22-15,1 1 0,-22 0 0,21-1 16,-21 1-16,0-21 0,1 20 15,-1-20-15,-21-1 0,0 22 0,0-22 16,0 22-16,0-21 0,0 20 16,0 1-16,0 21 0,0 0 0,0-1 15,0 1-15,0 42 16,0 1-16,0-1 0,-21 21 16,21-21-16,0 22 0,0-1 15,0 0-15,0 22 0,-22-22 0,22 22 16,0-22-16,0 64 15,0-64-15,0-21 0,0 22 16,0-22-16,0 21 0,22-21 0,-1 0 16,0-21-16,0 0 15,0 0-15,22 0 0,-22 0 0,21-21 16,0 0-16,-20 0 0,20 0 16</inkml:trace>
  <inkml:trace contextRef="#ctx0" brushRef="#br0" timeOffset="26087.12">3577 4149 0,'0'0'0,"0"-21"0,-21-1 0,0 1 16,21 0-16,0 0 15,0 0-15,0-22 0,0 22 0,21 0 16,0 0-16,0 0 0,0 21 16,1-21-16,-1 21 0,0 0 0,21 0 15,-21 0-15,1 0 0,-1 0 0,21 21 16,-21 0-16,0 0 15,1 21-15,-1-20 0,-21 20 0,0 0 16,0-21-16,0 22 0,0-22 0,0 0 16,-21 21-16,-1-20 0,1-1 0,0 0 15,0 0-15,0-21 16,0 0 0,21-21-16,0 0 0,0 0 15,0-1-15,0 1 0,21-21 16,0 21-16,0-22 0,0 1 0,0 21 15,1-21-15,-22 20 0,21 1 16,0-21-16,0 21 0,0 21 0,0-21 16,1-1-16,-1 22 0,0 0 0,0 0 15,0-21-15,0 21 0,1 0 16,-1 0-16</inkml:trace>
  <inkml:trace contextRef="#ctx0" brushRef="#br0" timeOffset="27016.5">4254 4085 0,'0'0'0,"0"21"0,22 1 16,-1-22-16,0 0 16,0 0-1,0 0-15,-21-22 0,21 22 0,1-21 16,-1 0-16,-21 0 0,21-21 16,0 20-16,0 1 0,-21 0 0,0-21 15,21 21-15,-21-1 0,0 1 16,0 0-16,-21 21 15,0 0-15,0 0 0,0 21 16,-22 0-16,22-21 16,0 22-16,0-1 0,0 21 0,0-21 15,-1 22-15,1-22 0,21 21 0,-21-21 16,21 22-16,0-22 0,0 21 16,0-21-16,0 0 0,0 1 0,21-1 15,0 0-15,1-21 0,-1 0 16,21 0-16,-21 0 0,22 0 15,-1 0-15,0 0 0,1 0 0,20-21 0,-21 0 16,22-1-16,-22-20 0,22 21 16,-22-21-16,0-1 0,1 1 15,-1 0-15,0-1 0,1 1 0,-22 0 16,0 20-16,0-20 0,-21 21 16,21 0-16,-21 0 0,-42 21 15,21 0 1,0 21-16,0-21 0,-1 21 0,1 0 15,0 0-15,21 0 0,0 1 16,-21-1-16,21 0 0,0 21 0,0-21 16,0 22-16,0-22 0,21 0 15,-21 0-15,21 0 0,-21 1 16,21-22-16,1 21 0,-22 0 16,21-21-1,-21-21 1,0 0-16,-21 21 15,21-22-15,-22 1 0,1 0 0,0 0 16,0 21-16,21-21 0,-21 21 16,0 0-16,-1 0 0,1 0 15,21 21 1,0 0-16,0 0 0,0 0 16,0 1-16,21-1 15,1 0-15,-1-21 0,0 0 0,0 0 16,21 0-16,-20 0 0,20 0 0,-21 0 15,21 0-15,1 0 16,-1-21-16,0 21 0,1-21 0,-1-1 16,22 1-16,-22 0 0,0-21 0,1 21 15,-22-22-15,21 22 0,-21-21 16,22 21-16,-22-22 0,0 22 0,0-21 16,-21 21-16,0-1 0,0 1 0,-21 21 31,0 0-31,0 0 0,-1 21 0,1 1 15,0-1-15,0 0 0,0 0 16,21 21-16,0-20 0,-21 20 16,21-21-16,0 0 0,0 22 0,0-22 0,0 0 15,0 0-15,0 0 16,0 0-16,0 1 0,0-1 16,0-42 15,0-1-31,-22-20 15,22 21-15</inkml:trace>
  <inkml:trace contextRef="#ctx0" brushRef="#br0" timeOffset="27910.99">6773 3789 0,'0'0'0,"-21"-21"0,21 0 15,0-1-15,0 1 16,0 0-16,0 0 0,21 21 16,-21-21-16,0 42 31,0 0-31,-21 0 15,0 0-15,0 1 0,0-1 16,-1 21-16,1-21 0,0 22 16,0-22-16,0 0 0,0 21 15,21-21-15,0 1 0,0-1 0,0 0 16,0 0-16,21-21 16,0 0-16,0 0 15,0 0-15,22-21 0,-22 0 0,21 0 16,-21-1-16,22 1 0,-22 0 15,21 0-15,-21 0 0,-21 0 16,0-1-16,0 1 0,0-63 16,0 62-16,-21 22 15,0-21-15,0 21 0,0-21 0,-22 21 16,22 0-16,21-21 31,21 21-31,0 0 0,22-21 0,-22 21 16,21-21-16,1-1 0,-1 22 15,0-21-15,1 21 0,-1-21 0,0 0 16,-21 21-16,22 0 0,-22-21 0,0 21 16,0 0-1,-21 21 1,0 0-16,0 0 0,0 0 16,0 1-16,0-1 15,-21 0-15,21 0 0,-21 21 0,21-20 0,0 20 16,-21 0-16,21 22 15,-21-22-15,21 22 0,-22-1 0,22 1 16,0-1-16,0 1 0,0 84 16,0-85-16,0 22 0,0-22 15,0 22-15,0 0 0,22-1 0,-22-20 16,21 21-16,-21-22 0,0 22 0,0-22 16,0 1-16,21-22 0,-21 22 0,0-22 15,0 0-15,0 1 0,0-22 16,0 21-16,0-21 0,0-42 15,0 0-15,-21 0 16,0-22-16,-1 1 0,22 0 16,-21-1-16,-21-20 0,21-22 15,0 22-15,-1-22 0,1 0 0,21 1 16,0-1-16,0 0 0,0 1 0,0-1 16,21 22-16,1-22 0,20 21 15,-21 22-15,21-21 0,-20-1 16,20 22-16,0-22 0,1 22 0,-1 0 15,21-1-15,-20 1 0,20 0 16,-20-1-16,20 1 0</inkml:trace>
  <inkml:trace contextRef="#ctx0" brushRef="#br0" timeOffset="28264.46">8297 3217 0,'0'-21'0,"0"42"0,21-42 0,1 21 15,-22 21-15,0 1 16,0 20-16,21 0 0,-21 1 15,0-1-15,0 0 0,0 22 16,0-22-16,0 0 0,0 1 0,0-1 16,-21 0-16,-1 1 0,22-1 0,-21-21 15,21 22-15,-21-22 0,21 0 16,0 0-16,0 0 0,0-42 31,0 0-15,0 0-16,21 0 0,-21-1 0,0-20 15</inkml:trace>
  <inkml:trace contextRef="#ctx0" brushRef="#br0" timeOffset="28545.55">8297 3493 0,'-21'-43'0,"42"86"0,-42-128 15,21 43-15,0-1 0,0 1 16,0 21-16,0-22 0,0 22 0,0 0 16,0 0-16,21 0 0,0 0 15,1-1-15,-1 22 0,0-21 0,21 21 16,-21 0-16,22 0 0,-1 0 15,0 0-15,1 21 0,-1 1 0,-21-1 16,22 21-16,-22 0 0,0 1 16,-21-1-16,0 0 0,-42 43 15,20-43-15,-20 1 0,0-1 16,-1-21-16,1 0 0,0 1 0,-1-1 16,22 0-16,-21 0 0,21-21 15,0 0-15,-1 0 0,1 0 0,21-21 31,21 21-31,22-21 0,-22 21 16,0 0-16,21-21 0,1 21 0,-1 0 16</inkml:trace>
  <inkml:trace contextRef="#ctx0" brushRef="#br0" timeOffset="28987.61">9123 3556 0,'0'-21'15,"0"42"-15,21-42 0,-21 0 0,0 0 16,0-1-16,0 1 0,0 0 15,0 0-15,-21 0 0,0 21 16,-1 0-16,1 0 0,0 0 16,0 0-16,0 21 0,0 0 0,-22 0 15,1 0-15,21 22 0,-22-1 0,22-21 16,-21 22-16,0-1 0,20 0 0,1 1 16,0-22-16,0 21 0,21 0 15,0-20-15,0-1 0,0 0 16,21-21-1,21 0-15,-20 0 0,-1 0 0,21 0 16,0 0-16,-20-21 0,20 0 16,0-1-16,1 1 0,-1-21 15,-21 21-15,21-22 0,-20 1 0,-1 0 16,0 21-16,0-22 0,0 22 0,-21-21 16,21 21-16,-21 42 31,0 0-31,0 21 15,-21-21-15,21 1 0,0-1 0,-21 21 16,21-21-16,0 0 0,0 22 16,0-22-16,0 0 0,0 0 15,21 0-15,0-21 0,1 0 16,-1 22-16,0-22 0,0 0 0,21 0 16,-20 0-16,-1 0 0,0-22 15,21 1-15,-21 21 0</inkml:trace>
  <inkml:trace contextRef="#ctx0" brushRef="#br0" timeOffset="29339.39">9567 3598 0,'0'-21'0,"0"42"0,0-63 0,0 21 16,0 0-16,0 0 0,0-1 15,0 1-15,0 0 16,0 0-16,21 21 0,1-21 0,-1 21 16,0 0-16,21-21 0,-21 21 15,1 0-15,20 0 0,0 0 0,-21 21 16,22 0-16,-22 0 0,21 0 15,-21 0-15,1 22 0,-1-22 16,-21 21-16,0-21 0,0 22 0,0-22 16,0 21-16,-21-21 0,-1 1 0,-20-1 15,21 0-15,-21 0 0,20-21 16,1 0-16,0 0 0,0 0 0,0 0 16,21-21-1,0 0-15,0 0 0,0-1 16,0 1-16,21-21 0,0 21 0,0-22 15,-21 22-15,43-21 0,-22 0 16,0 20-16,0-20 0,0 21 0,0 0 16,22 0-16,-1 21 0,-21-22 15,22 22-15,-1 0 0,-21 0 16,21 0-16,-20 0 0,20 0 0,-21 0 16</inkml:trace>
  <inkml:trace contextRef="#ctx0" brushRef="#br0" timeOffset="30097.66">10477 3598 0,'0'0'0,"0"22"16,0-1-16,0 0 16,22-21-1,-1 0-15,0 0 0,0 0 0,0-21 16,0 0-16,1 21 0,-1-22 0,0 1 16,21-21-16,-21 21 0,1 0 15,-1-22-15,0 22 0,0-21 16,-21 21-16,0-1 0,0 1 0,0 0 15,0 0-15,-21 21 16,0 0-16,0 0 0,-22 21 0,22 0 16,-42 22-16,41-1 0,1-21 15,0 21-15,0-20 0,0 20 16,0-21-16,21 21 0,0-20 16,0 20-16,0-21 0,0 0 0,0 0 15,21 1-15,0-1 0,0 0 16,21-21-16,-20 0 0,20 0 0,0 0 15,22 0-15,-22 0 0,22 0 0,-22-21 16,21 21-16,-20-21 0,-1-1 16,0 1-16,1-21 0,-1 21 0,-21-22 15,22 1-15,-22 0 0,0-1 16,-21 1-16,0 0 0,0 21 0,0-1 16,0 1-16,0 0 0,-21 21 15,0 0-15,-1 21 16,22 0-16,0 1 0,-21-1 0,0 0 15,21 21-15,-21-21 0,21 1 16,0 20-16,0-21 0,-21 0 16,21 22-16,0-22 0,-21 0 0,21 0 15,-22 0-15,22 0 16,0 1-16,-21-22 0,0 0 16,21-22-1,0 1 1,0 0-16,21 0 0,0 0 0,1-22 15,20 1-15,-21 0 0,21-1 16,-20 1-16,20 0 0,0-1 16,1 1-16,-1 0 0,0 21 0,43-22 15,-22 43-15,-20 0 16,-22 0-16,21 0 0,1 21 0,-22 22 16,0-22-16,0 21 0,-21-21 0,0 22 15,0-1-15,0-21 0,0 22 16,-21-1-16,0-21 0,0 0 0,-1 0 15,22 1-15,-21-1 0,0 0 0,0 0 16,21 0 0,0-42-1,21 0-15,0 21 16,22-42-16,-22 20 0,21 1 16,-21-21-16</inkml:trace>
  <inkml:trace contextRef="#ctx0" brushRef="#br0" timeOffset="30359.46">12382 2815 0,'22'-42'0,"-44"84"0,44-105 16,-22 42-16,0-1 0,0 1 15,-22 42 1,1 1-16,0-1 0,21 21 16,-21 0-16,0 1 0,0-1 15,-1 0-15,1 22 0,0-22 0,0 22 16,0-1-16,0 1 0,-1-1 15,1 1-15,21-22 0,0 0 0,0 1 16,0-1-16,0 0 0,0-20 16,0-1-16,0 0 0,21 0 15,1 0-15,-1-21 0,0 0 0,0 0 16,0 0-16,43-21 0,-43 0 16,0 0-16,21 0 0,-20-22 15,-1 22-15</inkml:trace>
  <inkml:trace contextRef="#ctx0" brushRef="#br0" timeOffset="30576.34">12044 3154 0,'0'0'0,"-43"0"0,1 0 0,21 0 16,42 0 0,21 0-16,-20 0 0,20 0 15,21-21-15,-20 21 0,20 0 16,-20-21-16,20-1 0,1 22 0,-1-21 15,-21 21-15,22 0 0,-22-21 0,1 21 16,-1 0-16,-21 0 0,0 0 16,-21 21-1,-21-21-15,-21 21 0,-1 1 16</inkml:trace>
  <inkml:trace contextRef="#ctx0" brushRef="#br0" timeOffset="31396.26">2286 5059 0,'-21'-21'15,"42"42"-15,-63-85 0,42 43 0,-22-21 16,22 21-16,0 0 0,-21-1 16,21 1-16,0 0 0,-21 42 15,21 0 1,0 22-16,0-1 0,0 0 15,0 1-15,0 20 0,0-20 0,0 20 16,0-21-16,0 22 0,0-1 16,0-20-16,0 20 0,0-20 0,-21 20 15,0-21-15,21 1 0,0-1 16,-21 0-16,-1 1 0,22-22 16,-21 0-16,21 0 0,0-42 31,0 0-31,0 0 15,0 0-15,0-22 0,0 1 0,0 0 16,21-1-16,1 1 0,-1 0 16,0-1-16,0 1 0,21 0 0,1-1 15,-1 22-15,22-21 0,-1 21 16,-21 21-16,22 0 0,-1 0 0,1 0 16,-22 0-16,1 0 0,-1 21 15,-21 0-15,0 0 0,-21 0 0,0 43 16,-21-22-16,-21-21 15,-1 22-15,1-22 0,0 21 16,-1-21-16,-20 22 0,21-22 0,-1 0 16,1 0-16,21-21 0,-22 21 15,22-21-15,0 0 0,0 0 0,0 0 32,42-21-17,0 21 1,0-21-16,0 0 0,1 0 0,20-1 15,0 1-15</inkml:trace>
  <inkml:trace contextRef="#ctx0" brushRef="#br0" timeOffset="31771.99">2900 5398 0,'0'0'0,"0"-22"31,0 1-31,0 0 16,0 0-16,0 0 15,21 0-15,0 21 0,0-22 0,0 22 16,1-21-16,-1 21 0,0 0 16,0 0-16,0 0 0,0 0 0,22 21 15,-22 1-15,0-1 0,0 0 0,0 0 16,1 21-16,-22-20 0,21-1 16,-21 21-16,0-21 0,0 0 0,-21 43 15,-1-43-15,1 0 16,0 0-16,0 1 0,0-22 0,0 0 15,21-22 17,0 1-32,0 0 0,0-21 15,0 21-15,0-22 0,0 22 0,0-21 16,0 21-16,21-22 0,0 22 0,0 0 16,0-21-16,0 20 0,1 1 15,-1 0-15,21 0 0,-21 0 0,22 0 16,-1-1-16,0 22 15,1-21-15,-22 0 0,21 21 0</inkml:trace>
  <inkml:trace contextRef="#ctx0" brushRef="#br0" timeOffset="32192.5">4022 5059 0,'0'0'0,"0"21"0,-22 0 15,1 0-15,21 22 0,-21-22 16,-21 0-16,21 21 0,-1-20 0,1 20 15,0 0-15,-42 22 16,41-22-16,1-21 0,0 22 16,21-22-16,0 21 0,0-21 0,0 0 15,0 1-15,0-1 0,21 0 16,22-21-16,-22 0 0,0 0 0,42 0 16,-20-21-16,-1 0 0,0-1 15,1 1-15,-22 0 0,21 0 16,1-21-16,-22 20 0,21-20 0,-21 0 15,0-1-15,1 22 0,-22-21 16,0-22-16,0 22 0,0 0 0,-22 21 16,1-22-16,0 22 0,-21 0 15,21 21-15,-22 0 0,22 0 0,-21 0 16,-43 42-16,64-21 0,-21 22 16,-1-22-16,22 21 0,0-21 15,0 22-15,0-1 0,-1-21 16,22 22-16,0-22 0,0 21 15,0-21-15,0 0 0,22 1 0,-1-1 16,0 0-16,0 0 0,21-21 16,-20 0-16,20 0 0,-21 0 0,21 0 15,-20 0-15,20-21 0</inkml:trace>
  <inkml:trace contextRef="#ctx0" brushRef="#br0" timeOffset="32760.69">4699 5144 0,'0'0'0,"21"-22"0,-21 44 32,0-1-32,0 0 15,0 0-15,-21 0 0,0 22 0,0-22 16,21 21-16,0-21 0,-22 22 0,1-22 16,21 21-16,-21-21 0,21 0 15,0 1-15,0 20 0,0-21 16,21-21-1,0 0-15,1 0 16,-1-21-16,0 0 0,0 0 0,21-1 16,-20 1-16,-1-21 15,0 21-15,21-22 0,-21 22 0,1 0 16,-1-21-16,0 21 0,-21-1 16,21 22-16,0 0 15,-21 22-15,0-1 0,0 0 16,0 0-16,0 0 0,0 0 15,0 1-15,0-1 0,0 21 0,0-21 16,0 0-16,0 1 0,0-1 16,0 0-16,21-21 0,1 0 15,-1 0-15,0 0 0,21 0 0,-21 0 16,1 0-16,20 0 0,-21-21 16,21 0-16,-20-1 0,-1 1 0,0 0 15,0 0-15,0-21 0,0-1 0,1 1 16,-22 0-16,0-1 15,0 1-15,0 0 0,0-1 0,-22 22 16,1-21-16,21 21 0,-21 21 16,0-22-16,0 22 0,0 0 0,-1 0 15,1 0-15,21 22 0,-21-22 16,21 21-16,-21 0 0,21 0 0,0 0 16,0 0-16,0 1 0,21-22 15,0 21-15,0-21 16,1 0-16,20 0 0,-21 0 0</inkml:trace>
  <inkml:trace contextRef="#ctx0" brushRef="#br0" timeOffset="33088.07">5863 5080 0,'0'0'0,"-21"0"32,-21 0-32,20 0 0,-20 0 15,21 0-15,-21 21 0,20 0 16,-20 1-16,21-1 0,0-21 0,0 21 15,21 0-15,0 0 0,0 0 16,0 1-16,21-1 16,0-21-16,0 21 0,0-21 0,22 21 15,-22-21-15,0 21 0,21-21 0,-21 21 16,1-21-16,-22 22 0,0-1 16,0 0-16,0 0 15,-22-21-15,-20 21 16,21-21-16,-21 0 0,-1 0 0,1 0 15,21 0-15,-22 0 0,1 0 0,21 0 16,0 0-16,0 0 0,-1 0 16,22-21-16,0 0 15,22 21-15,-1-21 16,0 0-16,0-1 0,21 22 0</inkml:trace>
  <inkml:trace contextRef="#ctx0" brushRef="#br0" timeOffset="33399.89">5969 5292 0,'0'0'0,"21"0"0,0 0 0,22 0 16,-22 0-16,0 0 0,21 0 15,-21 0-15,1-21 0,-1 21 16,0-22-16,0 1 0,0 0 0,0 0 16,-21 0-16,0 0 0,0-22 15,0 22-15,0 0 0,0 0 16,-21 21-16,0 0 15,0 0-15,0 0 0,0 21 16,-1 0-16,-20 0 0,21 0 0,0 22 16,0-22-16,-1 0 0,1 21 15,21-20-15,0 20 0,0-21 0,0 0 16,0 0-16,0 1 0,0-1 0,21 0 16,1 0-16,-1-21 15,0 0-15,21 0 0,-21 0 0,1 0 16,20 0-16,-21 0 0,21 0 0,1 0 15,-22-21-15,21 0 0</inkml:trace>
  <inkml:trace contextRef="#ctx0" brushRef="#br0" timeOffset="33731.94">6540 5186 0,'0'0'0,"22"-21"16,-22 0-16,0-1 0,0 1 0,21 0 16,0 0-16,0 21 15,0-21-15,0 21 0,1 0 16,-1 0-16,0 0 0,21 0 0,-21 0 15,1 0-15,20 0 0,-21 21 16,0 0-16,0 21 0,1-20 0,-1-1 16,-21 21-16,0-21 0,0 22 0,0-22 15,0 21-15,0-21 0,0 0 16,0 1-16,-21-1 0,-1 0 0,22 0 16,-21-21-16,0 21 0,0-21 15,21-21 1,0 0-1,0 0-15,21 0 0,-21-1 16,21 1-16,0 0 0,22-21 16,-22-1-16,0 22 0,21-21 0,-20 0 15,-1 20-15,21-20 0,-21 21 0,0 0 16,1 0-16,-1-1 0,-21 1 16,21 0-16,-21 0 0</inkml:trace>
  <inkml:trace contextRef="#ctx0" brushRef="#br0" timeOffset="34619.94">14351 2646 0,'0'0'0,"-21"0"0,21-21 0,-21 0 15,-1-1-15,22 1 16,-21 0-16,21 0 0,0 0 0,0 0 16,0-1-16,0 1 0,0 0 15,0 0-15,21 0 0,64 0 16,-43 21-1,1 0-15,-1 0 0,0 0 0,1 21 16,-1 0-16,0 21 0,-20-21 0,-1 22 16,21-1-16,-42 0 0,0-20 15,0 20-15,0 0 0,0-21 16,0 22-16,0-22 0,-21 0 0,21 0 0,-21 0 16,21 1-16,-21-22 15,21-22 1,0 1-1,0 0-15,0 0 0,0 0 0,0-22 16,0 22-16,0-21 0,0 0 0,21 20 16,0-20-16,-21 0 0,21-1 15,0 22-15,0 0 0,-21 0 0,22 0 16,-1 0-16,0-1 0,21 22 16,-21 0-16,1 0 0,20-21 0,-21 21 15,0 0-15,22 0 0,-22 0 16</inkml:trace>
  <inkml:trace contextRef="#ctx0" brushRef="#br0" timeOffset="34967.73">15198 2604 0,'0'0'15,"0"21"-15,0 0 0,0 0 0,0 0 0,21-21 32,0 0-32,0 0 0,0 0 0,0 0 15,1-21-15,20 0 0,-21 0 0,21 0 16,-20-1-16,20 1 0,-21-21 15,0 21-15,0-22 0,1 22 16,-22-21-16,0 21 0,0 0 16,0-1-16,0 1 0,-22 21 0,1 0 15,0 0-15,-21 0 0,-1 21 0,22 1 16,-21-1-16,0 0 0,-1 21 16,22 1-16,-21-1 0,21 0 0,-22 1 15,43-22-15,0 21 0,0 0 16,0-20-16,0 20 0,0-21 0,0 0 15,43-21-15,-22 21 0,21-21 0,0 0 16,1 0-16,-1 0 0,22 0 16,-22 0-16,21-21 0,1 21 15,-1-21-15,1-21 0,-1 21 16,1-22-16,-1 1 0,-20 0 0,20-22 16,-20 22-16</inkml:trace>
  <inkml:trace contextRef="#ctx0" brushRef="#br0" timeOffset="35187.61">16319 2053 0,'0'0'0,"22"-42"0,-22 21 15,0-22-15,0 22 0,0 0 16,-22 21-16,1 0 0,0 21 16,0 0-16,21 1 0,-21 20 15,0 0-15,21 1 0,0-1 0,-22 0 16,1 1-16,21 20 0,-21-21 0,21 1 16,0 20-16,0-20 0,0-1 15,-21 0-15,21 1 0,0-1 16,0-21-16,0 21 0,0-20 15,0-1-15,21 0 0,0-21 16,0 0-16,1 0 0,-1 0 0,21 0 16,-21-21-16,0 0 0,1-1 15,-1 1-15</inkml:trace>
  <inkml:trace contextRef="#ctx0" brushRef="#br0" timeOffset="35359.96">16023 2413 0,'0'0'0,"-21"0"0,0-21 15,42 21 1,21-21 0,-21 21-16,22 0 0,-1 0 15,0-21-15,22-1 0,-1 22 0,1 0 16,-22-21-16,22 21 0,-22-21 16,22 21-16,-22 0 0,0 0 0,-21-21 15,1 21-15</inkml:trace>
  <inkml:trace contextRef="#ctx0" brushRef="#br0" timeOffset="36054.12">16764 2265 0,'0'21'15,"0"-42"-15,0 63 0,-21-21 16,21 22-16,-21-22 0,-1 0 0,22 21 16,-21-20-16,0 20 0,21 0 0,-21-21 15,21 22-15,-21-22 0,21 0 16,0 0-16,0 22 0,0-22 16,0 0-16,42-21 15,-21 0-15,0 0 0,22 0 16,-1 0-16,-21 0 0,22 0 0,-1-21 15,43-22-15,-43 22 0,0 0 16,1-21-16,-22 21 0,21-22 16,-21 1-16,0 0 0,-21 20 0,0-20 15,0 21-15,22 0 0,-22 0 16,0-1-16,-22 22 16,1 22-1,21-1-15,0 0 16,0 0-16,-21 21 0,21 1 0,-21-22 15,21 21-15,0 1 0,0-22 16,0 21-16,0-21 0,0 22 16,0-22-16,0 0 0,0 0 15,21-21 1,0 0-16,0 0 0,1 0 16,-22-21-16,0 0 15,21 0-15,-21-1 0,21-20 0,0 21 16,-21-21-16,21-1 0,0 1 0,1 0 15,20 20-15,-21-20 0,0 21 16,22 0-16,-1 0 0,-21-1 16,21 1-16,1 21 0,-22 0 15,0 0-15,21 0 0,-20 0 0,20 21 16,-21 1-16,0-1 0,0 0 0,1 21 16,-1 1-16,0-22 0,-21 21 15,0 0-15,0-20 0,0 20 0,0-21 16,0 0-16,0 0 0,0 1 15,0-1-15,-21 0 0,0-21 0,-1 0 16,1 0 0,0 0-16,21-21 15,0 0-15,0-1 0,0 1 0,0 0 16,0 0-16,0 0 0,0-22 0,21 22 16,0-21-16,1 21 0,-1-22 15,-21 22-15,21 0 0,0 0 16,0 0-16,0 0 0,1 21 0,-1 0 15,0-22-15,21 22 0,-21 0 0,1 0 16,20 0-16,-21 0 0,0 0 16,22 0-16,-1 0 0</inkml:trace>
  <inkml:trace contextRef="#ctx0" brushRef="#br0" timeOffset="36475.44">18563 2328 0,'0'22'16,"0"-1"-1,-21 0-15,21 0 16,-21 21-16,21-20 0,0-1 0,-21 21 16,-1-21-16,22 0 0,-21 22 15,21-22-15,-21 0 0,21 0 0,0 0 16,0 1-16,0-1 0,0 0 16,-21-21-16,0 0 31,21-21-31,0 0 15,0-1-15,0 1 0,0 0 0,0-21 16,42 21-16,-21-22 0,0 1 16,22 0-16,-1-1 0,-21 1 15,43 0-15,-22 20 0,0-20 0,1 21 16,-1 0-16,-21 21 0,22 0 16,-22 0-16,0 0 0,0 0 0,0 0 15,0 21-15,-21 21 0,0-21 16,0 22-16,0-1 0,0 0 0,0 1 15,0-1-15,-21-21 0,0 22 16,21-1-16,-21 0 16,21-21-16,-21 1 0,21-1 0,-21-21 15,42-21 17,0 21-32,21-22 0</inkml:trace>
  <inkml:trace contextRef="#ctx0" brushRef="#br0" timeOffset="36815.47">19516 2328 0,'21'-21'16,"-42"42"-16,42-63 0,-21 21 0,0 0 15,-21 21 1,-1 0-16,1 0 0,0 0 16,-21 0-16,21 0 0,-1 21 15,1 0-15,0-21 0,21 21 16,0 0-16,0 1 0,0-1 15,0 0-15,0 0 0,0 0 0,21 0 16,0 1-16,1-22 0,-1 21 16,0 0-16,106 42 15,-106-41 1,0-1-16,-21 0 0,0 0 16,0 0-16,0 0 0,-21 1 15,0-1-15,0-21 0,-22 0 0,22 21 16,-21-21-16,21 0 0,-22 0 15,22 0-15,-21 0 0,21 0 0,-22 0 16,22 0-16,0 0 16,0-21-16,21 0 0,0-1 0,0 1 15,0 0-15</inkml:trace>
  <inkml:trace contextRef="#ctx0" brushRef="#br0" timeOffset="37803.36">21526 2286 0,'0'0'0,"0"-21"0,0-21 15,0 20 1,-21 22 0,0 0-16,0 22 15,0-1 1,0 0-16,-1 21 0,1-21 0,21 22 15,-21-1-15,0 0 0,0-20 16,0 20-16,21 0 0,0-21 16,0 22-16,0-22 0,0 0 0,0 0 15,21 0-15,0 1 0,0-22 0,0 0 16,22 0-16,-1 0 0,0 0 0,1 0 16,-1 0-16,0-22 0,22 1 15,-22-21-15,0 21 0,1 0 16,-22-22-16,0 1 0,0 0 0,-21-1 15,0 1-15,0 0 0,-21 20 0,0-20 16,0 21-16,-22-21 0,1 42 16,21-22-16,-21 1 0,-1 21 15,22 0-15,0 0 0,0 0 0,21-21 16,21 21 0,21 0-16,-21 0 0,43 0 15,-22 0-15,22-21 0,-1 21 16,1-21-16,-1 21 0,1-21 0,-1 21 15,1-22-15,-1 1 16,1 21-16,-1-21 0,-20 21 0,-22 0 16,21-21-16,-42 0 15,0 0-15,-21 21 32,0 21-32,21 0 15,-21-21-15,-1 42 0,22-21 0,0 1 16,-21 20-16,0 0 0,0 1 15,21 20-15,0-21 0,-21 22 0,0-1 16,-1 22-16,22-21 0,-21-1 16,0 22-16,0-22 0,21 1 0,0 20 15,-21 1-15,21-21 0,-21 20 0,21 1 16,0 0-16,0-22 0,0 1 16,0 20-16,0-20 0,0-22 0,0 22 15,0-22-15,0 0 0,0 1 16,0-22-16,0 0 0,0 0 15,0 0-15,-22-42 16,22 0-16,-21 0 16,21-22-16,-21 1 0,0 0 0,0-1 15,0 1-15,-1-21 0,1-1 0,0-21 16,21 22-16,0-85 16,0 63-16,0 22 0,0-22 0,0 21 15,21 1-15,0-22 0,1 22 16,-1 20-16,0-20 0,21 21 0,22-43 15,-22 43-15,0 20 16,1 1-16,-1 21 0,0 0 16,1 0-16,-1 0 0,-21 0 0</inkml:trace>
  <inkml:trace contextRef="#ctx0" brushRef="#br0" timeOffset="38027.68">13801 3937 0,'-22'0'0,"44"0"0,-44-21 15,22 0-15,0 0 0,22 21 16</inkml:trace>
  <inkml:trace contextRef="#ctx0" brushRef="#br0" timeOffset="38625.33">14055 4022 0,'0'0'16,"21"-21"-1,0 21-15,64-64 16,-64 43-16,21-21 16,-21 20-16,0 1 0,1-21 0,-1 0 15,0 20-15,-21-20 0,0 0 0,0-1 16,0 22-16,0 0 0,-21 0 15,0 0-15,-1 21 0,-20 0 16,0 21-16,-1 0 0,1 0 0,-21 0 16,20 22-16,1-22 0,-22 21 15,22 1-15,0-1 0,-1 0 0,1 1 16,21-1-16,-21 0 0,20 1 16,22-1-16,0 0 0,-21-21 0,21 1 15,0-1-15,0 0 0,0 0 16,21-21-16,1 0 0,-1 0 0,0 0 15,21-21-15,1 21 0,-22-21 16,21-22-16,0 22 0,1 0 16,-1-21-16,0 21 0,-20-22 0,-1 1 15,0 21-15,0-22 0,-21 1 0,0 21 16,0-21-16,0 20 0,0-20 16,0 21-16,0 0 0,0 42 31,-21 0-31,21 0 0,-21 0 0,21 1 15,0 20-15,-21-21 0,21 21 0,-22 1 16,22-22-16,0 21 0,0 1 16,0-22-16,0 21 0,22 64 15,-1-106 1,0 21-16,21-21 0,1 0 16,-1 0-16,0 0 0,1 0 0,20-21 0,-21 21 15,22-21-15,-22-22 0,22 22 16</inkml:trace>
  <inkml:trace contextRef="#ctx0" brushRef="#br0" timeOffset="39087.58">14922 3852 0,'22'-42'0,"-44"84"0,65-105 16,-22 42-16,-21 0 0,0-1 15,0 1-15,-21 21 0,0 0 16,-1 0-16,1 0 0,0 0 0,0 0 16,-21 0-16,20 21 0,-20-21 0,0 22 15,-1-1-15,22 0 0,-21 0 16,0 21-16,20-20 0,-20 20 15,0 21-15,21-20 0,-1-1 16,22-21-16,0 22 0,0-22 0,0 21 16,0-21-16,22-21 15,-1 0-15,21 0 0,-21 0 16,22 0-16,-1 0 0,-21-21 0,21 0 16,1 0-16,-1 0 0,0-22 0,1 1 15,-1 0-15,0-1 0,-20 1 16,20 0-16,-21-22 0,0 22 0,22-22 15,-43 22-15,21-22 0,0 22 16,-21-21-16,0 20 0,0 1 0,0 21 16,0 0-16,0-1 0,0 1 15,-21 42-15,0 1 16,-1-1-16,1 21 0,0 0 16,0 1-16,0-1 0,21 0 15,-21 22-15,21-22 0,-22 1 0,22 62 16,0-62-16,0-1 0,0 0 15,0-20-15,0 20 0,22-21 16,-1 0-16,0 0 0,21 1 0,-21-22 16,22 0-16,-1 0 0,0 0 0,22 0 15,-22 0-15,22 0 0,-1 0 16,64-22-16,-63 1 0</inkml:trace>
  <inkml:trace contextRef="#ctx0" brushRef="#br0" timeOffset="39542.33">15875 3916 0,'21'-21'0,"-42"42"0,63-85 0,-21 43 0,-21 0 15,0-21-15,0 21 0,0-1 16,0 1-16,0 0 0,-21 21 0,0 0 16,0-21-16,0 21 0,-22 0 15,22 0-15,0 21 0,-21 0 0,21-21 16,-22 21-16,22 22 0,-21-22 0,-1 0 16,22 0-16,-21 22 0,21-22 15,0 21-15,-1 0 0,1-20 0,21 20 16,-21-21-16,21 21 0,0-20 15,0-1-15,0 0 0,42-21 0,1 0 16,-1 0-16,-21 0 16,22 0-16,-1 0 0,0-21 15,1 0-15,-1-22 0,-21 22 0,21-21 16,1-1-16,-1 1 0,-21 0 0,22-1 16,-22-20-16,0 21 0,0-22 15,0 1-15,0 20 0,-21-20 0,0 20 16,0 22-16,0 0 0,0 0 15,0 42 1,-21 0-16,0 22 0,0-22 16,0 21-16,0 0 0,-1 1 15,1-1-15,21 0 0,0 1 0,-21-1 16,21 0-16,0 1 0,0-22 16,0 21-16,0-21 0,0 1 0,21 20 15,0-42-15,1 21 0,-1 0 16,0-21-16,0 0 0,0 0 0,22 0 15,-22 0-15,21 0 0,0 0 0,1 0 16,-1-21-16,0 21 0</inkml:trace>
  <inkml:trace contextRef="#ctx0" brushRef="#br0" timeOffset="39911.67">16531 3979 0,'0'-21'0,"0"42"0,0-63 0,-21 21 15,21 0-15,0 0 16,0-1-16,0 1 0,0 0 15,0 0-15,0 0 0,21 0 16,0 21-16,0 0 0,1-22 16,-1 22-16,0 0 0,0 0 15,0 0-15,0 22 0,22-22 0,-22 21 16,0 0-16,0 0 0,0 0 0,1 0 16,-1 1-16,-21-1 0,0 21 0,0-21 15,0 0-15,0 1 0,0-1 16,0 0-16,-21-21 15,-1 0 1,22-21 0,0 0-16,0-1 0,0 1 0,0 0 15,0 0-15,0 0 0,22 0 16,-1-22-16,-21 22 0,21 0 0,0 0 16,0 0-16,0-1 0,1 1 0,20 21 15,-21-21-15,0 0 0,22 21 16,-22 0-16,21 0 0,-21 0 0,0 0 15,1 0-15,-1 0 0,0 21 16,0 0-16</inkml:trace>
  <inkml:trace contextRef="#ctx0" brushRef="#br0" timeOffset="40784.51">17293 3895 0,'0'21'0,"0"-42"0,0 63 16,21-42-1,0 0 1,1 0-16,-1 0 0,21 0 0,-21-21 15,0 21-15,22-21 0,-1 0 16,-21-1-16,0 1 0,22 0 0,-22 0 16,0 0-16,-21-22 0,0 22 15,0 0-15,0 0 0,0 0 16,-21 21-16,0 0 0,0 0 16,-22 21-16,22 0 0,0 0 15,0 0-15,-22 1 0,22-1 16,0 21-16,0-21 0,0 0 0,0 22 15,21-22-15,0 21 0,0-21 16,0 1-16,0-1 0,21 21 16,0-21-16,21-21 0,-21 0 15,22 0-15,-1 0 0,0 0 0,1 0 16,20 0-16,-20-21 0,20 0 16,-21 0-16,1 0 0,-1-1 0,22 1 15,-22-21-15,0 21 0,-21-22 16,22 22-16,-22-21 0,0 21 0,0-22 15,-21 22-15,0 0 0,0 0 0,-21 21 16,0 0 0,0 0-16,0 21 0,-1-21 15,1 21-15,21 0 0,0 22 0,0-22 16,0 0-16,0 0 0,0 0 16,0 1-16,0 41 0,0-42 15,0 0-15,21 1 0,1-1 16,-22-42 31,-22-1-47,1 22 15,0 0-15,0 0 0,0 0 16,0 0-16,-1 0 16,22 22-16,-21-1 0,21 0 15,0 0-15,0 0 16,21-21-16,1 21 0,20-21 15,-21 0-15,0 0 0,22 0 0,-22 0 16,21 0-16,0-21 0,22 21 16,42-42-16,-64 21 0,22 0 15,-22-22-15,21 22 0,-20-21 16,20 21-16,-20-22 0,-1 1 0,-21 21 16,0-22-16,0 22 0,1-21 15,-22 21-15,0 0 0,0-1 16,-22 22-16,1 0 0,-21 0 15,21 22-15,0-1 0,-1 0 16,1 0-16,0 21 0,21-20 0,0-1 16,0 21-16,0-21 0,0 0 15,0 22-15,0-22 0,0 0 0,21 21 16,-21-20-16,0-1 0,0 0 0,0 0 16,0 0-16,-21 0 15,0 1-15,0-22 0,-22 0 0,22 0 16,-21 0-16,21 0 0,0 0 15,-1-22-15,1 1 0,21 0 16,0-21-16,0 21 0</inkml:trace>
  <inkml:trace contextRef="#ctx0" brushRef="#br0" timeOffset="41671.51">20468 3514 0,'0'-21'15,"0"42"-15,-21-42 16,0 21-1,0 21-15,-1 0 0,1 0 0,-21 0 16,21 0-16,0 1 0,-22 20 16,22-21-16,-21 0 0,21 0 15,-1 1-15,1-1 0,21 21 16,0-21-16,0 0 0,0 1 0,21-22 16,1 0-16,-1 0 15,21 0-15,0 0 0,1 0 0,-1 0 16,0-22-16,1 22 0,-1-21 15,0 0-15,1 0 0,-1 0 16,-21-22-16,0 22 0,1 0 0,-22-21 16,0-1-16,0 22 0,0-21 0,-22 21 15,1-22-15,0 22 0,21 0 16,-21 21-16,0-21 0,42 0 31,0 21-31,0 0 16,22-21-16,-1 21 0,21 0 15,43-43-15,-63 43 16,62-21-16,-62 0 16,-22 21-16,42-21 0,-41 21 15,-1 0 1,-21-21-16,0 42 31,0 0-15,0 21-16,0-21 0,0 22 15,0-1-15,0 0 0,0 22 16,0-22-16,0 22 0,0-22 16,0 22-16,-21-1 0,21 1 0,0-1 15,0 22-15,0-22 0,0 22 16,0 0-16,0-22 0,0 22 0,0-22 16,0 1-16,0-1 0,0 22 0,0-22 15,0-20-15,0 20 0,0 1 16,0-22-16,0 0 0,0-20 0,0 20 15,-22-42-15,1 0 16,0 0-16,21-21 0,-21 0 16,0-22-16,0 1 0,-1 0 0,1-22 15,-21 22-15,21-22 0,21 1 0,0-22 16,0 22-16,0-22 0,0 0 16,21-21-16,0 22 0,21-1 15,1 0-15,-1 1 0,22 20 0,-22 1 16,21-1-16,1 22 0,-1-22 15,1 43-15,42-21 0,-43 42 16,-20 0-16,20 0 16,-42 21-16</inkml:trace>
  <inkml:trace contextRef="#ctx0" brushRef="#br0" timeOffset="42199.22">14055 4995 0,'0'0'0,"0"-21"0,0 0 16,0 0-16,0-21 0,0 20 0,0 1 16,0 0-16,-22 21 0,1 0 15,21 21-15,-21 22 16,21-1-16,0 0 0,0 22 0,-21-22 16,21 22-16,-21-1 0,21-21 15,-21 22-15,21-22 0,0 1 16,-22 20-16,1-21 0,0 1 15,21-1-15,0-21 0,-21 22 0,21-22 16,-21 21-16,21-21 0,0-42 31,0 0-31,0 0 0,21 0 16</inkml:trace>
  <inkml:trace contextRef="#ctx0" brushRef="#br0" timeOffset="42476.07">13758 5101 0,'0'-63'0,"0"126"0,0-190 0,0 64 15,0-1-15,0 22 0,0 0 0,0-1 16,21 1-16,1 21 0,20 0 16,-21-1-16,43 1 0,-22 0 15,0 0-15,22 21 0,-1 0 0,1 0 16,-22 21-16,22 0 0,-43 0 16,21 22-16,-21-1 0,-21 0 0,0 22 15,0-22-15,-21 22 0,-21-22 0,21 0 16,-43 1-16,22-1 15,-1 0-15,1 1 0,-64-1 0,85 0 16,-21-42-16,21 22 0,-1-1 16,1-21-16,21 21 15,21-21 1,1 0-16,-1 0 0,21 0 16,-21 21-16,22-21 0,-1 0 0</inkml:trace>
  <inkml:trace contextRef="#ctx0" brushRef="#br0" timeOffset="42905.33">14605 5376 0,'42'0'16,"-84"0"-16,105-21 0,-41 21 0,-1-21 0,0 21 16,0-21-16,-21 0 15,0 0-15,0-1 0,0 1 0,0-21 16,0 21-16,-21 0 0,0-22 0,0 22 16,-22 0-16,22 21 15,-21 0-15,21 0 0,-1 21 0,-20 0 16,21 22-16,-21-22 0,20 21 15,1 0-15,-21 1 0,0 41 16,20-62-16,1 20 0,21-21 0,0 21 16,0-20-16,0-1 0,0 0 15,0 0-15,21-21 16,1 0-16,20 0 0,-21 0 16,21 0-16,-20-21 0,20 0 0,0 0 15,-21-1-15,22 1 0,-22-21 0,0 21 16,0 0-16,0-22 0,1 22 15,-22 0-15,0 0 0,0 0 16,0-1-16,0 1 0,0 42 16,0 1-1,0-1-15,0 0 0,0 0 0,0 0 16,0 22-16,0-22 0,0 0 0,0 0 16,0 43-16,21-43 15,0-21-15,-21 21 0,21 0 0,0-21 16,0 0-16,1 0 15,20 0-15,-21 0 0,0 0 16,22 0-16</inkml:trace>
  <inkml:trace contextRef="#ctx0" brushRef="#br0" timeOffset="43257.38">15092 5313 0,'-21'-127'31,"42"254"-31,-42-275 0,21 127 16,0-1-16,21 1 0,0 0 15,0 21-15,0 0 16,0 0-16,1 0 0,20 21 0,-21 0 16,0 1-16,22-1 0,-22 21 15,0-21-15,0 22 0,-21-1 0,0-21 16,0 64-16,0-64 16,0 21-16,0-21 0,0 1 0,0-1 15,0 0-15,0 0 0,0-42 47,0 0-47,0 0 0,0-1 0,21 1 16,-21 0-16,21 0 0,22-43 15,-22 22-15,0 0 0,0 21 16,0-22-16,1 22 0,-1-21 16,0 21-16,0-1 0,0 1 0,0 0 15,1 21-15,-1 0 0,0 0 16,0 0-16,-21 21 0</inkml:trace>
  <inkml:trace contextRef="#ctx0" brushRef="#br0" timeOffset="43987.45">15833 5482 0,'63'21'31,"-42"-42"-31,0 21 16,1-21-16,-1 0 0,0 0 0,0 0 15,0-1-15,0 1 0,-21 0 16,22-21-16,-22 21 0,0-22 16,0 22-16,0-21 0,0 21 0,0-1 15,-22 22-15,1 0 0,0 0 0,0 0 16,-21 0-16,20 22 0,-20 41 16,21-42-16,-21 22 0,42-22 15,-22 21-15,22-21 0,-21 0 16,21 22-16,0-22 0,0 0 0,21 43 15,-21-43-15,22-21 0,-1 21 16,21-21-16,-21 21 0,0-21 16,22 0-16,-1 0 0,0 0 0,22-21 15,-1 0-15,-20 21 0,20-21 16,1-1-16,-22-20 0,22 21 0,-22 0 16,0-22-16,1 1 0,-22 0 15,0 21-15,0-22 0,0 1 16,0 0-16,-21 20 0,0 1 0,0 42 31,0 1-31,-21-1 16,21 0-16,-21 21 0,21-21 0,-21 22 15,21-22-15,0 21 0,-21-21 0,21 1 16,-21-1-16,21 0 0,0 0 16,0 0-16,0 0 0,-22-21 15,22-21 16,0 0-31,0 0 0,0 0 16,0 0-16,22-22 16,-1 22-16,0-21 0,0-1 0,21 1 15,-20 0-15,-1-1 0,21 22 0,0-21 16,1 21-16,-22 0 0,21 21 16,1 0-16,-1 0 0,-21 21 0,21 0 15,-20 0-15,20 21 0,-21-20 16,0 20-16,-21-21 0,0 21 0,0 1 15,0-22-15,0 42 0,0-41 16,-21-1-16,0 0 0,21 0 16,-21 0-16,21 0 0,-21-21 15,21 22-15,0-44 32,21 22-32,0-21 0,0 0 0,0 0 15,22-21-15,-1 20 0</inkml:trace>
  <inkml:trace contextRef="#ctx0" brushRef="#br0" timeOffset="44241.12">17907 4678 0,'0'0'0,"0"-21"15,21 0-15,-21-1 0,0 44 32,0-1-32,-21 21 0,0 0 15,0 1-15,-1 20 0,1-20 0,0 20 16,21 1-16,-42-22 15,42 21-15,-21-20 0,-1-1 0,1 0 16,21 1-16,0-1 0,0-21 0,0 0 16,0 1-16,0-1 0,0 0 15,21-21-15,22 0 0,-22 0 16,0 0-16,0 0 0,0-21 0,22 21 16,-22-21-16,0-1 0,21 1 15,-20-21-15,-1 21 0</inkml:trace>
  <inkml:trace contextRef="#ctx0" brushRef="#br0" timeOffset="44400.51">17611 5038 0,'0'0'0,"-22"0"0,22 21 16,0 0 0,22-21-16,-1 0 0,0 0 15,0 0-15,0 0 0,22 0 0,-22 0 16,21 0-16,0 0 0,1-21 15,-22 0-15,21 0 0,1-1 0</inkml:trace>
  <inkml:trace contextRef="#ctx0" brushRef="#br0" timeOffset="45908.77">19643 5228 0,'0'0'0,"21"0"0,0 0 15,0 0-15,64-84 32,-85 41-32,0 22 0,0-21 0,21 21 15,-21-22-15,0 1 0,0 0 16,0-1-16,0 22 0,-21-21 0,0 21 16,-1 21-16,-20 0 0,21 0 15,-21 0-15,-22 0 0,22 42 0,-1-21 16,-20 0-16,21 22 0,-1-1 0,-20 0 15,20 1-15,1-1 0,21 0 16,-21 1-16,20-1 0,1 0 16,21-21-16,0 22 0,0-22 0,0 0 15,0 0-15,21 0 0,22-21 16,-1 0-16,0 22 0,1-22 0,-1 0 16,22 0-16,-22 0 0,21-22 15,1 1-15,-1 0 0,-20 0 0,20 0 16,-20 0-16,-1-22 0,0 22 0,-21-21 15,1-1-15,-1 1 0,0 0 16,-21 21-16,21-22 16,-21 22-16,0 42 15,-21 0-15,0 22 16,0-22-16,-1 21 0,-20-21 0,21 22 16,0-1-16,21-21 0,0 22 15,0-22-15,0 0 0,0 0 0,0 0 16,0 0-16,21-21 0,21 22 0,-21-22 15,22 0-15,-22 0 0,21 0 16,1 0-16,-1 0 0,0-22 0,1 22 16,-1-21-16,21 0 0,-20 0 15,-1-21-15,0 20 0,1-20 16,-22 21-16,21-64 0,-21 43 0,1 0 16,-1 20-16,-21 1 0,0 0 15,0 42 1,0 0-16,-21 1 0,-1 20 0,1-21 15,0 0-15,0 22 16,21-22-16,-21 21 0,-22 0 16,43-20-16,0-1 0,0 0 0,-21 0 15,21 0 1,0-42 15,21 0-31,1-21 0,20 20 16,-21 1-16,0-21 0,22 21 0,-1-22 15,0 1-15,1 21 0,-1-21 16,0 20-16,1 1 0,-1 0 16,-21 21-16,21 0 0,-20 0 0,-1 0 15,-21 21-15,0 0 0,0 1 16,0 20-16,0-21 0,0 0 0,0 22 16,0-1-16,0 0 15,0-21-15,21 1 0,0-1 0,-21 0 16,21 0-16,0-21 0,1 21 0,20 0 15,-21-21-15,21 0 0,1 22 16,-1-22-16,0 0 0,22 0 0,-1 0 16,1 0-16,-1-22 0,1 22 15,-1-21-15,1 0 0,-1 0 16,1 0-16,-1-22 0,22-20 16,-64 21-16,22-1 0,-22-20 0,-21 20 15,0 1-15,0 0 0,0-1 16,0 1-16,0 21 0,-21 0 0,-22 0 15,22 21-15,-21 0 0,21 0 16,-22 21-16,-20 0 0,20 0 0,1 0 16,0 22-16,-1-1 0,1-21 15,0 21-15,-1 1 0,22-1 16,-21 0-16,42-20 0,0 20 0,0-21 0,0 21 16,0-20-16,0-1 0,21-21 15,0 21-15,22-21 0,-22 0 16,21 0-16,0 0 0,1 0 0,-1 0 15,0-21-15,1 0 0,-1-1 16,0 1-16,1 0 0,-22-21 0,21-1 16,-21-20-16,43-64 0,-43 63 15,0 1-15,0-1 16,1 1-16,-1-1 0,-21 1 0,0 21 16,21-1-16,-21 1 0,0 0 0,0 20 15,0 1-15,-21 42 16,0 1-16,-1 20 15,1 0-15,0 1 0,21 20 16,-21 1-16,0-1 0,0 1 0,21-1 16,-22 1-16,22-1 0,0 1 15,0-22-15,0 0 0,0 1 0,22-1 16,-1-21-16,21 0 0,-21 0 0,22-21 16,-1 0-16,0 0 0,1 0 15,20 0-15,1 0 0,-1 0 0,22-21 16,-22 0-16,22 0 0,0-21 15,-22 20-15,22-20 0,-22 0 0,1-1 16,-22 22-16</inkml:trace>
  <inkml:trace contextRef="#ctx0" brushRef="#br0" timeOffset="46476.09">13716 6117 0,'0'0'0,"0"-21"31,0 42-31,-21-21 0,0 21 16,21 22-16,-22-22 0,22 21 16,-21 1-16,0-1 0,0 21 0,21-20 15,-21 20-15,0-20 0,21-1 0,0 0 16,0 1-16,0-1 0,0 0 15,0-21-15,0 1 0,0-1 0,21-21 16,0 0-16,21 0 0,-21 0 16,22 0-16,-1 0 0,0-21 0,1-1 15,20 1-15,-20 0 0,20-21 16,-21-1-16,22 1 0,-22-21 16,1-1-16,-1 22 0</inkml:trace>
  <inkml:trace contextRef="#ctx0" brushRef="#br0" timeOffset="47029.15">14372 6075 0,'0'-42'0,"0"84"0,0-106 15,0 43-15,-21 42 16,0-21-16,0 43 0,-1-22 16,1 0-16,0 21 0,0 1 15,21-22-15,-21 42 0,0-20 16,-1-1-16,22 0 0,-21 1 0,21-1 16,-21 0-16,21 1 0,0-22 15,0 21-15,-21-21 0,21 1 0,0-1 16,21-42 15,0-1-31,0 1 0,1-21 0,-1 0 16,0-1-16,0 1 0,21 0 15,-20 20-15,-1-20 0,21 0 0,-21 21 16,0-1-16,1 1 0,-1 21 0,0 0 16,0 21-1,-21 1-15,21-1 0,-21 21 0,0-21 16,0 22-16,0-1 0,0 0 0,0 1 15,0-22-15,0 21 0,0 0 16,0-20-16,0-1 0,0 0 16,21 0-16,-21 0 0,22-21 15,-1 0-15,0 0 16,0 0-16,0 0 0,0-21 0,1 0 16,-1 0-16,21 0 0,-21-1 15,0-20-15,22 0 0,-22-1 0,21 1 16,-21 0-16,1 21 0,-22-22 0,21 22 15,-21 0-15,21 0 0,-21 0 16,0 42 0,0 0-16,0 0 0,0 0 0,-21 22 15,21-22-15,-21 21 0,21-21 16,0 0-16,0 22 0,-22-22 16,22 0-16,0 0 0,-21 0 0,21 1 15,0-44 16,0 1-31,21 0 0,1 0 0,-22 0 16</inkml:trace>
  <inkml:trace contextRef="#ctx0" brushRef="#br0" timeOffset="47197.64">15134 6033 0,'-21'0'15,"42"0"-15,-63 0 0,21 0 0,-1 21 16,22 0-1,0 0-15,0 0 16,22-21 0,-1 0-16,0 0 15,0 0-15,0 0 0,22 0 0,-22 0 0</inkml:trace>
  <inkml:trace contextRef="#ctx0" brushRef="#br0" timeOffset="47416.5">15684 5990 0,'0'0'15,"0"21"1,0 1 0,-21-1-16,21 0 0,-21 21 15,21-21-15,-21 22 0,0-22 0,0 21 16,21 1-16,-22-1 0,22 0 16,0-21-16,-21 22 0,0-1 0,21 0 15,-21 1-15,21-22 0,0 21 0,0-21 16,0 1-16,0-1 0,21 0 15,0-21-15,22 0 0,-22 0 16,21 0-16,0 0 0,1 0 0</inkml:trace>
  <inkml:trace contextRef="#ctx0" brushRef="#br0" timeOffset="47866.2">16489 6329 0,'21'-21'0,"-42"42"0,42-63 16,-21 20-16,-21 1 0,0 21 15,-1 0-15,-20 0 0,21 0 0,-21 0 16,-1 0-16,1 0 0,0 21 16,-22 22-16,22-22 0,-1 21 0,1 1 15,21-1-15,-21 0 0,20 1 16,1-1-16,0 0 0,0 1 0,21-22 16,0 21-16,0-21 0,0 0 0,0 1 15,21-22-15,0 21 0,0-21 16,22 0-16,-1 0 0,0 0 15,1-21-15,-1-1 0,22 1 0,-22 0 16,21-21-16,-20-1 0,20 1 16,-20 0-16,-1-22 0,0 1 0,-21-1 15,22 1-15,-22 20 0,0-20 16,0-1-16,0 22 0,-21 0 0,0-1 16,0 22-16,0 0 0,0 0 0,-21 21 15,0 21-15,0 0 0,0 0 16,0 22-16,-1-1 0,1 0 15,0 1-15,0 20 0,0-20 16,21 20-16,0 1 0,0-22 0,0 21 0,0-20 16,0-1-16,21 0 15,0-20-15,0-1 0,0 21 0,22-42 16,-22 21-16,21-21 0,-21 0 0,22 0 16,-1 0-16,0-21 0,1 0 15,-1 0-15,22 0 0</inkml:trace>
  <inkml:trace contextRef="#ctx0" brushRef="#br0" timeOffset="48515.84">18373 6096 0,'0'0'0,"0"-21"0,0 0 15,0 0-15,0 42 32,0 21-32,0-21 15,0 0-15,0 22 0,-22-1 16,1 0-16,0 1 0,0 20 15,0 1-15,21-22 0,-21 22 0,-1-22 16,1 0-16,0 1 0,0-1 16,21 0-16,-21 1 0,21-22 0,-21 0 15,21 0-15,0 0 0,0-42 32,0 0-17,0-21-15,0 20 0,0-20 0,0 0 16,21-1-16,-21 1 0,21 0 15,0-22-15,0 22 0,0 0 0,1 20 16,20-20-16,-21 21 0,21 0 16,-20 0-16,20 21 0,0 0 15,1 0-15,-1 0 0,0 0 0,22 0 16,20 63-16,-41-42 16,-22 22-16,21-1 0,-21 0 0,1 1 15,-22-1-15,0-21 0,0 21 0,-22 1 16,1-22-16,0 0 0,-21 0 15,-1 0-15,-20 1 0,21-1 0,-22-21 16,22 0-16,-22 21 0,22-21 0,-22 0 16,22 0-16,0 0 0,21 0 15,-22 0-15,22 0 0,0 0 16,21-21-16,0 0 16,21-1-1,0 1-15,22 21 0,-1-21 0,0 0 16,22 0-16,-1 21 0,1-21 0,-1-1 15</inkml:trace>
  <inkml:trace contextRef="#ctx0" brushRef="#br0" timeOffset="48880.99">19092 6350 0,'0'-21'16,"0"42"-16,0-63 0,0 21 15,0-1-15,21 22 16,1-21-16,-1 21 0,-21-21 0,21 21 15,21 0-15,-21 0 0,22 0 16,84 21 0,-85 0-16,-21 1 0,22 20 15,-22-21-15,0 21 0,0-20 16,-21 20-16,0 0 0,0-21 0,0 22 0,0-22 16,0 21-16,-21-21 15,0 1-15,0-1 0,-1-21 0,1 21 0,0-21 16,0 0-16,0 0 0,0 0 15,-1-21-15,22 0 16,0-1-16,0 1 0,0 0 16,0-21-16,22-1 0,-22 1 0,42 21 15,-21-21-15,0 20 0,0-20 16,1 21-16,20 0 0,-21 0 0,21-1 16,1 1-16,-22 21 0,21-21 15,1 21-15,-1 0 0,-21-21 0,21 21 16,1 0-16,-22 0 0</inkml:trace>
  <inkml:trace contextRef="#ctx0" brushRef="#br0" timeOffset="49268.83">20256 6160 0,'0'0'15,"-21"21"-15,21 0 16,-21 0-16,0-21 0,-21 21 16,20 0-16,1 22 0,-21-22 0,21 21 15,0-21-15,-1 22 0,1-1 16,0-21-16,0 22 0,21-22 0,-21 21 15,21-21-15,0 0 0,0 1 16,0-1-16,21 0 0,0 0 0,21-21 16,-20 21-16,-1-21 0,21 0 15,0 0-15,22 0 16,-22-21-16,22 0 0,-22 0 0,0 0 16,1-1-16,-1-20 0,0 0 0,1 21 15,-22-22-15,0 1 0,0-22 16,-21 22-16,0 0 0,0 21 0,0-22 15,-21 1-15,0 21 0,-21 0 16,20 21-16,-20 0 0,0 0 16,-22 0-16,22 0 0,0 21 0,-1 0 15,1 0-15,0 0 0,20 22 0,-20-22 16,21 21-16,0-21 0,21 22 16,0-1-16,0-21 0,0 21 15,0-20-15,0-1 0,21 0 0,0 0 16,0 0-16,0-21 0,22 0 0,-1 0 15,0 0-15</inkml:trace>
  <inkml:trace contextRef="#ctx0" brushRef="#br0" timeOffset="49835.77">21082 6265 0,'0'-21'0,"0"42"0,0-63 0,0 21 15,-21 42 1,0-21-1,-1 21-15,22 22 0,-21-22 0,0 21 16,0-21-16,21 22 0,-21-1 16,21-21-16,-21 21 0,21-20 15,-22 20-15,22-21 0,0 0 0,0 0 16,0 1-16,0-1 16,22-21-16,-1 0 15,0 0-15,0-21 0,0-1 0,0 22 16,64-84-1,-64 63-15,0-22 0,22 1 0,-22 21 16,0-22-16,0 22 0,22 0 0,-43 0 16,21 0-16,0 0 0,-21 42 31,0 0-31,0 0 0,-21 0 16,0 22-16,21-22 0,-22 0 0,22 21 15,-21-21-15,21 1 0,0-1 0,0 0 16,0 0-16,0 0 15,0 0-15,21-21 0,1 0 16,-1 0-16,0 0 0,0 0 0,0 0 16,0 0-16,1-21 0,20 0 15,-21 0-15,0 0 0,22-22 0,-22 22 16,0-21-16,0 0 0,21-1 16,-42 1-16,22 0 0,-22-1 0,0 1 15,0 21-15,0-22 0,0 22 0,0 0 16,-22 21-1,1 0-15,0 0 0,0 0 16,0 21-16,0-21 0,21 21 16,0 1-16,0-1 0,0 0 15,0 0-15,21-21 16,0 21-16,0-21 0,21 0 0</inkml:trace>
  <inkml:trace contextRef="#ctx0" brushRef="#br0" timeOffset="50181.49">22119 6223 0,'0'0'0,"21"0"0,0 0 0,1 0 16,-22-21-16,0 0 0,-22 21 16,1 0-16,0 0 15,-21 0-15,21 0 0,-22 0 16,1 0-16,0 21 0,20-21 16,-20 21-16,21 0 0,21 0 15,0 1-15,0-1 16,0 0-16,21 0 0,21-21 0,-20 21 15,-1 0-15,0 1 0,0-22 16,21 21-16,-20 0 0,-1 0 0,0 0 16,0 0-16,-21 1 0,21-1 15,-21 0-15,0 0 16,-21-21-16,0 0 16,0 0-16,0 0 0,-22 0 15,22 0-15,-21 0 0,21 0 0,-22 0 16,22 0-16,0 0 0,0 0 15,0-21-15,21 0 16,21 0 0,0 21-16,21-22 0,-21 1 0</inkml:trace>
  <inkml:trace contextRef="#ctx0" brushRef="#br0" timeOffset="50809">22458 6456 0,'21'-21'0,"-42"42"0,42-63 0,0 42 16,-21-22-16,0 1 0,21 0 0,0 0 0,1 0 16,-22 0-16,21-1 15,0 1-15,-21 0 0,0 0 0,0 0 16,-21 21 15,0 21-31,-1-21 0,1 21 0,-21 0 16,21 0-16,0 22 0,-1-22 15,22 21-15,0-21 0,0 22 0,0-22 16,0 0-16,0 21 0,0-20 16,0-1-16,0 0 0,22 0 0,-1-21 15,0 21-15,0-21 0,0 0 16,22 0-16,-22 0 0,0 0 0,21 0 16,-21 0-16,1 0 0,-1-21 15,21 0-15,-21 0 0,0-22 0,1 22 16,20-21-16,-21 0 0,0 20 0,22-20 15,-22 21-15,21-21 0,-21 20 16,22 1-16,-22 0 0,21 0 0,-21 21 16,0 0-16,22 0 0,-22 0 15,0 0-15,0 0 0,0 0 0,1 0 16,-22 21-16,21 0 0,-21 0 0,21 1 16,-21-1-16,0 21 15,0-21-15,0 22 0,0-22 0,-21 21 16,0-21-16,-1 0 0,22 1 0,-21-1 15,0 0-15,21 0 0,-21-21 16,0 0 0,0 0-16,21-21 15,0 0-15,0 0 0,0-1 0,0-20 16,21 21-16,0-21 0,0-1 0,21 1 16,-20 0-16,20-1 0,0 1 15,1 0-15,-1 20 0,21-20 0,-20 0 16,-1 21-16,-21-1 0,22 1 15,-22 21-15,0 0 0,-21 21 16,0 1 0,-21-1-16,-64 21 15</inkml:trace>
  <inkml:trace contextRef="#ctx0" brushRef="#br0" timeOffset="51755.8">1185 7789 0,'0'0'0,"0"-21"0,-21 0 15,0 21-15,0 0 16,0-21-16,-1 21 0,1-21 0,0 0 16,0-1-16,21 1 15,-21 0-15,21 0 0,0 0 0,0 0 16,0-1-16,0 1 0,0 0 15,21 0-15,21 21 0,-21 0 0,22 0 16,-1 0-16,0 0 0,22 21 16,-22 21-16,1-20 0,-1 20 0,-21 0 15,0 1-15,0-1 0,-21 0 16,0 22-16,0-22 0,0 0 0,-21 22 16,0-22-16,0 1 0,0-22 15,0 0-15,-1 0 0,1 0 16,0-21-16,0 0 15,21-21-15,0-21 16,0 21-16,0-22 0,0 1 0,0 0 16,0 20-16,0-41 0,0 21 15,21-1-15,0 1 0,22 0 16,-22-1-16,21 1 0,-21 21 0,22-22 16,-1 22-16,-21-21 0,21 21 0,1 0 15,-22-1-15,0 22 0,0-21 16,0 21-16,1 0 0</inkml:trace>
  <inkml:trace contextRef="#ctx0" brushRef="#br0" timeOffset="52148.49">1820 7472 0,'0'85'32,"0"-170"-32,0 191 0,0-85 0,21-21 15,1 0-15,-22 21 16,21-21-16,0 0 15,0 0-15,0 0 0,0 0 16,1-21-16,-1 21 0,0-21 16,21 0-16,-21-1 0,1 1 15,-1 0-15,0 0 0,-21 0 16,0 0-16,0-1 0,0 1 0,0 0 16,0 0-16,-21 0 0,0 21 15,-1 0-15,1 0 0,0 0 16,0 21-16,-21 0 0,20 21 0,1 1 15,-21-1-15,21 0 0,0 1 16,21-1-16,0 0 0,-22 1 0,22-1 16,0 22-16,0-22 0,0-21 15,0 21-15,0 1 0,0-22 0,22 0 16,-1 0-16,0 0 0,0-21 16,21 0-16,-20 0 0,20 0 0,21-21 15,-20 0-15,20 0 0,1 0 16,-1-22-16,1 22 0,-1-21 15,1 21-15,42-64 0</inkml:trace>
  <inkml:trace contextRef="#ctx0" brushRef="#br0" timeOffset="52390.41">2942 7176 0,'0'0'0,"0"-43"0,0 22 0,0-21 16,0 21-16,-21 21 15,0 21-15,21 0 0,-21 21 16,-1 1-16,22 20 0,-21-21 0,0 22 15,0-1-15,0 1 0,0-1 16,-1 1-16,1-1 0,-21 1 0,21-22 16,0 22-16,-1-22 15,22 0-15,0 1 0,0-1 0,0-21 16,0 0-16,0 1 0,22-22 16,-1 0-16,0 0 0,0 0 0,21-22 15,-20 1-15,-1 0 0,21 0 16,-21-21-16,0 20 0,1-20 0,-1 21 15</inkml:trace>
  <inkml:trace contextRef="#ctx0" brushRef="#br0" timeOffset="53564.02">2625 7726 0,'0'0'16,"-106"0"0,148 0 15,-21-21-31,0 21 0,22-21 15,-1-1-15,106-20 16,-105 21-16,-1 0 0,0 0 16,22-1-16,-22 22 0,-21-21 0,22 21 15,-22 0-15,0 0 0,0 0 16,-21 21-16,0 1 0,0-1 16,0 0-16,0 0 0,-21 0 15,21 22-15,-21-22 0,21 0 0,0 21 16,-21-21-16,-1 22 0,22-22 15,-21 42-15,21-41 16,0-1-16,0 0 0,0 0 0,0 0 16,21-21-16,1 0 15,-1 0-15,21 0 0,-21 0 16,0-21-16,1 0 0,20 0 16,-21 0-16,21-1 0,1-20 0,-1 21 15,0-21-15,1 20 0,-1-20 0,-21 21 16,0-21-16,22 20 0,-22 1 15,-21 0-15,0 0 0,21 0 0,-42 21 47,0 21-47,0 0 0,21 0 16,-22 0-16,1 1 0,21 20 16,-21-21-16,21 0 0,-21 0 0,21 22 15,0-22-15,0 0 0,0 21 16,0-20-16,0-1 0,0 0 0,21 0 15,0 0-15,0-21 0,22 0 16,-22 0-16,21 0 0,1 0 16,-1-21-16,0 0 0,1 0 15,-1 0-15,0-1 0,1-20 0,-22 21 16,21 0-16,-21-22 0,0 1 16,1 21-16,-1-21 0,-21-1 0,21 22 15,-21 0-15,0 0 0,0 0 16,-21 21-1,0 0-15,21 21 0,0 0 16,-22 0-16,22 0 0,0 0 0,0 1 16,0-1-16,0 0 0,0 0 0,0 0 15,0 0-15,22 1 16,-1-1-16,-21 0 0,21 0 0,0 0 16,0 0-16,0 1 0,1-1 15,20 0-15,0-21 0,-21 21 0,22-21 16,-1 0-16,0 0 0,1 0 15,-1 0-15,0 0 0,22 0 0,-22-21 16,1 0-16,-1 0 0,0-1 16,1 1-16,20-42 0,-42 42 15,0-22-15,-21 1 0,22 21 16,-22-22-16,0 1 0,0 21 0,0 0 16,0 0-16,-22 21 0,1 0 15,0 0-15,0 0 0,0 21 16,0 21-16,-1-21 0,22 0 15,0 1-15,-21 20 0,21-21 16,0 0-16,0 0 0,0 22 0,0-22 16,0 0-16,0 0 0,0 0 15,0 22-15,0-22 16,-21-21 15,21-21-31,0 0 16,0-1-16,0 1 0,0-21 0,0 21 15,21-22-15,0 1 0,1 0 0,-1-1 16,0 1-16,21 21 0,-21-21 16,22 20-16,-1 1 0,-21 21 15,22 0-15,-22 0 0,21 0 0,-21 21 16,0 1-16,22-1 0,-22 0 16,0 21-16,0-21 0,-21 1 0,0 20 15,0-21-15,0 0 0,0 22 0,0-22 16,0 0-16,0 21 0,-21-21 15,21 1-15,0-1 0,0 0 0,-21-21 16,21 21-16,21-21 31,0 0-31</inkml:trace>
  <inkml:trace contextRef="#ctx0" brushRef="#br0" timeOffset="53940.4">6943 7345 0,'0'0'0,"21"-42"0,0-1 15,21 1-15,-21 0 0,1-1 0,-1 22 16,0-21-16,0 42 0,-21-21 15,-21 42 1,0 0-16,-22 21 16,22 1-16,0-1 0,0 0 15,-21 22-15,20-1 0,-20-20 0,21 20 16,-21-21-16,20 22 0,-20-22 0,21 1 16,0-1-16,0 0 0,-1-21 15,22 22-15,0-22 0,0 0 0,0 0 16,22-21-16,-1 0 15,0 0-15,0 0 0,0 0 0,22 0 16,-22-21-16,0 0 0,0 21 0,0-21 16,0 0-16,-21-22 0,0 22 15,0 0-15</inkml:trace>
  <inkml:trace contextRef="#ctx0" brushRef="#br0" timeOffset="54596.77">6752 7641 0,'0'0'0,"-21"0"0,-64 43 16,85-22-16,21 0 31,1 0-31,-1-21 0,21 0 0,43 0 16,-43 0-16,22-21 0,-22 0 15,21 0-15,1-1 0,-22 22 16,22-21-16,-1 0 0,-20 0 0,20 0 16,-21 0-16,-20-1 0,20 22 0,-21-21 15,0 21-15,-42 21 16,-21 1-1,21-1-15,-1 0 0,1 0 16,-21 0-16,21 0 0,0 22 16,-1-22-16,-20 21 0,42-21 15,0 1-15,0-1 0,0 0 16,21-21-16,0 0 16,1 0-16,-1 0 0,21 0 0,0 0 15,1-21-15,-1 0 0,22-1 16,-22 1-16,21 0 0,-20 0 0,20 0 15,-20-22-15,-22 22 0,21 0 16,-21-21-16,0 21 0,1-1 0,-22 1 16,0 0-16,0 0 0,-22 21 31,1 0-31,0 0 0,0 21 16,0 0-16,21 0 0,-21 1 15,21 20-15,-22-21 0,22 0 16,0 22-16,0-22 0,0 21 15,0-21-15,0 22 0,0-1 0,0 21 16,0-20-16,0-1 0,0 22 0,0-22 16,0 21-16,0 1 0,0-22 15,0 22-15,0-22 0,-21 22 16,0-22-16,0 0 0,0 1 0,0-22 16,-1 21-16,-20-21 0,21 0 0,-21-21 15,-1 0-15,22 0 0,-21 0 16,21 0-16,-22-21 0,1 21 0,0-21 15,20-21-15,-20 21 0,21-22 0,0 1 16,0 0-16,21-1 0,0-41 16,0 20-16,21 22 0,0-1 15,0 1-15,0 0 0,0-1 16,22 1-16,-1 0 0,0 21 0,22-22 16,-1 22-16</inkml:trace>
  <inkml:trace contextRef="#ctx0" brushRef="#br0" timeOffset="54864.4">8361 7387 0,'-85'64'31,"85"-22"-31,-21-21 0,-21 64 16,42-43-16,-22 22 0,1-22 0,0 22 15,21-1-15,-21-21 0,0 22 16,21-1-16,-21 1 0,21-1 0,-22 1 15,1-1-15,21-20 0,-21-1 0,21 0 16,0 1-16,-21-1 16,21-21-16,0 0 0,-21 1 0,21-1 15,21-21 1,0-21-16,0-1 0,0 1 16,-21 0-16,22-21 0,-1-1 15,0 1-15,0 0 0</inkml:trace>
  <inkml:trace contextRef="#ctx0" brushRef="#br0" timeOffset="55131.48">8149 7684 0,'0'0'16,"0"-43"-16,0 22 0,0 0 0,0 0 0,21-22 15,0 22-15,1 0 16,-1 0-16,0 21 0,0-21 0,21 0 16,-20 21-16,20 0 0,-21 0 0,21 0 15,1 0-15,-22 21 0,21-21 16,-21 21-16,1 21 0,-22-21 0,0 1 15,0 20-15,0-21 0,-22 0 0,1 0 16,-21 1-16,0 20 0,20-21 16,-20-21-16,0 21 0,-1 0 0,1-21 15,0 0-15,21 22 0,-22-22 0,22 0 16,21-22 0,21 1-1,0 0-15,22 21 0,-22-21 0,21 0 16,-21 0-16</inkml:trace>
  <inkml:trace contextRef="#ctx0" brushRef="#br0" timeOffset="55451.3">8805 7620 0,'21'0'32,"1"0"-17,-1 0-15,0 0 0,0-21 16,21 0-16,-20 0 0,-1-1 0,0 1 15,21 0-15,-21 0 0,1 0 16,-1-22-16,0 22 0,-21 0 16,0 0-16,0 0 0,-21 21 15,0 0 1,-22 0-16,22 21 0,-21 0 0,21 0 16,-22 22-16,22-22 0,0 21 0,0 0 15,0-20-15,-1 20 0,22-21 16,-21 0-16,21 22 0,0-22 0,0 0 15,21 0-15,1 0 0,-1-21 0,0 21 16,0-21-16,21 0 0,-20 0 16,20 0-16,0 0 0,1 0 0,-1 0 15,21 0-15,-20-21 0,20 0 0,1 0 16</inkml:trace>
  <inkml:trace contextRef="#ctx0" brushRef="#br0" timeOffset="55691.43">10329 7218 0,'0'0'0,"21"0"0,-21-21 0,22 21 16,-22-21-16,0 42 31,0 0-31,0 0 0,-22 0 0,1 22 16,0-1-16,21-21 0,-21 21 15,0 1-15,21-1 0,-21 0 0,21-20 16,-22 20-16,22-21 0,-21 0 15,21 22-15,0-22 0,0 0 16,21-21 0,1 0-16,20 0 0,-21 0 15,0-21-15,22 0 0</inkml:trace>
  <inkml:trace contextRef="#ctx0" brushRef="#br0" timeOffset="56039.88">10964 7239 0,'21'0'0,"-42"0"0,42-21 15,-21 0-15,0 0 16,-21 21-16,0 0 0,0 0 16,-21 0-16,20 0 0,-20 0 0,0 0 15,-1 21-15,1 0 0,0 0 16,21 0-16,-1-21 0,1 21 0,21 1 16,0 20-16,0-21 0,0 0 15,21-21-15,1 21 0,20-21 16,0 22-16,-21-22 0,22 0 0,-1 21 15,0 0-15,1-21 0,-22 21 0,21 0 16,-21 0-16,1 1 0,-1-1 16,-21 0-16,0 0 0,0 0 0,0 0 15,-21 1-15,-1-22 0,-20 21 16,21-21-16,-21 0 0,-1 21 0,22-21 16,-21 0-16,-1 0 0,1 0 15,21 0-15,-21 0 0,20-21 0,1 21 16,0-21-16,0-1 0,21 1 15,0 0-15,0 0 0,0-43 16,0 22-16,0 0 0</inkml:trace>
  <inkml:trace contextRef="#ctx0" brushRef="#br0" timeOffset="56184.49">10520 6943 0,'-21'-21'0,"42"42"0,-64-42 16,22 21-1,21-22-15,-21 22 32</inkml:trace>
  <inkml:trace contextRef="#ctx0" brushRef="#br0" timeOffset="56878.36">4233 9313 0,'0'0'15,"21"0"-15,1 0 0,-1 0 0,21 0 0,-21-21 16,0 21-16,1-21 0,-1 0 15,0 0-15,21 0 0,-21-1 0,-21-20 16,22 21-16,-22-21 0,0 20 16,0 1-16,0-21 0,0 21 0,-22 0 15,1-1-15,-21 1 0,0 21 0,-1 0 16,1 0-16,0 0 0,-1 21 16,1 1-16,21-1 0,-22 21 0,22-21 15,0 22-15,21-22 0,0 21 16,0-21-16,0 22 0,0-22 15,21 0-15,0 0 0,22 0 0,-22 0 16,21 1-16,1-1 0,20 0 16,-21 0-16,1 0 0,20 0 0,-20 1 15,-22 20-15,0-21 0,0 0 16,-21 0-16,0 1 0,0 20 16,-42-21-16,-1 0 0,1 0 0,0 1 15,-22-1-15,1 0 0,20-21 0,-20 0 16,-1 0-16,1 0 0,21 0 0,-22 0 15,22-21-15,-1 0 0,1-1 0,21 1 16,-21-21-16,20 0 0,1 20 16,0-20-16,0 0 0,21-1 15,0 1-15,0 21 0,0-21 0,42 20 16,-21-20-16,22 21 0,-1 0 16,85-22-16,-85 22 0,22 0 15,21 0-15,-22 0 0,22 0 0,-1-1 16</inkml:trace>
  <inkml:trace contextRef="#ctx0" brushRef="#br0" timeOffset="57113.93">5038 8827 0,'21'-22'0,"-42"44"0,63-65 0,-21 22 0,-42 42 47,21 0-47,-21 22 0,0-22 0,21 21 15,0 1-15,-22 20 0,1-21 0,0 1 16,21-1-16,-21 0 0,0 22 15,0-22-15,-1 1 0,1-1 0,-21 21 16,21-20-16,21-22 16,0 0-16,-21 0 0,21 0 0,21-21 31,0 0-31,0-21 16,-21 0-16,21 0 0,-21 0 0,21 0 15,-21-1-15</inkml:trace>
  <inkml:trace contextRef="#ctx0" brushRef="#br0" timeOffset="57288.84">4762 9271 0,'-42'0'0,"84"0"0,-105 0 16,42 0-16,0 0 0,-1 0 15,1 0-15,21-21 16,21 0 0,1 21-16,-1-21 0,0 21 15,21-22-15,1 22 0,-1-21 0,0 0 16,1 21-16,-1 0 0,21 0 15,-20-21-15,-1 0 0,0 21 16,1 0-16,-1 0 0,-21 0 0</inkml:trace>
  <inkml:trace contextRef="#ctx0" brushRef="#br0" timeOffset="57855.91">5334 9271 0,'-21'0'15,"42"0"-15,-63 0 0,20 21 0,1-21 16,0 0-1,0-21-15,21 0 16,0 0-16,0 0 16,0-1-16,0 1 0,21 0 0,0 0 15,0 0-15,22 21 0,-22-21 16,0-1-16,21 1 0,-20 21 16,20 0-16,-21 0 0,21 0 0,-20 0 15,20 21-15,-21 1 0,0-1 0,-21 0 16,0 0-16,0 21 0,0-20 15,0 20-15,0-21 0,-21 0 0,21 22 16,-21-22-16,0 0 0,0 0 0,-1 0 16,1 0-16,0 1 0,0-22 15,21-22 17,0 1-32,0 0 0,0 0 15,21 0-15,0 0 0,0-1 0,1 1 16,-1-21-16,0 21 0,21-22 15,-21 22-15,22-21 0,-1 21 16,-21 0-16,43-1 0,-22 1 0,0 0 16,-20 21-16,20 0 0,0 0 0,-21 0 15,22 0-15,-22 0 0,0 0 16,0 21-16,0-21 0,-21 21 0,0 1 16,22-1-16,-22 0 0,0 0 0,21 0 15,-21 22-15,0-22 16,0 0-16,0 0 0,0 0 15,0 0-15,-21 1 0,-1-22 16,22 21 0,0-42 15,0-1-31,0 1 16,0 0-16,0 0 0,0 0 0,0-22 15</inkml:trace>
  <inkml:trace contextRef="#ctx0" brushRef="#br0" timeOffset="58003.71">6159 8848 0,'0'0'16,"0"-43"-16,0 22 0,0 0 16,0 42-1,0 0 1,0 1-16,0-1 0,0 0 0,0 0 16,0 0-16,22-21 0,-22 21 15,21 1-15,0-1 0,0-21 16,-21 21-16,21-21 0</inkml:trace>
  <inkml:trace contextRef="#ctx0" brushRef="#br0" timeOffset="58980.68">6583 9144 0,'0'21'0,"0"-42"0,0 63 16,0-20-16,0-1 0,0 0 16,-21 0-16,21 0 0,-22-21 15,1 21-15,0 1 0,0-1 16,0-21-16,0 0 15,-1 0 1,22-21-16,0-1 16,0 1-16,0 0 15,0-21-15,22 21 0,-1-1 0,0-20 16,0 0-16,21 21 0,-20-1 0,20 1 16,0 0-16,-21 0 15,22 21-15,-1 0 0,-21 0 0,0 0 16,22 21-16,-22-21 0,0 21 0,-21 0 15,0 1-15,0 20 0,0-21 0,0 0 16,0 0-16,0 22 0,21-22 16,-21 0-16,0 0 0,0 0 0,21 1 15,1-1-15,-1 0 0,0-21 16,0 21-16,21-21 0,-20 0 0,20 0 16,-21 0-16,21 0 0,1 0 0,-1 0 15,0 0-15,1 0 0,-1 0 0,0-21 16,22 0-16,-22 0 0,1-1 15,-1 1-15,-21 0 0,21 0 0,-20 0 16,-22-22-16,0-20 0,0 42 16,0 0-16,0-1 15,-22 1-15,-20 21 0,21 0 0,-21 0 0,20 0 16,-20 0-16,-21 21 16,20 1-16,22-1 0,-21 21 15,21-21-15,-1 0 0,1 22 0,0-22 16,21 0-16,-21 21 0,21-20 0,0-1 15,0 0-15,21 0 16,0-21-16,0 0 0,1 0 0,20 0 16,-21 0-16,21 0 0,1-21 0,-22 21 15,21-21-15,1 0 0,-1-1 0,-21 1 16,21 0-16,-20 0 0,-1 0 16,0 0-16,-21-1 0,0 1 0,21 0 15,-21 0-15,0 42 31,0 0-15,0 0-16,-21 1 0,21-1 0,-21 21 16,21-21-16,0 22 0,0-1 15,-21-21-15,21 43 0,0-22 0,0 0 16,0 22-16,0-1 0,0 1 0,0-1 16,0-20-16,0 20 0,0 1 0,0-1 15,0 1-15,0-1 0,0 1 16,0-1-16,0 1 0,0-1 0,-22 1 15,22-1-15,0 1 0,-21-22 16,0 21-16,0 1 0,21-22 0,-21 1 16,0-1-16,-1 0 0,1-21 15,0 1-15,0-1 0,21 0 0,-21 0 16,0-21-16,-1 0 0,1 0 0,0-21 16,-21-21-16,21-1 0,-22 1 15,22 0-15,0-22 0,0 1 16,0-22-16,-1 0 0,1 1 15,21-1-15,0 0 0,0 1 0,0-1 0,21 0 16,22 1-16,-22-1 0,21 21 0,1-20 16,-1 20-16,21 1 15,-20 20-15,20-20 0,-20 21 0,20-22 16,1 22-16,-1-1 0,43-62 16,-43 62-16,1 1 0,-22 0 15</inkml:trace>
  <inkml:trace contextRef="#ctx0" brushRef="#br0" timeOffset="59723.84">13166 7789 0,'-22'0'0,"1"-63"31,21 42-31,0 0 0,0-1 31,21 1-15,1 21-16,-1 0 0,0 0 0,0 0 15,21 21-15,-20 1 0,20-1 16,-21 0-16,0 0 0,0 21 0,1 1 16,-22-1-16,0 0 0,0 1 15,0-1-15,0 0 0,0 1 0,-22-1 16,1-21-16,21 0 0,0 1 0,-21-1 16,21 0-16,0-42 31,0 0-31,0-1 0,0 1 15,0-21-15,21 21 0,-21-22 16,21 1-16,1 0 0,-1 21 0,-21-22 16,21 1-16,0 21 0,21-43 15,-20 43-15,-1 0 0,21 21 16,-21-21-16,0 21 0,1 0 0,-1 0 16,0 0-16,21 0 0</inkml:trace>
  <inkml:trace contextRef="#ctx0" brushRef="#br0" timeOffset="60281.67">13864 7959 0,'0'21'0,"0"-42"0,21 63 0,-21-21 16,21-21-1,1 0-15,-1 0 0,0 0 16,0-21-16,0 0 0,0 0 0,1 0 16,-1-1-16,0 1 0,0 0 0,0 0 15,-21-21-15,21 20 0,-21 1 16,0-21-16,0 21 0,-21 0 15,0 21-15,0 0 0,0 0 0,0 0 16,-1 0-16,1 0 0,0 21 16,-21 0-16,21 0 0,-1 0 15,1 22-15,0-22 0,0 21 0,21 0 16,0-20-16,0 20 0,-21 0 16,21 1-16,0-22 0,0 21 0,0-21 15,21 0-15,0 1 0,0-1 16,0-21-16,1 0 0,20 0 0,0 0 15,1 0-15,-1 0 0,0 0 0,22-21 16,-1-1-16,1 1 0,-22 0 16,22-21-16,-1-1 0,-21 1 0,1 0 15,20-1-15,-42 1 0,22 0 0,-22-22 16,21 22-16,-21-22 16,1 22-16,-22-21 0,0 20 0,21 1 15,-21 0-15,0-1 0,0 22 16,0 0-16,-21 42 15,-1 0-15,22 22 0,-21-1 16,0 0-16,21 1 0,-21-1 16,21 0-16,-21 1 0,0 20 0,21-21 15,0 1-15,0-1 0,0 0 0,0-20 16,0 20-16,0 0 16,0-21-16,0 22 0,0-22 0,0 0 15,0 0-15,21-21 0,0 0 16,0 0-16,-21-21 15,0 0-15,21 0 0,-21 0 16</inkml:trace>
  <inkml:trace contextRef="#ctx0" brushRef="#br0" timeOffset="60440.13">14541 7853 0,'0'0'0,"-21"0"0,0 0 0,21-21 15,21 21 1,0-21-1,1 21-15,-1 0 0,21 0 0,0-22 16,1 22-16,-1-21 0,0 21 16,1 0-16,20-21 0,-20 21 15,20 0-15,-21-21 0</inkml:trace>
  <inkml:trace contextRef="#ctx0" brushRef="#br0" timeOffset="61427.46">15219 7747 0,'0'0'0,"0"21"16,-21 0-16,21 1 0,-22-1 0,1 0 15,21 21-15,-21-21 0,21 1 16,-21 20-16,0-21 0,21 21 0,0-20 16,0-1-16,0 0 0,-21 0 0,21 0 15,0 0-15,21-21 16,0 0-16,0 0 16,0 0-16,0-21 0,22 21 0,-22-21 15,21 0-15,-21 0 0,22 0 16,-1-22-16,-21 22 0,22-21 15,-1-1-15,-21 22 0,21-21 0,-20 0 16,-1 20-16,0 1 0,0 0 0,-21 0 16,0 0-16,-21 42 31,0 0-31,0 0 16,21 0-16,-22 1 0,1-1 15,0 21-15,21-21 0,-21 0 16,21 22-16,-21-22 0,21 21 0,0-21 15,0 1-15,0-1 0,0 0 0,0 0 16,0 0-16,0 0 0,21-21 16,42 0-16,-20 0 15,-1 0-15,0 0 0,1-21 0,-1 0 16,64-21-16,-64 21 0,1-22 16,-1 22-16,-21-21 0,21 21 15,-20-22-15,-1 22 0,-21-21 0,0 21 16,0-1-16,0 1 0,0 0 0,-21 21 15,-1 0-15,-20 0 0,21 0 16,0 0-16,0 21 0,-22 0 0,22 1 16,0-1-16,21 0 0,0 0 15,0 0-15,0 0 0,0 1 16,0-1-16,0 0 0,0 0 0,21 0 16,0 0-16,0 1 0,1-1 15,20-21-15,-21 21 0,0-21 0,22 0 16,-22 21-16,21-21 0,0 0 0,-20 0 15,20 0-15,0 0 0,-21-21 16,22 21-16,-22-21 0,21 0 0,22-43 16,-43 43-16,0-21 0,21 20 15,-20 1-15,-1-21 0,0 21 16,0 0-16,-21-1 0,0 1 16,21 21-16,-21 21 31,-21 1-31,21-1 0,-21 0 15,0 21-15,21-21 0,0 1 0,-21 20 16,-1-21-16,1 21 0,21-20 16,-21-1-16,21 0 0,0 0 0,-21 0 15,21 0-15,-21-21 16,21 22-16,0-44 16,0 1-1,0 0-15,0-21 0,0 21 16,0-22-16,21 22 0,0-21 0,0-1 15,22 1-15,-22 0 0,0-1 0,21 22 16,1-21-16,-22 0 16,21 20-16,0 1 0,1 0 0,-22 21 15,21 0-15,-21 0 0,22 21 0,-22 0 16,0 1-16,0-1 0,0 21 16,-21-21-16,0 22 0,0-22 0,0 21 15,0-21-15,0 22 0,-21-1 0,21-21 16,-21 21-16,0-20 0,0-1 15,0 0-15,21 0 0,-22 0 16</inkml:trace>
  <inkml:trace contextRef="#ctx0" brushRef="#br0" timeOffset="61832.45">18542 7324 0,'0'0'15,"-21"0"-15,0 21 0,-1-21 16,1 21-16,0 21 0,0-20 0,0 20 16,-22 0-16,22 1 0,0 20 0,-21-21 15,21 1-15,-1-1 16,1 0-16,0 1 0,0-1 0,0 0 15,21 1-15,0-1 0,0-21 0,0 0 0,0 1 16,0-1-16,0 0 16,21-21-16,0 0 0,21 0 0,-20 0 15,20 0-15,0-21 0,-21 21 16,22-21-16,-22-1 0</inkml:trace>
  <inkml:trace contextRef="#ctx0" brushRef="#br0" timeOffset="62493.59">18055 7768 0,'-63'0'0,"126"0"0,-148 0 0,64 0 16,21 21-16,21-21 31,1 0-31,20 0 0,0 0 16,1 0-16,-1 0 0,21 0 15,22-21-15,-21 21 0,20-21 0,-20 0 16,20 21-16,-20-21 0,42 0 15,-64 21-15,0 0 0,-20 0 16,-1 0-16,-42 0 16,-1 21-1,-20-21-15,21 21 0,-21 0 16,20 0-16,1 0 0,-21 1 16,21-1-16,0 0 0,21 0 0,0 0 15,-22 0-15,22 1 0,0-1 16,0 0-16,22-21 0,-1 0 15,0 21-15,0-21 0,21 0 16,1 0-16,-1 0 0,0-21 0,1 21 16,-1-21-16,22 0 0,-22-1 0,0 1 15,22 0-15,-22 0 0,0 0 16,1 0-16,-22-1 0,42-20 16,-41 42-16,-22-21 0,0 0 15,-22 21 1,1 21-16,0 0 15,0 0-15,0 0 0,0 22 16,-1-22-16,1 21 0,-42 22 16,42-1-16,-1-20 0,1-1 15,21 0-15,0 1 0,-21-1 16,21-21-16,0 21 0,0 1 0,0-1 16,0 0-16,-21 1 0,21-22 15,0 0-15,-21-21 0,21 21 16,-21 0-16,-1-21 0,-20 0 0,21 22 15,0-22-15,-22 0 0,1 0 0,21 0 16,-21 0-16,-1-22 0,1 1 16,21 21-16,-22-21 0,22 0 0,0 0 15,21 0-15,0-22 16,0 22-16,0 0 0,21 0 16,0 0-16,1-1 0,20 1 0,0-21 15,1 21-15,-1 0 0,21-22 0</inkml:trace>
  <inkml:trace contextRef="#ctx0" brushRef="#br0" timeOffset="62765.94">19748 7620 0,'0'0'0,"-21"0"31,0 0-31,21 21 0,-21 0 0,0 1 16,21 20-16,-21 21 0,-1-20 15,22 20-15,-21-20 0,0 20 16,21-21-16,-21 22 0,0-1 0,0-20 16,-1 20-16,1 22 0,0-43 15,0 1-15,0-22 0,21 21 16,0-21-16,0 0 0,0 1 0,21-22 31,0-22-15,-21 1-16,21 0 0,-21-21 15</inkml:trace>
  <inkml:trace contextRef="#ctx0" brushRef="#br0" timeOffset="63032.82">19579 7874 0,'0'-21'0,"0"42"0,21-84 0,-21 41 0,21 1 16,1 0-16,-1 0 0,0 21 15,21-42-15,1 42 0,-22-22 16,21 22-16,0-21 0,-20 21 15,20 0-15,0 21 0,-21 1 16,1-1-16,-22 0 0,0 0 0,0 0 16,-22 43-16,-20-22 15,21 0-15,-43-20 0,22-1 16,0 21-16,-22-21 0,22 0 0,-22 1 16,43-22-16,-21 21 0,21-21 15,0 0-15,42 0 16,21-21-16,-21 21 15,22-22-15,-1 1 0,0 0 0,1-21 16,-1 21-16</inkml:trace>
  <inkml:trace contextRef="#ctx0" brushRef="#br0" timeOffset="63365.07">20108 7811 0,'-21'21'31,"21"0"-31,21-21 31,0 0-31,22 0 0,-22 0 16,0-21-16,21 0 0,1 21 0,-22-22 15,21 1-15,1 0 0,-1 0 16,-21 0-16,0 0 0,22-22 16,-43 22-16,0 0 0,-22 21 15,-20 0-15,21 0 16,-21 0-16,-1 21 0,22 0 0,-21 0 15,21 1-15,-22-1 0,22 0 16,0 0-16,0 0 0,21 0 16,-21 22-16,21-22 0,0 0 0,0 0 15,0 0-15,21 1 0,0-22 16,21 21-16,-21 0 0,1-21 0,20 0 16,0 0-16,1 0 0,-1 0 15,21 0-15,1 0 0</inkml:trace>
  <inkml:trace contextRef="#ctx0" brushRef="#br0" timeOffset="63608.02">21802 7599 0,'0'0'0,"21"0"16,-21-21-16,0 42 31,0 0-16,-21 21-15,-1-20 0,1-1 16,0 0-16,0 0 0,0 0 0,0 22 16,-1-22-16,1 0 0,-21 21 15,21-42-15,21 21 0,21-21 32,0 0-32,21 0 15,-20 0-15</inkml:trace>
  <inkml:trace contextRef="#ctx0" brushRef="#br0" timeOffset="63972.07">22458 7557 0,'-64'-22'32,"22"22"-32,21 0 0,-22 0 15,22 0-15,-21 0 0,21 0 0,0 0 16,-1 0-16,1 22 0,21-1 15,0 0 1,21-21-16,1 21 0,-1-21 16,21 21-16,-21-21 0,0 21 0,1 1 15,-1-1-15,0-21 16,0 21-16,0 0 0,-21 0 0,21 0 16,-21 1-16,0-1 0,0 0 15,0 0-15,-21-21 0,0 0 16,0 21-16,0-21 0,0 0 0,-22 0 15,22 0-15,0 0 0,-21 0 16,20 0-16,1 0 0,0-21 0,0 21 16,0-21-16,0 21 0,-1-21 15,22 0 1,0-1-16,0 1 0,0 0 16,0 0-16,0 0 0</inkml:trace>
  <inkml:trace contextRef="#ctx0" brushRef="#br0" timeOffset="64140.19">21738 7324 0,'0'-21'15,"0"42"-15,-21-42 0,21-1 16,-21 22-16,21 22 31,0-1-31,-21 0 16,-1-21-16,1 21 0,0 0 0,-21-21 15</inkml:trace>
  <inkml:trace contextRef="#ctx0" brushRef="#br0" timeOffset="64794.82">15684 9208 0,'-21'0'16,"21"-43"-1,21 22-15,1 0 16,-1-21-16,21 20 0,-21-20 16,0 0-16,22-1 0,-1 1 0,-21 0 15,0 21-15,1-22 0,-1 1 16,-21 21-16,0 0 0,0-1 0,0 1 15,-21 21-15,-1 0 0,1 0 16,-21 0-16,21 21 0,0 1 16,-22-1-16,22 0 0,-21 0 0,-1 43 15,22-22-15,21-21 0,0 21 16,0-20-16,0 20 16,0-21-16,0 21 0,21 1 0,1-22 0,-1 21 15,21 22-15,-21-43 16,0 21-16,-21-21 0,0 22 15,0-22-15,-21 21 0,0-21 16,-21 1-16,-1-1 0,22 0 16,-42-21-16,20 0 0,1 0 0,0 0 15,-1 0-15,1 0 0,0 0 0,-1-21 16,22 0-16,0-1 0,0 1 16,0 0-16,0 0 0,21-43 15,0 22-15,0 21 0,0-21 16,21-1-16,0 22 0,21 0 15,-21 0-15,22 0 0,-22 21 16,21-22-16,1 1 0,-1 0 0,0 21 16</inkml:trace>
  <inkml:trace contextRef="#ctx0" brushRef="#br0" timeOffset="65355.49">16087 9250 0,'21'0'0,"-42"0"0,42 21 0,0-21 15,0 0-15,0 0 0,0 0 16,1 0-16,-1 0 0,21-21 16,-21 21-16,0-21 0,1 0 0,-1-1 15,0 1-15,0-21 16,-21 21-16,0 0 0,0-22 0,0 22 16,0 0-16,-21 0 0,0 0 0,0 21 15,-1 0-15,1 0 0,-21 0 16,21 0-16,-22 21 0,22 21 0,0-21 15,-21 22-15,21-1 0,-1-21 0,1 21 16,0 1-16,0-22 0,21 21 16,0-21-16,0 1 0,0-1 0,0 0 15,0 0-15,21-21 16,0 21-16,0-21 0,22 0 0,-1 0 16,0 0-16,1-21 0,-1 21 0,22-21 15,-22 0-15,21 0 0,-20-1 16,-1 1-16,22-21 0,-22 21 15,0-22-15,-21 1 0,22 0 0,-22-1 16,21-20-16,-21 21 0,1-22 16,-1 22-16,-21-1 0,0 1 15,21 0-15,-21 21 0,21-22 0,-21 22 16,0 42 0,0 0-16,-21 1 0,21 20 15,-21 0-15,21 1 0,0 20 16,-21-21-16,-1 1 0,22-1 0,-21 22 15,21-22-15,0-21 0,0 21 0,-21 1 16,21-22-16,-21 21 0,21-21 16,0 1-16,0-1 0,0 0 15,21-21 1,0-21 0,-21 0-16,0-1 15</inkml:trace>
  <inkml:trace contextRef="#ctx0" brushRef="#br0" timeOffset="65523.4">16595 8975 0,'0'0'0,"21"0"16,0 0 0,0 0-16,0 0 0,0 0 15,22 0-15,-1 0 0,0 0 0,1 0 16,-1 0-16,22 0 0,-22-21 15,21 21-15,1-22 0,21 22 0</inkml:trace>
  <inkml:trace contextRef="#ctx0" brushRef="#br0" timeOffset="65945.14">18140 8700 0,'0'0'0,"0"-22"16,-21 22-1,-1 22-15,1-1 0,0 0 16,0 0-16,-21 21 0,20 1 16,1-1-16,0 0 0,-21 1 0,21-1 15,-22 0-15,1 1 0,0-1 0,-1 0 16,1-20-16,-22 20 0,22 0 16,0-21-16,-22 1 0,22-1 15,0 0-15,20-21 0,-20 0 0,21 0 16,21-21-1,21 0-15,0-1 16,0 1-16,22 21 0,-22-21 16,0 21-16,21 0 0,-20 0 15,20 0-15,-21 0 0,0 0 0,22 0 16,-22 21-16,0 0 0,0-21 0,0 22 16,0-1-16,1 0 0,-1 0 15,0 0-15,0-21 0,0 21 0,-21 1 16,21-1-16,1 0 0,-22 0 15,21-21-15,0 0 16,0 0-16,0 0 0,0 0 16,22-21-16,-22 0 0,0 0 15,21-1-15</inkml:trace>
  <inkml:trace contextRef="#ctx0" brushRef="#br0" timeOffset="66323.92">18775 8932 0,'0'-21'0,"0"42"0,0-63 16,0 21-16,-21 21 0,-1-21 0,1 21 16,0 0-16,-21 0 0,21 0 15,-22 0-15,1 0 0,0 21 0,-1 0 16,22 0-16,-21 0 0,-1 1 0,22 20 16,-21-21-16,42 21 0,-21-20 15,21 41-15,0-42 16,0 0-16,0 1 0,21-1 0,0 0 15,21 0-15,-20 0 0,20 0 16,-21 1-16,21-22 0,-20 21 0,20 0 16,-21 0-16,0-21 0,-21 21 0,0 0 15,-21 1 1,0-22-16,0 21 0,-22-21 16,22 0-16,-21 0 0,0 0 0,-22 0 15,22 0-15,-1 0 0,1 0 16,21-21-16,-21-1 0,20 22 0,1-21 15,0 21-15,0 0 16,21-21-16,21 0 16,0 21-16,0-21 0,22 21 15,-1-21-15,0-1 0,1 22 0,20-21 16</inkml:trace>
  <inkml:trace contextRef="#ctx0" brushRef="#br0" timeOffset="66564.8">18986 8890 0,'0'0'0,"22"-21"0,-22 0 0,0 0 16,0-1-16,-22 44 31,22-1-31,-21 21 0,0-21 16,21 22-16,-21-1 0,21 0 0,0 1 16,-21-1-16,0-21 0,21 21 15,-22 1-15,22-22 0,0 0 0,0 21 16,0-20-16,0-1 0,0 0 15,22-21 1,-1 0-16,0 0 16,0 0-16,0-21 0,-21 0 15,0-1-15</inkml:trace>
  <inkml:trace contextRef="#ctx0" brushRef="#br0" timeOffset="66722.7">18754 9144 0,'-22'0'0,"44"0"0,-22 0 47,21 0-47,0 0 15,0 0-15,0 0 0,22 0 16,-22-21-16,21 21 0,-21 0 0,22-21 0,-1 21 16,-21 0-16</inkml:trace>
  <inkml:trace contextRef="#ctx0" brushRef="#br0" timeOffset="67308.37">19410 9165 0,'0'0'0,"-21"0"0,-1 0 15,-20 0-15,21 0 0,0 0 0,0 0 16,-1 0-16,1-21 16,21 0-16,0 0 15,0 0-15,21-1 16,1 1-16,-1 0 0,21 0 15,0 21-15,1-21 0,-1 0 0,0 21 16,1 0-16,-1-22 0,0 22 16,-20 0-16,20 0 0,-21 22 15,21-1-15,-20 0 0,-1 0 0,-21 0 0,0 22 16,0-22-16,0 21 16,0-21-16,0 0 0,0 22 0,-21-22 15,-1 0-15,1 0 0,0 0 0,0 1 16,0-22-16,0 0 0,-1 21 15,1-21-15,0 0 16,21-21-16,0-1 16,0 1-16,0 0 15,21 0-15,0 0 0,1-22 0,-1 22 16,0 0-16,21-21 0,-21 21 16,22-1-16,-1-20 0,0 21 15,1 0-15,-1 0 0,0-1 0,22 22 16,-22-21-16,43 21 0,-43 0 15,1 0-15,-1 0 0,-21 0 16,21 0-16,1 0 0,-43 21 16,0 1-16,0-1 0,0 0 15,-21 0-15,-1 0 0,1 0 16,21 1-16,-21-1 0,0 21 16,0-21-16,21 0 0,0 1 0,0-1 15,-21 0-15,21 0 16,21-21 15,0-21-31,-21 0 16,0 0-16,21-1 0,0-20 15</inkml:trace>
  <inkml:trace contextRef="#ctx0" brushRef="#br0" timeOffset="67463.28">20405 8678 0,'0'-21'0,"0"42"0,-22-63 16,1 42-1,21 21 1,0 0 0,21 1-1,1-22-15,-1 0 0,0 21 16,0-21-16,21 21 0,-20-21 0,-1 21 0</inkml:trace>
  <inkml:trace contextRef="#ctx0" brushRef="#br0" timeOffset="68381.75">20913 8911 0,'0'0'16,"0"21"-16,0 1 0,0-1 0,0 0 16,0 0-16,0 0 0,0 0 0,-22 1 15,1-1-15,0 0 0,21 0 16,-21 0-16,21 0 0,-21 1 0,0-1 16,21 0-16,-22-21 46,22-21-46,0 0 0,0-1 16,0 1-16,22-21 16,-1 21-16,0 0 0,21-22 0,-21 1 15,22 0-15,-1 20 0,0-20 16,-20 21-16,20 0 0,-21 0 16,21 21-16,-20 0 0,-1 0 0,0 0 15,0 0-15,0 21 0,-21 0 0,0 0 0,0 21 16,0-20-16,0-1 0,0 21 15,0-21-15,0 0 0,0 43 16,21-43-16,-21 0 0,22 0 16,-1 1-16,0-1 0,0-21 15,21 21-15,-20-21 0,20 0 0,21 0 16,-20 0-16,-1 0 0,22 0 0,-22 0 16,21 0-16,-20-21 0,-1 0 15,0-1-15,1 1 0,-22 0 0,21 0 16,-21-21-16,-21 20 0,0-20 15,0 0-15,0-1 0,0 1 0,0 21 16,0-21-16,-21 20 0,0 22 0,-21 0 16,-1 0-16,1 0 0,0 0 15,-1 0-15,-20 22 0,21-1 0,-1 0 16,22 21-16,-21-21 0,21 22 16,-1-22-16,1 21 0,21-21 15,0 22-15,0-22 0,0 0 0,0 0 16,21-21-16,1 21 0,-1-21 15,21 22-15,-21-22 0,22 0 0,-1 0 16,-21 0-16,21 0 0,1 0 0,-22-22 16,0 22-16,21-21 0,-20 21 15,-1-21-15,0 0 0,0 21 0,0 0 16,0-21-16,-21 42 31,0 0-31,0 0 16,-21 0-16,0 1 0,0-1 0,0 0 15,0 21-15,-1 1 0,22-22 16,-21 21-16,0 0 0,0 1 0,21 20 16,0-20-16,0-1 0,-21 21 0,21-20 15,0 20-15,-21-20 0,21-1 16,0 0-16,0 1 0,-22-1 0,1 0 16,0 1-16,21-22 0,-21 21 0,-21-21 15,20 22-15,1-22 0,-21 0 16,0 0-16,20-21 0,-20 0 0,0 0 15,21 0-15,-22 0 0,22 0 0,0 0 16,21-21-16,0 0 0,0 0 16,0-22-16,0 22 0,0-21 15,0 21-15,0-22 0,21 1 0,0 0 16,0-1-16,1 1 0,20-22 0,0 22 16,1-21-16,-1 20 0,0-20 15,1 20-15,-1-20 0,0-1 16,22 22-16,-22-21 0,0 20 0</inkml:trace>
  <inkml:trace contextRef="#ctx0" brushRef="#br0" timeOffset="68747.53">22542 8594 0,'-21'-21'0,"42"42"0,-63-42 15,42-1-15,-21 22 0,42 0 31,0 0-31,0 0 0,22 0 16,-1 0-16,0 22 0,1-22 16,-1 0-16,22 21 0,-1-21 0,22 0 15,-22 21-15,-20-21 0,-1 0 16,-21 0-16,21 0 0,-20 21 16,-1 0-16,-21 0 15,-21 1 1,-1-1-16,-20 0 0,21-21 15,-21 21-15,-1 0 0,1 0 0,0 1 16,-1-1-16,-20 0 0,20 21 16,1-21-16,0 1 0,-1-1 0,22 0 15,-21 0-15,21 0 0,0-21 0,-22 21 16,43 1-16,-21-22 16,0 21-16,21 0 0,-64 0 31</inkml:trace>
  <inkml:trace contextRef="#ctx0" brushRef="#br0" timeOffset="69694">3175 11134 0,'0'-21'0,"0"42"0,0-64 0,0 22 16,0-21-16,0 21 0,0-22 15,0 22-15,0 0 0,-21 0 16,0 0-16,-1 21 0,1 0 15,0 0-15,0 0 0,0 0 0,-22 21 16,22 0-16,0 21 0,0-20 16,-21 41-16,20-21 0,1 22 0,0-1 15,0 1-15,0-1 0,21 1 16,0-1-16,0 1 0,0-22 0,0 1 16,0-1-16,0 0 0,0-21 15,21 1-15,0-1 0,0 0 0,0 0 16,22-21-16,-22 0 0,0 0 0,0 0 15,0 0-15,22-21 16,-22 0-16,21 0 0,1-1 0,-1-20 16,0 0-16,1-1 0,20 1 15,-21-21-15,22-1 0</inkml:trace>
  <inkml:trace contextRef="#ctx0" brushRef="#br0" timeOffset="69917.87">3746 10859 0,'0'-22'0,"0"44"0,22-86 16,-22 43-16,0 42 31,0 21-31,-22-20 0,22 20 16,-21 0-16,21 1 0,-21 20 0,0 1 15,21-22-15,-21 21 0,0 1 0,-1-1 16,22-20-16,-21-1 0,0 0 16,21 1-16,-21-1 0,21-21 0,0 0 15,0 1-15,0-1 0,21-21 16,0 0-1,0 0-15,1-21 0,-1-22 0,21 22 16,-21 0-16,0-21 0</inkml:trace>
  <inkml:trace contextRef="#ctx0" brushRef="#br0" timeOffset="70311.64">3958 11176 0,'21'-21'0,"-21"0"16,-63 148-16,126-275 0,-84 211 0,42-105 31,-21 63-31,0 0 0,-21 0 15,0 22-15,0-1 0,21 0 16,-21 1-16,-1-1 0,22 0 0,-21 1 16,21-22-16,0 21 0,0-21 0,0 22 15,0-22-15,0 0 0,0 0 16,0 0-16,21-21 0,1 0 16,-1 0-16,0 0 0,0-21 15,0 21-15,22-21 0,-22 0 16,0-22-16,21 22 0,-21-21 0,1 0 15,-1-1-15,0 1 0,-21-22 16,0 22-16,0 0 0,0-22 0,0 43 16,0-21-16,-42-1 0,20 22 15,1 21-15,0 0 0,0 0 16,0 0-16,-22 21 0,22 1 0,0-1 16,0 0-16,0 21 0,0 1 15,21-1-15,0-21 0,0 21 16,0-20-16,0 20 0,0-21 0,0 0 15,0 0-15,21-21 0,0 0 0,0 0 16,21 0-16,-20 0 0,20 0 16,-21-21-16,21 0 0,1 0 0,-1 0 15</inkml:trace>
  <inkml:trace contextRef="#ctx0" brushRef="#br0" timeOffset="70637.46">4508 11197 0,'43'-21'16,"20"-21"-16,-42 21 15,-148 105-15,254-190 0,-127 85 0,0 0 0,-21 21 31,0 0-31,-21 21 0,21 0 16,-1 1-16,1-1 0,0 0 0,0 21 16,21-21-16,-21 1 0,21-1 15,0 0-15,0 0 0,21 0 16,0-21-16,0 21 0,22 22 16,-1-43-16,-21 21 0,0 0 15,0-21-15,1 21 0,-22 0 0,0 1 16,0-1-16,0 0 15,0 0-15,-43-21 0,22 21 16,0-21-16,-21 0 0,-1 21 0,1-21 16,21 0-16,-22 0 0,1 0 0,21 0 15,-21 0-15,20 0 0,1-21 16,0 0-16,0 0 0,21 0 0,0 0 16,0-1-16,0 1 0,0 0 15,21 0-15,0 0 0,0 0 16,1-1-16,20 1 0,0 0 15</inkml:trace>
  <inkml:trace contextRef="#ctx0" brushRef="#br0" timeOffset="70986.25">4678 11367 0,'0'0'16,"21"21"-16,-21 0 0,21-21 16,0 0-16,0 0 15,1 0-15,-1 0 0,21-21 16,-21 0-16,0-1 0,22 1 0,-22 0 15,21 0-15,-21-21 0,22 20 16,-22 1-16,0-21 0,0 21 0,-21 0 16,0-1-16,0 1 0,-21 21 31,0 0-31,0 0 0,-22 21 16,22 22-16,0-22 0,-21 21 0,21 1 15,-22-1-15,22-21 0,-21 21 16,21 1-16,-1-1 0,1 0 15,0 1-15,21-22 0,0 21 0,0-21 16,0 1-16,0-1 0,0 0 16,21 0-16,0-21 0,1 0 0,-1 0 15,21 0-15,-21 0 0,22 0 16,-1 0-16,0 0 0,22 0 0,-22-21 16,0 0-16,22 0 0,42-22 15,-64 22-15</inkml:trace>
  <inkml:trace contextRef="#ctx0" brushRef="#br0" timeOffset="71225.12">5969 10986 0,'0'-22'15,"0"44"-15,0-65 0,0 22 0,-21 21 16,0 0-16,-1 0 16,-20 21-16,21 0 0,0 1 15,-22 20-15,22 0 0,0 1 16,0-1-16,-21 0 0,42 1 0,-22-1 15,1 0-15,0 1 0,21-1 16,0-21-16,0 21 0,0-20 0,0-1 16,0 0-16,21-21 0,22 0 15,-22 0-15,21 0 0,0 0 16,-20 0-16,20-21 0,0 0 0,1-1 16,-1 1-16,0 0 0</inkml:trace>
  <inkml:trace contextRef="#ctx0" brushRef="#br0" timeOffset="71460.99">6244 10880 0,'0'-21'0,"42"-1"15,-20 22 1,-1 0-16,0 22 0,0-1 16,0 0-16,0 0 0,22 0 15,-22 0-15,0 22 0,-21-22 0,21 21 16,-21 1-16,21-1 0,-21 0 0,0 1 15,0-1-15,0 0 0,-21 1 16,0-1-16,0 0 0,-21-21 0,20 22 16,1-22-16,-21 0 0,21 0 0,-22 0 15,22 1-15,-21-22 16,21 0-16,-22 0 0,22 0 0</inkml:trace>
  <inkml:trace contextRef="#ctx0" brushRef="#br0" timeOffset="71883.74">2730 12086 0,'-63'0'0,"126"0"0,-168 0 0,62 21 0,22-21 15,0 0-15,42 0 16,21 0 0,1 0-16,-1 0 0,43 0 0,-22 0 15,22 0-15,21 0 0,0 0 16,21 0-16,21 0 0,-21 0 0,42 0 16,-21 0-16,22-21 0,20 21 15,-21-21-15,22 0 0,-1 0 0,1 21 16,-1-21-16,1-1 0,-1 1 15,-20 21-15,-22-21 0,21 0 0,-21 0 16,-21 21-16,0-21 0,-21 21 16,0 0-16,-21 0 0,-22-22 0,1 22 15,-1 0-15,-20 0 0,-22 0 0,0 0 16,0 0-16,0 0 0,-21-21 16,21 21-1,-21-21 1,0 0-16</inkml:trace>
  <inkml:trace contextRef="#ctx0" brushRef="#br0" timeOffset="73728.67">15727 11007 0,'21'0'0,"-42"0"0,63 0 16,-42-21 0,21-1-16,-21 1 0,0 0 0,0 0 15,21-21-15,-21 20 0,0 1 16,0-21-16,0 21 0,-21-22 15,0 1-15,0 21 0,-21 0 0,-1 0 16,1-1-16,0 1 0,-1 21 16,1 0-16,0 21 0,-22 1 0,22-1 15,-1 0-15,-20 21 0,21-21 16,-1 22-16,1-1 0,0 0 16,20 1-16,-20-1 0,21-21 0,0 22 15,21-1-15,0-21 0,0 0 0,0 22 16,0-22-16,21-21 0,0 0 15,0 0-15,22 0 0,-1 0 0,0 0 16,22-21-16,-22-1 0,22 1 0,-1 0 16,-21 0-16,22 0 0,-22-22 15,1 22-15,-1 0 0,0 0 0,-21 0 16,1 0-16,-1-1 0,-21 1 0,0 0 16,0 42 15,0 0-31,0 1 15,-21-1-15,-1 21 0,22 0 16,-21-20-16,21 41 0,0-21 0,-21 1 16,21 20-16,-21 1 0,21-1 0,-21 1 15,21-1-15,0 1 0,0-22 16,-21 22-16,21-1 0,-22 1 0,22-1 16,-21 1-16,21-22 0,0 21 0,0-20 15,0-1-15,0 0 0,0 1 16,0-22-16,0 0 0,21 0 15,1-21-15,-1 0 0,0-21 0,0 0 16,0 0-16,0-22 0,1 1 16,-1 0-16,0-22 0,0 22 15,0-22-15,0 1 0,22-1 0,-1-105 16,-21 84-16,0-20 0,1 20 16,-1 21-16,0-20 0,0 20 15,0 1-15,0-1 0,-21 22 0,0 0 16,0-22-16,22 43 15,-22 0-15,0 42 32,0 0-32,0 0 0,0 22 15,0-1-15,0-21 0,0 21 16,0 1-16,0-1 0,0-21 0,0 22 0,0-1 16,21-21-16,-21 0 15,21 0-15,-21 1 0,21-1 0,0-21 16,0 0-16,22 0 0,-22 0 0,21-21 15,1-1-15,-1 1 0,0 0 16,1-21-16,-1 21 0,-21-22 0,21 22 16,-20-21-16,20-1 0,-21 22 15,-21-21-15,0 0 0,21 20 16,-21-20-16,0 21 0,0 0 0,-21 42 31,21 0-15,0 0-16,-21 0 0,0 22 15,21-22-15,0 21 0,0-21 0,0 1 16,0 20-16,0-21 0,0 0 16,0 22-16,0-22 0,0 0 0,21 0 15,0-21-15,0 0 0,0 0 16,1 0-16,-1 0 0,21-21 16,-21 0-16,0 0 0,22-1 15,-22 1-15,21 0 0,1-21 0,-22 21 16,21-22-16,-21 1 0,0 0 15,1 20-15,20-20 0,-42 21 0,21-43 16,0 64-16,-21-21 0,0 42 31,0 1-31,0-1 16,0 21-16,-21-21 0,0 0 0,21 22 16,0-22-16,0 21 0,0-21 15,0 1-15,0-1 0,0 21 0,0-21 16,0 0-16,0 1 0,21-22 0,0 21 15,0-21-15,22 0 0,-22 0 16,21 0-16,22 0 0,-22-21 0,0-1 16,22 22-16,-22-21 0,1-21 0,-1 21 15,0 0-15,1-22 16,-22 1-16,21 0 0,-21-1 0,22-20 16,-22-1-16,0 1 0,0-1 0,0 1 15,0-1-15,1 1 0,-22-22 16,0 43-16,0-22 15,0 43-15,0 42 16,-22 0 0,22 1-16,-21 20 0,0 0 0,21 1 15,-21 20-15,0-21 0,21 22 16,-21-1-16,-1-20 0,22 20 0,-21 1 16,0-22-16,21 0 0,0 1 15,0-1-15,0 0 0,0-20 16,0-1-16,0 21 0,0-21 0,0 0 15,21 1-15,0-22 0,1 0 16,-1 0-16,0 0 0,21 0 16,-21-22-16,22 22 0,-22-21 0,21 0 15,1 0-15,-22 21 0,21-21 0,-21-22 16,22 22-16,-22 0 0,0 0 16,0 0-16,0 0 0,-21-22 0</inkml:trace>
  <inkml:trace contextRef="#ctx0" brushRef="#br0" timeOffset="73937.56">17928 10626 0,'0'0'0,"42"21"32,-20-21-32,-1 0 0,0 0 15,21 0-15,1 0 0,-1 0 0,0 0 16,1-21-16,-1 0 0,0 21 0,1-22 15,-1 22-15,0-21 0,1 0 16,-22 21-16,0-21 0,-21 0 16,-21 0-16,0 21 15</inkml:trace>
  <inkml:trace contextRef="#ctx0" brushRef="#br0" timeOffset="74123.45">17251 10372 0,'-21'0'0,"42"0"0,-85 0 0,43 0 0,0 0 16,0 0-16,0 0 15,21 21-15,0 0 16,0 0 0,0 0-1,0 1-15,0-1 16</inkml:trace>
  <inkml:trace contextRef="#ctx0" brushRef="#br0" timeOffset="74612.17">15367 11494 0,'0'0'0,"-42"21"0,20-21 16,-20 21-16,42 0 15,21-21 1,0 0-16,22 0 0,20 0 0,1 0 16,-1 0-16,22 0 0,0 0 15,42 0-15,0 0 0,0 0 0,42 0 16,-21 0-16,21-21 0,22 21 0,-1 0 16,1 0-16,-22 0 15,22-21-15,-1 21 0,-20 0 0,-1 0 16,0 0-16,1 0 0,-22 0 0,-21 0 15,0 0-15,-43 0 0,22 0 16,-42 0-16,-1 0 0,-20 0 0,-1 0 16,-21 0-16,0-21 0,0-1 0,-21 1 15,0 0 1,0 0-16,-21 21 0,21-21 0,0 0 16,-21-1-16,21 1 0,-21 21 0,21-21 15,-21 0-15</inkml:trace>
  <inkml:trace contextRef="#ctx0" brushRef="#br0" timeOffset="74932.99">19304 10435 0,'0'-42'0,"0"84"0,0-105 16,0 42-16,0-1 0,0 1 15,-21 21 1,0 43 0,-1-22-16,1 0 0,0 21 15,0 1-15,-21 20 0,20-21 0,1 1 16,-21 20-16,21-20 0,0-1 16,21 0-16,0 1 0,0-22 0,0 21 15,0-21-15,0 22 0,0-22 0,21 0 16,0-21-16,0 21 0,21-21 15,22 0-15,-22 0 0,1 0 16,-1 0-16,0 0 0,1 0 0,-1-21 16,0 0-16,-21 0 0</inkml:trace>
  <inkml:trace contextRef="#ctx0" brushRef="#br0" timeOffset="75155.86">19918 10329 0,'0'-21'15,"0"42"-15,21-42 0,0 21 16,0 21-16,0 1 16,1-1-16,-1 21 0,0-21 15,-21 22-15,21 20 0,0-21 0,0 1 16,-21-1-16,0 0 0,0 1 0,0-1 16,0 0-16,0-20 0,0 20 15,-21-21-15,0 0 0,0 0 16,0 1-16,-22-1 0,1 0 0,21-21 15,-21 21-15,-1-21 0,-20 21 16,20 0-16</inkml:trace>
  <inkml:trace contextRef="#ctx0" brushRef="#br0" timeOffset="76427.14">889 13081 0,'-21'21'0,"42"-42"0,-63 42 15,20 0-15,22 1 0,0-1 16,0 0-16,0 0 0,0 0 15,0 0-15,22-21 0,-1 0 16,0 0-16,21 0 0,-21 0 16,22 0-16,-22 0 0,21-21 15,1 0-15,-1 0 0,0 0 0,1-22 16,-1 22-16,0-21 0,-21 0 16,1-1-16,-22 1 0,0 21 0,0-22 15,0 1-15,0 0 0,0 21 16,-22-1-16,1 22 0,0 0 15,21 43-15,-21-22 16,21 42-16,0-20 0,0 20 16,0-20-16,0 20 0,21 1 0,0-22 15,-21 21-15,0-20 0,0-1 16,21 0-16,-21 1 0,0-1 16,0 0-16,0-20 0,0 20 15,0-21-15,0 0 0,-21-21 16,0 0-1,-21-21-15,21 0 16,-22 0-16,1-22 0,0 22 0,-1 0 16,1-21-16,21 21 0,-22-1 15,1 1-15,21 0 0,0 0 0,0 21 16,-1 0-16,22 21 16,0 0-16,0 22 15,22-22-15,-1 0 0,0 21 0,0 1 16,0-1-16,0-21 15,1 21-15,20-20 0,-21-1 0,21 0 16,1 0-16,-1-21 0,0 0 16,1 0-16,20 0 0,-20-21 0,20 0 15,1 0-15,-1-22 0,1 22 16,-22-21-16,21-1 0,-20 1 0,20 0 16,-20-22-16,-22 22 15,21-22-15,-21 22 0,0-21 0,1-1 0,-22 1 16,0 20-16,0-20 15,0 20-15,0 1 0,0 21 0,0 0 16,0 0-16,0 42 16,0 21-16,0-21 0,0 43 15,0-22-15,0 0 0,0 22 16,0-1-16,-22-20 0,22 20 0,-21-20 16,21-1-16,-21 0 0,21 1 15,0-1-15,0 0 0,0-21 0,0 1 16,0-1-16,0 0 0,21-21 15,0 0-15,1 0 0,-1-21 16,-21 0-16,21 21 0,-21-22 16,21-20-16,-21 21 0</inkml:trace>
  <inkml:trace contextRef="#ctx0" brushRef="#br0" timeOffset="76600.05">1799 13272 0,'0'0'0,"21"0"15,0 0 1,1 0-16,-1 0 0,21 0 16,-21 0-16,106-43 15,-63 43-15,-1-21 0,1 0 16,-1 0-16,1 0 0,20-1 0,-20 1 16,-1 0-16</inkml:trace>
  <inkml:trace contextRef="#ctx0" brushRef="#br0" timeOffset="76828.92">3365 13018 0,'0'0'15,"0"21"-15,0 0 0,0 0 16,0 0-16,0 22 0,-21-22 0,21 21 16,-21 0-16,0-20 0,0 20 15,21 0-15,-21-21 0,-1 22 0,22-22 16,0 21-16,-21-21 0,0 1 15,21 20-15,-21-21 16,42-21 0,0-21-16,0 0 15,1 0-15,20-1 0,-21 1 0,21-21 16,-20 21-16</inkml:trace>
  <inkml:trace contextRef="#ctx0" brushRef="#br0" timeOffset="77116.75">3746 13018 0,'22'-22'0,"-44"44"0,44-65 15,-22 22-15,-22 21 16,1 21-16,-21 0 0,21 1 16,-22-1-16,22 0 15,-21 0-15,21 21 0,0-20 0,-1-1 16,22 0-16,0 0 0,0 0 16,0 0-16,22 1 0,20-22 15,-21 0-15,0 21 0,22-21 0,-1 21 16,-21-21-16,21 21 0,-20-21 15,-1 21-15,0-21 0,0 21 0,-21 1 16,0-1-16,-21 0 16,0-21-16,-22 0 0,1 21 15,0-21-15,-1 0 0,1 0 16,0 0-16,-1 0 0,1 0 0,0-21 16,21 21-16,-22-21 0,22 0 0,0-22 15,0 22-15</inkml:trace>
  <inkml:trace contextRef="#ctx0" brushRef="#br0" timeOffset="77263.67">3111 12827 0,'0'0'0,"0"-21"0,22 21 47,-1 0-31,0 0-16,0 0 0,0 0 15</inkml:trace>
  <inkml:trace contextRef="#ctx0" brushRef="#br0" timeOffset="78964.7">5038 13018 0,'0'0'15,"0"-43"-15,0 22 0,0 0 0,0-21 16,0 20-16,0 1 0,0 0 0,0 0 16,-22 21-1,1 21-15,0 0 16,21 0-16,-21 22 0,21-1 16,0 0-16,-21 22 0,21-22 0,-21 22 15,21-22-15,0 22 0,0-22 0,-22 21 16,22 1-16,0-22 15,0 1-15,0-1 0,0 0 0,22-21 16,-1 1-16,-21-1 0,21 0 0,0-21 16,43 0-16,-43 0 15,21-21-15,-21 0 0,0-1 0,22-20 16,-1 0-16,-21-1 0,22 1 16,-1 0-16,0-1 0,1-20 15,-1-1-15,-21 1 0,21-1 0,1 1 16,-22-22-16,0 22 0,0-1 15,0 22-15,1 0 0,-22-1 0,0 22 16,0 0-16,0 0 0,0 42 16,0 0-1,0 0-15,0 22 0,-22-1 0,1 21 16,21 1-16,-21-22 0,21 22 16,0-1-16,-21 1 0,21-22 0,-21 22 15,21-22-15,0 0 0,0 1 16,0 41-16,21-63 0,0 1 15,0-1-15,22 0 0,-22-21 0,21 0 16,0 0-16,1-21 0,-1 0 16,0-1-16,22 1 0,-22 0 15,1 0-15,20-21 0,-21 20 0,1-20 16,-1 0-16,-21-1 0,22 1 16,-22 0-16,0 21 0,0-1 0,-21 1 15,0 0-15,-21 21 16,0 0-16,0 21 0,-22 0 15,22 1-15,0-1 0,0 0 0,0 0 16,-1 0-16,22 22 0,0-22 16,0 0-16,0 0 0,0 0 0,0 0 15,22 1-15,-1-1 0,0-21 16,0 21-16,0-21 0,0 21 0,1 0 16,-44-21 15,1 0-31,0 0 0,-21 0 15,21-21-15,-1 0 0,1 0 16,0 21-16,-21-21 0,21-1 16,-1 22-16,22-21 0,-21 21 15,21 21 1,0 1-16,0-1 16,0 0-16,21 0 0,1 0 15,-1 0-15,21 1 0,-21-22 16,22 21-16,-22-21 0,21 0 15,0 0-15,-20 0 0,20 0 0,21 0 16,-20-21-16,20 21 0,-20-22 0,20 1 16,1 0-16,-1 0 0,1 0 15,-1 0-15,-21-22 0,1 22 0,-1 0 16,-21-21-16,0 20 0,1 1 16,-22-21-16,0 21 0,0 0 15,0-1-15,0 1 0,-22 21 16,1 0-16,0 0 0,0 0 0,0 0 15,0 21-15,-22-21 0,22 22 0,0 20 16,0-21-16,21 0 0,-21 0 16,21 22-16,0-22 0,0 21 0,0-21 15,0 1-15,21 20 0,0-21 16,0 0-16,0 0 0,0 1 16,22-1-16,-1-21 0,22 21 15,-22-21-15,21 0 0,-20 0 0,20 0 0,1-21 16,-1 21-16,1-21 0,20-1 15,-20 1-15,21 0 0,42-42 16,-64 41-16,-21-20 0,1 21 0,-1-21 16,-21-1-16,0 1 15,-21 21-15,0-22 0,0 1 0,0 21 0,-21-21 16,0 42-16,0 0 16,-21 0-16,-1 0 0,22 0 0,-21 0 15,-1 0-15,1 21 0,0 21 16,21-21-16,-22 0 0,22 22 15,-42 20-15,41-42 0,22 22 16,0-22-16,-21 0 0,21 0 0,0 22 16,0-22-16,0 0 0,21 0 15,1-21-15,-1 0 0,0 0 16,0 0-16,0 0 0,0 0 0,22 0 16,-22-21-16,21 0 0,-21 0 15,22-1-15,-22-20 0,21 21 16,-21-21-16,22-1 0,-1-63 15,0 43-15,-20-1 0,-1 1 16,-21-1-16,21 1 0,0-1 0,-21-20 16,0 41-16,0 22 0,0 0 15,0 42 1,0 0-16,0 1 16,0 20-16,0 0 0,-21 1 15,21 20-15,0-21 0,0 22 0,0-1 16,0-20-16,0-1 0,0 0 0,0 1 15,0-1-15,0 0 0,21-20 16,-21-1-16,21 0 0,0 0 16,-21 0-16,22 0 0,-1-21 0,0 0 0,21 0 15,-21 0-15,22 0 16,-22 0-16,21 0 0,1-21 0,20 0 16</inkml:trace>
  <inkml:trace contextRef="#ctx0" brushRef="#br0" timeOffset="79235.53">9398 12785 0,'0'-43'0,"0"22"16,0 85-16,0-149 0,0 64 0,-21 21 15,0 0-15,-1 0 16,1 0-16,0 21 0,0 0 0,0 22 16,-22-1-16,22-21 0,0 21 15,0 22-15,0-22 0,-22 1 16,43-1-16,-21 0 0,0 1 0,21-1 15,0-21-15,0 21 0,0-20 16,0-1-16,0 0 0,21 0 0,0 0 16,1 0-16,-1-21 0,21 0 0,0 0 15,1 0-15,-1 0 0,0 0 16,1-21-16,-1 0 0,22 0 0,-22 0 16,21 0-16,-20-1 0,-1-20 15,22 0-15</inkml:trace>
  <inkml:trace contextRef="#ctx0" brushRef="#br0" timeOffset="79477.39">10012 12552 0,'-43'212'0,"107"-466"0,-64 232 16,-21 86-16,42-149 0,-21 64 0,0 0 0,-21 21 15,0 0-15,-1 21 0,1 0 16,0 0-16,0 1 16,0 20-16,0-21 0,-1 43 0,1-22 15,0 0-15,-21 85 0,42-84 0,0-1 16,0 21-16,0-20 15,-21-1-15,21 22 0,0-22 0,0-21 16,0 0-16,0 0 0,21 1 0,0-22 16,0 0-16,0 0 15,0 0-15,22 0 0,-22 0 0,21 0 16,1-22-16,-1 22 0,0-21 0,1 0 16,-1-21-16,0 21 0</inkml:trace>
  <inkml:trace contextRef="#ctx0" brushRef="#br0" timeOffset="80434.37">10393 12912 0,'0'21'15,"0"-42"-15,-21 21 16,-1 21-16,1 0 16,0 0-16,0 0 0,21 1 15,-21-1-15,0 21 0,21-21 0,-22 0 16,22 1-16,0-1 0,0 0 0,0 0 16,0 0-16,0 0 0,0 1 15,22-22-15,-1 0 0,0 21 16,21-21-16,-21 0 0,1 0 0,-1 0 15,21 0-15,-21 0 0,22-21 16,-22-1-16,21 22 0,-21-21 0,0-21 16,1 21-16,-1-22 0,0 22 0,0-21 15,-21-22-15,0 22 0,0 0 16,0-1-16,0 1 0,-21 21 0,0-21 16,0 42-16,-1 0 0,-20 0 0,21 0 15,-21 0-15,20 21 0,-20 0 16,21 0-16,-21 21 0,20-20 15,1 20-15,0-21 0,0 21 0,21 1 16,0-22-16,0 21 0,0-21 16,0 1-16,21-1 0,0 0 0,0 0 15,22 0-15,-22-21 0,21 0 16,-21 0-16,22 0 0,-1 0 0,22 0 16,-22 0-16,0 0 0,1-21 0,20 0 15,-21 0-15,1 0 0,20-1 16,-20-20-16,-22 21 0,21-21 0,-21-1 15,22 22-15,-43 0 0,0 0 16,0 0-16,0-1 0,0 1 16,-22 21-16,1 0 0,0 21 15,0 1-15,0-1 0,21 0 0,-21 0 16,21 21-16,0-20 16,0-1-16,0 0 0,0 0 0,0 0 15,0 0-15,0 1 0,0-1 0,0 0 16,21-21-16,-21 21 0,21-21 15,0 21-15,-21-42 32,0 0-17,0 0-15,0 0 16,-21 21-16,0 0 16,0 0-16,-1 0 15,22 21-15,-21 0 16,21 0-16,0 0 15,0 0-15,0 1 16,0-1-16,21-21 0,1 21 0,-1-21 16,0 0-16,21 0 0,1 0 0,-22 0 15,21 0-15,0 0 0,1 0 16,-1 0-16,0 0 0,1-21 0,-1 21 16,0-21-16,1-1 0,-1 1 15,0-21-15,1 0 0,-22 20 0,21-20 16,-21-21-16,1 20 0,-1 1 15,0 0-15,-21-1 0,21 22 0,-21-21 16,0 21-16,-21 21 16,0 0-16,0 21 0,-1 0 0,-20 0 15,21 21-15,0 1 0,0-1 16,-1 0-16,22 1 0,0-22 0,0 21 16,0 1-16,0-22 0,0 0 0,0 0 15,0 0-15,22 0 0,-1 1 16,0-22-16,21 0 0,-21 0 0,22 0 15,-1 0-15,0 0 0,22 0 0,-22 0 16,1 0-16,20-22 0,-21 1 16,22 0-16,-22 21 0,1-21 0</inkml:trace>
  <inkml:trace contextRef="#ctx0" brushRef="#br0" timeOffset="82647.75">1905 14584 0,'0'0'0,"21"-21"0,0-22 0,0 22 16,-21-21-16,0 21 0,0-22 16,0 22-16,0-21 0,0 21 0,-21 0 15,0-1-15,0 22 16,-21 0-16,-1 0 0,1 0 0,0 0 16,-1 22-16,-20 20 0,20 0 15,1 1-15,0-1 0,-1 21 16,1 1-16,21-1 0,-21 1 0,20-1 15,1 1-15,21-1 0,0-20 16,0 20-16,0 1 0,21-22 0,1 0 16,-1 1-16,0-1 0,21-21 15,1 0-15,-1 1 0,0-1 16,1-21-16,-1 0 0,21-21 0,-20-1 16,20 1-16,1-21 0,-1 0 0,1-1 15,-1 1-15,1 0 16,-1-22-16,1 22 0,-22-22 0,0 1 15,1-1-15,-22 22 0,-21-22 16,0-20-16,0 41 0,-21-20 0,-22-1 16,22 22-16,-21 0 0,0 21 15,-1-1-15,1 1 0,-22 21 16,22 0-16,-64 21 0,64 22 16,0-22-16,-1 21 0,22 22 15,-21-1-15,21-20 0,-1 20 16,1 1-16,21-1 0,-21 1 0,21-22 15,0 21-15,0-20 0,0-1 16,21 0-16,0 1 0,1-22 16,-1 0-16,21 0 0,-21-21 0,64 0 15,-64 0-15,21 0 16,1-21-16,20 0 0,-20 0 0,-1 0 16,21-22-16,-20 22 0,20 0 15,-20-21-15,-22 20 0,21 1 16,-21 0-16,0 0 0,1 0 15,-22 0-15,0 42 16,0 0-16,0 0 16,-22 0-16,1 0 0,21 1 0,-21 20 15,21-21-15,0 0 0,-21 0 16,0 22-16,21-22 0,-21 0 16,21 0-16,0 0 0,0-42 46,0 0-46,0 0 0,21 0 0,0 0 16,0-22-16,0 1 0,0 21 16,1-22-16,-1 1 0,0 0 0,21 21 15,-21-1-15,1 1 0,-1 0 0,0 21 16,0 0-16,0 0 0,0 0 16,-21 21-16,0 0 0,22 1 0,-22-1 15,21 0-15,-21 21 16,0-21-16,21 43 0,-21-43 15,0 21-15,0-20 0,21-1 16,-21 0-16,21 0 0,0 0 0,-21 0 16,22-21-16,-1 0 0,0 0 15,0 0-15,0 0 0,22 0 0,-22-21 16,0 0-16,0 0 0,21 0 16,-20 0-16,-1-22 0,0 22 0,0-21 15,21-1-15,-20 1 0,-22-21 16,21 20-16,-21-20 0,21-1 15,-21 1-15,0-1 0,0 22 0,0 0 16,0-1-16,0 1 0,0 21 16,0 0-16,-21 21 0,0 0 15,21 42-15,-22-21 16,22 21-16,-21 1 0,21 20 0,0-20 16,0 20-16,0-21 0,0 1 15,0 20-15,0-20 0,0-1 0,21 0 16,1-21-16,-22 22 0,21-22 15,0 0-15,0 0 0,0 0 16,0-21-16,1 0 0,-1 0 16,0 0-16,21 0 0,-21 0 0,22-21 15,-22 0-15,21 0 0,-21 0 16,22 0-16,-22-1 0,0-20 16,21 21-16,-20 0 0,-1 0 0,-21-1 15,21 1-15,0 21 16,-21 21-1,0 1-15,0-1 0,0 0 0,-21 0 16,0 0-16,21 0 0,0 1 16,-21-1-16,21 0 0,0 21 15,21-42 1,0 0-16,0 0 16,21 0-16,-20 0 0,20-21 0,-21 0 15,21 0-15,1 0 16,-22-1-16,21 1 0,-21 0 0,22-21 15,-22 21-15,0-1 0,21-20 16,-20 21-16,-1 0 0,-21 0 16,0 42 15,0 0-15,0 0-16,0 0 0,0 0 15,0 22-15,0-22 0,0 21 16,0 1-16,0-1 0,0 0 0,0 22 15,0-1-15,0 1 0,0 84 16,0-85-16,0 1 0,21 21 16,-21-22-16,0 22 0,0-1 15,21-20-15,-21 21 0,21-1 0,-21 1 16,0 0-16,0-22 0,0 22 0,0-22 16,0 1-16,21-1 0,-21 1 15,0-22-15,0 22 0,0-22 0,0 0 16,0-21-16,0 22 0,-21-43 0,0 21 15,0-21-15,0-21 16,0 0-16,-22-1 0,22-20 0,-21 0 16,-1-1-16,1 1 0,0-21 15,-22-1-15,22-21 0,0 1 16,-43-86-16,43 65 0,20 20 16,1 0-16,21-84 15,0 84-15,21 1 0,22-1 0,-22 21 16,21-20-16,-21 20 0,22 1 15,-1-1-15,0 22 0,43-43 16,-21 64-16,-22-21 0,0 21 16,1-1-16,41 1 15,-41 0-15,-22 0 0,0 21 0,0 0 0,0 0 16,0 0 0,-21-21-1,0 0 16,0-1-31,0 1 0</inkml:trace>
  <inkml:trace contextRef="#ctx0" brushRef="#br0" timeOffset="85990.42">5778 14415 0,'22'-22'0,"-22"1"0,21 0 16,-21 0-16,0 0 0,21 0 16,-21-1-16,0 1 15,0 0-15,-21 0 0,0 21 16,-1 0-16,-20 0 0,21 0 0,-21 0 16,-1 0-16,22 0 0,-21 0 15,21 21-15,-22 0 0,22 22 16,-42 62-16,41-62 15,1 20-15,0 1 0,0-1 0,0-20 16,21 20-16,0-21 0,0 1 0,0-1 16,0 0-16,0 1 0,0-22 15,21 0-15,0 0 0,0 0 0,22-21 16,-22 0-16,21 0 0,0 0 16,1 0-16,-1 0 0,0-21 0,22 0 15,-22 0-15,1 0 0,20-22 16,-21 22-16,1-21 0,-22 0 15,21-1-15,-21 1 0,1 0 0,-1-1 16,0 1-16,-21 0 0,0-1 0,0 22 16,0-21-16,0 21 15,0 42 1,0 0-16,0 0 16,0 21-16,-21 1 0,21-1 0,-21 0 15,21-20-15,0 20 0,-22 0 0,22-21 16,0 22-16,0-22 0,0 0 15,0 0-15,0 0 0,22-21 0,-1 0 16,0 22-16,0-22 0,0 0 16,0 0-16,1 0 0,-1-22 15,0 1-15,0 0 0,21 0 0,-20 0 0,-1 0 16,0-1-16,0-20 16,0 0-16,0 21 0,-21-22 0,0 1 15,22 0-15,-22 20 0,0-20 0,0 21 16,0 0-16,0 42 31,0 0-31,0 0 0,0 0 16,0 1-16,0 20 0,0-21 0,0 21 15,-22-20-15,22 20 0,0-21 16,0 0-16,0 0 0,0 1 0,0-1 16,22 0-16,-1-21 0,0 0 15,0 0-15,0 0 16,0 0-16,22 0 0,-22 0 0,21-21 15,1 0-15,-1-1 0,0 1 0,-21 0 16,22-21-16,-1 21 0,-21-22 16,0 1-16,1 21 0,-1-22 0,-21 1 15,0 21-15,0-21 0,0 20 16,-21 1-16,-1 21 0,1 0 16,0 0-16,0 21 0,0-21 15,21 22-15,0-1 0,0 0 16,0 0-16,0 0 0,0 0 15,21 1-15,0 20 0,0-21 0,0 0 16,1 0-16,-1 1 0,0-1 16,0 0-16,-21 0 0,0 0 0,21 0 15,-21 1-15,21-1 0,-21 0 16,22-21 0,-1 0-16,0 0 15,0 0-15,21-21 16,-20 0-16,-1-1 0,0 1 0,0 0 15,21-21-15,-20-1 0,-1 22 0,0-21 16,0 0-16,0-1 0,0 1 16,-21 21-16,0-22 0,22 22 15,-22 0-15,-22 21 16,1 0-16,0 0 16,0 21-16,0 0 0,0 1 15,21-1-15,0 0 0,0 0 16,0 0-16,0 0 0,0 1 15,0-1-15,21 0 0,0 0 16,0-21-16,0 21 0,0 22 16,1-22-16,-1 0 0,0 0 0,0-21 15,-21 21-15,21 0 0,-21 1 16,21-22-16,-21 21 0,0 0 16,22-21-16,-1 0 15,0 0 1,0 0-16,0 0 0,0-21 15,43 0-15,-43-1 0,0 22 16,22-21-16,-22 0 0,21-21 16,-21 21-16,22-1 0,-22-20 0,0 21 15,21-21-15,-42-1 0,21 22 16,1-42-16,-22 41 0,0 1 16,0 0-16,-22 21 15,1 0-15,0 21 16,0 0-16,0 1 0,0-1 15,-1 21-15,1-21 0,0 22 0,0 20 16,0-42-16,21 0 16,0 22-16,0-22 0,0 0 0,0 0 15,21 0-15,0-21 0,0 22 0,0-22 16,22 0-16,-22 0 0,21 0 16,1 0-16,-1 0 0,0-22 0,1 1 15,-1 0-15,21 0 0,-20 0 16,-1 0-16,0-22 0,22-20 15,-43 20-15,0 1 0,-21-43 16,0 64-16,0 0 16,0 0-16,0 0 0,0 42 15,-21 0-15,21 0 16,-21 22-16,0-22 0,21 21 16,0-21-16,-21 22 0,-1-22 0,22 21 15,0-21-15,0 0 0,0 22 16,-21-43-16,21 21 0,0 0 0,21-42 31,1 0-15,-1 0-16,0-22 0,0 22 15,0-21-15,-21 21 0,21-22 16,1 1-16,20 0 0,-21-1 16,0 22-16,0 0 0,1 0 0,20 0 15,-21 42 1,-21 0-16,0 21 0,0-21 15,0 22-15,0-1 0,0-21 0,0 22 16,0-1-16,0-21 0,21 21 16,0-20-16,1 20 0,-1-21 15,42 0-15,-42-21 0,22 0 16,-1 0-16,-21 0 0,22 0 16,-1 0-16,0-21 0,1 21 15,-1-21-15,0-21 0,1 20 0,-1-20 16,-21 0-16,21-1 0,1-62 15,-22 41-15,0 22 0,21-85 16,-20 84-16,-22-62 16,0 62-16,0 22 0,0-21 15,0 21-15,0 42 16,0 0-16,-22 0 16,1 0-16,0 22 0,21-1 0,-21 21 15,-21 43-15,42-63 16,0 20-16,-22-21 0,22 22 15,-21-22-15,21 43 0,0-43 0,0-21 16,0 1-16,21-1 0,1 0 16,-1 0-16,0 0 0,21-21 0,-21 0 15,22 0-15,-22 0 0,21 0 16,1-21-16,-1 0 0,0 0 16,1 0-16,-22-1 0,21-20 0,22-43 15,-43 64-15</inkml:trace>
  <inkml:trace contextRef="#ctx0" brushRef="#br0" timeOffset="86203.3">9398 14203 0,'0'21'0,"85"-84"0,-170 105 0,106-21 16,0-21-16,0 0 15,22 0-15,-22 0 0,21 0 0,22 0 16,-22 0-16,0 0 15,22-21-15,-1 21 0,1-21 0,-1 0 16,1 21-16,-22-22 0,22 22 0,-22 0 16,0-21-16,1 21 0,-1 0 15,-21 0-15,0 0 0,-42 0 16</inkml:trace>
  <inkml:trace contextRef="#ctx0" brushRef="#br0" timeOffset="86864.19">508 16150 0,'0'0'15,"-21"-21"-15,0 0 0,-1 0 0,22 0 0,-21 21 16,0 0-16,0 21 16,0 0-16,0 21 0,21 1 15,-22-1-15,22 0 0,-21 1 16,21-1-16,0 0 0,0 1 0,0-1 15,0 0-15,21-21 0,1 1 16,-1-1-16,21 0 0,-21-21 16,22 0-16,-1 0 0,0 0 15,1-21-15,-1 0 0,0-1 0,1 1 16,-1 0-16,0-21 0,1-1 16,-22 22-16,0-63 15,-21 41-15,0 1 0,-21 21 0,0-22 16,-22 22-16,1 0 0,-22 0 15,22 21-15,-21 0 0,20 0 16,-20 21-16,20 0 0,1 0 16,0 22-16,21-22 0,-1 21 0,1 1 15,21-1-15,0-21 0,0 21 16,21-20-16,22 20 0,-22-21 0,21 0 16,-21-21-16,22 0 0,-1 0 15,0 0-15,22-21 0</inkml:trace>
  <inkml:trace contextRef="#ctx0" brushRef="#br0" timeOffset="88632.04">1376 16066 0,'21'-22'0,"-42"44"15,42-65-15,-42 64 16,0 22-16,-1-22 16,1 21-16,0 22 0,0-22 15,21 22-15,-21-1 0,0 1 16,21-1-16,-22 22 0,22-1 15,-21 1-15,0 0 0,21-1 0,-21 1 16,0 0-16,21-22 0,-21 22 16,21 0-16,-22-22 0,22 1 15,-21-1-15,21 1 0,0-22 0,0 0 16,0-21-16,21-42 16,1-21-1,-1 0-15,0-22 0,0 1 0,0-1 16,-21-21-16,21 1 15,-21-1-15,22-21 0,-22 0 0,0 1 16,0-1-16,0 0 0,0 21 16,0-21-16,0 22 0,0-22 0,0 21 15,21 22-15,0-1 0,0 22 16,21 0-16,-20-1 0,20 22 16,0 0-16,1 0 0,20 21 0,-21 0 15,1 0-15,-1 21 0,0 0 16,1 0-16,-22 22 0,0-1 0,0 0 15,-21 1-15,0-1 16,0 0-16,-21 1 0,0-1 0,0 0 16,-22-21-16,22 22 0,-42-22 15,20 0-15,22-21 0,0 0 16,-21 0-16,21 0 0,-1 0 16,1-21-16,0 21 0,0-21 0,0 21 15,0 0-15,21 21 31,0 0-31,21 0 16,-21 0-16,21 1 0,0-1 16,21-21-16,-20 21 0,20 0 0,-21-21 15,21 0-15,1 0 0,-1 0 16,0 0-16,1 0 0,-1-21 16,0 0-16,1 0 0,-1 21 15,0-43-15,1 22 0,-1 0 0,-21 0 16,22-22-16,-22 22 0,0-21 15,-21 0-15,0 20 0,0-20 0,0 0 16,0 21-16,0-22 0,0 22 16,-21 21-1,21 21-15,-21 0 0,-1 22 16,22-22-16,0 21 0,0 1 16,0-1-16,0-21 0,0 21 0,0-20 15,0-1-15,0 21 0,22-21 16,-1 0-16,0-21 15,0 0-15,0 0 0,22 0 0,-22 0 16,21-21-16,0 0 0,-20 21 16,20-21-16,0-21 0,1 20 0,-1 1 15,-21 0-15,0 0 0,22 0 16,-22 0-16,-21-1 0,0 44 31,0-1-31,0 0 0,0 0 16,-21 0-16,21 0 0,-22 1 15,22-1-15,-21 0 0,21 0 16,0 0-16,0-42 31,21 0-15,1 21-16,-1-21 0,0 0 0,0-22 16,0 22-16,0 0 0,1 0 15,-1 0-15,0-1 0,0 1 0,0 0 16,0 21-16,1 0 0,-1 0 15,0 0-15,0 0 0,0 0 0,-21 21 16,0 0-16,0 1 0,21-1 16,-21 0-16,0 0 0,22 0 0,-22 0 15,21 1-15,-21-1 0,21 0 16,0 0-16,0-21 16,0 21-16,22-21 0,-22 0 0,0 0 15,21 0-15,1 0 0,-1-21 16,0 0-16,1 0 0,-1 0 0,0-1 15,1 1-15,-22 0 0,21-21 16,1 21-16,-22-1 0,0-20 0,-21 21 16,0-21-16,0 20 0,0 1 15,0 0-15,0 0 0,-21 21 16,0 0-16,-22 21 16,22 0-16,0 0 0,0 1 0,0-1 15,-22 0-15,43 21 0,-21-21 16,21 22-16,0-22 0,0 0 15,0 21-15,0-20 0,21-1 0,0 0 16,1 0-16,20 0 0,0-21 16,1 21-16,-1-21 0,21 0 0,-20 0 15,20 0-15,1 0 0,20 0 16,-20 0-16,-1-21 0,22 0 0,-21 21 16,20-21-16,-20 0 0,-1-22 0,1 22 15,-22 0-15,22-21 0,-43 21 16,21-22-16,-21 1 0,0 0 15,-21-1-15,0 1 0,0 21 16,0-22-16,-42 22 0,21 0 0,0 21 16,-22 0-16,22 0 0,0 0 0,-21 0 15,21 21-15,-22 22 0,22-22 16,-21 21-16,21-21 0,-22 22 0,22-1 16,0 0-16,0 1 0,0-1 15,-1 21-15,22-41 0,0-1 16,0 21-16,22-42 15,-1 0-15,0 0 0,0 0 0,21 0 16,1-21-16,-22 0 0,42 0 0,-20-1 16,-1 1-16,22-21 15,20-43-15,-41 22 0,-1 20 16,0-20-16,-21-1 0,1 22 16,-1-21-16,-21-43 0,0 42 15,0 22-15,0 0 0,0-1 0,0 22 16,-21 21-16,-1 0 15,1 0-15,0 21 0,0 0 0,-21 43 16,20-22-16,1 1 0,0-1 16,21 21-16,0 1 0,0-22 0,0 22 15,0-22-15,0 0 0,21 22 0,0-22 16,1-21-16,-1 22 0,0-22 16,0 0-16,0 0 0,64 0 15,-43-21-15,1 0 0,62-42 16,-41 21-16</inkml:trace>
  <inkml:trace contextRef="#ctx0" brushRef="#br0" timeOffset="89555.85">6117 16044 0,'-21'0'0,"42"0"0,-63 0 15,21 0-15,21-21 0,-22 0 0,22 0 16,0 0-16,0 0 0,0-1 0,0 1 16,0-21-16,0 21 0,0 0 15,-21 21-15,21-22 0,-21 22 0,0 22 16,0-1-1,21 21-15,0-21 0,0 22 16,0-1-16,0 21 0,-21-20 0,21-1 16,0 0-16,0 1 0,0-1 15,0 0-15,0 1 0,0-22 0,0 0 16,0 0-16,0 0 0,21-21 31,0-21-15,0 0-16,-21 0 0,21 0 15,0-22-15,1 22 0,-1-21 0,-21 0 16,21 20-16,0-20 0,0 21 0,0-21 16,1 20-16,-1 22 15,0 0-15,-21 22 16,0 20-16,21-21 0,-21 21 16,21-20-16,-21 20 0,21 0 0,-21-21 15,0 22-15,22-22 0,-1 0 16,0 0-16,-21 0 0,21-21 15,0 0-15,0 22 0,1-22 0,-1 0 16,21 0-16,0 0 0,-20-22 16,20 1-16,0 0 0,1 0 0,-1-21 15,0 20-15,43-83 0,-43 62 16,-21-20-16,1-1 0,-1 1 16,0-1-16,-21 22 0,0-22 0,0 22 15,0 21-15,0-21 0,0 20 16,-21 22-16,0 0 0,-1 0 15,1 0-15,0 22 0,0 20 0,0-21 16,-22 21-16,22 1 0,0-1 16,0 22-16,0-22 0,21 0 0,0 1 15,0-1-15,0 0 0,0 1 16,21-22-16,21 21 0,-21-21 0,1 0 16,20 1-16,0-22 0,1 0 0,-1 0 15,0 0-15,1 0 0,20 0 16,-21 0-16,1-22 0,20 1 0,-20 0 15,-1 0-15,0 0 0,1-22 16,-1 1-16,-21 21 0,0-21 0,0-1 16,1 22-16,-22-21 0,21 21 15,-42 42 1,-1 0-16,1 0 16,0 0-16,21 0 15,-21 22-15,0-22 0,0 21 0,-1-21 16,22 1-16,-21-1 0,21 0 0,-21 0 15,21 0 1,0-42 0,21 0-16</inkml:trace>
  <inkml:trace contextRef="#ctx0" brushRef="#br0" timeOffset="89694.77">7578 15790 0,'0'0'0,"0"-21"0,0 0 16,-22 21-1,22 21 1,-21 0-16,21 1 0,-21-1 16,21 0-16,0 0 15,0 0-15</inkml:trace>
  <inkml:trace contextRef="#ctx0" brushRef="#br0" timeOffset="90501.82">8149 15875 0,'0'0'0,"0"21"0,0 0 16,0 1-16,0 20 0,0-21 0,0 0 15,0 22-15,-21-22 0,0 21 0,21-21 16,-21 0-16,-1 1 0,22-1 16,-21 0-16,0 0 0,21 0 0,-21-21 15,0 0 1,0-21-16,21 0 15,0-21-15,0 20 0,21-20 16,0 21-16,0-21 0,0-1 16,0 1-16,1 0 0,-1-1 0,21 22 15,-21 0-15,0 0 0,1 21 0,-1 0 16,0 0-16,0 0 0,0 21 16,-21 0-16,0 0 0,21 0 15,-21 22-15,22-1 0,-22-21 16,0 22-16,0-22 0,0 21 0,0-21 15,21 22-15,0-22 0,0 0 0,-21 0 16,21 0-16,22-21 0,-22 0 16,21 21-16,0-21 0,1 0 0,20 0 15,-20 0-15,20-21 0,1 0 0,-1 0 16,1 21-16,-1-42 0,-21 20 16,22 1-16,-22-21 0,1 0 15,-22-1-15,21 1 0,-21 0 0,-21-1 16,0 1-16,0 21 0,0-22 15,0 22-15,-42 0 0,21 21 0,0 0 16,-22 0-16,1 0 0,0 0 16,-1 0-16,1 21 0,0 0 0,-1 22 15,1-22-15,0 21 0,20 1 0,1-22 16,0 21-16,21 0 0,0 1 16,0-22-16,0 21 0,0-21 0,21 1 15,0-1-15,1 0 0,-1-21 0,0 0 16,64 0-16,-64 0 15,21 0-15,0 0 0,1-21 16,-1 0-16,0-1 0,1 1 16,-1-21-16,-21 0 0,22-1 0,-1-63 15,-21 64-15,0-21 0,0 20 16,-21-20-16,0-1 0,0 22 16,0-22-16,0 22 0,0 0 0,0 21 15,0-1-15,-21 44 16,0-1-1,21 21-15,-21 0 0,21 1 16,-21-1-16,21 0 0,0 1 0,-21-1 16,21 0-16,0 1 0,0 20 0,0-20 15,0-1-15,0 0 0,0-21 16,21 22-16,-21-22 0,21 21 16,0-42-16,21 43 0,-20-43 15,-1 0-15,0 0 0,0 0 16,21 0-16,-20-22 0</inkml:trace>
  <inkml:trace contextRef="#ctx0" brushRef="#br0" timeOffset="91302.36">10012 15769 0,'0'-21'0,"-148"254"16,296-445-16,-169 191 0,21 42 0,-22 0 16,1 1-16,0 20 0,0-21 15,0 21-15,21-20 0,-21 20 16,-1 21-16,22-41 0,0 20 15,0-21-15,0 0 0,0 0 16,22 1-16,-1-22 0,0 0 16,0 0-16,21 0 0,-20 0 15,20-22-15,-21 1 0,21 0 0,-20 0 16,20 0-16,-21-22 0,21 1 0,-20 21 16,-1-21-16,-21-1 0,0 1 15,0 0-15,0-1 0,0 1 0,0 21 16,0 0-16,-21-1 0,-1 1 0,1 21 15,0 0-15,-21 0 0,21 21 16,-1 1-16,-20-1 0,21 0 16,0 21-16,0-21 0,21 22 0,0-1 15,0-21-15,0 22 0,0-22 16,0 21-16,0-21 0,0 0 0,21 1 16,21-22-16,-21 0 0,0 0 15,22 0-15,-1 0 0,0 0 0,1 0 16,-1-22-16,0 22 0,1-21 15,-22-21-15,21 21 0,1 0 0,-1-1 16,-21-20-16,0 21 0,0 0 0,1-22 16,-1 22-16,0 0 0,-21 42 31,-21 0-15,0 22-16,21-22 0,-22 21 0,22-21 15,0 22-15,0-22 0,0 0 16,0 21-16,0-20 0,0-1 0,0 0 15,0 0-15,22-21 16,-1 0-16,0 0 16,0-21-16,0 0 0,0 0 0,1-1 15,-1 1-15,0-21 0,21 21 16,-21-22-16,1 22 0,20-21 0,-21 21 16,0 0-16,0-1 0,1 1 15,-1 21-15,-21 21 16,0 1-16,0-1 15,0 21-15,0-21 0,-21 22 0,21-22 16,0 0-16,0 0 0,0 21 16,0-20-16,21-1 0,0-21 15,0 0-15,0 0 0,0 0 16,22 0-16,-22 0 0,21 0 0,-21-21 16,1-1-16,-1 1 0,0 0 0,0 0 15,-21-21-15,0 20 0,0-20 16,0 21-16,0-21 0,-42 20 15,21 1-15,-1 0 0,-20 0 0,21 21 16,-21-21-16,20 0 0,-20 21 16,21-22-16,0 1 0</inkml:trace>
  <inkml:trace contextRef="#ctx0" brushRef="#br0" timeOffset="92317.3">13525 13018 0,'0'0'0,"22"0"32,-1-22-32,0 1 0,0 0 0,21 0 15,-20-21-15,20 20 0,0-20 16,-21 0-16,22 21 0,-22-22 15,0 1-15,0 21 0,0-22 0,-21 22 16,0 0-16,0 0 0,0 0 16,-21 21-16,0 0 15,0 0-15,0 42 0,0-21 16,21 22-16,-22-1 0,1 21 0,21 1 16,0-22-16,0 22 0,0-1 0,0 1 15,0-22-15,0 0 0,0 1 16,0-1-16,0 0 0,0 1 0,0-22 15,0 0-15,0 0 0,0 0 16,0 1-16,0-1 0,-21-21 16,0 0-16,0 0 0,0 0 15,-1 0-15,1 0 0,-21-21 0,21 21 16,-22-22-16,1 1 0,21 0 0,-21 21 16,20-21-16,-20 0 0,21 21 15,0 0 1,21 21-16,0 0 15,21 0-15,0 0 0,0 1 16,0-1-16,1 0 0,-1 0 16,21 0-16,-21-21 0,64 0 15,-22 0-15,-20 0 0,20 0 16,22-21-16,-22 21 0,1-21 0,21-21 16,-22 20-16,22 1 0,-22 0 0,1-21 15,-22-1-15,0 22 16,1-21-16,-1-22 0,-21 22 0,0-21 15,1 20-15,-1-20 0,-21-1 0,21 22 16,-21 0-16,0-1 0,0 22 16,0 0-16,0 0 0,0 42 15,0 0 1,0 21-16,-21 1 0,0 20 0,-1 1 16,22-22-16,-21 22 0,0-22 0,0 21 15,0-20-15,21-1 0,0 0 16,-21-20-16,21 20 0,0-21 15,0 0-15,0 0 0,0 1 0,21-1 16,21-21-16,-21 0 0,0 0 16,1 0-16,-1 0 0,0-21 15,0-1-15,0 1 0</inkml:trace>
  <inkml:trace contextRef="#ctx0" brushRef="#br0" timeOffset="92477.23">14351 13145 0,'0'0'0,"21"0"32,21 0-32,-20 0 0,20 0 0,0 0 15,1 0-15,-1 0 0,21 0 16,-20-22-16,20 1 0,22 21 0,0-21 16,-1 21-16,1-21 0</inkml:trace>
  <inkml:trace contextRef="#ctx0" brushRef="#br0" timeOffset="92744.59">16658 12975 0,'0'0'0,"-21"0"15,0 0-15,0 0 0,21 21 0,-22 1 16,1-1-16,0 21 0,0-21 0,0 0 15,0 1-15,-1 20 16,22-21-16,-21 0 0,0 0 0,0 1 16,21-1-16,0 0 0,0 0 0,0 0 15,0 0-15,0 1 16,21-22 0,0 0-16,0 0 0,22 0 0,-1-22 15,0 22-15,1-21 0</inkml:trace>
  <inkml:trace contextRef="#ctx0" brushRef="#br0" timeOffset="93044.93">17039 13081 0,'21'-42'0,"0"21"16,-148 148-16,276-297 0,-213 276 0,149-233 0,-85 106 0,0 0 15,-21 21-15,-1 0 16,1 0-16,-21 0 0,21 0 16,-22 21-16,22 0 0,0 0 0,-21 0 15,42 1-15,0-1 0,0 0 16,0 0-16,0 0 0,42 0 15,-21 1-15,0-22 0,1 21 0,20 0 16,-21 0-16,21-21 16,-20 21-16,-1 0 0,0 1 0,0-22 15,0 21-15,0 0 0,-21 0 0,0 0 16,-21-21 0,0 21-16,-21-21 0,21 0 0,-22 0 15,1 0-15,0 0 0,-1 0 0,1 0 16,0 0-16,20-21 0,-20 0 15,0 0-15,21 0 0,-22 0 16,22-1-16,21 1 0,0-21 0,0 0 16,0-1-16</inkml:trace>
  <inkml:trace contextRef="#ctx0" brushRef="#br0" timeOffset="93192.85">16510 12721 0,'0'0'0,"-42"0"16,42 21 15,21-21-15,-21 22-16,21-22 0,0 0 0,0 0 15,0 0-15</inkml:trace>
  <inkml:trace contextRef="#ctx0" brushRef="#br0" timeOffset="94877.21">18690 12637 0,'0'0'0,"0"-22"0,0-20 0,0 21 0,0-21 15,0 20-15,0 1 0,0 42 32,0 1-32,0 20 15,0 0-15,-21 22 0,21-1 16,-21 1-16,21-1 0,-21 1 0,21-1 15,-22-20-15,22 20 0,0 1 0,0-22 16,0 21-16,0-20 0,0-1 16,0 0-16,22-20 0,-1 20 0,0-21 15,0 0-15,21 0 0,1-21 0,-22 0 16,21 0-16,1 0 0,-1 0 16,0-21-16,1 0 0,-1 0 15,0-21-15,1 20 0,-1-20 0,21 0 16,-20-1-16,-1-20 0,0-1 15,1 1-15,-22-1 0,21 1 0,1-22 16,-22 22-16,0 20 0,0-20 16,0 21-16,-21 20 0,0 1 0,0 0 15,0 0-15,-42 21 16,21 21-16,0 0 0,-1 22 16,-20-1-16,21 0 0,0 1 0,0 20 15,-1 1-15,1-22 0,21 21 16,-21-20-16,21 20 0,0-20 15,0-1-15,0 0 0,21-21 0,0 22 16,1-22-16,20 0 0,-21 0 16,21 0-16,1-21 0,-1 0 0,0 0 15,1 0-15,-1 0 0,22 0 0,-22-21 16,21 0-16,-20 0 0,-1 0 16,22-22-16,-22 1 0,0 21 0,22-64 15,-43 22-15,0 20 16,0 1-16,-21 0 0,0 21 0,0-1 15,0 1-15,-21 21 0,0 0 16,21 21-16,-21 1 0,0-1 16,-1 0-16,1 21 0,0 1 0,21-22 15,0 21-15,0 0 0,0-20 16,0 20-16,0-21 0,0 21 0,0-20 16,0-1-16,0 0 0,21 0 15,0-21-15,-21 21 0,-21-42 47,0 0-31,0 0-16,0 0 0,21-22 15,-21 22-15,-1 0 0,22 0 0,-21 0 0,21-1 16,-21 22 0,21 22-1,0-1-15,0 0 16,0 21-16,0-21 0,21 1 15,0-1-15,1 0 0,20 0 0,-21 0 16,0-21-16,22 0 16,-1 21-16,-21-21 0,43 0 0,-22 0 15,21 0-15,1 0 0,-1-21 0,1 0 16,-1 21-16,-20-21 0,20 0 16,1-22-16,20-20 0,-41 42 15,-1-22-15,-21 1 0,0 0 16,1-22-16,-1 22 0,-21 21 15,21-22-15,-21 22 0,0 0 0,-21 42 32,0 0-32,-1 22 0,1-22 15,0 21-15,0 1 0,0-1 16,21 0-16,0-21 0,0 22 0,0 20 16,0-42-16,0 22 0,21-22 15,0 0-15,0 0 0,22 0 16,20 1-16,-21-1 0,22-21 15,-22 0-15,22 0 0,-1 0 0,1 0 16,-1 0-16,1-21 0,20-1 16,-20 1-16,-1 0 0,-20 0 15,20 0-15,-20-22 0,-1 22 0,-21-21 16,21-22-16,-20 22 16,-22 0-16,0-1 0,0 1 0,0 0 0,0 21 15,0-1-15,-22 1 0,-20 21 16,0 0-16,21 0 0,-43 21 0,22 1 15,-1-1-15,1 21 0,-21-21 16,20 22-16,22-1 0,-42 21 16,41-41-16,22 20 0,0 0 15,0-21-15,0 1 0,22-1 16,-1-21-16,0 21 0,42-21 16,-41 0-16,20 0 0,-21 0 15,21 0-15,1-21 0,-22 0 0,21-1 16,1 1-16,-1 0 0,-21-21 15,43-43-15,-22 22 0,-21-1 16,0 1-16,0-1 0,1 1 16,-1-1-16,0 1 0,-21-43 15,21 63-15,-21 1 0,0 21 16,21-21-16,-21 63 16,-21 21-1,0 0-15,21 1 0,-21 20 0,0 1 16,-1-1-16,1 85 15,21-84-15,-21 21 0,21-22 16,0-21-16,0 1 0,0 20 0,0 1 16,21-43-16,0 0 0,1 0 15,20 0-15,0-21 0,43 0 16,-43 0-16,22 0 0,-1-21 16,1 0-16,-1 21 0,22-42 0,-22 21 15,1-1-15,-1-20 0,-20 21 16,-1-21-16</inkml:trace>
  <inkml:trace contextRef="#ctx0" brushRef="#br0" timeOffset="95416.9">13017 14457 0,'22'-42'0,"-44"84"0,44-106 0,-22 22 0,0 21 16,0 0-16,0 0 0,-22 21 15,1 0 1,0 0-16,0 21 0,0 21 0,0 0 16,-1 1-16,1-1 0,0 22 15,0-22-15,0 21 0,0-20 0,-1-1 16,1 22-16,21-22 0,-21 0 16,21-21-16,0 22 0,0-22 0,0 21 15,21-21-15,0 1 0,1-22 0,-1 21 16,21-21-16,-21 0 0,22 0 15,-1 0-15,21-21 0,-20-1 16,20 1-16,1 0 0,-22 0 0</inkml:trace>
  <inkml:trace contextRef="#ctx0" brushRef="#br0" timeOffset="95640.77">13695 14351 0,'0'-42'0,"0"-64"15,0 254-15,-21-296 16,-1 148-16,1 21 15,0 0-15,21 22 0,-42 41 16,21-20-16,21-22 0,0 22 16,-22-22-16,1 0 0,21 22 0,-21-22 15,21 0-15,0-20 0,0 20 0,0-21 16,0 0-16,0 0 0,0 1 16,21-1-16,0-21 0,1 0 0,-1 0 15,0 0-15,0 0 0,21 0 16,-20 0-16,20-21 0,-21-1 15,21 1-15</inkml:trace>
  <inkml:trace contextRef="#ctx0" brushRef="#br0" timeOffset="96000.57">14055 14563 0,'-43'84'16,"86"-168"-16,-65 84 0,1 21 0,0 0 16,0 0-16,0 22 0,0-22 0,-1 21 15,1-21-15,-21 22 0,21-22 16,0 21-16,21 0 0,0 1 15,0-22-15,0 0 0,0 0 16,21 0-16,21-21 16,-21 22-16,22-22 0,-1 0 0,0 0 15,1 0-15,-1-22 0,0 1 0,22 21 16,-22-21-16,0 0 0,1 0 16,-1 0-16,-21-22 0,0 22 0,1-64 15,-22 43-15,0 0 0,0-1 16,-22 1-16,1 0 15,0 21-15,-21-1 0,21 1 0,-22 21 16,1 0-16,0 0 0,-1 21 0,22 1 16,-21-1-16,-1 21 0,1-21 0,21 22 15,0-1-15,0-21 0,21 0 16,0 22-16,0-22 0,21 0 16,0 0-16,21-21 0,1 21 0,-1-21 15,0 0-15,1 0 0,20 0 0,1 0 16</inkml:trace>
  <inkml:trace contextRef="#ctx0" brushRef="#br0" timeOffset="96610.22">14901 14626 0,'0'-21'15,"0"0"-15,-84 148 0,168-212 0,-105 43 16,0 42-16,0 0 16,0 0-16,-22 21 0,22 0 0,0 0 0,21 1 15,-21-1-15,21 0 0,0 0 16,0 0-16,0 0 0,0 1 15,0-1-15,21 0 0,0-21 0,-21 21 16,42 21-16,-20-42 16,-22 22-16,0-1 0,21-21 0,-21 21 15,0 0-15,-21-21 16,-1 0 0,1 0-16,0 0 0,0 0 15,-21-21-15,20 0 0,1 21 0,0-21 16,0-1-16,0 22 15,0-21-15,21 42 32,0 1-17,0-1-15,0 0 0,21 0 16,0 0-16,0 0 0,0-21 16,0 22-16,1-1 0,-1-21 0,0 0 15,0 0-15,21 0 0,-20 0 0,20 0 16,0 0-16,1 0 0,-1-21 15,21 21-15,1-22 0,-1 1 0,1 0 16,-1 0-16,1 0 0,-1-22 16,-20 22-16,-1-21 0,0 0 0,-20 20 15,-1-20-15,-21 21 0,0-21 16,0 20-16,0 1 0,0 0 0,-21 0 16,-1 21-16,1 0 0,-21 0 15,21 0-15,-22 21 0,22 0 0,-21 0 16,21 22-16,0-22 15,21 21-15,0-21 0,-22 22 0,22-22 0,0 21 16,0-21-16,0 1 0,22 20 0,-22-21 16,21 0-16,42 0 15,-42 1-15,22-22 0,-1 0 0,0 0 16,1 0-16,-1 0 0,0-22 16,1 22-16,-1-21 0,0 0 15,1 0-15</inkml:trace>
  <inkml:trace contextRef="#ctx0" brushRef="#br0" timeOffset="97699.63">17187 14838 0,'21'0'15,"1"0"-15,-1 0 0,0-21 0,0 21 16,21-21-16,-20-1 0,20-20 0,-21 21 15,0 0-15,22-22 0,-22 1 16,-21 0-16,0-1 0,0 1 0,0 0 16,0-1-16,-21 1 0,-1 0 15,-20 21-15,0-1 0,-1 1 16,1 21-16,0 0 0,-22 21 0,22 1 16,0 20-16,-1 0 0,1 1 15,0 20-15,-1-21 0,1 22 0,0-1 16,20-20-16,1 20 0,0-20 15,0-1-15,21 0 0,0-21 0,0 22 16,0-22-16,21 0 0,0-21 0,0 21 16,1-21-16,20 0 0,0 0 15,1 0-15,-1 0 0,0-21 0,1 0 16,-1 0-16,0 0 0,1-1 16,-1-20-16,0 21 0,-21-21 15,1-1-15,-1-20 0,0 20 0,-21 1 16,21-21-16,-21 20 0,0 1 15,0 21-15,0 0 0,0-1 0,0 44 16,0-1 0,0 0-16,0 21 0,0 1 0,-21-1 15,0 21-15,0 22 0,21-43 16,0 1-16,0-22 0,0 21 16,0-21-16,0 22 0,21-22 0,21 0 15,-21-21-15,22 21 0,-22-21 0,21 0 16,0 0-16,1 0 15,-1 0-15,0-21 0,1 21 0,-1-21 16,0-21-16,1 20 0,-1 1 0,-21-21 16,22 0-16,-22-1 0,0-20 15,0 20-15,-21-20 0,0-1 0,21 1 16,-21 21-16,0-22 0,0 1 16,0 20-16,0 22 0,0 42 31,-21 22-31,0-1 0,0 0 15,0 1-15,21 20 0,-22 1 0,1-22 16,0 21-16,21 1 0,0-22 16,0 1-16,0-1 0,0 0 15,0 1-15,21-22 0,0 0 0,1 0 16,-1 0-16,21-21 0,0 0 16,-20 0-16,20 0 0,0 0 0,1 0 15,-1-21-15,0 0 0,1 0 0,-1-22 16,0 22-16,1-21 0,-1 0 15,0-22-15,1 22 0,-22-22 0,21-20 16,-21 20-16,22-63 16,-22 85-16,-21-1 0,0 22 0,0-21 15,0 63 1,0 0-16,-43 22 16,43-1-16,-42 0 0,42 22 0,-21-22 15,0 22-15,21-22 16,-21 21-16,21-20 0,0-1 0,0 0 15,0-20-15,0 20 0,21-21 0,0 21 16,0-20-16,0-22 0,22 21 16,-22-21-16,21 0 0,-21 0 0,22 0 15,-1 0-15,21 0 0,-20 0 0,20-21 16</inkml:trace>
  <inkml:trace contextRef="#ctx0" brushRef="#br0" timeOffset="97964.48">20637 14139 0,'-84'22'16,"63"-1"0,-22 21-16,22-21 0,0 22 0,0-1 15,-22 21-15,22-20 0,0-1 16,0 22-16,0-22 0,0 0 0,21 1 15,0-1-15,-22-21 0,22 21 16,0-20-16,0-1 0,0 0 0,0 0 16,0 0-16,22-21 0,20 0 15,-21 0-15,0 0 0,22 0 16,41-21-16,-41 0 16</inkml:trace>
  <inkml:trace contextRef="#ctx0" brushRef="#br0" timeOffset="98600.12">20976 14266 0,'21'-42'0,"-42"84"0,42-126 16,-21 63-16,0-1 0,0 1 16,0 42-16,-21 1 15,21-1-15,-21 21 0,0 0 16,0 1-16,-1 20 0,1-20 16,21 20-16,-21-21 0,21 1 0,-21-1 15,21 0-15,0 1 0,0-1 0,0-21 16,0 0-16,0 1 0,0-1 15,21-21 17,0-21-32,0-1 0,1 1 0,-1 0 15,0 0-15,21 0 0,-21-22 16,22 1-16,-22 21 16,0 0-16,0 21 0,0 0 0,-21 21 15,0 0 1,0 0-16,0 0 0,0 22 15,0-22-15,-21 0 16,21 0-16,0 0 0,0 1 0,0-1 16,0 0-16,21 0 0,1-21 15,-1 0-15,21 21 0,-21-21 16,22 0-16,-1 0 0,0 0 0,1 0 16,20-21-16,-21 21 0,22-21 0,-1 0 15,-20-22-15,20 22 0,-20-21 16,-1 0-16,0-1 0,1 1 0,-22 0 15,0-1-15,-21 1 0,0 0 16,0 20-16,0 1 0,0 0 0,-21 21 16,-22 0-16,22 0 15,-21 21-15,0 22 0,-1-22 0,22 21 0,-21-21 16,21 22-16,-1-1 0,1-21 16,21 21-16,-21-20 0,21 20 15,0-21-15,0 0 0,21 0 0,0 1 16,1-1-16,20-21 0,0 0 15,1 0-15,-1 0 0,0 0 16,22 0-16,-22 0 0,22 0 0,-22-21 0,21 21 16,-20-22-16,-1 1 0,0-21 15,-20 21-15,20 0 0,-21-1 0,-21-20 16,0 21-16,0 0 0,0 0 0,0-1 16,0 1-16</inkml:trace>
  <inkml:trace contextRef="#ctx0" brushRef="#br0" timeOffset="98823.99">20172 14436 0,'-43'21'16,"86"-42"-16,-128 42 0,64-21 0,21 21 15,42-21-15,1 0 16,-1 0-16,0 0 0,22-21 0,-1 21 15,22-21-15,0 0 16,-1 21-16,1-22 0,21 1 0,-43 21 16,1-21-16,-1 21 0,-20 0 15,-1 0-15,-21 0 0</inkml:trace>
  <inkml:trace contextRef="#ctx0" brushRef="#br0" timeOffset="99445.63">13250 16044 0,'0'0'0,"-21"-105"31,0 105-31,0 0 0,0 0 15,-22 42-15,22-21 0,-21 21 16,-1 1-16,1 20 0,-21-20 0,20 20 16,1-21-16,0 22 0,20-22 15,-20 22-15,21-22 0,0 0 0,21-20 16,0 20-16,0-21 0,0 0 16,21 0-16,0-21 0,21 0 0,1 0 15,-1 0-15,22-21 0,-1 0 16,1 0-16,-1 0 0,1-22 15,-1 22-15,-21-21 0,1 0 0,-1-1 16,-21 1-16,0 0 0,-21-1 16,0 1-16,-21-22 0,0 22 0,0 0 15,-21-1-15,-1 1 0,1 21 0,0 0 16,-1 21-16,1 0 0,-43 21 16,43 0-16,0 21 0,-1 1 15,1-1-15,21-21 0,-22 64 16,43-43-16,0 1 15,0-1-15,0-21 0,22 0 0,-1 0 16,21 1-16,0-22 0,22 0 0,-1 0 16,22 0-16,-21-22 0,20 1 0,1-21 15,0 21-15</inkml:trace>
  <inkml:trace contextRef="#ctx0" brushRef="#br0" timeOffset="99694.49">13906 15960 0,'22'-106'31,"-65"254"-31,64-190 0,1-43 0,-65 106 16,22 0-16,-21 85 0,21-63 16,-1 20-16,1 1 0,-21 84 15,21-64-15,-22 1 0,22 0 0,0-1 16,-21 22-16,21 0 0,-1 0 16,-20-21-16,21 20 0,0 22 15,0-21-15,-1 0 0,1 0 0,0 0 16,0-22-16,21 1 0,0 0 15,0-22-15,-21 1 0,21-1 0,0-20 16,0-22-16,0 0 0,21-21 16,0-21-16,0 0 0,0-22 15,1 1-15,20-22 0</inkml:trace>
  <inkml:trace contextRef="#ctx0" brushRef="#br0" timeOffset="101243.63">13864 16171 0,'0'-42'0,"0"84"0,0-147 0,0 62 16,0 1-16,0 21 0,0-22 0,0 22 15,0 0-15,0 0 0,21 0 16,0 21-16,1-21 0,20 21 16,-21 0-16,127 21 15,-84 0-15,-22 0 0,0 0 16,1 0-16,-1 1 0,-21 20 15,-21 0-15,0-21 0,0 22 0,0-22 16,-42 21-16,21-21 0,-22 22 0,-20-22 16,21 0-16,-22 0 0,22 0 15,-22-21-15,22 0 0,-22 22 0,22-22 16,-21 0-16,20 0 16,22 0-16,0 0 0,21 21 15,0 0-15,0 0 16,0 0-16,42 0 15,-21 1-15,22-22 0,-1 21 0,0-21 16,1 0-16,20 0 0,1 0 0,-1 0 16,22 0-16,-22 0 0,1 0 15,-1-21-15,-20 21 0,20-22 0,-20 1 16,-1 0-16,0 0 0,1-21 16,-1 20-16,-21-20 0,0 0 0,0-1 15,-21 1-15,0 0 0,0-1 16,0 1-16,0 21 0,0-21 15,0 20-15,-21 22 0,0 0 16,0 22-16,0-1 16,0 0-16,-1 21 0,1 1 0,0-22 15,21 63-15,-21-41 16,21-1-16,0-21 0,0 22 0,0-22 16,21 0-16,0 0 0,0 0 0,1-21 15,20 0-15,-21 0 0,0 0 16,22 0-16,-1 0 0,-21 0 0,21-21 15,1 21-15,20-21 0,-20-21 16,-1 20-16,0 1 0,1-21 16,-22 21-16,21-22 0,-21 1 0,-21 21 15,0 0-15,21 0 0,-21-1 16,0 44 0,0-1-16,-21 21 0,21-21 15,0 22-15,-21-22 0,0 0 16,21 21-16,-21-21 0,21 1 0,0 20 15,0-21-15,0 0 16,21-21 15,0-21-31,0 0 16,0 0-16,1 0 0,-1-22 16,0 22-16,-21 0 0,21-21 0,0 20 15,0 1-15,1 21 0,-1-21 16,0 42-1,0 0-15,-21 1 16,0-1-16,0 0 0,21 21 0,-21-21 16,21 1-16,1-1 0,-1 0 0,-21 0 15,42-21-15,-21 21 0,0 0 16,1-21-16,20 0 0,-21 0 0,21 0 16,1 0-16,-1 0 0,0 0 15,1-21-15,-1 21 0,22-21 16,-22 0-16,0 0 0,1 0 0,-1-22 15,-21 22-15,0-21 0,0-1 16,-21 1-16,22 0 0,-22 21 0,0-22 16,-22-20-16,1 42 15,21-1-15,-21 22 0,0 0 0,-21 0 16,20 22-16,1-1 0,0 0 0,0 0 16,0 21-16,0-20 0,21 20 15,0 0-15,0 1 0,0-1 0,0-21 16,0 21-16,0-20 0,21-1 15,0 0-15,0 0 0,0 0 16,22 0-16,-1-21 0,0 0 0,1 0 16,-1 0-16,21 0 0,1 0 15,-1 0-15,1-21 0,-1 21 0,1-21 16,-1 0-16,1 0 0,-1 0 0,-20-1 16,20-20-16,-20 21 0,-1-21 15,0-1-15,-21 1 0,1 0 16,-1 20-16,-21-20 0,0 21 0,0 0 15,-21 21-15,-1 0 0,-20 0 0,0 0 16,-1 0-16,1 0 0,-21 21 0,20 0 16,-20 0-16,20 0 15,1 1-15,0 20 0,-1-21 0,1 21 16,21-20-16,0 41 0,21-42 16,0 22-16,0-22 15,21 0-15,0 0 0,0-21 0,0 0 16,22 0-16,-22 0 0,21 0 15,1 0-15,-1 0 0,0-21 0,1 0 16,-1 0-16,0-1 0,-21-20 16,22 21-16,-1-21 0,0-22 15,1 22-15,-22-22 0,21 1 0,22-64 16,-43 63-16,0 1 0,-21-1 16,0 1-16,0 20 0,0 1 15,0 0-15,0 21 0,0-1 0,-21 22 16,0 0-16,0 22 0,-1-1 15,1 21-15,0 0 0,0 1 0,0-1 16,21 0-16,0 22 0,0-1 0,0 1 16,0-1-16,0 1 0,0-22 15,0 22-15,0-22 0,0 0 0,0 1 16,21-1-16,0-21 0,21 0 16,1 1-16,-1-22 0,0 0 0,22 0 15,-1 0-15,1 0 0,-1-22 0</inkml:trace>
  <inkml:trace contextRef="#ctx0" brushRef="#br0" timeOffset="102904.29">18732 15621 0,'0'0'16,"-21"0"-16,-63 42 15,84 1 1,-22-1-16,22 0 0,-21 1 15,21-1-15,0 22 0,-21-1 0,0-21 16,21 22-16,-21-22 0,21 1 0,0-1 16,0-21-16,0 0 0,0 0 15,0 1-15,0-1 0,21-42 32,0-1-32,-21 1 0,42 0 0,-20 0 15,-1-21-15,0 20 0,0-20 16,0 0-16,0-22 0,1 22 15,-1 21-15,0-22 0,0 22 0,0 0 16,-21 0-16,21 21 0,-21 21 16,0 0-16,0 22 15,0-22-15,0 21 0,0 0 0,0 1 16,0-1-16,22-21 0,-22 22 16,0-22-16,21 21 0,-21-21 0,21 0 15,0 1-15,0-22 0,0 0 0,1 0 16,-1 0-16,21 0 0,0 0 15,-20 0-15,20-22 0,0 22 16,1-42-16,-1 21 0,0 0 0,1-22 16,-22 1-16,21 0 0,-21-1 15,-21-20-15,0 21 0,21-1 0,-21-20 16,0 20-16,0 22 0,0-21 16,0 21-16,-21 21 15,0 21 1,0 0-16,0 21 0,21-20 0,-21 41 15,21-21-15,-22 1 0,22-1 16,0 22-16,0-22 0,0 0 16,0 1-16,0-22 0,22 21 0,-1-21 0,0 0 15,21 1-15,-21-1 16,22-21-16,-1 0 0,0 0 0,1 0 16,-1 0-16,0 0 0,1-21 0,-1-1 15,0 1-15,-20 0 0,20 0 16,-21-21-16,0 20 0,0-20 15,-21 21-15,0 0 0,22 0 0,-22-1 16,0 1-16,0 42 16,0 1-16,0-1 15,0 0-15,0 0 0,0 0 16,0 0-16,0 1 0,0-1 16,0 0-16,21-21 15,0 0-15,21 0 0,-21 0 16,22 0-16,-22 0 0,21-21 0,1 0 15,-22 21-15,21-22 16,-21 1-16,0 0 0,1 0 16,-1 0-16,-21 0 0,21-22 0,-21 22 15,0 0-15,0 0 0,-21 21 16,0 21-16,-1-21 16,1 21-16,21 21 15,-21-20-15,0-1 0,0 21 0,21-21 0,-21 0 16,21 22-16,-22-22 0,22 0 15,-21-21-15,21 21 0,0 0 16,21-42 15,1 21-31,-1-21 0,0 0 16,0 0-16,0 0 0,0-1 16,1 1-16,41-42 0,-42 42 15,0 21-15,1-22 0,-1 22 16,0 0-16,0 0 0,0 22 15,-21-1-15,0 0 16,0 21-16,21-21 0,-21 1 0,22-1 16,-1-21-16,0 21 15,0 0-15,0 0 0,0-21 0,1 0 16,20 0-16,0 0 0,-21 0 16,22 0-16,20 0 0,22 0 15,-43-21-15,1 0 0,-1 0 0,0 0 16,1-1-16,-1 1 0,-21-21 15,0 21-15,0-22 0,-21-20 16,0 21-16,0 20 0,0-20 0,-21 21 16,0 21-16,0-21 0,0 21 15,0 0-15,-1 0 0,-20 0 16,21 21-16,0 0 0,-22 0 0,22 0 16,0 22-16,0-22 0,0 21 0,0 1 15,21-1-15,-22-21 0,22 21 16,0-20-16,0 20 0,0-21 15,22 0-15,-1 0 0,0 1 16,0-22-16,21 0 0,-20 0 16,-1 0-16,0 0 0,21-22 0,-21 1 15,1 0-15,20 0 0,-21 0 0,0-22 16,0 1-16,1 0 0,-1-1 16,0-20-16,0 21 0,0-22 0,0 1 15,-21-1-15,0 22 0,0-22 16,22 22-16,-22 0 0,0-1 0,0 22 15,0 0-15,0 42 16,-22 0-16,1 22 16,21-22-16,-21 21 0,0 0 0,21 1 15,-21-1-15,21 22 0,-21-22 0,21 0 16,-22 1-16,22 20 0,0-21 16,0 1-16,0-22 0,0 21 0,22-21 15,-1 22-15,0-22 0,0-21 16,21 21-16,-20-21 0,20 0 15,0 0-15,1 0 0,-1 0 0,0 0 0,22-21 16</inkml:trace>
  <inkml:trace contextRef="#ctx0" brushRef="#br0" timeOffset="103858.85">22119 15939 0,'0'-22'16,"0"1"-16,-21 191 0,42-361 0,-21 255 0,-21-128 15,0 85 1,0 0-16,-1 1 0,22 20 15,0-21-15,-21 21 0,0-20 16,21 20-16,0-21 0,0 21 0,0-20 16,0-1-16,0 0 0,0 0 0,0 0 15,21-21-15,0 21 0,1-21 16,-1 0-16,21 0 0,-21 0 16,0 0-16,1-21 0,20 0 15,-21 0-15,0 0 0,0 0 0,1-22 16,-22 22-16,0-21 0,0-1 0,0 1 15,0 0-15,0 21 16,0-43-16,-22 64 16,1 0-16,0 0 0,0 0 15,0 0-15,0 42 0,-1-20 0,1-1 16,0 21-16,0-21 0,0 22 0,0-22 16,21 21-16,-22-21 0,22 22 15,0-22-15,0 0 0,0 0 0,22-21 16,-1 21-16,0-21 0,0 21 15,0-21-15,22 0 0,-22 0 16,21 0-16,0-21 0,1 0 0,20 21 16,-20-21-16,-1 0 0,0-22 15,1 22-15,-1-21 0,0 21 0,1-22 16,-22 22-16,42-42 0,-42 42 16,-21-1-16,0 44 15,0-1 1,0 21-16,-21-21 15,0 0-15,21 22 0,-21-22 0,21 0 16,0 0-16,0 22 0,-21-43 16,21 21-16,0 0 0,0 0 15,21-21-15,0 21 0,0-21 16,0 0-16,1 0 0,20 0 0,-21 0 16,21-21-16,-20 21 0,20-21 15,-21 0-15,21 0 0,-20-1 0,20 1 16,-21 0-16,0-21 0,0 21 15,1-1-15,-1 1 0,-21 0 16,0 42 0,-21 0-16,21 1 0,-22-1 15,1 21-15,0-21 0,21 22 0,0-22 16,-21 0-16,21 0 0,0 0 16,0 0-16,0 1 0,21-22 15,0 0-15,22 0 16,-22 0-16,0 0 0,21 0 15,-21 0-15,1-22 0,20 1 0,-21 0 16,0 0-16,22-21 0,-22 20 16,21-62-16,-42 41 0,0-20 15,0-22-15,0 43 0,0 21 16,-21 0-16,0-1 0,0 1 16,-22 21-16,22 0 0,0 0 15,0 0-15,0 0 0,21 21 16,0 1-1,21-22 1,0 21-16,0-21 0,0 0 16,22 0-16,-22 0 0,21 0 15,-21 0-15,22-21 0,-1 21 0,0-22 16,-21 22-16,22-21 0,-22 21 16,0-21-16,0 21 0,-21-21 0</inkml:trace>
  <inkml:trace contextRef="#ctx0" brushRef="#br0" timeOffset="104122.32">20066 15663 0,'0'-21'78,"21"0"-78,0 21 0</inkml:trace>
  <inkml:trace contextRef="#ctx0" brushRef="#br0" timeOffset="-83410.31">20934 12912 0,'21'21'32,"0"0"-17,0-21-15,0 21 16,1 0-16,-1-21 0,21 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3:28:55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1334 0,'-21'0'16,"-1"0"-16,1 0 16,0 0-16,0 0 15,0 0-15,0 0 0,-1 0 16,1 0-16,0 0 0,0 0 16,0 0-16,63 0 46,-21 0-46,43 0 16,-1-22-16,1 22 0,20 0 16,1 0-16,-21-21 0,20 0 15,1 21-15,-22 0 0,1 0 16,-1-21-16,1 21 0,-1 0 16,-20 0-16,-1 0 0,0 0 0,-20 0 15,20 0-15,-21 0 16,-42 21-1,0-21 1,-22 0-16,22 0 0,0 0 0,0 21 16,0-21-16,0 0 0,-1 0 15,1 0-15</inkml:trace>
  <inkml:trace contextRef="#ctx0" brushRef="#br0" timeOffset="338.94">1714 1334 0,'-21'0'31,"0"0"-31,0 21 16,21 0-16,0 0 15,0 0-15,-21 0 0,21 1 16,0-1-16,0 21 0,-21 0 15,21 22-15,0-22 0,0 22 0,0-22 16,-22 22-16,22-22 0,-21 21 16,21-20-16,0-1 0,0 0 15,0 1-15,-21-1 0,21-21 16,0 0-16,0 22 0,-21-22 0,21 0 16,0 0-16,0-42 46,0 0-46,21 0 16</inkml:trace>
  <inkml:trace contextRef="#ctx0" brushRef="#br0" timeOffset="1459.19">1968 1376 0,'0'0'0,"0"-21"0,0 0 0,0-1 32,0 44-17,0-1 1,0 0-16,0 0 0,0 0 0,0 0 16,0 22-16,0-22 0,0 21 15,0 1-15,0 20 0,0-21 16,-21 1-16,21-1 0,0 22 15,0-22-15,0 0 0,-21 1 0,21-1 16,0-21-16,0 21 0,0-20 16,0 20-16,0-21 0,0 0 0,-21 0 15,21 1-15,0-1 0,0 0 16,0 0-16,0 0 16,0 0-1,0-42 16,0 0-31,21 0 16,-21 0-16,21 0 0,0-22 0,-21 1 16,22 21-16,-1-22 0,0 1 15,0 0-15,0-1 0,0 22 0,1-21 16,-1 21-16,0 0 0,0-1 16,0 22-16,0 0 0,1 0 0,-1 0 15,-21 22 1,21-22-16,-21 21 0,0 21 0,0-21 15,0 0-15,0 22 16,0-22-16,0 21 0,0-21 0,0 22 16,0-22-16,0 0 0,0 0 15,21 0-15,-21 1 0,0-1 0,21-21 16,0 21-16,1-21 0,-1 0 16,21 0-16,-21 0 0,0 0 15,22 0-15,-22-21 0,21 0 16,1 21-16,-1-22 0,-21 1 0,21-21 15,-20 21-15,20 0 0,-21-22 16,0 1-16,0 21 0,1-22 0,-22 1 16,21 21-16,-21-21 0,0 20 15,0 1-15,0 0 16,-21 21 0,-1 0-16,1 0 0,0 21 15,0-21-15,21 21 0,-21 1 16,21-1-16,-21 0 0,21 0 0,0 0 15,0 0-15,0 1 16,21-1-16,0 0 0,0-21 16,-21 21-16,21 0 0,0-21 15,-21 21-15,22 1 0,-1-22 0,-21 21 16,0 0-16,21 0 16,-21 0-16,21-21 0,-21 21 0,0 1 15,21-22-15,-21 21 0,0 0 16,21 0-16,1-21 15,-1 0 1,0 0-16,0 0 0,0 0 16,0 0-16,1 0 0,-1 0 15,0-21-15,0 0 0,0 21 16,0-21-16,1-1 0,-1 1 16,0 0-16,0 0 0,-21 0 0,21-22 15,-21 22-15,21-21 0,-21 21 0,0-22 16,0 22-16,0 0 0,0 0 15,0 0-15,0 42 16,0 0 0,0 0-16,0 0 0,0 1 0,0 20 15,0-21-15,0 21 16,0-20-16,-21 20 0,21-21 0,0 0 0,-21 0 16,21 1-16,0-1 15,0 0-15,0 0 0,21-21 31,22-21-31</inkml:trace>
  <inkml:trace contextRef="#ctx0" brushRef="#br0" timeOffset="2467.64">5143 1609 0,'22'0'0,"-44"0"0,65-21 0,-43-1 16,0 1 0,0 0-16,0 0 15,0 0-15,0 0 0,0-1 16,-21 22-16,-1 0 16,1 0-16,0 0 0,0 0 0,-21 0 15,20 0-15,-20 0 0,0 0 16,-1 22-16,1-1 0,0 0 0,-1 21 15,1-21-15,21 22 0,-21-1 16,20 0-16,1 1 0,0-1 0,21-21 16,0 22-16,0-22 0,0 21 15,0-21-15,21 0 0,0 1 0,1-22 16,20 21-16,0-21 0,1 0 16,-1 0-16,0 0 0,22 0 0,-22 0 15,0 0-15,1 0 0,-1 0 16,-21 0-16,22 0 0,-22-21 15,0 21-15,0 0 0,-21-22 16,-21 22 0,0 0-16,0 0 0,-64 0 15,43 0-15,-22 0 16,22 22-16,-22-1 0,22 0 0,-22 0 16,22 0-16,0 0 0,21 1 15,-22-22-15,22 21 0,0 0 0,0 0 16,21 0-16,0 0 15,21 1-15,0-22 16,21 0-16,1 0 0,-1 0 16,0 0-16,1 0 0,-1 0 15,0 0-15,1 0 0,20 0 0,-20-22 16,-22 22-16,21-21 0,0 21 16,-20-21-16,20 0 0,-21 21 0,0-21 15,0 0-15,1 21 16,-22 21-1,-22-21-15,1 21 16,0 21-16,-21-21 0,21 1 0,-1 20 16,-20 0-16,21 22 0,-21-22 15,20 0-15,-20 22 0,21-22 16,0 1-16,0-1 0,-1 0 0,22 1 16,0-1-16,-21-21 0,21 21 15,0-20-15,0-1 0,0 0 16,21-42-1,1 0-15,-1-1 16,0-20-16</inkml:trace>
  <inkml:trace contextRef="#ctx0" brushRef="#br0" timeOffset="2958.43">6519 1397 0,'0'0'0,"0"-21"0,0 0 0,0 0 16,0-1 0,0 44-1,0-1-15,0 0 16,-21 0-16,21 21 0,-21 1 0,21 20 15,0-20-15,-21 20 0,0 1 16,-1-1-16,22 1 0,-21-1 0,0-21 16,21 22-16,-21-22 0,21 1 15,0-1-15,-21-21 0,21 21 16,0-20-16,-21-1 0,21 0 16,0 0-16,0-42 31,0 0-31,0 0 0,0-1 15,0 1-15,0 0 0,0-21 0</inkml:trace>
  <inkml:trace contextRef="#ctx0" brushRef="#br0" timeOffset="3279.54">6562 1376 0,'0'0'0,"-22"0"16,44 0 0,-1 0-1,0 0-15,21-21 0,1 21 16,-1 0-16,0 0 0,1 0 0,-1 0 16,0 0-16,1 0 0,41 0 15,-41 0-15,-1 0 0,-21 0 16,21-21-16,-20 21 0,-1 0 15,0 0-15,-42 0 47,0 0-47,-1 0 0,1 0 16,0 21-16,0-21 0,0 21 0,-22-21 16,22 21-16</inkml:trace>
  <inkml:trace contextRef="#ctx0" brushRef="#br0" timeOffset="3572.52">6392 1863 0,'-21'21'0,"42"-21"47,0 0-47,85-42 15,-63 42-15,-1-22 16,-21 22-16,21-21 0,-20 0 0,20 21 16,-21-21-16,21 21 0,-20 0 15,-1 0-15,-21-21 0,21 21 16,0 0-16,0 0 31,0 0-31,1 0 16,-1 0-16,0 0 0,0 0 15</inkml:trace>
  <inkml:trace contextRef="#ctx0" brushRef="#br0" timeOffset="4156.04">7408 1884 0,'0'0'0,"-42"0"32,21 0-32,21-21 15,-21 0-15,21-1 16,-22 1-16,22 0 16,0 0-16,0 0 0,0 0 15,0-1-15,22 22 0,-1-21 16,0 0-16,0 0 0,0 0 0,22 0 15,-1 21-15,-21-22 0,21 22 16,1 0-16,-22 0 0,64-21 16,-43 21-16,-21 0 0,21 0 15,-20 0-15,20 21 0,0 1 16,-21-1-16,1 21 0,-1-21 16,-21 22-16,0-22 0,0 21 15,0-21-15,0 22 0,0-1 0,0-21 16,0 21-16,-21-20 0,-1 20 15,1-21-15,-21 0 0,21 0 0,0 1 16,-1-1-16,1-21 0,21 21 16,-21-21-16,0 0 0,0 0 31,21-21-31,0 0 0,0-1 16,0 1-16,0 0 0,0 0 15,21-21-15,0 20 0,0 1 16,0 0-16,1 0 0,-1 0 15,21-22-15,-21 22 0,22 0 16,-1 0-16,0 0 0,-21 0 0,22-22 16,-1 22-16,0 0 0,-20 21 15,20-21-15,-21 0 0,0 21 0,0 0 16,-21-22-16,22 22 16,-1 0-16</inkml:trace>
  <inkml:trace contextRef="#ctx0" brushRef="#br0" timeOffset="4446.35">8572 1524 0,'0'21'31,"0"0"-31,0 1 0,0-1 16,0 0-16,-21 0 0,21 0 0,-21 22 15,21-22-15,0 21 0,0-21 16,0 0-16,0 1 0,-21-1 0,21 0 15,-21 0-15,21 0 0,0 0 16,0 1-16,0-1 0,0 0 16,-21-21-16,21 21 15,0-42 32,0-21-47,0 20 16,0 1-16,0-21 0</inkml:trace>
  <inkml:trace contextRef="#ctx0" brushRef="#br0" timeOffset="4954.78">8721 931 0,'0'0'0,"-22"0"16,1-21-16,0 21 16,0 0-16,0 0 0,0 0 0,-1 0 15,1 0-15,21 21 16,-21-21-16,0 22 0,21-1 0,0 0 16,-21 21-16,0-21 0,21 1 15,-22 20-15,22-21 0,0 0 0,0 0 16,0 22-16,0-22 0,0 0 15,0 0-15,22 0 0,-1-21 16,0 0-16,0 0 0,0 0 16,22 0-16,-22 0 0,0 0 15,21 0-15,-21 0 0,22-21 16,-22 0-16,21 0 0,-21 0 0,1-22 16,-1 22-16,0-21 0,-21 0 15,21-1-15,-21 1 0,0 0 0,0-1 16,-21 22-16,0 0 0,0 0 15,-1 0-15,1-1 0,0 22 0,-21 0 16,21 0-16,-22 0 0,1 22 16,21-1-16,-22 0 0,22 0 15,0 21-15,0-20 0,0-1 0,0 21 16,-1-21-16,1 0 0,0 22 16,21-22-16,0 21 15,0-21-15,0 1 0,0-1 16,21 0-1,-21 0-15,21-21 0</inkml:trace>
  <inkml:trace contextRef="#ctx0" brushRef="#br0" timeOffset="6083.95">1672 2773 0,'0'21'0,"21"-21"62,0 0-46,1 0-16,20 0 0,-21 0 16,0 0-16,22 0 0,-1 0 0,0 0 15,1 0-15,20 0 0,-21 0 16,22 0-16,21 0 0,-1 0 0,1 0 15,0 0-15,20 0 0,1 0 16,-21 0-16,0 0 0,20 0 16,-20 0-16,21-21 0,-21 21 15,20 0-15,1 0 0,0 0 0,0 0 16,0 0-16,0 0 0,-1 0 16,1-21-16,21 21 0,0 0 0,0 0 15,21-21-15,1 21 0,-22 0 0,21-22 16,0 22-16,0-21 0,0 21 15,0 0-15,22 0 0,-22-21 0,0 21 16,0 0-16,22 0 0,-22-21 16,21 21-16,-21-21 0,0 21 0,1 0 15,20 0-15,-21 0 0,0 0 16,22-21-16,-43 21 0,21-22 16,-21 22-16,0 0 0,0 0 0,-21-21 15,21 21-15,-22 0 0,-20 0 16,0 0-16,-1-21 0,-20 21 0,-1 0 15,-20 0-15,-1 0 0,0 0 16,-20 0-16,-1 0 0,0 0 0,0 0 16,0 0 62,-21-21-78,21 0 15</inkml:trace>
  <inkml:trace contextRef="#ctx0" brushRef="#br0" timeOffset="6762.56">10604 1884 0,'0'0'16,"-21"-21"-16,0 21 16,63 0 46,-20 0-62,20 0 0,21 0 0,-20 0 16,41 0-16,-20 0 0,21 0 15,20 0-15,-20 0 0,21 0 16,-21 0-16,20 0 0,-20 0 0,21 21 16,0-21-16,0 0 0,-22 0 15,22 0-15,-21 0 0,-22 0 0,22 0 16,-22 0-16,-20 0 0,-1 0 16,0 0-16,-20 0 0,-1 0 0,0 0 15,0 0-15,-21-21 31,-21 21-15,0 0-16,0-21 0,-1-1 16,1 22-16,0-21 0,0 21 15,0-21-15,0 21 16</inkml:trace>
  <inkml:trace contextRef="#ctx0" brushRef="#br0" timeOffset="7236.33">12128 1566 0,'0'0'0,"-21"0"0,0 0 16,0-21-1,0 21 1,21 21-16,-21-21 16,21 22-16,0-1 0,0 0 15,0 0-15,21 0 0,0-21 16,64 64-1,-43-43-15,0-21 0,1 21 0,-1 0 16,0-21-16,1 21 0,-1-21 16,0 0-16,1 0 0,-1 0 0,0 0 15,-21 0-15,22 0 0,-22 0 16,0 0-16,0 0 16,-21-21-1,-21 21 1,0 0-1,0 21-15,-22 1 16,22-1-16,0-21 0,-21 42 0,21-21 16,-22 0-16,1 22 0,0-22 15,-22 21-15,22-21 0,-1 22 0,1-22 16,-21 0-16,20 21 0,1-20 0,21-1 16,-22 0-16,22 0 0,0-21 15,0 21-15,0 0 0,0-21 0,21 22 16,0-44 15,0 1-15,21 0-16,0 0 0</inkml:trace>
  <inkml:trace contextRef="#ctx0" brushRef="#br0" timeOffset="7787.72">13970 1270 0,'0'-21'15,"21"21"1,0 0-16,-21 21 15,21 0-15,1 0 16,-22 1-16,21-1 0,0 21 0,0 0 16,0 1-16,0-1 0,1 0 15,-1 22-15,0-1 0,21 1 0,-21-1 16,1 1-16,20-22 0,0 22 0,-21-22 16,22 0-16,-22 22 0,21-22 15,-21-21-15,1 22 0,-1-1 0,0-21 16,0 22-16,0-22 0,0 0 15,-21 21-15,0-21 0,0 1 16,0-1-16,0 0 16,0-42-1,0 0 1,-21 21-16,21-43 0,-21 22 16,21 0-16,-21-21 0,21 20 0</inkml:trace>
  <inkml:trace contextRef="#ctx0" brushRef="#br0" timeOffset="8154.65">14880 1312 0,'0'-42'15,"-21"42"1,0 0-16,0 0 15,-1 21-15,1-21 0,0 21 16,0 22-16,-21-22 0,20 21 0,-20 1 16,0-1-16,21 0 0,-22 22 15,1-22-15,0 22 0,-1-1 0,1 1 16,-22-1-16,22-21 0,0 22 16,-1-22-16,22 1 0,-21-1 15,0 0-15,-43 43 0,64-64 16,-22 21-16,22-20 0,0-1 15,0 0-15,0 0 0,21 0 16,-21-21-16,21 21 16,0-42-1,0 0 1,21 0-16,0 0 16,0 0-16</inkml:trace>
  <inkml:trace contextRef="#ctx0" brushRef="#br0" timeOffset="9159.59">16235 1545 0,'0'0'0,"0"-21"15,0 0-15,0 0 0,0 0 16,0-1-16,0 1 16,-21 21-1,-1 21 1,1 1-16,21-1 0,0 21 16,-21 22-16,21-22 0,-21 21 15,0 1-15,21-22 0,-21 22 16,21-1-16,-22-20 0,1-1 0,21 0 15,0 1-15,-21-1 0,21-21 16,-21 21-16,21-20 0,-21-1 0,21 0 16,0-42 15,0 0-31,0-1 16,0 1-16,21 0 0</inkml:trace>
  <inkml:trace contextRef="#ctx0" brushRef="#br0" timeOffset="9384.45">16171 1461 0,'21'0'0,"-42"0"0,64 0 0,-22 21 15,0 0 1,0 0-16,-21 21 0,21 1 0,0-1 16,1 22-16,-1-22 0,0 21 15,21-20-15,-42-1 0,21 0 0,1 1 16,-1-1-16,0 0 0,0-20 15,-21-1-15,0 21 0,21-42 16,-21 21-16,21 0 0,1-21 16,-1 0-16,0-21 15,-21 0-15,21 0 16</inkml:trace>
  <inkml:trace contextRef="#ctx0" brushRef="#br0" timeOffset="9639.31">16827 1376 0,'0'-21'0,"0"42"0,0-63 0,-21 42 16,0 21-1,21 0-15,-21 0 0,0 0 0,0 22 16,-1-1-16,22 21 0,-21-20 16,0 20-16,0 1 0,0-22 0,0 22 15,-1-22-15,1 21 16,0-20-16,0-1 0,21-21 0,-21 22 15,21-22-15,-21 21 0,21-21 16,0 0-16,21-21 16,0 0-16,0 0 0,0 0 15,0 0-15,22-21 0,-1 0 16,-21 0-16</inkml:trace>
  <inkml:trace contextRef="#ctx0" brushRef="#br0" timeOffset="10063.07">17081 1799 0,'0'0'0,"0"-21"0,0 0 16,-21 21 15,0 21-31,0-21 0,21 21 16,-21 0-16,0 1 0,-1-1 0,1 21 16,21-21-16,0 0 0,-21 22 15,21-22-15,-21 0 0,21 0 0,0 0 16,0 1-16,0-1 0,0 0 15,21 0-15,0-21 0,0 0 0,1 21 16,-1-21-16,0 0 0,0 0 0,21 0 16,-20 0-16,-1-21 0,21 21 15,-21-21-15,22 0 0,-22 0 0,21-1 16,-21 1-16,22-21 16,-22 0-16,0-1 0,0 1 0,0 0 15,-21-1-15,0 1 0,0 0 16,0 20-16,0-20 0,0 21 0,-21 21 15,0-21-15,-21 21 0,20 0 16,1 0-16,0 0 0,-21 0 0,21 0 16,-22 21-16,22 0 0,-21 0 15,21 0-15,-1 22 0,1-22 0,0 21 16,0-21-16,21 22 0,-21-22 0,21 0 16,0 0-16,0 0 0,0 1 15,21-1-15,21-21 0,-21 0 0,22 0 16,-1 0-16</inkml:trace>
  <inkml:trace contextRef="#ctx0" brushRef="#br0" timeOffset="10416.86">18690 1588 0,'0'-22'15,"0"44"-15,0-65 0,0 22 0,0 0 0,-21 21 16,21-21-16,-21 0 0,0 21 0,-1 0 16,1 0-16,0 0 0,0 0 15,0 0-15,0 0 0,-22 21 16,22-21-16,-42 63 0,20-20 16,22-1-16,-21 0 0,21 1 15,-1-1-15,1 0 0,0 1 0,0-1 16,21-21-16,0 21 0,0-20 15,0 20-15,0-21 0,0 0 0,21 0 16,0 1-16,0-1 0,22-21 16,-22 0-16,21 21 0,1-21 15,-1 0-15,21 0 0,-20 0 0,20 0 16,-20-21-16,-1 0 0,21-1 0,-20 1 16,-1 0-16,0-21 0,1 21 15</inkml:trace>
  <inkml:trace contextRef="#ctx0" brushRef="#br0" timeOffset="10706.7">19325 1291 0,'0'-21'15,"0"42"-15,0-63 0,0 21 0,0 0 16,0 42 15,0 0-31,-21 0 0,0 0 16,21 22-16,-21-1 0,21 0 15,-22 1-15,22-1 0,-21 21 16,0 1-16,21-22 0,-21 22 0,21-22 16,-21 0-16,21 1 0,-21-1 15,21 0-15,0-20 0,0 20 0,0-21 16,0 0-16,-22 0 0,22 1 16,0-1-16,0 0 0,22-21 46,-1 0-46,0 0 0</inkml:trace>
  <inkml:trace contextRef="#ctx0" brushRef="#br0" timeOffset="11255.38">19960 1778 0,'0'0'0,"0"-21"0,0 0 15,0-22-15,0 1 0,0 21 0,0 0 16,0 0-16,-21-1 0,0 1 16,0 21-16,-1 0 0,1 0 15,0 0-15,0 0 0,0 0 16,0 0-16,-22 21 0,22 22 0,0-22 16,-21 21-16,20-21 0,-20 22 15,21-1-15,0 0 0,0 1 16,-22-22-16,43 21 0,-21-21 0,21 22 15,-21-22-15,21 0 0,0 0 16,0 0-16,0 1 0,0-1 0,21-21 16,0 21-16,0-21 15,1 0-15,-1 0 0,0 0 0,0 0 16,21 0-16,-20-21 0,-1 0 16,21-1-16,-21 1 0,22 0 0,-22-21 15,21-1-15,-21 22 0,0-42 16,22 20-16,-22 1 0,0 21 15,0-21-15,-21 20 0,0 1 16,21 0-16,-21 0 0,0 42 31,0 0-31,0 22 0,0-22 16,0 21-16,-21-21 0,0 22 16,21-1-16,0 0 0,-21-21 0,21 22 15,-21-22-15,21 21 0,-21-21 16,21 1-16,0-1 0,0 0 15,0 0-15,0 0 16,21-21 0,0 0-16,0 0 0,0 0 0,22-21 15,-22 0-15,0 21 0</inkml:trace>
  <inkml:trace contextRef="#ctx0" brushRef="#br0" timeOffset="11707.13">20743 1736 0,'21'-21'0,"-42"42"0,42-64 0,-21 22 16,22 0-16,-22 0 0,-22 21 16,1-21-16,0 21 15,0 0-15,-21 0 0,20 0 16,-20 0-16,0 0 0,21 21 16,-22-21-16,22 21 0,-21 0 0,21 0 15,-1-21-15,1 22 0,21-1 16,0 0-16,0 0 0,0 0 15,0 0-15,0 1 0,21-1 16,1-21-16,20 21 0,-21-21 16,21 0-16,1 21 0,-22-21 15,21 21-15,1-21 0,-22 21 0,0-21 16,21 22-16,-21-22 0,-21 21 16,0 0-16,0 0 15,0 0-15,-21-21 16,0 21-16,0-21 0,0 22 15,-22-22-15,22 0 0,-21 0 16,0 0-16,20 21 0,-20-21 0,21 0 16,-21 0-16,20 0 0,1 0 0,-21 0 15,21 0-15,0 0 0,-1 0 16,1 0-16,0 0 0,0 0 16,21-21-16,0-1 15,0 1 16,21 21-31,0 0 0</inkml:trace>
  <inkml:trace contextRef="#ctx0" brushRef="#br0" timeOffset="12254.81">21717 1736 0,'0'0'16,"0"-21"-16,0-1 0,0 1 15,-21 21-15,0-21 16,-1 21-16,1 0 0,0-21 16,0 21-16,-21 0 0,20 0 0,1 0 15,-21 0-15,21 0 0,-22 0 16,22 21-16,-21 0 0,0 0 0,20 1 15,1-1-15,-21 0 0,42 0 16,-21 0-16,21 0 0,0 1 16,0-1-16,0 0 0,0 0 0,21 0 15,0-21-15,0 21 0,0 1 0,22-22 16,-22 0-16,21 0 0,1 0 16,-22 0-16,21 0 0,-21 21 0,22-21 15,-22 0-15,0 0 0,0 0 16,-21 21-16,21-21 15,-21 21-15,0 0 16,0 0-16,-21-21 16,0 22-16,0-22 15,0 21-15,-1-21 0,1 0 0,0 21 16,0-21-16,0 0 0,0 21 16,-1-21-16,1 0 0,0 0 0,0 0 15,0 0-15,0 0 0,-1 0 0,1 0 16,0 0-1,0 0-15</inkml:trace>
  <inkml:trace contextRef="#ctx0" brushRef="#br0" timeOffset="15390.96">5080 3471 0,'0'0'0,"0"-21"0,0 0 16,0 0-1,0 0-15,0 0 16,0-1-1,0 44 32,0-1-31,0 0-16,-21 0 0,21 21 16,-21 107-1,21-107-15,0 0 0,0 1 16,-22 20-16,22-21 0,0 22 0,0-1 15,-21-20-15,21 20 0,0 1 16,0-1-16,0 1 0,0-1 0,0 1 16,-21-22-16,21 22 0,0-1 15,-21 1-15,21-1 0,0 22 16,0-22-16,-21 1 0,0-1 0,-1 1 16,1-1-16,0 1 0,0-1 15,0-20-15,0 20 0,-1-21 0,22 1 16,-21-1-16,21-21 0,-21 0 15,21 1-15,0-1 0,0 0 0,-21-42 47,21 0-47,0-1 0,-21 1 0,21 0 16,0-21-16</inkml:trace>
  <inkml:trace contextRef="#ctx0" brushRef="#br0" timeOffset="15976.03">5376 3535 0,'0'0'0,"-21"0"31,0 0-15,0 21-1,21 0-15,-21 0 0,21 1 0,-43 20 16,43 0-16,-21 1 0,0-22 15,21 42-15,0-20 0,-21 20 16,0 1-16,-1-1 0,22 1 16,0-1-16,0 1 0,-21-1 0,21 1 15,-21-22-15,21 21 0,-21 1 16,21-22-16,0 22 0,0-1 0,0-20 16,0 20-16,-21 1 0,21-22 15,0 0-15,0 22 0,-21-22 0,21 0 16,0-20-16,0 20 0,0-21 15,0 21-15,0-20 0,0-1 0,0 0 16,0 0-16,0 0 0,0 0 16,-22 1-16,1-22 15,21 21-15,-21-21 16,0 0 0,0 0-1,0 0-15,-1-21 16,1 21-1,21-22-15,-21 22 0,21-21 0,0 0 16,-21 0-16</inkml:trace>
  <inkml:trace contextRef="#ctx0" brushRef="#br0" timeOffset="16367.83">4403 4784 0,'0'0'16,"0"-21"-16,0-1 0,-22 1 16,22 0-1,22 21 1,-1 0-16,0 0 16,0 0-16,21 21 0,-20 0 15,-1 1-15,21 20 0,-21-21 0,22 21 16,-22 1-16,21-1 0,-21 0 0,0 1 15,22-1-15,-22 0 0,0 1 16,0-1-16,-21-21 0,21 22 0,-21-1 16,22-21-16,-22 0 15,21 0-15,-21 22 0,0-22 16,0 0-16,0 0 0,0 0 16,21-21-1,-21-21 16,0 0-31,0 0 16,21 0-16,0 0 0,0-1 0,-21 1 16,22 0-16,-1-21 15</inkml:trace>
  <inkml:trace contextRef="#ctx0" brushRef="#br0" timeOffset="16678.21">5948 4572 0,'0'0'0,"-21"21"16,-1 0-16,1 1 16,0-1-16,-21 21 0,-1-21 15,1 43-15,-21-22 0,20 0 16,1 22-16,-22-22 0,22 22 0,0-22 15,-1 22-15,1-22 0,21 0 16,-21-21-16,20 22 0,-20 20 16,21-42-16,21 1 0,0-1 15,-21-21-15,21 21 0,-21-21 16,-1 0 15</inkml:trace>
  <inkml:trace contextRef="#ctx0" brushRef="#br0" timeOffset="17622.95">1587 7176 0,'0'-22'15,"22"1"-15,-1 21 0,42-42 16,-42 21-16,1 0 15,-1-1-15,21-20 0,-21 21 0,0 0 16,-21 0-16,0-1 0,0 1 16,0 0-16,0 0 0,0 0 15,-42 21-15,21 0 16,-21 0-16,-1 0 0,1 21 0,0 0 16,-1-21-16,-20 21 0,20 0 15,1 1-15,21-1 0,-21-21 0,20 21 16,1 0-16,21 0 0,0 0 15,0 1-15,21-22 0,1 21 16,-1 0-16,21-21 0,-21 21 16,22 0-16,-1 0 0,21 1 15,-20-22-15,-1 21 0,0 0 16,1 0-16,-1 0 0,-21 22 0,22-22 16,-22 0-16,0 0 0,-21 43 15,0-43-15,0 21 0,-21-21 16,0 22-16,-22-22 0,1 21 15,0-21-15,-22 0 0,1 1 0,-1-22 16,1 21-16,-1-21 0,1 0 16,20 0-16,-20 0 0,20 0 15,-20 0-15,21-21 0,20-1 0,-20 1 16,0 0-16,21-21 0,-1 21 16,-20-22-16,21 1 0,21 0 0,0 20 15,0-20-15,0 21 0,0-21 16,0 20-16,0 1 0,21 0 0,0 0 15,0 0-15,22 21 16,-22-21-16,21 21 0,22 0 0,-22 0 16,22 0-16,-1 0 0,-21 0 15,22 0-15</inkml:trace>
  <inkml:trace contextRef="#ctx0" brushRef="#br0" timeOffset="18474.96">2498 7197 0,'0'-21'15,"0"42"-15,0-64 0,0 22 0,0 0 16,-22 0-16,1 0 0,0 0 0,0-1 16,0 22-16,-22 0 0,1 0 15,21 0-15,-21 0 0,-1 0 0,22 22 16,-21-22-16,-1 42 0,22-21 15,-21 21-15,21 1 0,0-1 0,-22 0 16,43 1-16,-21-1 0,21 22 16,-21-22-16,21 0 0,0 1 15,0-22-15,0 21 0,0-21 16,0 0-16,21 1 0,-21-1 0,42-21 16,-20 0-16,-1 0 15,21 0-15,-21 0 0,22 0 0,-22-21 16,21-1-16,0 1 0,-20 0 15,20-21-15,0-1 0,1 1 0,-1 0 16,-21-1-16,21 1 0,-20-21 16,-1 20-16,0 1 0,0 0 0,-21-1 15,21 22-15,-21 0 0,0 0 16,0 0-16,0 42 31,-21 0-31,0 0 0,0 21 16,21 1-16,0-1 0,-21 0 15,21 1-15,-22-1 0,22 0 16,0 1-16,0-1 0,0 0 0,0-20 16,0 20-16,22-21 0,-1 0 15,-21 0-15,21 1 0,21-22 16,1 0-16,-22 0 0,0 0 16,21 0-16,-21-22 0,22 22 0,-1-21 15,-21-21-15,22 21 0,-1-22 0,-21 22 16,21-21-16,-20-22 0,-1 22 15,0-21-15,0 20 0,0-20 16,0-1-16,1 22 0,-22-22 0,0 22 16,0-21-16,0-1 0,21 22 15,-21-1-15,21 1 0,-21 21 16,0 0-16,0 0 0,0-1 0,0 44 31,0 20-31,0-21 16,0 21-16,0 1 0,-21-1 15,21 22-15,0-22 0,0 21 0,-21 1 16,21-1-16,0 1 0,-22-1 16,22 1-16,0-22 0,0 22 0,0-22 15,0 0-15,0-20 0,0 20 16,0-21-16,0 0 0,0 0 16,0 1-16,22-22 0,-1 0 15,0 0-15,0 0 0,21 0 16,-20 0-16,-1-22 0,21 1 0,-21 0 15,22-21-15,-22 21 0,21-22 0,-21 1 16,22 21-16,-22-22 0</inkml:trace>
  <inkml:trace contextRef="#ctx0" brushRef="#br0" timeOffset="18698.57">3069 7049 0,'0'0'0,"-21"0"16,21 21-16,21-21 31,0 0-31,0 0 0,1 0 16,20-21-16,-21 21 0,21-22 0,1 22 16,-22-21-16,21 21 0,1 0 15,-1 0-15,-21-21 0,21 21 0,-20 0 16,-1 0-16,0-21 0</inkml:trace>
  <inkml:trace contextRef="#ctx0" brushRef="#br0" timeOffset="19598.86">5249 6858 0,'0'0'0,"0"-21"0,0 0 16,21 21-16,-21-21 0,22 21 15,-1-22-15,-21 1 0,21 0 16,-21 0-16,0 0 0,21 21 16,-21-21-16,0-1 0,0 1 15,-21 21-15,0 0 16,0 0-16,-1 0 0,1 0 0,-21 0 15,21 21-15,0 1 0,-22-1 16,22 0-16,0 0 0,-21 0 0,20 22 16,-20-22-16,21 21 0,0-21 15,0 22-15,21-22 0,0 0 0,0 0 16,0 0-16,0 0 0,0 1 0,21-22 16,0 0-16,21 21 0,-21-21 15,22 0-15,-1 0 0,0 0 0,1 0 16,-1 0-16,0 0 0,1 0 15,-1 0-15,0 0 0,1 0 0,-1-21 16,-21 21-16,0 0 0,-42 0 31,0 0-15,0 0-16,0 0 0,-22 0 0,22 21 16,0-21-16,-21 21 0,21-21 15,-22 21-15,22 0 0,0-21 16,0 21-16,0 1 0,-1-1 0,22 0 15,0 0-15,-21 0 0,21 0 16,0 1-16,0-1 0,21-21 31,1 0-15,-1-21-16,0-1 0,0 1 16,21 0-16,-20 0 0,20 0 15,-21 0-15,21-1 0,-20 1 0,-1 21 16,21 0-16,-21 0 0,-21 21 15,0 22-15,0-22 16,-21 21-16,0 1 0,0-1 0,0 21 16,-22-20-16,22-1 0,-21 22 15,21-22-15,-22 21 0,22-20 16,0-1-16,0 0 0,0 1 0,-1-1 0,1 0 16,0 1-16,21-22 15,0 0-15,0 0 0,0-42 31,21 21-31,0-42 0,1 21 16,-1-1-16,21-20 0,-21 0 0</inkml:trace>
  <inkml:trace contextRef="#ctx0" brushRef="#br0" timeOffset="21482.93">7197 6752 0,'0'-21'31,"0"0"-31,21 0 16,0 0-16,0-1 0,0 1 15,0 0-15,22 0 0,-22-21 0,0-1 16,21 22-16,-20-21 0,20-1 15,-21 1-15,0 21 0,-21-21 0,0 20 16,0 1-16,0 0 0,0 0 16,0 0-16,-21 21 0,-21 0 0,21 0 15,-22 0-15,1 0 0,0 21 16,-1 0-16,1-21 0,0 21 0,-1 0 16,22 1-16,0-1 0,0 0 0,0 0 15,21 0-15,0 0 16,0 22-16,0-22 0,0 0 0,21 21 15,0-20-15,0-1 0,0 0 16,0 21-16,22-21 0,-22 1 0,0 20 16,21-21-16,-20 0 0,-1 0 0,21 1 15,-21-1-15,0 21 16,1-21-16,-22 0 0,0 1 0,0-1 0,0 0 16,0 0-16,0 21 0,0-20 15,-22-1-15,-20 0 0,21 0 0,-21 0 16,-1 0-16,1 1 0,0-1 15,-1-21-15,1 0 0,0 0 0,-22 0 16,22 0-16,-1 0 0,22 0 0,-21-21 16,0-1-16,-1 1 0,22 0 15,-21 0-15,21-21 0,-1-1 16,1 1-16,0 0 0,0-1 0,0 1 16,21 0-16,0-1 0,0 1 15,0 0-15,0 20 0,0-20 0,0 21 16,0 0-16,21 21 15,0 0-15,0 0 0,0 21 0,1 0 16,20 0-16,-21 0 0,0 22 0,0-1 16,1 0-16,-1-20 0,0 20 15,-21 0-15,21 1 0,0-22 16,0 21-16,1 0 0,-22-20 0,21 20 16,0-21-16,0 21 0,21 1 15,-20-22-15,-1 0 0,0-21 16,0 21-16,21-21 0,-20 0 15,41 0-15,-42 0 0,22-21 16,-1 0-16,0 0 0,1 0 0,-1-1 16,21 1-16,-20-21 0,-1 21 15,0-22-15,1 22 0,-1-21 16,0 21-16,1-22 0,-22 1 0,0 0 16,0 21-16,0-22 0,-21 22 15,0 0-15,0 0 0,0 0 0,0-1 16,-21 22-1,21 22 1,-21-22-16,0 21 0,0 0 0,0 0 16,21 21-16,-22-20 0,22-1 15,-21 21-15,21-21 0,0 22 0,0-22 16,0 0-16,0 21 0,0-21 16,0 1-16,0-1 0,0 0 0,0 0 15,21 0-15,1-21 0,-1 21 0,0-21 16,0 0-16,0 0 0,0 0 15,22 0-15,-22-21 0,21 0 16,22 0-16,-22 0 0,-21 0 16,0-1-16,22-20 0,-22 21 15,0-21-15,0 20 0,0-20 0,1 0 16,20-22-16,-21 43 16,-21 0-16,0 0 0,0 0 0,21 21 15,-21-22-15,0 44 16,0-1-1,0 0-15,-21 0 0,21 0 16,0 22-16,-21-1 0,21 0 16,0-21-16,0 22 15,0-22-15,0 0 0,0 43 16,0-43-16,0 0 0,0 0 0,0 0 16,21 0-16,0-21 0,0 0 15,1 22-15,-1-22 0,0 0 0,0 0 16,0 0-16,22-22 0,-22 1 15,21 0-15,0 0 0,-20 0 0,20 0 16,-21-1-16,21-20 0,-20 0 0,20 21 16,-21-22-16,0 1 0,-21 21 15,43-43-15,-43 43 0,0 0 16,21 0-16,-21 0 0,0 42 31,0 0-31,0 0 16,-21 0-16,21 0 0,-22 1 15,22-1-15,-21 0 0,0 0 16,21 21-16,0-20 0,0-1 0,-21 0 16,0 0-16,21 0 0,-21 0 15,21 22-15,0-22 0,-22 0 0,1 0 16,21 0-16,0 1 0,0-1 16,0-42 15,0-1-16,0 1-15,0 0 16,0 0-16,0-21 0,0 20 0,0 1 16,0-21-16,0 0 0,21 20 0,1-20 15,20 0-15,-21-1 0,21 1 16,-20 0-16,20-1 0,21 22 0,-20-21 16,-1 21-16,0 0 0,1 21 15,-1 0-15,0 0 0,1 0 0,-1 0 16,-21 21-16,22 0 0,-22 0 0,0 21 15,0 22-15,-21-22 16,0 1-16,0-1 0,0 0 0,0-21 16,0 22-16,-42 20 15,42-42-15,-21 1 0,21-1 16,-22 0-16,22 0 0,0 0 0,-21 0 16,0-21-16,0 0 46,21-21-30,-21 0 0</inkml:trace>
  <inkml:trace contextRef="#ctx0" brushRef="#br0" timeOffset="34675.15">11049 6710 0,'-21'0'16,"0"-21"-16,-1 21 0,1 0 15,0 0-15,0 0 0,21-21 16,-21 21-16,0 0 16,42 0 31,0 0-47,0 0 15,0 0-15,22 0 0,-1 0 16,0 21-16,1-21 0,20 0 0,1 0 15,20 0-15,1 0 0,0 0 0,-1 0 16,43 0-16,-21 0 0,21 0 16,-21 0-16,21 0 0,0-21 0,106 21 15,-127 0-15,21 0 16,0-22-16,-22 22 0,1-21 0,0 21 16,63 0-16,-105 0 0,-1 0 15,1 0-15,-22 0 16,1 0-16,-22 0 0,0 0 0,0 0 15,0 0-15,-21-21 47,0 0-47,-21 0 16,0 21 0,21-21-16,-21 21 0,0-22 0,-1 22 15,1 0-15,0-21 0</inkml:trace>
  <inkml:trace contextRef="#ctx0" brushRef="#br0" timeOffset="35210.8">13250 6244 0,'-21'0'0,"21"21"47,0 1-32,0-1-15,0 0 16,21-21-16,0 21 0,1 0 16,-1-21-16,0 21 0,0 1 0,21-22 15,-20 21-15,20-21 0,0 0 16,-21 0-16,22 0 0,-22 21 0,21-21 15,-21 0-15,22 0 0,-22 0 16,0 0-16,0 0 0,0 0 0,1 0 16,-22 21-1,0 0 1,-22 0 0,1 1-16,0-1 0,0 0 0,-21 0 15,20 0-15,-20 0 0,0 1 16,21 20-16,-22-21 0,1 0 15,-22 22-15,22-22 0,0 21 0,-1-21 16,-20 22-16,21-22 0,-22 21 0,22-21 16,-1 22-16,1-22 15,0 0-15,-1 0 0,22 0 0,0 0 0,0 1 16,0-1-16,0-21 16,21 21-16,0-42 46,21 0-46,0-1 0,0 1 0</inkml:trace>
  <inkml:trace contextRef="#ctx0" brushRef="#br0" timeOffset="37858.47">868 8128 0,'0'0'0,"-21"0"0,-1 0 16,1 0 0,0 0-16,21 21 15,21-21 48,0 0-63,1 21 15,-1-21-15,0 0 0,0 0 16,21 0-16,-20 0 0,20 0 16,0 0-16,22 0 0,-22 0 0,43 0 15,-22 0-15,22 0 0,0 0 16,-1 0-16,1 0 0,21-21 0,-22 21 16,22 0-16,0 0 0,21 0 15,-21 0-15,21 0 0,0 0 0,-21 0 16,0 0-16,-22 0 0,1 0 15,0 0-15,-22 0 0,1 0 0,-1 0 16,1 0-16,-22 0 0,0 0 0,-21 0 16,22 0-16,-22 0 15,0 0-15,0 0 16,-42 0 31,0 0-32,0 0-15,0 0 16,-1 0-16,1 0 0,0 0 16</inkml:trace>
  <inkml:trace contextRef="#ctx0" brushRef="#br0" timeOffset="38380.24">2074 8594 0,'0'0'0,"0"-21"0,0-1 15,0 1-15,0 42 31,-21 1-15,21-1-16,0 0 0,0 21 16,0 1-16,0 20 0,0-21 15,-21 22-15,21-1 0,0 1 0,0-22 16,-21 22-16,0-22 0,21 0 16,-22 22-16,22-43 0,0 21 0,-21 1 15,21-22-15,0 0 0,-21 0 16,21 0-16,0 1 0,0-1 0,-21-21 47,0 0-47,0-21 15,-1-1-15</inkml:trace>
  <inkml:trace contextRef="#ctx0" brushRef="#br0" timeOffset="38627.87">1609 9165 0,'0'0'0,"0"-21"0,21 21 47,0 21-47,0 0 0,0-21 16,0 22-16,1-1 0,-1 0 0,0 0 16,0 0-16,0 0 0,0 1 15,1-1-15,-1 0 0,-21 0 0,21-21 16,-21 21-16,21 0 15,-21 1-15,21-22 16,0 0 0,1 0-1,-1-22-15,0 1 0</inkml:trace>
  <inkml:trace contextRef="#ctx0" brushRef="#br0" timeOffset="38827.66">2371 9165 0,'-64'0'16,"43"21"-16,0 1 15,0-1-15,-1 0 0,-20 0 16,21 0-16,-21 0 0,20 22 0,-20-22 16,0 21-16,21-21 0,-22 1 15,22-1-15,0 21 0,0-21 0,0-21 16,-1 21-16,22 1 0</inkml:trace>
  <inkml:trace contextRef="#ctx0" brushRef="#br0" timeOffset="39559.44">847 10181 0,'-22'0'16,"22"21"0,0 1-1,0-1-15,-21 21 0,21-21 16,0 22-16,-21-1 0,21 0 0,0 22 15,0-22-15,-21 0 0,21 1 16,-21-1-16,21 0 0,0-20 0,0 20 16,0-21-16,-21 0 0,21 0 15,0 1-15,0-1 0,0 0 16,0-42 15,0 0-31,0-1 16,0 1-16</inkml:trace>
  <inkml:trace contextRef="#ctx0" brushRef="#br0" timeOffset="40351.5">804 9948 0,'0'0'0,"-42"-21"0,21 21 0,0 0 0,-1 0 0,1 0 16,-21 0-16,21 0 15,-22 0-15,1 21 0,21 1 0,-21-1 16,-1-21-16,1 21 0,21 0 16,-22 21-16,22-20 0,-21 20 0,21-21 15,0 21-15,-1 22 0,1-22 16,21 22-16,-21-22 0,21 22 15,-21-1-15,21 1 0,0-22 0,0 0 16,0 22-16,0-22 0,0 0 16,0 1-16,0-1 0,0 0 0,0 1 15,21-22-15,0 21 16,0 1-16,1-1 0,-1-21 0,0 21 16,0-20-16,21-1 0,-20 0 15,20 0-15,-21 0 0,21-21 0,1 0 16,-1 0-16,0 0 0,1 0 15,-1 0-15,0 0 0,1-21 16,-1 21-16,0-21 0,1-21 0,-1 20 16,0 1-16,1 0 0,-1-21 15,0 21-15,1-1 0,-1-20 0,0 21 16,1 0-16,-22-22 0,0 22 16,21-21-16,-20 21 0,-1-22 0,0 1 15,0 0-15,-21-1 0,21 1 16,-21 0-16,21-22 0,-21 1 0,0 20 15,0-20-15,0 21 16,0-1-16,0 1 0,-21 0 0,0 20 16,0-20-16,0 21 0,0-21 15,-1 20-15,-20 1 0,0 0 0,21 0 16,-22 0-16,1 0 0,0 21 16,20-22-16,-20 1 0,21 21 0,-21 0 15,20 0-15,-20 0 0,21 0 16,-21 0-16,20 0 0,-20 0 0,0 0 15,21 21-15,-22-21 0,1 22 16,0-1-16,-1 0 0,22 0 16,-21 0-16,-1 0 0,1 22 15,21-22-15,-21 0 0,20 21 16,1 1-16,0-1 0,0 0 0,21 1 16,0-1-16,-21 0 0,21 1 15,0-1-15,0-21 0,0 22 0,0-1 16,0 0-16,0-21 0,0 1 15,21 20-15,0-21 0,0 0 0,0-21 16,1 21-16,-1-21 0</inkml:trace>
  <inkml:trace contextRef="#ctx0" brushRef="#br0" timeOffset="42574.61">2244 10245 0,'-22'0'15,"22"-21"32,22 21-31,-1-22-16,0 1 16,0 21-16,21 0 15,-20 0-15,-1 0 0,0 0 16,0 0-16,21 0 0,-20 0 0,-1 0 15,0 0-15,21 0 0,-21 0 16,1 21-16,-1 1 0,-21-1 16,0 0-16,0 0 0,0 0 15,0 0-15,-43 43 0,22-22 16,0-21-16,-21 22 0,21-22 16,-22 0-16,22 0 0,0 0 0,0 1 15,-22-1-15,22 0 0,0 0 16,0-21-16,21 21 0,-21-21 0,0 0 15,21-21 32,21 0-47,0 0 16,21 0-16,-21 21 0,1-22 16,20 22-16,-21-21 0,21 21 15,-20 0-15,20-21 0,-21 21 0,21 0 16,-20 0-16,20 0 0,-21 0 0,21 0 15,-20 0-15,-1 0 0,-21 21 16,21-21-16,-21 21 0,21 1 16,-21-1-16,0 0 0,0 0 0,0 0 15,0 0-15,0 1 0,-21-1 16,0 21-16,0-21 0,-1 0 0,-20 22 16,21-22-16,-21 0 0,-1 0 15,1 0-15,0 1 0,-22-1 16,22 0-16,-1 0 0,1-21 0,0 0 15,-1 0-15,1 0 0,0 0 0,21 0 16,-22 0-16,22 0 0,-42-42 16,41 42-16,1-21 0,0-1 15,0 22-15,21-21 0,0 0 16,-21 0-16,21 0 16,0 0-16,0-1 15,0 1-15,21 21 0,-21-21 16,21 0-16,0 0 0,0 0 15</inkml:trace>
  <inkml:trace contextRef="#ctx0" brushRef="#br0" timeOffset="43087.26">2879 9948 0,'0'-42'16,"0"84"-16,0-105 15,0 42 1,21 0-16,0 21 15,0 0-15,0 0 0,0 0 16,1 21-16,-1 0 0,0 0 16,0 0-16,0 0 0,0 1 15,-21-1-15,22 0 0,-22 0 0,21 21 16,-21-20-16,0-1 16,0 0-16,0 0 0,0 0 0,0 0 15,0 1-15,-21-22 0,21 21 0,-22-21 31,22-21-15,0-1-16,0 1 16,0 0-16,0 0 0,0 0 0,0 0 15,0-1-15,0 1 0,0 0 0,0 0 16,22 0-16,-22 0 0,21-1 16,0 1-16,0 0 0,0 21 0,0-21 15,1 21-15,-1 0 16,0-21-16,0 21 0,0 0 0,0 0 15,1 0-15,-1 0 0,0 0 16</inkml:trace>
  <inkml:trace contextRef="#ctx0" brushRef="#br0" timeOffset="43714.86">3937 9843 0,'0'0'0,"0"-22"0,0-20 15,0 21-15,0 0 16,-21 21-16,0 0 0,-1-21 0,1 21 16,0 0-16,0 0 0,0 0 15,-22 21-15,1-21 0,21 21 0,-21 0 16,-1 0-16,22 0 0,-21 1 15,21-1-15,-1 21 0,1-21 0,0 0 16,0 22-16,21-1 0,0-21 16,0 0-16,0 1 0,0-1 15,0 0-15,21-21 0,0 0 16,0 0-16,1 0 0,-1 0 16,0 0-16,21 0 0,-21 0 15,1 0-15,20 0 0,-21-21 0,0 0 16,22-1-16,-22 1 0,0 0 15,21 0-15,-21 0 0,1-22 0,-1 22 16,0-21-16,0 0 0,0-22 16,-21 22-16,21-1 0,1 1 0,-1-64 15,-21 64-15,0 0 0,21 20 16,-21-20-16,0 21 0,0 0 16,0 0-16,0-1 0,-21 22 31,21 22-31,0-1 15,0 0-15,0 21 0,0 1 16,-21-1-16,21 0 0,0 22 16,0-22-16,0 0 0,0 22 0,0-22 15,-22 1-15,22-1 0,0 0 16,0-21-16,0 22 0,0-22 0,0 0 16,0 0-16,0 0 0,0 1 15,22-22 1,-1 0-16,0 0 15,-21-22-15,21 1 0</inkml:trace>
  <inkml:trace contextRef="#ctx0" brushRef="#br0" timeOffset="43879.9">4149 10033 0,'0'0'15,"0"21"1,0 0 15,-22-21-15</inkml:trace>
  <inkml:trace contextRef="#ctx0" brushRef="#br0" timeOffset="57027.86">974 1947 0,'0'22'31,"0"-44"63,0 1-79,-43-42 1,22 42 0,21-1-16,0 1 0,0 0 0,-21 0 15,21 0-15,-21 0 0,21-1 16,-21 1-16,21 0 0,0 0 0,0 0 16,0 0-16,0-1 0,0 1 15,-22 0-15,22 0 0,0-21 16,0 20-16,0 1 0,0-21 0,0 21 15,0 0-15,0-1 0,0-20 16,0 21-16,0 0 0,0 0 0,0-22 16,0 22-16,0 0 15,22 0-15,-22-22 0,0 22 0,0 0 16,0-21-16,21 21 0,0-22 16,-21 22-16,21-21 0,0 21 15,-21-22-15,21 22 0,1-21 0,-1 21 16,0-1-16,0 1 0,0 0 15,-21 0-15,21 21 0,1-21 16,-1 21-16,0-21 0,21 21 0,-21-22 16,1 22-16,20-21 0,0 21 15,-21 0-15,22-21 0,20 21 0,-20 0 16,-1 0-16,0-21 0,1 21 16,-1 0-16,0 0 0,1 0 15,-1 0-15,0 0 0,1 0 16,-22 0-16,21 0 0,0 0 15,-20 0-15,20 0 0,0 0 0,1 0 16,-1 0-16,0 0 0,22 0 16,-1 0-16,1 0 0,-1 21 15,1-21-15,-1 0 0,22 0 0,-22 0 16,1 0-16,-1 21 0,1-21 16,-22 21-16,22-21 0,-1 22 15,1-22-15,-1 0 0,1 21 0,-1-21 16,22 21-16,-22-21 0,1 21 0,21 0 15,-22-21-15,1 21 16,-1-21-16,1 22 0,-22-22 0,21 21 16,-20-21-16,-1 21 0,22-21 15,-22 0-15,0 21 0,1-21 0,20 21 16,-21-21-16,1 0 0,20 21 16,-20-21-16,-1 0 0,0 0 0,1 22 15,-1-22-15,21 0 16,-41 0-16,20 0 0,0 0 0,1 0 15,-1 0-15,-21 0 0,21 0 0,-20-22 16,20 22-16,-21 0 0,0-21 16,0 21-16,22-21 0,-22 21 15,0-21-15,0 21 0,0-21 16,-21 0-16,22 21 0,-1-22 16,-21 1-1,0 42 63,-21-21-78,21 22 16,-22-1-16,22 0 0,0 0 16,0 0-1,0 0-15,0 1 0,0-1 0,0 0 16,0 0-16,0 0 15,22 0-15,-1-21 0,0 22 0,0-1 16,0-21-16,0 21 0,1-21 16,-1 21-16,0-21 0,21 0 0,-21 21 15,22-21-15,-1 0 0,0 0 16,1 0-16,20 0 0,-20 21 0,20-21 16,1 0-16,-22 0 0,21 0 15,1 0-15,-1 0 0,1 0 0,-1-21 16,1 21-16,21 0 0,-1-21 15,1 21-15,21-21 0,0 21 16,-22-21-16,22 0 0,0 21 16,0-22-16,0 1 0,21 21 0,-22-21 15,22 0-15,0 0 0,0 21 16,-21-21-16,0-1 0,0 1 0,0 21 16,-22-21-16,22 0 0,-21 0 15,21 21-15,-22-21 0,1-1 16,0 1-16,-1 21 0,1-21 0,-21 21 15,-1-21-15,1 21 0,-22 0 16,21 0-16,-20-21 0,20 21 16,-20 0-16,-1 0 0,-21 0 0,21 0 15,1 0-15,-22 0 0,21 0 16,-21 0-16,1 0 0,20 0 0,-21 0 16,0 0-16,0 0 15,1 21-15,-22 0 16,0 0-16,21-21 0,-21 21 0,21 1 15,-21-1-15,0 0 0,0 0 16,0 0-16,0 0 0,0 1 16,0 20-16,0-21 0,0 0 0,0 22 15,0-22-15,0 0 0,0 0 0,0 0 16,0 0-16,0 1 0,0-1 16,0 0-16,0 0 15,0 0 1,0 0 15,-21-21-15,0 0-1,-1 0-15,1 0 16,0 0-16</inkml:trace>
  <inkml:trace contextRef="#ctx0" brushRef="#br0" timeOffset="57155.31">10012 1228 0,'0'0'0,"-21"21"79,-1-21-79</inkml:trace>
  <inkml:trace contextRef="#ctx0" brushRef="#br0" timeOffset="98862.73">2794 5715 0,'0'21'16,"-21"-21"0,0 0-16,-1 0 15,1 0-15,0 0 0,0 0 16,0 0-16,0 0 0,-1-21 0,1 21 15,0-21-15,0 0 0,21 0 16,0-1-16,0-20 0,0 21 16,0 0-16,0 0 0,21-1 15,0 22-15,0-21 0,22 0 0,-22 0 16,21 0-16,1 21 16,-1-21-16,0 21 0,1 0 0,-1 0 15,0 0-15,1 0 0,-22 0 16,0 0-16,0 0 0,0 21 0,0 0 15,1 0-15,-22 0 0,0 0 16,0 22-16,0-1 0,0 22 0,-22-22 16,1 21-16,-21 1 0,0-22 15,-1 22-15,1-22 0,-22 22 0,22-22 16,-21 0-16,20 1 0,1-22 16,0 21-16,-1-21 0,22 0 15,-21 1-15,21-1 0,-1 0 0,1-21 16,0 0-16,0 0 15,0-21 1,21 0-16,0-1 0,0 1 0,0 0 16,0 0-16,0 0 0,0 0 15,21-1-15,0 22 0,21-21 0,-20 0 16,-1 21-16,21 0 0,0 0 16,1 0-16,-22 0 0,21 0 0,1 0 15,-1 21-15,0-21 0,1 21 16,-22 1-16,21-1 0,-21-21 0,22 21 15,-22 0-15,21-21 0,-21 21 16,0-21-16,22 0 0,-22 0 16,21 21-16,-21-21 0,22 0 15,-22 0-15,0 0 0,21 0 0,-20-21 16,-1 21-16,21-21 0,-21 0 16,0 0-16,-21 0 15,0-1-15,22 22 47,-1 0-31,0 0-16,0 0 0</inkml:trace>
  <inkml:trace contextRef="#ctx0" brushRef="#br0" timeOffset="99778.33">7662 5355 0,'0'0'0,"0"-21"32,0 0-17,0 0-15,0 0 16,0-1-16,0 1 0,21 0 16,1 0-16,-1 0 0,0-22 15,21 22-15,1 0 0,-1 0 0,0 0 16,22 0-16,-1-1 0,-20 22 15,-1 0-15,21 0 0,-20 0 0,-1 0 16,0 0-16,-20 22 0,-1-1 16,0 21-16,0 0 0,-21-20 15,0 20-15,0 0 0,-21 1 16,0 20-16,-22-21 0,1 1 0,-21 20 16,-1-20-16,22 20 0,-22-21 15,1 1-15,-64 63 0,84-85 16,1 21-16,-43 22 0,64-43 15,0 0-15,0-21 0,0 21 16,21-42 15,0 0-31,0 0 0,21-1 0,-21 1 16,21 0-16,0 21 0,0-21 16,22 0-16,-22 0 0,0-1 15,0 22-15,22 0 0,-22 0 0,0 0 16,21 0-16,-21 0 0,1 0 0,-1 22 15,0-22-15,0 21 0,0 0 16,0 0-16,1 0 0,-1-21 16,0 21-16,0 1 0,0-22 0,0 21 15,1-21-15,20 0 0,-21 0 16,21 0-16,-20 0 0,20 0 0,-21 0 16,21 0-16,-20-21 0,-1-1 0,21 22 15,-21-21-15,0 0 0,-21 0 16,22 0-16,-22 0 0,21-1 0,-21 1 15,0 0-15,0 0 32,21 21-1</inkml:trace>
  <inkml:trace contextRef="#ctx0" brushRef="#br0" timeOffset="102075.04">13779 8657 0,'0'0'0,"0"-21"16,-21 0-16,21 0 15,-21 0 1,0 42 31,21 0-31,0 0-16,0 0 0,0 22 0,0-1 15,-21 0-15,0 1 0,-1 20 0,22-21 16,-21 22-16,0-22 0,0 22 15,21-22-15,-21 0 0,0 1 0,-1-1 16,22 0-16,-21-20 0,21-1 0,-21 21 16,21-21-16,0 0 15,21-42 17,0 21-17,-21-21-15,22 0 0,-1 0 0,0 0 16,0-1-16,-21 1 0,64-42 15</inkml:trace>
  <inkml:trace contextRef="#ctx0" brushRef="#br0" timeOffset="102778.37">14245 8827 0,'0'0'15,"-21"0"-15,0-22 16,0 22-16,-1 0 0,22-21 16,-21 21-16,0-21 0,21 0 15,0 0-15,0 0 16,0-1-16,0 1 16,21 0-16,22 0 0,-22 21 0,0-21 15,21 0-15,-21-1 0,22 22 16,-22-21-16,21 21 0,-21 0 0,22 0 15,-22 0-15,21 0 0,-21 0 0,22 0 16,-22 0-16,0 0 0,0 0 16,0 21-16,-21 1 0,0 20 0,0-21 15,0 0-15,0 22 0,0-1 0,0 0 16,-21 1-16,0-1 0,-21 0 16,21 1-16,-22 20 0,1-21 15,-64 43-15,64-64 0,-1 22 16,-20-1-16,21-21 0,-1 21 15,1-20-15,0-1 0,20 0 0,-20 0 16,21 0-16,-21 0 0,20-21 0,22 22 16,-21-22-16,0 0 15,42-22 1,0 1-16,1 0 0,-1 0 16,21-21-16,0 20 0,1-20 15,-1 0-15,0 21 0,1-22 16,-1 22-16,0 0 0,1 21 0,-22 0 15,21 0-15,-21 0 0,1 0 16,-1 0-16,0 21 0,-21 0 0,0 0 16,21 1-16,-21-1 0,21 0 0,0 0 15,-21 0-15,0 0 16,22-21-16,-1 22 0,0-22 16,0 0-16,0 0 0,0 0 0,1 0 15,-1 0-15,0 0 16,0-22-16,0 1 15,-21 0-15,0 0 0,0 0 16,0 0 15,21 21-15,1-22 0</inkml:trace>
  <inkml:trace contextRef="#ctx0" brushRef="#br0" timeOffset="103449.34">16171 8954 0,'0'-22'0,"0"44"0,0-65 16,0 22-16,0 0 0,0 0 15,-21 0-15,0-1 0,0 1 0,0 0 16,-1 0-16,1 0 0,0 0 16,0-1-16,0 22 0,0 0 0,-1-21 15,-20 21-15,21 0 0,0 0 0,-22 21 16,22 1-16,-21-1 0,0 0 16,-1 21-16,1 1 0,0-1 15,20 0-15,-20 1 0,0-1 0,-1 21 0,22-20 16,-21-1-16,21 0 15,0-20-15,21 20 0,0-21 0,0 21 16,0-20-16,0-1 0,0 0 0,42 0 16,-21-21-16,0 21 0,22-21 15,-22 0-15,21 0 0,0 0 0,1 0 16,20-21-16,-20 21 0,-1-21 0,0-21 16,22 20-16,-22-20 0,0 0 15,22-1-15,-22 1 0,22-21 0,-22-1 16,0 1-16,1-1 0,-1 1 15,-21-1-15,0 1 0,1 20 16,-1-20-16,0 20 0,-21 1 0,21 0 0,-21 21 16,0-22-16,0 22 0,0 0 15,0 0-15,0 0 0,0-1 0,0 44 32,0-1-32,-21 21 0,0 0 15,0 1-15,21-1 0,-22 0 0,1 22 16,21-1-16,0 1 0,-21-1 15,0 1-15,21-1 0,-21-20 0,21 20 16,0-20-16,0-1 0,0 0 0,-21 22 16,21-22-16,0-21 15,0 0-15,0 1 0,0-1 16,21-21-16,0 0 0,0 0 16,0 0-16,0 0 15,22 0-15,-1 0 0,0-21 0,1-1 16,-1 1-16,0 0 0,1 0 0,20 0 15</inkml:trace>
  <inkml:trace contextRef="#ctx0" brushRef="#br0" timeOffset="104941.79">17314 8975 0,'0'0'0,"21"-21"0,1-22 0,-1 22 16,-21-21-16,0 21 0,0-22 0,0 22 15,0 0-15,0 0 0,0 0 16,-21-1-16,-22 1 0,22 21 15,0 0-15,0-21 0,-22 21 0,22 0 0,0 0 16,-21 0-16,21 21 16,-22 0-16,1 1 0,21 20 0,-22-21 15,1 21-15,0 1 0,21-1 0,-22 22 16,22-22-16,0 0 0,0-21 16,0 22-16,21-1 0,-22-21 0,22 22 15,0-22-15,0 0 0,0 0 0,0 0 16,0 0-16,22 1 0,-1-22 15,0 0-15,0 0 0,0 0 0,0 0 16,1 0-16,-1-22 0,21 22 0,0-21 16,-20-21-16,20 21 15,0-22-15,-21 1 0,22 0 0,-1-1 16,0 1-16,-20 0 0,20-1 0,-21 1 16,0 0-16,0 21 0,1-22 15,-1 22-15,-21 0 0,0 0 16,0 0-1,0 42 1,0 0-16,0 0 0,-21 21 16,-1 1-16,1-1 0,0 0 15,0 1-15,0-1 0,0 0 0,21 1 16,-22 20-16,1-20 16,21-22-16,0 0 0,0 0 15,0 0-15,0 0 0,0 1 0,21-22 16,1 21-16,41-21 0,-21 0 15,-20 0-15,20 0 0,0 0 16,1-21-16,20 21 0,-21-22 0,1 1 16,-1-21-16,0 21 0,1-22 0,-1 1 15,0 21-15,1-21 0,-22-1 16,0 22-16,0-42 0,-21 41 16,21 1-16,-21 0 15,-21 42 16,21 0-31,-21 1 0,0 20 16,0-21-16,21 21 0,-21 1 0,-1-22 16,22 21-16,-21-21 0,21 22 0,0-22 15,0 0-15,0 0 0,0 0 16,0 1-16,0-1 0,21 0 0,1-21 16,20 21-16,0-21 0,-21 0 15,22 0-15,-1 0 0,0-21 16,1 0-16,-1 0 0,0-1 0,-20 1 15,20-21-15,0 0 0,1-1 0,-22 1 16,21 0-16,-21 20 0,0-20 16,1 0-16,-1 21 0,-21-1 15,0-20-15,0 21 0,0 0 16,0 0 0,0 42-1,0 0-15,0 0 16,-21 21-16,21 1 0,-22-22 0,22 21 15,0 1-15,0-1 0,0 21 0,-21-20 16,21-1-16,0 22 0,-21 41 16,21-41-16,-21-1 15,21 64-15,0-63 0,0-1 0,0 1 16,-21-1-16,21 1 16,-21 42-16,21-43 0,0-20 15,0 20-15,-22 1 0,1-22 0,21 21 16,-21-20-16,21-1 0,-21 22 0,0-22 15,0 0-15,-1-21 0,1 22 16,0-22-16,0 21 0,0-21 0,0-21 16,-1 22-16,1-22 0,0 0 15,0 0-15,21-22 16,-21 1-16,21-21 0,0 21 16,-21-43-16,21 22 0,0-22 0,0 1 15,0-1-15,0 1 0,0 21 0,0-22 0,0 1 16,21-1-16,0 22 15,0-22-15,0 1 0,22-1 0,20-42 16,-21 43-16,22-1 0,-1 1 16,1-1-16,-1-20 0,22 20 15,63-63-15,-63 43 0,0 20 16,-22 1-16,1 20 0,20-20 16,-20 20-16,-22 1 0,22 0 15,-22 21-15,0-1 0,-21 1 0,22 0 16,-43 0-16,0 0 15,-21 21-15,-22 0 16,22 0-16,-21 0 0,21 0 16,-22 0-16,22 0 0,0 21 15,0-21-15,0 21 0,21 0 0,0 0 16,0 22-16,0-22 0,0 0 16,0 21-16,21-20 0,0 20 0,-21-21 15,42 21-15,-21-20 0,1-1 0,-1 0 16,0 0-16,0 0 0,0 0 15,-21 1 1,-21-22 0,0 21-16,-21-21 15,20 0-15,1 0 0,-21 21 0,21-21 16,0 0-16,-1 0 0,1 21 16,0-21-16,0 0 0,0 0 15,0 0-15,-1 0 0,1 0 0,0 0 16,0 0-16,-21 21 0</inkml:trace>
  <inkml:trace contextRef="#ctx0" brushRef="#br0" timeOffset="106063.17">13483 9716 0,'0'0'0,"0"-22"0,0 1 16,0 42 15,0 1-31,0-1 16,0 0-16,0 0 0,0 21 0,0-20 15,0 20-15,0-21 0,0 21 16,0 1-16,0-22 0,21 42 15,-21-20-15,21-22 0,1 21 0,-1-21 16,0 1-16,0-1 0,0 0 0,0 0 16,1 0-16,20 0 0,21 1 15,-20-22-15,-1 0 0,22 0 16,-22 0-16,21 0 0,1 0 16,-1-22-16,22 1 0,-21 0 0,-1 0 15,1 0-15,-1 0 0,22-22 16,-22 22-16,1-21 0,-1 21 0,1-22 15,-1 22-15,22-21 0,-22 21 16,22-22-16,63-20 0,-63 42 16,-22-1-16,22-20 0,0 21 15,-22 0-15,22 0 0,-22 21 0,22 0 16,-21-22-16,-1 22 0,1 0 0,-1 0 16,1 22-16,-1-1 15,-21-21-15,1 21 0,-1 21 0,0-21 0,1 1 16,-1 20-16,-21-21 0,43 43 15,-43-22-15,0 0 0,0-21 16,0 22-16,1-22 0,-1 21 16,0-21-16,-21 22 0,0-22 0,21 0 15,-21 21-15,21-20 0,-21-1 16,0 0-16,0-42 31,21 0-15,-21-1-16,22 1 0,-1 0 0,-21-21 15,21 21-15,0-22 0,0 22 0,22-21 16,-22-1-16,21 22 0,-21-21 16,22 0-16,-1-1 0,21 22 15,-20-21-15,20-1 0,1 22 0,-1 0 16,1-21-16,-1 21 0,1 21 16,-1-22-16,1 1 0,-1 21 0,1 0 15,-1 0-15,-20 0 0,20 0 0,1 21 16,-1 1-16,-21-1 0,22 0 15,-22 0-15,1 21 0,-1-20 0,0 20 16,1-21-16,-1 0 0,0 22 0,1-22 16,-1 21-16,0-21 0,1 0 15,-22 1-15,21-1 0,0 0 0,1 0 16,-22-21-16,21 21 0,-21-21 0,22 0 16,-22 0-16,21 0 15,1 0-15,-22 0 0,21 0 0,0-21 16,1 0-16,-1 21 0,-21-42 0,22 20 15,-1 1-15,0 0 0,-21-21 0,1 21 16,20-1-16,-21 1 0,-21 0 16,21 0-16,-21 0 0,21 0 0,-21-1 15,0 1 1,-21 21 31,0 0-47</inkml:trace>
  <inkml:trace contextRef="#ctx0" brushRef="#br0" timeOffset="106223.07">19304 10033 0,'0'0'0,"-21"0"0,0 0 15,-1 0-15,22 21 16,-21-21-16,0 0 15,0 0-15,0 0 16,0 0-16,-22 0 0</inkml:trace>
  <inkml:trace contextRef="#ctx0" brushRef="#br0" timeOffset="107355.72">9821 8763 0,'-21'0'32,"0"0"-32,0 0 15,0 0 1,21 21 0,21-21-16,21 0 15,0 0-15,1 0 0,41 0 16,-20 0-16,21 0 0,-1 0 0,1 0 15,21 0-15,0 0 0,-1 0 16,1 0-16,21 0 0,-21 0 0,21-21 16,-21 21-16,-21 0 0,-1 0 15,1 0-15,-22 0 16,1 0-16,-22 0 0,1 0 0,-22 0 0,0 0 16,0 0-16,-42 0 31,0 0-31,-22 0 15,22 0-15,0 0 0,0 0 16,-21 0-16,-1 0 0,22 0 0,-21 0 16</inkml:trace>
  <inkml:trace contextRef="#ctx0" brushRef="#br0" timeOffset="107707.06">9927 8954 0,'0'0'0,"21"0"16,22 21-16,-22-21 0,42 0 0,-20 0 16,20 0-16,1 0 0,20 0 0,1 0 15,0 0-15,20 0 16,1 0-16,21 0 0,-21-21 0,0 21 15,0 0-15,-22 0 0,22 0 0,-42 0 16,20-22-16,-20 22 0,-1 0 16,-20 0-16,-1 0 0,0 0 0,-20 0 15,-1 0-15,0 0 0,-21-21 32,0 0-17,0 0 1,0 0-16,0 0 15,0-1-15</inkml:trace>
  <inkml:trace contextRef="#ctx0" brushRef="#br0" timeOffset="108223.3">11853 8446 0,'0'0'0,"-21"0"0,21-22 0,-21 22 16,0 0-16,21 22 31,0-1-31,0 0 16,0 0-16,0 0 0,0 0 0,0 1 16,0-1-16,21 0 0,0 21 15,0-21-15,0 1 0,22-1 16,-22 0-16,21 0 0,1 0 0,-1-21 15,0 21-15,1-21 0,-1 0 16,0 0-16,43 0 16,-43 0-16,1 0 0,-22 0 0,21-21 15,-21 21-15,-21-21 0,0 0 16,-21 21 0,0 0-16,0 0 0,-22 0 15,22 0-15,-21 21 0,0 0 0,-1 0 16,1 22-16,-22-22 0,22 21 15,0 1-15,-1 20 0,1-21 16,0 1-16,-1-1 0,1 0 0,0 1 16,-1-1-16,22 0 0,-21-20 0,21 20 15,0-21-15,-1 0 0,22 22 16,-21-43-16,21 21 0,-21-21 16,21-21 30,21-1-30,0 1-16,-21 0 0</inkml:trace>
  <inkml:trace contextRef="#ctx0" brushRef="#br0" timeOffset="115830.88">8784 3323 0,'21'0'16</inkml:trace>
  <inkml:trace contextRef="#ctx0" brushRef="#br0" timeOffset="122206.55">3492 3154 0,'-21'0'0,"21"-21"63,0 0-32,0-1-15,21 22-1,-21-21-15</inkml:trace>
  <inkml:trace contextRef="#ctx0" brushRef="#br0" timeOffset="125375.07">3154 3344 0,'0'0'0,"0"-21"0,0 0 16,0 0-16,0 0 16,0 0-16,0-1 0,0 1 0,0 0 15,0 0-15,0 0 16,0 42 31,0 0-47,-21 0 0,21 0 15,0 22-15,0-1 0,-22 0 0,22 22 16,0-22-16,0 22 0,0-1 16,-21-20-16,21 20 0,-21 1 15,21-1-15,0 1 0,0-1 16,0 1-16,0-22 0,-21 21 0,21 1 16,0-22-16,0 1 0,-21-1 15,21-21-15,0 21 0,0-20 0,0-1 16,0 0-16,0-42 31,0 0-15,0-22-16,0 22 0,0-21 15,0 21-15</inkml:trace>
  <inkml:trace contextRef="#ctx0" brushRef="#br0" timeOffset="125687.93">3238 3260 0,'0'0'0,"0"63"16,-21 22-16,21-22 0,0 1 15,0 21-15,-21-1 0,21-20 0,-21 20 16,21 1-16,0-21 0,0 20 16,-21-20-16,21-1 0,-21-20 0,21-1 15,-22 0-15,22 1 0,0-1 16,0-21-16,0 0 0,0 0 0,-21-21 16,21 22-16,-21-22 0,0 0 31,0-22-31</inkml:trace>
  <inkml:trace contextRef="#ctx0" brushRef="#br0" timeOffset="125950.78">2688 4022 0,'0'0'15,"0"-21"-15,0-1 0,21 44 31,0-1-31,1 0 0,-1 0 16,21 0-16,-21 0 0,0 22 16,1-22-16,-1 21 0,0 1 0,0-22 15,0 21-15,0-21 0,1 0 16,-22 1-16,0 20 0,21-21 16,-21 0-16,21-21 15,0 0 1,0 0-16,-21-21 15,21 0-15</inkml:trace>
  <inkml:trace contextRef="#ctx0" brushRef="#br0" timeOffset="126130.68">3492 3916 0,'0'21'0,"0"-42"0,0 63 0,0-21 0,-21 22 16,0-22-16,0 21 0,0 1 15,0 20-15,-22-21 0,22 1 16,-21-1-16,21 0 0,-22 1 0,22-22 16,0 21-16,0-21 0,0 1 15,21-1-15,0 0 0</inkml:trace>
  <inkml:trace contextRef="#ctx0" brushRef="#br0" timeOffset="126727.33">7556 2985 0,'0'0'0,"0"-22"16,22 22-1,-22 22-15,0-1 16,0 21-16,0 0 0,0 22 15,0-1-15,0 1 0,-22 21 0,1-1 16,21-20-16,-21 20 16,0-20-16,0 21 0,0-22 0,-1 1 15,1 20-15,0-20 0,0-1 16,0 1-16,0-22 0,-1 0 0,22 1 16,0-1-16,-21-21 0,21 0 0,-21 1 15,21-44 16,0 1-31,21-21 0,0 0 16,1-1-16,-22 1 0,21 0 16</inkml:trace>
  <inkml:trace contextRef="#ctx0" brushRef="#br0" timeOffset="127015.7">7747 2985 0,'0'148'32,"0"-85"-32,0 1 15,-21 20-15,21-20 0,-21 21 0,-1-1 16,22-20-16,-21 20 0,0-20 16,0 21-16,0-22 0,0 22 15,-22 21-15,22-43 0,0-21 16,0 1-16,21-1 0,0 0 15,-21 1-15,21-22 0,-22-21 16,22 21-16,-21-42 16,21 0-1,-21 0-15,0-1 0,0 1 16,21 0-16</inkml:trace>
  <inkml:trace contextRef="#ctx0" brushRef="#br0" timeOffset="127266.56">7027 3937 0,'-21'-21'0,"42"42"0,-42-63 16,21 21-16,21 21 16,0 0-1,1 0-15,-1 21 0,0 0 16,0 0-16,0 0 0,0 22 0,1-22 16,-1 21-16,0 0 0,0-20 0,0 20 15,0 0-15,-21-21 0,22 22 16,-22-22-16,0 21 0,0-21 0,21 1 15,-21-1-15,21 0 16,0-21 0,0-21-1,0 0-15,-21-1 16,22 1-16,-1 0 0</inkml:trace>
  <inkml:trace contextRef="#ctx0" brushRef="#br0" timeOffset="127478.43">8064 3810 0,'0'0'0,"0"21"0,-21 0 0,0 22 16,0-22-16,-21 21 0,-1 1 0,1-1 16,0 21-16,-22-20 0,22-1 15,-43 43-15,43-43 0,-1 0 16,1-20-16,0 20 0,21-21 15,-1 0-15,1 0 0,21 1 0</inkml:trace>
  <inkml:trace contextRef="#ctx0" brushRef="#br0" timeOffset="141759.07">6054 13293 0,'21'0'31,"0"0"-31,0-21 16,0 21-16,-21-22 0,21 1 15,1 0-15,-22 0 0,0 0 16,0-22-16,21 22 0,-21 0 16,0-42-16,0 41 0,0-20 15,0 21-15,-21 0 0,-1 21 16,1-21-16,0 21 0,-21 0 0,-1 0 16,1 21-16,0 0 0,-1 0 15,-20 0-15,21 22 0,-22-22 0,22 21 16,-1 0-16,1-20 0,0 20 15,-1 0-15,22-21 0,0 22 16,0-22-16,21 0 0,0 0 0,0 0 16,0 1-16,42-1 0,-21-21 15,1 0-15,20 0 0,0 0 0,1 0 16,-1-21-16,21 21 0,-20-22 16,-1 1-16,22 0 0,-22 0 15,0 0-15,1-22 0,-1 22 16,-21 0-16,21 0 0,-20 0 0,-1 0 15,0-1-15,-21 1 16,21 21 0,-21 21-1,0 1 1,0-1-16,0 0 0,0 21 0,-21-21 16,21 22-16,0-22 0,-21 21 0,21 1 15,0-1-15,0 0 0,-21 22 16,21-22-16,-22 0 0,22 22 15,0-22-15,-21 1 0,0-1 0,0 0 16,0-21-16,21 22 0,-21-22 16,-1 0-16,1 0 0,0 0 0,-21-21 15,21 0-15,-1 0 0,-20 0 16,0 0-16,21 0 0,-22-21 0,1 21 16,0-21-16,-1-21 0,1 21 0,0-1 15,20-20-15,1 21 0,0 0 16,0-22-16,0 22 0,21 0 0,0 0 15,0 0-15,0 0 0,0-1 16,0 1-16,21 21 0,0-21 16,0 21-16,22-21 0,-22 21 15,63-21-15,-41 21 0,-1-21 16</inkml:trace>
  <inkml:trace contextRef="#ctx0" brushRef="#br0" timeOffset="141991.03">6985 13229 0,'-21'-21'32,"0"0"-17,-1 21-15,22 21 47,0 0-47,0 0 16,0 1-16,0-1 0</inkml:trace>
  <inkml:trace contextRef="#ctx0" brushRef="#br0" timeOffset="142199.67">6794 13780 0,'-21'21'0,"42"-42"0,-63 42 16,21-21-16,0 0 15,0 0 1,21-21 15,0-1-31,21 1 0,0 0 16,0 21-16,0-21 0,22-21 15</inkml:trace>
  <inkml:trace contextRef="#ctx0" brushRef="#br0" timeOffset="142774.74">7514 13187 0,'-21'-21'16,"0"0"-16,21-1 16,0 1-16,0 0 0,21 21 15,0-21-15,0 21 0,0 0 16,1 0-16,-1 0 0,0 0 0,0 0 16,21 0-16,-20 0 15,-1 0-15,0 21 0,0 0 0,-21 0 16,0 1-16,0-1 0,-21 63 15,0-62-15,-22-1 16,1 21-16,0-21 0,-1 0 0,1 1 16,21-1-16,0-21 0,-22 21 15,22-21-15,0 0 16,21-21 0,21 21-1,0 0-15,1 0 0,-1-21 0,0 21 16,0 0-16,0 0 0,22 0 15,-22 0-15,0 0 0,21 0 16,-21 0-16,22 0 0,-22 21 0,0-21 16,21 21-16,-20 0 0,-22 0 15,0 0-15,0 1 0,0-1 0,0 21 16,0-21-16,-22 0 0,1 22 16,-21-22-16,0 0 0,20 0 0,-20 0 15,0 1-15,-1-1 0,1 0 0,0-21 16,-1 0-16,1 0 0,-21 0 15,41 0-15,1 0 0,-21 0 16,21 0-16,0-21 0,21 0 16,0-1-1,0 1-15,0 0 16,21 21-16,0-21 0,0 0 16</inkml:trace>
  <inkml:trace contextRef="#ctx0" brushRef="#br0" timeOffset="143222.48">8445 13102 0,'0'0'0,"0"-21"16,-21 21-1,0 0-15,0 0 16,0 0-16,0 21 0,-1 0 15,22 22-15,-21-22 0,0 0 16,0 21-16,0-20 0,0 20 0,-1 0 16,1 1-16,0-22 0,21 21 15,-21 43-15,21-43 0,0-21 16,0 22-16,0-22 0,0 0 0,21 0 16,0 0-16,0 0 0,1-21 15,-1 0-15,42 0 16,-20 0-16,-22 0 0,21-21 0,0 0 15,1 0-15,-1-21 0,0 20 16,1-20-16,-22 0 0,21-1 0,1 1 16,-22 0-16,-21-1 15,0 1-15,0 0 0,0-1 0,-21 1 0,-1 21 16,-20 0-16,0 0 0,-1-1 16,1 22-16,0 0 0,-1 0 0,1 0 15,21 0-15,-21 22 0,-1-1 0,22 0 16,-21 0-16,21 0 0,-1 0 15,1 1-15,21-1 0,0 0 0,0 0 16,0 0-16</inkml:trace>
  <inkml:trace contextRef="#ctx0" brushRef="#br0" timeOffset="143710.48">9715 12806 0,'0'0'0,"0"-21"0,22-22 0,-1 22 16,-21 0-16,21 0 16,0 21-16,-21 21 31,0 21-16,0-20-15,-21 20 0,0 0 0,21 22 16,-21-22-16,-1 22 0,22-1 16,-21-21-16,0 22 0,0-22 0,0 1 15,21 20-15,0-21 0,-21 1 16,21-1-16,-22 0 0,22-20 0,0 20 16,0-21-16,0 0 0,0 0 15,0-42 16,22 21-31,-1-21 0,0 0 0</inkml:trace>
  <inkml:trace contextRef="#ctx0" brushRef="#br0" timeOffset="144118.38">10308 13102 0,'0'21'31,"0"1"-15,-21-1-16,0 0 0,0 0 0,-1 21 16,1-20-16,0 20 0,0 0 15,0-21-15,0 22 0,-22 20 16,43-42-16,0 22 0,0-22 16,0 0-16,0 0 0,21-21 15,22 0-15,-22 0 0,0 0 16,21 0-16,1 0 0,-22-21 15,21 0-15,1 0 0,-22 0 0,21-22 16,-21 22-16,22-21 0,-22 21 16,0-22-16,0 1 0,-21 21 0,0-22 15,0 22-15,0 0 0,-21 0 0,0 0 16,0 0-16,-1-1 0,-20 22 16,21 0-16,-21 0 0,-1 0 0,22 0 15,-21 0-15,-1 0 0,22 0 16,-21 22-16,21-1 0,0-21 15,-1 21-15,22 0 0</inkml:trace>
  <inkml:trace contextRef="#ctx0" brushRef="#br0" timeOffset="144423.29">9567 13123 0,'0'0'0,"21"0"32,1 0-32,-1 0 0,21-21 15,0 0-15,1 21 0,-1-21 0,0 21 16,22 0-16,-1-21 0,-20 21 15,20 0-15,1-21 0,-22 21 0,0 0 16,1 0-16,-1-22 0,0 22 0,-20 0 16,-1 0-16</inkml:trace>
  <inkml:trace contextRef="#ctx0" brushRef="#br0" timeOffset="144862.66">11705 12721 0,'0'0'0,"0"-21"0,-21 21 31,21 21-16,0 0-15,-21 1 0,21 20 16,0-21-16,0 21 0,0 1 0,-21-1 16,21 0-16,-22 1 0,22-1 15,0 0-15,-21 1 0,21-1 16,0-21-16,0 22 0,0-22 0,-21 21 16,21-21-16,0 0 0,-21 1 15,21-1-15,0 0 0,0 0 0,0 0 16,0-42 15,0 0-31,21 21 0,-21-21 16,21 0-16,0-22 0</inkml:trace>
  <inkml:trace contextRef="#ctx0" brushRef="#br0" timeOffset="145138.57">12255 12679 0,'0'-21'16,"0"42"-16,22-42 0,-1 21 16,-21 21-1,0 0-15,0 21 0,0-20 16,0 20-16,0 0 0,-21 1 16,21-1-16,-22 0 0,22 1 15,0-1-15,-21 0 0,21 1 0,-21-1 16,21 0-16,-21 1 0,21-22 0,0 0 15,0 21-15,0-21 16,0 1-16,0-1 0,0 0 0,21-21 31,0-21-15,0 21-16</inkml:trace>
  <inkml:trace contextRef="#ctx0" brushRef="#br0" timeOffset="145402.68">12954 12933 0,'0'0'15,"0"-21"-15,0 0 16,-21 21-1,21-22-15,21 22 32,0 22-17,0-1 1,-21 0-16,0 0 16</inkml:trace>
  <inkml:trace contextRef="#ctx0" brushRef="#br0" timeOffset="145620.09">12848 13335 0,'-21'0'32,"21"-21"-17,0 0 32,21 21-31,0 0-1</inkml:trace>
  <inkml:trace contextRef="#ctx0" brushRef="#br0" timeOffset="146323.15">13758 12891 0,'0'0'0,"0"-22"0,0 1 0,0 0 15,0 0-15,0 0 16,-21 21 0,0 0-16,0 0 0,0 21 15,-1 0-15,-20 43 0,0-22 16,21-21-16,-22 21 0,1 1 15,21-1-15,-22 0 0,1 1 16,21-1-16,-21-21 0,20 0 0,22 22 0,0-22 16,0 0-16,0 0 0,0 0 15,0 1 1,22-22-16,-1 0 16,0 0-16,0 0 0,0 0 0,22-22 15,-22 22-15,0-21 0,0 0 0,0 0 16,0 0-16,1 0 0,-1-22 15,0 1-15,0 21 0,0-22 0,0 1 16,-21 0-16,22-1 0,-1 22 16,0-21-16,0 21 0,0-22 0,0 22 15,22 0-15,-22 21 0,21-21 16,-21 21-16,22 0 0,-1 0 0,-21 0 16,22 0-16,-22 0 0,21 21 0,-21 0 15,-21 0-15,0 22 0,0-22 16,0 21-16,0 1 0,0-1 0,-21-21 15,0 21-15,0 1 16,0-1-16,-1-21 0,1 22 0,0-22 16,21 0-16,0 21 0,0-21 0,0 1 15,0-1-15,21 0 16,0 0-16,22-21 0,-22 0 0,0 0 16,21 0-16,1 0 0,-1 0 0,0 0 15,1 0-15,-1-21 0,0 0 16,1 0-16,-22-1 0,21-20 0,-21 21 15,22-21-15,-22-1 0,-21 1 16,0 0-16,0-22 0,0 22 0,0-1 16,-21 22-16,0-21 0,-1 21 15,-20 0-15,0-1 0,-1 22 16,1 0-16,-43 0 0,43 0 16,0 22-16,-1-1 0,1 0 15,21-21-15,-21 21 0,20 0 0,1 0 16,21 1-16,0-1 15</inkml:trace>
  <inkml:trace contextRef="#ctx0" brushRef="#br0" timeOffset="146839.26">15833 12848 0,'0'-21'0,"42"-21"32,-42 63-17,0 0-15,0 0 16,-21 22-16,0-1 0,-1 0 15,1 1-15,0-1 0,0 0 0,0 1 16,0-1-16,-22 0 0,22 1 0,0-1 16,0-21-16,0 0 15,-22 43-15,22-43 0,21 0 16,21-42 15,0 0-31,1 0 16,-1-1-16,-21 1 0,21-21 15,0 0-15,0-1 0,0 1 0,1 0 16</inkml:trace>
  <inkml:trace contextRef="#ctx0" brushRef="#br0" timeOffset="147068.5">15727 13102 0,'0'-42'16,"42"-85"-16,-84 296 0,84-380 0,-42 189 15,21-20-15,0 21 0,1 0 16,-1 0-16,0-1 0,0 22 0,0-21 16,0 0-16,22 21 0,-1 0 15,-21 0-15,22 0 0,-1 21 16,-21 0-16,21 22 0,-20-22 0,-1 21 15,0 1-15,0-1 0,-21 21 16,21-20-16,-21-1 0,0 0 0,0 1 16,0-1-16,0 0 0,0 1 15,-21-22-15,21 0 0,-21 21 0,21-20 16,0-1-16,-21-21 0,0 21 0,-1-21 16,1 0-16,0 0 15,0 0-15,0 0 0,0 0 0,-1 0 16,1 0-16,0-21 0</inkml:trace>
  <inkml:trace contextRef="#ctx0" brushRef="#br0" timeOffset="147263.43">15515 13272 0,'0'0'0,"-21"-22"0,42 1 31,21 21-31,-20 0 0,-1 0 16,21 0-16,0-21 0,1 21 0,20 0 15,1-21-15,-1 21 0,22-21 16,-22 21-16,22-21 0,0 21 0,-1-22 16,1 1-16,-21 21 0,-1-21 0,1 0 15,-1 0-15,-21 0 16</inkml:trace>
  <inkml:trace contextRef="#ctx0" brushRef="#br0" timeOffset="147950.98">17018 12848 0,'0'-21'0,"0"42"0,21-63 16,-21 21-16,-21 42 31,0 0-31,21 0 16,-21 0-16,-1 22 0,1-1 15,21 0-15,-21-20 0,0 20 0,21 0 16,-21 1-16,21-22 0,-21 21 16,-1-21-16,22 22 0,0-22 15,0 0-15,-21 0 0,21 0 0,0 0 16,0-42 15,0 0-15,0 0-16,21 0 0,-21-22 15,0 22-15,22-21 0,-1 0 0,0-1 16,-21 1-16,21 0 0,0-1 16,0 1-16,1 0 0,-1-1 0,0 22 15,0-21-15,0 21 0,0-1 16,22 22-16,-22 0 0,0 0 0,0 0 15,22 22-15,-22-22 16,-21 42-16,21-21 0,0 64 16,-21-43-16,21 0 0,-21 1 0,0-1 15,0 0-15,0 1 0,0-22 16,0 21-16,0-21 0,0 1 0,0-1 16,0 0-16,0 0 0,0 0 15,0-42 16,0 0-31,0 0 16,0 0-16,0-1 0,0-20 0,0 0 16,21-1-16,1 1 0,20-21 15,-21-1-15,21 1 0,1 20 16,-1-20-16,0-1 0,22 22 0,-22 21 16,1-22-16,-1 22 0,0 0 15,-21 0-15,22 21 0,-22 0 0,21 0 16,-21 21-16,-21 0 0,0 0 15,22 22-15,-22-1 0,0 0 0,0 1 16,0 20-16,-22 1 0,22-22 16,-21 22-16,0-22 0,21 0 0,0 1 15,-21-1-15,21 0 0,-21-21 0,21 1 16,-21-1-16,21 0 16,0 0-16,0 0 0,0 0 0,-22-21 15,1 0 1,0 0-1</inkml:trace>
  <inkml:trace contextRef="#ctx0" brushRef="#br0" timeOffset="149363.17">7895 13780 0,'-42'-22'0,"84"44"0,-105-44 0,20 22 16,22-21-16,-21 21 0,21-21 0,-22 21 15,22 0-15,0 0 0,0 0 16,0 0-16,-1 21 0,1 0 0,0 1 16,0 20-16,21 0 15,0-21-15,0 22 0,0 63 16,0-85-16,0 21 15,0 0-15,21-20 0,0 20 16,0 0-16,1 1 0,-1-1 0,21-21 16,-21 21-16,22 1 0,-1-1 15,43 22-15,-22-22 0,-21-21 16,22 0-16,-22 22 0,22-22 0,-1 0 16,1 0-16,-1 0 0,1-21 15,-1 21-15,1 1 0,20-22 0,1 0 16,0 0-16,-22 0 0,22 0 15,0 0-15,-1 0 0,1-22 16,-22 1-16,1 0 0,21 0 16,-22 0-16,1-22 0,-1 22 0,1-21 0,-1 0 15,1 20-15,20-20 16,-20-21-16,20 20 0,-20 1 0,21 21 0,-1-22 16,-20 1-16,20 21 0,1-21 15,0 20-15,21 1 0,-22-21 0,22 21 16,0 0-16,-21-1 0,20 1 15,1 0-15,0 0 0,0 21 0,0 0 16,0-21-16,21 21 0,0 0 16,-22 0-16,1 0 0,21 21 0,-42 0 15,21 0-15,-22 0 0,1 1 16,-21-1-16,20 0 0,-20 21 0,-1-21 16,-20 22-16,-1-22 0,0 21 0,1 1 15,-1-22-15,-21 21 0,0 0 16,22 1-16,-43-22 0,21 21 0,0-21 15,0 22-15,0-22 0,-21 21 16,21-21-16,-21 1 0,22-1 0,-22 0 16,21 0-16,-21 0 15,21-21-15,-21 21 0,0-42 32,0 0-17,21 0-15,-21 0 0,21 0 16,0-1-16,1 1 0,-1-21 15,0 0-15,0-1 0,21 1 0,1-22 16,-1 22-16,0-21 0,1 20 16,20 1-16,-20 0 0,20-1 0,1 1 15,-1 0-15,1-1 0,20 22 0,-20-21 16,20 21-16,1-22 0,0 22 16,-22 0-16,22 0 0,0 0 0,-1 21 15,86 0 1,-86 0-16,1 0 0,0 0 0,20 21 15,-20-21-15,84 42 0,-105 0 16,21-20-16,-22-1 0,22 21 16,-22-21-16,1 0 0,20 22 0,-20-22 15,-1 0-15,22 21 0,-21-20 0,-1-1 16,22 0-16,-22 0 0,1 0 16,-1 0-16,1 1 0,-22-1 0,22 0 15,-1 0-15,-21-21 0,22 0 16,-22 21-16,22-21 0,-22 0 0,0 0 15,22 0-15,-22 0 0,1 0 0,20-21 16,-21 0-16,1 0 16,-1 21-16,0-21 0,1-1 0,-22 1 0,21 21 15,-21-21-15,1 0 0,-1 21 16,0-21-16,0 21 0,-21-21 16,21 21-1</inkml:trace>
  <inkml:trace contextRef="#ctx0" brushRef="#br0" timeOffset="157663.06">12404 12721 0,'0'-21'16,"-22"21"46,1 0-62,0 21 16,0-21-16,21 21 16,-21 1-16,0 20 0,-1-21 0,-20 0 15,21 22-15,0-22 0,0 21 16,21-21-16,-22 22 0,1-22 0,0 0 15,21 21-15,0-21 0,0 1 0,0-1 16,-21 21-16,21-21 0,0 0 16,0 1-16,0-1 0,0 0 15,0 0-15,0 0 16,0 0-16,21-21 0,0 0 16,-21 22-16,21-22 0,1 0 15,-1 0-15,0 0 0,0 0 16,0 0-16,22 0 0,-22-22 0,0 22 15,21-21-15,-21 0 0,22 0 0,-22 0 16,21 0-16,-21-1 0,1 1 16,-1-21-16,21 21 0,-21-22 0,0 1 15,1 0-15,-1-1 0,-21-20 16,21 21-16,-21-1 0,0 1 0,0 0 16,0 20-16,0-20 0,0 21 15,0 0-15,0 0 0,-21 21 16,0 0-16,-1 0 0,1 0 0,0 0 15,-21 0-15,21 0 0,-1 0 16,-20 0-16,0 21 0,21-21 16,-22 21-16,22-21 0,0 21 0,0 0 15,0-21-15,21 21 0,-22 1 16,22-1-16,0 0 0,0 0 0,22 0 16,-1 0-16,21 1 0</inkml:trace>
  <inkml:trace contextRef="#ctx0" brushRef="#br0" timeOffset="159032.14">13271 12764 0,'0'-22'16,"22"1"-1,-1 21-15,0 0 16,0-21-16,0 21 0,0-21 0,1 21 15,-1 0-15,21 0 0,-21 0 16,0 0-16,22 0 0,-22 0 16,0 0-16,0 0 0,22 0 0,-22 0 15,0 21-15,0 0 16,0 0-16,-21 1 0,0-1 16,0 0-16,0 0 0,-21 0 15,-21 0-15,21 1 0,-1-1 0,-20 0 16,0 0-16,-1 0 0,1 0 0,0 1 15,-1-1-15,1 0 0,0 0 16,-1 0-16,1 0 0,21-21 0,0 0 16,0 22-16,-1-22 15,44 0 17,-1 0-32,0 0 15,21 0-15,-21 0 0,1 0 0,-1 0 16,21 0-16,-21 0 0,0 0 15,1 0-15,-1 0 0,21 0 0,-21 0 16,0 0-16,1 0 0,-1 21 0,0-21 16,0 21-16,0-21 0,0 21 15,1-21-15,-22 21 0,21 0 16,0-21-16,-21 22 0,21-1 16,-21 0-16,0 0 0,0 0 15,0 0-15,0 1 0,0-1 16,-21-21-16,0 21 15,-22-21-15,22 21 0,0-21 0,-21 0 16,-1 0-16,1 21 0,21-21 16,-21 0-16,-1 0 0,1 0 0,0 0 15,-1 0-15,22 0 0,-21 0 16,21 0-16,-1 0 0,1 0 0,0 0 16,0 0-16,0 0 0,42 0 62,0 0-62,21 0 0,-20 0 16,-1 0-16,0 0 0,21-21 15,-21 21-15,22 0 0,-22 0 0,21-21 16,-21 21-16,22 0 0,-1-21 0,-21 0 16,0 21-16,22 0 0,-22-22 15,0 1-15,0 0 0,0 0 16,-21 0-16,0 0 15,0-1-15,0 1 0,0 0 16,-21 21-16,0-21 16,0 21-16,0 0 0,0 0 15,-1 0-15,1 0 0,0-21 16,0 21-16,-21 0 0,20 0 16,1 0-16,0 0 0,-21 0 15,21 0-15,-1 0 0,1 0 0,0 0 16,0 0-16,21 21 62,21-21-15,0 0 31,0 0-62,1 0 0,-1-21-16</inkml:trace>
  <inkml:trace contextRef="#ctx0" brushRef="#br0" timeOffset="171659.81">5948 13462 0,'0'0'0,"-21"0"0,-1 0 0,1-21 16,0 0-16,0 0 15,0-1-15,21 1 0,-21-21 16,21 21-16,0 0 0,0-1 0,-22 1 16,22 0-16,0 0 0,-21 0 15,21 42 1,0 0-1,0 0-15,21 22 0,1-1 0,-1 21 16,0-20-16,0 20 0,0 1 16,0-1-16,1-20 0,20 20 0,-21-21 15,21 22-15,-20-22 0,20-21 0,0 22 16,1-22-16,-1 0 0,0 0 16,1-21-16,20 0 0,-21 0 0,43 0 15,-21 0-15,-1-21 0,22 0 16,-1-21-16,1 20 0,0-20 0,-1 0 15,65-85-15,-65 84 0,-20-20 16,105-64-16,-105 85 16,20-1-16,-20 1 0,-1 0 15,22 20-15,-22 22 0,-20 0 0,20 0 16,1 0-16,-22 0 0,0 22 16,1-1-16,-1 0 0,0 21 0,1 1 15,-1-1-15,0 0 0,1 1 0,-22-1 16,21 0-16,1 1 0,-22-1 15,21 0-15,0-21 0,1 1 16,-22 20-16,42-21 0,-20-21 0,20 21 0,1-21 16,-1 0-16,1 0 0,-1 0 15,1-21-15,20 0 0,-20-21 16,21-1-16,-1 1 0,22 0 16,0-22-16,-21 22 0,20-22 0,1 1 15,0 20-15,-21 1 0,21 0 0,-22-1 16,1 1-16,0 21 0,-22 21 15,22 0-15,-22 0 0,1 21 16,-1 0-16,1 0 0,-22 22 0,0-1 16,1 0-16,20 85 0,-42-84 15,22 20-15,-22-20 0,0 20 0,0-21 16,0 1-16,-21-22 0,43 21 16,-22-21-16,0 1 0,0-1 15,0 0-15,22-21 0,-1 0 0,0 0 16,1 0-16,20-21 0,-20 0 15,41-22-15,-20 1 0,20 0 0,1-22 16,21 22-16,-21-22 0,20 1 16,-20-1-16,0 1 0,-1 20 0,1-20 15,0 21-15,-22 20 0,22-20 16,-22 21-16,1 0 0,-22 21 0,1 0 16,-1 0-16,0 21 0,1 0 0,-1 0 15,-21 0-15,0 22 0,22-1 16,-22-21-16,21 22 0,-21-1 0,0 0 15,22 1-15,-22-1 0,0 0 16,0-21-16,22 1 0,-22 20 16,0-21-16,0 0 0,21-21 0,-20 21 15,-1-21-15,21 0 0,-21 0 16,22 0-16,-1-21 0,0 0 0,22 0 16,-22-21-16,22-1 0,20 1 0,1 0 15,-22-22-15,107-42 16,-86 43-16,-20-1 0,-1 22 0,1 0 15,-1-1-15,-20 22 0,-1 0 16,0 0-16,-20 21 0,20 0 0,-21 21 16,0 0-16,-21 0 0,21 22 0,1-1 15,-1-21-15,-21 21 16,21 1-16,-21-22 0,21 21 0,0 1 16,-21-22-16,21 21 0,1 0 15,-1-20-15,0-1 0,21 0 0,-21 0 16,22 0-16,-1-21 0,0 0 15,1 0-15,-1 0 0,0 0 0,22-21 16,-22-21-16,1 21 0,20-22 0,1 1 16,-22 0-16,21-1 15,1-20-15,-1 20 0,1-20 0,-1 21 16,1-1-16,-1 22 0,1 0 0,-22 0 16,1 21-16,-1 0 0,0 0 15,1 21-15,-22 0 0,0 0 0,0 0 16,0 1-16,0 20 0,-21-21 15,22 21-15,-22-20 0,0 20 0,42 0 16,-21-21-16,0 1 16,0-1-16,1 0 0,-1 0 0,0-21 15,21 0-15,-21 0 0,22 0 16,-22 0-16,21 0 0,22 0 0,-22-21 16,22 0-16,-1 0 0,-21-1 0,43-20 15,-43 0-15,22-1 0,-1 1 16,-20 21-16,-1-21 0,0-1 15,1 22-15,-22 21 0,0-21 0,-21 42 16,0 0 0,0 0-16,-42 1 0,42 20 15,-43-21-15,43 0 0,-21 0 0,0 22 16,0-22-16,21 0 0,0 0 16,0 0-16</inkml:trace>
  <inkml:trace contextRef="#ctx0" brushRef="#br0" timeOffset="173025">3958 16108 0,'21'0'31,"0"-21"-16,1 21-15,-1-21 0,0-1 0,0 1 16,-21 0-16,21 0 0,0 0 16,1 0-16,-1-22 0,0 22 0,-21 0 15,0 0-15,0-22 0,0 22 16,0 0-16,0-21 0,0 21 0,0-22 16,-21 1-16,21 21 0,-21-22 15,-1 22-15,-20 0 0,21 0 0,-21 21 16,20 0-16,-20 0 0,0 0 15,-1 0-15,-20 21 0,21 0 16,-1 0-16,-20 22 0,20-22 0,1 21 16,0 1-16,-1-1 0,22 0 15,-21 1-15,21-1 0,0 0 0,21 1 16,0-1-16,0-21 0,0 21 16,21-20-16,0-1 0,0-21 0,0 0 15,22 0-15,-1 0 0,0 0 16,1-21-16,-1-1 0,64-20 15,-43 0-15,-20 21 0,-1-22 16,21 22-16,-20-21 0,-1 21 0,-21-22 16,22 22-16,-22 0 0,0 21 15,0-21-15,0 0 0,-21 42 47,0 0-31,0 0-16,0 0 0,0 22 15,0-1-15,0-21 0,0 21 0,-21 128 32,21-107-32,0 1 0,0-22 0,0 22 0,0-1 15,0 1-15,0-1 0,0 1 16,0-1-16,0-21 0,0 22 16,-21-22-16,21 1 0,0-22 15,-21 21-15,21-21 0,-43 0 0,22-21 16,-21 22-16,-22-22 0,1 0 0,-22 0 15,-21 0-15,22 0 0,-22-22 16,21 22-16,1-21 0,20-21 0,1 21 16,20 0-16,1 21 0,21-22 15,0 1-15,21 0 0,21 0 16,0 21-16</inkml:trace>
  <inkml:trace contextRef="#ctx0" brushRef="#br0" timeOffset="174613.53">6921 15388 0,'0'0'0,"-21"-21"0,0 0 16,0 0-16,0 21 0,0 0 15,-1 0-15,1 0 0,0 42 16,0-21-16,21 22 0,-21-1 16,0 0-16,21 22 0,-22-1 0,22-20 15,-21 20-15,0 22 0,21-22 16,-21 1-16,0 20 0,21-20 0,-21-1 16,-1-20-16,22 20 0,-21-20 0,21-1 15,0 0-15,0 1 16,-21-22-16,21 0 0,0 0 0,0 0 0,0 0 15,0-42 1,0 0 0,0 0-16,0 0 0</inkml:trace>
  <inkml:trace contextRef="#ctx0" brushRef="#br0" timeOffset="175190.59">6011 16087 0,'0'21'0,"0"-42"0,0 63 16,0-21 0,21-21-1,22 0-15,-22 0 0,21 0 0,1 0 16,-1 0-16,0-21 0,22 21 16,-1-42-16,22 21 0,0-1 0,-1-20 15,1 21-15,0-21 0,-1 20 16,-20 1-16,20 0 0,-20 0 0,-22 0 15,1 0-15,-1 21 0,-21 0 16,0 0-16,0 0 0,-21 21 16,0 0-16,0 21 0,0-21 0,0 22 15,0-1-15,-21 0 0,0 1 16,21-1-16,-21 0 0,21 1 16,0-1-16,0-21 0,0 22 0,0-22 15,0 21-15,0-21 0,0 0 16,0 1-16,21-1 0,0 0 0,0-21 15,22 0-15,-22 21 0,21-21 16,-21 0-16,22 0 0,-1 0 0,0-21 16,22 0-16,-22 0 0,1-1 15,20 1-15,-21-21 0,1 0 0,-1-1 16,0-20-16,-20 20 0,-1-20 0,-21-1 16,0 22-16,-21-21 0,-1 20 15,-20 1-15,0 0 0,-1 20 16,1 1-16,-21 0 0,-1 21 15,22 0-15,-22 0 0,1 0 0,20 21 16,-20 0-16,21 22 0,-1-22 0,1 21 16,21 1-16,-22-1 0,22 0 15,0 1-15,21-1 0,0 0 0,0 1 16,0-1-16,0-21 0,0 21 16,0-20-16,0-1 0,21 0 0,22 0 15,-22-21-15,21 0 0,22 0 16,-22 0-16,43 0 0</inkml:trace>
  <inkml:trace contextRef="#ctx0" brushRef="#br0" timeOffset="175518.79">9842 15685 0,'0'0'0,"0"-22"16,0 44 0,-21-1-1,0-21-15,0 42 0,21-21 0,-21 22 16,0-1-16,-1 0 0,22 1 16,0-1-16,-21 0 0,0 22 15,21-22-15,-21 0 0,21 1 0,0-1 16,-21-21-16,21 22 0,-21-22 15,21 0-15,0 0 0,0 0 0,0 0 16,21-21 15,0-21-31,0 0 0,0 0 16,22-21-16</inkml:trace>
  <inkml:trace contextRef="#ctx0" brushRef="#br0" timeOffset="175950.14">10477 15790 0,'0'-21'0,"0"42"0,0-63 0,0 21 15,-21 21 1,0 0 0,0 0-16,0 21 0,0 0 0,-1 0 15,-20 22-15,21-1 0,0 0 16,0 1-16,-1-1 0,1 0 0,0 22 15,0-22-15,21 1 0,-21-1 0,21 0 16,0 1-16,0-22 16,0 21-16,21-21 0,0 0 0,21 1 0,-20-1 15,20 0-15,0-21 0,1 0 16,-1 0-16,21 0 0,-20 0 16,20 0-16,-20-21 0,20 0 0,-21-1 15,22 1-15,-22-21 0,1 0 16,-1-1-16,-21-20 0,0 20 0,0-20 15,-21-1-15,0 1 0,0-1 0,-42 22 16,21 0-16,-21-1 0,-1 22 16,1 0-16,-22 21 0,22 0 0,0 0 15,-22 0-15,1 0 0,20 21 16,1 0-16,-21 1 0,20-1 16,-20 0-16,20 21 0,1-21 0,21 1 15,-21-1-15,20 21 0,22-21 16,0 0-16,0 1 0,43-22 15,-22 0-15</inkml:trace>
  <inkml:trace contextRef="#ctx0" brushRef="#br0" timeOffset="176442.08">12298 15748 0,'0'0'16,"21"0"0,-21 21-1,0 0-15,0 22 0,-21-1 0,0 0 16,-1 22-16,1-22 0,0 22 15,0-22-15,0 22 0,0-22 0,-1 0 16,1 1-16,0-1 0,0 0 16,0-21-16,21 22 0,-21-22 0,21 0 15,0 0-15,-22 0 0,22-42 32,0 0-17,22 0-15,-1-21 0,0 20 16,-21-20-16</inkml:trace>
  <inkml:trace contextRef="#ctx0" brushRef="#br0" timeOffset="176700.98">12277 15854 0,'0'0'15,"0"-21"-15,21 0 0,0-1 0,0 1 0,0 0 16,0 21-16,1-21 0,-1 21 16,21 0-16,0-21 0,-20 21 0,20 0 15,0 0-15,-21 0 0,22 21 16,-1 0-16,0 0 0,1 22 15,-1-1-15,0 0 0,-20 1 0,20 20 16,-21-21-16,0 22 0,-21-22 16,0 22-16,0-22 0,0 0 0,0 22 15,-42-43-15,21 21 0,0 1 16,-22-22-16,1 21 0,0-21 16,20 1-16,-20-1 0,0 0 0,21-21 0,-1 0 15,-20 0-15,21 0 0,0 0 16,0 0-16,-22-42 15</inkml:trace>
  <inkml:trace contextRef="#ctx0" brushRef="#br0" timeOffset="177483.51">12065 16256 0,'21'0'15,"0"0"-15,0 0 16,22 0-16,-1 0 0,0 0 15,1-21-15,-1 21 0,22-21 0,-1 21 16,1-21-16,-1-1 0,1 1 16,20 0-16,-20 0 0,20 0 0,1 0 15,-21-1-15,-1 1 0,1-21 0,-1 21 16,-21 0-16,1-1 0,-22 22 16,0-21-16,0 21 0,0 0 15,-21 21 1,0 22-1,0-22-15,-21 0 0,0 21 0,21 1 16,-21-1-16,21-21 0,0 22 16,-21-1-16,21 0 0,-21-21 0,21 22 15,-22-22-15,22 0 0,0 0 16,0 0-16,0 1 0,-21-1 0,21 0 16,0-42 15,0 0-31,0-1 0,0 1 15,0 0-15,0-21 16,0-1-16,0 1 0,21 0 0,1-1 16,-1-20-16,0 21 0,0-1 0,0 1 15,0 0-15,1-1 0,20 22 16,-21 0-16,0 0 0,22 0 0,-22 21 16,0 0-16,0 0 0,0 0 15,0 21-15,1 21 0,-1-21 0,-21 22 16,0-1-16,21 0 0,-21 22 0,0-22 15,0 0-15,0 1 0,0-1 16,0 0-16,0 1 0,0-22 0,0 21 16,0-21-16,0 1 0,0-1 15,0 0 1,0-42 0,0 0-16,0-1 15,0 1-15,0-42 0,21 20 16,0 1-16,0-21 0,1-1 15,20 1-15,0-1 0,22 1 0,-1 20 16,1-20-16,-1 20 0,1 1 16,-1 21-16,22 0 0,-43 21 0,22 0 15,-22 0-15,0 21 0,1 0 0,-22 21 16,0 1-16,-21-1 0,0 22 16,0-22-16,0 21 0,0 1 15,-21-22-15,-21 22 0,20-22 0,1 0 16,-21-20-16,21 20 0,-22-21 15,22 21-15,-21-20 0,21-1 16,0-21-16,-22 21 0,22-21 0,-21 0 16</inkml:trace>
  <inkml:trace contextRef="#ctx0" brushRef="#br0" timeOffset="206479.48">16404 15854 0,'-21'0'16,"0"-21"-16,0 21 0,-1 0 16,1 0-16,0 0 0,-21 0 0,21 0 15,-1 0-15,-20 0 0,21 0 16,0 0-16,0 0 0,-1 0 0,1 0 15,0 0-15,0 0 0,42 0 63,21-21-63,1 21 0,-1 0 16,22 0-16,20-22 0,-20 22 0,20 0 15,1-21-15,21 21 0,-21 0 16,20 0-16,1-21 0,21 21 0,-21-21 15,0 21-15,0 0 0,0 0 16,-22 0-16,-20 0 0,20-21 0,-41 21 16,-1 0-16,0 0 0,-20 0 0,-1 0 15,0 0-15,0 0 0,0 0 16,-42 0 46,0 0-62,0 0 0,0 0 16,-1 0-16,1 0 0,0 0 0,0 21 16</inkml:trace>
  <inkml:trace contextRef="#ctx0" brushRef="#br0" timeOffset="206870.01">16573 15833 0,'-42'0'0,"84"0"0,-105 0 0,42 0 15,0 0-15,-1 0 0,1 0 16,0 0-16,63 0 31,-20 0-31,20 0 16,0 0-16,22 0 0,-1 0 0,1 0 15,20 0-15,1 0 0,21 0 16,-21 0-16,20 0 0,1-21 16,0 21-16,-21 0 0,-1 0 0,-20 0 15,-1 0-15,-20 0 0,-1-22 16,0 22-16,1 0 0,-22 0 0,0 0 16,0 0-16,0 0 15,-21-21-15,0 0 63</inkml:trace>
  <inkml:trace contextRef="#ctx0" brushRef="#br0" timeOffset="207402.15">17928 15304 0,'0'0'0,"-63"0"15,41 0 1,1 0 0,0 21-16,21 0 0,0 0 0,0 0 15,0 22-15,0-22 0,0 0 16,0 0-16,0 0 0,42 22 15,-20-22-15,-1 0 0,21 0 0,0 0 16,1-21-16,-1 21 0,0 1 16,22-22-16,-22 0 0,22 0 0,-1 0 15,-20 0-15,-1 0 0,21 0 16,-20 0-16,-1-22 0,0 1 0,-20 21 16,20-21-16,0 0 0,-21 0 15,-21 0-15,0-1 16,-42 22-1,21 0-15,0 0 16,-22 0-16,1 22 0,0-22 0,-1 21 16,1 0-16,0 0 0,-22 0 0,22 22 15,0-22-15,-1 0 16,-20 21-16,20-21 0,22 22 0,-21-22 16,0 21-16,20-21 0,1 22 15,0-22-15,-21 21 0,42-21 0,-21 1 16,-1 20-16,1-21 0,21 0 15,0 0-15,-21-21 0,21 22 0,-21-1 16,21 0 0,0-42 31</inkml:trace>
  <inkml:trace contextRef="#ctx0" brushRef="#br0" timeOffset="207722.97">17970 16129 0,'0'21'125,"22"-21"-79</inkml:trace>
  <inkml:trace contextRef="#ctx0" brushRef="#br0" timeOffset="-210789.4">20214 15621 0,'21'-21'109</inkml:trace>
  <inkml:trace contextRef="#ctx0" brushRef="#br0" timeOffset="-209974.24">20743 14309 0,'21'-21'0,"-42"42"0,42-64 16,1 22-16,-22 0 16,21 0-16,-21 0 0,0 0 31,-21 42-16,-1 0 1,1 0-16,0 21 0,0 1 16,0-1-16,0 0 0,-22 22 15,22-1-15,0-20 0,-21 20 0,20 1 16,1-22-16,-21 22 0,21-22 0,0 0 16,-22 1-16,22-1 15,0-21-15,0 21 0,0-20 0,21-1 16,0 0-16,-22 0 0,22 0 15,0-42 17,0 0-32,22 0 0,-1 0 15,0-1-15,0-20 0,0 0 16,0 21-16,22-22 0,-22 1 0</inkml:trace>
  <inkml:trace contextRef="#ctx0" brushRef="#br0" timeOffset="-209685.52">20913 14203 0,'0'-21'16,"0"42"-16,21-42 0,-21 0 15,0 42 1,0 63 15,0-41-31,0-1 0,0 22 0,0-1 0,0-21 16,0 22-16,-21-1 0,21-20 15,-22 20-15,22-20 0,0-1 0,0 0 16,-21 1-16,21-1 0,-21 0 16,21-21-16,0 22 0,0-22 15,0 0-15,0 0 0,0 0 0,-21-21 16,0-21 15,21 0-31,-21 0 0,21 0 16,-22 0-16</inkml:trace>
  <inkml:trace contextRef="#ctx0" brushRef="#br0" timeOffset="-209050.78">20172 14859 0,'0'0'0,"21"0"31,0 0-31,0 0 15,22 0-15,-22 0 0,42 0 16,-20 0-16,-1-21 0,21 21 0,1-21 16,-1 0-16,1 21 0,-22-22 15,22 1-15,-22 21 0,0-21 0,1 0 16,-1 0-16,0 0 0,-20 21 0,20-22 16,-21 22-16,21-21 15,-20 21-15,-22-21 0,0 42 31,0 0-31,0 1 16,0-1-16,0 0 0,0 0 16,0 21-16,0-20 0,0 20 0,0-21 15,-22 21-15,22-20 0,0-1 0,-21 21 16,21-21-16,0 0 0,0 1 16,0-1-16,0 0 0,0 0 0,21 0 15,1-21-15,-1 0 0,0 0 16,21 0-16,-21-21 0,22 0 0,-1 0 15,0 0-15,1-1 0,-1 1 16,-21-21-16,22 21 0,-1-22 0,-21 1 16,21 0-16,-20 21 0,-1-22 15,21 1-15,-21 21 0,0 0 16,-21-1-16,0 1 0,22 21 0,-22-21 16,0 42-1,0 0 1,0 1-16,-22 20 0,22-21 15,0 21-15,-21-20 0,0 20 0,21-21 16,-21 21-16,21-20 0,0 20 16,0-21-16,0 0 0,0 22 0,0-22 15,0 0-15,0 0 0,21 0 16,0-21-16,0 0 16,1 0-16,-1 0 0,0-21 15,0 0-15,-21 0 16,21 0-16,0-22 0,1 22 0,-1-21 15</inkml:trace>
  <inkml:trace contextRef="#ctx0" brushRef="#br0" timeOffset="-208746.23">22479 14139 0,'0'0'0,"0"-21"0,0 0 0,-21 21 31,0 21-15,-1 0-16,1 22 0,0-22 16,0 21-16,0 22 0,0-22 0,-1 22 15,1-1-15,0-21 0,0 22 16,0-22-16,21 22 0,-21-22 0,21 0 16,-22 1-16,22-22 0,0 21 15,0-21-15,0 1 0,0-1 0,0 0 16,0 0-16,0 0 0,0 0 15,22-21 1,-1 0-16,0 0 0,0-21 16,0 0-16,0 0 15,1 0-15,20 0 0</inkml:trace>
  <inkml:trace contextRef="#ctx0" brushRef="#br0" timeOffset="-208334.24">22881 14563 0,'0'0'0,"0"21"16,-42-21 0,21 21-16,-64 64 15,43-43-15,20-21 16,1 0-16,0 1 0,0-1 16,0 0-16,0 21 0,21-21 15,0 1-15,0 20 0,0-21 16,0 0-16,0 0 15,169-21 1,-127 0 0,1 0-16,20 0 0,-21-21 0,-20 0 15,20 0-15,0 0 0,-21 0 16,22-22-16,-22 22 0,0-21 0,-21-1 16,0 1-16,0 0 0,0-1 0,0-20 15,0 42-15,0-22 0,0 1 16,-21 21-16,0 0 0,-22 21 15,22 0-15,0 0 0,-21 0 16,-1 21-16,1 0 0,0 0 16,21 0-16,-22 1 0,1-1 15,21 0-15,0 0 0,-1 0 0,1 0 16,42-21 0</inkml:trace>
  <inkml:trace contextRef="#ctx0" brushRef="#br0" timeOffset="-208054.51">22140 14351 0,'0'0'0,"-21"0"0,42 0 31,0-21-31,1 21 0,20 0 16,0 0-16,1 0 0,-1-21 16,0 21-16,22-21 0,-22 21 0,22 0 15,-1 0-15,-21 0 0,22 0 16,-22 0-16,1 0 0,-1 0 0,-21 0 16,0 0-16,0 0 0,1 0 15,-1 0-15,0 0 16,0 0-16</inkml:trace>
  <inkml:trace contextRef="#ctx0" brushRef="#br0" timeOffset="-207705.27">24172 14139 0,'0'-42'15,"21"42"-15,-21-21 0,0 42 32,0 0-32,-21 0 15,0 1-15,21 20 0,-21-21 0,0 21 16,0 1-16,-1 20 0,1-20 15,0-1-15,0 0 0,21-21 0,-21 22 16,21-1-16,-21-21 0,21 0 16,0 1-16,0-1 0,0 0 0,0 0 15,0 0 1</inkml:trace>
  <inkml:trace contextRef="#ctx0" brushRef="#br0" timeOffset="-207401.88">23601 14774 0,'-21'22'0,"-1"-22"0,65-22 0,-107 65 0,43-22 16,0-21-16,21 21 0,-21-21 0,21 21 15,0 0-15,0 1 0,21-22 16,21 21-16,-21-21 15,22 0-15,-22 0 0,21 21 0,22-21 16,-22 0-16,0 0 0,1 0 0,-1 0 16,0 0-16,1 0 0,-1 0 15,-21 0-15,0-21 0,1 21 16,-1 0-16,0-21 0,0-1 16,0 1-16,-21 0 15,0 0 1,0 0-1,0 0-15,0-1 16,0 1-16</inkml:trace>
  <inkml:trace contextRef="#ctx0" brushRef="#br0" timeOffset="-207045.45">23876 14076 0,'-42'-21'16,"84"42"-16,-63-42 16,42 21-16,0 0 15,21 0-15,-20 0 0,20 0 16,0 0-16,1 0 0,-1 0 0,-21 0 15,21 0-15,1 0 0,-22 0 0,21 0 16,-21 0-16,1 0 0,-1 0 16,0 0-16,0 0 0,0 0 15,0 0 32,1 0-47,-1 0 16,21 0-16,-21 0 0,22 0 15</inkml:trace>
  <inkml:trace contextRef="#ctx0" brushRef="#br0" timeOffset="-206773.47">24913 14118 0,'-21'0'0,"42"0"0,-63 0 16,21 0-16,42 0 31,0 0-31,21 0 16,1 0-16,-1 0 0,0 0 0,1 0 15,-1 0-15,21-21 0,-20 21 0,-1 0 16,22 0-16,-22 0 0,0 0 16,1 0-16,-22 0 0,21 0 0,-21 0 15,0 0-15,-42 0 31,0 0-31,0 0 16,0 0-16,0 0 0</inkml:trace>
  <inkml:trace contextRef="#ctx0" brushRef="#br0" timeOffset="-206493.8">25315 14097 0,'-21'85'16,"0"-64"0,21 0-16,-21 21 0,21 1 15,-21-1-15,-1 0 0,1 1 0,0-1 16,21 22-16,-21-22 0,0 0 16,0 1-16,-1-1 0,1-21 0,0 21 15,0 1-15,0-22 0,21 0 16,0 0-16,-21 0 0,21 1 15,0-1-15,0 0 0,21-21 32,0 0-17,0-21-15,0 0 0</inkml:trace>
  <inkml:trace contextRef="#ctx0" brushRef="#br0" timeOffset="-206030.24">26882 14139 0,'0'-21'16,"21"21"-1,0 0-15,0 0 0,21 0 0,-20 0 16,20 0-16,0 0 0,1 0 16,-1 0-16,0 0 0,1 0 0,20 0 15,-21 0-15,1 0 0,-1 0 16,0 0-16,1 0 0,-1 0 0,-21 0 16,43 0-16,-43 0 15,-42 0 16,0 0-31,-22 0 16,22 0-16</inkml:trace>
  <inkml:trace contextRef="#ctx0" brushRef="#br0" timeOffset="-205734.43">27390 14139 0,'0'0'15,"0"22"-15,-22-1 0,1 0 16,0 21-16,21-21 0,0 22 16,-21-1-16,0 0 0,0 1 15,21-1-15,-22 0 0,1 22 0,21-22 16,-21 1-16,0-1 0,0 0 16,0-21-16,-1 22 0,1-22 0,0 0 15,21 21-15,-21-20 0,0-1 16,21 0-16,0 0 0,-21 0 15,42-21 17,0 0-32,0-21 0,21 0 15,1 0-15,-1 0 0,0-1 16</inkml:trace>
  <inkml:trace contextRef="#ctx0" brushRef="#br0" timeOffset="-204728.26">27940 14542 0,'0'-22'31,"-21"22"-31,21 22 0,-21-1 0,-1 0 16,1 0-16,0 0 0,0 0 0,0 1 15,0 20-15,-22-21 16,22 0-16,0 0 0,0 1 0,0-1 15,21 0-15,0 0 0,-22 0 0,22 0 16,0 1-16,0-1 16,22-21-1,-1 0-15,0 0 16,0 0-16,0 0 0,-21-21 0,21-1 16,1 1-16,-22 0 0,0 0 15,0 0-15,0 0 0,0-22 0,0 22 16,0 0-16,0 0 0,0-22 0,0 22 15,0 0 1,0 0-16,21 0 0,0 21 16,0-21-16,21 21 0,1 0 15,-1 0-15,0 0 0,1 0 0,-1 0 16,0 0-16,1 0 0,-22 0 16,21 0-16,-21 0 0,22 21 0,-43 0 15,0 0-15,0 0 0,0 0 16,0 1-16,-21-1 0,-1 0 15,1 0-15,0 0 0,-21 0 0,21 1 16,-1-1-16,1 0 0,0-21 16,0 21-16,21 0 0,0 0 15,0 1-15,21-1 16,21-21-16,-20 0 16,20 0-16,-21 0 0,21 0 15,1 0-15,-1-21 0,-21-1 0,22 1 16,-1 21-16,-21-42 0,21 21 0,-20 0 15,-1-22-15,0 22 0,-21 0 16,0-21-16,0 20 0,0 1 0,0 0 16,-21 0-16,0 0 0,-22 0 15,22 21-15,-21 0 0,21 0 16,-22 0-16,22 0 0,0 0 0,0 21 16,0-21-16,-1 21 0,22 0 0,0 0 15,0 0 1,0 1-16,22-22 0,-1 21 0,0-21 15,21 0-15,-21 21 0,1-21 16,20 0-16,-21 0 0,21 0 0,1 0 16,-22-21-16,21 21 0,1-21 15,-1-22-15,-21 22 0,21-21 0,22-1 16,-22 1-16,1-21 0,-1 20 16,-21 1-16,21 0 0,1-1 0,-22 1 15,0 21-15,-21 0 0,0-1 0,0 1 16,0 0-16,-21 21 15,0 0 1,0 21-16,-22 0 0,22 1 16,0-1-16,-21 21 0,20-21 0,1 43 15,-21-22-15,21 0 0,0 1 16,-1 20-16,22-20 0,-21-1 0,21 0 16,-21 1-16,21-1 0,0 0 15,0-21-15,0 1 0,0 20 0,0-21 16,0 0-16,21-21 0,-21 21 15,21 1-15,1-22 0,-1 21 16,0-21-16,0 0 0,0 0 16,0 0-16,1 0 0,-1 0 15,21-21-15,-21-1 0,22 22 16,-22 0-16,21 0 0</inkml:trace>
  <inkml:trace contextRef="#ctx0" brushRef="#br0" timeOffset="-204118.35">30289 15113 0,'0'0'0,"0"-21"16,-21 21 15,0 0-16,0 0-15,0 0 0,-22 0 16,1 0-16,-21 0 0,20 0 0,-20 0 16,-1 0-16,-20 0 0,-1 0 15,0 0-15,-42 0 0,0 0 0,0 0 16,0 21-16,-21 0 0,0-21 16,0 21-16,-22-21 0,1 22 0,0-22 15,-1 21-15,1 0 0,-21-21 0,-22 21 16,21-21-16,1 21 0,-22-21 15,22 21-15,-22 1 0,22-1 0,-1 0 16,1 0-16,20 0 16,-20 0-16,20 1 0,1-1 0,0 0 15,21 0-15,-1 0 0,1 0 0,0-21 16,-21 22-16,21-22 0,-1 0 16,22 0-16,-21 0 0,0 0 0,21 0 15,-21 0-15,0 0 0,21 0 0,0 0 16,21 0-16,0 0 0,0 0 15,22 0-15,-1 0 0,0 0 0,1 0 16,20 0-16,1 0 0,-1 0 16,-21 0-16,22 0 0,21 21 15,-22-21-15,1 0 0,20 0 0,-20 0 16,20 0-16,1 0 0,0 0 16,21 0-16,-22 0 0,22 0 0,0 0 15,0 0-15,0 0 0,21-21 31,-22 21-31,22-22 16,-21 22-16,21-21 16,0 0-1</inkml:trace>
  <inkml:trace contextRef="#ctx0" brushRef="#br0" timeOffset="-203982.21">21378 15536 0,'0'22'0,"0"-44"63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3:33:10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783 0,'0'0'0,"0"-21"0,0 0 16,0 0-16,0 0 16,0-1-16,0 1 0,0 0 15,0 0-15,0 0 16,21 21 15,-21 21-31,0 0 0,22 0 16,-22 22-16,0-22 0,0 21 15,0 22-15,0-22 0,0 21 16,0-20-16,0 20 0,0-20 0,0 20 16,0-21-16,0 1 0,0-1 15,0-21-15,0 22 0,0-22 16,0 0-16,0 0 16,0 0-16,0-42 31,0 0-31,21 0 0,-21 0 15,0-1-15,21 1 0,0 0 16,-21-21-16,21 21 0,0-1 0</inkml:trace>
  <inkml:trace contextRef="#ctx0" brushRef="#br0" timeOffset="746.9">4932 826 0,'-43'0'15,"22"21"1,0-21-16,0 0 0,0 0 16,21-21-1,0-1 1,0 1-16,21 0 0,0 0 15,0 0-15,0 0 0,1-1 16,20 1-16,-21 0 0,0 21 16,22-21-16,-22 0 0,0 21 0,0 0 15,43-21-15,-22 21 16,-21 0-16,0 0 0,0 0 16,1 21-16,-1 0 0,-21 0 15,0 43-15,0-43 0,0 21 16,0 0-16,-21 1 0,-1-1 15,1 0-15,-21 22 0,21-22 0,-22 1 16,1-1-16,0 0 0,-22 1 16,22-1-16,0 0 0,-1-21 0,1 22 15,21-22-15,-22 0 16,22 0-16,0-21 0,0 21 0,0-21 16,42-21 15,21 0-31,-21-21 15,1 21-15,20-1 0,-21-20 0,21 21 16,1 0-16,-22 0 0,0-1 16,21 1-16,-20 0 0,-1 21 0,0 0 15,0 0-15,0 21 16,0 0-16,-21 1 0,0-1 0,22 0 16,-1 0-16,0 0 15,-21 0-15,21 1 0,0-1 0,0 0 0,1 0 16,-1-21-16,0 0 15,0 0-15,0 0 0,0 0 0,1 0 16,20 0-16,-21 0 0,0-21 16,0 0-16,1 0 0,-1 21 0,0-22 15,0-20-15,-21 21 0,0 0 0,0 0 16,0-1-16,0 1 0,0 0 16,0 0-16</inkml:trace>
  <inkml:trace contextRef="#ctx0" brushRef="#br0" timeOffset="1406.9">7048 1080 0,'0'0'0,"22"-22"0,-22 1 0,0 0 16,0 0-16,0-21 0,0-1 0,0 22 15,0-21-15,0 21 0,0-1 16,-22-20-16,22 21 0,-21 21 0,0-21 15,0 21-15,-21 0 0,20 0 0,-20 0 16,21 21-16,-21-21 0,-1 42 16,1-21-16,0 22 0,-22-1 15,22 0-15,-1 1 0,1-1 0,-21 43 16,20-43-16,22 0 16,0 1-16,21-1 0,0-21 0,0 22 15,0-22-15,0 0 0,0 0 16,0 0-16,21 0 0,0 1 15,0-22-15,22 0 0,-22 0 0,21 0 16,1 0-16,-1 0 0,21-22 16,-20 22-16,-1-21 0,22-21 0,-22 21 15,21-22-15,-20 1 0,-1 0 16,0-22-16,1 1 0,-1-1 0,-21 1 16,22-22-16,-22 22 0,0-1 15,-21 1-15,0-1 0,21 1 0,-21 20 16,0 1-16,0 0 0,0 20 15,0-20-15,0 21 0,-21 42 32,21 21-17,-21-20-15,21 20 0,0 0 16,0 1-16,-21 20 0,21 1 0,-22-1 16,22 1-16,0-1 0,0 1 15,0-1-15,0-21 0,0 22 0,0-22 16,0 1-16,0-22 0,22 21 15,-1-21-15,0 0 0,0 1 0,-21-1 16,21 0-16,0-21 0,1 0 16,-1 0-16,21 0 0,-21 0 0,0 0 15,22-21-15,-1 0 0,0-1 16</inkml:trace>
  <inkml:trace contextRef="#ctx0" brushRef="#br0" timeOffset="2861.19">8297 995 0,'0'0'16,"21"-21"-16,1-85 16,-22 64-16,0 20 0,-22 1 15,1 0-15,0 0 0,0 0 16,0 21-16,0 0 0,-22 0 0,22 0 16,0 0-16,0 0 0,-22 21 15,22 0-15,-21 0 0,0 22 16,20-1-16,-20 0 0,21 1 15,0-1-15,0 0 0,-1 1 0,1-1 16,21-21-16,0 21 0,0 1 16,0-22-16,0 21 0,0-21 0,0 1 15,0-1-15,21 0 0,1 0 16,-1-21-16,0 0 0,0 0 16,0 0-16,22 0 0,-22 0 15,0 0-15,21-21 0,-21-21 16,22 20-16,-1-20 0,-21 0 0,22 21 15,-1-43-15,-21 22 16,0 21-16,0-22 0,1 1 0,-1 21 16,0-22-16,-21 22 0,21-21 15,-21 21-15,0 42 32,0 0-32,0 0 15,0 0-15,-21 22 0,21-22 0,-21 21 16,21-21-16,0 22 0,-21-22 15,21 21-15,0-21 0,0 1 0,0 20 16,0-21-16,0 0 0,21 0 0,0-21 16,-21 22-16,21-1 0,0-21 15,0 0-15,1 0 0,-1 0 16,0 0-16,0 0 0,21 0 16,-20-21-16,20-1 0,0 1 0,-21-21 15,22 21-15,-1-22 0,-21 22 16,0-21-16,22 21 0,-22-22 0,0 22 15,-21-21-15,21 21 0,-21 0 16,21-1-16,-21 1 0,0 42 47,0 1-47,0-1 0,0 21 16,0-21-16,0 0 0,0 22 15,0-22-15,-21 21 0,21-21 0,0 22 16,0-22-16,0 0 0,0 0 15,0 22-15,21-22 0,1-21 16,-1 21-16,0-21 0,0 0 16,0 0-16,22 0 0,-1 0 0,-21-21 15,21 0-15,-20-1 0,20 1 16,-21 0-16,21-21 0,-20-1 0,-1 1 16,0 0-16,0-1 15,0 1-15,0 0 0,-21 21 0,0-22 0,22 22 16,-22 0-16,0 0 0,0 0 15,0-1-15,0 44 32,0-1-17,0 21-15,0-21 0,0 22 16,0-22-16,0 21 0,0 0 0,0 1 16,-22 20-16,22-20 0,0-1 15,0 0-15,0 1 0,0 20 0,0-21 16,0 22-16,0-1 0,0 1 15,0-1-15,0 1 0,0-1 0,0 1 16,22-1-16,-22 1 0,0-1 0,0 1 16,0-22-16,0 22 15,0-22-15,0 22 0,0-22 0,0 0 16,0 1-16,-22 20 0,1-42 16,0 22-16,0-1 0,0-21 0,-22 0 15,22 0-15,0-21 0,-21 0 16,21 0-16,-1 0 0,22-21 15,-21 0-15,0 0 0,21-64 16,0 43-16,0-22 0,0 22 0,0-21 16,0-1-16,0 22 0,21-22 15,0 1-15,1-1 0,-1 1 0,0-22 16,0 22-16,21-22 0,1 0 16,-1 22-16,0-22 0,22 0 0,-1 22 15,1-22-15,-1 1 16,22 20-16,-21 1 0,20-1 0,-20 1 15,-1 20-15,1-20 0,-22 42 16,0-22-16,1 22 0,-22 0 0,0 0 16,0 0-16,-42 21 31,0 0-31,0 0 0,-22 21 0,22-21 16,-21 21-16,21 0 0,-22 21 15,43-20-15,0-1 0,0 0 0,0 21 16,0-21-16,0 1 15,0-1-15,22 0 0,20 0 0,-21 0 0,21 0 16,-20 1-16,-1-1 16,0 0-16,0 0 0,0-21 0,0 42 15,-21-20-15,0-1 16,0 0-16,-21 0 0,0 0 16,0-21-16,0 21 0,-22-21 15,22 0-15,0 0 0,0 22 0,0-22 16,-22 0-16,22 0 0,0 0 0,0 0 15,0 0-15,-22 0 0,22 0 16</inkml:trace>
  <inkml:trace contextRef="#ctx0" brushRef="#br0" timeOffset="3403.28">5059 1863 0,'-64'0'15,"128"0"-15,-170 0 0,42 0 0,22 0 0,0 21 16,21-21-16,-22 0 0,22 0 16,21 21-16,-21-21 0,42 0 31,0 0-31,22 0 16,-1 0-16,21 0 0,1 0 15,42 0-15,-22 0 0,43 0 16,0 0-16,22 0 0,20-21 15,0 21-15,1 0 0,20 0 0,1-21 16,-1 21-16,22 0 0,-22-21 16,1 21-16,20-22 0,-20 22 0,-1-21 15,-20 21-15,-1-21 0,0 21 16,1-21-16,-22 21 0,0 0 0,0 0 16,-21 0-16,-21 0 0,0 0 15,-21 0-15,-22 0 0,1 0 0,-22 0 16,0 0-16,1 0 0,-22 0 15,0 0-15,-63 0 32,20 0-32,-20 0 0,0 0 15,-22 0-15,1 0 0,-22 0 16</inkml:trace>
  <inkml:trace contextRef="#ctx0" brushRef="#br0" timeOffset="3848.27">5397 2074 0,'0'0'0,"-42"0"0,21 0 0,0 0 0,42 0 31,0 22-31,21-22 16,1 0-16,20 0 0,1 0 15,20 0-15,22 0 0,-21 0 0,21 21 16,21-21-16,0 0 0,0 0 16,21 0-16,21 0 0,-21 0 0,22 0 15,-1 0-15,-21 0 0,22 0 16,-1 0-16,0 0 0,-21 0 15,1 0-15,-1 0 0,-21 0 16,-21 0-16,21 0 0,-43 0 0,22 0 16,-21 0-16,-22 0 0,1 0 0,-22 0 15,22 0-15,-43 0 0,21 0 16,-21 0-16,0 0 0,1 0 0,-22-21 47,0-1-47,-22 22 15,1-21-15</inkml:trace>
  <inkml:trace contextRef="#ctx0" brushRef="#br0" timeOffset="61687.66">2519 3556 0,'0'-21'16,"-21"21"-1,21 21 1,0 0 0,0 0-16,0 1 0,0-1 15,0 0-15,0 0 0,0 0 16,0 22-16,0-22 0,0 21 0,0 0 16,0 1-16,0-1 0,0 22 15,0-1-15,0 1 0,0-1 16,0-21-16,0 22 0,0-22 15,0 22-15,0 63 16,-22-106-16,22 0 0,0 0 16,0 0-16,0 1 0,0-1 15,0-42 17,0-1-32,0-20 0,0 21 0,22-21 15</inkml:trace>
  <inkml:trace contextRef="#ctx0" brushRef="#br0" timeOffset="62060.53">2159 3662 0,'-42'0'0,"84"0"0,-106 0 16,43 0-16,42-21 31,22 21-31,20-21 16,1 21-16,20-22 0,1 22 0,21-21 15,0 0-15,-22 21 0,22-21 16,-21 0-16,21 21 0,-22-21 0,22 21 15,-42 0-15,20 0 0,-20 0 16,-22 0-16,1 0 0,-22 0 0,0 0 16,-21 21-16,-21 0 15,0-21-15,-1 21 16,-20-21-16,21 21 0,-21-21 16,20 0-16,1 21 0,-21 1 15</inkml:trace>
  <inkml:trace contextRef="#ctx0" brushRef="#br0" timeOffset="62815.43">3260 3577 0,'0'0'0,"0"-21"15,0 42 17,0 0-32,0 22 15,0-1-15,0 0 0,0 1 16,0 20-16,0 1 0,0-1 0,0 1 15,-22 20-15,22-20 0,0-1 16,-21 1-16,0-1 0,21-20 0,-21 20 16,0-20-16,21-1 15,0-21-15,0 0 0,0 22 0,-21-43 16,21 21-16,0 0 0,0-42 31,0 0-31,0-1 0,0 1 16,0 0-16,21-21 0,0-1 0,0-20 15,0 21-15,0-22 0,1 1 16,20 20-16,-21 1 0,21-22 16,-20 22-16,20 21 0,-21-21 0,21 20 15,-20 22-15,-1 0 0,0 0 16,0 0-16,0 0 0,0 22 16,1 20-16,-22 0 0,21 1 15,-21-1-15,0 0 0,0 22 16,0-22-16,0 0 0,0 1 0,0-1 15,0-21-15,21 0 0,-21 22 16,21-22-16,0 0 0,0 0 16,22-21-16,-22 0 0,0 0 15,21 0-15,-20 0 0,20-21 0,0 0 16,1 0-16,-1 0 16,0-22-16,-21 1 0,22 0 0,-1-1 15,0 1-15,1 0 0,-22-1 16,0 1-16,0 21 0,-21-22 0,0 22 15,0 0-15,-42 21 16,21 0-16,0 0 0,-22 0 0,22 21 16,0-21-16,0 21 0,0 1 15,21-1-15,0 0 0,0 0 16,21-21-16,0 21 16,0 0-16,21 1 0,-20-1 0,-1 0 15,21 0-15,-21 0 0,0 0 16,1 1-16,-1-1 0,-21 21 0,0-21 15,0 0-15,0 1 16,0-1-16,0 0 0,0 0 0,0 0 16,21-21-1,0 21-15,0-21 0,0 0 0,1 0 16,20 0-16,0 0 0,-21-21 0,22 21 16,-1-21-16,-21 0 0,22 0 15,-22-22-15</inkml:trace>
  <inkml:trace contextRef="#ctx0" brushRef="#br0" timeOffset="63248.17">6054 4360 0,'0'0'0,"21"0"0,0 0 16,0 0-16,0 0 0,-21 22 16,21-22-16,-21 42 0,0-21 0,0 0 15,0 22-15,0-1 0,0-21 16,-21 21-16,0 1 0,0-1 0,-21 0 16,20 22-16,-20-22 0,0 1 15,-1-1-15,1 0 0,21 1 16,-21-22-16,20 0 0,-20 0 0,42 0 15,0-42-15,0 0 16,0-21-16,21 20 0,0-41 16</inkml:trace>
  <inkml:trace contextRef="#ctx0" brushRef="#br0" timeOffset="63559.86">7366 3725 0,'0'0'0,"21"-21"0,0 0 0,0 21 16,-21-21-16,22 21 15,-22 21-15,0 0 16,0 22-16,0-22 0,0 21 0,0 22 16,0-22-16,0 21 0,0 22 15,0-21-15,-22-1 0,1 1 16,21-1-16,-21-21 0,0 22 0,21-22 15,-21 1-15,21-1 0,0-21 16,0 0-16,0 22 0,0-22 16,0-42 15,21-1-31,0-20 0,0 0 0,-21-1 16,21 1-16,1-21 15</inkml:trace>
  <inkml:trace contextRef="#ctx0" brushRef="#br0" timeOffset="63771.91">7451 3725 0,'0'0'0,"-22"0"0,1 0 15,21-21-15,0 0 16,21 21-16,1 0 16,-1 0-16,0 0 0,21-21 15,1 21-15,-1 0 0,0 0 16,22 0-16,-22 0 0,0 0 0,1 0 15,41 0-15,-62 0 16,-1 0-16,0 0 0,-21 21 16,0 0-16,-21 0 15,0-21-15</inkml:trace>
  <inkml:trace contextRef="#ctx0" brushRef="#br0" timeOffset="63971.74">7281 4233 0,'0'0'0,"0"22"0,21-22 31,1 0-31,-1 0 0,0-22 0,0 22 16,0 0-16,0-21 0,22 21 16,-22 0-16,0 0 0,0 0 15,22-21-15,-22 21 0,0 0 16,0 0-16,0 0 0,22 0 0,-22-21 15,0 21-15</inkml:trace>
  <inkml:trace contextRef="#ctx0" brushRef="#br0" timeOffset="64431.12">8022 4339 0,'-21'0'0,"42"0"0,-63 0 15,21 0-15,-1 0 0,1 0 16,0-21-16,21 0 16,0 0-16,0 0 0,0-1 15,0 1-15,0 0 0,21 0 0,0 0 16,1 0-16,20-1 0,-21 1 16,21 0-16,-20 21 0,20-21 0,0 21 15,1 0-15,-22 0 0,21 0 16,0 0-16,-20 0 0,-1 21 15,21 0-15,-21 0 0,0 22 0,-21-22 0,0 21 16,0-21-16,0 22 16,0-1-16,0 22 0,-21-43 15,0 21-15,0-21 0,0 0 16,0 1-16,-1-1 0,22 0 0,-21-21 16,0 0-1,21-21 1,0 0-16,0-1 15,0 1-15,21 0 0,0-21 16,-21 21-16,22-1 0,-1 1 0,0-21 16,0 21-16,0 0 0,22-1 15,-22-20-15,21 21 0,0 0 16,1 0-16,-1-1 0,0 1 0,1 0 16,-1 0-16,0 0 0</inkml:trace>
  <inkml:trace contextRef="#ctx0" brushRef="#br0" timeOffset="64664.22">9165 4001 0,'0'42'16,"0"-21"-1,0 0-15,0 0 0,0 22 0,0-22 16,0 0-16,-21 21 0,21-20 16,-21 20-16,21-21 0,0 21 15,0-20-15,0-1 0,0 0 16,0 0-16,0 0 0,0 0 0,0 1 15,21-22 17,0-22-32,0 1 15,0 0-15,1 0 0,-22-21 16,21-1-16,0 1 0</inkml:trace>
  <inkml:trace contextRef="#ctx0" brushRef="#br0" timeOffset="64984.88">9377 3683 0,'0'0'0,"-21"0"16,-1 0-16,1 0 0,0 0 15,-21 0-15,21 0 0,-1 21 0,1-21 16,0 21-16,0 1 0,0-1 16,21 0-16,0 0 0,0 0 15,0 0-15,21 1 16,0-22-16,21 0 0,-20 0 15,-1 0-15,21 0 0,-21-22 0,0 1 16,1 0-16,-1 0 0,0 0 16,0 21-16,-21-43 0,0 22 15,0 0-15,0 0 0,-21 0 16,0 21-16,0 0 0,-1 0 16,1 0-16,0 0 0,-21 0 0,21 21 15,-1-21-15,1 21 0,0 0 16,21 0-16,0 1 0,-21-1 0,21 0 15,-21 0-15,0-21 0,21 21 16</inkml:trace>
  <inkml:trace contextRef="#ctx0" brushRef="#br0" timeOffset="65734.44">2625 5419 0,'0'0'0,"-22"0"0,22-21 31,22 21-15,-1 0-16,21 0 15,0 0-15,1 0 0,-1 0 0,22 0 16,-1 0-16,1 21 0,20-21 16,1 0-16,21 0 0,0 0 15,21 0-15,0 21 0,0-21 0,0 0 16,21 0-16,21 0 0,0 0 15,1 0-15,-1 0 0,0 0 0,1 0 16,20 0-16,1 0 0,-1 0 16,1 0-16,-1 0 0,22 0 0,0 0 15,-22 0-15,22 0 0,-22-21 0,22 21 16,-22 0-16,22 0 16,-21 0-16,-1-21 0,1 21 0,-22 0 0,0 0 15,1 0-15,-22 0 0,0 0 16,-42-22-16,21 22 0,-43 0 15,1 0-15,0 0 0,42 0 16,-106 0-16,0 0 16,-21-21-16,-21 21 31,0 0-15,0 0-16,21-21 31,0 0-16</inkml:trace>
  <inkml:trace contextRef="#ctx0" brushRef="#br0" timeOffset="73663.2">2963 5800 0,'0'0'0,"0"-21"0,0-1 15,0 1 1,0 42 0,0 22-16,0-22 0,0 42 15,0-20-15,0 20 0,0 1 16,0-1-16,0 22 0,0 0 0,0-1 16,-21 1-16,0 0 0,21-1 15,-21 1-15,0-22 0,-1 1 16,1-1-16,21-20 0,-21-1 0,0 0 15,21-20-15,-21-1 0,21 0 16,0 0-16,0-42 16,0 0-16,21 0 15,0-1-15,0-20 0,0 0 0,1-1 16,-1-20-16</inkml:trace>
  <inkml:trace contextRef="#ctx0" brushRef="#br0" timeOffset="73899.92">3175 5715 0,'0'-21'0,"0"42"0,0-21 16,0 21-1,0 22-15,0 20 0,0-21 16,0 22-16,0-1 0,0 1 0,21-1 16,-21 22-16,0-21 0,0 20 15,0-20-15,0 20 0,0-20 0,0-1 16,-21 1-16,21-1 0,-21-20 15,21-1-15,0 0 0,-43 22 16,43-43-16,-21 0 0,21 0 16,0 1-16,-21-22 0,0 0 0,0 0 15,0 0-15,-1 0 0</inkml:trace>
  <inkml:trace contextRef="#ctx0" brushRef="#br0" timeOffset="74275.22">2519 6625 0,'0'0'16,"0"21"0,21 1-16,0-1 0,21 0 15,-20 0-15,20 21 0,-21-20 16,0 20-16,22-21 0,-22 21 0,0-20 16,0 20-16,0-21 0,0 21 15,-21 1-15,0-22 0,22 21 16,-1-21-16,-21 1 0,21-1 15,-21 0-15,21 0 0,0-21 0,0 0 16,22-21-16,-22 0 0,0 0 16,21-1-16,-20-20 0,20 0 15,0-1-15,22 1 0,-22-21 0,22-1 16,-22 22-16,21-22 0,-20 1 16,-1 20-16,-21 1 0,22 0 0,-43 21 15,0 42 1,0 0-16,-22 21 0,1 1 15,0-22-15,-21 21 0,-1 0 16,22 1-16,-21-1 0,0 0 16,20 1-16,-20-1 0,21-21 15,0 22-15,0-1 0,-1-21 0</inkml:trace>
  <inkml:trace contextRef="#ctx0" brushRef="#br0" timeOffset="74878.92">2836 8065 0,'0'0'16,"21"-43"-16,1 22 0,20-21 16,-21-1-16,0 22 0,0-21 0,1 21 0,-22-22 15,0 22-15,0 0 16,0 0-16,-43 21 15,22 0-15,-21 0 0,-1 21 16,-20 0-16,21 0 0,-22 1 0,1-1 16,20 21-16,1-21 0,0 22 15,20-1-15,1-21 0,21 21 0,0 43 16,0-64-16,21 22 16,22-22-16,-22 21 0,21-21 0,22 22 15,-22-22-15,0 0 0,1 21 0,-1-21 16,0 1-16,1 20 0,-22-21 15,0 0-15,-21 0 0,0 1 0,0-1 16,0 0-16,-21 0 16,-21 0-16,-1 0 0,-20-21 0,20 22 15,-20-22-15,-1 0 0,1 0 16,-1 0-16,1 0 0,-1-22 0,22 1 16,-21 0-16,41 0 0,-20 0 15,21 0-15,0-1 0,0-20 0,21 21 16,0 0-16,0 0 0,0-22 15,21 22-15,21 0 0,0 0 0,22 0 16,-22-1-16,43 1 0,-22 0 16,22 21-16</inkml:trace>
  <inkml:trace contextRef="#ctx0" brushRef="#br0" timeOffset="75559.47">3556 8255 0,'-85'21'31,"64"0"-31,0-21 0,-21 22 0,20-22 16,-20 21-16,21 0 0,-21 0 15,20 0-15,-20 22 0,21-22 16,0 21-16,0-21 0,-1 22 0,1-1 16,0-21-16,0 21 0,21 1 0,0-22 15,0 0-15,0 0 16,0 0-16,0 1 0,21-22 15,21 0-15,-20 0 0,-1-22 16,21 1-16,0 0 0,1-21 16,-1 21-16,-21-22 0,22 1 0,-1 0 15,0-1-15,1 1 0,-1-22 16,-21 22-16,0 0 0,0-1 0,1 1 16,-1 0-16,-21 21 0,21 21 15,-21 21 1,-21 21-1,0-21-15,-1 22 0,22-22 16,-21 21-16,21 0 0,-21 1 0,21-1 16,0-21-16,0 22 0,0-22 15,0 21-15,0-21 0,0 0 0,0 1 16,21-1-16,0-21 0,1 0 16,20 0-16,-21 0 0,0 0 15,22 0-15,-22 0 0,21-21 0,0-22 0,-20 22 16,20-21-16,0-1 0,1 1 15,-22-21-15,21-1 0,43-105 16,-64 84-16,21 22 0,-21-22 16,1 21-16,-1 1 0,0 21 15,-21-1-15,0 1 0,0 21 16,0 0-16,0-1 0,0 1 0,0 42 16,0 1-16,0-1 15,0 21-15,-21 0 0,21 1 16,-21 20-16,21-20 0,-22 20 0,22 1 15,0-1-15,0 1 0,0-1 16,0 1-16,0-22 0,0 0 0,0 1 16,0-1-16,0 0 0,0-21 15,0 1-15,0-1 0,22 0 0,-22 0 16,21-21-16,0 0 0,0 0 0,0-21 16,0 0-16</inkml:trace>
  <inkml:trace contextRef="#ctx0" brushRef="#br0" timeOffset="75730.2">4149 8170 0,'0'-21'0,"0"0"16,21 0 0,0 21-16,0-21 0,21 0 0,-20-1 15,20 22-15,-21-21 0,21-21 16,22 21-16,-22 0 0,1-1 0,20-20 15,1 0-15,-1-1 0</inkml:trace>
  <inkml:trace contextRef="#ctx0" brushRef="#br0" timeOffset="75966.97">8107 5546 0,'0'-43'0,"0"86"0,0-128 15,0 43-15,0-1 0,0 1 0,0 21 16,0-21-16,0 20 0,0 1 15</inkml:trace>
  <inkml:trace contextRef="#ctx0" brushRef="#br0" timeOffset="76142.89">8064 5186 0,'-21'0'0,"0"212"31,21-149-31,0 1 0,0 20 16,21 1-16,0-22 0,-21 22 0,0 0 16,22-22-16,-22 1 0,0-1 15,0 1-15,0-1 0,0-20 16,0 20-16,0-21 0,-22 22 15,22-43-15,0 0 0,22-42 32,-1 0-32,0 0 0,0-22 15,0 1-15</inkml:trace>
  <inkml:trace contextRef="#ctx0" brushRef="#br0" timeOffset="76373.3">8403 5482 0,'0'-63'16,"0"126"-16,0-169 0,21 64 0,-21 21 15,0 0-15,0 42 16,0 0 0,0 21-16,-21 1 0,21 20 0,0 1 15,0 20-15,0 1 0,0-21 0,-21 20 16,21 1-16,0-22 0,-21 1 16,21-1-16,0 1 0,0-1 0,0-20 15,0 20-15,-21-20 0,21-22 16,0 21-16,0-21 0,-22 0 0,22 1 15,0-1-15,-21-21 0,0 0 0,-21 0 16,21 0-16</inkml:trace>
  <inkml:trace contextRef="#ctx0" brushRef="#br0" timeOffset="76587.88">7789 6223 0,'0'0'0,"-21"-21"0,0 21 0,0-21 15,21 42 1,0 0-1,21 0-15,0 22 0,21-22 16,-20 21-16,20 0 0,-21 1 0,21-22 16,1 21-16,-1-21 0,-21 22 0,22-22 15,-1 0-15,-21 0 0,21 0 16,-20-21-16,-1 0 0,21 0 0,-21 0 16,22 0-16,-1 0 0,-21-21 15,21 0-15,1-21 0,-1-1 0,22 1 16,-22 0-16,0-1 0</inkml:trace>
  <inkml:trace contextRef="#ctx0" brushRef="#br0" timeOffset="76708.81">8932 6160 0,'21'-22'0,"-42"44"0,64-65 16,-43 64-1,-22 1-15,1-22 0,-21 42 0,0-21 16,20 21-16,-20-20 0,0 20 0,-1 21 16,22-20-16,-21-1 0,0 0 15,20 1-15,1-1 0,0 0 0,0 1 16,21-1-16</inkml:trace>
  <inkml:trace contextRef="#ctx0" brushRef="#br0" timeOffset="78235.22">8488 7684 0,'0'-22'0,"0"44"0,0-65 16,0 1-16,0 0 0,0 20 15,21-83-15,-21 62 0,0 1 16,21 0-16,-21-1 0,0 1 16,0 21-16,-21 0 0,0 21 0,-22 0 15,1 0-15,0 0 0,-1 21 16,1 0-16,0 0 0,-22 21 0,22-20 16,0 20-16,20 0 0,-20 1 15,42-1-15,0 0 0,0 1 16,0-22-16,0 21 0,21 0 0,0-20 15,22 20-15,-22 0 0,21-21 16,1 22-16,-22-1 0,63 22 16,-62-22-16,20 0 0,-21 1 0,0-1 15,0-21-15,-21 21 0,0-20 16,0 20-16,0-21 0,-42 0 0,0 22 16,-1-22-16,1-21 15,0 0-15,-22 0 0,22 0 0,0 0 16,-22-21-16,22-1 0,-22-20 0,22 21 15,0-21-15,-1-1 16,22-20-16,-21 20 0,21 1 0,-1 0 16,1-1-16,0 1 0,21 21 0,0 0 15,0 0-15,0-1 0,21 22 16,0 22 0,1-1-16,-1 0 0,0 0 15,21 21-15,-21 1 0,1-22 16,-1 21-16,0 1 0,21-1 0,-21 0 0,1 1 15,-1-1-15,0-21 0,21 21 16,-21-20-16,1-1 0,20-21 16,-21 21-16,21-21 0,-20 0 0,20 0 15,-21 0-15,21 0 0,43-42 16,-43 20-16,1 1 0,-1-21 16,0 0-16,1-1 0,-1 1 15,-21 0-15,22-1 0,-22 1 0,0 0 16,0 20-16,-21-20 0,0 21 15,0 0-15,0 42 16,-21 0 0,0 21-16,0-20 15,-1-1-15,22 21 0,0-21 0,0 22 16,-21-1-16,21-21 0,0 21 16,0-20-16,0-1 0,0 0 15,0 0-15,21 0 0,1 0 0,20-21 16,-21 0-16,0 0 0,0 0 15,22 0-15,-22 0 0,21-21 16,-21 0-16,22 0 0,-22-21 0,21 20 16,-21-20-16,1 0 0,-1-1 15,0 1-15,21-21 0,-42 20 16,21 22-16,-21 0 0,0 0 0,0 0 16,0 42 15,-21-21-31,21 21 0,-21 21 15,21-21-15,0 1 16,0-1-16,0 21 0,0-21 0,0 0 16,0 1-16,0-1 0,21 0 0,0 0 15,-21 0-15,22-21 0,-1 0 16,0 21-16,0-21 0,0 0 0,0 0 16,22 0-16,-22-21 0,21 0 15,-21 0-15,43-21 0,-43 20 16,21 1-16,-20-21 0,-1 21 15,-21-22-15,21 1 0,-21 21 16,21-21-16,-21 20 0,0 1 0,0 0 16,0 0-16,0 42 31,0 0-31,0 0 0,-21 1 0,21-1 16,0 21-16,-21 0 0,21 1 15,0-22-15,0 21 0,0 1 0,0-22 16,0 21-16,0-21 0,0 22 15,0-22-15,0 0 0,0 0 16,0-42 0,0 0-1,0 0-15,0-1 0,0-20 16,0 0-16,0-1 0,0 1 0,42-148 31,0 147-31,-20 1 0,20 0 0,-21-1 16,21 22-16,1-21 0,-1 42 15,0 0-15,1 0 0,-1 0 0,0 21 16,1 0-16,-22 0 0,21 22 16,-21-22-16,1 21 0,-1 0 0,0 1 15,0-1-15,-21 0 0,0 1 0,0 41 16,0-62-16,0 20 16,0-21-16,-21 21 0,0-20 0,21-1 15,-21 0-15,-1-21 16,1 0-16,0-21 15,21 0 1</inkml:trace>
  <inkml:trace contextRef="#ctx0" brushRef="#br0" timeOffset="86452.14">9419 10266 0,'-21'0'0,"0"0"16,21-21-1,0 0 64,0-1-79,0 1 0,21 0 15,0 0-15,-21 0 0,21 0 16,0-1-16,-21-20 0,22 21 0,-22 0 15,0 0-15,21 21 16,-21 21 15,0 0-31,0 0 0,0 21 16,0-20-16,0 20 0,0 0 0,-21 1 16,21-1-16,0 21 0,0 1 0,0-22 15,0 22-15,-22-1 0,22-20 16,-21-1-16,21 21 0,0-20 0,-21-22 15,21 21-15,0 1 0,0-22 16,0 0-16,0 0 0,-21-21 0,21 21 16,0-42 15,0 0-31,0 0 0,0 0 16,0-1-16,0 1 0,0 0 0,0-21 15,21 21-15,0-22 0,-21 1 16</inkml:trace>
  <inkml:trace contextRef="#ctx0" brushRef="#br0" timeOffset="87176">9906 9610 0,'-21'-21'0,"-149"-22"31,128 43-31,0 0 0,-1 0 15,1 0-15,0 0 0,-1 21 16,1 1-16,-21-1 0,20 21 16,-20-21-16,-1 22 0,1 20 0,-1-21 15,1 22-15,-1-22 0,1 22 16,20-1-16,-20 22 0,21-22 0,-1 22 16,1 0-16,21-1 0,-22-20 15,43 21-15,-21-22 0,21 22 0,0-22 16,0 1-16,0-1 0,0 1 15,21-22-15,1 22 0,-1-1 0,0-21 16,21 22-16,1-22 0,20 1 16,-21-22-16,22 21 0,-22-21 0,22 0 15,-1 1-15,1-22 0,-1 0 0,1 0 16,-1 0-16,1-22 0,105-41 16,-84 21-16,-1-22 15,22 22-15,-21-22 0,0 1 0,20-1 16,-41 1-16,21-1 0,-22 1 0,-21-22 15,1 0-15,-1 1 0,-21-1 16,0 0-16,-21 1 0,0-1 0,0 22 16,0-22-16,-21 21 0,-21 1 15,21-1-15,-22 1 0,1-1 0,-21 1 16,-1 21-16,1-22 0,-1 22 0,-21 21 16,22-22-16,-22 43 0,22-21 15,-22 21-15,22 0 0,-1 21 0,22 0 16,-22 22-16,22-1 15,0 0-15,-1 22 0,1-22 0,0 22 16,-1-22-16,22 22 0,-21-1 16,21-21-16,-1 1 0,1 20 15,21-20-15,0-1 0,0 21 0,0-20 0,21-1 16,22-21-16,-22 0 0,21 22 16,1-43-16</inkml:trace>
  <inkml:trace contextRef="#ctx0" brushRef="#br0" timeOffset="88237.05">10816 9991 0,'0'0'16,"0"-21"-16,0-1 0,-21 44 31,0-22-31,21 21 15,-21 21-15,21-21 0,0 22 0,-22-22 16,22 21-16,-21 22 0,21-22 16,-42 170-1,21-170-15,21 21 0,-21-20 16,21-1-16,-22 0 0,22 1 16,-21-22-16,21 21 0,-21-21 0,21 1 15,0-1-15,0 0 16,0-42-1,0 0-15,0-1 16,21-20-16,0 21 0,22-21 16,-22-1-16,0-20 0,21 20 0,-20 1 15,20 0-15,0-1 0,1 1 0,-22 0 16,21 21-16,-21-1 0,0 1 16,1 21-16,-1 0 0,0 0 0,0 21 15,-21 1-15,0-1 16,0 0-16,0 21 0,0 1 15,0-22-15,0 21 0,0 0 0,0 1 16,0-22-16,0 21 0,0-21 16,0 22-16,0-22 0,21 21 15,0-21-15,1-21 0,-1 22 0,21-22 16,-21 0-16,22 0 0,-1 0 16,-21 0-16,21 0 0,1-22 0,-1 1 15,0 0-15,1 0 0,-1-21 16,0 20-16,-20-20 0,20 0 0,-21-1 15,0 1-15,-21 0 0,0-1 0,0 22 16,0-21-16,0 21 0,-21 21 16,0-21-16,0 21 0,0 0 15,-1 0-15,1 0 0,21 21 16,0 0-16,0 0 16,0 0-16,0 0 0,0 1 0,21 20 15,1-21-15,-1 0 0,-21 22 16,21-22-16,-21 21 0,21-21 0,-21 22 15,0-22-15,0 0 0,0 0 16,21 0-16,-21 0 0,21 1 16,1-1-16,-1-21 15,0 0-15,0 0 0,21 0 16,-20 0-16,20 0 0,0 0 0,1 0 16,-1-21-16,0-1 0,1-20 0,20 21 15,-21-21-15,1-1 0,-1 1 16,0 0-16,1-22 0,-22 22 0,0-1 15,0 1-15,0 0 0,-21-1 0,0 22 16,0 0-16,0 0 0,0 0 16,-21 21-16,0 0 15,0 0-15,0 0 0,0 21 16,-1 0-16,22 0 0,0 22 0,0-22 16,0 21-16,0 0 0,0-20 15,0 20-15,0 0 0,0-21 0,0 22 16,0-22-16,22 21 15,-22-21-15,0 1 0,21 41 16,-21-42-16,0 0 0,0 1 16,0-1-16,0 0 15,-21-21-15,-1 0 0,1 0 16,0 0-16,0 0 16,0 0-1,21-21-15,0 0 16,0-1-1,0 1-15,0 0 0,21 21 16</inkml:trace>
  <inkml:trace contextRef="#ctx0" brushRef="#br0" timeOffset="88435.94">12425 10816 0,'0'21'15,"-21"-21"1,-1 0 15,1 0-31,0 22 16,0-1 0,0-21-16,0 21 0,-22-21 15</inkml:trace>
  <inkml:trace contextRef="#ctx0" brushRef="#br0" timeOffset="92054.81">3979 12742 0,'21'0'0,"1"0"16,-1 0 0,-21-21-1,21 21-15,-21-21 0,0 0 16,21 0-16,-21 0 15,0-1-15,0 1 0,0 0 16,0 0-16,0 0 16,0 0-16,0-1 0,-21 1 0,21 0 15,-21 0-15,0 0 0,-1 0 16,1-1-16,0 22 16,0 0-16,0 0 15,0 0-15,-1 0 0,1 0 0,-21 22 16,21-1-16,-22 0 0,1 0 15,0 21-15,-1-20 0,22 20 0,-21-21 16,0 21-16,20 1 0,-20-1 16,21-21-16,21 22 0,0-1 0,-21-21 15,21 21-15,0-20 0,0-1 16,0 0-16,21 0 0,0-21 0,0 21 16,0-21-16,1 0 0,-1 0 15,21 0-15,0 0 0,-20 0 0,20-21 16,0 0-16,1 0 15,-1 0-15,0-1 0,1 1 0,-1-21 16,0 21-16,-21 0 0,22-22 16,-22 22-16,0 0 0,0 0 15,-21 0-15,0-1 0,0 1 16,0 42 31,0 1-32,0-1-15,0 21 0,0-21 16,0 22-16,0-1 0,-21 0 16,21 1-16,-21-1 0,21 0 15,0 1-15,0-1 0,0 0 0,0 1 16,0-1-16,0 0 0,0-21 16,0 22-16,0 20 0,0-42 15,0 1-15,0 20 0,21-21 16,-21 21-16,0-20 0,0-1 0,0 0 15,0 21-15,0-21 0,0 1 16,-21-1-16,0 0 0,-22 0 0,22 0 16,-21-21-16,21 21 0,-22-21 15,1 0-15,0 0 0,-22 0 16,22 0-16,0 0 0,-1 0 0,1-21 16,0 0-16,-1 21 0,1-21 15,0 0-15,20 21 0,1-21 0,0-1 16,0 22-16,0-21 0,21 0 15,-21 0-15,21 0 47,21 21-31,0-21-16,0 21 16,21 0-16,-20-22 0</inkml:trace>
  <inkml:trace contextRef="#ctx0" brushRef="#br0" timeOffset="92722.9">5800 12361 0,'21'-84'31,"-21"105"0,0 0-31,0 0 0,0 22 16,0-22-16,-21 21 0,-1 0 16,22 22-16,-21-22 0,21 22 0,0-1 15,-21 1-15,21-1 16,-21-20-16,0 20 0,21 1 0,-21-22 15,21 0-15,-22 22 0,1-43 16,21 21-16,0 1 0,0-22 0,-21 0 16,21 0-16,0 0 0,0 0 0,0 1 15,21-44 17,-21 1-17,21 0-15,1 0 0,-22 0 16,0-22-16,0 22 0,0 0 15,0-21-15</inkml:trace>
  <inkml:trace contextRef="#ctx0" brushRef="#br0" timeOffset="93351.06">5397 12954 0,'0'0'0,"-21"21"0,0-21 15,0 0-15,21 21 0,0 1 16,21-22-1,0 0-15,0 0 16,1 0-16,20 0 0,0-22 0,1 1 16,-1 0-16,21 21 15,1-21-15,-1 0 0,1-22 0,-1 22 16,1 0-16,-1 0 0,-20 0 16,20 21-16,-20-21 0,-22-1 0,21 22 15,-21 0-15,0 0 0,1 0 16,-1 0-16,-21 22 15,0-1 1,-21 0-16,-1 21 0,22-21 0,-21 1 16,0 20-16,21 0 0,0-21 15,-21 22-15,21-22 0,-21 21 0,21-21 16,0 43-16,0-43 0,0 0 16,0 0-16,0 1 15,0-1-15,0 0 0,21-21 0,0 0 16,0 21-16,0-21 0,22 0 0,-22 0 15,21 0-15,1 0 16,-1-21-16,21 0 0,43-22 16,-63 22-16,-1 0 0,0 0 0,1-21 15,-22 20-15,0-20 0,0-43 16,-21 22-16,0 21 0,0-1 16,-21-20-16,0 20 0,0 22 0,-106-63 15,84 62 1,1 1-16,-22 21 0,22 0 0,-43 0 15,43 0-15,21 21 16,-21 1-16,20-1 0,1 21 0,-21 22 16,21-22-16,21 0 15,-21 1-15,21-1 0,0 0 16,0 1-16,0-1 0,0-21 0,0 21 16,21-20-16,0-1 0,0 0 15,0 0-15,0 0 0,22 0 0,-1-21 16,0 0-16,1 0 0,20 0 0,1 0 15,-1-21-15</inkml:trace>
  <inkml:trace contextRef="#ctx0" brushRef="#br0" timeOffset="93705.85">8191 12615 0,'0'-21'0,"0"42"0,0-63 0,0 21 16,-21 21-1,0 0 1,21 21-16,0 0 16,-21 0-16,21 1 0,0 20 0,0 0 15,0 1-15,0-1 0,0 0 16,-21 1-16,21-1 0,-21 0 15,-1 1-15,22-1 0,-21 0 0,21-21 16,0 22-16,-21-22 0,21 0 16,0 0-16,0 0 0,0 1 0,0-1 15,21-21 17,0-21-32,1 21 0,-1-22 15,0 1-15,0 0 0,0-21 16</inkml:trace>
  <inkml:trace contextRef="#ctx0" brushRef="#br0" timeOffset="94172.26">8721 12594 0,'0'0'0,"21"0"0,-21-21 16,-21 21 15,-1 21-31,1-21 15,0 21-15,0 1 0,0-1 0,21 21 16,-21-21-16,-1 22 0,1-1 16,0 0-16,21-21 0,-21 22 0,21-1 15,-21 0-15,21 1 0,-21-22 16,21 21-16,0-21 0,0 1 16,0 20-16,0-21 0,21 0 0,0-21 15,0 21-15,21 1 0,-20-22 16,20 0-16,0 0 0,1 0 0,-1 0 15,0 0-15,1-22 0,-1 1 0,0 0 16,1 0-16,-1 0 16,0-22-16,-21 22 0,1-21 0,20-22 0,-42 22 15,21-21-15,-21 20 0,0-20 16,0 20-16,0 1 0,0 0 0,-21 21 16,0-1-16,-22 1 0,1 0 0,0 0 15,-1 21-15,1 0 16,0 0-16,-22 0 0,22 0 0,0 21 15,-1-21-15,22 21 0,-21 0 16,21 1-16,-1-1 0,1 21 0,0-21 16,21 0-16,0 1 0,0 20 0,0-21 15,0 0-15,21 0 0,0 1 16,22-22-16,-22 0 0,21 21 0,1-21 16</inkml:trace>
  <inkml:trace contextRef="#ctx0" brushRef="#br0" timeOffset="95639.45">10731 12594 0,'0'0'0,"0"-21"15,0 0-15,0 0 16,0 0-16,0 42 47,0 0-47,-21 0 0,0 0 15,0 22-15,0-1 0,-22 0 0,22 22 16,0-22-16,0 0 0,0 22 0,21-22 16,-21 1-16,21-1 0,0 0 15,0 1-15,0-22 0,0 21 0,0-21 16,0 0-16,21 1 15,0-1-15,0-21 0,0 21 0,22-21 16,-22 0-16,21 0 0,0 0 0,1 0 16,20-21-16,-20 21 0,20-21 15,1-22-15,-22 22 0,21-21 0,1-1 16,-22-20-16,22-1 0,-22 1 16,0-1-16,1 1 0,-1-1 0,0 1 15,-20-1-15,-1 1 0,0 21 0,-21-1 16,21 1-16,-21 21 0,0-22 15,0 22-15,0 0 0,0 0 0,-21 21 16,0 0 0,0 21-16,-1 0 15,22 0-15,-21 1 0,0 20 0,21 0 16,0 1-16,-21 20 0,21-21 16,-21 22-16,21-22 0,0 22 0,0-1 15,-21-20-15,21 20 0,0-21 16,0 1-16,0-1 0,0-21 0,21 22 15,0-22-15,0 21 0,-21-21 16,42 0-16,-20-21 0,-1 22 0,0-22 16,21 0-16,1 0 0,-1 0 0,0-22 15,1 22-15,20-42 16,-21 21-16,22-21 0,-1-1 0,1-20 16,-1-1-16,1 1 0,-22-1 0,1 1 15,20-22-15,-42 22 0,22-1 16,-22 22-16,0-22 0,0 22 0,-21 0 15,0 20-15,0-20 0,0 21 16,0 0-16,-21 21 0,0 0 16,0 0-16,-1 21 0,1 0 0,0 0 15,0 22-15,-21-22 0,20 21 16,1 0-16,0 22 0,0-22 0,21 22 16,0-22-16,-21 22 0,21-1 15,-21-21-15,21 22 0,-22-22 16,22 1-16,0-1 0,0 0 0,-21-21 15,21 22-15,-21-22 0,21 0 16,0 0-16,0 0 0,0-42 31,0 0-15,0 0-16,0 0 0,0-22 0,0 22 16,21-21-16,22 0 0,-22-1 15,0 1-15,21 0 0,1-1 16,-1 1-16,21 21 0,-20-22 0,-1 22 15,0-21-15,22 21 0,-22 0 16,1-1-16,-1 1 0,0 21 0,1-21 16,-22 21-16,21 0 0,-21 0 15,0 0-15,-21 21 16,0 0-16,-21 1 16,0-1-16,-21 0 0,-1 0 15,1 0-15,-21 0 0,20 1 0,-20-1 16,20 0-16,1-21 0,-21 21 15,20-21-15,-20 0 16,42 0-16,-22 0 0,22 0 0,0 0 16,0 0-16,21 21 47,0 0-47,0 1 0,0-1 15,0 0-15,0 21 0,0-21 16,0 22-16,21-22 0,0 21 0,0-21 15,0 22-15,1-22 0,20 0 16,-21 0-16,21 22 0,-20-22 0,20 0 16,0-21-16,-21 21 0,22 0 0,-1-21 15,0 0-15,-20 0 0,20 0 16,43 0-16,-43 0 0,0-21 16,1 21-16,-22-21 0,21 0 0,0 0 15,-20-1-15,20 1 16,-21 0-16,0 0 0,22 0 0,-43 0 15,21-1-15,-21 1 32,-21 21-32,-1 0 0,1 0 15</inkml:trace>
  <inkml:trace contextRef="#ctx0" brushRef="#br0" timeOffset="96363.5">4530 13970 0,'-170'-21'32,"340"42"-32,-361-42 0,170 21 0,21-21 15,21 21 1,0 0 0,22 0-16,20 0 0,-21 0 0,22 0 15,21 0-15,-22 0 16,22 0-16,-1 0 0,22 0 0,-21 0 15,21 0-15,21 21 0,0-21 16,0 21-16,21-21 0,-21 0 0,21 0 16,21 21-16,1-21 0,190 0 15,-191 0-15,21 21 0,1-21 16,-1 0-16,1 0 0,21 0 0,-22 0 16,22 0-16,21 0 0,-22 0 15,22 0-15,-21 0 0,21 0 0,211 0 16,-232 0-16,-1 0 15,1 0-15,0 0 0,-22 0 0,1 0 16,-22 0-16,0 0 0,1 0 16,-1 0-16,-21 0 0,-21 0 0,0 0 15,0 0-15,-21 0 0,-21 0 16,-1 0-16,1 0 0,-43 0 0,22 0 16,-43 0-16,21 0 0,-20 0 15,-65 0 1,22 22-16,-21-22 15,-1 0-15,-20 0 0,-1 0 16,1 0-16</inkml:trace>
  <inkml:trace contextRef="#ctx0" brushRef="#br0" timeOffset="96983.14">5292 14097 0,'-85'0'0,"170"0"15,-212 0-15,105 0 0,1 0 0,0 0 0,42 0 32,22 0-17,-22 0-15,21 0 0,22 0 0,-1 0 16,22 0-16,-1 0 0,1 0 16,42 0-16,-21 0 0,21 0 0,0 0 15,0 0-15,21 0 0,0 0 16,22 0-16,-22 0 0,21 0 15,0 0-15,22 0 0,-22 0 0,22 0 0,-1 0 16,1 0-16,-1 0 16,22 0-16,0 0 0,-1 0 0,22 0 15,-21 0-15,21 0 0,-1 0 0,1 0 16,-21 0-16,21 0 0,0 0 16,-22 0-16,22 0 0,-21 0 0,-1 0 15,1 0-15,0 0 0,-43 0 16,22 0-16,-22 0 0,-21 0 0,0 0 15,0 0-15,-21 0 0,-21 0 16,-21 0-16,0 0 0,-22 0 0,-21 0 16,1 0-16,-1 0 0,-21 0 15,0 0-15,1 0 0,-1 0 0,0 0 47,-21 21-16</inkml:trace>
  <inkml:trace contextRef="#ctx0" brushRef="#br0" timeOffset="97120.06">13610 14118 0,'-21'21'16,"42"-42"-16,-42 64 46,0-43-46,0 0 16,-1 0-16,1 0 0,-21 21 0</inkml:trace>
  <inkml:trace contextRef="#ctx0" brushRef="#br0" timeOffset="114547.15">3662 14351 0</inkml:trace>
  <inkml:trace contextRef="#ctx0" brushRef="#br0" timeOffset="115234.75">10012 13949 0,'0'21'32,"21"-21"-1,0 0-15,0 0-1</inkml:trace>
  <inkml:trace contextRef="#ctx0" brushRef="#br0" timeOffset="126803.47">4720 13885 0,'0'0'0,"0"-21"0,0 0 16,0 0 0,0 42 31,0 0-32,21 0-15,-21 1 0,21-1 16,1 0-16,-22 0 0,0 0 0,21 0 15,0 1-15,0-1 0,-21 0 0,21 21 16,0-21-16,1 1 0,-1-1 16,0 21-16,0-21 0,0 0 0,0 22 15,22-22-15,-22 21 16,0-21-16,21 1 0,-20-1 0,20 0 16,0 0-16,1 0 0,-1 0 0,0 1 15,1-1-15,-1 0 0,21-21 16,-20 21-16,20-21 0,1 0 0,-1 0 15,1 0-15,20 0 0,-20 0 0,-1 0 16,1 0-16,21 0 0,-22-21 16,22 0-16,-1 0 0,1-1 0,0 1 15,-1 0-15,1 0 0,0 0 0,-1 0 16,-20-1-16,21-20 0,-22 21 16,1 0-16,-1 0 0,1-1 0,-1 1 15,1-21-15,-1 21 16,-21 0-16,22-1 0,-1-20 0,1 21 15,21 0-15,-22-22 0,1 22 0,20 0 16,-20 0-16,-1-21 0,1 20 16,-1 1-16,1 0 0,20 21 0,-20-21 15,-1 0-15,1 21 0,-1-21 0,1 21 16,21-22-16,-22 22 0,1 0 16,-1 0-16,1 0 0,-1 0 0,1 0 15,-1 0-15,1 0 0,-22 22 16,21-22-16,-20 21 0,-1 0 15,22 0-15,-22 0 0,0 0 0,-21 22 0,22-22 16,-1 0-16,-21 21 16,0-20-16,1-1 0,-1 0 0,0 21 15,0-21-15,0 1 0,0-1 0,-21 0 16,22 21-16,-22-21 0,21 1 16,-21-1-16,0 0 0,0 0 0,21 0 15,-21 0-15,0 1 16,21-22 15,-21-22-15,0 1-16,0 0 0,21 0 15,-21 0-15,21 0 0,1-1 0,-22 1 16,21 0-16,0-21 16,0 21-16,0-1 0,22-20 0,-22 0 15,21-1-15,-21 1 0,22 0 0,-1-1 16,0 22-16,1-21 0,-1 0 15,0 20-15,1 1 0,-1 0 0,21 0 16,-20 21-16,20-21 0,1 21 16,-1 0-16,1 0 0,-1 0 0,22 0 15,-22 0-15,1 0 0,21 0 0,-22 0 16,1 21-16,-1 0 0,22-21 16,-22 21-16,22 0 0,-22 1 0,1-1 15,21 0-15,-22 0 0,22 0 16,-22 0-16,1 1 0,-1-1 15,1 0-15,-22 0 0,22 0 0,-1-21 16,-21 21-16,22 1 0,-22-1 16,22 0-16,-22-21 0,0 21 0,22 0 15,-22-21-15,1 21 0,20-21 0,-21 0 16,1 0-16,-22 0 0,21 22 16,1-22-16,-22 0 0,21 0 0,-21 0 15,0 0-15,1 0 0,-22-22 16,21 22-16,0 0 0,-21-21 15,21 21 1,-21-21 31,0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1:47:50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847 593 0,'21'0'16,"0"0"15</inkml:trace>
  <inkml:trace contextRef="#ctx0" brushRef="#br0" timeOffset="389.84">931 508 0,'0'-63'78,"0"126"-78,0-105 16,0 63-16,0 0 15,0 0-15,-21 0 0,0 43 16,0-22-16,21 1 0,-43 84 31,1 42-31,21-127 16,-21 106 0,42-126-16,-22 41 0,22-21 15,-21 22 1,21-85 31,0 0-47,0-1 0,0 1 15,21-85 1,-21 85-16</inkml:trace>
  <inkml:trace contextRef="#ctx0" brushRef="#br0" timeOffset="740.84">889 614 0,'0'0'0,"0"-21"0,21 0 15,-21-1 1,21 22 0,0 0-16,-21-21 0,22 21 15,-1 0-15,0 0 16,0 0-16,64 0 15,-64 0-15,64 85 16,-64-64-16,21 64 16,-42-43-16,21 22 0,-21-22 15,0 21-15,0-20 0,-42 63 16,21-64-16,21 0 16,-21 1-16,-1-1 0,22-21 0,-21 0 15,21 0-15,0 1 0,0-1 16,-21-21 15,21-21-31,0-1 0,0 1 16,-21 0-16,21 0 0,0 0 0</inkml:trace>
  <inkml:trace contextRef="#ctx0" brushRef="#br0" timeOffset="971.73">741 1101 0,'0'0'0,"0"21"16,21-21-1,0 0-15,0 0 16,0-21-16,22 21 0,-22-21 16,21 21-16,-21-22 0,85-20 15,42 0 1,-63-1-1,0 1 1</inkml:trace>
  <inkml:trace contextRef="#ctx0" brushRef="#br0" timeOffset="1304.91">1757 508 0,'0'-21'16,"-21"21"-16,-1 0 31,22 21-31,-21-21 16,21 21-16,-21 64 16,21-43-16,0 1 0,0-1 15,-21 0-15,0 1 0,0 84 16,-1-85-16,1 64 15,0-64-15,0 0 0,21 22 16,0-43-16,0 43 16,21-64-1,0 0 1,0 0 0,1 0-16,41-43 15,1-20 1</inkml:trace>
  <inkml:trace contextRef="#ctx0" brushRef="#br0" timeOffset="1723.82">1905 1058 0,'0'0'0,"0"22"0,21-22 47,0-22-47,0 1 16,1 0-16,-1 0 15,21-21 1,-21 20-16,22-41 0,-43 42 16,0 0-1,-22 21 1,1 21-1,0-21-15,0 21 0,0 21 0,0-21 16,-1 1-16,1 20 0,0 0 16,-21 64-1,42-85-15,0 0 0,0 22 16,0 20 0,21-42-1,0-21-15,43 0 16,-43 0-16,63-42 15,-20 21 1,-43 0-16,0 0 0</inkml:trace>
  <inkml:trace contextRef="#ctx0" brushRef="#br0" timeOffset="2155.96">2371 1016 0,'0'0'16,"0"-21"-16,0 0 15,0 0-15,0-1 16,0 1-16,21 0 16,0 0-16,21 0 15,-21 21-15,64-21 16,-43 21-16,-20 0 0,20 0 16,-21 0-16,43 42 15,-22 43 1,-42-64-16,0 63 15,0-62-15,-21 41 16,21-42-16,-43 43 31,43-43-15,0-42 0,0-22-1,0-41 1,43-43-1,-1 42 1,0 22 0,-20 63-16,-1-22 0,21 1 15,-21 0-15,0 0 16,1 21-16,-1-21 0</inkml:trace>
  <inkml:trace contextRef="#ctx0" brushRef="#br0" timeOffset="2491.83">3535 381 0,'0'0'0,"-21"0"16,21-21-16,-22 21 15,1 0 1,21 21-16,-21 0 0,0 22 15,21 62 1,-21-62-16,21-22 0,-21 42 16,21-20-16,-43 105 15,43-85-15,-21-20 0,21-1 16,-21 0-16,21 85 16,0-84-1,0-22-15,21 0 0,21-21 16,22 0-1,-43 0-15,64-42 16,-64 21 0,21-22-16,-21 22 0,1 0 15</inkml:trace>
  <inkml:trace contextRef="#ctx0" brushRef="#br0" timeOffset="2740.72">3302 783 0,'0'0'0,"-21"0"0,42 0 31,0 0-15,0 0-16,0 0 0,1 0 16,20 0-16,-21 0 0,21 0 0,1 0 15,41-42 1,-41 42-16,-22 0 0,21-21 15,22 21 1,-64-21-16,21 21 16,0-22-16,0 1 0</inkml:trace>
  <inkml:trace contextRef="#ctx0" brushRef="#br0" timeOffset="3175.9">4826 127 0,'0'0'0,"0"-21"0,0 0 16,-21 21 15,0 0-31,21 21 15,-22 0-15,1 0 0,0 0 16,21 22-16,-21-1 0,0 0 16,-64 128-16,-21 20 15,85-105 1,-106 148 0,21 0-16,85-170 15,-21 1-15,-43 147 16,22-105-1,41-42-15,1-22 0,-21 85 16,42-106-16,-21 64 16,21-43-1,42-42 17,0-85-17</inkml:trace>
  <inkml:trace contextRef="#ctx0" brushRef="#br0" timeOffset="3909.38">5313 550 0,'0'0'0,"0"-21"31,-21 0-31,-1 21 0,-20 0 16,21 0-16,0 0 16,-22 0-16,1 21 15,-43 43 1,64-43-16,-63 127 16,20 0-1,1 127 1,63-169-1,42-42 1,0-43-16,43 21 16,0-42-1,-43 0-15,21 0 16,-20-21-16,-1 0 0,64-43 16,-64 22-16</inkml:trace>
  <inkml:trace contextRef="#ctx0" brushRef="#br0" timeOffset="4619.93">5778 804 0,'0'-21'0,"-21"21"15,0 0-15,0 0 16,0 43-16,0-22 16,-1 0-16,-20 42 0,21-20 15,0 20 1,21-20-16,-21 62 15,21-83-15,0 41 16,21-63-16,0 21 0,0-21 16,0 0-16,22 0 15,-1-21 1,-42-42 0,0-22-1,0 64-15,0-22 16,0-20-16,0 42 0,0-43 15,0 43-15,42-64 16,1 43 0,-1 42-16,-21-21 15,43 21-15,-22 0 16,-21 0-16,0 0 0,22 0 16,-22 0-16,42 85 15,-42-64-15,-21 63 16,0 22-16,0-63 15,0 41 1,0-63-16,-21 43 16,21-43-16,0-42 31,0 0-15,0 0-16,0-1 0,0 1 0,0-63 15,21 41-15,1-41 16,-1 20-16,42-63 15,43 42 1,-85 64-16,22 0 16,20 21-16,-42 0 15,85 64 1,-64 20-16,-42-41 16,22 84-1,-22-85-15,0 21 0,-43 1 16,22-22-16,0 43 15,0-43 1,21-63 15,0 0-31</inkml:trace>
  <inkml:trace contextRef="#ctx0" brushRef="#br0" timeOffset="5739.33">6816 1143 0,'0'0'16,"63"0"-1,-42 0-15,0 0 16,1 0-16,20 0 0,-21-21 0,106-43 16,0-41-1,-85 62 1,64-63-16,-42-21 16,-64 85-1,0-85 1,0 106-16,-21-21 0,-1 20 15,1 1-15,0 21 0,-42 0 16,20 0 0,22 0-16,0 43 0,-21 62 15,-1 44 1,43-65-16,0-20 0,-42 190 16,42-106-1,0-63-15,0-1 0,-21 191 16,21-190-16,0 106 15,-43 190 1,43-64 0,0-232-1,0 63 1,22-42-16,-1-85 16,0 0-16,21-21 15,64-42-15,-64-1 16,1 1-16,105-127 15,-106 105-15,22-20 0,-22-1 16,22 21-16,-22-20 0,21-86 16,-63 65-16,-42-149 15,0 169-15,-64-42 16,42 63-16,-147-41 16,41 41-1,128 64-15,-64 0 16,85 0-16,0 0 15,63 0 1,-21 0 0,22-21-16,-1 0 0,85-43 31,-85 43-31,85-85 0,-84 64 16,41-43-1,-62 64-15,62-85 0,-63 85 16,1-21-1,-22 21 1,0 42 0,0 0-16,-22 0 15,22 21-15,-21-20 0,21-1 16,-21 21-16,21-21 0,0 43 16,-21-43-16,21 0 0,-21 43 15,21-43 1,-21-21 15,21-21-31,0-1 16,0 1-16,0 0 0,0 0 0</inkml:trace>
  <inkml:trace contextRef="#ctx0" brushRef="#br0" timeOffset="5924.09">7641 720 0,'21'0'94</inkml:trace>
  <inkml:trace contextRef="#ctx0" brushRef="#br0" timeOffset="6368.87">7916 868 0,'0'0'15,"-21"0"-15,0 0 16,0 0-16,21-21 15,0 0-15,0-1 16,0 1-16,21 21 16,0-21-16,0 21 0,22-21 15,20 21 1,-42 0-16,0 0 0,43 21 16,-43 0-16,64 64 15,-64-64-15,-21 85 16,-21 0-1,21-85-15,-85 42 16,43-63 0,21 0-1,21-21 1,0-21 0,0-64-1,21 21-15,0 64 16,-21-21-16,85 0 15,-1-22 1,22 43 0,-85 21-16</inkml:trace>
  <inkml:trace contextRef="#ctx0" brushRef="#br0" timeOffset="7051.61">8636 741 0,'0'21'0,"-21"43"16,0-43 0,21 0-16,-22 0 0,22 0 0,-21 0 15,21 43 1,-21 21-16,21-64 16,0 0-1,0 0-15,0-42 47,0 0-47,0 0 0,0-1 0,0 1 16,0 0-16,0-21 15,21-1-15,-21 22 0,64-85 16,-22 64 0,0 21-16,-20 21 0,41-21 15,-42 21-15,22 0 0,20 0 16,-42 0-16,43 63 15,-43 22 1,-21-64-16,0 21 16,21 43-1,-21 0 1,-21-64 0,0-21-16,0 0 15,21-21 1,-22 0-16,22-22 15,0 22-15,0-21 16,22-64 0,-22 64-16,21 20 0,63-41 15,22-1 1,-63 64-16,-22 0 0,85 0 16,-22 43-1,-20 41 1,-43-62-16,-21 62 15,0-63-15,0 22 0,0-22 16,0 42 0,-21-41-16,-22 20 0,22-21 15,0-21-15,21 21 16,0-42 0,0 0-1,21 0-15,0 0 0</inkml:trace>
  <inkml:trace contextRef="#ctx0" brushRef="#br0" timeOffset="7569.51">10160 762 0,'0'-21'0,"0"42"0,0-63 0,0 21 15,-21-1-15,-64 1 16,64 21-16,-21 0 15,20 0-15,-83 21 16,83 1-16,-41 20 16,21-21-16,20 21 0,-62 85 15,84-84 1,-21 20-16,-1-20 16,22 41-1,0-63-15,22 22 0,-1-43 16,0 0-16,85 0 15,42-21 1,-42-43 0,0-42-1,-64 64-15,43-149 16,-85 107 0,0 63-1,-22 21 1,1 21-16,0 63 15,-21 43 1,42-84-16,0-22 16,0 64-16,0-64 15,0 42-15,0-42 0,0 1 16,21-1-16,21-21 16,-21 21-16,1-21 0,-1 0 15,63-42 1,-62 20-16,-1 1 0,21-21 15</inkml:trace>
  <inkml:trace contextRef="#ctx0" brushRef="#br0" timeOffset="7853.02">10774 508 0,'0'-21'0,"0"42"0,0-63 16,0 21-16,0-1 0,-21 22 15,-1 0-15,1 0 16,0 22-16,21-1 15,-42 42-15,21 1 16,-1-22-16,-20 149 16,42-149-1,-21 64-15,21-64 16,0 64-16,0-85 16,0 21-16,0-20 0,0-1 15,21 0 1,0-21-16,0 0 0,1 0 15,83-42 1,-83 20-16,-1 1 0,21 0 16</inkml:trace>
  <inkml:trace contextRef="#ctx0" brushRef="#br0" timeOffset="8084.98">11155 783 0,'0'-21'0,"0"42"0,21-42 0,-21 0 15,-21 21 16,0 0-15,-1 21-16,22 0 0,0 0 0,-21 1 16,0 20-16,0-21 0,21 106 15,-21-85 1,21 1-16,0-22 0,0 0 16,0 21-1,21-42-15,21 22 0,-21-22 16,1 0-16,-1 0 15,0 0-15,21-22 0,22-20 0</inkml:trace>
  <inkml:trace contextRef="#ctx0" brushRef="#br0" timeOffset="8831.27">11557 868 0,'21'-21'0,"-42"42"0,42-63 0,-21-1 16,-21 64 15,0 1-16,21-1-15,-21 21 0,21-21 0,0 22 16,-22 20-16,1-42 0,21 22 16,0-22-16,0 0 0,0 64 15,0-64 1,21-21 0,43 0-1,-43 0-15,-21-21 16,21-43-1,-21 43-15,0-43 16,0 22-16,0 0 0,0-64 16,0 42-1,0 43-15,0 0 0,64-21 16,-1 21 0,-42 21-16,43 0 15,21 21 1,-64 0-16,42 42 15,-63-41-15,0 20 16,0 21-16,0 43 31,0-63-31,0 20 16,0-21 0,0-20-1,-21-22 1,0 0-16,21-43 15,0 22 1,0-21-16,0-64 16,42-21-1,-21 85-15,106-85 16,-42 63 0,-43 43-16,170 0 15,-85 42 1,-42 64-1,-85 20 1,0-62-16,0-1 16,-21 43-16,-43 21 15,64-85-15,-21 0 16,0 21-16,0-42 16,21 21-16,0-42 31,-22 0-31,22 0 15,-21 0-15,21 0 0</inkml:trace>
  <inkml:trace contextRef="#ctx0" brushRef="#br0" timeOffset="9233.81">11620 339 0,'-21'0'0,"42"0"0,-63 0 16,21 21-16,0-21 0,21 21 16,-21 0-16,-1-21 15,22 21 1,0 1-16,22-22 15,-1 0-15,0 0 16,0 0-16,-21-22 16,21 1-16,-21 0 0,0 0 15,-21 0 1,0 21-16,-21 0 16,-22 0-1,43 0 1,0 21-16,0-21 0,21 21 15,-22-21 1,1 0-16,0 0 16</inkml:trace>
  <inkml:trace contextRef="#ctx0" brushRef="#br0" timeOffset="9473.82">10435 677 0,'21'0'16,"0"0"-16,1 0 0,-1 0 16,0 0-16,0 0 15,0 0-15,0 0 0,22 0 16,20-21-1,22-42 1</inkml:trace>
  <inkml:trace contextRef="#ctx0" brushRef="#br0" timeOffset="10287.79">13631 360 0,'0'0'0,"21"-21"0,1 0 0,-1-1 16,-21 1-16,21 0 0,0 0 0,0 21 16,-21-42-16,21 20 15,-21 1-15,-21 42 31,-21 43-15,-43 63 0,-84 127-1,21-21 1,105-149-16,-147 149 16,126-148-16,22-22 0,-21-20 15,20 20-15,-63 64 16,85-84-16,0 20 15,0-42-15,21 0 16,0-42 15,0 0-31,0 0 0,0-21 16,0 20 0,42-20-16</inkml:trace>
  <inkml:trace contextRef="#ctx0" brushRef="#br0" timeOffset="13490.31">14097 572 0,'0'0'0,"-42"0"0,20 0 0,1 0 15,0 0-15,0 0 16,42 0-1,85 0 1,127 0 0,-22 0-1,-147 0-15,84-22 16,-21 22 0,-63 0-1,-86 0 1,-20 0-1,-21 0 1,20 0 0</inkml:trace>
  <inkml:trace contextRef="#ctx0" brushRef="#br0" timeOffset="13873.31">14605 572 0,'-21'0'0,"42"0"0,-42 21 0,21 0 16,0 0-16,-21 0 0,-1 22 15,22-1-15,-21 64 16,-21 63 0,21 0-1,-22-42 1,43-63-1,-63-22 17,-1-42-32,-41 0 31,-65-63-15,43-1-1,64 22 1,42 21-1,21-22 1,42 22 0,106-21-1</inkml:trace>
  <inkml:trace contextRef="#ctx0" brushRef="#br0" timeOffset="14408.45">15198 889 0,'0'0'0,"0"-21"0,-22 0 0,1 0 16,0-1-16,-85-20 15,22 42 1,-22 0-1,85 21-15,-64 85 16,0 85 0,64-22-1,21-84 1,85-43 0,-1-42-1,65-42 1,-44-43-1,-20-63 1,-64-22 15,-21 65-15,-42 168 15,42 43-15,0 42-1,0-127-15,42 85 16,22-42 0,63-64-1,-43-43 1,-62 43-16</inkml:trace>
  <inkml:trace contextRef="#ctx0" brushRef="#br0" timeOffset="14640.88">15684 762 0,'0'0'0,"0"-21"0,0 42 31,22 0-15,-22 64 0,21 21-1,0 21 1,0-64-1,-21-42-15,21 22 16,22-43 0,-1-43-1,-21 22-15</inkml:trace>
  <inkml:trace contextRef="#ctx0" brushRef="#br0" timeOffset="14857.75">16108 762 0,'0'0'16,"-43"0"0,22 21-16,-21 22 15,-43 62 1,22 1 0,-1 21-1,43-63 1,85-85 15,-22-1-31</inkml:trace>
  <inkml:trace contextRef="#ctx0" brushRef="#br0" timeOffset="15341.47">16637 741 0,'0'0'0,"-106"-21"32,85 21-32,0 21 15,-22-21-15,22 21 0,-21 21 16,0-20-16,-43 105 16,21-22-1,43-62-15,21 84 16,0-64-1,64-63 1,20 0 0,-41 0-16,84-84 15,-43-1 1,-41-84 0,-22 63-1,-21 42 1,0 85 15,-21 64-15,0 84-1,-1-63 1,22 21 0,22-84-1,-1-43-15,63 0 16,22-43-1,-63 22-15</inkml:trace>
  <inkml:trace contextRef="#ctx0" brushRef="#br0" timeOffset="15756.75">17632 572 0,'0'0'0,"0"-22"0,-43-20 16,22 42-1,-106 0-15,-63 21 32,-1 85-17,107-21 1,84-1 0,42 1-1,85-21 1,42 20-1,-21 1 1,-105-22 0,-86 1-1,-105-43 1,21 0 0,-42-21-1,63-21 1,64 0-1,42-21 17,84-1-17,22 22-15</inkml:trace>
  <inkml:trace contextRef="#ctx0" brushRef="#br0" timeOffset="16473.29">17928 783 0,'0'0'16,"0"-21"-16,-21 0 15,-21 21 1,-22 42 0,-21 64-1,43 21 1,42 0 15,0-63-31,64-1 31,20-63-15,1 0 0,42-63-1,-42-22 1,-22-42-1,-63 42 1,0 64-16,-42-21 16,-1 42-1,22 21 1,42 64 0,22-22-1,-1 43 1,-21-21-1,43-22 1,-43-42-16,21 0 31,43-21-15,0 0 0,20-105-1,-62 20 1,-22-42-1,-21 106 1,-42 84 15,42-42-31,-22 64 16,1-21 0,21-22-1,21-21 1,22-42-1,20-21 1</inkml:trace>
  <inkml:trace contextRef="#ctx0" brushRef="#br0" timeOffset="16824.09">18859 677 0,'-21'-42'15,"42"84"-15,-63-84 0,21 42 0,0 0 16,-43 0-1,22 64 1,21 20 0,42-41-1,64-43 1,-22-22 0,1-41-1,-43 21 1,-21-43-1,-85 64 1,22 21 15,-43 63-31,85 1 32,21 20-17,21-20 1,0-64-16,21 21 0</inkml:trace>
  <inkml:trace contextRef="#ctx0" brushRef="#br0" timeOffset="17176.41">19071 889 0,'0'0'16,"0"21"15,0 0-16,0 85 1,0-21-16,-42 127 31,-1-22-15,-20 85 0,-1-63-1,-20 63 1,41-21-1,22 0 1,21-148 0,0-85-1,21-21 1,22-63 0,-1-1-1,22-105-15</inkml:trace>
  <inkml:trace contextRef="#ctx0" brushRef="#br0" timeOffset="17540.41">19008 1270 0,'-22'-42'0,"44"84"0,-44-127 16,22 64-16,0 0 0,0-21 0,0 21 15,0-1-15,0 1 0,0 0 16,43-21-1,41-1 1,-62 43-16,41 0 16,-42 0-16,85 22 15,-85-1-15,0 0 0,22 21 16,-43 43 0,0-64-16,-21 0 0,-43 22 15,-42 20 1,85-42-16,-21-21 0,21 21 15,-43-21-15,43 22 16,21-44 15,21 1-31,64-42 32,-22-1-32</inkml:trace>
  <inkml:trace contextRef="#ctx0" brushRef="#br0" timeOffset="17840.11">19939 487 0,'0'-21'0,"0"42"0,0-63 0,0 20 16,0 44 15,-42 41-15,-64 149-1,63-106 1,22-43 0,-42 128-1,63-128-15,21 64 32,0-106-32,0-21 15,85 0 1,-42-63-1,-22 42-15,21-64 16</inkml:trace>
  <inkml:trace contextRef="#ctx0" brushRef="#br0" timeOffset="18068.23">19558 826 0,'21'0'31,"0"0"-31,0 0 16,22 0-16,-1 0 0,0 0 15,22-22-15,42 22 16,-85 0-16,0-21 16,21 21-1,-20 0-15,-1 0 0</inkml:trace>
  <inkml:trace contextRef="#ctx0" brushRef="#br0" timeOffset="18595.5">21759 318 0,'0'0'16,"-21"0"-16,-42 0 15,41 21-15,1 0 16,0 0-16,21 21 0,-21 1 0,0-1 16,0 64-16,-22 63 15,22-105-15,0-1 16,0 64-16,-22 21 16,43-126-16,-21 20 15,21 21-15,0-41 16,0-1-1,0-42 1,0-1-16,0 1 0</inkml:trace>
  <inkml:trace contextRef="#ctx0" brushRef="#br0" timeOffset="18954">21294 529 0,'0'0'16,"-22"-21"-16,1 0 0,-85-148 31,106 147-31,0-20 0,64-21 31,105 20-31,-42 43 16,-42 21 0,-22 1-16,64 41 0,22 64 15,-107-85 1,-21 107-1,-63-22-15,-1-106 16,-84 85 0,-21-43-1,106-42-15,-64 22 16,106-65 15,21 1-15,0 21-1,1 0-15,-1-21 0</inkml:trace>
  <inkml:trace contextRef="#ctx0" brushRef="#br0" timeOffset="19585.34">22034 783 0,'0'21'0,"-21"1"16,0 20-16,0-21 15,0 0-15,0 22 0,-43 41 16,22-20 0,42-43-16,0 0 0,0 43 15,0-43 1,84-21 0,-41 0-16,-1-21 15,-21-1-15,0 22 0,22-63 16,-22 42-16,-21-85 15,0 42 1,0 43-16,-21-21 0,-43 0 16,43 42-16,21-22 15,-21 22-15,0 0 16,42 0 15,21 0-31,-21 0 0,1 0 16,105-21-1,-22 21 1,-20 0-16,-64 0 16,-21 21-1,0 43 1,0-22-16,0 64 16,-21 21-1,21-85-15,-42 107 16,21-107-16,-1 64 15,1-43-15,-21 128 16,21-128-16,-43 107 16,22-1-1,42-84 1,0-64 0,21-42-1,0-1 1,0 1-16,22-42 15,-1-43-15</inkml:trace>
  <inkml:trace contextRef="#ctx0" brushRef="#br0" timeOffset="19933.87">22331 974 0,'0'0'0,"-21"-21"0,21-1 0,0-62 31,0 63-31,0-1 0,0 1 16,21 21-16,85 0 16,-22 0-1,43 64 17,-63 20-17,-85 43 1,-64-63-1,43-43-15,-43 21 16,64-42-16,-64 22 16,64-1-1,42-21 1,0 0 0,85-64-1,-64 43-15</inkml:trace>
  <inkml:trace contextRef="#ctx0" brushRef="#br0" timeOffset="20290.87">22987 783 0,'0'-21'32,"-21"42"-17,0 0-15,-1 1 16,-20 62-16,42-63 15,-21 85 1,21-63 0,0-22-16,0 0 0,42 0 15,22-21 1,-43 0-16,21 0 0,-21 0 16,1-21-16,41-43 15,-42 22-15,0-43 16,-21 1-1,0 63-15,0-1 0,0-20 16,22 42 47,-1 0-48,0 0-15</inkml:trace>
  <inkml:trace contextRef="#ctx0" brushRef="#br0" timeOffset="20604.89">23516 762 0,'-21'0'0,"0"21"16,0 0-16,21 1 0,-22 20 15,22-21-15,-21 21 0,-21 107 16,0-44-1,42-62-15,-43 190 16,22-191-16,21 21 16,-21 1-16,21-1 0,-21 128 15,0-149-15,-1 64 16,22-64-16,-21 64 31,21-85-31,21-42 31,-21 0-31,22-21 0,-1 21 16,0-22-16,42-105 16</inkml:trace>
  <inkml:trace contextRef="#ctx0" brushRef="#br0" timeOffset="20921.73">23453 910 0,'0'0'0,"0"-42"16,0 0-16,0 20 0,0-20 15,0 21-15,0-21 16,21 42 0,21 0-16,0 0 0,1 0 15,20 0-15,85 21 16,-126 0 0,20 0-16,-21 21 0,0 85 15,-21-84 1,-21-22-16,-42 21 15,-86 43 1,1-43 0,85-42-1,20 21 1,22-21 0,0 0-16</inkml:trace>
  <inkml:trace contextRef="#ctx0" brushRef="#br0" timeOffset="22088.86">0 1926 0,'0'0'0,"0"21"15,0 1 1,0-1 15,0 0-15,42-21-1,43 0-15,42 0 0,-21 0 16,21 0-16,148-21 16,212-22-1,-339 22-15,0 0 0,318-21 16,-22-1 0,43 22-1,-106 0 1,-148 21-1,-106 0 1,-85 0-16,22 0 16,-43 0-1,-21-21 32,0 0-31,21 21-1,-21-21-15,21-1 16</inkml:trace>
  <inkml:trace contextRef="#ctx0" brushRef="#br0" timeOffset="22919.49">5122 1884 0,'0'0'0,"-21"0"0,-21 0 0,-22 0 16,22 0-16,21 0 15,-22 0-15,-20 0 16,105 21 46,-21-21-62,22 0 0,41 0 16,-41 0-16,126 0 16,170-21-1,-22 0 1,22 0 0,-191 21-16,0-22 0,149 1 15,359 0 1,-487 21-16,403-21 15,20-21 1,-401 42-16,401-43 16,-41 22-1,-382 21 1,-21-21-16,149 0 0,-149 21 16,85 0-16,63-21 15,-211 21-15,-1-22 16,107 22-16,-149 0 15,0 0-15,22-21 16,-22 21 0</inkml:trace>
  <inkml:trace contextRef="#ctx0" brushRef="#br0" timeOffset="23807.38">13970 1884 0,'0'0'0,"-21"0"0,0 0 15,-1 0-15,44 0 63,-1 0-63,0 0 0,21 0 0,1 0 16,20 0-16,43 0 15,21 0-15,-64 0 0,22 0 16,169 0-1,85 0 1,-212 0-16,254 0 16,42 0-1,-275 0-15,339 0 16,42 0 0,-359 0-16,-1 0 0,170 0 15,-170-21-15,297 21 16,-339 0-16,-22 0 15,86 0-15,21 0 16,-170 0-16,64 0 16,-85 0-1,0 0 1,-21-21 0,0-1-1,21 22-15,-21-21 16,21 21-16</inkml:trace>
  <inkml:trace contextRef="#ctx0" brushRef="#br0" timeOffset="24387.3">21251 1672 0,'0'0'0,"-21"0"0,-127 0 16,127 0 0,0 0-16,-1 0 0,44 0 31,20 0-16,0 0-15,22 0 0,-1 0 0,255 0 16,-85 21 0,-128-21-16,22 0 0,212 0 31,0 0-31,-255 0 0,107-21 31,-85 21-31,-85 0 16,-42 0 31,0 0-32,-1 0-15,-20 0 16,21 0-16,-21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1:50:05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3725 0,'0'-21'0,"0"0"15,-21 0-15,21 0 16,0 0-16,-21 21 0,21-22 15,-21 1-15,21 0 16,0 0-16,-21 21 0,21 21 47,0 0-47,0 0 16,0 22-16,0-22 0,0 21 0,0 1 15,0-1-15,0 0 0,0 1 16,0 20-16,0-21 0,0 1 15,0 20-15,0-20 0,0-1 0,0 0 16,0 1-16,0-22 0,0 21 16,0-21-16,0 0 0,0 1 0,0-1 15,0-42 17,0-1-17,0 1-15,0-21 0,0 21 0</inkml:trace>
  <inkml:trace contextRef="#ctx0" brushRef="#br0" timeOffset="312.93">1376 3979 0,'0'0'0,"42"64"31,-21-64-16,0 0 1,1 0-16,-22-21 0,21 0 16,0-1-16,-21 1 0,0 0 15,-21 21 17,0 0-32,-1 21 0,1 0 15,21 1-15,-21-1 0,0 0 16,21 0-16,0 0 0,21-21 15,0 0 1,0 0-16,22 0 0,-22 0 0,21-21 16,1 0-16</inkml:trace>
  <inkml:trace contextRef="#ctx0" brushRef="#br0" timeOffset="1330.97">2815 3641 0,'0'0'0,"0"-21"0,-21 21 0,21-22 16,-21 22-16,0 0 15,21-21-15,-22 21 16,22 21-1,0 1-15,0-1 0,0 0 16,-21 0-16,21 21 0,0-20 16,0 20-16,0 0 0,0 1 15,0-1-15,-21 21 0,21-20 0,0-1 16,0 22-16,0-43 0,0 21 16,0 0-16,0-20 0,0-1 0,0 0 15,21 0-15,0-21 0,1 0 16,-1 0-16,0-21 15,0 0-15,0-22 0,0 22 16,-21-21-16,22 21 0,-1-22 16,-21 1-16,21 0 0,-21-1 0,0 22 15,21-21-15,-21 21 0,21 0 0,-21-1 16,0 1-16,0 0 16,0 42 15,0 0-31,0 1 0,0-1 0,0 21 15,0-21-15,0 22 0,0-1 16,0 0-16,0 1 0,0-22 0,0 21 16,0 0-16,0-20 15,0-1-15,0 0 0,21 0 0,1 0 16,-1-21-16,0 0 0,0 0 16,21 0-16,-20 0 0,20-21 0,-21 0 15,21 0-15,1 0 0,-1-22 16,-21 1-16,22 0 0,-22-1 0,21 1 15,-21 0-15,0-1 0,1 1 16,-1 0-16,0 20 0,0-20 0,-21 21 16,0 0-16,0 0 0,0-1 15,21 22-15,-42 22 32,21-1-32,0 0 15,-21 0-15,0 0 0,21 22 16,-21-1-16,21-21 0,0 21 15,0 1-15,0-1 0,0 0 0,0-20 16,0 20-16,0-21 0,21 21 16,0-20-16,0-1 0,21 0 0,-20-21 15,-1 21-15,21-21 0,-21 21 16,22-21-16,-1 0 0,0 0 16,1-21-16,-1 0 0,-21 0 0,21 0 0,1-1 15,-22 1-15,21-21 16,-21 0-16,1-1 0,-1 1 0,0 0 0,0-1 15,0 1-15,-21 0 16,0 20-16,0-20 0,0 21 0,0 0 16,-21 21-1,0 0-15,0 0 0,0 0 0,-1 21 16,1 0-16,0 21 0,0-20 16,0 20-16,21-21 0,-21 21 0,21 1 15,0-1-15,0-21 0,0 22 0,0-22 16,21 21-16,0-21 0,0 0 15,0 1-15,0-1 0,1-21 0,20 0 16,-21 0-16,21 0 0,1 0 16,-1 0-16,0-21 0,1-1 0,-1 1 15,-21 0-15,22 0 0,-22 0 16</inkml:trace>
  <inkml:trace contextRef="#ctx0" brushRef="#br0" timeOffset="3603.4">5927 4128 0,'0'0'0,"0"-22"0,0 1 16,0 0-16,0 0 0,0 0 15,0 0-15,0-22 0,0 22 0,21-21 16,-21-1-16,21 1 0,-21 0 16,21-1-16,0 1 0,0-21 0,1 20 15,-1 1-15,0 21 0,21-22 16,-21 22-16,1 21 0,-1 0 0,0 0 15,-21 21 1,0 1-16,21-1 0,-21 0 0,0 0 16,0 0-16,0 0 0,0 1 15,0-1-15,0 0 0,0 0 16,21-42 15,-21 0-31,0 0 16,0-1-16,0 1 0,0 0 15,0 0-15,0 0 0,-21 0 0,0-1 16,21 1-16,-21 21 0,0 0 16,-1 0-16,1 0 0,0 0 15,0 21-15,21 1 0,-21-1 16,0 21-16,-1 0 0,1 1 0,21-1 16,0 0-16,-21 22 0,21-22 15,0 22-15,0-1 0,0 1 16,0-22-16,0 22 0,0-22 0,21 0 15,0 1-15,1-22 0,-1 21 16,21-21-16,-21 0 0,0-21 0,22 0 16,-22 0-16,21 0 0,1 0 0,-22 0 15,21-21-15,0 0 0,1 0 16,-1-21-16,-21-1 0,22 1 0,-1-22 16,0 22-16,-21-21 0,22-1 15,-1 22-15,-21-22 0,64-20 16,-43 41-16,1 22 0,-22 0 15,0 0-15,21 0 0,-21 21 0,1 0 16,-1 0-16,0 21 0,0 0 16,0 0-16,0 21 15,-21-20-15,0-1 0,0 0 0,22 21 16,-22-21-16,0 1 0,0-1 0,0 0 16,0 0-16,0 0 0,21 0 15,0-21 16,-21-21-31,0 0 0,0 0 0,0 0 16,0 0-16,0-1 0,0 1 16,0 0-16,0-21 0,-21 21 15,0-1-15,-1 1 0,1 0 0,21 0 16,-21 0-16,0 0 0,0 21 16,0 0-16,-1 0 0,1 0 0,0 0 15,0 0-15,-21 0 0,20 21 16,1 0-16,0 0 0,0 21 0,0-20 15,0 20-15,-1-21 0,1 21 0,0 1 16,0-1-16,0 22 0,21-22 16,0 0-16,0 1 0,0-22 0,0 21 15,0 0-15,0-20 0,21-1 16,21 0-16,-21-21 0,1 0 16,20 0-16,0 0 0,1 0 0,-22 0 15,21-21-15,0 0 0,1-1 16,-1-20-16,-21 21 0,22-21 0,-22-1 15,0 1-15,0 0 0,0-1 16,-21 1-16,0 0 0,21 20 0,-21-20 16,0 21-16,0 0 0,0 0 0,0-1 15,-21 22 1,21 22 0,0-1-16,-21 0 15,21 0-15,-21 0 0,21 22 0,-21-22 0,21 21 16,0 0-16,0-20 0,0 20 15,0 0-15,0 1 0,0-22 16,0 0-16,21 21 0,0-21 0,0-21 16,0 22-16,1-22 0,-1 0 15,0 0-15,21 0 0,1 0 0,-1-22 16,0 22-16,1-21 0,-1-21 0,0 21 16,22 0-16,-22-22 0,-21 1 15,22 0-15,-22 20 0,21-20 0,-21 21 16,-21-21-16,21 20 0,-21 1 15,0 0-15,0 0 0,0 0 16,-21 21 15,21 21-31,-21 0 16,21 0-16,-21 0 0,21 22 16,-21-22-16,21 0 0,-21 21 0,21-20 15,0 20-15,0-21 0,0 21 0,0-20 16,-22-1-16,22 0 0,0 0 15,0 0-15,0 0 0,0-42 32,0-21-17,0 21-15,22 0 0,-1-22 0,-21 1 16,21 0-16,0 20 0,-21-20 16,21 0-16,0 21 0,1-22 15,-1 22-15,0 0 0,21 0 16,-21 0-16,1 21 0,-1 0 0,0 0 15,0 0-15,0 0 0,0 0 16,-21 21-16,0 0 0,0 0 16,0 0-16,22 0 0,-22 22 15,0-22-15,0 21 0,0-21 0,0 22 16,21-22-16,-21 21 0,0-21 16,21 1-16,0-1 0,-21 0 0,21 0 15,0 0-15,1-21 0,-1 0 0,0 0 16,0 0-16,21 0 0,-20 0 0,20 0 15,-21-21-15,21 0 0,-20 0 16,-1 0-16,21-22 0,-21 1 16,0 21-16,1-22 0,-1 1 0,0 0 15,-21 21-15,0-22 0,21 22 16,-21 0-16,0 0 0,0 42 47,0 0-47,-21 0 0,21 0 0,-21 22 15,21-22-15,0 21 0,0-21 16,-21 22-16,21-22 0,-22 21 0,22-21 16,0 1-16,0 20 15,0-21-15,0 0 0,0 0 16,0-42 0,0 0-1,0-21-15,0 21 16,0-1-16,0-20 0,0 21 0,22-21 15,-22-1-15,21 22 0,0-21 16,0 21-16,21-22 0,-20 22 16,-1 0-16,21 0 0,-21 0 0,22 21 0,-22 0 15,0 0-15,0 0 0,0 0 16,-21 21-16,0 0 16,0 0-16,0 21 0,0-20 0,0-1 15,0 21-15,0-21 0,0 22 16,0-22-16,0 21 0,0-21 0,0 0 15,0 1-15,0-1 0,0 0 16,0 0-16,43 0 0,-43 0 16,21-21-16,0 0 15,0 0 1,0 0-16,0 0 0,1-21 16,-22 0-16</inkml:trace>
  <inkml:trace contextRef="#ctx0" brushRef="#br0" timeOffset="4031.29">9567 3683 0,'0'0'15,"0"-21"-15,-21 21 16,0 0-16,0 0 0,21 21 16,-21 0-1,21 0-15,-22 1 0,22-1 0,-21 0 16,21 21-16,0-21 0,0 22 0,0-22 15,0 21-15,0-21 0,0 22 16,0-1-16,0-21 0,0 0 0,0 1 16,0 20-16,0-21 15,21 0-15,1-21 0,-1 0 0,0 0 16,0 0-16,21 0 0,-20 0 16,20-21-16,-21 0 0,21 0 15,-20 0-15,-1-22 0,0 22 0,0-21 16,0-1-16,-21 1 0,21 0 0,-21-1 15,0 22-15,0-21 0,-21 0 16,0 20-16,0 1 0,0 0 0,0 21 16,-22 0-16,22 0 0,-21 0 15,21 0-15,-22 21 0,22-21 0,0 21 16,0 1-16,0-1 0,-1 0 16,1 0-16,21 0 0,-21-21 15,21 21-15,0 1 0,0-1 16,21-21-16,0 0 15,22 0-15,-22-21 0</inkml:trace>
  <inkml:trace contextRef="#ctx0" brushRef="#br0" timeOffset="4325.14">10393 3260 0,'0'0'0,"0"21"31,0 0-31,0 0 0,0 0 0,0 22 16,0-1-16,0 22 0,0-22 0,0 0 15,-21 1-15,-1 20 0,1-21 16,0 1-16,0-1 0,0 0 0,0 1 16,-1-1-16,1 0 0,21-20 0,0 20 15,0-21-15,0 0 0,0 0 16,0 1-16,0-1 0,21-21 0,22 0 15,-22 0-15,0 0 0,0 0 16,22 0-16,-22 0 0,21-21 0,-21-1 16,22 1-16,-22 0 0,0-21 15,21 21-15,-21-1 0</inkml:trace>
  <inkml:trace contextRef="#ctx0" brushRef="#br0" timeOffset="4522.43">10160 3683 0,'0'0'0,"-21"0"0,42 21 15,0-21-15,21 0 0,-20 0 16,-1 0-16,21 0 0,0 0 16,-20-21-16,20 21 0,0-21 15,1 21-15,-22-21 0,21 21 0,-21-21 16,22 21-16,-22-22 0,0 22 15,0 0-15</inkml:trace>
  <inkml:trace contextRef="#ctx0" brushRef="#br0" timeOffset="5806.94">11917 3387 0,'0'0'16,"-21"21"-16,21 0 0,0 0 15,0 0 1,21-21 0,21 0-1,0-21-15,-20 0 0,20 0 16,0 0-16,1 0 0,-1-1 16,-21 1-16,21-21 0,-20 21 15,-1 0-15,0-22 0,-21 22 0,0 0 16,0 0-16,0 0 0,0-1 15,-21 1-15,0 21 0,-1 0 0,1-21 16,0 21-16,-21 0 0,21 0 16,-1 0-16,1 21 0,0 0 0,0 1 15,0-1-15,21 21 0,-21 0 16,21 22-16,0-22 0,0 22 16,0-1-16,0-20 0,0 20 0,0 1 15,0-22-15,0 21 0,0-20 16,0 20-16,0-20 0,0-1 0,0 21 0,0-41 15,-22 20-15,1 0 16,21-21-16,-21 1 0,0-1 0,0-21 16,0 0-16,-22 0 0,22 0 15,0-21-15,0-1 0,0 1 16,-1 0-16,-20-21 0,21 21 0,0-22 16,0 1-16,-1 21 0,22 0 15,-21-22-15,21 22 0,-21 21 0,21-21 16,0 0-16,0 42 15,0 0 1,0 0-16,0 0 0,0 1 16,0-1-16,0 0 0,21 21 0,0-21 15,-21 1-15,22 20 0,-1-21 16,0 0-16,0 22 0,0-43 0,0 21 16,22 0-16,-22 0 0,0-21 15,21 0-15,1 0 0,-22 0 0,21-21 16,1 0-16,-1 0 0,21-22 15,-20 22-15,-1-21 0,-21 21 0,43-64 16,-43 64-16,0-22 0,0 22 16,0-21-16,-21 21 0,22 0 15,-22-1-15,0 44 32,0-1-17,0 0-15,0 0 0,0 21 0,0-20 16,0-1-16,-22 21 0,1-21 15,21 22-15,-21-22 0,21 0 0,-21 21 16,21-21-16,0 1 16,0-44 15,0 1-31,0 0 0,0 0 16,21 0-16,0-22 0,-21 22 15,21-21-15,-21 21 0,22-22 0,-1 22 16,0 0-16,0-21 0,21-1 15,-20 22-15,20 0 0,-21 21 16,21 0-16,-20 0 0,20 0 16,0 0-16,-21 0 0,22 21 0,-22 0 15,0 1-15,-21-1 0,0 21 0,0-21 16,0 22-16,0-1 0,0-21 16,0 21-16,-21-20 0,21 20 0,-21-21 15,0 0-15,21 0 0,0 1 16,0-1-16,-22-21 0,44-21 31,-22-1-31,21 1 16,0 0-16</inkml:trace>
  <inkml:trace contextRef="#ctx0" brushRef="#br0" timeOffset="6222.94">13483 3683 0,'0'0'0,"21"0"15,-21-21 1,0 0-16,-21 0 16,0 21-16,0 0 15,-22 0-15,22 0 0,0 0 16,0 0-16,0 21 0,0 0 16,-1 0-16,1-21 0,0 21 15,21 0-15,0 1 0,0-1 0,0 0 16,0 0-16,21-21 15,0 0-15,22 0 0,-22 21 0,21-21 16,-21 0-16,22 0 0,-1 21 0,0-21 16,-20 22-16,20-22 0,-21 21 15,0 0-15,0-21 0,-21 21 0,0 0 16,0 0-16,0 1 0,-21-1 16,0-21-16,-21 21 0,21 0 15,-22-21-15,1 0 0,0 21 0,-1-21 16,22 0-16,-21 0 0,21 0 15,-22-21-15,22 0 0,0 21 0,0-21 16,0 0-16,21-1 0,0 1 16,0 0-16,0 0 0,0 0 15,21 0-15,21 21 16,-21-22-16,0 22 0,22-21 16</inkml:trace>
  <inkml:trace contextRef="#ctx0" brushRef="#br0" timeOffset="6544.05">13970 3556 0,'0'21'31,"0"0"-31,0 1 16,0 20-16,0-21 0,0 21 0,-21-20 15,21 20-15,-21 0 0,21 22 16,0-22-16,0 43 0,-22-22 0,1 22 15,21 0-15,-21-1 0,0 22 16,21-21-16,-21 42 0,0-21 0,-1-1 16,1 1-16,0 0 0,0 0 0,0-21 15,0-1-15,21 1 0,0 0 16,0-22-16,0-21 0,-22 22 16,22-22-16,0-21 0,0 1 0,0-1 15,0-42 1,0-1-16,0 1 0,0-21 15,22 0-15,-1-1 0,-21-20 0,21-1 16,0-20-16,0-1 0</inkml:trace>
  <inkml:trace contextRef="#ctx0" brushRef="#br0" timeOffset="7710.87">13843 3979 0,'0'0'15,"0"-232"1,0 210-1,21 1-15,21 0 0,-20 0 0,20 0 16,0 0-16,22 21 0,-22 0 16,22 0-16,-1 0 0,-21 0 0,1 21 15,-1 0-15,0 0 0,-20 0 16,-1 0-16,-21 1 0,0-1 0,0 0 16,-43 42-16,1-41 15,0-1-15,-1 0 0,1-21 0,-21 21 16,20 0-16,22-21 0,-21 0 0,21 21 15,-1-21-15,1 0 0,21 22 16,0-1 0,21-21-1,1 21-15,-1-21 0,21 21 16,-21-21-16,22 0 0,-1 0 0,-21 0 16,21 0-16,1 0 0,20 0 15,-20-21-15,-1 0 0,0 21 0,22-21 16,-22-1-16,0-20 0,22 21 0,-22 0 15,1-22-15,-1 1 16,21-21-16,-41 20 0,-1 22 0,0-21 16,-21-1-16,0 22 0,0 0 15,0 0-15,0 0 0,-21 21 16,0 0-16,-1 21 16,1 0-16,0 0 0,0 0 15,0 22-15,21-1 0,-21-21 0,21 22 16,-22-1-16,22-21 0,0 21 15,0-20-15,0 20 0,0-21 0,22 0 16,-1 0-16,0 1 0,21-22 0,-21 0 16,22 0-16,-1 0 0,0 0 15,1 0-15,-1-22 0,0 1 0,22 0 16,-22 0-16,1 0 0,-1 0 16,0-22-16,1 1 0,-1 0 15,-21-1-15,21 1 0,-20 21 0,20-22 16,-21 22-16,-21 0 0,21 0 15,0 0-15,1 21 0,-22 21 16,0 0-16,0 0 16,0 0-16,0 1 15,0-1-15,0 0 16,0-42 15,0 0-31,0-1 16,0 1-16,0 0 15,0 0-15,-22 0 16,1 21 0,0 0-16,0 0 0,0 0 15,21 21-15,-21-21 0,-1 21 16,22 0-16,-21 0 0,21 22 16,0-22-16,-21 0 0,21 21 0,-21 1 15,21-22-15,0 21 0,0-21 16,0 1-16,0 20 0,21-21 0,0 0 15,0 22-15,22-43 0,-22 21 0,0 0 16,21-21-16,1 0 0,-1 0 16,-21 0-16,22 0 0,20-21 0,-21 0 15,1-1-15,-1 1 16,0-21-16,1 0 0,-1 20 0,0-41 16,1 21-16,-1-22 0,0 1 0,1-1 0,-1 1 15,0-1-15,-20 1 16,-1-1-16,0 1 0,0 20 0,-21 1 15,0 21-15,0 0 0,0-1 16,0 1-16,-21 42 16,0 1-16,0-1 0,-1 21 15,1 0-15,0 22 0,0-1 16,0-20-16,0 20 0,21 1 16,-22-22-16,1 22 0,21-22 0,-21 0 15,21 1-15,0-1 0,0-21 16,0 21-16,0-20 0,21-1 0,0-21 0,1 21 15,-1-21-15,0 0 16,0 0-16,21 0 0,-20 0 0,-1 0 16,21-21-16,0 21 0,-20-21 15,20-1-15,-21 1 0,0 0 0,0-21 16,1 21-16</inkml:trace>
  <inkml:trace contextRef="#ctx0" brushRef="#br0" timeOffset="7914.88">16256 3493 0,'-21'0'0,"42"0"0,-63 21 0,84-21 31,-21 21-31,21-21 0,1 0 16,-1 0-16,0 0 0,1 0 16,-1-21-16,0 21 0,1-21 0,-1 21 15,0-22-15,-20 22 0,-1 0 16,0 0-16,0 0 0,-42 0 15,-21 0-15,-1 0 16,-20 0-16</inkml:trace>
  <inkml:trace contextRef="#ctx0" brushRef="#br0" timeOffset="8822.89">550 5779 0,'0'0'15,"-21"-22"-15,21 1 0,-21 21 0,21-21 16,0 0-16,0 0 0,0-22 16,0 22-16,21 0 0,0 0 0,0 0 15,1 21-15,20-21 16,0-1-16,1 22 0,-1 0 0,0 0 15,1 22-15,-1-1 0,0 0 16,1 21-16,-22 1 0,0-1 16,-21 0-16,0 1 0,0 20 0,-21-21 15,-22 22-15,1-22 0,-21 22 16,-1-22-16,1 0 0,-1-20 0,1 20 16,-1-21-16,22-21 15,-1 21-15,1-21 0,0 0 16,21 0-16,-1-21 0,1 0 0,0 0 0,0 0 15,21-1-15,0 1 16,0-21-16,0 0 0,0 20 0,0-20 16,21 21-16,21 0 0,-20 0 15,20 21-15,0 0 0,1 0 16,-1 21-16,0 0 0,1 0 0,-1 0 16,-21 22-16,21-1 0,-20-21 15,-1 21-15,-21 1 0,21-1 0,-21-21 16,21 22-16,-21-22 0,21 21 15,-21-21-15,0 0 0,21-21 16,1 22-16,-1-22 0,0 0 16,0-22-16,0 1 0,0 0 15,1 0-15</inkml:trace>
  <inkml:trace contextRef="#ctx0" brushRef="#br0" timeOffset="8975.93">1270 5969 0,'0'0'0,"21"0"62,0 0-62,0 0 0,1-21 0,-1 21 16,21-21-16,0 21 0,1-21 16</inkml:trace>
  <inkml:trace contextRef="#ctx0" brushRef="#br0" timeOffset="9823.02">2413 5503 0,'-42'0'16,"20"22"0,1-1-16,21 0 0,0 0 15,-21 21-15,21 1 0,-21-1 16,21 0-16,-21 1 0,21-1 0,0 0 15,0 22-15,-21-22 0,-1 22 16,22-22-16,0-21 16,0 0-16,0 1 0,0-1 0,22-21 15,-1 0 1,0 0-16,0-21 0,0-1 0,22 1 16,-22 0-16,21-21 0,-21-1 15,22 1-15,-22-21 0,0 20 0,21 1 16,-42 0-16,21-1 0,1 1 15,-22 21-15,21 0 0,-21-1 0,0 44 32,0-1-32,0 0 0,0 0 0,0 21 15,0-20-15,0 20 0,0 0 16,0 1-16,21-1 0,-21-21 16,21 21-16,-21-20 0,0 20 0,21-21 15,0 0-15,1 0 0,-1 1 16,0-22-16,21 0 0,-21 0 15,1 0-15,20-22 0,-21 1 16,21 0-16,-20 0 0,20 0 0,-21-22 16,21 1-16,-20 0 0,-1-22 15,21 22-15,-21-22 0,0 22 16,-21 0-16,22-1 0,-22 1 16,0 21-16,0-21 0,0 20 0,0 1 15,0 42 1,0 22-1,0-22-15,-22 21 0,1 1 16,21-1-16,0 0 0,-21 1 0,21-1 16,0 0-16,0 1 0,0-1 15,0-21-15,0 21 0,0-20 16,21-1-16,22 0 0,-22-21 0,21 0 16,-21 0-16,22 0 0,-1 0 0,21 0 15,-20 0-15,-1-21 0,0 0 0,22-1 16,-22 1-16,1-21 15,-22 21-15,21-22 0,-21 1 0,0 21 16,1-21-16,-22-1 0,0 1 16,0 0-16,0 20 0,0 1 0,0 0 15,-22 21-15,1 0 16,0 21-16,0 0 0,0 22 16,0 20-16,21-20 15,0-1-15,0 0 0,0-21 0,0 22 16,0-22-16,21 21 0,0-21 0,21 1 15,-21-1-15,1-21 0,-1 0 16,21 21-16,-21-21 0,22 0 0,-22 0 16,0-21-16,21 0 15,-21-1-15,22-20 0</inkml:trace>
  <inkml:trace contextRef="#ctx0" brushRef="#br0" timeOffset="12159.89">5842 5440 0,'0'0'0,"21"-21"0,43-64 32,-43 64-32,0-21 0,-21 20 15,0 1-15,0 0 0,0 0 0,0 0 16,0 0-16,-21 21 0,0 0 15,-22 0-15,22 0 0,-21 0 0,21 21 16,-22 0-16,22 21 0,-21-21 16,-1 22-16,22-1 0,-21 22 0,21-1 15,0 1-15,-1-1 0,1 1 16,0-1-16,21 1 0,0-1 0,0-21 16,0 1-16,21-1 0,0 0 0,1 1 15,20-22-15,0-21 0,22 21 16,-22-21-16,22 0 0,20 0 0,-20 0 15,-1-21-15,1 0 0,-1 0 16,1-1-16,-1-20 0,1 21 0,-1-21 16,1-1-16,-22 1 0,0 0 15,-20-1-15,-1 1 0,0 0 16,-21-1-16,0-20 0,0 42 0,0-22 16,-21 1-16,0 21 0,-1 0 15,-20 21-15,21 0 0,-21 0 0,20 0 16,-20 0-16,21 21 0,-21 0 15,20 0-15,1 0 0,0 22 0,0-1 16,0 0-16,0 1 0,21-1 0,0 21 16,-22-20-16,22-1 0,0 0 15,0-20-15,0 20 0,0-21 0,0 0 16,22-21-16,-22 21 0,21-21 16,0 0-16,0 0 0,0 0 15,22 0-15,-22-21 0,21 21 0,-21-21 16,22-21-16,-22 21 0,21-22 15,-21 1-15,0 21 0,1-22 0,-1-20 16,0 21-16,-21 20 0,0-20 16,0 0-16,0 21 0,0-1 0,0 1 15,-21 21 1,0 0-16,21 21 16,0 1-16,0 20 0,0-21 15,0 21-15,0-20 0,0 20 16,0-21-16,0 21 0,0 1 0,21-22 15,-21 0-15,21 21 0,0-20 0,0-1 16,22 0-16,-22-21 0,21 21 16,0-21-16,1 0 0,-1 0 0,0 0 15,1 0-15,-1-21 0,0 0 16,22 0-16,-22-1 0,1-20 0,-22 21 16,21-21-16,-21-1 0,0 22 0,1-21 15,-1-1-15,-21 1 0,0 0 16,0-1-16,0 22 0,0 0 15,0 0-15,-21 21 16,-1 21-16,22 0 16,0 0-16,0 1 0,-21 20 0,21 0 15,-21-21-15,21 22 16,-21-1-16,21 0 0,0 1 0,-21-22 16,21 21-16,-21-21 0,21 1 15,0-1-15,0 0 16,0-42-1,0 0-15,21-1 0,-21 1 16,21 0-16,0-21 0,-21 21 16,21-22-16,0 1 0,1 0 0,-22-1 15,21 1-15,0 0 0,-21-1 0,21 22 16,0 0-16,0 0 0,1 21 16,-1 0-16,-21 21 15,0 0-15,0 0 0,21 0 16,-21 22-16,0-22 0,21 21 0,-21 1 15,0-1-15,0 0 0,21 1 16,0-22-16,1 21 0,-1-21 0,0 22 16,21-22-16,-21 0 0,22-21 15,-22 21-15,21-21 0,1 0 0,-1 0 16,0 0-16,1 0 0,-1-21 0,0 0 16,1 0-16,-22-1 0,21 1 15,-21-21-15,22 21 0,-22-22 0,0 1 16,-21 0-16,21-1 0,-21 1 15,21 0-15,-21-1 0,0 22 16,0 0-16,0 0 0,0 0 0,0 42 31,0 0-31,-21 0 0,0 22 16,21-22-16,-21 21 0,21-21 0,-21 22 16,21-1-16,-22-21 0,22 21 15,-21 1-15,21-1 0,0-21 16,0 0-16,0-42 31,0 0-31,21 0 16,-21 0-16,22-22 0,-1 22 15,0-21-15,-21 0 0,21-1 16,0 22-16,0-21 0,1 21 0,-1-22 16,0 22-16,0 0 0,0 21 15,0 0-15,1 0 0,-1 0 0,0 21 16,-21 0-16,0 0 15,21 1-15,-21 20 0,0-21 16,0 21-16,0 1 0,0-1 0,0-21 16,21 22-16,0-22 0,-21 0 0,22 21 15,-1-21-15,0 1 0,0-22 16,0 21-16,0-21 0,22 0 16,-22 0-16,21 0 0,1 0 0,-22 0 0,21-21 15,0-1-15,1 1 16,-22 0-16,64-42 0,-64 20 15,21 1-15,-21 0 0,0-1 0,1 1 16,20-43-16,-21 64 16,-21 0-16,0 0 0,0 42 31,0 0-31,-21 0 16,0 0-16,0 22 0,21-1 15,-22 0-15,1 1 0,21-22 16,-21 21-16,21 1 0,0-1 0,0-21 15,0 0-15,0 0 0,0 1 0,21-1 16,-21 0-16,21-21 0,22 0 16,-22 0-16,0 0 0,21 0 0,1 0 15,-1-21-15,-21 0 0,22-1 0,-1-20 16,0 21-16,1-21 0,-22-1 16,21 1-16,-21 0 0,0-1 0,-21 1 15,0 0-15,0-1 0,0 1 0,0 21 16,-21-22-16,0 22 0,-21 21 15,21-21-15,-22 21 0,22 0 0,-21 0 16,21 21-16,-22 0 0,22 1 16,-21 20-16,21-21 0,-1 21 0,1 1 15,21-1-15,0 0 0,0 1 16,0-1-16,0 0 0,0 1 16,0-22-16,0 21 0,21-21 0,1 1 15,-1-22-15,21 21 0,0-21 0,1 0 16,-1 0-16,22 0 0,-22-21 15,21-1-15,1 1 0,-1 0 0,43-42 16,-42 20-16,-1 1 16,-20 0-16,-1-22 0,0 22 0,1-22 15,-22 1-15,0-1 0,21 22 16,-21-85-16,1 85 0,-22-1 16,0 22-16,0 0 0,0 0 15,-22 42 1,1 0-16,-21 0 0,21 22 15,0-1-15,-1 0 0,-20 1 0,21 20 16,0-21-16,0 64 0,21-63 16,0 20-16,0-21 0,0 1 15,0-1-15,0-21 0,21 22 0,-21-22 16,21 0-16,0 0 0,0 0 0,22-21 16,-22 0-16,21 0 0,-21 0 15,22 0-15,-1-21 0,-21 0 0,21 0 16,-20 0-16,20-1 0,-21-20 15,0 21-15,0-21 0,-21-1 16</inkml:trace>
  <inkml:trace contextRef="#ctx0" brushRef="#br0" timeOffset="12318.86">10075 5355 0,'0'0'0,"-42"0"0,21 0 0,0 21 31,42-21-31,0 0 0,21 0 0,1 0 15,20 0-15,-21 0 0,1 0 0,-1 0 16,22 0-16,-22-21 0,0 21 16,1-21-16,-1 0 0,-21 21 0,21-21 15</inkml:trace>
  <inkml:trace contextRef="#ctx0" brushRef="#br0" timeOffset="13270.88">11684 5398 0,'0'-22'0,"0"1"16,0 0-16,0 0 0,0 0 15,0 0-15,0-1 0,0 1 0,21 21 16,-21-21-16,21 0 0,0 0 16,1 21-16,-1 0 0,21 0 0,-21 0 15,22 0-15,-22 0 0,21 21 16,-21 0-16,0 21 0,1-20 0,-1 20 16,0 43-16,0-43 15,-21 21-15,0-20 0,0-1 0,0 0 16,0 1-16,0-1 0,0-21 0,-21 22 15,21-22-15,0 0 0,-21-21 16,21 21-16,-21-21 16,21-21-16,0 0 15,0 0-15,0-22 0,0 22 16,0-21-16,0-1 0,0 1 0,0 0 16,21-1-16,0 1 0,0 0 15,21-1-15,-20 22 0,20-21 16,-21 0-16,21 20 0,1 1 0,-1 0 0,-21 0 15,22 21-15,-22 0 0,0 0 16,21 21-16,-21 0 0,-21 0 0,22 1 16,-1 20-16,-21 0 0,21-21 15,-21 22-15,0-1 0,0 0 0,0-20 16,0 20-16,0 0 0,0 1 0,0-22 16,0 0-16,0 0 15,0 0-15,0 0 0,0 1 0,0-44 31,0 1-31,0 0 16,0-21-16,0 21 0,0-22 0,0 1 16,0 21-16,0-22 0,21 1 15,0 0-15,0-1 0,1 1 0,-1 0 16,0 21-16,0-22 0,0 22 0,22 0 16,-1 21-16,-21-21 15,21 21-15,-20 0 0,20 0 0,-21 21 16,0 0-16,0 0 0,1 22 15,-1-22-15,-21 21 0,0 0 0,0 22 16,0-22-16,0 1 0,-21 41 16,-1-41-16,22-22 15,0 21-15,0-21 0,0 0 0,0 1 16,0-1-16,22-42 31,-1 21-31,0-22 0,0-20 16,21 21-16,-20 0 0,-1-22 15</inkml:trace>
  <inkml:trace contextRef="#ctx0" brushRef="#br0" timeOffset="14429.84">13716 5186 0,'0'0'0,"0"-21"0,-21 21 31,0 21-31,21 0 0,-22 0 0,1 0 15,0 1-15,0 20 0,21-21 16,-21 21-16,0 1 0,21-22 0,0 21 16,-22 1-16,22-1 0,0 0 0,0-21 15,0 22-15,0-22 16,0 0-16,0 0 0,22 0 0,-22 1 0,21-1 16,0-21-16,21 0 0,-21 0 15,1 0-15,20 0 0,0 0 16,1-21-16,-1-1 0,0 1 0,1 0 15,-1 0-15,-21-21 0,21 20 16,1-20-16,-22 0 0,0-1 0,-21 22 16,0-21-16,0 0 0,0-1 0,0 22 15,-21-21-15,0 21 0,0-1 16,-1 1-16,1 21 0,-21-21 0,0 21 16,20 0-16,-20 0 15,0 0-15,21 21 0,-22 0 0,22-21 16,-21 43-16,21-22 0,-1 0 0,1 21 15,0-20-15,0 20 0,21 21 16,0-41-16,0 20 0,0-21 16,21 21-16,-21-20 0,42-1 15,-20 0-15,-1 0 0,21 0 0,-21-21 16,22 0-16,-1 0 0,0 0 0,22 0 16,-22 0-16,0-21 0,22 0 15,-22 0-15,22 0 0,-22-1 0,22-20 16,-22 21-16,0-21 0,1-1 15,-22 22-15,21-21 0,-21-1 0,0 22 16,1 0-16,-1-21 0,0 42 16,-21-21-16,0-1 0,0 44 31,0-1-31,0 0 0,0 0 16,0 21-16,0-20 0,0 20 15,0-21-15,0 0 0,0 22 0,0-22 16,0 0-16,0 21 0,0-21 15,0 1-15,21-1 0,-21 0 0,21-21 16,-21 21-16,21-21 0,1 0 0,-1 0 16,0 0-16,0-21 15,0 0-15,0 21 0,1-43 0,-1 22 16,0 0-16,0-21 0,0 21 16,22-22-16,-22 1 0,0 21 15,0-22-15,0 22 0,0 0 0,1 0 16,-1 0-16,-21 0 0,0-1 15,21 22-15,0-21 0,-21 42 32,0 1-32,0-1 15,0 0-15,0 0 0,0 0 0,0 0 16,0 22-16,0-22 0,0 21 16,0-21-16,0 22 0,0-22 0,0 0 15,0 21-15,0-20 0,0-1 16,21 0-16,0-21 0,1 21 15,-1-21-15,21 0 0,-21 0 0,22 0 16,20 0-16,-21 0 0,1 0 0,20-21 16,-20 0-16,-1-22 0,21 22 15,-20 0-15,20-21 0,-20-1 0,-1 22 16,0-21-16,-21 0 0,22-22 0,-22 22 16,0-1-16,-21 22 0,0-21 15,0 21-15,0 0 0,0-1 0,-21 22 16,-21 0-16,20 0 15,1 22-15,0-1 0,0 0 0,0 21 16,0-21-16,21 22 0,0-1 0,0 0 16,0-20-16,0 20 0,0 0 15,0-21-15,0 1 0,21 20 16,-21-21-16,21 0 0,0 0 16,0 1-16,0-22 0,22 21 15,-1-21-15,-21 0 0,0 0 0,1 0 16,20 0-16,-21 0 15,0-21-15,0-1 0,1 1 0,-1 21 0,0-21 16,0 0-16,0 0 16</inkml:trace>
  <inkml:trace contextRef="#ctx0" brushRef="#br0" timeOffset="14965.78">16256 5588 0,'-21'21'32,"0"-21"-32,-1 0 390,1 0-390,0 0 16,0 0-16</inkml:trace>
  <inkml:trace contextRef="#ctx0" brushRef="#br0" timeOffset="16359.92">804 7451 0,'-21'21'0,"0"-21"31,0 0-31,0 0 16,21-21-16,0 0 15,0-1-15,0 1 16,0 0-16,21 0 15,-21 0-15,21 0 0,0 21 16,0-22-16,22 22 0,-22 0 0,0 0 16,21 0-16,1 0 0,-22 0 15,21 0-15,-21 22 0,0 20 0,1-21 16,-1 21-16,-21 1 0,0-1 16,0 0-16,-21 1 0,-22-1 15,22 0-15,-21 1 0,-1-1 16,1-21-16,0 22 0,-1-22 15,1 0-15,21 0 0,-21 0 0,20-21 16,1 0-16,0 0 0,0-21 16,21 0-1,0 0-15,0 0 0,0-1 16,0 1-16,21 21 0,-21-21 16,42 0-16,-20 0 0,-1 0 15,21 21-15,0-22 0,1 22 0,-1 0 16,0 0-16,22 0 0,-22 22 0,1-22 15,-1 21-15,0 21 16,-21-21-16,1 0 0,-22 22 0,0-1 16,0 0-16,-22 1 0,-20 20 15,21-20-15,-21-1 0,-1 0 0,1 1 16,0-1-16,-1-21 0,1 0 16,0 0-16,-1-21 0,1 0 0,21 0 15,-22 0-15,1 0 0,0 0 16,21-21-16,-22 0 0,1 0 15,0 0-15,20 21 0,-20-21 0,0-1 16,21 1-16,-22 0 0,22 21 16,0-21-16,21 0 31,21 21-31,0 0 16,0-21-16,22 21 0</inkml:trace>
  <inkml:trace contextRef="#ctx0" brushRef="#br0" timeOffset="16558.91">1587 7684 0,'0'0'16,"22"0"46,-1-22-46,0 1-16</inkml:trace>
  <inkml:trace contextRef="#ctx0" brushRef="#br0" timeOffset="17091.96">3725 6879 0,'0'0'0,"21"0"16,1 0 0,-22 21-16,0 1 0,21 20 15,-21 0-15,0 1 0,0-1 16,0 21-16,0 1 0,0-1 0,-21 1 16,-1-1-16,1 1 0,21-1 15,0-20-15,-21 20 0,21-20 16,-21-1-16,21-21 0,0 21 0,-21-20 15,21-1-15,0 0 0,0-42 32,21 0-32,0-1 0,0 1 15,0 0-15,-21-21 0,22-1 16,-1-20-16,21 21 0</inkml:trace>
  <inkml:trace contextRef="#ctx0" brushRef="#br0" timeOffset="17327.68">4149 6795 0,'0'0'0,"21"0"0,-21 21 16,0 0-16,0 21 0,0 1 15,0-1-15,0 0 0,0 1 0,0 20 16,0-21-16,0 22 0,0-1 16,0 1-16,0-22 0,0 22 0,0-22 15,0 0-15,0 1 0,0-1 0,0-21 16,0 22-16,-21-22 0,21 0 15,-22-21 1,22-21 0,0 0-16,-21-1 15,0 1-15,0-21 0,0 21 0</inkml:trace>
  <inkml:trace contextRef="#ctx0" brushRef="#br0" timeOffset="17498.87">3746 7451 0,'0'0'0,"0"21"0,22-21 31,-1 0-15,21 0-16,-21 0 0,0 0 15,22 0-15,-22 0 0,21-21 0,1 0 16,20 21-16,-21-22 0,1 22 0,20-21 16,-20 21-16,-1 0 15,21-21-15,-20 21 0,-1 0 0</inkml:trace>
  <inkml:trace contextRef="#ctx0" brushRef="#br0" timeOffset="19597.81">5080 7408 0,'0'0'0,"21"0"16,-21-21-16,0 0 0,0 0 16,21 0-16,-21 0 15,0-1-15,0-20 0,0 21 16,0 0-16,0-22 0,-21 22 15,21 0-15,-21 0 0,0 0 0,-22-22 16,22 43-16,0 0 0,0 0 16,0 0-16,-22 22 0,22-1 15,-21 0-15,21 21 0,-22 1 0,22-1 16,-21 21-16,21-20 0,0 20 16,-1-20-16,1-1 0,0 21 0,0 22 15,0-64-15,21 22 16,0-22-16,0 0 0,0 0 0,21-21 15,0 0-15,0 0 0,0 0 0,22 0 16,-1 0-16,-21 0 0,22-21 0,-1 0 16,0 0-16,1-1 0,-1-20 15,-21 0-15,21 21 0,1-22 0,-22-20 16,0 20-16,0 1 16,0 0-16,-21-1 0,0 1 0,0 21 15,0 0-15,0 0 0,0-1 0,0 44 31,0 20-31,0-21 0,0 21 16,-21-20-16,21 20 0,0 0 16,0 1-16,0-1 0,0 0 0,0-21 15,0 22-15,0-22 0,0 21 16,0-21-16,0 1 0,21-22 0,1 21 16,-1-21-16,0 0 0,21 0 0,1 0 15,-22 0-15,21-21 0,22 21 16,-22-22-16,0-20 0,1 21 15,-1-21-15,0 20 0,-21-20 0,22 0 16,-22-1-16,0-20 0,0 21 0,-21-1 16,0 1-16,21 21 0,-21 0 15,0-1-15,0 1 0,0 0 16,0 42 0,0 0-16,-21 1 15,21 20-15,-21 0 0,21-21 0,-21 22 16,21-1-16,0 0 0,-21 1 15,21-1-15,-21 0 0,21-20 0,0 20 16,0-21-16,0 0 0,0 0 0,0 1 16,0-44 15,21 1-31,0 0 0,0-21 16,0 21-16,-21-22 0,21 1 15,1 0-15,-1-22 0,0 22 0,0-1 16,0 1-16,22 0 0,-22 21 0,0-1 15,0 1-15,0 0 0,0 21 16,1 0-16,-1 0 0,0 21 0,0 0 16,-21 1-16,0 20 0,0-21 15,21 21-15,-21 1 0,21-1 16,-21 0-16,22 1 0,-22-22 0,21 21 16,0 1-16,-21-22 0,21 0 15,0 0-15,0 0 0,1 0 0,-1-21 16,21 0-16,-21 0 0,43 0 15,-22 0-15,-21-21 0,22 21 16,-22-21-16,21 0 0,0-21 0,-20 20 16,20-20-16,0 0 0,-21-1 0,22 1 15,-1 0-15,0-1 0,1 1 16,-1 0-16,0 21 0,1-1 16,-22 1-16,21 0 0,-21 21 0,22 0 15,-22 0-15,0 0 0,0 0 16,0 21-16,-21 0 0,0 1 15,0-1-15,22 0 0,-22 0 0,0 0 16,0 0-16,0 1 0,0-1 16,0 0-16,0 0 0,21-21 31,-21-21-15,0 0-1,0 0-15,0-1 0,0 1 16,-21 0-16,-1 0 0,1 0 0,0 21 15,21-21-15,-21-1 0,0 22 16,0 0-16,-22 0 0,22 0 16,0 0-16,0 0 0,0 0 0,-1 0 15,-20 22-15,21 20 0,0-21 0,0 0 16,-1 22-16,1-22 0,0 21 16,21-21-16,0 22 0,-21-22 0,21 21 15,-21 0-15,21-20 0,0-1 16,0 0-16,0 0 0,0 0 0,21 0 15,21 1-15,-21-22 0,22 0 16,20 0-16,-42 0 16,22 0-16,-1-22 0,-21 1 0,22 0 15,-22 0-15,21 0 0,-21-22 16,22 1-16,-22 0 0,0-1 16,0 1-16,0-21 0,0-1 0,-21 22 15,0-22-15,22 22 0,-22 0 0,21-1 16,-21 1-16,0 0 0,0 20 15,0 1-15,0 0 0,0 0 0,0 0 16,0 42 0,0 0-1,0 21-15,0-20 0,0 20 16,-21-21-16,21 21 0,-22 1 0,1 20 16,21-20-16,0-1 0,0 21 15,-21-20-15,21-1 0,0 0 16,0 1-16,0-1 0,0-21 0,0 22 15,21-22-15,0 0 0,1 0 0,-1-21 16,0 21-16,21-21 0,-21 0 16,22 0-16,-1 0 0,-21 0 0,22-21 15,-1 21-15,0-21 0,1 0 0,-1-22 16,0 22-16,1-21 16,-1 0-16,0-22 0,-21 22 0,22-22 15,-22 1-15,0 20 0,43-84 16,-64 85-16,21-21 0,0 20 15,-21 1-15,21 0 0,-21 20 0,0 1 16,0 0-16,0 0 0,0 0 0,0 42 31,-21 0-31,0 0 0,0 22 0,-1-22 16,1 21-16,0 0 0,0 1 16,0-1-16,0 22 0,-1-22 0,1 21 15,21-20-15,0-1 0,0 22 0,0-22 16,0 0-16,0 1 0,0-1 15,0-21-15,21 21 0,1-20 0,-1-1 16,0 0-16,0 0 0,0 0 16,22-21-16,-1 0 0,-21 0 15,21 0-15,1 0 0,-1 0 0,0 0 16,1-21-16,-1 0 0,0 0 0,22 0 16,-22-1-16,1-20 0,-1 0 15,0-1-15,-21 1 0,22 0 16,-1-43-16,-21 43 0,-21-1 15,0 22-15,0-21 0,0 21 0,0 0 16,-21 21-16,0 0 0,0 0 16,-22 0-16,22 21 0,0 0 0,-21 21 15,21 1-15,-1-22 16,-20 85-16,21-64 0,21 0 16,0 1-16,0-1 0,0-21 0,0 21 15,0-20-15,21 20 0,21-21 16,-20-21-16,20 21 0,0 0 0,1-21 15,-1 0-15,0 0 0,22 0 0,-1 0 16,-20-21-16,-1 0 0,21 0 16,-20 0-16,-1 0 0,0-1 0,1 1 15,-22 0-15,0 0 0,21 0 0,-42 0 16,0-1-16</inkml:trace>
  <inkml:trace contextRef="#ctx0" brushRef="#br0" timeOffset="20343.25">3789 8128 0,'0'0'0,"-21"0"0,-1 0 0,1 0 15,0 0-15,0 0 16,0 0-16,0 0 0,-1 0 16,1 0-16,0 0 31,42 0 0,0 0-31,1 0 16,-1 21-16,21-21 0,0 0 0,22 0 15,-1 0-15,-20 0 0,20 0 16,22 0-16,-22 0 0,22 0 0,0 0 16,21 0-16,-1 0 0,1 0 0,0 0 15,21 0-15,-21 0 0,21-21 16,0 21-16,0 0 0,21 0 15,0-21-15,0 21 0,1 0 0,168 0 16,-148-21-16,1 21 16,-1 0-16,0 0 0,-20 0 0,-1 0 15,21 0-15,-21 0 0,0 0 0,1-21 16,-22 21-16,0 0 0,-22 0 16,1 0-16,-21 0 0,0 0 0,-1 0 15,43 0-15,-63 0 0,-22 0 16,0 0-16,1 0 0,-22 0 15,0 0-15,0 0 0,-42 0 47,0 0-47,0 0 0,0-22 16,-1 22-16,1-21 0</inkml:trace>
  <inkml:trace contextRef="#ctx0" brushRef="#br0" timeOffset="20467.13">8721 8022 0,'0'0'0,"0"21"16,21-21-1,-21 22-15</inkml:trace>
  <inkml:trace contextRef="#ctx0" brushRef="#br0" timeOffset="21398.39">2074 9292 0,'0'0'0,"0"-21"0,0 0 16,0 0-16,0 0 15,0-1 1,0 44 46,0-1-62,0 0 0,0 0 0,0 21 16,0-20-16,0 20 0,0 21 16,0-20-16,0 20 0,0 1 0,-21-1 15,21 1-15,0-1 16,0 1-16,0 20 0,0-20 0,0 21 15,0-22-15,-21 22 0,21-1 16,0 22-16,0-21 0,0 0 0,0 20 16,0-20-16,0 21 0,0 0 0,0-22 15,0 22-15,0 0 0,0 0 16,0 0-16,21 0 0,-21-22 0,0 22 16,0 0-16,0 0 0,0-22 15,0 22-15,0-21 0,0 21 0,0-22 16,0 22-16,0 0 0,0-21 15,-21 21-15,21-22 0,0 22 0,0-21 16,0 21-16,-21-22 0,21 22 16,0-21-16,-21 21 0,21-22 0,0-20 15,0 20-15,0-20 0,0-1 16,0 1-16,0-22 0,0 1 16,0-22-16,0 21 0,0-21 0,0-42 31,0-21-31,0-1 15,0 1-15</inkml:trace>
  <inkml:trace contextRef="#ctx0" brushRef="#br0" timeOffset="23555.47">2074 9186 0,'0'0'0,"21"0"15,-21-21-15,0 0 32,22 0-17,-1 21-15,0 0 16,-21-21-16,21 21 0,0 0 16,0 0-16,1-21 0,-1 21 0,0 0 15,0 0-15,21 0 0,-20 0 16,20 0-16,-21 0 0,21 0 15,1 0-15,20 0 0,-20 0 0,20 0 16,-21 0-16,22 0 0,-1 0 16,1 0-16,-1 0 0,22 0 0,-21 0 15,20 0-15,1 0 0,21 0 16,-22 0-16,22 0 0,0 0 0,-21 0 16,21 0-16,-1 0 0,22 0 0,0 0 15,0 0-15,0 0 16,22 0-16,-1-22 0,-21 22 0,21 0 0,0-21 15,21 21-15,-20 0 0,20 0 16,-21 0-16,0 0 0,22 0 16,-22 0-16,0 0 0,21 0 0,-21-21 15,1 21-15,-22 0 0,21 0 16,-21 0-16,21 0 0,0 0 0,-21 0 16,0 0-16,21 0 0,-21 0 0,-21 0 15,21 0-15,0 0 0,0 0 16,-21 0-16,21 0 0,-21-21 0,0 21 15,-22 0-15,1 0 0,21 0 0,-43 0 16,22 0-16,0 0 0,-22 0 16,22 0-16,-22 0 0,1 0 15,20 0-15,22 0 0,-42 0 16,-22 0-16,0 0 0,1 0 16,-22-21-16,21 21 0,-21 0 0,1 0 15,-22 21 63,0 0-78,0 0 16,0 0-16,0 1 0,0-1 16,0 0-16,0 0 0,0 21 15,0-20-15,0-1 0,0 21 0,0 0 16,0-20-16,0 20 0,0 0 15,-22 1-15,22 20 0,0-21 0,0 22 16,0-22-16,0 22 0,0-1 16,0-20-16,0 20 0,0 1 0,0-22 15,0 21-15,0 1 0,-21-1 0,21 1 16,-21-1-16,21 22 0,-21-21 16,21 20-16,0-20 0,-21-1 15,0 1-15,21 20 0,0-20 0,0-1 16,-22 1-16,22 21 0,-21-22 0,21 22 15,-21-22-15,21 1 0,0 20 16,0-20-16,-21-1 0,0 1 0,0 63 16,21-64-16,0 22 0,-22-21 15,22-1-15,-21 1 0,0 20 16,21-20-16,0-1 0,-21-20 0,0 20 16,0 1-16,21-1 0,0 1 0,-22-22 15,1 21-15,21 1 0,-21-1 16,21-20-16,-21 20 0,21-20 0,0 20 15,0-21-15,-21 1 0,21 20 0,-21-20 16,21-1-16,0 0 0,0 1 16,-22-1-16,22 0 0,-21 1 0,21-1 15,-21 21-15,21-20 16,0-22-16,0 21 0,0 1 0,0-1 16,0-21-16,0 21 0,0-20 0,0 20 15,0-21-15,0 0 0,-21 0 0,21 1 16,-21-1-16,21 0 15,-21-21-15,-1 21 0,1-21 16,0 21-16,0-21 0,0 0 0,0 0 16,-1 0-16,1 0 0,0 21 15,0-21-15,0 0 0,0 0 0,-43 0 16,43 0-16,-21 0 0,-1 0 16,1 0-16,0 0 15,-22 0-15,1 0 0,-1 0 0,1 0 16,-107 0-16,86 22 0,-1-22 15,0 0-15,1 0 0,-1 0 16,-21 21-16,0-21 0,0 0 0,22 0 16,-22 21-16,-21-21 0,21 0 0,0 0 15,0 21-15,-21-21 0,0 0 16,0 0-16,0 21 0,0-21 0,-21 0 16,21 21-16,0-21 0,-21 0 15,0 0-15,0 22 0,21-22 0,-21 21 16,21-21-16,0 0 0,-22 21 0,22-21 15,0 0-15,0 0 0,0 21 16,0-21-16,0 0 0,0 0 16,22 0-16,-22 21 0,21-21 0,-21 0 15,21 0-15,0 0 0,-21 0 16,21 0-16,22 0 0,-22 0 0,0 0 16,21 0-16,-21 0 0,22 0 15,-22 0-15,21 0 0,1 0 0,-1 0 16,0 0-16,22 0 0,-1 0 15,1 0-15,20 0 0,-20 0 0,42 0 16,-22 0-16,1-21 0,21 21 16,0 0-16,-22 0 0,22 0 15,0-21-15,0 21 0,0 0 16,0 0-16,-1 0 16,22-21-1,-21 21 63,0 0-62,0 0 46,0 0-62,0 0 16</inkml:trace>
  <inkml:trace contextRef="#ctx0" brushRef="#br0" timeOffset="25275.9">3598 9927 0,'0'-21'0,"0"0"16,0 0 15,-21 21 0,21 21-15,-21 0-16,21 0 0,0 22 16,0-22-16,0 21 0,0 0 0,0 1 15,0 20-15,0 1 0,0-1 16,0 22-16,0-22 0,0 22 0,0 0 16,0-1-16,0-20 0,0 21 15,0-1-15,0 22 0,0-21 16,0-1-16,0 1 0,0 0 0,0-1 15,0-20-15,0 21 0,0-22 16,0 1-16,0-1 0,0 1 0,0-1 16,0-21-16,0 22 0,0-22 15,0 1-15,0-1 0,0-21 0,0 21 16,0-20-16,0-1 16,0-42-1,0-1-15,0 1 0,0 0 16,0-21-16,21-1 0,-21 1 15,0 0-15</inkml:trace>
  <inkml:trace contextRef="#ctx0" brushRef="#br0" timeOffset="26818.93">3725 9927 0,'0'0'0,"0"-21"15,-21 21-15,0 0 16,0 0 15,0-21 0,42 21 16,0 21-31,21-21-16,-21 0 0,1 0 0,20 0 16,0 0-16,1 0 0,-1 0 15,0 0-15,22 0 0,-22 0 0,22 0 16,20 0-16,-20 0 0,20 0 15,1 0-15,21 0 0,-21 0 0,-1-21 16,1 21-16,0 0 0,-1 0 0,22 0 16,-21 0-16,21 0 0,-1 0 15,1 0-15,0 0 0,21 0 16,-21 0-16,0 0 0,0 0 16,-1 0-16,1 0 0,0 0 0,21 0 15,-21 0-15,21 0 0,-21 0 16,0 21-16,-22-21 0,1 0 0,0 0 15,-22 0-15,22 0 0,-22 0 0,-20 0 16,20 0-16,-21 0 0,1 0 16,-1 0-16,0 0 0,1 0 0,-1 0 15,-21 0-15,0 0 0,22 0 16,-22 0-16,0 0 16,-21-21-1,-21 21-15,0 0 16,0 0-1,21 21-15,-22 0 16,22 0-16,0 1 0,-21-1 16,21 0-16,0 0 0,0 0 0,0 22 15,0-22-15,0 21 0,0 0 16,0 1-16,0-1 0,0 0 16,-21 22-16,21-22 0,-21 1 0,21 20 15,0-21-15,0 64 16,0-63-16,0-1 0,0 0 0,0 22 15,0-22-15,0 0 0,0 22 16,0-22-16,0 22 0,0-22 0,0 22 16,0-1-16,0-21 0,0 22 0,0-22 15,0 1-15,0-1 0,0 0 16,0 1-16,0-1 0,0 0 0,0-21 16,0 22-16,0-1 0,0-21 15,0 22-15,0-22 0,0 0 0,0 21 16,0-21-16,0 1 0,0 20 0,0-21 15,0 0-15,0 0 0,0 1 16,0-1-16,0 0 0,0 0 16,0 0-16,0 0 15,-21-21-15,0 0 16,21 22-16,-22-22 0,1 0 0,0 21 16,0-21-16,0 0 15,0 0-15,-1 21 0,1-21 16,-21 0-16,21 0 0,-22 0 0,22 0 15,-21 0-15,0 0 0,-22 21 16,22-21-16,-1 0 0,-20 0 0,-1 0 16,1 0-16,21 0 0,-22 0 0,-21 0 15,22 0-15,-1 0 0,1 0 16,-1 0-16,1 0 0,-22 0 0,22 0 16,-1 0-16,1 0 0,-22 21 15,22-21-15,-22 0 0,21 0 16,-20 0-16,-1 0 0,22 0 0,-22 0 15,21 0-15,1 0 0,-1 0 16,1 21-16,-1-21 0,1 0 0,-1 0 16,22 0-16,-21 0 0,-1 0 0,1 0 15,-1 0-15,1 0 0,-1 0 16,1 0-16,-1 0 0,1 0 0,20 0 16,-20 0-16,-1 0 0,22 0 15,0 0-15,-22 0 0,22 0 16,-1 0-16,1 0 0,0 0 0,21 0 15,-22 0-15,1 0 0,0 0 16,-1-21-16,1 21 0,0 0 0,20 0 16,-20 0-16,0 0 0,-1 0 15,22 0-15,0 0 0,0 0 0,-21 0 16,63 0 93</inkml:trace>
  <inkml:trace contextRef="#ctx0" brushRef="#br0" timeOffset="28959.8">4254 11240 0,'0'0'0,"0"-22"0,22 22 0,-22-21 16,0 0-16,0 0 0,0 0 0,0 0 15,0-1-15,0 1 16,-22 21 15,1 0-31,21 21 0,-21-21 16,21 43-16,0-22 0,-21 0 15,21 21-15,-21 1 0,21-1 16,-21 0-16,21 1 0,-22-22 0,22 21 16,0 1-16,0-1 0,0-21 15,0 21-15,0-20 0,0 20 0,0-21 16,0 0-16,0 0 0,22 1 16,-1-22-16,-21 21 0,21-21 0,0 0 15,0 0-15,0 0 0,1 0 16,-1 0-16,0 0 0,0-21 0,0-1 15,22 1-15,-22 0 0,0 0 16,0 0-16,0-22 0,0 22 0,-21-21 16,0 0-16,0-1 0,0 1 0,0 0 15,-21-1-15,0 1 16,0 0-16,0 20 0,0-20 0,-22 42 16,22-21-16,0 21 0,0 0 15,0 0-15,-1 0 0,1 0 0,0 21 16,21 0-16,-21 0 0,21 1 0,0-1 15,0 0-15,0 21 0,0-21 16,0 1-16,0-1 0,0 0 0,0 0 16,0 0-16,21-21 15,0 0-15,0 0 16</inkml:trace>
  <inkml:trace contextRef="#ctx0" brushRef="#br0" timeOffset="29254.87">4826 11176 0,'0'21'32,"0"0"-32,0 1 15,0-1-15,0 0 0,-21 21 16,0-21-16,21 22 0,-22-22 0,22 21 15,0-21-15,-21 22 0,21-22 16,-21 0-16,0 21 0,21-20 0,0-1 16,0 0-16,-21 0 0,21 0 15,0 0-15,-21-21 0,21-21 47,0 0-47,0 0 0,0 0 0,21 0 16</inkml:trace>
  <inkml:trace contextRef="#ctx0" brushRef="#br0" timeOffset="29607.88">5080 11197 0,'0'0'0,"-21"0"31,0 0-31,-1 21 0,1-21 16,0 22-16,0-1 0,0 0 15,0 0-15,-1 0 0,-20 0 16,21 1-16,0-1 0,-22 0 0,22 0 0,0-21 16,0 21-16,21 0 31,21-21-15,-21 22-16,21-22 0,0 21 15,22 0-15,-22-21 0,0 21 0,0 0 16,0-21-16,1 21 0,-22 1 15,21-22-15,0 21 0,0 0 0,-21 0 16,21-21 0,-21 21-16,0-42 31,0 0-15,-21 21-16,21-21 0</inkml:trace>
  <inkml:trace contextRef="#ctx0" brushRef="#br0" timeOffset="30010.89">4000 10964 0,'-21'22'16,"21"-1"-16,-21 0 0,21 21 16,0-21-16,0 22 0,0 20 15,0-20-15,0 20 0,0 1 0,0-1 16,0-21-16,0 22 0,0-1 15,0-20-15,0-1 0,0 0 0,0-20 16,0 20-16,0-21 0,0 0 16,0 0-16,0 1 0,0-1 15,0-42 17,0-1-32,0 1 15,0 0-15,0-21 16,0 21-16,0-1 0</inkml:trace>
  <inkml:trace contextRef="#ctx0" brushRef="#br0" timeOffset="30687.86">4064 10922 0,'0'0'0,"21"0"31,0 0-15,0 0-16,1 0 0,-1 0 0,0 0 16,21 0-16,1 0 0,20 0 15,-21 0-15,22 0 0,-1 0 0,22 0 16,-21-21-16,20 21 0,-20 0 0,-1 0 16,1 0-16,-1 0 0,-20 0 15,20 0-15,-42 0 0,22 21 0,-22-21 16,0 21-16,0-21 0,0 0 15,0 21-15,1-21 0,-22 22 16,21-22-16,-21 21 16,21-21-1,-21 21-15,0 0 16,0 0-16,0 0 16,0 1-16,0-1 15,0 0-15,0 0 0,0 0 0,0 0 16,0 22-16,0-22 0,0 0 15,0 21-15,0-20 0,0-1 0,0 21 16,0-21-16,0 22 0,0-22 16,0 0-16,0 21 0,0 22 15,0-43-15,0 0 0,0 0 0,0 22 16,0-22-16,0 0 0,0 0 16,0 0-16,0 0 0,0 1 0,0-1 15,0 0-15,-21-21 16,0 21-16,-1-21 0,1 21 0,0-21 15,-21 0-15,-1 0 0,1 0 0,-21 0 16,-1 0-16,1 0 0,-22 0 16,21 0-16,-20 0 0,-1 0 0,0 0 15,22 0-15,-1 0 0,1 0 16,21 0-16,-1 0 0,1 0 0,0 0 16,20 0-16,1 0 0,0-21 15,21 0 1,21 0-1,0 21 1,1-21-16,-1 21 0,21-22 0,-21 1 16,22 0-16,-1 21 0</inkml:trace>
  <inkml:trace contextRef="#ctx0" brushRef="#br0" timeOffset="31054.89">5715 10922 0,'0'0'0,"0"-21"0,-21 21 0,0 0 15,-1 21 1,1-21-16,21 21 15,-21 22-15,21-22 0,0 21 16,0 0-16,0 22 0,0-22 0,0 22 16,0-1-16,-21-20 0,21 20 0,0 1 15,0-22-15,-21 0 16,21 22-16,0-43 0,0 21 0,0 1 0,0-22 16,0 0-16,0 0 0,0 0 15,0-42 16,0 0-15,21 0-16,-21 0 0,21-22 0,-21 1 16,0 0-16</inkml:trace>
  <inkml:trace contextRef="#ctx0" brushRef="#br0" timeOffset="31770.64">5694 10859 0,'0'0'0,"-21"0"16,42 0 15,0 0-31,0 0 0,21 0 0,-20 0 16,20 0-16,0 0 0,1 0 16,20 0-16,-21 0 0,22 0 0,-22 0 15,22 0-15,-1 0 0,22-22 0,0 22 16,20 0-16,-20 0 0,21 0 15,-21 0-15,20 0 0,-20 0 0,-21 0 16,20 0-16,-20 0 0,-1 0 16,-20 0-16,-1-21 0,0 21 0,1 0 15,-22 0-15,0 0 0,0 0 16,0 0-16,-21 21 47,0 1-47,0-1 15,0 0-15,0 0 0,0 0 16,0 0-16,0 1 16,-21-1-16,21 0 0,0 21 0,0-21 15,0 22-15,0-22 0,-21 21 0,21 1 16,0-1-16,0-21 0,0 21 16,0 1-16,0-1 0,0-21 0,0 22 15,0-1-15,0-21 0,0 0 16,0 22-16,0-22 0,0 0 15,0 0-15,0 0 0,0 0 0,0 1 16,0-1-16,0 0 16,-21-21-16,0 21 0,-1-21 15,1 21-15,0-21 0,0 0 16,0 0-16,0 0 0,-1 0 16,-20 0-16,0 0 0,21 0 0,-43 0 15,22 0-15,-22 0 0,1 0 16,-22 0-16,0 0 0,1 0 15,-22 0-15,0 0 0,21 0 0,-20 0 16,-1 0-16,21 0 0,0 0 0,-20 0 16,41 0-16,-21 0 0,22 0 15,-1 0-15,22 0 0,0 0 0,-1 0 16,1 0-16,21 0 0,0 0 16,21-21-16,0 0 15,21 0-15,0 0 16,21 21-16,-20-22 15</inkml:trace>
  <inkml:trace contextRef="#ctx0" brushRef="#br0" timeOffset="32126.79">6075 11007 0,'0'0'15,"-21"0"-15,-1 0 0,1 0 0,0 0 0,0 0 16,-21 0-16,20 0 16,1 0-16,0 21 0,0 0 15,0 0-15,0 0 0,-1 1 0,1 20 16,21 0-16,-21 1 0,21-1 15,-21 0-15,21 1 0,0-22 0,0 21 16,0 0-16,0-20 0,0 20 16,0-21-16,0 0 0,21 0 0,0 1 15,0-22-15,1 21 0,-1-21 0,21 0 16,-21 0-16,0 0 0,22 0 16,-22 0-16,21 0 0,-21 0 0,1-21 15,20-1-15,-21 22 0</inkml:trace>
  <inkml:trace contextRef="#ctx0" brushRef="#br0" timeOffset="32575.87">6371 11282 0,'0'0'0,"0"-21"0,-42 0 16,21 21 0,-1 0-16,1 0 0,0 0 0,0 21 15,0 0-15,0-21 0,-1 21 0,1 0 16,0 22-16,0-22 0,21 0 15,-21 21-15,21-21 0,-21 1 0,21-1 16,0 21-16,0-21 0,0 0 16,0 1-16,0-1 0,21-21 15,0 0-15,0 0 16,0 0 0,0 0-16,1-21 0,-1 21 0,0-22 15,0 1-15,0 0 0,0 0 0,-21 0 16,22-22-16,-22 22 0,21 0 15,-21 0-15,0 0 0,0 0 16,0-1-16,0 1 0,0 0 16,0 42-1,0 0 1,0 1-16,0-1 0,0 0 16,-21 0-16,21 0 0,0 22 0,0-22 15,0 0-15,0 0 16,0 0-16,0 0 0,0 1 0,0-1 15,21 0-15,0-21 0,0 0 16,0 0-16,0 0 16,1 0-16,-1 0 0,0-21 0,0 0 15,0-1-15,0 1 0</inkml:trace>
  <inkml:trace contextRef="#ctx0" brushRef="#br0" timeOffset="33013.87">6667 11282 0,'-21'0'31,"0"0"-31,0 0 0,21 21 16,0 0-16,-21-21 0,21 21 0,-21 1 15,21-1-15,0 0 0,0 0 0,0 0 16,0 0-16,0 1 0,-22 20 16,22-21-16,0 0 0,0 0 15,0 1 1,0-44 15,0 1-31,0 0 0,0 0 16,0 0-16,0 0 0,0-22 15,0 22-15,0 0 0,22-21 0,-22 20 16,21 1-16,0 0 0,0 0 16,0 0-16,0 0 0,1-1 0,-1 22 15,0 0-15,0 0 0,0 0 16,22 0-16,-22 0 0,0 22 15,-21-1-15,21 0 0,-21 0 16,0 21-16,0-20 0,0-1 0,0 21 16,-21-21-16,0 0 0,0 1 0,21-1 15,0 0-15,-22 0 0,1-21 16,21 21-16,0-42 47,0 0-47,21 0 0,1 21 0</inkml:trace>
  <inkml:trace contextRef="#ctx0" brushRef="#br0" timeOffset="33290.87">7070 11240 0,'-22'0'46,"1"21"-46,0 0 16,0 0-16,0 0 0,21 22 16,-21-22-16,-1 0 0,22 0 0,0 21 15,-21-20-15,21-1 0,-21 0 0,21 0 16,0 0-16,0 0 16,21-21-16,0 0 15,1 0-15,-1 0 0,0 0 16,0 0-16,0-21 0,0 21 15,1-21-15,-1 21 0,0-21 0,0 0 16</inkml:trace>
  <inkml:trace contextRef="#ctx0" brushRef="#br0" timeOffset="33885.87">7175 11430 0,'22'-21'47,"-1"0"-31,-21 0-1,21 21-15,-21-22 0,0 1 16,-21 21 0,0 0-1,-1 0-15,1 21 16,21 1-16,-21-22 0,21 21 15,-21 0-15,21 0 0,-21-21 0,21 21 16,0 0-16,0 1 0,0-1 0,0 0 16,0 0-16,0 0 15,0 0-15,21-21 0,0 0 16,0 0-16,0 0 0,1 0 16,-1 0-16,0 0 15,0 0-15,0 0 0,0-21 16,1 0-16,-22 0 0,21 21 15,-21-42-15,21 20 0,-21 1 16,0 0-16,21-21 0,-21-1 0,21 22 16,-21-21-16,0 0 0,0 20 15,0 1-15,0-21 0,0 21 0,0 0 16,0 42 31,0 0-47,-21 21 0,21-21 15,0 1-15,-21 20 0,21-21 0,0 21 16,-21-20-16,21 20 0,0-21 0,0 21 16,-21-20-16,21-1 0,0 0 15,0 0-15,0 0 0,0 0 16,0 1-16,21-22 31,0 0-31,0 0 16,0-22-16</inkml:trace>
  <inkml:trace contextRef="#ctx0" brushRef="#br1" timeOffset="95682.85">5609 8996 0,'0'21'16,"0"0"30,0 0 17,0-42 31,0 0-94,0 0 15,0 0 1,0 0-16,-21 21 16,0 0-1,0 0 1,-1 0-16,22 21 15,-21 0-15,0 0 16,0 0-16,21 0 0,0 1 16,0-1-1,0 0 1,21-21 0,0 0-16,0 0 0,1 0 15,-1 0-15,0-21 16,-21 0-16,21 21 15,-21-22-15,21 22 0,-21-21 0,0 0 16,0 0 0,0 0-16,0 0 15,-21 21-15,0 0 16,0 0-16,0 0 16,-1 0-16,1 0 15,21 21-15,-21 0 16,21 0-16,-21 0 15,21 0-15,0 1 16,21-22 0,0 21-16,0-21 31,1 0-31,-1 0 0,0 0 16,0 0-16,0-21 0,0-1 15,-21 1-15,0 0 16,22 21-16,-22-21 0,0 0 15,0 0-15,0-1 16,0 1-16,-22 21 0,22-21 16,-21 21-16,0 0 15,0 0-15,0 0 16,0 21 0,21 0-16,0 1 15,0-1-15,0 0 16,0 0-16,0 0 15,0 0-15,21-21 16,0 0 0,0 0-16,0 0 15,0 0-15,1-21 16,-22 0-16,0 0 16,0 0-16,0 0 15,0-1-15,0 1 0,-22 21 47,1 0-31,21 21-16,-21-21 0,21 22 15,-21-22-15,21 21 16,0 0-16,0 0 16,21-21 15,0 0-31,0 0 31,-21-21-31,0 0 0,0 0 16,0-1-16,0 1 15,-21 21 1,21-21-16,-21 21 16,0 0-16,21 21 15,-21 0 1,21 1-16,-21-1 0,21 0 15,0 0 1,21-21 31,-21-21-31,0 0-16,0 0 15,0-1-15,0 1 16,0 0-16,-21 21 15,-1 0-15,1 0 32,0 0-32,21 21 15,0 0-15,0 1 0,-21-22 16,21 21-16,0 0 0,0 0 16,0 0-1,21 0 1,0-21-16,0 0 15,1 0-15,-1 0 16,0 0 0,0-21-16,-21 0 15,0 0 1,0 0-16,0 0 0,0-1 16,-21 1-16,21 0 15,-21 21-15,0 0 0,-1 0 0,1 0 16,0 0-16,0 0 15,0 0 1,21 21-16,0 0 0,0 1 16,0-1-16,0 0 15,0 0-15,0 0 16,0 0 0,21-21-1,0 0-15,0 0 0,0 0 16,1 0-16,-1 0 15,0 0-15,0-21 16,-21 0-16,0 0 16,0 0-1,0 0-15,-21 21 16,0 0-16,0 0 16,-1 0-16,1 0 15,0 0 1,0 21-16,21 0 0,0 0 15,0 0-15,0 0 16,0 1 0,0-1 15,21-21-15,0 0-16,-21-21 15,21 21 1,-21-22-16,0 1 31,0 0-15</inkml:trace>
  <inkml:trace contextRef="#ctx0" brushRef="#br1" timeOffset="97014.59">5546 8996 0,'0'0'0,"-22"0"15,22-21 32,-21 21-47,21-21 16,0-1-16,0 1 15,0 0-15,0 0 16,0 0-16,0 0 16,21 21-16,-21-22 15,0 1-15,0 0 0,22 21 16,-22-21-16,21 21 0,-21-21 16,21 21-16,-21-21 15,21 21-15,-21-22 0,21 22 16,0-21-1,1 21-15,-1-21 16,0 21-16,0 0 0,0-21 16,0 21-16,1 0 15,-1 0-15,0-21 0,0 21 16,0 0 0,0 0-16,1-21 0,-1 21 15,0 0-15,0 0 0,0 0 16,0 0-16,-21-22 15,22 22-15,-1 0 16,0 0-16,0 0 16,0 0-16,0 0 0,1 0 15,-1 0-15,0 0 16,0 22-16,0-22 16,0 0-16,-21 21 0,22-21 15,-1 21-15,0-21 0,0 21 16,0-21-1,0 0-15,-21 21 0,22 0 16,-1 1 0,-21-1-16,21-21 15,0 0-15,-21 21 0,21-21 16,-21 21-16,0 0 16,21-21-16,-21 21 0,22-21 0,-22 22 15,0-1-15,21 0 16,-21 0-16,0 0 15,21-21-15,-21 21 0,0 1 16,0-1-16,0 0 16,21 0-16,-21 0 15,0 0 1,21 1-16,-21-1 16,0 0-16,0 0 15,0 0 1,0 0-16,0 1 15,0-1-15,0 0 16,0 0-16,0 0 16,0 0-16,0 1 15,0-1 1,0 0-16,0 0 16,0 0-16,0 0 0,0 1 15,0-1-15,-21 0 16,21 0-16,-21 0 0,21 0 15,0 1-15,0-1 0,0 0 16,0 0 0,-21-21-16,21 21 0,0 0 0,-21 1 15,21-1-15,0 0 16,0 0-16,-22-21 16,22 21-16,0 0 0,-21-21 0,21 22 15,0-1-15,0 0 16,-21-21-16,21 21 15,-21 0-15,21 0 0,0 1 16,-21-22 0,21 21-16,-21 0 15,21 0 1,0 0 0,0-42 124,0 0-124</inkml:trace>
  <inkml:trace contextRef="#ctx0" brushRef="#br1" timeOffset="97554.19">6117 9737 0,'0'0'0,"0"-21"16,21 21 15,0 0-15,1 0-1,-1 21-15,-21 0 0,21-21 16,-21 21-16,21-21 16,0 21-16,-21 0 0,21 1 0,1-1 15,-22 0-15,21 0 16,0 0-16,0-21 16,-21 21-16,0 1 0,21-1 15,0 0-15,1-21 16,-22 21-16,0 0 15,0 0 1,21-21 62,-21-21-47,21 21-31,-21-21 0,21 21 16,0-21-16,-21 0 0,21 0 0,1 21 16,-22-22-16</inkml:trace>
  <inkml:trace contextRef="#ctx0" brushRef="#br1" timeOffset="97910.62">6921 9631 0,'22'0'0,"-44"0"0,44-21 16,-44 21 31,1 21-31,0 0-16,0 0 0,0 0 15,0 1-15,-1-1 16,-20 0-16,21 0 0,0 0 0,-43 43 15,43-43-15,-21 0 0,21 0 16,-22 0-16,22 1 0,-21-1 16,21 0-16,-1 0 0,22 0 15,-21-21-15,21 21 16,-21-21-16,21-21 78</inkml:trace>
  <inkml:trace contextRef="#ctx0" brushRef="#br1" timeOffset="101122.54">11874 8297 0,'0'0'0,"0"22"0,22-1 16,-1-21 15,0 0-31,-21-21 16,21-1-16,-21 1 15,0 0-15,0 0 0,0 0 16,0 0-16,0-1 0,-21-20 16,0 21-16,0 0 0,-1 0 0,1-22 15,0 43-15,-21-21 0,21 0 16,-1 21-16,1 0 0,-21 0 0,21 0 16,0 0-16,-1 21 0,1 0 15,0 0-15,0 1 0,0 20 0,0-21 16,-1 21-16,1 1 0,21-22 0,0 21 15,0 1-15,0-22 0,0 21 16,0-21-16,0 0 0,0 22 16,0-22-16,21-21 0,-21 21 0,22 0 15,-1-21-15,0 0 0,0 0 16,0 0-16,0 0 0,1 0 0,20 0 16,-21-21-16,0 21 0,22-21 0,-22 0 15,21-22-15,-21 22 0,22-21 16,20-64-16,-42 64 0,0-22 15,1 1-15,-1 20 0,0-20 16,-21-1-16,21 22 0,-21 0 0,0-1 16,0 22-16,0-21 0,0 21 0,0 0 15,0 42 17,0 0-32,0 21 0,-21 1 15,21-1-15,-21 0 0,21 22 16,-21-22-16,21 22 0,0-22 0,0 21 15,-22-20-15,22 20 0,0-20 16,0-22-16,0 21 0,0-21 0,0 22 16,0-22-16,0 0 0,22 0 15,-1-21-15,0 0 16,0 0-16,0 0 0,0 0 16,1-21-16,-1 0 0,0 0 15,0-1-15</inkml:trace>
  <inkml:trace contextRef="#ctx0" brushRef="#br1" timeOffset="101545.7">12298 8276 0,'0'0'0,"-21"-21"0,-1 21 0,1-21 16,21 0-16,-21 21 15,21-21-15,0-1 0,0 1 16,0 0-16,0 0 15,21 21-15,-21-21 0,21 0 0,1-1 16,20 22-16,-21-21 0,0 0 16,0 21-16,22 0 0,-22 0 15,0 0-15,0 0 0,0 0 0,22 0 16,-22 21-16,0 0 0,0 1 16,-21-1-16,21 0 0,-21 0 0,22 21 15,-22-20-15,0 20 0,0-21 0,0 0 16,0 0-16,-22 22 0,1-22 15,0-21-15,21 21 0,-21 0 0,0-21 16,0 0 0,21-21-1,0 0-15,0 0 16,0-22-16,0 22 0,21 0 16,0-21-16,-21 21 0,21-1 15,0 1-15,0-21 0,1 21 0,-1 0 16,0-1-16,0 1 0,21 0 15,-20 0-15,-1 0 0,21 0 0,-21-1 16,22 22-16,-22 0 0,0-21 0</inkml:trace>
  <inkml:trace contextRef="#ctx0" brushRef="#br1" timeOffset="101755.24">13102 7938 0,'0'21'0,"0"-42"0,0 63 15,0-21-15,0 0 0,0 0 0,0 1 16,0-1-16,-21 21 0,21-21 15,-21 0-15,21 1 0,0-1 16,0 0-16,0 0 0,0 0 0,0 0 16,-21 1-16,21-1 0,0 0 15,21-21 17,-21-21-17,0 0-15,21-1 0,0 1 0,0-21 16</inkml:trace>
  <inkml:trace contextRef="#ctx0" brushRef="#br1" timeOffset="102090.94">13208 7726 0,'-64'0'0,"128"0"16,-149 0-16,64 0 0,0 0 0,0 21 0,0-21 15,21 21-15,0 0 0,-22-21 16,22 22-16,0-1 0,0 0 15,0 0-15,22-21 0,-1 0 16,0 0-16,0 0 0,0 0 16,22 0-16,-22 0 0,0 0 0,21 0 15,1-42-15,-43 21 16,0-1-16,0 1 0,0 0 16,0 0-16,-22 0 0,1 0 15,-21 21-15,21 0 0,0 0 16,-1 0-16,1 0 0,0 0 15,0 0-15,21 21 0,-21 0 0,21 0 16,0 0-16,0 0 16,21 1-16,0-1 0,0 0 0,0 0 15,1-21-15,-22 21 0,21 0 0,0 1 16,0-1-16</inkml:trace>
  <inkml:trace contextRef="#ctx0" brushRef="#br1" timeOffset="102387.5">13483 8001 0,'-21'-21'0,"42"42"0,-42-21 31,21 21-15,0 0-16,0 1 0,21-1 0,0 0 15,-21 0-15,21 0 0,-21 0 16,0 22-16,22-22 0,-22 0 0,21 0 16,-21 0-16,0 1 0,0-1 15,0 0-15,0 0 0,21-21 47,-21-21-47,21 0 0,0 0 16,-21-1-16,0 1 0</inkml:trace>
  <inkml:trace contextRef="#ctx0" brushRef="#br1" timeOffset="102615.61">13843 7916 0,'0'-21'0,"0"42"0,0-63 16,-21 42 0,21 21-1,-21 0-15,-1 1 0,22-1 16,-21 21-16,0-21 0,21 22 15,-21-22-15,0 21 0,21 0 0,-21-20 16,21 20-16,0-21 0,-22 0 0,22 0 16,0 1-16,0-1 0,0 0 15,22-21 1,-1-21 0,0 21-16,-21-21 15</inkml:trace>
  <inkml:trace contextRef="#ctx0" brushRef="#br1" timeOffset="102978.7">13991 8170 0,'0'-21'47,"21"21"-47,22-21 16,-22 0-16,0 21 0,0-21 0,0 0 15,22-1-15,-22 1 0,0 0 16,0 0-16,-21 0 0,0 0 0,21-1 16,-42 22-1,0 0-15,0 0 16,0 0-16,-1 22 0,-20-1 16,21 0-16,0 0 0,0 0 0,-22 22 15,43-22-15,-21 21 0,21-21 0,-21 22 16,21-22-16,0 0 0,0 0 15,0 0-15,0 0 0,0 1 0,21-1 16,0 0-16,0-21 0,1 0 16,-1 21-16,21-21 0,-21 0 0,0 0 15,22 0-15,-22 0 0,0 0 0,21-21 16,-20 0-16,-1 0 0,0 21 16,21-22-16</inkml:trace>
  <inkml:trace contextRef="#ctx0" brushRef="#br1" timeOffset="103359.31">14499 8001 0,'-21'-63'16,"42"126"-16,-42-148 15,21 64-15,21 0 16,0 21-16,0 0 0,1 0 16,20 0-16,-21 0 0,0 0 15,0 0-15,22 21 0,-22-21 0,0 21 16,0 1-16,0-1 0,1 21 0,-22-21 15,0 0-15,0 22 0,0-22 16,0 21-16,0-21 0,0 22 16,0-22-16,-22 0 0,1 0 0,0 0 15,0 1-15,0-1 16,0-21-16,21-21 31,0-1-31,0 1 0,0 0 0,0 0 16,21-21-16,21-22 0,-42 22 15,21 21-15,0-22 0,1 22 16,-1-21-16,0 21 0,0-1 16,0 22-16,0-21 0,1 0 0,-1 21 15,0 0-15,21-21 0,-21 21 16,1 0-16,-1 0 0,0 0 0,0 0 16,0 0-16,0 0 0,-21 21 0</inkml:trace>
  <inkml:trace contextRef="#ctx0" brushRef="#br1" timeOffset="103598.73">15388 8213 0,'64'21'32,"-43"-21"-32,0 0 0,0 0 0,0 0 15,0-21-15,1 0 16,-22-1-16,0 1 0,0 0 15,0 0-15,-22 21 16,1 0-16,0 0 16,0 0-16,0 21 15,0 0-15,-1 0 0,22 1 16</inkml:trace>
  <inkml:trace contextRef="#ctx0" brushRef="#br1" timeOffset="105138.68">16171 7959 0,'0'0'0,"21"0"0,1 0 15,-1 0-15,0 0 0,0-21 16,0 21-16,0-22 0,22 22 0,-22-21 16,21 0-16,-21 0 0,22 0 15,-22 0-15,0-1 0,0 1 0,0 0 16,-21 0-16,0 0 16,-21 21-16,0 0 0,-21 0 15,21 0-15,-22 0 0,1 0 16,0 0-16,-1 21 0,1 0 15,21-21-15,0 21 0,-1 0 0,22 1 16,0-1-16,0 0 0,0 0 16,0 0-16,22 0 0,-1 1 0,21-1 15,-21 21-15,22-21 0,-22 0 0,21 22 16,-21-22-16,0 0 0,1 0 16,-1 22-16,-21-22 0,0 0 0,0 0 15,-21 0-15,-1-21 0,1 21 16,-21-21-16,0 0 0,-1 0 0,-63 0 15,64 0-15,0 0 0,-1 0 16,22-21-16,-21 21 16,21-21-16,0 0 0,-1 21 0,22-21 15,0 42 17,0 0-32,22-21 15,-1 21-15,-21 0 16,21 1-16,0-22 0,0 21 0,22-21 0,-22 21 15,0-21-15,21 0 0,1 0 16,-1 0-16,-21 0 0,21 0 16,1 0-16,-1 0 0,0 0 0,1-21 15,-1 0-15,-21 21 0,22-22 16,-22 1-16,21-21 0,-21 21 0,0-22 16,1 1-16,-1 21 0,-21-21 0,21-1 15,-21 1-15,21 21 0,-21 0 16,0-1-16,0 1 0,0 0 0,0 42 47,-21 0-47,0 1 0,21 20 15,-21 0-15,21-21 0,0 22 16,-22-1-16,22-21 0,0 22 0,0-22 16,0 21-16,0-21 0,0 0 15,0 1-15,0-1 0,22-21 16,-1 21-16,0-21 0,0 0 15,0 0-15,22-21 0,-22 21 16,0-21-16,21-1 0,-21 1 0,22-21 16,-22 21-16,0-22 0,0 1 15,0 21-15,1-21 0,-22-1 0,0 22 16,21 0-16,-21 0 0,0 0 0,0 42 47,-21 0-47,-1 0 0,22 0 15,0 0-15,0 22 0,-21-22 16,21 0-16,0 21 0,0-20 0,0-1 16,0 0-16,0 0 0,0 0 15,0 0-15,0 1 0,21-22 0,1 0 16,-1 0-16,0 0 0,0 0 0,21 0 16,-20 0-16,20 0 0,-21-22 15,21 1-15,-20 0 0,20-21 0,-21 21 16,0-22-16,0 1 0,1 21 15,-1-22-15,-21 1 0,0 21 0,0-21 16,0 20-16,0 1 0,21 0 16,-21 0-16,-21 42 31,21 0-15,0 0-16,0 22 0,-21-1 15,21-21-15,0 22 0,-22-1 0,22-21 16,0 21-16,0-20 0,0-1 15,0 0-15,0 0 0,22 0 0,-1-21 16,0 0-16,0 0 0,0 0 0,22 0 16,-22 0-16,0 0 0,21-21 15,1-21-15,-1 21 0,-21-22 16,0 22-16,0-21 0,-21-1 16,0 22-16,22-21 0,-22 21 15,0 0-15,0-1 0,0 1 0,0 42 31,0 1-31,-22-1 0,22 21 16,-21-21-16,21 22 0,0-1 16,-21-21-16,0 0 0,21 22 0,0-22 15,-21 0-15,21 0 0,0 0 0,0 0 16,0 1 0,21-22-1,0-22-15,-21 1 0,21 0 0,-21 0 16,21 0-16</inkml:trace>
  <inkml:trace contextRef="#ctx0" brushRef="#br1" timeOffset="105458.32">17928 7599 0,'0'0'0,"-21"0"0,0 0 16,0 0-16,21 21 0,-22 0 15,22 0-15,0 1 0,0-1 16,0 0-16,0 0 0,0 0 15,22-21-15,-1 0 16,0 21-16,0-21 16,0 0-16,0 0 0,1-21 0,-22 0 15,21 0 1,-21 0-16,0 0 0,0-1 0,0 1 16,0 0-16,-21 0 0,-1 21 15,1-21-15,0 21 0,0 0 0,0 0 16,0 0-16,-1 21 0,22 0 15,-21 0-15,21 0 0,0 1 16,0-1-16,0 0 0,0 0 16,0 0-16,21-21 0,1 21 15,-1-21-15,0 0 0,0 0 0,0 0 16</inkml:trace>
  <inkml:trace contextRef="#ctx0" brushRef="#br1" timeOffset="105727">18415 7535 0,'0'0'0,"0"-21"0,0 42 31,0 1-15,0-1-16,-21 0 0,0 21 0,21-21 16,-22 22-16,1-22 0,21 21 0,-21 1 15,0-1-15,0 0 0,0 1 16,21-1-16,-22 0 0,1 1 0,21-1 15,-21-21-15,21 21 0,0-20 0,0-1 16,0 0-16,0 0 16,0 0-16,21-21 15,0 0-15,1 0 16,-1-21-16,0 0 0,-21 0 0,21 0 16,-21-1-16</inkml:trace>
  <inkml:trace contextRef="#ctx0" brushRef="#br1" timeOffset="105902.95">18119 7916 0,'-22'0'0,"44"0"0,-22 0 47,21 0-47,21 0 0,-21 0 0,0 0 16,22 0-16,-1-21 0,-21 21 15,22 0-15,-1 0 0,0-21 0,22 21 16,-22-21-16,0 21 0,1-21 0,-1 21 15,0-21-15</inkml:trace>
  <inkml:trace contextRef="#ctx0" brushRef="#br1" timeOffset="106141.88">18944 7726 0,'0'0'0,"0"-21"32,-21 21-32,0 0 15,0 0-15,-1 0 0,1 21 16,0 0-16,0-21 0,0 21 0,0 22 15,-1-22-15,1 0 0,0 21 16,0 1-16,0-22 0,21 21 0,0 0 16,0-20-16,0-1 0,0 21 15,0-21-15,0 0 0,42-21 0,-21 22 16,0-22-16,22 0 0,-22 0 0,21 0 16,1 0-16,-22 0 0,21-22 15,0 1-15,1 0 0,-22 0 0,21-21 16,1 20-16,-22-20 0</inkml:trace>
  <inkml:trace contextRef="#ctx0" brushRef="#br1" timeOffset="106594.62">19304 7472 0,'0'0'0,"0"-21"0,0 0 0,-21 21 16,0 0 0,21 21-16,-22 21 0,22-21 15,-21 22-15,0-22 0,21 21 16,0 0-16,0 1 0,0-1 0,0 0 15,-21 1-15,21-1 0,0 0 16,0 1-16,0-1 0,0 0 0,-21-20 16,21 20-16,0-21 0,0 21 15,0-20-15,0-1 0,0-42 47,0-1-47,0 1 0,0 0 0,0-21 16,0 21-16,0-22 0,21 1 15,0 21-15,0-22 0,22 1 0,-22 21 16,42-43-16,-20 43 16,-1 21-16,0-21 0,1 0 0,-1 21 15,0 0-15,1 0 0,-1 0 0,-21 0 16,21 21-16,-20 0 0,-1 0 16,0 1-16,-21 20 0,0-21 15,0 21-15,0 1 0,0-22 0,-21 21 16,0 1-16,-1-22 0,1 0 15,0 21-15,0-21 0,0 1 0,0-1 16,-1-21-16,22 21 0,0-42 31,22 21-31,-1-43 16,0 22-16,0 0 0</inkml:trace>
  <inkml:trace contextRef="#ctx0" brushRef="#br1" timeOffset="106826.72">19897 7514 0,'-22'0'0,"44"0"0,-65 0 15,22 0-15,42 0 16,0 0 0,1 0-16,20 0 0,-21 0 0,21 0 15,1 0-15,-1 0 0,0 0 0,1 0 16,-1 0-16,0 0 0,1 0 15,-1 0-15,-21 0 0,0 0 0,1 0 16,-1 0-16,-42 21 31,-1-21-31,1 0 0</inkml:trace>
  <inkml:trace contextRef="#ctx0" brushRef="#br1" timeOffset="107093.92">20151 7535 0,'0'22'32,"-22"-22"-32,22 21 0,0 0 0,0 0 0,0 0 15,0 22-15,0-22 0,-21 0 16,21 0-16,-21 21 0,21-20 16,-21 20-16,21-21 0,-21 21 0,21 1 15,0-22-15,0 21 16,-21-21-16,21 22 0,0-22 0,-22 0 15,22 21-15,0-20 0,0-1 16,0 0 0,22-42-1,-1 0 1,0-1-16,21 1 0</inkml:trace>
  <inkml:trace contextRef="#ctx0" brushRef="#br1" timeOffset="107458.64">20405 7789 0,'0'0'0,"0"-21"0,-22 21 32,1 21-32,0 1 15,0-1-15,21 0 0,-21 0 16,0 21-16,-1-20 0,22 20 16,0-21-16,-21 21 0,21-20 0,0-1 15,-21 21-15,21-21 0,0 0 0,0 1 16,21-1-16,0-21 15,1 0-15,-1 0 0,0 0 16,21 0-16,1 0 0,-22 0 0,21-21 16,0-1-16,1 1 0,-1 0 15,0 0-15,-20-21 0,-1 20 0,0-20 16,0 0-16,0 21 0,-21-22 16,0 22-16,0 0 0,0 0 0,-21 0 15,0-1-15,0 22 0,0 0 0,-1 0 16,-20 0-16,21 0 0,-21 0 15,20 0-15,-20 22 0,21-1 0,0-21 16,0 21-16,21 0 0,-22 0 16,22 0-1,22-21-15,-1 0 0,0 0 16</inkml:trace>
  <inkml:trace contextRef="#ctx0" brushRef="#br1" timeOffset="107738.13">21251 7620 0,'-21'-42'15,"42"84"-15,-63-105 16,21 63-16,21 21 16,0 0-1,-21 0-15,21 21 0,-22-20 0,22 20 16,-21-21-16,21 21 0,0 1 15,-21-1-15,0 0 0,0 1 0,21-22 16,0 21-16,0 1 0,-21-22 16,21 21-16,0-21 0,0 0 15,0 1-15,21-1 0,0-21 16,0 0-16,0 0 16,22 0-16,-22 0 0,0-21 0,21-1 15</inkml:trace>
  <inkml:trace contextRef="#ctx0" brushRef="#br1" timeOffset="108026.72">21590 7599 0,'0'0'0,"0"-85"31,21 85-31,0 0 16,0 0-16,1 0 15,-1 21-15,0 1 0,0-1 0,0 21 16,0-21-16,1 0 0,-22 22 15,21-1-15,-21-21 0,0 22 0,0-1 16,0-21-16,0 21 0,-21 1 0,-1-1 16,22-21-16,-21 22 0,0-22 15,0 0-15,0 0 0,0 0 0,-1 0 16,1 1-16,0-22 0,21 21 16,-21-21-16,42-21 31,0-1-31,0 1 15,1 21-15,20-21 0</inkml:trace>
  <inkml:trace contextRef="#ctx0" brushRef="#br1" timeOffset="108308.67">22183 7874 0,'0'21'31,"21"-21"-15,0 0 0,0 0-16,0 0 15,-21-21 1,-21 21 15,0 0-31,0 0 16,21 21-16,-21-21 0,-1 21 15</inkml:trace>
  <inkml:trace contextRef="#ctx0" brushRef="#br1" timeOffset="110910.56">23728 7747 0,'0'-21'63,"0"0"-63,0 0 15,0-1-15,0 1 16,0 0-16,0 0 0,-21 0 15,-1 21-15,1-21 0,0 21 0,0 0 16,0 0-16,-22 0 0,22 0 16,-21 0-16,21 21 0,-22 0 0,22 0 15,-21 0-15,0 0 0,-1 1 0,1 20 16,21-21-16,-22 21 0,22 1 16,0-22-16,0 21 0,0 1 0,21 20 15,0-21-15,0-20 16,0 20-16,0-21 0,0 0 0,42 0 15,-21-21-15,0 0 0,22 0 16,-22 0-16,0-21 16,21 21-16,-20-21 0,20 0 0,0-21 15,-21 20-15,22-20 0,-22 0 16,21 21-16,-21-22 0,1 1 0,-1 0 16,0-1-16,0 22 0,-21-21 0,0 21 15,0-1-15,0 1 16,-21 42-1,0-21 1,21 22-16,-21-1 0,-1 0 0,1 21 16,21-21-16,0 22 0,0-22 15,-21 21-15,21 1 0,0-22 16,0 21-16,0-21 0,0 0 0,0 1 16,0-1-16,0 0 0,21-21 15,0 0-15,1 0 0,-1 0 16,21 0-16,-21 0 0,0-21 0,22 0 15,-22-22-15,21 22 0,1-21 16</inkml:trace>
  <inkml:trace contextRef="#ctx0" brushRef="#br1" timeOffset="111147.38">24130 7303 0,'0'-22'16,"0"44"-16,0-86 0,0 43 0,0 0 15,0 42 1,-21 0-1,21 21-15,0 1 0,-21-1 0,-1 0 16,22 22-16,-21-22 0,21 1 0,0 20 16,-21-21-16,0 1 0,21-1 15,0 0-15,0-20 0,-21 20 0,21 0 16,0-21-16,0 1 0,0-1 16,0 0-16,0 0 0,0 0 0,21-21 15,0-21 1,-21 0-16,21 21 0,0-21 15</inkml:trace>
  <inkml:trace contextRef="#ctx0" brushRef="#br1" timeOffset="111484.66">24151 7811 0,'0'0'0,"0"-22"31,21 22-15,0 0-16,-21-21 0,22 21 15,-1-21-15,0 0 0,0 21 0,0-21 16,0 0-16,1 21 0,-1-22 0,0 1 16,-21 0-1,-21 21 1,0 0-16,-1 0 16,1 21-16,0 0 0,0 1 0,-21-22 15,20 21-15,1 0 0,0 0 0,0 0 16,21 0-16,0 1 0,0-1 15,0 0-15,0 0 0,0 0 0,0 0 16,0 1-16,21-1 0,0-21 16,-21 21-16,21-21 0,1 0 0,-1 0 15,0 21-15,21-21 0,-21 0 0,1 0 16,-1 0-16,21-21 0,-21 0 16,43 0-16</inkml:trace>
  <inkml:trace contextRef="#ctx0" brushRef="#br1" timeOffset="111827.31">24617 7684 0,'0'0'0,"-21"-64"31,42 64-15,0 0-16,0 0 16,0 0-16,0 0 0,1 21 15,-1 0-15,21-21 0,-21 22 16,-21-1-16,21 0 0,1 0 0,-22 0 15,0 0-15,0 1 0,0-1 0,0 0 16,0 21-16,0-21 16,-22-21-16,1 22 0,0-1 0,0-21 15,0 0 1,21-21 0,0-1-16,0 1 15,0 0-15,0 0 0,21 0 16,0 0-16,-21-1 0,21 1 15,0 0-15,1 0 0,-1 0 0,0 0 16,0 21-16,-21-22 0,21 1 0,0 0 16,22 21-16,-22-21 0,0 0 15,0 0-15,0-1 0</inkml:trace>
  <inkml:trace contextRef="#ctx0" brushRef="#br1" timeOffset="112082.06">25421 7260 0,'0'0'0,"0"-21"0,0 0 15,0 0-15,0 42 32,-21 0-32,21 0 15,0 0-15,-21 22 0,0-1 0,21 0 16,-22 1-16,1-1 0,0 0 0,0 1 16,0-1-16,0 0 15,-1 1-15,22-1 0,0-21 0,-21 22 16,21-22-16,0 0 0,0 21 15,0-21-15,0 1 0,0-1 16,21-21-16,1 0 16,-1 0-16,0 0 0,0-21 15,0 21-15,0-22 0,-21 1 0,22 0 16</inkml:trace>
  <inkml:trace contextRef="#ctx0" brushRef="#br1" timeOffset="112270.13">25146 7557 0,'0'0'0,"-21"0"0,0 0 0,42 0 31,0 0-31,0 0 16,0 0-16,22 0 0,-22 0 0,21 0 16,-21 0-16,22 0 0,-1 0 15,-21 0-15,21 0 0,1 0 0,-22 0 16,0-22-16,21 22 0,-20 0 15</inkml:trace>
  <inkml:trace contextRef="#ctx0" brushRef="#br1" timeOffset="112566.62">25993 7408 0,'0'-21'16,"-22"21"-1,1 0-15,0 0 16,0 21-16,0 1 0,21-1 16,-21 0-16,-1 0 0,22 21 15,-21-20-15,0 20 0,21-21 0,-21 21 16,0-20-16,0 20 0,21-21 0,0 0 16,0 0-16,-22 1 0,22-1 15,0 0-15,0 0 0,0 0 0,0 0 16,22 1-16,-1-22 15,21 0-15,-21 0 16,0 0-16,1 0 0,20 0 0,-21 0 16,21-22-16,-20 22 0,20-21 15</inkml:trace>
  <inkml:trace contextRef="#ctx0" brushRef="#br1" timeOffset="112882.52">26395 7366 0,'0'0'16,"0"-21"-16,0 42 31,0 0-31,0 0 0,0 1 0,21-1 16,-21 0-16,21 0 0,0 21 15,-21-20-15,0 20 0,0-21 0,21 21 16,-21-20-16,0 20 0,0-21 15,0 0-15,0 22 0,0-22 0,0 0 16,0 21-16,0-21 0,-21 1 16,21-1-16,-21 0 0,0 0 0,0 0 15,0 0-15,-1 1 0,1-22 16,0 0-16,0 21 0,0-21 16,0 0-1,-1 0-15</inkml:trace>
  <inkml:trace contextRef="#ctx0" brushRef="#br1" timeOffset="115717.84">2519 9335 0,'21'0'15,"-21"-22"-15,0 1 16,0 0-1,-21 42 32,21 0-47,-21 1 0,21-1 16,0 0-16,0 0 0,0 0 16,0 0-16,0 1 0,0-1 0,0 0 15,-22 0-15,22 0 0,0 0 16,0 1-16,0-1 15,0 0-15,-21-42 47,21 0-47,0-1 16,0 1-16</inkml:trace>
  <inkml:trace contextRef="#ctx0" brushRef="#br1" timeOffset="116303.02">2455 9081 0,'0'0'0,"-42"0"0,21 0 16,0 0-16,-1 0 0,-20 0 15,21 21-15,0-21 0,-22 21 0,22 0 16,-21 0-16,21 0 0,0 22 16,-1-22-16,1 0 0,0 21 0,21-20 15,-21 20-15,21-21 0,0 21 16,0-20-16,0 20 0,0-21 0,0 21 16,0 1-16,21-22 0,0 0 15,0 21-15,-21-20 0,43-1 16,-22 0-16,0 0 0,0 0 15,22 0-15,-1-21 0,0 22 0,-21-22 16,22 0-16,20 0 0,-20 0 16,-1 0-16,0 0 0,1 0 0,-1-22 15,0 22-15,-21-21 0,22 0 16,-1 0-16,-21 0 0,22 0 0,-22-1 16,0-20-16,0 21 0,-21-21 0,21-1 15,-21 22-15,0-21 0,0 21 16,0-22-16,0 1 0,0 21 0,0-22 15,0 1-15,-21 21 0,21-21 16,-21 20-16,0-20 0,0 21 16,21 0-16,-22 0 0,1 21 15,0-22-15,0 22 0,0 0 0,-22 0 16,22 0-16,-21 0 0,0 0 16,-1 22-16,1-22 0,0 21 0,-22-21 15,22 21-15,-1 0 0,1 0 16,21 0-16,-21 1 0,20-1 0,1 0 15,21 0-15,0 0 0,0 0 16,0 1-16,0-1 0,0 0 0,21-21 16</inkml:trace>
  <inkml:trace contextRef="#ctx0" brushRef="#br1" timeOffset="117359.48">4339 10097 0,'-21'0'16,"0"0"-16,21-22 78,21 22-62,0 0-1,0 0-15,0 0 16,1 0-16,-1 0 16,0 0-16,-21 22 15,0-1-15,0 0 16,0 0-16,-21-21 16,0 21-16,-1-21 0,1 21 0,0 1 15,0-22-15,0 21 0,0-21 16,-1 21-16,1-21 31,42 0 32,1 0-63,-1 0 0,0 0 0,0-21 15,0 21-15,0 0 0,1 0 16,-1 0-16,-21-21 15,21 21-15,0 0 16,0 0 0,-21-22 31</inkml:trace>
  <inkml:trace contextRef="#ctx0" brushRef="#br1" timeOffset="118040.33">4381 9906 0,'0'0'0,"-21"0"16,0 0-16,0 0 0,0 0 16,0 0-16,-22 21 0,1 0 15,21-21-15,0 22 0,-1-22 16,1 21-16,0 0 0,0-21 16,0 21-16,21 0 0,-21-21 0,21 21 0,-22 1 15,1-1-15,21 0 0,0 0 16,0 0-16,0 0 15,0 1-15,0-1 0,0 0 0,0 0 16,0 0-16,0 0 0,0 1 16,0-1-16,0 0 0,21-21 0,1 21 15,-22 0-15,21-21 0,0 21 16,0-21-16,0 22 0,0-22 16,1 0-16,-1 0 0,0 0 15,0 0-15,0 0 0,0 0 16,1 0-16,-1 0 0,0 0 0,0 0 15,0-22-15,0 22 0,1-21 16,20 21-16,-21-21 0,0 21 16,0-21-16,1 0 0,-1 21 0,0-21 15,0-1-15,0 22 0,-21-21 16,21 0-16,1 0 0,-22 0 16,0 0-16,21-1 0,-21 1 15,0 0-15,21 0 0,-21 0 0,0 0 16,0-1-16,0 1 0,0 0 15,-21 0-15,0 0 0,-1 21 16,1-21-16,0 21 0,-21-22 0,21 22 16,-1-21-16,-20 21 0,21-21 15,-21 21-15,20 0 0,1 0 0,0 0 16,0 0-16,0 0 0,0 0 0,-1 0 16,1 0-16,0 0 0,0 0 15,0 0-15,0 21 0,-1-21 16,22 21-1,-42 1 1</inkml:trace>
  <inkml:trace contextRef="#ctx0" brushRef="#br1" timeOffset="121075.15">12340 9737 0,'0'0'0,"0"-21"16,0-22-1,0 22-15,0 0 0,0 0 16,0 0-16,0-1 16,0 1-1,-21 21 16,0 0-31,0 21 16,-1-21-16,1 22 16,21 20-16,-21-21 0,0 21 0,0 1 15,0-22-15,-1 21 0,22 1 0,-21-1 16,0 0-16,21 1 0,0-22 16,0 21-16,0 0 0,0-20 0,0 20 15,0-21-15,0 0 0,0 0 16,0 22-16,21-22 0,0 0 0,1 0 15,-1 0-15,0 1 0,0-1 16,0-21-16,22 0 0,-22 21 16,0-21-16,21 0 0,-21 0 0,1 0 15,20-21-15,-21 0 0,21-1 0,-20 1 16,-1 0-16,21 0 0,-21 0 16,0 0-16,1-1 0,-1-20 0,0 21 15,-21-21-15,0-1 0,0 1 16,0 0-16,0-1 0,0 1 0,0-22 15,0 22-15,-21-21 0,0 20 16,21 1-16,-22 21 0,1-22 0,0 22 16,0 0-16,0 21 0,0 0 0,-22 0 15,22 0-15,-21 0 0,21 0 16,-43 21-16,22 22 0,-1-22 16,22 21-16,0-21 15,-21 22-15,21-1 0,-1 0 0,1 1 16,21-1-16,0 0 0,0 1 0,0-22 15,0 21-15,0-21 0,0 0 16,0 1-16,0-1 0,21-21 16,22 21-16,-22-21 0,21 0 0,-21 0 15,1 0-15</inkml:trace>
  <inkml:trace contextRef="#ctx0" brushRef="#br1" timeOffset="121438.6">13039 9673 0,'0'-21'16,"0"42"-16,0-63 0,0 21 0,0 0 16,-22 21-1,22 21 1,-21 0-16,0 0 0,21 21 15,-21-20-15,21 20 0,0 0 16,0 1-16,-21-1 0,21 0 16,-21 1-16,21-22 0,0 21 0,0 0 0,-22-20 15,22 20-15,-21-21 16,21 0-16,-21 22 0,21-22 0,0 0 16,0 0-16,0 0 0,0 0 15,0-42 32,0 0-47,0 0 0,21 0 16,-21 0-16,21-1 0</inkml:trace>
  <inkml:trace contextRef="#ctx0" brushRef="#br1" timeOffset="122066.29">13483 9673 0,'0'0'16,"-21"0"15,0 0-31,0 0 16,-1 0-16,1 21 0,0 1 0,0 20 15,-21-21-15,-1 0 0,1 22 16,0-22-16,-1 21 0,1-21 0,0 0 15,20 1-15,-20-1 0,21 0 16,0 0-16,-22 0 0,22-21 16,21 21-16,-21-21 0,0 0 15,21-21 17,21 21 14,0 0-46,0 0 16,1 0-16,-1 21 16,0-21-16,0 22 0,0-22 15,0 21-15,1-21 0,-1 21 0,0 0 16,0-21-16,0 21 0,-21 0 16,21 1-16,1-22 0,-1 21 0,0-21 15,-21 21-15,21 0 0,0-21 0,0 0 16,1 0-16,-1 0 0,0 0 15,0 0-15,0 0 0,22 0 0,-22-21 16,0 21-16,0-21 0,0 0 16,0-1-16,1 1 0,-22 0 15,21 0-15,0 0 0,-21 0 16,0-1-16,0 1 16,0 42 46,21-21-46,0 0-1</inkml:trace>
  <inkml:trace contextRef="#ctx0" brushRef="#br1" timeOffset="122514.61">14436 10033 0,'0'0'0,"-22"0"0,-62-21 31,63 21-31,-1 0 0,-20 0 0,21 0 15,0 0-15,0 0 16,42 0 0,0 0-1,0 0-15,21 0 16,1 0-16,-1 0 0,0 0 0,1 0 16,20 0-16,-20 0 0,-1 0 0,21 0 15,-20 0-15,20 0 0,-20 0 16,20 0-16,1 0 0,-1 0 0,1 0 15,-1 0-15,1 0 0,-22 0 16,21 0-16,-20 0 0,-22 0 0,0 0 16,0 0-16,0 0 0,-42 0 31,0 0-15,0 0-16,0 0 15,21-21 1,-21 21-16,-1 0 0</inkml:trace>
  <inkml:trace contextRef="#ctx0" brushRef="#br1" timeOffset="122998.39">15219 9673 0,'0'0'0,"-43"-21"31,22 21-31,0 21 16,21 0 0,0 1-16,0-1 0,0 0 15,0 0-15,0 0 0,0 22 16,21-22-16,0 0 0,1 0 0,-1 0 16,21 0-16,-21-21 0,22 22 15,-1-1-15,-21-21 0,21 0 0,1 0 16,-1 21-16,0-21 0,1 0 0,-22 0 15,21 0-15,-21 0 0,1 0 16,-1 0-16,0-21 0,-21 0 16,-21 21 15,0 0-31,-1 0 0,-20 0 16,21 0-16,-21 0 0,20 21 15,-20 0-15,21-21 0,-21 21 0,-1 0 16,1 0-16,21 1 0,-64 41 15,64-42-15,-21 0 0,20 1 16,1-1-16,-21 0 0,42 0 0,-21 0 16,0 0-16,21 1 15,21-22 17,0-22-17,0 1-15</inkml:trace>
  <inkml:trace contextRef="#ctx0" brushRef="#br1" timeOffset="124898.78">17124 9737 0,'21'0'16,"-21"-21"-16,0-1 15,0 1-15,21 0 16,-21 0-16,0 0 0,0 0 16,0-1-16,-21 1 0,0 21 0,21-21 15,-21 0-15,-1 21 16,1-21-16,-21 21 0,21 0 0,0 0 15,-1 0-15,1 0 0,0 0 16,0 0-16,0 21 0,-22 0 0,22 0 16,0 0-16,0 22 0,0-1 15,-22 0-15,22 1 0,0-1 16,0 0-16,21 1 0,-21-1 0,21-21 0,-21 22 16,21-22-16,0 42 15,0-42-15,21 1 0,0-1 16,0-21-16,0 0 15,0 0-15,22 0 0,-22 0 0,0-21 16,0-1-16,22 22 0,-22-21 16,21 0-16,-21 0 0,22-21 15,-22 20-15,21 1 0,-21-21 0,0 0 16,1 20-16,-1-20 0,0 0 16,-21 21-16,21-22 0,-21 22 0,0 0 15,0 0-15,0 42 31,0 0-31,0 0 0,0 22 0,0-22 16,-21 21-16,0 0 0,21-20 16,-21 20-16,21 0 0,0-21 15,0 1-15,0-1 0,0 0 16,0 0-16,0 0 0,0 0 0,21-21 16,0 0-16,0 0 15,0 0-15,0 0 0,1 0 16,-1 0-16,21-21 0,-21 0 0,0 21 15,22-21-15</inkml:trace>
  <inkml:trace contextRef="#ctx0" brushRef="#br1" timeOffset="125202.72">17886 9546 0,'0'-21'0,"0"42"0,0-63 0,-21 42 16,-1 0-1,1 0-15,0 0 0,0 0 0,-21 21 16,20 0-16,-20 0 0,21 1 16,0 20-16,-22-21 0,22 21 0,0 1 15,0-22-15,-21 64 16,20-64-16,22 21 0,0-21 16,0 0-16,0 22 0,0-22 0,0 0 15,22 0-15,-1 0 0,0-21 16,0 0-16,21 22 0,22-22 15,-22 0-15,1 0 16,-1 0-16,-21-22 0,21 22 0,1-21 16,-1 0-16,0 0 0,1 0 0,-1 0 15,0-1-15,1 1 0</inkml:trace>
  <inkml:trace contextRef="#ctx0" brushRef="#br1" timeOffset="125467.14">18436 9589 0,'0'-22'0,"0"44"0,0-65 0,0 22 15,0 0-15,-21 21 16,0 0-16,0 0 0,-1 0 0,1 0 16,0 21-16,0 0 15,0 0-15,0 1 0,-1 20 0,1-21 16,21 21-16,-21 1 0,0-1 16,0-21-16,21 22 0,0-22 0,0 21 15,0-21-15,0 0 0,0 22 0,0-22 16,0 0-16,21 0 15,0-21-15,0 0 0,0 21 0,1-21 16,20 0-16,-21 0 0,21 0 16,1 0-16,-22 0 0,21 0 0,1-21 15,-1 0-15,0 21 0,1-21 0,-1 0 16,-21 0-16</inkml:trace>
  <inkml:trace contextRef="#ctx0" brushRef="#br1" timeOffset="126158.84">18944 9673 0,'-21'0'31,"0"21"-31,21 1 0,0-1 16,0 0-16,0 0 16,21-21-1,0 0-15,0 0 16,0 0-16,1-21 0,20 0 0,-21 21 15,0-21-15,0-1 0,22 1 16,-22 0-16,0 0 0,-21 0 16,0 0-16,0-1 0,0 1 0,0 0 15,0 0-15,-21 21 16,-21 0-16,20 0 0,1 0 0,-21 0 16,0 21-16,20 0 0,-20 0 15,21 22-15,-21-22 0,20 21 0,1 1 16,0-22-16,0 21 0,21 0 0,0-20 15,0-1-15,0 21 16,0-21-16,0 0 0,42 22 0,-21-43 16,1 21-16,-1-21 15,21 21-15,-21-21 0,64 0 16,-43 0-16,1 0 0,20-21 0,-21 0 16,22 21-16,-22-21 0,1-22 15,-1 22-15,0 0 0,1-21 0,-1-1 16,-21 22-16,21-21 0,-20-1 15,-22 22-15,0-21 0,21 21 0,-21 0 16,0-1-16,-21 22 16,21 22-1,-22-1 1,22 0-16,-21 21 0,21-21 0,0 22 16,0-1-16,-21 0 0,21-20 0,0 41 15,-21-21-15,0 1 0,21-1 16,-21 0-16,-1 22 0,1-22 15,21 22-15,-21-1 0,0 1 0,0-1 16,0 1-16,-1-1 0,1 1 16,0-22-16,0 22 0,0-22 0,0 0 15,21 1-15,-22 62 16,22-83-16,0-1 0,0 0 16,22-21-1,-1-21 1,0 0-16,0-1 0,0-20 15,22 0-15,-22-1 0,21 1 16</inkml:trace>
  <inkml:trace contextRef="#ctx0" brushRef="#br1" timeOffset="126479.66">19558 9779 0,'-21'-85'16,"42"170"-16,-42-191 0,21 64 0,0 21 15,0 0-15,0-1 0,21 1 0,0 0 16,0 21-16,0-21 0,22 21 16,-1 0-16,0 0 0,1 0 0,-1 0 15,0 0-15,1 0 0,-1 21 16,-21 21-16,0-20 0,1-1 16,-22 21-16,0-21 0,0 22 0,0-22 15,-22 21-15,1-21 0,0 0 0,-21 1 16,-1-1-16,1 0 0,-43 21 15,43-21-15,21-21 0,-21 0 16,20 0-16,1 22 0,0-22 16,21-22-1,21 1-15,0 21 16,1-21-16,-1 0 0,0 0 16,0 21-16</inkml:trace>
  <inkml:trace contextRef="#ctx0" brushRef="#br1" timeOffset="126764.04">20341 9271 0,'0'0'15,"0"-21"-15,21 0 0,-21 42 47,0 0-47,0 0 0,-21 0 0,0 1 16,21 20-16,0-21 0,-21 21 15,0 1-15,-1-1 0,22 0 0,-21 22 16,0-22-16,21 1 16,-21-22-16,21 21 0,0 0 0,0-20 15,0-1-15,0 0 0,0 0 0,0 0 16,21-21 0,0 0-16,0 0 0,1 0 15,-1-21-15,0 0 0,0 0 16,0 0-16,0-1 0</inkml:trace>
  <inkml:trace contextRef="#ctx0" brushRef="#br1" timeOffset="126952.64">20151 9546 0,'21'0'31,"0"0"-31,0 0 0,0 0 15,22 0-15,-22 0 0,21 0 0,-21 0 16,22 0-16,-22-21 0,21 21 16,0 0-16,-20-21 0,20 21 15,-21 0-15,21 0 0,1-21 0</inkml:trace>
  <inkml:trace contextRef="#ctx0" brushRef="#br1" timeOffset="127258.09">21294 9292 0,'0'0'0,"-43"-21"32,22 21-32,0 21 0,0 0 15,0 1-15,21-1 0,-22 0 16,1 0-16,0 21 0,0-20 0,0 20 15,0 0-15,21 1 0,-22-22 16,22 21-16,-21 0 0,21 1 16,0-22-16,0 0 0,0 21 15,0-20-15,0-1 0,0 0 0,0 0 16,21 0-16,1-21 0,-1 0 0,0 21 16,0-21-16,0 0 0,0 0 15,1 0-15,-1 0 0,21-21 0,-21 0 16,0 0-16</inkml:trace>
  <inkml:trace contextRef="#ctx0" brushRef="#br1" timeOffset="127566.67">21907 9165 0,'22'0'0,"-1"0"15,0 0-15,0 21 0,0 1 16,0-1-16,1 0 0,-1 0 16,-21 0-16,0 22 0,21-22 0,-21 0 15,0 21-15,0 1 0,0-1 16,0 0-16,0 1 0,-21-1 0,0 0 16,-1 1-16,1-22 15,0 21-15,-21-21 0,21 22 0,-1-22 16,1 0-16,0 0 0,0-21 0,21 21 15,-21-21-15,0 21 16,-1-21-16,1 0 16,0 0-16,0 0 15</inkml:trace>
  <inkml:trace contextRef="#ctx0" brushRef="#br1" timeOffset="128501.85">11874 11070 0,'22'0'0,"-44"0"0,65-21 0,-22 0 0,0 21 16,-21-21-16,0 0 0,21 21 16,-21-22-16,0 1 15,-21 21-15,0 0 0,-21 0 16,20 0-16,-20 0 0,0 21 16,-1 1-16,1-22 0,0 42 0,-1-21 15,22 21-15,-21 1 0,21-1 16,0 0-16,-1 22 0,1-22 0,0 22 15,21-22-15,-21 0 0,21 1 0,0-1 16,0 0-16,0 1 0,0-22 16,21 0-16,0 21 0,0-20 0,1 20 15,-1-42-15,0 21 16,21-21-16,-21 0 0,22 0 0,-1 0 16,-21 0-16,43 0 0,-22 0 15,0-21-15,22 0 0,-22 21 16</inkml:trace>
  <inkml:trace contextRef="#ctx0" brushRef="#br1" timeOffset="129406.63">12446 11303 0,'0'0'0,"0"-21"0,-148 0 32,105 21-32,1 0 0,0 21 15,-1 0-15,1 0 0,21 0 16,-21 1-16,20-1 0,-41 42 15,42-20-15,0-22 0,-1 21 16,1-21-16,21 22 0,0-22 16,-21 0-16,21 0 0,0 0 0,0 0 15,0 1-15,0-1 0,21-21 16,0 21-16,1-21 0,-1 0 16,0 0-16,0 0 0,21-21 0,1 21 15,-22-21-15,21-1 0,1 1 16,-22 0-16,21 0 0,0 0 0,-20-22 15,-1 22-15,21-21 0,-21 0 16,-21-1-16,21 22 0,-21-21 0,22 21 16,-22-1-16,0 1 0,0 0 15,-22 42 1,1 0-16,0 1 16,21-1-16,-21 21 0,21-21 0,-21 22 15,21-22-15,-21 21 0,21-21 16,0 22-16,0-22 0,0 0 0,0 21 15,21-21-15,0-21 16,0 22-16,0-22 0,0 0 0,1 0 16,-1 0-16,21 0 0,-21 0 0,22-22 15,-22 22-15,21-21 0,0 0 16,-20 0-16,20 0 0,-21 0 0,0-22 16,0 22-16,1-21 15,-1 21-15,-21-22 0,21 22 0,-21 0 0,0 0 16,0 0-16,0-1 0,0 44 31,-21-1-31,21 0 0,-21 0 16,21 0-16,-22 0 0,22 22 15,0-22-15,0 0 0,0 0 0,0 0 16,0 1-16,-21-1 0,21 0 16,0 0-16,0 0 0,-21 0 15,21-42 32,0 0-31,0 0-16,0 0 0,0 0 0,0-1 15,0-20-15,21 21 0,0-21 16,1-1-16,-1 22 0,21-21 0,-21-1 16,22 22-16,-1 0 0,0 0 15,22 0-15,-22 0 0,0 21 16,22 0-16,-22 0 0,1 21 0,-22 0 0,21 0 15,-21 0-15,-21 22 16,0-22-16,0 21 0,0 0 0,0-20 16,0 20-16,-21-21 0,0 21 15,0-20-15,-22-1 0,22 0 0,0 0 16,21 0-16,-21-21 0,0 21 16,42-42 15,0 21-31,-21-21 15,21 21-15,22-21 0</inkml:trace>
  <inkml:trace contextRef="#ctx0" brushRef="#br1" timeOffset="129679.58">13885 11218 0,'0'-21'0,"0"42"0,0-63 0,0 21 16,0 0-16,-21 21 0,0 0 15,0 0-15,0 0 0,21 21 16,-22 0-16,1 0 0,0 22 16,0-1-16,21-21 0,-21 21 0,0 1 15,-1-1-15,22 0 0,-21 22 16,21-22-16,0-21 0,0 1 0,0-1 16,0 0-16,0 0 0,0 0 15,21-21-15,1 21 0,-1-21 16,21 0-16,-21 0 0,0 0 15,1 0-15,-1 0 0,0-21 16,0 0-16,0 0 0,22 21 16,-22-21-16</inkml:trace>
  <inkml:trace contextRef="#ctx0" brushRef="#br1" timeOffset="130335.64">14287 11472 0,'-42'43'31,"63"-43"0,0 0-31,1 0 16,-1-21-16,0 21 0,0-22 0,0 1 16,0 21-16,1-21 0,-1 0 15,0 0-15,-21 0 0,21-1 0,-21 1 16,0 0-16,0 0 0,0 0 15,0 0-15,-21 21 0,0 0 16,0 0-16,-1 0 0,1 0 0,-21 21 16,21 0-16,-22 0 0,22 0 15,0 0-15,0 22 0,-21-22 0,42 21 16,-22-21-16,22 22 0,-21-22 16,21 21-16,0-21 0,0 1 0,0-1 15,0 0-15,0 0 0,21-21 16,1 21-16,-1 0 0,0-21 15,0 0-15,0 0 0,22 0 0,-22 0 16,21 0-16,0 0 0,-20 0 0,20-21 16,0 0-16,1 21 0,-22-21 15,21 0-15,0 0 0,-20-22 16,20 22-16,-21-21 0,21-1 0,-20 1 16,-1 0-16,0-1 0,0-20 0,-21 21 15,0-22-15,21 22 0,-21 21 16,0-22-16,0 22 0,0 0 0,0 0 15,0 0-15,-21 42 32,0 0-32,21 0 0,-21 0 0,0 22 15,21-1-15,-22 0 0,22 1 16,0-1-16,0 21 0,-21-20 0,21-1 16,0 43-16,0-64 15,0 21-15,0-21 0,0 1 0,0-1 16,0 0-16,0 0 0,0 0 0,21-21 15,1 21-15,-1-21 16,0 0-16,0 0 0,0 0 16,22 0-16,-22-21 0,0 21 15,21-21-15,1 21 0,-1-21 16,0 0-16</inkml:trace>
  <inkml:trace contextRef="#ctx0" brushRef="#br1" timeOffset="130918.63">15748 11515 0,'0'0'0,"-21"0"16,-43 0-1,85 0 1,1 0-1,-1 0-15,0 0 0,21 0 0,1 0 16,-1 0-16,0 0 0,22 0 16,-22 0-16,22 0 0,-1 0 0,1 0 15,-1 0-15,-21 0 0,22 0 16,-22 0-16,1-21 0,-1 21 16,-21 0-16,-21-22 0,0 1 15,0 0-15,-42 0 16,21 0-16,-22 21 15,1-21-15,21-1 0,-22 22 0,1 0 16,21-21-16,-21 21 0,20 0 16,1 0-16,0 0 0,0 0 0,42 0 47,0 0-47,22 0 15,-22 0-15,21 0 0,0 0 0,1 0 16,-1 0-16,0 21 0,1-21 0,-22 0 15,0 0-15,21 22 0,-20-22 16,-22 21-16,0 0 0,0 0 16,-22 0-16,1 0 15,0-21-15,-21 22 0,-85 62 16,84-63-16,1 1 0,0-1 16,-1 0-16,1 0 0,-21 21 15,41-42-15,1 22 0,0-22 16,0 21-16,42-21 31</inkml:trace>
  <inkml:trace contextRef="#ctx0" brushRef="#br1" timeOffset="132022.42">17822 11684 0,'21'0'0,"-21"-21"15,0 0 1,0 0-16,0-1 16,0 1-16,0 0 0,0 0 0,-21-21 15,0 20-15,0 1 0,0-21 16,0 21-16,-1 0 0,1-1 0,0 22 15,-21 0-15,21 0 0,-22 0 16,1 0-16,0 22 0,-1-1 0,1 0 16,0 21-16,-1-21 0,1 1 0,0 20 15,-1 0-15,22-21 0,0 22 16,0-22-16,0 0 0,21 21 16,0-20-16,0-1 0,0 0 0,0 0 15,21 0-15,0 0 0,21-21 0,-21 0 16,22 0-16,-22 0 0,21 0 15,1 0-15,20 0 0,-21 0 16,1 0-16,-1-21 0,0 0 0,1 0 16,20 0-16,-42-22 0,22 22 15,-1-21-15,0 0 0,-20-1 16,20 1-16,-21-22 0,0 22 0,0-21 16,1-1-16,-1 1 0,-21 20 0,0 1 15,21 0-15,-21-1 0,0 22 0,0 0 16,0 0-16,-21 21 15,21 21 1,-21 0-16,-1 0 0,1 22 0,21-1 16,-21 0-16,0 1 15,0 20-15,0-21 0,21 1 0,-22-1 16,1 0-16,21 1 0,0-1 16,0 0-16,0 1 0,0-22 0,0 0 15,0 0-15,0 0 0,0 1 0,21-1 16,1-21-16,-1 0 0,0 0 15,0 0-15,0 0 0,22 0 0,-22 0 16,21-21-16,-21-1 0,22 1 16,-1 0-16,-21 0 0,0 0 15,22 0-15,-22-1 0,0 1 0,0 0 16,0 0-16,-21 0 0,0 0 16,0 42 15,-21 0-31,21 0 15,-21 0-15,21 0 0,-21 1 16,21-1-16,-21 0 16,-1 0-16,22 0 0,-21 0 0,21 1 15,0-1 1,0-42 15,0-1-15,0 1-16,0 0 0,0 0 15,21 0-15</inkml:trace>
  <inkml:trace contextRef="#ctx0" brushRef="#br1" timeOffset="132198.35">18394 11197 0,'0'0'16,"-21"0"15,-1 21-16,22 1-15,0-1 16,22-21 0,-1 0-16,0 21 0,0-21 15,21 0-15,-20 21 0</inkml:trace>
  <inkml:trace contextRef="#ctx0" brushRef="#br1" timeOffset="134282.98">19071 11409 0,'21'0'16,"-42"0"-1,0-21-15,0 21 16,0 0-16,-1 0 16,1 0-1,0 0-15,0 21 0,0 0 16,0 0-16,-1 0 0,22 1 15,-21-1-15,21 0 0,0 0 16,21 0 0,1-21-16,-1 21 15,0-21-15,0 0 0,0 22 0,0-1 16,1-21-16,-1 21 0,0-21 0,0 21 16,-21 0-16,0 0 15,0 1-15,0-1 16,-21-21-16,-21 21 15,20-21-15,1 0 16,0 0-16,-21 0 0,21 0 0,-22 0 16,22-21-16,-21 0 0,21-1 15,-22 1-15,22 21 0,0-21 0,0 0 16,0 0-16,21 0 0,-22 21 16,22-22-16,0 44 31,0-1-16,22 0-15,-1 0 16,0-21-16,0 21 0,0-21 0,22 21 16,-22-21-16,21 0 0,0 0 15,1 0-15,-1 0 0,0 0 0,1 0 16,-1 0-16,-21 0 0,22 0 0,-1 0 16,-21-21-16,21 0 0,-20 21 15,20-21-15,-21 0 0,0 0 0,0-1 16,-21-20-16,0 21 0,22-21 15,-22-1-15,21 22 0,-21-21 0,0 21 16,0-1-16,0 44 31,0 20-15,-21-21-16,21 0 0,-22 0 16,22 1-16,-21 20 0,21-21 0,0 0 15,0 0-15,-21 1 0,21-1 0,-21 0 16,21 0-16,0 0 15,0-42 32,0 0-47,0 0 0,0 0 16,21-1-16,0 1 0,-21 0 16,21-21-16,1 21 0,-1-1 0,0 1 15,0 0-15,0 0 0,0 0 16,1 0-16,-1-1 0,0 22 15,0 0-15,0 0 0,0 0 0,1 0 16,-1 0-16,-21 22 0,21-1 16,0 0-16,-21 0 0,0 0 15,0 22-15,0-22 0,21 0 0,-21 0 16,0 0-16,21 0 0,-21 1 16,0-1-16,0 0 0,0 0 15,0-42 16,0 0-15,0 0 0,0-1-16,0 1 0,22 0 0,-22 0 15,21-21-15,0 20 0,0 1 0,-21-21 16,21 21-16,0 0 0,1-22 16,-1 43-16,0-21 0,0 0 0,0 21 15,0 0-15,1 0 0,-1 0 16,0 0-16,-21 21 0,0 0 0,21 0 15,-21 1-15,0-1 0,0 0 16,0 21-16,0-21 0,0 1 0,0-1 16,0 0-16,0 21 0,0-21 15,0 1-15,0-1 0,0 0 16,21-21-16,0 21 0,1-21 16,-1 0-16,0 0 0,21 0 15,-21 0-15,1 0 16,-1-21-16,0 0 0,0 21 0,0-21 15,22-1-15,-22 1 0,0-21 16,-21 21-16,21-22 0,0 22 0,-21-21 16,0 21-16,0 0 0,0-1 0,0 1 15,0 0-15,-21 21 32,0 21-32,0 0 15,21 22-15,-21-22 0,-1 0 0,1 21 16,21-20-16,0-1 0,0 0 15,0 21-15,-21-21 0,21 1 16,0-1-16,0 0 0,0 0 16,21-21-16,0 21 15,22-21-15,-22 0 0,21 0 0,-21 0 16,22 0-16,-1 0 0,0-21 16,22 21-16,-22-21 0,1 0 0,20 0 15,-21-1-15,1-20 0,41-21 16,-41 41-16,-22-20 0,0 0 15,0 21-15,-21-1 0,0 1 0,0 0 16,0 0-16,-21 21 16,0 0-16,0 0 0,0 0 15,-1 21-15,1 0 0,0 0 0,21 1 16,0-1-16,0 0 0,0 0 16,0 0-16,0 0 0,0 1 0,21-1 15,0 0-15,-21 0 0,22 0 0,-1 0 16,-21 1-16,21-1 15,0-21-15,-21 21 0,0-42 47,-21 21-47,21-21 16,-21-1-16,21 1 16,-21 0-16,-1 21 15,1 0 1,21 21-1,-21 0-15,21 1 0,0-1 16,0 0-16,0 0 16,21-21-16,0 0 15,1 0-15,-1 0 0,0 0 16,0 0-16,21 0 0,-20 0 0,20 0 16,-21 0-16,21-21 0,1 0 15,-1 21-15,22-43 0,-22 22 16,0 0-16,22-21 0,-22-1 0,0 1 15,43-64-15,-64 64 16,0 0-16,1-1 0,-22 1 0,0 21 16,0 0-16,0-1 0,-22 22 0,-20 0 15,21 0-15,-21 0 0,-1 22 16,22-1-16,-21 0 0,21 0 16,-1 0-16,1 22 0,21-1 15,0-21-15,0 21 0,0-20 0,21 41 16,1-21-16,-1-20 0,0-1 0,0 0 15,21 0-15,-20 0 16,-1 22-16,0-43 0,-21 21 16,21 0-16,-21 0 15,-21-21-15,0 0 16,-22 0-16,22 0 0,0 0 0,-21 0 16,21 0-16,-1 0 0,1 0 15,0 0-15,0-21 0,0 21 0,21-21 16,0 0-16,-21 21 15,21-22-15,0 1 0</inkml:trace>
  <inkml:trace contextRef="#ctx0" brushRef="#br1" timeOffset="134611.72">20510 11007 0,'0'0'0,"-21"0"0,21 21 15,21-21 1,1 0-16,20 0 0,-21 0 16,0 0-16,22 0 0,-22 0 0,0 0 15,0 0-15,0-21 16,-21 0-16,-21 21 15,0 0-15,0 0 16,0 0-16,-1 0 16,1 0-16,0 0 0,21 21 15,0 0 1,21-21-16,0 21 0,22-21 16,-22 21-16,21-21 0,1 0 0</inkml:trace>
  <inkml:trace contextRef="#ctx0" brushRef="#br1" timeOffset="134990.66">22564 11007 0,'0'0'16,"0"-21"-16,0-1 16,-22 22-16,1 0 0,0 0 0,0 0 15,0 0-15,0 0 0,-1 0 16,1 22-16,0-22 16,0 21-16,0 0 0,0 0 0,-1 21 15,1-20-15,21 20 0,-21 0 16,21 1-16,-21-1 0,21 0 0,-21-21 15,21 22-15,0-1 0,0-21 0,0 22 16,0-22-16,0 0 0,0 0 16,0 0-16,0 0 0,21-21 0,0 22 15,0-22-15,0 0 16,1 0-16,-1 0 16,21 0-16,-21 0 0,0 0 0,22 0 0,-22 0 15</inkml:trace>
  <inkml:trace contextRef="#ctx0" brushRef="#br1" timeOffset="135358.62">23008 10922 0,'0'0'0,"0"-21"16,21 21-1,0 0-15,1 0 16,-1 0-16,0 21 0,21 21 16,-21-20-16,-21-1 15,22 0-15,-1 21 0,-21 1 0,21-22 16,-21 21-16,0 0 16,0 1-16,0-1 0,0 0 0,0 1 0,-21-1 15,0-21-15,-1 22 0,1-22 16,0 21-16,-21-21 0,21 0 15,-1 1-15,-20-1 0,21-21 0,0 21 0,0 0 16,-1-21-16,1 21 0,0-21 16,21 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2:14:33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11811 0,'0'0'0,"-21"0"15,-43 0 1,43 0-16,0 0 0,0 0 15,-1 0-15,1 0 0,0 0 0,0 0 16,0 0-16,0 0 0,-1 0 31,44 0 16,20 0-47,-21 0 16,21 0-16,22-21 0,-22 21 0,22-21 15,-1 0-15,22 21 0,-22-22 16,1 22-16,21-21 0,-22 0 0,22 21 16,-22-21-16,22 0 0,0 21 15,-1-21-15,-20 21 0,20-22 16,-20 22-16,-1 0 0,1-21 16,-1 21-16,-20-21 0,20 21 0,-20 0 15,-1-21-15,-21 21 0,21 0 16,-20 0-16,-1-21 0,0 21 0,0 0 15,0 0-15,0 0 0,1 0 16,-22-21 0,21 21-1,-42-22 48,21 1-48,-22 0-15,22 0 0</inkml:trace>
  <inkml:trace contextRef="#ctx0" brushRef="#br0" timeOffset="510.04">3006 11155 0,'-43'0'16,"22"0"0,0 0-1,21 21 1,0 0-16,0 0 16,0 1-16,21-1 15,0-21-15,0 21 0,1-21 16,-1 0-16,0 0 0,0 21 0,0-21 15,0 0-15,22 0 0,-22 0 16,0 0-16,0 0 0,0 0 0,22 0 16,-22 0-16,0 0 15,0 0-15,0 0 0,-21 21 32,0 0-32,-21-21 15,-21 22-15,21-1 16,0-21-16,-1 21 0,1 0 0,0 0 15,0 0-15,0 1 0,-22-1 0,22 21 16,0-21-16,0 0 0,-21 1 16,20-1-16,1 21 0,-21-21 0,21 0 15,0 1-15,-1-1 0,1-21 16,0 21-16,0 0 0,0-21 16,21 21-16,21-21 46,0-21-46,0 0 16,0 21-16,1-21 0,20 0 16</inkml:trace>
  <inkml:trace contextRef="#ctx0" brushRef="#br0" timeOffset="1278.35">10033 11726 0,'0'0'16,"21"0"-16,0 0 0,-42 0 47,-21 0-47,-1 0 0,1 0 16,0 0-16,-22 0 0,1 0 0,20-21 15,-20 21-15,-22 0 0,22 0 0,-22 0 16,0 0-16,1 0 0,-1 0 15,-21-21-15,0 21 0,22 0 0,-22 0 16,21 0-16,1-21 0,20 21 0,1 0 16,-1-21-16,1 21 0,20 0 15,-20 0-15,20-21 0,1-1 16,21 22-16,-21 0 0,20 0 16,-20-21-16,21 21 0,0 0 0,0 0 15,21-21 16,21 0 1,0 0-32,0 21 15</inkml:trace>
  <inkml:trace contextRef="#ctx0" brushRef="#br0" timeOffset="1767.55">8403 11218 0,'0'0'15,"-21"0"32,0 0-47,0 22 0,-1-1 16,1-21-16,0 21 0,-21 0 0,21 0 15,-1 0-15,-20 1 0,21-1 16,-21 0-16,-1 0 0,22 0 16,-21-21-16,21 21 0,-22-21 15,22 0-15,0 22 0,0-22 0,0 0 16,42 0 46,0 0-62,0 21 16,-21 0-16,21-21 0,0 21 0,1 0 16,-1 0-16,0 1 0,-21-1 15,21 0-15,0 0 0,0 0 16,22 22-16,-43-22 0,21 0 16,0-21-16,0 21 0,-21 0 15,0 0-15,21-21 0,-21 22 0,22-22 16,-22 21-16,0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2:16:1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1439 0,'0'-21'32,"-21"21"30,0 0-62,0-21 16</inkml:trace>
  <inkml:trace contextRef="#ctx0" brushRef="#br0" timeOffset="1303.59">1778 1122 0,'0'0'16,"0"-21"-16,-21 21 0,0-21 0,-1 21 16,1 0-16,0 0 15,0 0 1,0 0-16,21 21 0,0 21 0,-21-21 15,21 0-15,0 1 0,-22-1 16,22 21-16,0-21 0,0 0 16,0 1-16,22-22 0,-1 21 15,0 0-15,0-21 0,0 0 0,22 0 16,-22 0-16,21-21 0,0 0 16,1-1-16,-22 1 0,21 0 0,1-21 15,-22-1-15,21 22 0,-21-21 16,0 0-16,-21-1 0,0 1 15,0 0-15,0 20 0,0 1 16,-21 42 0,21 1-1,-21 20-15,0-21 0,0 21 0,21 1 16,0-1-16,-21 0 0,-1 1 16,22-1-16,-21 0 0,21 1 0,0-1 15,0 0-15,-21 1 0,21-1 16,0 0-16,0 1 0,0-22 15,0 21-15,0-21 0,0 22 0,0-22 16,0 0-16,0-42 47,-21 0-47,0-22 0,21 22 0,-21 0 16,-1 0-16,22 0 0,0 0 15,-21-1-15,0 22 16,0 0-16,0 0 15,0 0 1,-1 22-16,22-1 0,0 0 16,0 0-16,0 0 0,0 0 0,0 1 15,0-1-15,0 0 0,0 0 16,22 0-16,-1-21 0,0 21 0,0-21 16,21 0-16,-20 0 0,20 0 15,0-21-15,1 0 0,20 0 16,-21-21-16,22 20 0,-1-20 15,1 0-15,-1-1 0,-20 1 16,20 0-16,-42-1 0,22-20 0,-22 21 16,21-22-16,-42 22 0,21-22 15,-21 22-15,0 21 0,22-22 0,-22 22 16,0 0-16,0 0 0,0 0 16,0 0-16,0 42 15,0 0 1,-22 0-16,1 21 15,21 1-15,-21-1 0,0 0 0,0 22 16,0-1-16,21 1 0,-22-1 16,1 22-16,0 0 0,0-1 15,0 22-15,0-21 0,-1 21 0,1-22 16,0 22-16,0 0 0,21 0 16,-21 0-16,21 0 0,-21-22 0,21 1 15,0 0-15,0-1 0,0-20 16,0-22-16,0 22 0,21-43 0,0 21 15,0-21-15,0-21 0,0 0 16,22 0-16,-1-21 0,0 0 0,1-21 16,-1-1-16,0-20 0,22-1 15,-22-20-15,1-1 0,-1 0 16,0-21-16,-21 22 0,22-1 16,-22 0-16,-21 1 0,0 20 0,0-20 15,-21 41-15,0-20 0,-22 20 16,1 1-16,0 21 0,-22-21 15,22 20-15,-22 1 0,22 21 0,-22-21 16,43 0-16,-21 21 0,21 0 16,0 0-16,21-21 0,21 21 15,21-21 1,0 21-16,1 0 0,20-22 16,1 1-16,-1 0 0,1 0 0</inkml:trace>
  <inkml:trace contextRef="#ctx0" brushRef="#br0" timeOffset="1924.83">4022 1164 0,'0'0'0,"0"-21"0,0 0 16,0 0-16,0 0 31,0 42-31,0 0 15,0 0-15,-22 0 0,1 22 16,21-22-16,-21 21 0,0-21 16,21 22-16,0-1 0,-21-21 0,21 0 15,0 22-15,0-22 0,0 0 16,21-21-16,0 0 0,0 0 16,0 0-16,22 0 0,-22 0 15,21 0-15,-21-21 0,22 0 16,-1-22-16,0 22 0,1-21 0,-1 21 15,-21-22-15,22 1 0,-22 21 16,0 0-16,0-1 0,0 1 0,-21 0 16,-21 42 15,21 0-31,-21 1 16,0-1-16,21 21 0,-21 0 15,-1 1-15,22-1 0,-21 22 16,0-1-16,21 22 0,-21-22 15,0 22-15,0 0 0,21-1 0,0 1 16,-22 0-16,22-1 0,0 22 0,0-21 16,0-1-16,0 1 0,0 21 15,0-43-15,0 22 0,-21-21 0,21-1 16,0 1-16,-21-1 0,21-21 16,-21 1-16,0-22 0,0 21 0,-1-21 15,-20-21-15,21 0 0,-21 0 16,-1-21-16,1 0 0,0-21 15,-1-1-15,-20 1 0,20 0 0,1-22 16,0 22-16,21-22 0,-1 22 16,1-21-16,21 20 0,0 1 0,0 0 15,21-22-15,22 22 0,-22-1 16,21 1-16,22 0 0,-22-22 0,22 1 16,-1-1-16</inkml:trace>
  <inkml:trace contextRef="#ctx0" brushRef="#br0" timeOffset="2784.29">5080 1080 0,'0'0'0,"-21"0"16,0-22-16,-1 22 0,1 0 16,0 22-16,0-1 0,0 0 0,-22 0 15,1 21-15,21-20 0,-21 20 16,20 0-16,-20 1 0,21-1 0,-21 0 15,20 1-15,1-1 0,0 0 16,21 1-16,0-1 0,0-21 0,0 21 16,21-20-16,0-22 0,1 21 15,20-21-15,0 0 0,1 0 0,20 0 16,-21-21-16,1-1 16,20 1-16,-20-21 0,-1 21 0,0-22 15,1 1-15,-22 0 0,21-1 16,-21-20-16,-21 21 0,0-1 0,0 1 15,0 21-15,0-22 0,0 22 16,-21-21-16,-21 21 0,21 21 0,-1-21 16,-20 21-16,0 0 0,-1 0 15,1 21-15,-21-21 0,20 21 0,1 21 16,0-21-16,-1 22 0,1-1 16,0-21-16,20 22 0,1-1 0,21 0 15,0 1-15,0-1 0,0 0 16,21-21-16,1 22 0,-1-22 15,21 0-15,0 21 0,1-42 16,-1 22-16,22-22 0,-22 0 0,21 0 16,-20 0-16,20 0 0,-20-22 15,-1 1-15,21-21 0,-20 21 16,20-22-16,-20 22 0,20-21 0,-21 0 16,1-1-16,-1 1 0,0 0 15,1 20-15,-22-20 0,0 21 0,0 0 31,-42 21-31,0 21 16,-21 0-16,20 0 0,1 0 16,0 22-16,0-22 0,0 0 15,21 21-15,0-20 0,-21 20 0,21 0 16,0-21-16,0 1 0,0-1 16,0 0-16,21 0 0,0 0 15,0-21-15,21 0 0,-20 0 0,20 0 16,-21 0-16,21 0 0,1-21 15,-1 0-15,0-21 0,-20 20 0,20 1 16,0-21-16,-21 0 0,1-1 16,-1 22-16,0-21 0,-21 21 15,0-1-15,21 1 0,-21 0 0,0 0 16,0 42 0,0 0-16,0 0 15,-21 1-15,21 20 0,0-21 16,0 0-16,-21 0 0,21 22 0,0-22 15,0 0-15,0 0 0,0 0 16,0 1-16,0-1 0,0 0 0,0 0 16,21-21-16,0 0 0,0 0 15,0 0-15,1-21 0,-1 0 16,21 0-16</inkml:trace>
  <inkml:trace contextRef="#ctx0" brushRef="#br0" timeOffset="3603.55">7599 1080 0,'0'-64'31,"-21"43"-31,-1 21 16,1 0-16,0 0 15,0 21-15,-21 0 0,20 0 0,1 22 16,-21-22-16,21 21 0,-22 1 15,22-1-15,0 0 0,-21 1 0,21 20 16,-1-21-16,22 1 0,0-1 16,0 0-16,0-20 0,0 20 0,22-21 15,-1 0-15,0 0 0,21 1 16,1-22-16,20 0 0,1 0 16,-1-22-16,1 1 0,20 0 15,-20 0-15,20-21 0,-20-1 0,-1 1 16,1 0-16,-1-1 0,-20-20 15,-1-1-15,-21-20 0,22 20 0,-22-21 16,0 22-16,-21-1 0,0 22 16,0 0-16,0-1 0,0 22 0,0 0 15,0 0-15,0 0 0,-21 42 16,0 0-16,-1 21 16,1 1-16,0-1 0,0 22 15,21-1-15,-21-21 0,0 22 16,-1-1-16,1-20 0,21 20 15,0-20-15,0-1 0,0 0 0,0 1 16,0-1-16,21-21 0,1 0 16,-1 0-16,0 1 0,21-22 0,-21 0 15,22 0-15,-22 0 0,21 0 16,1-22-16,-1 1 0,-21 0 0,21 0 16,1-21-16,-22-1 0,21 22 15,-21-21-15,1-1 0,-22 1 0,0 21 16,21 0-16,-21 0 15,0 42 1,-21 0-16,21 0 16,-22 0-16,22 22 0,-21-22 0,21 0 15,-21 21-15,21-21 0,0 1 16,0-1-16,0 0 0,0 0 16,0 0-16,0-42 31,0 0-16,0 0-15,21 0 0,0-22 0,1 1 16</inkml:trace>
  <inkml:trace contextRef="#ctx0" brushRef="#br0" timeOffset="3763.62">8721 953 0,'-43'0'15,"22"-22"-15,0 22 16,0 0-16,21 22 31,0-1-31,0 0 16,21-21-16,0 0 0,0 21 15,0-21-15</inkml:trace>
  <inkml:trace contextRef="#ctx0" brushRef="#br0" timeOffset="4011.16">9123 953 0,'0'21'16,"0"0"-16,-21 0 0,-1 0 0,1 22 16,0-22-16,-21 21 0,21 0 15,-1 1-15,1-1 0,0 0 0,0 1 16,0-22-16,21 21 0,0-21 16,0 22-16,0-22 0,0 0 0,0 0 15,21 0-15,21-21 0,-21 0 16,22 0-16,-1 0 0,0 0 15,22 0-15,-22-21 0,22 0 0,-22 0 16,0 0-16,1-22 0,-1 22 16,0-21-16,1-22 0,-1 1 0,0-1 15</inkml:trace>
  <inkml:trace contextRef="#ctx0" brushRef="#br0" timeOffset="4512.47">9652 804 0,'0'0'0,"0"-42"0,0 21 0,0 0 0,0 0 15,0-1-15,0 44 16,0-1-16,-21 0 15,21 21-15,-21 1 0,-1-1 16,22 0-16,-21 22 0,21-22 0,-21 22 16,0-1-16,21-21 0,-21 1 15,21-1-15,0 0 0,-21 1 0,21-22 16,-22 21-16,22-21 0,0 1 16,0-1-16,0-42 31,0-1-31,0 1 15,0 0-15,0 0 0,22 0 0,-1 0 16,0-1-16,0 1 0,0 0 16,22 0-16,-22 0 0,21 0 0,0-1 15,22 1-15,-22 0 0,22 0 16,-1 0-16,1 21 0,-22 0 0,22 0 16,-22 0-16,-21 0 0,0 0 15,0 0-15,-21 21 16,-21-21-16,0 21 0,-21-21 0,-1 21 15,-20-21-15,-1 21 0,1-21 16,-1 22-16,1-22 0,-1 0 16,22 21-16,-21-21 0,20 21 0,22-21 15,-21 21-15,21 0 0,-1 0 16,1 1-16,0-1 0,21 0 0,0 0 16,0 0-16,0 0 0,0 1 15,0-1-15,0 0 0,21 0 0,22 0 16,-22 0-16,0 1 0,21-1 15,-21-21-15,22 0 0,-1 21 0,-21-21 16,22 0-16,-1 0 0,0 0 16,-21-21-16,22 0 0,-1-1 15,0 1-15</inkml:trace>
  <inkml:trace contextRef="#ctx0" brushRef="#br0" timeOffset="5230.53">11642 953 0,'0'0'0,"0"-22"0,-43 1 15,22 42 1,0 1-16,0-1 0,0 0 0,-1 0 15,-20 21-15,21 1 0,-21-22 16,20 21-16,-20 1 0,21-1 0,0-21 16,21 21-16,0-20 0,0-1 15,0 0-15,0 0 0,21 0 0,0 0 16,0-21-16,0 0 0,1 0 0,-1 0 16,21 0-16,-21 0 15,0 0-15,1 0 0,-1-21 0,-21 0 0,0-21 16,21 21-16,-21-22 0,0 1 15,0 0-15,0-1 0,21 1 16,-21-22-16,0 22 0,0 0 16,21-1-16,0 22 0,1-21 0,20 21 15,-21 0-15,21-1 0,1 1 16,-1 21-16,0 0 0,1 0 0,-1 0 16,0 0-16,22 21 0,-43 22 15,21-22-15,1 21 0,-22 1 0,0-1 16,-21 0-16,0 1 0,0-1 15,0 0-15,0 1 0,-21-1 16,0-21-16,0 0 0,-1 22 16,1-43-16,0 21 0,0 0 0,0-21 15,0 0 1,-1 0-16,22-21 0,0 0 16,0-1-16,0-20 0,0 21 15,0-43-15,22 22 0,20-21 0,-21-1 16,21 22-16,1-22 0,-1 22 15,0 0-15,1-1 0,-1 22 0,22 0 16,-22 21-16,0 0 0,-21 0 16,22 0-16,-1 21 0,-21 0 0,0 22 15,1-1-15,-1 0 0,-21 1 16,0 20-16,0-21 0,0 1 16,-21 20-16,-1-20 0,1-1 15,0-21-15,21 21 0,-21-20 0,0 20 16,0-21-16,-1 0 15</inkml:trace>
  <inkml:trace contextRef="#ctx0" brushRef="#br0" timeOffset="5840.53">14690 402 0,'0'0'0,"-22"0"15,1 0-15,0 0 0,0 0 16,0 21-16,0 1 0,-1-1 0,1 0 15,-21 21-15,21 1 0,0-1 16,-1 21-16,22 1 0,-21-1 16,0 1-16,0-1 0,21 22 15,0-21-15,0-22 0,-21 21 0,21-20 16,-21-1-16,21 0 0,0-20 16,0-1-16,-22 0 0,22 0 0,0-42 31,0-21-16,0 20-15,0 1 0,0-21 0,0-22 16,0 22-16,22 0 0,-1-22 16,0 22-16,0-22 0,21 22 15,1 0-15,-22 21 0,21-22 0,1 22 16,-1 21-16,0 0 0,22 0 16,-22 0-16,0 0 0,22 21 15,-22 22-15,1-22 0,-1 21 0,0 0 16,-21 1-16,-21-1 0,0 0 15,0 1-15,-21-1 0,-21-21 16,0 22-16,-1-22 0,1 0 0,-22 0 16,22 0-16,-21 0 0,20-21 0,-20 0 15,20 0-15,1 0 0,21 0 16,-21 0-16,20 0 0,1 0 0,0 0 16,21-21-1,21 21-15,0-21 0,1 0 16,20 21-16,0-21 15,-21 0-15</inkml:trace>
  <inkml:trace contextRef="#ctx0" brushRef="#br0" timeOffset="6208.52">15346 889 0,'0'0'0,"-21"0"0,-1 0 15,1 21-15,0 0 0,0 22 16,-21-22-16,20 21 0,-20 1 0,21-1 15,0-21-15,-22 21 16,22 1-16,0-22 0,0 21 0,21-21 0,0 1 16,0-1-16,0 0 15,21-21-15,21 0 16,-20 0-16,20 0 0,0 0 16,22-21-16,-22 0 0,22-1 0,-22-20 15,0 21-15,1-43 0,-1 22 16,-21-21-16,0 20 0,0-20 0,-21 20 15,0 1-15,0 0 0,-21 21 16,-21-1-16,21 1 0,-22 21 0,1 0 16,-21 0-16,20 0 0,1 21 15,0 1-15,-22 20 0,43-21 0,-21 21 16,20 1-16,-20-1 16,42 0-16,0-20 0,0 20 0,0-21 15,0 0-15,42 0 0,-20 1 16,20-22-16,21 0 0,-20 0 0</inkml:trace>
  <inkml:trace contextRef="#ctx0" brushRef="#br0" timeOffset="6467.25">16192 635 0,'0'0'0,"0"-21"0,0 0 0,0 0 0,-21 21 31,0 0-31,0 21 0,0 0 15,0 21-15,-1-21 0,1 43 16,-21-22-16,21 22 0,0-1 0,-1-20 16,1 20-16,0 1 0,0-22 15,0 21-15,0-20 0,-1-1 0,1-21 16,21 0-16,0 22 0,0-22 16,0 0-16,21-21 15,1 0-15,20-21 16,-21 0-16,0 0 0,22-22 15,-1 22-15</inkml:trace>
  <inkml:trace contextRef="#ctx0" brushRef="#br0" timeOffset="6895.48">16552 487 0,'0'0'16,"0"-21"-16,0 63 15,-21-21-15,-21 43 16,21-22-16,21 22 15,-22-22-15,1 21 0,-21 1 0,21-1 16,0 1-16,-1-1 0,1-20 16,0 20-16,0-20 0,0-1 0,0 0 15,-1-21-15,22 22 0,-21-22 16,21 0-16,0-42 31,0 0-15,0 0-16,0-22 0,21 1 0,1 0 15,20-1-15,-21 1 0,21-22 16,1 22-16,-1 0 0,0-1 16,1 22-16,20 0 0,-20 0 0,-1 21 15,0 0-15,1 0 0,-22 21 16,21 0-16,-21 22 0,0-1 0,-21 0 16,0 1-16,0-1 15,0 0-15,0 1 0,0-1 0,-21 0 0,0 1 16,0-22-16,0 21 15,0-21-15,-1 0 0,1 1 0,0-22 16,0 21-16,0-21 0,0 0 16,-1 0-16,1 0 0,0-21 15,21-1-15,-21 1 0,0 0 0</inkml:trace>
  <inkml:trace contextRef="#ctx0" brushRef="#br0" timeOffset="7079">15854 931 0,'0'-21'0,"0"0"16,0 0-1,21 21-15,0-21 0,0 21 0,22 0 16,-1-21-16,0 21 0,1 0 16,-1-22-16,21 22 0,1 0 0,-22 0 15,1 0-15,-1 0 0,0 0 16,-42 22-16,0-1 0</inkml:trace>
  <inkml:trace contextRef="#ctx0" brushRef="#br0" timeOffset="7883.75">5038 3577 0,'0'0'0,"21"-42"15,0 21 1,0 0-16,-21-22 0,21 1 0,0 0 16,-21-1-16,0 1 0,0 0 15,0 20-15,0-20 0,0 21 0,0 0 16,-21 0-16,-21 21 0,21 0 16,-22 0-16,-20 0 0,21 21 0,-22 21 15,1-21-15,-1 43 0,1-22 16,-1 22-16,22-1 0,-22 1 0,22-22 15,0 21-15,-1 1 0,22-22 16,0 1-16,21-1 0,0 0 0,0-21 16,0 1-16,21-1 0,0 0 15,22-21-15,-1 0 0,0 0 0,22-21 16,-1 0-16,-20-1 0,20-20 16,1 21-16,-1-21 0,-21-1 15,22-20-15,-43 20 0,21-20 0,-20-1 16,-1 1-16,0-1 0,-21 22 15,21 0-15,-21-1 0,0 1 0,0 21 16,0 42 0,-21 21-16,21-20 15,-21 20-15,21 0 0,-21 22 16,21-22-16,0 0 0,0 22 0,0-22 16,0 1-16,0-22 0,0 21 15,0-21-15,0 0 0,0 1 0,0-1 16,21-21-16,0 0 0,0 0 15,0 0-15,0 0 0,1 0 16,-1-21-16,0-1 0,21 1 0,-21-21 16,1 0-16,-1-1 0,21 1 15</inkml:trace>
  <inkml:trace contextRef="#ctx0" brushRef="#br0" timeOffset="8108.12">5863 2794 0,'0'0'0,"0"21"15,0 0-15,-21 1 0,0 20 16,0-21-16,-1 21 0,-20 1 16,21 20-16,-21 1 0,20-1 15,-20 1-15,21-1 0,-21 1 16,20-22-16,-20 22 0,21-1 0,21-21 16,0 1-16,0-22 0,0 21 15,0-21-15,0 1 0,0-1 0,21-21 16,0 0-16,22 0 15,-22 0-15,21 0 0,-21-21 0,22-1 16,-1-20-16</inkml:trace>
  <inkml:trace contextRef="#ctx0" brushRef="#br0" timeOffset="8483.5">6032 3493 0,'0'0'0,"0"21"0,0 0 0,-21-21 0,42 0 47,1 0-47,-1-21 0,0 0 15,0-1-15,21 1 0,-20 0 0,-1 0 16,0 0-16,0-22 0,0 22 16,0 0-16,-21 0 0,0 0 0,0 0 31,-21 21-31,0 0 0,0 21 15,-21 0-15,20 0 0,-20 0 16,21 22-16,-21-22 0,20 21 0,-20 0 16,21 1-16,0-22 0,21 21 0,0-21 15,0 1-15,0-1 0,0 0 16,0 0-16,0 0 0,21-21 16,0 0-16,0 0 0,0 0 15,22 0-15,-22 0 0,0 0 0,21 0 16,-20-21-16,20 21 0,-21-21 15,0 21-15,22-21 0,-22 21 16,0-21-16,0 21 0</inkml:trace>
  <inkml:trace contextRef="#ctx0" brushRef="#br0" timeOffset="9241.45">4995 3366 0,'-42'0'0,"84"0"0,-126 0 0,62 0 16,1 0-16,0 0 0,0 0 16,42 0-1,0 0-15,22 0 0,-1 0 16,0 0-16,22 0 0,-1-22 0,22 22 16,0-21-16,-1 21 0,22-21 15,0 21-15,0-21 0,-22 21 16,22 0-16,-21-21 0,-22 21 0,1 0 15,-22 0-15,1 0 0,-22 0 16,-21 21-16,-21 0 16,-1 0-16,-20 0 0,-21 1 0,-22 20 15,0-21-15,1 0 0,-22 22 16,0-22-16,0 21 0,21-21 0,-20 0 16,41 1-16,-21-1 0,43-21 15,0 21-15,-1-21 0,22 0 0,0 0 16,21 21-16,21-21 15,22 0-15,-22 0 16,21 21-16,0-21 0,22 0 0,-1 0 16,1 0-16,-1 0 0,1 0 15,21 0-15,-1 0 0,1 0 0,-22 0 16,22-21-16,-21 0 0,-1 21 16,1-21-16,-22 21 0,0-21 0,1 21 15,-22-22-15,-42 22 16,-22 0-16,1 0 15,-43 22-15,1-1 0,-1 0 0,-21 0 16,0 0-16,0 0 0,22 1 16,-1-1-16,0 0 0,1 0 0,41 0 15,1-21-15,0 21 0,21-21 16,-1 0-16,44 0 16,20 0-1,-21 0-15,21 0 0,22-21 0,-22 0 16,22 21-16,20-21 0,-20 0 0,21 0 15,-22-1-15,22-20 0,-22 21 16,1-21-16,-1 20 0,-20-20 0</inkml:trace>
  <inkml:trace contextRef="#ctx0" brushRef="#br0" timeOffset="10045.03">8276 2963 0,'0'-21'0,"21"-21"31,-42 42-16,0 0-15,0 21 0,0-21 16,-1 21-16,1 22 0,0-1 0,-21 0 16,21 1-16,-22-1 0,1 21 15,21 1-15,0-22 0,-1 22 0,1-22 16,0 0-16,21 1 0,0-1 0,0 0 16,0-20-16,21-1 0,0 0 15,1-21-15,20 0 0,-21 0 16,21 0-16,1 0 0,20 0 0,-20-21 15,20-22-15,-21 22 0,22-21 16,-1 0-16,1-1 0,-22 1 16,1-22-16,-1 22 0,-21-21 0,0-1 15,-21 22-15,0-1 0,-21 1 16,0 0-16,0-1 0,-22 22 0,22 0 16,-21 0-16,0 21 0,-1 0 15,1 0-15,-22 0 0,22 21 0,21 0 16,-21 0-16,-1 1 0,22 20 15,-21 0-15,42-21 0,-21 22 16,21-1-16,0 0 0,0 1 0,0-1 16,0 0-16,0 1 0,42-1 15,-21-21-15,21-21 0,43 0 16,-43 0-16,1 0 16,20-21-16</inkml:trace>
  <inkml:trace contextRef="#ctx0" brushRef="#br0" timeOffset="10292.95">9250 2836 0,'0'0'16,"0"-21"-1,0 42 1,0 1-16,-21 20 0,-1-21 16,1 21-16,0 1 0,0-22 0,0 21 15,0 1-15,-22-1 16,22 0-16,-21 1 0,21-1 0,-22 0 15,22-21-15,0 22 0,0-22 16,21 0-16,0 0 0,21-21 16,0 0-16,0-21 15,0 0-15,22 0 0,-1-22 16,0 1-16,1 0 0,-1-1 0,0 1 16</inkml:trace>
  <inkml:trace contextRef="#ctx0" brushRef="#br0" timeOffset="10601.18">9673 2815 0,'0'0'0,"21"-21"0,0 21 16,-63 0 0,21 21-1,-21-21-15,-1 21 0,1-21 0,0 22 16,-1-22-16,1 21 0,0 0 16,-1-21-16,1 21 0,21-21 0,-22 21 15,22-21-15,0 21 0,21 1 16,0-1-16,0 0 15,0 0-15,0 0 16,21 0-16,0 1 0,1 20 0,-1-21 16,0 0-16,0 22 0,21-22 15,-20 21-15,-22-21 0,21 0 16,0 1-16,0-1 0,-21 0 0,0 0 16,0 0-16,21-21 0,-21 21 15,21-21-15,1 0 0,-1 0 16,0 0-16,0 0 15,21 0-15,-20-21 0,20-21 0</inkml:trace>
  <inkml:trace contextRef="#ctx0" brushRef="#br0" timeOffset="11151.96">11112 2794 0,'0'0'0,"85"-85"16,-85 64-1,-42 21-15,21 0 0,-1 0 16,-20 0-16,-21 0 0,20 0 0,1 21 16,-22 1-16,22-1 0,-21 21 15,20-21-15,1 0 0,21 22 0,0-22 16,-1 21-16,22-21 0,0 1 16,0-1-16,0 0 0,22-21 15,-1 0-15,21 0 0,0 0 0,1 0 16,-1 0-16,0 0 0,1 0 15,20 21-15,-20-21 0,-22 0 16,21 0-16,-21 0 0,0 0 16,-21 21-16,-21-21 15,0 21-15,0-21 0,-21 22 0,-22-22 16,22 21-16,-1 0 0,-20-21 16,21 21-16,-1 0 0,1 0 0,0-21 15,20 22-15,1-1 0,0-21 16,21 21-16,0 0 15,21-21-15,22 0 16,-22 0-16,21 0 0,-21 0 16,22 0-16,-1 0 0,-21 0 15,21 21-15,-20-21 0,20 21 0,-21 1 16,0-1-16,0 21 0,-21-21 0,0 22 16,0-22-16,0 21 0,-21 0 15,-21 1-15,21-1 0,-22 0 0,1 22 16,21-22-16,-21 1 0,-1 20 15,1-21-15,0 22 0,-1-22 0,22 1 16,0-1-16,0-21 0,21 0 0,0 0 16,0 1-16,21-44 15,21 1-15,1-21 0,-1 0 16</inkml:trace>
  <inkml:trace contextRef="#ctx0" brushRef="#br0" timeOffset="11592.12">13166 2540 0,'0'0'0,"0"-21"0,0 0 0,0 0 15,0-22-15,0 22 0,0 0 0,0 0 16,0 0-16,0-1 0,-22 1 16,22 0-16,-21 21 0,0 0 0,0 0 15,0 0-15,-22 21 0,22 0 16,-21 1-16,0 20 0,-1 0 15,1 1-15,0 20 0,20-21 0,-20 22 16,21-1-16,-21 1 0,20-22 0,1 22 16,0-22-16,0 0 0,21 22 15,0-43-15,0 21 0,0 1 16,21-22-16,0 0 0,22 0 0,-22 0 16,42-21-16,1 0 0,-1 0 15,1 0-15,20-21 0,1 0 0,0 0 16,-1 0-16,-20-22 0,21 22 15,-22-21-15</inkml:trace>
  <inkml:trace contextRef="#ctx0" brushRef="#br0" timeOffset="12416.51">13864 2773 0,'0'-21'15,"0"42"-15,0-63 0,-21 42 0,0-22 16,0 22-16,-22 0 0,22 0 16,-21 0-16,-1 0 0,1 0 0,21 0 15,-21 22-15,-1 20 0,1-21 16,0 0-16,-1 22 0,1-1 0,21-21 15,-22 21-15,22-20 0,0 20 16,21-21-16,0 0 0,0 0 0,0 1 16,21-1-16,0 0 0,1-21 15,20 0-15,0 0 0,1 0 0,-1 0 16,0-21-16,22 0 0,-22-1 0,0 1 16,22 0-16,-22 0 0,1-21 15,-1-1-15,0 22 0,-21-21 0,1-1 16,-1 22-16,-21 0 15,0 0-15,0 0 0,-21 21 16,-1 21-16,1 0 16,0 0-16,-21 0 0,21 1 15,-1-1-15,1 21 0,-21-21 0,21 22 16,21-22-16,-21 0 0,21 21 16,0-21-16,0 1 0,0-1 0,21 0 15,0-21-15,0 0 16,21 0-16,1 0 0,-1 0 0,22 0 15,-22-21-15,21 0 0,1-1 16,-1 1-16,1 0 0,-1-21 16,1 21-16,-22-22 0,1 1 0,-22 0 15,21-1-15,-21 22 0,0-21 16,-21 21-16,0-1 0,0 1 0,0 0 16,-21 21-1,21 21-15,-21 0 16,0 22-16,0-22 0,0 0 15,21 21-15,-22 1 0,1-22 0,21 21 16,0-21-16,-21 1 0,0-1 0,21 21 16,0-21-16,0 0 0,-21-21 15,21 22-15,0-1 0,-21-21 16,21-21 0,0-1-1,-22 1-15,22 0 0,0 0 16,0-21-16,0-1 0,0 22 15,0-21-15,22-1 0,-1 1 0,0 0 16,21-1-16,-21 22 0,22-21 16,-1 21-16,0 0 0,1 21 0,-1 0 15,0 0-15,1 0 0,-1 0 16,0 21-16,1 0 0,-1 0 0,-21 21 16,22-20-16,-22 20 0,-21-21 15,0 0-15,0 22 0,0-22 0,0 0 16,0 0-16,0 0 0,-21 0 15,-1 1-15,1-1 0,0-21 16,0 21-16,0-21 0,0 0 0,21-21 47,21 0-47,0 21 16</inkml:trace>
  <inkml:trace contextRef="#ctx0" brushRef="#br0" timeOffset="12687.51">15663 2604 0,'0'0'16,"21"-22"-16,1 1 0,-22 0 15,0 0-15,0 0 0,0 0 0,-22 21 16,1 0 0,0 0-16,0 21 0,-21 0 0,20 0 15,-20 0-15,21 22 0,-21-1 16,20 0-16,-20 1 0,21-1 0,-21 0 15,20-21-15,1 22 0,0-1 0,0-21 16,21 22-16,0-22 0,0 0 16,0 21-16,0-21 0,21-21 0,0 22 15,22-22-15,-1 0 0,0 0 16,22 0-16,-22 0 0,22 0 16,-22-22-16,21 22 0,1-42 0,-1 21 15,-20 0-15</inkml:trace>
  <inkml:trace contextRef="#ctx0" brushRef="#br0" timeOffset="13300.51">16087 2752 0,'-85'63'16,"85"-42"0,42 1-1,-21-22-15,1 0 16,20 0-16,-21 0 0,21 0 15,1-22-15,-1 1 0,-21 0 16,22 0-16,-1 0 0,-21 0 16,0-1-16,0 1 0,-21-21 0,0 21 15,0 0-15,0-1 16,-21 22-16,-21 0 0,21 0 16,-22 0-16,22 0 0,-21 22 15,0-1-15,-1 21 0,1-21 0,21 22 16,-22-22-16,22 21 0,0-21 15,0 22-15,0-22 0,21 21 0,-21-21 16,21 22-16,0-22 0,0 0 16,21 0-16,0 0 0,0 0 15,0 1-15,22-1 0,-1-21 0,21 0 16,-20 0-16,20 0 0,1 0 16,20 0-16,-20 0 0,-1-21 0,1-1 15,-1 1-15,1 0 0,-1-21 16,-20-1-16,20 1 0,-20-21 0,-1-1 15,0 1-15,-21-22 0,22 21 16,-22 1-16,21-22 0,-21 43 0,-21-22 16,0 22-16,0 21 0,0-21 15,0 20-15,0 1 0,-21 21 16,0 21 0,-21 22-16,21-22 0,-1 42 15,-20-20-15,21 20 0,0 1 0,0 20 16,-1-20-16,1-1 0,21-20 15,0 20-15,0-20 0,0 20 0,0-42 16,0 22-16,0-1 0,21-21 16,1 21-16,-1-20 0,21-22 0,-21 21 15,22-21-15,-22 0 0,21 0 16,22 0-16,-22 0 0,0-21 0,1-1 16,-1 1-16,0 0 0</inkml:trace>
  <inkml:trace contextRef="#ctx0" brushRef="#br0" timeOffset="13440.69">17568 2985 0,'0'0'0,"-21"0"16,0 0-1,0 0 1,0 0 0,-1 21-16,-20-21 0,21 0 15,-21 21-15,-22 0 0</inkml:trace>
  <inkml:trace contextRef="#ctx0" brushRef="#br0" timeOffset="14227.62">5228 4890 0,'0'0'0,"0"-22"0,-21 1 16,21 0-16,0 0 0,0 0 15,-21 0-15,0 42 31,21 21-31,-22 0 0,22 1 16,-21 20-16,21-20 0,-21 20 16,21 1-16,0-1 0,-21 1 0,0-22 15,21 21-15,-21-20 0,21 20 16,-22-20-16,22-1 0,-21 0 0,0 1 16,21-1-16,0-21 0,0 0 0,0-42 31,0 0-31,0 0 15,0-22-15,0 1 0,0 0 16,0-1-16,0 1 0,21 0 0,0-22 16,1 22-16,-1 0 15,0-1-15,0 1 0,21 21 0,-20-22 16,20 22-16,0 0 0,22 21 16,-1 0-16,-20 0 0,20 21 0,1 0 15,-22 1-15,21-1 0,-41 21 0,20 0 16,-42-20-16,0 20 0,0 0 15,0-21-15,-42 22 0,20-1 0,-20 0 16,-21-20-16,20 20 0,-20 0 16,-1-21-16,22 1 0,0-1 15,-1-21-15,1 0 0,21 0 16,-22 0-16,22 0 0,0 0 0,0 0 0,0-21 16,21-1-16,0 1 15,0 0-15,0 0 16,21 0-16,21 0 0,-21-1 0,22 1 15,-1 0-15,0 0 0,22-21 16</inkml:trace>
  <inkml:trace contextRef="#ctx0" brushRef="#br0" timeOffset="15975.83">5969 5059 0,'0'21'0,"0"21"15,0-20-15,0-1 0,-21 21 16,0 0-16,-1 1 0,1-22 15,21 21-15,-21 1 0,21-22 0,-21 21 16,21-21-16,0 22 0,0-22 16,0 0-16,0 0 0,21-21 31,0 0-31,0 0 16,1 0-1,-1 0 32,0 0-16,0 0-15,0 0 0,0 0-16,1 0 15,-1 0-15,0 0 0,0-21 0,0 0 16,0 21-16,1-21 0,-1-1 15,21-20-15,-21 21 0,22-21 0,-22 20 16,21-20-16,-21 0 0,0-1 16,1 1-16,-1 0 0,0 21 0,-21-1 15,0 1-15,0 0 0,0 0 16,-21 21-16,0 0 16,-1 21-16,1 0 15,21 0-15,-21 1 0,0-1 0,0 21 16,0 0-16,-1 1 0,22-22 0,0 21 15,0 1-15,0-1 0,0 0 16,0 1-16,0-1 0,0 0 0,0-21 16,0 1-16,22 20 0,-1-42 15,0 21-15,0-21 0,0 0 0,22 0 16,-1 0-16,21-21 0,-20 0 16,20 0-16,1-1 0,-1-20 0,22 0 15,-22-1-15,-20 1 0,20 0 16,1-1-16,-22-20 0,-21-1 15,22 1-15,-22-1 0,0 1 0,0-1 16,0 22-16,-21-21 0,0 20 16,0 22-16,0 0 0,0 0 0,0 0 15,0 63 1,-21-21-16,21 21 16,-21 1-16,0-1 0,21 22 15,-21-22-15,-1 21 0,1-20 0,21 20 16,0-20-16,-21 20 0,21-21 0,-21 1 15,21-22-15,0 21 0,0-21 16,0 22-16,0-22 0,21 0 16,0-21-16,0 0 15,1 0-15,-1 0 0,21-21 0,0 0 16,-20 21-16,20-43 0,21 22 0,-20 0 16,20-21-16,-20-1 0,20 1 15,1 0-15,-22-22 0,0 1 0,22-1 16,-43 1-16,21-1 0,-21 1 15,1 20-15,-1-20 0,-21 42 0,0-22 16,0 22-16,0 0 0,0 0 16,-21 42-1,-1 0-15,1 22 0,0-1 0,0 0 16,-21 22-16,42-22 0,-43 22 16,43-1-16,-21 1 0,0-22 15,0 21-15,21-20 0,-21-1 16,21 22-16,0-43 0,0 21 0,0 0 15,0-20-15,0 20 0,21-21 16,0 0-16,0 0 0,0-21 0,22 0 16,-1 0-16,-21 0 0,21 0 0,22-21 15,-22 0-15,1 0 16,20 0-16,-21 0 0,1-22 0,-1 22 16,0-21-16,1-1 0,-22 22 0,0-21 15,21 0-15,-20 20 0,-22 1 16,21 0-16,-21 42 31,-21 0-31,21 1 0,-22-1 16,22 0-16,-21 0 0,0 21 15,21-20-15,0-1 0,0 0 0,0 21 16,0-21-16,0 1 0,0-1 0,0 0 16,0 0-16,42-21 15,-20 0-15,-1 0 0,0 0 16,21 0-16,-21-21 0,22 0 15,-1 0-15,-21-1 0,22 1 16,-22 0-16,0-21 0,-21 21 0,0-22 0,0 22 16,0-21-16,-21-1 15,0 22-15,-1-21 0,-20 21 0,21 21 16,-21-21-16,20 21 0,-20 0 16,21 0-16,0 0 0,0 0 0,-1 0 15,65 0 1,-22 0-16,21 0 15,1 0-15,-1 0 0,0 0 0,1 0 16,20 0-16,-21 0 0,1 0 16,-1 0-16,0 0 0,-20 21 0,20-21 15,-21 21-15,0 0 0,0 0 16,-21 0-16,22 1 0,-22 20 16,0-21-16,0 0 0,0 0 0,0 22 15,-22-22-15,1 0 0,21 0 16,-21 0-16,0 1 0,21-1 0,-21 0 15,21 0-15,-21-21 16,-1 0 0,1-21-16,21 0 15,0 0-15,0-22 0,0 22 16,0 0-16,21-21 0,1-1 0,20 1 16,-21-22-16,21 22 0,1 0 0,-1-22 15,0 22-15,1 21 0,-1-22 16,0 22-16,22 0 0,-22 21 0,22 0 15,-22 0-15,22 42 16,-22-20-16,-21-1 0,21 21 0,-20 0 16,-1 1-16,-21-1 0,0 0 0,0 1 15,0-1-15,-21 0 0,-1-20 16,-20 20-16,21 0 0,-21-21 0,-1 1 16,22-1-16,-21 0 0,21 0 15,-1-21-15,1 0 0,0 0 0,0 0 16,0 0-16,0-21 15,-1 0-15,1-22 0</inkml:trace>
  <inkml:trace contextRef="#ctx0" brushRef="#br0" timeOffset="16201.47">7345 4974 0,'-43'0'0,"86"0"0,-128 0 15,43 0-15,21 0 0,-1 0 16,44 0-16,-1 0 16,0 0-16,21 0 0,1 0 15,20 0-15,22-21 0,-1 21 0,1 0 16,0-21-16,21 21 0,-1-21 16,-20 21-16,0 0 0,-1 0 15,1-21-15,-21 21 0,-1 0 0,1 0 16,-1 0-16</inkml:trace>
  <inkml:trace contextRef="#ctx0" brushRef="#br0" timeOffset="16583.48">12107 4593 0,'0'0'0,"0"-21"0,21 0 16,1 0-16,-1 0 0,0-1 16,-21 1-16,0 0 0,0 0 0,-21 21 31,-22 0-31,22 21 0,0 0 0,-21 0 15,21 22-15,-22-1 16,1 0-16,21 22 0,-22-1 0,22 1 16,0 21-16,-21-22 0,21 1 0,-1-1 15,1 1-15,0-22 0,21 21 16,0-41-16,0 20 0,0 0 0,0-21 16,0 1-16,0-1 15,21-42 1,0 21-16,-21-22 0</inkml:trace>
  <inkml:trace contextRef="#ctx0" brushRef="#br0" timeOffset="17060.18">11536 4995 0,'0'0'0,"-21"0"0,-22-21 16,22 21-16,21-21 16,21 0-1,22 21-15,-22-21 16,21 0-16,0 21 0,22-22 15,-1 1-15,1 21 0,21-21 0,-1 0 16,1 21-16,-22 0 0,1 0 16,-1 0-16,-20 0 0,41 21 15,-62-21-15,-22 21 0,0 22 16,0-22-16,0 21 0,-22-21 0,-20 22 16,21-1-16,-21 0 0,20-21 0,-20 22 15,21-1-15,0-21 0,0 22 16,-1-22-16,1 0 0,21 0 15,0 0-15,21 0 16,1-21-16,-1 0 0,21 0 16,0 0-16,1-21 0,-1 21 0,22-21 15,-22 0-15,0 0 0,22 0 16,-22-22-16,0 22 0,-20-21 0,20-1 16,-42 1-16,0 0 0,0 21 15,0-22-15,0 1 0,0 21 0,-42 0 16,20-1-16,1 1 0,-21 21 15,0 0-15,-1 0 0,22 0 0,-21 0 16,-1 21-16,1 1 0,21-1 16,0 0-16,0 0 0,-1 21 15,22-20-15,0-1 0,0 0 0,0 0 16,22-21-16,20 21 0,-21-21 16,21 0-16,1 0 0,-1 0 0,0 0 15,22 0-15</inkml:trace>
  <inkml:trace contextRef="#ctx0" brushRef="#br0" timeOffset="17695.45">13568 4826 0,'0'0'0,"42"-21"15,-21 0-15,0 0 0,-63-1 32,21 22-32,-21 0 0,-1 22 15,1-1-15,0 0 0,-22 0 16,22 0-16,-1 0 0,-20 22 0,21-22 15,-1 0-15,22 21 0,-21-20 0,21-1 16,21 0-16,0 0 0,0 0 16,21-21-16,0 0 0,21 0 15,1 0-15,20 0 0,1-21 16,-1 0-16,1 0 0,-22 0 0,21-1 16,-20-20-16,-22 21 0,21 0 15,-21 0-15,1-1 0,-1 1 0,-21 0 16,0 0-16,0 0 15,0 42 1,0 0 0,-21 0-16,21 22 0,0-22 15,0 21-15,-22 0 0,22 1 0,0-1 16,0 0-16,0 22 0,0-1 16,0-20-16,0 20 0,0 1 0,0 20 15,0-20-15,0 21 0,0-1 0,0 1 16,0 0-16,0-1 0,0 1 15,0 0-15,-21 20 0,21 1 0,0 0 16,0 0-16,-21-21 0,0 20 0,0-20 16,0 21-16,21-21 0,-22-1 15,1 1-15,0-22 0,-21 1 16,21-22-16,-22 22 0,22-43 0,-21 21 16,-1-42-16,1 0 0,0 0 15,-1 0-15,1-21 0,0 0 0,-1-21 16,-20-1-16,21-20 0,-1-1 0,-20 1 15,20-22-15,1 22 0,21-22 16,0-21-16,0 21 0,21-20 0,-22-1 16,22 21-16,0-21 0,0 22 0,0-1 15,22 0-15,-1 22 0,21-22 16,-21 22-16,22-1 0,-1 1 16,0-1-16,22 22 0,-1-22 0,-20 22 15,20-22-15,1 22 0,-1-21 16</inkml:trace>
  <inkml:trace contextRef="#ctx0" brushRef="#br0" timeOffset="18140.7">14033 5038 0,'22'-21'15,"83"-64"1,-83 64-16,20 0 0,-21-22 16,21 22-16,1 0 0,-22 0 15,0 0-15,0-1 0,-21 1 0,-21 21 31,-21 0-31,21 0 0,-22 0 16,1 0-16,0 21 0,20 1 0,-20-1 16,0 0-16,-1 21 0,22 1 15,-21-1-15,21 0 0,0 1 0,21-22 16,0 21-16,0 0 0,0-20 16,0 20-16,0-21 0,0 0 0,21 0 15,0-21-15,21 22 0,-21-22 16,22 0-16,-1 0 0,0 0 0,1 0 15,-1-22-15,22 1 0,-22 0 0,21 0 16,-20-21-16,20 20 0,-20-20 16,-1-21-16,0 20 0,1-20 0,20-1 15,-21 22-15</inkml:trace>
  <inkml:trace contextRef="#ctx0" brushRef="#br0" timeOffset="18367.5">15155 4360 0,'21'-21'0,"-42"42"0,64-84 0,-22 42 16,-21 0-16,0-1 0,0 1 15,0 42 1,-21 1-16,-1-1 0,1 21 16,0 0-16,0 1 0,0 20 15,0-20-15,-1 20 0,1-21 0,0 22 16,0-1-16,0-20 0,0 20 16,-22-20-16,43-1 0,-21 0 0,21 1 15,-21-22-15,21 0 0,0 0 16,0 0-16,21-21 15,0 0-15,22 0 0,-22-21 0,21 0 16,0-21-16,1 20 0,-1-20 16</inkml:trace>
  <inkml:trace contextRef="#ctx0" brushRef="#br0" timeOffset="18788.4">15663 4276 0,'0'0'0,"21"-21"0,-21-43 31,0 85-31,0 0 15,0 22-15,-21-1 0,0 0 16,0 1-16,21-1 0,-21 22 0,0-22 16,-1 21-16,22-20 0,-21 20 15,0-20-15,21-1 0,-21 21 16,21-20-16,-21-22 0,21 21 0,0-21 16,-21 1-16,21-1 0,-22-21 15,22-21 1,0-1-1,0-20-15,0 21 0,22-21 0,-1-1 16,0 1-16,0 0 0,0-1 16,0 1-16,22 0 0,-22 20 0,21 1 15,-21-21-15,22 21 0,-22 21 16,21-21-16,1 21 0,-1 0 16,-21 0-16,0 21 0,22 0 0,-22 0 15,0 0-15,-21 0 0,0 22 16,0-1-16,0 0 0,0 1 0,-21-1 15,0 0-15,-1 1 0,1-22 16,0 21-16,0-21 0,0 1 16,0-1-16,-1-21 0,1 0 0,0 0 15,21-21 1,-21-22-16,21 22 0</inkml:trace>
  <inkml:trace contextRef="#ctx0" brushRef="#br0" timeOffset="19001.06">14922 4530 0,'-21'0'0,"42"0"0,-84 0 0,84 0 32,21 0-17,-20 0-15,20 0 0,0 0 16,1 0-16,20 0 0,-21 0 15,22 0-15,-22 0 0,22 0 0,-22 0 16,0 0-16,1 0 0,-1 0 16,0 0-16,1 0 0</inkml:trace>
  <inkml:trace contextRef="#ctx0" brushRef="#br0" timeOffset="19359.25">16383 4805 0,'0'0'0,"42"21"31,-21-21-31,1-21 16,-1 0-16,21 0 0,-21 21 16,22-22-16,-22 1 0,21 0 0,-21 0 15,22-21-15,-22 20 0,0 1 16,0 0-16,0 0 15,-21 0-15,-21 21 16,-21 0-16,21 21 0,-22-21 16,1 21-16,0 0 0,-1 0 15,1 1-15,0 20 0,20-21 0,1 21 16,-21-20-16,42-1 0,0 21 0,-21-21 16,21 0-16,0 1 0,0-1 15,21 0-15,0-21 0,0 21 0,22-21 16,-1 0-16,0 0 0,1 0 15,20 0-15,-21 0 0,22-21 16,-22 0-16,1 0 0</inkml:trace>
  <inkml:trace contextRef="#ctx0" brushRef="#br0" timeOffset="19735.49">17103 4699 0,'0'0'0,"0"-21"0,-22 0 0,1 0 0,21-1 15,0 1-15,0 0 16,0 0-16,0 0 0,21 0 15,1-1-15,-1 22 0,0-21 16,21 21-16,1 0 0,-1 0 0,0 0 16,1 0-16,-1 0 0,-21 21 15,21 1-15,1-1 0,-22 0 16,0 0-16,0 21 0,-21 1 0,0-22 16,0 21-16,0 1 0,0-1 15,0 0-15,0-21 0,0 22 0,-21-22 16,21 0-16,-21 0 0,0 0 15,0-21-15,-1 0 0,1 0 16,21-21-16,0 0 16,0 0-16,0 0 0,0-22 0,0 1 15,21 0-15,1-1 0,-1 1 0,21 21 16,-21-21-16,22-1 16,-22 1-16,0 21 0,21 0 0,-21-1 15,1 1-15,-1 21 0,0 0 16,0 0-16,21 0 0,-20 0 0,-1 0 15,21 0-15,-21 0 0,22 0 16,-22 0-16,21 0 0</inkml:trace>
  <inkml:trace contextRef="#ctx0" brushRef="#br0" timeOffset="19907.14">18669 5080 0,'0'0'0,"-21"21"0,0 0 0,21 1 16,-22-22 31,1 0-47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2:17:15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889 0,'0'-21'16,"0"42"-16,-21-42 0,21 0 0,0 0 15,0-1 1,0 1-1,0 0 1,0 0-16,0 0 47,-21 21-31,21-21-1,0-1 1</inkml:trace>
  <inkml:trace contextRef="#ctx0" brushRef="#br0" timeOffset="260.49">1545 529 0,'21'-21'0,"-21"0"16,21 0-16,-21 0 16,0 42 15,0 0-31,0 21 0,0 1 15,0-1-15,-21 0 0,0 22 16,0-1-16,21 22 0,-21-22 0,21 22 16,-21-21-16,-1-1 0,1 1 15,21-1-15,-21 1 0,21-22 0,-21 0 16,21 1-16,0-1 16,0-21-16,0 0 0,-21 0 15,21 1-15,0-44 16,0-20-1,0 21-15,21-21 0,0-1 0</inkml:trace>
  <inkml:trace contextRef="#ctx0" brushRef="#br0" timeOffset="536.99">1947 508 0,'0'0'0,"0"-21"0,21 0 0,-21 0 16,0 42-1,0 0-15,0 0 16,0 0-16,0 22 0,0-1 16,0 0-16,-21 22 0,21-1 15,-21 1-15,21-1 0,0 22 0,-21-22 16,0 1-16,21-22 0,-21 22 16,21-22-16,0 0 0,0 1 0,0-22 15,0 0-15,0 0 0,0 0 16,0 1-16,0-44 31,0 1-15,0 0-16,-22 0 0</inkml:trace>
  <inkml:trace contextRef="#ctx0" brushRef="#br0" timeOffset="905.36">1333 1228 0,'0'0'15,"-42"21"-15,21 21 16,42-42 0,0 0-16,22 0 15,-1 0-15,0 0 0,22-21 16,-1 0-16,1 0 0,-1 0 16,1-1-16,20-20 0,-20 21 15,-1 0-15,-20 0 0,20-22 0,-20 43 16,-1-21-16,-21 0 0,0 21 15,22 0-15,-43 21 16,0 0-16,0 0 16,0 1-16,-22-1 0,1 0 15,21 21-15,-21-21 0,0 22 0,21-22 16,-21 0-16,21 21 0,-21-20 16,21-1-16,-22 0 0,22 0 15,0 0-15,0-42 31,0-21-15,0 21-16,0-22 16</inkml:trace>
  <inkml:trace contextRef="#ctx0" brushRef="#br0" timeOffset="1080.72">2201 826 0,'0'0'0,"0"-22"0,0 1 16,0 0-1,0 42 32,21 0-31,1 1-16,-1-1 0,0 0 16,0 0-16</inkml:trace>
  <inkml:trace contextRef="#ctx0" brushRef="#br0" timeOffset="2836.3">3069 1249 0,'21'-21'32,"-21"0"-32,0-1 15,0 1-15,0 0 0,0 0 16,-21 0-16,0 0 0,0-1 0,0 1 15,-1 0-15,1 21 0,0 0 16,-21 0-16,21 0 0,-22 0 0,22 21 16,-21 0-16,-1 22 0,22-22 15,-21 21-15,0-21 0,20 22 16,-20-1-16,21 0 0,0-20 0,0 20 16,21-21-16,0 21 0,0-20 15,0-1-15,0 0 0,21 0 16,0 0-16,0-21 15,0 0-15,22 0 0,-1 0 0,-21 0 16,21-21-16,1 0 0,-1 0 16,-21 0-16,22-22 0,-1 1 0,-21 0 15,21-1-15,-20-20 0,20-1 16,-21 1-16,0-1 0,0 1 16,1-1-16,-1 1 0,0 20 0,0 1 15,-21 0-15,0 21 0,0-1 16,0 1-16,0 0 0,21 21 0,-21 21 31,0 0-31,-21 22 0,0-1 16,21 0-16,0 22 15,-21-1-15,0-20 0,-1 20 16,22 1-16,0-22 0,0 22 0,0-22 16,0 0-16,0-21 0,0 22 15,0-22-15,0 21 0,0-21 0,0 1 16,22-22-16,-1 21 0,0 0 15,0-21-15,21 0 0,-20 0 0,20 0 16,0 0-16,1 0 0,20 0 16,-21-21-16,22 0 0,-22-1 0,22 1 15,-1 0-15,-20 0 0,-1-21 16,0-1-16,-21 22 0,22-21 0,-22-1 16,0 1-16,-21 0 0,0 21 15,0-1-15,0 1 0,0 0 16,0 0-16,-21 0 0,0 21 15,-22 0-15,22 0 0,0 21 16,0 0-16,-21 0 0,20 0 16,-20 1-16,21-1 0,-21 21 0,20-21 15,1 22-15,-21-1 0,21-21 16,0 21-16,21-20 0,0 20 0,-22-21 16,22 0-16,0 0 0,0 1 15,0-1-15,22-21 0,-1 0 16,21 0-16,-21 0 0,22 0 15,-1 0-15,0-21 0,1-1 16,-1 1-16,0-21 0,1 21 16,-22-22-16,21-20 0,0-1 0,-20 1 15,-1-1-15,21 1 0,-21-22 16,-21 22-16,21-1 0,1 22 0,-22-22 16,21 22-16,-21 21 0,0-21 15,0 20-15,0 1 0,0 42 31,-21 1-15,-1-1-16,22 21 0,-21-21 0,21 43 16,0-22-16,0 22 15,-21-22-15,21 21 0,0 1 0,0-22 16,0 1-16,0 20 0,0-21 16,0 1-16,0-22 0,0 21 0,0 1 15,0-22-15,0 0 0,21 0 16,0 0-16,-21 0 0,22-21 0,-1 22 15,0-22-15,21 0 0,-21 0 16,1 0-16,20 0 0,0 0 0,1-22 16,-22 1-16,21 0 0,0 0 15,22 0-15,-22 0 0,-21-22 0,22 22 16,-1-21-16,-21 21 0,0-1 16,1-20-16,-22 21 0,0 0 15,0 0-15,0-1 0,0 1 16,-22 21-16,1 0 15,0 0-15,0 0 0,0 21 16,0 1-16,-1-1 0,1 0 0,0 0 16,0 21-16,0-20 0,0-1 15,21 21-15,0-21 0,0 0 0,0 1 16,0 20-16,21-21 16,-21 0-16,21 0 0,21-21 0,-21 0 15,22 22-15,-1-22 0,-21 0 16,43 0-16,-22 0 0,0 0 15,1-22-15,-1 1 0,-21 0 16,22 0-16,-1 0 0,-21-22 0,0 22 16,0 0-16,1-21 0,-1 21 15,-21-1-15,21 1 0,-21 0 0,-21 21 47,0 21-47,21 0 16,-22 1-16,22 20 0,0-21 0,-21 0 15,21 0-15,-21 1 0,21 20 16,0-21-16,0 0 0,-21 0 0,21 1 16,0-1-16,-21-21 0,21 21 0,0 0 15,0 0 1,0-42 15,0 0-31,0 0 0,0 0 0,0-1 16,0-20-16,0 21 0,21-21 15,0 20-15,0-20 0,-21 0 0,21 21 16,22-1-16,-22-20 0,0 21 16,0 0-16,22 0 0,-22-1 0,21 1 15,0 21-15,-20 0 0,20 0 16,0 0-16,1 0 0,-22 21 16,0-21-16,21 43 0,-42-22 15,21 0-15,-21 21 0,0-20 0,0 20 16,0-21-16,0 21 0,-21-20 15,0 20-15,0-21 0,0 0 0,0 0 16,21 1-16,-22-1 0,1-21 0,21 21 16,-21-21-16,21 21 15,0-42 1,0 0 0,0 0-16,0-22 0</inkml:trace>
  <inkml:trace contextRef="#ctx0" brushRef="#br0" timeOffset="3807.89">6837 1461 0,'0'-22'31,"21"1"-31,0 0 15,0 0-15,-21 0 0,21 0 16,1-22-16,-22 22 0,21-21 0,-21-1 16,0 1-16,0-21 0,0 20 15,0 1-15,0 0 0,0-1 16,-21 1-16,21 21 0,-43 0 0,22 21 16,-21 0-16,-1 0 0,1 0 15,0 0-15,-22 21 0,1 21 16,20-21-16,-20 22 0,21-1 0,-1 21 15,1-20-15,0 20 0,-1-20 16,22 20-16,0-21 0,0 1 0,21-1 16,0 0-16,0 1 0,0-22 15,0 21-15,0-21 0,0 22 0,21-22 16,0-21-16,21 21 0,-20-21 16,20 0-16,0 0 0,22 0 0,-22-21 15,22 0-15,-22 0 0,21-22 16,-20 22-16,20-21 0,-20-1 15,-1 1-15,0-21 0,1 20 16,-22-20-16,21-22 0,-21 22 0,0-22 16,1 21-16,-22-20 0,0 41 15,21-20-15,-21 21 0,0-1 0,21 22 16,-21 0-16,0 0 0,0 42 31,-21 0-31,0 21 16,21 1-16,0 20 0,-22-20 0,1 20 15,0 22-15,21-22 0,0-20 16,-21 20-16,21 1 0,0-22 0,-21 0 16,21 1-16,0-1 0,0 0 15,0-21-15,0 1 0,21-1 16,0-21-16,0 21 0,0-21 16,1 0-16,-1 0 0,21 0 0,-21-21 15,22 0-15,-22-1 0,21 1 16,-21 0-16,22-21 0,-22-1 15,21 22-15,-21-21 0,0 0 0,1-1 16,-1 22-16,-21 0 0,0 42 31,0 0-31,-21 0 0,-1 1 16,1-1-16,21 21 0,-21-21 16,0 0-16,21 1 0,0 20 0,0-21 15,-21-21-15,21 21 0,0 0 16,0 1-16,0-44 47,0 1-47,21 0 0,0 0 15,-21-21-15,21 20 0</inkml:trace>
  <inkml:trace contextRef="#ctx0" brushRef="#br0" timeOffset="3976.38">7514 931 0,'0'0'0,"-42"-21"32,21 21-32,21 21 31,21 1-15,0-1-16,0-21 15,0 0-15</inkml:trace>
  <inkml:trace contextRef="#ctx0" brushRef="#br0" timeOffset="4600.3">7916 1101 0,'0'0'0,"0"21"0,0 0 16,0 0-16,0 0 0,0 1 15,-21 62-15,21-63 16,0 1-16,0-1 0,0 0 15,0 0-15,0 0 0,0 0 16,0 1-16,0-1 16,21-21-16,0 0 0,1 0 15,-1 0-15,0 0 0,0-21 16,0-1-16,22 1 0,-22 0 16,0 0-16,0-21 0,21 20 0,-20-20 15,-1 0-15,0-1 0,0 1 16,-21 0-16,0 21 0,21-22 15,-21 22-15,0 42 32,0 0-32,0 1 0,-21-1 15,0 21-15,21-21 0,-21 22 16,21-22-16,-21 21 0,21-21 0,-22 0 16,22 22-16,0-22 0,0 0 15,0 0-15,0 0 0,22-21 16,-1 0-16,0 0 0,0 0 15,0 0-15,0 0 0,1 0 16,-1 0-16,21-21 0,-21 0 0,22 0 16,-22 0-16,21-22 0,-21 1 15,22 0-15,-22-1 0,0 1 0,0 0 16,0 21-16,0-22 0,-21 22 16,0 42-1,0 0-15,0 1 16,-21-1-16,0 21 0,0-21 0,21 22 15,-21-22-15,21 0 0,0 21 16,0-21-16,0 1 0,0-1 0,0 0 16,0 0-1,0 0-15,0-42 32,21 0-17,-21 0-15,21 0 0</inkml:trace>
  <inkml:trace contextRef="#ctx0" brushRef="#br0" timeOffset="4772.28">8826 804 0,'-21'-21'0,"42"42"0,-63-42 16,21 21-16,0 0 16,42 0 30,0 0-46,0 0 0,0 21 0,1-21 16,-1 22-16</inkml:trace>
  <inkml:trace contextRef="#ctx0" brushRef="#br0" timeOffset="6298.08">9250 931 0,'0'0'0,"-21"0"31,-1 22-31,1-22 0,-21 0 0,21 21 16,0-21-16,-1 21 0,-20 0 15,21-21-15,0 21 0,21 0 0,0 1 16,0-1-16,0 0 16,21 0-16,0-21 0,0 21 15,0-21-15,22 21 0,-22 1 16,21-22-16,-21 21 0,22 0 0,-22 0 15,21-21-15,-21 21 0,1 0 16,-22 1-16,21-1 0,-21 0 16,0 0-1,-21 0-15,-1-21 0,-20 0 16,21 0-16,-21 0 0,20 0 0,-20 0 16,0 0-16,21 0 0,-22 0 15,22-21-15,-21 0 0,21 21 0,-1-21 16,1 0-16,0 21 0,0-22 15,0 22-15,0 0 16,21 22 0,0-1-16,0 0 15,21 0-15,0 0 0,0-21 16,0 21-16,22 1 0,-22-22 16,21 21-16,-21-21 0,22 0 15,-22 0-15,21 0 0,0 0 0,1 0 16,-22 0-16,21 0 0,1 0 0,-1-21 15,0-1-15,1 1 0,-22 0 16,21 0-16,0 0 0,1-22 0,-22 1 16,21 0-16,-21-1 0,1 1 15,-1 0-15,0 21 0,-21-22 0,0 22 16,0 0-16,0 0 0,0 42 31,0 0-31,-21 0 0,0 0 16,21 1-16,-22 20 0,1-21 15,0 21-15,21-20 0,0-1 16,-21 21-16,21-21 0,0 0 0,0 1 16,0-1-16,0 0 0,0 0 15,0 0-15,21 0 0,0-21 16,0 0-16,1 0 0,20 0 16,-21 0-16,21 0 0,-20 0 0,20 0 15,0-21-15,1 0 0,-1 0 0,0-21 16,1-1-16,-1 22 0,0-21 15,-21-1-15,22 1 0,-22 21 0,0 0 16,-21 0-16,0-1 0,21 1 16,-21 42-1,0 1 1,-21-1-16,0 0 0,21 0 0,-21 21 16,21-20-16,-21 20 0,21-21 15,0 0-15,0 22 0,0-22 0,0 0 16,0 0-16,0 0 0,21 0 15,0-21-15,0 22 0,0-22 0,0 0 16,1 0-16,-1 0 0,0 0 16,0 0-16,0 0 0,0 0 0,22-22 15,-43 1-15,21 0 0,0 0 16,-21-21-16,21-1 0,-21 1 0,0 0 16,0-1-16,0 1 0,-21 0 15,0-1-15,0 22 0,-22 0 16,22 0-16,-21 0 0,21 21 0,-22 0 15,22 0-15,-21 0 0,21 0 16,0 0-16,21 21 16,0 0-16,21-21 15,0 0-15,21 0 0,-21 0 16,22 0-16,-1 0 0,0 0 0,1 0 16,-1 0-16,0 0 0,1 0 15,-1 0-15,0 0 0,1 0 0,-1 0 16,0 0-16,-20 0 0,20 21 15,-21 0-15,0 0 0,0 1 16,-21-1-16,22 0 0,-22 21 16,0-21-16,0 1 0,0-1 15,0 0-15,0 0 0,0 0 0,0 0 16,0 1-16,-22-1 0,22 0 16,-21 0-16,0 0 0,21 0 15,0 1-15,-21-22 0,0 21 16,21-42 15,0-1-15,0 1-16,0-21 15,0 21-15,21-22 0,0 1 16,0 0-16,0-1 0,1-20 0,20 21 16,-21-1-16,21-20 0,1 20 15,-1 1-15,64-43 0,-64 64 16,1 0-16,-1 0 0,0 21 15,1 0-15,-22 21 0,21 0 0,-42 22 16,21-1-16,-21 0 0,0 22 16,0-22-16,-21 22 0,21-22 15,-21 0-15,0 22 0,0-43 0,-1 21 16,22 1-16,0-22 0,0 0 16,0 0-16,0 0 0,0 0 0,22-21 31,-1 0-31,0 0 0,21-21 0,-21 21 15,22-21-15,-22 0 0,0 0 16,21-22-16,-20 22 0,-1-21 0,0 0 16,0-1-16,-21 1 0,0 21 15</inkml:trace>
  <inkml:trace contextRef="#ctx0" brushRef="#br0" timeOffset="6508.86">10308 550 0,'0'0'0,"-42"0"0,21 0 0,-1 0 16,22-21 31,22 21-47,-1 0 0,-21-21 15,21 21-15,-21-21 0</inkml:trace>
  <inkml:trace contextRef="#ctx0" brushRef="#br0" timeOffset="7048.04">13441 360 0,'0'0'0,"42"-42"0,-21 20 0,0-20 0,1 21 15,-1 0-15,0-22 0,0 22 16,-21 0-16,0 0 0,0 0 16,-21 21-1,21 21-15,-21 0 16,0 0-16,-22 22 15,22 20-15,-21-21 0,-22 43 0,22-21 16,-43 20-16,22 1 0,-1 21 16,-20 0-16,-1-22 0,21 22 0,-20 0 15,20-21-15,-20 20 0,20-20 16,-21 21-16,22-21 0,-1-1 0,1 1 16,-1-22-16,22 1 0,0-1 15,-1-20-15,22-1 0,0 0 0,0-20 16,0-1-16,42-42 31,0-22-31,0 22 0,0-21 16,22-1-16,-22 1 0,21 0 15</inkml:trace>
  <inkml:trace contextRef="#ctx0" brushRef="#br0" timeOffset="7363.81">13589 783 0,'0'0'0,"21"-21"0,-21 0 0,0 0 0,0 0 15,0-1-15,-21 1 16,0 21 0,0 0-16,-1 0 0,1 21 15,-21 1-15,0-1 0,20 0 16,-20 21-16,0 1 0,-22-1 0,22 0 15,21 22-15,-22-22 0,22 0 16,-21 1-16,21-1 0,21 0 0,0 1 16,0-22-16,0 21 0,0-21 15,21 1-15,0-1 0,0 0 0,0-21 16,22 0-16,-1 21 0,0-21 16,1 0-16,-1 0 0,0 0 0,1 0 15,-1 0-15,0-21 0,1 0 16,20 0-16</inkml:trace>
  <inkml:trace contextRef="#ctx0" brushRef="#br0" timeOffset="8043.95">14118 931 0,'0'-42'0,"0"84"0,0-105 16,0 42-16,-21 0 0,0 21 16,0 0-16,-1 0 0,1 0 15,-21 0-15,21 21 0,0 0 0,-22 0 16,22 0-16,0 0 0,0 22 15,-22-1-15,22-21 0,21 22 0,-21-1 16,0-21-16,21 21 0,-21-20 16,21-1-16,0 0 0,0 21 0,0-21 15,0 1 1,21-22-16,0 0 16,0 0-16,22 0 0,-22 0 15,21-22-15,-21 1 0,22 0 0,-1 0 16,-21-21-16,21 20 0,-20-20 15,-1 0-15,0-1 0,0-20 0,0 42 16,-21-22-16,0 22 0,0-21 16,0 63-1,-21 0 1,0 0-16,0 22 0,0-1 0,-1 0 16,1-20-16,0 20 15,21 0-15,0-21 0,0 1 0,0 20 16,0-21-16,0 0 0,0 0 0,21-21 15,0 22-15,1-22 0,-1 0 16,21 0-16,-21 0 0,22 0 0,-1 0 16,0-22-16,1 1 0,-1 0 15,0 0-15,22-21 0,-22-1 16,0 1-16,1-22 0,-22 1 0,21-1 16,-21 1-16,1-1 0,-1 1 0,0-1 15,0 1-15,-21 21 16,0-1-16,21 22 0,-21-21 0,0 21 15,-21 42 1,0 0-16,0 21 16,0 1-16,-1-1 0,1 0 15,0 22-15,0-1 0,0 1 0,21-1 16,-21 1-16,21-22 0,-22 22 16,22-22-16,0 0 0,0-21 0,0 22 15,0-22-15,0 0 0,0 0 16,0 0-16,22-21 0,-1 0 15,0 0-15,0 0 0,21 0 16,-20-21-16,-1 0 0,0 0 16,0-21-16,0 20 0,22-20 0</inkml:trace>
  <inkml:trace contextRef="#ctx0" brushRef="#br0" timeOffset="8405.24">14944 995 0,'0'0'0,"0"21"0,0 0 16,0 0-16,21-21 31,0 0-31,0 0 0,21 0 16,-20 0-16,20 0 0,0-21 0,1 0 16,-1 0-16,0 0 0,1 0 15,-22-1-15,0 1 0,0 0 16,0 0-16,-21 0 0,-21 21 15,0 0-15,0 0 16,-22 0-16,1 21 0,0 0 16,-1 0-16,1 0 0,0 22 0,21-22 15,-22 21-15,22-21 0,0 22 16,0-22-16,0 21 0,21-21 0,0 1 16,0-1-16,0 0 0,0 0 15,0 0-15,21 0 0,0-21 0,0 0 16,21 0-16,1 0 0,-1 0 15,22 0-15,-22 0 0,21-21 16,1 0-16,-1 0 0,1 0 0,-1 0 16</inkml:trace>
  <inkml:trace contextRef="#ctx0" brushRef="#br0" timeOffset="8831.85">15875 889 0,'-64'64'31,"64"-43"-31,-21 0 0,0 0 15,0 21-15,0-20 0,21-1 16,-21 21-16,21-21 0,-22 0 0,22 1 16,0-1-16,0 0 0,0 0 15,0 0 1,0-42 15,0 0-31,0 0 0,0-22 16,0 22-16,0 0 0,22-21 15,-1 21-15,-21-22 0,21 22 0,0 0 16,0-21-16,0 20 0,1 1 16,-1 0-16,21 0 0,0 0 0,-20 0 15,20 21-15,0 0 0,1 0 16,-22 0-16,21 21 0,-21 0 0,0 0 16,1 21-16,-22-20 15,0 20-15,0-21 0,0 21 0,0 1 16,-22-22-16,1 21 0,0-21 15,0 1-15,0-1 0,-22 0 0,22 0 16,0 0-16,21 0 0,-21-21 16,0 0-16,42 0 31,0-21-15,0 0-16</inkml:trace>
  <inkml:trace contextRef="#ctx0" brushRef="#br0" timeOffset="9353.32">16827 953 0,'0'0'0,"0"-22"0,0 1 16,0 0-16,-21 21 16,0 0-16,0 0 0,-21 0 15,20 0-15,-20 0 0,0 21 0,-1 22 16,1-22-16,0 21 0,-1-21 15,22 22-15,-21-22 0,0 21 0,20-21 16,1 22-16,0-22 0,21 0 16,0 0-16,0 0 0,0 0 15,21 1-15,22-1 0,-22-21 0,0 0 16,21 0-16,1 0 0,-1 0 16,0 0-16,1 0 0,-22-21 0,21-1 15,0 1-15,1-21 0,-22 21 16,21-43-16,-21 22 0,22-22 0,-1-20 15,-21 20-15,22-20 0,-22 20 16,0 1-16,21-1 0,-42 1 0,21 20 16,-21 22-16,22-21 0,-22 21 15,-22 42 1,1 0-16,0 0 16,0 21-16,0-20 0,0 41 15,-1-21-15,1 22 0,0-22 16,0 22-16,0-1 0,21 1 15,-21-22-15,21 22 0,-22-22 0,22 0 16,0 1-16,0-22 0,0 21 16,0-21-16,0 0 0,0 1 0,0-1 15,22-21 1,-1 0-16,0 0 0,0 0 0,0 0 16,22-21-16,-22-1 0,0 1 0,21 0 15,1 0-15</inkml:trace>
  <inkml:trace contextRef="#ctx0" brushRef="#br0" timeOffset="10020.83">17251 1143 0,'0'0'0,"-21"0"15,42 0 17,0 0-32,0 0 15,21 0-15,-20-21 0,20 0 16,0 0-16,-21-1 0,22 1 0,-22 0 15,0 21-15,0-21 0,0 0 16,-21 0-16,-42 21 16,21 0-1,0 0-15,-22 21 0,22 0 16,-21 0-16,21 0 0,-22 22 16,22-22-16,0 0 0,0 0 0,21 21 15,0-20-15,0-1 0,0 0 16,0 0-16,0 0 0,0 0 0,21 1 15,0-1-15,0-21 16,1 0-16,20 0 0,-21 0 0,21 0 16,1 0-16,-22 0 0,21 0 15,-21 0-15,22-21 0,-22-1 0,0 1 16,21 0-16,-20-21 0,-1 21 16,-21-22-16,21 22 0,-21-21 15,21 21-15,-21-1 0,0 1 0,0 0 16,21 0-16,-21 0 0,21 21 15,1-21-15,-1 21 16,0 0-16,0 0 0,0 0 16,0 0-16,1 0 0,-1 0 15,0 21-15,0 0 0,0 0 0,-21 0 16,0 0-16,0 1 0,0-1 16,0 21-16,0-21 0,0 22 15,-21-22-15,21 0 0,-21 0 0,0 0 16,0 0-16,21 1 0,-22-1 15,22-42 17,0-1-32,0 1 15,0-21-15,22 21 0,-22-22 16,21 1-16,0 0 0,0-1 16,0 1-16,0 21 0,1-21 0,-1 20 15,0 1-15,0 0 0,-21 0 16,21 0-16,0 21 0,1-21 15,-1 21-15,0-22 0,0 22 16,0 0-16</inkml:trace>
  <inkml:trace contextRef="#ctx0" brushRef="#br0" timeOffset="10465.2">19981 529 0,'0'0'0,"21"-21"0,-21 0 16,0 0-16,22 0 0,-22-1 16,0 44 15,-22-1-31,1 21 0,0 0 0,-21-20 16,21 41-16,-22-21 0,1 22 15,0-1-15,20 1 0,-20-22 0,0 22 16,21-1-16,-1-20 0,1 20 15,0-21-15,21-20 0,-21 20 16,21-21-16,0 21 0,0-20 0,0-1 16,21-21-1,0 0 1,0-21-16,1-1 16,-1 1-16,0-21 0,0 21 0</inkml:trace>
  <inkml:trace contextRef="#ctx0" brushRef="#br0" timeOffset="10788.85">19791 656 0,'0'0'0,"-21"-21"0,-1 0 0,1-21 16,0 20-16,0-20 0,21 21 15,0 0-15,0-22 0,0 22 16,21 0-16,0-21 0,22 21 16,-1-1-16,0 1 0,1 0 0,20 0 15,-21 21-15,22 0 0,-22 0 16,22 0-16,-22 0 0,22 21 15,-22 0-15,0 0 0,-21 22 0,1-22 16,-22 21-16,0 1 0,0-1 0,-22 0 16,1 1-16,-21-1 0,0 0 15,-1-21-15,1 22 0,-22-1 0,22-21 16,-21 22-16,20-22 0,-20 0 16,20 0-16,22 0 0,-21 0 15,21-21-15,0 22 0,-1-22 16,1 21-16,42-21 31,1 0-31,20 0 0,-21 0 0,21 0 16,1 0-16</inkml:trace>
  <inkml:trace contextRef="#ctx0" brushRef="#br0" timeOffset="11373.03">20405 847 0,'-64'0'15,"22"0"-15,21 21 16,-22 0-16,22 0 0,0 0 16,0 1-16,-22-1 0,22 0 15,21 21-15,-21-21 0,21 1 0,0-1 16,0 0-16,0 0 16,21-21-16,0 21 0,1-21 15,-1 0-15,21 0 0,-21 0 16,22 0-16,-22-21 0,0 0 0,0 21 15,0-21-15,0 0 0,-21-22 16,0 22-16,0 0 0,0 0 0,0 0 16,-21-1-1,0 22-15,0 0 16,21-21 0,21 21-16,0 0 15,22 0-15,-22-21 0,21 21 16,22 0-16,-22-21 0,0 21 0,-21 0 15,22 0-15,-1 0 0,-21 0 16,0 0-16,1 0 0,-1 0 16,-21 21-16,0 0 15,0 0-15,0 22 0,-21-22 16,-22 21-16,22 1 0,0-1 16,-21 0-16,20 1 0,-20-1 15,0 0-15,-1 22 0,22-22 0,-21 0 16,21 22-16,-22-1 0,22-20 15,0 20-15,0-20 0,0 20 0,0 1 16,-1-22-16,1 0 0,21 1 0,0-1 16,0 0-16,-21-21 0,21 22 15,0-22-15,0 0 0,21-21 32,0-21-32,1 0 15,-1 0-15,21-22 0,-21 1 16,0 0-16,22-22 0,-1 1 0</inkml:trace>
  <inkml:trace contextRef="#ctx0" brushRef="#br0" timeOffset="11663.86">20510 931 0,'0'0'16,"-21"-21"-16,0 0 0,21 0 0,0 0 15,0 0-15,21 21 16,0-22-16,22 22 0,-22 0 15,21 0-15,22 0 0,-22 22 16,0-22-16,-20 21 0,20 0 0,-21 0 16,0 0-16,0 0 15,-21 1-15,0-1 0,0 0 0,-21 0 16,0 0-16,-21 0 0,21 1 16,-22-1-16,1 0 0,21-21 0,-22 21 15,1-21-15,21 0 0,0 21 16,0-21-16,42 0 31,21 0-31,-21 0 0,0 0 16,22-21-16,-1 21 0</inkml:trace>
  <inkml:trace contextRef="#ctx0" brushRef="#br0" timeOffset="12000.31">21124 804 0,'0'0'0,"0"-21"0,0 0 16,-21 21-16,0 0 16,0 21-16,21 0 0,-21 1 15,-1-1-15,22 0 0,0 0 16,0 0-16,0 22 0,0-22 0,0 0 16,0 0-16,0 0 0,0 0 15,22-21-15,-1 0 0,0 22 16,0-22-16,0 0 0,0 0 15,1 0-15,20 0 0,-21-22 16,0 22-16,0-21 0,1 0 16,-1 21-16,-21-21 0,0 0 15,0 0-15,0-1 16,0 1 0,21 21 15,21 0-16</inkml:trace>
  <inkml:trace contextRef="#ctx0" brushRef="#br0" timeOffset="12289.17">21696 804 0,'0'0'0,"0"22"31,-21-1-31,-1 0 0,22 21 16,-21-21-16,0 22 0,0-1 15,0 0-15,21 22 0,-21-22 16,-1 1-16,1 20 0,0 1 0,0-22 16,-21 21-16,20 1 0,1-1 15,0 1-15,-21-1 0,21-20 0,-1 20 16,1-20-16,0 20 0,0-21 16,0 1-16,21-22 0,0 21 0,0-21 15,0 1-15,0-1 0,0 0 16,21-21-16,0 0 0,0 0 15,0 0-15,1-21 16,-1 0-16,0-1 0,-21-20 0,21 21 16,0-43-16,0 22 0</inkml:trace>
  <inkml:trace contextRef="#ctx0" brushRef="#br0" timeOffset="12544.34">21526 1122 0,'0'0'0,"0"-64"0,0 22 16,0 0-16,0-1 0,0 1 0,0 0 15,0 21-15,22-22 0,-22 22 16,21 0-16,0 21 0,0-21 16,0 21-16,0 0 0,22 0 15,-22 0-15,0 0 0,21 0 0,-20 0 16,-1 21-16,0 0 0,0 0 0,-21 0 16,0 1-16,0 20 0,0-21 15,-21 0-15,0 0 0,0 1 0,-1-1 16,-20 0-16,21-21 0,-21 21 15,-1-21-15,22 21 0,-21-21 16,21 0-16,-22 0 0,1 0 0,21 0 16,-22 21-16,1-21 0,-21 0 15</inkml:trace>
  <inkml:trace contextRef="#ctx0" brushRef="#br0" timeOffset="13656.34">2963 2117 0,'0'0'0,"-21"0"0,0 21 31,42-21 0,0 0-15,0 0-16,1 0 0,-1 0 0,0 0 16,21 0-16,-21 0 0,22 0 15,-1 0-15,0 0 0,22 0 0,-1 0 16,1 0-16,-1 0 0,22 0 16,0 0-16,-1 0 0,1 0 15,-21 0-15,20 0 0,22 0 16,-21 0-16,21-21 0,-1 21 0,22-21 15,0 21-15,0-22 0,22 22 16,-1-21-16,0 21 0,21-21 0,1 21 16,189-21-16,-168 0 15,-1 21-15,22-21 0,-21 21 0,41-22 16,-20 22-16,21-21 0,-21 21 16,20 0-16,1-21 0,21 0 0,-21 21 15,21-21-15,0 21 0,0-21 0,0-1 16,0 22-16,21-21 0,-21 21 15,21 0-15,-21-21 0,0 21 16,22 0-16,-22-21 0,0 21 16,0-21-16,0 21 0,0-21 0,0 21 15,0-22-15,-22 22 0,22-21 16,-21 21-16,0-21 0,0 21 0,0 0 16,0 0-16,-1-21 0,-20 21 15,0 0-15,21 0 0,-22 0 0,-20-21 16,20 21-16,-20 0 0,-1 0 15,-20 0-15,20-21 0,-20 21 16,-1 0-16,-21 0 0,0 0 0,0 0 16,-21-22-16,0 22 0,0 0 15,-21 0-15,21 0 0,-42 0 16,0 0-16,-22 0 0,22 0 0,-43 0 16,0 0-16,1 0 0,-22 0 15,0 0-15,0 0 16,-42 0-1,-21 0-15,-1 0 16,1 0-16,-43 0 0,1 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2:18:51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3429 0,'-43'0'0,"86"0"0,-128 0 16,43 0-16,-1 0 15,1 0-15,21 0 0,-22 0 16,22 0-16,0-21 0,0 21 0,42 21 47,0-21-47,22 0 15,-1 21-15,21-21 0,1 21 16,21-21-16,-1 0 0,1 0 0,21 0 16,-22 0-16,22 22 0,-21-22 15,0 0-15,-1 0 0,1 0 0,-22 0 16,1 0-16,21 0 15,-43 0-15,21 0 0,-20 0 0,-1 0 0,0 0 16,-20 0-16,-1 0 16,-21-22-16,0 1 15,-21 0-15,-1 21 16,-20 0-16,0-21 0,21 21 0,-22 0 16,1 0-16,0 0 0,20 0 15,-20 0-15,0 0 0,21 0 16,-1 0-16,1 0 0,0 0 0,0 0 15,42 0 1,0 0 0,22-21-16,-22 21 15,21 0-15,0 0 0,1 0 0,20 0 16,-20 0-16,-1 0 0,-21 0 16,21 0-16,-20 0 0,-1 0 0,-21 21 15,0 0-15,0 0 0,0 0 16,-21 1-16,-22-1 0,1 21 15,0-21-15,-1 0 0,1 22 0,0-22 16,20 0-16,-20 0 0,0 0 16,21 1-16,-1-1 0,1-21 0,0 21 15,0-21-15,21-21 32,42 0-32,-21-1 15</inkml:trace>
  <inkml:trace contextRef="#ctx0" brushRef="#br0" timeOffset="1119.58">3217 3239 0,'0'0'0,"0"-22"0,0 1 0,0 0 15,0 0-15,0 0 0,0 0 16,0-1-16,0 44 47,0 20-47,0-21 0,-21 21 15,0 22-15,21-22 0,-21 22 16,21-22-16,0 22 0,-21-22 16,21 0-16,-22 1 0,22-1 0,-21 0 15,21-21-15,0 22 0,0-22 16,0 0-16,0 0 0,21-21 15,1 0-15,-1 0 16,0 0-16,0-21 0,0 0 16,22 0-16,-22 0 0,21-1 0,-21-20 15,0 21-15,22-21 0,-22-1 16,0 22-16,0-21 0,0 21 0,1-1 16,-1 1-16,-21 42 31,0 1-16,0-1-15,0 21 0,0-21 16,0 0-16,0 22 0,0-22 0,0 21 16,0-21-16,0 22 0,0-22 15,0 0-15,0 0 0,0 0 16,0 1-16,21-1 0,0-21 0,0 0 16,0 0-16,22 0 0,-22 0 0,21 0 15,1-21-15,-1 21 0,-21-22 16,21 1-16,1-21 0,-22 21 0,21-22 15,-21 1-15,1 0 0,20 21 16,-21-22-16,0 1 0,-21 0 16,21-1-16,1 22 0,-1 0 15,-21-21-15,0 20 0,0 1 16,21 0-16,-21 42 31,0 0-15,-21 22-16,21-22 0,-21 0 0,21 21 15,0 1-15,0-22 0,0 21 16,-22 1-16,22-22 0,0 21 16,0-21-16,0 0 0,0 22 0,0-22 15,0 0-15,0 0 0,22 0 16,-1-21-16,0 22 0,0-22 0,21 0 16,1 0-16,-1 0 0,0 0 15,1 0-15,20 0 0,-20-22 0,20 1 16,1 0-16,-22 0 0,0-21 15,22 20-15,-43-20 0,21 0 0,1-1 16,-22 1-16,0 0 0,0-1 0,-21 1 16,0 21-16,0 0 0,0 0 15,0-1-15,-42 22 0,21 0 16,-1 0-16,-20 22 0,21-1 16,-21 0-16,-1 0 0,22 21 15,-21 1-15,21-1 0,-22-21 16,43 22-16,-21-1 0,21 0 0,0-21 15,0 22-15,0-1 0,0-21 16,21 0-16,0 1 0,1 20 0,-1-42 16,21 21-16,0 0 0,-20 0 15,20-21-15,0 0 0,1 0 0,-1 0 16,0 0-16,1-21 0,20 0 0,-21-21 16,1 21-16</inkml:trace>
  <inkml:trace contextRef="#ctx0" brushRef="#br0" timeOffset="1415.58">6350 3429 0,'0'0'0,"21"-21"0,21-21 0,-20 20 16,20-20-16,-21 21 0,0-21 0,0 20 16,1 1-16,-22 0 0,0 0 15,0 0-15,-22 21 16,-20 0-16,21 0 0,-21 0 15,20 21-15,-20 0 0,0 0 0,21 22 16,-22-1-16,22 0 0,-21 1 16,21-1-16,-22 21 0,22-20 0,0-1 15,0 0-15,0 1 0,21-1 16,0 0-16,0 1 0,0-1 16,0-21-16,21 0 0,0 22 0,21-22 15,1 0-15,-1-21 0,21 21 16,1-21-16,21 0 0,-1 0 0,1 0 15,0-21-15,-1 21 0</inkml:trace>
  <inkml:trace contextRef="#ctx0" brushRef="#br0" timeOffset="2295.82">7408 3704 0,'21'-21'16,"-42"42"-16,64-63 0,-43 21 0,0 0 0,0-22 16,0 22-16,0 0 0,0-21 15,-22 20-15,1 1 0,21 0 16,-21 0-16,0 0 0,0 0 0,0 21 15,-1 0-15,1 0 0,-21 21 16,21 0-16,-22 0 0,1 0 0,21 22 16,-21-22-16,-1 21 0,1 0 15,21 1-15,-22-22 0,1 21 0,21 1 16,0-1-16,0-21 0,21 0 16,0 22-16,0-22 0,0 0 15,21 0-15,21 0 0,-21-21 0,22 0 16,-1 0-16,0 0 0,1-21 15,-1 0-15,0 21 0,1-21 16,-1-22-16,0 22 0,-21-21 0,22 21 16,-22-22-16,0 1 0,0 0 15,0-1-15,1 1 0,-22 21 0,0 0 16,0 0-16,0-1 0,-22 22 31,1 22-31,0-1 0,0 0 16,21 0-16,-21 21 0,21-20 0,-21-1 15,21 21-15,0-21 0,0 22 16,0-22-16,0 0 0,0 0 0,21 0 16,0 0-16,0 1 0,0-22 0,0 0 15,22 0-15,-1 0 16,0 0-16,1 0 0,-1 0 0,0 0 16,1-22-16,20 1 0,-20 0 0,-22 0 15,21-21-15,0 20 0,-20-20 16,-1 0-16,0-1 0,0 1 0,0 21 15,-21 0-15,0 0 0,0-1 16,0 1-16,0 42 16,-21-21-1,21 22-15,-21 20 0,21-21 0,0 0 16,-21 0-16,21 22 0,-21-22 0,-1 0 16,22 0-16,0 22 0,-21-22 15,21 0-15,-21 0 0,21 0 16,-21-21-16,21 21 0,0 1 0,0-44 47,0 1-47,0 0 15,0 0-15,0 0 0,0-22 0,0 1 16,21 21-16,21-21 0,-20-1 0,-1 1 16,21 0-16,0-1 0,1 22 15,-1-21-15,0 21 0,1-1 0,-1-20 16,22 42-16,-22-21 0,21 21 15,-20 0-15,-1 0 0,0 21 16,1 0-16,-1 22 0,-21-22 16,0 0-16,-21 21 0,0 1 0,0-22 15,0 21-15,0 0 0,0-20 0,-21 20 16,0-21-16,0 21 0,0-20 16,0-1-16,-1 0 0,1 0 0,0 0 15,0 0-15,0-21 16,21-21-1,0 0-15</inkml:trace>
  <inkml:trace contextRef="#ctx0" brushRef="#br0" timeOffset="3224.97">10054 3366 0,'0'0'16,"-21"0"-16,0-22 0,21 1 0,-21 0 15,21-21-15,0 21 0,0-1 16,0 1-16,21-21 0,0 21 16,-21 0-16,42-1 0,-21 1 0,1 0 15,20 21-15,-21-21 0,21 21 0,1 0 16,-22 0-16,21 0 0,1 0 15,-22 21-15,0-21 0,0 42 16,0-20-16,0 20 0,1 0 16,-22 22-16,0-22 0,0 22 0,0-22 15,0 0-15,0 22 0,0-22 16,0-21-16,0 22 0,0-22 0,-22 0 16,22 0-16,-21 0 0,0-21 15,0 0 1,0-21-16,21 0 15,0 0-15,0 0 0,0-22 16,0 1-16,21 0 0,0-1 0,-21-20 16,21 20-16,0-20 0,22 21 15,-22-1-15,0 1 0,21 0 16,1 20-16,-1 1 0,0 0 0,1 21 16,20 0-16,-20 0 0,-1 0 15,0 0-15,1 21 0,-1 0 0,0 22 16,-21-1-16,1 0 0,-1 1 0,-21-1 15,21 0-15,-21 1 0,0-1 16,0 0-16,0 1 0,0-22 0,-21 21 16,0-21-16,21 1 0,-22-22 15,22 21-15,-21 0 0,0-21 16,0 0 0,21-21-16,0 0 0,0-1 0,0 1 15,0-21-15,0 0 0,21-1 0,0 1 16,22-22-16,-22 22 15,0 0-15,21-1 0,-21 1 0,22 21 16,-22-21-16,21 20 0,-21 1 16,22 21-16,-1 0 0,-21 0 0,0 0 15,22 0-15,-22 21 0,0 1 0,-21-1 16,0 21-16,21 0 0,-21 1 16,0-1-16,0 0 0,0 1 0,0-22 15,0 21-15,-21 1 0,21-22 16,0 21-16,-21-21 0,0 0 0,21 1 15,-21-1-15,21 0 16,0-42 15,0 0-31,21-22 16,0 22-16</inkml:trace>
  <inkml:trace contextRef="#ctx0" brushRef="#br0" timeOffset="4435.43">12467 3027 0,'0'0'0,"0"-21"0,0-64 31,0 64-31,-21 21 16,-21 0-16,20 0 0,1 21 0,-21 0 16,0 0-16,-1 1 0,1-1 15,0 21-15,-1 0 0,1 1 0,0-1 16,-1 0-16,1 22 0,21-22 15,0 1-15,-1-1 0,22 0 0,0 1 16,0-1-16,0-21 0,0 21 16,22-20-16,-1-1 0,0 0 0,21-21 15,1 21-15,-1-21 0,0 0 0,22 0 16,-22 0-16,22 0 0,-22 0 16,21-21-16,-20 21 0,-1-21 15,22-22-15,-22 22 0,0-21 16,1-22-16,-22 22 0,21-21 0,-21-1 15,0 22-15,-21-22 0,0 22 0,0 0 16,0 20-16,0-20 0,-21 21 16,-21 0-16,21 0 0,-22 21 0,1 0 15,21 0-15,-21 0 0,-1 0 16,-20 0-16,20 21 0,1 0 0,0 21 16,-1-21-16,1 22 0,21-1 15,-21 0-15,20 22 0,1-22 0,21 1 16,0-1-16,0 0 0,0 1 0,21-22 15,1 21-15,-1-21 16,21 0-16,0 1 0,1-1 0,-1-21 16,0 0-16,1 0 0,-1 0 15,0 0-15,22 0 0,-22 0 0,22-21 16,-1-1-16,-20 1 0,20-21 0,1 0 16,-22-1-16,21 1 0,1 0 15,-22-1-15,1-20 0,20 42 0,-21-22 16,-20 22-16,20 0 0,-21 0 15,-21 0-15,21 21 0,-21 21 16,0 0 0,0 21-16,0-21 0,-21 22 15,21-1-15,-21-21 0,0 22 16,21-1-16,0 0 0,0-21 16,-21 22-16,21-22 0,0 0 0,0 21 15,0-20-15,0-1 16,21 0-16,0-21 0,0 0 15,21 0-15,-20 0 0,-1 0 0,0 0 16,21-21-16,-21 0 0,22-1 16,-22-20-16,0 0 0,21-1 0,-20 1 15,20 0-15,-21-22 0,21 22 16,-20 21-16,-1-22 0,0 22 0,0-21 16,-21 21-16,21 0 15,0 21 1,-21 21-16,0 0 15,0 0-15,0 0 0,0 22 16,0-22-16,0 21 0,0 0 0,0-20 16,0 20-16,0-21 0,0 0 15,0 22-15,0-22 0,0 0 0,0 0 16,0 0-16,22 0 0,-22 1 0,42-22 16,-21 0-16,0 21 0,22-21 15,-1 0-15,0 0 0,22 0 0,-22 0 16,22-21-16,-1-1 0,1 1 15,-22 0-15,21-21 0,-20 21 16,20-22-16,-20-20 0,-1 20 0,-21 1 16,21-21-16,-20 20 0,-1 1 15,0 21-15,-21-22 0,0 22 0,0 0 16,0 0-16,-21 21 0,0 0 16,-1 0-16,1 0 0,0 0 0,-21 0 15,21 42-15,-22-21 0,22 22 0,-21-1 16,21 22-16,-1-22 0,1 0 15,21 22-15,0-22 0,0 0 0,0 1 16,0-1-16,21-21 0,1 22 16,20-22-16,-21 0 0,21 0 0,1-21 15,-1 21-15,22-21 0,-22 0 16,21 0-16,1 0 0,-1 0 16,1-21-16,-1 0 0,1 0 0,-1 0 15,1-22-15,-1 22 0,-20 0 16,-1 0-16,-21-22 0,0 43 0,1-21 15,-22 0-15,-22 21 16,-20 0-16,0 0 0,-1 0 0</inkml:trace>
  <inkml:trace contextRef="#ctx0" brushRef="#br0" timeOffset="5431.98">804 5546 0,'0'0'0,"0"-21"0,0-1 16,-21 1-1,0 21-15,0 0 16,0 0 0,42 0 15,0 0-31,0 0 0,21 21 15,22-21-15,-1 0 0,1 0 16,21 0-16,20 0 0,-20 0 0,21 0 16,0 0-16,0 0 0,-1-21 15,-20 21-15,0-21 0,-1 21 0,1 0 16,0-21-16,-22 21 0,1 0 16,-22 0-16,0-21 0,1 21 0,-22-21 15,0 21-15,-21-22 16,-21 22-16,0-21 0,-22 21 15,22 0-15,-21-21 16,0 21-16,-1 0 0,1 0 0,0 0 16,-1-21-16,22 21 0,-21 0 15,21 0-15,-1 0 0,1 0 0,0 0 16,42-21 15,0 21-31,22 0 0,-22 0 16,21-21-16,22 21 0,-22-22 0,22 22 15,-22 0-15,0 0 0,1 0 16,-22 22-16,0-1 0,0 0 0,-21 0 16,0 0-16,0 22 0,-21-22 15,-21 21-15,-1 0 0,1-20 0,0 20 16,-1 0-16,-20 1 16,20-1-16,1 0 0,0-21 0,-1 22 15,22-22-15,0 0 0,0 0 16,42-42 15,0 0-31,22 0 0</inkml:trace>
  <inkml:trace contextRef="#ctx0" brushRef="#br0" timeOffset="6946.28">3556 5080 0,'0'0'0,"0"-21"0,0 0 16,0 0-16,0-1 0,0 1 15,0 0-15,0 0 16,0 42 46,0 21-62,0-20 16,0 20-16,0 0 16,-21 1-16,21 20 0,-21-21 0,21 1 15,0 20-15,0-20 0,-22-1 0,22 0 16,-21 1-16,21-1 0,0 0 16,0-21-16,0 22 0,0-22 0,0 0 15,0 0-15,21-21 16,1 0-16,-1-21 15,0 0-15,0 0 16,0-22-16,0 22 0,1-21 0,-1 0 16,0-1-16,0 1 0,0 0 15,0-1-15,1 1 0,-1 21 16,0-22-16,0 22 0,-21 0 16,0 0-16,21 21 15,0 21-15,-21 0 16,0 22-16,0-22 0,22 0 15,-22 21-15,0-21 0,0 22 0,0-1 16,0-21-16,0 22 0,0-1 16,21-21-16,-21 21 0,0-20 0,0-1 15,21 0-15,0 0 0,0 0 16,0-21-16,1 0 0,-1 0 16,0 0-16,0 0 0,0-21 15,22-21-15,-22 21 0,0-22 16,21 22-16,-21-21 0,22-1 15,-22 1-15,0-21 0,0 20 0,0 1 16,-21-22-16,0 22 0,22 0 0,-22 21 16,0-22-16,0 22 0,21 0 15,-21 63 17,0-21-32,0 22 0,0-1 0,-21 0 15,-1 1-15,22-1 0,-21 0 16,21 1-16,0-1 0,-21 0 0,21 1 15,0-22-15,0 21 16,0-21-16,0 1 0,21-1 0,0 0 16,22-21-16,-22 0 0,21 0 15,1 0-15,-1 0 0,21-21 0,-20 0 16,20-1-16,-20 1 0,-1-21 0,0 0 16,1 20-16,-1-20 0,-21 0 15,21-1-15,-20 1 0,-1 0 0,-21-1 16,0 1-16,0 21 0,0 0 15,0 0-15,0-1 0,-21 22 16,-1 22-16,1-1 16,-21 21-16,21-21 0,0 22 15,-1-1-15,1 0 0,0 1 0,0-22 16,21 21-16,0 0 0,0 1 16,0-22-16,0 21 0,0-21 0,21 22 15,0-22-15,0-21 0,22 21 16,-22 0-16,21-21 0,1 0 0,-1 0 15,0 0-15,1-21 0,-1 0 0,21 0 16,1-22-16,-22 22 0,22-21 16</inkml:trace>
  <inkml:trace contextRef="#ctx0" brushRef="#br0" timeOffset="7395.95">7281 4974 0,'0'0'0,"0"-21"0,0-21 16,0-22-16,0-63 31,-21 106-31,0 21 16,0 0-16,-22 21 0,1 0 15,21 1-15,-21 20 0,-1 0 0,1 22 16,0-1-16,20 1 0,-20-1 15,21-20-15,0 20 0,0 1 0,-1-1 16,22-21-16,0 1 0,0 20 0,0-20 16,22-22-16,-1 21 0,0 0 15,21-20-15,-21-1 0,22 0 16,-1 0-16,0-21 0,1 0 0,20 0 16,-20 0-16,-1 0 0,21 0 15,1-21-15,-22 0 0,22-22 0,-1 22 16,1-21-16</inkml:trace>
  <inkml:trace contextRef="#ctx0" brushRef="#br0" timeOffset="8224.84">8064 5080 0,'0'0'0,"0"-21"0,-148-21 32,106 42-32,21 0 0,-22 0 15,1 21-15,0 0 0,-1 0 0,1 21 16,0-20-16,-1 20 0,22 0 15,-21-21-15,21 22 0,0-1 0,-1 0 16,1 1-16,21-1 0,0-21 0,0 22 16,0-22-16,0 0 15,21 0-15,1 0 0,-1 0 0,21-21 16,-21 0-16,22 0 0,-1 0 16,0-21-16,22 0 0,-22 0 0,0 0 0,22 0 15,-22-1-15,1-20 0,-1 0 16,-21 21-16,21-22 0,-20-20 0,-1 20 15,-21 1-15,0 21 0,21-21 16,-21 20-16,0 1 0,0 0 16,-21 21-16,21 21 15,-21 0-15,-1 1 0,-20-1 16,21 21-16,0-21 0,0 22 0,-1-1 16,1 0-16,0-21 0,21 22 0,0-1 15,0-21-15,0 0 0,0 1 16,21-1-16,43 21 0,-22-42 15,-21 0-15,22 0 0,-1 0 16,21 0-16,-20-21 0,-1 21 0,0-21 16,1 0-16,-1-22 0,0 22 0,1 0 15,41-64 1,-62 43-16,-1 0 0,0-1 0,0 22 16,-21-21-16,21 21 0,-21-1 15,0 1-15,0 42 16,-21 1-16,21-1 15,-21 0-15,21 21 0,0-21 16,0 22-16,0-22 0,-21 21 0,21-21 16,0 1-16,-21 20 0,21-21 15,0 0-15,0 0 0,0 1 0,0-1 16,-22-21-16,22 21 0,-21-21 16,0 0-1,21-21-15,0 0 16,0-1-16,0 1 0,0 0 15,0-21-15,0-1 0,0 1 0,21 0 16,0-1-16,1 1 0,20 0 0,0-1 16,1-20-16,-1 42 0,21-22 15,1 1-15,-1 21 0,1 0 16,-1 21-16,1 0 0,-1 0 0,-20 21 16,-1 0-16,0 21 0,1-20 0,-1 20 15,-21 0-15,0 1 0,1-1 0,-22 0 16,0 1-16,0-1 0,0 0 15,-22-21-15,1 22 0,0-22 16,0 21-16,0-21 0,-22 1 16,43-1-16,-21-21 0,0 21 0,0-21 15,21-21 1</inkml:trace>
  <inkml:trace contextRef="#ctx0" brushRef="#br0" timeOffset="10051.54">11451 4805 0,'0'0'16,"-21"0"-16,0 0 0,21 21 31,0 0-16,21-42 1,0 0 0,21 0-16,-20 0 0,20-1 0,0 1 15,1-21-15,-1 21 0,0-22 16,1 1-16,-1 0 0,0-1 0,-21 1 16,22 0-16,-22-1 0,-21 1 0,0 0 15,0-1-15,0 22 0,0 0 16,-21 21-16,-22 21 15,22 22-15,0-1 16,-21 0-16,21 22 0,-1-22 0,-20 22 16,21 20-16,21-20 0,-21-1 15,21 22-15,-21-22 0,21 1 0,0-1 16,-22 1-16,22-1 0,0-20 0,0-1 16,0 0-16,0-20 0,0 20 15,0-21-15,0 0 0,0 0 0,-21-21 31,0 0-31,0-21 0,0 0 16,0 0-16,-1 0 0,-20-22 0,21 1 16,0 21-16,0-21 0,-1-1 15,1 22-15,0 0 0,0 0 16,0 0-16,0 21 0,-1 0 16,1 0-16,0 21 0,0 0 0,0 0 15,0 0-15,-1 22 0,1-22 16,21 21-16,0-21 0,0 22 0,0-22 15,0 0-15,43 0 0,-22 0 0,0 0 16,21 1-16,1-22 0,-22 0 16,21 0-16,22 0 0,-22 0 0,0 0 15,22 0-15,-22-22 0,22 1 16,-1 0-16,1 0 0,-22 0 0,21-22 16,-20 1-16,20 0 0,-20-1 15,-22 1-15,0 0 0,0-1 16,0 22-16,-21-21 0,0 21 0,0 0 15,-21 21 1,21 21-16,-21 0 16,0 21-16,21 1 0,-21-1 15,-1 0-15,22-21 0,-21 22 0,0-1 16,21 0-16,-21 1 0,21-22 0,0 21 16,0-21-16,0 1 0,0-1 15,0 0-15,0 0 16,21-21-1,0-21-15,0 0 16,1 0-16,-1-1 0,0 1 0,0-21 16,0 0-16,22-1 0,-22 1 15,21 0-15,-21-22 0,22 22 0,-22-1 16,21 1-16,0 0 0,-20 21 16,20-1-16,-21 1 0,21 21 0,-20 0 15,-1 0-15,0 21 0,0 1 0,-21-1 16,0 21-16,21-21 0,-21 22 15,0-1-15,0 0 0,0 1 0,0-22 16,0 21-16,0 0 0,0-20 16,-21-1-16,21 0 0,0 0 0,0 0 15,0 0-15,0 1 16,21-22-16,0 0 16,1 0-16,-1 0 0,0 0 0,21-22 15,-21 22-15,22-21 0,-1 0 0,0 0 16,1-21-16,-1 20 0,22-20 15,-22 0-15,0-1 0,22 1 16,-22 21-16,-21-21 0,22 20 0,-43-20 16,21 21-16,-21 0 0,0 0 15,0-1 1,-21 22-16,-1 0 16,1 0-16,21 22 62,0-44 79,0 1-126,21 21-15,-21-21 16,22 21-16,-44 0 31,1 0-31,0 21 16,0-21-16,0 21 0,0 1 0,-1-1 15,-20 21-15,21-21 16,0-21-16,0 21 0,21 1 16,-22-1-16,22 0 0,0 0 15,22-21-15,-1 21 16,21-21-16,-21 21 0,22 1 16,-22-22-16,21 21 0,-21 0 0,22-21 15,-22 21-15,21 0 0,-21 0 0,0 1 16,1-1-16,-22 0 15,0 0-15,0 0 0,-22 0 16,-20-21-16,0 0 0,-1 22 16,1-22-16,-21 0 0,20 0 0,-20 0 15,20 0-15,1 0 0,0 0 0,-1 0 16,1 0-16,21 0 0,0 0 16,0 0-16,-1 0 0,22-22 15,22 1 1,-1 21-16,21-21 15,0 21-15,1-21 0,20 0 0,-20 21 16,20-21-16</inkml:trace>
  <inkml:trace contextRef="#ctx0" brushRef="#br0" timeOffset="10404.34">13864 4847 0,'0'0'0,"0"-21"31,-21 21-15,21 21-16,0 0 16,-21 22-16,21-1 0,-21 0 0,-1 1 15,22-1-15,-21 22 0,21-22 0,0 21 16,-21 1-16,0-1 0,21 22 16,0-21-16,-21 20 0,21 1 0,-21 0 15,-1-1-15,22 1 0,-21 0 0,0-1 16,0 1-16,0 0 0,0 20 15,-1-20-15,1 21 0,0-21 0,-21-1 16,21-20-16,-1 20 0,1-20 0,0-1 16,-21-20-16,21-1 15,-1 0-15,22 1 0,-21-22 0,21 0 16,0-42 0,0 0-16,21 0 0,1-22 15,-1 1-15,21 0 0,0-22 0,1 1 16,-1-22-16,0 0 0,22 1 0</inkml:trace>
  <inkml:trace contextRef="#ctx0" brushRef="#br0" timeOffset="10757.41">13779 5101 0,'0'0'0,"-21"-42"0,0 0 15,21-1-15,-21 22 0,21-21 16,0 21-16,0-22 0,0 22 0,0 0 15,21 0-15,0 0 0,0-1 16,22 1-16,-1 21 0,0-21 0,22 21 16,-1 0-16,1 0 0,-1 0 15,1 21-15,-22 0 0,22 1 0,-43-1 16,21 21-16,-21 0 0,1 1 0,-22-1 16,0 0-16,-22 1 0,-20-1 15,21-21-15,-43 22 0,22-22 0,0 0 16,-22 0-16,22 0 15,0 0-15,-1-21 0,1 0 0,0 0 16,20 22-16,1-22 0,0 0 0,0 0 16,42 0 15,0-22-31,22 1 16,-22 21-16,21-21 0,-21 21 0,22-21 15,-1 0-15</inkml:trace>
  <inkml:trace contextRef="#ctx0" brushRef="#br0" timeOffset="11847.9">14393 5165 0,'0'0'0,"0"21"15,21-21 17,1 0-32,-1 0 0,0 0 15,21 0-15,-21 0 0,22-21 0,-22 0 16,21-1-16,1 1 0,-1 0 15,0-21-15,1 21 0,-1-22 0,0 1 16,1 0-16,-22-1 0,0 1 16,0 21-16,0 0 0,-21-1 0,0 1 15,-21 21 1,0 0-16,0 0 0,-22 0 0,22 21 16,0 1-16,-21 20 0,21 0 0,-1-21 15,1 22-15,0-1 16,0 0-16,21 1 0,0-22 0,0 21 15,0-21-15,0 22 0,0-22 16,0 0-16,21 0 0,0 0 0,0-21 16,1 0-16,-1 22 0,0-22 0,21 0 15,-21 0-15,22 0 0,-1-22 16,22 1-16,-22 0 0,21 0 0,1 0 16,-22-22-16,22 22 0,-1-21 15,-20-22-15,20 22 0,-21 0 16,1-1-16,-1 1 0,0 21 0,-20 0 15,-1 0-15,0-1 0,0 22 16,0 0-16,-21 22 16,0-1-1,0 0-15,0 0 0,0 0 0,0 0 16,0 1-16,0-1 16,-21 0-16,21-42 31,21 0-16,-21-1-15,0 1 0,0 0 0,0 0 16,0 0-16,0 0 16,0-1-16,0 1 15,-21 21-15,0 0 16,0 0-16,0 0 0,-1 0 16,1 21-16,0 1 0,21-1 15,-21 0-15,0 21 0,0-21 16,21 22-16,0-1 0,-22 0 0,22-20 15,-21 20-15,21 0 0,0-21 16,0 22-16,0-22 0,0 21 0,0-21 16,21 1-16,1-1 0,-1 0 15,0 0-15,21-21 0,-21 21 0,22-21 16,-22 0-16,21 0 0,1 0 0,-1 0 16,21 0-16,-20-21 15,-1 21-15,22-42 0,-1 21 0,-21-22 16,22 1-16,-22 0 0,22-22 15,-22 1-15,0-1 0,1-21 0,-1 22 16,0-1-16,-20 1 0,-1-1 0,0 22 16,0-21-16,-21 20 0,0 1 15,0 0-15,0-1 0,0 1 0,0 21 16,0 0-16,0-1 0,0 1 16,0 0-16,-21 21 15,21 21-15,-21 0 0,0 1 16,21 20-16,0 0 0,-22 1 0,1-1 15,21 0-15,-21 1 0,21 20 16,-21-21-16,0 22 0,21-1 16,-21 1-16,-1-22 0,22 22 0,0-1 15,0-20-15,0-1 0,0 0 16,0 1-16,0-22 0,0 21 0,0-21 16,22 0-16,-1 1 0,0-1 15,0-21-15,21 0 0,-20 0 0,20 0 16,-21 0-16,21 0 0,1 0 0,-22-21 15,21 21-15,-21-22 16,22 1-16,-22 0 0,21 0 0,-21 0 0,1 0 16,-22-1-16,21 1 15,-21-21-15,0 21 0,0 0 0,0-1 16,0-20-16</inkml:trace>
  <inkml:trace contextRef="#ctx0" brushRef="#br0" timeOffset="12143.73">16573 4593 0,'0'0'0,"22"0"16,-1 0-16,0 0 16,21 0-16,-21 0 0,22 0 0,-1 0 15,0 0-15,1-21 16,-1 21-16,0-21 0,22 21 0,-22 0 15,1 0-15,-1-21 0,0 21 16,1 0-16,-1 0 0,0 0 0,-21-21 16,1 21-16,-1 0 15,-42 0 32,-1 0-47,1 0 0</inkml:trace>
  <inkml:trace contextRef="#ctx0" brushRef="#br0" timeOffset="13655.86">254 7768 0,'0'0'0,"-42"0"0,20-21 16,-20 21-16,21 0 0,0 0 0,-22 0 16,22 0-16,0 0 0,0 0 15,21 21 17,21 0-32,21-21 15,1 22-15,-1-22 0,22 0 0,-1 21 16,22-21-16,-1 0 15,1 0-15,21 0 0,-21 0 0,-1 0 16,22-21-16,0 21 0,-21-22 16,20 22-16,1-21 0,-21 21 0,21-21 15,-22 21-15,-20 0 0,-1-21 16,1 21-16,-22-21 0,1 21 0,-22 0 16,0 0-16,0 0 0,-21-21 15,-21 21 1,0-22-16,0 22 0,-22 0 15,22-21-15,-21 21 0,-1-21 0,1 21 16,0 0-16,-22 0 0,22 0 16,0-21-16,-22 21 0,22 0 15,-1 0-15,1 0 0,21 0 16,0 0-16,0 0 0,-1 0 0,44 0 31,-1 0-31,0 0 0,21 0 16,1 0-16,20 0 0,-21 0 15,22 0-15,-1 0 0,-20 0 0,20 0 16,1-21-16,-22 21 0,0 0 16,1 0-16,-1 0 0,0 0 0,-20 0 15,-1 0-15,0 0 0,-21 21 16,0 0-16,0 0 16,0 0-16,-21 1 15,0-1-15,-1 0 0,-20 21 0,21-21 16,-21 22-16,-22-1 0,22 0 15,-1 1-15,-20-1 0,21 0 0,-22 1 16,22-1-16,-1 0 0,1-20 16,0-1-16,-1 0 0,22 0 0,-21 0 15,21-21-15,0 0 16,-1 0-16,22-21 31,0 0-31,0-21 0,22 20 16,-1 1-16,0-21 0,21 21 15</inkml:trace>
  <inkml:trace contextRef="#ctx0" brushRef="#br0" timeOffset="15059.05">3556 7366 0,'0'-21'15,"0"42"-15,-21-63 0,21 21 0,-21-1 16,21 1-16,0-21 0,0 21 0,0-22 16,0 22-16,0 0 0,0-21 15,0 21-15,0-1 0,-22 22 16,1 22-1,21-1-15,-21 0 0,21 21 16,0 1-16,-21 20 0,21-21 0,-21 22 16,0-1-16,21-20 0,-22 20 15,22-20-15,-21 20 0,0-21 0,21 1 16,-21-1-16,21-21 0,-21 22 16,21-22-16,0 0 0,21-42 31,0 0-31,21-1 15,-20-20-15,-1 0 0,21-1 16,0 1-16,-20 0 0,20-1 0,-21-20 16,21 21-16,-20 20 0,-1-20 15,0 21-15,0 21 0,0 0 16,0 21-16,-21 0 16,22 0-16,-22 1 0,21 20 15,-21-21-15,0 21 0,0 1 0,0-22 16,0 21-16,21-21 0,-21 22 15,21-22-15,-21 0 0,0 21 0,21-20 16,0-22-16,-21 21 0,22 0 16,-1-21-16,0 0 0,0 0 15,0 0-15,43-42 0,-43 20 16,0 1-16,0 0 0,0-21 16,22-1-16,-22 1 0,0 0 15,0-22-15,0 22 0,1-22 0,-1 1 16,0 21-16,0-22 0,-21 22 15,0 21-15,0-22 0,0 22 16,0 0-16,0 42 31,0 21-31,-21 1 0,0-1 16,21 0-16,-21 1 0,21 20 0,0-20 16,0 20-16,0-21 0,0 1 15,0-1-15,0 0 0,0 1 0,0-1 16,0-21-16,21 0 0,0 1 15,0-22-15,21 0 0,1 0 0,-1 0 16,0 0-16,22 0 0,-22-22 16,22 1-16,-22 0 0,22 0 15,-1-21-15,-21-1 0,22 1 0,-22 0 16,1-1-16,-22-20 0,0 20 16,21 1-16,-42 0 0,0-1 0,21 1 15,-21 21-15,0 0 0,0 0 16,-21 21-16,0 0 0,0 0 0,0 21 15,0 0-15,-22 0 0,1 21 0,21 1 16,-22-1-16,1 0 0,21 22 16,-21-22-16,20 1 0,1-1 15,0 0-15,21 1 0,0-1 0,0 0 16,0-21-16,21 1 0,0-1 0,22 0 16,-22 0-16,21-21 0,-21 0 15,22 0-15,-1 0 0,0 0 16,1 0-16,20 0 0,-20-21 0,20 0 15,-21 0-15,22-22 0,-1 22 0,1-21 16,-1 21-16</inkml:trace>
  <inkml:trace contextRef="#ctx0" brushRef="#br0" timeOffset="15511.8">7853 7091 0,'0'-21'0,"21"21"0,-21-21 15,0-1-15,0 1 0,21 21 16,-21-21-16,0 0 0,0 0 15,0 0-15,0-22 0,0 22 16,0 0-16,0 0 0,0 0 0,0-1 16,0 1-16,-21 0 0,0 21 15,0 0-15,-1 0 16,1 21-16,-21 0 0,21 1 16,-22-1-16,1 21 0,0 0 0,-1 1 15,1 20-15,21-20 0,-21 20 0,20 1 16,-20-1-16,21 1 0,0-1 15,21 1-15,0-22 0,0 0 0,0 1 16,0-1-16,0 0 0,0 1 16,0-22-16,42 0 0,-21 0 0,22 0 15,-1-21-15,0 0 0,1 0 16,20 0-16,1 0 0,-22 0 0,21 0 16,1 0-16,-1-21 0,-20 0 0,20 0 15,-20 0-15,20-22 0</inkml:trace>
  <inkml:trace contextRef="#ctx0" brushRef="#br0" timeOffset="16663.06">8551 7303 0,'0'-43'0,"0"86"0,0-128 16,0 64-16,0-22 0,0 22 15,0 0-15,0 0 0,-21 0 0,21 0 16,-21-1-16,0 22 0,0 0 16,-1 0-16,1 0 0,0 0 0,0 22 15,-21-1-15,20 0 0,1 0 16,-21 21-16,21 22 0,0-22 0,-22 1 15,22 20-15,0-21 0,0 22 16,0-22-16,-1 1 0,22-1 16,0 0-16,0-21 0,0 1 0,0 20 15,0-21-15,0 0 0,22-21 16,-1 0-16,21 0 0,-21 0 16,22-21-16,-1 0 0,-21 0 0,21 0 15,1-1-15,-1-20 0,-21 21 0,22-21 16,-22-1-16,21-20 0,-21 20 15,0 1-15,1 0 0,-1-1 0,-21 1 16,0 21-16,0 0 0,0 0 16,0 42 15,-21 0-31,-1 21 0,1-21 0,21 22 16,-21-1-16,0 0 0,0 1 0,21-22 15,0 21-15,0 1 0,0-22 16,0 21-16,0-21 0,0 0 0,0 1 15,0-1-15,21 0 16,0-21-16,0 0 0,22 0 0,-1 0 16,0 0-16,1 0 0,-1-21 0,21 0 15,-20-1-15,20 1 0,-20 0 16,-1-21-16,0 21 0,1-22 16,-1 22-16,-21 0 0,0 0 0,0 0 15,-21-1-15,0 1 0,0 0 16,0 0-16,0 0 15,0 0 1,0-1 140,0 1-140,0 0-16,0 0 16,0 0-1,0 0-15,0-1 16,0 1-16,0 0 0,0 42 62,0 0-62,0 1 0,0-1 0,0 21 16,0-21-16,0 22 0,-21-1 16,21 0-16,-21-21 0,0 22 0,21-1 15,0 0-15,-21-20 0,21 20 16,-21-21-16,21 0 0,-22 0 0,22 1 15,0-1-15,0 0 16,0-42 0,0 0-1,0-1-15,0 1 0,0 0 0,0-21 16,0 21-16,0-22 0,22 1 16,-1-22-16,0 22 0,21 0 15,-21-1-15,22 1 0,-22 0 16,21-1-16,1 22 0,20 0 0,-21 0 15,22 21-15,-1 0 0,-20 0 0,20 0 16,-20 21-16,20 0 0,-42 0 16,22 22-16,-22-22 0,0 21 0,-21 1 15,0-22-15,0 21 0,-21 0 0,0-20 16,-1 20-16,1-21 0,0 0 16,-21 0-16,21 1 0,-1-1 15,1 0-15,0-21 0,0 0 0,21-21 31</inkml:trace>
  <inkml:trace contextRef="#ctx0" brushRef="#br0" timeOffset="19092.95">11388 7641 0,'0'0'0,"0"21"0,-22-21 0,1 22 0,0-22 15,0 0-15,21-22 16,0 1-16,21 0 15,21 0-15,-20 0 0,20-22 16,-21 1-16,43 0 0,-22-22 0,0 22 16,22-22-16,-22 1 0,22-1 0,-22 1 15,0-1-15,1 1 0,-22-22 16,0 22-16,0 20 0,-21-20 0,0 21 16,0-1-16,0 22 15,-21 0-15,0 21 0,-22 0 0,22 0 16,-21 42-16,21-21 0,-22 22 0,22 20 15,-21-20-15,21 20 0,0 1 16,-1-1-16,-20 1 0,21 20 0,0-20 16,0-1-16,21 1 0,-22-1 15,1 1-15,21-22 0,-21 0 0,21 1 16,0-1-16,0-21 0,-21 22 0,21-22 16,0 0-16,0-42 31,0 0-31,21-22 0,0 22 15,0-21-15,1-1 0,-1 1 16,0 0-16,21-22 0,-21 22 16,1 21-16,20-22 0,-21 22 0,21 0 15,-20 0-15,-1 0 0,21 21 16,-21 0-16,0 0 0,1 21 0,-22 0 16,21 0-16,0 0 0,-21 22 15,0-22-15,0 21 0,21 1 0,0-22 16,-21 21-16,21 0 0,1-20 15,-22-1-15,21 0 0,0 21 0,21-42 16,-21 21-16,22 1 0,-22-22 0,21 0 16,1 0-16,-1 0 0,0 0 15,1 0-15,20 0 0,-21-22 16,22 1-16,-1 0 0,1 0 0,-1 0 16,1-22-16,-22 1 0,22 21 0,-22-21 15,-21-22-15,22 22 0,-43-1 16,0 1-16,0 0 0,0-1 0,0 22 15,-22 0-15,-20 0 0,0 0 16,-1 21-16,1 0 0,0 0 0,-1 0 16,1 0-16,0 21 0,-1 21 0,-41 22 15,41-22-15,1 0 16,0 22-16,21-22 0,-1 1 0,-20-1 16,42 0-16,0 1 0,0-1 0,0-21 15,0 0-15,0 0 16,21 1-16,0-1 0,1-21 0,-1 0 15,21 0-15,0 0 0,-20 0 0,20 0 16,0-21-16,1-1 0,20 1 16,-21 0-16,1-21 0,20-1 0,-20 1 15,-1 0-15,0-1 0,1-20 16,-22 21-16,21-1 0,-21 22 0,-21-21 16,0 21-16,-21 42 31,0 0-31,0 21 0,0-21 15,21 22-15,-22-1 0,1-21 0,21 22 16,0-22-16,0 21 0,0 0 16,0-20-16,0-1 0,0 0 15,21-21-15,1 0 0,20 0 16,-21 0-16,21 0 0,1 0 16,-1 0-16,22 0 0,-22-21 0,0 0 15,1-22-15,20 22 0,-42-21 16,22 21-16,-1-43 0,-21 22 0,21-1 15,-20 1-15,-1 0 0,-21 21 0,0-1 16,21 1-16,-21 0 0,0 42 16,0 0-1,-21 1-15,0-1 0,21 21 16,-22 0-16,1 1 0,21-1 16,-21 0-16,0 1 0,21-22 0,0 21 15,-21 1-15,21-22 0,-21 0 16,21 0-16,0 0 0,0 0 0,21-21 31,0 0-15,0-21-16,0 0 0,0 0 0,1-21 15,-1 20-15,0-20 0,0 0 16,21-1-16,-20 1 0,-1-21 16,21 20-16,-21 1 0,0 21 0,1-22 15,-1 22-15,0 0 0,0 21 0,0 0 16,0 21-1,-21 0-15,22 1 0,-22 20 16,0-21-16,0 21 0,21 1 16,0-22-16,-21 21 0,21 1 0,0-22 15,0 21-15,1-21 0,20 0 0,-21 1 16,0-1-16,22 0 0,-1 0 16,0-21-16,1 0 0,-1 21 0,0-21 15,1 0-15,-1 0 0,21 0 16,-20-21-16,-1 21 0,0-21 15,1 0-15,-1 0 0,0-22 0,43-20 16,-64 20-16,22-20 16,-22 21-16,0-1 0,0 1 0,-21 0 15,0-1-15,0 22 0,0 0 0,0 0 16,-21 0-16,-21 21 0,20 0 16,-20 0-16,0 0 0,21 21 0,-22 0 15,1 21-15,0-21 0,20 22 0,-20-1 16,21 0-16,-21 1 0,20-1 15,1-21-15,0 22 0,21-1 0,0-21 16,0 21-16,0-20 0,0-1 16,0 0-16,0 0 0,21-21 15,-21 21-15,21-21 0,1 0 0,-1 0 16,0 0-16,0 0 0,0 0 16,22-21-16,-22 0 0,0 0 0,21 0 15,-21-22-15,1 22 0,20-42 0,-21 20 16,21-20-16,-20-1 0,20 1 15,-21 20-15,21-20 0,-20-1 0,-1 1 16,0-1-16,0 1 0,0-1 0,-21 22 16,0 0-16,0-1 0,0 22 15,0-21-15,0 21 0,-21 21 32,0 21-32,0 21 0,0-21 15,21 22-15,-22-1 0,1 22 0,0-22 16,21 21-16,0-20 0,0 20 15,0 1-15,0-1 0,0-20 0,0 20 16,0-21-16,0 22 0,0-22 16,21 1-16,0-22 0,1 21 0,-1-21 15,0 0-15,0 1 0,21-1 0,-20-21 16,20 0-16,-21 0 0,21 0 16,1 0-16,-22 0 0,21 0 0,1-21 15,-1-1-15,-21-20 0,21 0 16,1-1-16,-1 1 0,-21-21 15,22 20-15,-22-20 0,21-1 0,-21 1 16,0-1-16,1 22 0,-22-22 16,0 1-16,21 21 0,-21-1 0,0 22 15,0 0-15,0 0 0,0 0 0,-21 42 16,-1-21 0,1 42-16,0-21 0,0 22 0,0-22 15,0 21-15,-1 0 0,22 22 16,0-22-16,-21 1 0,21 20 0,-21-21 15,21 1-15,0 20 0,0-20 16,0-1-16,0 0 0,0 1 0,0-1 16,0-21-16,21 21 0,0-20 15,1-1-15,-1 0 0,0 0 0,0-21 16,21 0-16,-20 21 0,20-21 16,0 0-16,1 0 0,-1 0 0,0-21 15,22 0-15,-22 0 0,0 0 0,1-1 16,-1-20-16,0 0 0,1-1 15,-22 1-15,42-43 0,-63 43 16,0 0-16,0 21 0,0-1 16,-21 22-16,0 0 15,0 0-15,-21 22 0,20 20 0,1-21 16,0 21-16,0-20 16,0 41-16,0-21 0,21-20 0,0 20 15,0-21-15,0 0 0,0 0 16,21 1-16,0-1 0,0 0 15,0-21-15,0 21 0,1-21 0,-1 0 16,21 0-16,-21 0 0,0 0 0,22 0 16,-22-21-16,21 21 0,-21-21 15,22 0-15,-22-1 0,21 1 0</inkml:trace>
  <inkml:trace contextRef="#ctx0" brushRef="#br0" timeOffset="19511.74">18457 6900 0,'-21'22'15,"21"-1"-15,0 0 16,0 0-16,0 21 0,0 1 0,-21-1 15,0-21-15,0 22 0,21-1 16,-22 0-16,1 1 0,21-22 0,-21 21 16,21-21-16,-21 0 0,21 1 15,0-1-15,0-42 32,0-1-32,21 1 15,0 0-15,0-21 0</inkml:trace>
  <inkml:trace contextRef="#ctx0" brushRef="#br0" timeOffset="19875.93">18563 6456 0,'0'0'16,"-21"-21"-16,-21 21 0,20 0 0,-20 0 16,0 21-16,21 0 0,-22 0 15,22 22-15,0-22 0,0 21 0,0-21 16,21 0-16,0 1 0,0-1 0,0 0 15,0 0-15,21 0 16,21-21-16,-21 0 0,22 0 0,-1 0 16,0 0-16,1 0 0,-1-21 0,0 21 15,1-21-15,-1 0 0,0-22 16,1 22-16,-22 0 0,0-21 0,0-1 16,-21 1-16,0 21 0,0-21 15,-21 20-15,0 1 0,0 0 0,-22 21 16,1 0-16,0 0 0,20 0 15,-20 0-15,0 21 0,-1 0 0,1 1 16,21 20-16,0-21 0,0 21 16,-1-20-16,1-1 0,21 21 15,0-21-15,0 0 0,0 1 0,0-1 0,0 0 16,43-21 0,-1 0-16,-21 0 0,21 0 0,22 0 15</inkml:trace>
  <inkml:trace contextRef="#ctx0" brushRef="#br0" timeOffset="20179.93">19494 6287 0,'22'-22'16,"-44"44"-16,65-65 0,-22 22 0,0 0 0,-21 0 16,0 42-1,-21 21 1,0-21-16,0 43 0,-1-22 0,-20 22 15,21-1-15,-21 1 0,-1 20 16,22-20-16,-21-1 0,21 1 0,-22-1 16,22 1-16,0-1 0,0 1 15,21-1-15,0-20 0,0-1 0,0 0 16,0 1-16,0-1 0,21-21 0,0 0 16,0 1-16,22-1 0,-22-21 15,0 0-15,21 0 0,-21 0 0,22 0 16,-1 0-16,-21-21 15,22-1-15,-1-20 0,-21 0 0,21 21 16,-20-22-16,20 1 0</inkml:trace>
  <inkml:trace contextRef="#ctx0" brushRef="#br0" timeOffset="20411.83">19029 6900 0,'0'0'0,"21"0"15,0 0 1,21 0-16,1 0 0,-1 0 0,22 0 16,-1 0-16,1 0 0,-1 0 0,22 0 15,-1-21-15,-20 0 16,21 21-16,-22 0 0,1-21 0,-22 21 16,21 0-16,-20 0 0,-22 0 15,0 0-15,-42 0 16,0 0-16,-43 0 0,1 21 15,-1 0-15</inkml:trace>
  <inkml:trace contextRef="#ctx0" brushRef="#br0" timeOffset="21555.94">6159 9631 0,'-21'21'0,"42"-42"0,-42 63 0,42-42 32,1-21-32,-1 0 0,21 0 15,0-22-15,22 1 0,-22 21 16,43-21-16,-22-1 0,22-20 16,0 20-16,-22-20 0,22 21 0,-22-22 15,1 1-15,-22-1 0,1 1 0,-22-1 16,0 1-16,0 20 0,-21 1 15,0 21-15,0-22 0,-21 22 16,0 21-16,-22 0 0,22 0 16,-21 21-16,21 1 0,-22 20 0,1 0 15,21 22-15,-21-1 0,-1 22 0,22 0 16,-21-22-16,-1 22 0,1-1 16,21 22-16,-21 0 0,-22 0 0,22 0 15,-1 0-15,1-1 16,0 1-16,-1 21 0,1-21 0,21 21 15,-21 0-15,20-21 0,-20 21 0,21 0 16,0 0-16,0-21 0,-1 21 16,1-21-16,21-1 0,0-20 0,0 0 15,0-22-15,0 1 0,0-1 0,21-20 16,1-1-16,-1 0 0,0-21 0,0 1 16,0-22-16,22 0 0,-22 0 15,21-22-15,-21 1 0,22-21 0,-1 0 16,21-1-16,-20-20 0,20-1 0,-20 1 15,20-22-15,-21 0 16,1 1-16,-1-1 0,-21-21 0,0 22 16,-21-22-16,0 21 0,0-21 0,-21 0 15,0 1-15,-21 20 0,-1 0 16,1 22-16,-21-22 0,-1 43 0,22-1 16,-22 1-16,22 21 0,0 0 0,-1 0 15,1-1-15,0 22 0,-1 0 16,1 0-16,21 0 0,0 0 0,-1 0 15,22-21 1,22 21-16,-1-21 16,21 0-16,-21 21 0,22-21 15,20-22-15,-21 22 0,22-21 16,-1 0-16,22 20 0,-21-20 0,20-21 16,-20 20-16,-1 1 0,1 0 0,-1 20 15,-20-20-15,-1 21 0,-21 0 16,21 0-16,-20 21 0,-1 0 0,-42 21 31,-1 0-31,1 0 16,0 21-16,0-20 0,21-1 0,-21 21 15,0-21-15,21 0 0,-22 1 16,22-1-16,0 0 0,0 0 0,0 0 16,0-42 15,0 0-16,0 0-15,0 0 0,22-1 16,-22 1-16,21-21 0</inkml:trace>
  <inkml:trace contextRef="#ctx0" brushRef="#br0" timeOffset="21723.96">7112 9313 0,'0'0'0,"0"-42"31,0 63 0,21-21-31,-21 21 16,21 1-16,0-22 15,-21 21-15,22-21 0,-1 0 16,0 0-16</inkml:trace>
  <inkml:trace contextRef="#ctx0" brushRef="#br0" timeOffset="22580.32">7429 9419 0,'0'0'0,"0"21"0,0 106 32,0-105-32,0 20 0,0-21 0,-21 21 0,21-20 15,-21-1-15,21 0 0,0 0 16,0 0-16,-21-21 31,21-21-31,0 0 16,0 0-16,0 0 0,21-22 15,-21 22-15,21-21 0,0-1 0,22 1 16,-22 21-16,0-21 0,21-1 16,-20 22-16,20 0 0,0 0 0,1 0 15,-22 21-15,21 0 0,0 0 0,-20 0 16,20 0-16,-21 21 0,0 0 16,0 0-16,-21 0 0,0 0 15,22 22-15,-22-22 0,21 21 0,-21-21 16,0 22-16,0-1 0,0-21 15,21 22-15,-21-22 0,21 21 0,0-21 16,-21 0-16,21-21 0,1 22 16,20-22-16,-21 0 0,0 0 0,22 0 15,-1 0-15,0-22 0,1 1 0,-1 0 16,0 0-16,1 0 0,20-22 16,-21 1-16,1 21 0,20-21 0,-20-1 15,-1 1-15,0-22 0,-21 22 16,1 0-16,-1-1 0,-21 1 15,0 0-15,0 21 0,0-22 0,-21 22 16,-1 0-16,-20 21 0,21 0 16,-21 0-16,-1 0 0,1 0 0,0 21 15,-1 0-15,22 0 0,-21 22 0,-1-22 16,1 21-16,21 1 0,-21-1 16,20 0-16,1 1 0,0 20 0,21-21 15,0 1-15,0-1 0,0-21 0,0 22 16,0-22-16,0 0 0,21 0 15,0-21-15,1 0 0,-1 0 0,0 0 16,21 0-16,1-21 0,-1 0 16,0 0-16,1-1 0,-1-20 0,0 0 15,1-1-15,-1 1 0,0-21 16,1 20-16,-1-20 0,0-1 16,-21 1-16,22-1 0,-22 1 0,21-22 15,-21 22-15,1-1 0,-1 1 16,-21 20-16,0 1 0,21 0 0,-21 20 15,0-20-15,0 21 0,0 42 16,-21 0 0,0 22-16,-1-1 0,22 21 0,-21 1 15,0-1-15,21 22 0,0-21 0,0-1 16,0 1-16,0-1 16,0 1-16,0-1 0,0-21 0,0 22 15,0-22-15,0 1 0,0-1 16,0-21-16,0 0 0,0 0 0,21 1 15,-21-1-15,21-21 0,1 0 0,-1 0 16,0 0-16,0-21 0,21-1 16,-20-20-16,20 21 0,0-21 0,1-1 15</inkml:trace>
  <inkml:trace contextRef="#ctx0" brushRef="#br0" timeOffset="25207.97">10054 9059 0,'0'0'0,"-21"0"0,0 22 0,0-22 16,21 21-1,21-42 17,21 21-32,-21-22 0,22 1 0,-1 0 15,0 0-15,-21 0 0,22-22 0,-1 22 16,-21-21-16,22 0 0,-22 20 15,-21 1-15,0-21 0,0 21 0,0 0 16,-21 21-16,-1 0 0,-20 0 16,0 0-16,-1 21 0,1 0 15,-21 21-15,20 1 0,-20-22 16,20 21-16,1 0 0,0 1 16,21-1-16,-22 0 0,22-20 0,0 20 15,21-21-15,0 0 0,0 0 0,0 1 16,0-1-16,21 0 0,0-21 15,0 0-15,22 0 0,-1 0 0,0 0 16,1 0-16,-1 0 0,0-21 0,1 21 16,-22-21-16,21 21 0,-21-22 15,1 22-15,-1 0 0,-21-21 0,-21 21 32,-1 21-32,1 1 0,-21-22 15,0 21-15,-1 0 0,1 21 0,0-21 16,-1 1-16,1 20 0,21-21 15,-22 21-15,22-20 0,0 20 0,0-21 16,21 21-16,0-20 0,0 20 0,0-21 16,0 0-16,21 0 0,0 1 15,22-1-15,-22-21 0,21 0 0,0 0 16,1 0-16,-1 0 0,0 0 16,1 0-16,-1-21 0,22-1 15,-22-20-15,0 21 0,1-21 0,20-1 0,-21 1 16,1 0-16,20-1 0,-20-20 15,-1-1-15,0 1 0,1-1 16,-1-20-16,-21 20 0,21-21 0,1-42 16,-43 64-16,0 21 15,0-22-15,0 22 0,0 21 16,-21 21 0,-1 21-16,1 0 15,0 21-15,21 1 0,-21 20 0,0-21 16,0 22-16,21-1 0,-22 1 15,1-1-15,0-20 0,21 20 0,-21-20 16,21-1-16,-21 21 0,21-41 0,0 20 16,0 0-16,0 1 0,0-22 15,21 0-15,0 21 0,0-21 16,22 1-16,-22-22 0,21 0 0,-21 0 16,22 0-16,-1 0 0,21 0 15,-20 0-15,20-22 0,-20 1 0,20 0 16,-21 0-16,1-21 0,20 20 15,-42-20-15,22 21 0,-1-21 0,-21-1 16,0 22-16,1-21 0,-22 21 0,0-1 16,0 1-16,0 0 0,0 0 15,-22 21-15,1 0 0,-21 0 16,21 0-16,0 21 0,-1 0 16,1 0-16,0 1 0,0-1 15,0 21-15,0-21 0,21 22 0,0-22 16,-22 21-16,22 0 0,0-20 0,0 20 15,0-21-15,0 0 0,0 0 16,22 1-16,-22-1 0,21 0 0,21-21 16,-21 0-16,22 0 0,-1 0 0,0 0 15,1 0-15,-1-21 0,0 0 16,1-1-16,-1-20 0,0 21 0,1-21 16,-22 20-16,21-20 0,0 0 15,-20-22-15,-1 22 0,21 0 16,-21-1-16,0 1 0,-21 21 0,0 0 15,22-1-15,-22 44 16,-22-1-16,22 0 16,-21 0-16,0 0 0,0 22 0,21-22 15,-21 21-15,21-21 0,-21 22 0,21-22 16,0 21-16,0 0 0,-22-20 16,22-1-16,-21 21 0,21-21 0,0 0 15,0 1-15,0-1 0,0-42 31,0-1-15,0 1-16,0 0 0,21-21 16,1 21-16,-1-22 0,0 1 0,0 0 15,0-1-15,0 1 0,1 0 16,20 20-16,-21-20 0,21 21 16,-20-21-16,-1 20 0,0 1 15,0 21-15,0 0 0,0 0 0,1 0 0,-1 0 16,0 21-16,0 1 0,-21-1 15,0 0-15,21 0 0,-21 21 0,21-20 16,-21 20-16,0-21 0,0 21 0,0-20 16,0-1-16,0 0 0,0 21 15,0-21-15,0 1 0,0-1 16,0 0-16,0 0 16,0-42-1,22 21 1,-22-21-16,21 0 0,0-1 0,0-20 15,0 21-15,0-21 0,22-1 16,-1 1-16,0 0 0,-20-1 0,20 22 16,0-21-16,1-1 0,-1 22 15,0 0-15,1 0 0,-22 21 0,21 0 16,-21 0-16,0 0 0,1 0 0,-22 21 16,0 0-16,0 22 15,0-22-15,0 21 0,0-21 0,0 22 16,-22-1-16,1-21 0,0 21 0,21 1 15,0-22-15,-21 0 0,21 21 16,0-20-16,0-1 0,0 0 16,0 0-16,0 0 0,21-21 0,0 0 15,22 21-15,-1-21 0,0 0 16,1 0-16,-1 0 0,21-21 0,1 0 16,-1 0-16,-20 0 0,20 0 0,1-1 15,-1-20-15,-20 21 0,-1-21 16,43-43-16,-64 43 0,21-1 15,-42 1-15,21 0 0,-21 20 0,0 1 16,0 0-16,0 0 0,-21 0 16,0 21-16,0 0 0,0 0 0,-1 0 15,1 21-15,0 0 16,-21 0-16,21 0 0,-1 22 0,1-22 16,21 21-16,-21-21 0,21 22 0,0-22 15,0 21-15,0-21 0,0 1 16,0 20-16,0-21 0,0 0 0,21 0 15,0 1-15,1-22 0,-1 21 0,21 0 16,-21-21-16,22 0 0,-1 0 16,21 0-16,-20 0 0,20 0 0,1 0 15,-1-21-15,1 0 0,-1-1 0,1 1 16,-22 0-16,22-21 0,-22 21 16,0-22-16,1 1 0,-1 21 0,-21-22 15,21 22-15,-42 0 0,0 0 16,22 0-16,-44 21 31,1 21-31,0 0 0,0 0 0,21 0 16,-21 22-16,0-22 0,-1 0 15,22 21-15,0-20 0,-21-1 0,0 0 16,21 0-16,-21 0 0,21 0 16,0 1-16,0-1 0,0 0 15,-21-21-15,21 21 0,0-42 31,21 0-31,-21 0 16,21-1-16,0 1 0,0-21 0,1 21 16,20-22-16,-21 1 0,0 0 15,22-1-15,-22 22 0,21-21 0,0 0 16,-20 20-16,20 1 0,-21 0 0,21 0 16,-20 21-16,20 0 0,-21 0 15,0 0-15,0 0 0,1 0 0,-1 21 16,-21 0-16,0 22 0,21-22 15,-21 0-15,0 0 0,0 21 0,0-20 16,0 20-16,0-21 0,0 0 0,0 0 16,0 22-16,0-22 0,0 0 15,21 0-15,-21 0 0,21-21 16,0 22-16,1-1 0,20-21 0,0 0 16,-21 0-16,43 0 0,-22 0 15,1 0-15,20 0 0,-21-21 0,22-1 16,-22 1-16,22-21 0,-22 0 0,0-1 15,22 1-15,-22-22 0,1 1 16,-1-22-16,21-63 0,-20 85 16,-22-1-16,0 1 0,0-1 15,0 22-15,-21-1 0,0 22 16,0 0-16,0-21 0,0 21 0,0-1 16,-21 22-16,0 0 15,0 0-15,0 0 16,0 22-16,-22 20 0,22-21 0,0 21 15,0 1-15,0-1 0,-1 0 16,1 22-16,0-1 0,21 1 0,0-1 16,-21-20-16,21 20 0,0 1 15,0-22-15,0 0 0,0 1 16,0-22-16,0 21 0,0-21 0,21 1 0,0-1 16,-21 0-16,21 0 15,1-21-15,20 0 0,-21 0 0,0 0 16,22 0-16,-22 0 0,0 0 0,21 0 0,-21-21 15,22 0-15,-22 21 16,21-21-16,-21-1 0,22 22 0,-1-42 16,-21 21-16,0 0 15,1 0-15</inkml:trace>
  <inkml:trace contextRef="#ctx0" brushRef="#br0" timeOffset="25467.9">15727 8763 0,'0'0'0,"-64"0"32,85 0-32,1 0 15,20 0-15,0 0 0,1 0 16,-1 0-16,0 0 0,1 0 16,-1 0-16,0 0 0,1 0 15,-1 0-15,0 0 0,-21 0 0,1 0 16,-1 0-16,0 0 0,0 0 15,-21-21 1</inkml:trace>
  <inkml:trace contextRef="#ctx0" brushRef="#br0" timeOffset="25996.01">17505 8615 0,'0'0'0,"0"-21"0,21 0 0,-21-1 0,0 1 16,21 0-16,-21 0 16,21 21-16,-21-21 0,-21 42 15,0-21 1,0 21-16,0 21 0,-1-20 16,-20 20-16,21 0 0,-21 1 0,20 20 15,-20-21-15,21 22 0,0-22 16,0 22-16,-1-22 0,1 22 0,0-22 15,21 0-15,0 1 0,0-22 0,0 21 16,0-21-16,0 0 0,21 1 16,0-1-16,1 0 0,-1 0 0,0-21 15,21 0-15,1 0 0,-1 0 0,0 0 16,1 0-16,20-21 0,-21 0 16,1 0-16,20-1 0</inkml:trace>
  <inkml:trace contextRef="#ctx0" brushRef="#br0" timeOffset="26291.84">18457 8488 0,'21'0'0,"-42"0"0,64-21 0,-22 21 15,0 0-15,0 0 0,0 0 0,0 0 16,1 21-16,-1 0 0,0 0 0,0 0 15,-21 22-15,21-1 0,-21 0 16,0 1-16,0-1 0,0 22 16,0-22-16,0 21 0,0-20 0,0-1 15,-21 22-15,0-43 0,0 21 0,21-21 16,-43 22-16,22-22 0,0 0 16,0-21-16,0 21 0,-22-21 0,22 0 15,0 21-15,0-21 0,0 0 16,0 0-1,21-21-15</inkml:trace>
  <inkml:trace contextRef="#ctx0" brushRef="#br0" timeOffset="117915.73">8445 2688 0,'0'-21'16,"22"21"31,-22 21-47,0 0 15,0 1-15,0-1 16,0 0-16,0 0 0,0 0 0,0 0 16,0 1-16,0-1 0,0 0 15,-22 0-15,22 0 0,-21 0 0,21 1 16,-21-1-16,21 0 0,-21 0 16,21 0-16,0 0 0,-21 1 15,21-1-15,-21-21 0,21 21 16,-22-21-1,22-21 1,0 0-16,0-1 16,22 22-16,-1-21 0,-21 0 15,21-21-15,-21 21 0,0-1 16,21 1-16,-21-21 0,21 21 0,-21 0 16,21-1-16,1 1 0,-22 0 15,21 0-15,0 0 0,0 0 16,0 21-16,0 0 0,1 0 15,20 0-15,-21 0 0,0 0 16,-21 21-16,21 0 0,-21 0 16,0 0-16,0 0 0,0 1 0,0-1 15,0 21-15,0-21 0,0 0 16,0 1-16,-21-1 0,21 0 16,0 0-16,21-21 31,1 0-16,-1-21-15,0 0 0</inkml:trace>
  <inkml:trace contextRef="#ctx0" brushRef="#br0" timeOffset="118312.34">9038 2731 0,'-21'0'15,"0"21"1,0 0-16,-1 0 0,22 0 16,-21 0-16,0 1 0,21-1 15,-21-21-15,21 21 0,0 0 0,0 0 16,0 0-16,0 1 0,0-1 16,21-21-1,0 0-15,0 0 0,1 0 0,-1 0 16,0 0-16,0 0 15,21-21-15,-20 21 0,-1-22 0,0 1 0,-21 0 16,21 0-16,0 0 16,-21 0-16,21-22 0,-21 22 0,0 0 15,0-21-15,0 20 0,0 1 16,-21 0-16,0 21 0,0 0 16,0 0-16,0 0 15,-1 21-15,22 0 0,-21-21 16,21 22-16,0-1 15,21-21 1,1 0-16</inkml:trace>
  <inkml:trace contextRef="#ctx0" brushRef="#br0" timeOffset="118571.68">9461 2328 0,'0'-21'16,"0"42"-16,0-63 0,0 63 31,0 0-15,0 1-16,0 20 0,0 0 15,0 1-15,0-1 0,0 0 0,0 1 16,-21-1-16,0 0 0,0 1 16,21-22-16,-21 21 0,21-21 0,0 22 15,0-22-15,-21 0 16,21 0-16,0 0 0,21-21 31,0 0-31,0-21 16,0 0-16,0 0 0</inkml:trace>
  <inkml:trace contextRef="#ctx0" brushRef="#br0" timeOffset="118791.96">9356 2582 0,'42'-42'16,"-21"21"-16,21 21 15,-20 0-15,-1-21 0,0 21 16,21-21-16,-21 21 0,22 0 0,-22 0 16,0-22-16,0 22 0,0 0 15,1 0-15,-44 22 16,1-22-1,0 21-15,0 0 0</inkml:trace>
  <inkml:trace contextRef="#ctx0" brushRef="#br0" timeOffset="119167.41">9292 3493 0,'0'21'16,"-21"0"-16,0 0 0,0 0 15,21 0-15,-22 22 0,1-22 0,21 21 16,-21-21-16,0 22 0,0-1 16,0 0-16,-1-20 0,1 20 0,0 0 15,0 1-15,0-1 0,21 0 16,0-21-16,-21 22 0,21-22 0,-22 0 16,22 0-16,0 0 15,0-42 1,0 0-1,22 0-15,-22-21 0</inkml:trace>
  <inkml:trace contextRef="#ctx0" brushRef="#br0" timeOffset="119547.21">9123 3450 0,'-21'21'0,"-43"64"32,43-43-32,0-20 0,0-1 15,-1 0-15,1 0 0,21 0 16,-21-21 0,42-21 15,0 0-31,1 0 0,-1 0 0,0-22 15,0 22-15,21 0 0,-20-21 16,-1 20-16,0 1 0,0 21 0,0-21 16,0 21-16,1 0 0,-1 0 0,-21 21 15,0 0-15,21-21 16,0 22-16,-21-1 0,0 21 0,0-21 16,21 0-16,0 1 15,-21-1-15,22-21 0,-22 21 0,21 0 16,0-21-16,0 21 15,0-21-15,0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2:37:38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3260 2455 0</inkml:trace>
  <inkml:trace contextRef="#ctx0" brushRef="#br0" timeOffset="5336.32">1947 1058 0,'21'0'0</inkml:trace>
  <inkml:trace contextRef="#ctx0" brushRef="#br0" timeOffset="5891.19">1905 974 0,'0'0'0,"0"-21"0,0-1 16,0 1-16,0 0 0,0 0 15,0 0-15,0 0 16,0-1-16,0 1 0,0 0 0,0 0 15,0 0-15,0 0 0,0-1 16,0 1-16,0 0 0,0 0 16,0 0-16,0 42 47,0 21-47,0-21 15,0 22-15,0-1 0,0 22 0,0-22 16,0 21-16,0 1 0,0-1 15,0 1-15,0-22 0,0 22 16,-21-1-16,21-20 0,-21-1 16,21 0-16,0 1 0,0-1 15,0 0-15,0 1 0,-22-22 0,22 0 16,0 0-16,0 0 0,0 0 16,0-42 15,0 0-31,0 0 15,0 0-15,0-22 0,0 22 16,0 0-16,22-21 0,-22 21 16</inkml:trace>
  <inkml:trace contextRef="#ctx0" brushRef="#br0" timeOffset="6260.33">1926 720 0,'0'0'0,"-21"0"0,0 0 15,0 0-15,21-21 16,-22 21-16,44 0 31,-1 0-31,21-22 16,-21 22-16,0 0 0,22 0 15,-22-21-15,21 21 0,1 0 16,-1-21-16,-21 21 0,21 0 0,1 0 16,-1-21-16,-21 21 0,0 0 15,22 0-15,-22 0 16,-42 21 15,0 0 0,-1-21-31,22 21 0,-21-21 16,21 22-16</inkml:trace>
  <inkml:trace contextRef="#ctx0" brushRef="#br0" timeOffset="6596.33">1968 1270 0,'0'0'0,"-21"21"0,0 0 16,21 1-16,-21-22 0,21 21 15,21-21 17,0 0-32,0 0 15,1-21-15,-1 21 0,21 0 16,-21-22-16,0 22 0,22 0 0,-22-21 15,0 21-15,0 0 0,0 0 16,1 0-16,-1-21 0,0 21 31,0 0 16,-21-21-31</inkml:trace>
  <inkml:trace contextRef="#ctx0" brushRef="#br0" timeOffset="6923.36">2603 1164 0,'0'0'15,"0"-21"-15,0 42 47,0 0-31,0 1-16,0-1 15,-21 0-15,21 0 0,0 0 0,-21 0 16,21 22-16,0-22 0,0 0 16,-21 0-16,21 0 0,-21 1 0,21-1 15,0 0-15,0 0 0,0 0 16,-21-21-16,21-21 47,0 0-47,21 21 15,-21-21-15,0-22 0,21 22 16</inkml:trace>
  <inkml:trace contextRef="#ctx0" brushRef="#br0" timeOffset="7343.56">2752 868 0,'0'0'0,"-22"0"31,1 0-31,0 21 16,0 0-1,21 0 1,21-21 15,0 0-31,0 0 0,1 0 16,-1 0-16,0-21 0,0 0 15,0 0-15,0 21 0,-21-21 16,0 0-16,22 21 0,-22-22 0,0 1 31,-22 21-31,1 0 0,0 0 0,0 0 16,0 0-16,0 0 0,-22 21 15,22-21-15,0 22 0,0-1 0,0 0 16,-1-21-16,1 21 16,21 0-16,0 0 0,0 1 0,0-1 15,0 0-15,0 0 16,21-21 0,1 0-16,-1 0 0,0 0 0,21-21 15,-21 21-15,1-21 0,20 0 16</inkml:trace>
  <inkml:trace contextRef="#ctx0" brushRef="#br0" timeOffset="7703.62">3196 550 0,'0'0'0,"0"-21"15,0 0 1,0 42 15,-21 0-31,21 1 0,0-1 16,0 0-16,0 0 0,-21 21 15,21 1-15,-21-1 0,21 22 0,-22-22 16,22 21-16,-21 1 0,0-22 16,21 22-16,-21-22 0,0 22 0,21-22 15,0 0-15,-21 1 0,21-22 16,-22 21-16,22-21 0,-21 0 15,21 1-15,0-1 0,0 0 16,0 0 0,21-42 15,1 0-31,-1 0 16,0-1-16,-21 1 0,21 0 0,0 0 15</inkml:trace>
  <inkml:trace contextRef="#ctx0" brushRef="#br0" timeOffset="8129.67">3281 1270 0,'0'21'16,"21"-21"-1,0 0-15,0 0 16,0 0-16,1 0 15,-1-21-15,0 21 0,-21-21 0,21 21 16,0-21-16,0 21 0,1-21 16,-1-1-16,0 1 0,0 21 0,-21-21 15,0 0-15,21 21 0,-21-21 16,0 0-16,0-1 16,-21 22-1,0 0-15,0 0 0,0 0 0,-1 22 16,-20-1-16,21 0 0,0 0 15,0 0-15,-1 0 0,1 22 0,0-22 16,0 21-16,21-21 0,-21 22 16,21-22-16,0 0 0,0 0 0,0 0 15,0 1-15,0-1 0,0 0 16,21-21-16,0 0 0,0 21 0,0-21 16,1 0-16,-1 0 0,21 0 15,-21 0-15,0 0 0,22-21 0,-22 21 16,21-21-16,-21 0 15,1 21-15,20-22 0,-21 1 0,0 0 16,22 0-16</inkml:trace>
  <inkml:trace contextRef="#ctx0" brushRef="#br0" timeOffset="10739.07">4741 677 0,'0'0'15,"0"-21"-15,0 0 0,0 0 0,0 0 16,0 0 0,0 42 15,0 0-31,0 0 15,-21 0-15,21 22 0,-21-1 16,0 21-16,21 1 0,-21-1 0,-1 1 16,1-1-16,0 1 0,0-1 15,-21 1-15,20-1 0,1 1 0,-21-22 16,21 1-16,0-1 0,-1 0 16,1 1-16,0-22 0,0 21 0,21-21 15,-21 0-15,0-21 16,21-21-1,0 0-15,-22-21 0,22 21 16,0-22-16,0 22 0,0-21 16,0-1-16,0 1 0,0 0 15,0-1-15,0 1 0,22 0 0,-1-1 16,0 22-16,0-21 0,0 21 16,-21 0-16,21-1 0,1 1 0,-1 21 15,0 0-15,0 0 16,0 21-16,0 1 15,-21-1-15,0 21 0,0-21 16,22 22-16,-22-22 0,21 21 0,-21 0 16,0-20-16,21 20 0,-21 0 15,21-21-15,0 22 0,-21-22 0,21 0 16,1 0-16,-1 0 16,0 1-16,0-1 0,0 0 0,22-21 15,-22 0-15,21 0 0,-21 0 16,22 0-16,-22 0 0,21-21 0,0 21 15,-20-21-15,20-1 0,-21-20 16,21 21-16,-20-21 0,-1-1 0,0 1 16,0-22-16,0 22 0,-21-43 15,0 22-15,0-1 0,0-20 16,0 20-16,0 1 0,-21-1 0,0 22 16,0 0-16,-22-1 0,22 22 0,0-21 15,-21 21-15,-1 21 0,22 0 16,-21 0-16,0 0 0,-1 0 0,1 0 15,0 0-15,-1 21 0,1 0 16,0 0-16,20 21 0,-20 1 16,21-1-16,0 22 0,0-22 15,-1 21-15,22 1 0,0-1 0,0 1 16,0-1-16,0-20 0,22 20 16,-1-20-16,0-1 0,0-21 0,21 21 15,1-20-15,41 20 0,-41-21 16,20 0-16,-20-21 0,20 0 15,-21 0-15,22 0 0,-22-21 16,22 0-16,-22 21 0,0-21 0,22 0 16,-22-22-16,1 22 0,-1 0 15,-21-21-15,21 20 0,-20-20 16,-1 21-16,0-21 0,0 20 0,-21 1 16,0 0-16,0 0 0,0 0 15,0 0-15,0-1 16,0 44-1,-21-1-15,0 0 16,0 21-16,21-21 0,0 22 16,-22-22-16,22 21 0,-21-21 0,21 22 15,0-22-15,0 21 0,0-21 0,0 1 16,0-1-16,0 0 16,21 0-16,1 0 0,-1-21 0,0 0 15,21 0-15,-21 0 0,22 0 16,-22 0-16,64 0 0,-64 0 15,21-21-15,0 0 0,-20 0 16,20 21-16,-21-21 0,0-1 0,0 1 16,1-21-16,-1 21 0,-21 0 15,0-22-15,0 1 0,0 0 0,0-1 16,0 1-16,-21 0 0,-1-1 16,1 1-16,0 21 0,0-22 0,0 43 15,0 0-15,-22 0 0,22 0 16,-21 0-16,21 0 0,-22 22 15,1 20-15,0-21 0,20 21 0,-20 1 16,21-1-16,-21 0 0,20 1 16,1-1-16,21 0 0,0 1 0,0-22 15,0 21-15,0-21 0,0 22 16,21-22-16,1 0 0,20 0 0,-21-21 16,21 21-16,1-21 0,-1 0 15,0 0-15,1 0 0,-1 0 0,0-21 16,1 0-16,-1 0 0,0 0 15,1 0-15,-1-1 0,-21 1 16,22-21-16,-22 0 0,0 20 0,0-20 16,0 0-16,0-1 0,1 22 15,-1 0-15,-21 0 0,0 0 0,0 0 16,0 42 15,0 21-31,0-21 16,0 0-16,-21 1 0,-1 20 0,22-21 15,-21 21-15,21-20 0,0 20 16,0-21-16,0 0 0,0 0 0,0 1 16,0-1-16,0 0 0,0 0 15,21 0-15,1-21 16,-1 0-16,0 0 0,21 0 16,-21 0-16,1 0 0,20-21 0,0 0 15,-21 0-15,22 0 0,-22-1 0,21 1 16,-21-21-16,22 21 0,-22-22 15,21 22-15,-21-21 0,1 21 0,-1 0 16,0-1-16,-21 1 0,0 0 16,21 21-16,-21-21 0,0 42 31,-21 0-31,0 0 16,0 1-16,21-1 0,-22 21 15,1-21-15,21 0 0,-21 1 0,21-1 16,0 0-16,0 0 0,0 0 15,0 0-15,0 1 16,21-22-16,0 0 0,1 0 16,-1 0-16,0 0 0,21 0 15,-21-22-15,22 22 0,-22-21 0,21 0 16,-21-21-16,1 21 0,-1-1 16,0-20-16,0 0 0,-21 21 0,0-22 15,0 1-15,0 21 0,0 0 16,0-1-16,0 1 0,-21 21 0,0 0 15,0 0-15,-1-21 0,1 21 16,0 0-16,21-21 31,21 21-15,22 0-16,-22 0 0,21 0 0,-21 0 16,22-21-16,-22 21 0,21 0 15,-21 0-15,22 0 0,-22 0 0,0 0 16,0 21-16,21-21 0,-20 21 15,-22 0-15,21 0 0,0 1 16,-21 20-16,0-21 0,0 0 16,0 0-16,0 1 0,0 20 0,0-21 15,0 0-15,0 0 0,-21 1 16,21-1-16,-21 0 0,21 0 0,0 0 16,-22 0-16,1 1 15,21-1-15,0 0 0,0-42 47,0 0-47,0-1 0,0 1 16,0-21-16,0 21 0,0-22 15,21 1-15,1 0 0,-1-1 0,21 22 16,-21-21-16,22 0 0,-1-1 16,0 22-16,1-21 0,-1 21 15,0-1-15,1 22 0,20 0 0,-21 0 16,1 0-16,-1 0 0,0 0 15,1 22-15,-22-1 0,21 0 16,-21 21-16,-21-21 0,0 22 0,0-22 16,0 21-16,0 1 0,0-22 0,-21 21 15,0-21-15,0 22 0,0-22 16,0 0-16,-1 0 0,1 0 0,21 0 16,-21-21-16,21 22 0,-21-22 15,42-22 16</inkml:trace>
  <inkml:trace contextRef="#ctx0" brushRef="#br0" timeOffset="13271.14">8932 741 0,'0'-21'0,"0"42"0,21-42 0,-21 0 15,22-1-15,-1 1 0,-21-21 0,0 21 16,21 0-16,-21-1 0,21 1 16,-21 0-16,0 0 0,0 42 31,0 0-16,0 0-15,0 1 0,-21 20 16,0 0-16,0 1 0,-1 20 0,1-21 16,0 43-16,-21-21 0,21-1 15,-22 1-15,22-1 0,-21 1 16,21-1-16,-22-21 0,22 22 0,-21-22 16,21 1-16,-1-1 0,1 0 15,0 1-15,21-22 0,0 0 0,-21 0 16,0-21-1,21-21 1,0 0-16,0 0 0,-21-1 16,21-20-16,0 21 0,0-21 0,0-1 15,0 1-15,0 0 0,0-1 16,0-20-16,0 20 0,0 22 0,0-21 16,21 21-16,0-22 15,-21 22-15,21 0 0,0 0 0,0 21 16,1 21-1,-1 0-15,-21 0 0,21 1 16,-21-1-16,21 21 0,-21 0 0,0 1 16,0-22-16,21 21 0,-21 1 15,21-1-15,-21-21 0,22 21 0,-1-20 16,-21-1-16,21 0 0,0 0 16,0 0-16,22 0 0,-22-21 0,21 0 15,0 22-15,1-22 0,-1 0 16,0 0-16,1 0 0,-1-22 15,0 22-15,1-21 0,-1 0 0,0 0 16,-20 0-16,20 0 0,-21-22 16,21 22-16,-20-21 0,-1 21 0,0-22 15,-21 22-15,21 0 0,-21-21 16,0 20-16,21 1 0,-21 0 0,0 0 16,-21 21 15,0 0-31,0 21 0,0 0 15,21 0-15,-22 22 0,1-22 0,0 0 16,21 21-16,0-20 0,-21 20 16,21-21-16,-21 0 0,21 0 0,0 22 15,0-22-15,0 0 0,21 0 16,0 0-16,0-21 16,0 0-16,22 0 0,-22 0 0,0 0 15,21 0-15,1 0 0,-22-21 16,21 0-16,1 0 0,-22 0 0,21 0 15,-21-1-15,22-20 0,-22 21 0,0-21 16,0-1-16,0 1 0,-21 0 16,0-22-16,0 22 0,0-1 15,0 1-15,-42 21 0,21-21 0,0 20 16,-1 22-16,1-21 0,-21 21 0,21 0 16,-22 0-16,1 0 0,0 21 15,21-21-15,-22 43 0,1-22 16,21 21-16,0-21 0,-1 22 15,1-1-15,0 0 0,21 1 0,0-1 16,0-21-16,0 22 0,0-1 16,21-21-16,-21 0 0,43 22 0,-22-22 15,21 0-15,-21-21 0,22 21 0,20 0 16,-21-21-16,22 0 0,-1 0 16,1 0-16,21 0 0,-22 0 0,1 0 15,-1-21-15,1 0 0,-1 0 16,-21 0-16,22-1 0,-22 1 15,1 0-15,-22 0 0,21-21 16,-21 20-16,0-20 0,1 21 0,-22-21 0,0 20 16,0-20-16,0 0 15,0 21-15,0-1 0,-22 1 16,1 0-16,0 21 0,0 0 0,0 0 16,-22 0-16,22 0 0,0 0 15,-21 21-15,21 0 0,-22 1 0,22 20 16,-21-21-16,21 21 0,-1 1 15,1-22-15,0 21 0,0-21 0,21 22 16,0-22-16,0 0 0,0 21 0,0-20 16,0-1-16,21-21 0,0 21 15,0 0-15,1-21 0,-1 0 0,21 0 16,-21 0-16,22 0 0,-22 0 16,21 0-16,-21-21 0,0 21 15,22-21-15,-22 0 0,0-1 0,0 1 16,22 0-16,-22-21 0,0 21 15,-21-22-15,21 22 0,0-21 0,-21 21 16,0-1-16,21-20 0,-21 21 16,0 0-16,0 0 0,-21 42 47,21 0-47,0 0 0,0 0 15,-21 22-15,21-22 0,-21 21 0,21-21 16,0 22-16,0-22 0,0 0 15,0 21-15,0-21 0,21 1 16,0-1-16,0 0 0,1 0 0,20 0 16,0-21-16,1 0 0,20 21 0,1-21 15,-22 0-15,21 0 0,1 0 16,-1 0-16,1-21 0,-22 0 0,22 0 16,-22 0-16,0 0 0,1-22 15,-1 22-15,0-21 0,-20-1 0,20 1 16,-21 21-16,0-21 0,0 20 15,-21-20-15,0 21 0,0 0 0,0 0 16,0-1-16,0 1 0,-21 0 16,0 21-16,0 0 0,0 0 15,0 0-15,-22 0 0,22 0 0,-21 0 16,21 21-16,-22 0 0,1 1 16,0-1-16,20 0 0,-20 21 0,21-21 15,-21 22-15,20-1 0,1-21 16,21 0-16,0 22 0,0-22 0,0 0 15,0 0-15,0 0 0,0 1 0,0-1 16,21 0-16,1-21 0,-1 0 16,21 21-16,-21-21 0,0 0 15,22 0-15,-1 0 0,-21-21 0,22 0 16,-22 21-16,21-21 0,0-22 16,-20 22-16,20-21 0,-21-1 0,21 1 15,1-21-15,-22-1 0,21 1 16,-21-1-16,22 1 0,-22-22 0,0 43 15,0-22-15,0 22 0,1-22 16,-22 22-16,0 21 0,0-22 16,0 22-16,0 0 0,0 0 0,0 0 15,0 0-15,-22 21 16,1 21 0,0 0-16,0 21 0,21 1 0,-21-1 15,0 0-15,-1 22 0,1-1 0,21 1 16,0-1-16,0 1 15,-21-1-15,21 1 0,0-22 0,0 22 16,0-22-16,0 0 0,21 1 16,0-1-16,-21-21 0,22 21 0,20-20 15,-21-1-15,0-21 0,0 21 0,22 0 16,-1-21-16,-21 0 0,22 0 16,-1 0-16,0 0 0,1 0 0,-1-21 15,-21 0-15,21 21 0,1-21 16,-22-1-16,21 1 0,-21 21 0,22-21 15,-22 0-15,0 0 0,0 0 16,-21-1-16,21 1 0,-21 0 16</inkml:trace>
  <inkml:trace contextRef="#ctx0" brushRef="#br0" timeOffset="13431.18">12636 1334 0,'0'0'0,"-21"0"0,21 21 15,-21-21-15,0 0 32,0 0-17,0 0 1,-1 0-16</inkml:trace>
  <inkml:trace contextRef="#ctx0" brushRef="#br0" timeOffset="14528.5">2455 2074 0,'0'0'0,"-21"0"0,0 0 15,-21 0-15,20 0 0,1 0 16,0 0-16,0 0 0,0 0 31,42 0 32,0 0-63,0 0 0,0 0 0,1 0 0,20 0 15,0 0-15,1 0 0,-1 0 16,21 0-16,1 0 0,21 0 15,-1 0-15,1 0 0,0 0 16,20 0-16,1 0 0,0 0 0,21 0 16,0 0-16,0-21 0,0 21 0,0 0 15,21 0-15,0 0 0,1 0 16,-1 0-16,0 0 0,0 0 0,0 0 16,0 0-16,1 0 0,20 0 15,-21 0-15,0 0 0,22 0 0,-22 0 16,21 0-16,0 0 0,1-21 15,-1 21-15,0 0 0,1 0 0,20 0 16,-20 0-16,20 0 0,-21 0 0,22 0 16,-22-21-16,22 21 15,-22 0-15,22 0 0,-22-21 0,0 21 16,1 0-16,-1 0 0,0-21 16,1 21-16,-1 0 0,-21-22 0,0 22 15,0-21-15,1 21 0,-22-21 0,0 21 16,-22-21-16,1 21 0,0 0 15,-42-21-15,20 21 0,-20-21 0,-22 21 16,0 0-16,-20-22 0,-1 22 16,0 0-16,0 0 0,0-21 15,-21 0 95</inkml:trace>
  <inkml:trace contextRef="#ctx0" brushRef="#br0" timeOffset="14656.03">11472 1778 0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12T12:40:15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2244 0,'43'0'31,"-22"0"-31,-21-21 16,21 21-16,0 0 0</inkml:trace>
  <inkml:trace contextRef="#ctx0" brushRef="#br0" timeOffset="699.79">1482 3217 0,'0'-63'31,"0"42"-16,-22 21-15,1 0 16,0 21-16,0 0 16,21 21-16,0 1 0,-21-1 15,0 22-15,21-22 0,-22 21 0,22 1 16,-21-1-16,21-20 0,0 20 16,-21-20-16,0-1 0,21 0 15,-21 1-15,21-1 0,0-21 0,0 21 16,0-20-16,0-1 15,0-42 1,21-1-16,0 1 0,-21-21 16,21 21-16</inkml:trace>
  <inkml:trace contextRef="#ctx0" brushRef="#br0" timeOffset="876.1">1736 3577 0,'0'0'0,"0"-21"0,21 21 15,-21 21 32,0 0-31</inkml:trace>
  <inkml:trace contextRef="#ctx0" brushRef="#br0" timeOffset="1960.39">2900 3239 0,'0'-43'16,"0"86"-16,0-107 0,21 64 15,-21 21 1,0 0-16,0 1 0,0 20 15,0-21-15,0 21 0,0 1 0,0-1 16,0 0-16,0 1 0,0 20 16,0-20-16,0-1 0,0 0 0,0 1 15,0-22-15,0 21 16,0-21-16,0 0 0,0 1 0,0-1 16,0 0-16,21-21 15,0 0 1,0-21-16,-21 0 0,22-22 15,-1 22-15,0-21 0,0 21 0,0-22 16,0 1-16,1 0 0,-1-1 16,0 1-16,0 0 0,0 20 0,0 1 15,-21-21-15,22 21 16,-22 0-16,21 21 16,-21 21-1,0 0-15,0 21 0,0-21 16,0 22-16,0-22 0,0 21 0,0 1 15,0-22-15,0 21 0,0 0 16,0-20-16,0-1 0,0 21 0,0-21 16,21-21-16,-21 21 0,21 1 15,0-22-15,0 0 0,1 0 0,20 0 16,-21 0-16,21 0 0,-20-22 16,20 1-16,0 0 0,-21 0 15,22-21-15,-22 20 0,21-20 0,-21 0 16,1-1-16,20 1 0,-21 21 0,-21-21 15,21-1-15,0 22 0,-21 0 16,22-21-16,-22 20 0,0 1 16,0 0-16,0 42 31,-22 0-31,1 1 0,0-1 16,21 21-16,0-21 0,-21 22 15,21-1-15,-21 0 0,21 1 0,0-22 16,0 21-16,0 0 0,0-20 15,0-1-15,0 0 0,0 21 0,21-21 16,0-21-16,0 22 0,0-22 16,1 0-16,-1 0 0,0 0 0,0 0 15,21 0-15,-20 0 0,20 0 16,-21-22-16,21 22 0,-20-21 16,20 0-16,0-21 0,-21 21 0,22-1 15,-22-20-15,0 0 0,0-1 16,0 1-16,-21 0 0,0-1 0,0 22 15,0-21-15,0 21 0,0 0 16,0-1-16,-21 22 0,0 0 16,0 0-16,0 0 0,0 22 15,-1 20-15,1-21 0,0 21 16,0 1-16,0-1 0,21 0 0,-21 1 16,21-1-16,0 0 0,0-20 0,0 20 15,0 0-15,0-21 16,21 1-16,0-1 0,21 0 0,-21 0 15,22 0-15,-1-21 0,22 0 16,-22 0-16,21 0 0,1-21 0,-1 0 16,1 0-16,-1 0 0,1-22 0,-1 22 15</inkml:trace>
  <inkml:trace contextRef="#ctx0" brushRef="#br0" timeOffset="2467.78">6477 3323 0,'21'-63'16,"0"42"-16,0-1 0,1 1 16,-1 0-16,0 0 0,0 0 15,-21-22-15,0 22 0,0 0 0,0 0 16,0 0-16,-21 0 15,0 21-15,-22-22 0,22 22 0,-21 0 16,21 0-16,-22 22 0,1-1 16,21 0-16,-21 0 0,-1 21 0,22 1 15,-21-1-15,21 22 0,-22-1 16,22 1-16,0-1 0,0 1 0,0-1 16,-1-21-16,22 22 0,0-22 15,0 1-15,0-1 0,22 0 16,-1-21-16,0 22 0,21-22 0,-21 0 15,22 0-15,-1-21 0,22 0 16,-22 0-16,21 0 0,1 0 0,-1 0 16,1 0-16,21-21 0,-22 0 15,1 0-15,-1 0 0</inkml:trace>
  <inkml:trace contextRef="#ctx0" brushRef="#br0" timeOffset="3355.65">7345 3493 0,'0'0'0,"21"-43"0,-21 22 16,0 0-16,0-21 15,0 20-15,0 1 0,0 0 0,-21 0 16,0 0-16,-1 21 0,1-21 16,0 21-16,0 0 0,0 0 0,0 0 15,-22 21-15,22 0 0,0 0 0,-21 21 16,20 1-16,-20-1 0,21 0 16,-21 22-16,-1-22 0,22 1 0,0-1 15,0 0-15,0 1 0,21-1 16,-22-21-16,22 21 0,0-20 0,0-1 15,43 0-15,-22-21 16,21 0-16,-21 0 0,22 0 0,-22 0 16,21-21-16,1 21 0,-1-21 15,-21-1-15,21 1 0,-20-21 16,-1 21-16,21-22 0,-21 1 0,0 0 16,-21 21-16,22-22 0,-1 1 15,-21 21-15,21 0 0,-21-1 0,0 1 16,0 0-16,0 42 31,0 0-31,0 1 16,0-1-16,-21 21 0,21-21 15,0 22-15,0-22 0,0 21 0,0-21 16,-21 0-16,21 22 16,0-22-16,0 0 0,0 0 0,0 0 15,21 1-15,0-22 0,0 0 0,0 0 16,22 0-16,-1 0 0,0 0 15,1 0-15,-1-22 0,0 1 0,22 0 16,-22-21-16,0-1 0,1 1 16,-1 0-16,0-1 0,1 1 0,-22 0 15,0 21-15,0-22 0,0 22 16,-21 0-16,22 21 0,-22 21 31,0 0-31,0 0 0,-22 1 16,1 20-16,0-21 0,21 21 15,-21-20-15,0 20 0,0-21 0,-1 0 16,22 22-16,-21-22 0,0 21 16,0-21-16,21 0 0,0 1 15,0-1-15,-21 0 16,21-42 0,0 0-16,0-22 15,0 22-15,21 0 16,0-21-16,-21-1 0,21 1 0,0 0 15,1-1-15,-1 1 0,21 21 16,-21-22-16,22 1 0,-1 21 16,-21 0-16,21 0 0,1-1 15,-1 1-15,0 21 0,1 0 0,-1 0 16,0 21-16,-20 1 0,20-1 0,0 21 16,-21-21-16,1 22 0,-1-1 15,-21 0-15,0-21 0,0 22 0,0-1 16,0 0-16,0-20 0,-43 41 15,22-42-15,0 0 0,0 1 16,0-1-16,0-21 0,21 21 16,-22-21-16,22-21 31,0 0-31</inkml:trace>
  <inkml:trace contextRef="#ctx0" brushRef="#br0" timeOffset="5247.6">10562 3069 0,'0'0'0</inkml:trace>
  <inkml:trace contextRef="#ctx0" brushRef="#br0" timeOffset="7180.22">10541 3239 0,'0'-22'0,"0"1"15,0 0 1,0 0-16,0 0 0,0 0 16,0-1-1,-21 22-15,21 22 32,0-1-32,0 0 0,0 21 0,0-21 15,0 22-15,0-1 0,0 22 16,0-22-16,-21 0 0,21 1 0,0-22 15,0 21-15,-22-21 0,22 22 0,0-22 16,0 0-16,0 0 16,0 0-16,0-42 31,0 0-31,0 0 16,0-22-16,0 22 0,0-21 0,0 0 15,0-22-15,0 22 0,22-22 16,-1 22-16,0 0 0,0-1 0,0 1 15,22 21-15,-1 0 0,0-1 16,1 1-16,-1 0 0,0 21 0,1 0 16,-1 0-16,21 21 0,-41 0 15,20 22-15,0-22 0,-21 21 0,1 1 16,-1-1-16,0 0 0,-21 22 16,0-22-16,0 0 0,0 1 15,0-1-15,0 0 0,0-20 0,0-1 16,0 0-16,-21 0 0,21 0 15,0 0-15,0-42 32,0 0-32,0 0 0,0 0 0,0-22 15,0 1-15,0-64 16,21 64-16,0-22 0,0 22 16,0-21-16,1 20 0,20 1 0,21 0 15,-20 20-15,-1 1 16,0 21-16,-20 0 0,20 0 0,-21 0 0,21 0 15,-20 21-15,-1 1 16,0-1-16,0 21 0,-21 0 0,0 1 16,0 41-16,0-41 15,0-1-15,0 0 0,-21-20 0,0 20 16,21 21-16,-21-41 0,21-1 16,-22 0-16,22 0 15,0-42 16,22 0-31,-1 21 0,0-21 0,0-1 16</inkml:trace>
  <inkml:trace contextRef="#ctx0" brushRef="#br0" timeOffset="8376.77">12467 3027 0,'0'0'16,"0"-21"-16,0 0 0,0-1 15,-21 22 1,0 0-16,21 22 0,-21-22 0,-1 21 16,-20 21-16,21-21 0,-21 64 15,-1-43-15,22 1 0,0 20 16,0-21-16,0 1 0,-1 20 16,1-20-16,21-1 0,0 0 15,0-21-15,0 22 0,0-22 0,21 0 16,1 0-16,20 0 0,-21 1 15,21-22-15,1 0 0,-1 0 0,0 0 16,1 0-16,-1 0 0,0-22 16,-20 1-16,20 0 0,0 0 0,1-21 15,-1-1-15,-21 1 0,0-22 16,0 22-16,1-21 0,-22-1 0,0 22 16,0-22-16,0 22 0,0 0 0,-22 20 15,1-20-15,0 21 16,0 0-16,0 0 0,0 21 0,-22 0 0,22 0 15,-21 0-15,-1 0 0,22 0 16,-21 21-16,0 0 0,-1 21 16,1-21-16,0 22 0,20 20 0,-20-20 15,21-1-15,21 21 0,0-20 16,0 20-16,0-20 0,0-1 0,0 0 16,42-21-16,-21 22 0,1-22 15,20 0-15,0 0 0,-21-21 0,22 0 16,-1 0-16,0 0 0,1 0 15,-1 0-15,0 0 0,1 0 0,20-21 16,-20-21-16,-1 21 0,0-22 0,1 1 16,-1 0-16,0-1 0,-21 1 15,22 0-15,20-22 16,-42 22-16,1 21 0,-22-1 16,21 1-16,-21 42 31,0 1-31,0-1 0,0 0 15,0 21-15,0 1 0,-21-22 0,21 21 16,0-21-16,0 22 0,0 20 16,0-42-16,0 0 0,0 1 15,0-1-15,42 0 16,-21-21-16,0 21 0,0-21 0,1 0 16,-1 0-16,21 0 0,-21 0 0,0 0 15,1-21-15,20 0 0,-21 0 16,0-1-16,0-20 0,1 21 0,-1-21 15,0-1-15,-21 1 0,21 0 16,0 20-16,0-20 0,-21 21 0,0 0 16,22-22-16,-22 22 0,21 21 15,-21-21-15,0 0 16,0 42 0,0 0-16,0 22 15,0-22-15,0 21 0,0 0 0,0 1 16,0-22-16,0 21 15,0 1-15,0-1 0,0-21 0,0 21 0,0-20 16,0-1-16,0 21 16,0-21-16,21-21 0,0 21 0,0 1 15,22-22-15,-22 0 0,21 0 0,0 0 16,1 0-16,-1 0 0,22-22 16,-1 1-16,1 0 0,-1 0 0,1 0 15,-1-22-15,-21 1 0,22 0 16,-22-1-16,22 1 0,-43-21 15,21 20-15,-21 1 0,1 0 0,-1-1 16,0 22-16,-21 0 0,0 0 0,0 0 16,0-1-16,-21 22 15,-22 0-15,22 22 16,0-1-16,0 21 0,-21 0 0,20 1 16,1-1-16,21 0 0,0 1 15,0-1-15,0 0 0,0 1 0,0-1 16,0-21-16,21 22 0,1-22 0,20 0 15,-21 0-15,21-21 0,1 0 16,-1 0-16,22 0 0,-1 0 0,1 0 16,-1 0-16,1-21 0,20 0 15,-20 0-15,-1-22 0,-20 22 0,20-21 16,-21-1-16,1 22 0,-22 0 16,0 0-16,-21 0 0</inkml:trace>
  <inkml:trace contextRef="#ctx0" brushRef="#br0" timeOffset="9439.64">1249 5525 0,'0'0'0,"-21"-22"0,-1 1 16,1 21-16,0-21 15,0 0-15,0 0 0,21 0 0,-21-1 16,21 1-16,0-21 0,0 21 16,0 0-16,0-22 0,0 22 15,0-21-15,21 21 0,21-1 0,-21 1 16,0 0-16,22 21 0,-1 0 16,0 21-16,1 0 0,-1 22 15,-21-1-15,22 0 0,-1 1 0,-21 20 16,0-20-16,-21 20 0,0 1 15,0-1-15,0 22 0,-42-22 0,21-20 16,-22 20-16,1 1 0,0-22 16,-1 0-16,1 1 0,0-22 15,21 21-15,-43-21 16,43 0-16,-21-21 0,20 0 16,1 0-16,0-21 0,0 0 15,0 0-15,0 0 0,21-22 16,0 22-16,0 0 0,0-21 0,0 21 15,0-1-15,0 1 0,0 0 16,0 0-16,21 21 0,0 0 16,21 0-16,-21 0 0,22 0 0,-1 21 15,0-21-15,1 42 0,-1-20 16,-21-1-16,22 0 0,-22 0 16,21 21-16,-21-20 0,0-1 15,1 0-15,-22 0 0,21 0 0,0 0 16,-21 1-16,21-1 15,0-21-15</inkml:trace>
  <inkml:trace contextRef="#ctx0" brushRef="#br0" timeOffset="9611.37">1778 5969 0,'0'0'0,"21"0"15,0 0 1,0-21 15,1 0-15,-1 21-16,0-21 0</inkml:trace>
  <inkml:trace contextRef="#ctx0" brushRef="#br0" timeOffset="10739.36">3175 5313 0,'0'0'16,"-21"0"-1,0 21 1,21 0-16,0 22 16,0-22-16,0 21 0,0 0 0,0 22 15,0-22-15,0 22 0,0-22 16,0 22-16,0-22 0,-22 0 15,22 1-15,0-22 0,0 21 16,0-21-16,0 0 0,0 1 0,0-1 16,22-21-16,-1 0 15,0 0-15,0-21 0,0-1 16,0 1-16,1 0 0,-1-21 16,0 21-16,21-22 0,-21-20 0,1 20 15,-1 1-15,0 0 0,0-1 16,0 22-16,0-21 0,1 21 0,-1 21 15,0 0-15,0 0 16,0 0-16,-21 21 0,0 0 16,0 0-16,21 0 0,-21 22 0,0-22 15,0 21-15,0 1 0,0-1 0,0-21 16,22 21-16,-22-20 16,0-1-16,21 0 0,0 0 0,0 0 15,-21 0-15,21-21 0,0 0 0,1 0 16,-1 0-16,63-21 15,-41 0-15,-22 0 0,21 0 16,-21-22-16,1 1 0,-1 0 16,0-1-16,0 1 0,0 0 0,-21-1 15,0-20-15,0 42 0,21-22 16,-21 22-16,0-21 0,0 21 0,0 0 16,0 42 15,0 0-31,-21 0 0,21 21 15,-21-20-15,21 20 0,0 0 0,0 1 16,0-1-16,0 43 0,0-43 16,0-21-16,0 21 0,21-20 15,-21-1-15,21 0 0,1 0 0,-1-21 16,21 0-16,-21 0 16,22 0-16,-22 0 0,21 0 0,0 0 15,1-21-15,-1 0 0,0 0 0,1-22 16,-1 22-16,0-21 0,1-1 0,-22-20 15,21 21-15,-21-1 0,1 1 16,-22 0-16,0-1 0,0 22 16,0 0-16,0 0 0,0 0 0,-22 21 15,1 0-15,0 0 16,-21 42-16,21-21 0,-22 0 16,22 22-16,0-1 0,0-21 15,21 21-15,0 1 0,0-1 0,0 0 16,0 1-16,0-22 0,21 21 15,0-21-15,0 1 0,0-1 0,1 0 16,20-21-16,-21 0 0,21 0 16,1 0-16,-1 0 0,-21 0 15,43 0-15,-22-21 0,0 0 0,-20-22 16,20 22-16,0-21 0,1 21 16</inkml:trace>
  <inkml:trace contextRef="#ctx0" brushRef="#br0" timeOffset="13617.34">6837 5800 0,'0'-21'0,"0"-1"0,0 1 0,-21 0 15,21-21-15,0 21 0,0-22 16,0 1-16,0 0 0,0-22 0,0 22 16,0-22-16,0 22 0,0-22 0,21 22 15,0 0-15,0-1 0,0 22 16,0 0-16,1 21 0,-1 0 0,0 0 15,0 0-15,0 21 16,0 22-16,-21-22 0,0 0 0,0 0 16,22 21-16,-22-20 15,0-1-15,21 0 0,-21 0 16,21-21 0,0 0-1,-21-21-15,0 0 0,0 0 16,0-1-16,0 1 0,0 0 15,0 0-15,0 0 0,0 0 0,-21-1 16,0 1-16,0 21 0,-1 0 16,1 0-16,0 0 0,0 0 0,-21 21 15,20 1-15,1 20 0,0-21 16,-21 21-16,21 1 16,-1-1-16,1 22 0,0-22 0,0 21 15,0-20-15,21 20 0,-21-20 16,21 20-16,0-21 0,0 1 0,21-1 15,0-21-15,42 43 16,-41-43-16,20-21 0,0 21 0,1-21 16,-1 0-16,0 0 0,1 0 15,-1-21-15,0 0 0,1 0 0,-1-22 16,-21 1-16,21 0 0,1-1 0,-22-20 16,21 20-16,1-20 15,-22 21-15,21-22 0,0 22 0,1-1 16,20 1-16,-20 0 0,-1 21 0,-21-1 15,21 1-15,-20 21 0,41 0 16,-42 0-16,0 21 0,-21 1 16,22-1-16,-22 0 0,21 0 15,-21 21-15,0-20 0,0-1 0,0 0 16,0 21-16,0-21 0,0 1 16,0-1-16,0 0 0,0-42 46,0 0-46,0-1 0,0-20 16,0 21-16,0 0 0,0 0 16,-21-22-16,21 22 0,-22 0 15,1 0-15,0 0 0,0-1 16,0 1-16,0 21 0,-1 0 0,1 0 16,0 0-16,0 0 0,-21 0 0,20 21 15,-20 1-15,21-1 0,-21 21 16,20-21-16,1 22 0,0-1 0,0 0 15,0 1-15,0 20 0,21-21 16,-22 1-16,22-1 0,0 22 0,0-22 16,0 0-16,22-21 0,-1 22 15,0-22-15,0 0 0,0 0 0,22 0 16,-22-21-16,0 0 16,21 0-16,1 0 0,-1 0 0,-21-21 15,21 0-15,1 0 0,-1 0 0,0-22 16,-20 1-16,20 0 0,-21-1 15,21-20-15,-20-1 0,-22 22 0,21 0 16,-21-1-16,21 1 0,-21 0 16,0 21-16,0-1 0,0 1 0,-21 21 31,0 21-31,21 1 16,-22-1-16,1 21 0,21 0 15,0-20-15,0 20 0,-21 0 0,21 1 16,0-1-16,0 0 0,0-21 0,0 22 15,21-22-15,-21 0 0,21 0 16,1 0-16,20-21 0,-21 0 16,0 0-16,22 0 0,-22 0 0,21 0 15,0 0-15,1-42 0,-1 21 16,22 0-16,-22-22 0,0 1 0,1 0 16,-1-1-16,0 1 0,1 0 0,-22-1 15,0 22-15,0-21 0,0 21 16,-21 0-16,0-1 0,0 1 15,-21 21 1,21 21-16,-21 1 16,0-1-16,21 0 0,0 0 0,-21 21 15,-1-20-15,22 20 0,-21 0 16,21-21-16,0 22 0,-21-22 16,21 21-16,-21-21 0,21 1 15,-21-1-15,21 0 0,0 0 0,0 0 16,0-42-1,0 0 1,21 0-16,0 0 0,-21-22 0,21 22 16,0-21-16,1-1 0,-1 1 15,0 0-15,0-1 0,0 22 0,22-42 16,-22 42-16,0-1 0,0 1 16,0 21-16,0 0 0,1 0 15,-22 21 1,21 1-16,-21 20 0,0-21 15,0 0-15,0 22 0,0-22 16,0 21-16,0 22 16,0-22-16,0-21 0,0 21 0,21-20 15,0-1-15,0 0 0,22-21 0,-22 21 16,0-21-16,21 0 0,1 0 16,-1 0-16,-21 0 0,21-21 15,1 0-15,-1 0 0,0-1 0,1-20 0,-22 21 16,21-21-16,-21-1 15,22 1-15,-22 0 0,-21-1 0,0 1 16,21 21-16,-21 0 0,0-1 0,0 1 16,0 0-16,-21 21 15,0 0-15,0 0 0,-1 21 16,22 0-16,-21 1 0,0-1 16,21 21-16,-21-21 0,21 22 0,0-22 15,-21 21-15,21-21 0,0 22 0,-21-22 16,21 21-16,0-21 0,0 0 15,0 1-15,0-1 0,0-42 32,21-1-17,0-20-15,0 21 0,0-21 16,0 20-16,1-20 0,-1 0 16,0-1-16,21 1 0,1-21 15,-1 20-15,-21 22 0,0 0 16,0 0-16,22 0 0,-22 21 0,0 0 15,0 0-15,-21 21 0,21 0 16,-21 21-16,0-21 0,0 1 16,0 20-16,0 0 0,0-21 0,0 22 15,0-1-15,0-21 0,0 22 16,0-22-16,22 21 0,-1-21 0,0 0 16,0 1-16,21-22 0,-20 21 15,20-21-15,0 0 0,1 0 16,-1 0-16,0 0 0,1-21 0,-1-1 15,0 1-15,1 0 0,-1 0 0,0-21 16,1 20-16,-22-20 0,21 0 16,0-1-16,1-20 0,-22 42 15,0 0-15,0-1 0,-21 1 16,-21 42 0,21 1-1,-21-22-15,0 42 16,0-21-16,-1 0 0,1 22 0,21-22 15,-21 21-15,0 0 0,21-20 0,0 20 16,0-21-16,0 21 0,0-20 16,0-1-16,0 0 0,0 0 0,21-21 15,0 21-15,0-21 0,1 0 16,-1 0-16,21 0 0,0 0 0,-20 0 16,20-21-16,21 0 0,-20 0 0,-1 0 15,0-22-15,1 1 0,-22 0 16,21-1-16,-21 1 0,22 0 0,-22-1 15,-21 1-15,0 0 0,0-1 16,0 22-16,0 0 0,0-21 0,-21 42 16,-22-22-16,22 1 0,-21 21 15,0 0-15,-1 0 0,1 0 16,0 21-16,-22 1 0,22-1 0,-1 0 16,22 21-16,0-21 0,-21 22 0,42-22 15,-21 21-15,21 1 0,0-1 16,0 0-16,0-21 0,0 22 0,21-22 15,0 21-15,0-21 0,21 1 16,1-1-16,-1-21 0,0 0 0,22 0 16,-22 0-16,22 0 0,-1 0 0,1-21 15,-22-1-15,22 1 0,41-42 16,-62 20-16,-1 1 16,43-64-16,-43 43 0,0-1 15,-20 1-15,-1-1 0,21 1 16,-21-1-16,0 22 0,-21 0 0,0-1 15,0 1-15,0 21 0,0 0 16,0-1-16,0 1 0,0 42 16,-21-21-16,0 43 15,0-1-15,21 0 0,-21 1 0,0-1 16,-1 0-16,22 22 0,0-22 16,0 22-16,-21-22 0,21 0 0,0 22 15,0-22-15,0 1 0,0-1 16,0 0-16,0 1 0,0-22 15,0 21-15,21-21 0,1 0 0,-1 1 16,0-1-16,21-21 0,22 0 16,-43 0-16,21 0 0,1-21 15,-1-1-15,-21 1 0,21 0 0,-20-21 16,20-1-16,-21 22 0</inkml:trace>
  <inkml:trace contextRef="#ctx0" brushRef="#br0" timeOffset="13811.74">11684 5165 0,'0'0'0,"-21"21"0,0-21 15,-1 0-15,22 21 16,22-21-16,-1 0 0,0 0 16,0 21-16,21-21 0,1 0 15,-1 0-15,0 0 0,1 0 0,20 0 16,-20 0-16,20 0 0,-21 0 15,1 0-15,-22-21 0,0 21 0,21-21 16,-20 21-16</inkml:trace>
  <inkml:trace contextRef="#ctx0" brushRef="#br0" timeOffset="15305.76">13928 5080 0,'0'0'0,"-22"0"0,22 21 47,-21-21-47,21 21 0,0 1 0,0-1 16,0 0-16,0 0 0,0 0 15,21-21-15,1 0 16,-1 0-16,0 0 0,21 0 0,1 0 15,20-21-15,1 0 0,-22 0 16,43-22-16,-22 22 0,-21-21 16,22 0-16,-22-22 0,1 22 15,-1-1-15,-21-20 0,0 21 0,0-1 16,-21 22-16,0-21 0,0 21 16,0-1-16,-21 22 0,0 0 15,0 0-15,0 0 0,0 22 0,-22-1 16,22 0-16,0 21 0,0 1 15,0 20-15,21 1 0,-22-1 0,1 1 16,0-1-16,21 1 0,0 20 16,0-41-16,-21 20 0,21 1 0,-21-1 15,21 1-15,0-22 0,0 21 16,0-20-16,0-1 0,0-21 16,0 22-16,0-22 0,0 0 0,0 0 15,-21 0-15,-1-21 16,1 0-16,0 0 0,0 0 0,0-21 15,-22 0-15,22 0 0,-21 0 16,0-22-16,-1 1 0,1 0 0,0 20 16,20-20-16,-20 0 0,21 21 0,0-1 15,0 1-15,-1 0 0,1 21 16,0 21 0,21 0-16,0 1 15,0 20-15,0-21 0,0 21 0,0-20 16,21 20-16,0-21 0,1 21 15,-1-20-15,0-1 0,21 0 16,1 0-16,-1 0 0,0-21 0,1 0 16,20 0-16,1 0 0,-22 0 15,21 0-15,1 0 0,-1-21 0,-20 0 16,20 0-16,-20-22 0,-1 22 16,-21-21-16,21 0 0,-20-1 0,-1 1 15,0 0-15,0-1 0,0 1 16,-21 21-16,0 0 0,0-22 0,0 22 15,0 42 17,0 0-32,-21 1 0,21-1 0,0 21 15,-21-21-15,21 22 16,-21-22-16,21 21 0,0-21 0,0 0 16,-21 22-16,21-22 0,0 0 0,-22 0 15,22 0-15,0-42 31,22 0-15,-1 0-16,-21-21 0,21 20 0,0-20 16,0 0-16,0-1 0,22 22 15,-22-21-15,0 21 0,21-22 16,-20 22-16,20 0 0,-21 0 0,21 0 0,-20 21 16,-1 0-16,21 0 15,-21 0-15,22 21 0,-22 0 16,-21 0-16,0 0 0,0 1 15,0-1-15,0 21 0,0-21 0,0 22 16,0-22-16,0 21 0,0-21 0,0 22 16,0-22-16,0 0 0,0 0 15,0 0-15,0 0 0,21-21 16,0 0-16,21 0 16,1 0-16,-1 0 0,0 0 0,1-21 15,-1 0-15,22 0 0,-22-21 16,21 20-16,-20-20 0,20 0 15,-20-1-15,-1 1 0,0 0 0,1-1 16,-22 1-16,0 21 0,-21-21 16,0 20-16,0 1 0,-21 21 15,0 0-15,-22 0 16,22 0-16,0 21 0,0 1 0,0-1 16,21 0-16,0 0 0,0 0 0,0 22 15,0-22-15,0 21 0,0-21 16,0 0-16,0 22 0,0-22 0,0 21 15,0-21-15,0 1 0,0-1 16,0 0-16,0 0 0,0 0 0,-22-21 16,1 21-16,0-21 15,0 0-15,0 0 0,-22 0 0,22 0 16,0 0-16,-21 0 0,21 0 0,-1 0 16,22-21-1,0 0 1,22 21-16,-1-21 0,0 21 15,0-21-15,21 0 0,-20-1 0,20 1 16</inkml:trace>
  <inkml:trace contextRef="#ctx0" brushRef="#br0" timeOffset="15699.71">16658 4953 0,'0'0'0,"0"-85"16,21 64-16,-21-21 0,0 21 0,0 0 15,0-22-15,0 22 0,0 0 16,0 0-16,0 63 16,0-21-1,0 22-15,0-1 0,0 21 16,-21 1-16,0 21 0,0-22 16,0 22-16,-1-1 0,-20 1 0,21 0 15,0-1-15,0 1 0,-1 0 16,-20 21-16,21-22 0,0 1 0,0 21 15,-22-22-15,22 22 0,-64 85 16,64-85-16,-21-22 0,0 22 16,-1-21-16,1-1 0,0-20 0,-1 21 15,1-22-15,0 22 0,20-22 16,-20 1-16,21-22 0,0 22 0,0-43 16,-1 42-16,22-42 0,0 1 15,0-44 1,0 1-16,22-21 0,-1 0 0,21-1 15,0 1-15,1-22 0,-1 1 0,22-1 16,-1 1-16,-21-1 0,22-20 16,-1-1-16</inkml:trace>
  <inkml:trace contextRef="#ctx0" brushRef="#br0" timeOffset="16027.76">16510 5630 0,'0'0'16,"-21"-42"-16,0 0 0,-1-1 0,22 1 0,0 21 15,-21-21-15,21 20 0,0-20 16,0 21-16,0 0 0,21 0 0,1-1 16,-1 1-16,21 0 0,0 21 0,1 0 15,-1-21-15,0 21 0,1 0 16,-1 0-16,0 21 0,1-21 0,-1 21 16,-21 0-16,0 22 0,1-22 15,-22 0-15,0 21 0,0-20 16,0 20-16,-22-21 0,-20 21 15,0-20-15,21-1 0,-43 21 0,22-21 16,-1 0-16,1-21 0,-21 22 0,41-22 16,-20 0-16,21 0 0,0 0 15,0 0-15,42-22 32,21 22-32,-21-21 0,22 21 15,-1-21-15,-21 0 16,21 21-16,1-21 0</inkml:trace>
  <inkml:trace contextRef="#ctx0" brushRef="#br0" timeOffset="17097.41">17166 5398 0,'-21'0'31,"42"0"-31,0 0 16,0 0-16,22-22 0,-1 22 15,-21-21-15,22 0 0,-1 21 0,0-21 16,1 0-16,-22 0 0,0-1 16,0 22-16,0-21 0,-21 0 0,0 0 15,0 0-15,-21 21 16,0 0-16,0-21 0,0 21 16,-22 0-16,22 0 0,-21 0 0,-1 21 15,22 0-15,-21 0 0,21 0 16,-22 22-16,22-22 0,21 21 0,0-21 15,0 22-15,0-1 0,0-21 0,0 21 16,21-20-16,1-1 0,-1 0 16,0 0-16,21 0 0,-21 0 0,22-21 15,-1 0-15,0 0 0,22 0 16,-22 0-16,1-21 0,20 0 16,-21 0-16,1-21 0,-1 20 0,0-20 15,1 0-15,-1 21 0,0-22 16,1 1-16,-1 0 0,0-1 0,1 22 15,-1-21-15,-21 21 0,0 21 16,1-22-16,-1 22 0,0 0 31,-21 22-31,0-1 0,0 0 16,0 0-16,0 0 16,21 0-1,0-21 1,-21-21-1,21 0-15,-21 0 16,0 0-16,0 0 16,0-1-16,0 1 0,0 0 15,0 0-15,-21 21 16,0 0-16,0 0 0,0 0 16,0 0-16,-1 0 0,-20 21 15,21 0-15,0 0 0,0 1 0,-22 20 16,22-21-16,0 21 0,21 1 0,-21-22 15,21 21-15,-21 1 0,21-1 16,0-21-16,0 21 0,0 1 16,21-22-16,0 0 0,0 21 15,21-20-15,-20-1 0,20 0 0,0-21 16,1 0-16,20 0 0,1 0 0,-1 0 16,1 0-16,-1-21 0,1-22 15,-1 22-15,-21-21 0,22 0 0,-1-22 16,1 1-16,-22-1 0,22 1 15,-22-22-15,0 0 0,1 1 0,-1-1 16,0 21-16,-20-20 0,-1 20 16,0 1-16,0 20 0,-21 1 0,0 0 15,0-1-15,0 22 0,0-21 16,0 21-16,0 0 0,-21 21 16,0 0-1,21 21-15,-21 0 0,-1 21 0,1-21 16,21 22-16,-21-1 0,0 22 0,21-1 15,-21 1-15,0 20 0,21-20 16,-22 20-16,1-20 0,0-1 0,21 22 16,0-43-16,0 22 0,0-1 15,0-20-15,0 20 0,0-20 0,0-1 16,21-21-16,0 21 0,1-20 16,-1-1-16,0 0 0,0-21 0,21 0 15,-20 0-15,20 0 0,0 0 16,1-21-16,-1 0 0,0-1 15,1 1-15,-22 0 0,21-21 0,22-1 16,-43 22-16,0 0 16,0 0-16,-21-21 0,0 20 0,0 1 15,0 0-15,0-21 0,0 21 0</inkml:trace>
  <inkml:trace contextRef="#ctx0" brushRef="#br0" timeOffset="17383.77">19219 4868 0,'0'0'0,"-42"0"0,0 0 0,-1 0 16,22 0-16,0 0 0,42 0 31,0 0-31,22-21 0,20 21 16,-21-21-16,22 21 0,21 0 15,-22 0-15,22-21 0,-22 21 0,1 0 16,-1 0-16,1-21 0,-22 21 15,0 0-15,1 0 0,-22 0 0,21-21 16,-21 21-16,1 0 16,-1 0-1,-42 0 17,-1 0-32,1 0 0,0 21 15,0-21-15</inkml:trace>
  <inkml:trace contextRef="#ctx0" brushRef="#br0" timeOffset="20044.24">952 7662 0,'0'0'0,"-21"0"0,0 0 16,21-21-16,0 0 16,0-42 15,0 41-31,0 1 0,21 0 0,0 0 0,1 21 16,-1-21-16,0 0 0,21 21 15,-21 0-15,22 0 0,-22 21 16,21 0-16,-21 0 0,1 21 0,-22-20 15,0 20-15,0-21 0,0 21 16,-43 1-16,22-1 0,0-21 0,-21 22 16,-1-1-16,22 0 15,-21-21-15,-1 1 0,22 20 0,0-21 16,0-21-16,0 0 0,21 21 16,0-42-1,0 0-15,0 0 16,0 0-16,21-1 15,21 22-15,-21-21 0,1 21 16,20 0-16,-21 0 0,21 0 16,1 0-16,20 21 0,-20 1 0,-1-1 15,0 0-15,-21 0 0,22 21 16,-22 1-16,-21-1 0,0 0 16,0 1-16,-21-1 0,-22 0 15,1 1-15,0-22 0,-1 21 16,1 1-16,-21-22 0,20 0 0,1 0 15,0-21-15,-1 0 0,1 0 16,0 0-16,-22-21 0,22 21 16,-1-21-16,22 0 0,0-1 15,0 1-15,0-21 0,0 21 16,21 0-16,-22-1 0,22 1 0,0 0 16,0 0-16,22 0 15,-1 21-15,0-21 0,0-1 16,0 22-16,22-21 15,-22 0-15,21 0 0</inkml:trace>
  <inkml:trace contextRef="#ctx0" brushRef="#br0" timeOffset="20238.22">1757 7916 0,'0'0'0,"21"0"0,0 0 16,0 0 46,0-21-46,1 0-16</inkml:trace>
  <inkml:trace contextRef="#ctx0" brushRef="#br0" timeOffset="20720.75">3556 7430 0,'0'0'0,"0"-22"0,0-20 0,0 21 16,0 0-16,0 0 0,0-1 0,0 1 15,-21 0-15,21 42 16,0 0 0,-21 22-16,21-1 0,0 0 0,0 22 15,0-22-15,-22 22 0,22 20 16,-21-20-16,21 21 0,-21-22 0,0 22 16,0-1-16,0-20 0,-1-1 15,1 1-15,0-1 0,0-20 0,21-1 16,-21 0-16,21-20 0,0-1 15,0 0-15,0-42 16,0-22 0,21 22-16,0-21 0,0-22 15,0 22-15,1-21 0</inkml:trace>
  <inkml:trace contextRef="#ctx0" brushRef="#br0" timeOffset="20984.22">3852 7408 0,'0'0'0,"43"-42"0,-22 0 15,0 21-15,0-1 0,0 1 16,-21 0-16,21 21 0,-21 21 16,0 0-16,0 1 15,0 20-15,0 0 0,0 1 0,0 20 16,0 1-16,-21-22 0,21 21 16,-21 1-16,21-1 0,-21 22 0,21-21 15,0-1-15,0 1 0,-21-1 16,21 1-16,-21-22 0,21 0 15,0 1-15,0-22 0,0 21 0,0-21 16,0 0-16,0-42 31,0 0-31,0 0 0,0 0 0,0-22 16,0 22-16</inkml:trace>
  <inkml:trace contextRef="#ctx0" brushRef="#br0" timeOffset="21180.2">3492 8065 0,'0'0'0,"-21"0"0,0 0 0,42 0 31,0-22-31,1 22 0,20 0 16,-21-21-16,21 0 0,1 21 16,-1-21-16,0 21 0,1-21 0,-1 21 15,0-21-15,1 21 0,-22-22 16,21 22-16,1 0 0,-22 0 0,21-21 15,-21 21-15,22 0 0,-22 0 16</inkml:trace>
  <inkml:trace contextRef="#ctx0" brushRef="#br0" timeOffset="23371.71">4762 8001 0,'22'0'15,"-44"0"-15,65 0 0,-22 0 0,0 0 16,0 0-16,-21-21 0,21 0 0,1 21 15,-22-21-15,21-1 0,-21 1 0,0 0 16,0 0-16,0-21 0,0 20 16,0 1-16,0-21 0,0 21 0,-21-22 15,-1 22-15,1-21 0,0 21 16,0 0-16,-21 21 0,20 0 16,-20 0-16,21 0 0,-21 0 0,-1 21 15,1 0-15,0 21 0,-1-21 16,22 22-16,-21-1 0,-1 0 0,22 22 15,-21-22-15,21 22 0,0-1 16,-1-20-16,22 20 0,0-21 0,0 1 16,0-1-16,0-21 0,0 22 15,0-22-15,22 0 0,-1 0 0,21-21 16,-21 0-16,22 0 16,-1 0-16,0 0 0,1-21 0,-1 0 15,0 0-15,22-1 0,20-41 16,-41 21-16,-1-1 0,0 1 15,-20 0-15,20-1 0,-21-20 0,43-22 16,-43 43-16,0 21 0,-21-22 16,0 22-16,21 0 0,-21 0 15,0 42 17,0 0-32,-21 0 0,21 0 0,0 1 15,-21 20-15,21-21 0,-21 21 0,21 1 16,0-1-16,0-21 0,0 22 15,0-1-15,0-21 0,0 21 0,0-20 16,21-1-16,0 0 0,0-21 16,0 0-16,0 0 0,1 0 0,-1 0 15,21 0-15,0 0 0,-20-21 16,20 0-16,21-22 0,-20 22 16,-1-21-16,0-1 0,-20 1 0,20 0 15,0-1-15,-21 22 0,1-21 16,-1 21-16,0-22 0,0 22 0,-21 0 15,0 42 17,-21-21-32,0 21 0,0 1 0,21 20 15,-22-21-15,1 0 0,21 22 0,-21-1 16,0 0-16,21 1 0,-21-22 16,21 21-16,-21 0 0,21-20 15,0 20-15,0-21 0,0 0 16,0 0-16,0-42 31,21 0-31,0 0 0,0 0 16,0-22-16,22-41 0,-22 41 15,0 1-15,21 0 0,-21-1 0,1 22 16,-1-21-16,0 21 16,0 0-16,0 21 0,0-22 0,1 22 15,-1 0-15,-21 22 16,0-1-16,21-21 0,0 21 15,-21 21-15,21-21 0,-21 1 0,21 20 16,-21 0-16,22-21 0,-1 22 16,0-22-16,0 21 0,-21-21 0,21 1 15,0-1-15,1 0 0,-1 0 0,0-21 16,0 0-16,0 0 0,0 0 16,1 0-16,-1-21 0,21 21 15,-21-21-15,0-22 0,22 22 16,-22-21-16,21 0 0,-21 20 0,22-20 15,-1 0-15,0-1 0,1 1 16,-1 0-16,0 21 0,1-22 0,-1 22 16,0 21-16,1-21 0,-22 21 15,0 0-15,21 0 0,-20 0 0,-1 0 16,0 21-16,0 0 16,-21 0-16,21 1 15,-21-1-15,0 0 0,21 0 16,1 0-1,-22-42 17,0 0-17,0 0-15,0 0 0,0-1 0,0 1 16,-22 0-16,1 0 0,0 21 16,0-21-16,0 21 0,-22 0 15,22 0-15,0 0 0,-21 0 16,-1 0-16,22 21 0,-21 0 15,0 0-15,-1 0 0,22 1 0,-21 20 16,-1-21-16,22 21 0,-21 1 0,21-1 16,0-21-16,-1 22 0,22-1 15,0-21-15,0 21 0,0-20 0,0 20 16,0-21-16,0 0 0,22 0 0,-1-21 16,21 22-16,-21-22 15,22 0-15,-1 0 0,0 0 0,1 0 16,-1 0-16,21-22 0,-20 1 0,20 0 15,-20 0-15,-1-21 0,0-1 16,1 1-16,-1 0 0,0-1 0,-21-20 16,1-1-16,-1 22 0,21-85 15,-42 63-15,21 1 0,-21 21 16,0-22-16,0 22 0,0-1 16,0 1-16,0 0 0,0 21 0,0-1 15,0 1-15,0 0 0,0 0 0,-21 42 31,21 0-31,-21 0 0,21 1 0,-21 20 16,21 0-16,0 22 0,0-22 16,0 22-16,0-22 0,0 21 15,0-20-15,0-1 0,0 22 0,0-22 16,0 21-16,0-20 0,0-1 16,0 0-16,0 1 0,21-1 0,0-21 15,0 22-15,0-22 0,1 0 16,-1-21-16,21 0 0,-21 0 0,22 0 15,-1 0-15,-21 0 0,21 0 0,1-21 16,-1 0-16,0-22 0,1 1 16,-22 0-16,21-1 0,1 1 0,-22-22 15,21 22-15,-21-21 0,22-1 0,-22 1 16,0-1-16,-21 1 16,21-1-16,-21 22 0,0-22 0,21 22 15,-21 0-15,0-1 0,0 1 0,0 0 16,0 20-16,0 1 0,0 0 15,0 42 1,0 0-16,-21 1 0,21 20 16,-21 0-16,0 1 0,21 20 0,0-21 15,-21 22-15,-1-1 0,1-20 0,21 20 16,0-20-16,0 20 0,-21-21 16,21 1-16,0 20 0,0-20 0,0-1 15,0 0-15,0 1 0,0-1 16,21 0-16,0-21 0,1 1 15,-1-1-15,0 0 0,21 0 0,-21-21 16,22 0-16,-1 0 0,0 0 16,1 0-16,20-21 0,-20 0 0,-1 21 15,21-43-15,-20 22 0,20 0 0,-20-21 16,20-1-16,-21 1 0,1 0 16,-1-1-16,-21 1 0,22 21 0,-22-21 15,0-1-15,-21 1 0,0 21 0,0-22 16,0 22-16,0 0 0,0 0 15,-21 21-15,0 0 0,-1 0 0,1 0 16,-21 0-16,21 21 0,0 0 16,-22 0-16,22 22 0,0-22 15,0 21-15,0 1 0,21-1 0,0 0 16,0 1-16,0-1 0,0 0 16,0 1-16,0-1 0,21 0 15,0-21-15,0 1 0,85 41 16,-64-63-16,22 0 0,-22 0 15,22 0-15,-1 0 0,-21-21 0,22 0 16,-22 0-16,22-1 0,-22-20 16,0 21-16,1 0 0,-1-22 15,0 22-15,-20 0 0,20-21 0,-42 21 16,0-1-16,-21 22 16</inkml:trace>
  <inkml:trace contextRef="#ctx0" brushRef="#br0" timeOffset="24087.34">3514 8869 0,'-22'0'0,"44"0"0,-65 0 16,22 0-16,0 0 0,0 0 16,42 0 15,21 0-31,-21 0 15,1 21-15,20-21 0,0 0 16,1 0-16,20 0 0,1 0 0,-1 0 16,1 0-16,-1 0 0,22 0 15,-1 0-15,22 0 0,0 0 0,148 0 16,-127 0-16,21 0 0,149 0 16,-128-21-16,21 21 15,-20-21-15,20 21 0,1-21 16,-1 21-16,22-22 0,0 1 0,-22 21 15,22-21-15,-1 0 0,1 21 16,-21-21-16,20 0 0,-20 21 0,-1-22 16,1 22-16,-22 0 0,0-21 0,1 21 15,-22 0-15,0-21 0,0 21 16,-21-21-16,0 21 0,0-21 0,-21 21 16,0 0-16,-21-21 0,-1 21 0,-20 0 15,-1-22-15,1 22 16,-43 0-16,21 0 0,-21 0 0,1 0 0,-1 0 31</inkml:trace>
  <inkml:trace contextRef="#ctx0" brushRef="#br0" timeOffset="24259.68">10350 8615 0,'-42'0'32,"21"0"15,0 0-47,0 0 15</inkml:trace>
  <inkml:trace contextRef="#ctx0" brushRef="#br0" timeOffset="25068.86">2625 10287 0,'0'0'16,"0"-21"-16,21 0 0,-21-22 0,21 22 15,-21 0-15,0 0 0,0 0 0,0 0 16,0-1-16,0 1 0,0 0 16,0 0-16,0 0 0,0 0 15,-21 42 1,0 0-1,21 0-15,-22 21 0,1 1 0,0 20 16,0-20-16,0 41 0,0-20 16,-1 20-16,-20-20 0,21 21 0,0-22 15,0 1-15,-22 20 0,22-41 16,0 20-16,0 1 0,0-22 16,21 0-16,0 1 0,-22-1 0,22-21 15,0 0-15,0-42 16,22-21-1,-22 21-15,0-1 16,21-20-16,0 0 0,-21-1 16</inkml:trace>
  <inkml:trace contextRef="#ctx0" brushRef="#br0" timeOffset="26104.99">2349 10224 0,'0'0'0,"-21"-22"0,0 22 0,0-21 0,0 0 15,-22 21-15,22-21 0,0 0 16,21 0-16,0-1 0,0 1 0,0 0 16,0 0-16,0 0 0,0 0 15,0-22-15,0 22 0,21 0 16,0 0-16,22 0 0,-1-1 16,0 1-16,1 0 0,84-21 15,-64 42-15,1 0 0,-1 0 16,1 0-16,-22 21 0,22 21 0,-22-21 15,0 22-15,-21-1 0,22 0 16,-43 22-16,0-22 0,0 22 0,0-1 16,-21-20-16,-1 20 0,1 1 15,-21-1-15,0 1 0,-1-1 16,-20 1-16,20-22 0,-20 0 0,-1 1 16,22-22-16,0 21 0,-22-21 15,22 0-15,0-21 0,20 0 0,-20 0 16,21 0-16,-21 0 0,20 0 15,1-21-15,0 21 0,21-21 16,0 0-16,0 0 0,0 0 0,0-1 16,0 1-16,0 0 0,0 0 15,0 0-15,21 0 0,0 21 0,1 0 16,-1 0-16,0 0 0,0 0 16,0 0-16,0 21 0,1 0 15,20 0-15,-21 21 0,0-20 0,0-1 16,1 21-16,-1-21 0,0 22 0,0-22 15,0 0-15,0 21 0,1-21 16,-1 1-16,0-1 0,0 0 16,0 0-16,0 0 0,1 0 0,-1-21 15,21 22-15,-21-22 0,0 0 16,1 0-16,-1 0 0,21 0 0,-21 0 16,0-22-16,1 1 0,20 21 15,-21-21-15,21 0 0,1 0 0,-22 0 16,21-22-16,1 22 0,-22-21 15,21 21-15,-21-22 0,22 1 0,-22 0 16,0 20-16,-21-20 0,21 21 16,-21-21-16,0 20 0,21 22 0,-21-21 15,-21 21 1,0 21 0,0 1-16,21 20 0,-21-21 15,21 0-15,-22 22 0,22-22 16,0 21-16,0 0 0,0-20 0,0 20 15,0-21-15,0 21 0,0-20 16,0-1-16,0 0 0,0 21 16,22-21-16,-1 1 0,0-22 0,0 0 15,0 0-15,22 0 0,-22 0 16,21-22-16,-21 1 0,22 0 16,-1 0-16,0 0 0,-21-22 15,22 22-15,-22-21 0,0 0 0,0-1 16,0 1-16,-21 0 0,22-1 0,-22 1 15,0 0-15,0-1 0,0 1 16,-22 0-16,-20 20 0,21-20 0,0 21 16,-22 21-16,1 0 0,21 0 15,-21 0-15,-1 0 0,1 0 0,0 21 16,-1 21-16,22-20 16,-21 20-16,21 0 0,-1 1 0,1-1 15,21 0-15,0 1 0,0-1 0,0 0 16,0 1-16,0-22 0,0 21 15,21-21-15,1 0 0,-1 1 0,0-1 16,21-21-16,-21 0 0,64 0 16,-43 0-16,1 0 0,-1 0 15,0-21-15,22-1 0,-22 1 16,1 0-16</inkml:trace>
  <inkml:trace contextRef="#ctx0" brushRef="#br0" timeOffset="27577.15">4466 10097 0,'0'-22'0,"0"44"0,0-65 0,0 22 16,0 0-1,-21 21-15,0 0 16,0 0-16,-1 21 0,1 0 0,0 0 16,0 1-16,21 20 0,0-21 15,-21 43-15,0-22 0,21 21 0,-22-20 16,22 20-16,0 1 0,0-1 15,0 1-15,-21-1 0,21-20 0,0-1 16,0 21-16,0-41 0,0 20 0,0-21 16,0 21-16,0-20 0,0-1 15,0 0-15,0-42 32,0 0-32,0-1 15,0 1-15,0 0 0,0-21 0,0-1 16,21 22-16,-21-21 0,22 0 15,-22-1-15,21 1 0,0 21 0,0-22 16,0 1-16,22 21 0,-22-21 16,21 20-16,0 1 0,-20 0 0,20 0 15,0 21-15,1 0 0,-1 0 16,0 0-16,1 0 0,-22 21 0,21 0 16,-21 0-16,0 22 0,1-1 15,-1-21-15,-21 22 0,0-1 16,0 0-16,0-21 0,0 22 0,-21-1 15,-1-21-15,-20 0 0,21 22 0,-21-22 16,-1 0-16,22 0 0,-21 0 16,21-21-16,-22 22 0,1-22 0,21 0 15,-22 0-15,22 0 0,0 0 16,-21 0-16,21-22 0,-1 22 0,1-21 16,0 21-16,0-21 0,0 0 15,0 0 1,21 42 15,0 0-31,21-21 0,0 21 16,0 0-16,0 1 15,0-22-15,22 21 0,-22-21 16,0 0-16,21 21 0,22-21 16,-22 0-16,1 0 0,-1 0 15,0 0-15,1 0 0,41-21 16,-41 0-16,-1 21 0,0-22 0,1 1 15,-1 0-15,-21-21 0,21 21 16,1-22-16,-22 22 0,21-21 16,-21-1-16,1 1 0,-1 21 0,0-21 15,0-1-15,-21 22 0,0 0 0,0 0 16,0 0-16,-21 21 31,0 21-31,21 0 0,-21 0 16,-1 0-16,22 0 0,0 22 15,0-1-15,-21-21 0,21 22 0,0-1 16,-21-21-16,21 21 0,0-20 0,0 20 16,0-21-16,0 0 0,0 0 15,0 1-15,21-1 0,0 0 16,1-21-16,-1 0 0,0 0 0,0 0 16,21 0-16,-20 0 0,20 0 15,0 0-15,1-21 0,-1 0 16,0-1-16,-21 1 0,22 0 0,-1-21 15,-21 21-15,0-22 0,1 22 16,-22-21-16,0-1 0,0 1 0,0 0 16,0-22-16,-22 22 0,1 0 15,0-1-15,0 22 0,-21-21 0,20 21 16,-20 21-16,0 0 0,-1 0 16,1 0-16,21 21 0,-21 0 0,-1 0 15,1 21-15,0 1 0,20-1 0,-20 0 16,21 22-16,0-22 0,21 1 15,0 20-15,0-21 0,0-20 0,0 20 16,0 21-16,0-20 16,21-22-16,21 0 0,-21-21 0,22 21 15,-1-21-15,0 0 0,1 0 16,20 0-16,1 0 0,-1 0 16,1 0-16,-1-21 0,1 0 0,-1 0 15,-20 0-15,20-1 0,43-41 16,-64 21-16,1-1 0,-1-20 15,-21-1-15,21 22 0,-20-43 0,-1 22 16,21-1-16,-21 1 0,-21-1 16,21 22-16,1 0 0,-22-1 0,0 22 15,0 0-15,0-21 0,0 20 0,0 1 16,-22 21 15,22 21-31,-21 1 0,21 20 16,0 0-16,0 1 0,0-1 15,-21 21-15,21-20 0,-21 20 0,21 1 16,0-1-16,-21-20 0,21 20 16,0-21-16,0 22 0,0-22 0,0 1 15,0-1-15,0-21 0,0 21 0,0-20 16,0-1-16,0 0 0,0 0 16,21-21-16,0 0 0,0 0 0,0 0 15,22 0-15,-1 0 0,0 0 0,-20 0 16,20-21-16,0 0 15,1 0-15,-1-1 0,0 1 0,1 0 16,-1 0-16,-21 0 0,21-22 0,-20 22 16,-22 0-16</inkml:trace>
  <inkml:trace contextRef="#ctx0" brushRef="#br0" timeOffset="27784.04">6371 10414 0,'-21'0'0,"42"0"0,-63 0 0,42 21 32,21-21-32,0 0 15,0 0-15,0 0 0,1 0 0,20 0 16,-21 0-16,21 0 0,1 0 16,-1 0-16,0 0 0,1-21 15,-1 0-15,22 21 0,-43-21 0,21 0 0,0-1 16,-20 22-16,-1-21 0</inkml:trace>
  <inkml:trace contextRef="#ctx0" brushRef="#br0" timeOffset="28277.26">8403 9398 0,'0'-21'0,"0"42"0,0-63 0,21 42 0,-21-21 16,-21 21 15,0 0-31,0 0 0,-22 21 16,22-21-16,0 21 0,-21 0 15,21 21-15,-22-20 0,22 20 0,-21 0 16,-1 1-16,22-1 0,0 0 15,-21 1-15,42-22 0,-21 21 16,21 0-16,0 22 0,0-43 0,21 0 16,21 0-16,0 1 15,1-1-15,-1-21 0,0 0 16,1 0-16,-1 0 0,0 0 0,22 0 16,-22 0-16,1-21 0,20-1 15,-21 1-15,1 0 0,-1 0 0,0 0 16,1 0-16</inkml:trace>
  <inkml:trace contextRef="#ctx0" brushRef="#br0" timeOffset="28803.95">8932 9186 0,'0'0'16,"-84"-84"-16,62 63 0,-20 21 0,0-22 15,-1 1-15,1 0 0,0 21 16,-1 0-16,1 0 0,0 0 0,-1 0 15,-20 0-15,21 0 0,-1 21 0,1 0 16,-22 1-16,22-1 0,0 21 16,-1-21-16,-20 22 0,21-1 15,-1 0-15,1 1 0,0 20 0,-1-21 16,1 22-16,21-1 0,-22 1 0,22-22 16,0 22-16,21 42 0,0-64 15,0 21-15,0-20 16,0-1-16,21-21 0,22 22 0,-22-22 15,21 21-15,0-21 0,1 0 0,-1 1 16,22-1-16,-1 0 0,-21-21 16,22 0-16,-1 0 0,1 0 0,84 0 15,-84-21-15,20 0 0,1-1 16,0 1-16,-1 0 0,64-42 16,-63 20-16,-21 1 0,-1-22 15,-21 1-15,1-1 0,-22 1 16,0-1-16,0 1 0,-21-1 15,0 1-15,0-64 0,-42 63 0,21 22 16,-22 0-16,1-1 0,-21 1 16,-1 0-16,-21 21 0,22-1 15,-22 1-15,22 21 0,-22 0 16,0 0-16,22 0 0,-1 21 0,-20 1 16,20-1-16,1 0 0,-1 0 0,22 21 15,-22-20-15,1 20 16,21-21-16,-1 0 0,22 22 0,-42-1 15,63-21-15,0 0 0,0 0 16</inkml:trace>
  <inkml:trace contextRef="#ctx0" brushRef="#br0" timeOffset="29475.86">8297 9419 0,'0'-21'47,"21"21"-47,1 0 16,-1 0 0,0 0-16,0 0 15,0 0-15,0 0 16,-42 0 31,0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CF08-2DBA-4CE5-973B-951332992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B068B-8B4F-4DD4-B449-E4EBC59C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AD93-6D60-45E0-B67D-2071FF87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7F26-E14D-41AB-91C4-11860ACD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8370-4602-48A3-9561-D6EE76A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8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CCA0-3A16-485E-85AC-70B5D037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C2CF-3797-4C70-BF42-A698D19C4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D605-0193-4001-ABB3-597546E0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F505-0DA7-4327-839A-91A7FDF1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6DAE-9AF3-42DD-BB4F-4AB5E868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2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E8031-365C-481B-A6B3-170AFD794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1A06E-6F5E-4480-AF62-E5745BDD7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2876-79CF-4FE7-B1CB-32942E3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14C0-3606-45FE-8E63-5C472118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6927-3018-4CF2-B0AE-E3CAD797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8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0868-570D-4D65-9FB8-88DE4B81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5100-0C2D-4664-A9C4-317B0D7D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1A93-4905-4441-AD1A-5766607C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09CB-B8C2-4D18-83F3-1D9C85C2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654A-B0CC-433C-8F10-E9FA373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6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195-9652-497B-9AC5-B04E8F4A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7DAD1-29CD-4560-8421-CD89849F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39E5-9E9E-4451-BFA2-E65F670C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BD2C-3F8B-4C1C-8546-D64D2B3B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EBB3-5CE6-4FA0-BF3B-09ABCF6B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D53C-FFDF-4DD6-9644-7697F3D4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C258-D352-4AE6-8CF7-85B67BE1F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7E211-2289-4A05-B072-01B35B8C7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A1E28-D697-4311-9AA0-B269DB0F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0BA1-E499-4E67-A26E-1F7A1FA7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E8FC8-A174-48E1-BBE2-D90F637D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9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40E3-174F-48B8-B3B1-E35B884D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6693-77F1-44D0-A725-A62FE9D21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2ABB5-5C73-4873-8567-952E28A96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02A7-11C8-4F69-9655-C55695E2D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A1032-A0ED-4A34-876E-DED31BCD2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4952B-3BE9-4BD8-949D-680F9E1A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7228B-395E-4B8B-B0A8-4018B5FB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E89B3-A072-4CA2-AEB1-67292D0F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6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A492-15C4-4406-BC11-6B462CEA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4462B-B3C4-46F7-AB2A-2955A1CC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DC86-7BC1-44E1-9BBE-E45D7DBD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5DDB1-A047-410B-8990-98297C70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75849-90C1-41EE-B56F-A24AA68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6596D-068D-47E8-AD70-F363FE99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8F940-A891-4939-9223-9CBCAA23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0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108F-962C-4591-BC3C-BAA19CF6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D7FC-B539-4736-8BAF-42D42CB6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D023C-60F2-4083-A63F-6E37E1EF0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BF7F3-2E70-4797-94BC-497B9E8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83E2-6461-44E2-910E-5DD3101E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5FAA-EFFE-4384-90EC-74A2AAF7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6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248F-535B-40F6-9424-8D2E8831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9A3B3-8D6C-45B8-B7BD-A31FA9C8E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818A2-B7EB-4789-BB42-DCEB539F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4AD2-2860-4982-8090-C8DEC3CB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E31B-0F7A-48BD-9E75-F654E48E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5F0C-9CEC-4BC6-A7AE-2D24BAE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4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D5D39-FAC0-4447-9607-BED8A1A9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EBF7-9502-4270-B962-DDC270A0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F55D-F34E-4503-965A-CCA9FFED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78E8-4DCA-487C-A6B3-5E135DA63CD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4528-24B7-4694-B6A0-1AD09DF92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4C75-D50A-45B0-8421-33A7E392E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D438-15A6-4459-811B-F61581D1E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9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6B4CB5-AD37-4E30-907B-DDAAA368DCD2}"/>
                  </a:ext>
                </a:extLst>
              </p14:cNvPr>
              <p14:cNvContentPartPr/>
              <p14:nvPr/>
            </p14:nvContentPartPr>
            <p14:xfrm>
              <a:off x="53280" y="68760"/>
              <a:ext cx="7650720" cy="611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6B4CB5-AD37-4E30-907B-DDAAA368DC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59400"/>
                <a:ext cx="7669440" cy="61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50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0F6656-FFC2-4374-9799-65837F7257F7}"/>
                  </a:ext>
                </a:extLst>
              </p14:cNvPr>
              <p14:cNvContentPartPr/>
              <p14:nvPr/>
            </p14:nvContentPartPr>
            <p14:xfrm>
              <a:off x="746640" y="129600"/>
              <a:ext cx="419148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0F6656-FFC2-4374-9799-65837F725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120240"/>
                <a:ext cx="421020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48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6D322A-40AF-451D-A0CD-B497F017DC8F}"/>
                  </a:ext>
                </a:extLst>
              </p14:cNvPr>
              <p14:cNvContentPartPr/>
              <p14:nvPr/>
            </p14:nvContentPartPr>
            <p14:xfrm>
              <a:off x="0" y="30600"/>
              <a:ext cx="8610840" cy="106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6D322A-40AF-451D-A0CD-B497F017D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862956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C815D7-02B7-4AEF-AD86-76487B4B6C4B}"/>
                  </a:ext>
                </a:extLst>
              </p14:cNvPr>
              <p14:cNvContentPartPr/>
              <p14:nvPr/>
            </p14:nvContentPartPr>
            <p14:xfrm>
              <a:off x="91440" y="1097280"/>
              <a:ext cx="9441360" cy="407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C815D7-02B7-4AEF-AD86-76487B4B6C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1087920"/>
                <a:ext cx="9460080" cy="40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88B81F-4BF2-4852-8CCA-5D0EAFB96507}"/>
                  </a:ext>
                </a:extLst>
              </p14:cNvPr>
              <p14:cNvContentPartPr/>
              <p14:nvPr/>
            </p14:nvContentPartPr>
            <p14:xfrm>
              <a:off x="434160" y="4015800"/>
              <a:ext cx="3193200" cy="28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88B81F-4BF2-4852-8CCA-5D0EAFB96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800" y="4006440"/>
                <a:ext cx="321192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1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54AB2A-389E-41BF-8D45-FFF4896F39D8}"/>
                  </a:ext>
                </a:extLst>
              </p14:cNvPr>
              <p14:cNvContentPartPr/>
              <p14:nvPr/>
            </p14:nvContentPartPr>
            <p14:xfrm>
              <a:off x="533520" y="144720"/>
              <a:ext cx="6187680" cy="256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54AB2A-389E-41BF-8D45-FFF4896F39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35360"/>
                <a:ext cx="620640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5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695B0C-E7C8-4033-874D-4B28CBDCD0EF}"/>
                  </a:ext>
                </a:extLst>
              </p14:cNvPr>
              <p14:cNvContentPartPr/>
              <p14:nvPr/>
            </p14:nvContentPartPr>
            <p14:xfrm>
              <a:off x="457200" y="30600"/>
              <a:ext cx="7414560" cy="74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695B0C-E7C8-4033-874D-4B28CBDCD0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1240"/>
                <a:ext cx="743328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4CE531-B5D5-4FF7-9F7D-B3B76D4DE265}"/>
                  </a:ext>
                </a:extLst>
              </p14:cNvPr>
              <p14:cNvContentPartPr/>
              <p14:nvPr/>
            </p14:nvContentPartPr>
            <p14:xfrm>
              <a:off x="0" y="822960"/>
              <a:ext cx="7231680" cy="349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4CE531-B5D5-4FF7-9F7D-B3B76D4DE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13600"/>
                <a:ext cx="7250400" cy="35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69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89C92F-3C4B-4956-BD87-F36CE8C4C80A}"/>
                  </a:ext>
                </a:extLst>
              </p14:cNvPr>
              <p14:cNvContentPartPr/>
              <p14:nvPr/>
            </p14:nvContentPartPr>
            <p14:xfrm>
              <a:off x="662760" y="160200"/>
              <a:ext cx="3886560" cy="72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89C92F-3C4B-4956-BD87-F36CE8C4C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150840"/>
                <a:ext cx="390528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0DC66B-DE02-4ACA-B704-BD31E1DEA7BE}"/>
                  </a:ext>
                </a:extLst>
              </p14:cNvPr>
              <p14:cNvContentPartPr/>
              <p14:nvPr/>
            </p14:nvContentPartPr>
            <p14:xfrm>
              <a:off x="205560" y="800280"/>
              <a:ext cx="7011000" cy="323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0DC66B-DE02-4ACA-B704-BD31E1DEA7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790920"/>
                <a:ext cx="7029720" cy="32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40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073550-D7AE-4E18-8C85-17BADF0BF0F9}"/>
                  </a:ext>
                </a:extLst>
              </p14:cNvPr>
              <p14:cNvContentPartPr/>
              <p14:nvPr/>
            </p14:nvContentPartPr>
            <p14:xfrm>
              <a:off x="373320" y="53280"/>
              <a:ext cx="688140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073550-D7AE-4E18-8C85-17BADF0BF0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43920"/>
                <a:ext cx="690012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5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89975A-4765-41B2-A48C-559B149A685B}"/>
                  </a:ext>
                </a:extLst>
              </p14:cNvPr>
              <p14:cNvContentPartPr/>
              <p14:nvPr/>
            </p14:nvContentPartPr>
            <p14:xfrm>
              <a:off x="236160" y="129600"/>
              <a:ext cx="822240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89975A-4765-41B2-A48C-559B149A6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0240"/>
                <a:ext cx="824112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79D621-484A-4F20-902F-2EE128C8FF87}"/>
                  </a:ext>
                </a:extLst>
              </p14:cNvPr>
              <p14:cNvContentPartPr/>
              <p14:nvPr/>
            </p14:nvContentPartPr>
            <p14:xfrm>
              <a:off x="0" y="3779640"/>
              <a:ext cx="11598120" cy="307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79D621-484A-4F20-902F-2EE128C8F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770280"/>
                <a:ext cx="1161684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1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02A1DB-A16F-446B-89B3-0ADBDC5BF0F4}"/>
                  </a:ext>
                </a:extLst>
              </p14:cNvPr>
              <p14:cNvContentPartPr/>
              <p14:nvPr/>
            </p14:nvContentPartPr>
            <p14:xfrm>
              <a:off x="106560" y="0"/>
              <a:ext cx="89845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02A1DB-A16F-446B-89B3-0ADBDC5BF0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90032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8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74B-A0C3-4773-A880-76613F69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A9A8-12C3-4D2A-B6A1-A9BCFFE43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39D12F-C29F-4F29-8180-653BDBDD398E}"/>
                  </a:ext>
                </a:extLst>
              </p14:cNvPr>
              <p14:cNvContentPartPr/>
              <p14:nvPr/>
            </p14:nvContentPartPr>
            <p14:xfrm>
              <a:off x="45720" y="175320"/>
              <a:ext cx="1085868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39D12F-C29F-4F29-8180-653BDBDD3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65960"/>
                <a:ext cx="1087740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26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2022-04-12T13:37:31Z</dcterms:created>
  <dcterms:modified xsi:type="dcterms:W3CDTF">2022-04-12T13:39:28Z</dcterms:modified>
</cp:coreProperties>
</file>