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8T11:42:04.37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1672 296 0,'0'-21'0,"0"0"0,0 0 0,0 0 16,0 0-1,-21 21 1,0 21 0,0 0-1,21 0-15,0 21 0,-22-20 16,1 20-16,0 0 0,0 22 0,0-22 15,0 22-15,-1-22 0,1 21 16,0 1-16,0-1 0,0 1 0,0-22 16,21 22-16,-22-22 0,1 22 15,0-22-15,0 0 16,0 1-16,0-22 0,-1 21 0,1-21 0,21 0 16,-21 1-16,0-1 0,21 0 15,-21-21 1,0 0-16,-1-21 15,1 0-15,21-1 0,0 1 16,0 0-16,-21-21 0,21-1 16,0 22-16,0-21 0,0 0 0,0-1 15,0 1-15,0 0 0,0 20 16,0-20-16,0 21 0,21-21 16,-21 20-16,21 1 0,-21 0 15,22 21-15,-1 0 16,0 21-1,-21 0-15,21 1 0,-21 20 0,0 0 16,21-21-16,-21 22 16,21-1-16,-21 0 0,0 1 0,22-22 15,-1 21-15,0-21 0,-21 1 16,21-1-16,0 0 0,0 0 16,1-21-16,-1 0 0,0 0 0,21 0 15,-21 0-15,1 0 0,-1 0 16,21 0-16,-21-21 15,0 0-15,1 0 0,20-1 0,0-41 16,-21 42-16,1-22 16,-1 1-16,0 21 0,0-21 0,-21-1 0,21 22 15,0 0-15,-21-21 0,0 20 16,22 1-16,-22 0 16,0 42 15,0 0-16,-22 22-15,22-22 0,0 21 16,-21-21-16,21 22 0,-21-1 16,21-21-16,0 22 0,0-22 0,0 0 15,0 0-15,0 0 0,0 0 16,0 1-16,21-1 0,0-21 0,1 21 16,-1-21-1,0 0-15,0 0 0,21 0 0,-20 0 16,-1-21-16,0 21 0,0-21 15,0-1-15,0 1 0,1 0 0,-1-21 16,-21-1-16,21 22 0,-21-21 16,21 0-16,-21-1 0,0 1 15,0 0-15,0 20 0,0-20 0,0 21 16,-21 0-16,0 0 0,-22-1 16,1 22-1,21 0-15,0 0 0,0 0 0,-22 0 16,22 22-1,0-22-15,0 21 0,21 0 0,-21 0 16,21 0-16,0 0 16,0 1-16,0-1 0,0 0 15,0 0-15,0 0 0,21 0 16,0-21-16,0 0 0,0 0 16</inkml:trace>
  <inkml:trace contextRef="#ctx0" brushRef="#br0" timeOffset="335.73">2857 656 0,'-21'-63'31,"0"63"-31,0-21 16,0 21-16,0 0 0,-1 0 0,1 0 15,0 0-15,-21 21 0,21-21 16,-1 21-16,1 0 0,-21 0 16,21 0-16,0 1 0,-1 20 0,-20-21 15,21 21-15,0 1 16,21-1-16,-21 0 0,21 1 0,0-1 0,0-21 16,0 22-16,0-1 15,0-21-15,0 0 0,21 0 0,-21 1 16,42-1-16,-21-21 0,0 0 15,22 0-15,-1 0 0,0 0 0,1 0 16,-1 0-16,0 0 0,22-21 16,-22-1-16,1 1 0</inkml:trace>
  <inkml:trace contextRef="#ctx0" brushRef="#br0" timeOffset="859.44">3365 720 0,'0'-21'0,"0"42"0,0-64 0,0 22 15,-21 0-15,0 21 16,0-21-16,0 21 0,0 0 16,-1 0-16,1 0 0,0 0 15,0 0-15,0 21 0,0 0 16,-1-21-16,1 21 0,0 22 0,0-22 16,0 21-16,0-21 0,-1 22 15,1-1-15,21 0 0,0 1 16,-21-1-16,21 0 0,0-20 15,0 20-15,0-21 0,0 0 0,0 0 16,21 1-16,0-22 0,1 21 16,-1-21-16,0 0 0,0 0 0,0 0 15,0-21-15,22-1 16,-22 1-16,0 0 0,21 0 0,-20-21 16,20 20-16,-21-20 0,0 0 15,0-1-15,1 1 0,-1 0 16,0-1-16,-21 22 0,0-21 0,21 21 15,-21 0-15,0-1 0,0 1 16,-21 42 15,0 1-31,21-1 0,-21 21 0,-1-21 16,22 22-16,0-1 0,-21-21 16,0 21-16,21 1 0,0-22 15,0 21-15,0-21 0,0 1 16,0-1-16,0 0 0,0 0 15,0 0-15,21-21 0,0 0 0,1 0 16,-1 0-16,21 0 0,-21 0 16,22 0-16,-1-21 0,-21 21 0,21-21 15,1-21-15,-1 20 0,-21-20 16</inkml:trace>
  <inkml:trace contextRef="#ctx0" brushRef="#br0" timeOffset="1143.4">4085 318 0,'0'0'0,"-21"21"31,21 0-15,-21 0-16,0 0 0,21 22 0,0-1 16,-22 0-16,1-21 0,21 22 15,0-1-15,-21 0 0,0 1 0,21-1 16,-21 0-16,21 1 0,0-1 15,-21 0-15,21 1 0,0-22 0,-22 0 16,22 21-16,0-20 0,0-1 16,0 0-16,0 0 0,22-21 31,-1 0-31,0-21 16,0 0-16,0 0 0,-21-1 15,0 1-15</inkml:trace>
  <inkml:trace contextRef="#ctx0" brushRef="#br0" timeOffset="1708.76">3810 720 0,'0'0'0,"21"0"31,0 0-31,22 0 16,-22-21-16,0 21 0,0 0 15,21-22-15,-20 1 0,-1 21 0,21 0 16,-21-21-16,22 0 16,-22 21-16,0 0 0,0-21 0,0 21 15,0 0-15,1 0 0,-22 21 32,0 0-17,-22 0-15,1 22 16,0-22-16,21 21 0,-21 0 0,0-20 15,0 20-15,-1 0 0,22 1 16,0-1-16,-21-21 0,21 21 16,0-20-16,0-1 0,0 0 0,0 0 15,0 0-15,0 0 0,21-21 16,1 0-16,-1 0 0,0 0 16,21 0-16,-21 0 0,22 0 0,-1 0 15,-21-21-15,22 0 0,-1 0 16,0 0-16,-21-22 0,22 22 0,-22-21 15,0 21-15,0-22 0,-21 1 16,21 0-16,-21-1 0,0 1 0,0 21 16,-21-21-16,0 20 0,0 1 15,0 0-15,-22 0 0,22 0 16,-21 21-16,21 0 0,0 0 0,-22 0 16,22 0-16,0 21 0,-21-21 15,20 21-15,1 0 0,0-21 0,-21 21 16,42 1-16,0-1 0,0 0 15,0 0-15,0 0 16,21-21-16,0 0 16,0 0-16</inkml:trace>
  <inkml:trace contextRef="#ctx0" brushRef="#br0" timeOffset="2194.59">4847 614 0,'21'0'0,"43"0"31,-43 0-31,0 0 0,21 0 0,-20 0 16,-22-21-16,-85 592 109,85-592-78,0 0-31,0 0 16,0 0-16,21-22 16,-21 22-16,21-21 0,0 21 0,1-22 15,-22 1-15,21 21 0,0-22 16,0 22-16,-21-21 0,21 21 0,0-43 15,1 64 1,-22-21-16</inkml:trace>
  <inkml:trace contextRef="#ctx0" brushRef="#br0" timeOffset="2242.57">5292 614 0,'21'0'16</inkml:trace>
  <inkml:trace contextRef="#ctx0" brushRef="#br0" timeOffset="3063.74">5842 741 0,'0'0'0,"0"-21"16,0 0-16,21 21 15,-21-22-15,0 1 16,-21 21 0,0 0-16,0 0 0,-22 0 15,22 0-15,0 0 0,0 0 16,0 0-16,-22 0 0,22 21 0,0-21 16,0 0-16,0 22 0,21-1 15,0 0-15,-22-21 0,22 21 16,0 0-16,0 0 0,0 1 15,22-1 1,-1-21-16,0 0 0,0 0 0,0 21 16,22-21-16,-22 0 0,0 0 0,21 0 15,-21 21-15,1-21 0,-1 0 0,0 0 16,0 0-16,0 21 0,22-21 16,-22 0-16,-21 21 0,21-21 0,0 22 15,-21-1 1,0 0-1,0 0-15,-21 0 0,-21-21 16,20 0-16,1 21 0,0 1 16,-21-22-16,21 0 0,-1 21 0,-20-21 15,21 0-15,0 0 0,0 0 0,-1 21 16,1-21-16,0 0 0,0 0 16,0 0-16,0 0 15,-1 0-15,1 0 16,0 0-1,21-21-15,-21 21 16</inkml:trace>
  <inkml:trace contextRef="#ctx0" brushRef="#br0" timeOffset="4195">1037 1651 0,'-21'0'0,"42"0"0,-63 0 16,21-21-16,-1 21 31,1 0-31,21-21 0,-21 21 16,42 0 78,0 0-94,1 0 0,-1 0 15,0 0-15,21 0 16,-21 0-16,22 0 0,-22 0 15,21 0-15,22 0 0,42 0 16,-43 0-16,1 0 0,-1 0 16,22 0-16,-22-21 0,1 21 15,-1 0-15,22 0 0,-22 0 0,1 0 16,-1 0-16,22 0 0,-21 0 0,20 0 16,22 0-16,-21 0 0,-1 0 15,22 0-15,-21-22 0,21 22 0,-22 0 16,22 0-16,-21 0 15,21 0-15,0 0 0,-1 0 0,1 0 0,0 0 16,0 0-16,-21 0 16,20 0-16,86 0 0,-85 0 15,0 0-15,-1 0 0,-20 0 16,21 0-16,0 0 0,0 0 0,-22 0 16,1 0-16,0 0 0,-1 0 15,1 0-15,0 0 0,-1 0 0,1 0 16,0 0-16,63 0 15,-85 0-15,1 0 0,-1 0 16,-20 0-16,-1 0 0,0 0 0,1 0 16,-22 0-16,21 0 0,-21 0 15,0 0-15,1 0 0,-1 0 16</inkml:trace>
  <inkml:trace contextRef="#ctx0" brushRef="#br0" timeOffset="4351.01">6413 1566 0</inkml:trace>
  <inkml:trace contextRef="#ctx0" brushRef="#br0" timeOffset="19735.24">868 2815 0,'0'-21'16,"0"0"15,0 42 16,0 0-31,0 0-16,0 1 15,0-1-15,0 0 0,0 0 0,0 0 16,0 22-16,0-22 16,0 0-16,0 0 0,0 21 15,0-20-15,0 20 0,0-21 0,0 21 16,0-20-16,0-1 0,0 21 16,0-21-16,0 0 0,0 1 0,0 20 15,0-21 1,0 0-16,0 0 15,0-42 17,0 0-32,0 0 15,0 0-15,0 0 0,0-1 16</inkml:trace>
  <inkml:trace contextRef="#ctx0" brushRef="#br0" timeOffset="20155">1376 3133 0,'0'21'0,"-21"-21"16,21 21-16,-22-21 15,22 21-15,0 0 16,0 1 0,22-22 15,-1 0-31,0 0 16,-21-22-16,0 1 15,0 0 1,0 0-1,-21 21 1,0 0 0,-1 0-1,1 0-15,21 21 32</inkml:trace>
  <inkml:trace contextRef="#ctx0" brushRef="#br0" timeOffset="20887.34">2222 3027 0,'0'0'0,"22"0"0,-1 0 0,-21-21 16,21 0-16,0-1 15,-21 1 1,0 42 31,0 1-31,-21-22-16,21 21 0,-21 0 15,21 0-15,-21 0 0,21 0 16,0 1-16,0 20 0,0-21 15,0 0-15,0 0 0,0 1 16,0-1-16,0-42 47,0-1-31,21 1-16,-21 0 0</inkml:trace>
  <inkml:trace contextRef="#ctx0" brushRef="#br0" timeOffset="21343.24">2307 2498 0,'-42'42'31,"21"-21"-31,21 0 0,0 1 16,0-1-16,0 0 16,0 0-1,21-21 1,0 0 0,0 0-16,0 0 15,0-21-15,1 21 0,-22-21 0,21 21 16,0-21-16,0-1 15,-21 1-15,0 0 16,0 0-16,0 0 16,-21 21-16,0 0 15,0 0-15,-1 0 0,1 0 16,0 0 0,21 21-16,-21 0 0,0 0 31,21 0-31,0 1 15,0-1 17</inkml:trace>
  <inkml:trace contextRef="#ctx0" brushRef="#br0" timeOffset="22191.26">3217 2985 0,'0'-22'15,"0"1"-15,0 0 16,0 0 0,0 0-16,-21 0 15,21-1-15,-21 22 0,0 0 16,0-21-16,-1 21 0,1 0 16,0 0-16,0 0 15,0 0-15,0 21 0,-1 1 0,1-22 16,0 21-16,0 0 0,0 0 15,0 0-15,-1-21 0,1 21 0,21 22 16,-21-22-16,21 0 0,-21 0 16,21 0-16,-21 1 0,21-1 15,0 0-15,0 0 0,0 0 16,0 0-16,0 1 0,21-1 16,0-21-16,0 0 15,0 0-15,1 0 0,-1 0 16,0 0-1,0 0-15,0-21 0,0-1 16,1 1-16,-1 0 0,0 21 16,0-21-16,0 0 0,0 0 0,1-1 15,-1 1-15,0-21 0,-21 21 16,21 0-16,0-22 0,0 1 0,-21 0 16,22-1-16,-22 1 0,0 0 15,21-1-15,-21 1 0,21 0 0,-21-1 16,0 1-16,0 21 0,0-22 15,0 22-15,0 0 0,0 0 16,0 0-16,0 42 31,0 0-15,-21 0-16,21 0 0,-21 22 0,-1-1 16,22 0-16,0 1 0,-21-1 15,21 0-15,-21 1 0,21 20 0,-21-20 16,21-1-16,0 0 0,0 1 15,0-22-15,0 21 0,0-21 0,0 22 16,0-22-16,21 0 16,0 0-16,0 0 0,1 0 0,-1 1 15,0-22-15,0 0 0,0 21 16,0-21-16,22 0 0,-22 0 0,0 0 16,21 0-16,-20-21 0,41-1 15,-42 1-15,0 0 0,1 0 16,-1 21-16,0-21 0,0 0 15,0-1-15,-21 1 0,0 0 0,0 0 16</inkml:trace>
  <inkml:trace contextRef="#ctx0" brushRef="#br0" timeOffset="23240.33">1122 4297 0,'0'0'16,"-21"0"-16,-1 0 0,1 0 15,0 0-15,0 0 0,0-21 16,0 21-16,21-21 0,-22-1 16,22 1-16,-21 21 15,21-21-15,0 0 0,0 0 16,0 0-16,0-1 15,0 1 1,21 21-16,1 0 16,-1 0-16,0 0 0,0 21 15,-21 1-15,21-1 0,0 21 16,1-21-16,-22 22 0,0-1 16,0 0-16,0 1 0,0-1 0,0-21 15,0 21-15,0 1 0,-22-1 16,1 0-16,0 1 0,0-1 0,-21 0 15,-1 1-15,22-1 16,-21-21-16,-1 0 0,22 22 0,-21-22 16,21-21-16,0 21 0,-1 0 15,1-21-15,0 0 0,0 0 16,0 0-16,0-21 0,21 0 16,-22 0-16,1 0 0,21-1 15,0 1-15,0-21 0,-21 21 16,21-22-16,0 22 0,0 0 0,0-21 15,0 21-15,0-1 0,0 1 16,21 21-16,-21-21 0,21 21 16,1-21-16,-1 21 0,0 0 0,0 0 15,0 0-15,0 0 0,22 21 16,-22 0-16,0 0 0,0 1 16,0-1-16,1 0 0,-1 0 15,0 0-15,0 0 0,0 1 0,0 20 16,-21-21-16,22-21 15,-22 21-15,21 0 0,0-21 16,-21 22-16,0-44 31,0 1-31,0 0 16,0 0-16</inkml:trace>
  <inkml:trace contextRef="#ctx0" brushRef="#br0" timeOffset="23431.23">1397 4614 0,'0'0'15,"21"0"48,-21-21-48,21 21-15</inkml:trace>
  <inkml:trace contextRef="#ctx0" brushRef="#br0" timeOffset="25869.79">2201 4382 0,'0'0'0,"-21"0"15,21-22-15,-21 22 16,21 22 15,-21-1-31,21 21 0,0-21 0,0 0 16,-21 22-16,21-22 15,0 21-15,0-21 0,0 22 0,0-22 0,0 21 16,0 1-16,0-22 0,0 0 16,0 21-16,-22-21 0,22 1 0,0-1 15,0-42 32,0-1-47,0 1 0,0 0 0,0-21 16,0 21-16,0-22 0,0 22 15,22-21-15,-22 21 0,0-22 0,21 1 16,0 21-16,-21 0 0,0-1 16,21 1-16,0 0 0,0 21 15,1 0-15,-1 0 16,-21 21-16,21 0 0,0 1 15,0-1-15,0 21 0,-21-21 0,22 0 16,-1 22-16,0-22 0,0 21 16,-21-21-16,21 1 0,0 20 15,1-21-15,-1 0 0,0 0 16,0-21-16,0 0 0,0 0 16,1 0-16,-1 0 0,0 0 15,0-21-15,0 0 0,0 0 16,1 0-16,-1 0 0,0-1 15,0-20-15,0 21 0,0-21 0,22-22 16,-22 22-16,0 21 16,0-22-16,22 22 0,-22-21 0,0 21 15,0-1-15,0 22 0,0 0 16,1 0-16,-1 0 0,0 0 0,0 0 16,-21 43-16,21-22 15,0 0-15,-21 0 0,0 0 16,0 1-16,0-1 0,0 0 0,22 0 15,-22 0-15,0 0 0,0 1 16,21-22 0,-21-22 15,0 1-15,0 0-16,0 0 0,0 0 15,0 0-15,-21-1 0,-1 1 16,1 0-16,0 0 0,0 0 0,0 0 15,0 21-15,-1 0 0,1-22 16,0 22-16,0 0 0,0 0 16,0 22-16,-1-22 0,1 21 0,0 0 15,21 0-15,-21 0 0,0 22 16,0 20-16,21-42 0,0 22 16,-22-22-16,22 21 0,0 0 15,0 1-15,0 20 0,0-42 16,0 1-16,0-1 0,22 0 15,-22 0-15,21 0 0,0-21 16,0 0-16,0 0 16,0 0-16,1 0 0,-1 0 0,0-21 15,0 0-15,0 0 0,0 0 16,1-1-16,-1-20 0,0-21 16,0 41-16,0-20 0,-21-21 15,0 20-15,21 22 0,-21-21 16,0 21-16,0-1 0,0 1 15,0 0-15,22 0 0,-22 42 32,0 0-17,0 0-15,0 1 0,0-1 16,0 0-16,0 21 0,-22-21 0,22 1 16,0 20-16,0-21 0,0 21 15,0-20-15,0 20 0,0-21 16,0 21-16,0-20 0,22-1 0,-1-21 15,0 42-15,0-42 16,0 0-16,22 0 0,-1 0 16,0 0-16,1-42 15,-1 21-15,-21-1 0,0 1 16,22 0-16,-22-21 0,0 21 0,0-1 16,0-20-16,0 0 0,1 21 0,-22-22 15,21 22-15,-21-21 0,0 21 16,0-1-16,0 1 0,0 0 0,-21 21 15,-1 0 1,22 21 0,0 0-16,-21 1 0,21-1 0,0 0 15,0 0-15,0 21 0,0-20 16,0-1-16,0 21 0,0-21 0,0 22 16,0-22-16,0 0 0,0 0 15,0 0-15,0 0 0,0 1 0,0-1 16,0 0-16,0 0 15,0-42 17,21 0-32,-21 0 15,0-22-15,0 22 0,0 0 16,0-21-16,22 20 0,-22-20 16,21 0-16,-21 21 0,21-22 0,0 22 15,0 0-15,-21-21 0,21 20 16,1 22-16,-22-21 0,21 21 0,0 0 15,0 0-15,0 0 16,0 21-16,-21 1 16,22-1-16,-22 0 0,0 21 0,21-21 15,-21 1-15,21-1 0,-21 0 16,0 21-16,21-21 0,0 1 0,-21-1 16,21 0-16,-21 0 0,0 0 15,0 0-15,22-21 0,-1 22 16,0-22 15,-21-22-31,21 22 0,-21-21 0,21 0 16,-21 0-16,0 0 0,21-22 15,1 22-15,-1-21 0,-21 21 0,21-22 16,0 22-16,0-21 0,0 21 16,1 0-16,-1-1 0,0 1 15,0 0-15,0 0 0,0 0 16,1 21-16,-1 0 0,0 0 0,0 0 15,-21 21 1,21 0-16,-21 0 0,0 0 16,0 1-16,0-1 0,0 0 0,0 21 15,0-21-15,0 1 0,0-1 16,0 21-16,0-21 0,0 0 0,0 1 16,0 20-16,0-21 0,0 0 15,0 0-15,21 1 0,1-1 0,-1-21 16,0 21-16,0 0 0,0-21 0,0 0 15,43 0-15,-43 0 16,21 0-16,22 0 0,-43 0 16,21-21-16,-20 0 15,-1 21-15,21-21 0,-21-1 0,0-20 16,22 21-16,-22 0 0,0-22 16,0 22-16,0-21 0,1 21 0,-1-22 15,0 1-15,-21 21 0,0-21 16,0 20-16,0 1 0,0 0 0,0 0 15,0 0-15,0 0 0,-21 21 16,0 0-16,-1 0 16,1 21-16,0 0 0,0 21 0,0-21 15,0 22-15,-1-22 0,22 21 16,-21 1-16,21-22 0,0 21 16,0 0-16,0 22 0,21-43 15,1 0-15,-1 0 0,0 1 16,0-1-16,0-21 0,0 0 0,1 21 15,-1-21-15,0 0 0,0 0 16,21 0-16,-20 0 0,20-42 16,0 42-16,-21-22 0,1 1 15,-1 0-15,0 0 0,0 0 0,0-22 16,0 22-16,-21 0 0</inkml:trace>
  <inkml:trace contextRef="#ctx0" brushRef="#br0" timeOffset="27015.42">783 6138 0,'0'-21'16,"0"0"-1,0 0 1,21 21-16,0-21 15,1 21-15,-1 0 0,0 0 16,0 0-16,0 0 16,-21 21-16,21 0 15,-21 0-15,0 0 0,0 1 16,0-1-16,0 21 0,-21-21 0,-21 22 16,21-1-16,0-21 0,-22 21 15,1 1-15,21-22 0,0 0 16,-1 0-16,1 0 0,0 1 0,21-1 15,-21-21-15,21-21 32,0-1-17,0 1-15,21 21 16,0-21-16,0 0 0,1 0 0,-1 21 16,0-21-16,21-1 15,-21 22-15,22 0 0,-22-21 0,0 21 16,21 0-16,-20 0 0,20 21 15,-21 1-15,0-22 0,0 21 16,1 0-16,-22 21 0,0-21 0,0 1 16,0-1-16,-22 21 15,1-21-15,-21 0 0,21 1 0,-22-1 0,1 0 16,0 0-16,-22 21 16,22-20-16,0-22 0,-1 0 0,22 0 15,0 0-15,-21 0 0,20 0 16,1 0-16,-21 0 0,0 0 15,20-22-15,1 22 16,0-21-16,0 21 16,21-21-16,0 0 15,0 0 1,21 21-16,0-21 16,0 21-16,1-22 0,20 1 0,-21 0 15</inkml:trace>
  <inkml:trace contextRef="#ctx0" brushRef="#br0" timeOffset="27219.66">1418 6456 0,'0'0'0,"21"0"94,0-21-79</inkml:trace>
  <inkml:trace contextRef="#ctx0" brushRef="#br0" timeOffset="28203.18">2667 6138 0,'0'0'16,"0"-21"-16,0 0 0,0 0 15,0 0-15,0 0 0,0-1 16,-21 22 0,0 22 15,21-1-31,-22 21 0,22-21 16,-21 22-16,0-1 0,21 0 15,-21 1-15,0 20 0,21-21 0,-21 22 16,-1-22-16,1 22 0,-21 20 15,21-20-15,0-22 0,-1 1 16,1-22-16,0 21 0,0-21 0,21 0 16,-21 1-16,0-1 0,-1-21 15,22 21-15,-21-21 16,0-21 0,21 0-16,-21-1 0,21 1 15,-21 0-15,21 0 0,0-21 16,0-1-16,-21 1 0,21 0 0,0-1 15,-22-20-15,22 20 0,0 1 16,0 0-16,0-1 0,0 22 0,0 0 16,0 0-16,0 0 0,22 21 15,-1 0-15,0 21 16,0 0-16,0 0 0,0 22 16,1-1-16,-22-21 0,21 21 15,0 1-15,0-1 0,0-21 0,-21 22 16,21-1-16,1-21 0,-1 0 15,-21 22-15,21-22 0,0-21 16,0 21-16,0 0 0,1-21 0,-1 0 16,0 0-16,21 0 0,-21 0 15,1 0-15,20 0 0,-21-21 0,0 0 16,0 0-16,22-1 0,-22 1 16,0 0-16,0-21 0,0-1 0,1 22 15,-1-21-15,-21 21 0,0-22 16,21 22-16,-21 0 0,-21 42 31,21 0-31,-21 1 16,21-1-16,0 0 0,-22 0 15,22 0-15,-21 22 0,21-22 16,0 0-16,0 0 0,-21 0 16,21 0-16,-21 1 0,21-1 15,0-42 16,0-1-15,0 1-16,0 0 0,0 0 16</inkml:trace>
  <inkml:trace contextRef="#ctx0" brushRef="#br0" timeOffset="28391.35">2984 6308 0,'0'0'0,"0"-21"15,0 42 64</inkml:trace>
  <inkml:trace contextRef="#ctx0" brushRef="#br0" timeOffset="28908.2">3133 6477 0,'0'0'16,"0"21"-16,0 0 0,0 1 16,0-1-16,0 0 0,0 0 0,0 0 15,0 0-15,0 1 0,0-1 16,0 0-16,-22 0 0,22 0 15,0 0-15,-21 1 16,0-1-16,21 0 16,0 0-1,-21-21-15,21-21 32,0 0-32,0 0 15,0-1-15,0 1 0,21 0 16,-21-21-16,21 21 0,0-22 15,-21 22-15,22-21 0,-1-1 0,0 1 16,0 21-16,0-21 0,22 20 16,-22 1-16,21 0 0,-21 21 0,43-21 15,-43 21-15,21 0 16,-21 0-16,1 21 0,-1 0 0,0 0 16,0 1-16,0-1 15,-21 21-15,0 22 0,0-43 16,0 21-16,0 0 0,-21-20 15,0 20-15,0-21 0,0 0 16,21 0-16,-22 1 0,1-22 16,21 21-1,0-42 17,0-1-32,0 1 0,0 0 15,0 0-15,21 0 0,1-22 0,-1 22 16</inkml:trace>
  <inkml:trace contextRef="#ctx0" brushRef="#br0" timeOffset="29587.77">4085 6011 0,'0'22'15,"0"-1"1,0 0-16,0 0 0,0 0 0,0 22 15,0-22-15,0 21 0,0-21 16,0 22-16,0-22 0,-21 21 16,21 0-16,-21 1 0,21-22 15,-21 21-15,21 1 0,-22-1 16,22 0-16,0-21 0,-21 1 0,0-1 16,21 0-1,0-42 16,0 0-31,0-1 16,0 1-16,0-21 0,0 21 0,21-22 16,0 22-16,1-21 0,-1 21 15,0-22-15,0 22 0,0-21 0,0 21 16,1 0-16,-1-1 16,0 1-16,0 21 0,0-21 0,0 21 15,1 0-15,-1 0 0,0 0 16,-21 21-16,0 0 15,0 1-15,0-1 0,0 0 16,-21 0-16,0-21 0,-1 21 16,-20 0-16,21 1 0,0-1 15,-22 0-15,22-21 0,0 0 16,0 21-16,0-21 0,0 0 0,-1 0 16,1 0-16,21 21 46,21 0-30,-21 1-16,22-1 0,-1-21 0,-21 21 16,21 0-16,0 0 0,-21 0 15,21 1-15,-21-1 0,0 0 0,21-21 16,1 21-16,-22 0 0,0 0 16,21-21-16,0 22 15,0-22-15,0 0 16,0 0-1,1-22-15,-1 22 16,-21-21-16,21 0 0,-21 0 16,21-21-16,0 20 0</inkml:trace>
  <inkml:trace contextRef="#ctx0" brushRef="#br0" timeOffset="29875.45">4508 6054 0,'0'0'0,"22"0"31,20 0-31,-21 0 0,0 0 0,22 0 16,-1-21-16,-21 21 0,21 0 15,1 0-15,-22-22 0,21 22 16,-21 0-16,22 0 0,-22 0 15,0 0-15,0-21 0,0 21 0,-42 0 47,0 21-47,0-21 0,0 0 16,0 0-16,-1 0 0,1 0 16</inkml:trace>
  <inkml:trace contextRef="#ctx0" brushRef="#br0" timeOffset="30156.36">4657 6096 0,'0'0'15,"-22"21"-15,22 0 0,0 1 16,0-1-16,0 0 0,0 0 16,0 0-16,0 0 0,0 1 0,-21 20 15,21 0-15,0-21 0,0 22 16,-21 41-16,21-62 0,0 20 15,0 0-15,0-21 0,0 1 0,0-1 16,0 0-16,0 0 16,0 0-16,0 0 0,21-42 47,-21 0-47,21 0 15,1 0-15,-22 0 0,21-1 16</inkml:trace>
  <inkml:trace contextRef="#ctx0" brushRef="#br0" timeOffset="30535.35">4826 6435 0,'0'21'0,"21"0"16,0-21-1,0 0 1,1 0-16,-1 0 0,0 0 15,0 0-15,0-21 0,0 21 0,1-21 16,-1 0-16,0 21 0,0-22 16,0 1-16,0 21 0,-21-21 0,0 0 15,0 0-15,0 0 16,-21 21 0,-21 0-1,21 21-15,0 0 0,-1 0 0,-20 0 16,21 0-16,0 22 0,0-22 0,-1 21 15,1-21-15,0 22 0,21-22 16,-21 0-16,21 0 0,0 22 16,0-22-16,21 0 15,0 0-15,0-21 0,1 21 0,-1-21 16,0 21-16,0-21 0,21 0 0,-20 0 16,-1 0-16,0 0 0,21 0 15,-21 0-15,1 0 0,-1-21 0,21 0 16,-21 21-16</inkml:trace>
  <inkml:trace contextRef="#ctx0" brushRef="#br0" timeOffset="30811.19">5461 6329 0,'0'0'16,"0"-21"-1,21 21 1,0 21-16,-21 0 15,0 0-15,21 0 0,1 1 16,-22-1-16,21 21 0,-21-21 0,21 43 16,0-22-16,-21-21 0,21 22 15,-21-22-15,21 0 0,-21 0 16,22 0-16,-22 0 0,0 1 16,21-22-16,-21-22 31,0 1-16,21 0-15,-21 0 16</inkml:trace>
  <inkml:trace contextRef="#ctx0" brushRef="#br0" timeOffset="31071.56">5905 6287 0,'0'-22'0,"0"44"0,0-22 31,-21 0-31,0 21 0,0 0 0,-21 0 15,20 0-15,1 22 16,0-22-16,0 21 0,-21-21 0,20 22 16,-20-1-16,21-21 0,0 21 0,-22-20 15,22 20-15,0-21 0,0 0 16,0 0-16,0 1 0,21-1 16,0 0-1,21-42 1,0 21-1,0-21-15,0-1 0,0 1 16,1 0-16,-1-21 0</inkml:trace>
  <inkml:trace contextRef="#ctx0" brushRef="#br0" timeOffset="31379.38">6286 6033 0,'0'0'0,"22"-22"0,-1 22 15,-21 22 17,-21-1-32,21 0 15,-22 0-15,22 0 0,0 22 16,-21-22-16,0 21 0,21 0 0,-21 1 16,21-1-16,0 0 0,-21 1 0,0 20 15,21-20-15,-22-1 16,22-21-16,0 21 0,0-20 0,0 20 15,0-21-15,0 0 0,0 0 0,0 1 16,0-1-16,22-21 16,-1 0-16,0 0 15,0 0-15,0 0 16,0-21-16,1 21 0,-1-22 0,0 1 16,-21-21-16</inkml:trace>
  <inkml:trace contextRef="#ctx0" brushRef="#br0" timeOffset="31665.49">6202 6287 0,'21'0'31,"0"0"-15,0 0-16,22-22 0,-22 22 0,21 0 15,0 0-15,1-21 0,-1 21 0,0 0 16,-20-21-16,20 21 0,0 0 16,1 0-16,-22-21 0,21 21 0,-21 0 15,0 0-15,1 0 16,-1 0-16,-42 0 31,-1 0-15,1 0-16,-21 0 0</inkml:trace>
  <inkml:trace contextRef="#ctx0" brushRef="#br0" timeOffset="32866">656 7853 0,'0'0'0,"42"-64"15,-42 107 32,0-22-47,-21 21 0,0 1 0,0-1 16,0 21-16,0 1 0,-22-22 15,22 22-15,0-22 0,-21 22 0,20-22 16,-20 0-16,21-21 16,0 22-16,0-22 0,-1 0 0,1 0 15,21 0-15,-21-21 16,21-21 0,0 0-1,21 0-15,0 21 16,1-21-16,20 21 0,-21-21 0,21 21 15,-20 0-15,20-22 0,0 22 16,1 0-16,-1-21 0,0 0 16,-21 21-16,22-21 0,-1 21 15,0-21-15,-20 21 0,-1-21 0,21 21 16,-21 0-16,0-22 0,1 1 16,-22 0-16,21 21 0,-21-21 15,0 0-15,0 0 16,0-1-16,0 1 0,0 0 15,0 0-15,-21 0 0,21 0 16,-22 21-16,1 0 16,0 21-1,21 21-15,-21-21 16,21 22-16,0-1 0,-21-21 16,21 21-16,-21 1 0,21-1 0,-22-21 15,22 22-15,0-22 0,0 0 16,0 21-16,0-21 0,0 1 15,0-1-15,0 0 16,0-42 15,22 0-31,-22-1 16,21 1-16</inkml:trace>
  <inkml:trace contextRef="#ctx0" brushRef="#br0" timeOffset="33046.9">1228 8319 0,'0'0'0,"21"0"0,-21-22 63,21 22-48,0 0-15,0-21 16,0 21-16,1-21 0,-1 0 0,21 0 15</inkml:trace>
  <inkml:trace contextRef="#ctx0" brushRef="#br0" timeOffset="33523.62">2286 7705 0,'0'0'0,"-21"0"0,21-21 0,-21-1 16,-1 22-16,1 0 15,0 0-15,21 22 16,-21-1-16,21 0 0,0 21 16,0-21-16,-21 43 0,21-22 0,0 22 15,-21-22-15,21 22 0,0-1 16,0 1-16,0-1 0,0 1 0,-22-1 15,22-21-15,0 22 0,-21-22 16,21 1-16,0-1 0,0-21 16,0 21-16,0-20 0,0-1 0,0 0 15,0-42 17,0 0-32,0-1 15,0-20-15,0 21 0</inkml:trace>
  <inkml:trace contextRef="#ctx0" brushRef="#br0" timeOffset="33875.42">1990 7980 0,'0'0'0,"0"-42"0,-22 20 15,22 1-15,0-21 0,0 21 16,0 0-16,0-1 16,0 1-16,0 0 0,22 21 0,-1-21 15,0 0-15,0 0 0,0 21 16,22-22-16,-1 1 0,0 21 0,22 0 15,-22 0-15,22 0 0,-1 0 16,1 0-16,-22 21 0,0-21 0,1 22 16,-1-1-16,-21 21 0,-21-21 15,0 22-15,0-22 0,-21 21 0,-21 0 16,-22-20-16,22 20 0,-22 0 16,1 1-16,20-1 0,-20-21 0,21 0 15,-1 22-15,1-22 16,21-21-16,0 21 0,-1 0 0,1-21 15,42 0 17,1 0-17,-1 0-15,0 0 0,0 0 0,0 0 16,22 0-16,-22 0 0,21 0 16</inkml:trace>
  <inkml:trace contextRef="#ctx0" brushRef="#br0" timeOffset="35250.62">2921 8403 0,'63'-42'16,"-63"21"0,0 0-16,0-1 0,0 1 15,0 0-15,0-21 0,0 21 16,-21-1-16,0-20 0,0 21 0,0-21 15,-22 20-15,22 22 0,0-21 0,-21 21 16,21 0-16,-1 0 0,-20 21 16,21-21-16,-21 43 0,20-22 0,1 0 15,0 21-15,0 1 0,0-1 16,0 0-16,-1 1 0,22-1 16,0-21-16,0 22 0,0-1 15,0-21-15,0 21 0,0-20 0,0-1 16,0 0-16,0 0 0,22 0 15,-1 0-15,0-21 0,0 0 16,0 0-16,0 0 0,1 0 16,-1 0-16,0 0 0,0 0 0,0-21 15,0 0-15,1 0 0,-1 0 0,0 0 16,0-1-16,0-20 16,0 21-16,1-21 0,-22 20 0,21-20 15,0 0-15,-21 21 0,0-1 16,0 1-16,21 0 0,-21 0 0,21 0 15,-21 42 17,0 0-32,0 0 15,0 22-15,0-22 16,0 0-16,0 0 0,0 0 0,0 22 16,0-22-16,0 0 0,0 0 15,0 0-15,0 0 0,0 1 0,0-1 16,0 0-16,21-21 15,1 0-15,-1 0 16,0 0-16,0 0 0,0 0 16,0-21-16,1 21 15,-1-21-15,0-1 0,-21 1 0,21 0 16,0 0-16,0 0 0,-21 0 16,22-1-16,-22-20 0,21 21 0,-21-21 15,0 20-15,0 1 0,0 0 0,0 0 16,-21 21-1,-1 0-15,22 21 32,0 0-32,0 0 0,0 1 15,0-1-15,0 0 0,22-21 16,-22 21-16,21 0 0,-21 0 16,21 1-16,0-1 0,-21 0 0,0 0 15,21 0-15,0-21 0,-21 21 16,0 1-16,22-22 0,-1 21 0,0-21 15,-21 21-15,21-21 16,0 0-16,0 0 16,1 0-16,-1 0 0,0 0 15,0-21-15,0 21 16,0-21-16,1-1 0,-1 1 0,0 0 16,0-21-16,0 21 0,-21-22 15,21 1-15,-21 0 0,22-1 16,-22-20-16,0 20 0,21-20 0,-21 21 15,21-1-15,-21 1 0,0 0 16,0 20-16,0 1 0,0 0 0,0 0 16,0 42 15,0 0-31,0 0 0,0 1 16,-21 20-16,21 0 0,-21 1 15,21-1-15,0 0 0,0 1 0,0-1 16,0 0-16,0 1 15,0-1-15,0 0 0,0-21 0,0 22 16,0-22-16,0 0 0,0 0 0,0 0 16,21 1-16,0-1 0,0-21 15,-21 21-15,21-21 0,0 0 0,1 0 16,62 0 0,-63 0-16,1-21 0,-1 21 15,0-21-15,0-1 0,0 1 0,0 0 16,1 0-16,-22 0 0,0 0 15,21-22-15,-21 22 0,21-21 16,-21 21-16,0-1 0,0 1 0,0 0 16,0 0-16,0 42 15,0 0 1,0 0-16,0 1 0,0-1 16,0 0-16,0 0 0,0 21 0,0-20 15,0-1-15,-21 0 0,21 21 0,0-21 16,0 1-16,0-1 15,0 0-15,21-21 16,0 0 0,0 0-16,-21-21 0,21 21 15,1-21-15,-1-1 0,-21 1 0,21 0 16,0 0-16,0-21 0,-21 20 16</inkml:trace>
  <inkml:trace contextRef="#ctx0" brushRef="#br0" timeOffset="35466.51">4339 7938 0,'0'0'0,"-21"0"0,0 0 16,0 0 0,-1 21 15,22 0-16,-21-21 17,0 0-32,0 0 15</inkml:trace>
  <inkml:trace contextRef="#ctx0" brushRef="#br0" timeOffset="35667.39">3598 8319 0,'0'0'0,"21"0"31,1 0-15,-1 0-16,0 0 0,21 0 15,-21 0-15,22 0 0,-22-22 0,21 22 16,1-21-16,-1 21 0,0-21 0</inkml:trace>
  <inkml:trace contextRef="#ctx0" brushRef="#br0" timeOffset="36596.37">4932 8424 0,'0'0'0,"21"0"32,-21-21-32,0 0 15,0 0-15,0 0 0,0 0 16,0-1-16,-21 1 0,0 0 0,-1 0 16,1 0-16,0 0 0,0 21 15,0-22-15,0 22 0,-1 0 0,1 0 16,-21 0-16,21 0 0,0 22 15,-22-22-15,22 21 0,0 0 0,0 0 16,-22 0-16,22 22 0,0-22 16,0 21-16,0-21 0,21 22 15,0-22-15,-21 21 0,21-21 0,0 22 16,0-22-16,0 0 0,0 0 0,0 0 16,21 0-16,0-21 15,0 0-15,0 0 0,0 0 16,1 0-16,-1 0 0,0 0 0,0-21 15,0 0-15,0 21 0,1-21 16,20 0-16,-21 0 0,0-1 16,0 1-16,1-21 0,-1 21 0,0-22 15,-21 22-15,21-21 0,0 0 0,-21 20 16,0-20-16,0 21 0,21 0 16,-21 0-16,0 42 31,0 0-31,0 0 0,0 21 15,0-20-15,0-1 0,0 21 16,0-21-16,-21 0 0,21 22 0,0-22 16,0 0-16,0 0 0,0 0 0,0 1 15,0-1-15,0 0 0,21 0 16,1-21-16,-1 21 0,0-21 16,0 0-16,0 0 0,0 0 15,1 0-15,-1 0 0,21-21 16,-21 0-16,0 21 0,1-21 0,-1 0 15,0-1-15,0 1 0,0-21 16,0 21-16,1-22 0,-22 1 0,21 0 16,0-22-16,-21 22 0,21 0 0,-21-22 15,0 22-15,0-22 0,21 22 16,-21 21-16,0-22 0,21 22 0,-21 0 16,0 0-16,0 42 31,-21 0-16,0 0-15,21 22 0,-21-1 0,21 0 16,0 1-16,0-1 0,0 22 0,0-22 16,0 0-16,0 1 0,0 20 15,0-42-15,0 22 0,0-1 16,0-21-16,0 21 0,0-20 0,0-1 16,21 0-16,0-21 0,-21 21 0,21-21 15,1 0-15,20 0 0,-21 0 0,0 0 16,0 0-16,22 0 0,-22 0 15,21-21-15,-21 21 0,22-21 16,-22 0-16,42-22 0,-41 22 16,-1 0-16,-21-21 0,21 20 0,-21-20 15</inkml:trace>
  <inkml:trace contextRef="#ctx0" brushRef="#br0" timeOffset="37607.8">6371 7832 0,'42'-85'31,"-20"85"-31,-22 21 32,0 0-17,0 1-15,0 20 0,0-21 16,0 21-16,0 1 0,-22-1 0,22 22 15,-21-22-15,21 21 0,0-20 16,0-1-16,-21 22 0,0-22 0,21 0 16,-21 1-16,21-22 0,0 21 15,-21-21-15,21 0 0,-22 1 0,1-1 16,21 0-16,-21-21 0,21 21 16,-21-21-16,0 0 0,0 0 15,-1 0-15,1-21 16,0 0-16,0 0 0,0-1 15,21-20-15,0 21 0,-21 0 0,21-22 16,-22 1-16,22 0 0,0-1 16,0 1-16,0 21 0,0-21 0,0 20 15,0 1-15,0 0 0,22 21 32,-1 0-32,0 21 15,0 0-15,-21 1 0,21 20 0,0-21 16,-21 21-16,22-20 0,-22 20 15,21-21-15,0 0 0,0 22 0,-21-22 16,21 0-16,0 0 0,1 0 16,-1 0-16,21-21 0,0 22 15,-20-22-15,-1 0 0,0 0 0,0 0 16,0 0-16,22 0 0,-22-22 16,0 1-16,0 21 0,0-21 0,22 0 15,-22 0-15,0 0 0,0-1 0,-21-20 16,0 21-16,21-21 15,-21 20-15,0-20 0,0 21 0,0 0 16,0 0-16,0-1 0,0 1 0,0 42 31,-21 1-31,21 20 0,0-21 16,0 0-16,0 22 0,0-22 0,0 0 16,-21 21-16,21-21 0,0 1 15,0-1-15,0 0 0,-21-21 0,21 21 16,0 0-16,0-42 47,0 0-32,0 0-15,0 0 0,0-22 16</inkml:trace>
  <inkml:trace contextRef="#ctx0" brushRef="#br0" timeOffset="37783.25">6816 7938 0,'0'0'0,"0"-22"0,0 44 79,21-1-79,0-21 15,0 21-15,0 0 16,0 0-16</inkml:trace>
  <inkml:trace contextRef="#ctx0" brushRef="#br0" timeOffset="38275.48">7197 8170 0,'0'0'0,"0"22"0,0-1 16,-22 0-16,22 0 0,0 0 15,0 0-15,-21 1 0,21-1 16,-21 0-16,21 0 0,0 0 15,0 0-15,0 1 0,0-1 0,0 0 16,-21 0-16,21 0 16,0 0-16,0-42 62,0 0-62,0 0 0,0 0 0,0 0 16,0-1-16,21-20 0,-21 21 15,0-21-15,21-1 0,0 1 0,1 0 16,-1-1-16,21 22 0,-21-21 16,22 21-16,-22-22 0,21 22 0,0 21 15,1 0-15,-22 0 0,21 0 0,-21 0 16,22 21-16,-22 0 16,0 1-16,0-1 0,0 21 0,-21-21 15,0 22-15,0-1 0,0-21 0,0 21 16,0 1-16,-21-22 0,0 21 15,0-21-15,21 1 0,-21-1 0,0 0 16,-1 0-16,22 0 0,0 0 16,-21-21-16,21-21 31,21 0-31,-21 0 16,22 0-16,-1 0 0,0-22 15,0 22-15,0-21 0</inkml:trace>
  <inkml:trace contextRef="#ctx0" brushRef="#br0" timeOffset="38882.12">8022 7726 0,'0'21'16,"0"0"0,0 0-16,-21 22 0,21-22 0,-21 21 15,21 1-15,-21-1 0,21 0 16,-22 22-16,1-22 0,21 0 0,0 1 15,-21-22-15,0 21 0,21 1 0,-21-22 16,21 0-16,0 0 16,-21 0-16,21 0 0,0 1 0,-22-1 15,44-42 17,-1-1-32,0 1 15,0-21-15,0 21 0,0-22 16,1 22-16,-1-21 0,0 0 15,0-1-15,0 1 0,22 0 0,-22-1 16,0 22-16,0 0 0,0 0 16,0 0-16,1 21 0,-1 0 15,-21 21 1,0 0-16,0 0 16,0 0-16,-21 0 0,21 1 15,-22-22-15,1 21 0,0 0 0,-21-21 16,21 21-16,-1-21 0,1 21 15,0-21-15,-21 21 0,21-21 0,-1 0 16,22 22-16,-21-1 0,0 0 16,21 0-16,0 0 15,0 0-15,0 1 0,0-1 16,0 0-16,21-21 16,0 21-16,1 0 0,-1-21 0,0 21 15,0 1-15,0-22 16,0 0-16,1 21 0,-1-21 0,0 21 15,0-21-15,0 0 0,0 0 16,1 0-16,-1 0 0,0 0 16,0 0-1,-21-21-15,21 0 0,-21-1 0,0 1 16,0 0-16,21-21 0,-21 21 16,22-22-16</inkml:trace>
  <inkml:trace contextRef="#ctx0" brushRef="#br0" timeOffset="39150.98">8551 7705 0,'0'0'0,"-21"0"0,21 21 16,21-21-1,0 0-15,1 0 16,-1 0-16,21 0 0,-21 0 0,22 0 15,-22 0-15,21 0 0,-21 0 16,22 0-16,-1-21 0,-21 21 0,21 0 16,-20 0-16,20 0 0,-21-21 0,0 21 15,0 0-15,1 0 0,-44 0 47,1 0-47</inkml:trace>
  <inkml:trace contextRef="#ctx0" brushRef="#br0" timeOffset="39415.33">8784 7768 0,'0'0'0,"0"21"0,-21 1 16,21-1-16,0 0 0,-21 0 0,21 0 15,-21 0-15,21 22 0,-22-22 16,22 21-16,0 1 0,0-1 15,-21 0-15,21 1 0,-21-22 0,21 21 16,-21-21-16,21 22 0,0-22 0,0 0 16,0 0-16,0 0 0,0 0 15,0 1-15,0-1 16,0-42 31,21-1-47,-21 1 0</inkml:trace>
  <inkml:trace contextRef="#ctx0" brushRef="#br0" timeOffset="39767.18">8890 8255 0,'0'0'0,"21"0"0,0 0 16,0 0-1,1 0-15,-1 0 0,0-21 0,0 21 16,0-21-16,0 21 15,1-21-15,-1 21 0,0-22 0,0 22 16,0-21-16,0 0 0,1 0 0,-1 21 16,-21-21-16,0 0 0,0-1 15,0 1-15,0 0 0,0 0 16,-21 21 0,-1 0-16,1 0 15,0 21-15,0 0 0,0 0 0,0 1 16,-22-1-16,22 21 0,0-21 15,0 22-15,21-22 0,-21 21 0,21-21 16,-22 0-16,22 22 0,0-22 0,0 0 16,0 0-16,0 0 15,22-21-15,-1 22 0,0-22 16,0 0-16,0 0 0,0 0 0,1 0 16,20 0-16,-21 0 15,0-22-15</inkml:trace>
  <inkml:trace contextRef="#ctx0" brushRef="#br0" timeOffset="40680.48">9525 7980 0,'0'-21'0,"0"42"0,0-63 16,21 42-16,-21-22 15,21 22-15,0 0 0,1 0 0,-22-21 16,21 21-16,0 0 0,0 0 16,0 0-16,0 0 0,-21 21 15,22 1-15,-22-1 16,0 21-16,0-21 0,0 0 0,0 22 16,0-22-16,0 21 0,-22-21 0,1 22 15,0-22-15,0 0 0,0 21 16,-22 1-16,22-43 0,0 21 15,21 0-15,-21-21 16,21 21-16,-21-21 0,42-21 31,0 21-31,0-21 16,0 0-16,1 0 0,-1-1 16,0-20-16,0 21 0,0-21 0,22 20 15,-22-20-15,0 0 0,21 21 16,-21-22-16,1 22 0,-1 0 0,-21 0 15,21 0-15,0 21 0,-21-22 16,0 44 0,0-1-1,-21 21-15,21-21 16,-21 0-16,0 22 0,21-22 0,0 21 16,-22 1-16,1-22 0,21 21 15,-21-21-15,21 0 0,0 22 16,0-22-16,0 0 0,0 0 0,0 0 15,21 1-15,0-1 0,1 0 0,-1-21 16,0 21-16,0-21 0,21 0 16,-20 0-16,62 0 0,-63 0 15,22 0-15,-1 0 0,0 0 16,-20 0-16,20-21 0,-21 0 0,21 0 16,1-1-16,-22 1 0,0 0 0,0-21 15,0-1-15,22-20 0,-43 21 0,21-22 16,0 1-16,21-43 15,-42 42-15,0 22 0,0-22 16,0 22-16,22 21 0,-22-21 0,0 20 16,0 1-16,0 0 0,0 42 31,0 0-31,-22 1 16,22 20-16,-21-21 0,21 0 15,0 22-15,0-1 0,0 0 0,-21 1 16,21-1-16,-21 21 0,21-20 0,0-1 15,0 0-15,0 1 0,-21-1 16,21 0-16,0 1 0,0-22 0,0 0 16,0 0-16,0 0 0,0 1 15,0-1-15,21 0 16,0 0-16,0-21 0,0 0 16,1 0-16,-1 0 0,0 0 15,0-21-15,0 21 16,0-21-16,1 0 0,-1-1 0,0 1 15,0 0-15,0 0 0</inkml:trace>
  <inkml:trace contextRef="#ctx0" brushRef="#br0" timeOffset="40931.28">10541 7959 0,'0'0'15,"21"0"16,0 0-31,0 0 0,1 0 0,20 0 16,-21 0-16,21 0 0,-20 0 16,20 0-16,0-21 0,-21 21 0,22-22 15,-1 22-15,22 0 16,-43 0-16,0 0 0,0 0 0,0-21 16,0 21-16,-42 0 31,-21 0-16,21 21-15</inkml:trace>
  <inkml:trace contextRef="#ctx0" brushRef="#br0" timeOffset="41690.76">698 9927 0,'-21'0'15,"42"0"1,1 0-16,20 0 16,-21 0-16,21 0 15,1 0-15,-22-21 0,21 21 0,1-21 16,-1 21-16,0 0 0,1 0 16,-1-21-16,-21 21 0,21 0 0,-20 0 15,-44 0 16,1 0-31,-21 0 16,0 0-16</inkml:trace>
  <inkml:trace contextRef="#ctx0" brushRef="#br0" timeOffset="42203.83">741 10012 0,'0'0'0,"-21"21"15,-1 0-15,1 0 0,21 1 16,-21-1-16,-21 21 0,21-21 16,-1 0-16,1 1 15,21-1-15,-21-21 0,0 0 16,21-21 31,21 21-32,0-22-15,0 22 0,1 0 0,-1-21 16,21 21-16,-21 0 0,22 0 16,-1 0-16,-21 0 0,21 0 0,1 0 15,-22 0-15,21 0 0,1 0 16,-22 0-16,21 21 0,-21 1 0,0-1 16,1 0-16,-1 0 0,-21 0 15,0 0-15,0 22 0,0-22 0,-21 21 16,-1-21-16,1 22 0,0-22 15,0 0-15,-21 21 0,-1-20 16,22-1-16,-21-21 0,21 21 0,-1-21 16,-20 0-16,21 0 0,0 0 0,0 0 15,-22 0-15,22 0 16,0 0-16,0 0 0,-22-21 16,22 0-1,0 21-15,21-22 16,21 1 15,0 21-31,1-21 0,-1 21 0,0-21 16</inkml:trace>
  <inkml:trace contextRef="#ctx0" brushRef="#br0" timeOffset="42415.21">1736 10266 0,'21'0'0,"-42"0"0,63 0 0,-63 0 47,42 0 0,0 0-47,0-21 0,0 21 0</inkml:trace>
  <inkml:trace contextRef="#ctx0" brushRef="#br0" timeOffset="42789.79">3006 9948 0,'0'0'0,"21"-21"0,-21 0 0,21 21 15,-21-21-15,0 0 0,0 0 16,-21 21-16,-22-22 16,22 22-16,0 0 0,0 0 0,-21 0 15,-1 0-15,1 0 16,21 22-16,-22-1 0,1 0 0,0 0 16,-1 0-16,1 22 0,0-22 15,-1 21-15,1 0 0,21 1 0,0-1 16,0 0-16,-1 1 0,22 20 15,-21-20-15,21-1 0,0 21 0,0-20 16,21-22-16,1 21 0,-22 1 0,21-22 16,21 0-16,-21 0 0,43 0 15,-43-21-15,21 0 0,-21 0 16,22 0-16,-1 0 0,-21-21 16,22 21-16,-1-21 0,0 0 15,-21 0-15,22-22 0,-1 22 0,0-21 16,-20-1-16</inkml:trace>
  <inkml:trace contextRef="#ctx0" brushRef="#br0" timeOffset="43240.83">3810 9948 0,'0'0'0,"21"0"0,-21-21 16,0 0-16,0 0 15,-21 21-15,-21 0 16,20 0-16,1 0 0,-21 0 0,21 0 15,-22 0-15,1 21 0,-43 0 16,64 0-16,-21 1 16,0-1-16,20 0 0,1 0 0,0 0 15,0 0-15,21 1 0,0-1 16,0 0-16,0 0 0,21-21 16,0 21-16,0-21 0,1 0 15,20 0-15,-21 0 0,21 0 16,1 0-16,-1 21 0,0-21 0,1 0 15,41 22-15,-62-22 0,20 21 16,-21 0 0,-21 0-16,0 0 0,0 0 15,0 1-15,-21-1 16,0 0-16,0 0 0,-22-21 0,1 21 16,21 0-16,-22 1 0,1-22 0,0 21 15,-1-21-15,1 0 0,21 0 16,-21 0-16,20 21 0,1-21 0,0 0 15,0 0-15,0 0 0,0 0 16,-1-21-16,22 0 16,0-1-16,0 1 0,0 0 15,0 0-15,22 0 0,-1 0 16,0-22-16</inkml:trace>
  <inkml:trace contextRef="#ctx0" brushRef="#br0" timeOffset="43711.22">4720 9927 0,'0'0'0,"-21"0"15,0-21-15,-22 21 0,22 0 16,-21 0-16,21 0 0,-22 0 15,1 0-15,0 0 0,-1 0 16,22 0-16,-21 21 0,21-21 0,-43 43 16,43-43-16,0 21 0,21 0 15,0 0-15,0 0 16,0 0-16,0 1 0,21-1 16,0-21-16,22 0 15,-22 21-15,21 0 0,0-21 0,1 21 16,-1-21-16,0 0 0,1 21 0,-1-21 15,0 22-15,1-1 0,-1-21 16,-21 21-16,0-21 0,1 21 16,-1 0-16,-21 0 0,0 1 0,0-1 15,0 0-15,-21 0 16,-22-21-16,22 21 0,-21 0 0,-1-21 16,-20 22-16,21-22 0,-1 21 0,-20-21 15,20 0-15,1 0 0,0 0 16,-1 0-16,22 0 0,-21 0 0,21 0 15,0 0-15,-1 0 0,1 0 16,0 0-16,21-21 16,0-1-16,0 1 0</inkml:trace>
  <inkml:trace contextRef="#ctx0" brushRef="#br0" timeOffset="44468.2">6096 10033 0,'21'0'16,"-21"-21"-16,21 21 0,0-21 15,1 0-15,-1 21 0,0-22 16,0 22-16,0-21 0,0 21 16,22-21-16,-22 0 0,0 21 15,0-21-15,-21 0 0,0-1 16,0 1-16,0 0 16,0 0-16,-21 21 0,0 0 0,-21 0 15,20 0-15,-20 0 0,0 0 16,-1 0-16,1 0 0,0 21 0,-1 0 15,1 0-15,21 1 0,-21-1 16,20 0-16,22 21 0,0-21 0,0 1 16,0 20-16,22-21 0,-1 21 0,42 1 15,-20-1-15,-1-21 16,0 0-16,1 1 0,-1-1 0,-21 0 16,21 21-16,1-21 0,-1 1 15,-21-1-15,22 0 0,-22 0 16,-21 21-16,0-20 0,0-1 0,0 0 15,-21 0-15,-1 0 0,-20 0 16,0 1-16,-1-22 0,1 21 16,-21-21-16,20 0 0,-20 0 0,-1 0 15,22 0-15,-22 0 0,1-21 0,21 21 16,-1-22-16,1 1 16,0 0-16,20 0 0,1 0 0,0 0 15,0-1-15,21 1 0,0 0 0,0 0 16,0 0-16,21 0 0,21-1 15,-20 1-15,20 21 0,21-21 16,-20 21-16,-1 0 16,64-42-16,-64 42 0,1 0 15</inkml:trace>
  <inkml:trace contextRef="#ctx0" brushRef="#br0" timeOffset="44852.94">6604 10287 0,'21'0'15,"-21"21"-15,21-21 16,0 0-16,1 0 16,-1-21-16,0 0 15,0 21-15,0-21 0,0 21 0,22-21 16,-22-1-16,0 22 0,0-21 16,22 0-16,-22 0 0,0 0 0,-21 0 15,0-1-15,21 1 0,-21 0 0,0 0 16,0 0-16,-21 0 0,0 21 15,0 0-15,-1 0 0,1 0 0,-21 0 16,0 0-16,20 0 0,-20 21 16,21 0-16,-21 0 0,20 21 0,-20-20 15,21 20-15,0-21 0,0 21 0,21 43 16,0-43-16,0-20 16,0 20-16,0 0 0,0-21 0,21 1 15,21-1-15,-21 0 0,0 0 16,1-21-16,-1 21 0,21-21 15,-21 0-15,0 0 0,22 0 0,-22 0 16,21 0-16,22-42 0,-43 21 16,21 0-16,-21-1 0,22-20 15,-22 0-15,21 21 0</inkml:trace>
  <inkml:trace contextRef="#ctx0" brushRef="#br0" timeOffset="45098.13">7535 9546 0,'-42'127'16,"21"-84"-1,0-1-15,21 21 0,-22-20 16,22 20-16,-21-20 0,0 20 0,21-21 16,0 1-16,-21 20 0,0-20 15,21-1-15,-21-21 0,21 21 0,0-20 16,0 20-16,0-21 0,0 0 0,0 0 15,21-42 17,-21 0-32,21 0 15</inkml:trace>
  <inkml:trace contextRef="#ctx0" brushRef="#br0" timeOffset="45475.11">7578 10245 0,'42'0'15,"-21"0"-15,0 0 16,0 0-16,1 0 16,-1 0-16,0 0 0,0-21 0,0 21 15,0-22-15,1 22 0,-1-21 16,0 0-16,0 21 0,-21-21 15,0 0-15,0 0 16,-21 21 0,0 0-16,0 0 0,-1 21 15,1 0-15,0-21 0,-21 21 0,21 0 16,-1 22-16,1-22 0,0 0 16,0 21-16,21-21 0,0 22 15,-21-22-15,21 0 0,0 21 0,0-20 16,0-1-16,0 0 0,42 0 15,-21-21-15,0 0 16,1 0-16,-1 0 0,0 0 0,0 0 16,21-21-16,-20 0 0,20 21 0,0-21 15,-21-1-15</inkml:trace>
  <inkml:trace contextRef="#ctx0" brushRef="#br0" timeOffset="45752.85">8403 10033 0,'-21'0'32,"0"0"-32,0 21 0,-1 0 0,1 1 15,0-1-15,21 0 0,-21 0 0,0 21 16,0-20-16,21-1 16,0 21-16,0-21 0,-22 22 0,22-22 15,0 0-15,0 0 0,0 21 0,0-20 16,22-1-16,-1-21 15,0 0-15,0 0 0,21 0 16,-20 0-16,-1 0 0,0 0 0,0-21 16,21-1-16,-20 1 0,-1 0 15,21 0-15,-21 0 0,22-22 0,-22 22 16,21-21-16,-21 0 0,0-1 16</inkml:trace>
  <inkml:trace contextRef="#ctx0" brushRef="#br0" timeOffset="46014.81">8953 9694 0,'0'0'0,"22"-42"15,-1 0-15,0 21 0,-21-1 0,0 1 16,0 0-16,0 42 16,0 0-16,0 1 15,-21-1-15,0 21 0,-1 0 0,1 1 16,21 20-16,-21-20 0,0 20 16,0-21-16,21 22 0,-21-22 0,-1 1 15,22-1-15,-21 0 0,21 1 0,0-1 16,0 0-16,0 1 15,-21-22-15,21 21 0,0-21 0,0 0 16,0 1-16,0-1 0,0 0 16,21-21-1,0-21-15,1 0 16,-1-1-16,0 1 0,0 0 0,21 0 16,-20-21-16,20 20 0</inkml:trace>
  <inkml:trace contextRef="#ctx0" brushRef="#br0" timeOffset="46427.59">9398 9970 0,'0'42'31,"-21"-21"-31,21 0 0,-21 22 16,21-22-16,-22 21 0,22-21 0,-21 0 15,21 1-15,0-1 0,0 21 16,0-21-16,0 0 0,0 1 0,0-1 15,0 0-15,21 0 0,1-21 16,-1 0-16,0 0 0,0 0 16,21 0-16,-20 0 0,-1 0 0,0 0 15,0-21-15,0 0 0,0 0 16,1 21-16,-1-43 0,0 22 0,0 0 16,-21 0-16,21-22 0,-21 22 15,0-21-15,0 0 0,0 20 0,0-20 16,0 21-16,0-21 0,-21 20 15,0 1-15,0 21 0,0 0 16,-1 0-16,1 0 0,0 0 16,-21 21-16,21 1 0,-1-1 0,1 0 15,0 0-15,21 0 0,0 0 0,-21 1 16,21-1-16,0 0 0,0 0 16,0 0-16,0 0 15,21-21-15,0 0 0,0 0 0,1 0 16,-1 0-16,0 0 15,0 0-15</inkml:trace>
  <inkml:trace contextRef="#ctx0" brushRef="#br0" timeOffset="46851.4">9842 10054 0,'0'0'0,"0"-21"0,0 0 16,0 0-16,22 21 0,-22-21 15,21-1-15,-21 1 16,21 21-16,0 0 15,0 0-15,0-21 16,1 21-16,-1 0 0,0 0 16,0 21-16,0-21 0,0 21 0,1 1 15,-1-1-15,0 0 16,-21 0-16,21 0 0,0 22 16,-21-1-16,0-21 0,0 0 0,0 0 15,0 1-15,0 20 0,0-21 16,0 0-16,0 0 0,0 1 0,0-1 15,0 0-15,-21-21 32,0 0-17,21-21-15,0 0 16,0-1-16,0 1 0,0 0 0,0 0 16,0 0-16,21 0 0,0-22 0,0 22 15,1-21-15,-1 21 16,0-22-16,0 22 0,0 0 0,0-21 15,22 20-15,-22 1 0,0 21 0,-21-21 16,21 0-16,0 0 0,1 21 16,-22-21-16,21-1 0,-21 1 15,0 0-15</inkml:trace>
  <inkml:trace contextRef="#ctx0" brushRef="#br0" timeOffset="47187.88">8784 9631 0,'0'0'0,"-21"0"0,0 0 0,0 0 0,42 0 31,21 0-31,0 0 0,1 0 15,20 0-15,1-21 0,-1 21 0,22-21 16,-22 21-16,22 0 0,-21-22 16,-1 22-16,1 0 0,-22 0 0,21-21 15,-20 21-15,-1 0 16,0 0-16,-20 0 0,20-21 0,-21 21 16,0 0-16,0 0 15,-42 0 16,0 0-15</inkml:trace>
  <inkml:trace contextRef="#ctx0" brushRef="#br0" timeOffset="48578.77">698 12086 0,'0'0'0,"0"-21"0,22 21 0,-1-21 15,-21 0-15,21 21 0,0-21 16,-21-1-16,21 22 0,-21-21 0,0 0 15,21 0-15,1 21 16,-22-21-16,0 42 31,-22 0-31,1 0 16,0 0-16,0 22 0,0-1 16,-22 0-16,22 22 0,-21-22 15,0 22-15,20-1 0,-20-20 16,21 20-16,0 1 0,0-1 15,21-21-15,0 22 0,0-1 0,0-20 16,21-1-16,0 0 0,21-20 16,-21-1-16,22 0 0,-1 0 0,0-21 15,43 0-15,-64 0 16,22 0-16,-1-21 0,0 0 16,-21 0-16,22-22 0,-22 22 15,0-21-15,21 21 0,-42-1 0,22-20 16,-22 21-16,0-21 0,0-1 15,0 1-15,-22 21 16,1 0-16,0-1 0,0 22 0,0 0 16,0-21-16,-1 21 0,-20 0 15,21 0-15,0 21 0,0-21 0,-22 22 16,22-1-16,0-21 0,21 21 16,-21 0-16,21 0 0,-21 0 15,21 1-15,0-1 0,0 0 16,0 0-1,21-21-15,0 0 0,0 0 16,0 0-16,0-21 0,1 21 16</inkml:trace>
  <inkml:trace contextRef="#ctx0" brushRef="#br0" timeOffset="48767.76">1693 12383 0,'0'0'0,"21"0"0,1 0 63,-1 0-47,0 0-16,0 0 15,-21-22-15</inkml:trace>
  <inkml:trace contextRef="#ctx0" brushRef="#br0" timeOffset="49955.19">2794 11853 0,'0'0'0,"0"-21"0,0 0 16,0 0-16,0 0 16,0 0-1,21 21 1,0 21 0,0 21-16,1-21 0,-1 22 15,21-1-15,-21 21 0,0-20 16,22-1-16,-22 22 0,0-22 15,0 0-15,0-21 0,1 22 0,-22-22 0,21 21 16,0-21-16,-21 1 16,21-1-16,-21 0 0,21-21 15,-21 21-15,21-21 16,-21 21 0,22-21-1,-22-21 32,21 21-47,-21-21 31,0 0 266,0 0-266,0-1-31,0 1 16,0 0-16,0 0 16</inkml:trace>
  <inkml:trace contextRef="#ctx0" brushRef="#br0" timeOffset="50256.91">3365 11705 0,'-42'21'32,"21"1"-32,0-1 15,0 21-15,-1-21 0,-20 22 16,21 20-16,-21-21 0,20 1 0,-20 20 16,21 1-16,-43 42 15,43-64-15,0 0 0,0 22 0,0-43 16,0 21-16,-1 1 0,1-22 15,21 0-15,0 0 0,0 0 0,0 0 16,21-21 15,1 0-31,-22-21 16,21 21-16,0-21 0,21 0 0,-21 0 16,1 0-16</inkml:trace>
  <inkml:trace contextRef="#ctx0" brushRef="#br0" timeOffset="50568.41">3831 12023 0,'42'-21'0,"-84"42"0,127-42 0,-64 21 0,0 0 15,-21 21 1,0 0-16,0 0 0,0 21 0,0 1 16,-21-22-16,0 21 0,21 1 15,-21-1-15,-1 21 0,1-20 16,0-1-16,0 22 0,0-22 0,21 21 15,0 22-15,-21-21 0,21-1 16,-22 22-16,22-22 0,0 22 0,0 63 16,0-84-16,0-1 15,0 1-15,0-1 0,0 1 0,0-1 16,0 1-16,0-1 0,0-21 0,0 1 16,0-22-16,0 21 0,0-21 15,0-63 1,0 21-16,0-21 15,0-22-15,0 22 0,0-22 16,22-20-16</inkml:trace>
  <inkml:trace contextRef="#ctx0" brushRef="#br0" timeOffset="50923.21">3789 12488 0,'0'0'0,"0"-42"0,-21 21 0,21-21 16,0 20-16,0-20 0,0 0 0,0 21 15,0-22-15,0 22 0,0-21 16,0-1-16,0 22 0,21-21 0,21 21 16,-21-22-16,0 22 0,22 0 0,-22 0 15,21 0-15,1 21 0,-1 0 16,43 0-16,-43 0 0,0 21 16,1 0-16,-22 21 0,21-20 15,-21 20-15,0 0 0,-21 1 16,0-22-16,0 21 0,0 0 0,-21 1 15,-21-1-15,21-21 0,-22 22 16,1-22-16,0 21 0,-1-21 0,1 0 16,0 1-16,-1-22 0,22 21 15,-21 0-15,21-21 0,0 0 0,-1 0 16,1 0-16,42-21 31,1 21-31,-1-21 16,0-1-16,21 22 15,-21-21-15</inkml:trace>
  <inkml:trace contextRef="#ctx0" brushRef="#br0" timeOffset="51435.41">4953 12086 0,'0'0'0,"21"-21"15,-21 0-15,0 0 16,-21 21-16,0 0 15,-22 0-15,22 0 0,0 0 16,-21 21-16,21 0 0,-22 0 0,22 0 16,-21 22-16,21-22 0,-1 21 15,-20-21-15,21 22 0,0-22 16,21 21-16,-21-21 0,-1 43 16,22-43-16,0 0 0,0 0 15,0 1-15,22-22 16,-1 0-16,0 0 15,0-22-15,0 22 16,0-21-16,22 0 0,-22 0 0,0 0 16,0-22-16,22 22 0,-22-21 15,0 0-15,0-1 0,0 1 16,22-64-16,-22 64 0,0 21 16,0-22-16,-21 22 0,0 0 15,0 42 1,0 0-16,0 22 15,0-22-15,0 21 0,0 0 0,0 1 16,0-1-16,0 0 0,0-20 0,0 20 16,0 0-16,0-21 0,21 1 15,-21 20-15,21-21 0,1 0 16,-22 0-16,21-21 0,0 0 16,0 0-16,0 0 0,0 0 15,1 0-15,-1 0 0,0-21 16,0 0-16,0 0 0,0 0 0,22-22 15,-22 1-15,0 0 0,21-1 0</inkml:trace>
  <inkml:trace contextRef="#ctx0" brushRef="#br0" timeOffset="51691.28">5567 11790 0,'0'0'0,"0"-42"0,0-1 16,0 22-16,21 0 0,-21 0 0,0 42 47,0 0-47,0 21 0,0-20 15,0 20-15,0 0 0,0 1 0,0 20 16,-21 22-16,21-43 0,0 22 16,0-22-16,0-21 0,0 21 15,0-20-15,0 41 16,0-42-16,0 0 0,0 1 16,21-44 15,0 1-31,0 0 0,0 0 0,1 0 15,20-22-15,-21 22 0,0-21 16,22-22-16</inkml:trace>
  <inkml:trace contextRef="#ctx0" brushRef="#br0" timeOffset="52162.45">6117 11578 0,'0'0'16,"0"-21"-16,0 42 15,0 0 1,0 1-16,0-1 0,0 21 0,0-21 15,0 22-15,0-1 0,0 0 16,0 1-16,0-1 0,-21 21 0,21-20 16,0-1-16,-21 22 0,21-22 0,0-21 15,0 21-15,0 1 0,0-22 16,0 0-16,-21 0 0,21 0 0,0 1 16,-22-22 15,22-22-31,0 1 15,0 0-15,0 0 0,0-21 16,0 20-16,0-20 0,22 0 16,-1-22-16,0 22 0,0 0 0,43-43 15,-22 43-15,-21 20 16,21 1-16,1 0 0,-22 0 0,21 21 16,1 0-16,-22 0 0,21 0 0,0 21 15,-20 0-15,-1 0 0,0 1 16,0 20-16,0 0 0,-21 1 0,21-1 15,-21 21-15,0-20 0,0-1 16,0-21-16,0 22 16,-21-22-16,-21 21 0,42-21 15,-21 0-15,0-21 0,-1 22 0,1-22 32,0 0-32,0 0 15,21-22-15,0 1 0,-21 0 0,21 0 16,-21 0-16</inkml:trace>
  <inkml:trace contextRef="#ctx0" brushRef="#br0" timeOffset="52403.89">5397 11917 0,'-21'0'16,"42"0"-16,-63 0 0,42 21 0,21-21 31,0 0-31,22 0 16,-22 0-16,0-21 0,21 21 15,1 0-15,20-21 0,-20 21 16,-1 0-16,0 0 0,-21 0 16,1 0-16,-1 0 0,0 0 15</inkml:trace>
  <inkml:trace contextRef="#ctx0" brushRef="#br0" timeOffset="53162.67">804 14076 0,'0'0'0,"-63"0"31,42 21-31,-1 0 0,22 0 16,0 1-16,0-1 0,0 0 16,0 0-16,22 0 15,-1 0-15,0-21 0,0 0 0,21 0 16,-20 0-16,20 0 15,0 0-15,22 0 0,-22-21 0,22 0 16,-22 21-16,21-21 0,-20 0 16,-1 0-16,0-1 0,1 1 0,-22 0 15,0 21-15,-21-21 0,0 0 16,-21 0-16,0 21 16,0 0-16,-1 0 0,1 21 15,-21 0-15,21 0 0,-22 0 16,22 22-16,0-1 0,0 21 0,0 1 15,0-1-15,-1 1 0,1-1 16,-21 64-16,42-84 0,0-1 16,-21 22-16,21-43 15,0 21-15,0 0 0,0-20 0,0-1 16,0 0-16,0 0 16,0-42-1,0 0 1,0 0-16,0-1 0</inkml:trace>
  <inkml:trace contextRef="#ctx0" brushRef="#br0" timeOffset="53371.46">677 14711 0,'0'0'16,"0"21"-16,21-21 15,1 0-15,-1 0 16,0 0-16,21 0 0,-21 0 15,22 0-15,-22 0 0,21 0 16,-21 0-16,22-21 0,-22 21 0,21-21 16,1 0-16,-22 21 0,21-22 15,0 1-15,-20 21 0,-1-21 16,0 0-16,0 0 0,0 21 0</inkml:trace>
  <inkml:trace contextRef="#ctx0" brushRef="#br0" timeOffset="53543.35">1651 14584 0,'21'21'0,"-42"-42"0,42 63 15,0-42 48,0-21-63,1 21 0</inkml:trace>
  <inkml:trace contextRef="#ctx0" brushRef="#br0" timeOffset="53999.37">2582 13928 0,'0'0'0,"-42"0"0,0-21 15,20 21-15,-20 0 0,21 0 0,0 0 16,63 0 0,-21 0-16,22 0 15,-1 0-15,21 0 0,-20 0 16,20-22-16,1 22 0,-1 0 0,1 0 16,-1 0-16,1-21 0,-1 21 15,1 0-15,-1 0 0,1 0 16,-22 0-16,0 0 0,1 0 15,-22 0-15,0 0 0,-42 21 32,0-21-32,0 0 0,-22 0 0,22 22 15,-21-22-15,-1 0 0,22 0 16,-21 0-16,0 0 0,20 0 0,1 0 16</inkml:trace>
  <inkml:trace contextRef="#ctx0" brushRef="#br0" timeOffset="54207.25">3048 13907 0,'-21'0'15,"0"0"-15,63 0 0,-106 0 0,43 0 16,21 21-16,-21 0 15,21 0-15,0 0 0,0 0 16,0 22-16,0-1 0,0-21 16,0 43-16,0-22 0,0 0 0,0 22 15,0-22-15,0 22 0,0-22 16,0 22-16,0-22 0,0 0 16,0 1-16,0-1 0,0-21 0,0 0 15,0 22-15,0-22 0,0 0 16,21-21 15,0-21-31,-21 0 0,22-1 16,-1 1-16</inkml:trace>
  <inkml:trace contextRef="#ctx0" brushRef="#br0" timeOffset="55323.29">3789 14415 0,'0'0'0,"21"-43"0,21 22 15,-21 0-15,1 0 0,-1 0 16,-21-1-16,0 1 0,0 0 0,0 0 16,-21 0-16,-1 0 0,1 21 15,-21 0-15,-43 0 0,43 0 16,0 0-16,-1 0 0,1 21 16,0 0-16,-1 21 0,-41 22 15,62-22-15,-20 0 16,21 1-16,0 20 0,21-20 0,0-1 15,0 0-15,0 1 0,0-1 0,0-21 16,0 0-16,0 0 0,21 1 16,0-1-16,0-21 0,0 0 0,1 0 15,20 0-15,-21 0 0,21 0 16,1 0-16,-1-21 0,-21-1 0,22 1 16,-1-21-16,0 21 0,-21-22 15,22 1-15,-22 0 0,0-1 0,0 1 16,0 0-16,1-1 0,-22 1 15,21 21-15,-21-21 0,0 20 0,0 1 16,0 42 15,0 1-31,0-1 0,0 21 16,0-21-16,0 22 0,0-1 16,0-21-16,0 21 0,0 1 0,0-22 15,0 21-15,0-21 0,0 22 16,21-22-16,0 0 0,21-21 0,-20 21 15,-1 0-15,0-21 0,21 0 0,-21 0 16,22 0-16,20-21 16,-20 0-16,-1 0 0,0 0 0,1 0 15,-1-1-15,0-20 0,22-21 16,-22 20-16,-21 1 0,22 0 16,-43-1-16,21 1 15,-21 21-15,0-22 0,0 22 0,0 0 16,-21 0-16,-1 21 0,1 0 15,0 0-15,-21 0 0,21 0 16,-22 21-16,1-21 0,0 21 0,20 0 16,-20 22-16,21-22 0,0 21 15,0-21-15,-1 22 0,1-22 0,21 21 16,0-21-16,0 1 0,0-1 16,0 0-16,0 0 0,0 0 15,21-21-15,1 0 0,-1 0 0,0 0 16,0 0-16,21 0 0,-20-21 15,20 21-15,-21-21 0,43-43 16,-22 43-16,-21 0 0,0 0 16,0 0-16,1 0 0,-22-1 0,0 1 15,0 0-15,0 0 0,-22 42 32,1 21-17,21-20-15,-21 20 0,21-21 16,0 21-16,0 1 0,0-1 0,0 0 15,0 1-15,0 20 0,0-20 16,0 62-16,0-62 0,0 20 16,21 1-16,0-1 0,1 1 0,-22-22 15,21 22-15,0-1 16,-21-21-16,21 22 0,-21-22 0,21 1 16,-21 20-16,0-42 0,21 22 0,-21-1 15,22 0-15,-22 22 16,0-22-16,0-21 0,-43 43 15,1-43-15,0 0 0,20 21 16,-41-20-16,21-22 0,-1 21 0,-20-21 16,-1 0-16,22 0 0,-22 0 0,-20-43 15,41 22-15,1-21 16,0 0-16,21-1 0,-1 1 0,1 0 16,21-22-16,-21 22 0,21-22 0,0 1 15,0 20-15,21-20 16,0-1-16,1 22 0,-1-21 0,21-1 15,-21 22-15,22-22 0,-22 22 16,21-22-16,0 22 0,1-21 0</inkml:trace>
  <inkml:trace contextRef="#ctx0" brushRef="#br0" timeOffset="57326.83">5122 14203 0,'0'0'0,"21"-21"16,-21 0-16,0-1 15,0 1-15,0 42 32,0 22-17,0-22-15,0 0 0,0 21 16,0 1-16,-21-22 0,21 21 16,0 1-16,0-1 0,0 0 0,0-21 15,0 22-15,-21-22 0,21 0 16,0 0-16,0 0 0,0-42 31,0 0-15,21 0-16,-21-21 0,0 20 15,21-20-15,1 21 0,-1-21 16,-21-1-16,21 1 0,-21 21 0,21 0 16,0-1-16,-21 1 15,21 0-15,1 21 0,-1 0 16,0 0-16,0 21 0,0 0 15,-21 1-15,21 20 0,1-21 16,-22 21-16,21-20 0,0-1 0,-21 21 16,21-21-16,0 0 0,0 1 15,1-1-15,-1-21 0,0 0 16,0 0-16,0 0 0,0 0 0,1 0 16,-1 0-16,0 0 15,0 0-15,0-21 0,0-1 0,1 1 16,-1 0-16,21-21 0,-21-1 0,43-20 15,-22 21-15,0-1 16,1 22-16,-22-21 0,21-1 0,1 22 16,-22 0-16,21 0 0,-21 0 15,0 21-15,1 0 0,-1 0 0,0 0 16,0 0-16,0 21 16,-21 0-16,21 0 0,-21 0 0,22 1 15,-22-1-15,0 0 0,0 0 16,0 0-16,21 0 0,-21 1 15,0-1 1,21-21 0,-21-21-1,0-1-15,0 1 16,0 0-16,0 0 0,0 0 16,-21 0-16,0-1 0,-1 1 15,1 0-15,0 0 0,0 21 0,0 0 16,0-21-16,-1 21 0,-20 0 15,21 0-15,0 0 0,0 21 0,-22 0 16,22 0-16,0 0 0,-21 1 0,20-1 16,1 21-16,0 0 0,0 1 15,0-1-15,21 0 0,0 1 16,0-1-16,0 0 0,0 1 16,0-22-16,21 21 0,0-21 0,0 1 15,0-1-15,1-21 0,-1 21 16,0-21-16,21 0 0,22 0 15,-43 0-15,0-21 0,0 0 0,22-1 16,-22 1-16,0 0 0,0 0 16,0-21-16,0 20 0,1-20 0,-1 0 15,0-1-15,0 1 0,0 0 0,-21-1 16,0 22-16,0-21 0,21 21 16,-21 0-16,0-1 0,0 44 46,-21-1-46,21 21 0,0-21 0,0 0 16,0 22-16,0-22 0,0 21 0,0-21 16,0 22-16,0-22 0,21 0 15,1 0-15,-1 0 0,0 1 0,21-22 16,-21 21-16,22-21 0,-22 0 16,21 0-16,43 0 15,-64-21-15,21 21 0,1-22 0,-1 1 16,-21 0-16,22-21 0,-22 21 0,21-22 15,-21 1-15,0 21 0,-21-22 16,22 1-16,-22 21 0,0 0 0,21-22 16,-21 22-16,-21 42 31,21 1-15,-22-1-16,22 21 0,0-21 15,0 22-15,0-22 0,-21 21 0,21 0 16,0-20-16,0 20 0,0-21 15,0 0-15,0 0 0,0 1 0,0-1 16,0 0-16,0 0 16,0-42-1,21 0 1,-21 0-16,0-1 0,0 1 16,22 0-16,-1-21 0,-21 21 15,21-22-15,0 1 0,-21 0 0,21-1 16,0 22-16,1-21 0,-1 21 0,-21-22 15,21 22-15,0 0 0,0 21 16,-21-21-16,21 21 0,1 0 0,-1 0 16,-21 21-1,21-21-15,0 21 0,-21 0 16,21 22-16,-21-22 0,0 0 0,0 0 0,0 21 16,0-20-16,21 20 0,-21 0 15,0-21-15,22 1 16,-22-1-16,21 0 0,0-21 15,-21 21-15,21-21 16,0 0-16,0-21 16,-21 0-16,22 21 0,-1-21 15,-21-1-15,21-20 0,0 21 0,0 0 16,0-22-16,1 22 0,-1-21 0,21 21 16,-21-22-16,22 22 0,-22-21 15,21 21-15,-21 0 0,22-1 16,-22 1-16,0 0 0,0 21 0,0 0 15,0 0-15,1 0 16,-22 21 0,0 0-16,0 1 0,0-1 15,0 0-15,0 0 0,0 21 0,0-20 16,0 20-16,0-21 0,0 0 0,0 22 16,21-22-16,0 21 0,0-21 15,0 0-15,0 1 0,1-1 16,-1-21-16,21 21 0,-21-21 0,22 0 15,-22 0-15,21 0 0,-21 0 0,22 0 16,41-42-16,-63 42 0,22-43 16,-1 22-16,-21 0 15,22 0-15,-1-22 0,-21 1 0,0 21 16,22-21-16,-1-43 0,-42 43 16,0-1-16,0 1 0,0 0 15,0 20-15,0 1 0,0 0 0,-42 21 16,20 0-16,1 0 0,-21 0 15,0 42-15,20-20 0,1 20 0,-21 0 16,21 1-16,0-1 0,21-21 16,0 21-16,0 1 0,0-1 0,0 0 15,0 1-15,21-22 0,21 42 16,-21-41-16,22-1 0,-1-21 0,0 0 16,22 21-16,-22-21 15,22 0-15,-22 0 0,21-21 0,-20 21 16,63-43-16,-64 22 15,0 0-15,1-21 0,-1 21 0,-21-1 16,21 1-16,-20 0 0,-1 0 0,0 0 16</inkml:trace>
  <inkml:trace contextRef="#ctx0" brushRef="#br0" timeOffset="58345.47">1079 16256 0,'-21'0'31,"0"0"-31,0 0 0,0 0 16,0 0-16,-1 0 16,1-21-16,21 0 0,-21-22 15,0 22-15,21 0 16,0-21-16,0-1 0,0 22 0,0-21 15,0 0-15,21 20 0,21-20 0,-20 21 16,-1 0-16,0 21 16,0-21-16,21 21 0,-20 0 0,-1 0 15,0 0-15,0 0 0,0 21 16,-21 0-16,0 21 0,0-21 0,0 22 16,-21-1-16,-21 0 0,21 22 15,-1-22-15,-20 1 0,0 20 16,-1-21-16,1 22 0,0-22 0,21 1 15,-22-1-15,1 21 0,21-20 16,0-1-16,21 0 0,0 1 16,0-1-16,0-21 0,0 22 0,21-22 15,0 0-15,0 0 0,21-21 16,-20 0-16,41 0 16,-21 0-16,-20 0 0,20 0 15,0-21-15,-21 0 0,22-22 16,-22 22-16,21-21 0,-21 21 0,1-22 15,-22 22-15,0-21 0,0 0 16,0 20-16,0-20 0,-22 0 0,1 21 16,0-1-16,-21 1 0,21 0 15,-1 21-15,-20 0 0,21 0 16,0 0-16,0 0 0,-22 0 0,22 0 16,0 21-16,0 0 0,0-21 15,21 22-15,0-1 0,0 0 0,0 0 16,0 0-1,0 0-15,21-21 16,0 0-16,0 0 16,0 0-16,22-21 0,-22 21 15</inkml:trace>
  <inkml:trace contextRef="#ctx0" brushRef="#br0" timeOffset="58539.4">1714 16341 0,'0'0'0,"22"0"32</inkml:trace>
  <inkml:trace contextRef="#ctx0" brushRef="#br0" timeOffset="60420.58">3133 15960 0,'21'-21'0,"-42"42"0,42-64 0,-21 22 16,0 0-16,0 0 16,-21 21-16,-1 0 0,1 0 15,0 0-15,0 0 0,0 21 0,-22-21 16,22 21-16,-21 22 15,21-22-15,-22 21 0,22 0 0,-21 43 16,21-21-16,0-22 16,-1 21-16,22-20 0,0 20 0,0 43 15,0-64-15,0 1 16,22-1-16,20 0 0,-21 1 0,0-22 16,22 21-16,-1-21 0,-21 1 15,21-22-15,-20 0 0,20 0 0,0 0 16,-21 0-16,22-22 0,-1 1 15,0 0-15,1 0 0,-1-21 0,0 20 16,1-20-16,-1 0 0,0-1 16,1 1-16,-1 0 0,-21-1 0,22-20 15,-22-1-15,0 1 16,0 21-16,0-22 0,-21 1 0,0-1 16,0 22-16,0-1 0,0 22 15,0-21-15,0 21 0,0 0 16,0 42-1,-21 0-15,21 21 0,-21-21 16,21 43-16,0-22 0,-21 22 16,21-22-16,0 22 0,0-1 0,0-21 15,0 1-15,0 20 0,0-20 0,0-1 16,0 0-16,21 1 0,0-22 16,0 21-16,0-21 0,1 22 0,20-22 15,-21-21-15,21 21 16,22-21-16,-22 0 0,1 0 15,-1-21-15,0 0 0,1-1 16,-1 1-16,0-21 0,1 21 0,-1 0 16,-21-22-16,0 22 0,22-21 15,-43 21-15,21-22 0,-21 1 0,0 0 16,0 20-16,0-20 0,0 21 16,0 0-16,-43-22 0,22 43 15,0 0-15,0 0 0,0 0 16,0 0-16,-1 22 0,1-1 15,0 0-15,0 0 0,0 0 0,0 22 16,-1-22-16,1 21 0,21 22 16,0-22-16,0-21 0,0 21 15,0-20-15,0 20 0,0 0 16,0-21-16,0 1 0,0-1 0,0 0 16,21 0-16,-21 0 0,22-21 15,-1 0-15,0 0 0,0 0 16,0 0-16,-21-21 0,21 0 15,1 0-15,-1 0 0,0-1 0,0 1 16,0-21-16,-21 21 0,21-22 16,1 22-16,-1-21 0,-21 21 15,0-22-15,21-20 0,-21 42 16,0 0-16,0 42 31,0 0-31,0 21 16,0-21-16,21 1 0,-21-1 0,0 21 15,0-21-15,0 0 0,21 1 16,0 20-16,1-21 0,-1 0 16,0 0-16,21-21 0,-21 0 15,1 0-15,20 0 0,0 0 0,-21 0 16,22-21-16,-1 0 0,0 21 16,-20-21-16,20 0 0,0 0 15,-21-1-15,22-20 0,-22 21 0,21-21 16,-21 20-16,1-20 0,-1 0 15,-21-1-15,0 22 0,21-21 0,-21 21 16,0 0-16,0-1 16,-21 44-1,0-22-15,21 21 0,-22 21 16,22-21-16,-21 0 0,21 22 0,0-22 16,0 21-16,0-21 0,0 1 15,0-1-15,0 21 0,0-21 16,0 0-16,21 1 0,-21-1 15,22-21-15,-22 21 0,21-21 32,-21-21-1,0 0-31,-21 21 0,-1-22 16,22 1-16,-21 21 0,0-21 0,21 0 15,0 0-15,-21 21 0,0-21 16,21 42-1,0 0 1,0 0-16,0 0 16,0 0-16,0 1 0,0-1 0,0 0 15,21 0-15,-21 0 16,42 0-16,-21 1 0,1-1 0,-1-21 16,21 0-16,-21 21 0,22-21 15,-1 0-15,-21 0 0,21 0 0,1-21 16,-1 0-16,22 21 0,-22-22 15,0 1-15,1 0 0,-22 0 0,21 0 16,0 0-16,1-1 0,-22-20 0,21 21 16,-21-21-16,1-1 0,-22 22 15,0-21-15,0-1 0,0 22 0,0-21 16,0 21-16,-22 21 16,1 0-16,0 0 0,0 0 15,0 0-15,0 21 0,-1 0 0,22 21 16,0-20-16,0-1 0,0 21 15,0-21-15,0 0 0,0 1 0,22 20 16,-1-21-16,0 0 0,0 0 16,0 1-16,0-1 0,1 0 15,-22 0 1,0 0-16,0 0 16,-22-21-1,1 0-15,0 0 16,0 0-16,-21 0 0,20 0 0,1 0 15</inkml:trace>
  <inkml:trace contextRef="#ctx0" brushRef="#br0" timeOffset="61008.38">6604 15939 0,'0'0'0,"-21"0"0,0 0 0,21-22 0,0 1 15,-22 21-15,1 0 16,0 21 0,21 1-16,0 20 15,0 0-15,0 1 0,0-1 0,0 21 16,0 1-16,0 42 0,0-43 16,0-20-16,0 20 15,0-21-15,0 1 0,0-1 0,0 0 16,0 1-16,0-1 0,0-21 15,0 0-15,0 22 0,0-22 0,0 0 16,0 0-16,0-42 31,-21 0-31,0 0 0,21 0 16,-21-1-16,21 1 0,-22-21 0,1 0 16,21-1-16,-21 1 0</inkml:trace>
  <inkml:trace contextRef="#ctx0" brushRef="#br0" timeOffset="61462.96">6329 16362 0,'0'0'0,"-21"-42"0,21-1 0,0 1 15,0 0-15,0 20 0,0-20 16,0 0-16,0 21 0,0-22 0,21 22 16,-21 0-16,21-21 0,0 20 15,21 1-15,-20 0 0,20 0 16,0 0-16,1 21 0,-1 0 16,0 0-16,22 0 0,-22 0 0,22 21 15,-22 21-15,21 1 0,-20 20 16,20-21-16,-20 22 0,20 63 15,-42-64-15,-21 1 0,0-22 0,0 22 16,0-22-16,0 0 0,0 1 16,0-1-16,0 0 0,0-20 0,-21 20 15,21-21-15,0 0 16,0-42 0,0 0-1,0 0-15,0 0 0,0-1 0,0-20 16,21 0-16,0-1 0,-21 1 15,22-64-15,-1 43 0,0-1 16,0 1-16,0-1 0,0-20 16,1 20-16,-1 1 0,21 20 0,-21-20 15,0 20-15,1 22 0,-1 0 0,21 0 16,-21-21 0,0 42-16,1 0 0,-22 21 15,0 0 1,0 0-16,0 0 15,0 0-15,0 1 0,0-1 0,0 0 16,0 0-16,0 21 0,0-20 16,0-1-16,0 21 0,0-21 0</inkml:trace>
  <inkml:trace contextRef="#ctx0" brushRef="#br0" timeOffset="62961.45">7937 16531 0,'22'0'0,"-44"0"0,65 0 0,-22 0 0,0 0 16,0 0-16,0 0 16,1-21-16,-1 0 0,-21 0 15,0 0-15,0-1 0,0 1 16,0 0-16,0 0 0,0-21 16,0 20-16,-21-20 0,-1 21 0,1-21 15,-21-1-15,21 22 0,-22 0 16,1 0-16,21 0 0,-64 21 15,43 0-15,0 21 0,20 0 16,-20 0-16,21 0 0,0 22 0,-22-1 16,43-21-16,-21 21 0,21 1 15,-21-1-15,21 0 0,0 1 0,0-22 16,0 21-16,0-21 0,21 22 0,0-22 16,1 0-16,-1-21 15,0 21-15,0-21 0,21 0 0,-20 0 16,20 0-16,-21 0 0,21 0 15,1-21-15,-22 21 0,21-21 0,-21 0 16,22 0-16,-22-1 0,21 1 16,-21 0-16,1-21 0,-1 21 0,0-22 15,0 1-15,0 21 0,-21-22 0,0 1 16,0 0-16,0 21 16,0-1-16,0 44 15,0-1 1,0 0-16,0 0 0,0 21 15,0-20-15,0 20 0,0-21 16,0 0-16,0 22 0,0-22 0,0 0 16,0 21-16,0-21 0,21-21 0,1 22 15,-1-1-15,0-21 0,21 0 16,-21 0-16,22 0 0,-22 0 16,0 0-16,0 0 0,0 0 15,1-21-15,-1-1 0,0 1 0,0 0 16,0 0-16,0 0 0,-21-22 0,0 22 15,22-21-15,-22 0 0,0 20 16,0-20-16,0 0 0,0 21 0,0-1 16,0 1-16,0 0 0,-22 21 15,22 21 1,0 0-16,0 1 0,0 20 16,-21-21-16,21 21 0,0 1 15,0-22-15,-21 21 0,21-21 0,0 22 16,0-22-16,0 21 15,0-21-15,0 1 0,0-1 0,0 0 0,0 0 16,0 0-16,0-42 47,0 0-47,0 0 0,21 21 0,0-21 16,-21-22-16,22 22 0,-1 0 15,0-21-15,0-1 0,0 22 16,0-21-16,1-1 0,-1 1 0,0 0 15,0 21-15,0-1 0,0 1 16,1 0-16,-1 21 0,0 0 0,0 0 16,0 21-16,-21 0 0,21 1 15,-21-1-15,0 21 0,0-21 16,0 22-16,0-22 0,0 21 0,0-21 16,0 22-16,0-22 0,0 0 15,0 0-15,0 0 0,0 0 0,0 1 16,0-1-16,22-21 31,-1 0-31,0 0 16,-21-21-16,21-1 0,0 22 15,0-21-15,1 0 0,-1 0 0,0-21 16,21 20-16,-21-20 0,1 21 0,20-21 16,-21-1-16,21 1 0,-20 0 15,20-1-15,-21 1 0,21 0 0,-20 20 16,-1 1-16,0 0 0,0 0 15,0 21-15,0 0 16,-21 21-16,0 0 0,0 0 0,0 1 0,0-1 16,0 21-16,0-21 15,0 22-15,0-22 0,0 21 0,0-21 16,-21 22-16,21-22 0,0 0 16,0 0-16,0 0 0,0 22 0,0-22 15,21 0-15,1 0 0,-1-21 16,0 0-16,0 21 0,0-21 15,0 0-15,1 0 0,20 0 16,0 0-16,-21-21 0,22 0 16,-22 21-16,21-21 0,-21 0 0,22-1 15,-22-20-15,21 21 0,-21-21 0,1-1 16,-1 22-16,0-21 0,0-22 16,-21 43-16,0-21 0,0-1 15,0 22-15,0 0 0,0 0 16,-21 21-16,0 0 0,0 0 15,-22 21-15,22 0 0,0 0 16,0 1-16,0 20 0,-1-21 0,1 21 16,21 1-16,0-22 0,0 21 0,0-21 15,0 1-15,0 20 0,0-21 16,0 0-16,0 0 0,0 1 16,21-22-16,1 21 15,-1-21-15,0 0 16,0 0-16,0 0 0,0 0 15,1 0-15,-1-21 0,0 21 16,0-22-16,-21 1 0,21 21 16,-21-21-16,21 21 0</inkml:trace>
  <inkml:trace contextRef="#ctx0" brushRef="#br0" timeOffset="63152.57">10308 16468 0,'0'0'0,"0"21"0,21-21 31,0 0-15,1 0 0,-1 0-16,-21-21 15,21 21-15,-21-21 0</inkml:trace>
  <inkml:trace contextRef="#ctx0" brushRef="#br1" timeOffset="78223.05">13568 7641 0,'-21'0'15,"21"-21"-15,-22 21 32,22 21-32,-21-21 0,21 21 15,-21 1-15,21-1 0,0 0 16,0 0-1,0 0 1,21-21-16,0 0 16,1 0-16,-1 0 0,0 0 15,0 0-15,0-21 0,0 21 16,1-21-16,-1 0 0,0 21 0,0-21 16,0-1-16,0 1 0,-21 0 15,0 0-15,22 0 0,-22 0 0,0-1 16,0 1-16,0 0 0,0 0 15,-22 42 1,22 0 0,-21 0-16,21 1 0,0-1 15,-21 21-15,21-21 0,-21 22 0,0 20 16,21-21-16,0 1 0,0-1 16,0-21-16,0 22 0,0-1 15,0 0-15,0 1 0,0-1 0,0 21 16,0-41-16,0 20 0,0-21 15,0 0-15,0 0 0,-21 1 16,21-1-16,-22-21 0,1 21 0,0-21 16,0 0-16,0 0 15,0 0-15,-22 0 0,22 0 0,0 0 16,-21 0-16,20-21 0,-20 0 16,21-1-16,0 22 0,0-21 0,-1 0 15,1 21-15,21-21 0,0 0 16,0 0-1,21 21 1,1-22-16,-1 22 0,0-21 16,0 0-16,0 21 0,22-21 0,-22 0 15,0 0-15</inkml:trace>
  <inkml:trace contextRef="#ctx0" brushRef="#br1" timeOffset="78518.81">13949 7535 0,'0'-21'16,"0"42"-16,0-63 0,0 21 16,0 42-1,0 0-15,0 0 16,0 1-16,0 20 0,0-21 0,0 21 16,0-20-16,0 20 0,0 0 15,0 1-15,0-1 0,-21-21 16,21 21-16,-22 1 0,22-1 0,-21 0 15,21 1-15,0 20 16,0-42-16,0 1 0,0-1 0,0 0 16,0 0-16,21-21 15,1 0 1,-1-21-16,-21 0 0,21 0 16,0-1-16,-21 1 0,21 0 0,-21 0 15</inkml:trace>
  <inkml:trace contextRef="#ctx0" brushRef="#br1" timeOffset="78701.71">13779 7895 0,'0'0'0,"-21"0"0,42 0 31,1 0-15,-1 0-16,0 0 0,0 0 0,21 0 15,-20-21-15,20 21 0,0-21 16,-21 21-16,22 0 0,-1-21 0,0 21 0</inkml:trace>
  <inkml:trace contextRef="#ctx0" brushRef="#br1" timeOffset="79019.63">15028 7789 0,'0'-21'15,"-21"21"1,21 21 15,0 1-31,0-1 0,-21 0 0,21 0 16,0 0-16,0 0 0,0 22 15,0-22-15,0 0 0,-21 0 16,21 0-16,-21 1 0,21-1 0,-22 0 16,22 0-16,0 0 0,0 0 15,22-21 17,-22-21-32,21 21 0,0-21 15,0 0-15</inkml:trace>
  <inkml:trace contextRef="#ctx0" brushRef="#br1" timeOffset="79421.27">15430 7768 0,'0'0'0,"0"-21"31,-21 21-15,0 0-16,0 0 15,0 0-15,0 0 0,-1 21 16,1 0-16,0 1 0,0-1 15,21 0-15,0 0 16,0 0 0,21 0-16,0-21 0,0 22 15,1-22-15,-1 21 0,0 0 16,0 0-16,0-21 0,0 21 16,1-21-16,-1 21 0,0 1 0,0-22 15,-21 21-15,0 0 0,21-21 16,-21 21-16,0 0 15,0 0-15,-21 1 0,0-22 16,0 21-16,0-21 0,-1 0 0,1 0 16,-21 21-16,21-21 0,-22 0 15,22 0-15,0 0 0,-21 0 0,21 0 16,-1 0-16,1 0 0,0 0 0,0-21 16,0 0-16,0-1 15,21 1-15,0 0 0,0 0 16,0 0-16,0 0 0,0-1 0</inkml:trace>
  <inkml:trace contextRef="#ctx0" brushRef="#br1" timeOffset="79787.86">14986 7408 0,'-21'0'0,"42"0"0,-63 0 0,20 0 15,22 22-15,-21-1 16,21 0-16,0 0 0,0 0 16,0 0-16,21-21 15,1 0-15,-1 0 16,0 0-16,0 0 0,0 0 0,0 0 16,22 0-16,-22 0 15,0-21-15,21 0 0,-42 0 16,22 0-16,-22 0 15,0-1-15,0-20 0,0 21 0,-22 0 16,1 0-16,21-1 0,-42 22 16,0-21-16,-1 21 15,22 0-15,0 21 0,-21 22 16,42-22-16,-22 0 0,1 0 16,21 0-16,-21 1 0,21-1 15,0 0-15,0 0 0,0 0 0,0 0 16</inkml:trace>
  <inkml:trace contextRef="#ctx0" brushRef="#br1" timeOffset="81204.39">16171 7684 0,'0'0'0,"0"-22"0,0 1 0,0-21 15,0 21-15,21 0 0,-21-1 16,0-20-16,0 21 0,0 0 16,0 0-16,0-1 0,22 1 15,-22 42 17,0 1-32,0-1 0,0 0 0,0 21 15,-22 1-15,22-22 0,-21 21 16,0 0-16,21 1 0,0-1 0,0 0 15,-21 1-15,21-1 0,0-21 0,0 22 16,0-1-16,0 0 0,0-21 16,0 22-16,0-22 0,21 0 0,0 0 15,0 0-15,1 1 0,-1-22 16,0 0-16,0 0 0,0 0 0,0 0 16,22 0-16,-22 0 0,21 0 15,-21-22-15,1 1 0,20 0 16,-21-21-16,0 21 0,0-22 0,22 1 15,-22 21-15,0-22 0,0 1 0,0-21 16,-21 20-16,22 1 0,-1 0 16,-21-1-16,0-20 0,0 20 0,21 1 15,-21 0-15,21 21 0,-21-22 0,0 22 16,0 0-16,0 42 31,0 0-31,0 0 16,0 22-16,-21-1 0,21 0 15,0 1-15,0-1 0,0 43 16,0-43-16,0 0 0,0 1 16,0-1-16,0-21 0,0 22 0,0-1 15,0-21-15,0 0 0,0 22 16,21-22-16,0-21 0,0 21 0,1 0 16,-1-21-16,0 0 0,21 0 15,-21 0-15,1 0 0,-1-21 16,0 0-16,0 0 0,21-1 0,-20 1 15,20 0-15,-21-21 0,21 21 0,-20-22 16,-1 1-16,21 21 0,-21-22 16,0 22-16,1 0 0,-22-21 15,0 21-15,0-1 16,-22 22-16,1 0 16,0 22-16,0-1 0,0-21 0,0 21 15,-1 0-15,22 0 0,-21 0 16,21 22-16,0-22 0,0 0 0,0 21 15,0-20-15,0-1 0,21 0 16,1 21-16,-1-21 0,-21 1 0,21-1 16,0 0-16,-21 0 0,21-21 15,0 21-15,-21-42 47,-21 0-47,0 21 0,0-21 16,0 0-16,0-1 0,-1 1 0,1 0 15,0 0-15,0 21 0,0 0 16,0 0 15,21 21-31,0 0 0,0 0 0,0 1 16,21-1-16,0 0 16,-21 0-16,21-21 0,0 21 0,0-21 15,1 0-15,20 0 0,-21 21 16,0-21-16,22 0 0,-22 0 0,21 0 15,-21 0-15,64-21 16,-43 0-16,1 0 0,-22 21 16,21-21-16,0-22 0,-20 22 0,20 0 15,-21 0-15,0-21 0,0 20 0,-21-20 16,22 21-16,-22 0 0,21 0 16,-21-1-16,0 1 0,-21 21 31,-1 21-31,22 1 15,-21-1-15,0 0 0,0 0 0,21 43 16,0-43-16,-21 0 16,21 21-16,0-21 0,0 1 0,0-1 15,0 0-15,0 0 0,21 0 16,0 0-16,0 1 16,0-22-16,22 0 0,-22 21 0,21-21 15,-21 0-15,22 0 0,-1 0 0,0 0 16,43 0-1,-43-21-15,1 21 0,-1-22 0,0 1 0,1 21 16,-1-21-16,0 0 0,1 21 16</inkml:trace>
  <inkml:trace contextRef="#ctx0" brushRef="#br1" timeOffset="81768.78">18732 7980 0,'43'-42'16,"-149"126"-16,169-126 0,-20-22 0,-43 22 0,0 21 16,0 0-16,0 0 0,0-22 15,-21 22-15,-1 21 0,1 0 16,0-21-16,0 21 15,0 0-15,0 0 0,-22 0 0,22 0 16,-21 21-16,21-21 0,-22 21 16,22-21-16,-21 21 0,21 1 0,-1-1 15,1 0-15,0 21 0,0-21 0,21 1 16,-21-1-16,21 0 0,0 21 16,0-21-16,0 1 0,0-1 0,21-21 15,0 21-15,0 0 0,0-21 16,1 0-16,-1 0 0,0 0 15,21 0-15,-21 0 0,1 0 16,-1-21-16,0 0 0,0 0 16,0-1-16,0 1 0,1-21 0,-1 21 15,21-22-15,-21 1 0,0 0 0,1-1 16,-1 1-16,0 0 0,0-22 16,0 22-16,0-22 0,1 22 0,-1-64 15,0 64-15,0 0 16,-21-1-16,0 22 0,0 0 0,21 0 15,-21 42 1,0 0-16,0 21 0,-21-20 16,0 20-16,21 0 0,-21 22 15,0-22-15,-1 0 0,1 1 16,21 20-16,0-20 0,-21-1 0,21 0 16,0 1-16,0-1 0,0 0 0,0 1 15,0-22-15,21 21 0,0-21 16,1 0-16,-1 1 0,0-1 0,0 0 15,21-21-15,-20 0 0,20 0 16,0 0-16,1 0 0,-1 0 16,-21 0-16,21-21 0,1 0 0,-1 21 0,0-43 15,1 22-15,-1 0 16,0 0-16,1 0 0,-22-22 0,21 22 16,-21 0-16,1 0 0,-1 0 0,-21-1 15</inkml:trace>
  <inkml:trace contextRef="#ctx0" brushRef="#br1" timeOffset="84003.7">14520 8784 0,'0'0'16,"0"-21"-16,-21 21 0,0-21 0,21 0 0,-21 21 16,0-21-16,-1 21 0,1-22 15,0 22-15,0 0 0,0 0 16,-22 0-16,22 0 0,-21 0 0,-43 0 15,64 0-15,-21 22 0,-1-1 16,1 0-16,0 0 0,21 21 16,-22 1-16,22-1 0,0 0 0,-21 22 15,20-22-15,1 1 0,0 20 16,21-21-16,-21 1 0,0-1 0,21 0 16,0 1-16,-21-1 0,21 0 0,0 1 15,0-1-15,0-21 0,21 22 16,0-22-16,21 0 0,-21 0 0,1-21 15,20 0-15,-21 0 0,21 0 16,1 0-16,20 0 0,-20 0 16,-1-21-16,21-21 0,-20 20 0,20 1 15,-20-21-15,20 0 0,-21 20 0,1-20 16,-1 0-16,0-1 0,-20-20 16,-1 21-16,-21-22 0,0 22 0,0-85 15,0 84-15,-21 1 16,-22-21-16,22 41 0,-21-20 0,-64 0 15,64 42-15,-22 0 0,22 0 16,-22 0-16,22 21 0,0-21 16,-64 63-16,85-20 15,-22-1-15,22 0 0,-21 1 0,21-1 16,21 22-16,-22-22 0,22 0 16,0 1-16,0-1 0,0 0 0,0 1 15,0-1-15,0 0 0,22 1 16,-1-22-16,0 0 0,21 21 0,-21-21 15,22-21-15,-1 22 0,-21-1 16,43-21-16,-22 0 0,0 0 0,1 0 16,20-21-16,-20-1 0,-1 1 0,0 0 15,1 0-15,-1 0 0,0 0 16,1-22-16,-1 22 0,21-42 16,-20 41-16,-22-20 0,0 21 0,21 0 15,-20 0-15,-1-1 0,-21 1 16,21 21-16,-21 21 31,0 1-15,-21-1-16,21 0 0,0 0 15,0 0-15,-21 0 0,21 1 0,0-1 16,-22 21-16,22-21 16,0 0-16,0 1 0,-21-1 0,21 0 15,-21 0-15,21 0 0,0 0 16,-21-21-16,21 22 15,0-44 1,0 1-16,0 0 16,21 0-16,0 0 15,0 0-15,-21-1 0,22-20 0,-1 21 16,0 0-16,-21-22 0,21 22 0,21 0 16,-20-21-16,-1 21 0,0 21 15,0-22-15,21 22 0,-20 0 0,-1 0 16,0 0-16,0 22 15,0-1-15,-21 0 0,0 0 16,0 0-16,0 0 0,0 1 0,0 20 16,0-21-16,0 0 15,0 0-15,0 22 0,0-22 16,0 0-16,0 0 0,0 0 0,0 1 16,21-22-1,1 0-15,-1 0 0,0 0 0,0 0 16,0 0-16,0 0 0,1-22 0,-1 1 15,21 21-15,-21-21 0,0-21 16,1 21-16,20-1 0,-21 1 0,0-21 16,0 0-16,1 20 0,-1-20 15,-21 0-15,21-22 0,-21 22 0,21 0 16,-21-1-16,0 22 0,0-21 0,0 21 16,0-1-16,0 1 0,0 0 15,0 42 1,0 0-1,0 1-15,0 20 0,0-21 16,0 21-16,-21 1 0,0-1 0,21 0 16,-21-20-16,21 20 0,0 0 15,0 22-15,0-43 0,0 0 16,0 21-16,0-20 0,0-1 0,0 0 16,0 0-16,21-21 15,0 0-15,0 21 0,0-21 0,0 0 16,22 0-16,-22 0 0,0 0 0,21-21 15,-20 21-15,-1-21 0,21 0 16,-21 0-16,0-1 0,1 1 16,-1 0-16,0 0 0,0 0 0,-21 0 15,21-1-15,-21 1 16,0 42 15,-21 1-31,21-1 16,0 0-16,0 0 0,-21-21 0,21 21 15,0 0-15,-21 1 0,21-1 16,0 0-16,0 0 0,0 0 0,0 0 16,21 1-1,0-22-15,0 0 0,0 0 16,1 0-16,-1 0 0,21 0 16,-21-22-16,0 1 0,22 0 0,-22 21 15,21-21-15,-21-21 0,1 20 16,20 1-16,-21 0 0,-21-21 0,21 21 15,0-1-15,-21 1 0,22-21 16,-22 21-16,0 42 31,0 0-15,-22 0-16,22 0 0,-21 1 16,0-1-16,21 21 0,0-21 0,0 22 15,-21-22-15,21 21 0,-21 0 16,21 1-16,-21-1 0,21-21 15,0 22-15,0-1 0,0 0 0,0 1 16,0 41-16,0-41 0,0-22 16,0 21-16,0-21 0,0 22 15,0-22-15,0 0 0,0 0 0,0 0 16,0 0-16,0 1 0,-22-1 0,1-21 16,0 21-16,0-21 0,0 0 15,-22 0-15,22 0 0,-21 0 16,0 0-16,20 0 0,-20 0 0,21 0 0,-21 0 15,20 0-15,1-21 0,0 21 16,0 0-16,0-21 0,0 21 16,21-22-16,0 1 15,0 0-15,0 0 0,21 21 16,0-21-16,0-22 0,0 22 16,22 0-16</inkml:trace>
  <inkml:trace contextRef="#ctx0" brushRef="#br1" timeOffset="85142.97">17357 9313 0,'0'0'0,"-22"0"15,44-21 17,-1 21-32,0-21 0,0 21 0,21-21 15,-20 0-15,20 0 0,-21-1 16,0 1-16,22 0 0,-22-21 0,0 21 16,-21-22-16,0 1 15,0 0-15,0-1 0,0 1 0,0 0 16,0-1-16,-21 22 0,21-21 0,-21 21 15,-1-1-15,1 1 0,0 21 16,0 0-16,0 0 0,21 21 16,-21 1-16,-1-1 0,22 21 0,-21 22 15,21-22-15,-21 21 0,21 1 16,-21 63-16,21-64 0,0 1 16,0-1-16,0 1 0,0-1 15,0 1-15,-21-1 0,21 22 0,-21-21 16,21-1-16,-22 22 0,1-22 15,21 1-15,-21-1 0,0 1 0,-21-1 16,20 1-16,1 20 0,-21-20 16,21-1-16,0 1 0,-22-1 0,22 1 15,0-22-15,21 1 0,0 41 16,0-41-16,0-22 0,0 0 16,0 0-16,21-21 0,0 0 0,64 0 15,-64 0-15,21-21 0,64-21 16,-42 20-16,-1-20 0,1 21 15,-1-21-15,-20-22 0,84-21 16,-85 22-16,0-1 16,1 22-16,-22-21 0,0-1 0,-21 22 15,0-22-15,0 1 0,-21 20 0,-22 1 16,22 0-16,-21-1 0,0 1 16,-22 0-16,-42-22 0,64 43 15,-22 0-15,22 0 0,0 21 16,-1-21-16,1 21 0,21 0 0,-21 0 15,20 0-15,44-22 32,-1 22-32,21-21 0,-21 21 15,22-21-15,-1 21 0,0-21 16,1 0-16,-1 0 0,0-1 16,1-20-16,-1 21 0,0 0 0,1 0 15,-22-22-15,21 22 0,-21-21 0,22 21 16,-22-22-16,-21 22 0,21 0 15,-21-21-15,21 20 0,-21 1 0,0 0 16,0 0-16,-21 42 31,21 0-31,-21-21 16,21 21-16,0 1 0,-21-1 16,21 0-16,-22 21 0,22-21 0,0 1 15,0-1-15,0 0 0,0 0 0,0 21 16,0-20-16,0-1 15,0 0-15,22 0 0,-1-21 16,0 0-16,0 0 16,0 0-16,0 0 0,1 0 0,-1 0 15,0-21-15,0 0 0,0 0 16,0 21-16,1-22 0,-22-20 16,0 21-16,0 0 0,0 0 0,0-22 15,0 22-15,0 0 0,0-21 0,0 20 16,-22 1-16,1 21 0,0-21 15,0 21-15,0 0 0,0 0 0,-1 0 16,1 0-16,0 0 0,0 21 16,21 0-16,0 1 15,0-1-15,0 0 16,0 0-16,21-21 16,0 0-1,0 0-15</inkml:trace>
  <inkml:trace contextRef="#ctx0" brushRef="#br1" timeOffset="85590.55">18309 9250 0,'-21'-42'31,"21"20"-31,0 1 16,0 0-1,21 0-15,0 21 0,0 0 16,1 0-16,-1-21 0,0 21 16,0 0-16,0 0 0,0 0 0,1 21 15,20-21-15,-21 21 0,0 0 16,0 0-16,1 1 0,-1 20 0,0-21 16,-21 0-16,0 22 0,0-22 0,0 0 15,0 0-15,0 21 0,0-20 16,0-1-16,-21 0 0,0 0 15,-1-21-15,1 0 16,0 0 0,21-21-1,0 0-15,0 0 16,0-1-16,0 1 0,0 0 0,0 0 16,21-21-16,0 20 0,-21 1 0,22-21 15,-1 21-15,-21 0 0,21-1 16,0 1-16,-21 0 0,21 0 0,0 21 15,-21-21-15,22 21 0,-1 0 0,0-21 16,0 21-16,0 0 16,0-22-16,22 22 0,-22-21 0</inkml:trace>
  <inkml:trace contextRef="#ctx0" brushRef="#br1" timeOffset="86371.27">19981 8700 0,'0'0'0,"0"-22"16,0 1-16,0 0 0,-21 21 0,21-21 16,-21 21-1,0 0-15,21 21 0,-21 0 16,-1 0-16,22 1 0,-21 20 0,0 0 15,0 1-15,0 20 0,0-21 16,21 22-16,-22-22 0,1 22 0,0-22 16,21 0-16,0 22 0,-21-22 0,0-21 15,0 22-15,21-1 0,0 0 16,-22 1-16,1-1 0,0-21 16,21 0-16,0 1 0,-21-22 15,21 21-15,-21 0 0,0-21 16,-1-21-1,22 0-15,0-1 16,0 1-16,0 0 0,0 0 16,0-21-16,0 20 0,0-41 15,0 42-15,22-22 0,-1 1 16,-21 21-16,21-21 0,0 20 0,0 1 16,-21 0-16,21 0 0,-21 0 0,22 21 15,-1 0-15,0 0 16,0 21-16,-21 0 15,21 0-15,-21 0 0,0 1 16,21 20-16,1-21 0,-22 0 0,21 0 16,0 1-16,-21-1 0,21 0 0,0 0 15,0 0-15,-21 0 0,22-21 16,-1 0-16,0 22 0,0-22 16,0 0-16,0 0 0,1 0 15,-1 0-15,0 0 0,0-22 16,0 1-16,0 21 0,1-21 0,-1 0 15,0 0-15,21-43 16,-21 43-16,-21 0 0,0-21 0,22 20 16,-22 1-16,21 21 0,-21-21 15,0 42 1,0 0-16,-21 1 16,-1-1-16,1 0 0,21 21 15,0-21-15,-21 1 0,21-1 0,-21 0 16,21 0-16,0 0 0,0 0 15,0 1 1,0-44 15,21 1-15,0 0-16,0 0 0,-21 0 0</inkml:trace>
  <inkml:trace contextRef="#ctx0" brushRef="#br1" timeOffset="86547.4">20383 8975 0,'-21'0'0,"42"0"0,-63 0 16,21 0-1,0 0 17,21 21-17,21-21 1,0 0-16,0 0 15</inkml:trace>
  <inkml:trace contextRef="#ctx0" brushRef="#br1" timeOffset="87052.14">20659 9102 0,'0'0'0,"0"21"15,0 0-15,0 0 16,-22 0-16,1 1 0,21-1 15,0 0-15,0 0 0,-21 0 16,21 0-16,-21 1 0,21-1 16,0 0-16,0 0 0,-21 0 15,21 0-15,-21-21 16,21 22-16,-22-22 31,22-22-15,0 1-1,0 0-15,0 0 0,0 0 0,0 0 16,22-1-16,-1 1 0,0-21 0,21 0 16,-21 20-16,22-20 0,-22 0 15,21-1-15,1 22 0,-1-21 0,0 21 16,1 0-16,-1 21 0,0-22 16,1 22-16,-22 0 0,21 0 0,-21 22 15,0-1-15,1 0 0,-1 0 0,-21 0 16,0 22-16,0-22 0,0 21 15,0 0-15,0-20 0,0-1 16,0 21-16,-21-21 0,21 0 0,-22 1 16,1-1-16,21 0 0,0 0 15,-21-21-15,21 21 0,-21-21 16,0 0-16,21 21 16,0-42-1,0 0-15,21 0 16,0 0-16,-21 0 15,21-1-15</inkml:trace>
  <inkml:trace contextRef="#ctx0" brushRef="#br1" timeOffset="87727.71">21632 8530 0,'0'0'0,"-21"0"0,0 21 15,0-21 1,21 22-16,-21-1 0,21 0 0,0 21 16,-22 1-16,22-22 0,-21 42 15,21-20-15,-21-1 0,21 0 0,0 22 16,-21-22-16,21 0 0,-21 1 0,0-1 16,21 0-16,0 1 0,-22-22 15,22 21-15,-21-21 0,21 1 16,-21-1-16,21 0 0,0 0 0,0 0 15,0 0 1,0-42 15,0 0-31,0 0 16,0 0-16,0 0 0,0-1 0,0-20 16,0 21-16,0 0 0,21-22 0,0 22 15,1-21-15,-22 21 0,21 0 16,0-1-16,21-20 15,-21 21-15,1 21 0,-1-21 0,21 21 16,-21 0-16,0 0 0,22 0 16,-22 0-16,0 0 0,0 0 0,0 0 15,1 0 1,-22 21 0,-22-21-16,1 0 15,0 0-15,-21 0 16,21 0-16,-1 0 0,1 0 0,0 0 15,0 21-15,0-21 0,0 0 16,-1 21-16,1-21 0,21 21 0,0 1 16,0-1-16,-21 0 15,21 0-15,0 0 0,0 0 16,0 1-16,0-1 0,0 0 0,21 0 16,-21 0-16,0 0 0,21-21 0,-21 22 15,22-1-15,-22 0 0,21 0 16,0-21-16,-21 21 15,21-21-15,0 0 0,0 0 16,1 0 0,-1 0-16,0 0 15,0-21-15</inkml:trace>
  <inkml:trace contextRef="#ctx0" brushRef="#br1" timeOffset="88235.03">22373 9102 0,'0'-21'16,"0"42"-16,21-64 0,-21 22 0,0 0 0,0 0 16,0 0-16,0 0 0,0-1 15,-21 22-15,0 0 16,0 0-16,0 0 0,-1 0 15,1 0-15,0 22 0,0-1 16,0 0-16,0 0 0,-22 21 16,43-20-16,-21-1 0,21 0 15,0 0-15,0 0 0,0 0 0,0 1 16,21-1-16,0-21 16,-21 21-16,22-21 0,-1 21 0,0-21 15,0 21-15,0-21 0,0 0 0,1 21 16,-1-21-16,0 22 15,0-22-15,-21 21 16,0 0 0,-21-21-1,0 21-15,0-21 0,-1 0 0,1 21 16,0-21-16,0 0 0,0 21 16,-22-21-16,22 0 0,0 0 15,0 22-15,0-22 0,0 21 16,-1-21-16,22-21 62</inkml:trace>
  <inkml:trace contextRef="#ctx0" brushRef="#br1" timeOffset="106874.92">9821 6075 0,'-21'-21'0,"0"21"0,21-21 15,-21-1-15,0 1 0,-1 21 16,1-21-16,0 0 16,0 21-1,42 0 32,0 0-47,0 0 0,22 0 16,-22 0-16,21 0 0,1 0 0,20 0 15,1 0-15,-1 0 0,22 0 16,-22 0-16,22 0 0,0 0 16,-1 0-16,22 0 0,0 0 0,21 0 15,21 0-15,-21-21 0,21 21 16,0-21-16,1 21 0,-1 0 0,0 0 15,0-22-15,-21 22 0,0 0 0,-21 0 16,-21 0-16,-1 0 0,1 0 16,-22 0-16,-20 0 0,20-21 0,-20 21 15,-1 0-15,-21 0 0,0 0 16,0 0-16,1 0 0,-1 0 16,0 0-16,-21 21 31,0 1-31,0-1 0,0 0 15,0 0-15,21 0 16,-21 22-16,0-22 0,0 0 16,0 0-16,0 21 0,0-20 0,0 20 15,0 0-15,0 1 0,0 20 16,0-21-16,0 22 0,0-22 16,0 22-16,0-1 0,0-20 0,0 20 15,0-21-15,0 22 0,0 21 16,0-22-16,0-21 0,0 1 0,0-1 15,0 22-15,0-22 0,0 0 16,0-21-16,0 22 0,0-1 0,0 22 16,0-43-16,0 0 15,0 21-15,0-21 0,0 1 16,0-1-16,0 0 0,0 0 16,0 0-16,0 0 15,0 1 1,0-1-16,-21-21 15,0 21-15,0-21 16,-1 21-16,1-21 16,0 0-16,0 21 0,0-21 15,-22 21-15,1-21 0,0 0 0,-1 22 16,-20-22-16,-1 0 0,-20 0 16,20 21-16,-20-21 0,20 0 15,-21 0-15,22 0 0,-1 0 0,22 0 16,0 21-16,-1-21 0,1 0 0,21 0 15,-21 0-15,20 0 0,1 0 0,0 0 16,0 0-16,0 0 16,0 0-16,-1 0 15,22-21 1,0 0 0</inkml:trace>
  <inkml:trace contextRef="#ctx0" brushRef="#br1" timeOffset="107302.96">12065 7451 0,'0'0'0,"0"21"16,0 0-16,0 0 15,0 0-15,0 1 0,0-1 0,-21 0 16,0 0-16,-1 0 0,1 0 0,0 1 15,0 20-15,0-21 0,-22 0 0,22 0 16,-21 1-16,0-1 0,20 0 16,-20-21-16,21 21 0,-21-21 0,-1 0 15,22 0-15,0 0 16,0 0-16,0 0 16,21-21-16,-22 0 0,22 0 15,-21 21-15,21-22 0,0 1 0,21 21 31,1 0-31,-1 0 16,0 21-16,0 1 0,0-1 0,0 0 16,1 21-16,20-21 0,-21 22 0,21-22 15,-20 21-15,20-21 16,0 1-16,-21-1 0,1 0 0,20 0 16,-21 0-16,0-21 0,0 0 0,1 0 15,20 0-15,-21 0 0,0 0 16,0 0-16,1-21 0,-1 0 0,0 0 15,21 0-15,-21-22 0</inkml:trace>
  <inkml:trace contextRef="#ctx0" brushRef="#br1" timeOffset="108122.85">9800 5990 0,'0'-21'15,"0"0"-15,21 0 16,0 0-16,1-1 16,-1 1-16,0-21 0,21 21 0,1 0 15,-22-1-15,42 1 0,-20 0 0,-1 0 16,21 0-16,-20 0 0,-1-1 15,22 1-15,-22 21 0,21-21 16,-41 0-16,-1 21 0,-42 0 31,-1 21-31,-20 0 16,0 0-16,-22 1 0,22-22 16,-22 21-16,22 0 0,-21 0 0,-1-21 15,22 21-15,-22 0 0,22-21 0,0 0 16,-1 22-16,22-22 0,-21 0 15,-1 0-15,22 0 0,21 21 16,0 0 0,0 0-16,0 0 15,21 0-15,22 1 0,-22 20 0,21-21 16,1 21-16,20 1 0,-21-22 16,22 21-16,-22 1 0,64 20 15,-64-21-15,1 1 0,-22-22 16,21 21-16,-21-21 0,1 22 0,-1-22 15,0 0-15,-21 0 0,21 0 0,-21 1 16,0-1-16,0 0 31,21-21-15</inkml:trace>
  <inkml:trace contextRef="#ctx0" brushRef="#br1" timeOffset="112331.21">10562 10329 0,'-21'0'0,"21"22"0,-21-22 16,21 21 15,0 0 16,21-21-31,0 0-1,21 0-15,-20 0 0,-1 0 0,21 0 16,0 0-16,1 0 0,20 0 16,-20 0-16,20 0 0,1 0 0,-22 0 15,21-21-15,1 21 0,-1 0 16,1 0-16,-1 0 0,1 0 15,-1 0-15,1 0 0,-22 0 0,1 0 16,-1 0-16,0 0 0,-21 0 16,22 0-16,-22 0 0,0 0 0,0-21 15,0 21 1,-21-22 0,-21 22-1,21-21 1,-21 21-16,0 0 15,0 0-15,21-21 0,-21 0 16,-1 21 0,1 0-16,21-21 0,-21 21 0,21-21 15,-21 21-15,0 0 0,21-22 0,-21 22 16,-1 0-16,22-21 16,-21 21-16,0 0 15,0 0-15,0 0 16,42 0 15,0 0-15,0 0-16,0 21 0,1-21 15,-1 0-15,0 0 0,0 22 0,0-22 16,0 0-16,1 0 0,20 21 16,-21-21-16,0 0 0,0 0 15,1 0-15,-1 0 0,0 0 16,-21 21-1,0 0 1,0 0-16,-21 0 16,0 1-16,-1 20 15,-20-21-15,21 0 0,0 0 0,-22 22 16,22-22-16,-21 0 0,21 21 16,0-20-16,-1-1 0,-20 0 15,42 0-15,-21-21 0,0 21 0,0 0 16,-1-21-16,22 22 0,-21-22 15,0 0 1,21-22 0,0 1-16</inkml:trace>
  <inkml:trace contextRef="#ctx0" brushRef="#br1" timeOffset="113099.35">12763 10414 0,'0'0'0,"22"0"0,-22-21 16,21-21-16,-21 20 15,0 1-15,0 0 16,0 42-1,0 0 1,0 1-16,0-1 0,0 21 16,-21 0-16,-1 1 0,1-1 0,21 0 15,-21 22-15,0-22 0,21 1 0,-21-1 16,0 0-16,21 1 0,-22-1 16,22-21-16,0 0 0,0 22 0,0-22 15,0 0-15,0 0 0,22-21 31,-1 0-15,-21-21-16,21 21 0,0-21 0,0 0 16,0-22-16,-21 22 0,22 0 15,-1 0-15</inkml:trace>
  <inkml:trace contextRef="#ctx0" brushRef="#br1" timeOffset="113306.23">12531 10668 0,'0'0'0,"0"21"0,21-21 31,0 0-15,0 0-16,0 0 0,0 0 16,1 0-16,-1 0 0,21 0 0,-21 0 15,0 0-15,22 0 0,-22 0 16,0-21-16,0 21 0,43 0 15,-43 0-15</inkml:trace>
  <inkml:trace contextRef="#ctx0" brushRef="#br1" timeOffset="113881.9">13398 10901 0,'0'0'0,"22"0"0,-1 0 0,0 0 15,0 0-15,0-21 0,0 21 16,1-21-16,-1-1 0,0 22 16,0-21-16,-21 0 0,0 0 15,21 0-15,-21 0 0,0-1 0,0 1 16,0-21-16,0 21 0,-42 0 16,21-1-16,-22 22 0,-20 0 15,21 0-15,-22 0 0,22 22 16,-1-1-16,1 0 0,0 0 0,-1 0 15,1 22-15,0-22 0,21 0 0,-1 21 16,1-21-16,21 1 16,0 20-16,0-21 0,0 0 0,21 0 15,1 1-15,20-22 0,-21 0 0,0 0 16,22 0-16,-1 0 16,-21 0-16,21 0 0,1 0 0,-1 0 15,43-22-15,-64 1 0,21 0 16,1 21-16,-22-21 0,21 0 15,-21 0-15,0-22 0,1 22 0,-1 0 16,-21 0-16,21-22 0,-21 22 16,0 0-16,21 0 0,-21 42 31,0 0-15,0 0-16,-21 1 15,21-1-15,-21 21 0,21-21 0,0 0 16,0 1-16,0-1 0,0 0 0,0 0 15,0 0-15,0 0 0,0 1 0,0-1 16,21-21 0,0 0-16,21 0 0,-20 0 0,-1 0 15,21 0-15,0-21 0,-20 21 0,20-22 16,0 1-16,1 0 0,-1 21 16,0-21-16</inkml:trace>
  <inkml:trace contextRef="#ctx0" brushRef="#br1" timeOffset="114450.91">14351 10774 0,'0'-21'0,"-42"63"0,84-105 0,-42 105 15,0-106-15,0 43 0,0 0 16,-21 21-16,0 0 0,-1 0 0,1 0 16,-21 0-16,21 0 0,0 0 15,-22 0-15,1 21 0,21 0 0,-22 1 16,22-1-16,0 0 0,-21 0 0,21 0 16,21 0-16,-22 1 0,22-1 15,0 0-15,0 0 0,0 0 16,22-21-1,-1 0-15,0 0 0,21 0 16,-21 0-16,1 0 0,20-21 0,0 0 16,-21 21-16,22-21 0,-22 0 0,0-1 15,0 1-15,22 21 16,-22-42-16,0 42 0,-21-21 16,0 42 15,0 0-16,-21 0-15,21 0 0,-21 1 0,21-1 16,0 0-16,-22 21 0,1 1 16,21-22-16,-21 21 0,21 22 0,0-22 15,0 21-15,0-20 0,0 20 16,0-20-16,0 20 0,0 1 16,21-22-16,0 0 0,-21 1 0,22 20 15,-22-21-15,0 1 0,0-22 0,0 21 16,0 1-16,0-1 0,0-21 15,0 21-15,-22-20 0,-20-1 0,-21 42 16,41-42-16,-20 1 0,0-22 16,-1 21-16,-20-21 0,21 0 15,-1 0-15,-20 0 0,-1 0 0,22-21 16,-22-1-16,22 1 0,0-21 0,-1 0 16,22 20-16,0-20 0,0 0 15,0 21-15,21-22 0,0 1 0,0 21 16,0-22-16,0 1 0,21 21 0,0-21 15,21 20-15,-20-20 0,20 0 16,-21-1-16,21 22 0,1-21 16</inkml:trace>
  <inkml:trace contextRef="#ctx0" brushRef="#br1" timeOffset="114955.01">14626 10605 0,'0'0'0,"0"21"32,0 0-17,0 0-15,0 0 0,0 0 16,0 1-16,0-1 0,0 0 0,-21 0 16,21 0-16,0 0 0,0 1 15,0-1-15,0 0 0,-21-21 0,21 21 16,0 0-16,0-42 47,0 0-32,0 0-15,0 0 0,0-1 16,0 1-16,0 0 0,0-42 16,21 41-16,0 1 0,0 0 15,0 0-15,1 0 0,-1 0 0,21-1 16,-21 22-16,22 0 0,-1 0 0,-21 0 15,21 0-15,-20 0 0,20 0 16,-21 22-16,0-1 0,0 0 0,1 0 16,-22 21-16,0-20 0,0-1 0,0 0 15,0 0-15,0 21 0,0-20 16,-22-1-16,1-21 0,0 21 0,-21 21 16,42-21-16,-21-21 15,-1 0 1,22 22-16,22-22 15,-1-22 1,0 1-16,0 21 0,0-21 16</inkml:trace>
  <inkml:trace contextRef="#ctx0" brushRef="#br1" timeOffset="115467.19">15621 10626 0,'0'0'0,"0"-21"0,0-1 16,0 1-16,0 0 0,0 0 16,-21 21-16,0 0 15,-1 0-15,1 0 0,-21 0 16,21 0-16,0 21 0,-22-21 0,22 21 16,-42 43-16,41-43 15,1 0-15,-21 21 0,42-20 0,-21 20 16,0-21-16,21 21 0,-22-20 0,22-1 15,0 0-15,0 0 0,0 0 16,22 0-16,-1 1 0,0-1 16,0-21-16,0 0 0,0 0 0,22 0 15,-22 0-15,0 0 0,0 0 16,0-21-16,1 21 0,-1-22 16,21 1-16,-21 0 0,0 0 0,-21 0 15,22-22-15,-1 22 0,0-21 16,-21 21-16,0-22 0,0 22 0,0 0 15,0 0-15,0 0 0,0 42 32,0 0-17,0 0-15,0 0 0,0 22 0,0-22 16,0 0-16,0 0 0,0 22 16,0-22-16,0 0 0,0 0 0,0 0 15,0 0-15,21 1 16,0-22-16,0 0 15,1 0-15,-1 0 0,0 0 16,0 0-16,21-22 0,-20 1 16,-1 0-16,0 21 0,21-21 15</inkml:trace>
  <inkml:trace contextRef="#ctx0" brushRef="#br1" timeOffset="116128.02">16065 10668 0,'0'0'0,"0"21"16,-21 0-1,21 1-15,-21-22 16,21 21-16,-21 0 0,21 0 0,0 0 16,0 0-16,-21 1 0,21-1 0,-21-21 15,21 21-15,0 0 0,0 0 16,0 0 0,-22-21-16,22-21 46,0 0-46,0 0 16,0 0-16,0 0 0,22-1 16,-22 1-16,21-21 0,-21 21 15,21 0-15,0-1 0,0-20 0,0 21 0,1 0 16,-1 0-16,0 21 0,21-22 16,-21 22-16,1 0 0,-1 0 15,0 0-15,0 0 0,0 43 16,0-22-16,-21 0 0,0 0 15,0 0-15,0 1 0,0 20 0,0-21 16,0 0-16,0 0 0,0 1 0,0-1 16,0 0-16,0 0 0,0 0 15,-21 0 1,0-21 0,21-21 15,0 0-31,21 0 0,0 0 15,1 0-15,-1-22 16,0 22-16,0 0 0,21-21 0,-20 20 16,20 1-16,0 0 0,-21 0 0,22 0 15,-22 21-15,21 0 0,-21 0 16,1 0-16,-22 21 0,21 0 16,-21 0-16,0 0 0,0 1 15,0 20-15,0-21 0,0 0 0,0 0 16,0 1-16,-21-1 0,21 0 0,0 0 15,0 0-15,0 0 16,21-21 31,0-21-47,-21 0 16,21 0-16</inkml:trace>
  <inkml:trace contextRef="#ctx0" brushRef="#br1" timeOffset="116484.34">16997 10774 0,'0'21'16,"0"0"-1,21-21 1,0 0 0,0 0-16,0 0 15,1-21-15,-1 0 0,0 21 16,-21-21-16,21 21 0,0-21 0,-21-1 15,0 1-15,0 0 16,0 0-16,0 0 0,-21 21 16,0 0-1,-21 21-15,20 0 0,1 0 16,0 0-16,21 1 0,-21-1 0,0 0 16,21 21-16,0-21 0,0 1 0,0-1 15,0 21-15,0-21 0,0 0 16,0 1-16,0-1 0,21 0 15,0-21-15,0 0 16,0 0-16,22 0 0,-22 0 16,0 0-16,0 0 0,43-21 15,-22 0-15,-21-1 0,22 1 0,-22 0 16</inkml:trace>
  <inkml:trace contextRef="#ctx0" brushRef="#br1" timeOffset="117006.99">17653 10393 0,'0'0'15,"-21"0"-15,0 0 0,21-21 0,0 0 32,21 21-32,21 0 0,-21 0 0,22-22 15,-1 22-15,0 0 0,1-21 16,-1 21-16,21 0 0,-20 0 0,-1 0 15,22 0-15,-22 0 0,0 0 0,-21 0 16,22 0-16,-22 0 0,0 0 16,-63 0-1,21 0-15,-22 0 16,22 0-16,-21 0 0,-1 0 16,1 0-16,0 0 0</inkml:trace>
  <inkml:trace contextRef="#ctx0" brushRef="#br1" timeOffset="117301.14">17801 10329 0,'0'0'0,"-21"22"0,21-1 16,0 0-16,0 0 15,0 0-15,0 0 0,0 1 16,-21-1-16,21 21 0,0-21 0,0 22 16,-21-1-16,21-21 0,0 21 0,0 1 15,-22-1-15,1-21 0,0 22 16,21-1-16,-21 0 0,0-21 0,21 22 15,0-1-15,0 0 0,0 1 0,0-22 16,0 21-16,0-21 0,0 22 16,21-22-16,0 0 0,0 0 0,0-21 15,1 21-15,-1-21 0,21 0 0,-21 0 16,0 0-16,1 0 16,-1 0-16,0 0 0,0-21 15,0 21-15,0-21 0,1 0 0,-1-21 16,0 20-16,0-20 0,0 21 15,0-21-15</inkml:trace>
  <inkml:trace contextRef="#ctx0" brushRef="#br1" timeOffset="117762.89">18436 10562 0,'-21'0'0,"0"0"0,0 0 15,-1 21-15,1 1 0,0-1 16,0 0-16,0 21 0,21-21 0,-21 22 15,21-22-15,-22 21 0,22-21 0,0 22 16,0-22-16,0 0 16,-21 21-16,21-20 0,0-1 0,0 0 15,0 0-15,0 0 16,0-42 15,0 0-31,0 0 0,0 0 16,0-1-16,0 1 0,0 0 15,21-21-15,-21 21 0,0-22 0,22 22 16,-1-21-16,0 21 0,0-43 16,0 22-16,22 21 15,-22-1-15,0 1 0,21 0 0,-21 0 16,22 21-16,-22 0 0,21 0 0,-21 0 16,1 0-16,20 21 0,-21-21 15,0 42-15,0-20 0,-21 20 0,0-21 16,22 21-16,-22 1 0,0-1 0,0-21 15,0 22-15,0-22 0,0 21 16,0-21-16,0 0 0,-22 1 0,22-1 16,0 0-16,0 0 15,-21-42 17,21 0-32</inkml:trace>
  <inkml:trace contextRef="#ctx0" brushRef="#br1" timeOffset="117954.78">18288 10837 0,'0'0'0,"-21"0"0,21 22 16,21-22 0,0 0-16,0 0 15,22 0-15,-22 0 0,21 0 0,0 0 16,1 0-16,-1 0 0,22 0 15,-22-22-15,0 22 0,1-21 16,-1 0-16,0 0 0,1 21 0,-1-21 16,-21 0-16</inkml:trace>
  <inkml:trace contextRef="#ctx0" brushRef="#br1" timeOffset="118174.65">19135 10583 0,'0'0'0,"0"22"31,0-1-16,-22 0-15,22 0 0,-21 0 16,21 0-16,0 1 0,0 20 0,0-21 16,-21 0-16,21 0 0,0 22 15,-21-22-15,21 0 0,0 0 16,0 0-16,0 1 0,0-1 16,0 0-16,0-42 46</inkml:trace>
  <inkml:trace contextRef="#ctx0" brushRef="#br1" timeOffset="118412.52">19092 10626 0,'21'0'0,"1"21"15,-22 0-15,0 0 16,21 0-16,0 1 0,-21-1 15,21 0-15,-21 21 0,0-21 0,21 1 16,0-1-16,1 0 0,-1 0 0,0 0 16,-21 0-16,21 1 0,0-1 15,0-21-15,1 21 0,-1-21 16,0 0 0,0 0-16,0 0 15,-21-21-15,0 0 0,21 21 16,1-22-16</inkml:trace>
  <inkml:trace contextRef="#ctx0" brushRef="#br1" timeOffset="118638.91">19727 10520 0,'0'0'0,"0"-21"0,0 0 16,-21 42 0,0 0-16,0 0 0,0 0 0,-1 0 15,1 1-15,0 20 0,0-21 16,0 21-16,21-20 0,-21 20 0,-1-21 15,1 21-15,21-20 0,0-1 0,0 0 16,-21 0-16,21 0 0,0 0 16,0 1-16,0-1 0,0 0 15,21-21 1,0 0-16,1 0 16,-1 0-16,0-21 0,21 21 15</inkml:trace>
  <inkml:trace contextRef="#ctx0" brushRef="#br1" timeOffset="118890.8">20045 10710 0,'0'0'0,"21"22"46,0-22-46,0 0 16,0 0-16,1 0 0,-1 0 16,0 0-16,0 0 15,0 0-15,0 0 0,-42 21 47</inkml:trace>
  <inkml:trace contextRef="#ctx0" brushRef="#br1" timeOffset="119054.7">20045 10880 0,'0'21'0,"0"0"15,21-21 1,0 0 0,0 0-16,0 0 0,1 0 15,-1 0-15,0 0 0,0 0 16,0-21-16,0 21 0,1 0 15,-22-21-15,42 0 0</inkml:trace>
  <inkml:trace contextRef="#ctx0" brushRef="#br1" timeOffset="119468.37">20913 10329 0,'0'0'0,"-43"0"32,22 0-32,21 22 0,-21-1 15,21 0-15,0 0 0,0 0 16,0 0-16,0 1 16,21-22-16,-21 21 0,21-21 15,0 0-15,1 0 16,-1 0-16,0-21 15,0-1-15,-21 1 0,0 0 16,0 0-16,0 0 0,0 0 16,0-1-16,0 1 0,0 0 0,0-21 15,-21 42-15,0 0 16,0 0-16,-1 0 16,22 21-16,-42 0 0,21 21 0,0-20 15,0 20-15,-1 0 0,1 1 16,0-22-16,21 21 0,-21 0 0,21-20 15,0 20-15,0-21 0,0 0 0,0 0 16,0 1-16,21-22 16,-21 21-16,42-21 0,-20 0 0,-1 0 15</inkml:trace>
  <inkml:trace contextRef="#ctx0" brushRef="#br1" timeOffset="119751.22">21399 10562 0,'0'0'16,"0"-21"-16,0 0 0,0 0 16,-21 21-1,0 0-15,0 21 0,0-21 16,21 21-16,0 0 16,-21 0-16,-1 22 0,22-22 0,-21 21 15,21-21-15,0 1 0,0 20 0,-21-21 16,21 0-16,-21 22 0,21-22 15,0 0-15,0 0 0,0 0 0,0 0 16,0 1-16,0-1 16,21-42 15,0-1-31,-21 1 16</inkml:trace>
  <inkml:trace contextRef="#ctx0" brushRef="#br1" timeOffset="120007.07">21272 10710 0,'22'-42'0,"-65"211"0,86-380 15,-65 295-15,44-211 0,-22 106 0,21-21 16,0 21-16,-21 0 0,21-1 0,21 1 16,-20 21-16,-1 0 15,0 0-15,0 0 0,0 0 0,0 21 16,1 1-16,-1-1 0,0 21 0,-21-21 16,0 22-16,0-22 0,0 21 15,0 0-15,0-20 0,0 20 0,0-21 16,0 21-16,0-20 0,0-1 0,-21 0 15,21 0-15,0 0 16,-21 0-16,21 1 0,0-1 16,0-42 15,0-1-15,0 1-16</inkml:trace>
  <inkml:trace contextRef="#ctx0" brushRef="#br1" timeOffset="120195.49">21145 10795 0,'0'0'0,"0"21"31,22-21-31,-1 0 16,0 0-16,0 0 0,0 0 0,0 0 15,22 0-15,-22 0 0,21 0 16,-21 0-16,22 0 0,-1 0 0,-21 0 15,22 0-15,-22 0 0,21-21 0,-21 21 16,22 0-16</inkml:trace>
  <inkml:trace contextRef="#ctx0" brushRef="#br1" timeOffset="120502.46">21950 10583 0,'0'0'15,"-21"-21"-15,21 0 16,21 42 15,-21 0-15,21 1-16,0-1 0,-21 0 16,0 0-16,0 21 0,21-20 0,-21 20 15,0-21-15,0 0 0,0 22 0,0-22 16,21 0-16,-21 0 0,0 0 15,0 0-15,0 1 0,0-1 16,0 0-16,22-21 16,-1 0-1,0-21 1,0 0-16,-21-1 16</inkml:trace>
  <inkml:trace contextRef="#ctx0" brushRef="#br1" timeOffset="120731.33">22352 10562 0,'0'0'0,"0"-21"0,-21 21 31,0 21-15,21 0-16,-22 1 0,1-1 0,21 0 16,-21 21-16,0-21 0,0 1 0,0 20 15,-1-21-15,1 21 0,21-20 16,-21-1-16,0 0 0,0 0 0,21 0 15,0 0-15,-21-21 0,21 22 0,-22-22 16,44 0 15,-1 0-31,0 0 0,0-22 0</inkml:trace>
  <inkml:trace contextRef="#ctx0" brushRef="#br1" timeOffset="121504.39">22691 10372 0,'-43'-43'15,"43"22"1,0 0 15,21 21-31,1 0 16,-1 0-16,0 0 16,0 0-16,-21 21 15,21 0-15,-21 1 0,0-1 16,0 0-16,0 0 0,0 0 15,0 0-15,-21-21 16,0 0-16,21 22 0,-21-22 0,0 0 16,-1 0-1,1 0-15,21-22 16,-21 22-16,21-21 0,0 0 16,0 0-16,0 0 15,0 0-15,21 21 0,-21-22 16,0 1-16,21 21 0,1 0 15,-22-21-15,21 21 0,0 0 0,0 0 16,-21 21 0,0 0-1,0 1-15,0-1 0,0 0 16,0 0-16,0 0 16,-21-21-1,21 21-15,-21-21 31,0 0-31,21-21 16,0 0-16,0 0 16,0 0-16,0 0 15,21-1-15,0 22 0,-21-21 16,21 21-16,0 0 0,0 0 16,1-21-16,-1 21 0,0 0 15,0 21-15,-21 0 0,0 1 16,0-1-16,0 21 0,0-21 15,0 22-15,0-22 0,-21 0 16,21 21-16,-21-21 0,0 1 16,-1-1-16,1 0 0,0 0 0,0 0 15,0 0-15,0-21 0,-1 0 0</inkml:trace>
  <inkml:trace contextRef="#ctx0" brushRef="#br1" timeOffset="122091.06">22945 10033 0,'0'0'0,"-22"0"0,1 0 16,21-21-1,21 21 1,1 0 0,20 0-16,-21 0 0,0 0 0,22 0 15,-22-21-15,0 21 0,0 0 0,21 0 16,-20 0-16,-1 0 0,0 0 16,0 0-16,0 0 15,-21 21 1,0 0-1,0 0-15,0 0 0,0 1 16,0-1-16,0 0 0,0 21 16,0-21-16,0 1 0,0 20 0,0 21 15,-21-20-15,21-22 16,-21 21-16,21 1 0,-21-1 0,0 0 16,21 1-16,-22-1 0,1 0 0,0-21 15,21 22-15,-21-1 0,0-21 16,21 22-16,0-22 0,-21 21 15,-1-21-15,22 0 0,0 1 0,0 20 0,0-21 16,-21 0-16,21 0 16,0 1-16,-21-1 0,21 0 0,0 0 15,0 0-15,0 0 0,-21 1 16,21-1-16,-21-21 16,21 21-16,-21-21 0,-1 0 0,1 21 15,0-21-15,0 0 0,0 0 16,0 0-16,-1 0 15,1 0-15,0 0 0,0 0 16,0 0-16,0 0 0,-1-21 16,1 0-16,0 21 0,-21-21 15</inkml:trace>
  <inkml:trace contextRef="#ctx0" brushRef="#br1" timeOffset="137971.1">12213 12277 0,'21'0'94,"0"0"-78,1 0-16,-1 0 15,0 0-15,0 0 0,0 0 16,0 0-16,1 0 0,-1-21 15,0 21-15,0-22 0,0 1 0,0 0 16,1 0-16,-1-21 0,0 20 0,0 1 16,0-21-16,-21 21 0,21-22 0,-21 22 15,22 0-15,-22 0 0,0-43 16,0 43-16,0 0 16,0 0-16,-22 21 31,1 0-31,21 21 15,-21-21-15,21 21 0,0 0 0,0 22 16,0-22-16,0 21 0,0-21 16,0 22-16,0-1 0,0 0 0,0 1 15,0-1-15,0 0 0,0 1 0,0-1 16,0-21-16,0 22 0,0-22 16,0 21-16,0-21 0,0 0 0,0 22 15,0-22-15,0 0 0,0 0 16,0 0-16,0 1 15,0-1-15,0 0 16,-21-21-16,0 0 16,0 0-16,-1 0 0,1 0 0,0 0 15,0 0-15,0 0 0,0 0 0,-1 0 16,1-21-16,0 21 0,0-21 16,0 21-16,21-22 15,0 1 32,21 21-31,-21-21-16,21 21 0,0-21 0,0 21 15,1-21-15</inkml:trace>
  <inkml:trace contextRef="#ctx0" brushRef="#br1" timeOffset="138269.97">12869 12129 0,'43'-22'0,"-86"44"0,107-65 0,-43 1 16,0 21-16,-21 0 0,0-1 16,21 1-16,-21 0 0,0 0 15,0 42 17,0 0-32,-21 22 0,21-22 15,0 21-15,0 0 0,-21 1 0,21-1 16,-21 22-16,21-22 0,-21 0 15,21-21-15,0 22 0,0-1 0,0-21 16,0 0-16,0 22 0,0-22 16,0 0-16,0 0 0,21-21 31,0 0-31,0-21 16,-21 0-16,0 0 15</inkml:trace>
  <inkml:trace contextRef="#ctx0" brushRef="#br1" timeOffset="138463.89">12848 12340 0,'21'0'31,"0"0"-31,1 0 0,-22-21 0,21 21 16,21 0-16,-21 0 0,22 0 15,-22 0-15,21-21 0,0 21 16,1 0-16,-1 0 0,0 0 0,1 0 16,-1 0-16,-21 0 0</inkml:trace>
  <inkml:trace contextRef="#ctx0" brushRef="#br1" timeOffset="139062.91">14351 12404 0,'21'0'0,"-42"0"0,84 0 0,-41 0 0,-1-21 16,0 21-16,0-22 15,0 22-15,-21-21 0,21 0 16,-21 0-16,0 0 0,0 0 16,0-1-16,0 1 15,-21 0-15,0 0 0,0 21 0,0-21 16,-22 21-16,22 0 0,-21 0 15,0 0-15,-1 0 0,-20 21 0,20 0 16,1 0-16,-21 0 0,20 1 16,-41 41-16,62-42 0,-20 22 15,21-22-15,0 21 0,21-21 0,0 0 16,0 1-16,0-1 0,0 0 16,0 0-16,21 0 0,0-21 15,0 0-15,0 21 0,1-21 16,20 0-16,0 0 0,22 0 15,-22-21-15,0 0 0,1 21 0,-1-21 16,-21 0-16,22-22 0,-1 22 16,-21-21-16,21 0 0,-20-1 0,-1 1 15,0 0-15,0-22 0,0 1 16,-21 20-16,0-20 0,0 20 0,0 1 16,21 0-16,-21-1 0,0 22 0,0 0 15,0 0-15,-21 21 16,0 21-1,21 0-15,0 0 0,-21 22 16,21-1-16,-21 0 0,21 1 0,-21-1 16,21 22-16,0-22 0,0 0 15,0 1-15,0-1 0,0 0 16,0-21-16,0 22 0,0-22 0,21 0 16,0 0-16,0 0 0,-21 1 15,21-1-15,0-21 0,1 0 16,-1 0-16,0 0 0,0 0 0,0 0 15,0-21-15,1-1 16</inkml:trace>
  <inkml:trace contextRef="#ctx0" brushRef="#br1" timeOffset="139486.71">14880 12129 0,'0'0'0,"0"-22"0,0 1 0,0 0 15,-21 42 16,0 0-31,21 1 16,-21-1-16,21 0 0,0 0 0,0 21 16,0-20-16,-22-1 0,22 21 0,0-21 15,0 0-15,0 22 0,0-22 16,0 0-16,0 0 0,0 0 16,22-21-16,-1 22 15,0-22-15,0 0 0,0 0 0,0 0 16,1 0-16,-1-22 0,0 22 15,0-21-15,0 0 0,22 0 16,-22 0-16,0-22 0,0 22 0,0 0 16,0-21-16,-21-1 0,0 1 0,0 21 15,0-21-15,0-1 0,0 22 16,0-21-16,0 21 0,-21-1 0,0 1 16,0 0-16,0 21 0,0 0 15,-1 0-15,1 0 0,-21 0 0,21 21 16,0 0-16,-1 1 0,1-1 15,0 0-15,21 0 0,0 21 16,-21-20-16,21-1 0,0 21 0,0-21 16,0 0-16,0 1 0,21-1 15,-21 0-15,21-21 0,0 0 0,1 21 16,-1-21-16</inkml:trace>
  <inkml:trace contextRef="#ctx0" brushRef="#br1" timeOffset="140162.85">15473 12298 0,'-21'0'31,"21"-21"0,0 0-31,21-1 16,0 22-16,-21-21 0,21 0 0,0 0 15,0 0-15,1 0 0,-22-1 0,0 1 16,21 0-16,-21 0 0,21 0 16,-21 0-16,-21 21 31,0 21-31,-1 0 16,1 0-16,0 0 0,0 22 15,0-22-15,0 21 0,-1-21 16,1 22-16,0-22 0,21 21 0,0-21 15,-21 0-15,21 1 0,0-1 16,0 0-16,0 0 0,21 0 16,0-21-16,0 0 0,64 0 15,-64 0-15,0 0 16,1 0-16,20 0 0,-21-21 0,0 0 16,0 21-16,22-42 0,-22 20 0,0 1 15,21 0-15,-20-21 0,-1 21 16,0-22-16,0 22 0,0-21 0,-21 21 15,0-1-15,0 1 16,-21 21 0,0 0-16,21 21 15,-21-21-15,21 22 0,0-1 16,0 0-16,0 0 0,0 0 0,0 0 16,0 1-16,0-1 0,0 21 15,0-21-15,21 0 0,0 1 16,-21-1-16,0 0 0,0 0 15,0 0-15,0 0 16,-21-21 0,0 0-1,0 0-15,-1 0 16,1 0-16,0 0 16,0 0-16,21-42 15,0 21 1,21 0-16</inkml:trace>
  <inkml:trace contextRef="#ctx0" brushRef="#br1" timeOffset="140766.53">16552 12213 0,'0'-127'16,"0"106"0,0 0-16,0 0 0,21 0 15,1-1-15,-1 1 0,0 21 0,0-21 16,0 21-16,0 0 0,1 0 0,-1 0 16,0 0-16,0 0 0,0 0 15,0 21-15,1 0 0,-22 1 0,0-1 16,21 0-16,-21 21 0,0-21 15,0 22-15,0-22 0,0 0 16,0 21-16,0-20 0,0-1 0,0 0 16,0 0-16,0 0 0,-21 0 15,21 1-15,0-1 16,-22-21 0,22-21-1,0-1-15,0 1 16,0 0-16,0 0 0,0-21 15,0 20-15,0-20 0,22 21 0,-1-21 16,0-1-16,0 22 0,0-21 16,0 21-16,1-1 0,20 1 0,-21 0 15,21 0-15,-20 21 0,20 0 16,-21 0-16,21 0 0,-20 21 16,20 0-16,-21 22 0,0-22 0,-21 0 15,0 21-15,0 1 0,0-22 16,0 21-16,0-21 0,0 22 0,0-22 15,0 0-15,-21 0 0,0 0 0,0 0 16,21 1-16,-21-1 16,-1 0-16,22-42 47,22 21-47,-1-21 0,0-1 0,0 1 15</inkml:trace>
  <inkml:trace contextRef="#ctx0" brushRef="#br1" timeOffset="141185.29">17822 11959 0,'0'-21'0,"0"42"0,0-63 16,-21 42 0,0 0-1,0 21-15,0 0 0,-1 0 0,1 1 16,0 20-16,0-21 0,0 21 15,21 1-15,-21-22 0,-1 21 16,1 1-16,21-22 0,0 21 0,0-21 16,0 0-16,0 1 0,0-1 15,0 0-15,0 0 0,21-21 0,1 0 16,-1 0-16,0 0 0,0 0 16,21 0-16,1 0 0,-22-21 15,21 21-15,-21-21 0,1 0 0,-1-1 16,0-20-16,0 21 0,0-21 15,0 20-15,-21-20 0,22 0 0,-22-1 16,0 1-16,0 0 0,0-1 16,0 22-16,0 0 0,-22 0 15,1 0-15,0 21 0,0 0 0,0 0 16,0 0-16,-1 0 0,-20 0 16,21 21-16,0 0 0,0 0 0,-1 0 15,1 1-15,21 20 0,0-21 0,0 0 16,0 0-16,0 1 0,0-1 15,21-21-15</inkml:trace>
  <inkml:trace contextRef="#ctx0" brushRef="#br1" timeOffset="141472.13">18542 11726 0,'21'-21'0,"-42"42"0,42-63 15,-21 63 1,-21 0 0,0 22-16,21-22 0,-21 21 0,-1 1 15,1-1-15,0 21 0,0-20 16,0-1-16,0 22 0,-1-22 0,22 0 16,0 1-16,0-1 0,0-21 0,0 0 15,0 22-15,0-22 0,0 0 16,22 0-16,-1-21 0,0 0 15,0 0-15,0 0 0,0 0 16,1 0-16,20 0 0,-21-21 16,0 0-16,0 0 0,1-1 0,-1 1 15,0 0-15</inkml:trace>
  <inkml:trace contextRef="#ctx0" brushRef="#br1" timeOffset="141651.01">18288 12002 0,'42'0'15,"1"0"-15,-22 0 0,21 0 16,0 0-16,1 0 0,-1 0 16,22-22-16,-22 22 0,0-21 15,1 0-15,-1 0 0,-21 0 0</inkml:trace>
  <inkml:trace contextRef="#ctx0" brushRef="#br1" timeOffset="143190.95">20256 12129 0,'0'0'0,"22"-22"0,-22 1 15,21 21-15,0-21 0,-21 0 16,21 0-16,-21 0 0,21-1 0,-21-20 16,21 21-16,-21 0 0,0 0 0,0-1 15,0 1-15,0 0 0,0 0 16,-21-21-16,-21 42 0,0-43 16,-1 43-16,1 0 0,21 0 15,-22 0-15,1 0 0,0 0 16,-1 0-16,1 21 0,21 1 0,-21-1 15,20 0-15,1 21 0,0 1 0,21-1 16,0-21-16,0 21 0,0 1 16,0-1-16,0 0 0,21-20 0,22 20 15,-22-21-15,0 21 0,0-20 16,21-1-16,-20 21 0,-1-21 0,0 0 16,0 1-16,0-1 0,0 0 15,-21 0-15,0 0 0,0 0 16,0 1-16,-21-1 0,0-21 15,0 0-15,0 21 0,-22-21 0,1 0 16,21 0-16,-21 0 0,-1 0 16,1 0-16,21 0 0,-22-21 0,22 0 15,-21-1-15,21 1 0,0 0 16,-1 0-16,22 0 0,0-22 0,-21 1 16,21 0-16,0-1 0,-21 1 0,21 0 15,0 21-15,0-22 0,0 22 16,0 0-16,0 42 31,0 0-31,21 22 0,-21-22 16,21 21-16,1 0 0,-22-20 15,21 20-15,0 0 0,-21-21 0,21 22 16,0-22-16,0 0 0,1 21 0,-1-20 16,0-1-16,0-21 0,0 21 15,0 0-15,1-21 0,-1 0 0,0 0 16,0 0-16,21 0 0,-20 0 0,-1 0 15,21-21-15,-21 0 0,22 0 16,-1-1-16,0 1 0,1-21 0,-1 21 16,-21-22-16,21 22 0,-20-21 15,-1 0-15,0 20 0,0-20 16,-21 21-16,0 0 0,0 0 16,0 42-1,-21 0 1,21 21-16,-21-21 0,0 1 15,21-1-15,0 21 0,0-21 0,0 0 16,0 1-16,0-1 0,0 0 0,0 0 16,0 0-16,0 0 15,21-21-15,0 0 0,0 0 0,0 0 16,0 0-16,1 0 0,20 0 16,-21 0-16,21-21 0,-20 21 0,20-21 15,-21 0-15,21 0 0,-20 0 16,-1-22-16,0 22 0,0 0 15,0-21-15,-21 20 0,0 1 0,21-21 16,-21 21-16,0 0 0,0 42 31,0 0-31,0 0 16,-21 0-16,21 0 0,0 1 16,0-1-16,0 0 0,0 0 0,0 21 15,0-20-15,0-1 0,21 0 16,1 0-16,-1-21 15,0 0-15,0 0 0,0 0 0,0 0 16,1 0-16,-1 0 16,0-21-16,21 0 0,-21 21 0,22-21 15,-22-1-15,0-20 0,0 21 0,22-21 16,-22 20-16,-21-20 0,21 0 16,-21 21-16,21-22 0,-21 22 0,0 0 15,0 0-15,0 0 0,0 42 16,0 0-1,0 0-15,-21 21 0,0-20 0,21 20 16,0 0-16,-21 1 0,21-1 16,-22 0-16,22 1 0,-21-1 15,21 0-15,0-21 0,0 22 0,0-1 16,-21 0-16,21 1 0,0 20 16,0-20-16,0-1 0,0 0 15,0-21-15,0 1 0,0 20 16,0-21-16,0 0 0,21-21 15,-21-21 1</inkml:trace>
  <inkml:trace contextRef="#ctx0" brushRef="#br1" timeOffset="143514.76">21272 12107 0,'0'-42'0,"0"21"16,22 0-16,20 21 15,-21 0-15,21-21 0,1 21 0,-1 0 16,0 0-16,1 0 0,-22 0 0,21 21 16,-21 0-16,22 0 0,-43 0 15,0 22-15,0-22 0,0 0 0,0 21 16,-21-21-16,-22 1 0,22-1 15,-21 0-15,-1 0 0,1-21 0,0 21 16,21 0-16,-22-21 0,1 0 16,21 22-16,0-22 0,-1 0 15,22-22 1,22 22 0,-1-21-16,0 0 0,0 0 0,0 0 15</inkml:trace>
  <inkml:trace contextRef="#ctx0" brushRef="#br1" timeOffset="143803.23">21971 12002 0,'0'0'0,"0"42"31,-21-21-31,21 0 0,0 22 0,-21-1 16,21-21-16,-22 21 0,22 1 15,-21-1-15,21 0 0,0 1 0,0-1 16,0 0-16,-21 1 0,21-22 0,-21 21 16,21 1-16,0-1 0,0 0 15,-21-21-15,21 22 0,-21-22 0,21 0 16,-22 21-16,22-20 16,0-1-16,0-42 31,0-1-31,0 1 15,0-21-15,0 21 0</inkml:trace>
  <inkml:trace contextRef="#ctx0" brushRef="#br1" timeOffset="144091.63">21780 12086 0,'0'0'0,"22"-21"0,-1 0 15,0 0-15,0 21 0,0 0 16,0-21-16,1 21 0,-1 0 0,0 0 15,0 0-15,21 0 0,-20 0 0,-1 0 16,0 0-16,0 21 16,0-21-16,0 21 0,-21 21 0,0-21 15,0 1-15,0-1 0,0 0 16,0 0-16,-21 0 0,0 0 0,0 1 16,0-1-16,-22 0 0,22-21 0,-21 21 15,21-21-15,-22 0 0,22 21 16,0-21-16,0 0 0,42 0 31,-21-21-15,42 21-16,-20-21 0,-1 0 0</inkml:trace>
  <inkml:trace contextRef="#ctx0" brushRef="#br1" timeOffset="144491.43">22310 12023 0,'0'0'0,"-22"-21"32,1 42-17,0 0-15,0 0 0,21 21 0,-21-20 16,0-1-16,-1 21 0,22-21 16,0 22-16,0-22 0,-21 21 15,21-21-15,0 22 0,0-22 16,0 0-16,21-21 15,1 0-15,-1 0 0,0 0 16,0 0-16,0 0 0,0 0 0,1 0 16,-1-21-16,0 0 0,0-1 15,0 1-15,-21 0 0,21 0 0,1 0 16,-1-22-16,-21 1 0,0 21 16,0-21-16,0 20 0,0-20 0,0 21 15,0 0-15,0 0 0,-21 21 0,-1 0 16,1 0-16,0 0 15,0 0-15,0 21 16,0 0-16,21 0 0,-22 0 16,22 0-16,0 1 0,0-1 15,0 0-15,0 0 0,0 0 16</inkml:trace>
  <inkml:trace contextRef="#ctx0" brushRef="#br1" timeOffset="144866.26">22564 12129 0,'0'0'0,"0"-22"0,0 1 16,0 0-1,0 0-15,21 0 16,0 21-16,0-21 16,0 21-16,0 0 0,1 0 15,-1 0-15,0 0 0,0 0 16,-21 21-16,0 0 0,21 0 15,-21 0-15,21 0 0,-21 1 0,0-1 16,0 0-16,0 0 0,0 0 16,0 0-16,0 1 0,0-1 15,0 0-15,0-42 47,0 0-31,0-1-16,0 1 0,0 0 0,0 0 15,0-21-15,0 20 0,0 1 0,22-21 16,-1 21-16,-21 0 0,21-1 16,-21 1-16,21 0 0,0 0 15,0 0-15,1 21 16,-22-21-16,21 21 0</inkml:trace>
  <inkml:trace contextRef="#ctx0" brushRef="#br1" timeOffset="145131.15">23262 11726 0,'0'22'31,"0"-1"-15,0 0-16,-21 0 0,21 0 16,-21 22-16,0-22 0,21 21 15,0-21-15,-22 22 0,22-1 0,-21 0 16,0-21-16,21 22 0,0-1 15,0-21-15,-21 0 0,21 1 0,0-1 16,0 0-16,0 0 0,0 0 0,0 0 16,21-21-1,0 0-15,0-21 16,1 21-16,-22-21 16,21 0-16</inkml:trace>
  <inkml:trace contextRef="#ctx0" brushRef="#br1" timeOffset="145359.01">23050 11980 0,'22'0'31,"-1"0"-31,0 0 16,0 0-16,0 0 0,22 0 15,-22 0-15,0 0 0,0 0 16,0 0-16,0 0 0,1 0 0</inkml:trace>
  <inkml:trace contextRef="#ctx0" brushRef="#br1" timeOffset="146075.17">15727 13060 0,'0'0'0,"0"21"47,0 0-47,-21 0 0,-1 1 16,22-1-16,-21 0 0,0 21 15,21-21-15,-21 22 0,21-22 0,-21 0 16,21 21-16,0-20 0,-21-1 16,21 21-16,0-21 0,0 0 0,0 1 15,0-1-15,0 0 0,0 0 16,21-21-1,0 0-15,0 0 0,0 0 16,0 0-16,1-21 0</inkml:trace>
  <inkml:trace contextRef="#ctx0" brushRef="#br1" timeOffset="146291.04">15494 13420 0,'0'0'0,"-21"21"0,42-21 47,0 0-47,21 0 16,-20 0-16,-1 0 0,0 0 16,21 0-16,-21 0 0,22-21 15,-22 21-15,21-21 0,-21 21 0,1-22 16,20 22-16,-21 0 0</inkml:trace>
  <inkml:trace contextRef="#ctx0" brushRef="#br1" timeOffset="146679.82">15960 13377 0,'0'0'0,"0"22"0,-22-22 0,22 21 15,-21-21-15,21 21 0,0 0 16,21 0-1,1-21 1,-1 0-16,0 0 0,0 0 0,0 0 16,22 0-16,-22-21 0,21 21 15,-21-21-15,22 21 0,-22-21 16,0 0-16,0 21 0,0-22 0,0 1 16,-21 0-16,0 0 0,0 0 15,0 0-15,-21 21 16,0-22-16,0 22 0,0 0 15,0 0-15,-22 0 0,22 0 0,0 22 16,-21-1-16,20 0 0,1 0 16,0 0-16,0 0 0,21 1 15,0 20-15,0-21 0,0 21 0,0-20 16,0-1-16,0 21 0,0-21 16,21 0-16,0 1 0,0-22 0,43 21 15,-22-21-15,1 0 0,-1 0 16,0 0-16,1-21 0,-1 21 15,0-22-15,1 1 0</inkml:trace>
  <inkml:trace contextRef="#ctx0" brushRef="#br1" timeOffset="147255.7">16679 13335 0,'0'-21'0,"0"0"31,21 21-16,1-21-15,-1 21 0,21 0 16,-21 0-16,0 0 0,1 0 0,20 0 16,-21 0-16,0 0 0,22 0 15,-22 21-15,-21 0 0,21 0 16,-21 0-16,0 0 0,0 1 16,-21-1-16,0 0 0,-1 0 0,1 0 15,0 0-15,0 1 0,0-1 16,21 0-16,-21-21 0,-1 21 0,1-21 15,21 21-15,0-42 32,0 0-17,21 0-15,1 0 0,-1-1 16,0 1-16,0 0 0,21 0 0,-20 0 16,-1-22-16,21 22 0,0 0 15,-20 0-15,20 0 0,-21 0 0,0-1 16,0 22-16,-21-21 0,-21 21 31,0 21-31,0-21 16,0 22-16,0-1 15,-1 0-15,22 0 0,-21 0 0,21 0 16,-21 1-16,21-1 0,0 21 0,0-21 16,0 0-16,0 1 0,0-1 15,21 21-15,0-42 0,-21 21 0,22 0 16,-1 1-16,0-22 0,0 0 15,0 0-15,0 0 0,1 0 0,-1 0 16,21 0-16,-21 0 0,22-22 16,-1 1-16,-21 0 0,21 0 0,1 0 15,-1-22-15,-21 22 0,22-21 16,-22 0-16,21 20 0,-21-20 0,0 0 16,1-1-16</inkml:trace>
  <inkml:trace contextRef="#ctx0" brushRef="#br1" timeOffset="147511.06">17865 12933 0,'-43'127'15,"107"-275"-15,-64 127 0,-21 63 0,42-106 0,-21 86 32,0-1-32,-21 0 0,21 21 15,0-21-15,-22 22 0,1-1 16,0 0-16,21 1 0,0-1 0,-21 0 16,0-20-16,21 20 0,-21 0 15,21 1-15,-22-1 0,22-21 0,0 21 16,0-20-16,0-1 0,0 0 15,0 0-15,0 0 0,0 0 16,22-21-16,-1 0 16,0 0-16,0 0 15,-21-21-15,21 0 0,0 21 0,-21-21 16,22-21-16,-1 20 0,-21 1 16,21 0-16,-21 0 0,0-21 0</inkml:trace>
  <inkml:trace contextRef="#ctx0" brushRef="#br1" timeOffset="147755.38">17611 13166 0,'0'0'0,"-22"0"16,22 21-1,22-21 1,-1 0-1,21 0-15,-21 0 0,0 0 0,22 0 16,-22-21-16,21 21 0,-21 0 0,22 0 16,-22-21-16,21 21 0,-21 0 15,1 0-15,-1-22 0,0 22 16,-21-21-16</inkml:trace>
  <inkml:trace contextRef="#ctx0" brushRef="#br1" timeOffset="148014.98">18690 13504 0,'0'0'0,"21"0"0,-21 22 79,-21-22-64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8T12:20:50.24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1185 593 0,'-21'0'0,"0"0"16,0 0-16,21-21 15,0-1-15,-21 22 0,21-21 16,-22 21-16,22-21 0,0-21 15,0 21-15,0-1 0,0-20 16,0 21-16,0 0 0,22-22 16,-1 22-16,0 0 0,0 0 15,0 0-15,0 21 0,22-21 0,-22 21 16,21 0-16,-21 0 0,22 0 16,20 42-16,-20-21 15,-22 21-15,21 1 0,-21-22 0,0 21 16,-21 1-16,0 20 0,0-21 15,0 1-15,0-1 0,0 22 0,-21-22 16,-42 64-16,42-43 16,-22-20-16,1-1 0,0 0 15,-1 1-15,1-22 0,0 0 16,20 0-16,-20 0 0,21-21 16,-21 0-16,20 0 0,1 0 15,0 0-15,0-21 0,0 0 0,0 0 16,-1-22-16,1 22 0,21-21 15,0 0-15,-21 20 0,21-20 0,0 0 16,0 21-16,0-1 0,0-20 16,0 21-16,21 21 0,0-21 0,1 21 15,-1 0-15,0 0 0,0 0 16,0 21-16,22-21 0,20 63 16,-42-41-16,0 20 15,1-21-15,-1 21 0,0 1 16,0-22-16,21 42 0,-42-20 15,0-22-15,22 0 0,-1 0 16,-21 0-16,0 1 0,21-1 16,0-21-16,0 0 31,-21-21-31,21-1 0,1-20 16</inkml:trace>
  <inkml:trace contextRef="#ctx0" brushRef="#br0" timeOffset="185.85">1884 720 0,'0'-21'15,"21"21"32,0 0-31,0 0-16,0 0 15,1-22-15,-22 1 0</inkml:trace>
  <inkml:trace contextRef="#ctx0" brushRef="#br0" timeOffset="534.98">2984 0 0,'0'0'0,"-21"0"0,0 0 15,42 42 17,-21 22-17,21-22-15,1 22 0,20-1 16,-21 1-16,0-1 0,22 1 15,-22-1-15,0-20 0,21 20 16,-21-21-16,1 1 0,20-1 16,-21 0-16,0 1 0,0-22 0,1 0 15,-1 0-15,0 0 0,-21 1 16,21-22-16,-21-22 16,0 1-1,0-21-15,0 21 16,21-22-16</inkml:trace>
  <inkml:trace contextRef="#ctx0" brushRef="#br0" timeOffset="793.97">3746 0 0,'0'0'0,"-21"0"16,0 0-16,0 0 15,0 0-15,0 0 0,-22 0 0,22 0 16,-21 42-16,-22 43 0,22-21 15,-22 20-15,22 1 0,-21 0 0,-1-1 16,22 1-16,-22 0 0,22-1 16,-22-20-16,22-1 0,0 1 0,-22-1 15,22-20-15,21-1 16,-22 0-16,22-21 0,0 1 0,0-1 16,21 0-16,21-42 31,0-22-31,22 1 0</inkml:trace>
  <inkml:trace contextRef="#ctx0" brushRef="#br0" timeOffset="1314.57">3958 593 0,'0'-21'0,"0"42"0,0-64 16,21 22-16,-21 0 16,21 0-16,-21 42 31,0 0-31,0 0 0,-21 22 16,21-1-16,-21 0 0,21 22 15,-21-1-15,21 1 0,0 21 16,-21-1-16,21-20 0,-21 20 0,21 1 15,0-21-15,-22 20 0,1-20 16,0 20-16,21 1 0,-21-21 0,0 20 16,0-20-16,21-1 0,-22-20 15,1 20-15,0-21 0,0 1 16,21-1-16,0-21 0,-21 0 0,21 1 16,0-1-16,0-42 15,0-1 1,0-20-16,21 21 0,-21-43 15,21 22-15,0-43 0,0 22 0,1-22 16</inkml:trace>
  <inkml:trace contextRef="#ctx0" brushRef="#br0" timeOffset="1674.5">3979 720 0,'0'0'0,"0"-21"0,0-22 16,0 22-16,-21 0 0,21 0 15,0-22-15,0 22 16,0 0-16,0 0 16,21 21-16,0 0 0,1-21 15,-1 21-15,21 0 0,0 0 16,-20 0-16,41 0 0,-21 21 0,1-21 16,-1 21-16,0 0 0,1 22 15,-22-22-15,0 0 0,-21 21 0,0-21 16,0 22-16,-42-22 15,21 21-15,-22-21 0,1 22 0,21-22 16,-22 0-16,1 0 0,0 0 16,21-21-16,-1 0 0,1 22 0,0-22 31,21-22 0,21 22-31,-21-21 0,21 0 16,22 0-16,-22 0 0,21 0 0,22-1 15</inkml:trace>
  <inkml:trace contextRef="#ctx0" brushRef="#br0" timeOffset="2198.67">5101 529 0,'21'0'0,"-42"0"0,42-21 15,-21 0-15,0 0 0,0 0 16,0-1-16,-21 22 15,0-21-15,0 21 0,0 0 16,-1 0-16,1 0 0,0 0 16,-21 21-16,21 1 0,-22-1 0,1 0 15,21 21-15,-22-21 0,1 22 16,0-1-16,-1 0 0,22 1 0,-21-1 16,21 0-16,0 22 15,21-22-15,0-21 0,0 22 0,0-22 16,0 0-16,21 0 0,0 0 15,0-21-15,21 0 0,1 0 0,-1 0 16,0 0-16,1-21 0,-1 0 16,0 0-16,1 0 0,-1-22 0,0 1 15,1 0-15,-22-1 0,0 1 16,0 0-16,0-1 0,-21 1 16,22 0-16,-22-1 0,0 1 0,0 21 15,0 0-15,0 0 0,0-1 16,-22 44-1,1-1-15,21 21 16,-21-21-16,21 22 0,0-1 16,-21 0-16,21 1 0,0-1 0,0 0 15,0 1-15,0-1 0,0-21 16,0 21-16,0-20 0,21 20 0,-21-21 16,21 0-16,0-21 0,-21 21 15,43-21-15,-22 0 0,0 0 16,0 0-16,0-21 0,1 0 15,-1 0-15,0 0 0,0-22 16,0 1-16,0 0 0</inkml:trace>
  <inkml:trace contextRef="#ctx0" brushRef="#br0" timeOffset="2446.4">5757 127 0,'0'0'15,"0"-21"-15,0 0 0,-21 0 16,0 21-1,21 21-15,0 0 0,0 0 0,0 21 16,0 1-16,-21-1 0,21 22 16,-21-1-16,-1 1 0,22-22 0,-21 21 15,21 1-15,-21-1 0,0-20 16,21 20-16,-21-20 0,21-1 0,0 0 16,0 1-16,-21-22 0,21 21 15,0-21-15,0 0 16,21-21-16,0 0 15,0-21-15,21 0 0,-20 0 16,20-21-16,-21-1 0</inkml:trace>
  <inkml:trace contextRef="#ctx0" brushRef="#br0" timeOffset="2966.24">6202 296 0,'0'43'16,"0"-86"-16,-21 149 0,-1-63 0,1 20 0,21-21 16,-21 1-16,21 20 0,-21-20 15,0-1-15,21 0 0,0 1 0,0-1 16,-21 0-16,21-21 0,0 1 15,-22 20-15,22-21 0,0 0 16,0-42 15,0 0-31,0 0 0,0 0 16,0-22-16,0 1 0,0 0 16,0-1-16,22 1 0,-1 0 15,0-1-15,-21 22 0,21-21 0,0-1 16,22 22-16,-22 0 0,0 0 15,0 0-15,21 0 0,-20 21 0,20 0 16,0 0-16,-21 0 0,22 21 16,-22 0-16,0 0 0,0 0 0,0 0 15,-21 1-15,0 20 0,0-21 16,0 21-16,0-20 0,0 20 0,0 0 16,-21-21-16,0 22 0,0-22 15,0 0-15,0 0 0,21 0 16,-22 1-16,22-1 0,-21-21 15,0 0-15,0 0 32,21-21-32,0-1 0,-21 1 0</inkml:trace>
  <inkml:trace contextRef="#ctx0" brushRef="#br0" timeOffset="3182.53">5397 487 0,'0'21'0,"0"-42"0,22 42 32,-1-21-32,21 0 0,0 0 0,-20 0 15,41 0-15,-21 0 0,1 0 16,20 0-16,-20-21 0,-1 21 0,0-21 15,1 0-15,-1 21 0</inkml:trace>
  <inkml:trace contextRef="#ctx0" brushRef="#br0" timeOffset="3446.51">6413 106 0,'0'0'16,"-21"-21"-16,0 21 15,0 0 17,21 42-32,0-21 0,-21 22 15,21-1-15,0 0 0,0 1 16,0-1-16,-21 21 0,21-20 0,-22-1 15,22 0-15,-21 1 0,21-22 0,0 21 16,-21-21-16</inkml:trace>
  <inkml:trace contextRef="#ctx0" brushRef="#br0" timeOffset="4202.18">8382 64 0,'0'0'0,"0"-22"0,-21-20 31,0 42-31,-1 0 0,22 21 15,0 22-15,-21-1 16,21 0-16,-21 1 0,21 20 0,0-21 16,0 22-16,0-1 0,-21 1 15,21-22-15,0 22 0,-21-22 0,21 22 16,-21-22-16,21 0 0,0 1 16,0-1-16,0-21 0,0 21 15,0-20-15,0-1 16,0-42-1,0-1 1,0 1-16,0 0 0,0 0 0,0-21 16,0-1-16,0 1 0,0 21 15,21-22-15,-21 1 0,21 21 0,0-21 16,0 20-16,0 1 0,22 0 16,-22 0-16,0 0 0,21 0 15,1 21-15,-22 0 0,21 0 0,1 0 16,-1 21-16,0 0 0,1 0 0,-22 0 15,21 0-15,-21 1 0,-21 20 16,0 0-16,0-21 0,0 22 16,-21-22-16,0 21 0,-21 1 0,-1-22 15,1 21-15,-22-21 0,22 0 16,0 1-16,-1-1 0,1 0 0,21-21 16,0 0-16,0 0 0,-1 0 15,-20 0-15,42-21 16,0 0-1,0-1-15,21 1 0,0-21 0,22 21 16,-1 0-16,0-1 0</inkml:trace>
  <inkml:trace contextRef="#ctx0" brushRef="#br0" timeOffset="4883.39">9123 508 0,'0'0'0,"0"21"31,0 0-31,0 1 0,-21-1 0,-1 0 16,22 0-16,-21 21 0,0-20 16,0 20-16,0-21 0,21 21 0,0-20 15,-21 20-15,21-21 0,0 21 16,0-20-16,0-1 0,0 0 0,21-21 16,0 0-1,21 0-15,1 0 0,-22 0 16,21-21-16,0 0 0,1-22 0,-1 22 15,0-21-15,-20 21 0,20-22 16,-21 1-16,0 21 0,0-22 0,1 22 16,-22-21-16,0 21 0,0 0 15,21-1-15,-21 1 16,0 42 0,0 1-1,0-1-15,0 0 0,0 0 16,0 21-16,0 1 0,0 20 15,0-20-15,0 20 0,0 22 16,0-22-16,0 1 0,0 20 0,0-20 16,0 21-16,0-22 0,0 22 0,0-1 15,0-20-15,0 21 0,0-1 16,0 1-16,0-22 0,0 22 0,-21-21 16,21 20-16,-22-20 0,22-1 15,-42 64-15,42-63 0,0-22 16,-21 0-16,21 1 0,-21-1 0,21 0 15,-21-20-15,21-1 0,0 0 16,-22-21-16,1-42 16,21 20-16,-21-20 15,21 0-15,-21-1 0,0-20 16,0-1-16,-22-20 0,22-1 0,0 22 16,0-43-16,0 21 0,-1 0 0,1-20 15,21 20-15,0 21 0,0-20 16,0 20-16,21 1 0,-21 20 0,22-20 15,20 21-15,-21-1 0,0 1 16,0 0-16,22 20 0,-22-20 0,0 0 16,21 21-16,-20-1 0,20-41 15,-21 42-15,21 0 0,-20-1 16,-1 1-16,-21 0 16,21 0-16,0 0 0</inkml:trace>
  <inkml:trace contextRef="#ctx0" brushRef="#br0" timeOffset="5310.53">10901 381 0,'0'-21'47,"42"21"-47,-21 0 0,43-21 16,-22 21-16,22 0 0,-1 0 15,1-21-15,20 21 0,-20 0 0,-1 0 16,22-22-16,-22 22 0,1 0 16,-1 0-16,1 0 0,-22 0 15,1 0-15,-1 0 0,-21 0 0,0 22 16,-42-1-16,-21-21 15,21 0-15,-22 21 0</inkml:trace>
  <inkml:trace contextRef="#ctx0" brushRef="#br0" timeOffset="5581.8">11451 339 0,'0'21'31,"0"21"-31,0-21 16,0 22-16,0-1 0,0 0 0,0 1 15,0-1-15,-21 22 0,0-22 16,21 21-16,-21 1 0,-1-22 16,1 1-16,21-1 0,-21 0 0,21 1 15,-21-22-15,21 0 0,0 0 16,0 0-16,0 0 0,-21-21 0,42-21 31,-21 0-15,21 0-16</inkml:trace>
  <inkml:trace contextRef="#ctx0" brushRef="#br0" timeOffset="5975.05">11599 931 0,'0'0'16,"0"22"-16,21-22 31,1 0-31,-1 0 0,0-22 0,0 1 16,21 0-16,-20 0 0,20-21 15,0 20-15,-21 1 0,1-21 0,-1 21 16,0 0-16,-21-1 0,0 1 15,0 0-15,-21 21 16,0 0-16,-22 21 16,22 0-16,0 1 0,0-1 0,-22 21 15,22 0-15,0 1 16,-21 41-16,21-41 0,-1-1 0,22-21 16,0 0-16,0 22 0,0-22 15,0 0-15,0 0 16,0 0-16,22-21 15,-1 0-15,21 0 0,-21 0 0,22 0 16,-1 0-16,0 0 0,1-21 0,-1 0 16,21 0-16,-20 0 0,-1 0 15,0-22-15</inkml:trace>
  <inkml:trace contextRef="#ctx0" brushRef="#br0" timeOffset="6516.02">12361 762 0,'0'-42'15,"0"21"-15,0-1 0,0 1 16,21 0 0,1 0-16,-1 21 0,0 0 15,0-21-15,0 21 0,0 0 16,1 0-16,20 0 0,-21 0 0,0 0 16,0 21-16,1 0 0,-22 0 15,0 0-15,0 1 0,0 20 0,0-21 16,0 21-16,0-20 0,0 20 15,-43 21-15,22-41 0,0 20 16,0-21-16,0 0 0,-1 0 16,22 1-16,-21-22 0,21 21 15,0-42 17,0-1-32,0 1 0,21-21 0,1 21 15,-1-22-15,0 1 0,21 0 16,-21-1-16,1 1 0,20 0 0,-21-1 15,21 1-15,-20 0 0,-1 21 16,0-22-16,0 22 0,0 0 16,-21 42-1,0 0-15,-21 0 16,0 1-16,0 20 0,0-21 16,-1 21-16,22 1 0,-21-1 0,0 0 15,0-20-15,21 20 0,0 0 16,0-21-16,0 22 0,0-22 15,0 0-15,0 0 0,0 0 0,0 1 16,0-1-16,21-21 16,0 21-16,0-21 0,1 0 0,20 0 15,-21 0-15,21-21 0,1 0 16,-1 21-16,-21-43 0,22 22 16,-1-21-16,0 21 0,1-22 0</inkml:trace>
  <inkml:trace contextRef="#ctx0" brushRef="#br0" timeOffset="6802.32">13504 106 0,'0'0'0,"-21"0"16,0 0-16,0 21 16,0 0-16,21 0 0,-22 22 15,22-22-15,0 21 0,-21 1 0,0-1 16,21 21-16,0-20 0,0-1 15,-21 0-15,21 1 0,-21 20 0,0-20 16,21-1-16,0 0 0,-22 1 16,1-1-16,21 0 0,0 1 0,0-22 15,-21 21-15,21-21 0,0 0 16,0 1-16,0-1 16,21-42 15,-21-1-31,21 1 0,1 0 0,-22-21 15,21 21-15</inkml:trace>
  <inkml:trace contextRef="#ctx0" brushRef="#br0" timeOffset="6993.8">13187 550 0,'0'0'0,"21"0"31,0 0-31,0 0 15,0 0-15,22 0 0,-22 0 16,21 0-16,-21-21 0,22 21 0,-22 0 16,21 0-16,-21 0 0,1 0 15,20 0-15,-21-21 0,0 21 0,0 0 16,1-21-16</inkml:trace>
  <inkml:trace contextRef="#ctx0" brushRef="#br0" timeOffset="7314.6">14309 296 0,'0'0'0,"-22"0"31,1 22-15,0-22-16,0 42 0,0-21 15,0 0-15,-1 22 0,1-22 0,0 21 16,0 0-16,0 1 0,0-22 16,21 21-16,-22 1 0,22-22 15,-21 21-15,21-21 0,0 22 16,0-22-16,0 0 0,0 0 0,0 0 16,21 0-16,1 1 0,41-1 15,-21-21-15,-20 0 0,20 0 16,0 0-16,1 0 0,-1-21 0,-21-1 15,21 1-15,1 0 0,-22 0 16</inkml:trace>
  <inkml:trace contextRef="#ctx0" brushRef="#br0" timeOffset="7610.65">14774 169 0,'0'0'0,"0"-21"16,21 0-16,1 21 15,-1 0-15,0 0 16,21 0-16,-21 0 0,1 0 0,20 21 16,-21 22-16,21-22 0,1 21 15,-22-21-15,42 64 0,-41-43 16,-1 1-16,-21-1 0,0 0 16,0 1-16,0-1 0,0 0 15,-21 1-15,21-1 0,-43 0 0,22-21 16,0 22-16,0-1 0,0-21 15,-1 0-15,1 1 0,0-1 0,0 0 16,0 0-16,0-21 0,-1 0 16,1 21-16,0-21 0,0 0 15,0 0-15,0 0 0,-1 0 16</inkml:trace>
  <inkml:trace contextRef="#ctx0" brushRef="#br0" timeOffset="8685.78">2646 1651 0,'-43'0'16,"86"0"-16,-107 0 0,43 0 0,0-21 15,0 21-15,0 0 0,-1-21 16,44 21 31,-1 0-32,21 0-15,-21 0 0,22 0 16,-1 0-16,0 0 0,1 0 16,20 0-16,-21 0 0,22 0 0,-1 0 15,1 0-15,21 0 0,-22 0 16,43 0-16,0 0 0,0 0 0,-1 0 15,22 0-15,0-21 0,22 21 16,-1-22-16,0 22 0,0-21 0,21 21 16,1-21-16,-1 21 0,0-21 15,1 21-15,20-21 0,-20 21 0,189-21 16,-168-1-16,-1 22 16,22-21-16,-21 21 0,-1-21 15,22 21-15,-1 0 0,1-21 0,0 21 16,-1-21-16,1 0 0,21 21 15,-21-22-15,-1 22 0,22-21 0,0 0 16,21 21-16,-21-21 0,0 21 16,21-21-16,0 21 0,-22 0 0,1 0 15,0 0-15,21 0 0,-21-21 16,-21 21-16,-1 0 0,1 0 16,0 0-16,-22 0 0,1 0 0,-22 0 15,0 0-15,-21 0 0,-21 0 0,22-22 16,-44 22-16,22 0 15,-42 0-15,21 0 0,-43 0 0,1-21 16,-22 21-16,1 0 0,-1 0 16,-21 0-16,0 0 0,0 0 15,-21-21 63,-21 21-78,0-21 0</inkml:trace>
  <inkml:trace contextRef="#ctx0" brushRef="#br0" timeOffset="17665.93">1037 2709 0,'0'22'31,"0"-1"-31,0 0 31,21-21 16,0-21-31,1 21-16,-22-21 0,21-1 16,0 1-16,-21 0 0,0 0 0,21 0 15,-21 0-15,21-1 0,-21 1 16,0 0-16,0-21 0,0 21 15,0-1-15,-21 22 0,0-21 0,0 21 16,0 0-16,-22 0 16,22 21-16,0 1 0,-21 20 0,20-21 15,1 21-15,0 1 0,0-22 16,21 21-16,0 1 0,-21-22 16,21 21-16,0-21 0,0 22 0,0-22 15,0 0-15,21-21 16,0 21-16,-21 0 0,42-21 0,-20 21 15,-1-21-15,21 0 0,-21 22 16,64-1-16,-43 0 0,-21-21 16,22 21-16,-22 0 0,0 0 15,0 1-15,-21-1 0,0 0 16,0 0-16,0 0 0,-21 0 0,0 22 16,-21-22-16,-1 0 0,1 0 15,0 0-15,-1-21 0,-20 22 16,20-22-16,1 0 0,-21 0 15,20 0-15,1 0 0,0-22 16,-1 1-16,22 0 0,-21 0 0,21 0 16,-22-22-16,22 22 0,0 0 15,0 0-15,0 0 0,21 0 16,0-1-16,0 1 16,21 21-1,0 0-15,0-21 0,21 21 0,1 0 16,-1 0-16</inkml:trace>
  <inkml:trace contextRef="#ctx0" brushRef="#br0" timeOffset="18337.73">1545 2879 0,'0'21'31,"0"0"-31,-21 0 0,0 0 15,21 1-15,-21-1 0,21 0 16,0 0-16,-22 21 0,22-20 0,0-1 16,-21 0-16,21 0 0,0 0 15,0 0-15,0 1 0,21-22 16,1 21-16,-1-21 0,0 0 16,0 0-16,21-21 0,1-1 15,-22 1-15,21 0 0,1 0 16,-1-21-16,-21 20 0,21 1 15,-20-21-15,-1 21 0,0-22 0,0 22 16,0 0-16,-21 0 0,0 0 16,0 0-16,0-1 0,0 1 15,0 42 1,0 1 0,0 20-16,0-21 15,0 0-15,0 22 0,0-1 16,0 0-16,0 1 0,0-1 15,0 0-15,0 22 0,0-22 0,0 0 16,0 22-16,0-22 0,0 22 16,0-22-16,0 22 0,0-22 15,0 21-15,0-20 0,0 20 0,0 1 16,0-22-16,0 22 0,0-1 16,0 1-16,0-1 0,0 1 0,0-1 15,-21-21-15,0 1 0,0 20 16,0-42-16,-1 22 0,1-1 0,0-21 15,-21 0-15,21 1 0,-22-22 16,1 0-16,0 0 0,-1 0 16,-20-22-16,-1 1 0,1 0 15,-22 0-15,22-21 0,-22-1 0,21 1 16,1-22-16,21 1 0,-22 21 16,43-22-16,-21 22 0,20-22 0,22 22 15,0 0-15,0-43 16,0 64-16,22-22 0,-1 22 15,0-21-15,21 21 0,64-64 16,-42 43-16,20-22 0,-20 22 16,20-22-16,1 1 0</inkml:trace>
  <inkml:trace contextRef="#ctx0" brushRef="#br0" timeOffset="18817.7">2307 2879 0,'-21'21'32,"21"0"-32,-21 0 0,21 0 0,-21 1 15,-1 20-15,22 0 0,0-21 16,0 22-16,-21-1 0,21-21 0,0 22 16,-21-22-16,21 0 0,0 21 15,0-21-15,0 1 16,0-44 15,0-20-31,0 21 16,0 0-16,0-22 0,0 1 15,0 21-15,0-21 0,21-1 0,0 22 16,1-21-16,-1-1 0,0 22 16,21 0-16,1 0 0,-1 0 15,0 0-15,1-1 0,20 22 0,-21 0 16,1 0-16,-1 0 0,0 0 15,1 22-15,-1-1 0,-21 0 0,0 0 16,1 21-16,-22 1 0,0-1 16,0 0-16,0 1 0,0-1 0,-22 0 15,1 1-15,0-1 0,0 0 16,-21 1-16,20-22 0,22 0 16,-21 0-16,21 0 0,-21 1 0,21-44 31,0 1-31,21 0 0,0 0 15,1-21-15,-1-1 0,0 1 16,0 0-16</inkml:trace>
  <inkml:trace contextRef="#ctx0" brushRef="#br0" timeOffset="19054.34">3154 2604 0,'0'0'0,"0"21"16,0 0-1,0 0-15,0 21 0,0 1 16,0-1-16,0 0 0,-21 1 0,21-1 16,-22 0-16,22 1 0,0-1 15,-21 0-15,0 1 0,21-1 0,0 0 16,0-20-16,-21 20 0,21-21 16,0 0-16,0 0 15,21-42 1,-21 0-16,21 0 0,0 0 15,-21 0-15</inkml:trace>
  <inkml:trace contextRef="#ctx0" brushRef="#br0" timeOffset="19263.02">2921 2963 0,'0'0'0,"-21"0"16,42 0 15,0 0-31,0 0 0,22 0 16,-22 0-16,0 0 0,21 0 15,-21-21-15,22 21 0,-1 0 0,-21 0 16,22-21-16,-22 21 0,0 0 16,21 0-16,-21 0 0</inkml:trace>
  <inkml:trace contextRef="#ctx0" brushRef="#br0" timeOffset="19822.25">3873 3090 0,'0'0'16,"22"0"-16,-1 0 16,0 0-16,0-21 15,-21 0-15,21 0 16,-21 0-16,0 0 0,21-1 0,-21 1 15,0 0-15,0 0 0,0 0 16,0 0-16,-21-1 0,0 1 0,0 0 16,0 0-16,0 21 0,-1 0 15,1 0-15,-21 0 0,21 0 0,0 21 16,-22 0-16,22 0 0,0 22 16,0-22-16,0 21 0,-22 1 0,43-22 15,-21 21-15,0 0 0,21 1 16,-21-1-16,21-21 0,0 22 15,0-22-15,0 0 0,0 0 16,0 0-16,21 0 0,0-21 0,0 0 16,0 0-16,22 0 0,-22 0 15,21-21-15,-21 0 0,22 0 0,-1 0 16,-21-22-16,22 22 0,-22 0 0,21-21 16,-21 21-16,0-22 0,1 1 15,-22 21-15,0-22 0,21 22 0,-21 0 16,0 0-16,0 0 0,0 42 31,0 0-15,0 21-16,-21-20 0,21 20 0,0-21 15,0 21-15,0-20 0,-22 20 16,22 0-16,0-21 0,0 1 16,0 20-16,0-21 0,0 0 0,0 0 15,22-21-15,-1 0 16,0 0-16,0 0 0,0-21 15,0 0-15,1 21 0,-1-21 16,0-21-16,0 20 0</inkml:trace>
  <inkml:trace contextRef="#ctx0" brushRef="#br0" timeOffset="20310.55">4381 2879 0,'0'0'0,"0"-43"31,0 22-31,22 21 15,-1-21-15,0 21 0,0 0 16,0 0-16,0-21 0,22 21 0,-22 0 16,0 0-16,21 21 0,-20-21 15,-1 21-15,0 0 0,0 1 0,-21-1 16,0 21-16,0-21 0,0 0 16,-21 22-16,0-22 0,0 0 15,-1 21-15,-20-20 0,21-1 0,-21 0 16,20 21-16,1-42 0,0 21 0,0 1 15,0-22-15,21-22 32,21 1-17,0 0-15,0-21 0,22 21 16,-22-22-16,21 1 0,-21 21 0,22-22 16,20-20-16,-42 42 0,0 0 15,1-1-15,-1 1 0,0 21 16,-21 21 15,-21 1-31,21-1 0,-21 0 16,-1 0-16,1 0 0,0 22 15,0-22-15,0 21 0,0-21 16,-1 22-16,1-22 0,21 21 0,-21 0 16,21-20-16,0 20 15,0-21-15,0 0 0,0 0 0,0 1 0,21-22 16,0 21-16,1-21 15,-1 0-15,0 0 0,0 0 0</inkml:trace>
  <inkml:trace contextRef="#ctx0" brushRef="#br0" timeOffset="20825.37">1312 3895 0,'-21'0'0,"42"0"0,-63 0 16,21 0-16,21 21 0,-21-21 0,42 0 31,0 0-31,0 0 16,21 0-16,22 0 0,-22 0 0,43 0 16,-22 0-16,22 0 0,0 0 15,21 0-15,-1-21 0,1 21 0,21 0 16,0 0-16,21-21 0,1 21 0,-1 0 15,21-22-15,-21 22 0,22 0 16,-1 0-16,0-21 0,-21 21 0,1-21 16,-1 21-16,0 0 15,0 0-15,0-21 0,-21 21 0,-21 0 16,21 0-16,42-21 0,-84 21 16,-43 0-16,22 0 15,-22 0-15,-21-21 0,1 21 0,-1 0 0,0 0 16,0 0-16,-21-22 15,0 1 1,0 0-16</inkml:trace>
  <inkml:trace contextRef="#ctx0" brushRef="#br0" timeOffset="21241.88">6096 2963 0,'-21'0'16,"21"22"-16,0-1 15,0-42 48,21 21-63,-21-22 16,0 1-16,0 0 15,-21 21 32,21 21-47,-21-21 0,21 21 16,-22 1-1,22-1 1</inkml:trace>
  <inkml:trace contextRef="#ctx0" brushRef="#br0" timeOffset="21501.9">5969 3323 0,'0'0'16,"21"0"-16,0 0 15,0 0-15,-21-21 16,0 0-16,0 0 15,-21 21 17,0 0-32,0 0 15,0 21-15,21 0 16</inkml:trace>
  <inkml:trace contextRef="#ctx0" brushRef="#br0" timeOffset="22015.12">8001 2413 0,'0'0'15,"0"-21"-15,21 21 0,-21 21 32,-21 21-32,0-20 0,0 20 0,-1 0 15,-20 22-15,0-22 0,-1 22 16,-62 41-16,62-41 0,-20-1 15,20 1-15,1-22 0,-21 22 0,20-1 16,1-20-16,0 20 0,-1-21 16,22 1-16,-21-1 0,21-21 0,-1 0 15,1 1-15,21-1 0,0 0 16,21-42 0,-21 0-16,22-1 0,20 1 0</inkml:trace>
  <inkml:trace contextRef="#ctx0" brushRef="#br0" timeOffset="22350.37">8318 2371 0,'0'0'0,"-21"21"0,0 21 0,0 1 16,0-1-16,0 21 0,-1-20 16,-20 20-16,21 1 0,-21-1 15,-1-20-15,1 20 0,0 1 0,-1-1 16,1 1-16,0-22 0,-1 21 16,1 1-16,0-22 0,-1 1 0,22-1 15,0 0-15,0-21 0,0 1 16,-1-1-16,22 0 0,0 21 15,22-63 17,-1 0-32,0 0 0,21-22 15,-21 22-15</inkml:trace>
  <inkml:trace contextRef="#ctx0" brushRef="#br0" timeOffset="22626.51">8530 2773 0,'0'0'16,"-21"21"-16,21 0 0,-21 22 0,0-22 16,-1 21-16,1 0 0,0 1 15,-21-1-15,21 22 0,-1-22 16,1 0-16,0 1 0,0-1 0,0 0 15,21-21-15,0 22 0,-21-22 0,21 0 16,0 0-16,21-21 16,0 0-1,0-21-15,21 0 16,-20 0-16,-1-22 0,0 22 0,21 0 16</inkml:trace>
  <inkml:trace contextRef="#ctx0" brushRef="#br0" timeOffset="22834.89">8234 3090 0,'0'0'0,"-21"0"32,42 0-17,0 0-15,0 0 0,0 0 16,0 0-16,1 0 0,20 0 15,-21 0-15,21-21 0,1 21 16,-1 0-16,0-21 0,-20 21 0,20 0 16,0 0-16</inkml:trace>
  <inkml:trace contextRef="#ctx0" brushRef="#br0" timeOffset="23926.35">9144 3260 0,'0'0'16,"21"-21"-16,0 21 0,0-22 0,-21 1 15,22 0-15,-1 0 0,0 0 0,0 0 16,-21-1-16,0 1 0,21 0 16,-21 0-16,0 0 0,0 0 0,0-1 15,0 1-15,-21 0 16,0 21-16,0 0 0,0 0 15,-1 0-15,-20 0 0,0 0 0,21 21 16,-22 0-16,1 1 0,0-1 16,-1 0-16,1 0 0,21 21 0,-22 1 15,22-1-15,0 0 0,0-20 0,0 20 16,21 0-16,-21-21 0,21 22 16,0-22-16,0 0 0,21 0 0,0-21 15,0 21-15,0-21 0,22 0 16,-22 0-16,21 0 0,0 0 0,1-21 15,-1 0-15,-21 21 0,22-21 0,-1 0 16,0-22-16,-21 22 16,22 0-16,-22-21 0,0 21 0,-21-22 0,21 22 15,-21 0-15,21-21 0,-21 20 16,0 1-16,0 0 0,0 0 16,22 0-16,-22 42 31,0 0-31,0 0 15,0 22-15,0-22 0,0 21 16,-22-21-16,22 22 0,0-22 0,0 21 16,0-21-16,0 22 0,0-22 0,0 0 15,0 0-15,22 0 16,-1-21-16,0 0 0,0 0 0,21 0 16,-20 0-16,20-21 0,21 0 15,-20 21-15,-1-21 0,22-22 16,-1 22-16,-21 0 0,22-21 0,-22 21 15,1-22-15,-22 22 0,21-21 16,-21 21-16,-21-1 0,0 1 0,0 0 16,0 0-16,0 0 0,-21 21 0,-21 0 15,21 0-15,-22 0 0,1 0 16,0 0-16,-1 0 0,1 21 0,0 0 16,20-21-16,-20 21 0,0 22 15,21-22-15,-22 0 0,22 0 16,0 21-16,21-20 0,0-1 0,0 0 15,0 0-15,0 0 0,21 0 16,0-21-16,22 0 16,-22 0-16,21 0 0,0-21 15,1 21-15,-1-21 0,0 21 0,1-21 16,-22 0-16,21 21 0,-21 0 0,1 0 16,-22 21-1,0 0 1,0 21-16,0-20 0,0 20 15,0-21-15,0 21 0,0 1 0,-22-1 16,22 0-16,0 1 0,0-1 0,-21 0 16,21 1-16,0-1 15,0 0-15,0 22 0,0-22 16,0 1-16,0 20 0,-21-21 0,0 1 0,21 20 16,-21-20-16,0-1 0,-1 0 15,-20 1-15,21-1 0,-21-21 0,-1 21 16,1 1-16,-22-22 0,22 21 0,0-21 15,-22 1-15,22-1 0,-22 0 16,22-21-16,-21 0 0,-43 0 16,42 0-16,22 0 0,0-21 0,-1-22 15,22 22-15,0-21 0,0 0 16,21-1-16,0 1 0,0 0 0,0-22 16,21 1-16,0 20 0,0-20 15,64-43-15,-43 64 16,22-22-16,-22 22 0,0-22 0,22 22 15,-1 0-15</inkml:trace>
  <inkml:trace contextRef="#ctx0" brushRef="#br0" timeOffset="24397.96">10287 2985 0,'0'0'0,"0"-22"15,-21 22 16,21 22-31,0-1 16,-21 0-16,21 0 0,0 0 0,0 0 16,0 1-16,0-1 0,0 0 15,0 0-15,-22 0 0,22 0 0,-21-21 16,21 22-16,0-1 0,-21-21 16,0 0-1,21-21-15,0-1 16,0 1-16,0 0 15,0 0-15,0 0 0,0 0 0,0-1 16,0 1-16,0 0 0,21 0 0,0 0 16,22 0-16,-22-1 0,0 1 15,21 0-15,-21 21 0,22-21 0,-1 21 16,0-21-16,22 21 16,-22 0-16,1 0 0,-1 21 0,0 0 15,-21 0-15,22 0 0,-22 22 16,-21-22-16,0 21 15,0-21-15,0 1 0,0 20 0,0-21 0,-21 0 16,-22 0-16,22 1 0,0-1 16,0 0-16,-21 0 0,20-21 0,1 0 15,21 21-15,0-42 32,0 0-32,21 21 0,1-21 0,-1 0 15,21-1-15</inkml:trace>
  <inkml:trace contextRef="#ctx0" brushRef="#br0" timeOffset="24847.97">11366 2942 0,'0'0'0,"0"-21"16,0 0-16,0 0 0,0-22 0,0 22 16,0 0-16,-21 0 0,0 0 15,0 0-15,0 21 0,0 0 16,-1 0-16,1 0 0,-21 21 0,21 0 15,-22 0-15,1 21 16,0-20-16,-1 20 0,1 0 0,21-21 16,0 22-16,-22-1 0,43-21 15,0 22-15,0-22 0,0 0 0,0 0 16,0 0-16,22 0 0,-1 1 0,0-22 16,21 0-16,1 0 0,-1 0 15,0 0-15,1 0 0,-22 0 0,21-22 16,0 1-16,1 0 0,-22 0 15,0 0-15,0 0 0,0-22 0,1 22 16,-1 0-16,-21-21 0,21 20 0,-21 1 16,0 0-16,0 0 0,0 0 15,0 42 1,-21 0-16,0-21 16,-1 21-16,22 22 0,0-22 15,-21 0-15,21 0 0,-21 0 0,21 0 16,0 1-16,0-1 0,0 0 15,0 0-15,21-21 0,0 21 0,1-21 16,-1 0-16,0 0 0,0 0 0,0 0 16,0 0-16,43-21 15</inkml:trace>
  <inkml:trace contextRef="#ctx0" brushRef="#br0" timeOffset="25470.2">11832 2879 0,'0'0'0,"-21"0"31,0 0-31,21 21 16,-21 0-16,21 0 0,0 0 0,-22 1 16,22-1-16,-21 0 0,21 0 15,0 21-15,0-20 0,0-1 0,0 0 16,0 0-16,0 0 0,0 0 16,0 1-1,-21-22-15,0 0 16,21-22-1,-21 22-15,21-21 0,0 0 0,0 0 16,0 0-16,0 0 0,0-22 16,0 22-16,0 0 0,21 0 15,0 0-15,0-22 0,22 22 0,-22 0 16,21 0-16,0 0 0,43-1 16,-43 22-16,1 0 0,-1 0 15,-21 0-15,22 0 0,-22 22 0,21-1 16,-42 0-16,21 0 0,-21 0 15,21 22-15,-21-22 0,0 0 0,0 0 16,0 0-16,0 0 0,-21 1 16,21-1-16,-21 0 0,0 0 15,0 0-15,0-21 0,-1 0 16,1 0 0,0 0-16,21-21 15,0 0-15,0 0 16,21 0-16,0-1 0,1-20 15,20 21-15,0-21 0,1 20 0,-1 1 16,0-21-16,22 21 0,-22 0 16,0 21-16,1 0 0,-1 0 0,0 0 15,-20 0-15,-1 0 0,0 21 0,0 0 16,-21 21-16,0-21 16,0 1-16,0-1 0,0 21 0,0-21 15,0 0-15,-21 1 0,21-1 16,-21 0-16,0 0 0,21 0 0,0 0 15,-22-21-15,22-21 32,22 0-17</inkml:trace>
  <inkml:trace contextRef="#ctx0" brushRef="#br0" timeOffset="25798.89">12912 2942 0,'21'0'32,"0"0"-17,0 0-15,0 0 0,0 0 0,1 0 16,-1-21-16,21 21 0,-21-21 16,0 0-16,22 21 0,-22-21 0,0-1 15,-21 1-15,0 0 0,0 0 16,0 0-16,-21 21 15,-21 0-15,20 0 0,-20 0 16,0 0-16,-1 21 0,1 21 16,0-21-16,21 1 0,-22 20 0,1-21 15,21 21-15,0-20 0,-1-1 16,22 0-16,0 21 0,0-21 16,22 1-16,-1-1 0,0 0 15,21-21-15,-21 0 0,22 0 16,-1 0-16,0 0 0,-20 0 15,20 0-15</inkml:trace>
  <inkml:trace contextRef="#ctx0" brushRef="#br0" timeOffset="26554.39">13949 2180 0,'0'0'15,"-21"0"-15,-22 0 0,22 0 0,0 0 16,0 0-16,21-21 15,21 21 1,0 0-16,0 0 0,22 0 0,-1 0 16,21-21-16,1 21 0,-22 0 15,22 0-15,-1 0 0,1 0 16,-22 0-16,0 0 0,1 0 0,-22 0 16,0 0-16,-42 0 15,0 0-15,0 0 16,-22 0-16,-20 0 0,20 0 15,1 0-15,-21 0 0,20 0 0,1 0 16,0 0-16,20 0 0,1 0 16,-21 0-16,21 21 0,0-21 0,-1 21 15,1 0-15,0-21 0,0 22 0,0 20 16,0-21-16,-1 21 0,1 22 16,0-22-16,0 22 0,21-1 15,-21 1-15,0-1 0,-1 1 16,22-1-16,0 1 0,-21-1 0,0 1 15,0 63-15,0-64 0,0 1 16,21-1-16,-22 1 0,22-22 16,-21 22-16,21-22 0,0 0 0,0 1 15,0-1-15,0-21 0,0 0 16,0 0-16,21 1 0,1-22 16,-1 0-16,0 0 0,0 0 15,21-22-15,-20 22 0,-1-21 16,21 0-16,0-21 0,1 21 0,-22-22 15,21 1-15,1 0 0</inkml:trace>
  <inkml:trace contextRef="#ctx0" brushRef="#br0" timeOffset="26805.7">14436 2561 0,'0'0'0,"0"-21"0,0 0 0,0 0 15,0 0-15,-22 21 0,1 0 16,0 0-16,21 21 0,-21 0 0,0 21 15,0-21-15,-1 22 0,1-1 16,0 0-16,0 22 0,0-22 0,0 1 16,21-1-16,-22 0 0,1 1 0,21-1 15,-21 0-15,21-21 16,0 1-16,0 20 0,0-21 16,0 0-16,21-21 0,0 0 15,1 0-15,20 0 0,-21 0 0,21-21 16,-20 21-16,-1-21 0,0 0 15,0 0-15,0-1 0</inkml:trace>
  <inkml:trace contextRef="#ctx0" brushRef="#br0" timeOffset="26994.54">13991 2942 0,'0'0'0,"-42"0"0,21 0 0,-1 0 16,22 21-16,22-21 15,20 0 1,-21 0-16,21 0 16,-20 0-16,41 0 0,-21 0 0,1 0 15,20-21-15,-20 21 0,-1-21 16,0 21-16,-21 0 0</inkml:trace>
  <inkml:trace contextRef="#ctx0" brushRef="#br0" timeOffset="27342.42">14520 2985 0,'-21'21'15,"42"-21"1,0 0-16,1-21 16,-1 21-16,0-22 0,21 1 15,-21 21-15,1-21 0,20 0 0,-21 21 16,0-21-16,0 0 0,-21-1 15,0 1 1,-21 21-16,0 0 0,0 0 16,0 21-16,-22 1 0,22-1 15,0 0-15,-21 0 0,21 0 16,-1 0-16,1 1 0,0 20 16,0-21-16,21 0 0,-21 0 0,21 1 15,0-1-15,0 0 0,0 0 16,21-21-16,0 21 0,0-21 0,22 0 15,-22 0-15,21 0 0,-21 0 0,22 0 16,-22 0-16,21-21 0,-21 0 16,22 0-16,-22 21 0,21-21 0</inkml:trace>
  <inkml:trace contextRef="#ctx0" brushRef="#br0" timeOffset="27838.25">15007 2879 0,'0'0'0,"0"-21"0,0-1 0,0 1 16,0 0-16,21 21 0,-21-21 0,21 21 15,1 0-15,-22-21 0,21 21 0,0 0 16,21 0-16,-21 0 0,1-21 16,20 21-16,0 0 0,-21 0 0,22 21 15,-22-21-15,21 21 0,-21 0 16,-21 0-16,0 0 0,0 1 0,0 20 16,0-21-16,0 0 0,-21 22 0,-21-22 15,21 0-15,-22 0 0,1 0 16,21 0-16,-21 1 0,20-1 15,1 0-15,0-21 0,0 0 16,42 0 0,0-21-1,0 0-15,22-1 0,-22 1 16,21 0-16,-21-21 0,22 21 0,-1-22 16,-21 22-16,22-21 0,-22 21 15,21-22-15,-21 22 0,0 0 0,1 0 16,-1 21-16,-21-21 15,0 42 1,0 0-16,-21 0 0,-1 21 16,1-20-16,0-1 0,0 21 15,0-21-15,0 0 0,21 22 16,0-22-16,-22 0 0,22 0 0,0 0 16,0 1-16,0-1 0,0 0 15,0 0-15,22-21 0,-1 0 16,0 0-16,0 0 0,0 0 15,22 0-15,-22 0 0,21-21 0,-21 0 16,22 21-16,-22-21 0,21-1 16,-21 1-16,22-21 0</inkml:trace>
  <inkml:trace contextRef="#ctx0" brushRef="#br0" timeOffset="28089.62">16171 2413 0,'0'0'0,"21"-42"0,-21 21 0,0-1 16,0 1-16,0 0 0,-21 63 31,0-20-31,21 20 0,-21 0 16,0 1-16,0-1 0,-1 21 0,1 1 15,0-22-15,0 22 0,0-22 16,0 0-16,-1 1 0,1-1 0,0 0 16,21-20-16,-21 20 0,21-21 15,0 0-15,0 0 0,0 1 0,0-1 16,21-21-16,0 0 15,22 0-15,-22 0 0,0 0 16,0 0-16,0 0 0,0-21 0,22 21 16,-22-22-16,0 1 0</inkml:trace>
  <inkml:trace contextRef="#ctx0" brushRef="#br0" timeOffset="28270.35">15875 2794 0,'-21'0'15,"42"0"-15,-63 0 0,63 0 32,0 0-17,0 0-15,0 0 0,22 0 16,-1 0-16,0 0 0,1 0 0,-1 0 16,21-21-16,-20 21 0,-1 0 15,22-21-15</inkml:trace>
  <inkml:trace contextRef="#ctx0" brushRef="#br0" timeOffset="28521.29">16891 2519 0,'0'0'0,"-21"0"0,0 0 16,-1 0-16,1 21 15,0 0-15,0 0 0,0 1 16,0 20-16,-1-21 0,1 21 0,0 1 15,21-22-15,-21 21 0,0 1 16,0-22-16,-1 21 0,22-21 0,0 0 16,0 1-16,0 20 0,0-21 15,0 0-15,0 0 0,0 1 16,22-22-16,-1 0 0,0 0 0,0 0 16,0 0-16,0 0 0,22 0 15,-22 0-15</inkml:trace>
  <inkml:trace contextRef="#ctx0" brushRef="#br0" timeOffset="28847.56">17187 2540 0,'0'0'0,"0"-21"0,0 0 16,0 0-16,21 21 15,1 0 1,20 0-16,-21 0 0,21 21 15,1 0-15,-1 0 0,0 0 16,22 0-16,-22 22 0,-21-1 0,22-21 0,-22 22 16,0-1-16,0 0 15,-21 1-15,0-22 0,0 21 0,-21-21 16,0 22-16,0-22 0,-22 21 16,1-21-16,0 0 0,-1-21 0,1 22 15,0-1-15,-1-21 0,22 0 0,-21 21 16,21-21-16,0 0 0,42 0 31,0-21-15,21 0-16,-21-1 0,22 22 0,-1-21 15</inkml:trace>
  <inkml:trace contextRef="#ctx0" brushRef="#br0" timeOffset="29089.72">18013 2731 0,'-21'0'31,"42"0"-15,0 0-1,0 0-15,0 0 0,0 0 16,1 0-16,-1 0 0,0 0 15,0 0-15,0 0 16,-42 0 0,0 0-16</inkml:trace>
  <inkml:trace contextRef="#ctx0" brushRef="#br0" timeOffset="29229.83">17780 2900 0,'0'0'0,"42"21"31,-21-21-31,1 0 0,-1 0 0,21 0 16,-21 0-16,22 0 0,-1 0 15,-21 0-15</inkml:trace>
  <inkml:trace contextRef="#ctx0" brushRef="#br0" timeOffset="29821.6">19092 2180 0,'0'0'0,"21"0"63,1 0-63,-1 0 15,0 0-15,-21-21 16,21 0-16,-21 0 15,0 0-15,0-1 32,-21 22-32,0 0 15,0 0-15,-22 0 0,22 22 16,0-1-16,21 0 0,-21 0 0,0-21 16,-1 21-16,22 0 0,-21 1 15,21-1-15,0 0 0,0 0 16,21-21-1,1 0-15,-1 0 0,0 0 16,0 21-16,0-21 0</inkml:trace>
  <inkml:trace contextRef="#ctx0" brushRef="#br0" timeOffset="30163.89">19748 2138 0,'0'0'16,"0"-21"-16,-21 21 16,0 0-16,0 0 15,0 21-15,0 0 0,-1 0 0,1 22 16,0-22-16,0 21 0,0 0 15,0 1-15,-1-1 0,1 22 16,0-22-16,0 0 0,0 22 16,0-22-16,21 0 0,0 1 0,0-1 15,0-21-15,0 22 0,0-22 0,0 0 16,0 0-16,0 0 0,21-21 16,0 0-16,21 0 0,-21 0 0,1 0 15,-1 0-15,21-21 0,-21 21 16,0-21-16</inkml:trace>
  <inkml:trace contextRef="#ctx0" brushRef="#br0" timeOffset="30342.32">19262 2646 0,'0'0'0,"-22"0"16,1 0-16,21 21 15,21-21 1,1 0-16,-1 0 0,21 0 15,-21 0-15,22 0 0,-1-21 0,0 0 16,1 21-16,20-21 0,-21 21 16,1-22-16,-1 1 0,-21 21 0</inkml:trace>
  <inkml:trace contextRef="#ctx0" brushRef="#br0" timeOffset="30686.14">19770 2582 0,'0'0'0,"-22"0"16,22 22-16,43-22 31,-22 0-31,0 0 16,0 0-16,22-22 0,-22 22 16,21-21-16,-21 0 0,0 0 0,22 21 15,-22-21-15,-21 0 0,0-1 16,0 1-16,0 0 0,-21 21 31,-22 0-31,22 0 0,0 0 0,-21 21 16,21-21-16,-22 43 0,22-22 15,0 0-15,0 21 0,0-21 0,-1 43 16,22-22-16,0-21 16,0 22-16,0-22 0,0 0 0,0 0 15,22 0-15,-1 1 0,0-22 0,21 21 16,-21-21-16,1 0 0,20 0 15,-21 0-15,21 0 0,-20 0 0</inkml:trace>
  <inkml:trace contextRef="#ctx0" brushRef="#br0" timeOffset="30906.04">20426 2434 0,'21'21'0,"-42"-42"0,42 85 0,-21-22 16,21-21-16,0 22 0,0-22 16,-21 21-16,22-21 0,-22 43 15,0-43-15,21 0 0,-21 0 16,0 0-16,0 1 0,0-1 16,21-21-1,0 0 1</inkml:trace>
  <inkml:trace contextRef="#ctx0" brushRef="#br0" timeOffset="31125.95">20849 2392 0,'0'0'0,"0"-21"0,-21 21 16,0 0-16,-22 0 15,22 21-15,0 0 0,-21 21 16,21-20-16,-22 20 0,1 0 15,0 1-15,-1-1 0,22 0 0,-21-21 16,-1 22-16,1-1 0,21-21 0,0 22 16,0-22-16,-1 0 0,1 0 15,21 0-15,21-21 16,1 0-16,20 0 16</inkml:trace>
  <inkml:trace contextRef="#ctx0" brushRef="#br0" timeOffset="31414.44">21209 2244 0,'-21'-21'16,"0"21"-16,-1 0 15,22 21-15,-21 0 0,21 0 16,0 0-16,-21 22 0,21-1 0,-21 0 15,21 1-15,0-1 0,0 0 16,-21 1-16,21-1 0,-21 0 0,21 1 16,0-22-16,0 21 0,0-21 0,0 0 15,0 22-15,0-22 16,0 0-16,0 0 0,21-21 16,0 0-16,0 0 15,0 0-15,22 0 0,-22 0 0,0 0 16,21 0-16,-21-21 0</inkml:trace>
  <inkml:trace contextRef="#ctx0" brushRef="#br0" timeOffset="31614.32">20997 2582 0,'-21'0'0,"0"0"31,42 0-16,0 0 1,0 0-16,1 0 0,20 0 16,-21 0-16,21 0 0,1 0 0,-1 0 15,0-21-15,1 0 0,-1 21 16,0-21-16</inkml:trace>
  <inkml:trace contextRef="#ctx0" brushRef="#br0" timeOffset="32146.13">21653 2159 0,'0'0'0,"-21"21"15,0-21-15,0 0 47,21-21-47,0 0 16,21 0 15,0 21-31,0 0 0,1 0 16,-1 0-16,0 0 15,0 0-15,0 0 16,-21 21-1,0 0-15,-21 0 16,0-21-16,0 0 0,0 21 16,-1-21-16,1 0 0,0 0 0,0 0 15,0 0-15,21-21 32,0 0-32,0 0 15,21 21-15,0-21 16,0 21-16,0-21 0,1 21 15,-1 0 1,-21 21-16,0 0 16,0 0-16,0 0 0,0 22 15,-21-22-15,-1 21 0,-20 0 0,21-20 16,0 20-16,-22-21 0,22 0 0,0 0 16,21 1-16,0-1 0</inkml:trace>
  <inkml:trace contextRef="#ctx0" brushRef="#br0" timeOffset="33170.47">21505 2180 0,'0'0'0,"0"-21"15,21 21 1,-21-21-16,22 21 31,-22 21-31,0 0 16,21 0-16,0 1 0,-21 20 16,21 0-16,0 22 0,-21-22 0,21 22 15,-21-1-15,0-21 0,22 22 0,-22-22 16,21 1-16,-21-1 0,0 0 15,21 1-15,0-22 0,-21 0 16,21 0-16,-21 0 0,0 0 16,21 1-16,1-1 15,-1-21 1,0-21 0,-21-1-16,21 1 15,-21 0-15,0-21 0,21 21 16,0-22-16,-21 1 0,22 0 0</inkml:trace>
  <inkml:trace contextRef="#ctx0" brushRef="#br0" timeOffset="33434.32">22331 2180 0,'0'0'0,"21"0"0,-21-21 16,-21 42 15,0 0-31,-1 1 15,1 20-15,-21 0 0,21 1 0,0-1 16,-22 21-16,22-20 0,-21 20 16,-1-20-16,22-1 0,-21 0 0,21 1 15,0-1-15,-1-21 0,1 21 0,0-20 16,21-1-16,-21 0 0,21 0 16,0 0-1,21-21 1,0 0-16,0 0 15,1-21-15,-1 0 0,0 21 0</inkml:trace>
  <inkml:trace contextRef="#ctx0" brushRef="#br0" timeOffset="33919.48">22521 2625 0,'0'-21'0,"0"42"0,21-64 0,-21 22 15,0 0-15,0 0 0,0 0 16,-21 0-16,0 21 16,0 0-16,0 0 0,0 0 0,-1 0 15,-20 21-15,21 0 0,0 0 16,0 0-16,-22 22 0,22-22 0,0 21 16,0 0-16,0-20 0,21 20 15,0-21-15,-22 21 0,22-20 0,0-1 16,0 0-16,0 0 0,0 0 15,22-21 1,-1 0-16,0 0 16,0 0-16,0 0 15,0-21-15,1 21 0,-1-21 0,0 0 16,0 0-16,0-22 0,0 22 16,1-21-16,-22 21 0,21-22 0,-21 1 15,21 21-15,-21 0 0,0-1 16,0 44-1,0-1 1,0 0-16,0 21 0,0-21 0,0 1 16,0-1-16,0 0 0,0 21 0,0-21 15,0 1-15,0-1 16,0 0-16,21-21 31,0 0-31,0-21 16,1 21-16,-1-21 0,0-1 0</inkml:trace>
  <inkml:trace contextRef="#ctx0" brushRef="#br0" timeOffset="34533.74">22881 2223 0,'0'-22'0,"0"44"0,0-65 0,0 22 16,-21 21-1,21 21-15,-21 0 0,0 22 16,-1-22-16,22 21 0,0 1 15,-21-1-15,0 0 0,21 1 0,-21 20 16,21-21-16,0 1 0,0-22 16,0 21-16,0 1 0,0-22 0,0 0 15,0 0-15,0 0 0,0 0 16,0 1-16,21-22 16,0 0-16,0 0 15,1-22-15,-1 1 16,0 0-16,0 21 0,0-42 0,0 21 15,1-1-15,-1-20 0,0 21 16,0 0-16,0 0 0,-21-1 0,21 1 16,-21 0-16,0 42 15,0 0 1,0 1-16,0 20 16,0-21-16,0 0 0,-21 22 0,21-22 15,0 0-15,0 0 0,0 0 16,0 0-16,0 1 0,0-1 15,21-21-15,1 0 16,-1 0-16,0 0 0,0 0 16,0 0-16,0-21 0,1-1 0,-1 1 15,0 0-15,0 0 0,0 0 16,0 0-16,1-22 0,-22 22 16,21-21-16,-21 21 0,21-1 0,-21 1 15,0 0-15,0 42 31,0 0-31,0 1 0,0-1 0,-21 0 16,21 0-16,-21 0 0,21 0 16,-22 1-16,22-1 0,0 0 0,-21 0 15,21 0-15,21-21 32,1 0-32,-1 0 0,0-21 15,0 0-15</inkml:trace>
  <inkml:trace contextRef="#ctx0" brushRef="#br0" timeOffset="34866.28">23453 2625 0,'21'0'0,"0"0"31,0 0-31,0 0 0,0 0 0,1 0 16,-1-21-16,0 21 15,0-22-15,0 1 0,0 0 16,-21 0-16,22 0 0,-22 0 16,0-1-16,-22 22 31,-20 0-31,21 22 0,0 20 16,0-21-16,-22 21 0,22-20 15,0 20-15,0-21 0,0 21 0,21-20 16,0-1-16,-22 0 0,22 0 0,0 0 15,0 0-15,0 1 16,22-22-16,-1 0 0,0 0 0,0 0 16,21 0-16,-20 0 0,20 0 15,21-22-15,-20 22 0,-1-21 0,0 0 16,1 0-16</inkml:trace>
  <inkml:trace contextRef="#ctx0" brushRef="#br0" timeOffset="35720.79">24215 2159 0,'0'0'0,"-22"0"0,22-21 172,0 0-157,0 0 1,22 21 0,-22 21 15,0 0-15,0 0-16,0 0 15,-22-21-15,1 21 0,0-21 16,0 22-16,0-22 15,0 0-15,21 21 16,-22-21 0,22-21-1,0-1-15,0 1 16,22 0 0,-22 0-16,21 0 0,0 0 0,-21-1 0,21 1 15,0 0-15,-21 0 16,21 21-16,1 0 15,-22 21 1,0 0-16,0 0 0,0 1 16,0-1-16,0 0 0,-22 0 0,1 0 15,21 0-15,-21 1 0,0-22 16,21 21-16,0 0 0,-21-21 16,0 0-16,-1 0 15,22-21 16,0 0-31,0-1 16,0 1-16,0 0 0,22 0 0,-1 21 16,-21-21-16,21 0 0,-21-1 15,0 1-15,21 21 0,-21-21 16,21 21-16,-21 21 16,0 0-16,0 1 15,0-1-15,0 0 0,0 0 16,0 0-16,0 0 0,0 1 0,0-1 15,0 0-15,0 0 0,0 0 16,-21 0-16,0-21 0,0 22 0,0-22 16,-1 0-1</inkml:trace>
  <inkml:trace contextRef="#ctx0" brushRef="#br0" timeOffset="36401.4">24384 1651 0,'0'0'0,"-21"-21"0,21 0 16,0 0 0,21-1-1,0 22 1,0 0-16,22 0 0,-1-21 0,0 21 16,1 0-16,-1 0 0,0 0 15,1-21-15,-1 21 0,21 0 0,-20 0 16,-22 0-16,21 0 15,-21 0-15,1 0 0,-1 0 16,-21 21 0,0 0-16,0 1 0,0-1 0,0 0 15,0 21-15,-21-21 0,21 22 16,-22-1-16,1-21 0,21 22 0,-21-1 16,0 0-16,21 1 0,-21-1 15,0 21-15,-1-20 0,1-1 0,0 0 16,0 22-16,0-22 0,0 22 0,-1-1 15,22-20-15,0 20 0,0 1 16,0-22-16,0 21 0,0-20 0,0-1 16,0 0-16,22 1 15,-22-1-15,21 43 0,-21-43 16,0 0-16,0 1 0,0-22 16,0 21-16,0 1 0,0-22 0,0 21 15,-21-21-15,-1 0 0,22 1 16,-21-1-16,-21 0 0,21-21 0,0 21 15,-1-21-15,-20 0 0,21 21 16,-21-21-16,20 0 0,1 0 0,0 0 16,-21 0-16,21 0 0,-1 0 15,1 0-15,0 0 0,0 0 0,0 0 0,0 0 16,-1 0-16,1 0 16,0 0-16,0 0 15,0 0-15,0 0 0</inkml:trace>
  <inkml:trace contextRef="#ctx0" brushRef="#br0" timeOffset="38910.87">1863 5461 0,'0'0'0,"21"0"0,0-21 15,0 0-15,0 21 0,-21-21 16,21-1-16,1 1 0,-1 0 15,-21 0-15,0 0 0,21 0 0,-21-1 16,0 1-16,-21 0 16,0 21-1,-1 0-15,-20 0 0,0 21 0,-1-21 16,1 21-16,0 1 0,-22-1 16,22 21-16,0-21 0,-1 0 0,1 22 15,21-22-15,0 21 0,21-21 16,0 22-16,0-22 0,0 21 15,21-21-15,0 22 0,21-22 0,1 0 16,-1 21-16,0-20 0,1 20 16,-1-21-16,0 21 0,-21-20 15,22 20-15,-22 0 0,0-21 16,-21 22-16,0-22 0,0 0 0,0 21 16,-21-20-16,-21-1 0,20 0 15,-41 0-15,21 0 0,-1 0 0,-20-21 16,-1 0-16,22 0 15,-22 0-15,22 0 0,-43-42 16,43 21-16,0 0 0,21 0 0,-22-1 16,22-20-16,0 21 0,0-21 15,21-1-15,0 22 0,0-21 0,0 21 16,0-1-16,42 1 16,-21 0-16,22 0 0,20 0 0,1 0 15,-1 21-15,1 0 0,-1-22 16,1 22-16</inkml:trace>
  <inkml:trace contextRef="#ctx0" brushRef="#br0" timeOffset="39873.83">2159 5800 0,'0'0'0,"0"127"16,0-106-16,0 21 16,0-21-16,-21 1 0,0 20 15,-1 0-15,22-21 16,0 1-16,0-1 0,22-21 31,-1 0-31,0 0 0,0 0 16,21-21-16,-20 21 0,20-22 0,-21 1 15,21 0-15,1 0 0,-1-21 16,-21 20-16,22 1 0,-22-21 0,0 21 16,0 0-16,-21-22 0,0 22 15,0 0-15,0 42 31,-21 0-31,0 0 0,0 1 0,21 20 16,-22-21-16,22 0 0,0 22 16,0-22-16,0 0 0,0 0 15,0 0-15,0 0 0,0 1 16,22-22-16,-1 0 0,0 0 16,21 0-16,-21 0 0,1 0 15,20 0-15,0 0 0,-21-22 0,22 1 16,-1 0-16,-21 0 0,22 0 15,-22-22-15,0 22 0,0-21 0,-21 0 16,0-1-16,0 1 0,0 21 16,0-22-16,0 22 0,0 0 0,0 42 31,-21-21-31,21 21 0,0 22 16,-21-22-16,21 21 0,0-21 15,0 22-15,0-22 0,0 0 16,0 21-16,0-20 0,-21-1 15,21 0-15,0 0 0,0 0 16,0-42 31,0 0-47,0 0 0,0 0 16,21-22-16,-21 1 0,0 0 0,21-1 15,-21 1-15,21 21 0,0-22 16,0 1-16,1 21 0,-1 0 15,0 21-15,0 0 16,0 21-16,0-21 0,1 21 0,-1 0 16,0 22-16,0-22 0,-21 21 15,0-21-15,0 0 0,0 22 0,0-22 16,0 0-16,0 0 0,0 0 16,0 1-16,0-1 0,-21-21 15,21-21 16,0-1-31,0 1 16,0 0-16,0 0 0,21-21 16,0 20-16,0-20 0,-21 0 0,22-1 15,-1 22-15,21-21 0,-21 21 16,0 21-16,22 0 0,-1 0 16,-21 0-16,22 0 0,-22 21 0,0 21 15,0-21-15,0 22 0,-21-22 16,0 21-16,0 1 0,0-22 0,0 21 15,-21-21-15,0 0 0,0 22 16,0-43-16,21 21 0,0 0 0,-22-21 16,44 0-1,-1-21 1,0 0-16,0 21 0,21-43 16</inkml:trace>
  <inkml:trace contextRef="#ctx0" brushRef="#br0" timeOffset="40382.54">4022 5313 0,'0'0'0,"0"-21"0,-22 21 31,22 21-31,-21 21 16,21-21-16,0 22 0,0-1 0,-21 0 16,21 1-16,-21-1 0,21 0 15,-21 22-15,21-22 0,0 1 0,0-1 16,0 0-16,0 1 15,0-1-15,-21-21 0,21 0 0,0 0 16,0 1-16,0-1 0,-22 0 16,22-42 15,0 0-31,0-1 16,0-20-16,0 21 0,22 0 0,20-22 15,-21 22-15,0-21 0,43-22 16,-43 43-16,21 0 0,1 21 15,-22-21-15,21 21 0,-21 0 16,22 0-16,-1 0 0,-21 21 0,21-21 16,-20 21-16,-1 0 0,0 1 15,0 20-15,-21-21 0,0 0 16,0 22-16,0-22 0,-21 21 0,0-21 16,-22 0-16,1 22 0,0-22 15,-22 0-15,22 0 0,0 0 0,-1-21 16,1 22-16,21-22 0,-22 0 0,22 0 15,-21 0-15,21 0 0,0 0 16,21-22 0,0 1-16,21 0 15,0 21-15,0-21 0,21 0 16,-20 0-16,20 21 0,-21-22 16,21 1-16</inkml:trace>
  <inkml:trace contextRef="#ctx0" brushRef="#br0" timeOffset="40613.41">4678 5609 0,'0'0'16,"0"21"-1,0 1-15,0-1 16,0 21-16,0-21 0,-21 22 0,21-22 16,-22 21-16,22-21 0,-21 0 15,21 22-15,0-22 0,0 0 0,-21 0 16,21 0-16,0 1 0,-21-22 15,21 21-15,0-42 32,0-1-17,0 1-15,0 0 0,21 0 0</inkml:trace>
  <inkml:trace contextRef="#ctx0" brushRef="#br0" timeOffset="40762.32">4657 5398 0,'0'0'0,"-22"-22"0,1 1 0,21 0 15,-21 21-15,0 0 0,0 0 16,0 0-16,-1 0 16,22 21 15,22-21-31,-1 0 0,0 0 16,0 0-16,0 0 0,0 0 0</inkml:trace>
  <inkml:trace contextRef="#ctx0" brushRef="#br0" timeOffset="41030.17">5101 5165 0,'0'21'16,"0"0"-16,-21 0 16,21 0-16,0 1 0,-21 20 15,21 0-15,-21 1 0,-1-1 16,22 0-16,0 22 0,-21-22 15,21 22-15,-21-22 0,21 21 0,0-20 16,-21-1-16,21 0 0,0-20 0,0 20 16,0-21-16,0 0 0,0 0 15,0 1-15,0-1 0,21-21 16,0 0-16,0 0 0,1 0 16,-1 0-16,0 0 0,0-21 0,0-1 15,0 1-15,1 0 0,-1 0 0</inkml:trace>
  <inkml:trace contextRef="#ctx0" brushRef="#br0" timeOffset="41218.06">4995 5567 0,'0'0'0,"-21"0"16,21-21-1,21 21 1,0 0-16,1 0 0,-1 0 0,0-21 15,21-1-15,-21 22 0,22-21 16,-1 21-16,0-21 0,1 0 0,-22 21 16,21-21-16,-21 0 0</inkml:trace>
  <inkml:trace contextRef="#ctx0" brushRef="#br0" timeOffset="41802.36">656 5165 0,'0'0'0,"-21"0"16,21 21 0,0 0-16,0 0 0,-21 22 15,21 20-15,-21 1 0,21 20 0,0 1 16,0 0-16,-22-1 0,22 22 15,-21 0-15,0-21 0,21 20 16,-21-20-16,21 21 0,-21-21 0,21-1 16,0 1-16,0 0 0,0-22 15,0-21-15,0 22 0,0-22 16,0-21-16,0 22 0,0-22 16,0 0-16,21-21 15,-21-21-15,21 0 16,-21 0-16,0-22 0,0 22 0,0-42 15</inkml:trace>
  <inkml:trace contextRef="#ctx0" brushRef="#br0" timeOffset="42778.31">487 5228 0,'0'0'16,"-21"0"-16,21-21 0,21 21 31,0-21-31,21 21 0,-21 0 0,22 0 16,20-21-16,-20 0 0,20 21 16,1-22-16,20 22 0,1-21 0,42 21 15,-21-21-15,21 0 16,21 21-16,-21-21 0,21 0 0,0 21 15,0-22-15,22 22 0,-22-21 16,21 0-16,-21 21 0,22-21 0,-1 0 16,0 21-16,1-21 0,-1-1 15,-21 1-15,0 0 0,1 0 0,-1 0 16,0 0-16,-21-1 0,0 22 16,-21-21-16,21 21 0,-43-21 0,22 21 15,-42-21-15,20 21 0,-20 0 16,-1 0-16,-20 0 0,20 0 0,-20-21 15,-1 21-15,0 0 0,-21 0 16,22 0-16,-22 0 0,21 0 0,-21 0 16,1 0-16,-22 21 0,21 0 15,-21 0-15,0 0 16,0 1-16,0-1 0,0 0 0,0 21 16,0-21-16,0 22 0,0-1 15,0 0-15,0 1 0,0-1 0,0 0 16,0 1-16,0-1 0,0 0 15,0 1-15,21-1 0,-21 0 16,21 1-16,0-1 0,0 22 0,1-22 16,-1 21-16,-21 1 0,21-22 15,-21 22-15,21-22 0,-21 0 0,0 22 0,0-22 16,0 1-16,0-1 0,0 0 16,0 1-16,0-1 0,-21 0 15,0 1-15,0-1 0,-1 0 0,1-21 16,0 22-16,0-1 0,0-21 15,0 22-15,21-22 0,0 21 0,-22-21 16,1 0-16,21 1 0,-21-1 16,21 0-16,-21 0 0,0 0 0,21 0 15,-21-21-15,-1 22 0,1-1 0,0-21 16,0 21-16,0-21 0,-22 0 16,22 21-16,-21-21 0,0 0 0,20 21 15,-41-21-15,21 0 0,-1 21 16,-20-21-16,-22 22 0,22-22 0,-22 0 15,-21 0-15,21 21 0,-20-21 16,-1 0-16,0 0 0,0 0 0,-21 0 16,0 0-16,0 21 0,0-21 15,0 0-15,0 0 0,-21 0 0,21 0 16,-21 21-16,-22-21 0,22 0 16,-21 0-16,21 0 0,0 0 0,-22 21 15,22 0-15,0-21 0,0 0 16,21 0-16,0 22 0,21-22 0,21 0 15,1 0-15,20 0 0,1 0 16,20 21-16,1-21 0,0 0 0,20 0 16,1 0-1,42 0 17,1 0-32,20-21 15,-21 21-15,0-22 0</inkml:trace>
  <inkml:trace contextRef="#ctx0" brushRef="#br0" timeOffset="44081.39">8001 6265 0,'0'0'0,"21"0"15,0-21-15,0 21 16,-21-21-16,22 21 0,-22-21 0,21 21 15,-21-21-15,0 0 0,0-1 0,0 1 16,0 0-16,0 0 16,-21 0-16,-1 0 0,-20-1 0,21 1 15,-21 0-15,-1 0 0,1 21 16,0 0-16,-22 0 0,22 0 0,-1 21 16,1 0-16,-21 22 0,20-22 15,1 21-15,0 0 0,20 1 0,1-1 16,-21 22-16,21-22 0,21 21 15,0-20-15,0-1 0,0 0 16,0 1-16,0-1 0,0-21 0,0 0 16,42 1-16,-21-1 0,0 0 15,22-21-15,-1 0 0,0 0 0,1 0 16,-1 0-16,22-21 0,-22 0 0,21-1 16,-20-20-16,-1 21 0,22-21 15,-22-1-15,0 1 0,1 0 0,20-64 16,-42 63-16,0 1 0,1-21 15,-1-1-15,-21 22 0,0-22 16,0 1-16,0-1 0,0 22 0,0-22 16,0 22-16,0 21 15,0-21-15,0 20 0,-21 22 16,-1 0-16,1 22 16,21-1-16,-21 21 0,0 0 0,21 1 15,0 20-15,-21-20 0,21 20 0,-21 1 16,21-22-16,0 21 0,0 1 15,0-22-15,0 22 0,0-22 0,0 0 16,21 1-16,0-1 0,0-21 16,0 0-16,0 1 0,1-1 0,-1 0 15,0-21-15,0 0 0,21 0 0,-20 0 16,20-21-16,21 0 16,-41-1-16,20-20 0,-21 21 15,21-21-15,-20 20 0,-1-20 0,0 21 16,-21-21-16,0-1 0,21 22 15,-21 0-15,0 0 0,21 0 0,-21-1 16,0 44 0,0-1-16,0 0 15,0 0-15,0 0 0,-21 0 0,21 1 16,0 20-16,-21-21 0,21 0 16,0 22-16,0-22 0,0 0 0,0 0 15,0 0-15,21-21 47,-21-21-47,21 0 0,-21-21 16,21 20-16</inkml:trace>
  <inkml:trace contextRef="#ctx0" brushRef="#br0" timeOffset="44402.2">8763 5863 0,'0'0'0,"-21"-21"0,0 21 16,-1 0-16,22 21 0,-21 22 15,21-22-15,-21 0 16,21 0-16,0 0 0,0 0 0,0 1 16,21-22-16,0 0 0,1 0 15,-1 0-15,0 0 16,0 0-16,0 0 0,0 0 16,-21-22-16,0 1 0,22 21 0,-22-21 15,0 0-15,0 0 0,0 0 0,-22-1 16,1 1-16,0 0 0,0 0 15,0 21-15,0 0 0,-1 0 16,1 0-16,0 0 0,0 0 0,21 21 16,0 0-16,-21 0 0,21 1 15,0-1-15,0 21 0,0-21 0,0 0 0,21 22 16,-21-22-16,21 0 0,0 0 16,0-21-16,1 21 0,20 1 0,-21-22 15,0 0-15,22 21 0</inkml:trace>
  <inkml:trace contextRef="#ctx0" brushRef="#br0" timeOffset="44653.06">9271 6033 0,'0'0'16,"0"21"-1,21-21-15,-21 21 16,0 0-16,0 21 0,21-20 15,-21-1-15,21 0 0,-21 21 0,0-21 16,22 1-16,-22-1 0,21 21 16,-21-21-16,0 0 0,0 1 15,0-1-15,21 0 0,0-21 32,0-21-17,0 0-15,1-1 0</inkml:trace>
  <inkml:trace contextRef="#ctx0" brushRef="#br0" timeOffset="44837.95">9779 5948 0,'0'0'0,"21"0"15,-42 0 1,0 21-16,0 0 0,-1 22 16,1-22-16,0 0 0,-21 21 15,21-21-15,-22 1 0,22 20 0,0-21 16,-21 21-16,20-20 0,1-1 15,0 0-15,0 0 0,0 0 0,0 0 16,-1-21-16,1 0 16,0 22-16,0-22 0,0 0 0</inkml:trace>
  <inkml:trace contextRef="#ctx0" brushRef="#br0" timeOffset="45417.62">6689 5609 0,'0'0'0,"21"-21"15,0 21-15,0 0 0,0 0 16,0 0-16,1 21 16,-22 0-16,21 22 0,-21-22 15,0 21-15,0 1 0,0-1 0,0 21 16,-21-20-16,-22-1 0,22 0 0,-21 1 15,-1-1-15,1 0 0,0-20 16,-1 20-16,1 0 0,21-21 0,-21 1 16,-1-1-16,22 0 15,0-21-15,0 0 0,0 0 0,-1 0 16,22-21 0,0 0-16,0-1 0,0 1 15,0 0-15,22 21 0,-1 0 16,0 0-16,0 0 0,21 0 15,1 21-15,-1 22 0,0-22 0,1 21 16,20 0-16,-20-20 0,20 20 16,-21 0-16,22 1 0,-22-1 0,1 0 15,-1-21-15,-21 22 0,21-22 0,1 0 16,-22 0-16,21 0 0,-21 1 16,1-22-16,20 0 0,-21 0 15,21 0-15,1 0 0,-22-22 0,42 22 16,-20-21-16,20 0 0</inkml:trace>
  <inkml:trace contextRef="#ctx0" brushRef="#br0" timeOffset="45906.34">10308 5630 0,'0'0'0,"-21"-21"31,42 21-31,0 0 0,0 21 0,1-21 16,20 22-16,-21-1 0,21 0 0,1 0 15,-22 0-15,21 22 16,1-22-16,-22-21 0,21 21 0,0 0 16,1 0-16,-1 0 0,0-21 15,22 0-15,-22 0 0,1 0 0,-1 0 16,0 0-16,-21 0 0,22 0 0,-22 0 16,0 0-16,0 0 0,0 0 15,-21-21-15,22 21 0,-44 0 16,-126 85 15,106-64-31,0 21 0,-22-20 0,1 20 16,-1-21-16,22 21 0,-22 1 0,1-1 15,20-21-15,-20 22 0,21-1 0,-22-21 16,22 21-16,21-20 0,-22-1 0,22 0 16,21 0-16</inkml:trace>
  <inkml:trace contextRef="#ctx0" brushRef="#br0" timeOffset="47079.51">12404 5821 0,'0'0'0,"0"-21"16,0 0-1,21 21-15,0-22 0,0 1 0,0 0 16,0 0-16,22-21 0,-22 20 16,0 1-16,0-21 0,0 21 0,1-22 15,-1 22-15,0-21 0,-21 0 16,0 20-16,0 1 0,0 0 16,-21 0-16,0 0 0,-1 21 0,-20 0 15,0 0-15,-1 0 0,-20 0 16,21 21-16,-22-21 0,1 21 0,20 21 15,1-20-15,0 20 0,-1-21 0,22 21 16,21 1-16,0-1 16,0 0-16,0 1 0,21-1 0,22 22 0,-22-43 15,21 21-15,0 0 0,1 1 16,-22-1-16,21-21 0,-21 22 16,22-1-16,-22-21 0,0 0 0,-21 22 15,0-22-15,0 0 0,0 0 0,-21 0 16,-21 0-16,20 1 0,-20-1 15,0 0-15,-22-21 0,22 0 0,-22 0 16,22 0-16,-21 0 0,20 0 16,1 0-16,0-21 0,20 0 0,1-1 15,-21 1-15,21-21 0,21 0 16,-21-1-16,21 1 0,-22 0 0,22-1 16,-21 1-16,21 0 0,0-1 15,0 22-15,0-21 0,0 63 31,21 21-31,1 1 0,-1-22 16,-21 21-16,21 43 16,0-43-16,-21-21 0,21 22 15,0-1-15,1-21 0,-1 0 0,0 0 16,0 22-16,0-43 0,22 21 0,-22 0 16,21-21-16,-21 0 0,22 0 15,-1 0-15,0 0 0,1-21 0,-1 0 16,21 0-16,-20-1 0,-1 1 15,-21 0-15,22 0 0,-22 0 0,21-22 16,-21 22-16,0-21 0,1 21 0,-22 0 16,0-1-16,21 1 15,-21 42 17,0 1-32,0-1 0,-21 0 15,21 0-15,-22-21 0,22 42 0,0-20 16,0-1-16,-21 0 0,21 0 15,0 0-15,0 0 0,0 1 16,21-1-16,1-21 16,-1 0-16,0 0 0,21 0 15,-21 0-15,22 0 0,-22 0 0,21-21 16,1-1-16,-22 1 0,21 21 0,-21-21 16,22 0-16,-22-21 15,0 20-15,0 1 0,0 0 0,-21 0 16,21 0-16,-21 0 0,0-1 0,-21 44 31,0-1-15,21 0-16,-21 0 0,0 0 15,21 0-15,0 1 0,-21-1 0,21 0 16,0 0-16,0 0 0,0 0 0,0 1 16,0-1-16,21-21 15,0 0-15,0 0 0,0 0 16,22 0-16,-22 0 0,21 0 0,-21-21 15,22-1-15,-22 1 16,21 21-16,-21-21 0,22-42 16</inkml:trace>
  <inkml:trace contextRef="#ctx0" brushRef="#br0" timeOffset="47654.18">13504 5948 0,'0'0'16,"0"21"-1,0 0-15,0 0 0,-21 1 0,21-1 16,-21 0-16,21 0 0,0 0 0,0 0 15,-21 1-15,21-1 0,-21 0 16,21 0-16,0 0 16,0-42 31,0 0-47,21 21 0,-21-21 15,21 0-15,-21-1 0,21-20 0,0 21 16,0 0-16,-21-22 0,22 22 0,-1-21 15,0 21-15,0 0 16,0-1-16,22 22 0,-22 0 0,0 0 16,0 0-16,0 0 0,22 22 0,-22-1 15,0 0-15,-21 0 0,21 0 0,-21 0 16,21 1-16,-21 20 0,0-21 0,0 0 16,0 0-16,-21 1 15,21-1-15,-21-21 0,0 21 16,0-21-16,-1 0 15,22-21 1,0 0 0,0-1-16,22 1 15,-22-21-15,21 21 0,21 0 0,-21-22 16,0 22-16,22-21 0,-1 21 0,-21-1 16,22 1-16,-1 21 0,0 0 15,1 0-15,-1 0 0,-21 21 0,21 1 16,-20-1-16,-1 0 0,-21 0 15,0 21-15,0-20 0,0-1 16,0 0-16,0 0 0,0 0 0,-21 0 16,-1 1-16,1-1 0,0-21 15,0 21-15,0-21 0,0 0 0,42 0 32,0-21-17,0 0-15,0 21 0,22-22 0</inkml:trace>
  <inkml:trace contextRef="#ctx0" brushRef="#br0" timeOffset="48131.91">14732 5440 0,'0'0'0,"0"21"16,0 0-16,0 0 0,-21 1 0,0 20 15,21 0-15,0 1 0,-22-1 16,1 21-16,21-20 0,-21-1 0,21 0 15,0 1-15,0-1 0,0-21 0,0 22 16,0-22-16,0 0 16,0 21-16,0-21 0,0 1 0,0-1 15,0-42 17,0-1-17,21 1-15,-21 0 0,21 0 16,-21 0-16,22-22 0,-1 22 0,0 0 15,0-21-15,0 21 0,0-22 0,22 22 16,-22 0-16,21 0 0,1 0 16,-1 21-16,0 0 0,1 0 0,-1 0 15,0 0-15,1 21 0,-22 0 16,21 0-16,-21 0 0,-21 22 0,0-22 16,0 0-16,0 21 0,0-21 0,-42 22 15,21-22-15,-22 0 0,-20 0 16,21 0-16,-22 1 0,22-1 0,-22 0 15,22-21-15,0 21 0,-1-21 16,22 0-16,0 0 0,0 0 16,0 0-16,42-21 15,0 21 1,0-21-16,0 0 0,22 21 0,-1-22 16,0 1-16</inkml:trace>
  <inkml:trace contextRef="#ctx0" brushRef="#br0" timeOffset="48341.79">15452 5842 0,'0'0'0,"21"0"0,0 0 16,-21 21-1,0 0-15,0 1 0,0-1 16,0 0-16,0 0 16,0 0-16,0 0 0,0 1 0,-21-1 15,21 0-15,0 0 0,0 0 16,0-42 31,0 0-47</inkml:trace>
  <inkml:trace contextRef="#ctx0" brushRef="#br0" timeOffset="48658.61">15536 5419 0,'-21'-21'0,"42"42"0,-63-42 15,21 21-15,0 0 0,-1 0 16,1 0-16,0 21 0,21 0 0,-21 0 16,21 0-16,0 0 0,0 1 0,0-1 15,0 0-15,21-21 0,0 21 16,0 0-16,1-21 0,-1 0 0,0 0 16,21 0-16,-21 0 0,1 0 15,-1 0-15,0 0 0,0-21 0,-21 0 16,0 0-16,0 0 0,0-1 15,0 1-15,0 0 0,0 0 16,0-21-16,-42 42 0,21-22 0,-1 1 16,1 21-16,0 0 0,-21 0 15,21 0-15,-1 0 0,1 0 0,0 21 16,0 1-16,21-1 16,0 0-16,0 0 0,0 0 0,21-21 15,21 21-15,-20-21 0,-1 0 0,21 0 16</inkml:trace>
  <inkml:trace contextRef="#ctx0" brushRef="#br0" timeOffset="48907.47">16129 5355 0,'0'0'0,"21"-21"0,0 21 32,-21 21-17,0 0-15,0 22 0,-21-1 0,21 0 16,-21 1-16,0-1 0,0 0 0,-1 22 15,1-22-15,0 1 0,21-1 16,0 0-16,-21 1 0,21-1 16,0-21-16,0 0 0,0 0 0,0 1 15,0-1-15,0 0 0,21-21 16,0 0-16,0 0 0,1 0 16,-1 0-16,0-21 15,0 21-15,0-21 0,-21-1 0,21 1 16</inkml:trace>
  <inkml:trace contextRef="#ctx0" brushRef="#br0" timeOffset="49059.38">15981 5673 0,'-21'0'0,"42"0"0,-64 0 0,43 21 16,0 0 0,22-21-16,-1 21 0,0-21 15,0 0-15,0 0 0,22 0 16,-1 0-16,-21 0 0,21 0 0,1 0 15,-1-21-15,0 21 0</inkml:trace>
  <inkml:trace contextRef="#ctx0" brushRef="#br0" timeOffset="49635.05">17886 5271 0,'0'0'0,"21"-22"0,0 1 16,21 0-16,-20 21 0,-22-21 16,21 21-16,-21 21 15,0 0-15,-21 0 16,-1 1-16,1 20 0,-21 0 0,0-21 16,-1 22-16,-20 20 0,-1-20 0,1-1 15,-1 0-15,1 1 16,-1-1-16,22 0 0,-22 1 0,22-22 15,0 0-15,-1 0 0,22 0 16,0 0-16,0-21 0,21-21 31,42 0-31,-21 21 0,1-21 16,20 0-16,0 21 0,1 0 0,-1-21 16,0 21-16,1 0 0,-1 21 15,0 0-15,1-21 0,-1 21 0,-21 0 16,21 0-16,-20 1 0,20 20 15,-21-42-15,0 21 0,-21 0 0,21 0 16,-21 1-16,43-22 16,-43 21-16,21-21 0,0 0 15,0 0-15,0 0 0,1 0 16,-1-21-16,0-1 0,21 22 16,-21-21-16,22 0 0</inkml:trace>
  <inkml:trace contextRef="#ctx0" brushRef="#br0" timeOffset="49897.9">18859 5059 0,'0'0'0,"22"-21"0,-1-22 15,-21 22-15,0 0 0,0 63 16,-21-20-16,-1 20 16,1 21-16,-21-20 0,21 20 15,-22 1-15,1-1 0,-21 1 0,20 20 16,-20-20-16,20 21 0,-20-22 15,-1 1-15,22-1 0,-21 1 0,20-22 16,1 21-16,0-20 0,-1-1 16,22 0-16,0-20 0,0 20 15,0-21-15,-1 21 0,22-20 0,0-1 16,0 0-16,0 0 0,43-21 16,-22 0-1,21-21-15,1 0 0</inkml:trace>
  <inkml:trace contextRef="#ctx0" brushRef="#br0" timeOffset="50594.01">19346 5736 0,'21'-21'16,"-42"42"-16,64-42 0,-22 0 0,-21 0 0,0 0 15,0-1-15,0-20 0,0 21 16,-21 0-16,-1 0 0,-20-1 15,21 22-15,-21-21 0,-1 21 0,1 0 16,-22 0-16,22 21 0,0 1 16,-1-1-16,1 0 0,0 21 0,-1 1 15,1-1-15,0 0 0,21 1 16,-22-1-16,22 0 0,21 1 0,0-22 16,0 0-16,0 21 0,21-21 0,0-21 15,1 22-15,-1-1 0,63-21 16,-62 0-16,20 0 0,0 0 15,1-21-15,-1-1 0,-21 1 16,21 0-16,1 0 0,-22-21 0,21-1 16,1 1-16,-22-22 0,21 22 15,-21-21-15,22-1 0,-22 1 16,0-1-16,0 1 0,0-1 0,0 1 16,-21-1-16,0 22 0,0-1 15,0 22-15,0 0 0,0 0 0,0 42 16,-21 0-1,0 0-15,21 22 0,-21-1 0,21 22 16,-21-22-16,0 0 0,21 22 16,0-1-16,0-20 0,0 20 0,0-21 15,0 22-15,0-22 0,0 1 0,0-1 16,0-21-16,21 21 0,0-20 16,-21-1-16,21 0 0,21-21 0,-20 0 15,-1 0-15,21 0 0,-21 0 16,22 0-16,-22-21 0,21 21 15,0-21-15,-20-22 0,20 22 0,-21-21 16,0-1-16,0 22 0,1-21 16,-1 0-16,-21 20 0,21 1 0,-21 0 15,0 42 1,0 0-16,-21 1 0,0 20 16,21-21-16,-22 21 0,22-20 0,-21 20 15,21-21-15,-21 0 0,21 0 16,0 1-16,0-1 0,0 0 15,0 0-15,21-21 32,0-21-32,1 0 0,-22 0 15</inkml:trace>
  <inkml:trace contextRef="#ctx0" brushRef="#br0" timeOffset="50769.91">20024 5461 0,'0'-42'16,"0"84"-16,0-105 0,0 41 0,0 1 0,0 42 31,0 1-31,0-1 16,0 0-16,0 0 15,0 0-15,0 0 0,0 1 16,21-22-16,0 21 0,0 0 16,0-21-16,0 0 0,1 0 15,-1 21-15</inkml:trace>
  <inkml:trace contextRef="#ctx0" brushRef="#br0" timeOffset="50981.79">20595 5503 0,'-21'22'31,"21"-1"-31,0 21 0,-21-21 16,21 22-16,0-22 0,0 21 15,0 0-15,0-20 0,0 20 0,0-21 16,0 0-16,0 0 0,0 1 15,0-1-15,0 0 0,21 0 16,0-21-16,0 0 16,0 0-16,-21-21 15,22 21-15,-1-21 0,21 0 0</inkml:trace>
  <inkml:trace contextRef="#ctx0" brushRef="#br0" timeOffset="51169.68">20997 5588 0,'0'-42'0,"0"84"0,0-105 16,0 41-16,-21 44 31,0-1-31,0 0 16,-22 21-16,22 1 0,0-22 0,0 21 15,0 0-15,-22-20 0,22 20 0,0-21 16,0 0-16,0 0 0,21 1 16,0-1-16,-21 0 0,42-21 31</inkml:trace>
  <inkml:trace contextRef="#ctx0" brushRef="#br0" timeOffset="51546.55">21145 5271 0,'0'-43'0,"0"86"0,0-128 0,0 43 0,0 20 15,0-20-15,0 21 16,0 42-1,22-21-15,20 21 16,-21 0-16,21 1 0,-20-1 0,20 0 16,21 0-16,-20 0 0,20 0 15,1 1-15,-1-1 0,1 0 0,-1 0 16,1 0-16,-1-21 0,1 21 16,-22-21-16,0 0 0,-20 22 15,-1-22-15,21 0 0,-42 21 31,-42 0-31,-1 0 0,1 0 16,-43 22-16,22-1 0,-22 0 16,1 1-16,-1 20 0,21-21 0,-20 1 15,20 20-15,1-20 0,-1-1 16,1-21-16,20 21 0,1 1 0,21-22 16,-21 0-16,20 0 0,1 0 0,0-21 15,0 22-15,0-1 0,0-21 16,-1 0-16,1 0 0,-21 21 0</inkml:trace>
  <inkml:trace contextRef="#ctx0" brushRef="#br1" timeOffset="55998.62">1460 8361 0,'0'0'0,"-21"21"0,21 0 0,0 0 16,0 1-16,0-1 0,0 0 15,0 0-15,0 0 0,0 0 16,0 1-16,0-1 0,21-21 15,1 21 1,-1-21-16,0 0 0,0 0 0,21 0 16,1-21-16,-22 0 0,21-1 15,1 1-15,-1 0 0,0 0 0,-21 0 16,1 0-16,-1-1 0,0 1 16,-21-21-16,0 21 0,0 0 0,0-1 15,0 1-15,-21 21 0,-22-21 16,22 21-16,-21 0 0,0 0 0,-1 0 15,1 0-15,0 21 0,-1 0 16,1 1-16,0-1 0,-1 0 0,22 21 16,-21 1-16,21-22 0,-1 21 15,1-21-15,21 22 0,0-22 16,0 0-16,0 0 0,21 0 16,1-21-16,-1 21 0,21-21 15,-21 0-15,0 0 0,22 0 0,-1 0 16,-21 0-16,22 0 0,-1 0 15,-21 0-15,0-21 0,0 21 0,1 0 16,-22-21-16,-22 21 16,1 0-16,-21 0 15,0 0-15,-1 21 0,1 0 16,0-21-16,-1 43 0,1-22 16,-22 0-16,22 21 0,21 1 15,-21-22-15,-1 21 0,22 1 0,0-1 16,0 0-16,21-21 0,0 22 15,0-22-15,0 0 0,0 0 16,42 0-16,-21 1 0,22-1 0,-1-21 16,0 0-16,1 0 0,20 0 15,1 0-15,-1 0 0,1-21 0,-1-1 16,1 1-16,20 0 0</inkml:trace>
  <inkml:trace contextRef="#ctx0" brushRef="#br1" timeOffset="56647.41">2667 8700 0,'0'-22'0,"0"44"0,0-65 0,0 22 16,0 0-16,-21 0 0,0 0 0,-1 21 15,1 0-15,-21 0 0,0 0 16,20 0-16,-20 0 0,0 21 0,-1-21 16,22 42-16,-21-21 0,21 0 15,0 22-15,-1-22 0,1 21 0,0-21 16,21 22-16,-21-1 0,21-21 15,0 0-15,0 1 0,0-1 0,21 0 16,21-21-16,-20 0 16,20 0-16,-21-21 0,21 0 15,1-1-15,-1 1 0,22 0 16,-22-21-16,0 21 0,-21-1 0,22-20 16,-22 21-16,0 0 0,0 0 15,-21-1-15,21 22 0,-21-21 0,-21 42 47,21 1-47,-21 20 0,21-21 0,0 21 16,0 1-16,0-1 0,0 0 15,0 22-15,0-1 0,0-20 0,0 20 16,0 1-16,0-1 0,0 1 16,0-1-16,0 1 0,0-1 15,0 1-15,0 20 0,0-20 0,0-1 16,0 22-16,0-21 0,0-1 15,0 22-15,0-22 0,0 1 0,0-1 16,0 1-16,-21-1 0,0 1 16,0-1-16,-1-20 0,1 20 0,0-42 15,-21 22-15,21-22 0,-1 0 0,-20-21 16,21 0-16,-21 0 0,20-21 16,-20 0-16,0-1 0,-1-20 0,1-21 15,0-1-15,-1 1 0,22-22 16,-21 21-16,0-20 0,20-1 0,1 0 15,0 1-15,21-1 0,0 0 16,0 22-16,0-22 0,42 22 16,-20-1-16,-1 22 0,21-22 0,0 22 15,1 0-15,20-22 0,1 22 16,-1-22-16,1 22 0,-1-21 0,1 20 16,-1-20-16,1-1 0,-1 22 15,1 0-15</inkml:trace>
  <inkml:trace contextRef="#ctx0" brushRef="#br1" timeOffset="56842.52">3196 8594 0,'0'0'0,"0"-21"32,0 42 14,0 0-30,0 0-16,0 0 16,0 0-16</inkml:trace>
  <inkml:trace contextRef="#ctx0" brushRef="#br1" timeOffset="56985.47">3196 8954 0,'-21'21'0,"42"-42"0,-42 63 16,42-42 46,0 0-62,0-21 0,1 0 16</inkml:trace>
  <inkml:trace contextRef="#ctx0" brushRef="#br1" timeOffset="57362.85">5503 7959 0,'0'0'0,"0"-21"0,0-1 0,0 1 0,0 0 15,0 0-15,0 0 0,-21 0 16,0-1-16,0 22 16,0 0-16,-1 22 0,1 20 15,0-21-15,0 21 0,-21 22 16,20-1-16,1 1 0,-21-1 16,21 1-16,-22 21 0,1-22 0,0 1 15,-1 20-15,1-20 0,0-1 0,-1 1 16,-20 42-16,21-43 15,20-21-15,-20 22 0,42-43 16,0 0-16,21-21 16,0-21-16,22 0 15,-22 0-15,21-22 0,-21 22 0,22-21 16</inkml:trace>
  <inkml:trace contextRef="#ctx0" brushRef="#br1" timeOffset="57617.79">5821 7895 0,'0'0'0,"21"-21"0,-21 0 0,-21 42 31,0 0-31,-1 22 0,1-1 0,-21 0 16,21 1-16,-22 20 0,1 1 15,0-1-15,-1 1 0,1-1 0,-21 1 16,20-1-16,1 1 0,0-1 15,-1 1-15,1-1 0,0 1 16,-1-22-16,22 0 0,0 1 0,0-22 16,21 21-16,0-21 0,21-21 31,0 0-31,0-21 0</inkml:trace>
  <inkml:trace contextRef="#ctx0" brushRef="#br1" timeOffset="61732.13">12425 7662 0,'0'-21'0,"21"0"16,0 21-1,0 0-15,0-21 0,22 21 16,-22 0-16,21-21 0,1 21 0,-1 0 16,0 0-16,22 0 0,-22 0 0,0 0 15,-20 0-15,20 0 0,-21 0 16,-42 0-1,0 21 1,0-21-16,-22 0 0,1 0 0,21 0 16,-22 0-16,1 0 0,21 0 15,-21 0-15,20 0 0,-20 0 0,21 0 16,0 0-16,0 0 0,-1 0 0,1 0 16,0 0-16,0 0 0,0 0 15,0 0-15,-1 21 0,1-21 16,0 21-16,21 0 0,-21 1 15,0 20-15,0 0 0,-1-21 16,1 43-16,21-22 0,-21 22 0,0-1 16,0 1-16,0-1 0,21 22 15,-22-22-15,1 1 0,21-1 0,-21 1 16,0 21-16,21-22 0,-21 1 0,21 20 16,-21-20-16,21-1 0,0 1 15,0-1-15,0-20 0,0 20 0,0-42 16,0 22-16,21-1 0,0-21 0,0-21 15,0 21-15,0-21 0,22 0 16,-22 0-16,21 0 0,1-21 16,-1 0-16,-21 0 0,21-22 0,1 22 0,-1-21 15,-21 0-15,22-22 0</inkml:trace>
  <inkml:trace contextRef="#ctx0" brushRef="#br1" timeOffset="61970.26">12975 8065 0,'0'-22'0,"0"44"0,0-65 16,-21 22-16,0 21 0,0 0 0,-1 0 16,1 0-16,0 21 0,0 0 15,0 22-15,0-22 0,-1 21 16,1 1-16,0-1 0,0 21 0,0-20 16,21-1-16,0 22 0,-21-22 0,21 0 15,-22-21-15,22 22 0,0-1 16,0-21-16,0 0 0,0 1 15,22-1-15,-1 0 0,0-21 0,21 0 16,1 0-16,-22 0 0,21-21 16,-21 0-16,22 21 0,-22-22 15</inkml:trace>
  <inkml:trace contextRef="#ctx0" brushRef="#br1" timeOffset="62162.15">12573 8424 0,'-21'0'16,"42"0"-16,-42 22 0,42-22 47,0 0-47,0 0 0,22 0 16,-22 0-16,21-22 0,0 22 0,1-21 15,-1 0-15,0 21 0,1-21 16,-1 21-16</inkml:trace>
  <inkml:trace contextRef="#ctx0" brushRef="#br1" timeOffset="62501.96">13102 8403 0,'-21'21'0,"0"1"16,42-22 15,21 0-16,-21 0-15,1-22 0,20 1 0,-21 0 16,21 21-16,-20-21 0,20 0 16,-21 0-16,0-1 0,-21 1 15,-21 21 17,0 21-32,0-21 0,0 22 0,-22 20 15,22-21-15,0 0 0,0 22 0,0-22 16,-22 21-16,43-21 0,-21 0 15,21 1-15,-21-1 0,21 0 0,0 0 16,0 0-16,21-21 0,0 21 16,0-21-16,1 0 0,20 0 15,-21 0-15,21 0 0,-20-21 0,20 21 16,21-42-16,-41 42 0,20-21 16</inkml:trace>
  <inkml:trace contextRef="#ctx0" brushRef="#br1" timeOffset="63001.7">13547 8319 0,'0'0'0,"0"-22"16,21 22-1,0-21-15,0 0 0,0 21 16,0 0-16,1 0 16,-1 0-16,0 0 0,0 0 0,0 0 15,0 21-15,1 0 0,-1 1 0,-21-1 16,0 21-16,0-21 0,0 0 15,0 22-15,0-22 0,0 0 0,-21 0 16,-1 0-16,1 1 0,0-1 16,0 0-16,0 0 0,0-21 0,-1 21 15,1-21-15,0 0 16,42-21 0,0 0-1,1 21-15,-1-21 0,0 0 0,21-1 16,-21-20-16,1 21 0,20-21 0,-21 20 15,21-20-15,-20 21 0,20 0 16,0-22-16,-21 22 0,1 21 0,-1-21 16,0 21-16,-21-21 0,0 42 15,0 0 1,-21 0-16,0 1 0,-1-1 0,1 0 16,0 0-16,0 0 0,21 22 15,0-22-15,-21 0 0,21 0 16,0 21-16,0-20 0,0-1 0,0 0 15,0 0-15,0 0 0,21-21 16,0 21-16,0-21 0,0 0 16,22 0-16,-22 0 0,21 0 0,1 0 15,-1 0-15,-21 0 0,21-21 0,1 21 16,-22-21-16,21 0 0,1 0 16</inkml:trace>
  <inkml:trace contextRef="#ctx0" brushRef="#br1" timeOffset="63242.56">14690 7980 0,'0'-42'0,"0"-43"16,0 106-1,0 0-15,0 22 16,0-22-16,0 21 0,0 0 0,-22 22 16,1-22-16,21 1 0,-21 20 15,21-21-15,0 1 0,-21-1 0,21 0 16,-21 1-16,21-22 0,0 0 0,0 21 15,0-20-15,0-1 0,0 0 16,0 0-16,21-21 16,0 0-1,0 0-15,-21-21 16,21 0-16</inkml:trace>
  <inkml:trace contextRef="#ctx0" brushRef="#br1" timeOffset="63411.46">14457 8276 0,'-21'0'0,"42"0"0,-64 0 16,65 0-1,-1 0-15,0 0 16,0 0-16,21 0 0,1 0 16,-1 0-16,0 0 0,-20 0 15,20 0-15,0 0 0,1-21 16,-1 21-16</inkml:trace>
  <inkml:trace contextRef="#ctx0" brushRef="#br1" timeOffset="63662.4">15325 8022 0,'-22'0'0,"44"0"0,-65 0 0,22 0 15,0 21-15,21 1 0,-21-22 16,0 42-16,-1-21 0,22 0 0,-21 22 15,0-1-15,21-21 0,-21 21 16,21 1-16,-21-22 0,0 21 16,21-21-16,0 43 15,0-43-15,0 0 0,0 0 0,0 1 0,0-1 16,21 0-16,0-21 16,21 0-16,-21 0 0,1 0 15,20 0-15,-21 0 0,21 0 0,1-21 16,-22 21-16</inkml:trace>
  <inkml:trace contextRef="#ctx0" brushRef="#br1" timeOffset="63943.34">15663 8043 0,'0'0'0,"43"-21"31,-22 21-31,0 21 0,0 1 16,0-22-16,22 63 0,-22-42 15,0 0-15,0 22 0,0-1 16,0-21-16,-21 22 0,0-1 0,0-21 16,0 21-16,0-20 0,0 20 0,-21-21 15,21 0-15,-21 0 0,0 1 16,-21-1-16,20 0 0,1-21 0,0 21 16,0 0-16,0-21 0,0 0 15,-1 0-15,22-21 31,22 21-31,-1-21 0,0 0 16,0 0-16</inkml:trace>
  <inkml:trace contextRef="#ctx0" brushRef="#br1" timeOffset="64182.3">16595 8192 0,'-22'0'0,"44"0"31,-1 0-31,-21 21 16,21-21-16,0 0 0,0 0 0,0 0 16,1 0-16,-1 0 0,0 0 0,0 0 15,0 0-15,0 0 16</inkml:trace>
  <inkml:trace contextRef="#ctx0" brushRef="#br1" timeOffset="64331.22">16383 8361 0,'0'0'0,"-21"21"0,21 0 15,0 0-15,0 1 16,21-22-16,0 0 0,0 0 0,0 0 15,22 0-15,-22 0 0,0 0 16,21 0-16,-20-22 0,20 1 0,-21 21 16</inkml:trace>
  <inkml:trace contextRef="#ctx0" brushRef="#br1" timeOffset="64891.26">17738 7811 0,'0'21'0,"0"0"15,0 0 1,21-42 31,0 21-47,-21-21 0,21 0 15,0 21-15,0-22 16,-21 1-16,0 0 0,0 0 16,0 0-16,0 0 0,-21 21 31,0 0-31,0 0 0,0 0 0,0 0 15,-1 21-15,-20 0 0,21 0 0,0 21 16,0-20-16,-1 20 0,22 0 16,-21-21-16,21 22 0,-21-1 0,21 0 15,0 1-15,0-22 0,0 21 16,0-21-16,21 1 0,0-1 16,-21 0-16,43 0 0,-22-21 0</inkml:trace>
  <inkml:trace contextRef="#ctx0" brushRef="#br1" timeOffset="65862.94">18627 7938 0,'0'0'0,"0"-22"0,0 1 15,0 0-15,0 0 0,21 21 16,-21-21-16,21 0 0,-21-1 15,0 1-15,0 0 16,-21 21-16,0 0 16,-22 0-16,22 0 0,-21 21 15,-1 0-15,1 1 0,-21-1 0,20 0 16,1 0-16,0 21 0,-1 1 16,1-22-16,0 21 0,20 1 0,1-22 15,0 21-15,21-21 0,0 0 0,0 22 16,0-22-16,42 0 0,-20 0 15,20 0-15,0 1 0,1-1 0,-1-21 16,0 21-16,1 0 0,-1 0 0,0 0 16,1 1-16,-1-1 0,-21-21 15,0 21-15,-21 0 0,0 0 16,-21 0-16,-21-21 0,21 22 16,-22-22-16,1 0 0,-22 0 15,-20 0-15,20 0 0,22 0 16,0 0-16,-1-22 0,1 1 0,0 0 15,-22 0-15,43-21 16,0 20-16,0 1 0,-1-21 0,1 21 16,21-22-16,0 22 0,0 0 15,0 42 17,0 0-32,0 22 0,21-22 15,-21 0-15,22 0 0,-1 22 0,0-22 16,0 0-16,0 0 0,0 0 0,43 22 15,-43-43-15,21 21 16,-20-21-16,20 0 0,0 0 0,1 0 16,-1 0-16,21 0 0,-20 0 0,-1 0 15,0-21-15,1 21 0,-1-22 16,0 1-16,1 0 0,-22 0 16,21 0-16,-21-22 0,1 22 0,-1-21 0,0 21 15,-21-22-15,21 22 0,-21-21 16,0 21-16,0 0 0,-21 42 31,21 0-15,-21 0-16,0 0 0,21 22 0,0-22 15,0 0-15,0 0 0,-22 0 16,22 0-16,0 1 0,0-1 0,0 0 16,0 0-1,22-21-15,-1 0 16,0 0-16,0 0 0,0 0 0,0-21 15,1 0-15,20 21 0,-21-21 0,0-1 16,0 1-16,1 0 0,20-21 16,-42 21-16,21-1 0,0 1 15,-21 0-15,21 21 0,-21 21 32,-21 0-32,0 1 0,0-1 15,21 0-15,0 0 0,-21 0 0,21 0 16,-21 22-16,21-22 0,0 0 15,0 0-15,0 0 16,0 1-16,21-22 16,0 0-16,0 0 0,0 0 15,0 0-15,1-22 0,20 22 16,-21-21-16</inkml:trace>
  <inkml:trace contextRef="#ctx0" brushRef="#br1" timeOffset="66517.99">19558 8107 0,'-21'0'0,"0"0"0,-22 21 16,43 0-16,-21 0 15,0 1-15,21-1 0,-21 21 16,21-21-16,-21 0 0,21 1 0,0-1 16,0 0-16,0 0 0,0 0 0,0 0 15,-22 1-15,22-1 16,-21-21-1,0-21 17,21-1-32,0 1 0,0 0 0,0 0 15,0 0-15,0-22 0,21 22 0,-21-21 16,21 0-16,1 20 0,-1-20 16,21 0-16,-21-1 0,22 22 0,-22 0 15,21 0-15,0 0 0,-20 21 16,20 0-16,-21 0 0,21 21 0,-20 0 15,-1 0-15,0 0 0,0 1 0,0 20 16,-21-21-16,21 21 0,-21 1 16,0-22-16,0 21 0,0-21 0,0 1 15,0-1-15,0 21 0,-21-42 0,21 21 16,-21 0-16,0-21 16,21 22-16,-21-22 0,0 0 15,-1 0-15,22-22 16,0 1-16,0 0 15,22 0-15,-1-21 0,0 20 16,0-20-16,0 21 0,22-21 16,-22-1-16,21 1 0,-21 0 15,22-1-15,-22 1 0,21 21 0,-21 0 16,22 21-16,-22 0 0,0 0 16,0 0-16,0 21 0,0 21 0,-21 22 15,0-22-15,0 0 0,0 1 16,0-22-16,0 21 0,0 22 15,0-43-15,-21 0 0,0 21 16,21-21-16,-21-21 0,21 22 16,0-44 15,0 1-15,21 0-16,0 0 15</inkml:trace>
  <inkml:trace contextRef="#ctx0" brushRef="#br1" timeOffset="67054.2">20722 7768 0,'0'-21'0,"0"42"0,0-63 16,-21 42-16,0 0 16,0 21-1,21 0-15,-22 0 16,22 1-16,0-1 0,0 21 0,-21 0 15,21 1-15,-21-1 0,0 0 0,21 1 16,0-1-16,0 22 0,-21-22 16,21-21-16,-21 21 0,21 1 0,-22-1 15,22-21-15,0 0 0,0 1 16,0 20-16,-21-21 16,21 0-16,-21-21 0,21 21 15,-21-21-15,0 0 16,21-21-1,0 0-15,0 0 0,0-21 16,0 20-16,21 1 0,0 0 0,0-21 16,22 21-16,-22-1 0,21-20 15,0 21-15,-20 0 0,20 21 16,0-21-16,1 21 0,-1 0 0,-21 0 16,21 0-16,-20 0 0,-1 0 15,21 21-15,-21 0 0,-21 0 16,0 0-16,0 22 0,0-22 15,0 0-15,0 0 0,-21 0 0,0 0 16,0 1-16,0-1 0,-1-21 0,-20 21 16,21-21-16,-21 21 0,-1-21 15,22 0-15,-21 0 0,21 0 0,-1 0 16,1 21-16,0-21 0,21-21 31,21 0-31,0 21 16,1-21-16,-1 0 0,21 21 0,-21-22 15,0 22-15</inkml:trace>
  <inkml:trace contextRef="#ctx0" brushRef="#br1" timeOffset="67323.62">21272 8043 0,'0'-42'15,"0"84"-15,0-63 16,0 42-1,0 1-15,0-1 0,0 0 0,-21 0 16,21 21-16,0-20 0,-21 20 16,21-21-16,-21 21 0,21-20 0,0-1 15,0 0-15,0 0 0,0 0 16,0 0-16,0 1 0,0-1 16,21-21 15,-21-21-31,21-1 15,0 1-15,1 0 0,-22-21 16,21 21-16,0-22 0</inkml:trace>
  <inkml:trace contextRef="#ctx0" brushRef="#br1" timeOffset="67629.55">21315 7662 0,'0'0'0,"-21"0"0,-1 0 0,1 0 0,0 22 15,0-22-15,21 21 0,-21 0 16,21 0-16,0 0 16,21-21-1,0 0-15,0 0 0,0 0 16,1 0-16,-1 0 0,0 0 16,-21-21-16,0 0 15,0 0-15,0 0 16,0-1-16,0 1 0,-21 21 15,0 0 1,-1 0-16,1 0 16,0 21-16,0 1 15,21-1-15,-21 0 0,21 0 16,0 0-16,0 0 0,0 1 16</inkml:trace>
  <inkml:trace contextRef="#ctx0" brushRef="#br1" timeOffset="67967.53">21992 7514 0,'0'0'15,"-21"0"1,21 21-16,-21 1 15,0-1-15,21 0 0,0 21 16,-22-21-16,1 22 0,0-1 0,0 0 16,21 1-16,-21-1 0,0 0 15,-1 1-15,1 20 0,0-20 16,21-1-16,-21 0 0,0-21 0,21 22 0,0-22 16,0 21-16,0-21 0,0 1 15,0-1-15,0 0 0,0 0 16,0 0-16,21-21 0,0 21 15,0-21-15,0 0 0,22 0 0,-22 0 16,0 0-16,0-21 0,0 21 16,22-21-16,-22 0 0,0 0 0</inkml:trace>
  <inkml:trace contextRef="#ctx0" brushRef="#br1" timeOffset="68158.42">21569 7980 0,'0'0'0,"-43"0"16,22 21-16,-21-21 0,42 21 16,-21 0-16,21 1 0,0-1 15,21-21-15,0 0 0,0 0 16,0 0-16,22 0 0,-1 0 16,0 0-16,1 0 0,-1 0 0,22 0 15,-22-21-15,0-1 0,-21 22 16</inkml:trace>
  <inkml:trace contextRef="#ctx0" brushRef="#br1" timeOffset="68844.06">22775 7472 0,'-21'0'15,"21"21"-15,-21-21 0,21 21 16,-21-21-16,21 21 0,0 1 15,0-44 32,0 1-47,-21 21 0,21-21 16,0 0-16,-22 21 0,22-21 16,-21 0-16,42 21 62,1 0-62,-22 21 31,0 0-31,0 0 0,-22 0 0,1 0 16,0-21-16,0 22 0,0-1 16,0 0-16,-1 0 0,1 0 0,0-21 15,21 21-15,0-42 31,0 0-31,0 0 16,21 0-16,-21 0 16,21-1-16,1 1 0,-1 0 0,-21 0 15,42 0-15,-21 21 0,0-21 16,1-1-16,-1 22 0,0 0 16,0 0-16,0 0 0,0 0 0,1 22 15,-22-1-15,21 0 0,-21 0 16,0 21-16,0-20 0,0 20 0,-21-21 15,-22 0-15,1 43 0,0-43 16,20 21-16,-20-21 0,21 1 16,0-22-16,0 21 0,-1 0 0</inkml:trace>
  <inkml:trace contextRef="#ctx0" brushRef="#br1" timeOffset="69465.7">22902 7091 0,'0'0'0,"21"0"31,1 0-31,-1-21 0,21 21 0,-21 0 16,22 0-16,-1-21 16,0 21-16,1 0 0,-22 0 0,21 0 15,-21-22-15,0 22 0,1 0 0,-1 0 16,0 0-16,0 0 0,-21 22 16,0-1-1,0 0-15,0 0 0,0 0 16,0 0-16,0 1 0,0-1 0,0 0 15,0 0-15,0 21 0,0-20 0,0-1 16,0 21-16,0-21 0,0 22 16,0-1-16,-21-21 0,21 21 15,0 1-15,-21-1 0,0 0 16,-22 43-16,22-43 0,0 1 16,21 20-16,-21-20 0,0 20 0,-1-21 15,22 22-15,0-22 0,-21 1 16,0 62-16,21-62 0,0-1 15,-21-21-15,21 22 0,0-1 0,0-21 16,0 0-16,-21 22 0,0-22 16,21 0-16,-22 21 15,1-42-15,0 21 0,0 1 0,0-22 16,0 21-16,-22-21 0,22 0 16,-21 0-16,21 21 0,-22-21 0,22 0 15,-21 0-15,21 0 0,-1 0 16,1 0-16,0 0 0,0 0 0,0 0 15,0 0-15,-1 0 0,1 0 16,21-21-16,-21 21 16</inkml:trace>
  <inkml:trace contextRef="#ctx0" brushRef="#br2" timeOffset="80491.32">4064 10668 0,'0'0'0,"0"-21"0,0 0 0,0 0 16,0-1-16,0 1 0,0 0 15,0 0-15,0 0 0,0 42 32,0 0-32,0 21 0,0-20 15,0 20-15,0 21 0,-21-20 16,21-1-16,0 22 0,-21-1 0,21-21 16,0 22-16,0-1 0,-22 1 15,1-22-15,21 22 0,-21-1 16,0-20-16,21-1 0,0 0 0,-21 22 15,21-43-15,0 0 0,0 0 16,-21-42 15,21 0-31,0-21 0,0 20 16,0-20-16</inkml:trace>
  <inkml:trace contextRef="#ctx0" brushRef="#br2" timeOffset="80914.07">3556 10816 0,'0'0'0,"-42"-21"0,20 21 16,1-21-16,0 0 0,0 0 0,0-1 15,21 1-15,0 0 0,0 0 0,0-21 16,0 20-16,21 1 0,0 0 16,21 0-16,-20 0 0,41 0 0,-21-1 15,22 22-15,-1 0 0,1 0 16,21 0-16,-22 0 0,22 43 0,-1-22 15,-20 21-15,21 1 0,-1-1 16,1 0-16,-22 1 0,1-1 0,-22 21 16,1-20-16,-1-1 0,-21 22 15,-21-22-15,0 21 0,-21 1 16,-21-1-16,-1 1 0,-20-22 0,-1 22 16,1-22-16,-1 22 0,1-22 15,-1 0-15,1-21 0,20 1 0,-20-1 16,-1 0-16,22 0 0,-21-21 15,20 0-15,-20 0 0,20 0 0,-20-21 16,21 0-16,-1 0 0,1-1 0,0 1 16,-22-21-16,43 21 15,0 0-15,21-1 0,0 1 16,0 0-16,0 0 0,21 21 16,0-21-16,0 21 0,22-21 0,-1 21 15,0-22-15,22 1 0,-1 0 16,1 21-16,-1-21 0</inkml:trace>
  <inkml:trace contextRef="#ctx0" brushRef="#br2" timeOffset="81379.83">4784 11282 0,'0'0'0,"-22"-21"0,1 0 0,21-1 15,-21 1-15,0 0 0,0 0 16,21-21-16,0 20 0,-21 1 16,21 0-16,0 0 0,0 0 0,0 0 15,21 21-15,0 0 0,21-22 16,1 22-16,-22 0 0,21 0 0,0 22 16,1-1-16,-1 0 0,-21 0 15,22 21-15,-22 1 0,21 20 16,-21-20-16,-21-1 0,0 0 15,0 1-15,0-1 0,0-21 0,0 21 16,0-20-16,0-1 0,-21 0 16,21 0-16,-21-21 0,0 0 15,21-21 1,-21 0-16,21 0 16,0-22-16,0 22 0,0-21 15,0 21-15,0-22 0,0 1 0,0 0 16,0 20-16,21-20 0,0 21 0,-21-21 15,21 20-15,0 1 0,0 0 16,22 21-16,-22-21 0,0 21 0,21 0 16,-20 0-16,-1 0 0,21 0 15,-21 0-15,22 0 0,-22 21 0,0 0 16,0 0-16,21 1 0,-20-1 16,-22 21-16</inkml:trace>
  <inkml:trace contextRef="#ctx0" brushRef="#br2" timeOffset="81926.52">5863 11451 0,'42'0'0,"-84"0"0,148 0 16,-64 0-16,-21-21 15,22 0-15,-22 0 0,0-22 0,0 22 16,0-21-16,1 0 0,-1 20 0,-21-20 16,0 0-16,0-1 0,0 22 15,0 0-15,0-21 0,0 21 0,-21-1 16,-22 1-16,22 21 15,0 0-15,-21 0 0,-1 0 16,22 0-16,-21 21 0,-22 1 0,22 20 16,0-21-16,-1 21 0,1 1 15,0-1-15,-1 0 0,22 22 0,0-22 16,0 1-16,21-1 0,0 0 0,0-21 16,0 22-16,0-22 0,21 0 15,0 0-15,21 0 0,-20-21 0,20 0 16,0 0-16,1 0 0,-1 0 15,0 0-15,1-21 0,-22 0 0,21 0 16,0 0-16,-20 0 0,20-22 0,-21 22 16,0-21-16,0-1 15,1-41-15,-22 41 0,21 1 16,-21 0-16,0 21 0,0-1 0,0 1 16,21 0-16,-21 42 31,0 0-31,0 1 15,0 20-15,-21 0 0,21-21 0,0 22 16,0-1-16,0 0 0,0-20 0,0 20 16,0-21-16,0 21 0,0-20 15,0-1-15,0 0 0,0 0 0,21-21 16,-21 21-16,21-21 16,0 0-16,0-21 15,1 0-15,-22 0 0,21 0 16,0-22-16,0 22 0,0-21 15,0-1-15</inkml:trace>
  <inkml:trace contextRef="#ctx0" brushRef="#br2" timeOffset="82474.24">6731 10986 0,'0'0'0,"0"-22"0,21 22 0,0 0 16,-21 22 15,0-1-31,-21 0 0,0 0 0,21 21 16,-21-20-16,0 20 0,21 0 15,-22 1-15,1-22 0,21 21 16,0-21-16,-21 22 0,21-22 0,-21 0 16,21 0-16,0 0 15,21-21 1,0 0-16,0-21 0,1 0 0,-1 0 16,0 0-16,21-22 0,-21 1 15,1 21-15,20-22 0,-21 1 0,21 0 16,-20 21-16,-1-22 0,0 22 15,0 21-15,0-21 0,0 21 16,1 21 0,-22 0-16,0 0 15,0 1-15,0-1 0,0 0 16,0 21-16,0-21 0,0 1 0,0 20 16,0-21-16,0 0 0,0 0 15,0 1-15,0-1 0,0 0 0,0 0 16,21-21-16,0 0 15,0 0-15,0 0 0,0 0 0,1 0 16,-1 0-16,21-21 0,-21 0 0,0 0 16,1-22-16,-1 22 0,0-21 15,0-1-15,0-20 0,-21 21 16,0-1-16,0 22 0,0-21 16,0 21-16,0-1 0,0 1 15,-21 0-15,0 21 0,0 0 0,0-21 16,-1 21-16,1 0 15,0 0-15,21 21 16,0 0-16,21 0 16,0-21-1,1 0-15</inkml:trace>
  <inkml:trace contextRef="#ctx0" brushRef="#br2" timeOffset="83033.92">8001 10605 0,'0'-22'0,"0"44"0,0-65 0,0 22 0,-21 0 16,0 21-16,-1-21 0,1 21 15,0 0-15,0 0 0,0 21 16,21 0-16,-21 0 16,21 0-16,-22 1 0,22 20 0,0 0 15,0 1-15,0-1 0,0 0 0,0 1 16,0-22-16,0 21 0,0 0 15,0 1-15,0 20 0,0-20 0,0-1 16,0 0-16,0 1 0,0-22 16,-21 21-16,21-21 0,0 22 0,0-22 15,0 0-15,0 0 16,-21-21-16,21-21 16,0 0-1,0 0-15,0-1 0,0-20 0,0 21 16,0-21-16,21-1 0,0 1 15,1 21-15,-1-22 0,0 1 0,0 21 16,21 0-16,-20 0 0,20-1 16,21-20-16,-20 42 0,-22 0 15,21 0-15,1 0 0,-22 0 0,21 0 16,0 0-16,-20 21 0,-1 0 16,0 1-16,0-1 0,0-21 15,-21 42-15,0-21 0,0 0 0,0 1 16,0 20-16,0-21 0,-21 0 15,0 22-15,0-22 0,0 0 0,-22 0 16,1 0-16,0 0 0,-1 1 16,22-1-16,-21-21 0,-1 21 0,-20-21 15,42 0-15,0 21 0,42-21 47,0 0-47,21-21 0,1 21 16</inkml:trace>
  <inkml:trace contextRef="#ctx0" brushRef="#br2" timeOffset="83533.64">8932 11134 0,'0'0'0,"21"-21"0,22-1 0,-22 1 16,0-21-16,0 21 0,0 0 15,-21-1-15,0-20 0,0 21 0,0 0 16,0 0-16,0-1 0,-21 1 15,0 0-15,0 21 0,0 0 0,0 0 16,-1 0-16,1 0 0,0 21 16,-21 0-16,21 1 0,-1-1 0,-20 0 15,21 0-15,-21 21 0,20-20 16,1 20-16,0-21 0,0 21 16,0 1-16,21-22 0,0 21 0,0-21 15,0 22-15,0-22 0,0 0 0,0 0 16,21-21-16,0 21 0,0-21 15,0 0-15,1 0 0,-1 0 0,0 0 16,21 0-16,-21-21 0,1 0 0,20 0 16,-21 0-16,0 0 15,0-22-15,1 1 0,-1 21 0,0-22 0,0 1 16,0 21-16,-21-21 0,0 20 16,0 1-16,21 0 15,-21 42 1,0 0-16,0 22 15,0-22-15,0 0 0,0 0 16,0 22-16,0-22 0,0 0 0,0 21 16,0-21-16,0 1 0,0-1 15,0 0-15,22 0 0,-22 0 16,21-21-16,0 0 0,0 0 16,0 0-16,0 0 0,1-21 15,20 0-15,-21 0 0,21 0 0,1-1 16</inkml:trace>
  <inkml:trace contextRef="#ctx0" brushRef="#br2" timeOffset="83803.49">9779 10774 0,'0'0'0,"0"-21"16,0 0-16,0-1 0,0 1 0,-21 21 16,21-21-16,-21 21 0,-1 0 15,1 21-15,0 0 16,0 1-16,0-1 0,21 0 0,-21 0 15,-1 21-15,1-20 0,0 20 0,21-21 16,0 21-16,-21-20 0,21 20 16,-21-21-16,21 21 0,0-20 15,0-1-15,0 0 0,0 0 0,0 0 16,21 0-16,0 1 0,0-22 16,0 0-16,22 21 0,-1-21 0,43 0 15,-43 0-15,22-21 16,-22-1-16,0 1 0,1 0 0,20 0 15,-21-21-15</inkml:trace>
  <inkml:trace contextRef="#ctx0" brushRef="#br2" timeOffset="84431.13">10372 10414 0,'0'-63'0,"0"126"0,0-169 16,0 64-16,0 21 0,0 0 16,0-1-16,-22 22 0,1 0 15,0 0-15,0 0 0,0 22 0,0-1 16,-1 0-16,1 21 0,0-21 15,21 43-15,0-22 0,-21 22 0,21-22 16,0 22-16,0-22 0,0 21 16,0-20-16,0-1 0,0 0 0,0 1 15,0-1-15,0-21 0,0 0 0,0 22 16,0-22-16,0 0 0,0 0 16,0-42 15,0 0-16,0 0-15,0 0 0,0-1 16,21 1-16,0 0 0,0-21 16,1 21-16,-1-1 0,0-20 0,21 21 15,-21 0-15,22-22 0,-22 22 0,21 0 16,-21 0-16,1 21 0,20 0 16,-21 0-16,0 0 0,0 0 15,1 0-15,-22 21 0,0 0 0,0 0 16,0 1-16,0-1 0,0 0 15,-22 0-15,1 0 0,0 0 0,-42 22 16,20-43-16,22 21 0,-21-21 16,-1 0-16,22 0 0,-21 0 15,21 0-15,0 0 0,-1 0 0,1 0 16,21-21-16,0 0 16,0-1-16,0 1 0,0 42 31,0 1-31,21-1 15,-21 0-15,22 0 0,-1 0 0,-21 22 16,0-22-16,21 21 0,0-21 16,-21 22-16,42 20 15,-42-42-15,22 0 0,-1 22 0,0-22 0,-21 0 16,21-21-16,0 21 0,0-21 16,1 0-16,-1 0 0,0 0 15,0 0-15,0 0 0,0 0 0,1-21 16,-1 21-16,-21-21 15,21 0-15,-21 0 0</inkml:trace>
  <inkml:trace contextRef="#ctx0" brushRef="#br2" timeOffset="85062.77">3683 11959 0,'0'0'16,"-21"0"-16,0 0 0,42 0 31,0 0-31,21 0 0,1 0 15,-1 0-15,21 0 0,-20 0 16,41 0-16,-20 0 0,21 0 0,20 0 16,1 0-16,21 0 0,21 0 0,-21 0 15,22 0-15,20-21 0,0 21 16,1 0-16,20 0 0,1-21 16,-1 21-16,1 0 0,20-21 15,1 21-15,0 0 0,-22-21 0,22 21 16,21 0-16,-22 0 0,1-22 0,21 22 15,-22-21-15,22 21 0,-21 0 16,21-21-16,-22 21 0,1 0 0,21-21 16,-21 21-16,-22 0 0,1-21 0,-1 21 15,-21-21-15,1 21 0,-22 0 16,0 0-16,-21-22 0,-42 22 0,-1 0 16,43 0-16,-105 0 0,20 0 15,-63 0 1,0 22-1,-1-22-15,-20 21 0,-21-21 0,20 21 16</inkml:trace>
  <inkml:trace contextRef="#ctx0" brushRef="#br2" timeOffset="85957.43">910 13018 0,'-42'0'0,"84"0"0,-127 21 0,43-21 16,0 0-16,-1 0 15,22 21-15,0-21 0,21 21 32,21-21-32,22 0 0,-22 0 15,21 0-15,22 0 0,-22 0 0,21 0 16,1 0-16,21 0 0,-22 0 16,22 0-16,-1 0 0,-20 0 15,-1-21-15,22 21 0,-21 0 16,-22 0-16,21 0 0,-20 0 0,-1 0 0,0 0 15,-20-21-15,-1 21 0,0 0 16,-21-21 0,-21 21-1,0-22-15,-1 22 0,-20 0 0,0-21 16,-1 21-16,1 0 0,-21 0 16,20 0-16,1-21 0,0 21 15,20 0-15,-20 0 0,21 0 0,0 0 16,42 0 15,0 0-31,21 0 16,1 0-16,-1 0 0,0 0 0,1 0 15,-1 0-15,0 0 0,-20 21 16,-1 0-16,0-21 0,-21 22 16,0-1-16,0 21 0,0-21 15,-21 0-15,-22 22 0,1-22 16,0 0-16,-1 0 0,1 22 0,0-22 15,-1 0-15,1 0 0,21 0 16,0-21-16,0 0 0</inkml:trace>
  <inkml:trace contextRef="#ctx0" brushRef="#br2" timeOffset="86693.79">3006 12658 0,'0'0'0,"0"-21"0,0-22 0,21 22 0,-21 0 16,0 0-16,21 0 0,-21-1 15,0 44 16,0 20-31,0 0 16,0 1-16,0-1 16,-21 21-16,0 1 0,21-1 0,-22 1 15,22-22-15,-21 22 0,21-1 16,-21-20-16,21-1 0,0 0 0,0-21 16,0 22-16,0-22 0,0 0 15,21-21-15,0 0 16,1 0-16,-1 0 0,0-21 15,0 0-15,-21 0 0,21-1 0,0 1 16,1-21-16</inkml:trace>
  <inkml:trace contextRef="#ctx0" brushRef="#br2" timeOffset="86890.71">2773 12933 0,'0'0'0,"-21"0"15,42 0 1,0 0-16,0 0 16,0 0-16,22 0 0,-22 0 15,21 0-15,-21 0 0,22 0 0,-1 0 16,-21-21-16,21 21 0,1-21 16,-1-1-16,0 22 0,1-21 15</inkml:trace>
  <inkml:trace contextRef="#ctx0" brushRef="#br2" timeOffset="87262.13">3514 13039 0,'0'0'0,"0"21"0,0 0 16,21-21-1,0 0 1,0 0-16,0 0 0,22-21 0,-22 0 15,21 0-15,-21-1 16,0-20-16,22 21 0,-22 0 0,0 0 16,0-22-16,-21 22 0,0 0 15,0 0-15,0 0 0,-21 21 16,-21 0-16,21 21 16,-22 0-16,1 0 0,0 0 0,20 22 15,-20-1-15,21-21 0,-21 21 16,20 1-16,1-1 0,21 0 0,0-20 15,0 20-15,0-21 0,0 21 16,0-20-16,0-1 0,21 0 0,1-21 16,-1 21-16,21-21 0,-21 0 15,22 0-15,-1 0 0,0 0 16,1 0-16,-1 0 0,0-21 0,1 0 16,-1 0-16,0-1 0</inkml:trace>
  <inkml:trace contextRef="#ctx0" brushRef="#br2" timeOffset="88015.2">4191 12891 0,'0'-22'0,"0"44"0,0-65 0,0 22 15,0 0-15,0 0 0,0 0 16,21-1-16,0 22 16,0-21-16,1 21 0,-1 0 15,0 0-15,21 21 0,-21 1 16,1-22-16,20 21 0,-21 21 0,0-21 15,0 0-15,-21 22 0,0-22 0,0 21 16,0-21-16,0 22 0,-21-22 16,0 21-16,-21-21 0,21 1 0,-1-1 15,1 0-15,0 0 0,0-21 16,21 21-16,-21-21 0,21-21 16,0 0-1,0 0-15,21 0 0,0-1 16,0-20-16,22 21 0,-22 0 15,21-22-15,-21 1 0,22 21 16,-1-21-16,0 20 0,-21-20 0,22 21 16,-22 0-16,0 0 0,0-1 15,-42 44 17,0-1-32,0 0 0,0 0 0,-1 21 15,1 1-15,0-1 0,0-21 0,0 22 16,0-1-16,21 0 0,0-21 15,0 22-15,0-22 0,0 0 0,0 0 16,0 0-16,21 1 0,-21-1 16,21-21-16,21 0 0,-21 0 15,1 0-15,20 0 0,0 0 0,1 0 16,-1 0-16,0-21 0,22-1 16,-22 1-16,0 0 0,1 0 0,-1-21 15,0 20-15,1-20 0,-1-21 16,-21 20-16,0-20 0,22 20 0,-22-20 15,0-1-15,0 22 0,0 0 0,1-1 16,-22 1-16,0 21 0,21 0 16,-21 0-16,0-1 0,0 44 31,-21-1-31,21 0 0,-22 0 16,22 21-16,-21 1 0,0-1 15,21 22-15,0-22 0,-21 0 16,21 22-16,-21-22 0,21 43 15,0-43-15,0 0 0,0 1 16,0-22-16,0 0 0,0 0 0,0 0 16,21-21-16,0 0 15,0 0-15,0 0 0,22 0 0,-22 0 16,21-21-16,-21 0 0,1 0 0,20 0 16,-21-22-16,0 22 0</inkml:trace>
  <inkml:trace contextRef="#ctx0" brushRef="#br2" timeOffset="88207.14">5165 12827 0,'0'0'16,"21"0"0,0 0-1,0 0-15,21 0 0,1 0 16,-1 0-16,0 0 0,1 0 0,20-21 15,-20 21-15,20-21 0,-21 0 16,1 21-16,-1-22 0,0 1 0,-20 21 16</inkml:trace>
  <inkml:trace contextRef="#ctx0" brushRef="#br2" timeOffset="88686.37">7006 12700 0,'0'0'0,"0"-21"0,0 0 0,0 0 0,21 21 16,-21-22-16,0 1 16,0 42 30,0 1-46,0-1 0,-21 0 16,21 0-16,-21 0 0,21 22 16,0-1-16,-21-21 0,21 21 0,-21 1 15,21-22-15,-22 21 0,22 1 16,0-22-16,0 0 0,0 0 0,0 0 16,-21 0-16,21 1 0,0-1 15,21-21 1,1 0-16,-1-21 15,0-1-15,0 22 0,21-42 0</inkml:trace>
  <inkml:trace contextRef="#ctx0" brushRef="#br2" timeOffset="89046.2">7620 12658 0,'0'0'0,"21"-21"0,21 21 0,-20-22 15,-1 1-15,0 21 0,-21-21 16,-21 21-1,0 0-15,-22 0 0,22 0 0,-21 21 16,-1 0-16,1-21 0,21 22 16,-21-1-16,20 0 0,1 0 0,0 0 15,0 0-15,21 1 0,0-1 16,21 0-16,0-21 16,0 0-16,1 0 0,20 21 0,0-21 15,1 0-15,-1 21 16,0 0-16,1-21 0,-22 22 0,21-1 15,-21-21-15,0 21 0,-21 0 0,0 0 16,0 0-16,0 1 16,-21-1-16,0-21 0,-21 21 0,21-21 15,-22 0-15,1 21 0,0-21 16,20 0-16,-20 0 0,21 0 0,-21 0 16,20 0-16,1 0 0,0-21 0,0 0 15,21 0-15,-21-1 16,21 1-16,0 0 0,0 0 0</inkml:trace>
  <inkml:trace contextRef="#ctx0" brushRef="#br2" timeOffset="89225.76">7112 12404 0,'0'0'0,"-21"0"0,42 21 63,0-21-63,0 0 15,0 0-15</inkml:trace>
  <inkml:trace contextRef="#ctx0" brushRef="#br2" timeOffset="89634.07">9207 12340 0,'0'-21'0,"0"42"0,0-84 16,0 42-16,0-1 16,0 1-16,-21 21 15,21 21-15,0 1 0,0-1 16,-21 21-16,0 0 0,21-20 16,-21 20-16,0 0 0,-1 22 0,1-22 15,0 22-15,0-22 0,0 21 16,0-20-16,-1 20 0,1-20 0,0-1 15,21 0-15,0-21 0,0 22 16,0-22-16,0 0 0,21-21 16,0 0-16,1 0 0,-1 0 15,0 0-15,21 0 0,-21-21 0,1 0 16,20 0-16,-21-22 0,0 22 16,-21 0-16,0 0 0</inkml:trace>
  <inkml:trace contextRef="#ctx0" brushRef="#br2" timeOffset="90438.94">8890 12721 0,'-42'0'0,"84"0"0,-106 0 0,43 0 16,0 0-16,0-21 0,21 0 31,21 21-31,0 0 16,22 0-16,-1-21 0,21 21 0,-20 0 15,20-21-15,1-1 0,-1 22 16,1-21-16,-1 21 0,1 0 0,-1-21 15,43 21-15,-64 0 0,1 0 16,-22 0-16,21 0 0,-42 21 16,0 0-16,0 1 15,-21-1-15,0 21 16,-21-21-16,20 0 0,1 22 0,0-22 16,0 21-16,0-21 0,0 1 0,21-1 15,-22 42 1,22-42-16,0 1 0,22-22 31,-1 0-31,0 0 0,0 0 0,21 0 16,-20 0-16,20-22 0,0 1 0,-21 0 15,22 0-15,-1 0 0,0-22 16,-20 1-16,-1 21 0,-21 0 16,0 0-16,0-22 0,0 22 15,-21 0-15,-1 0 0,1 21 0,-21-21 16,0-1-16,20 22 0,-20 0 0,21 0 15,-21 0-15,20 0 16,1 0-16,21-21 16,21 0-1,1 21-15,20 0 16,0-21-16,1 21 0,20 0 0,-21 0 16,22-21-16,42 21 15,-43 0-15,-20 0 0,-1 0 0,0 0 16,1 0-16,-1 21 0,-21-21 0,0 21 15,0 0-15,-21 0 16,0 1-16,0-1 0,0 0 0,-21 21 16,0-21-16,0 1 0,21 20 0,-21-21 15,0 0-15,21 22 16,-22-22-16,22 0 0,0 0 0,0 0 16,22-21-16,-1 0 15,0 0-15,0 0 0,0 0 16,22 0-16,-22-21 0,21 21 0,0-21 15,-20 0-15,20-22 0,0 22 16,-21 0-16,1-21 0,-1 21 0,0-22 16,-21 1-16,0 21 0,0-22 0,0 22 15,0 0-15,-21 0 0,0 0 16,-22 21-16,22 0 0,0 0 0,-21 0 16,-1 0-16,1 0 0,0 0 0,20 0 15,-20 21-15,0 0 16,21-21-16,-22 21 0,43 0 0,21-21 31</inkml:trace>
  <inkml:trace contextRef="#ctx0" brushRef="#br2" timeOffset="91181.74">11557 12213 0,'0'0'0,"21"-21"0,-21 0 16,0 0-16,0 0 15,0-1-15,0 1 0,0 42 47,0 1-47,0-1 0,0 21 0,0 0 16,0-20-16,0 20 0,0 0 15,0 1-15,0-1 0,0 0 0,0 1 16,0-1-16,0 0 0,0-21 16,-21 22-16,21-1 0,-21 0 0,21-20 15,0 20-15,0-21 0,-21 0 0,21 0 16,0 1-16,-22-22 0,22-22 47,0 1-47,0 0 0,0 0 0,0 0 15,0 0-15,0-22 0,22 1 16,-1 21-16,0 0 0,0-1 16,0 1-16,0 21 0,22-21 0,-1 0 15,0 21-15,1-21 0,-1 21 0,22 0 16,-1 0-16,-21 0 0,22 0 16,-22 0-16,22 0 0,-22 21 0,-21 0 15,22-21-15,-22 21 0,0 0 16,-21 1-16,0-1 0,-21 21 0,-22-21 15,1 0-15,0 1 0,-1-1 16,-20 0-16,21 0 0,-1 0 16,-20 0-16,20-21 0,1 22 0,0-22 15,-1 0-15,22 0 0,-21 0 0,21 0 16,0 0-16,-1 0 0,44-22 47,-1 1-47,21 0 0,-21 21 15,43-42-15,-22 21 0</inkml:trace>
  <inkml:trace contextRef="#ctx0" brushRef="#br2" timeOffset="91434.18">12658 12404 0,'0'0'0,"21"0"15,-21-21-15,0 42 16,0 0-1,0 0-15,0 0 0,0 0 16,0 1-16,0-1 0,0 0 0,0 0 16,0 0-16,0 0 0,0 22 15,0-22-15,-21 0 0,21 0 16,0 0-16,-22-21 16,22 22-16,0-44 31,0 1-31,0 0 0,22 0 15,-1 0-15,0-22 0,-21 22 0</inkml:trace>
  <inkml:trace contextRef="#ctx0" brushRef="#br2" timeOffset="91765.8">12806 12023 0,'0'0'16,"-21"0"-16,-1 0 0,1 0 15,0 21-15,0 0 0,0 0 16,0 0-16,21 1 0,0-1 0,-22 0 15,22 0-15,0 0 0,0 0 0,0 1 16,22-22-16,-1 0 16,0 0-16,0 0 0,0 0 15,22 0-15,-22-22 0,0 1 0,21 21 16,-21-21-16,1 0 0,-1 0 0,0 0 16,-21-1-16,0 1 15,0 0-15,0-21 0,0 21 0,-21 21 0,0-22 16,-1 1-16,1 21 0,0 0 15,0 0-15,-21 0 0,20 21 0,1 1 16,0-1-16,-21 0 0,21 0 16,-1 0-16,22 0 0,0 1 15,0-1-15,0 0 0,0 21 0,0-21 16,0 1-16,0-1 0,22 0 16,20 0-16,-21-21 0,21 21 0,-20 0 15</inkml:trace>
  <inkml:trace contextRef="#ctx0" brushRef="#br2" timeOffset="92697.88">13737 12446 0,'0'0'16,"21"-21"-16,0 0 0,-21 0 0,0-1 16,0 1-16,0 0 0,0-21 15,-21 42-15,0-21 0,21-1 16,-42 1-16,21 21 0,-1 0 15,1 0-15,0 0 0,-21 0 16,21 0-16,-22 21 0,22 1 0,0-1 16,-21 0-16,20 21 0,-20-21 0,21 1 15,0 20-15,0-21 0,-22 43 16,22-43-16,21 0 0,0 0 16,0 0-16,21-21 15,0 0-15,1 0 0,20 0 16,-21 0-16,21 0 0,1 0 15,-1 0-15,-21-21 0,22 0 0,-22 0 16,0 21-16,21-21 0,-21-1 16,-21 1-16,22 0 0,-1 0 15,-21 0-15,21 21 0,-21-21 16,0-1 0,0 44 15,0-1-31,0 0 15,0 0-15,0 0 0,0 22 16,0-22-16,0 0 0,0 0 0,-21 21 16,21 1-16,-21-1 0,21 0 15,-22 1-15,22-1 0,0 22 0,0-22 16,0 21-16,0 1 0,0-1 16,0-20-16,0 20 0,0 1 0,0-1 15,22 1-15,-22 20 0,0-20 16,21-1-16,-21 22 0,0-21 0,0-1 15,0 1-15,0-1 0,0 1 0,0-1 16,21 1-16,-21-22 0,0 21 16,0-20-16,0-1 0,0 22 0,0-22 15,0-21-15,0 21 0,0-20 16,-21-1-16,0 0 0,-1 0 0,1 0 16,0-21-16,0 0 0,0 0 0,0 0 15,-22-21-15,22 0 0,-21-21 16,-1-1-16,-20 1 0,21 0 15,-22-22-15,1 1 0,20-1 0,-20-21 16,20 1-16,1-1 0,21-21 16,0 0-16,21 22 0,0-22 0,0 21 15,21 1-15,21-1 0,1 0 0,20 1 16,-21 20-16,22 1 0,84-43 16,-84 42-16,-1 43 0,1-21 15,-1 21-15,1-22 0,-1 22 16,-21 21-16,22-21 0,-22 21 0,1 0 15,-22-21-15,21 21 0,-21 0 16,0-21-16,1 21 16,-44 21 15,22 0-31,-21-21 0,21 21 16,0 0-1,-21-21-15,0 0 31</inkml:trace>
  <inkml:trace contextRef="#ctx0" brushRef="#br2" timeOffset="101770.28">677 14880 0,'0'0'0,"-21"0"0,0 0 16,0 21-16,-22-21 0,1 0 0,0 22 15,-1-22-15,1 0 0,0 21 16,-22-21-16,22 0 0,21 0 15,-22 0-15,22 0 0,0 0 0,42 0 47,22 0-47,-1 0 0,0 0 0,43 0 16,-22 0-16,22 0 0,0 0 16,-1 0-16,1 0 0,0 0 15,21 0-15,-22 0 0,22 0 16,-21-21-16,-1 21 0,1-22 15,0 22-15,-22 0 0,-20 0 0,20 0 16,-21-21-16,1 21 0,-22 0 16,21 0-16,-21-21 0,-21 0 31,-21 0-31,0 21 0,0 0 16,0-21-16,-22-1 0,1 22 15,0 0-15,-1 0 0,1 0 16,0 0-16,-22 0 0,22 0 0,0 0 15,-1 0-15,1 0 0,0 0 16,20 0-16,1 0 0,64 0 31,-1 0-31,0 0 0,22 0 16,-22 0-16,22 0 0,-1 0 0,1 0 16,-1 0-16,-21 0 0,1 0 15,-1 0-15,0 0 0,-20 0 0,-1 0 16,0 22-16,-21-1 15,0 0-15,0 0 0,0 0 0,-21 0 16,-22 22-16,1-1 0,0 0 16,-1 1-16,1-1 0,-21 0 15,20 1-15,1-1 0,0 0 0,20-20 16,-20 20-16,21-21 0,21 0 16,21-21-16,0 0 15,22 0-15</inkml:trace>
  <inkml:trace contextRef="#ctx0" brushRef="#br2" timeOffset="102174.15">2900 14563 0,'0'0'0,"0"-21"0,0-85 32,0 85-32,0-1 0,-21 22 15,21 22 1,-22-1-16,22 21 0,-21 0 0,21 1 15,-21-1-15,21 0 0,0 22 16,0-22-16,0 22 0,-21-22 16,0 43-16,21-43 15,0 0-15,0 1 0,0-1 0,0-21 16,0 0-16,0 1 0,0-1 16,21 0-16,0-21 0,0 0 0,0 0 15,1 0-15,-1-21 0,21 0 16,-21-22-16,0 22 0,1 0 0,-1-21 15</inkml:trace>
  <inkml:trace contextRef="#ctx0" brushRef="#br2" timeOffset="102359.04">2773 14838 0,'-21'21'15,"42"-42"-15,-64 42 0,22-21 0,0 0 16,42 0-1,0 0-15,1 0 16,-1 0-16,21 0 0,0 0 16,1 0-16,-1 0 0,0 0 0,1-21 15,-1 0-15,0 21 0</inkml:trace>
  <inkml:trace contextRef="#ctx0" brushRef="#br2" timeOffset="102721.83">3365 14838 0,'0'0'0,"0"21"0,-21-21 0,21 21 16,21-21 15,22 0-31,-22 0 0,0-21 16,21 21-16,-20-21 0,-1 0 15,21 0-15,-21 21 0,0-22 0,1 1 16,-1 0-16,-21 0 0,21 0 15,-21 0-15,0-1 0,-21 22 16,0 0-16,-1 0 16,1 0-16,-21 0 0,21 0 0,0 22 15,-22-1-15,22 0 0,0 21 16,0-21-16,0 22 0,-1-22 0,1 21 16,21-21-16,-21 1 0,21 20 15,0-21-15,0 0 0,0 0 0,0 1 16,21-1-16,22 0 0,-22 0 15,21-21-15,-21 0 0,22 0 16,20 0-16,-21 0 0,1-21 16,-1 0-16,0 0 0,1-1 0,-1 1 0,0 0 15</inkml:trace>
  <inkml:trace contextRef="#ctx0" brushRef="#br2" timeOffset="103412.66">4000 14817 0,'0'-43'15,"0"128"-15,0-127 0,22-22 0,-22 43 0,21 0 0,0 0 16,0 0-16,0 21 0,0 0 15,1 0-15,-1 0 0,0 0 16,0 0-16,21 0 0,-20 0 0,-1 21 16,0 0-16,21 0 0,-21 0 15,-21 22-15,0-22 0,0 0 16,0 0-16,0 0 0,0 22 16,-42-22-16,21 0 0,0 0 15,0 0-15,-1 0 0,1 1 16,0-1-16,0-21 0,21-21 31,21-1-31,0 1 16,22 0-16,-22 0 0,0-21 0,21 20 15,-21 1-15,22-21 0,-22 0 16,21 20-16,-21 1 0,22-21 16,-1 21-16,-21 0 0,0-1 0,1 22 15,-22 22 1,0-1-1,-22 0-15,1 0 0,0 0 0,0 22 16,0-22-16,0 0 16,-1 21-16,1-21 0,21 1 0,-21-1 15,21 21-15,0-21 0,0 0 0,0 1 16,21-1-16,0-21 0,1 21 16,-1-21-16,21 0 0,0 0 0,1 0 15,-1 0-15,22-21 0,-22 0 16,21-1-16,-20 1 0,-1-21 15,0 21-15,1-22 0,-1 1 16,-21 0-16,22-1 0,-22-20 0,0 21 16,-21-22-16,21 1 0,-21-1 15,0 1-15,21 20 0,-21-20 0,0 42 16,0-22-16,0 22 0,0 42 31,-21 22-31,0-1 0,21 0 16,-21 22-16,21-22 0,0 22 15,-21-1-15,21-21 0,-22 22 0,22-22 16,-21 1-16,21-1 0,0 0 16,0 43-16,0-64 0,0 0 15,0 0-15,21 1 0,1-22 16,-1 0-16,0 0 0,0 0 0,21 0 16,1 0-16,-22-22 0,21 1 15,1 0-15,-22-21 0,21 21 16,0-22-16</inkml:trace>
  <inkml:trace contextRef="#ctx0" brushRef="#br2" timeOffset="103573.72">5101 14605 0,'-21'0'16,"42"0"-16,-42 21 0,21 0 15,21 1-15,0-22 16,0 0-16,1 0 0,-1 0 15,21 0-15,0 0 0,-20-22 16,20 1-16,0 21 0,1-21 0</inkml:trace>
  <inkml:trace contextRef="#ctx0" brushRef="#br2" timeOffset="106422.31">7006 14351 0,'0'0'0,"0"-21"0,0 0 0,0-22 16,21 22-16,-21 0 0,21-21 0,-21 21 16,0-1-16,0 1 0,0 0 15,0 0-15,-21 0 16,0 21-16,-21 0 15,21 0-15,-1 0 0,-20 21 0,21 0 16,-21 0-16,-1 22 0,1-1 16,21 0-16,-22 1 0,1 20 0,21 1 15,0-1-15,-22 1 0,22-1 0,21-21 16,-21 22-16,21-1 0,0-20 16,0-1-16,0 0 0,0 1 0,21-1 15,0-21-15,1 0 0,-1 1 16,21-1-16,0-21 0,1 0 0,20 0 15,-20 0-15,20 0 0,1-21 16,-22-1-16,21 1 0,-20 0 16,20 0-16,-20-21 0,-1 20 0,-21-20 15,21 0-15,-20 21 0,-1-22 16,0 1-16,-21 21 0,0 0 0,21-1 16,-21 1-16,0 0 0,0 42 31,0 0-31,-21 1 0,0-1 15,21 21-15,-21-21 0,-1 0 16,1 22-16,21-22 0,-21 0 0,21 21 16,0-20-16,0-1 0,0 0 15,0 0-15,0 0 0,21 0 16,0-21-16,22 0 0,-22 0 16,0 0-16,21 0 0,-20-21 15,20 21-15,0-21 0,1 0 0,41-43 16,-63 22-16,22 21 15,-22-21-15,0-1 0,-21 1 0,0 0 16,0-1-16,0 22 0,0-21 16,-21 21-16,-21 21 0,20 0 0,-20 0 15,21 0-15,-21 0 0,-22 21 0,22 0 16,-1 0-16,1 0 0,21 22 16,-21-22-16,20 21 0,-20-21 15,21 22-15,0-22 0,21 0 16,0 21-16,0-21 0,0 1 15,21-1-15,0-21 0,0 0 0,22 0 16,-1 0-16,0 0 0,1 0 16,20-21-16,1-1 0,-1 1 0,1 0 15,-1-21-15,1 21 0,-1-22 16,1 22-16,-22-21 0,0 21 0,1-22 16,-1 22-16,-21 0 0,0 0 0,0 21 15,-21 21 1,0 0-1,0 0-15,0 0 16,0 1-16,0-1 0,0 0 0,0 0 16,-21 0-16,21 0 0,-21 1 0,21-1 15,0 0-15,0 0 0,0 0 16,0-42 15,0 0-15,21 0-16,0-22 0,1 22 15,-1-21-15,0 0 16,0 20-16,-21-20 0,21 0 0,0 21 16,1-1-16,-1 1 0,0 21 15,0 0-15,-21 21 16,0 1-16,0-1 0,0 0 16,0 0-16,0 21 0,0-20 0,0-1 15,0 21-15,0-21 0,0 0 0,0 1 16,0-1-16,0 0 0,21 0 15,-21 0-15,21-21 0,1 0 0,-1 21 16,0-21-16,0 0 16,0 0-16,0 0 0,1-21 0,20 0 15,-21 0-15,0 0 0,0 0 16,22-1-16,-22-20 0,0 0 16,0-1-16,0-20 0,1-1 0,-1 1 15,0-1-15,-21 22 0,21-21 16,-21 20-16,0-20 0,0 20 0,0 22 15,0-21-15,0 21 0,0 0 16,0 42 0,-21 0-16,0 0 0,21 0 15,0 22-15,-21-1 0,21 0 16,-22 22-16,22-22 0,0 22 0,0-22 16,0 21-16,0-20 0,0-1 15,0 0-15,0 1 0,0-1 0,22 0 16,-1-20-16,0-1 0,0 21 0,21-21 15,-20 0-15,20-21 0,0 22 16,22-22-16,-22 0 0,0 0 16,1 0-16,20 0 0,-20 0 15,-1-22-15,0 1 0,1 0 0,-1 0 16,0-21-16,1 20 0,-1-20 16,0 0-16,-21-1 0,1 1 0,20 0 15,-42-22-15,21 1 0,-21 20 16,0 22-16,0 0 0,0 0 15,-21 0-15,0 21 0,0 0 16,-1 0-16,1 21 0,-21 0 0,21 0 16,0 0-16,-1 1 0,-20 41 15,21-21-15,0 1 0,0-22 16,21 21-16,0 1 0,0-22 16,0 21-16,0-21 0,0 0 0,0 1 15,0-1-15,0 0 0,0 0 0,21-21 16,0 0-16,0 0 15,0 0-15,0 0 0,1 0 0,-1 0 16,0-21-16,21 0 0,-21 0 16,1-1-16,-1-20 0,0 21 0,0-21 15,-21-1-15,21 1 0,-21 0 0,21 20 16,-21 1-16,0-21 0,0 21 16,0 42-1,0 0 1,0 0-16,0 0 0,0 1 15,0-1-15,0 21 0,0-21 0,0 0 16,0 22-16,0-22 0,0 0 16,0 0-16,22 0 0,-1 1 0,0-1 15,0-21-15,0 21 0,0-21 16,22 0-16,-22 0 0,21 0 0,1 0 16,-1 0-16,0 0 0,-21-21 0,22 21 15,-22-21-15,21-22 0,1 1 16,-22 0-16,0-1 15,0 1-15,0 0 0,-21-1 0,21 22 16,-21-21-16,0 21 0,0-1 16,0 44-1,0-1-15,0 0 16,0 0-16,0 0 0,0 0 0,-21 22 16,21-22-16,0 0 0,0 21 15,0-20-15,0-1 0,0 0 0,0 0 16,0 0-16,0 0 0,0 1 15,0-1-15,21-21 0,1 0 0,-1 0 16,0 0-16,21 0 0,-21 0 0,22 0 16,-22 0-16,21-21 0,1-1 15,-22 1-15,21 0 0,-21-21 16,0 21-16,1-22 0,20 1 16,-42 0-16,21 20 0,0-20 0,-21 21 15,21 0-15,-21 0 0,0-1 0,0 44 16,0-1-1,0 0-15,0 0 0,0 21 16,-21-20-16,21 20 0,-21-21 0,0 0 16,21 22-16,-21-22 0,21 0 15,0 0-15,0 0 0,-21-21 0,21 21 16,-22 1-16,22-44 47,0 1-47,0 0 0,0 0 0,22 0 15,-1-22-15,0 1 0,21 0 16,-21 21-16,1-22 0,20 1 16,-21 0-16,21 20 0,-20 1 0,20 0 15,-21 0-15,0 21 0,22 0 0,-22 0 16,0 21-16,0 0 0,-21 0 16,0 1-16,0-1 0,0 0 0,0 21 15,0-21-15,0 22 0,0-22 0,0 0 16,0 0-16,0 0 0,0 1 15,0-1-15,0 0 0,0 0 16,0 0-16,21-21 0,0 21 0,1-21 16,-1 0-16,0 0 0,0 0 15,21 0-15,-20 0 0,20 0 0,0-21 16,-21 0-16,22 21 0,-1-42 16,0 21-16,22-43 0,-22 22 15,-21-1-15,1 1 0,20 0 0,-42-22 16,21 22-16,-21 0 15,21 20-15,-21-20 0,0 21 0,0 0 16,-21 21-16,0 0 16,-21 0-16,20 0 0,-20 21 0,21 0 0,0 0 15,-22 0-15,43 22 0,-21-1 16,21-21-16,0 22 0,0-22 16,0 21-16,0-21 0,21 22 0,-21-22 15,22 0-15,-1 0 0,0 0 16,0 0-16,0 1 0,0-22 15,1 21-15,-1-21 0,-21 21 0,0 0 16,-21-21 0,-1 0-1,1 0-15,-21 0 0,21 0 0,0 0 16,-1 0-16,-20 0 0,21 0 16,0 0-16,0-21 0,-1 0 15,1 21-15,21-21 0,0-1 0,-21-20 16,21 21-16,0 0 0,0-22 15</inkml:trace>
  <inkml:trace contextRef="#ctx0" brushRef="#br2" timeOffset="106618.2">11239 13928 0,'0'0'0,"-21"0"0,0-21 15,0 21-15,0 0 16,21-22-16,-21 22 15,-1 0 1,1 0-16,0 0 16,0 0-16,0-21 15,0 21-15,-1 0 16,1 0-16,-21 0 0</inkml:trace>
  <inkml:trace contextRef="#ctx0" brushRef="#br2" timeOffset="106814.08">9102 14203 0,'0'0'0,"-43"0"0,1 21 0,0 0 16,20-21-16,44 0 16,20 0-1,-21 0-15,21 0 0,22 0 0,-1 0 16,-20-21-16,20 21 0,22-21 15,-22 21-15,1-21 0,21 0 0,-22-1 16</inkml:trace>
  <inkml:trace contextRef="#ctx0" brushRef="#br2" timeOffset="107978.42">13928 14034 0,'21'-22'32,"0"22"-32,0-21 15,0 21-15,0-21 0,1 0 16,20 21-16,-21-21 0,21 0 0,-20-1 16,20 1-16,-21-21 0,0 21 0,0 0 15,-21-1-15,0 1 0,0 0 16,-21 21-16,0 0 0,-21 0 15,-1 0-15,1 21 0,0 0 16,-1 1-16,1 20 0,0-21 0,-1 21 16,1-20-16,21 20 0,0 0 15,0-21-15,21 22 0,0-22 0,0 0 16,0 21-16,21-20 0,0-1 16,0 0-16,21 0 0,-20 21 0,20-20 15,-21-1-15,21 0 0,-20 21 16,-1-21-16,-21 1 0,0 20 15,0-21-15,-21 0 0,-22 0 0,22 1 16,-21-1-16,-1-21 0,1 21 16,0-21-16,-1 0 0,22 0 0,-21 0 15,0 0-15,20-21 0,1 21 16,0-21-16,-21-1 0,42-20 0,-21 21 16,-1-21-16,22-1 0,-21 22 15,21-21-15,0 21 0,-21-1 0,21 1 16,0 42 15,0 22-31,21-22 0,0 21 0,1-21 16,-22 22-16,21-22 15,0 21-15,0-21 0,0 1 0,0-1 16,1 0-16,-1 0 0,21 0 0,0 0 16,1-21-16,-1 0 0,22 0 15,-22 0-15,43 0 0,-22 0 0,1-21 16,-1 0-16,1 21 0,-1-42 15,-21 21-15,22-1 0,-22-20 16,1 21-16,-1-21 0,-21-1 0,0 22 16,0-21-16,1 21 0,-22-22 15,21 22-15,-21 0 0,0 0 0,0 0 16,-21 21 15,21 21-31,-22 0 0,22 0 16,0 0-16,0 22 0,0-1 0,-21 0 15,21 22-15,0-22 0,-21 22 0,21-1 16,0 1-16,-21-1 0,21 1 16,0 20-16,-21-20 0,0 20 15,-1 1-15,22 0 0,-21-1 0,0 1 16,0-21-16,0 20 0,21-20 0,0-1 16,0-20-16,-21 20 0,21-21 15,0 1-15,0-1 0,0 0 16,0-20-16,-22-1 0,22 0 0,0 0 15,0-42 1,0 0-16,0 0 16,0-22-16,22 1 0,-1 0 0,-21-22 15,21 1-15,0-1 0</inkml:trace>
  <inkml:trace contextRef="#ctx0" brushRef="#br2" timeOffset="108282.24">14541 14372 0,'0'0'0,"0"-21"0,-21-21 0,21-1 16,0 22-16,0-21 0,0 21 0,0 0 16,21-1-16,1 1 0,-1 0 15,21 21-15,-21 0 0,22 0 0,-1 0 16,0 0-16,22 0 0,-22 21 16,0 0-16,1 1 0,-22-1 0,21 21 15,-42-21-15,0 22 0,0-22 16,0 21-16,-21 0 0,0-20 0,-21 20 15,-1-21-15,1 0 0,0 22 16,-22-22-16,22 0 0,-1-21 0,1 21 16,0-21-16,-1 0 0,22 0 15,0 0-15,0 0 0,42 0 32,0 0-32,0-21 0,22 0 0,-1 0 15,0-1-15,22 1 0,-1 0 16</inkml:trace>
  <inkml:trace contextRef="#ctx0" brushRef="#br2" timeOffset="108753.97">15642 14182 0,'0'0'0,"21"-21"0,0-1 0,-21 1 16,0 0-16,0 0 0,0 0 16,0 0-16,-21 21 0,0 0 15,0 0-15,0 0 0,0 0 16,-1 0-16,-20 0 0,21 21 15,-21-21-15,20 21 0,-20 0 0,0 21 16,21-20-16,-22 20 0,22-21 0,0 21 16,0 1-16,0-1 0,-1 0 15,1 1-15,21-22 0,0 21 0,0-21 16,0 22-16,0-22 0,21 0 16,22-21-16,-22 0 0,21 0 15,1 0-15,-1-21 0,0 0 16,1 0-16,-1-1 0,0-20 0,1 0 15,-1-1-15,-21 1 0,21 0 16,-20-1-16,-22 22 0,21-21 16,-21 21-16,21 0 0,-21-1 0,0 44 31,0-1-31,-21 0 16,0 0-16,-1 21 0,22-20 15,-21 20-15,21-21 0,-21 21 0,21 1 16,0-22-16,0 21 0,0-21 0,0 1 15,0-1-15,21 0 0,0 0 16,-21 0-16,22-21 0,-1 0 0,21 0 16,-21 0-16,0 0 0,1 0 15,20 0-15,-21-21 0,21 0 16,1 0-16,-1-22 0,0 22 16,1-21-16</inkml:trace>
  <inkml:trace contextRef="#ctx0" brushRef="#br2" timeOffset="108977.84">16383 14182 0,'21'-43'0,"-21"22"0,-63 106 0,105-106 15,-21-85-15,-21 85 0,0 0 16,-21 21 0,0 0-16,0 0 0,-1 21 0,1 0 15,-21-21-15,21 42 0,0-21 0,-1 1 16,1 20-16,21-21 0,-21 21 16,21 1-16,0-1 0,-21-21 0,21 22 15,0-1-15,0-21 0,0 0 16,21 22-16,0-22 0,0 0 15,1-21-15,20 0 16,0 0-16,1 0 0,-1 0 0,0-21 16,1 0-16,20-1 0,-21 1 0,22-21 15,-22 21-15</inkml:trace>
  <inkml:trace contextRef="#ctx0" brushRef="#br2" timeOffset="109350.63">16954 14161 0,'0'0'0,"-21"0"16,0 0-16,0 0 15,21 21 1,21-21 15,0 0-15,0 0-16,1 0 0,20 0 0,-21 0 16,0 0-16,0-21 0,22 21 15,-22-22-15,0 1 0,0 0 16,-21 0-16,0 0 0,0 0 15,0-1-15,-21 22 16,0 0-16,0 0 0,0 0 0,-22 22 16,22-22-16,0 21 15,-21 0-15,20 21 0,1-21 0,0 1 16,0 20-16,0-21 0,21 0 16,0 22-16,0-22 0,0 0 0,0 0 15,21 21-15,-21-20 0,21-22 16,0 21-16,0 0 0,22-21 0,-22 0 15,0 0-15,21 0 0,1 0 0,-1 0 16,0 0-16,1-21 0,-1 0 16,0-1-16,1 22 0,-1-21 0,-21 0 15,22 0-15</inkml:trace>
  <inkml:trace contextRef="#ctx0" brushRef="#br2" timeOffset="109545.52">18034 14330 0,'-21'0'94,"0"0"-94,-1 0 0</inkml:trace>
  <inkml:trace contextRef="#ctx0" brushRef="#br1" timeOffset="80164.65">7387 8721 0,'21'0'0,"-21"-21"15,21 21-15,1 0 16,-22-22-16,21 1 16,0 0-1,-21 0-15,0 0 0,0 0 16,21-1-16,-21 1 0,0 0 16,0 0-16,-21 0 0,0 0 0,0-1 15,-1-20-15,1 21 0,0 0 16,0 0-16,0 21 0,0 0 15,-22 0-15,22 0 0,-21 21 0,21 0 16,-22 21-16,22-21 0,-21 22 16,21-22-16,-22 21 0,22 1 15,0-1-15,0 0 0,21 1 16,0-1-16,0 0 0,0 1 0,0-22 16,0 21-16,21-21 0,-21 0 0,21 1 15,21-1-15,-20 0 0,-1-21 16,21 0-16,-21 0 0,22 0 15,-1 0-15,0 0 0,1-21 16,-1 0-16,0-1 0,1-20 0,20 0 16,-21-1-16,22 1 0,-22 0 0,1-1 15,-1-20-15,0 21 0,43-85 16,-64 63-16,0 1 0,0-1 16,1 1-16,-1-1 0,-21 1 15,0 20-15,0-20 0,0 20 0,0 22 16,0-21-16,0 21 0,0 0 15,-21-1-15,-1 22 0,1 0 16,21 22 0,0-1-16,-21 21 0,21 22 0,-21-1 15,21 1-15,0-1 0,0 22 16,0-22-16,0 1 0,0-1 0,0 1 16,0-22-16,0 0 0,0 22 0,0-22 15,0-21-15,0 22 0,21-22 16,0 21-16,22-21 0,-22 1 0,0-22 15,0 21-15,21-21 16,-20 0-16,20 0 0,-21 0 0,21-21 16,-20-1-16,20 1 0,-21-21 0,0 21 15,22-22-15,-1-20 16,-21 21-16,0-1 0,0 22 0,1-21 16,-1 21-16,-21-1 0,0 1 15,21 0-15,-21 42 16,0 0-16,0 1 15,0-1-15,0 0 0,0 0 0,0 21 16,-21-20-16,21-1 0,0 0 16,0 0-16,0 0 0,0 0 0,0 1 15,0-1-15,0 0 16,21-21 0,0 0-16,0 0 0,0-21 15,1 0-15,-22-1 16,21-20-16</inkml:trace>
  <inkml:trace contextRef="#ctx0" brushRef="#br1" timeOffset="80514.49">8721 7874 0,'-43'0'0,"86"0"16,-107 0-16,43 0 0,-21 0 15,20 0-15,1 0 0,0 0 0,21 21 16,-21 0-16,21 1 0,-21-1 15,21 0-15,0 0 0,0 0 16,0 0-16,21 1 0,0-22 16,0 21-16,0-21 0,22 0 0,-22 0 15,0 0-15,21 0 0,-20 0 16,20 0-16,-21-21 0,0-1 0,0 1 16,1 0-16,-22 0 0,0 0 15,0 0-15,0-1 0,0 1 16,-22 0-16,1 21 0,0-21 0,0 21 0,0 0 15,0 0 1,-1 0-16,22 21 0,0 0 0,-21 0 16,21 22-16,0-1 0,0-21 15,0 22-15,0-1 0,0 0 0,0 1 16,0-1-16,0-21 0,21 0 16,1 0-16,-1 1 0</inkml:trace>
  <inkml:trace contextRef="#ctx0" brushRef="#br1" timeOffset="80796.85">9292 8255 0,'0'0'0,"0"-21"16,0 0-16,21 21 16,0 0-16,1 0 15,-22 21-15,21-21 0,0 21 16,0 21-16,-21-20 0,21-1 0,0 21 15,1 0-15,-22-20 0,21 20 0,0-21 16,-21 21-16,0-20 0,21 20 16,-21-21-16,21 0 0,0 0 0,-21 1 15,0-1-15,22 0 16,-1-21-16,0 0 16,0-21-1,0 0-15,-21-1 0,21 1 16,1-21-16,-1 0 0,0 20 0</inkml:trace>
  <inkml:trace contextRef="#ctx0" brushRef="#br1" timeOffset="81014.73">10139 8065 0,'0'0'0,"0"-22"16,0 1-16,-21 21 0,-1 0 16,1 0-16,0 21 0,0 22 15,-21-22-15,20 21 0,-20-21 0,0 22 16,21-1-16,-22 0 0,1 22 15,21-22-15,-43 22 16,43-22-16,0-21 0,0 22 0,21-22 16,0 0-16,0 21 15,0-21-15,0 1 0,21-1 16,0-21-16,21 0 0,-20 0 16,-1 0-16,0 0 0</inkml:trace>
  <inkml:trace contextRef="#ctx0" brushRef="#br1" timeOffset="81173.64">10414 8742 0,'0'0'0,"-21"-21"47,0 21-47,-1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8T12:22:42.74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2074 1566 0,'0'0'0,"21"-21"0,1 0 16,-1 0-16,0 0 0,0 0 0,-21-1 15,0 1 1,-21 42-1,0 1-15,0-1 16,-22 21-16,1 22 0,0-1 16,-1 1-16,-20 20 0,-1-20 15,1 20-15,-1-20 0,-20 21 16,20-22-16,-21 1 0,1-1 0,20 1 16,-20-1-16,20 1 0,1-22 15,20-21-15,1 21 0,0-20 16,-1-22-16,22 0 0,0 0 0,0 0 15,0 0-15,21-22 16,0 1-16,0-21 0,0 21 0,0-22 16,21 1-16,0 0 0,21 21 15,-21-1-15,22 1 0,-22 0 16,85 21-16,-64 0 0,0 21 16,22 0-16,-22 1 15,22 20-15,-22 0 0,0 22 0,1-22 16,-1 0-16,0 22 0,-20-22 15,20 1-15,21 41 0,-41-41 16,-1-1-16,0-21 0,-21 0 16,21 0-16,0 1 0,0-1 15,1 0-15,-1-21 0,0 0 0,0 0 16,0-21-16,22 0 0,-1-1 16</inkml:trace>
  <inkml:trace contextRef="#ctx0" brushRef="#br0" timeOffset="623.64">2963 2540 0,'0'0'0,"21"-21"0,1 0 0,-1 21 16,0-21-16,0-1 0,0 1 0,0 21 16,-21-21-16,0 0 0,22 0 15,-22 0-15,0-1 0,0 1 0,0 0 16,0 0-16,0-21 0,0 20 15,-22 1-15,1 0 0,0 21 16,0 0-16,-21 0 0,20 21 16,-20 0-16,0 1 0,-22-1 0,22 21 15,0 0-15,-22 22 16,22-22-16,-1 22 0,1-22 0,0 22 16,21-22-16,-22 0 0,43 1 15,0-22-15,0 0 0,0 21 16,0-21-16,21-21 0,1 22 0,-1-22 15,21 0-15,0 0 0,1 0 16,-1 0-16,0-22 0,1 22 0,-1-21 16,0-21-16,1 21 0,-1-22 15,0 1-15,-20 0 0,20-22 0,0 1 16,-21-1-16,22 1 0,-22-1 16,21 1-16,-21-22 0,1 0 0,-1 22 15,-21-22-15,0 1 16,0 20-16,0 1 0,0 20 15,0 1-15,-21 21 0,-1 0 0,1-1 16,0 22-16,0 64 16,0-22-16,21 1 0,0 20 15,0 1-15,0-1 0,0 1 0,0-1 16,0 1-16,0-1 0,0 1 16,21-1-16,0-21 0,0 22 0,-21-1 15,21-20-15,-21-1 0,22 0 16,-22 1-16,21-22 0,0 0 0,0 21 15,0-20-15,0-1 16,1-21-16,-1 0 16,0 0-16,21-21 0,-21-1 15,1 1-15,20 0 0,-21-21 0,0-1 16,22 1-16,-22 0 0,21-22 16</inkml:trace>
  <inkml:trace contextRef="#ctx0" brushRef="#br0" timeOffset="795.54">3852 2244 0,'0'0'16,"0"-21"-16,0 42 15,21 0-15,-21 0 0,0 0 16,0 0-16,0 22 0,0-22 16,0 0-16,0 21 0,0-20 15,0-1-15,0 0 0,0 0 0,0 0 16,0 0-16,-21-21 16,21-21 15,-21 0-31,21 0 0,0 0 0,0 0 15</inkml:trace>
  <inkml:trace contextRef="#ctx0" brushRef="#br0" timeOffset="943.45">3852 2074 0,'0'0'0,"0"-21"16,0 0-16,21 21 62,1 0-62,-1 0 0,0 0 16,0 21-16</inkml:trace>
  <inkml:trace contextRef="#ctx0" brushRef="#br0" timeOffset="1168.32">4318 2011 0,'0'0'16,"0"21"-16,0 0 15,0 0-15,0 1 0,0-1 0,0 0 16,21 21-16,-21-21 0,21 1 16,-21 20-16,0-21 0,0 21 15,21-20-15,-21-1 0,22 21 0,-22-21 16,0 0-16,0 1 0,0-1 16,21-21-16,0 0 0,0 0 15,0 0-15,106-85 16</inkml:trace>
  <inkml:trace contextRef="#ctx0" brushRef="#br0" timeOffset="1359.38">4932 2011 0,'0'-21'0,"0"42"0,-21-42 16,-1 42 0,1 0-16,0 0 0,0 22 15,0-22-15,0 21 0,-22-21 0,22 22 16,0-1-16,0-21 0,0 21 15,-1-20-15,22-1 0,0 0 0,-21 0 16,21 0-16,0 0 16,21-21-1,1-21-15,-1 0 0,0 0 16</inkml:trace>
  <inkml:trace contextRef="#ctx0" brushRef="#br0" timeOffset="1713.47">5355 1524 0,'-21'0'0,"42"0"0,-63 0 15,21 0-15,-1 21 0,1 0 0,21 1 16,0-1-16,0 0 0,0 21 16,0-21-16,0 22 0,43-22 0,-22 0 15,21 0-15,-21 0 0,43 1 16,-22-22-16,0 0 0,22 0 0,-1 0 15,-20 0-15,20 0 0,1 0 16,-22 0-16,22 0 0,-22 0 16,0 0-16,-21 0 0,22 0 0,-22 0 15,0 0-15,-21 21 0,0 0 16,0 0-16,0 21 0,-42 1 0,21-1 16,-22 0-16,-20 22 0,-1-22 15,1 22-15,-1-22 0,-20 22 0,20-1 16,1-21-16,-1 22 0,-21-22 15,43 22-15,-21-22 0,20-21 16,1 22-16,21-22 0,0-21 0,-1 0 16</inkml:trace>
  <inkml:trace contextRef="#ctx0" brushRef="#br0" timeOffset="2019.8">7387 2519 0,'0'0'16,"-21"0"-16,0 21 0,0 0 16,42-21-1,0 0-15,21 0 16,1 0-16,-1 0 0,21 0 16,1-21-16,-1 21 0,1-21 0,-1 0 15,1 0-15</inkml:trace>
  <inkml:trace contextRef="#ctx0" brushRef="#br0" timeOffset="2339.67">9440 2371 0,'0'0'0,"43"0"0,20 0 0,-21 0 16,1 0-16,-1 0 0,0 0 0,1 21 15,-1-21-15,22 0 0,-22 0 16,21 0-16,1 0 0,-1 0 15,22 0-15,0 0 0,-1 0 0,22 0 16,21 0-16,0 0 0,21 0 16,22 0-16,-1 0 0,0 0 0,43 0 15,0 0-15,-1 0 0,1 0 16,21 0-16,0 0 0,-22 0 0,1 0 16,21 0-16,-43 21 0,22-21 15,-43 21-15,1 0 0,-22 1 0,-42-22 16,0 21-16,-22 0 0,1-21 15,-22 21-15,-20 0 0,-1-21 0,22 0 16,-22 0-16,0 0 0,1 0 16,-1 0-16,0 0 0,22 0 0</inkml:trace>
  <inkml:trace contextRef="#ctx0" brushRef="#br0" timeOffset="2511.69">16256 2371 0,'63'0'0,"-126"0"0,190-21 0,-64 21 0,-20 0 15,-1 0-15,-21 0 0,22-22 0,-22 22 16,0 0-16,0 0 16,-42 0 15,-21 0-31,-22 0 16,1 0-16,-43 22 0,0-1 0</inkml:trace>
  <inkml:trace contextRef="#ctx0" brushRef="#br0" timeOffset="2819.74">3027 4805 0,'0'0'0,"-85"0"0,0 0 0,22 0 16,21 0-16,-1 0 0,1 0 0,21 0 16,0 0-16,21 21 15,21-21-15,0 0 16,21 0-16,1 0 0,20 0 15,1 0-15,-1 0 0,1-21 0,20 0 16,1 21-16</inkml:trace>
  <inkml:trace contextRef="#ctx0" brushRef="#br0" timeOffset="2983.76">4635 4678 0,'0'0'0,"149"0"16,-22 0-16,148 0 0,-169 0 0,21 0 15,-22 0-15,1 0 16,-21 0-16,21 0 0,-22 0 0,1 0 15,0 0-15,-22 0 0,22 0 0,0 0 16,20 0-16,-20 0 16,21 0-16,21 0 0,-21 0 0,148-21 15,-106 0-15,21 21 0,1-22 16</inkml:trace>
  <inkml:trace contextRef="#ctx0" brushRef="#br0" timeOffset="3127.73">10541 4530 0,'0'0'0,"148"0"0,-21 0 16,0 0-16,0 0 0,-21 0 16,-21 0-16,-1 0 0,1 21 0,0-21 15,-22 0-15,22 0 0,-1 0 16,1 0-16,0 0 0,-1 0 0,22 0 16,-21 0-16</inkml:trace>
  <inkml:trace contextRef="#ctx0" brushRef="#br0" timeOffset="3292.68">15113 4360 0,'0'0'0,"127"0"0,0 0 15,-21 0-15,-22 0 0,1 0 16,0 0-16,-1 0 0,-20 0 0,21 0 16,-1 0-16,-20 0 0,42 0 0,-22 0 15,1 0-15,21-21 0,-22 21 16,1 0-16,21 0 0,-21 0 0</inkml:trace>
  <inkml:trace contextRef="#ctx0" brushRef="#br0" timeOffset="3407.73">17886 4339 0,'0'0'0,"42"0"16,0 0-16,1 0 0,-22 0 16,-42 0-1,-22 0-15,1 0 16,0 21-16</inkml:trace>
  <inkml:trace contextRef="#ctx0" brushRef="#br0" timeOffset="4425.27">9588 5884 0,'0'0'0,"0"-42"0,43-127 32,-22 148-32,0 21 0,0 0 15,-21 21-15,21 0 0,-21 0 16,0 21-16,0 1 0,0-1 16,0 22-16,0-22 0,0 21 0,-42 64 15,21-63-15,-21-1 0,20 1 16,-20-1-16,0 1 0,-1-1 15,22 1-15,-21-22 0,0 1 0,-1-1 16,1 0-16,0 1 0,20-22 16,-20-21-16,21 21 0,-21-21 0,20 0 15,1 0-15,0-21 0,21 0 0,0-1 16,0-20-16,0 0 0,0-22 16,0 22-16,0-22 0,0 1 0,0 21 15,21-22-15,0 22 0,-21-1 16,0 1-16,22 0 0,-22 21 15,21 21-15,0 0 0,-21 21 16,21 0-16,0 21 16,-21-21-16,0 22 0,21 20 0,-21-20 15,22-1-15,-22 0 0,21 22 0,-21-22 16,0 0-16,21 1 0,0-22 16,-21 21-16,21-21 0,0 1 0,1-1 15,-1-21-15,0 0 0,21 0 16,1 0-16,-1 0 0,21 0 0,1-21 15,-1-1-15,1-20 0,-1 21 16,1-21-16,-1-1 0,1 1 16,42-64-16,-64 64 0,0-1 15,1 1-15,-22 0 0,0 21 0,0-1 16,-21 1-16,0 42 31,0 22-31,-21-22 16,21 21-16,-21 1 0,0-1 0,0 0 15,21 1-15,-22 41 0,1-41 16,21-22-16,0 21 0,0-21 16,0 0-16,0 1 0,21-1 15,1-21-15,-1 0 0,0 0 0,21 0 16,-21 0-16,22 0 0,-22-21 16,21-1-16,-21 1 0,22 0 0,-22-21 15,21-1-15,-21 22 0,1-42 16,-1 20-16,-21 1 0,0 0 0,0-1 15,0 1-15,0 0 0,-21 21 16,-1-1-16,-20 1 0,21 21 0,-21 0 16,-1 0-16,1 0 0,-22 21 0,22 1 15,0-1-15,-1 0 16,1 21-16,0 22 0,42-22 0,0 0 16,21 22-16,0-43 15,0 0-15,22 0 0,-1 1 16,21-22-16,1 0 0,-1 0 15,1 0-15,21-22 0</inkml:trace>
  <inkml:trace contextRef="#ctx0" brushRef="#br0" timeOffset="4952.47">11620 6308 0,'0'0'0,"0"-21"0,0-1 0,0 1 0,-21 0 16,-21 21-1,21 0-15,-22 0 0,1 0 0,0 21 16,21 0-16,-22 1 0,1-1 15,0 0-15,-1 21 0,22-21 16,0 1-16,0 20 0,0-21 0,21 0 16,0 0-16,0 1 0,21-1 15,21 0-15,0-21 0,1 0 16,41 0-16,-41-21 16,-1 0-16,0 21 0,1-22 0,-1 1 15,0 0-15,1 0 0,-22 0 0,0 21 16,0-21-16,-21-1 15,21 22-15,-21 22 0,0-1 16,0 0-16,0 21 0,0 1 16,0-1-16,0 21 0,0 1 15,0-1-15,-21 1 0,21 21 0,0-1 16,0 1-16,-21 0 0,21-1 16,-21 22-16,21-21 0,-21-1 0,21 1 15,0 0-15,-21 21 0,-1-22 16,1-20-16,0 20 0,0 1 0,-21-21 15,20-1-15,-20 1 0,0-22 0,-1 21 16,-20-20-16,21-22 0,-22 0 0,1 0 16,-1-21-16,-21 0 0,22 0 15,-1-21-15,1 0 0,-1-21 0,1-1 16,-43-84-16,64 64 16,21-22-16,-1-21 0,22 22 0,0-1 15,22-21-15,-1 0 0,21 0 16,22 22-16,20-1 0,-20 0 0,20 1 15,22 20-15,-21 1 0,21-22 16,-22 22-16,22-1 0,106-63 16</inkml:trace>
  <inkml:trace contextRef="#ctx0" brushRef="#br0" timeOffset="5123.53">12404 6308 0,'0'0'0,"21"127"15,-42-85-15,-1 22 16,1-22-16,0 0 0,21 1 15,-21-22-15,0 21 0,21-21 16,-21 0-16,21 1 0,0-1 16,0-42-1,0-1 1,0 1-16,21-21 0,-21 21 0,0-22 16</inkml:trace>
  <inkml:trace contextRef="#ctx0" brushRef="#br0" timeOffset="5275.45">12361 6054 0,'0'-21'0,"0"42"0,-21-64 16,21 22-16,-21 0 0,0 21 16,0 0-16,21 21 15,0 0-15,0 1 0,0-1 16,0 0-16,21 0 0,0 0 0,0 0 16,0 1-16,0-22 0,22 21 0,-22 0 15,0-21-15,21 21 0</inkml:trace>
  <inkml:trace contextRef="#ctx0" brushRef="#br0" timeOffset="5587.83">12933 6329 0,'21'21'15,"-42"-42"-15,63 84 0,-42-41 0,0 20 0,0-21 16,0 0-16,0 0 0,0 1 16,0-1-16,0 0 0,-21 0 15,0-21-15,0 0 16,-1 0-16,1 0 0,0 0 0,0-21 15,0 0-15,21 0 0,-21-1 0,21-20 16,0 0-16,0 21 16,42-22-16,-21 1 0,21 21 0,1-22 0,-1 1 15,22 0-15,63-22 16,-64 43-16,1 0 0,-1 21 0,-21 0 16,22 0-16,-1 21 0,-20 0 15,-1 22-15,0-22 0,-20 21 0,-1 0 16,0 1-16,-21 20 0,0-20 15,0-1-15,0 21 0,-21-20 0,0-1 16,-22 0-16,22-20 0,-42 20 16,20-21-16,-20 0 0,-22-21 0</inkml:trace>
  <inkml:trace contextRef="#ctx0" brushRef="#br0" timeOffset="5858.17">3365 7027 0,'-21'0'0,"42"0"0,-63 0 15,63 0 1,22 0-16,-1 0 0,43 0 16,-1 0-16,1 0 0,0 0 0,20 0 15,1 0-15,0 0 0,21 0 0</inkml:trace>
  <inkml:trace contextRef="#ctx0" brushRef="#br0" timeOffset="6028.08">8318 6922 0,'0'0'15,"106"0"-15,0 0 0,-21 21 0,-1-21 0,-20 0 16,-1 0-16,1 21 0,-1-21 0,1 0 16,-22 0-16,22 0 0,-1 0 15,1 0-15,-1 0 0,22 0 0</inkml:trace>
  <inkml:trace contextRef="#ctx0" brushRef="#br0" timeOffset="6288.32">17293 6625 0,'0'0'16,"127"21"-16,-21-21 0,-21 0 0,-1 22 16,-20-22-16,-1 0 0,1 0 15,-22 0-15,22 0 0,-1 0 0,1 0 16,-1 0-16,22 0 0,-1 0 16,22 0-16,0 0 0,0 0 0,21 0 15,0-22-15,0 22 0,21-21 16,-21 21-16,21-21 0</inkml:trace>
  <inkml:trace contextRef="#ctx0" brushRef="#br0" timeOffset="6679.85">4254 9038 0,'0'0'0,"-42"0"0,0 0 0,-22 0 16,22 0-16,21 0 0,-22 0 16,22-21-16,64 21 15,-1 0-15,21 0 0,22 0 16,21-21-16,0 0 0,21 0 15,0-1-15,21 1 0</inkml:trace>
  <inkml:trace contextRef="#ctx0" brushRef="#br0" timeOffset="6855.75">8551 8657 0,'170'0'0,"-340"0"0,509 0 15,-170 21-15,-21-21 0,22 0 16,-43 0-16,21 0 0,-21 22 0,0-22 15,0 0-15,-21 21 0,21-21 0,0 21 16,0-21-16,21 0 0,0 21 16,191-21-16,-170 0 0,22 0 15,-1 0-15,22 0 0,-1-21 16</inkml:trace>
  <inkml:trace contextRef="#ctx0" brushRef="#br0" timeOffset="7023.69">16065 8657 0,'170'0'0,"-340"0"0,488 0 0,-170 0 0,21 0 16,-20 0-16,-22 0 0,21 0 0,-21 0 15,0 0-15,0 0 0,0 21 16,-21-21-16,-1 22 0,22-22 0,-21 0 16,21 0-16,0 0 0,0 0 0,0 0 15,0 0-15</inkml:trace>
  <inkml:trace contextRef="#ctx0" brushRef="#br0" timeOffset="7133.63">20616 8678 0,'0'0'0,"64"64"31,-85-43-31,-22 0 0,1 0 0,0 1 16,-1 20-16</inkml:trace>
  <inkml:trace contextRef="#ctx0" brushRef="#br0" timeOffset="7548.17">20362 9335 0,'0'0'0,"0"-22"0,21 22 0,1-21 0,-1-21 16,-21 21-16,21 21 15,0 0-15,-21 21 16,0 0 0,-21 0-16,-21 22 0,20-22 15,-20 21-15,0 0 0,-22 1 0,22-1 16,-43 0-16,22-20 0,-1 20 16,-84 21-16,63-20 0,22-22 15,-1 0-15,1-21 0,21 21 0,-1-21 16,22 0-16,42 0 15,22-21-15,-22 21 16,42 0-16,-20 0 0,20 0 16,1 0-16,-1 0 0,22 0 0,-22 0 15,22 0-15,0 0 0,-1 0 16,1 0-16,21 21 0,-22-21 0,1 0 16,-21 0-16,20 0 0,-20 0 0,-1 0 15,1 0-15,-22 0 0,0 0 16,-20 0-16,-1-21 0,0 0 0,0 21 15</inkml:trace>
  <inkml:trace contextRef="#ctx0" brushRef="#br0" timeOffset="7808.02">21548 9059 0,'0'0'16,"42"-42"-16,0 0 0,-21-1 0,22 22 15,-43 0-15,21 0 0,-21 42 16,0 21-16,0 1 15,0-1-15,-21 22 0,0-1 16,-1 1-16,1 20 0,-21 22 0,0-21 16,-1 21-16,1-22 0,-22 1 0,22 21 15,-21-43-15,20 22 0,1 0 16,-22-22-16,1 22 0,21-22 0,-1 1 16,-20-1-16,20-20 0,1 20 15,0-42-15,-1 22 0,22-22 0,0 0 16,21 0-16,42-42 15,-20 0-15,20 0 0</inkml:trace>
  <inkml:trace contextRef="#ctx0" brushRef="#br0" timeOffset="8459.59">22119 9906 0,'64'-42'0,"-128"84"0,170-127 0,-85 64 16,0-21-16,0 0 0,-21-1 0,0 1 15,0 21-15,-21 0 0,21-1 16,-42 1-16,21 21 0,-22 0 0,1 0 16,0 21-16,-22 1 0,1 20 0,20 0 15,-20 1-15,21-1 0,-22 0 16,22-21-16,-1 22 0,22-1 0,-21 0 16,21-20-16,21 20 0,0-21 15,0 0-15,0 0 0,21 1 0,42-1 16,-20-21-16,-1 0 0,0 0 15,1 0-15,-1 0 16,22 0-16,-22 0 0,0-21 0,1-22 16,-1 22-16,0-21 0,1-1 0,-1-20 15,21-1-15,-20 1 0,-1-22 16,0 22-16,1-1 0,-1-20 0,0 20 16,1 1-16,-22 20 0,21-20 15,-42 42-15,21-22 0,-21 22 0,0 42 31,-21 0-31,0 1 0,0 20 0,-21 21 16,20-20-16,-20 20 0,21 1 16,0-1-16,-22 1 0,22-1 15,21-20-15,0 20 0,-21-21 0,21 1 16,0-1-16,0-21 0,0 22 16,21-22-16,-21 0 0,21-21 0,1 21 15,20-21-15,-21 0 0,21 0 0,-20 0 16,20-21-16,0 0 0,1 21 15,20-43-15,-21 22 0,1 0 0,-1-21 16,22-1-16,-22 1 0,0 0 16,-21-1-16,22 22 0,-22-21 0,0 42 15,-21 21 1,-21 0-16,0 22 0,0-22 16,-1 21-16,-20-21 0,21 22 0,0-22 15,0 0-15,-1 21 16,1-42-16,0 21 0,21 1 0,21-22 31,0-22-15,-21 1-16</inkml:trace>
  <inkml:trace contextRef="#ctx0" brushRef="#br0" timeOffset="8616.84">23177 9462 0,'-105'0'15,"83"21"1,1 0-16,0 0 0,21 0 0,0 0 16,0 1-16,0-1 15,21-21-15,0 0 0,1 0 16,-1 0-16,21 0 0</inkml:trace>
  <inkml:trace contextRef="#ctx0" brushRef="#br0" timeOffset="8827.62">23516 9483 0,'21'0'0,"-42"0"0,63 0 16,-42 42-16,0-21 16,0 0-16,0 22 0,-21-1 15,0 0-15,0 1 0,0-1 16,21 0-16,-21 1 0,21-22 16,-22 21-16,22-21 0,0 1 0,0-1 15,0 0-15,0 0 0,0 0 0,22-21 31,-1 0-31,0 0 16,0-21-16,21 0 0,1 0 16</inkml:trace>
  <inkml:trace contextRef="#ctx0" brushRef="#br0" timeOffset="8987.31">24151 9567 0,'0'0'0,"0"-21"0,0 42 15,-21 22 1,-21-22-16,20 21 0,-20 1 15,0-1-15,-22 0 0,22 1 0,0-22 16,-1 21-16,1-21 0,0 22 16,20-22-16,-20 0 0,0 21 15,21-21-15,-22-21 16</inkml:trace>
  <inkml:trace contextRef="#ctx0" brushRef="#br0" timeOffset="10459.69">24236 8996 0,'0'0'0,"0"-21"0,0 0 0,0-1 16,-21 1-16,21 0 0,-22 21 0,22 21 31,0 0-31,0 1 15,0-1-15,0 0 0,0 0 16,22 0-16,-1 0 0,0 1 16,21-1-16,-21-21 0,1 21 15,20-21-15,-21 21 0,0-21 0,22 0 16,-1 21-16,-21 0 0,0-21 16,22 0-16,-22 0 0,0 0 0,0 22 15,0-22-15,0 0 16,-21 21 15,0 0-31,-21-21 16,0 21-16,0 0 0,0 0 15,0 1-15,-22 20 0,22-21 0,0 21 16,-21-20-16,20 20 0,1 0 0,-21 1 16,21-22-16,0 21 0,-1 0 15,1-20-15,21 20 0,-21-21 16,0 0-16,0 0 0,21 1 0,-21-1 15,-1-21-15,22 21 0,-21-21 16,0 0-16,0 0 0,0 0 16,0 0-16,-1 0 0</inkml:trace>
  <inkml:trace contextRef="#ctx0" brushRef="#br0" timeOffset="12632.05">6117 11028 0,'0'0'0,"0"-21"47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8T12:29:33.5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4403 550 0,'0'-21'15,"0"42"-15,-22-63 0,1 42 0,21-21 16,-21 0-16,21 0 0,-21 21 16,21 21 15,21 0-31,0 0 15,0 21-15,22 1 0,-1-1 0,0 0 16,1 22-16,-1-1 0,22 1 16,-22-1-16,0 1 0,22-1 15,-22 1-15,0-22 0,-20 22 16,20-22-16,-21 0 0,0-20 0,0 20 16,-21-21-16,0 0 0,22 22 15,-44-65 16,1 1-31,21 0 0,0 0 16</inkml:trace>
  <inkml:trace contextRef="#ctx0" brushRef="#br0" timeOffset="304.05">5143 381 0,'0'0'0,"0"21"16,-21 0 0,-21 1-16,21 20 0,-22 0 0,1 1 15,0 20-15,-1 1 0,-20 20 16,21-20-16,-22-1 0,-21 22 0,22-22 16,-1 1-16,1-1 0,21-20 15,-22 20-15,22-20 0,-1-1 16,22-21-16,0 0 0,0 22 0,0-22 15,21 0-15,21-21 32,21 0-32,-21-21 0,1 0 15,20 21-15,-21-43 0,21 22 16,1 0-16,-1 0 0</inkml:trace>
  <inkml:trace contextRef="#ctx0" brushRef="#br0" timeOffset="627.57">5334 889 0,'0'0'0,"0"42"0,0-20 0,0 20 16,0 0-16,0 1 16,0-1-16,0 21 0,0-20 0,0-1 15,0 22-15,0-1 0,0 1 16,0-1-16,-21 22 0,0-1 0,21 1 15,-22 0-15,1-1 0,0-20 16,0 105-16,0-105 0,0 20 16,21-20-16,-22 21 0,22-22 0,0 1 15,-21-1-15,21-21 0,-21 1 16,21-1-16,0 0 0,0-20 0,0-1 16,0-42-1,0-1 1,21-20-16,0 0 15,-21-22-15,0 1 0,22-22 0,-1 22 16,-21-22-16</inkml:trace>
  <inkml:trace contextRef="#ctx0" brushRef="#br0" timeOffset="959.55">5143 1397 0,'0'0'0,"0"-21"0,-21-21 15,21 20-15,0-20 0,0 21 0,0 0 16,0-22-16,0 22 0,0-21 15,21 21-15,-21-22 0,43 22 16,-22 0-16,21 0 0,-21 0 0,22 0 16,20-1-16,-20 22 15,-1 0-15,21 0 0,-20 0 0,20 22 16,-20-1-16,-1 21 0,0-21 16,-21 22-16,-21-1 0,0 0 0,0-21 15,-21 22-15,0-1 0,-21 0 16,-1-20-16,1 20 0,-21-21 0,20 21 15,1-20-15,0-1 0,-1 0 16,1 0-16,0-21 0,20 21 16,1-21-16,0 0 0,0 0 15,42-21 17,0 0-32,0 0 0,1 21 15,20-21-15,0-1 0</inkml:trace>
  <inkml:trace contextRef="#ctx0" brushRef="#br0" timeOffset="1479.36">6308 910 0,'0'0'0,"-43"-63"31,22 63-31,0 0 15,0 0-15,0 21 0,-1 0 16,1 0-16,0 22 0,-21-1 0,21 0 16,-1 1-16,-20-1 15,21 0-15,0 1 0,0-1 0,-1 0 0,1 1 16,21-1-16,-21-21 0,21 0 16,0 22-16,0-22 0,0 0 15,21 0-15,0-21 0,1 0 16,-1 0-16,21 0 0,-21 0 0,0 0 15,22-21-15,-22 0 0,21 0 16,-21-1-16,1 1 0,20-21 0,-21 0 16,0-1-16,0-20 15,-21 20-15,0-20 0,22 21 0,-22-1 16,0 1-16,0 0 0,0 20 16,0 1-16,0 42 31,0 22-31,0-22 0,0 21 0,0 1 15,0-1-15,0 0 0,0 1 16,0-22-16,0 21 0,0 0 0,0-20 16,0-1-16,0 21 0,21-21 15,-21 0-15,0 1 0,21-1 16,0-21-16,-21 21 16,21-21-16,0 0 0,1 0 15,-1-21-15,0 21 0,0-21 16,0-1-16,0-20 0,22 21 0</inkml:trace>
  <inkml:trace contextRef="#ctx0" brushRef="#br0" timeOffset="1748.21">6964 656 0,'0'0'0,"0"-21"0,0 0 0,0 42 31,-21 0-15,21 0-16,-22 22 0,22-1 15,0 22-15,0-1 0,-21-21 16,21 22-16,-21-1 0,21 1 16,-21-22-16,21 22 0,0-22 0,0 0 15,0-20-15,0 20 0,-21-21 16,21 21-16,0-20 0,0-1 0,0 0 16,21-21-1,0 0 1,0 0-16,-21-21 0,21-22 15,1 22-15,20-21 0,-21 0 0</inkml:trace>
  <inkml:trace contextRef="#ctx0" brushRef="#br0" timeOffset="2268.91">7345 508 0,'0'0'0,"0"21"31,0 0-31,0 22 16,0-22-16,0 21 0,0 1 0,0-1 16,0 0-16,0 22 0,0-1 15,0 1-15,0-1 0,0-20 16,-21 20-16,21-21 0,-22 22 0,22-22 16,-21 1-16,21-22 0,0 21 15,0-21-15,0 0 0,0 1 16,0-1-16,0 0 0,0 0 15,0-42 1,0 0 0,0 0-16,0-22 15,0 22-15,0-21 0,0 21 0,0-22 16,0 1-16,21 21 0,-21-22 16,22 1-16,-1 21 0,0-21 0,0 20 15,0-20-15,0 21 16,22 0-16,-22 21 0,21-21 0,1 21 15,-22 0-15,21 0 0,0 0 0,-20 21 16,20 0-16,-21 0 0,0 21 16,0-20-16,1 20 0,-22 0 15,0-21-15,0 22 0,0-1 0,0-21 16,0 22-16,-22-22 0,1 0 16,0 0-16,0 0 0,0 0 0,21 1 15,-21-1-15,-1-21 16,1 0-16,0 0 31,21-21-31,-21-1 0,0 1 0,21 0 16</inkml:trace>
  <inkml:trace contextRef="#ctx0" brushRef="#br0" timeOffset="2479.79">6562 1016 0,'-22'0'0,"44"0"0,-44 21 0,44-21 31,-1 0-31,21 0 16,0 0-16,1 0 0,-1 0 16,0 0-16,22 0 0,-22-21 15,1 21-15,-1 0 0,0-21 0,1 21 16,-22 0-16,21-21 0</inkml:trace>
  <inkml:trace contextRef="#ctx0" brushRef="#br0" timeOffset="3869.51">8848 677 0,'0'-21'16,"0"42"-16,21-63 0,0 0 0,0 42 0,-21-21 15,21-1-15,-21 1 0,0 42 47,0 1-47,0-1 0,0 21 0,0-21 16,0 43-16,0-22 0,0 22 15,-21-1-15,21 1 0,-21-1 0,0 1 16,0-1-16,-1-21 0,1 1 16,21 20-16,0-20 0,0-22 0,0 21 15,0-21-15,0 0 0,0 1 0,0-1 16,43-21-16,-22 21 16,0-21-16,21 0 0,-21 0 15,22 0-15,-1-21 0,-21 21 16,22-21-16,-1-1 0,0 1 0,1 0 15,-22 0-15,21 0 0,-21 0 16,0-22-16,1 22 0,-22 0 0,0 0 16,0-22-16,0 22 15,0 0-15,-22 21 0,1 0 16,0 0-16,-21 0 0,21 0 16,-1 0-16,-20 0 0,21 21 0,0 0 15,0-21-15,-1 22 0,22-1 16,22-21-1,20 0 1,-21 0-16,21 0 0,-20 0 16,20 0-16,0-21 0,1-1 0,-22 22 15,21-21-15,0 0 0,-20 0 16,20 0-16,-21 21 0,21-21 0,-20-1 16,-1 1-16,0 0 15,0 21-15,-21 21 47,0 0-47,0 1 16,-21-1-16,0 0 0,21 0 0,0 21 15,-21-20-15,-1-1 0,22 0 16,-21 0-16,21 0 0,0 0 0,0 1 16,0-1-16,0 0 15,21 0-15,1-21 0,-1 0 0,0 0 16,0 0-16,0 0 0,22 0 15,-1 0-15,-21-21 0,21 21 0,1-21 16,-1 0-16,-21-1 0,22 1 16,-22 0-16,21 0 0,-21-21 15,0 20-15,1 1 0,-1 0 0,-21 0 16,0 0-16,21 0 0,-21-1 16,0 1-16,0 42 46,0 1-46,0-1 16,0 0-16,0 0 0,-21 0 0,21 22 16,-21-1-16,21-21 0,0 21 15,0 1-15,0-1 0,0 22 0,0-1 16,0-21-16,0 43 0,0-21 16,21-1-16,0 1 0,0-1 0,0 1 15,-21-1-15,21 22 0,-21-22 0,22 1 16,-22-1-16,0 1 15,0-1-15,0 1 0,0-1 0,0 1 16,0-22-16,0 22 0,-22-22 0,1 21 16,21-20-16,-21-1 0,0 0 15,21 1-15,-21-22 0,0 0 0,-1 21 16,1-20-16,0-22 0,0 21 0,0-21 16,0 0-16,-1-21 15,1-1-15,0 1 0,21 0 0,-21-21 16,0-22-16,0 22 0,-1-22 15,1-20-15,0-1 0,21 0 0,0 1 16,0-1-16,0 0 0,0 1 0,0 20 16,0-20-16,21 20 15,0 1-15,1-1 0,20 22 0,-21-22 16,21 1-16,-20 20 0,20 1 16,0 0-16,-21-1 0,22 1 0,-1 0 15,-21 21-15,22-22 0,-22 22 0,0 0 16,21-21-16,-21 20 15,1 1-15,-1 0 0</inkml:trace>
  <inkml:trace contextRef="#ctx0" brushRef="#br0" timeOffset="4412.18">11938 635 0,'0'0'16,"21"-21"-16,-21 0 0,21 0 0,-21-22 16,0 22-16,0 0 15,-21 0-15,0 21 0,0-21 0,0 21 16,-1 0-16,1 0 0,0 0 15,-21 0-15,21 0 0,-22 21 0,22 0 16,-21 0-16,-1 0 0,22 22 16,-21-1-16,0 0 0,20 1 15,-20 20-15,21-21 0,-21 22 0,20-1 16,1 1-16,0-22 0,21 22 16,-21-22-16,21 0 0,0 1 0,0-1 15,21-21-15,0 0 0,0 22 16,1-22-16,20-21 0,-21 21 0,21 0 15,-20-21-15,20 0 0,0 0 16,1 0-16,-1 0 0,0 0 0,22-21 16,-22 0-16,22 0 0,-22 0 15,0-1-15</inkml:trace>
  <inkml:trace contextRef="#ctx0" brushRef="#br0" timeOffset="5180.75">12382 953 0,'0'-22'0,"0"44"0,0-65 0,-21 43 31,0 0-31,0 21 16,0-21-16,0 43 0,-1-22 0,1 0 15,0 0-15,0 22 0,0-1 16,0-21-16,21 21 0,-22-20 0,22 20 16,0-21-16,0 0 0,0 22 15,0-22-15,0 0 0,22 0 16,-1 0-16,21-21 0,-21 0 15,0 0-15,1 0 16,-1 0-16,21 0 0,-21 0 0,0 0 16,-21-21-16,22 0 0,-22 0 15,0 0-15,21-1 0,-21-20 0,0 0 16,0 21-16,0-22 0,0 22 16,-21-21-16,-1 21 0,22-1 0,0-20 15,0 21-15,0 0 0,0 0 16,0-1-16,0 1 0,0 0 15,43 21-15,-22-21 0,0 21 16,21 0-16,-20 0 0,20 0 0,-21 0 16,21 21-16,-20 0 0,20 0 15,-21 1-15,0-1 0,0 0 16,1 21-16,-1-21 0,-21 22 16,0-22-16,0 0 0,0 21 0,0-20 15,0-1-15,0 0 0,0 0 16,0 0-16,-21 0 0,21 1 0,-22-22 15,22 21-15,-21-21 0,21 21 0,0-42 47,0 0-47,0-1 16,0-20-16,0 21 0,21-21 16,1-1-16,-22 1 0,21 0 15,21-1-15,-21 1 0,0 21 0,22-22 16,-1 22-16,-21-21 0,22 21 15,-1 21-15,0-21 0,1 21 0,-22 0 16,21 0-16,-21 21 0,22-21 16,-22 21-16,-21 0 0,21 21 0,-21-20 15,0-1-15,0 21 0,0 0 16,0-20-16,0 20 0,0-21 0,-21 0 16,0 22-16,21-22 0,-22 0 15,1 0-15,21 0 0,-21-21 16,0 21-16,21 1 0,-21-22 15,0 0 1,42-22 15,0 1-31,0 0 0,0 0 16,22-21-16,-1 20 0</inkml:trace>
  <inkml:trace contextRef="#ctx0" brushRef="#br0" timeOffset="5484.57">13906 550 0,'0'0'0,"0"-21"0,0 0 15,0 0-15,0 0 0,-21 21 16,21-21-16,-21 21 16,21 21-16,0 0 15,-21 0-15,21 21 0,-21 1 16,0-1-16,21 0 0,-22 1 0,1-1 15,0 22-15,0-22 0,21 21 16,0-20-16,-21-1 0,21 0 0,-21-20 16,21 20-16,0-21 0,0 21 15,0-20-15,0-1 0,0 0 0,0 0 16,0 0-16,0 0 16,21-21-1,0 0 1,0 0-1</inkml:trace>
  <inkml:trace contextRef="#ctx0" brushRef="#br0" timeOffset="5756.42">13547 826 0,'0'0'0,"-22"0"0,22-22 16,22 22 0,-1-21-16,0 21 0,0 0 15,0 0-15,0 0 0,1 0 0,-1 0 16,0-21-16,0 21 0,0 0 16,0 0-16,1 0 0,-1 0 0,0 0 15,0 0-15,-21 21 16,21 0-1,-21 1 1</inkml:trace>
  <inkml:trace contextRef="#ctx0" brushRef="#br0" timeOffset="6551.96">14436 1143 0,'84'-63'32,"-84"41"-32,0 1 0,21 0 15,-21 0-15,22-21 0,-22 20 16,0-20-16,0 21 0,0-21 0,0 20 16,0 1-16,-22 0 0,1 0 15,0 21-15,0 0 0,-21 0 16,20 0-16,-20 0 0,0 0 0,-1 0 15,1 21-15,0 21 0,-1-20 16,1 20-16,21 0 0,-21 22 0,-1-22 16,22 0-16,0 1 0,0-1 15,21 0-15,0 1 0,0-1 0,0-21 16,0 0-16,0 1 0,0-1 16,21 0-16,0 0 0,0-21 0,0 0 15,22 0-15,-22 0 0,21 0 16,-21 0-16,22-21 0,-22 21 0,21-21 15,-21 0-15,22-22 0,-22 22 16,21 0-16,-21-21 0,1-1 16,-1 1-16,0 0 0,0-1 0,-21 1 15,0 0-15,21 20 0,-21 1 16,0 0-16,0 0 0,0 0 0,0 42 31,0 0-31,0 0 0,-21 0 0,21 22 16,0-22-16,-21 21 0,21-21 15,0 22-15,0-22 0,0 21 0,0-21 16,0 22-16,21-22 0,-21 0 16,21 0-16,0 0 0,1 1 0,-1-22 15,0 21-15,0-21 16,21 0-16,-20 0 0,-1 0 0,0 0 16,21 0-16,-21 0 0,1 0 0,20-21 15,-21-1-15,0 1 0,22 0 16,-22-21-16,0 21 0,0-22 0,0 1 15,0 0-15,1-1 0,-22 22 16,0 0-16,0 0 0,0 0 0,0-1 16,0 44-1,0-1-15,-22 0 16,22 0-16,0 0 0,-21 22 0,21-22 16,-21 0-16,21 0 0,0 21 0,0-20 15,0-1-15,0 0 16,0 0-16,0 0 0,0 0 15,21 1-15,0-22 16,1 0-16,-1 0 0,0 0 16,0 0-16,0 0 0,0 0 0,1 0 15,-1-22-15,0 1 0,-21 0 16,21 0-16</inkml:trace>
  <inkml:trace contextRef="#ctx0" brushRef="#br0" timeOffset="6970.72">15049 508 0,'0'0'0,"-21"0"16,0 0-16,0 0 0,0 21 0,0 0 16,21 1-16,0-1 15,0 0-15,0 0 0,0 0 0,0 0 16,21 1-16,0-22 15,0 0-15,21 21 0,-20-21 0,-1 0 16,21 0-16,-21 0 0,22 0 0,-1 0 16,-21 0-16,0-21 0,22-1 15,-22 1-15,0 0 0,0 0 16,-21 0-16,0-22 0,0 22 16,0-21-16,-21 21 0,0 0 15,0-1-15,-1 22 0,-20 0 16,21 0-16,-21 0 0,-1 22 0,1-1 15,0 0-15,20 0 0,-20 21 16,21-20-16,-21 20 0,20-21 0,1 21 16,21-20-16,0 20 15,0-21-15,0 0 0,0 22 0,0-22 16,0 0-16,0 0 0,21 0 16,1 0-16,-1-21 0,0 0 0,42 0 15,-20 0-15,-1 0 16</inkml:trace>
  <inkml:trace contextRef="#ctx0" brushRef="#br0" timeOffset="7516.41">15706 804 0,'0'0'0,"21"0"0,-21 22 32,0-1-17,0 0-15,0 0 0,0 0 0,0 22 16,0-22-16,0 0 15,0 21-15,0-21 0,0 1 0,0 20 16,0-21-16,0 0 0,0 0 16,0 1-16,-21-1 0,21 0 0,0 0 15,0 0-15,0-42 63,0 0-63,0 0 0,0 0 15,0-1-15,0-20 0,0 0 0,0-1 16,21 1-16,0 0 0,0-1 16,0 1-16,0 21 0,1-21 15,20 20-15,-21 1 0,0 0 0,0 0 16,22 21-16,-22 0 0,21 0 16,1 0-16,-22 0 0,21 21 0,0 0 15,-20 0-15,20 22 0,-21-22 16,0 21-16,0 1 0,1-22 0,-22 21 15,21 0-15,-21-20 0,0 20 16,0-21-16,0 21 0,0-20 0,-21-1 16,-1 0-16,22 0 0,-21 0 15,0 0-15,0-21 0,21 22 0,-21-22 16,0 0-16,-1 0 16,22-22 15,0 1-16,0-21-15,0 21 0,22-22 16,-1 22-16,21-21 0,0 0 16</inkml:trace>
  <inkml:trace contextRef="#ctx0" brushRef="#br0" timeOffset="8060.1">17462 677 0,'0'0'0,"0"-21"0,0 0 16,0 0 0,0 0-16,-21 21 15,0 0-15,-21 0 0,21 0 16,-1 0-16,-20 0 0,0 21 0,21-21 16,-22 21-16,1 0 0,21-21 15,-22 21-15,22 1 0,0-1 0,0 0 16,0 0-16,21 0 0,0 0 15,0 1-15,0-1 0,0 0 16,21-21-16,0 21 0,0-21 16,22 21-16,-22 0 0,21-21 15,-21 22-15,22-22 0,-1 21 16,-21 0-16,21-21 0,1 21 0,-22 0 16,21-21-16,-21 21 0,22 1 15,-22-22-15,0 21 0,0 0 0,-21 0 16,0 0-16,0 0 15,0 1-15,0-1 16,-21-21-16,0 0 0,0 21 16,0-21-16,-1 0 0,-20 0 15,21 0-15,-21 21 0,-1-21 0,22 0 16,-21 0-16,21 0 0,-22 0 16,22 0-16,0 0 0,-21 0 15,20 0-15,1 0 0,0 0 0,0 0 16,21-21-16,-21 21 0,0 0 15,-1 0-15,1 0 16,0 0 0,21-21-1,-21 0 1</inkml:trace>
  <inkml:trace contextRef="#ctx0" brushRef="#br0" timeOffset="8740.7">18351 487 0,'0'-42'32,"0"20"-32,-21 1 15,0 21-15,0 0 16,0 0 0,0 21-16,-1-21 0,1 22 15,0 20-15,0-21 0,0 0 16,0 22-16,-1-1 0,1-21 15,0 21-15,21 1 0,0-1 0,-21 22 16,21-22-16,0 0 0,0 1 16,0-1-16,0 0 0,0 1 15,21-1-15,-21-21 0,21 0 0,0 22 16,1-22-16,-22 0 0,42 0 16,-21-21-16,0 21 0,0-21 0,1 0 15,20 0-15,-21 0 0,0 0 16,22 0-16,-22 0 0,21 0 0,-21 0 15,22-21-15</inkml:trace>
  <inkml:trace contextRef="#ctx0" brushRef="#br0" timeOffset="9116.49">18965 339 0,'0'0'0,"21"0"0,1 0 16,-1 0-16,0 0 16,0 0-16,0 0 0,0 21 15,1-21-15,20 21 0,-21 0 0,0 0 16,22 1-16,-22-1 0,0 0 16,0 0-16,0 0 0,0 22 15,1-22-15,-22 0 0,0 21 0,21 1 16,-21-1-16,0 0 0,0 1 15,0 20-15,0-21 0,0 1 0,-21-1 16,21 22-16,-22-43 0,1 21 16,0 0-16,0-20 0,21 20 0,-21-21 15,0 0-15,-1 0 0,1 1 16,0-1-16,0-21 0,0 0 16,0 0-16,-1 0 15,1 0-15,0 0 0,0 0 16,0 0-16,0-21 15,-1-1-15,-20 22 0</inkml:trace>
  <inkml:trace contextRef="#ctx0" brushRef="#br0" timeOffset="10495.7">3387 2074 0,'0'0'0,"-22"0"0,1 0 0,0 0 16,0 0-16,42 0 62,0 0-46,0 0-16,22 0 0,-22 0 0,21 0 16,1 0-16,-1 0 0,0 0 15,22 0-15,-1 0 0,22 0 0,-22-21 16,22 21-16,-21 0 0,20 0 15,22-21-15,-21 21 0,-1 0 0,22 0 16,0 0-16,0 0 0,0 0 16,21 0-16,-21 0 0,-1 0 0,1 0 15,21 0-15,0-21 0,0 21 16,0 0-16,0 0 0,0 0 16,0 0-16,0 0 0,21 0 0,1 0 15,-1 0-15,0 0 0,-21 0 16,21 0-16,-21 0 0,21 0 0,0 0 15,1 0-15,-1 0 0,148 0 16,-148 0-16,0 0 0,1 0 16,20 0-16,0 0 0,-21 0 15,22 0-15,-22 0 0,21 0 0,22 0 16,-22 0-16,0 0 0,1 0 16,-1 21-16,0-21 0,1 0 0,-1 0 15,0 0-15,1 0 0,-1 0 16,0 0-16,22 0 0,-22 0 0,1 0 15,168 0-15,-168 0 16,20 0-16,-21 0 0,22 0 16,-22 0-16,1 0 0,-1-21 0,21 21 15,1 0-15,-22 0 0,1 0 16,-1 0-16,0 0 0,1 0 0,20 0 16,-21 0-16,1 0 0,-22 0 15,21 0-15,-21 0 0,22 0 0,-1 0 16,-21 0-16,0 0 0,1 0 15,-1 0-15,0 0 0,0 0 0,0 0 16,0 0-16,-21 0 0,0 0 16,-21 0-16,21 0 0,-21 0 0,0 0 15,-21 0-15,-1 0 0,1-21 16,0 21-16,-1 0 0,-20 0 16,-22-21-16,22 21 0,-22 0 15,0 0-15,-21 0 0,1-22 0,-1 22 16,0 0-16,0 0 0,0 0 15,0 0 1,-21-21 93</inkml:trace>
  <inkml:trace contextRef="#ctx0" brushRef="#br0" timeOffset="10596.64">18986 1926 0,'-21'0'0,"0"0"15,0 0 1</inkml:trace>
  <inkml:trace contextRef="#ctx0" brushRef="#br0" timeOffset="12407.97">931 2540 0,'0'0'0,"0"-21"0,-21 0 0,21 0 15,0-1-15,0 1 0,0-21 16,0 21-16,0 0 0,0 42 47,0 0-47,0 21 0,0 1 0,0-1 15,0 21-15,0-20 0,0 20 16,0 1-16,0-22 0,0 22 16,-21-22-16,21 21 0,-21-20 0,21-1 15,0 22-15,-21-22 0,21-21 16,-22 21-16,22-20 0,0-1 0,0 0 15,0 0-15,0-42 32,0 0-32,22 0 0,-22-1 0,21-20 15</inkml:trace>
  <inkml:trace contextRef="#ctx0" brushRef="#br0" timeOffset="12844.09">698 2561 0,'0'0'16,"-21"-21"-16,0 0 0,21 0 0,-21 0 16,0-1-16,21 1 0,0 0 15,0 0 1,21 21-16,0-21 16,21 21-16,-20 0 0,20 0 0,0-21 15,1 21-15,-1 0 0,21 0 16,-20 0-16,20 21 0,1 0 15,-1 0-15,22 21 0,-22 1 16,1-22-16,-1 42 0,-20-20 0,-1-1 16,0 0-16,-20 22 0,-1-22 15,-21 1-15,0-1 0,0 21 16,0-20-16,-21-1 0,-22 0 0,1 1 16,0-1-16,-1 0 0,-20-20 15,20-1-15,-20 0 0,21 0 0,-22 0 16,22-21-16,-1 0 0,1 0 15,0 0-15,-1 0 0,22 0 16,-21-21-16,21 0 0,0 21 0,-1-21 16,22 0-16,0-1 15,0 1-15,0 0 0,0 0 16,0 0-16,0 0 16,22-1-16,-1 22 0,0-21 15,21 21-15,-21 0 0,22-21 16</inkml:trace>
  <inkml:trace contextRef="#ctx0" brushRef="#br0" timeOffset="13312.63">1609 3069 0,'0'-21'0,"0"0"15,0 0-15,0 0 16,0-1-16,0 1 0,21 0 0,0 21 16,-21-21-16,21 0 0,-21 0 15,21 21-15,0-22 0,1 22 0,-1 0 16,0 0-16,0 0 0,0 0 16,0 22-16,1-1 0,-1 0 15,0 0-15,0 0 0,-21 0 0,0 1 16,21 20-16,-21-21 0,0 21 15,0-20-15,0 20 0,0-21 16,0 21-16,-21-20 0,21-1 16,-21 0-16,21 0 0,-21-21 15,0 0-15,-1 0 16,22-21-16,0 0 16,0 0-16,-21-22 0,21 22 15,0 0-15,0-21 0,0 20 0,0 1 16,0 0-16,0 0 0,21 0 15,1 0-15,-1-1 0,-21 1 16,21 21-16,0-21 0,0 0 16,0 21-16,1 0 0,-1-21 0,0 21 15,0 0-15,0 0 16,22 0-16</inkml:trace>
  <inkml:trace contextRef="#ctx0" brushRef="#br0" timeOffset="13924.48">2582 3090 0,'0'0'0,"21"0"0,1 0 16,-1 0-16,0 0 16,0 0-16,0-21 0,22 0 15,-43 0-15,0 0 0,0 0 16,0-1-16,0 1 0,0 0 0,0 0 15,-22 0-15,1 0 0,-21-1 16,21 22-16,-22-21 0,1 21 0,0 0 16,-1 0-16,1 0 0,0 0 15,-22 21-15,22 1 0,0-22 0,20 42 16,-20-21-16,0 0 0,21 22 16,-1-22-16,1 21 0,0 0 0,21 1 15,0-22-15,0 21 0,0 1 16,0-22-16,0 21 0,0-21 15,21 0-15,0 1 0,1-1 0,-1 0 16,0 0-16,0-21 0,0 0 16,22 0-16,-22 0 0,21 0 15,-21 0-15,22-21 0,-1 0 0,-21 0 16,21-22-16,-20 22 0,-1-21 16,21 21-16,-21-22 0,0 1 15,1 0-15,-1-1 0,0 1 0,-21 21 16,0-22-16,21 22 0,-21 0 15,0 0-15,0 0 0,0 42 47,0 0-47,0 0 0,-21 22 16,21-22-16,0 0 0,0 0 0,0 21 16,0-20-16,-21-1 0,21 21 15,0-21-15,0 0 0,0 1 0,0-1 16,0 0-16,0 0 15,21-21-15,0 0 0,0 0 16,0 0-16,1 0 16,-1 0-16,0-21 0,0 0 15,0 0-15,0-1 0,1 1 0,-1 0 16</inkml:trace>
  <inkml:trace contextRef="#ctx0" brushRef="#br0" timeOffset="14520.48">3133 2900 0,'0'0'0,"0"-21"0,0 0 15,0-1-15,0 44 32,0-1-32,0 0 15,0 0-15,-22 21 0,22-20 16,-21-1-16,0 21 0,21-21 0,0 22 16,-21-22-16,21 0 0,-21 21 15,21-21-15,0 1 0,0-1 0,0 0 16,0-42 15,21 0-31,0-1 0,0 1 16,0 0-16,-21 0 0,22 0 15,-1 0-15,0-1 0,0-20 16,-21 21-16,21 0 0,0 0 0,-21-1 16,22 22-1,-1 0-15,-21 22 16,0-1-16,0 0 0,0 0 15,0 0-15,0 0 0,0 22 0,0-22 16,0 0-16,0 21 0,0-20 16,0-1-16,0 0 0,0 0 15,21 0-15,-21 0 0,21 1 16,0-22-16,0 0 0,1 0 0,-1 0 16,21 0-16,-21 0 0,0-22 0,22 1 15,-1 0-15,-21 0 0,22-21 16,-22 20-16,0-20 0,0 21 0,0-21 15,0-1-15,-21 1 0,22 0 16,-22-1-16,0 1 0,0 21 0,0-22 16,-22 22-16,1 0 15,0 0-15,21 0 0,-21 0 0,0 21 16,0 0-16,-1 0 0,1 0 16,0 0-16,0 21 0,0 0 0,0 0 15,21 0-15,-22 0 16,22 1-16,0-1 0,0 0 0,0 0 15,0 0-15,22-21 16,-1 0-16,21 0 0,-21 0 16,0 0-16</inkml:trace>
  <inkml:trace contextRef="#ctx0" brushRef="#br0" timeOffset="15167.85">1545 2921 0,'0'0'0,"-42"0"0,-22 0 0,22 0 15,-22 0-15,22 0 16,0 21-16,21-21 0,-1 0 0,22 21 15,22-21 1,20 22-16,21-22 0,22 0 16,0 21-16,21-21 0,-1 0 0,1 0 15,0 0-15,21 0 0,0 0 16,21 0-16,-21 0 0,0 0 0,-21 0 16,21 0-16,-42 0 0,21 0 15,-22 0-15,-20 0 0,-1 0 0,-20 0 16,-1 0-16,0 0 0,-21-21 15,1 21-15,-65 0 16,22 0 0,-21 0-16,-1 0 0,-20 0 0,-1 0 15,-20 0-15,-22 0 0,0 0 0</inkml:trace>
  <inkml:trace contextRef="#ctx0" brushRef="#br0" timeOffset="15412.72">1693 3069 0,'0'0'16,"-63"0"-16,-1 21 0,22 1 0,0-22 0,20 0 15,22 21-15,0 0 0,0 0 16,43 0 0,-1-21-16,0 21 0,22-21 0,21 0 15,-22 0-15,22 0 0,-1 0 0,22 0 16,0 0-16,0 0 0,21-21 16,-21 21-16,21 0 0,-43-21 15,22 21-15,-21 0 0,0-21 0,-22 21 16,1 0-16,-1 0 0,-21-21 15,-20 21-15,20 0 0,-42-21 16,-21 21 0,0 0-16,-22-22 0,-20 22 15,-1 0-15,-20-21 0</inkml:trace>
  <inkml:trace contextRef="#ctx0" brushRef="#br0" timeOffset="15639.74">1312 3069 0,'-63'0'0,"126"0"0,-190 21 15,85-21-15,21 0 0,21 22 16,21-1-16,21-21 0,1 21 16,41-21-16,1 0 0,0 0 15,20 0-15,1 0 0,21 0 0,-21 0 16,21 0-16,0 0 0,0 0 16,0 0-16,-21-21 0,21 21 0,-42 0 15,20 0-15,-20 0 16,-21 0-16,-1 0 0,-21 0 0,1-21 15,-1 21-15,-21 0 0,0 0 0,1 0 16,-1 0-16,0 0 0,0 0 16</inkml:trace>
  <inkml:trace contextRef="#ctx0" brushRef="#br0" timeOffset="16344.66">5143 2561 0,'0'0'0,"22"0"0,-22-21 0,21 21 15,-21 21 1,-21 22-1,-22-22-15,22 42 0,0-20 16,0-1-16,-22 21 0,1-20 0,21-1 16,-21 22-16,-1-22 0,22 21 15,-42 22-15,41-43 0,-20 1 16,21-22-16,21 0 0,0 0 16,-21 0-16,21 1 0,0-44 31,0 1-31,21 0 0,0-21 15,0 21-15,0-22 0,1 1 0,-1 0 16,21-64-16,0 42 16,-20 22-16,-1-22 0,0 1 0,0-1 15,0 1-15,22 21 0,-43 20 16,21 1-16,0 0 0,0 21 0,0 21 16,0 0-16,-21 22 15,22-22-15,-1 42 0,-21-20 0,0 20 16,21-20-16,-21-1 0,0 21 15,0-20-15,0-1 0,0 22 0,0-22 16,0 0-16,0-21 16,0 22-16,0-22 0,0 0 0,0 0 15,0 0-15,21-21 16,-21-21 0,0-21-16,0 21 15,0 0-15,0-22 0,-42 22 16</inkml:trace>
  <inkml:trace contextRef="#ctx0" brushRef="#br0" timeOffset="16516.59">4741 3048 0,'0'0'0,"0"21"16,21-21 0,1 0-1,-1 0-15,21 0 0,0 0 16,1 0-16,-1 0 0,0 0 0,1 0 15,20-21-15,1 21 0,-22 0 0,22 0 16,-1-21-16,-21 21 0,22-21 16</inkml:trace>
  <inkml:trace contextRef="#ctx0" brushRef="#br0" timeOffset="17060.95">6117 2942 0,'21'-42'16,"-42"84"-16,42-105 0,-21 42 15,0-1-15,0 1 0,-21 0 16,0 0-16,0 21 0,0-21 16,-1 21-16,1 0 0,0 0 0,-21 0 15,21 0-15,-1 0 0,-20 0 16,0 21-16,21 0 0,-22 0 0,1 0 16,0 22-16,20-22 0,-20 21 15,21 1-15,0-22 0,-22 21 16,22 0-16,21 1 0,-21-22 0,21 21 15,0-21-15,0 22 0,0-22 0,21 21 16,0-21-16,1-21 0,-1 0 16,21 0-16,-21 0 0,22 0 15,-1 0-15,0-21 0,1 0 16,-1 0-16,0 0 0,1-22 16,20-41-16,-21 41 0,-20 1 15,-1 0-15,0-22 0,0 22 16,-21-22-16,0 1 0,0-1 0,0 22 15,0-21-15,0 20 0,0 22 16,0-21-16,0 21 0,0-1 0,0 1 16,0 42-1,0 1-15,0 20 0,-21-21 16,0 21-16,21 1 0,-21-1 0,21 22 16,0-22-16,0 0 0,0 1 15,0-1-15,-22 0 0,22 1 0,0-22 16,0 21-16,0-21 0,0 22 15,0-22-15,22 0 0,-22 0 0,21 21 16,0-20-16,0-22 16,-21 21-16,21-21 0,0 0 0,1 0 15,-1 0-15,0 0 0,0 0 16,0-21-16,0 21 0,1-22 0</inkml:trace>
  <inkml:trace contextRef="#ctx0" brushRef="#br0" timeOffset="17495.68">6562 3006 0,'0'0'0,"0"-21"0,0-1 0,-22 1 15,22 0-15,0 0 16,0 0-16,0 0 0,0-1 16,22 1-16,-1 21 15,0 0-15,0 0 16,0 21-16,-21 1 0,21-22 0,1 21 15,-1 0-15,-21 21 0,0-21 16,21 1-16,-21-1 0,0 21 16,21-21-16,-21 22 0,0-22 0,0 42 15,0-42-15,0 1 16,0-1-16,0 0 0,0 0 16,0-42 15,21 0-31,-21 0 0,21-22 15,1 22-15,-1-21 0,-21 21 0,21-22 16,0 1-16,0 0 0,0-1 16,1 22-16,-1-21 0,0 21 0,0-1 15,0 1-15,0 0 0,-21 0 16,22 21-16,-1 0 16,0 0-16,-21 21 31,0 0-31,21 0 15,-21 1-15</inkml:trace>
  <inkml:trace contextRef="#ctx0" brushRef="#br0" timeOffset="18523.34">7535 3133 0,'85'-21'15,"-64"21"1,-21-22-16,21 1 0,-21 0 16,21 0-16,-21 0 0,0 0 0,0-22 15,0 22-15,0-21 0,0 21 16,-21-1-16,0-20 0,0 21 0,0 0 16,0 0-16,-1 21 0,-20 0 15,21 0-15,0 0 0,-22 0 0,22 0 16,-21 21-16,21 0 0,-22 0 15,22 0-15,-21 0 0,21 22 16,0-22-16,-1 21 0,22 1 0,-21 20 16,21-21-16,0-20 15,0 20-15,0 0 0,21-21 0,-21 22 16,22-22-16,-1 0 0,0 0 16,0-21-16,21 21 0,-20-21 0,-1 0 15,0 0-15,0 0 0,21 0 0,-20-21 16,-1 0-16,0 0 0,21 0 15,-21 0-15,1-22 0,-22 22 0,21-21 16,0 21-16,-21-22 0,0 1 16,0 0-16,0 20 0,21-20 0,-21 21 15,0 0-15,0 0 0,0-1 16,-21 44 15,21-1-31,0 0 0,0 0 16,0 0-16,0 22 0,0-22 0,0 0 15,0 0-15,0 0 0,0 0 16,0 1-16,21-1 0,0 0 0,0 0 16,1 0-16,-1-21 0,0 0 15,0 0-15,0 0 0,0 0 16,22 0-16,-22 0 0,0 0 0,21-21 16,-20 0-16,-1 0 0,0 0 15,21-1-15,-21 1 0,1 0 0,-22-21 16,21 21-16,-21-1 0,21 1 15,-21-21-15,0 63 32,0 0-17,0 0-15,0 1 0,0-1 16,0 0-16,-21 0 16,21 0-16,0 0 0,-21 1 0,21-1 15,0 0-15,0 0 0,0 0 16,0 0-16,-22-21 0,22-21 47,0 0-47,0 0 15,0 0-15,22 0 0,-22-1 16,21 1-16,0-21 0,0 21 0,-21-22 16,21 1-16,22 21 0,-22-21 0,0 20 15,0-20-15,21 21 0,-20 21 16,-1-21-16,21 21 0,-21 0 0,0 0 15,1 21-15,-1 0 0,0 0 16,0 0-16,-21 1 0,0 20 0,0-21 16,0 21-16,0-20 0,0-1 15,0 21-15,0-21 0,0 0 0,0 1 16,0-1-16,0 0 0,0 0 0,-21 0 16,21-42 30,21 0-30,0 0-16,-21 0 0,21-22 0,1 22 16,-1-21-16</inkml:trace>
  <inkml:trace contextRef="#ctx0" brushRef="#br0" timeOffset="18764.21">8932 2477 0,'21'-43'0,"-42"86"0,42-107 0,1 64 0,-22 21 31,0 0-31,0 1 16,0 20-16,0 0 0,0 1 16,0-22-16,0 21 0,0 0 0,-22 1 15,1-1-15,21 0 0,-21 1 0,0-1 16,0-21-16,21 22 0,-21-22 16,-1 21-16,22-21 0,0 0 0,0 1 15,0-1-15,0 0 16,22-21-1,-1 0-15,0 0 0,-21-21 16,21 21-16,0-21 0,-21-1 0</inkml:trace>
  <inkml:trace contextRef="#ctx0" brushRef="#br0" timeOffset="18963.99">8763 2794 0,'-21'0'31,"42"0"-31,0 0 0,21 0 16,-20 0-16,-1 0 0,0 0 15,21 0-15,-21-21 0,22 21 0,-22 0 16,21 0-16,-21-21 0,1 21 16,-1-21-16,0 21 0,0 0 15,0 0-15</inkml:trace>
  <inkml:trace contextRef="#ctx0" brushRef="#br0" timeOffset="20296.16">9525 3027 0,'0'0'0,"42"0"16,-21-21-16,1 0 15,-1-1-15,0 1 16,-21 0-16,21 0 0,-21-21 0,0 20 16,0 1-16,0-42 15,0 42-15,-21-1 0,0 22 0,0-21 16,-1 21-16,1 0 0,0 0 16,0 0-16,0 0 0,-22 21 15,22 1-15,-21-1 0,21 0 0,-22 21 16,22-21-16,-21 22 0,21-1 0,0-21 15,-1 22-15,22-22 0,0 21 0,0-21 16,0 0-16,0 22 0,0-22 16,0 0-16,22 0 0,-1-21 0,0 21 15,0-21-15,21 0 0,-20 0 16,-1 0-16,21 0 0,-21 0 16,0-21-16,22 21 0,-22-21 0,0 0 15,21 0-15,-20 0 0,-1-22 16,0 22-16,0-21 0,0 21 0,-21-22 15,21 22-15,-21 0 0,22 0 16,-22 0-16,0-1 0,0 44 31,0-1-31,0 0 16,-22 0-16,1 0 0,21 0 16,0 1-16,0-1 0,0 0 0,0 0 15,0 0-15,0 0 0,0 1 16,21-1-16,1 0 0,-1 0 0,21 0 15,-21-21-15,22 21 0,-1-21 16,0 22-16,1-22 0,20 0 0,-21 0 16,22 0-16,-1 0 0,1-22 15,-22 1-15,22 0 0,-22 0 0,0 0 16,1-22-16,-1 22 0,-21-21 16,22 0-16,-22-1 0,0 22 0,0-21 15,0-1-15,-21 22 0,0-21 16,0 21-16,0 0 0,-21 21 15,0 0-15,-21 0 0,20 0 16,-20 0-16,21 21 0,-21 0 0,-1 0 16,1 0-16,-22 22 0,22-22 15,21 0-15,-21 21 0,-1-21 0,22 1 16,0-1-16,21 0 0,0 0 16,0 0-16,0 0 0,21 22 15,0-43-15,0 21 0,1-21 16,-1 0-16,21 0 0,-21 0 0,22 0 15,-22 0-15,0 0 0,0-21 0,21 21 16,-20-21-16,-1-1 0,0 1 16,0 0-16,0 0 0,-21-21 15,21 20-15,-21 1 0,22 0 0,-22 0 16,0 0-16,0 0 16,0-1-1,0 44 16,0-1-31,21 0 0,-21 0 16,0 0-16,0 0 0,0 1 16,0-1-16,0 21 0,0-21 0,0 22 15,-21-22-15,21 21 0,0 0 16,-22 1-16,1 20 0,21-20 16,-21-1-16,21 21 0,0-20 0,0 20 15,0-20-15,0 20 0,0-21 16,0 22-16,0-1 0,21 1 0,0 42 15,-21-43-15,0 1 0,0-22 16,0 22-16,0-22 0,0 0 16,0 22-16,0-43 0,0 21 0,-21 1 15,0-22-15,0 21 0,21-21 0,-21 0 16,0 1-16,-1-1 0,1-21 16,0 0-16,0 0 0,0 0 15,0 0-15,-1 0 0,1-21 0,0-1 16,0 1-16,0 0 0,0-21 15,-1-1-15,22-20 0,0 21 16,0-43-16,0 21 0,22-20 0,-1-1 16,0 0-16,21 1 0,-21-1 15,1 0-15,20 1 0,-21-1 0,21 0 16,-20 22-16,-1-1 0,0 1 0,0 21 16,0-1-16,0 1 0,1 0 15,-1 20-15,0-20 0,0 21 16,0 0-16,0 0 0,1 21 15,-1 0-15,0 0 16,0 0-16,0 0 0,0 0 16,1 0-1,-1 0-15</inkml:trace>
  <inkml:trace contextRef="#ctx0" brushRef="#br0" timeOffset="20903.98">10964 2985 0,'64'0'16,"-64"-22"-1,21 22-15,-21-21 0,21 21 16,0-21-16,-21 0 0,21 21 16,1-21-16,-1 0 0,-21-1 0,21 1 15,0 0-15,0 0 0,-21 0 16,0 0-16,0-1 16,-21 22 15,0 0-31,0 22 0,0-1 0,-1 0 15,1 0-15,21 0 0,-21 0 0,0 22 16,21-22-16,0 0 0,0 21 16,0-20-16,0-1 0,0 0 0,0 0 15,0 0-15,0 0 0,0 1 16,21-1-16,0-21 0,0 0 16,1 0-16,20 0 0,-21 0 15,0 0-15,22 0 0,-22 0 0,21 0 16,-21-21-16,22-1 0,-22 1 0,21 0 15,0-21-15,-20 21 16,20-22-16,0-20 0,1 20 16,-43 22-16,21-21 0,-21 21 15,21 0-15,-21-1 0,0 1 0,0 0 16,-21 21 0,0 0-16,-1 21 0,1-21 15,21 21-15,0 1 0,-21 20 0,21-21 16,0 0-16,0 0 0,0 1 15,0-1-15,0 21 0,0-21 0,21 0 16,0 1-16,-21-1 0,22 0 0,-1 0 16,0 0-16,0 0 15,0-21-15,-21 22 0,0-1 0,21-21 16,-21 21-16,0 0 0,0 0 16,-21-21-1,0 0 1,0 0-16,0 0 15,0 0-15,-1 0 0,1 0 0,0 0 16,0 0-16,-21 0 0,20 0 16,-20 0-16,0 0 0,-22 0 0</inkml:trace>
  <inkml:trace contextRef="#ctx0" brushRef="#br0" timeOffset="21716.69">4381 3937 0,'0'0'0,"-21"0"16,0 0 0,0 0-1,42 0 48,0 0-63,22 0 0,-22 0 0,21 0 15,0 0-15,22 0 0,-22 0 16,22 0-16,-1 0 0,1 0 0,20 0 16,-20 0-16,21 0 0,-22 0 0,22 0 15,-22 0-15,43 0 0,-21 0 16,21 0-16,21 0 0,0 0 16,0 0-16,0 0 0,21 0 15,0 0-15,21-21 0,1 21 0,-1 0 16,0 0-16,1-21 0,-1 21 0,21 0 15,-20 0-15,20 0 0,-20 0 16,20 0-16,1 0 0,-22-21 0,21 21 16,1 0-16,-22 0 0,22 0 15,-1 0-15,1-22 0,-1 22 0,-20 0 16,-1 0-16,0 0 0,-21 0 0,22 0 16,-22 0-16,-21 0 0,0 0 15,-42 0-15,20 0 0,-41 0 0,-1 0 16,-20 0-16,-1 0 15,0 0-15,-20 0 0,-1 0 0,0 0 32,-42 0 30,0 0-62,-1 0 0</inkml:trace>
  <inkml:trace contextRef="#ctx0" brushRef="#br0" timeOffset="22695.8">1101 5376 0,'0'-21'15,"-22"21"1,1 0-16,21 21 16,0 1-16,-21-1 0,21 0 15,-21 0-15,21 21 0,0 1 0,0-1 16,0 0-16,0 1 0,0-1 16,0 0-16,-21 1 0,21-1 15,0 0-15,-21 1 0,21-1 16,0 0-16,0-20 0,0 20 15,0-21-15,0 0 0,0 0 0,-22-21 0,22 22 16,0-1 0,0-42 15,0-1-31,22 1 16,-1 0-16</inkml:trace>
  <inkml:trace contextRef="#ctx0" brushRef="#br0" timeOffset="23048.67">1397 5842 0,'0'64'16,"0"-43"-1,21-21 1,0 0-16,0 0 15,1 0-15,-1-21 0,-21-1 16,21 22-16,-21-21 0,0 0 16,0 0-16,0 0 0,0 0 15,-21 21-15,21-22 16,-21 22-16,-1 0 0,1 0 16,0 22-16,0-22 0,21 21 15,-21 0-15,21 0 0,-21 0 16,21 0-16,-22 1 0,22-1 0,0 0 15,0 0-15,0 0 16,22-21 0,-1 0-16,0 0 0,0-21 15,0 21-15,-21-21 0,21 21 16</inkml:trace>
  <inkml:trace contextRef="#ctx0" brushRef="#br0" timeOffset="23919.75">2984 5122 0,'0'0'0,"0"-21"0,0 0 16,0 0-16,0 0 15,0 42 1,0 0-16,0 0 16,0 22-16,0-1 0,0 21 15,0-20-15,0 20 0,0 1 0,0-1 16,-21-20-16,0 20 0,21 1 16,-21-1-16,0 1 0,0-22 15,-1 43-15,22-64 0,-21 21 16,21-21-16,-21 0 0,21 1 15,0-44 17,21 1-32,0 0 0,1 0 0,-1-21 15,21-1-15,-21 1 0</inkml:trace>
  <inkml:trace contextRef="#ctx0" brushRef="#br0" timeOffset="24160.17">3514 5017 0,'0'0'0,"21"-22"0,0 22 0,-21-21 16,0 42 0,0 1-16,0-1 0,0 21 0,-21-21 15,0 22-15,-1-1 0,22 21 16,-21-20-16,0-1 0,21 22 16,0-1-16,-21-21 0,0 22 0,21-22 15,-21 22-15,21-22 0,0 0 0,0 1 16,0-1-16,0 0 0,0-20 15,0-1-15,0 0 0,0 0 16,0-42 15</inkml:trace>
  <inkml:trace contextRef="#ctx0" brushRef="#br0" timeOffset="24360.42">2879 5694 0,'21'0'32,"0"0"-32,0 0 15,0 0-15,0 0 0,22 0 0,-22 0 16,0-21-16,21 0 0,1 21 16,-1-22-16,0 22 0,1-21 0,-1 21 15,0-21-15,1 21 0,-1 0 16,0-21-16,1 21 0,-1 0 0,-21 0 15</inkml:trace>
  <inkml:trace contextRef="#ctx0" brushRef="#br0" timeOffset="26277.22">4043 5757 0,'42'0'31,"-21"-21"-31,-21 0 0,21 21 0,-21-21 15,22 0-15,-22 0 0,0-1 16,0 1-16,0-21 0,0 21 0,0 0 16,0-1-16,0 1 0,-22 0 0,1 0 15,0 0-15,0 0 0,0 21 16,0 0-16,-1 0 0,1 0 0,-21 0 16,21 21-16,-22 0 0,22 0 15,-21 0-15,21 22 0,-22-22 0,1 21 16,21 22-16,0-22 15,0 0-15,-1 1 0,1-1 0,21 0 16,0 1-16,0-22 0,0 21 0,0-21 16,21 0-16,1 1 0,-1-22 15,0 0-15,21 0 0,1 0 0,-1 0 16,-21 0-16,21-22 16,1 22-16,-1-21 0,-21 0 0,22 0 15,-22 0-15,21-22 0,-21 22 0,0-21 16,1 0-16,-1-1 0,0 1 0,-21 0 15,0-1-15,0 1 0,0 21 16,0-22-16,0 22 0,0 0 0,0 42 47,0 0-47,0 1 0,0 20 0,0-21 16,0 21-16,0 1 0,0-1 15,0-21-15,0 22 0,0-1 0,0-21 16,0 0-16,0 0 0,0 1 15,0-1-15,21-21 0,0 0 0,0 0 16,1 0-16,-1 0 0,0 0 16,21 0-16,-21-21 0,22 21 0,-22-22 15,0-20-15,21 21 0,-20 0 16,-1-22-16,21-20 16,-21 21-16,-21-1 0,21 22 0,-21 0 15,0-21-15,0 20 16,0 44-1,0-1 1,0 21-16,0-21 0,0 22 0,-21-22 16,21 21-16,-21-21 0,0 22 0,21-22 15,-21 0-15,21 21 0,0-21 16,0 1-16,-21-1 0,21-42 47,0-1-32,21 1-15,0-21 0,0 21 0,0-22 16,0 1-16,1 0 0,-1 21 16,0-22-16,21 1 0,-21 21 15,22 0-15,-22-1 0,0 1 0,0 21 16,22 0-16,-22 0 0,0 21 16,0 1-16,-21-1 0,21 21 15,-21-21-15,0 22 0,21-22 16,-21 21-16,22-21 0,-22 22 15,21-22-15,-21 21 0,21-21 0,-21 0 0,21 1 16,0-1-16,0 0 0,1 0 16,-1-21-16,21 0 0,64 0 15,-64 0 1,1 0-16,-1-21 0,0 0 0,22 0 16,-22-1-16,0 1 0,1 0 0,-1-21 15,0 21-15,-20-22 0,20 1 16,-21-22-16,-21 22 0,0 0 15,0 21-15,0-22 0,0 22 16,-21 0-16,0 21 0,0-21 0,-1 21 16,-20 0-16,21 0 0,-21 0 15,-1 0-15,1 0 0,21 21 16,-22 0-16,1 0 0,-21 43 16,41-43-16,-20 21 0,21 1 15,21-22-15,0 21 0,-21-21 0,21 22 16,0-22-16,0 0 0,0 0 15,21 0-15,0 0 0,-21 1 0,42-22 16,-20 0-16,-1 0 0,0 0 0,21 0 16,-21 0-16,22 0 0,-22-22 15,21 22-15,1-21 0,-22 0 0,21-21 16,-21 21-16,22-22 0,-22 1 16,0 0-16,0-1 0,0 1 15,0 0-15,1-22 0,-1 22 0,-21-22 16,0 22-16,0-22 0,0 22 0,21 0 15,-21 21-15,0-22 0,0 22 0,0 0 16,0 42 0,0 0-1,0 0-15,-21 22 0,21-1 16,-21 0-16,21-20 0,0 20 0,0 0 16,0 1-16,0 20 0,-22-21 15,22 1-15,0-1 0,0 0 0,0 1 16,0-1-16,0 0 0,22-20 0,-1 20 15,0-21-15,0 0 0,0 0 16,0-21-16,1 22 0,20-22 16,-21 0-16,21 0 0,-20 0 0,-1 0 15,21-22-15,-21 1 0,22 0 16,-22 0-16,0 0 0,21-22 16,-21 1-16,1 0 0,-1-1 0,0 1 15,0-21-15,0-1 0,0 22 0,-21-22 16,0 22-16,0-22 0,22 22 0,-22 0 15,0-1-15,0 22 0,21 0 16,-21 0-16,0 0 0,0 42 16,0 0-1,0 0-15,-21 22 0,-1-1 0,22-21 16,-21 21-16,21 1 0,0-1 16,-21 0-16,21 22 0,0-22 15,-21 1-15,21-1 0,0 0 0,0 1 16,0-1-16,0 0 0,0-21 15,21 22-15,0-22 0,0 0 0,1 0 16,-1 0-16,0-21 0,42 0 16,-20 0-16,-1 0 0,0 0 15,1 0-15,-1-21 0,-21 0 0,22 0 16,-1 0-16,0 0 0,-21-1 16,22-20-16,-22 0 0,0 21 15,0-22-15,0 1 0,1 0 16,-22-1-16,0 22 0,0 0 0,0 0 0,0 0 15,-22 21 1,1 0-16,0 21 16,0 0-16,0 0 0,0 21 0,-1-20 15,1 20-15,21 0 0,0 1 16,0-22-16,0 21 0,0-21 0,0 0 16,21 22-16,1-22 0,-1-21 15,21 21-15,-21 0 0,22-21 0,-22 0 16,21 0-16,0 0 0,1 0 0,-1-21 15,0 0-15,-20 0 0,20 0 0,0-1 16,-21 1-16,22-42 16,-1 20-16,-42 22 0</inkml:trace>
  <inkml:trace contextRef="#ctx0" brushRef="#br0" timeOffset="28352.93">9334 5186 0,'0'0'0,"0"-21"0,0-149 31,0 149-31,0 0 16,0-21-16,0 21 0,0-1 0,0 1 16,-21 21-1,21 21-15,-21 1 0,21-1 16,0 21-16,0 22 0,-21-22 16,21 21-16,-21 1 0,0-22 15,21 22-15,-22-1 0,1-20 0,-21 20 16,21 1-16,0-22 0,-1 21 0,-20-20 15,21-1-15,0-21 0,0 22 0,-1-22 16,1 0-16,0 0 0,0-21 16,0 0-16,0 0 15,-1-21-15,22 0 0,-21 0 16,0-1-16,0-20 0,21 0 16,0-1-16,-21 1 0,21 0 0,-21-1 15,21 1-15,0 0 0,0-1 0,0 1 16,0 0-16,0 21 0,0-1 15,21 22 1,0 22-16,0-1 16,-21 21-16,21-21 0,0 22 0,1-1 15,-1 0-15,0 1 0,-21-1 16,21 0-16,0-21 0,0 22 16,22-1-16,-22-21 0,0 22 0,0-22 15,22 0-15,-22 0 0,21-21 0,-21 21 16,22-21-16,-1 0 0,0 0 15,-21 0-15,22-21 0,-1 21 0,0-21 16,1 0-16,-1 0 0,0-22 16,1 22-16,-22-21 0,0-1 0,0 1 15,0 0-15,1-1 0,-22 22 16,0-21-16,0 0 0,0 20 0,0 1 16,0 0-16,-22 21 15,1 0-15,0 0 0,-21 21 16,21-21-16,-1 21 0,1 22 15,0-22-15,0 0 0,21 21 16,-21-20-16,21 20 0,-21-21 16,21 21-16,0 22 0,0-43 15,0 0-15,21 0 0,0-21 16,21 22-16,-21-1 0,22-21 0,-1 0 16,0 0-16,1 0 0,-1 0 15,22 0-15,-22-21 0,0-1 0,22 22 16,-22-21-16,22 0 0,-22-21 0,0 21 15,1-1-15,-1-20 0,-21 21 16,21-21-16,-20 20 0,-1-20 0,0 21 16,-21 0-16,0 0 0,21-1 0,-21 1 15,0 42 1,0 1 0,0-1-16,0 0 0,0 21 15,0-21-15,-21 22 0,21-22 0,0 21 16,-21-21-16,0 22 0,21-22 0,-22 0 15,22 0-15,0 0 0,0 1 16,0-1-16,-21 0 0,21-42 31,0 0-31,0-1 16,21-20-16,1 21 0,-22-21 16,21 20-16,0-20 0,0 0 15,0-1-15,0 1 0,1 21 0,-1-21 16,0 20-16,0 1 0,0 0 0,0 0 15,1 21-15,-1 0 16,0 21-16,-21 0 0,0 0 16,0 1-16,0-1 0,0 0 15,21 0-15,-21 0 0,0 0 0,21 1 16,-21 20-16,0-21 0,21 0 0,1 0 16,-22 1-16,21 20 0,21-42 15,-21 21-15,22 0 0,-1 0 16,0-21-16,1 0 0,-1 0 0,21 0 15,1 0-15,-22 0 0,22-21 16,-1 21-16,-20-21 0,20 0 0,-21 0 16,1 0-16,-1-22 0,-21 22 15,0-21-15,1 21 0,-22-22 0,0 22 16,0-21-16,0 21 0,0-22 16,0 22-16,-22 0 0,1 0 15,0 21-15,0 0 0,-43 0 16,22 0-16,21 0 0,-21 0 0,-1 21 15,22 0-15,-21 0 0,-1 0 16,1 43-16,0-43 0,42 0 16,-21 0-16,21 22 0,0-22 0,0 0 15,0 0-15,21 0 0,0 1 16,0-1-16,0-21 0,22 21 16,-22-21-16,21 0 0,0 0 0,1 0 15,-22 0-15,21 0 0,1 0 16,-1-42-16,-21 20 0,0 1 15,0 21-15,1-21 0,-22 0 0,21 0 16,-21 0-16,0-1 16,0 1-16,0 0 15,0 42 17,0 0-32,0 1 15,0-1-15,0 0 0,0 0 16,0 0-16,0 22 0,0-22 0,0 21 15,0 0-15,0 1 0,0-1 16,0 0-16,0 1 0,0 20 0,0-20 16,0-1-16,0 21 0,0 1 0,0 63 15,0-64-15,0 22 16,0-21-16,0 20 0,0-20 0,0 84 16,0-63-16,0-22 0,0 22 15,0-22-15,21 1 0,-21 20 0,21-20 16,-21 42-16,0-64 15,0 0-15,0 1 0,0-22 0,0 0 16,0 0-16,-21-21 16,0-21-16,0 0 15,-1 0-15,1 0 0,0-22 0,0 1 16,0 0-16,0-1 16,-1-20-16,22-1 0,-21 1 0,21-1 0,-21 1 15,21-1-15,0 1 0,0-22 16,0 0-16,0 1 0,0-22 0,0 21 15,0 1-15,0-1 0,21 21 16,0-20-16,-21 20 0,22 1 0,-1-1 16,-21 1-16,21 20 0,0-20 0,0 21 15,-21-1-15,21-20 0,1 20 16,-1 22-16,0-21 0,0 0 16,0-1-16,22 22 0,-22 0 0,0 0 15,0-22-15,0 22 16,-21 0-16,21 21 0</inkml:trace>
  <inkml:trace contextRef="#ctx0" brushRef="#br0" timeOffset="28708.28">12001 4932 0,'0'0'0,"0"-21"0,0-22 16,0 22-16,0 0 0,0 0 0,0 0 15,0 0-15,0-1 16,0 44 0,0-1-16,0 0 0,0 21 15,0 1-15,0 20 0,0 43 16,0-64-16,-21 22 0,21-22 16,0 0-16,0 1 0,-21-1 15,21 0-15,0 1 0,0-22 0,0 21 16,0-21-16,0 22 0,0-22 15,0 0-15,0 0 0,0 0 16,0 1-16,21-44 31,-21 1-31,21 21 16,1-21-16,-1-21 0,0 21 16,0-1-16,0-20 0,22 21 0,-22-21 15,0-1-15</inkml:trace>
  <inkml:trace contextRef="#ctx0" brushRef="#br0" timeOffset="29732.34">12382 4911 0,'22'-43'16,"-44"86"-16,44-128 0,-22 64 0,21-21 16,-21 20-16,21 22 0,-21-21 0,21 21 15,-21 21-15,0 1 16,0 20-16,0 0 0,0 1 16,0-1-16,0 21 0,0-20 0,0 20 15,0 1-15,-21-22 0,21 22 16,0-22-16,0 0 0,-21 1 0,21-1 15,0 43-15,-21-64 0,21 21 16,0-21-16,0 0 0,0 1 16,0-1-16,0-42 47,0-1-47,0 1 15,0 0 1,0 0-16,0 0 15,0 0-15,0-1 16,0 44 62,0-44 32,0 1-95,0 0 1,0 0 15,0 42 47,0 0-62,0 0-1,0-42 64,0 0-64,0 0 1,0 0-1,0 0 1,0 42 47,0 0-48,0 0 1,0-42 62,0 0-62,0 0-16,-22-1 15,22 1 1,-21 21-16,0-21 0,0 21 0</inkml:trace>
  <inkml:trace contextRef="#ctx0" brushRef="#br0" timeOffset="30884.1">11790 5144 0,'21'0'63,"0"0"-63,21 0 0,-20 0 15,-1 0-15,21 0 0,-21 0 16,22 0-16,-22 0 0,0 0 16,21 0-16,-21 0 0,1 0 0,-1 0 15,0 0-15</inkml:trace>
  <inkml:trace contextRef="#ctx0" brushRef="#br0" timeOffset="32089.27">12594 4763 0,'0'21'47,"0"0"-47,-21 0 0,21 21 0,0 1 15,-21-1-15,21 0 0,-21 1 16,-1-1-16,22 22 0,0-22 15,-42 64-15,42-64 16,-21 22-16,21-22 0,0 0 0,-21 1 16,0-1-16,21-21 0,-22 21 0,22-20 15,0-1-15,0 0 0,0 0 16,-21 0-16,21-42 31,0 0-31,0 0 0,0-22 16,0 22-16,21-21 0,-21 21 0,22-22 15,-1 22-15,-21-21 0,21 0 16,0 20-16,0-20 0,22-21 16,-43 41-16,21 1 15,0 0-15,0 21 0,0 0 16,0 0-16,-21 21 16,22 0-16,-22 1 0,0-1 15,0 0-15,0 21 0,0-21 0,0 22 16,0-22-16,0 21 0,0-21 15,21 1-15,-21 20 0,0-21 0,0 0 16,21 0-16,0-21 0,0 22 0,0-22 16,1 0-16,-1 0 15,0 0-15,21 0 0,-21-22 0,1 1 16,20 0-16,-21 0 0,21 0 16,-20 0-16,-1-22 0,21 22 15,-21-21-15,0 21 0,1-1 0,-1 1 16,-21 0-16,0 0 0,21 21 15,-21-21-15,-21 21 32,0 21-32,-1 0 15,1 0-15,21 0 0,0 1 0,0-1 16,0 0-16,0 0 0,0 0 16,0 0-16,0 1 0,0-1 0,0 0 15,21 0-15,1-21 16,-1 21-16,0-21 0,0 0 15,21 0-15,-20 0 0,20 0 0,-21 0 16,0-21-16,22 21 0,-22-21 16,0 0-16,0 0 0,0-1 0,0 1 15,1-21-15,-22 21 0,0 0 16,21-22-16,-21 22 0,21 0 0,-21 0 16,0 0-16,0-1 0,0 1 15,0 0-15,0 42 31,0 0-15,0 1-16,0 20 0,0-21 0,0 21 16,-21 1-16,21-1 0,-21 0 15,21 1-15,0 20 0,-22-20 16,1 20-16,0 1 0,21-1 0,0-21 16,0 22-16,0-1 0,0 1 15,0-1-15,0 1 0,0-1 0,0 1 16,0-1-16,0 1 0,0-1 0,0 1 15,0-1-15,0 1 0,0-22 16,0 22-16,0-22 0,-21 0 0,21 1 16,-21-1-16,0-21 0,-1 22 15,1-22-15,0 0 0,0 0 0,-21-21 16,20 0-16,1 0 0,0 0 0,0-21 16,0 0-16,0 0 0,21-22 15,-22 1-15,22 0 0,0-22 0,0 1 16,0-1-16,0-21 0,0 1 15,22 20-15,-1-20 0,0 20 0,21-63 16,1 64-16,-22-1 0,21 22 16,-21-1-16,22-20 0,20-22 15,-21 22-15,-20 20 0,-1 1 16,21-21-16,-21 20 0,0 1 16,1 0-16,-1-1 0,-21 1 15,21-22-15,0 43 0</inkml:trace>
  <inkml:trace contextRef="#ctx0" brushRef="#br0" timeOffset="32596.4">15367 4763 0,'0'0'0,"21"-22"0,-21 1 0,21 0 0,-21 0 16,0 0-1,-21 21 1,0 21-16,21 0 0,-21 21 16,0 1-16,-1-1 0,22 22 15,-21-22-15,0 21 0,0 1 0,0-1 16,0-20-16,-1-1 0,22 22 15,-21-22-15,21-21 0,-21 21 0,21-20 16,0 20-16,0-21 0,0 0 16,0 0-16,0 1 0,0-1 15,21-21-15,0 0 0,1 0 0,-1 0 16,0 0-16,0-21 16,0 21-16,0-22 0,1 1 0,-22 0 15,0 0-15,0-21 0,21 20 16</inkml:trace>
  <inkml:trace contextRef="#ctx0" brushRef="#br0" timeOffset="32804.94">14986 5165 0,'0'0'0,"-21"0"0,0 0 16,21-21-16,-22 21 15,22-22 1,22 22-1,-1 0-15,21-21 0,-21 21 16,22 0-16,-1 0 0,0-21 16,1 21-16,-1-21 0,21 21 0,-20 0 15,-1 0-15,0-21 0,1 21 16,-1 0-16,-21 0 0</inkml:trace>
  <inkml:trace contextRef="#ctx0" brushRef="#br0" timeOffset="33168.78">15642 5249 0,'0'0'16,"0"22"-16,21-22 31,0 0-31,1 0 16,-22-22-16,21 1 0,0 21 15,0-21-15,0 0 0,0 0 16,-21 0-16,0-1 0,22 1 15,-22-21-15,0 21 0,0 0 0,0-1 16,0 1-16,-22 21 16,1 0-16,0 0 0,0 21 15,0 1-15,0-1 0,-1 0 0,1 21 16,21-21-16,-21 22 0,0-22 16,21 21-16,-21 1 0,21-22 0,0 42 15,0-42 1,0 1-16,0-1 0,21 0 0,0 0 15,0-21-15,-21 21 0,21 0 0,1-21 16,-1 0-16,0 0 0,0 0 16,21 0-16,1 0 0,-22 0 15,0-21-15,43 0 0</inkml:trace>
  <inkml:trace contextRef="#ctx0" brushRef="#br0" timeOffset="33996.21">16150 5186 0,'0'-21'0,"0"42"0,0-85 0,21 43 16,0 0-16,-21 0 0,22-21 16,-1 20-16,0 1 0,0 0 0,0 0 15,0 0-15,22 21 0,-22 0 16,21 0-16,-21 0 0,22 0 16,-22 21-16,0 0 0,0 21 0,0-20 15,-21 20-15,0 0 0,0 1 16,0 20-16,-21-21 0,0-20 15,0 20-15,0-21 0,-22 21 0,22-20 16,0-1-16,0 0 16,0 0-16,0-21 0,-1 21 0,1-21 15,42 0 17,22-21-32,-22 0 0,0 0 0,21 0 15,-20-22-15,41-20 16,-21 20-16,1 1 0,-22 0 0,21-1 15,-21 1-15,22 21 0,-22-21 16,0 20-16,0 1 0,-21 0 16,0 42-1,-21 22 1,21-22-16,-21 0 0,0 21 0,0-21 16,21 22-16,0-1 0,0-21 15,0 22-15,0-22 0,0 0 0,0 21 16,0-21-16,0 1 15,0-1-15,0 0 0,0 0 0,21 0 16,0 0-16,0-21 0,0 22 0,0-22 16,1 0-16,-1 0 0,21 0 15,-21 0-15,0 0 0,22-22 0,-1 22 16,-21-21-16,22 0 0,-22-21 16,21 21-16,0-22 0,-20 1 15,20 0-15,-21-22 0,21 22 0,-20-22 16,-1-20-16,0 20 0,0 1 15,0-1-15,0 22 0,-21-1 0,0 1 16,0 0-16,0-1 0,22 22 0,-22 0 16,0 0-16,0 0 0,0 42 31,-22 21-31,22-21 16,0 22-16,0-1 0,0 22 15,0-22-15,-21 21 0,21 1 0,0-1 16,-21-20-16,21 20 0,0 1 0,0-22 15,0 0-15,0 22 0,0-22 16,0-21-16,21 22 0,0-1 0,-21-21 16,22 22-16,-1-22 0,21 0 15,-21 0-15,0-21 0,1 21 0,-1-21 16,0 0-16,0 0 0,0 0 16,0 0-16,1-21 0,-1 21 15,0-21-15,0 0 0,0-22 16,-21 1-16,21-21 15,-21 41-15,0 1 0,0-21 0</inkml:trace>
  <inkml:trace contextRef="#ctx0" brushRef="#br0" timeOffset="34288.06">17484 4868 0,'-22'0'0,"44"0"0,-65 0 0,22 0 0,0 0 0,42 0 47,0 0-47,22 0 0,-1 0 16,21 0-16,-20 0 0,20 0 0,-20 0 15,20 0-15,-21 0 0,1 0 16,-1-21-16,0 21 0,-20 0 16,20 0-16,-21-21 0,0 21 0,0-21 15,1 21-15,-22-21 16,21 21-16,-21-21 15,-21 21 1,-1 0-16,1 0 16,0 0-16,0 0 15,0 0-15</inkml:trace>
  <inkml:trace contextRef="#ctx0" brushRef="#br0" timeOffset="35759.91">868 7641 0,'-21'-21'32,"21"0"-32,-22 0 0,22 0 15,0-1 1,0-20-16,0 21 0,0 0 0,0 0 16,22-22-16,-1 22 0,0 0 15,0 0-15,0 0 0,0-1 16,1 1-16,20 21 0,-21 0 0,21 0 15,-20 21-15,20 1 0,-21-1 16,0 21-16,0 0 0,1 1 0,-22-1 16,0 0-16,0 1 0,0 20 15,-22-20-15,1-1 0,0 21 0,-21-20 16,21 20-16,-22-20 16,1 20-16,0-21 0,20 1 0,-20-22 15,0 21-15,21-21 0,-22 1 16,22-1-16,-21-21 0,21 0 0,-22 0 15,22 0-15,0 0 0,-21-21 16,20-1-16,1 1 0,0 0 16,0-21-16,0 21 0,21-22 0,0 22 15,0-21-15,0 21 0,0-22 16,0 22-16,0-21 0,0 21 0,21-1 16,0 1-16,0 21 0,43 0 15,-43 0-15,0 0 16,43 0-16,-43 21 0,0 1 15,0-1-15,0 0 0,0 21 16,1-21-16,-1 22 0,-21-22 16,21 21-16,0 1 0,-21-22 15,21 0-15,-21 21 0,0-21 0,0 1 16,21-1-16,-21 0 0,22-21 16,-22 21-16,0 0 0,21-21 15,-21 21-15,21-21 16,0-21-1,-21 0 1,21 0-16,0 0 0</inkml:trace>
  <inkml:trace contextRef="#ctx0" brushRef="#br0" timeOffset="36076.73">1609 7789 0,'0'22'15,"0"-1"1,0 0-16,21-21 47,0 0-47,-21-21 16,0 0-16,0-1 0,0 1 15,0 0 1,0 42 15,0 0-15,0 1-1,21-22 17</inkml:trace>
  <inkml:trace contextRef="#ctx0" brushRef="#br0" timeOffset="37652.31">3090 7218 0,'0'0'0,"0"-21"0,0 0 15,-21 21 1,0 0-16,21 21 16,0 0-16,0 0 0,0 21 15,0 1-15,0 20 0,0-20 0,0 20 16,-21-21-16,21 22 0,0-22 16,0 1-16,0 20 0,-21-21 0,21 1 15,0-1-15,0-21 0,0 22 16,0-22-16,0 0 0,0 0 15,21-42 1,0 0 0,0 0-16,-21-22 0,21 22 0</inkml:trace>
  <inkml:trace contextRef="#ctx0" brushRef="#br0" timeOffset="37888.36">3535 7133 0,'0'0'0,"21"-42"0,-21 63 31,0 21-31,0-20 0,0 20 0,0 0 16,0 22-16,0-22 15,0 22-15,0-22 0,0 21 0,0-20 16,0 20-16,0-20 0,0-1 0,-21 0 16,0 1-16,21-1 0,0 0 15,-43 43-15,43-64 0,0 0 16,0 0-16,0 1 0,-21-22 15,0 0-15,0-22 16,0 1-16</inkml:trace>
  <inkml:trace contextRef="#ctx0" brushRef="#br0" timeOffset="38076.26">3048 7768 0,'0'0'16,"0"-21"-16,0 0 15,21 21-15,0-21 16,0 21-16,22-21 0,-22 21 16,21-22-16,1 22 0,-1-21 15,0 21-15,22 0 0,-22 0 0,22 0 16,-22-21-16,0 21 0,1 0 16,-1 0-16,0 0 0,1 0 0</inkml:trace>
  <inkml:trace contextRef="#ctx0" brushRef="#br0" timeOffset="39974.99">4424 7874 0,'0'0'0,"42"-63"31,-21 20-31,-21 22 0,0 0 0,21-21 16,-21-1-16,0 22 0,0-21 0,0-1 15,0 1-15,-21 0 0,0-1 0,0 1 16,0 0-16,-22 21 0,22-1 16,0 1-16,-21 21 0,21 0 15,-22 21-15,22 1 0,0-1 0,-21 21 16,20 0-16,-20 1 0,21 20 16,0-20-16,-22 20 0,22-21 0,0 64 15,21-63-15,0-1 0,0 0 16,0 1-16,0-1 0,0-21 15,0 0-15,21 0 0,0 1 0,22-22 16,-22 0-16,0 0 0,21 0 16,-20 0-16,20-22 0,0 1 0,1 0 15,-22-21-15,21 21 0,0-1 16,1-20-16,-22 21 0,0-21 16,0 20-16,0-20 0,1 0 0,-22 21 15,21-22-15,-21 22 0,0-21 16,0 21-16,0-1 0,0 1 0,0 0 15,-21 21 1,-1 21-16,22 0 16,-21 1-16,21-1 0,0 21 0,0-21 15,0 0-15,0 22 0,0-22 16,0 21-16,21-21 0,1 1 0,-1-1 16,0 0-16,0 0 0,0 0 15,0-21-15,22 0 0,-22 21 16,21-21-16,1 0 0,-1 0 0,0 0 15,-21-21-15,22 0 0,-1 21 16,22-42-16,-43 21 0,0-1 16,0 1-16,0-21 0,-21 21 15,21 0-15,-21-1 0,0-20 0,0 21 16,0 0-16,0 42 31,0 0-31,0 0 0,-21 0 16,21 1-16,-21 20 0,21-21 15,-21 21-15,21-20 0,0-1 0,0 21 16,-21-21-16,21 0 0,0 1 16,0-1-16,0 0 0,0-42 47,0 0-47,21-1 0,-21 1 0,21 0 15,-21-21-15,21 21 0,-21-1 0,21-20 16,-21 21-16,22-21 0,-1 20 15,-21-20-15,21 21 0,0 0 0,-21 0 16,21 21-16,0 0 16,1 0-16,-22 21 0,21-21 15,-21 21-15,21 21 0,-21-21 0,0 1 16,0-1-16,21 0 16,-21 21-16,21-21 0,-21 1 0,21-1 15,1 21-15,-1-21 0,21 0 16,-21 1-16,22-1 0,-1-21 0,0 21 15,1-21-15,20 0 0,-21 0 0,22 0 16,-22 0-16,22-21 0,-22 0 16,0 21-16,1-22 0,-1 1 0,0 0 15,1 0-15,-22 0 0,0 0 0,0-22 16,-21 22-16,0-21 0,0 21 16,0-22-16,0 22 0,0-21 0,0 21 15,0-1-15,-21 1 0,0 21 16,0 0-16,-22 0 15,22 0-15,-21 0 0,21 0 0,-22 21 16,1 1-16,0-1 0,-1 0 16,1 21-16,0-21 0,21 22 0,-22-22 15,22 21-15,0-21 0,21 22 0,0-22 16,0 21-16,0-21 0,0 22 16,0-22-16,0 0 0,21 0 15,0-21-15,0 21 0,43-21 0,-43 0 16,21 0-16,-20 0 0,20-21 15,0 0-15,-21 0 0,1 0 16,20 0-16,-21-1 0,0 1 0,0-21 16,1 21-16,-1-22 0,-21 1 15,0 0-15,21-22 0,-21 22 0,0-22 16,0 1-16,0 21 0,0-22 16,21 22-16,-21-1 0,0 22 0,0 0 15,0 0-15,0 0 0,0 42 31,0 0-31,0 0 0,-21 22 0,21-1 16,0-21-16,0 21 0,0 1 16,-21-1-16,21 0 0,0 1 0,0-1 15,0 0-15,0 1 0,0-1 16,0-21-16,0 22 0,0-1 0,0-21 16,21 0-16,0 0 0,-21 1 15,21-1-15,0 0 0,1-21 16,-1 0-16,21 0 0,22 0 15,-43 0-15,21-21 0,0 0 0,-20-1 16,20 1-16,0 0 0,1-21 16,-22-1-16,21 22 0,-21-42 0,22 20 15,-22 1-15,0-21 0,0-1 16,0 1-16,0-1 0,-21 1 0,0 20 16,0-20-16,22 42 0,-22-22 0,0 22 15,0 0-15,0 0 0,0 42 31,0 0-31,-22 0 16,22 22-16,0-1 0,-21 21 16,21-20-16,-21 20 0,21-20 0,0 20 15,0-21-15,0 1 0,0-1 16,0 0-16,0 1 0,0-22 0,0 21 16,21-21-16,-21 1 0,21-1 0,1 0 15,-1-21-15,0 21 0,21-21 16,-21 0-16,1 0 0,20 0 15,0 0-15,-21 0 0,22-21 0,-1 21 16,-21-21-16,22 0 0,20-22 16,-21 22-16,-20 0 0,-1 0 15,0 0-15,0-22 0,-21 22 0,0 0 16,0 0-16,0-22 0,0 22 16,0 0-16,-21 21 0,-21 0 15,20 0-15,1 21 0,0 0 16,0 1-16,0 20 0,21-21 15,-21 0-15,21 22 0,0-22 0,0 21 16,0 0-16,0-20 16,0-1-16,21 0 0,0 0 0,0 0 15,0-21-15,0 21 0,1-21 0,-1 0 16,21 0-16,-21 0 0,22 0 16,-1 0-16,0-21 0,-21 21 15,22-21-15,-1 0 0,-21 0 0,22 0 16,-1-1-16</inkml:trace>
  <inkml:trace contextRef="#ctx0" brushRef="#br0" timeOffset="41030.57">9313 7472 0,'0'0'0,"64"0"16,-43 0-16,0-21 15,0 21-15,0-21 0,1-1 16,-1 1-16,0 21 0,-21-21 0,21 0 16,0-21-16,-21 20 0,21 1 15,-21 0-15,0-21 0,0 21 0,-21-22 16,0 22-16,-21 21 15,21 0-15,-1 0 0,-20 0 0,0 0 16,-43 21-16,22 0 0,20 22 16,1-22-16,0 21 0,-1 1 15,1 20-15,21-21 16,21-20-16,0 20 0,0-21 0,21 0 16,0 0-16,0 1 0,22-1 15,-22 0-15,21 0 0,0 0 0,1 0 16,-1 1-16,0-22 0,1 21 0,-22 0 15,21 0-15,-21 0 0,1-21 16,-1 21-16,-21 1 0,0-1 0,0 0 16,-43-21-16,22 21 15,-21-21-15,21 0 0,-22 0 0,-20 0 16,21 0-16,-1 0 0,1 0 0,-43-21 16,43 21-16,21-21 15,-22 21-15,22-21 0,0-1 16,21 1-16,0 0 0,0 0 15,21 21 1,0-21-16,1 21 0,20-21 16,-21 21-16,21 0 0,22-22 0,-22 22 15,1-21-15,20 0 0,1 21 16,-1-21-16,-21 21 0,22-21 0,-1 0 16,1-1-16,-22 22 0,1-21 0,-1 0 15,-21 21-15,0-21 16,0 21-16,1 0 0,-22-21 15,21 21-15,-21 21 47,0 0-47,0 0 16,0 0-16,0 1 0,0 20 0,0-21 16,0 21-16,0 1 0,0-1 0,0 0 15,0 1-15,0 20 0,0 22 16,0-22-16,0 22 0,0 0 0,0-1 15,0 1-15,0 0 0,0-1 0,0 1 16,-21 0-16,-1-1 0,1 1 16,21 0-16,-42-1 0,21-20 0,0-1 15,-1 1-15,1-1 0,0-20 0,0-1 16,0 0-16,0 1 0,-1-22 16,22 0-16,0 0 0,-21 0 15,21-42 1,0 0-16,0 0 0,21 0 0,-21-22 15,22 1-15,-1 0 0,21-1 16,-21-20-16,0-1 0,43-84 16,-43 64-16,0-1 0,0 0 0</inkml:trace>
  <inkml:trace contextRef="#ctx0" brushRef="#br0" timeOffset="41332.39">9842 7747 0,'0'0'0,"0"-42"0,0-1 16,-21 1-16,21 21 0,0-21 15,0 20-15,0 1 0,0 0 0,21 0 16,1 0-16,-1 0 0,0-1 0,21 1 16,1 21-16,-1 0 0,21 0 15,-20 0-15,41 43 0,-41-22 16,-1 0-16,-21 21 0,0-21 16,1 22-16,-22-22 0,0 21 0,0 1 15,0-22-15,-22 0 0,1 21 0,-21-21 16,0 1-16,-1-1 0,1 0 15,0 0-15,-1-21 0,1 21 16,0-21-16,20 0 0,-20 0 0,0 0 16,63 0 15,0 0-31,0 0 0,22-21 0,-22 21 16,21-21-16,22 21 0,-22 0 15,0-21-15</inkml:trace>
  <inkml:trace contextRef="#ctx0" brushRef="#br0" timeOffset="42732.61">10943 7557 0,'42'-22'0,"-84"44"0,127-65 0,-64 22 0,0 0 15,-21-21-15,0 20 0,0 1 16,0 0-16,0 0 0,-21-21 16,-21 20-16,20 22 0,1-21 0,-21 21 15,0 0-15,-1 0 0,22 0 16,-21 21-16,-1-21 0,-41 64 15,63-43-15,-22 21 0,22 1 0,-21-1 16,21-21-16,-1 22 0,1-1 16,0-21-16,21 21 0,-21-20 0,21-1 15,0 0-15,0 0 0,0 0 0,0 0 16,21 1-16,0-22 0,0 0 16,22 21-16,-22-21 0,0 0 0,43 0 15,-22 0-15,0-21 0,-21 21 16,22-22-16,-22 1 0,21 0 15,-21 0-15,1 0 0,20-22 16,-42 22-16,21-21 0,0 21 0,-21-22 16,21 22-16,-21 0 0,0 0 15,0 0-15,0 0 0,0 42 32,0 0-32,0 0 15,-21 0-15,21 22 0,0-22 0,0 0 16,0 21-16,0-21 0,0 1 15,0-1-15,21 0 0,1 0 0,-1 0 16,0 0-16,21 1 0,-21-22 16,22 0-16,-22 0 0,0 0 0,21 0 15,-20 0-15,-1 0 0,21 0 16,-21 0-16,0-22 0,22 22 0,-22-21 16,0 0-16,0 0 0,0-21 0,1 20 15,-1-20-15,0 0 0,-21-1 16,21 1-16,0 21 0,0-21 0,1-1 15,-1 22-15,0 0 16,0 21-16,0 0 16,-21 21-1,0 0-15,0 0 16,0 1-16,0-44 62,0 1-62,0 0 16,0 0-16,0 0 0,0 0 16,-21 21-16,0 0 15,0 0 1,0 0-16,21 21 0,-22-21 0,1 42 16,21-21-16,-21 0 0,21 1 15,-21 20-15,21-21 0,-21 21 0,21-20 16,0 20-16,0-21 0,0 0 0,0 43 15,0-43-15,21 0 16,0 0-16,0-21 0,0 21 16,22 1-16,20-22 0,-20 0 15,-1 0-15,0 0 0,22 0 16,-22 0-16,22 0 0,-22 0 0,0-22 16,1 1-16,-1 21 0,0-42 0,1 21 15,-22 0-15,0-22 0,0 1 16,0 21-16,0-22 0,-21 1 0,0 0 15,0 21-15,0-22 0,0 1 16,0 21-16,-21 21 16,0 0-1,0 21-15,0 0 0,0 0 16,21 0-16,-22 1 0,22 20 16,-21-21-16,21 21 0,0-20 0,0 20 15,0-21-15,0 0 0,0 0 0,0 1 16,0-1-16,0 0 0,0 0 15,0 0-15,21-21 0,1 21 0,-1-21 16,0 0-16,0 0 0,0 0 16,22 0-16,-22 0 0,0 0 0,21 0 15,1-21-15,-22 21 0,21-21 0,0 0 16,1 0-16,-22-22 0,21 22 16,1-21-16,-22 21 0,0-22 15,21 1-15,-42 0 0,21-1 0,-21 1 16,22 21-16,-22-21 0,0 20 15,0 1-15,0 0 0,-43 0 16,22 21-16,0 0 0,0 0 0,0 21 16,-1 0-16,1 0 0,0 1 15,21-1-15,0 21 0,0-21 0,0 22 16,0-22-16,0 0 0,0 42 16,21-41-16,0 20 0,1-21 15,-1 0-15,0 0 0,-21 1 16,21-22-16,0 21 0,0 0 15,-21 0-15,0 0 0,22-21 0,-22 21 16,0 1-16,-22-1 16,1-21-1,0 0-15,0 0 0,0 0 16,0 0-16,-1 0 16,1 0-16,0 0 15,0 0-15,0 0 0,0 0 16,-22-21-16,22 21 0,0 0 0</inkml:trace>
  <inkml:trace contextRef="#ctx0" brushRef="#br0" timeOffset="44007.96">614 9546 0,'0'-21'0,"-21"0"15,-1 21 1,22-21-1,0 0 1,22-1 0,-1 1-16,0 21 0,0-21 0,0 21 15,0 0-15,22-21 0,-22 21 16,0 0-16,21 0 0,-20 0 0,-1 0 16,0 0-16,21 21 15,-21 0-15,-21 0 0,22 1 0,-22 20 16,0 0-16,0 1 0,0 20 0,-22-21 15,1 1-15,-21-1 0,21 0 16,-64 22-16,43-43 16,21 0-16,-22-21 0,22 21 15,-21-21-15,21 0 0,-1 0 0,1 0 16,21-21-16,0 0 16,0 0-16,0 0 0,0 0 15,21-1-15,1 1 0,-1 0 16,21 21-16,-21-21 0,22 0 0,-22 21 15,21 0-15,-21 0 0,22 0 16,-1 0-16,0 0 0,-21 0 16,22 21-16,-1 0 0,-21 0 15,22 0-15,-22 1 0,21 20 0,-21-21 16,-21 0-16,0 22 0,0-22 16,0 0-16,0 21 0,-21-21 0,0 1 15,-21-1-15,20 21 0,-20-21 16,0-21-16,21 21 0,-22 1 15,1-22-15,0 0 0,-1 21 0,1-21 16,-22 0-16,22 0 0,0 0 16,-1 0-16,1-21 0,0 21 0,21-22 15,-22 22-15,22-21 0,0 21 16,0-21-16,0 21 0,21-21 31,21 21-15,0 0-16,21 0 15,-21 0-15,1 0 0,41-21 16,-21 21-16</inkml:trace>
  <inkml:trace contextRef="#ctx0" brushRef="#br0" timeOffset="44348.13">1714 9864 0,'0'0'0,"0"21"0,-21 0 16,0-21-16,21 21 0,0 0 15,-21-21-15,21 22 16,21-22 0,-21-22-1,21 22-15,0-21 0,-21 0 0,22 0 16,-22 0-16,0 0 15,0-1-15,0 1 16,-22 21 0,1 21-1,0 1-15,21-1 16,0 0-16,0 0 0,-21 0 0,21 0 16,0 1-16,0-1 15,0 0-15</inkml:trace>
  <inkml:trace contextRef="#ctx0" brushRef="#br0" timeOffset="45383.69">3048 9462 0,'0'0'0,"0"-22"16,0 1-16,0 0 0,0 0 15,0 0-15,0 0 0,0-1 0,0 1 16,0-21-16,0 21 0,0 0 0,0-1 16,0 1-16,0 0 15,0 42 1,21 0-16,-21 1 15,0 20-15,0-21 0,0 43 16,0-22-16,0 21 0,0-20 16,0 20-16,0 1 0,0-1 0,-21 1 15,0-1-15,21-20 0,0-1 0,-21 0 16,21 1-16,-22-1 0,22-21 16,0 0-16,0 0 0,0 1 0,22-22 31,-1 0-31,0-22 0,0 1 0,0 0 15,0 0-15,1-21 0,-1-1 16,0 22-16</inkml:trace>
  <inkml:trace contextRef="#ctx0" brushRef="#br0" timeOffset="45623.59">3598 9229 0,'0'0'0,"43"-43"0,-22 1 0,0 0 15,0 21-15,-21-1 0,21 1 0,-21 42 31,0 1-31,0 20 0,0-21 0,0 21 16,0 22-16,0-22 0,0 1 0,0 20 16,0 1-16,0-22 0,0 21 15,-21 1-15,21-22 0,0 22 0,-21-22 16,21 0-16,-21 1 0,0-1 16,21-21-16,0 0 0,0 22 0,0-22 15,-22-21-15,22 21 0,-21-21 31,0 0-31,21-21 16</inkml:trace>
  <inkml:trace contextRef="#ctx0" brushRef="#br0" timeOffset="45804.79">3133 9821 0,'0'0'0,"-22"0"0,22-21 15,22 21 16,-1 0-31,0-21 0,0 21 16,21-21-16,1 21 0,20-21 16,1 21-16,-1-21 0,1 21 0,-1-22 0,1 22 15,-22-21-15,22 21 16,-22 0-16,21 0 0</inkml:trace>
  <inkml:trace contextRef="#ctx0" brushRef="#br0" timeOffset="47920.43">4466 9652 0,'0'0'0,"127"-85"16,-106 64-16,-21 0 15,0 0-15,0 0 0,0 0 16,0-1-16,0 1 0,0 0 16,0 0-16,-21 0 0,-21 0 0,21-1 15,-22 22-15,22 0 0,-21 0 16,21 0-16,-22 0 0,1 0 0,21 22 15,-22-1-15,22 0 0,0 21 16,-21 1-16,21-1 0,-1 0 0,1 22 16,0-22-16,0 22 0,0-22 0,21 21 15,0-20-15,0-1 0,0 0 16,0-20-16,0 20 0,0-21 0,21 0 16,0 0-16,0-21 15,0 0-15,22 0 0,-22 0 0,0 0 16,21 0-16,1-21 0,-22 0 15,21 0-15,1 0 0,-1-22 16,-21 22-16,21-21 0,-20 0 0,20-1 16,-21-20-16,0 20 0,0 1 0,-21 0 15,0-1-15,22 1 0,-22 21 16,0 0-16,0 0 0,0-1 0,0 44 31,0-1-31,0 0 0,-22 0 16,22 0-16,0 22 0,0-1 15,0-21-15,0 21 0,0 1 0,0-22 16,0 21-16,22-21 0,-22 22 16,21-22-16,0 0 0,0-21 15,0 21-15,0-21 0,22 0 0,20 0 16,-20 0-16,-1 0 0,0 0 16,1 0-16,-22-21 0,21 0 15,0 0-15,-20 0 0,20-1 0,0-41 16,-42 21-16,0-1 15,21 1-15,-21 21 0,0-22 0,0 22 16,0 0-16,0 42 31,0 0-31,0 1 0,-21 20 16,21-21-16,0 21 0,0-20 16,-21 20-16,21-21 0,-21 21 15,21-20-15,0-1 0,0 0 0,0 0 16,0 0-16,0 0 15,21-42 17,0 0-32,0 0 0,1 0 15,-22 0-15,21-1 0,0-20 0,0 21 16,-21-21-16,21-1 0,0 1 16,1 21-16,-1 0 0,0-22 0,0 43 15,0-21-15,0 21 0,1 0 0,-1 21 16,0 0-16,0 1 15,0-1-15,0 21 0,-21-21 16,22 22-16,-22-22 0,21 21 0,0-21 16,-21 0-16,21 22 0,0-22 15,0 0-15,22-21 0,-22 21 0,0-21 16,21 0-16,22 0 0,-43 0 16,0 0-16,22 0 0,-22 0 15,0 0-15,0 0 0,0-21 0,0 0 16,1 0-16,-1 0 0,0-22 15,0 22-15,0-21 0,0-1 16,1 1-16,20 0 0,-21-1 0,43-41 16,-43 41-16,63-20 15,-41 42-15,-1 0 0,-21-1 16,22 22-16,-1 0 0,0 0 0,-21 22 16,1-1-16,-1 0 0,0 0 15,-21 0-15,0 22 0,0-22 0,0 21 16,0 0-16,-21-20 0,0 20 0,21-21 15,0 0-15,-22 0 0,22 1 16,0-1-16,-21-21 0,42-21 31,1-1-31,-22 1 0,21 0 16,-21 0-16,21 0 0,-21 0 16,0-22-16,0 22 0,0 0 15,0-21-15,0 20 0,0 1 0,-21 0 16,0 0-16,-1 21 0,1-21 0,0 21 15,0 0-15,0 0 0,-22 0 16,22 0-16,-21 21 0,21 0 0,-22 0 16,1 0-16,21 1 0,-21 20 0,-1-21 15,22 21-15,-21 1 0,21-1 16,-1 0-16,1 1 0,0-1 0,21 0 16,0-20-16,0 20 0,0 0 15,0-21-15,0 1 0,0-1 16,21 0-16,0-21 0,1 21 0,20-21 15,-21 0-15,21 0 0,1 0 16,-22 0-16,21 0 0,1-21 0,-1 0 16,0 0-16,1-1 0,-1 1 0,0-21 15,1 21-15,-22-22 0,21-20 16,-21 21-16,0-22 0,1 1 0,-1 20 16,0-20-16,-21-43 15,0 42-15,0-20 0,0 41 16,0 1-16,0 0 0,0 21 0,0-1 15,0 44 1,-21-22 0,21 42-16,0-21 0,0 0 0,0 22 15,-21-1-15,21 0 0,0 1 16,0-1-16,0 0 0,0 22 0,0-22 16,0 0-16,0 1 0,0 20 0,0-20 15,0-1-15,0 0 0,0-21 16,21 22-16,0-22 0,0 0 0,0 0 15,22-21-15,-22 0 0,21 0 0,-21 0 16,22 0-16,-22 0 0,21-21 16,-21 21-16,22-21 0,-22 0 0,21-22 15,-21 22-15,0-21 0,22 0 0,-22-1 16,0-20-16,0 20 16,0-20-16,-21 21 0,22-22 0,-22 1 15,21 20-15,-21-20 0,0 20 0,0-20 16,0 21-16,0-1 0,0 1 15,0 0-15,0 20 0,0 1 0,0 42 32,-21 1-17,-1 20-15,22-21 0,-21 21 0,21 1 16,0-1-16,-21 0 0,21 1 16,-21-1-16,21 0 0,0 1 0,0-1 15,0 0-15,0 1 0,0-1 16,0 0-16,0 1 0,0-1 15,21 0-15,0-20 0,-21 20 0,21-21 16,1 0-16,-1 0 0,0-21 16,21 0-16,-21 22 0,22-22 0,-22 0 15,21 0-15,1 0 0,-1-22 0,-21 1 16,21 21-16,1-42 0,-1 21 16,-21 0-16,43-43 0,-43 22 15,0-1-15,0 1 0,0 21 0,-21-21 16,0 20-16,0 1 15,0 0-15,-21 21 16,0 21-16,0 0 16,21 1-16,-21-1 15,0 21-15,21-21 0,0 22 0,0-1 16,0 0-16,0-21 0,0 22 0,0-22 16,0 21-16,0-21 0,0 1 15,42-1-15,-21 0 0,0-21 0,22 0 16,-22 0-16,21 0 0,0 0 0,1 0 15,-1 0-15,0-21 0,1 0 16,-1-1-16,-21 1 0,22 0 16,-22 0-16,0 0 0,-21 0 0,0-1 15,0 1-15,0 0 0</inkml:trace>
  <inkml:trace contextRef="#ctx0" brushRef="#br0" timeOffset="48432.09">10816 9250 0,'0'0'0,"0"-21"0,0 0 15,-21 21-15,21-22 0,0 1 0,0 0 16,0 63 15,0-20-31,0 20 0,0 0 16,0 22-16,0-1 0,21 1 0,-21 20 15,0 1-15,21 0 0,-21-1 16,0 1-16,0 0 0,0 21 16,0-22-16,0 22 0,0-21 0,0 21 15,-21-22-15,0 22 0,21-21 0,-21-22 16,0 22-16,21-22 0,0 1 15,-22-1-15,22-20 0,-21 20 0,21-42 16,-21 22-16,21-64 16,0-1-16,0-20 15,0-21-15,0-1 0,0 1 16,0-1-16,0-21 0</inkml:trace>
  <inkml:trace contextRef="#ctx0" brushRef="#br0" timeOffset="48741.91">10774 9589 0,'-21'-64'0,"42"128"0,-42-191 0,-1 84 16,1-20-16,0 20 0,21-20 16,0 21-16,0-1 0,0 1 0,0 21 15,21-22-15,0 1 0,22 21 0,-1 0 16,22 21-16,-1 0 0,1 0 16,20 0-16,1 21 0,-22 0 0,22 21 15,-43 1-15,22-1 0,-1 43 16,-63-43-16,0 0 0,0 1 15,-21-1-15,0 0 0,-21 1 16,-1-1-16,1 0 0,-21-20 16,20 20-16,-20-21 0,20 0 0,1 0 15,0-21-15,-22 0 0,64-21 32,21 0-17,22 21-15,-22-21 0,21 0 16,22 0-16,-22-1 0,0 1 15,22 0-15,-22 0 0</inkml:trace>
  <inkml:trace contextRef="#ctx0" brushRef="#br0" timeOffset="49900.01">12107 9123 0,'0'0'0,"21"-21"0,43-85 16,-64 85-1,0 0-15,0-1 0,-21 1 0,0 21 16,-1 0-16,-20 0 0,21 0 15,-21 0-15,20 21 0,-20 22 0,0-22 16,21 21-16,-22 1 0,22-22 16,0 42-16,-21-20 0,20-1 0,1 0 15,0 1-15,21-1 0,0 0 0,-21 1 16,21-22-16,0 21 16,0-21-16,0 22 0,0-22 0,21 0 15,0-21-15,0 21 0,1-21 0,-1 0 16,21 0-16,0 0 0,1-21 15,-1 0-15,0 0 0,22-43 16,-22 43-16,-21-21 0,22 20 0,-22-20 16,-21 0-16,21-1 0,-21 1 15,21-21-15,-21 20 0,0 22 0,21-21 16,-21 21-16,0-22 0,0 22 16,0 42-1,0 0 1,0 22-16,0-22 0,0 21 15,0-21-15,0 22 0,0-1 16,0-21-16,0 22 0,0-1 0,0-21 16,0 21-16,0-20 0,0 20 15,0-21-15,22 0 0,-1 0 0,0 1 16,21-1-16,-21-21 16,1 0-16,-1 0 0,21 0 0,-21 0 15,0-21-15,22 21 0,-22-22 0,21 1 16,-21-21-16,22 21 0,-22-22 15,21 22-15,-21-21 0,1 0 16,-1 20-16,-21-20 0,0 21 0,0 0 0,0 0 16,0-1-16,-21 22 15,-1 0-15,1 0 0,0 0 16,0 22-16,21-1 0,-21-21 16,21 21-16,0 0 0,0 0 15,0 0-15,0 1 0,0-1 0,21 0 16,0 0-16,0 0 0,0 0 15,1 1-15,-1-1 0,0 0 0,0 0 16,-21 0-16,21 0 0,0 1 0,1-1 16,-1 0-16,0-21 0,0 0 15,21 0-15,-20 0 0,20 0 0,0 0 16,1-21-16,-1 21 0,0-21 0,-21-1 16,22 1-16,-1-21 15,-21 21-15,22-22 0,-22 22 0,0-21 16,0-22-16,0 22 0,0-21 0,-21-1 15,22 1-15,-22-1 0,0 1 16,0-1-16,0 1 0,0 20 0,0 1 16,0 0-16,0 20 0,0 1 0,0 0 15,0 42 1,0 0-16,0 1 0,0 20 16,-22 0-16,1 1 0,21 20 15,-21-21-15,21 22 0,0-22 0,0 22 16,0-22-16,0 0 0,0 1 0,0-1 15,0 0-15,0-20 16,0 41-16,0-42 0,21 0 16,0 1-16,1-1 0,-1-21 0,0 0 15,0 0-15,21 0 0,-20 0 16,-1 0-16,21-21 0,-21 21 0,22-22 16,-1 1-16,-21 0 0,0-21 0,22 21 15,-22-22-15,0 1 0,-21 21 16,21-22-16,-21 1 0,21-21 15,-21 41-15,0 44 32,0-1-32,0 21 0,0-21 0,-21 0 15,21 22-15,0-22 0,-21 0 16,21 0-16,0 0 0,0 22 16,0-22-16,0 0 0,0 0 15,0 0-15,21-21 0,0 22 16,0-22-16,1 0 15,-1 0-15,0 0 0,-21-22 16,0 1-16,21 0 0,0 0 0,-21 0 16,0-22-16</inkml:trace>
  <inkml:trace contextRef="#ctx0" brushRef="#br0" timeOffset="50063.93">14139 8742 0,'-21'-21'0,"42"42"0,-63-63 16,21 20-16,0 22 15,-1 0 1,22 22 0,0-1-16,0 0 15,0 0-15,0 0 16,0 0 0</inkml:trace>
  <inkml:trace contextRef="#ctx0" brushRef="#br0" timeOffset="50235.83">13356 9123 0,'0'0'0,"-21"0"0,21 21 15,21-21 17,0 0-32,0 0 0,22 0 0,-1 0 15,22 0-15,-22 0 0,21 0 16,1 0-16,-1-21 0,1 21 0,-1 0 15</inkml:trace>
  <inkml:trace contextRef="#ctx0" brushRef="#br0" timeOffset="51849.72">14817 9250 0,'0'0'0,"21"0"0,0 0 0,0 0 15,0 0 1,0-21-16,1 0 0,-22-1 15,0 1-15,0 0 0,21 0 16,-21-21-16,0 20 0,0-20 16,0 21-16,0-21 0,0 20 0,-21 1 15,-1 0-15,1 21 16,0 0-16,0 0 0,-21 0 16,20 21-16,1 0 0,-21 22 0,0-22 15,-1 21-15,1 1 0,0-1 16,20 0-16,-20 1 0,0-22 0,21 21 15,-1 0-15,1-20 0,21-1 0,0 21 16,0-21-16,0 0 0,21 1 16,1-22-16,-1 21 0,21-21 0,22 0 15,-43 0-15,21 0 0,-21-21 16,22-1-16,-22 22 0,21-21 16,-21-21-16,22 21 0,-22 0 15,21-64-15,-21 43 0,0-1 0,-21-20 16,0 20-16,22 1 15,-22 21-15,0-21 0,0 20 0,21 22 16,-21-21-16,0 42 16,-21 1-16,-1-1 15,1 21-15,21-21 0,-21 22 0,21-1 16,-21 0-16,21 1 0,-21-22 16,21 21-16,0 0 0,0-20 0,0 20 15,21-21-15,21 21 0,-21-20 16,1-22-16,-1 21 0,21-21 15,-21 0-15,22 0 0,-1 0 16,0 0-16,22 0 0,20-21 16,-41-1-16,-1 1 0,0-21 15,-20 21-15,20-22 0,-21 1 0,21-21 16,-20-1-16,-1 1 0,0-1 16,0-21-16,-21 22 0,0-1 0,0 1 15,0 21-15,0-1 0,0 22 0,0 0 16,0 0-16,0 0 0,0 42 15,-21 0-15,0 0 16,21 21-16,-21 1 0,-1-1 16,22 0-16,-21 22 0,21-22 0,-21 22 15,21-22-15,-21 22 0,21-22 0,0 0 16,0 1-16,0-1 16,0 0-16,21-21 0,0 22 0,0-22 15,1 0-15,-1 0 0,0 0 0,0 1 16,21-22-16,1 0 0,-22 0 15,21 0-15,-21 0 0,22 0 16,-22-22-16,21 1 0,-21-21 0,43-22 16,-43 22-16,0 0 0,22-22 15,-22 1-15,0-22 0,0 22 16,0-22-16,0 21 0,1 1 0,-1-1 16,0 1-16,-21 21 0,0-64 15,0 85-15,0-1 16,0 44-1,0-1-15,-21 0 16,0 21-16,-1 1 0,1-1 0,0 21 16,0-20-16,21 20 0,-21 1 15,21-1-15,-21 1 0,21-22 0,0 22 16,0-22-16,0 0 0,0 1 0,0-1 16,21 21-16,0-41 15,0-1-15,0 0 0,22 0 0,-22-21 16,21 0-16,0 0 0,1 0 15,-1 0-15,0-21 0,-20 21 16,20-21-16,0 0 0,1-1 0,-22-20 16,21 21-16,-21-21 0,0-1 0,1 22 15,-1-21-15,0 21 0,-21-1 16,0 1-16,0 0 0,-21 42 31,0 0-31,-1 1 0,22-1 0,-21 21 16,0-21-16,0 0 0,21 22 0,-21-22 15,21 0-15,0 0 0,0 22 16,0-22-16,0 0 0,21 0 16,0 0-16,0-21 0,22 0 15,-22 21-15,21-21 0,0 0 16,1 0-16,-1 0 0,-21-21 0,22 21 16,-1-21-16,-21 0 0,0 0 0,22-22 15,-22 22-15,0-21 16,0 21-16,-21-22 0,0 22 0,21-21 15,-21 21-15,0 0 0,-21 21 32,0 0-32,21 21 15,-21 0-15,21 21 0,-21-21 16,-1 22-16,22-22 0,-21 21 0,0-21 16,21 22-16,0 20 0,-21-20 0,21 20 15,-21-21-15,21 22 0,-21 21 16,21-22-16,0 1 0,0-1 0,0 1 15,0-1-15,0 1 0,0 20 0,0-20 16,0-1-16,0 1 16,0 20-16,-22-20 0,22-1 0,-21 1 15,21-22-15,0 22 0,-21-22 0,0 0 16,0 1-16,21-1 0,-21 0 0,-1 1 16,1-22-16,0 0 0,21 0 15,-21 0-15,0-21 0,0 0 16,21-21-16,-22 21 0,22-42 15,-21 21-15,21-43 0,0 22 16,0-22-16,0 1 0,0-22 0,0 1 16,21-1-16,1 0 0,-1 1 0,0 20 15,21-21-15,-21 22 0,1-22 16,-1 22-16,21-1 0,-21 1 0,0-1 16,1 1-16,20-1 0,-21 1 0,21-1 15,-20 22-15,20-22 0,21-20 16</inkml:trace>
  <inkml:trace contextRef="#ctx0" brushRef="#br0" timeOffset="55470.25">18500 8827 0,'42'-64'0,"-84"128"0,84-149 16,-42 21-16,0 43 0,0 0 16,-21 0-16,0 0 15,-1 21-15,1 0 0,-21 0 0,21 0 16,-22 0-16,1 21 0,21 21 16,-21-21-16,-1 22 0,22-1 0,0 22 15,-21-1-15,20 1 0,22-1 0,0-21 16,-21 22-16,21-1 15,0-20-15,0-1 0,43 43 16,-22-43-16,0-21 0,21 22 0,1-22 16,20-21-16,-21 0 0,22 0 15,-1 0-15,22-21 0,-21 21 0,-1-22 16,22 1-16,-22-21 0,1 21 16,-1-22-16,-20 1 0,-1 0 0,21-1 15,-20-20-15,-22-1 0,21 1 0,-21-1 16,22 1-16,-22-1 0,-21 1 15,21-1-15,-21 1 0,0 21 0,0 20 16,0-20-16,0 21 0,0 0 16,-21 21-16,0 0 0,0 21 15,-1 0-15,1 0 0,21 22 0,-21-1 16,0 21-16,0 1 16,0-1-16,21 1 0,0-1 0,0 1 15,-22-1-15,22 1 0,-21-22 16,21 1-16,-21-1 0,21 0 0,0 1 15,0-22-15,0 21 0,-21-21 16,21 0-16,0-42 31,0 0-31,21-21 16,0 21-16,-21-1 0,21-20 16,1 21-16,-1 0 0,0-22 15,0 22-15,0 0 0,0 0 0,1 21 0,-1 0 16,0 0-1,0 0-15,0 21 0,0 0 0,-21 0 16,0 1-16,22-1 0,-1 0 0,-21 0 16,21 0-16,-21 0 0,0 1 15,21-1-15,0 0 0,0 0 0,1 0 16,-1 0-16,0-21 0,21 22 16,-21-22-16,64 0 0,-43 0 15,1 0-15,-1 0 0,0 0 0,-20 0 16,20-22-16,0 1 0,1 0 15,-22 0-15,21 0 0,-21 0 16,0-22-16,1 1 0,-22 0 0,0-1 16,0 1-16,0 0 0,0-1 15,-22 22-15,1-21 0,0 21 0,0-1 16,0 1-16,-22 21 0,1 0 16,0 0-16,-1 21 0,1 1 0,0-1 15,-1 0-15,1 21 0,0-21 0,-1 22 16,1-1-16,21 0 0,-21 1 15,20-22-15,22 21 0,0 1 0,0-22 16,0 42-16,0-42 0,0 1 16,22-1-16,-1-21 0,0 21 15,21-21-15,1 0 0,-1 0 0,0 0 16,1 0-16,-1-21 0,0 21 16,1-21-16,-1-1 0,0 1 15,-21 0-15,22-21 0,-22 21 0,0-1 16,0-20-16,0 21 0,1-21 15,-1 20-15,-21 1 0,0 0 0,0 0 16,0 0-16,0 42 16,-21 0-1,-1 0-15,1 0 0,21 1 0,0 20 16,-21-21-16,21 0 0,0 0 16,0 1-16,0-1 0,0 0 0,0 0 15,0 0-15,21-21 16,0 21-16,1-21 15,-1 0-15,0 0 0,0 0 0,21 0 16,22-21-16,-43 21 0,21-21 16,-20 0-16,20 0 0,-21 0 15,0-22-15,0 22 0,1-21 0,-1-1 16,0 22-16,0-21 0,-21 21 0,0 0 16,0-1-16,0 44 15,-21-1 1,21 0-16,-21 21 0,0-21 15,21 1-15,-22 20 0,22-21 16,-21 0-16,21 0 0,0 22 0,-21-22 16,21 0-16,0 0 0,-21 0 15,21-42 32,21 0-47,0 0 0,-21 0 0,21 0 16,1-1-16,-1 1 0,21-21 0,-21 21 15,0-22-15,22 22 0,-22 0 16,0 0-16,0 21 0,0-21 0,1 21 16,-1 0-1,-21 21-15,0 0 0,0 0 0,0 0 16,0 1-16,0-1 0,0 0 0,0 21 16,0-21-16,0 1 0,0-1 15,0 0-15,0 0 16,21 0-16,0 0 0,0 1 0,0-1 0,1-21 15,-1 21-15,21-21 16,0 0-16,1 0 0,-1 0 0,0 0 0,1 0 16,20 0-16,-20 0 0,-1-21 15,0 21-15,1-21 0,-1-1 0,0 1 16,-21-21-16,22 21 0,-22-22 16,21 22-16,-21-21 0,1 0 0,-1 20 15,0-20-15,-21 21 0,0 0 16,0 0-16,-21 21 0,0 0 0,-1 0 15,-20 0-15,0 21 16,21 0-16,-22 0 0,1 0 0,0 0 16,-1 1-16,22-1 0,-21 0 0,21 0 15,-1 0-15,1 0 0,21 1 16,0-1-16,0 0 16,21-21-1,1 0-15,-1 0 0,0 0 0,21 0 16,-21 0-16,43-21 0,-43 21 15,0-21-15,0 21 0,1-22 16,-1 22-16,0-21 0,0 21 16,-21-21-16,0 0 15,0 42 17,-21 0-32,21 0 0,-21 1 15,21-1-15,0 0 0,0 0 16,-21 0-16,21 22 0,0-1 0,-22-21 15,22 21-15,0 1 0,-21 20 0,21-20 16,0 20-16,0 1 0,0-22 16,0 21-16,0 1 0,0-1 15,0 1-15,0 84 0,0-84 0,0-1 16,0 22-16,0-22 0,-21 1 16,0-1-16,0 1 0,0-1 0,21-20 15,-22 20-15,1-21 0,0 1 16,-21-22-16,21 21 0,-1-21 15,1 1-15,0-22 0,-21 0 0,21 0 16,-1 0-16,-20-22 0,-21-20 16,41 21-16,-20-21 0,21 20 0,-21-20 15,20 0-15,1-1 0,21 1 16,0 0-16,0-22 0,0-42 16,0 43-16,21-1 0,22 1 0,-22-1 15,21 1-15,1-1 16,-1 1-16,21-22 0,43-63 15,-42 63-15,20 1 0,-20-1 0,21 22 16,-22-1-16,22-21 0,-22 22 16,1 21-16,-1-22 0,-20 1 0,-1 20 15,-21 1-15,21 21 0,-20-22 16,-22 22-16,0 0 0,0 0 0,-22 21 16,1 0-16,0 0 15,0 21-15,0 0 0,0 0 16,-1 22-16,1-22 0,0 0 15,0 21-15,21-20 0,0 20 16,-21-21-16,21 21 0,0-20 0,0-1 16,0 0-16,21 0 0,0 0 0,0 0 15,0-21-15,22 22 0,-1-1 16,-21-21-16,22 0 0,-1 0 0,0 0 16,-21 0-16,22 0 0,-1 0 0,-21 0 15,22 0-15,-1-21 0,-21 21 16,0-22-16,22 1 0,-22 0 0,0-21 15,0 21-15,0-1 0,-21 1 16,0 0-16,0 0 0,0 0 16,0 0-16,0-1 0,-21 22 15,0 22 1,0-1-16,21 0 0,-21 0 16,21 0-16,0 0 15,0 1-15,0-1 0,0 0 16,21-21-16,0 21 0,0 0 0,0-21 15,0 21-15,1-21 0,20 0 0,-21 0 16,0 0-16,43 0 16,-22 0-16,-21 0 0,22 0 0,-22-21 15,0 0-15,0 0 0,21 0 16,-42 0-16,22-1 0,-1 1 0,0 0 16,-21 0-16,0 0 0,0 0 0,0 42 46,-21 0-46,0 0 0,-1-21 16,1 21-16,0 0 0,21 1 16,-21-1-16,0 0 0,0 0 15,21 0 1,0-42 15,0 0-31,21 21 0,-21-21 16,21 0-16,0-1 0,0 22 0,0-42 15,1 21-15,-1 0 0,0 0 16,0-1-16,0 1 0,0 0 16,1 0-16,20 21 0,-21 0 15,0 0 1,-21 21-16,0 0 0,0 0 16,0 1-16,0-1 0,0 0 0,0 0 15,0 0-15,0 0 0,0 1 16,0-1-16,21 0 0,1 0 0,20 21 15,-21-20-15,21-22 16,-20 21-16,20-21 0,0 21 0,1-21 16,20 0-16,-21 0 0,1 0 0,-1 0 15,0-21-15,1 0 0,-1-1 16,0 1-16,-20 0 0,-1-21 16,21-22-16,-21 22 0,-21 0 15,21 20-15,-21-20 0,0 0 16,0 21-16,-21-22 0,0 22 0,0 0 15,0 21-15,-22 0 0,22 0 16,-21 0-16,21 0 0,-22 21 0,1 0 16,0 0-16,21 22 0,-22-22 0,22 0 15,0 21-15,0-20 0,21 20 16,0-21-16,0 0 0,0 0 0,0 1 16,21-1-16,0 0 0,0 0 15,0-21-15,1 0 0,-1 0 16,21 0-16,-21 0 0,0 0 0,22 0 15,-1 0-15,-21-21 16,0 0-16,1 21 0,-1-21 0,0-1 16,0 1-16,-21-21 0,0 21 0,21 0 15,-21-1-15,21 1 0,-21 0 16,0 0-16,0 42 31,0 0-31,0 0 16,0 22-16,-21 20 0,21-42 15,-21 22-15,0-1 16,21 0-16,-21 22 0,0-22 0,-1 22 16,22-1-16,-21 22 0,21 42 0,0-64 15,0 1-15,-21 63 16,21-64-16,0-20 0,-21 20 16,21 1-16,0-22 0,0 0 0,0 1 15,0-1-15,0 0 0,-21 1 16,21-22-16,0 0 0,0 21 0,-21-20 15,21-1-15,-22 0 0,22 0 0,-21-21 16,0 21-16,21 0 0,-21-21 16,0 0-16,0 22 0,-1-22 0,1 0 15,0 0-15,0 0 0,0-22 16,0 1 0,21 0-16,0 0 0,0-21 15,0 20-15,0-20 0,0 21 0,0-21 16</inkml:trace>
  <inkml:trace contextRef="#ctx0" brushRef="#br0" timeOffset="55712.07">22415 8551 0,'0'0'0,"-42"-21"0,21 0 16,0 21-16,0-21 0,-1 0 16,1 21-16,21-21 0,-21 21 15,0 0 32,0 21-47</inkml:trace>
  <inkml:trace contextRef="#ctx0" brushRef="#br0" timeOffset="58470.12">6773 11599 0,'0'0'0,"-42"22"0,0 20 32,63-42-1,0 0-31,0 0 0,0 0 15,0-21-15,1 0 0,-1 21 0,21-22 16,-21 1-16,0 0 0,22-21 16,-22 21-16,0-1 0,43-62 15,-43 41-15,21 1 0,0-43 16,-42 22-16,0 21 0,0 20 16,0-20-16,0 21 0,0-21 15,-21 20-15,0 22 16,0 0-16,0 0 0,0 22 15,-1-1-15,1 0 0,0 21 0,0 1 16,21-1-16,-21 21 0,21-20 0,-21 20 16,21-20-16,0-1 0,0 0 15,0 1-15,0-1 0,21-21 0,0 0 16,0 0-16,0 1 0,0-1 16,22-21-16,-22 0 0,0 0 15,21 0-15,1-21 0,-22-1 0,21 1 16,-21 0-16,22 0 0,-1 0 15,0-22-15,-20 1 0,20 0 0,-21-1 16,21 1-16,-20-21 0,-1 20 16,0 1-16,-21 0 0,0-22 0,0 22 15,0-1-15,0 1 0,0-21 16,0 20-16,0 22 0,0 0 16,-21 0-16,0 42 15,21 0-15,0 0 0,0 22 16,0-1-16,0 0 15,-22 1-15,22 20 0,-21 1 0,21-1 16,0 1-16,-21-1 0,21 1 16,0-22-16,0 0 0,0 1 0,0-1 15,21 0-15,0-21 0,22 1 0,-22-22 16,21 0-16,1 0 0,-1 0 16,21 0-16,-20 0 0,20-22 0,-20 1 15,-1 0-15,21-21 0,-20 21 16,-1-22-16,0 22 0,-20-21 0,20-1 15,-21 1-15,0 0 0,0-1 16,-21 1-16,0 0 0,0 21 16,0-1-16,0 1 0,-21 21 15,0 0-15,0 0 0,0 43 16,-22-22-16,22 21 0,0-21 16,0 22-16,0-1 0,0 21 0,21-20 15,0-22-15,0 21 0,0 1 16,0-22-16,0 21 0,21-21 0,0 0 15,0 1-15,0-22 0,0 0 0,1 21 16,20-21-16,-21 0 0,21 0 16,22-21-16,-22-1 0,1 1 15,-1 0-15,0 0 0,1-21 0,-1 20 16,-21-20-16,21 0 0,-20-1 16,-1 1-16,0 0 0,-21-1 15,0 22-15,0-21 0,0 21 16,0 0-16,-21 21 15,0 21 1,21 0-16,0 21 0,0-21 16,0 22-16,0-22 0,0 21 0,0-21 15,0 22-15,0-22 0,0 21 0,0-21 16,0 1-16,0-1 0,0 0 16,0 0-16,0 0 0,0 0 15,0-42 16,21 0-31,-21-21 16,0 21-16,0-22 0,21 1 16,0 0-16,-21-1 0,21 1 0,0 0 15,1-43-15,20 43 0,-21 20 16,0 1-16,0 0 0,1 0 16,20 21-16,-21 0 0,0 0 0,0 0 15,1 21-15,-1 0 0,-21 0 16,21 1-16,0-1 0,-21 21 15,0-21-15,21 22 0,-21-22 0,21 21 16,-21 0-16,0-20 0,0 20 16,0-21-16,22 0 0,-22 0 0,0 1 15,0-1-15,0 0 0,21-21 16,0 0 0,0 0-16,-21-21 15,21 0-15,0-1 0,1 1 16,-22-21-16,21 21 0,0-22 15,21-41-15,-21 41 0,1 1 0,-1 0 16,0 21-16,0-22 0,0 22 16,0 0-16,1 0 15,-1 21-15,-21 21 16,0 0 0,0 0-16,0 0 0,0 22 0,-21-22 15,21 0-15,-22 43 0,1-22 16,21-21-16,0 0 0,0 22 15,0-22-15,0 0 0,0 21 0,0-21 16,0 1-16,21-22 0,1 21 16,20 0-16,-21-21 0,85 0 15,-64 0-15,22 0 0,-1 0 0,22 0 16,-22 0-16,1 0 0,-1-21 16,-20 0-16,20 21 0,-20-22 0,-1-20 15,-21 21-15,21 0 0,-20-22 16,-22 1-16,0 21 0,21-21 15,-21-1-15,0 22 0,0-21 0,0 21 16,-21-1-16,-1 22 16,1 0-16,0 0 0,0 0 0,0 22 15,0-1-15,-1 0 0,1 0 0,0 21 16,0-20-16,21 20 0,0-21 16,0 21-16,0-20 0,0 20 0,0-21 15,21 0-15,0 0 0,0 1 0,1-22 16,41 42-1,-42-42-15,0 0 0,22 0 0,-1 0 0,0 0 16,1 0-16,-1 0 0,0-21 16,22 0-16,-22 21 0,1-22 15,-1-20-15,0 21 0,1 0 0,-1-22 16,-21 1-16,0 21 0,0-21 16,1-1-16,-22 22 0,0-21 15,0 21-15,0-1 0,0 44 16,-22-1-1,1 0-15,0 0 0,0 21 0,0-20 16,0 20-16,21-21 0,-22 0 16,1 22-16,21-22 0,-21 0 0,21 0 15,0 0-15,0 0 0,-21-21 16,42-21 15,0 0-15,0 0-16,1 0 0,-1-22 15,0 22-15,0-21 0,0 0 16,22-1-16,-22 22 0,0-21 0,21-1 16,-21 22-16,1 0 0,20 0 15,-21 21-15,0 0 0,0 21 16,-21 0-16,0 22 0,0-22 16,22 21-16,-22 0 0,21 1 0,-21-1 15,21 0-15,0-20 0,0 20 0,0 0 16,1-21-16,-1 1 15,0-1-15,21 0 0,-21 0 0,22-21 16,-22 0-16,21 0 0,1 0 0,-22 0 16,21 0-16,-21 0 0,22 0 15,-22-21-15,0 0 0,21-22 0,-21 22 16,1-21-16,20 0 0,-21-22 0,0 22 16,0-22-16,1 1 15,-1-64-15,0 63 0,-21 1 16,21-1-16,-21 1 0,0-1 0,0 22 15,0 0-15,0 20 0,0 1 16,0 0-16,0 42 16,-21 22-16,0-22 0,0 21 15,-1 22-15,1-22 0,0 0 16,21 22-16,0-22 0,-21 22 0,21-1 16,0 1-16,0-22 0,0 21 15,0 1-15,0-22 0,0 1 0,21-1 16,0 0-16,0 1 0,1-22 0,-1 0 15,21 0-15,-21-21 0,22 0 16,-22 0-16,21 0 0,-21 0 0,0 0 16,22 0-16,-22 0 0,21-21 15,1-43-15,-22 43 0,0 0 16,0-21-16,0 21 0,-21-22 16,0 1-16,0 21 0,0-22 15,0 22-15,0-21 0,0 21 0,-21 0 16</inkml:trace>
  <inkml:trace contextRef="#ctx0" brushRef="#br0" timeOffset="58704.98">11769 10943 0,'63'0'31,"-21"0"-31,1 0 16,-22 0-16,21 0 0,1-21 0,41 21 15,-41 0-15,-1-21 16,0 21-16,1 0 0,-22 0 16,21-21-16,-21 21 0,0 0 0,1 0 15,-1 0-15,0 0 16</inkml:trace>
  <inkml:trace contextRef="#ctx0" brushRef="#br0" timeOffset="58963.77">13610 11388 0,'0'0'0,"21"0"16,-42 0 47,0 0-48,-21 0-15,20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8T12:30:37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2857 2307 0,'0'-21'0,"0"0"16,0 0 0,0 0-16,0-1 47,-21 22-47,21 22 31,0-1-31,0 0 15,21 0-15,-21 0 16,22 0-16,-1 1 0,-21 20 16,21-21-16,0 0 0,0 22 15,0-22-15,-21 0 0,22 0 0,-1 0 16,0 0-16,0-21 0,0 22 16,0-22-16,1 0 0,20 0 0,-21 0 15,0-22-15,22 1 0,-1 0 16,-21 0-16,21-21 0,1 20 0,-22-20 15,21 21-15,-21-21 0,1 20 16,-1-20-16,0 21 0,-21-21 16,21 20-16,-21 1 0,0-21 15,0 21-15,0 0 0,0-1 16,-21 22 0,0 0-16,21 22 0,0-1 15,0 21-15,-21-21 0,21 22 16,0-1-16,0 21 0,0 1 0,0-1 15,0 22-15,0-21 0,0 20 16,0-20-16,0-1 0,-22 22 0,22-22 16,0 1-16,0 21 0,0-22 15,-21 22-15,21-22 0,-21 1 0,21-22 16,-21 22-16,21-22 0,0 0 16,-21 1-16,0-22 0,-1 21 15,22-21-15,-21-21 0,21 21 16,-21-21-16,0 0 0,0 0 0,0 0 15,-1-21-15,-20 0 0,21 21 16,0-21-16,0-21 0,-22 20 0,22 1 16,0 0-16,-148-148 31,147 148-15,22-1-16,-21 22 0,21-21 0,21 0 15,1 21-15,-1-21 16,21 0-16,-21 21 0,22-21 15,-1 21-15</inkml:trace>
  <inkml:trace contextRef="#ctx0" brushRef="#br0" timeOffset="499.17">3958 2963 0,'0'0'0,"0"22"16,0-1-1,0 0-15,0 0 0,0 21 16,0-20-16,0 20 0,0 0 16,0 1-16,-21-1 0,21 0 0,0 1 15,0-22-15,-21 21 0,21-21 16,-21 22-16,21-22 0,0 0 0,-22 0 16,22 0-16,0 0 0,0 1 15,0-44 16,-21 1-31,21 0 0,0 0 0,0-21 16,0-1-16,0 22 0,0-42 16,0 20-16,0 1 0,0-22 0,21 22 15,1 0-15,-1-1 0,0 1 16,21 0-16,-21 21 0,22-22 16,-1 22-16,0 21 0,1 0 15,-1 0-15,0 0 0,1 0 0,20 21 16,-20 0-16,-1 1 0,21-1 0,-20 21 15,-22 0-15,21 1 16,-21 20-16,1-20 0,-22-1 0,0 0 16,0 1-16,0-1 0,-22 0 0,1 1 15,0-22-15,0 21 0,0-21 0,0 0 16,-1 1-16,1-22 0,0 0 16,42-22-1,0-20 1,1 21-16,-1-21 0,0-1 0,21-20 15</inkml:trace>
  <inkml:trace contextRef="#ctx0" brushRef="#br0" timeOffset="1069.99">5059 2519 0,'0'0'16,"0"-42"-16,0 20 0,21 1 0,-21 0 15,0 63 1,0-20-16,0 20 0,0-21 15,0 43-15,0-22 0,0 0 0,0 22 16,0-22-16,0 22 0,0-1 16,0-21-16,0 22 0,0-1 15,0-20-15,0 20 0,0 1 0,0-22 16,-21 0-16,21 1 0,0-1 16,0 0-16,0-20 0,0-1 0,0 0 15,0 0-15,0 0 0,0-42 31,0 0-31,0 0 0,0 0 16,0-1-16,21-20 0,0 21 16,-21-21-16,21-1 0,0 1 0,1 0 15,-1-1-15,0 1 0,21 0 16,-21 20-16,22 1 0,-1 0 16,0 0-16,1 0 0,-1 0 15,22 21-15,-22 0 0,21 0 0,-20 0 16,-1 21-16,22 0 0,-22 0 0,-21 0 15,21 0-15,-20 22 0,-1-22 16,-21 21-16,0 1 0,0-1 16,0 0-16,-21 1 0,-1-22 0,1 21 15,-21 0-15,-22 1 0,22-22 0,0 21 16,-22-21-16,22 1 0,0-1 16,-1 0-16,1 0 0,0-21 0,20 0 15,-20 21-15,21-21 0,0 0 0,0 0 16,-1 0-1,22-21 1,0 0 0,0 0-16,22 0 15,-1 21-15,0-22 0,0 1 0,0 0 16,0 0-16,1 0 0</inkml:trace>
  <inkml:trace contextRef="#ctx0" brushRef="#br0" timeOffset="1846.06">6456 3006 0,'21'0'0,"-42"0"0,42-21 15,-21-1 1,-21 22-16,0 0 16,-1 0-16,1 22 0,0-1 15,0 0-15,-21 0 0,20 21 0,1-20 16,0 20-16,0 0 0,0 1 15,-22-1-15,43 0 0,-21 1 0,0-1 16,21-21-16,0 21 0,0-20 16,0-1-16,0 0 0,0 0 0,21 0 15,0-21-15,1 0 0,-1 0 0,21 0 16,-21 0-16,0 0 0,1 0 16,-1-21-16,0 21 0,0-21 15,0 0-15,-21 0 0,21-1 16,-21 1-16,0-21 0,0 21 0,0-22 15,0 1-15,0 0 0,0-1 16,0 1-16,22 0 0,-22-1 0,21 22 16,0 0-16,21 0 0,-21 0 0,22 0 15,-22-1-15,64 22 16,-43 0-16,0 0 0,1 0 0,20 0 16,-42 0-16,22 22 0,-1-1 15,0 0-15,-21 0 0,1 0 0,-1 22 16,0-22-16,-21 21 0,0 0 15,0 1-15,0-22 0,0 21 16,-21 1-16,0-1 0,-1-21 0,-20 0 16,21 22-16,0-22 0,0-21 15,-1 21-15,1-21 0,0 0 16,42 0 0,22-21-16,-22 0 15,21-1-15,-21-20 0,22 21 0,-1-21 16,0-22-16,1 22 0,-22-1 15,21 1-15,0-21 0,1 20 0,-22 1 16,21 0-16,-21-1 0,1 1 16,-1 21-16,0 0 0,-21-1 15,0 44 1,-21-1-16,0 0 16,-1 0-16,1 21 0,0 1 0,0-22 15,0 42-15,21-20 0,-21-1 16,21 22-16,-22-22 0,22 0 0,0 1 15,0-1-15,0 0 0,0 1 16,22-22-16,-1 0 0,21 0 0,-21 0 16,22 0-16,-1-21 0,0 0 0,1 0 15,-1 0-15,21 0 0,-20 0 16,-1-21-16,0 0 0,-20 0 16,20 0-16,-21 0 0,0-1 0,-21-20 15,21 21-15</inkml:trace>
  <inkml:trace contextRef="#ctx0" brushRef="#br0" timeOffset="2866.98">8805 2540 0,'0'-21'31,"0"0"-31,0 0 0,0-1 15,21 1-15,1 0 16,-1 0-16,0 0 0,21 21 0,-21-21 16,22 21-16,-1 0 0,22-22 15,-22 22-15,0 0 0,22 0 0,-22 0 16,0 0-16,1 22 0,-22-22 16,21 21-16,-21 21 0,22 0 15,-22 1-15,-21-1 0,0 0 0,0 22 16,0-22-16,-21 1 0,0-1 0,-22 0 15,1 1-15,0-1 0,-22-21 16,22 0-16,-22 0 0,22 1 16,0-1-16,-1 0 0,1-21 0,21 0 15,0 0-15,-1 0 0,1 0 16,21-21-16,0 0 16,21-1-16,1 1 0,-1 21 0,0-21 15,21 0-15,1 0 0,-22 21 16,21-21-16,0 21 0,1 0 0,-1 0 15,22 0-15,-22 0 0,0 0 16,1 0-16,-1 21 0,0 0 16,1 0-16,-1 0 0,0 22 0,1-22 15,-22 0-15,0 21 0,-21-21 16,0 22-16,0-1 0,0 0 0,-21 1 16,0-22-16,-22 21 0,1 1 15,0-22-15,-1 0 0,-20 21 0,20-21 16,-20 1-16,21-22 0,-22 21 15,22-21-15,-22 0 0,22 0 0,0 0 16,-1 0-16,1 0 0,0-21 0,-1 21 16,22-22-16,0 1 0,0 21 15,21-21-15,0 0 0,0 0 32,0 0-17,21-1-15,21 22 0,-21-21 0,22 21 16,-1-21-16,0 21 0</inkml:trace>
  <inkml:trace contextRef="#ctx0" brushRef="#br0" timeOffset="3657.04">10837 2582 0,'0'0'16,"21"-21"-16,1 0 0,-22 0 0,0 0 15,0 0-15,-22 21 16,1 0-16,0 0 0,-21 0 0,21 21 16,-22 0-16,22 0 0,-21 21 15,21 1-15,-22-1 0,1 0 0,0 1 16,20-1-16,-20 22 0,0-22 16,21 0-16,-1 1 0,-20-1 0,21 0 15,21 1-15,0-22 0,0 21 0,0-21 16,0 0-16,21 1 0,0-1 15,0 0-15,22-21 0,-22 0 0,0 0 16,21 0-16,-20 0 16,-1 0-16,21 0 0,-21-21 0,-21 0 15,21-1-15,-21 1 0,22 0 0,-22 0 16,0 0-16,0-22 0,0 22 16,0-21-16,0 21 0,-22-22 0,22 22 15,0-21-15,0 21 0,0-43 16,0 43-16,22 0 0,-1-21 15,0 20-15,0 1 0,21 0 16,1-21-16,20 21 0,1-1 0,-22 1 16,22 0-16,20 21 0,-20 0 15,-22 0-15,22 0 0,-22 0 0,0 21 16,1 0-16,-22 1 0,0 20 16,0 0-16,-21-21 0,0 22 15,0-1-15,-21 0 0,0-20 0,-22 20 16,22 0-16,-21-21 0,0 22 15,20-1-15,-20-21 0,21 22 0,-21-22 16,20 21-16,22-21 0,0 22 0,0-22 16,0 21-16,43-21 0,-22 0 15,21-21-15,1 22 0,-1-1 0,21-21 16,-20 0-16,20 0 0,1 0 16,-22 0-16,22-21 0,-1-1 0,1 1 15,-1 0-15,-21-21 0,22 21 16,-22-22-16,22 1 0,-22 0 15,-21-1-15,22 1 0,-22-22 0,0 1 16,-21-1-16,0 1 0,0-1 16,-21 1-16,-22-1 0,1 22 0,0-21 15,-1 41-15,-20-20 0,21 21 16,-22 0-16,1 21 0,20 0 0,-20 0 16,20 0-16,-20 0 0,21 21 15,-1 0-15,1 0 0,0 0 0,20 1 16,1-1-16,0 0 0,0 0 15,0-21-15,21 21 0,-21 0 0,21 1 16,-22-1-16,1-21 0</inkml:trace>
  <inkml:trace contextRef="#ctx0" brushRef="#br0" timeOffset="4478.58">2095 1566 0,'0'0'0,"0"-21"0,0-21 0,0 21 16,0 0-16,0-1 0,0 1 16,0 0-16,0 0 15,0 0-15,-21 21 16,21 21 15,0 0-31,-21 21 0,21 1 16,-21 20-16,21 1 0,0-1 15,0 22-15,-21 0 0,21-1 0,0 1 16,0 0-16,0-1 0,0 1 16,0 21-16,0 0 0,0-22 15,21 22-15,-21 0 0,21-21 0,-21 20 16,0-20-16,0 21 0,0 0 16,0-22-16,0 22 0,0-21 15,0 0-15,0 20 0,0-20 0,0 0 16,0-1-16,0 22 0,0-21 15,0 0-15,0-22 0,0 22 0,0-22 16,0 1-16,0-22 0,0 22 16,0-22-16,0 0 0,0 1 0,0-22 15,0 0-15,0 0 0,0-42 16,0 0-16,21-22 16,-21 1-16,21 0 0,1-22 15,-22 1-15,21-1 0,0-20 0</inkml:trace>
  <inkml:trace contextRef="#ctx0" brushRef="#br0" timeOffset="5950.19">2244 1376 0,'0'0'15,"0"-21"-15,0 0 16,21 21 15,0 0-15,0 0-16,21 21 0,-20-21 0,20 0 16,0 21-16,1-21 0,20 0 15,-21 0-15,22 21 0,-1-21 16,1 0-16,-1 0 0,1 0 15,21 0-15,-22 0 0,43 0 0,-21 0 16,42 0-16,0 0 0,21 0 16,0 0-16,21 0 0,1-21 0,20 0 15,22 21-15,-22-21 0,22 21 16,0 0-16,-1-22 0,1 22 0,0-21 16,-1 21-16,-20 0 0,20 0 15,1-21-15,0 21 0,-1 0 0,1 0 16,0 0-16,-1 0 0,1 0 15,0 0-15,-1 0 0,22 0 16,0 0-16,0 0 0,0 0 16,0 0-16,21 0 0,-22 0 0,1 0 15,21 0-15,-21 0 0,0 0 16,0 0-16,0 21 0,-22-21 0,1 0 16,0 21-16,-22-21 0,-21 0 15,-20 22-15,-1-22 0,0 0 0,-21 21 16,-21-21-16,0 0 0,-22 0 15,1 0-15,-22 0 0,1 0 0,-22 0 16,1 0-16,-1 0 0,-21 0 16,0 0-16,0 0 0,1 0 15,-44 0 32,22 21-31,-21 0-16,0-21 0,21 21 15,-21 0-15,21 1 0,0-1 16,0 0-16,0 21 0,0 1 0,0-1 16,0 0-16,0 22 0,0-22 15,0 22-15,0-1 0,0 1 0,-21-1 16,21 1-16,0-1 0,-21 22 0,21-22 16,0 22-16,0 0 0,-22-1 15,22 1-15,-21 0 0,21-1 16,-21 1-16,21-22 0,-21 22 15,21 0-15,-21-1 0,21 1 0,-21 0 16,21-1-16,0 1 0,0-21 16,0 20-16,0-20 0,0 20 15,0-20-15,-22-1 0,1 22 0,21-21 0,-21-1 16,21 1-16,-21-22 0,0 21 16,21-20-16,-21-1 0,-1-21 0,22 22 15,-21-22-15,0 0 0,21 0 0,-21 0 16,0 0-16,0 1 0,-1-22 15,1 21-15,0-21 0,0 0 16,-21 0-16,20 0 0,-20 0 16,21 21-16,-21-21 0,-1 0 15,1 0-15,-22 0 0,22 0 0,-43 21 16,22-21-16,-43 0 0,21 0 0,-20 0 16,-22 21-16,0-21 0,0 0 15,0 21-15,-22-21 0,-20 0 0,21 22 16,-21-22-16,-22 21 0,1 0 15,-1-21-15,-21 21 0,1-21 0,20 21 16,-20-21-16,-22 21 0,21-21 16,-21 22-16,22-1 0,-22-21 0,-21 21 15,21-21-15,0 21 0,-21-21 16,0 21-16,21-21 0,-232 43 16,232-43-16,0 21 0,0 0 15,21-21-15,22 21 0,-22-21 0,22 21 16,-1 0-16,1-21 0,20 22 0,1-22 15,21 0-15,0 21 0,0-21 16,-1 0-16,22 21 0,0-21 0,0 0 16,22 0-16,-22 21 0,21-21 15,0 0-15,21 0 0,-21 0 0,22 0 16,-1 0-16,0 21 0,22-21 0,-1 0 16,22 0-16,-21 0 0,41 0 15,-20 0-15,21 0 0,0 0 16,0 0-1</inkml:trace>
  <inkml:trace contextRef="#ctx0" brushRef="#br0" timeOffset="7402.09">2074 4657 0,'0'-21'16,"0"42"47,0 0-63,0 0 15,0 21-15,0-20 16,0-1-16,0 0 0,0 21 0,0-21 15,0 22-15,0-22 0,0 0 16,0 21-16,0-20 0,0-1 16,0 0-16,0 0 0,0 0 0,0 0 15,0 1-15,0-1 0,0 0 16,0 0 0,0 0-1,0-42 48</inkml:trace>
  <inkml:trace contextRef="#ctx0" brushRef="#br0" timeOffset="15683.96">9102 3831 0,'0'0'0,"0"-21"62,-22 21-15,1 0-47,0 0 16,0 0-16,21 21 0,-21-21 15,0 21 1,-1-21-16,1 0 16,21 22-16,21-22 93,1 0-93,-1 0 0,0 0 16,0 0-16,21 0 0,-20 0 0,20 0 16,0 0-16,-21 0 0,22 0 15,-1 0-15,0 0 0,1 0 16,-1 0-16,0 0 0,22 0 15,-1 0-15,-20 0 0,20 0 0,22 0 16,-22 0-16,22 0 0,21-22 0,-21 22 16,-1 0-16,1 0 0,21 0 15,-22 0-15,22-21 0,0 21 0,-21 0 16,21 0-16,-1 0 0,1 0 16,0 0-16,-21-21 0,-1 21 0,1 0 15,0 0-15,-1 0 0,-20 0 16,21 0-16,-22 0 0,1-21 0,-1 21 15,1 0-15,-1 0 0,-21 0 0,1 0 16,-1 0-16,0 0 16,-20 0-16,-1 0 0,0 0 0,0-21 15,0 21-15,-42 0 125,-21-21-125,21 21 0,-22 0 0,1 0 16</inkml:trace>
  <inkml:trace contextRef="#ctx0" brushRef="#br0" timeOffset="16483.31">9165 4022 0,'0'0'0,"-21"0"16,0 0-16,0 0 0,-1 0 15,1 0-15,0 0 0,0 0 16,0 0-16,0 0 16,-1 0-16,1 0 0,0 0 0,21 21 15,-21-21 1,42 0 15,0 0-15,0 21-16,1-21 15,-1 0-15,0 0 0,0 0 16,0 0-16,0 0 0,1 0 16,-1 0-16,42 0 15,-42 0-15,22 0 0,-1 0 16,-21 0-16,22 0 0,20 0 0,1 0 16,-1 0-16,22-21 0,-1 21 15,1 0-15,21 0 0,21 0 0,-21 0 16,0-21-16,-1 21 0,22 0 15,-21 0-15,0 0 0,21-21 0,-21 21 16,21 0-16,-21-22 0,0 22 16,-1-21-16,-20 21 0,0 0 0,-22 0 15,22 0-15,-22 0 0,1 0 16,-1 0-16,-20-21 0,20 21 0,-20 0 16,20 0-16,-21 0 15,-20 0-15,-1 0 0,0 0 16,-42 0 62,21-21-62,-21 21-16,-1 0 15,1-21-15,0 21 0,0 0 0,0-21 16,0 21-16</inkml:trace>
  <inkml:trace contextRef="#ctx0" brushRef="#br0" timeOffset="30905.93">10520 2921 0,'0'-21'16,"0"0"-16,0 0 16,21-1-16,-21 1 15,0 0-15,0 0 16,0 0-16,0 0 15,-21 21 17,0 0-32,21 21 15,-22-21-15,1 21 0,0-21 0,21 21 16,-21 0-16,0 0 0,-22 22 16,43-22-16,-21 0 15,0 0-15,0 0 0,21 1 16,0-1-16,-21 21 0,21-21 0,0 0 15,0 1-15,0-1 0,0 0 16,0 0-16,21 43 0,-21-43 16,21 0-16,0 0 0,0-21 0,1 21 15,-1 0-15,0-21 0,21 0 16,-21 0-16,1 0 0,-1 0 16,0 0-16,21 0 0,-21 0 0,1-21 15,-1 21-15,0-21 0,0 0 0,0-21 16,0 20-16,1 1 15,-1-21-15,-21 21 0,0-22 0,0 1 16,0 21-16,0-21 0,0 20 16,0 1-16,0-21 0,0 21 0,-21 0 15,21-1-15,-22-20 0,1 21 0,0 0 16,0 0-16,0-1 0,-22 1 16,22 21-16,0-21 0,0 0 0,0 21 15,0 0-15,-1 0 0,1 0 16,0 0-16,-21 21 0,21 0 0,-1 0 15,1 1-15,0-1 0,0 0 16,-21 21-16,42-21 0,-22 1 0,1 20 16,21-21-16,-21 21 15,21-20-15,0-1 0,0 21 0,0-21 16,0 0-16,0 22 0,0-22 16,21 0-16,0 21 0,1-20 15,-22-1-15,21 0 0,0 0 0,0 0 0,0 0 16,0-21-16,1 22 0,-1-22 15,0 0-15,0 0 0,0 0 0,0 0 16,1 0-16,-1 0 0,0 0 16,0-22-16,-21 1 0,21 0 0,0 0 15,1-21-15,-1 20 0,-21-20 16,21 21-16,-21-21 0,21 20 0,-21 1 16,0-21-16,0 21 0,0 0 15,0-1-15,0 1 0,0 0 16,0 0-16,-21 0 0,0 0 0,0-1 15,21 1-15,-22 21 0,1 0 16,0-21-16,0 21 0,0 0 0,0 0 16,-1 0-16,1 21 0,0-21 15,-21 21-15,-1 22 0,22-22 16,0 0-16,21 0 0,-21 0 16,21 1-16,-21-1 0,21 0 0,0 0 15,0 0-15,0 0 0,0 1 16,0-1-16,0 0 0,0 21 15,0-21-15,0 1 0,0-1 0,21 0 16,0 0-16,0 0 16,0 0-16,1 1 0,-1-22 0,-21 21 15,21 0-15,0-21 0,0 0 16,0 0-16,1 0 0,-1 0 0,0 0 16,0 0-16,0 0 0,0 0 15,1-21-15,-1 0 0,0-1 0,0 1 16,0 0-16,0-21 0,1 21 15,-1-22-15,-21 1 0,0 21 0,0-22 16,0 22-16,0-21 0,0 21 0,0 0 16,-21-22-16,21 22 15,-22 0-15,1 0 0,0-22 0,0 22 16,0 0-16,0 0 0,-22 0 16,22 21-16,0-21 0,0 21 15,-22 0-15,22 0 0,-21 0 0,21 0 16,-22 0-16,22 21 0,0-21 0,-21 21 15,21 0-15,-1 0 0,1 22 16,0-22-16,21 0 0,0 0 0,0 21 16,0-20-16,0-1 0,0 0 0,0 0 15,0 21-15,0-20 0,21-1 16,0 0-16,1 0 0,-1 0 16,-21 0-16,21 1 0,0-1 15,0 0-15,0-21 0,-21 21 0,22-21 16,-1 0-1,0 0-15,0 0 0,0 0 16,0 0-16,1-21 0,-1 0 16,0 21-16</inkml:trace>
  <inkml:trace contextRef="#ctx0" brushRef="#br0" timeOffset="32573.64">11578 2646 0,'0'-85'31,"0"64"-31,0 0 0,-21 21 31,0 0-15,0 0-16,-1 0 0,1 21 0,0 0 15,0 0-15,0 1 0,0-1 16,-1 21-16,1-21 0,0 22 0,-21-22 16,21 21-16,-1-21 0,-20 22 15,21-22-15,0 21 0,-22 0 0,22-20 16,0-1-16,0 21 0,21-21 16,0 22-16,0-1 15,0 0-15,0-21 0,21 1 0,0-1 16,0 0-16,1 0 0,20 0 15,0-21-15,-21 21 0,22-21 0,-1 22 16,0-22-16,1 0 0,-1 0 16,0 0-16,-20 0 0,20-22 0,-21 1 15,21 21-15,-20-21 0,20 0 16,-21 0-16,21 0 0,-20-22 0,-1 22 16,0 0-16,0-21 0,0 20 15,0-20-15,1 21 0,-22-21 0,0 20 16,0-20-16,0 21 0,0-21 15,0 20-15,0-20 0,0 21 0,0 0 16,-22-22-16,1 22 0,0 0 0,0 0 16,0 0-16,0 0 15,-1-1-15,1 1 0,-21 0 0,21 0 16,0 21-16,-1 0 0,1-21 16,0 21-16,-21 0 0,21 0 0,-1 0 15,-20 21-15,21 0 0,0 0 16,-22 0-16,22 22 0,0-22 0,-21 21 15,21-21-15,-22 64 16,22-64-16,21 22 0,0-22 0,-21 21 16,21-21-16,0 22 0,0-22 15,0 21-15,0-21 0,0 22 16,0 20-16,21-42 0,0 22 16,0-22-16,1 0 0,-1 21 15,21-21-15,-21-21 0,0 22 0,22-1 16,-22-21-16,21 0 0,1 0 15,20 0-15,-42 0 0,22-21 16,-22-1-16,21 1 0,0 0 16,-20 0-16,20 0 0,0-22 0,-21 22 15,22-21-15,-22 0 0,0 20 16,0-20-16,0 21 0,-21-21 16,0-1-16,0 22 0,0-21 0,0 21 15,0-22-15,0 1 0,-21 21 16,0-22-16,0 22 0,0-21 0,0 21 15,-22-22-15,22 22 0,0 0 16,-21 0-16,20 0 0,-20 0 0,21 21 16,-21 0-16,20 0 0,-20 0 15,21 0-15,-21 0 0,20 21 0,-20 0 16,0 0-16,21 0 0,-22 0 16,1 22-16,21-1 0,0-21 15,-22 22-15,22-1 0,0 0 16,0-21-16,21 22 0,0-1 0,-21-21 0,21 22 15,0-1-15,0-21 0,0 21 16,0 1-16,0-1 0,21-21 16,-21 22-16,21-1 0,0-21 15,-21 21-15,21-20 0,0-1 0,1 0 16,-1 0-16,21 0 0,-21-21 0,0 21 16,22-21-16,-22 0 0,21 0 15,-21 0-15,22 0 0,-22 0 0,21 0 16,1-21-16,-22 0 0,21 0 15,0 0-15,1-22 0,-22 1 0,21 21 16,1-21-16,-22-1 0,21 1 16,-21 0-16,22-1 0,-22 1 0,0 0 15,-21-1-15,0 22 0,0-21 16,0-1-16,0 1 0,0 0 0,0-1 16,-21 1-16,-22 0 0,22-1 15,-21 1-15,0 21 0,-1-21 16,1 20-16,0 22 0,-1-21 15,1 21-15,0 0 0,-1 0 0,1 21 16,0 1-16,-1-1 0,1 0 16,0 21-16,-1-21 0,1 22 0,21-22 15,-22 21-15,22-21 0,0 1 0,0 20 16,0-21-16,0 0 0,21 0 16,-22-21-16,22 22 0,0-1 0,0 0 15,0 0-15,0 0 16,-21-21 46,0-21-46,0 21-16</inkml:trace>
  <inkml:trace contextRef="#ctx0" brushRef="#br0" timeOffset="36747.43">9610 1672 0,'0'0'0,"21"0"16,0 0 0,-21-21-16,-21 0 31,0 21-31,-1 0 0,1 0 16,0 0-16,0 0 0,0 0 0,0 0 15,-22 0-15,22 0 0,-21 0 16,21 0-16,-22 0 0,1 0 0,21 0 15,-22 21-15,1-21 0,0 21 16,-22 0-16,22-21 0,0 22 0,-1-1 16,-20 0-16,20 0 0,1 0 15,0-21-15,-1 21 16,1 22-16,0-22 0,21 0 0,-22 0 16,1 0-16,21 22 0,0-22 15,-1 0-15,-20 21 0,21-20 0,0-1 16,21 21-16,-21-21 0,-1 22 0,22-22 15,-21 21-15,21 0 0,0 1 16,0-1-16,0 0 0,0 1 0,0-1 16,0 0-16,0 1 0,0 20 15,0-20-15,0-1 0,0 0 0,0 1 16,0-1-16,0 0 0,0 1 16,0-1-16,0 0 0,0 1 0,0-1 15,0 0-15,0 1 0,0-1 16,0-21-16,21 21 0,-21 1 15,22-1-15,-1-21 0,0 22 0,-21-22 16,21 21-16,0-21 0,0 0 16,1 1-16,20 20 0,-21-21 0,21 0 15,1 0-15,-22 1 0,21-1 16,22 0-16,20 0 0,-20 0 16,-22 0-16,22-21 0,-22 22 15,22-22-15,-22 0 0,21 21 16,-20-21-16,-1 0 0,0 0 0,22 21 15,-22-21-15,1 0 0,20 0 0,1 0 0,-1 0 16,1 0-16,20 0 16,-20 0-16,20 0 0,1 0 0,-21 0 15,20 0-15,-20 0 0,-1 0 16,1 0-16,-1 0 0,22 0 0,-22 0 16,1 0-16,-1-21 0,1 21 0,-1 0 15,1 0-15,-1-21 0,22 21 16,-21 0-16,-1 0 0,-21-22 0,22 22 15,63-21-15,-85 21 0,22-21 16,-22 21-16,22-21 0,-22 21 16,21-21-16,1 0 0,-22-1 15,22 1-15,-1 0 0,1 21 0,-1-21 16,1-21-16,-1 20 16,1 1-16,-1 0 0,-20 0 0,20 0 0,-21 0 15,1-22-15,41-20 16,-62 42-16,20-22 0,-21 1 0,0 0 15,0-1-15,1 1 0,-1 0 16,0-1-16,0 1 0,-21 0 0,0-1 16,21 1-16,-21 0 0,0 20 15,0-20-15,0 0 0,0-1 0,0 22 16,0-21-16,0 0 0,0-1 0,-21 1 16,21 0-16,-21 20 15,21-20-15,-21 0 0,0-1 0,21 1 0,-22 21 16,22-21-16,0-1 15,-21 22-15,0-21 0,21-1 0,-21 22 16,0-21-16,21 21 0,-21-22 16,-1 22-16,1 0 0,-21 0 0,21 0 15,-22 0-15,1-1 0,0 1 16,-1 0-16,-20 0 0,21 0 0,-22 0 16,1-1-16,20 1 15,-20 0-15,20 21 0,-20-21 0,21 0 16,-1 0-16,1 21 0,0-22 15,-1 22-15,1 0 0,0-21 0,-1 0 16,1 21-16,0 0 0,-1-21 16,1 21-16,-22 0 0,22-21 0,0 21 15,-22 0-15,1-21 0,20-1 16,1 22-16,-21 0 0,20-21 0,1 21 16,0 0-16,-1 0 0,1-21 15,0 21-15,-1 0 0,1 0 0,21 0 16,-22-21-16,1 21 0,0 0 15,-1 0-15,1 0 0,-21 0 0,-1 0 16,22 0-16,-22 0 0,1 0 16,-1 0-16,22 0 0,-22 21 0,1-21 15,21 0-15,-22 21 16,22-21-16,-1 21 0,1-21 0,0 22 16,21-1-16,-22-21 0,1 21 15,21 0-15,0 0 0,-22 0 0,22 22 16,0-22-16,0 0 0,0 0 15</inkml:trace>
  <inkml:trace contextRef="#ctx0" brushRef="#br0" timeOffset="39178.28">1228 5673 0,'0'-21'0,"0"-1"32,-22 22-32,22 22 31,0-1-31,0 0 0,0 0 0,0 21 15,0-20-15,22 20 0,-22 0 0,21 1 16,0 20-16,-21-21 16,21 1-16,-21-1 0,0 0 0,0 1 15,0-1-15,0 22 0,0-22 16,0 0-16,0 1 0,0 20 0,0-21 16,0-20-16,0 20 0,0 0 15,0-21-15,-21 1 0,21-1 0,0 0 16,-21 0-16,21-42 31,0 0-31,0 0 16,0-1-16,0-20 0,0 0 15,0 21-15,0-22 0</inkml:trace>
  <inkml:trace contextRef="#ctx0" brushRef="#br0" timeOffset="39566.25">1164 5884 0,'0'0'15,"-21"-21"-15,-43-42 16,43 63-16,21-21 16,0-1-16,0 1 0,0 0 0,21 0 15,1 0 1,62-22-16,-41 43 0,-1 0 15,21 0-15,1 0 0,-22 0 16,64 22-16,-42 20 16,-43-21-16,21 21 0,-21-20 0,0 20 15,-21 0-15,0 1 0,0-22 16,-21 21-16,-21 0 0,21-20 0,-22 20 16,1-21-16,0 0 0,-22 0 15,22 1-15,0-1 0,20 0 16,-20-21-16,21 0 0,0 21 15,0-21-15,-1 0 0,44 0 32,-1-21-17,0 0-15,21 21 0,-21-21 0,22 21 16,-1-22-16</inkml:trace>
  <inkml:trace contextRef="#ctx0" brushRef="#br0" timeOffset="40373.8">2138 5821 0,'0'0'0,"0"-21"0,0 0 16,-21 21 0,-1 0-16,1 0 15,0 0-15,0 0 0,0 0 0,0 0 16,-1 21-16,1 0 0,0 21 15,21-21-15,-21 22 0,0-22 0,21 21 16,-21 1-16,21-22 0,0 21 16,0-21-16,0 22 0,0-22 0,0 0 15,0 0-15,0 0 16,0 0-16,21-21 0,0 0 0,0 0 16,0 0-16,0 0 15,1-21-15,-1 0 0,0 21 16,-21-21-16,21 0 0,-21 0 15,21-22-15,-21 22 0,21 0 0,-21-21 16,0 20-16,0-20 0,0 21 16,0 0-16,0 0 0,0-1 15,22 22-15,20 85 32,-21-64-32,-21 0 0,0 22 15,0-22-15,21 0 0,0 0 16,-21 0-16,0 1 0,22-1 15,-1 0-15,-21 0 0,21-21 16,0 0-16,-21 21 0,21-21 0,0 0 16,1 0-16,-1 0 0,0 0 15,0-21-15,0 21 0,-21-21 16,0 0-16,0 0 0,21 21 16,-21-43-16,22 22 0,-22 0 0,0 0 15,0 0-15,21-1 0,0-20 16,0 21-16,0 0 0,0 21 15,1 0-15,-1 0 0,21 0 16,-21 0-16,0 0 0,22 0 0,-22 0 16,0 21-16,0 0 15,22 0-15,-22 0 0,0 1 0,0-1 16,-21 0-16,0 0 0,21 0 16,-21 0-16,0 1 0,0-1 15,0 0-15,0 0 0,-21-21 16,21-21 15,0 0-31,0 0 16,0-1-16,0-20 0,0 21 15,0 0-15,0 0 0,0-1 16,0 1-16,21-21 0,0 21 0,-21 0 16,22-1-16,-1 1 15,0 0-15,0 0 0,0-21 0,0 20 16,1 1-16,-1 0 0,0 0 15,0 0-15</inkml:trace>
  <inkml:trace contextRef="#ctx0" brushRef="#br0" timeOffset="40573.87">3323 5567 0,'0'0'0,"0"21"15,0 0 1,0 0-16,0 43 0,0-22 16,0 1-16,0-1 0,0 0 15,-21-21-15,21 22 0,0-1 16,0-21-16,-21 22 0,21-22 15,0 0-15,-21 0 0,21 0 0,0 0 16,0 1-16,21-22 16,0 0-1,0 0-15,-21-22 16,21 1-16,-21 0 0,21 0 16</inkml:trace>
  <inkml:trace contextRef="#ctx0" brushRef="#br0" timeOffset="40744.33">3133 5906 0,'0'21'16,"21"-21"15,21 0-31,-21 0 16,0 0-16,22 0 0,-22-21 0,42-1 15,-20 22-15,20-21 0,1 0 16,-1 0-16,1 0 0,-1 21 0</inkml:trace>
  <inkml:trace contextRef="#ctx0" brushRef="#br0" timeOffset="41450.58">4551 5673 0,'0'0'0,"0"21"31,-21-21-31,-1 21 0,1 0 0,0 0 15,0 1-15,0-1 0,0 21 0,-1-21 16,1 22-16,0-22 0,0 0 16,0 21-16,21-21 0,-21 22 0,21-22 15,0 0-15,-22 0 0,22 0 16,0 1-16,22-22 16,-1 0-16,0 0 15,21 0-15,-21 0 0,22-22 0,-22 22 16,21-21-16,1-21 15,-22 0-15,0 20 0,-21-20 16,0 21-16,0-21 0,0 20 0,0-20 16,0 21-16,-21 0 0,0 0 15,-1 21-15,1 0 0,0 0 0,0 0 16,0 0-16,0 0 0,-1 0 16,44 0-1,-1 0 1,21 0-16,-21-22 0,22 1 0,-1 0 15,0 21-15,1-21 0,-1 0 16,0 0-16,1-1 0,-1 22 0,-21-21 16,21 21-16,-20 0 0,-1-21 15,0 21-15,-21 21 16,0 0-16,0 1 16,0-1-16,0 0 0,0 21 15,0 1-15,0-1 0,0 0 16,0 1-16,-21-1 0,21 0 0,-21 1 15,-1-1-15,22 21 0,0-20 0,0 20 16,-21-20-16,21 20 0,0 1 0,0 20 16,-21-20-16,21 63 15,0-64-15,0 1 0,0-1 0,0 1 16,0-1-16,0 1 0,0-1 0,0-20 16,0 20-16,0 1 15,0-22-15,0 0 0,0 1 0,0-22 16,0 0-16,0 0 0,0 0 0,0 0 15,-21-21-15,0 0 0,0 0 16,-22-21-16,22 0 0,-21 0 0,21 0 16,-1-22-16,-20 1 0,21-21 0,-21 20 15,20-20-15,1 20 0,21 1 16,0-21-16,0 20 0,0 1 0,0 0 16</inkml:trace>
  <inkml:trace contextRef="#ctx0" brushRef="#br0" timeOffset="41899.04">6794 5503 0,'0'0'0,"0"-21"0,-21 21 0,0-21 15,0 21-15,0 0 0,0 0 16,-1 0-16,1 0 0,0 21 15,0 0-15,0 22 0,0-22 0,-1 21 16,1 1-16,0 20 0,0-21 16,0 1-16,0-1 0,-1 43 15,1-43-15,21-21 0,-21 22 0,21-22 16,0 0-16,0 0 16,0 21-16,21-42 0,0 0 15,1 0-15,-1 0 16,0 0-16,21-21 0,-21 0 0,1 0 15,-1 0-15,21 0 0,-42-22 16,21 22-16,-21-21 0,0 21 0</inkml:trace>
  <inkml:trace contextRef="#ctx0" brushRef="#br0" timeOffset="42081.98">6329 5800 0,'-43'0'0,"86"0"0,-107 0 15,43 0-15,0 21 0,0-21 16,21 21-1,42-21 1,-21 0-16,0 0 0,22 0 16,-1 0-16,0 0 0,1-21 15,-1 21-15,22 0 0,-1-21 0,-21 21 16,22-21-16,-22 21 0,1 0 16,-1-22-16,0 22 0</inkml:trace>
  <inkml:trace contextRef="#ctx0" brushRef="#br0" timeOffset="42430.7">7070 5821 0,'0'0'0,"0"21"15,21-21 17,0 0-32,0-21 15,21 0-15,-20 0 0,-1-1 16,0 22-16,21-21 0,-21 0 15,1 0-15,-1 0 0,-21 0 0,0-1 16,0 1-16,21 0 0,-42 21 31,0 21-31,-1 22 0,1-22 16,0 21-16,0 0 0,0 1 16,0-1-16,-1 0 0,1 1 15,21-1-15,0 0 0,0-20 0,0-1 16,0 0-16,0 0 0,21 0 15,1 0-15,-1-21 0,0 0 0,21 0 16,-21 0-16,22 0 0,-1 0 0,0 0 16,1-21-16,-1 0 0,0 0 15,1 0-15,-22 0 0,21-1 0</inkml:trace>
  <inkml:trace contextRef="#ctx0" brushRef="#br0" timeOffset="42943.4">7810 5715 0,'0'-21'0,"0"42"0,0-63 16,22 42-16,-1-21 0,0 21 16,0-22-16,0 22 15,0 0-15,1 0 0,20 0 0,-21 0 16,0 0-16,0 22 0,1-1 16,-22 0-16,0 0 0,0 21 0,0-20 15,0 20-15,-22-21 0,1 21 16,0 1-16,0-22 0,-21 0 0,20 21 15,1-20-15,-21-1 0,21 0 0,0-21 16,21 21-16,21-42 47,0 21-47,0-21 0,21 0 0,-20-22 16,-1 22-16,21-21 0,-21 21 0,22-22 15,-22 1-15,21 0 16,-21-1-16,22 1 0,-22 21 0,0 0 15,0-1-15,0 1 0,-21 0 16,0 42 0,0 0-16,0 1 0,0-1 15,-21 0-15,0 0 0,0 21 0,21-20 16,-21 20-16,21-21 0,-22 21 16,22-20-16,0 20 0,0-21 0,0 0 15,0 0-15,0 1 0,0-1 16,0 0-16,22-21 0,-1 21 15,0-21-15,0 0 0,21 0 0,-20 0 16,62 0-16,-41 0 0,-1 0 16,0 0-16,-21-21 0,22 0 15,-1 0-15,0-1 0,1-20 0,-22 0 16,21 21-16,-21-43 0</inkml:trace>
  <inkml:trace contextRef="#ctx0" brushRef="#br0" timeOffset="43215.37">8996 5292 0,'0'0'0,"0"-21"0,0-1 0,0 1 16,0 0-16,-21 21 0,-1 0 0,-62 106 31,63-64-31,21 1 16,-22-1-16,1 0 0,0 64 16,21-42-16,0-22 0,-21 0 15,21 1-15,-21-1 0,21 0 0,0 1 16,0-22-16,0 0 0,0 0 15,0 0-15,21 0 0,0 1 16,0-22-16,0 0 16,1 0-16,-1 0 0,0 0 15,0 0-15,0-22 0,0 1 16,1 0-16,-1 0 0,0 0 16,0 0-16,-21-1 0,21 1 0,0 0 15</inkml:trace>
  <inkml:trace contextRef="#ctx0" brushRef="#br0" timeOffset="43450.25">8636 5673 0,'21'0'16,"0"0"-16,0 0 15,1 0-15,20-21 0,0 21 16,1 0-16,-1-22 0,0 22 0,22 0 15,-22-21-15,22 21 0,-22-21 16,0 21-16,1 0 0,-1-21 0,-21 21 16,21 0-16,-20 0 0,-1-21 15,0 21-15,0 0 0,0-21 0,0 21 32</inkml:trace>
  <inkml:trace contextRef="#ctx0" brushRef="#br0" timeOffset="43646.15">10202 5948 0,'0'0'0,"0"21"15,0 0 1,21-21-16,-21 21 0,0 1 15,0-1-15,-21-21 16,0 21-16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8T12:31:31.7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783 1101 0,'21'0'31,"-21"-21"-31,0-1 0,21 22 0,-21-21 16,22 0-16,-22 0 0,0 0 16,0 0-16,21-1 0,-21-20 0,21 21 15,-21 0-15,0 0 0,0-1 16,0 1-16,0 0 16,-21 21-16,0 0 15,-1 0-15,1 0 0,-21 21 16,21 0-16,-22 1 0,1-1 0,21 0 15,-21 21-15,20-21 0,1 1 16,0-1-16,0 0 0,0 0 16,21 0-16,0 0 0,0 1 15,21-1-15,21-21 16,-21 21-16,22-21 0,-22 21 16,21 0-16,1-21 0,-22 21 15,21-21-15,-21 22 0,22-1 16,-22-21-16,0 21 0,0 0 0,-21 0 15,0 0-15,0 1 0,0-1 16,0 0-16,-21 21 0,0-21 0,-22 1 16,22-1-16,-21 0 0,0-21 15,-1 21-15,1-21 0,0 0 16,20 0-16,-20 0 0,0 0 0,-1 0 16,1-21-16,0 21 0,-1-21 15,22 0-15,-21-1 0,21 1 16,0 0-16,21 0 0,-22 21 15,22-21-15,0 0 0,22-1 16,-1 22-16,0-21 0,21 21 16,1 0-16,-22 0 0,21-21 15</inkml:trace>
  <inkml:trace contextRef="#ctx0" brushRef="#br0" timeOffset="619.95">1101 1101 0,'0'0'16,"0"21"15,0 0-31,0 0 16,0 0-16,-22 1 0,22-1 16,-21 0-16,21 0 0,0 21 0,0-20 15,0-1-15,0 0 0,0 0 16,0 0-16,0 0 0,21-21 15,1 0 1,-1 0-16,21-21 0,0 0 16,-20 0-16,20 21 0,0-42 0,-21 20 15,22 1-15,-22 0 0,21-21 16,-21 21-16,1-1 0,-1 1 16,-21 0-16,0 0 0,21 0 15,-21 0 1,0 42-1,0 0-15,0 0 16,0 0-16,0 0 0,-21 1 0,21 20 16,0 0-16,0 1 0,0-1 15,0 0-15,0 1 0,0 20 16,21-21-16,0 22 0,-21 21 0,21-22 16,-21 1-16,0-1 0,21 1 15,-21-1-15,22 1 0,-22-22 0,0 21 16,0-20-16,0 20 15,0-20-15,0 20 0,0-21 0,0 1 16,0-1-16,-22-21 0,1 0 16,0 22-16,0-43 0,0 21 0,0-21 15,-22 0-15,1 0 0,0-21 16,-1 21-16,1-21 0,0-22 0,-22 22 16,22-21-16,-1 21 0,1-22 15,0 1-15,21 0 0,-1-1 16,1 1-16,21 0 0,0-1 0,0 1 15,0 0-15,21-22 0,1 22 16,20-1-16,0-20 0,1 21 0,20-22 16,1 1-16</inkml:trace>
  <inkml:trace contextRef="#ctx0" brushRef="#br0" timeOffset="1058.89">1863 1016 0,'0'0'15,"0"21"1,0 0 0,0 1-16,0-1 0,0 21 15,0-21-15,0 22 0,0-22 16,0 21-16,0 0 0,0-20 0,0-1 16,0 0-16,0 0 15,0 0-15,0 0 16,0-42-1,0 0-15,0 0 16,0 0-16,0-22 0,0 1 16,0 0-16,0-1 0,0 1 0,21 0 15,0-22-15,0 22 0,0 0 16,0 20-16,1-20 0,20 42 16,0 0-16,-21 0 0,22 0 0,-1 21 15,0 0-15,-20 1 0,-1 20 16,0 0-16,0 1 0,-21-22 0,21 21 15,-21 0-15,0 1 16,0-22-16,0 0 0,0 21 0,0-20 16,0-1-16,-21 0 15,21-42 17,0 0-32,21-1 15,0-20-15,-21 21 0,22-21 0</inkml:trace>
  <inkml:trace contextRef="#ctx0" brushRef="#br0" timeOffset="1299.75">2646 593 0,'0'-21'0,"0"42"0,0-64 0,21 43 16,-21 22 0,0-1-16,0 21 0,0-21 15,0 22-15,0-1 0,0 0 0,0 22 16,0-22-16,0 22 0,0-22 15,-21 21-15,21-20 0,-21-1 0,21 0 16,0-20-16,0 20 0,-22-21 16,22 0-16,0 0 0,22-21 31,-1 0-31,-21-21 0,21 0 16,0 0-16,-21 0 15,0-22-15</inkml:trace>
  <inkml:trace contextRef="#ctx0" brushRef="#br0" timeOffset="1487.78">2455 910 0,'0'0'16,"-21"0"-16,0 0 0,21 21 16,21-21-1,21 0-15,-20 0 16,-1 0-16,21 0 0,-21 0 15,22-21-15,-22 21 0,21-21 16,-21 21-16,0-21 0,22 21 16,-22 0-16</inkml:trace>
  <inkml:trace contextRef="#ctx0" brushRef="#br0" timeOffset="2048.46">3365 995 0,'0'0'0,"0"-21"0,0 0 0,0-1 16,0 1-16,0 0 0,0 0 16,0 0-16,0 0 0,0-22 0,-21 22 15,0 0-15,0 21 0,21-21 16,-21 21-16,0 0 0,-1 0 0,1 0 15,-21 0-15,21 21 0,0 0 16,-1 0-16,1 22 0,0-22 16,0 21-16,0 0 0,0 1 0,-1-1 15,1 0-15,21 1 16,0-1-16,0 0 0,0-20 0,0 20 0,0-21 16,0 0-16,0 0 0,21-21 15,1 0-15,20 0 16,-21 0-16,0 0 0,0 0 15,22-21-15,-22 0 0,0 0 0,21-21 16,-20 20-16,-1-20 0,0 0 16,0-1-16,-21 1 0,0 0 0,21-1 15,-21 1-15,0 0 0,21 21 16,-21-1-16,0 44 31,0-1-31,0 21 0,0-21 16,0 22-16,0-1 0,0 0 15,0-21-15,0 22 0,0-22 16,0 21-16,0-21 0,0 1 0,0-1 16,0 0-16,0 0 0,0 0 15,22-21-15,-1 0 16,0 0-16,0 0 0,0-21 16,0 0-16,1 0 0,-1 0 0,0-1 15</inkml:trace>
  <inkml:trace contextRef="#ctx0" brushRef="#br0" timeOffset="2523.19">3725 889 0,'0'0'0,"0"-21"0,0 0 0,0 0 15,21 21-15,-21-22 0,22 22 0,-1-21 16,0 0-16,0 21 16,0 0-16,0 0 0,22 0 15,-22 0-15,0 0 0,0 21 16,0 0-16,1 1 0,-1-1 0,-21 21 15,0-21-15,0 22 0,0-22 16,0 21-16,0 0 0,0-20 0,-21 20 16,-1 0-16,1-21 0,0 1 15,0-1-15,0 0 0,0 0 0,21 0 16,21-42 15,0 0-31,0 0 0,0-22 16,0 1-16,22 0 0,-22-1 15,0 1-15,0 0 0,22-1 16,-22 1-16,0 0 0,0-1 0,0 22 16,0 0-16,1 21 15,-1 0-15,-21 21 16,0 0-16,0 1 16,0 20-16,0-21 0,-21 21 0,-1 1 15,1-1-15,21 0 0,-21 1 16,21-22-16,-21 21 0,21-21 0,-21 22 15,21-22-15,0 0 16,0 21-16,0-20 0,21-22 0,0 21 16,0 0-16,0-21 0,1 0 15,20 0-15,0 0 0,1 0 0,41 0 16,-41 0-16</inkml:trace>
  <inkml:trace contextRef="#ctx0" brushRef="#br0" timeOffset="3023.91">1122 2053 0,'0'0'15,"-21"0"-15,-1 0 0,65 0 16,-22 0 0,21 0-16,1-21 15,20 21-15,22-21 0,-1 21 0,1 0 16,21-21-16,0 0 0,21 21 15,0-22-15,0 22 0,21-21 0,21 21 16,1-21-16,-1 0 0,0 0 16,22 21-16,20-21 0,-20-1 0,-1 1 15,1 21-15,-1-21 0,1 0 16,-22 0-16,1 21 0,-22-21 0,-21-1 16,0 22-16,-21-21 0,-1 21 15,-20 0-15,-21-21 0,-1 21 16,1 0-16,-22 0 0,0-21 0,-21 21 15,1 0-15,-22-21 16,-22 21 0,1-21-16,0-1 15,0 1-15,0 21 16,0-21-16,21 0 0</inkml:trace>
  <inkml:trace contextRef="#ctx0" brushRef="#br0" timeOffset="3247.78">5651 804 0,'0'0'0,"0"-21"0,-21 21 16,21-21-16,0 42 62,0 0-62,0 1 16,0-1-16,0 0 0</inkml:trace>
  <inkml:trace contextRef="#ctx0" brushRef="#br0" timeOffset="3419.68">5673 1270 0,'0'0'0,"0"21"15,21-21 48,-21 21-47</inkml:trace>
  <inkml:trace contextRef="#ctx0" brushRef="#br0" timeOffset="4100.57">1333 3260 0,'0'0'16,"22"-21"-16,-1-22 0,-21 22 0,0 0 16,0-21-16,0 20 0,0 1 15,0 42 1,-21 1-1,-1 20-15,1 0 0,0 22 16,0-22-16,-21 22 0,20-1 16,-20 1-16,0 20 0,21-20 0,-22-1 15,1 1-15,21-1 0,-22 1 16,22-22-16,0 22 0,0-22 16,0 0-16,0 1 0,21-22 0,-22 0 15,22 0-15,0 0 0,0-42 16,0 0-16,22-21 15,-1-1-15,21 1 0,-21-22 16,22 22-16</inkml:trace>
  <inkml:trace contextRef="#ctx0" brushRef="#br0" timeOffset="4352.26">1736 3090 0,'0'0'16,"0"22"-16,0 20 15,-22 0-15,1 1 0,0-1 0,0 21 16,0 1-16,-22-1 0,1 1 16,0-1-16,-1 1 0,1-1 0,0 1 15,-1-1-15,22 1 0,-21-1 16,21-20-16,-22 20 16,22-20-16,0-22 0,21 0 0,0 0 15,0 0-15,0-42 16,0 0-16,42 0 15,-20-22-15,20 1 0,0 0 16,1-1-16,-1 1 0</inkml:trace>
  <inkml:trace contextRef="#ctx0" brushRef="#br0" timeOffset="4580.13">2095 3112 0,'0'0'0,"0"21"16,0 0-1,0 21-15,0 1 0,0-1 16,0 0-16,0 22 0,0-22 0,0 22 16,0-22-16,-21 21 0,21-20 15,-21 20-15,21-20 0,-21-1 0,21 0 16,0 1-16,0-22 0,0 21 16,0-21-16,0 0 0,0 1 15,0-44-15,21 1 16,-21 0-16,21 0 0,0 0 15</inkml:trace>
  <inkml:trace contextRef="#ctx0" brushRef="#br0" timeOffset="4759.02">1884 3704 0,'0'0'0,"-21"0"15,42 0 1,0 0-1,0-21-15,21 0 0,-20 21 0,20-21 16,0 0-16,1 21 0,-1-22 16,21 1-16,-20 21 0,-1-21 0,0 21 15,22 0-15</inkml:trace>
  <inkml:trace contextRef="#ctx0" brushRef="#br0" timeOffset="5867.39">3006 3810 0,'0'0'16,"21"0"-16,-21-21 15,0 0-15,21 21 0,-21-21 16,21-1-16,-21-20 0,21 21 16,-21-21-16,0 20 0,0-20 0,0 21 15,0-21-15,0-1 0,-21 22 16,0-21-16,0 21 0,0-1 0,-1 22 15,1 0-15,0 0 16,0 0-16,0 0 0,0 22 0,-22-1 16,22 21-16,-21 0 0,-1 1 15,1-1-15,0 0 0,21 1 0,-22-1 16,22 22-16,0-22 0,0 0 16,21 1-16,0-22 0,0 21 0,0 0 15,0-20-15,42-1 0,-21-21 16,0 0-16,22 0 0,-22 0 0,21 0 15,1-21-15,-1-1 0,0 1 16,1 0-16,-1-21 0,0 21 0,1-22 16,-22 22-16,21-21 15,-21-1-15,0 1 0,1 21 0,-1-21 16,0 20-16,0-20 0,-21 21 16,0 0-16,0 0 0,0-1 0,21 22 15,-21 22 1,0-1-1,0 21-15,0-21 0,0 22 16,-21-22-16,21 21 0,0-21 0,0 22 16,0-22-16,0 21 0,0-21 15,0 0-15,0 1 0,0-1 0,21-21 16,0 0-16,22 0 0,-22 0 16,21 0-16,1 0 0,-1 0 0,21-21 15,-20-1-15,20 1 16,-20 0-16,20-21 0,-21 21 0,1-22 15,-1 1-15,-21 21 0,0-22 16,1 1-16,-1 21 0,-21-21 0,0 20 16,0 1-16,0 0 0,0 0 0,-21 21 15,-1 0-15,1 0 0,0 0 16,-21 0-16,21 21 0,-1 0 0,-20 0 16,21 22-16,-21-22 0,20 21 15,1-21-15,0 1 0,21 20 16,0-21-16,0 0 0,0 0 0,0 1 15,21-22 1,0 0-16,1 0 16,-1 0-16,21 0 0,-21 0 0,0-22 15,22 1-15,-22 21 0,21-21 16,-21 0-16,1 0 0,-1 21 0,0-21 16,0 21-16,0 0 0,0-22 0,-21 1 15,22 21-15,-1 0 16,-21 21-16,0 1 15,0-1-15,0 0 0,0 0 16,0 0-16,0 22 0,0-22 0,0 42 16,0-20-16,0 20 0,0 1 15,0-1-15,0 1 0,0-1 16,0 22-16,0-22 0,0 22 0,0-22 16,21 1-16,0 21 0,-21-22 15,0 22-15,0-22 0,21 1 0,-21-1 16,0 1-16,0-1 0,0-20 0,0-1 15,-21 0-15,0 1 16,0-1-16,0-21 0,-1 0 0,-20-21 16,21 0-16,-21 0 0,-22 0 0,1 0 15,-1-42-15,1 21 0,-22-22 0,21 1 16,-20-21-16,20 20 0,1-20 16,20 20-16,1-20 0,0-1 15,21 22-15,21 0 0,0-1 0,0 1 16,0 0-16,0-22 0,21 22 15,0 0-15,0-22 0,21 22 0,1-22 16,-1 1-16,22-1 0,-1 1 16,1-1-16,-1 1 0</inkml:trace>
  <inkml:trace contextRef="#ctx0" brushRef="#br0" timeOffset="7491.46">4233 3387 0,'0'-21'0,"0"42"0,0-64 0,0 22 15,0 42 1,0 1 0,0-1-16,0 0 0,0 0 0,0 21 15,0 1-15,0-22 0,0 21 16,0-21-16,0 22 0,0-22 0,0 0 16,0 0-16,0 0 0,0 1 15,-21-22-15,21-22 31,0 1-31,0 0 0,0 0 16,0-21-16,0-1 0,0 1 16,21 0-16,0-1 0,1 22 15,-1-21-15,0-1 0,21 22 0,-21-21 16,22 42-16,-22-21 0,21 21 16,1 0-16,-22 0 0,21 0 15,-21 21-15,0 0 0,1 21 0,-1-20 16,-21 20-16,0-21 0,0 21 0,0 1 15,21-1-15,-21 0 0,21 1 16,-21-22-16,0 21 0,21-21 0,0 1 16,1-1-16,-1 0 0,0-21 15,0 0-15,0 0 0,22 0 0,-22 0 16,21 0-16,0 0 0,1-21 16,-1 0-16,0-1 0,22 1 15,-22 0-15,-21-21 0,22 21 0,-1-22 16,-21 22-16,0-21 0,1-1 15,-1 1-15,-21 21 0,0-21 0,0-1 16,0 22-16,-21 0 0,-1 0 16,1 0-16,0-1 0,0 22 0,-21 0 15,20 0-15,-20 0 0,0 22 16,21-1-16,-22 21 0,22 0 0,-21-20 16,21 20-16,-1 0 0,1 1 0,0-1 15,21 0-15,-21 1 0,21-1 16,0 0-16,0-21 0,0 1 15,21-1-15,0 0 0,0 0 16,1-21-16,-1 0 0,0 0 0,21 0 16,-21 0-16,1 0 0,20 0 0,-21-21 15,0 0-15,0 0 0,22-22 16,-22 22-16,0-21 0,-21 21 0,21-22 16,0 1-16,-21 0 0,22-1 15,-22 1-15,0 21 0,0 0 0,0-1 16,0 1-16,-22 42 31,22 22-31,0-22 0,-21 21 0,21-21 16,0 22-16,-21-1 15,21 0-15,0-20 0,0 20 0,0-21 16,0 21-16,0-20 0,21-1 16,0 0-16,1-21 0,-1 21 0,0-21 15,0 0-15,21 0 0,-20 0 0,20 0 16,-21-21-16,21 0 0,-20 0 15,20-1-15,-21 1 0,0-21 0,0 21 16,1-22-16,-1 1 0,-21 0 16,0-1-16,21 22 0,-21-21 0,21 21 15,-21 0-15,0-1 0,0 44 32,0-1-32,0 0 15,0 21-15,0-21 0,0 22 16,0-22-16,-21 21 0,21-21 0,-21 1 15,21 20-15,-21-21 0,21 0 16,0 0-16,0 1 0,-22-1 16,22-42 15,0-1-31,22 1 0,-22-21 16,21 21-16,0 0 0,0-22 15,-21 22-15,21-21 0,0-1 0,1 1 16,-1 21-16,-21-21 0,21 20 15,0 1-15,0 0 0,0 0 16,1 21-16,-1 0 16,-21 21-16,21 0 0,-21 0 15,0 22-15,0-22 0,0 21 0,0-21 16,0 22-16,0-22 0,0 21 16,0-21-16,0 1 0,0-1 0,0 0 15,21 0-15,0 0 0,0-21 16,1 0-16,-1 0 15,0 0-15,0-21 0,21 0 0,-20 0 16,-1 0-16,21-1 0,-21-20 16,22 0-16,-22 21 0,0-22 0,21 1 15,-21 21-15,1-22 16,-1 22-16,0 0 0,-21 0 0,0 0 16,0 0-16,-21 42 31,0 0-31,21 0 0,0 0 0,0 0 15,-22 22-15,22-22 0,0 21 16,0-21-16,0 22 0,0-22 0,0 0 16,0 0-16,0 22 0,22-43 15,-1 21-15,0 0 0,0-21 0,0 0 16,22 21-16,-22-21 0,21 0 0,0 0 16,1 0-16,-1-21 0,0 0 15,1 21-15,-1-43 0,0 22 16,-20 0-16,20-21 0,-21 21 0,0-22 15,0 1-15,1 21 0,-22-22 16,21 22-16,-21 0 0,0 0 0,0 0 16,-21 21-16,-1 0 0,1 0 15,-42 42-15,42-21 0,-1 22 16,1-22-16,0 21 0,0 0 16,21 1-16,-21 84 15,21-106-15,0 21 16,21-21-16,21 1 15,-21-1-15,22-21 0,20 0 16,-42 0-16,22 0 0,-22-21 0,21-1 16,-21 1-16</inkml:trace>
  <inkml:trace contextRef="#ctx0" brushRef="#br0" timeOffset="7903.22">8064 2053 0,'0'0'16,"0"-21"-16,0 0 16,22 21-16,-1-21 0,0 21 15,21 0-15,1 0 0,-1 0 0,0 0 16,1-21-16,20 21 0,-21 0 15,22 0-15,-22 0 0,1 0 0,-1 0 16,0 0-16,-21 0 0,1 0 16,-22 21-16,0 0 0,-22-21 15,1 21-15,-21-21 0,0 0 0,-1 0 16,1 21-16,0-21 0</inkml:trace>
  <inkml:trace contextRef="#ctx0" brushRef="#br0" timeOffset="8181.06">8191 2053 0,'0'0'16,"-42"0"-16,21 0 0,0 0 0,-22 0 15,22 0-15,0 0 0,0 0 16,0 0-16,21 21 0,0 1 16,0-1-16,0 0 0,0 0 15,0 21-15,0 1 0,0 20 0,-21 1 16,21-1-16,0 22 0,0-22 0,-22 22 16,22 0-16,-21-1 0,21 1 15,-21 0-15,21-1 0,-21 22 0,21-21 16,0 0-16,-21-1 0,21 1 15,-21 0-15,21-1 0,-22-20 0,22 63 16,0-64-16,0-20 16,0-1-16,22 0 0,-1-21 15,21 1-15,-21-1 0,22-21 0,-1 0 16,-21-21-16,21-1 0,22-20 16,-22 21-16,1-21 0,-1-22 0,0 22 15,1-22-15,-1 22 0</inkml:trace>
  <inkml:trace contextRef="#ctx0" brushRef="#br0" timeOffset="9080.54">8678 2836 0,'0'0'15,"-21"-21"-15,0-21 0,0 21 0,0 0 16,-1-1-16,1 22 0,0 0 0,0 0 16,0 22-16,0 20 15,-1-21-15,1 21 0,0-20 0,0 41 16,0-21-16,0 1 0,21 20 15,0-20-15,0 20 0,0 1 0,0-1 16,0-21-16,0 1 0,0 20 0,21-42 16,-21 22-16,21-22 0,0 0 15,21 0-15,-20 0 0,-1-21 0,21 0 16,-21 0-16,22-21 0,-1 0 16,0 0-16,1 0 0,-1-22 15,-21 1-15,21 0 0,1-1 0,-22 1 16,21 0-16,-21-1 0,22 1 0,-22 0 15,0-1-15,0 22 0,0 0 16,1 0-16,-22 0 0,21 0 16,-21 42-1,-21 0-15,-1 0 16,22 0-16,-21 0 0,0 22 16,21-22-16,0 21 0,-21 1 0,21-22 15,0 21-15,0-21 0,0 22 16,0-22-16,0 0 0,0 0 0,21-21 15,0 0-15,0 0 16,1 0-16,-1 0 0,0 0 0,0-21 16,0 21-16,-21-21 0,0 0 0,0-22 15,0 22-15,0-21 16,0 21-16,0-22 0,-21 22 0,21-21 16,-21 21-16,0-22 0,0 22 15,21 0-15,0 0 0,0 0 0,0-1 16,0 1-16,0 0 0,0 0 0,21 21 15,0 0-15,0-21 16,0 21-16,0 0 0,22 0 0,-22 0 16,0 21-16,0 0 0,0 0 0,22 0 15,-22 1-15,-21-1 0,21 21 16,-21-21-16,21 22 0,-21-22 0,0 21 0,0 0 16,0-20-16,0 41 15,0-42-15,0 22 0,0-22 16,0 0-16,-21-21 15,21-21 1,0 0-16,0-1 0,0-20 16,0 21-16,0-21 0,0-1 15,21 1-15,0 0 0,1-1 0,-1 22 16,0-21-16,21-1 0,-21 22 16,22 0-16,-22 0 0,21 0 15,1 21-15,-1 0 0,-21 0 0,21 0 16,-20 21-16,20 0 0,-21 0 15,-21 0-15,0 22 0,21-22 0,-21 21 16,0-21-16,0 22 0,0-1 16,-21 0-16,0-20 0,21 20 0,-21-21 15,0 21-15,21-20 0,0-1 0,0 0 16,21-21 15,0-21-31,0-22 0,0 22 16,22-21-16,-22 0 0,0-1 0,21 1 15</inkml:trace>
  <inkml:trace contextRef="#ctx0" brushRef="#br0" timeOffset="9300.42">10393 2604 0,'0'-43'0,"0"86"0,0-107 16,0 43-16,21 21 0,-21 21 16,0 0-16,0 0 15,0 22-15,0-1 0,-21 0 16,0 1-16,21-1 0,-22 22 0,1-22 15,21 0-15,-21 1 0,0-1 16,21 0-16,0 1 0,-21-1 16,21 0-16,0-21 0,0 1 0,0-1 15,0 0-15,21-21 16,0 0-16,0 0 0,0 0 16,-21-21-16,22 0 0,-1-1 0,0 1 15</inkml:trace>
  <inkml:trace contextRef="#ctx0" brushRef="#br0" timeOffset="9459.33">10075 2985 0,'0'0'0,"-21"0"15,0 0-15,0 0 0,42 0 16,0 0 0,21 0-16,-20 0 0,20 0 15,21 0-15,-20 0 0,-1-22 0,22 22 16,-22 0-16,21 0 0,-20 0 15</inkml:trace>
  <inkml:trace contextRef="#ctx0" brushRef="#br0" timeOffset="10811.09">11070 3006 0,'0'0'0,"21"0"0,-21-21 15,0-1 1,0 1-16,0 0 0,0 0 0,0 0 15,-21 0-15,0-1 0,0 1 16,0 0-16,-1 21 0,1 0 16,0 0-16,0 0 0,-21 0 15,20 0-15,1 21 0,-21 0 0,21 1 16,-22-1-16,22 0 0,0 21 16,-21-21-16,21 22 0,-1-1 0,1 0 15,0 1-15,21-22 0,-21 21 16,21 1-16,0-22 0,0 21 0,0-21 15,0 0-15,21 1 16,0-22-16,0 0 0,22 0 0,-22 0 16,0 0-16,21 0 0,-20-22 0,20 22 15,-21-42-15,21 21 0,-20 0 0,-1-22 16,21 22-16,-21-21 0,0 0 0,1-1 16,-1 22-16,0-21 0,-21-1 15,0 22-15,21 0 0,-21 0 16,21 0-16,-42 42 31,0 21-31,0-21 16,21 1-16,0-1 0,0 21 15,-21-21-15,21 22 0,0-22 0,0 21 16,0-21-16,0 22 0,0-22 0,0 0 16,0 0-16,21 0 0,0 0 15,0-21-15,0 0 0,22 0 0,-1 0 16,0 0-16,1 0 15,-1 0-15,0-21 0,1-21 0,-1 21 16,0 0-16,-21-22 0,22 22 0,-22-21 16,0-1-16,0 22 0,0-21 15,1 21-15,-22-22 0,21 22 0,-21 0 16,0 0-16,0 42 31,-21-21-31,21 21 0,0 0 16,0 22-16,0-22 0,-22 0 15,22 0-15,0 0 0,0 22 0,0-22 16,0 0-16,0 0 0,0 0 16,0 1-16,22-22 0,-22 21 15,21-21-15,0 0 0,21 0 0,-21 0 16,1 0-16,20 0 0,-21 0 16,0-21-16,22-1 0,-22 1 0,0-21 15,0 21-15,0 0 0,0-1 16,1-20-16,-22 21 0,0 0 0,0 0 15,0-1-15,0 1 16,0 42 15,-22 1-31,22-1 0,0 0 16,-21 0-16,0 0 0,21 0 16,-21 1-16,21-1 0,-21 0 15,21 0-15,-21 0 0,21 0 16,0 1-16,-22-1 0,22 0 15,0-42 1,0 0 0,0-1-16,0 1 0,22 0 0,-1 0 15,0-21-15,0 20 0,0-20 16,0 21-16,22-21 0,-22-1 0,21 22 16,-21-21-16,22 21 0,-1-1 15,-21 1-15,22 0 0,-22 21 0,21 0 16,-21 0-16,0 0 0,1 21 15,-22 0-15,0 1 0,0-1 16,0 21-16,0-21 0,0 43 16,0-43-16,0 21 0,0-21 0,0 1 15,0 20-15,0-21 0,0 0 16,0 0-16,0 1 0,21-22 16,0 0-16,0 0 15,0 0-15,22 0 0,-22-22 0,0 1 16,21 0-16,-21 0 0,22 0 0,-22 0 15,0-22-15,21 1 16,-20 21-16,-1-22 0,0 1 0,0-21 16,0 20-16,-21 1 0,21 0 0,-21 20 15,0-20-15,0 21 0,-21 21 16,0 0-16,0 21 16,21 0-16,0 0 0,-21 22 15,21-1-15,-21-21 0,21 22 0,0-22 16,0 21-16,0 0 0,0-20 15,0-1-15,0 21 0,0-21 16,0 0-16,0 1 0,0-1 0,0 0 16,0 0-16,0 0 0,0-42 47,0 0-47,-22 21 0,22-21 15,-21 0-15,0-22 0,0 22 0,0 0 16</inkml:trace>
  <inkml:trace contextRef="#ctx0" brushRef="#br0" timeOffset="10979">11832 2371 0,'0'0'0,"-21"0"0,0 0 16,0 0-16,-1 0 0,1 0 15,42 0 32</inkml:trace>
  <inkml:trace contextRef="#ctx0" brushRef="#br0" timeOffset="11557.67">14668 1884 0,'0'0'0,"0"-42"0,0-1 0,22 22 15,-22-21-15,0-1 0,0 22 16,0-21-16,-22 21 0,22 0 0,-21-1 15,0 1-15,0 0 0,0 0 16,0 21-16,-22 0 0,22 0 0,-21 0 16,-1 21-16,1 0 0,-21 43 15,-1-22-15,22 43 0,-22-1 0,1 1 16,20 0-16,-20 21 0,21-1 16,-1 22-16,1-21 0,0 21 0,20-21 15,-20 0-15,21 21 0,0-21 0,-22 21 16,22 0-16,0-21 0,0-1 15,0 1-15,0 0 16,21 0-16,0 0 0,0-22 0,0 1 16,21 0-16,0-22 0,0 1 0,0-1 15,22-42-15,-22 22 0,21-22 0,22-21 16,-22 0-16,21 0 0,1-21 16,21 0-16,-1-22 0,1 1 0,0 0 15,-22-22-15,22 1 0</inkml:trace>
  <inkml:trace contextRef="#ctx0" brushRef="#br0" timeOffset="12291.25">14986 2731 0,'0'0'0,"-21"-43"0,-22 22 0,22 0 15,0 0-15,-21 0 0,21 21 0,-1 0 16,-20 0-16,21 0 0,0 21 15,-22 0-15,22 0 0,0 0 0,0 22 16,21-22-16,-21 21 0,21-21 16,-21 22-16,21-1 0,0-21 15,0 21-15,0-20 0,0 20 0,0 0 16,0-21-16,42 1 16,-42-1-16,21-21 0,0 0 0,0 0 15,1 0-15,-1 0 0,0-21 16,0-1-16,-21 1 0,21 0 15,0 0-15,1 0 0,-1 0 0,0-22 16,-21 22-16,21-21 0,0-1 16,-21 22-16,0-21 0,21 21 0,-21-22 15,22 22-15,-22 0 0,0 0 16,0 42 0,0 0-1,0 0-15,0 1 0,0 20 16,0-21-16,0 21 0,0-20 0,-22 20 15,22-21-15,0 0 0,0 22 16,0-22-16,0 0 0,22 0 16,-1 0-16,0-21 0,21 0 15,-21 0-15,1 0 16,-1 0-16,0-21 0,21 0 0,-21 0 16,1 0-16,20-1 0,-21 1 15,0-21-15,-21 0 0,0-1 0,0 1 16,0-22-16,0 22 0,0-21 15,0 20-15,-21-20 0,-21 20 0,21 1 16,-22 0-16,1-1 0,-22 22 16,22 0-16,-21 21 0,20 0 0,-20 0 15,-1 0-15,1 0 0,-1 21 0,1 22 16,-1-1-16,1 21 16,20 1-16,-20-1 0,21 1 0,20-1 15,-20 1-15,21-1 0,0 1 0,0-1 16,21 64-16,0-84 15,0 20-15,21-20 0,0-1 0,0 0 16,21-21-16,-20 22 16,20-22-16,0 0 0,-21-21 0,22 21 15,-1-21-15,0 0 0,1 0 0,-22 0 16,21-21-16,1 0 0,62-43 16,-41 43-16,-22-21 0</inkml:trace>
  <inkml:trace contextRef="#ctx0" brushRef="#br0" timeOffset="12535.1">15811 2455 0,'0'0'0,"0"-21"0,0 42 16,0 1-16,-21-1 16,0 21-16,0 0 0,0 1 15,0-1-15,-1 0 0,1 1 0,0-1 16,0 0-16,0 1 15,0-1-15,21 0 0,-43 22 16,43-22-16,-21-21 0,21 1 16,0-1-16,0 0 0,0 0 0,21-21 15,0 0-15,1 0 16,-1-21-16,0 0 0,0 0 16,0-1-16</inkml:trace>
  <inkml:trace contextRef="#ctx0" brushRef="#br0" timeOffset="12791.96">15727 2604 0,'0'0'0,"0"-43"0,21 22 0,0 0 16,-21 0-16,21 0 0,0 21 15,1-22-15,-1 22 0,0 0 16,0 0-16,0 0 0,22 22 0,-1-1 16,-21 21-16,21-21 0,-20 22 15,-1 20-15,0-21 0,0 1 0,-21-1 16,0 0-16,0 1 0,0-1 0,0 0 15,-21-20-15,21 20 0,-21-21 16,-22 21-16,22-20 0,0-1 0,0 0 16,0-21-16,0 0 0,-1 21 15,1-21-15,0 0 0,0 0 16,0-21-16,0 0 0,21 0 16,-22-1-16,1 1 0</inkml:trace>
  <inkml:trace contextRef="#ctx0" brushRef="#br0" timeOffset="12952.86">15557 2900 0,'0'0'0,"22"0"16,-1 0-1,0 0-15,0 0 0,0-21 0,22 21 16,-22-21-16,21 21 0,-21 0 0,22-22 16,-1 22-16,0-21 0,22 21 15,-22-21-15,22 0 0,-22 0 0,21 0 16,-20 21-16,20-22 0</inkml:trace>
  <inkml:trace contextRef="#ctx0" brushRef="#br0" timeOffset="13163.75">16743 2519 0,'-64'21'32,"64"0"-32,-21 0 0,0 1 0,0 20 15,21 0-15,-21-21 0,-22 64 16,22-43-16,21-20 0,-21 20 15,0-21-15,0 21 0,-1-20 0,22 20 16,0-21-16,-21 0 0,21 0 16,0 1-16,0-1 0,0 0 0,21-21 31,1-21-31,-1 0 16,0 21-16,0-22 0</inkml:trace>
  <inkml:trace contextRef="#ctx0" brushRef="#br0" timeOffset="13391.13">16595 2667 0,'0'0'16,"0"-42"-16,0 21 0,0-1 0,0 1 0,21 21 31,0 21-31,-21 1 0,21-1 0,21 0 16,-20 0-16,-1 21 0,0 1 16,0-22-16,0 21 0,0 1 0,1-22 15,-1 21-15,0-21 0,0 22 16,0-22-16,0 21 0,1-21 15,-1 0-15,-21 1 0,0-1 16,21-21-16,0 0 0,-21-21 16,21-1-1,-21 1-15,21 0 0,-21 0 0,0-21 16</inkml:trace>
  <inkml:trace contextRef="#ctx0" brushRef="#br0" timeOffset="13587.02">17230 2455 0,'0'-21'0,"0"42"0,0-63 15,0 21-15,0 0 0,0 42 16,-22 21-16,22 1 16,0-1-16,-21 0 0,0 1 0,21-1 15,0 21-15,0-20 0,-21-1 16,21 0-16,-21 1 0,21-22 0,0 21 16,0-21-16,0 22 0,0-22 0,0 0 15,0 0-15,0 0 16,0 1-16,21-22 15,0 0-15,0 0 0</inkml:trace>
  <inkml:trace contextRef="#ctx0" brushRef="#br0" timeOffset="14084.73">17801 3090 0,'0'0'0,"-21"0"63,21-21-63,0 0 15,0 0 1,21 21 0,-21-21-16,21 21 15,0 0-15,1 0 0,-1 21 16,0 0-1,-21 0-15,0 0 16,0 1-16,-21-1 16,0-21-16,-1 21 0,1-21 15,0 0-15,0 0 0,0 0 0,0 0 16,-1 0-16,1 0 16,21-21-1,0 0-15,0-1 0,21 1 16,-21 0-16,22 0 0,-1 21 15,0 0-15,0-21 0,0 21 16,0 0-16,1 0 0,-1 0 16,0 21-16,0 0 0,0 0 0,0 0 15,1 22-15,-22-22 0,0 21 16,0 1-16,0-1 0,0 21 0,-22-20 16,-20-1-16,0 0 0,-85 43 15,63-43-15,1-20 0,-1-1 16,1 0-16,-1-21 0,22 0 0,0 0 15,-1 0-15</inkml:trace>
  <inkml:trace contextRef="#ctx0" brushRef="#br0" timeOffset="14663.4">18902 2265 0,'-21'0'15,"21"21"1,-22-21-16,22 21 0,0 0 16,-21-21-16,21 22 0,0-1 15,0 0-15,0 0 0,21 0 31,1-21-31,-1 0 0,0 0 16,0-21-16,0 21 16,-21-21-16,21 0 0,1 0 15,-22-1-15,0 1 16,0 0-16,0 0 0,0 0 16,-22 21-16,1 0 0,0 0 15,0 0-15,0 21 0,0-21 16,-1 21-16,22 0 0,0 0 15,-21 1-15,21-1 0,0 0 0,-21 0 16,21 0-16,0 0 16,0 1-16,21-1 15,0-21-15,1 0 16,-1 21-16,0-21 16,0 21-16,0 0 0</inkml:trace>
  <inkml:trace contextRef="#ctx0" brushRef="#br0" timeOffset="14991.21">19621 2328 0,'0'0'0,"0"22"31,-21 20-31,0-21 0,0 21 16,0 1-16,0-1 0,-1 22 16,1-22-16,0 0 0,0 22 0,0-22 15,-22 22-15,22-22 0,0 0 0,0 1 16,0-1-16,0 0 0,-1 1 16,22-22-16,0 0 0,0 0 0,22-21 31,-1 0-31,0-21 0,0 0 15,0 0-15,0-1 0,1-20 16,-1 0-16,0-1 0,0 1 16,0-21-16</inkml:trace>
  <inkml:trace contextRef="#ctx0" brushRef="#br0" timeOffset="15204.09">19558 2519 0,'0'0'0,"21"-42"0,0-1 0,-21 22 16,21 0-16,1 0 0,-22 0 0,21 21 15,0 0-15,0 0 0,-21 21 16,21 0-16,0 0 0,1 21 0,-1 1 15,0-1-15,0 0 0,-21 1 16,0 20-16,21-20 0,-21-1 0,0 21 16,0-20-16,0-1 0,0 0 15,0 1-15,0-22 0,-21 21 16,21-21-16,0 1 0,-21-1 0,21 0 16,-21-21-16,21 21 0,-21-21 15,-1 0 1,1-21-16,0 0 0,21 0 15</inkml:trace>
  <inkml:trace contextRef="#ctx0" brushRef="#br0" timeOffset="15379.99">19304 2921 0,'0'0'0,"-21"0"31,42 0-15,0-21-16,21 21 0,1 0 0,-1 0 15,0-21-15,22 21 0,-1 0 16,-20-21-16,20 21 0,1-22 0,-1 1 16,-20 0-16,20 0 0,-21 0 15,1 0-15</inkml:trace>
  <inkml:trace contextRef="#ctx0" brushRef="#br0" timeOffset="15603.86">20341 2434 0,'0'-21'0,"0"42"31,0 0-31,0 1 0,0-1 16,0 21-16,0-21 0,0 22 0,0-1 0,0 0 15,0 1-15,0-1 0,0-21 16,21 21-16,0 1 0,-21-22 0,0 21 16,0-21-16,22 1 0,-22-1 15,0 0-15,21 0 0,-21 0 0,21-21 31,0 0-15,0 0-16,-21-21 0,21 0 0</inkml:trace>
  <inkml:trace contextRef="#ctx0" brushRef="#br0" timeOffset="15812.74">20764 2477 0,'0'-22'0,"0"44"0,0-65 15,0 22-15,0 42 16,-21 0-16,0 1 15,0 20-15,0 0 0,-22 1 16,22-1-16,-21 0 0,21 1 0,0-1 16,-22 0-16,22 1 0,0-1 0,0 0 15,0-21-15,-1 1 0,22 20 16,0-21-16,0 0 0,0 0 16,22-21-1,20 0-15,-21-21 0,21 0 16</inkml:trace>
  <inkml:trace contextRef="#ctx0" brushRef="#br0" timeOffset="16351.43">21315 2328 0,'0'22'31,"0"-1"-31,0 0 0,-21 0 15,-1-21 1,22 21-16,0 0 16,-21-21-16,21-21 31,0 0-31,0 0 16,0 0-16,0 0 0,0-1 15,0 1-15,21 21 16,-21-21-16,22 21 0,-1 0 15,-21 21-15,0 0 16,0 1-16,0-1 16,0 21-16,0-21 0,0 0 0,0 1 15,-21-1-15,21 0 16,-22 0-16,1-21 0,21 21 0,-21-21 16,0 0-1,21-21 1,0 0-16,0 0 0,0 0 15,0-1-15,0-20 0,0 21 0,0 0 16,21 0-16,0-1 0,-21 1 16,21 0-16,1 21 0,-1 0 15,0 0-15,0 0 0,0 0 0,-21 42 16,21-20-16,-21 20 0,0 0 16,0 1-16,0-1 0,0 0 15,-21 1-15,0-1 0,0 0 16,0-21-16,-22 22 0,22-22 0,0 0 15,0 0-15,0-21 16</inkml:trace>
  <inkml:trace contextRef="#ctx0" brushRef="#br0" timeOffset="16721.22">21780 1926 0,'0'0'0,"22"-21"31,-1 21-31,0 21 0,0 0 0,0 1 16,0-1-16,1 21 0,-1 0 0,0 1 15,0-1-15,-21 0 0,21 22 0,-21-22 16,21 43-16,-21-22 0,0 1 15,0 21-15,0-22 0,0 1 0,0-1 16,0 1-16,-21-22 16,-42 64-16,20-43 0,1-20 15,-43 41-15,43-41 16,0-22-16,-22 21 0,43-21 0,-21 0 16,-1-21-16,22 22 0,0-22 0,0 0 15,0 0-15,21-22 16,0 1-16,0 0 0,0-21 0,21 21 15,21-22-15,-21 1 0,22-22 16</inkml:trace>
  <inkml:trace contextRef="#ctx0" brushRef="#br0" timeOffset="17296.4">21992 1461 0,'-21'-22'16,"42"44"-16,-63-44 0,63 22 15,0 0 1,21 0-16,1 0 0,-1 0 16,22 0-16,-1 0 0,22-21 0,-1 21 15,22 0-15,-21 0 0,21 0 16,-22 0-16,1 0 0,0 0 0,-22 0 15,1 0-15,-1 0 0,-20 0 16,-1 0-16,-21 0 0,0 21 16,0 1-16,-21-1 0,0 0 15,0 0-15,0 21 0,0 1 16,0-1-16,0 0 0,0 22 16,-21-22-16,21 22 0,-21-1 0,0 1 15,0 20-15,0-20 0,-22-1 16,22 22-16,0-21 0,0 20 0,-22 1 15,22 0-15,0-22 0,0 22 0,0-1 16,0-20-16,21 21 16,-22 84-16,22-106 0,0 22 15,0 0-15,0-22 0,0 1 16,0-1-16,0 1 0,0-1 0,0 1 16,0-22-16,-21 22 0,0-22 0,0 0 15,-21 43-15,20-43 16,-20 1-16,21-22 0,-21 21 0,-1-21 15,1 0-15,0 1 0,-22-22 16,22 21-16,-64-21 0,64 0 16,-1 0-16,1 0 0,21 0 15,-22 0-15,22 0 0,0 0 16,0 0-16,0 0 0,0-21 0,-43 21 16,43 0-16,-21-22 0,-1 22 15</inkml:trace>
  <inkml:trace contextRef="#ctx0" brushRef="#br0" timeOffset="18206.93">1291 5779 0,'0'0'0,"21"-22"0,0 1 0,1 21 16,-1-21-16,-21 42 16,0 0-16,0 1 15,-21 20-15,-1 0 0,1 1 0,-21-1 16,0 0-16,20 22 0,-20-22 15,0 22-15,-1-1 0,1 1 16,0-1-16,-1 1 0,22-1 0,-21-21 16,0 22-16,20-22 15,1 1-15,0-1 0,0-21 0,21 0 16,0 0-16,0-42 31,21 0-31,0-21 16,0-1-16,1 1 0,20 0 15,-21-22-15</inkml:trace>
  <inkml:trace contextRef="#ctx0" brushRef="#br0" timeOffset="18467.79">1609 5800 0,'0'0'0,"0"-21"0,0 63 31,0-21-31,0 21 0,0 1 16,-22 20-16,-20-20 0,21 20 16,-21 1-16,-1-1 0,1 1 15,0-1-15,20 1 0,-20-1 0,0 1 16,21-22-16,-1 0 0,1 1 16,0 20-16,21-42 0,0 0 15,21-42 1,0 21-16,1-42 15,20 21-15,0-22 0,1-20 16</inkml:trace>
  <inkml:trace contextRef="#ctx0" brushRef="#br0" timeOffset="18722.65">2117 5757 0,'21'0'0,"-42"0"0,42 43 31,-21-22-31,0 21 15,0 1-15,-21-1 0,21 21 16,-22-20-16,22 20 0,-21 1 0,21-1 16,-21 1-16,0-1 0,21 1 0,-21-1 15,0 1-15,-1-1 16,22-20-16,0 20 0,-21-21 0,21-20 16,0-1-16,0 0 0,0 0 15,0 0-15,21-21 0,1 0 16,-1-21-16,0 0 0,0 0 15,21 0-15,-20-1 0,20-20 16,-21 0-16</inkml:trace>
  <inkml:trace contextRef="#ctx0" brushRef="#br0" timeOffset="18903.54">1905 6371 0,'0'0'0,"-21"0"15,42 0 1,0 0-16,0-21 0,0 21 0,22-21 16,-1 21-16,0-21 0,1 21 15,20-21-15,-20-1 0,20 1 0,1 21 16,-22-21-16,21 21 0</inkml:trace>
  <inkml:trace contextRef="#ctx0" brushRef="#br0" timeOffset="20007.38">3069 6604 0,'0'21'0,"0"-42"0,0 63 15,0-20-15,0-1 0,0 0 0,21-21 32,0-21-32,1 0 15,-1-22-15,0 22 0,0 0 16,-21-21-16,21-1 0,-21 1 15,0 0-15,0-1 0,0 1 0,0 21 16,0-22-16,-21 1 16,0 21-16,0 0 0,-22 0 0,22 21 15,-21 0-15,21 0 0,-22 0 16,1 0-16,21 0 0,-21 21 0,-1 21 16,1-21-16,21 22 0,-22-1 15,22 0-15,0 1 0,0 20 0,0-21 16,21 1-16,0-1 0,0 0 15,0 1-15,0-22 0,0 21 0,0-21 16,21 1-16,0-1 16,21-21-16,-20 0 0,-1 0 0,21 0 15,-21 0-15,22 0 0,-1 0 0,0-21 16,-21-1-16,22-20 0,-1 21 16,0-21-16,-20-1 0,20 1 15,-21-22-15,21 22 0,-20 0 0,-1-1 16,-21 1-16,21 0 0,-21 21 0,21-22 15,-21 22-15,0 0 16,0 42 0,-21-21-1,0 21-15,21 0 0,-21 22 0,21-22 16,0 21-16,0 1 0,0-22 16,0 21-16,0 0 0,0-20 0,0 20 15,0-21-15,21 21 16,0-20-16,21 20 0,-21-42 15,22 0-15,-1 21 0,-21-21 16,43 0-16,-22 0 0,0-21 0,22 21 16,-22-21-16,1 0 0,20-1 15,-21 1-15,1-21 0,-1 21 0,-21-22 16,0 1-16,1 21 0,-1-21 16,-21-1-16,0 22 0,0 0 0,0 0 15,0 0-15,-21-1 0,-1 1 0,1 21 16,0 0-16,-21 0 0,21 0 15,-22 0-15,1 21 0,21 1 0,-22-1 16,22 0-16,-21-21 0,0 42 16,42-21-16,0 1 15,0-1-15,21-21 16,0 0 0,0 0-16,0 0 0,22 0 0,-22-21 15,0 21-15,21 0 0,-21 0 16,1 0-16,-1 0 0,0 0 0,0 0 15,21 21 1,-42 0-16,0 0 0,0 0 0,0 22 16,22-22-16,-22 21 0,0 0 0,0 1 15,0-1-15,21 0 0,-21 22 16,0-22-16,21 1 0,0 20 0,-21-21 16,21 22-16,-21 21 0,21-22 0,-21 1 15,22 20-15,-22-20 0,0 20 16,0-20-16,0 21 0,0-22 0,-22 1 15,1 20-15,-21-20 0,0-1 16,20 1-16,-20-22 0,0 0 0,-1 1 16,1-1-16,-21-21 0,20-21 15,-20 0-15,-1 0 0,1 0 0,-1-21 16,1 0-16,-1-21 0,1 20 0,-1-41 16,-20-22-16,41 22 15,22 20-15,0-20 0,0-1 16,21 1-16,0-1 0,0 1 0,0-22 15,0 1-15,0-1 0,21 21 16,0-20-16,21 20 0,-20-20 0,20 20 16,21 1-16,43-86 15,-21 65-15,-22 20 0</inkml:trace>
  <inkml:trace contextRef="#ctx0" brushRef="#br0" timeOffset="21583.49">4212 6054 0,'0'0'0,"0"-21"0,-21 21 31,21 21-31,-21 0 16,21 0-16,0 0 0,-21 0 0,21 1 15,0-1-15,0 0 0,0 21 16,0-21-16,0 1 0,0-1 16,0 0-16,0 0 0,0 0 15,0 0-15,0 1 0,0-44 31,0 1-15,0 0-16,21-21 0,-21 21 16,21-1-16,-21-20 0,0 21 0,21 0 15,0-22-15,0 22 0,-21 0 16,22 0-16,-1 21 0,0-21 16,0 21-16,0 0 0,0 0 15,1 21-15,-1 0 0,-21 0 16,21 0-16,0 1 0,-21 20 0,21-21 15,0 0-15,1 22 0,-1-22 0,0 0 16,0 0-16,0 0 0,22 0 16,-1 1-16,0-22 0,1 0 0,20 0 15,-21 0-15,22 0 0,-1 0 16,-20-22-16,-1 1 0,0 0 0,1 0 16,-1 0-16,0 0 0,-20-1 15,-1-20-15,0 21 0,0-21 16,-21-1-16,0-20 0,0 20 15,0 1-15,-21 21 0,0 0 16,0 0-16,-1-1 0,-20 22 0,21 0 16,-21 0-16,-1 22 0,1-1 15,21 0-15,-22 0 0,1 21 0,0-20 16,21 20-16,-1-21 0,1 21 16,21-20-16,-21 20 0,21-21 0,0 0 15,0 0-15,21 1 0,0-1 16,1 0-16,-1 0 0,0-21 15,21 0-15,-21 0 0,1 0 0,20 0 16,-21 0-16,0-21 0,0 0 0,22 0 16,-22-1-16,0 1 15,0-21-15,0 21 0,-21 0 16,0-22-16,0 1 0,0 21 0,0-22 16,0 22-16,0 0 0,0 0 15,0 42 1,0 0-16,0 22 15,0-22-15,0 0 0,0 21 16,0-21-16,0 1 0,0 20 0,0-21 16,0 0-16,22 0 15,-1 1-15,0-22 0,0 21 0,0 0 0,0-21 16,1 0-16,20 0 0,-21 0 16,21 0-16,1 0 0,-1-21 15,0 0-15,1 21 0,-1-22 0,-21 1 16,22 0-16,-22 0 0,0-21 15,-21 20-15,21-20 0,-21 0 0,0 21 16,0-22-16,21 22 0,-21 0 16,0 0-16,0 42 15,0 0 1,0 21-16,0-20 0,-21-1 16,21 21-16,-21-21 0,0 22 0,21-22 15,0 0-15,-21 21 0,21-21 16,-22 22-16,22-22 0,-21 0 15,21 0 1,21-42 0,1 0-16,-1 21 15,0-21-15,0 0 0,0-22 16,0 22-16,1 0 0,20-43 16,-21 22-16,-21 21 0,21-21 15,0 20-15,1 1 0,-1 0 0,-21 0 16,21 21-16,-21 21 15,0 0 1,21 0-16,-21 22 0,0-22 0,0 0 16,0 0-16,0 22 0,21-22 15,-21 0-15,0 0 0,0 0 16,21 0-16,-21 1 0,0-1 0,22-21 16,-22 21-16,21-21 0,0 0 15,0 0-15,0 0 0,0-21 16,1 21-16,-1-21 0,0-1 15,0 1-15,0 0 0,0 0 16,1-21-16,-1 20 0,0-20 0,0 21 16,0-21-16,-21-1 0,21 22 0,-21 0 15,22 0-15,-22 0 0,0-1 16,0 44 0,0-1-16,0 0 0,0 0 15,0 0-15,0 22 0,0-22 16,0 21-16,0-21 0,0 0 0,0 22 15,0-22-15,0 0 0,0 0 0,21 0 16,-21 1-16,42-22 0,-21 0 16,0 21-16,22-21 0,-22 0 0,21 0 15,1 0-15,-1-21 0,0-1 0,-21 22 16,22-21-16,-1 0 0,0 0 16,-20-21-16,20 20 0,-21-20 0,0 0 15,0-1-15,-21 22 16,0-21-16,0 0 0,0 20 0,0 1 15,0 0-15,-21 21 0,0 0 0,0 21 16,-43 22 0,43-1-16,0-21 0,0 21 0,0 1 15,0 20-15,21-42 16,0 22-16,0-22 0,0 21 16,21-21-16,0 1 0,0-22 0,0 21 15,0-21-15,22 0 0,-22 0 16,0 0-16,0 0 0,43-21 15,-22-1-15</inkml:trace>
  <inkml:trace contextRef="#ctx0" brushRef="#br0" timeOffset="22288.09">8128 5101 0,'-21'0'16,"42"0"-16,-42-21 0,21 0 0,21 21 0,0-21 15,0 21-15,22 0 0,-22-21 16,21 21-16,0 0 0,1 0 0,-1-22 16,22 22-16,-22 0 0,21 0 15,22 0-15,-64-21 0,22 21 16,-22 0-16,0 0 0,-42 0 15,0 0 1,-22 21-16,22-21 0,-21 0 16,-1 0-16,1 0 0,0 0 15,-1 0-15,1 0 0,-21 0 16,41 0-16,-20 0 0,21-21 16,0 21-16,0 0 0,-1 0 0,1 0 15,0 0-15,0 0 0,0 0 16,0 21-16,21 1 0,-22-1 15,1 21-15,21 0 0,-21 1 0,21-1 16,0 22-16,-21-22 0,21 21 16,-21 86-16,0-65 15,21 1-15,0 0 0,0-1 16,0 1-16,0-22 0,0 22 0,0 0 16,0-1-16,0 1 0,0 0 0,0-22 15,0 22-15,0-22 0,0 1 16,0-22-16,0 22 0,0-22 0,0 0 15,0-20-15,0 20 0,21-21 16,0 0-16,-21 0 0,21-21 0,0 0 16,0 0-16,1 0 0,-1 0 15,21-21-15,-21 0 0,22 0 0,-1 0 16,-21-22-16,21 1 0,1 0 0,-1-22 16,0 22-16</inkml:trace>
  <inkml:trace contextRef="#ctx0" brushRef="#br0" timeOffset="23214.68">8848 5673 0,'0'0'0,"0"-64"0,0 22 16,0 0-16,0 20 0,0-20 15,-22 21-15,1 0 0,0 21 0,0 0 16,0 0-16,0 0 0,-1 21 16,-20 42-16,21-20 0,0-1 15,0 22-15,-1-1 0,22 1 16,-21-1-16,21 1 0,0-22 15,0 21-15,-21-20 0,21-1 0,0 0 16,0 1-16,0-22 0,0 21 16,0-21-16,21-21 0,-21 22 0,21-22 15,1 0-15,20 0 0,-21 0 16,21-22-16,1 1 0,-1 0 0,0 0 16,1 0-16,-1 0 0,0-22 0,1 22 15,-1-21-15,0-1 0,-20 1 16,-1 0-16,0-1 0,0 22 0,-21-21 15,0 21-15,0 0 0,0-1 0,21 22 16,-21 22 0,0-1-16,0 21 0,0-21 0,0 22 15,0-22-15,0 21 0,0 0 16,-21 1-16,21-22 0,0 21 16,0-21-16,0 22 0,0-22 0,0 0 15,0 0-15,0 0 0,21-21 16,0 0-16,1 0 15,-1 0-15,0 0 0,0 0 0,0-21 16,0 0-16,-21 0 0,0 0 16,0 0-16,0-22 15,0 22-15,-21-21 0,0 21 0,21-1 16,-42 1-16,21 0 0,-1 0 16,1 0-16,0 0 0,21-1 15,0 1-15,0 0 16,0 0-16,21 21 0,0-21 0,1 21 15,20 0-15,-21-21 0,21 21 16,-20 0-16,20 0 0,-21 0 0,21 21 16,-20-21-16,20 21 0,-21 0 15,21 21-15,-20-20 0,-1-1 0,0 0 16,-21 21-16,0-21 0,21 22 0,-21-22 16,0 0-16,0 0 0,0 0 15,0 1-15,0-1 0,-21 0 0,0-21 31,21-21-15,0 0-16,0-1 16,0-20-16,0 21 0,21-21 15,0-1-15,0 1 0,22 21 16,-22-22-16,21 1 0,0 21 16,1-21-16,-1 42 0,0-22 0,1 22 15,-1 0-15,0 0 0,1 22 0,-1-1 16,-21 0-16,0 0 0,1 21 15,-22-20-15,0 20 0,0 0 0,0-21 16,0 22-16,0-22 0,0 21 0,-43 1 16,22-22-16,21 0 15,0 0-15,-21 0 0,42-42 47,0 0-47,0 0 0,1 0 16,20-1-16,-21-20 0,21 0 0,-20-1 15,-1 1-15</inkml:trace>
  <inkml:trace contextRef="#ctx0" brushRef="#br0" timeOffset="23419.61">10583 5588 0,'-63'148'0,"126"-296"0,-42 106 0,-21 21 15,0-22-15,0 22 0,0 42 32,0 0-32,0 22 0,0-1 15,0 0-15,0 1 0,-21 20 16,21-20-16,-21-1 0,0 21 15,0-20-15,21-1 0,-21 0 0,21 1 16,-22-1-16,22-21 0,0 22 0,0-22 16,0 0-16,0 0 0,22-21 15,-1 0-15,0 0 16,21 0-16,-21-21 0,1 21 0,-22-21 16,21 0-16,-21-1 0</inkml:trace>
  <inkml:trace contextRef="#ctx0" brushRef="#br0" timeOffset="23575.52">10393 5863 0,'0'0'0,"-21"0"15,21-21 1,21 21-16,0 0 0,0 0 16,0 0-16,0 0 0,22 0 0,-22 0 15,21-21-15,1 21 0,-1 0 0,0 0 16,1 0-16,-1 0 0</inkml:trace>
  <inkml:trace contextRef="#ctx0" brushRef="#br0" timeOffset="24967.75">11409 6160 0,'0'0'0,"21"0"0,0 0 15,0 0-15,0 0 0,1 0 16,-1-22-16,0 1 0,0 21 15,-21-21-15,0 0 0,21-21 0,-21 20 16,0 1-16,0-21 0,0 0 16,0 20-16,0-20 0,0 0 15,-21-1-15,0-20 0,0 42 16,-22 0-16,22 21 0,0 0 16,-21 0-16,-1 0 0,1 21 0,0 0 15,-1 21-15,1-21 0,0 22 16,-22-1-16,22 0 0,0 1 0,-1-1 15,22 0-15,-21 1 0,21-1 16,-1 0-16,22-20 0,0 20 0,0-21 16,0 21-16,22-42 0,20 0 15,-21 22-15,0-22 0,22 0 16,41 0-16,-41-22 0,-1 1 16,0 0-16,1 21 0,-1-21 0,0-21 15,1 20-15,-22 1 0,21-21 16,-21 21-16,0-22 0,1 1 15,-1 0-15,-21-1 0,0 1 16,0 0-16,0 21 0,0-1 0,0-20 16,0 21-16,0 42 15,0 0-15,0 0 16,-21 22-16,21-1 0,-22 0 0,22-20 16,0 20-16,0 0 0,0 1 15,0-1-15,0-21 0,0 0 0,0 22 16,22-22-16,-22 0 0,21-21 0,0 21 15,0-21-15,0 0 0,0 0 16,1 0-16,-1 0 0,42 0 16,-42 0-16,1-21 15,-1 0-15,0 0 0,21-1 16,-21 1-16,1-21 0,-1 21 0,0-22 16,0 1-16,0 21 0,-21-21 15,0-1-15,21 22 0,-21 0 0,0 0 16,0 0-16,0 42 15,0 0 1,-21 0-16,21 0 0,0 0 0,-21 22 16,0-22-16,21 21 15,-21-21-15,21 1 0,0 20 0,0-21 16,0 0-16,0 0 0,0 1 0,21-22 16,21 0-16,22 21 15,-43-21-15,21 0 0,1 0 16,-1 0-16,0 0 0,1-21 0,-22 21 15,21-22-15,-21 1 0,22 0 16,-22 0-16,0-21 0,0 20 0,-21-20 16,0 21-16,21 0 0,-21 0 15,0-1-15,21 1 0,-21 42 32,-21 1-32,0 20 15,21-21-15,-21 0 0,21 0 0,-21 1 16,0-1-16,21 0 0,-22 0 15,1 0-15,21 0 0,0 1 16,-21-1-16,21-42 47,21-1-47,0 1 0,1 0 16,-1 0-16,0 0 0,0 0 15,0-22-15,0 1 0,1 21 0,-1-22 16,0 1-16,21 21 0,-21-21 15,1 20-15,-1 1 0,-21 0 0,21 21 16,0 0-16,-21 21 16,0 0-1,0 22-15,0-22 0,0 21 0,0 1 16,0 20-16,0-21 0,0-20 16,-21-1-16,21 21 0,0-21 15,0 0-15,0 1 0,21-1 16,21-21-16,-20 0 15,-1 0-15,21 0 0,0 0 16,1 0-16,-1 0 0,43 0 0,-43-21 16,0-1-16,1 1 0,-1 0 15,-21 0-15,22-21 0,-1 20 0,-21-20 16,0 0-16,0-1 0,1 1 16,-22 21-16,0-21 0,0-1 0,0 22 15,0 0-15,-22 21 0,1 0 16,0 0-16,0 21 0,0 0 15,0 0-15,21 1 0,0 20 0,-22-21 16,22 21-16,0 1 0,0-22 16,0 0-16,0 21 0,0-20 0,0-1 15,0 0-15,0 0 0,0 0 16,0 0-16,0 1 31,-21-22-31,0 0 0,0 0 16,0 0-16,0-22 0,-1 22 15,1-21-15,-21 0 0,21-21 16</inkml:trace>
  <inkml:trace contextRef="#ctx0" brushRef="#br0" timeOffset="25119.66">12488 5461 0,'0'0'15,"-21"0"-15,0-21 0,0 21 0,0 0 16,-1 0-1,1 0 1,0 0 0</inkml:trace>
  <inkml:trace contextRef="#ctx0" brushRef="#br0" timeOffset="25656.35">14414 4974 0,'0'0'0,"22"-42"0,-1 21 15,0-43-15,-21 43 0,21-21 0,0-1 16,-21 1-16,21 21 0,-21 0 15,0 0-15,-21 42 32,0 21-32,0 22 0,0-1 0,0 22 15,-22-1-15,22 1 0,0 0 16,-21-1-16,20 1 0,-20 21 0,21-21 16,-21 20-16,20-20 0,1 21 15,0-21-15,0-1 0,-21 1 0,42 0 16,-22-1-16,22 1 0,0 0 0,0-1 15,0-20-15,0-1 0,22-20 16,-1-1-16,0 0 0,21-21 16,1 1-16,-1-22 0,0 0 0,1 0 0,-1 0 15,21-22-15,-20-20 0,-1 21 16,0-43-16,1 22 0,-1-21 16</inkml:trace>
  <inkml:trace contextRef="#ctx0" brushRef="#br0" timeOffset="25891.3">14859 5567 0,'0'0'16,"0"-64"-16,0 22 0,0 0 16,-21-1-16,21 22 0,-43 0 15,43 42-15,-21 0 16,0 22-16,21-1 0,-21 0 16,21 22-16,0-22 0,-21 22 15,0-1-15,-1-20 0,22 20 0,0-21 16,0 1-16,-21-1 0,21 0 0,0-20 15,-21 20-15,21-21 0,0 0 16,0 0-16,21-21 16,0 0-16,1 0 0,-1-21 15,0 0-15,0 0 0,-21 0 16</inkml:trace>
  <inkml:trace contextRef="#ctx0" brushRef="#br0" timeOffset="26071.43">14499 5757 0,'-63'0'32,"84"0"-17,0 0-15,0 0 0,0 0 16,0 0-16,22 0 0,-1 0 16,0 0-16,1-21 0,-1 21 0,0 0 15,1-21-15,20 21 0,-20 0 16,-1-21-16,-21 21 0</inkml:trace>
  <inkml:trace contextRef="#ctx0" brushRef="#br0" timeOffset="26417.27">15028 5715 0,'-21'0'16,"42"0"-16,-63 21 0,21 0 0,0-21 16,21 22-16,0-1 15,21-21 1,0 0-16,0 0 0,0 0 15,22-21-15,-1 21 0,-21-22 0,21 1 16,1 0-16,-1 21 0,-21-21 16,22 0-16,-22-22 15,-21 22-15,0 0 0,0 0 16,0 0-16,-21 21 0,-1-21 0,1 21 16,-21 0-16,21 0 0,-22 21 15,22 0-15,-21 0 0,21 0 0,-43 43 16,43-22-16,0 0 15,0 1-15,21-1 0,0 0 0,0-20 16,0 20-16,0-21 0,0 0 0,0 0 16,0 1-16,21-22 0,0 0 15,21 21-15,-20-21 0,20 0 0,43 0 16,-22-21-16,-42 21 16,22-22-16,-1 1 0</inkml:trace>
  <inkml:trace contextRef="#ctx0" brushRef="#br0" timeOffset="26904.53">15515 5736 0,'0'-21'16,"0"42"-16,0-63 0,0 0 0,0 20 16,0 1-16,0 0 0,21 21 15,0-21-15,1 21 0,-1 0 16,21 0-16,0 21 16,-20 0-16,-1 0 0,0 1 0,0-1 15,0 21-15,-21 22 16,0-22-16,0-21 0,0 21 0,0-20 15,0 20-15,-21-21 0,0 0 16,0 0-16,0 1 0,-1-1 16,-20 0-16,42-42 31,0 0-31,21-1 16,0 1-16,22 0 0,-22-21 15,0-1-15,0 1 0,0 0 0,1-1 16,20 1-16,-21 0 0,21-1 15,-20 1-15,20 0 0,-21 21 16,-21 42 0,0 0-16,-21 21 15,0-21-15,0 22 0,21-1 16,-22-21-16,1 22 0,21 41 16,-21-63-16,21 22 0,0-1 15,0 0-15,0-20 16,21-1-16,0-21 0,1 0 15,-1 21-15,0-21 0,21 0 0,1 0 16,-1 0-16,0 0 0,1-21 16,-1 21-16,21-21 0,-20-1 0,-1 1 15,0 0-15,1-21 0,-1-1 16,0 1-16,1 0 0,-1-22 0</inkml:trace>
  <inkml:trace contextRef="#ctx0" brushRef="#br0" timeOffset="27123.91">16764 5398 0,'0'0'0,"21"-43"0,-21 1 16,0 0-16,0 20 0,0 1 15,0 0-15,0 42 16,0 22 0,0-22-16,-21 21 0,0 0 15,21 22-15,-21-22 0,21 22 0,-22-22 16,1 22-16,0-22 0,21 21 0,-21-20 16,0-1-16,21 43 15,0-43-15,0-21 0,0 0 0,0 1 16,0-1-16,0 0 15,21-21-15,0 0 0,0 0 0,43 0 16,-43-21-16,0 21 16,0-21-16,0-1 0,1 1 15</inkml:trace>
  <inkml:trace contextRef="#ctx0" brushRef="#br0" timeOffset="27307.81">16573 5630 0,'-21'0'0,"42"0"0,-63 0 0,21 0 0,42 0 32,0 0-32,0 0 15,1 0-15,20 0 0,0 0 16,1 0-16,-1 0 0,0 0 0,-21 0 16,22 0-16,20-21 15,-20 0-15,-1 21 0,0 0 0</inkml:trace>
  <inkml:trace contextRef="#ctx0" brushRef="#br0" timeOffset="27544.02">17505 5334 0,'0'0'15,"0"-21"-15,0 0 0,-21 21 16,-1 0-16,1 0 0,0 0 16,0 21-16,0 0 0,0 0 15,-1 22-15,1-22 0,21 21 0,-21 0 16,0 1-16,0-1 0,21 0 15,-21 1-15,21-1 0,-22 0 16,22 1-16,0-22 0,0 21 0,0-21 16,0 1-16,0-1 15,22 0-15,-1 0 0,0 0 0,21-21 0,-21 0 16,22 0-16,-1 0 0,0 0 0,1 0 16,-1-21-16,22 21 0</inkml:trace>
  <inkml:trace contextRef="#ctx0" brushRef="#br0" timeOffset="27799.87">17928 5355 0,'0'0'0,"0"-21"0,0 0 15,21 0-15,0 0 16,1 21-16,-1 0 0,0 0 16,0 0-16,0 21 0,0 0 15,1 0-15,20 0 0,-21 22 0,0-22 16,0 21-16,1 0 0,-22 1 0,21-1 15,-21 0-15,0 1 0,0-1 16,-21 0-16,-1 1 0,1-1 0,0-21 16,0 22-16,0-22 15,-22 0-15,22 0 0,-21-21 0,21 21 0,0-21 16,21 21-16,42-42 31</inkml:trace>
  <inkml:trace contextRef="#ctx0" brushRef="#br0" timeOffset="28099.7">18796 5990 0,'0'21'0,"0"-42"0,0 64 16,-21-43-16,0 0 0,-1 0 15,1 0 1,21-22-16,0 1 15,0 0 1,21 0-16,1 0 0,-1 21 16,0-21-16,0-1 0,0 22 0,0 0 15,1 0-15,-1 0 16,0 22-16,-21-1 0,0 0 16,0 0-16,0 0 0,-21 0 15,0 22-15,-1-22 0,-20 0 0,0 21 16,-1-20-16,-20-1 0,-1 0 15,1 0-15,-1 0 0,22 0 0,-21-21 16,20 0-16</inkml:trace>
  <inkml:trace contextRef="#ctx0" brushRef="#br0" timeOffset="28733.84">19431 4720 0,'0'0'0,"-64"21"15,43 1 1,0-1-16,0 21 0,21-21 16,0 0-16,0 1 15,0-1-15,21-21 32,0 0-32,0 0 0,1 0 15,-1 0-15,-21-21 16,0-1-16,21 1 0,-21 0 0,0 0 15,0 0-15,0 0 16,0-1-16,0 1 16,-21 21-16,0 0 15,-1 21-15,1 1 0,0 20 16,0-21-16,0 21 0,0 1 16,-1-1-16,1 0 0,0 1 0,21-1 15,-21-21-15,21 22 0,0-22 0,0 0 16,21 21-16,0-21 15,0 1-15,1-22 0,-1 0 16,0 21-16,21-21 0,-21 0 0</inkml:trace>
  <inkml:trace contextRef="#ctx0" brushRef="#br0" timeOffset="29047.67">20087 4995 0,'0'0'0,"-21"-21"0,0-21 16,0 42-16,21-21 0,-22 21 15,1 0-15,0 0 0,0 42 16,21-21-16,-21 22 0,0-1 0,21 0 16,0 1-16,-22-1 0,1 0 15,0 64-15,0-64 0,0 22 16,0-22-16,-1 22 0,22-22 15,0 0-15,-21 1 0,21-1 16,0 0-16,0-20 0,0-1 0,21 0 16,1 0-16,-1 0 0,0-21 15,21 0-15,-21 0 0,1 0 16,-1-21-16,0 0 0,0 0 16,0 0-16,0-1 0,1 1 0,-22-21 0</inkml:trace>
  <inkml:trace contextRef="#ctx0" brushRef="#br0" timeOffset="29220.7">19579 5461 0,'0'0'0,"-42"0"0,21 0 15,-1 0-15,44 0 32,20 0-32,-21 0 0,21 0 15,22 0-15,-22 0 0,1 0 0,20 0 16,-21 0-16,1-21 0,20 21 15,-20 0-15,-1-21 0,-21 21 16,21 0-16</inkml:trace>
  <inkml:trace contextRef="#ctx0" brushRef="#br0" timeOffset="29699.43">20278 5398 0,'-22'42'31,"44"-42"0,-1 0-31,0 0 0,21 0 16,-21 0-16,1-21 0,20 0 15,0 21-15,-21-22 0,22 22 0,-22-21 16,0 0-16,21 21 0,-20-21 16,-22 0-16,0 0 15,-22 21-15,1 0 16,-21 0-16,21 0 0,-22 0 15,1 21-15,0 0 0,21 0 0,-22 0 16,22 0-16,0 1 16,-21-1-16,20 21 0,22-21 0,-21 22 0,21-22 15,0 0-15,0 21 16,0 1-16,0-22 16,21-21-16,1 0 0,20 0 0,-21 0 15,21 0-15,1 0 0,-1-21 16,22 21-16,-22-22 0,0 1 0</inkml:trace>
  <inkml:trace contextRef="#ctx0" brushRef="#br0" timeOffset="30387.04">20913 5334 0,'0'-21'0,"0"42"0,0-63 0,-22 42 16,22-21-16,22 21 31,-1 0-31,0 21 0,0 0 15,0 0-15,-21 0 0,21 0 16,-21 1-16,22 20 0,-22-21 0,0 0 16,0 22-16,0-22 0,-22 21 15,1 0-15,0-20 0,-21-1 0,21 21 16,-1-21-16,1 0 0,21 1 16,-21-22-16,42-22 31,22 1-31,-22 0 0,0 0 15,21-21-15,-21 20 0,22-20 16,-22 0-16,21 21 0,-21-22 16,22 1-16,-22 0 0,0 20 0,0 1 15,0-21-15,1 42 0,-22-21 16,0 42 0,0 0-16,-22 0 15,1 22-15,21-22 0,-21 0 16,0 21-16,21 1 0,-21-22 0,21 21 15,0 0-15,0-20 0,0 20 16,0-21-16,0 0 0,0 0 0,0 1 16,21-1-16,0 0 0,0-21 15,22 0-15,-22 0 0,21 0 16,-21 0-16,22 0 0,-1-21 0,0 0 16,1-1-16,-1 1 0,0-21 15,1 21-15,-1-22 0,0 1 0,-21 0 16,22-22-16,-22 22 0,0 0 15,0-22-15,0 22 0,-21-22 0,0 22 16,22 0-16,-22-1 0,0 1 16,0 21-16,0 0 0,0 42 15,-22 0-15,1 0 16,0 21-16,21-20 0,-21 20 16,0 21-16,21-20 0,0-1 15,-21 0-15,-1 1 0,22-1 16,-21 0-16,21 1 0,-21-22 0,21 21 15,0 1-15,0-22 0,0 0 16,0 0-16,0 0 0,21-21 0,0 0 16,1 0-16,-1 0 0,0 0 0,0 0 15,0-21-15,0 0 0</inkml:trace>
  <inkml:trace contextRef="#ctx0" brushRef="#br0" timeOffset="30564.95">21675 5334 0,'0'0'0,"-22"0"0,44 0 31,-1 0-15,21 0-16,-21 0 0,22 0 0,-1 0 16,0 0-16,1 0 0,-22 0 15,21-21-15,0 21 0,22-21 16</inkml:trace>
  <inkml:trace contextRef="#ctx0" brushRef="#br0" timeOffset="30891.75">22288 5038 0,'0'0'0,"-21"-21"0,0-1 0,21 44 32,0 20-32,0-21 0,0 0 15,0 22-15,0-22 0,21 21 16,0 0-16,1-20 0,-22 20 0,21-21 15,-21 21-15,21-20 0,-21-1 16,0 21-16,0-21 0,0 0 0,0 1 16,0-1-16,0 0 0,0 0 15,0-42 1,0 0-16,0 0 16,0-1-1,0 1-15,0 0 0,0-21 0,21 21 16,0-22-16,0 1 0,1 0 0,-1-1 15,0 1-15,21 0 0,-21-1 16,1 22-16,20-21 0,-21 42 16,21-21-16,-20 21 0,-1 0 0,21 0 15,-21 21-15,0-21 0,-21 21 0,22 21 16</inkml:trace>
  <inkml:trace contextRef="#ctx0" brushRef="#br0" timeOffset="31401.46">22860 5567 0,'0'0'0,"0"21"0,21-21 0,0 0 16,0 0-16,1-21 15,-1 21-15,0-21 0,0 21 0,0-21 16,0-1-16,1 1 0,-1 0 0,0 0 16,-21 0-16,0 0 0,0-22 15,21 22-15,-21 0 0,0-21 16,-21 42-16,0 0 15,0 0-15,-1 0 0,-20 0 0,0 21 16,21 0-16,-22 0 0,1 0 16,0 22-16,-1-22 0,22 0 15,-21 21-15,21-21 0,-1 22 0,1-22 16,21 21-16,0-21 0,0 1 16,0-1-16,0 0 0,21-21 0,1 0 15,-1 0-15,21 0 0,-21 0 16,0 0-16,22 0 0,-22-21 0,0 21 15,21-21-15,-20-22 0,-1 22 16,21 0-16,-21-43 0,0 43 16,1-21-16,-22 21 0,21 0 15,-21-22-15,0 22 16,0 42 0,0 0-16,0 22 15,0-22-15,0 0 0,0 21 16,0 1-16,0-22 0,0 21 0,0-21 15,0 22-15,0-22 0,0 0 16,0 0-16,0 0 0,21-21 16,0 22-16,0-22 0,0 0 15,22-22-15,-22 22 0,0-21 16,0 0-16,0-21 0</inkml:trace>
  <inkml:trace contextRef="#ctx0" brushRef="#br0" timeOffset="32207.54">23431 5038 0,'0'-43'0,"0"86"0,0-107 16,0 43-16,0 0 0,0 42 16,0 21-1,0-20-15,0 20 0,0 0 16,0 22-16,0-22 0,-21 0 0,21 1 16,0-1-16,-21 22 0,21-22 0,-21 0 15,21 1-15,0-1 0,0-21 16,0 21-16,0-20 0,0-1 0,0 0 15,21-21 1,0 0 0,-21-21-16,21 0 0,1-1 15,-1 1-15,0-21 0,0 21 16,0-22-16,0 22 0,1 0 0,-1 0 16,0 0-16,0 0 0,0-1 15,-21 1-15,21 21 0,-21 21 31,0 1-31,0-1 0,0 0 0,0 0 16,-21 0-16,21 0 0,-21 1 0,21-1 16,0 0-16,0 0 15,0 0-15,0 0 0,0 1 16,0-1 0,21-21-16,0 0 0,1 0 15,20 0-15,-21 0 0,0-21 0,0 21 16,1-22-16,20 1 0,-21 0 15,0 0-15,0-21 0,1 20 0,20 1 16,-21-21-16,0 21 0,-21 0 16,21-1-16,-21 1 0,22 21 0,-44 0 31,1 0-31,0 21 0,0 1 16,0-22-16,21 21 0,-21 0 0,-1 0 15,22 0-15,-21 0 0,21 1 16,0-1-16,0 0 0,0 0 15,0 0-15,0 0 16,21 1-16,1-22 0,-1 0 16,0 0-16,0 0 0,0 0 0,0 0 15,22 0-15,-22 0 0,0-22 16,21 22-16,-20-21 0,-1 0 0,0 0 16,0 0-16,0-22 0,-21 22 15,0 0-15,21-21 0,-21 21 0,0-1 16,0 1-16,0 0 0,-21 21 15,0 0 1,0 21-16,0 0 0,21 1 16,-21-1-16,-1 0 0,22 21 0,-21-21 15,21 1-15,0-1 0,0 0 16,0 0-16,0 0 0,0 0 16,0 1-16,21-22 15,1 0-15,-1 0 16,0-22-16,0 1 0,0 0 15,0 0-15</inkml:trace>
  <inkml:trace contextRef="#ctx0" brushRef="#br0" timeOffset="32570.92">24193 4826 0,'0'0'0,"-21"0"32,21-21 30,0 0-62,0 0 16,0-1-16,0 1 15,0 0-15,21 21 16,1 0 0,-22 21-1,0 0-15,21 1 16,-21-1-16,0 21 0,0-21 0,0 22 16,0-22-16,-21 0 0,-1 0 15,1 0-15,0 0 0,21 1 16,0-1-16</inkml:trace>
  <inkml:trace contextRef="#ctx0" brushRef="#br0" timeOffset="32923.72">24490 4530 0,'0'0'0,"0"-21"0,21 42 32,0 0-17,-21 21-15,21-21 16,0 22-16,1-1 0,-1 22 0,-21-22 16,0 21-16,21 1 0,-21-1 15,0 1-15,0-22 0,0 22 0,-21-1 16,0-20-16,-1 20 0,1-21 15,0 1-15,-21 20 0,21-20 0,-1-1 16,1 0-16,0 1 0,0-22 0,21 21 16,-21-21-16,21 0 0,-21 1 15,21-1-15,0-42 32,0-1-32,0 1 0,0 0 0,0 0 15</inkml:trace>
  <inkml:trace contextRef="#ctx0" brushRef="#br0" timeOffset="33423.43">24532 4339 0,'0'0'0,"-21"-21"0,21 0 16,21 21-16,0 0 15,0 0-15,22 0 0,-1-21 0,0 21 16,1 0-16,20 0 0,-20 0 16,20 0-16,-21 0 0,1 0 0,-22 0 15,0 0-15,21 0 16,-42 21-16,0 0 0,0 0 16,0 22-16,0-22 0,-21 21 15,0 0-15,0 1 0,21-1 0,-21 0 16,21 1-16,-21 20 0,21 1 15,-22-1-15,22 1 0,0-1 0,0 1 16,0-1-16,0 1 0,0-1 0,-21 1 16,21-1-16,-21 1 0,21-1 15,-21 1-15,0 20 0,0-20 16,-1-1-16,-20 1 0,21-1 16,0 1-16,0-1 0,-1-20 0,1-1 15,0 22-15,0-22 0,0 0 0,21-21 16,-21 22-16,21-22 0,-43 42 15,43-41-15,-21-1 16,0-21-16,0 0 0,0 0 16,-22 0-16,22 0 0,0 0 15,0 0-15,-22-21 0,22 21 0,0-22 16,0 1-16,0 21 0,0-21 16,-1 21-16,1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8T12:32:08.27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910 1122 0,'0'21'15,"0"0"1,21-21-16,0 0 16,1 0-16,-1 0 15,0-21-15,21 21 0,-21-21 16,1 0-16,20 0 0,-21-1 16,21 1-16,-20 0 0,-1 0 15,21 0-15,-42-22 0,0 22 0,0 0 16,0 0-16,-21 0 15,0 21-15,-22 0 0,1 0 16,0 0-16,-1 0 0,1 21 0,0 0 16,21 0-16,-22 0 0,22 22 15,0-1-15,0 0 0,0-20 16,21 20-16,-22 0 0,22 1 16,0-22-16,0 0 0,0 21 15,0-21-15,22 1 0,-1-1 0,0-21 16,0 21-16,0-21 0,0 0 15,1 0-15,20 0 0,-21 0 16,21 0-16,-20-21 0,20 0 0,0 21 16,-21-22-16,1 1 0,-1 21 15,-21-21-15,0 0 0,0 0 16,-21 21-16,-1 0 0,-20 0 16,21 0-16,0 0 0,-22 0 15,22 21-15,0 0 0,-21 0 16,21 22-16,-22-22 0,22 21 0,-21-21 15,21 22-15,-1-1 16,1 0-16,21 1 0,0-1 0,-21 0 16,21 1-16,0-1 0,0-21 15,0 0-15,0 22 0,0-22 0,21-21 16,0 0-16,1 0 0,-1 0 16,21 0-16,-21-21 0,22-1 0,-1 1 15,21 0-15</inkml:trace>
  <inkml:trace contextRef="#ctx0" brushRef="#br0" timeOffset="635.89">1905 1291 0,'0'0'16,"0"-21"-16,0 0 0,0 0 0,0 0 16,0-1-16,-21 1 0,0 21 15,-22 0-15,22 0 0,0 0 0,0 0 16,-22 0-16,22 21 0,0-21 15,-21 43-15,21-22 0,-1 0 16,1 21-16,0-20 0,0-1 16,21 21-16,-21-21 15,21 0-15,0 1 0,0-1 0,0 0 0,0 0 16,21 0-16,0-21 16,0 0-16,0 0 0,1 0 0,-1 0 15,0-21-15,21 21 0,-21-21 16,1 0-16,20 0 0,-21-1 0,0 1 15,0 0-15,1 0 0,-22 0 16,0 0-16,0-1 0,21 22 16,-21-21-16,0 0 15,0 42 1,0 0 0,21 1-16,-21-1 0,0 0 15,0 0-15,0 21 0,21 1 0,-21-1 16,21 0-16,-21 1 0,0 20 15,0 1-15,21-1 0,-21 1 16,22-22-16,-22 22 0,0-1 16,21 1-16,0-1 0,0-21 15,0 22-15,0-1 0,-21-20 0,22 20 16,-1 1-16,-21-22 0,0 0 16,0 22-16,0-22 0,0 1 0,0-22 15,-21 21-15,-1-21 0,1 0 16,0 1-16,-21-1 0,-22-21 15,22 0-15,-22 0 0,22-21 16,-21-1-16,20-20 0,-20 0 0,-1-1 16,22 1-16,0 0 0,-1-1 15,1-20-15,21 21 0,21-22 16,0 22-16,0-1 0,0 1 16,0-21-16,42 20 0,-21-20 0,0 20 15,22-20-15,-1-22 0,22 22 16,-22-1-16</inkml:trace>
  <inkml:trace contextRef="#ctx0" brushRef="#br0" timeOffset="943.32">2498 1080 0,'-22'0'31,"44"0"0,-22-22 0,-22 22 1,1 0-32,0 0 0,0 0 15,0 0-15,0 0 0,-1 0 0,1 22 16,21-1-16,0 0 15,0 0-15,0 0 16,0 0 0,21 1-16,1-22 15</inkml:trace>
  <inkml:trace contextRef="#ctx0" brushRef="#br0" timeOffset="1272.2">2455 1461 0,'0'0'16,"-21"21"-16,0-21 0,21 21 0,21-21 47,0 0-31,0 0-16,1 0 15,-22-21-15,21 21 16,-21-21-16,-21 21 31,-1 0-31,1 0 16,0 0-16,21 21 15,0 0 1,0 0-16,21-21 31,0 0-31,1 0 16,-1 0-16,0-21 0,0 0 15</inkml:trace>
  <inkml:trace contextRef="#ctx0" brushRef="#br0" timeOffset="1535.12">3048 974 0,'0'0'0,"0"-21"0,0-1 15,0 1-15,0 42 31,21 1-31,-21-1 16,21 21-16,-21-21 0,0 22 0,0-1 16,0 0-16,0-21 0,0 22 15,0-1-15,0-21 0,0 22 16,0-22-16,0 0 0,0 0 0,0 0 16,0 0-16,0 1 15</inkml:trace>
  <inkml:trace contextRef="#ctx0" brushRef="#br0" timeOffset="2563.23">804 3281 0,'0'0'0,"21"0"0,-21-21 16,22 0-16,-22-1 0,0 1 0,21 0 15,-21 0-15,0 0 16,0 42 15,0 0-31,0 0 16,-21 22-16,21 20 0,0-21 15,0 22-15,0-1 0,0 1 16,0-1-16,-22 1 0,22-1 0,0-20 16,-21 20-16,21 1 0,0-22 15,0 22-15,0-22 0,0 0 0,0-21 16,21 1-16,1-1 0,-1 0 16,0-21-16,0 0 0,21-21 0,-20 21 15,20-43-15,0 22 0,1-21 16,-1 0-16,0-1 0,1 1 15,-1 0-15,-21-22 0,21 22 16,-20-22-16,-1 1 0,-21-1 16,0 1-16,0-1 0,0 1 0,0-1 15,0 1-15,0 20 16,0 1-16,0 21 0,0-21 0,0 20 16,0 1-16,0 42 31,0 1-31,0-1 0,0 0 0,0 21 15,0-21-15,0 22 0,0-1 16,0 0-16,0 1 0,0-22 0,0 21 16,0 1-16</inkml:trace>
  <inkml:trace contextRef="#ctx0" brushRef="#br0" timeOffset="2956.24">1757 3768 0,'0'0'0,"21"0"0,-21-21 15,21 21-15,0-22 0,0 1 16,-21 0-16,0 0 0,0 0 16,0 0-16,0-1 15,-21 22 1,0 0-16,0 0 0,0 22 16,0-22-16,-1 21 0,1 0 15,0 0-15,21 0 16,0 0-16,0 1 0,0-1 0,21 0 15,0-21-15,1 21 16,-1-21-16,0 21 0,0-21 16,-21 21-16,21-21 0,0 22 0,1-1 15,-22 0 1,0 0-16,-22 0 0,1-21 16,0 21-16,0 1 0,0-22 15,-22 0-15,22 21 0,-21-21 0,21 0 16,-22 0-16,22 0 15,0 0-15,0 0 0,0-21 16,21-1-16,21 1 16,0 21-16,0-21 0,0 21 15,22-21-15,-22 21 0</inkml:trace>
  <inkml:trace contextRef="#ctx0" brushRef="#br0" timeOffset="3267.06">2159 3789 0,'0'0'16,"0"-21"-16,21 0 15,-21-1-15,21 1 0,-21 0 0,0 0 16,21 0-16,-21 0 0,22-1 16,-22 1-16,0 0 0,0 0 15,0 42 1,0 0-16,-22 0 15,22 1-15,-21 20 0,0-21 16,0 21-16,0-20 0,21-1 0,0 21 16,0-21-16,0 0 0,-21 1 15,21-1-15,0 0 0,0 0 0,0 0 16,21-21-16,0 21 16,0-21-16,0 0 0,22 0 15,-22 0-15,0-21 0,21 21 16,1-21-16,-22 0 0,21 21 0</inkml:trace>
  <inkml:trace contextRef="#ctx0" brushRef="#br0" timeOffset="3601.87">2603 3683 0,'0'0'0,"0"-21"0,0 0 16,0 0-16,0-1 16,0 1-16,22 21 15,-1 0-15,0 0 0,0 0 16,0 0-16,0 0 0,1 21 0,20 1 15,-21-1-15,0 0 16,0 0-16,1 0 0,-1 0 0,-21 1 16,21-1-16,-21 0 0,0 21 0,0-21 15,0 1-15,0-1 0,0 0 16,-21 0-16,0 0 0,-1-21 16,1 0-16,21-21 15,0 0 1,0 0-16,0 0 0,0-1 15,0 1-15,0 0 0,21-21 0,-21 21 16,22-1-16,-1 1 0,0-21 16,0 21-16,0 0 0,0 21 0,1-22 15,-1 1-15,0 21 16,0 0-16,0-21 0,0 21 0,1 0 16</inkml:trace>
  <inkml:trace contextRef="#ctx0" brushRef="#br0" timeOffset="5270.95">3323 3556 0,'0'21'0,"0"22"16,0-22 0,0 0-16,0 0 0,0 0 15,0 0-15,0 1 0,0-1 16,0 0-16,0 0 0,0 0 16,0 0-16,0 1 0,0-1 15,0 0-15,0 0 16,0-42 15,0 0-15,0 0-16,0-1 0,0 1 15,0-21-15,21 21 0,0-22 0,1 22 16,-1-21-16,0 21 0,0-22 16,21 22-16,-20 0 0,20 0 0,-21 0 15,0 21-15,22 0 0,-22 0 16,21 0-16,-21 0 15,0 21-15,1 0 0,-1 0 0,-21 0 16,0 1-16,0 20 0,0-21 16,0 0-16,0 0 0,0 22 0,21-22 15,-21 0-15,0 0 16,0 0-16,21 1 0,0-22 0,0 21 16,1-21-16,-1 0 0,21 0 15,-21 0-15,22 0 0,-1 0 0,-21 0 0,21-21 16,1-1-16,-1 22 0,-21-21 15,22 0-15,-1 0 0,-21 0 0,0 0 16,0-1-16,1 1 0,-22-42 16,0 42-16,0-22 15,0 22-15,0-21 0,-22 21 0,1-1 16,0 22-16,0 0 0,0 0 16,-22 0-16,22 0 0,0 0 0,0 22 15,0-1-15,0 0 0,-1 0 0,1 21 16,0-20-16,0 20 0,21-21 15,0 21-15,0-20 0,0-1 0,0 21 16,0-21-16,0 0 0,0 1 16,0-1-16,0 0 0,21-21 15,0 0-15,0 0 16,1 0-16,-1 0 0,0-21 16,0 0-16,0-1 0,0 22 0,1-42 15,-1 21-15,0 0 0,0-22 16,0 22-16,-21-21 0,0 0 0,21-1 15,-21 22-15,22-21 0,-22 21 16,0-1-16,0 1 0,0 0 0,0 42 31,0 0-31,0 1 0,0-1 0,0 0 16,0 21-16,0-21 0,0 22 0,0-22 16,0 21-16,0-21 0,0 22 15,0-22-15,0 0 0,21 0 16,-21 0-16,21 1 0,0-22 0,0 0 15,22 21-15,-22-21 0,0 0 16,21 0-16,-21 0 0,22 0 0,-22-21 16,0-1-16,21 22 0,-20-21 15,-1 0-15,0-21 0,0 21 0,-21-22 16,0 22-16,21-21 0,-21 21 16,0-22-16,0 22 0,0-42 15,21 63-15,-21-22 0,0 44 31,0-1-31,0 21 0,0-21 16,0 0-16,0 1 0,0-1 16,0 21-16,0-21 0,-21 0 0,21 1 15,0-1-15,0 0 0,0 0 16,21-21 31,-21-21-47,22 0 0,-1 0 0,-21-1 15,21 1-15,0-21 0,-21 21 0,21-22 16,0 1-16,-21 21 0,22-21 16,-1 20-16,0 1 0,-21 0 15,21 0-15,0 21 0,0 0 16,1 21 0,-22 0-16,21-21 0,-21 21 15,0 22-15,0-22 0,0 0 0,0 0 16,0 22-16,0-22 0,0 0 0,0 21 15,0-21-15,0 1 0,21-1 16,0 0-16,-21 0 0,21-21 0,0 21 16,1-21-16,-1 0 0,0 0 0,0 0 15,0 0-15,0 0 0,22 0 16,-22-21-16,0 0 0,21 21 0,22-42 16,-43 20-16,0-20 15,0 21-15,1 0 0,-1-22 0,0 1 16,-21 21-16,0-21 0,0 20 15,0-41-15,0 42 16,0 0-16,0-1 0,-21 22 16,0 0-16,21 22 0,-22-22 15,1 21-15,21 21 0,-21-21 0,21 22 16,0-1-16,-21 0 0,21-21 0,0 22 16,0-1-16,0-21 0,0 0 15,0 22-15,0-22 0,21 0 0,0-21 16,0 21-16,1-21 0,20 0 15,-21 0-15,21 0 0,1 0 0,-1 0 16,0-21-16,1 0 0,-1 0 0,-21 21 16,22-43-16,-1 22 15,-21 0-15,21 0 0,-20-21 0,-1-1 16,0-20-16,-21 20 16,0-41-16,0 63 0,0-1 15,-21 1-15,0 21 0,-1 0 0,1 21 16,21 1-16,-21-1 15,21 21-15,0 0 0,0-20 0,0 20 16,0 0-16,0-21 0,0 22 16,0-22-16,0 0 0,0 21 0,0-20 15,21-1-15,0-21 0,-21 21 16,22 0-16,-1-21 0,0 0 16,0 0-16,0 0 0,0 0 0,1 0 15,-1-21-15,21 0 0,-21 21 16,0-21-16,1-1 0,-1 1 0</inkml:trace>
  <inkml:trace contextRef="#ctx0" brushRef="#br0" timeOffset="5463.69">7027 3239 0,'21'0'62,"-21"21"-46,0 0-16,0 0 15,0 0-15,0 0 0,-21 1 16,0-1-16</inkml:trace>
  <inkml:trace contextRef="#ctx0" brushRef="#br0" timeOffset="5623.64">6943 3725 0,'0'0'0,"-22"0"0,22 22 16,-21-22-16,21 21 16,21-21 15,1 0-15,-22-21-1</inkml:trace>
  <inkml:trace contextRef="#ctx0" brushRef="#br0" timeOffset="6140.76">8488 2900 0,'0'0'0,"-21"-21"0,-22-22 31,43 22-31,-21 21 0,21 21 16,0 1-16,0 20 0,0 0 0,0 1 15,0-1-15,0 21 0,0 1 16,0-1-16,0 22 0,0-21 0,0-1 15,0 1-15,0-1 0,-21 1 16,21-22-16,0 0 0,-21 1 0,21-1 16,0-21-16,0 21 0,0-20 0,0-1 15,0 0 1,0-42 0,0 0-1,0-22-15,0 22 0,0-21 16,0 21-16,0-22 0</inkml:trace>
  <inkml:trace contextRef="#ctx0" brushRef="#br0" timeOffset="7075.28">8424 2963 0,'0'-21'0,"0"42"0,0-63 0,-21 42 16,0-21-1,21 0 1,21 21-1,0-21-15,22 21 16,-22 0-16,21 0 0,0 0 0,22 0 16,-1 0-16,1 0 0,21 0 15,20 0-15,-20 0 0,21 0 0,-21 0 16,42 0-16,-22 0 0,22 0 16,22 0-16,-22 0 0,21 0 0,-21 0 15,21 0-15,0-22 0,0 22 0,0 0 16,1 0-16,-22-21 15,21 21-15,127-21 0,-148 21 0,0-21 16,0 21-16,0-21 16,-21 0-16,0 21 0,-22-22 0,1 22 15,0-21-15,-1 21 0,-20 0 16,-22-21-16,22 21 0,-22 0 16,0-21-16,1 21 0,-22 0 0,21 0 0,-21 0 15,0 0-15,1 0 16,-22 21-1,0 0-15,0 0 16,0 1-16,0-1 0,0 21 0,0-21 16,0 0-16,-22 22 0,22-22 15,-21 21-15,21-21 0,0 22 16,0-1-16,0 0 0,0 1 0,0 20 16,0-20-16,0 20 0,0-21 15,0 1-15,0 20 0,0-20 0,0-1 16,0 0-16,0 1 0,0-1 0,0-21 15,0 21-15,0-20 0,0 20 16,0-21-16,0 0 0,0 0 0,0 1 16,0-1-16,0 0 0,0 0 15,0 0-15,-21-21 16,0 0-16,0 21 0,0-21 16,-1 0-1,1 0-15,0 0 0,0 0 0,0 0 16,0 0-16,-1 0 0,-20 0 0,0 0 15,21 0-15,-22 0 0,-20 0 16,20 0-16,-20 0 0,-1 0 0,-20 0 16,-1 0-16,0 0 0,1 0 15,-22 0-15,0 22 0,0-22 0,-21 0 16,21 0-16,-21 0 0,0 0 16,0 0-16,0 21 0,0-21 0,0 0 15,0 0-15,0 0 0,0 0 16,-105 0-16,126 0 15,0 0-15,21 0 0,-21 0 0,22 0 16,-1 0-16,-63 0 0,63 0 16,1 0-16,20 0 0,1 0 15,-1 0-15,1 0 0,20 0 0,1 0 16,0 0-16,20 0 0,1 0 16,0 0-16,0 0 0,0 0 15,0 0-15,-1 0 0,1 0 0,0 21 16,0-21-16,0 0 0,0 0 0,-22 0 15,22 0-15,0 0 0,0 21 0,0-21 16,-1 0-16,22 21 16,-21-21-16,0 0 0,21 21 15</inkml:trace>
  <inkml:trace contextRef="#ctx0" brushRef="#br0" timeOffset="8020.63">825 5355 0,'0'0'0,"0"-21"0,22 21 0,-1-21 0,-21 0 15,0 0-15,21-1 16,0 1-16,-21 0 0,0 42 31,0 22-15,0-22-16,-21 21 0,0 0 16,-22 1-16,22 20 0,-21 1 15,0-22-15,-1 22 0,22-1 16,-21-21-16,-1 22 0,1-22 15,0 1-15,-1-22 0,1 21 0,21-21 16,0-21-16,0 21 0,-1-21 16,1 0-16,0 0 0,21-21 15,0 0-15,0 0 16,0 0-16,0 0 0,0-1 16,21 1-16,0 0 0,1 0 0,20 0 15,-21 21-15,21 0 0,1 0 16,-22 0-16,21 0 0,1 21 15,-1 0-15,0 0 0,-21 22 0,22-22 16,-1 21-16,-21-21 16,22 0-16,-22 22 0,0-22 0,0 0 15,0 0-15,0 0 0,1 1 16,-1-1-16,0-21 0,-21 21 0,21-21 16,0 0-16,0 0 15,1 0-15,-1 0 0,-21-21 16,21 0-16,0 21 0</inkml:trace>
  <inkml:trace contextRef="#ctx0" brushRef="#br0" timeOffset="8759.65">1820 5694 0,'0'0'0,"0"-42"0,0 20 0,0 1 16,0 0-16,0 0 0,0 0 0,-21 0 15,0-1-15,0 1 0,-22 0 16,22 21-16,-21-21 0,21 21 0,-22 0 16,22 0-16,-21 0 0,0 0 15,20 21-15,-20 0 0,21 0 16,0 22-16,0-1 0,-1 0 16,1 1-16,0-1 0,0 22 0,0-22 15,21 0-15,0 1 0,0-1 16,0 0-16,0 1 0,0-22 15,0 0-15,0 0 0,0 0 0,21-21 16,0 0-16,21 0 0,-20 0 16,-1 0-16,21-21 0,0 0 0,-20 0 15,20 0-15,0-22 0,-21 22 16,22-21-16,-22-1 0,0-20 16,0-1-16,0 22 0,1-21 0,-1-1 15,-21 1-15,21-1 0,-21 1 16,0-64-16,0 63 15,0 22-15,0-1 0,0 1 16,0 21-16,0 0 0,0 42 16,0 0-1,0 21-15,0 1 0,0-1 0,0 0 16,0 22-16,0-1 0,0-20 16,0 20-16,0 1 0,0-1 0,0 1 15,0-22-15,0 0 0,0 22 16,0-43-16,0 21 0,0-20 0,21-1 15,0 0-15,0 0 0,1-21 16,-1 0-16,0 0 0,0 0 0,0-21 16,0 0-16,22-43 15,-1 43-15,-21-21 0,0-1 16,1 1-16,-1 21 0,0-21 16,-21 20-16,21-20 0,-21 21 0,21 0 15,-21 42 16,0 0-31,0 0 0,0 0 16,0 1-16,0 20 0,0-21 0,0 0 16,0 0-16,0 1 0,0-1 15,0 0-15,0 0 0,0-42 47,0 0-31,0-22-16</inkml:trace>
  <inkml:trace contextRef="#ctx0" brushRef="#br0" timeOffset="9067.87">2349 5271 0,'-21'0'32,"0"0"-32,0 0 0,0 21 0,21 0 15,0 0 1,21-21-1,0 0 1,0 0-16,0-21 0,1 0 16,-22 0-16,0-1 15,0 1-15,0 0 0,0 0 16,-22 21-16,1 0 16,0 0-16,0 0 0,0 0 0,0 21 15,-1-21-15,1 21 0,21 22 16,0-22-16,0 0 0,0 0 15,0 0-15,0 0 0,21 1 0,1 20 16,-1-42-16,0 21 0,0 0 16,0 0-16,0-21 0,22 0 0</inkml:trace>
  <inkml:trace contextRef="#ctx0" brushRef="#br0" timeOffset="9298.99">2752 5419 0,'21'0'15,"0"0"1,0 21-16,0 0 16,-21 0-16,21 0 0,1 1 0,-22-1 15,21 0-15,0 0 0,-21 0 16,0 22-16,0-22 0,21 0 16,-21 21-16,0-21 0,0 1 15,0-1-15,0 0 0,0 0 16,21-21-1,0 0-15,-21-21 16,22-21-16,-1 20 0,0 1 0</inkml:trace>
  <inkml:trace contextRef="#ctx0" brushRef="#br0" timeOffset="9472.89">3365 5334 0,'-63'42'16,"63"-20"-1,-21-1-15,0 21 0,-1-21 0,1 22 16,0-22-16,0 21 0,0-21 16,0 22-16,21-1 0,-22-21 0,1 0 15,21 22-15,0-22 0,0 0 16,-21-21-16,21 21 0,0 0 0</inkml:trace>
  <inkml:trace contextRef="#ctx0" brushRef="#br0" timeOffset="9928.29">4699 5313 0,'0'0'0,"0"-21"0,0 0 16,0-1-16,21 22 15,0 0 1,0 22-16,-21-1 16,22 21-16,-22-21 0,0 22 0,0-22 15,0 21-15,0 0 0,0-20 16,0 20-16,0 0 0,-22-21 0,1 22 16,0-1-16,21-21 15,0 0-15,0 1 0,0-44 31,0 1-15,0 0-16,0-21 0,0 21 0,0-22 16</inkml:trace>
  <inkml:trace contextRef="#ctx0" brushRef="#br0" timeOffset="10231.09">4741 4932 0,'0'-21'0,"0"42"0,-21-42 16,0 42-1,21 0-15,0 0 0,0 0 16,0 1-16,0-1 0,0 21 16,21-21-1,0-21-15,0 0 0,1 0 0,-1 0 16,0 0-16,0-21 16,0 0-16,-21 0 0,0 0 0,0-1 15,0-20-15,0 21 16,-21 0-16,0 0 0,0-1 0,-22 1 15,22 0-15,0 21 0,0 0 16,21 21 0,0 0-16,0 22 15,21-22-15,0 21 0,0 1 0,22-22 16,-22 21-16,21 0 0,1 1 16,-1-22-16</inkml:trace>
  <inkml:trace contextRef="#ctx0" brushRef="#br0" timeOffset="10767.92">5715 5398 0,'0'0'0,"0"-22"0,0 1 16,0 0-16,-21 0 0,0 0 16,-1 0-16,1-1 0,0 1 15,-21 21-15,21-21 0,-1 21 16,1-21-16,0 21 0,0 0 0,0 0 15,-43 42-15,43-21 16,0 22-16,0-22 0,0 21 16,-1-21-16,-20 64 0,21-43 15,0 1-15,21-1 0,0 0 0,-21 1 16,21-1-16,0 0 0,0-20 16,0-1-16,0 0 0,0 0 15,21-21-15,0 0 0,0 0 0,0 0 16,0 0-16,22-21 0,-22 0 0,21 0 15,1-22-15,-1 22 0,0-21 16,1-1-16,-1 1 0,0-21 0,1 20 16,-1-20-16,0 20 0,-21-20 15,1-22-15,-1 22 0,-21-1 16,0 1-16,0-22 0,0 43 0,0-22 16,0 22-16,-21 21 0,-1-22 15,1 43-15,0 0 0,0 0 16,21 22-16,0 20 0,-21 0 15,21 1-15,-21 20 0,21-21 0,0 22 16,0-1-16,0 1 0,0-1 0,0-20 16,0 20-16,0 1 0,0-22 15,0 0-15,21 22 0,0-22 0,0 1 16,21-22-16,-20 21 0,-1-21 16,21-21-16,0 21 0,-20-21 15,20 0-15,-21 0 0,21 0 0,-20-21 16,20 0-16,-21 21 0</inkml:trace>
  <inkml:trace contextRef="#ctx0" brushRef="#br0" timeOffset="10979.12">6583 5207 0,'0'0'16,"0"21"-16,-21-21 0,42 0 31,0 0-31,0 0 16,21 0-16,-20 0 0,20 0 15,0 0-15,-21 0 0,22 0 0,-1 0 16,-21 0-16,0 0 0,1 0 0</inkml:trace>
  <inkml:trace contextRef="#ctx0" brushRef="#br0" timeOffset="11120.03">6710 5355 0,'0'0'0,"0"21"0,-21-21 0,21 22 16,21-22-1,0 0 1,0 0-16,0 0 0,22 0 16,-1 0-16,-21 0 0,21 0 0,22-22 15,-22 22-15</inkml:trace>
  <inkml:trace contextRef="#ctx0" brushRef="#br0" timeOffset="11460.16">7832 4847 0,'-22'0'0,"44"0"0,-65 0 0,22 0 16,0 0-16,0 0 15,21 21-15,0 1 0,21-22 16,0 0 0,0 0-16,0 0 15,1-22-15,-1 1 0,0 21 0,-21-21 16,0 0-16,0 0 16,0 0-16,0-1 15,-21 22-15,0 0 0,-1 0 16,1 0-16,0 22 0,0-1 15,-21 0-15,20 21 0,1-21 0,0 22 16,21-1-16,0 0 0,-21 1 16,21-1-16,0 22 0,0-43 15,0 21-15,21 0 0,0-20 16</inkml:trace>
  <inkml:trace contextRef="#ctx0" brushRef="#br0" timeOffset="11967.26">8551 5334 0,'0'0'0,"21"-21"0,-21 0 0,0-22 0,0 22 16,0-21-16,0 21 0,0-22 0,-21 22 15,0 0-15,0 0 0,0 0 16,0 21-16,-1 0 0,1 0 0,0 21 15,0 0-15,0 0 0,-22 22 16,22-22-16,0 21 0,-21 0 0,21 1 16,-22 20-16,22-20 0,0-1 0,0 0 15,0 1-15,-1-1 0,22 0 16,-21 1-16,21-22 0,0 0 16,0 0-16,21 0 0,1-21 0,-1 0 15,0 0-15,21 0 0,-21 0 16,22-21-16,-22 0 0,21 0 0,1-22 15,-22 22-15,21-21 0,-21 21 16,0-22-16,1 1 0,-1 21 0,0-21 16,0-1-16,-21 1 0,0 0 0,0-1 15,0 22-15,0 0 0,0 0 16,0 42 0,0 0-16,-21 0 0,21 22 15,0-22-15,0 21 0,-21 0 0,21-20 16,0 20-16,-21 0 0,21 1 0,0-22 15,0 21-15,0-21 16,0 22-16,0-22 0,0 0 0,21-21 16,0 21-16,0-21 0,0 0 0,0 0 15,22 0-15,-22-21 0,21 0 16,-21 0-16,22-1 0</inkml:trace>
  <inkml:trace contextRef="#ctx0" brushRef="#br0" timeOffset="12440.92">9017 4890 0,'0'0'16,"0"-43"-16,0 22 0,0 0 0,0 0 16,-21 42-1,21 0-15,-21 21 0,21 1 0,0-1 16,0 0-16,0 1 0,-22 20 16,22-20-16,0-1 0,0 0 0,0 1 15,0-1-15,0 0 0,0 1 16,0-22-16,0 21 0,22-21 0,-22 0 15,0 1-15,0-1 0,21-21 16,-21 21-16,0-42 16,0 0-1,0-1-15,0 1 0,0 0 16,0 0-16,0 0 0,21 0 0,0-1 16,0 1-16,22-42 15,-22 42-15,0-1 0,21 1 16,-21 0-16,22 21 0,-22 0 0,21 0 15,1 0-15,-22 0 0,0 0 0,21 21 16,-21-21-16,1 21 0,-22 1 16,0-1-16,0 21 0,0-21 0,0 0 15,0 1-15,-22-1 0,1 21 0,0-21 16,0 0-16,-21 1 0,-1-1 16,22-21-16,-21 21 0,-22 0 0,43-21 15,-21 21-15,-1-21 16,22 0-16,0 0 0,42-21 31,22 21-31,-22-21 0,21 0 16,0 0-16,1-1 0,-1 22 0</inkml:trace>
  <inkml:trace contextRef="#ctx0" brushRef="#br0" timeOffset="12713.77">10096 5186 0,'0'0'0,"22"-21"0,-1-22 0,-21 22 0,0 0 15,0 0-15,0 0 16,-21 21-16,-1 0 0,1 0 16,-21 21-16,0 0 0,20 0 15,-20 0-15,0 22 0,-1-22 16,22 21-16,0 1 0,0-22 0,0 21 16,0 0-16,21-20 0,-22 20 0,22 0 15,0-21-15,0 1 0,22 20 16,20 0-16,0-21 0,1-21 15,-1 22-15,0-22 0,22 0 16,42 0-16,-43 0 0,-21 0 16,22-22-16,-22 22 0,-21-21 0,22 0 15,-22 0-15,21 0 0,-21 0 16</inkml:trace>
  <inkml:trace contextRef="#ctx0" brushRef="#br0" timeOffset="13183.15">12171 4784 0,'0'0'0,"0"-21"0,-21-1 0,21 1 16,-22 21-16,44 21 16,-1 22-1,21-22-15,-21 21 0,22 22 16,-1-22-16,-21 0 0,21 22 0,-20-22 0,-1 1 16,0-1-16,0 0 0,0-21 15,-21 22-15,21-22 0,-21 0 16,0 0-16,0 0 0,0 1 0,0-44 31,0 1-15,0 0-16</inkml:trace>
  <inkml:trace contextRef="#ctx0" brushRef="#br0" timeOffset="13415.63">12658 4784 0,'0'0'15,"0"-43"-15,21 1 0,-21 21 0,0 0 16,-21 42-1,-1 0-15,1 0 0,-21 22 16,0-1-16,20 0 0,-20 1 16,0-1-16,-1 21 0,1-20 0,0-1 15,-1 0-15,22 1 0,-21-1 16,21 0-16,0-20 0,-1-1 0,22 0 16,-21 0-16,21 0 0,0 0 0,0 1 15,21-22 1,1-22-1,-1 1-15,0 0 0,21 0 16</inkml:trace>
  <inkml:trace contextRef="#ctx0" brushRef="#br0" timeOffset="13856.7">12763 4699 0,'0'0'15,"0"-21"-15,22 21 0,-22-21 0,0 42 31,0 0-31,-22 21 0,22-20 0,0 20 16,0 0-16,-21 1 0,21-1 16,0 0-16,0 1 0,0-1 0,0-21 15,0 0-15,0 0 0,21 1 16,1-1-16,-1-21 0,0 0 16,21 0-16,1 0 0,-1 0 0,0 0 15,64-43-15,-64 22 16,22-21-16,-22 0 0,1 20 0,-1-20 15,0 0-15,-21-1 0,1 1 0,-1 21 16,0-21-16,-21 20 0,0 1 16,0 42 15,-21 1-31,0-1 0,-1 21 0,1 0 16,0 1-16,0-1 0,0 0 15,0 1-15,-1-1 0,1 0 16,0 22-16,-21-22 0,21 1 0,-1-1 15,1-21-15,0 21 0,0 1 0,21-22 16,0 0-16,-21 0 0,21 0 16,21-21-1,0 0-15,0 0 16,0-21-16,22 0 0,-1-21 0,0 21 16,-20-22-16</inkml:trace>
  <inkml:trace contextRef="#ctx0" brushRef="#br0" timeOffset="14373.11">13779 4720 0,'-21'0'31,"21"21"-15,21-21-1,1 0-15,-1 0 0,21 0 0,-21 0 16,22 0-16,-1 0 0,0-21 15,1 21-15,-1-21 0,64 0 16,-64 0-16,-21 21 0,43-21 16,-43 21-16,-21 21 31,-21 0-31,0 0 0,-1 0 0,-20 0 16,21 22-16,-21-1 0,-1 0 15,1 1-15,0 20 0,-1-20 0,-20-1 16,20 0-16,1 1 0,0-1 15,-1-21-15,1 21 0,0-20 0,21-1 16,-22 0-16,22-21 0,0 21 0,0-21 16,21-21-1,0 0-15,0 0 16,21-1-16,0-20 0,0 21 0,0-21 16,1 20-16,-1 1 15,21 0-15,-21 21 0,0 0 0,22 0 16,-22 0-16,0 0 0,0 0 15,22 21-15,-22 0 0,0 22 0,0-22 16,0 0-16,0 0 0,1 0 0,20 1 16,-21-1-16,0 0 0,22-21 15,-22 0-15,21 0 0,0 0 0,1 0 16,-22 0-16,21 0 0,1 0 0,-1-21 16,0 0-16,-21-1 0,22 1 15,-1 0-15</inkml:trace>
  <inkml:trace contextRef="#ctx0" brushRef="#br0" timeOffset="14791.27">16552 4720 0,'0'0'0,"0"-21"0,0 0 0,0 0 0,0 0 15,0 63 1,0-21-1,0 21-15,0 22 0,0-1 16,0 1-16,0 21 0,0-22 0,-21 1 16,21 20-16,-21-20 0,21-1 0,-21 1 15,0-1-15,-1 1 0,1-1 16,0 1-16,21-22 0,-21 0 16,0 1-16,0-1 0,21-21 0,-22 22 15,22-22-15,0-42 16,0-1-1,0-20-15,0 21 0,0-21 16,0-1-16</inkml:trace>
  <inkml:trace contextRef="#ctx0" brushRef="#br0" timeOffset="15072.49">16277 4995 0,'0'-63'0,"0"126"16,0-190-16,0 64 0,0 21 0,0-1 0,21 1 15,0 0-15,22 20 0,-1 1 16,0 0-16,1 0 0,-1 21 15,0 0-15,22 0 0,-22 0 16,22 0-16,-22 0 0,0 0 0,1 21 0,-22 21 16,0-20-16,-21-1 0,0 21 15,0 0-15,-21-20 0,-21 20 16,20-21-16,-62 43 0,20-22 16,22-21-16,0 0 0,-1 0 15,1-21-15,0 22 16,20-22-16,44 0 15,-1 0-15,0 0 0,21 0 16,-21 0-16,22 0 0,-1-22 16,0 22-16,22-21 0,-22 0 0,22 0 15</inkml:trace>
  <inkml:trace contextRef="#ctx0" brushRef="#br0" timeOffset="15615.18">17420 4636 0,'0'-22'16,"0"44"-16,0-65 0,0 22 0,-21 21 0,0 0 15,-43 0-15,43 0 16,0 0-16,0 0 0,-22 21 0,22 0 16,0 1-16,-21 20 0,21-21 0,-1 21 15,1 1-15,-21 20 0,21-20 16,-22 41-16,43-41 16,0-22-16,0 21 0,0-21 15,0 0-15,0 1 0,22-22 16,20 0-1,-21-22-15,0 1 0,0 0 0,22 0 16,-22-21-16,21-1 0,-21 22 0,22-21 16,-22-1-16,0 1 0,21 0 15,-20 21-15,-1-22 0,-21 22 0,21-21 16,0 42-16,0 21 16,-21 0-1,0 0-15,21 22 0,-21-1 16,0 0-16,0 22 0,0-22 0,0 22 15,0-1-15,0 1 0,0-1 16,-21 1-16,0-1 0,0 1 16,21 20-16,-21-20 0,0-1 0,-1 1 15,22-1-15,0 43 0,0-64 16,0 1-16,0-22 0,0 0 16,0 0-16,0 0 0,0-42 15,22 0 1,-1 0-16,0 0 0,-21-22 0,21 1 15,0 0-15,0-1 0,1-20 16,-1 21-16,0-22 0,0 22 0,0-1 16,0 1-16,1 0 0,-1-1 15,0 1-15,0 21 0,0-21 0,0-1 16,1 22-16,-1-21 0,0 21 16,0-22-16,0 22 0,0-21 0,1 21 15</inkml:trace>
  <inkml:trace contextRef="#ctx0" brushRef="#br0" timeOffset="15984.98">18013 4657 0,'0'-21'0,"-43"-106"32,43 105-17,0 1-15,22 0 0,-1 21 0,0-21 16,0 21-16,0 0 0,22 0 0,-1 0 15,-21 0-15,21 21 0,1 0 16,-1 0-16,-21 22 0,22-22 0,-22 21 16,0 1-16,0-1 0,-21 0 15,0 1-15,0-1 0,0 0 0,0 1 16,-21-22-16,0 21 0,0-21 16,-1-21-16,1 21 0,0-21 15,0 0-15,21-21 0,0 0 16,0 0-16,0-21 0,0-1 15,0 22-15,21-21 0,0-1 16,22-20-16,-22 21 0,0-1 16,21 1-16,22-22 0,-22 43 15,0 0-15,-20 0 0,20 21 16,-21 0-16,0 0 0,0 0 0,-21 21 16,0 0-16</inkml:trace>
  <inkml:trace contextRef="#ctx0" brushRef="#br0" timeOffset="16720.57">6244 7027 0,'-21'0'31,"21"-21"32,0 0-63,0 0 16,21 21-16,0-21 0,0 0 15,1-22-15,-1 22 0,21-21 0,-21-1 16,22 1-16,-1 0 0,0-1 15,1-20-15,-22 21 0,0-22 0,0 22 16,0-1-16,-21 1 0,0 0 0,0 21 16,0-1-16,-21 22 15,0 22-15,0-1 16,-22 0-16,22 21 0,0 22 16,0-1-16,21-20 0,0 20 0,0 1 15,-21-1-15,21-21 0,0 22 0,0-22 16,0 1-16,0-22 0,21 21 15,-21-21-15,21 0 0,0 1 0,0-1 16,22 0-16,-22-21 0,21 0 16,1 0-16,-1 0 0,0 0 0,1-21 15,62-22-15,-62 22 0,-1 0 16,0 0-16</inkml:trace>
  <inkml:trace contextRef="#ctx0" brushRef="#br0" timeOffset="17307.24">7197 6710 0,'0'-21'0,"0"0"0,0-22 31,0 64-15,0 22-16,0-22 0,0 0 15,0 0-15,0 22 0,0-22 0,0 21 16,0-21-16,-22 22 0,22-22 16,0 0-16,0 0 0,0 0 0,0 0 15,0 1-15,0-1 16,0-42-1,0-1 1,0 1-16,0 0 16,0 0-16,0-21 0,0 20 0,22-20 15,-1 0-15,-21 21 0,21-22 0,-21 1 16,21 21-16,0 0 0,0-1 16,1 1-16,-1 21 0,0 0 0,0 0 15,0 21-15,0-21 0,1 22 16,-1 20-16,0-21 0,0 0 15,0 22-15,-21-22 0,0 0 0,0 0 16,21 21-16,-21-20 0,0-1 16,0 0-16,22 0 0,-22-42 47,0 0-47,21-22 15,-21 22-15,21 0 0,0-21 16,-21-1-16,21 1 0,22 0 0,-22-1 15,21 22-15,-21-21 0,22 21 16,-1 0-16,0-1 0,1 22 16,-1 0-16,0 22 0,1-22 0,-22 42 15,0-21-15,0 0 0,0 22 0,-21-1 16,0-21-16,0 43 16,0-22-16,0-21 0,0 0 15,0 22-15,0-22 0,0 0 16,0 0-16,21-21 31,1-21-31,-1 0 0,0 0 16,0-1-16</inkml:trace>
  <inkml:trace contextRef="#ctx0" brushRef="#br0" timeOffset="17676.25">8445 6562 0,'22'42'31,"-22"-21"-16,21 0-15,-21 22 0,0-22 16,0 0-16,0 21 0,0-20 0,21-1 16,-21 0-16,0 42 0,0-41 15,0-1-15,0 0 16,0 0-16,-21-21 31,21-21-31,0 0 0,0 0 16,0-1-16,0 1 0,0-21 15,0 21-15,0-22 0,42-41 16,-21 41-16,0 1 0,1 0 0,20 21 16,-21-22-16,21 43 15,1 0-15,-1 0 0,0 0 0,1 0 0,-1 21 16,0 1-16,1-1 0,-1 0 16,-21 21-16,0-21 0,1 22 15,-1-22-15,-21 21 0,0-21 0,0 1 16,0-1-16,0 21 0,-21-21 15,-1 0-15,1 1 0</inkml:trace>
  <inkml:trace contextRef="#ctx0" brushRef="#br0" timeOffset="18507.89">11536 6329 0,'0'0'0,"106"-85"31,-85 64-31,-21 0 0,0 0 16,0 0-16,0-1 15,0 1-15,-21 0 16,-1 21-16,1 0 0,0 0 15,-21 0-15,21 0 0,-22 0 16,22 21-16,-21-21 0,21 43 0,-22-22 16,22 0-16,-21 21 0,21 1 15,-1 20-15,1-21 0,21 22 16,0-22-16,0 1 0,0 20 0,0-42 16,0 22-16,0-22 0,0 21 15,21-42-15,-21 21 0,22 0 0,-1-21 16,0 0-16,0 0 0,21 0 0,-20-21 15,-1 0-15,0 21 0,0-21 16,0-21-16,0 20 0,1 1 0,-1-21 16,0 21-16,0-22 0,-21 1 15,0 21-15,21-21 0,-21 20 16,21 1-16,-21-21 0,22 21 0,-22 0 0,0-1 16,0-20-1,0 21-15,0 0 0,0 0 0,0-1 16,0 1-16,0 0 0,0 0 15,0 0-15,0 0 16,-22 21 0,1-22-16,0 22 15,0 0-15,0 0 16,0 0-16,-1 0 16,1 0-16,0 0 0,0 0 15,0 0-15,21 22 16,-21-1-16,-1-21 0,22 21 0,0 0 15,-21-21-15,0 21 0,21 0 16,-21-21 0,21 22-1,0-1-15,0 0 16,21 0 0,0-21-16,-21 21 15,21 0-15,1-21 16</inkml:trace>
  <inkml:trace contextRef="#ctx0" brushRef="#br0" timeOffset="19107.08">11980 6181 0,'-21'-21'31,"21"42"-15,0 0-16,0 0 0,0 0 0,0 22 15,21-1-15,-21 64 0,0-64 16,0 22-16,0-1 0,0-21 16,0 22-16,0-1 0,-21-20 0,21 20 15,-21-20-15,0 20 0,21-21 0,-21 22 16,21-22-16,0 1 0,-22-1 15,22 0-15,0 1 0,-21-22 16,21 0-16,0 0 0,0 0 0,0-42 31,0-21-15,21 21-16,1-22 0,-1 1 0,-21 0 16,21-22-16</inkml:trace>
  <inkml:trace contextRef="#ctx0" brushRef="#br0" timeOffset="19391.91">12001 6392 0,'0'0'0,"22"-42"0,-22 21 0,0 0 16,0-22-16,0 22 0,21 21 15,0-21-15,0 21 0,0-21 16,0 21-16,22-21 0,-22 21 0,21 0 16,1 0-16,-1 0 0,-21 0 15,21 21-15,-20 0 0,-1 0 16,0 0-16,-21 1 0,0 41 15,0-21-15,-21 1 0,0-22 0,-1 21 16,-20 1-16,21-22 0,-21 0 16,-1 0-16,1 0 0,21 0 0,-22 1 15,22-22-15,0 0 0,0 21 16,42-21 0,21-21-16,-20 21 0,20-22 15,-21 1-15,21 21 0,1-21 16,-1 0-16,0 0 0</inkml:trace>
  <inkml:trace contextRef="#ctx0" brushRef="#br0" timeOffset="19956.09">12996 6244 0,'0'0'0,"21"-21"0,-21 0 0,0 0 16,0 0-16,-21 21 15,0 0 1,0 0-16,0 0 0,0 0 0,-1 21 15,1 0-15,0 0 0,0 21 16,0-20-16,0 20 0,-1 0 16,1 1-16,0-1 0,0 0 0,21 1 15,0-1-15,-21-21 0,21 21 16,0-20-16,0-1 0,0 0 0,21-21 31,0-21-15,0 0-16,-21-1 0,21 1 0,1 0 15,20-21-15,-21 21 0,-21-22 16,21 22-16,0-21 0,1 21 0,-1-22 16,-21 22-16,21 0 15,0 21-15,0 21 16,0 0-16,-21 22 16,0-22-16,0 21 0,0 0 15,0 1-15,0-1 0,0 0 16,0 22-16,0-22 0,0 22 0,0-22 15,0 22-15,0-1 0,0 1 16,0-1-16,0 1 0,0-1 0,-21 1 16,21-1-16,0-21 0,-21 22 0,21-22 15,0-21-15,0 1 0,0-1 16,0 0-16,21-21 0,0 0 16,1-21-16,-1-22 0,0 22 15,0-21-15,21 0 0,-20-1 16,-1 1-16,0 0 0,0-22 15,0 22-15,0-1 0,1 1 0,-1 0 16,0-1-16,0 1 0,0 21 16,0-21-16,1-1 0,-1 1 0,0 0 15,0-1-15,0 1 0,0 0 0</inkml:trace>
  <inkml:trace contextRef="#ctx0" brushRef="#br0" timeOffset="20489.14">14414 6054 0,'0'0'0,"-63"42"15,42-42 1,21-21 15,0 0-15,0 0-1,0-1-15,0 1 16,21 21 0,0-21-16,0 21 15,0 21 1,1 0-16,-22 1 15,0-1-15,0 0 0,0 0 16,0 0-16,-22-21 16,1 0-16,0 0 15,0 0 1,0 0-16,0-21 16,21 0-1,0 0-15,0 0 0,0-1 16,21 22-16,0 0 15,0 0-15,0 0 0,0 0 16,1 0-16,-1 22 0,-21-1 0,21 21 16,-21-21-16,0 0 0,0 22 15,0-1-15,0-21 0,-21 22 0,0-22 16,-1 21-16,-20-21 0,21 0 16,0 1-16,-43 20 0</inkml:trace>
  <inkml:trace contextRef="#ctx0" brushRef="#br0" timeOffset="21407.18">16679 6075 0,'0'0'0,"21"0"0,64-21 31,-64 21-31,-21 21 16,-21 0-16,0 21 0,-21-20 15,-1-1-15,1 21 0,-22-21 16,1 22-16,-1-1 0,1 0 0,-1 1 16,1-1-16,21-21 0,-22 21 15,-21 1-15,64-22 0,0 0 16,0 0-16,0-21 0,42-21 31,21 0-31,-21 21 16,22 0-16,-1 0 0,22 0 15,-1 0-15,1 0 0,-1 21 16,-21 0-16,43 0 0,21 1 16,-43-1-16,-20 0 0,-1 0 15,0-21-15,1 21 0,-22 0 0,21-21 16,-21 0-16,1 0 0,-22 22 16,21-22-16,-21-22 15,21 1 1,-21 0-16,21 21 15,0-21-15,0 0 0,1-22 0</inkml:trace>
  <inkml:trace contextRef="#ctx0" brushRef="#br0" timeOffset="21668.03">17843 5990 0,'0'0'0,"22"0"0,-22 21 16,0 1-16,0-1 15,0 0-15,-22 21 0,1 1 0,-21 20 16,21 1-16,-64 63 16,22-64-16,-1 22 0,1-22 15,-1 1-15,-21-1 0,22 1 0,-1-1 16,1-20-16,21-1 0,-1 21 16,1-20-16,0-22 0,20 21 0,1-21 15,0 22-15,21-22 0,0 0 16,21-21-1,0-21-15,1 0 0,20 0 16,0-1-16</inkml:trace>
  <inkml:trace contextRef="#ctx0" brushRef="#br0" timeOffset="22396.45">18669 6498 0,'0'0'0,"42"-21"0,-21 21 15,22-21-15,-22 21 0,-21-21 0,21 0 16,-21-1-16,0 1 0,0 0 16,0 0-16,0 0 0,0 0 15,-21-1-15,0 1 0,0 0 0,-1 21 16,1 0-16,-21 0 0,0 0 16,-1 0-16,1 0 0,0 0 0,-64 42 15,63-20-15,-20 20 0,21-21 16,-1 21-16,1 1 15,21-1-15,0 0 0,-1 1 0,1-22 16,21 21-16,0-21 0,0 1 0,0-1 16,0 0-16,0 0 0,21-21 15,1 0-15,-1 0 0,0 0 0,21 0 16,1 0-16,-1 0 0,0-21 16,1 0-16,-1 0 0,21-22 0,-20 1 15,-1 0-15,0-1 0,1 1 16,-1-22-16,0 22 0,-20 0 0,-1-22 15,0 22-15,0-22 0,0 22 16,-21 0-16,0-1 0,0-41 16,0 63-16,0-1 0,0 1 15,-21 21-15,0 21 16,0 1-16,0-1 16,21 21-16,-22 0 0,1 1 0,21-1 15,-21 0-15,21 22 0,0-22 16,0 22-16,0-22 0,0 22 0,0-22 15,0 0-15,0 1 0,21-1 16,22 21-16,-22-41 0,0-1 16,21-21-16,-21 0 0,22 0 0,-1 0 15,0 0-15,1 0 0,-22-21 16,21-1-16,1-20 0,-1 21 0,0-21 16,1 20-16,-22-20 0,0 0 15,21-1-15,-42 1 0,21 21 16,1 0-16,-22 0 0,21-1 0,-21 44 31,-21-1-31,-1 21 16,22-21-16,-21 0 0,21 1 0,0-1 15,-21 0-15,21 0 0,0 0 16,-21 0-16,21 1 0,0-1 16,21-21-1,0 0-15,0-21 0,-21-1 16,22 22-16,-1-21 0,0-21 15</inkml:trace>
  <inkml:trace contextRef="#ctx0" brushRef="#br0" timeOffset="22684.08">19537 6011 0,'0'0'0,"-21"0"0,-1 0 0,1 0 0,0 0 15,0 0-15,21 22 0,0-1 31,21-21-31,0 0 16,0 0-16,1 0 0,-1 0 16,0-21-16,0 21 0,0-22 15,0 1-15,-21 0 0,0 0 16,0 0-16,-21 0 16,0 21-16,0 0 15,0 0-15,0 0 0,-1 21 16,22 0-16,-21 0 0,21 0 0,-21 0 15,21 1-15,0-1 0,0 0 0,0 0 16,0 0-16,21 0 0,-21 1 16,21-1-16</inkml:trace>
  <inkml:trace contextRef="#ctx0" brushRef="#br0" timeOffset="22936.22">19981 6160 0,'0'0'0,"21"0"31,-21 21-15,22 0-16,-22 21 15,0-21-15,0 1 0,0 20 0,21-21 16,-21 21-16,0-20 0,0 20 0,0-21 16,0 0-16,0 0 0,0 1 15,0-1-15,21-21 0,-21 21 0,21-21 31,0 0-31,0-21 16,1 0-16,-22-1 0,21 1 0,0 0 16,21-21-16</inkml:trace>
  <inkml:trace contextRef="#ctx0" brushRef="#br0" timeOffset="23128.11">20489 6138 0,'0'-21'0,"0"42"0,0-63 0,0 21 0,0 0 15,-21 42 1,0 0-16,0 0 15,0 0-15,-1 1 0,-20 20 0,21-21 16,0 21-16,0-20 0,-1 20 16,1-21-16,0 21 0,0-20 15,21-1-15,0 0 0,-21 0 0,21 0 16,-21 0-16,21 1 0,21-22 31,0 0-31,0-22 0</inkml:trace>
  <inkml:trace contextRef="#ctx0" brushRef="#br0" timeOffset="23527.89">21018 5736 0,'0'0'0,"-21"-21"0,21-42 16,21 84-1,-21 0 1,22 0-16,20 21 0,-21-20 0,0 20 16,22 0-16,-22-21 0,21 22 15,0-22-15,-20 21 0,83 1 16,-62-22-16,20 0 0,43 0 16,-42-21-16,-22 0 0,0 0 15,1 0-15,-1 0 0,-21 0 16,0 0-16,0 0 0,-42 0 31,-21 0-31,21 21 16,-22 0-16,-20-21 0,21 22 0,-1 20 15,1-21-15,-64 43 0,64-43 16,-1 21-16,1-21 0,0 0 16,21 22-16,-22-22 0,22 0 0,0 0 15,0-21-15,21 21 0,-21-21 16,-1 0-16,1 0 0,0 0 15</inkml:trace>
  <inkml:trace contextRef="#ctx0" brushRef="#br1" timeOffset="30507.29">1164 8107 0,'0'0'0,"21"0"16,-21-21-16,21 0 0,-21-1 15,22 1-15,-1 0 0,-21 0 0,21 21 16,-21-21-16,21 0 0,0 21 16,-21 21 15,-42 0-31,21 21 0,0 1 16,-1-1-16,1 0 0,0 22 15,-21-1-15,21 1 0,-22-1 16,22-20-16,-21 20 0,21 1 0,-22-1 15,22-21-15,0 22 0,-21-22 16,20 22-16,1-22 0,0 0 0,-21 1 16,21-22-16,-1 21 15,1-21-15,21 1 0,-21-22 0,0 21 16,0-21-16,0 0 16,21-21-1,0-1-15,0 1 16</inkml:trace>
  <inkml:trace contextRef="#ctx0" brushRef="#br1" timeOffset="30852.1">1693 7938 0,'0'0'0,"0"-22"0,0 44 16,-21 20 0,-21-21-16,21 21 0,-1 1 15,1 20-15,-21 1 0,21-22 16,-22 22-16,1-1 0,0 22 16,21-22-16,-22 1 0,1-1 15,0 1-15,-1-1 0,1 1 16,21-22-16,0 22 0,-1-22 0,1 0 15,0-21-15,21 1 0,-21-1 16,21 0-16,0 0 0,0-42 31,21 0-31,0 21 16,0-21-16,1-1 0,-1 1 16</inkml:trace>
  <inkml:trace contextRef="#ctx0" brushRef="#br1" timeOffset="31661.66">2159 8805 0,'0'0'16,"21"0"-16,0-21 0,0 0 0,-21 0 15,22 21-15,-22-21 0,0 0 16,21-1-16,-21 1 0,0 0 15,0 0-15,0 0 0,0-22 16,-21 22-16,-1 0 0,1 0 16,0 21-16,0-21 0,0 0 0,0 21 15,-1 0-15,1 0 0,0 0 0,0 21 16,-21 0-16,20 0 0,1 0 16,-21 0-16,21 22 0,-22-1 15,22 0-15,-21 1 0,21-1 0,0 0 16,-1 1-16,1-1 0,21 0 15,0 1-15,0-1 0,0 0 16,0-20-16,0-1 0,21 0 0,1 0 16,-1-21-16,0 0 0,0 0 0,21 0 15,-20 0-15,20 0 0,-21-21 16,21 0-16,-20 0 0,20-1 16,0-20-16,1 0 0,-22-1 15,21 1-15,0 0 0,-20-22 0,-1 22 16,0-22-16,0 22 15,0-21-15,-21-1 0,0 1 0,0 20 16,0-20-16,0 20 0,0 1 0,0 0 16,0 21-16,0-22 0,0 22 0,-21 42 31,21 22-31,0-22 16,-21 21-16,21 22 0,0-22 15,0 0-15,0 22 0,0-22 0,0 0 16,0 1-16,0-1 15,0 0-15,0 1 0,21-1 0,0 0 16,-21-20-16,21-1 0,1 0 0,-1 0 16,0-21-16,21 0 0,-21 0 15,1 0-15,-1-21 0,21 0 0,-21 0 16,0-1-16,1 1 0,-1 0 16,0-21-16,0 21 0,0-22 0,-21 22 15,21 0-15,-21 0 0,0 0 16,0-1-16,0 44 31,0-1-31,0 21 0,0-21 16,0 0-16,0 1 0,0 20 15,-21-21-15,21 0 0,0 22 16,0-22-16,0 0 0,0 0 0,0 0 16,0 0-16,0-42 31,0 0-31,0 0 15,0-21-15,0 20 0</inkml:trace>
  <inkml:trace contextRef="#ctx0" brushRef="#br1" timeOffset="31807.58">2730 8382 0,'0'-21'0,"-21"21"31,42 21 0,1-21-31,-1 0 16,-21 21-16</inkml:trace>
  <inkml:trace contextRef="#ctx0" brushRef="#br1" timeOffset="32063.43">3111 8382 0,'0'0'0,"0"21"32,0 0-32,0 1 0,0-1 15,0 0-15,0 21 0,0-21 16,0 1-16,0-1 0,0 0 0,22 21 16,-22-21-16,21 1 0,-21 20 15,0-21-15,0 0 0,0 0 0,0 1 16,21-1-16,0-21 15,0-21 1,0 21-16,-21-22 16,22-20-16,-1 21 0</inkml:trace>
  <inkml:trace contextRef="#ctx0" brushRef="#br1" timeOffset="32271.31">3471 8340 0,'0'42'15,"-21"-21"-15,0 0 0,0 22 16,0-22-16,-1 21 0,1-21 16,0 22-16,0-1 0,0 0 0,0-20 15,-1 20-15,1 0 0,0-21 0,0 22 16,0-22-16,21 0 16,0 0-16,0 0 0,21-21 15,0 0-15,21-21 16,-20 0-16,20-21 0,0 21 15</inkml:trace>
  <inkml:trace contextRef="#ctx0" brushRef="#br1" timeOffset="32795.51">4127 7832 0,'0'0'16,"-21"0"-16,21-21 0,0-1 16,21 1-16,1 21 15,-1 0-15,0 0 0,21 0 0,-21 0 16,22 0-16,-1 0 0,0-21 16,22 21-16,-22 0 0,1 0 0,-1 0 15,-21 0-15,0 0 0,0-21 16,1 21-16,-44 0 15,1 0-15,-21 0 16,0 0-16,-1 0 0,1 0 16,-22 0-16,22 0 0,0 21 0,-1-21 15,-20 0-15,21 21 0,-1-21 16,22 21-16,-21-21 0,-1 22 16,22-1-16,-21 0 0,21 0 0,0 0 15,-1 0-15,22 22 0,0-22 16,-21 21-16,21 22 0,0-22 0,0 0 15,0 22-15,0-1 0,0-20 0,0 20 16,0 1-16,0-22 0,0 22 16,0 20-16,0-20 0,0-1 0,0 1 15,0-1-15,0 1 0,0-22 16,0 64-16,0-43 0,0-20 16,21-22-16,-21 21 0,22-21 15,-1 22-15,0-22 0,0-21 16,0 0-16,0 0 0,22 0 0,-1 0 15,0 0-15,22-21 0,-1-22 0,1 22 16,-1-21-16,22 0 0</inkml:trace>
  <inkml:trace contextRef="#ctx0" brushRef="#br1" timeOffset="33279.25">4741 8149 0,'0'0'0,"-84"-127"31,62 127-31,-20 21 16,21 22-16,0-22 0,0 21 15,21 22-15,-22-22 0,1 22 0,21-22 16,-21 21-16,21 1 0,0-22 16,0 22-16,-21-1 0,21-20 0,0-1 15,0 0-15,0 1 0,0-1 16,0 0-16,21-21 0,-21 1 0,21-1 16,22-21-16,-22 0 0,0 0 0,21 0 15,1 0-15,-1 0 0,0-21 16,1-1-16,-1-20 0,0 21 15,1-21-15</inkml:trace>
  <inkml:trace contextRef="#ctx0" brushRef="#br1" timeOffset="33925.28">5292 8424 0,'0'-21'16,"-64"42"0,43-21-16,0 22 15,0-1-15,-1 21 0,1-21 0,0 0 16,0 22-16,0-22 15,0 21-15,21 1 0,0-1 0,0-21 16,0 21-16,0-20 0,0 20 16,0-21-16,0 0 0,21 0 15,0-21-15,0 0 0,0 0 0,0 0 16,1-21-16,-1 21 16,0-21-16,0 0 0,-21 0 0,0 0 15,0-1-15,0-20 0,0 21 0,0 0 16,0-22-16,0 22 0,0-21 15,0 21-15,0-22 0,0 22 16,0 0-16,0 0 0,0 0 0,0 0 16,21-1-16,0 1 0,22 21 15,-22 0-15,0 0 0,21 0 16,1 0-16,-22 0 0,21 21 16,1 1-16,-22-1 0,21 0 0,-21 21 15,0-21-15,-21 1 0,0 20 0,0-21 16,0 0-16,0 22 0,0-22 15,-21 0-15,21 0 0,0 0 0,-21 0 16,0-21-16,21 22 0,0-44 31,0 1-31,0 0 0,0 0 0,0 0 16,0-22-16,0 22 0,21-21 16,0 0-16,0 20 0,1-20 15,-1 0-15,0 21 0,21-22 0,-21 22 16,22 0-16,-1 0 0,0 21 15,-20 0-15,20 0 0,0 21 0,-21 0 16,1 0-16,-1 0 0,0 1 0,0-1 16,-21 21-16,0-21 0,0 0 15,0 22-15,0-22 0,0 21 0,0-21 16,-21 1-16,0 20 0,21-21 0,-21 0 16,21 0-16,-22 1 0,22-1 15,-21-21-15,42-21 31,1-22-31,-1 22 0,0-21 16,21 21-16,-21-22 0</inkml:trace>
  <inkml:trace contextRef="#ctx0" brushRef="#br1" timeOffset="34143.33">6498 8065 0,'0'-22'0,"0"44"0,0-65 0,21 22 15,-21 42 1,0 0-16,0 1 0,0 20 15,0 0-15,0 1 0,-21 20 0,21-21 16,-21 22-16,0-22 0,0 1 16,21 20-16,-22-21 0,1 1 15,21-1-15,0 0 0,0 1 0,-21-22 16,21 21-16,0-21 0,0 1 16,0-1-16,21-21 15,0-21-15,1 21 16,-1-22-16,0 1 0,0 0 0</inkml:trace>
  <inkml:trace contextRef="#ctx0" brushRef="#br1" timeOffset="34311.36">6308 8446 0,'0'0'0,"21"0"31,0 0-16,0 0-15,0 0 0,22 0 0,-22-22 16,21 22-16,0-21 0,1 21 0,-1 0 16,0-21-16</inkml:trace>
  <inkml:trace contextRef="#ctx0" brushRef="#br1" timeOffset="35067.64">7260 8594 0,'0'-21'31,"0"-1"-31,0 1 0,0 0 16,0 0-16,0-21 0,0 20 16,0 1-16,0 0 0,0 0 0,-21 0 15,0 0-15,21-1 0,-21 22 0,-1 0 16,1 0-16,0 0 15,0 0-15,-21 22 0,20-1 0,-20 0 16,21 0-16,-21 0 0,20 22 0,-20-1 16,21-21-16,-21 21 0,20 1 15,1-1-15,0 0 0,21-20 0,0 62 16,0-63-16,0 22 0,0-22 16,21 0-16,0 0 0,1-21 15,-1 0-15,21 0 0,-21 0 0,22 0 16,-22 0-16,21 0 0,-21-21 15,22 0-15,-22 0 0,21 0 0,-21-22 16,0 22-16,1-21 0,-1 21 0,0-22 16,0 1-16,0 0 0,-21-1 15,0 22-15,0-21 0,21-1 0,-21 22 16,0 0-16,0 0 0,0 42 31,0 0-31,0 0 0,0 22 16,0-22-16,0 0 0,0 21 15,0-20-15,0 20 0,0-21 16,0 0-16,0 22 0,0-22 0,0 0 16,0 0-16,0 0 0,43-21 15,-22 0-15,0 0 0,0 0 16,0 0-16,1 0 0,20-21 0,0-21 16,1 21-16,-22-1 0,0 1 15,0-21-15,0 21 0,22-43 16,-22 22-16,0 0 0,-21 20 15,0 1-15,0 0 0,0 0 16,0 42 0,0 0-16,0 0 0,0 22 15,0-22-15,0 0 0,0 0 0,-21 22 16,21-22-16,0 0 0,0 0 16,0 0-16,-21 22 0,21-22 15,0 0-15,21-21 31,-21-21-31,21 21 0,-21-21 16,21-1-16,-21 1 0,0-21 0,21 21 16,-21-22-16,21 22 15</inkml:trace>
  <inkml:trace contextRef="#ctx0" brushRef="#br1" timeOffset="35340.55">7683 8107 0,'0'0'0,"-21"0"16,0 0-16,21 21 15,0 0 1,21-21-16,0 0 0,1 0 16,-1 0-16,0 0 0,0-21 15,0 21-15,0-21 0,-21 0 16,0 0-16,0-1 0,0 1 16,0 0-16,-21 0 0,0 0 15,0 21-15,0 0 0,0 0 16,-22 0-16,22 0 0,0 21 0,0 0 15,0 0-15,-1 0 0,22 22 16,0-22-16,0 21 0,0 1 0,0-22 16,0 21-16,0-21 0,0 22 15,22-22-15,-1 0 0,-21 0 0,21 0 16,0 0-16</inkml:trace>
  <inkml:trace contextRef="#ctx0" brushRef="#br1" timeOffset="35820.49">8086 8361 0,'0'0'0,"-22"0"31,1 21-15,21 0-16,0 0 16,0 1-16,0-1 0,0 0 0,0 21 15,0-21-15,0 22 0,-21-22 16,21 0-16,0 0 0,0 0 15,0 1-15,0-1 0,0 0 16,0 0-16,0-42 31,0 0-31,0 0 16,0-1-16,0 1 0,0 0 16,21 0-16,-21-21 0,21 20 15,1-20-15,-1 0 0,0-1 0,0 1 16,0 0-16,0 21 0,1-22 0,20 22 15,-21 0-15,0 21 0,22 0 16,-22 0-16,0 0 0,0 0 0,0 42 16,0-21-16,1 1 0,-1-1 0,-21 21 15,0-21-15,0 22 0,0-22 16,0 21-16,0-21 0,0 22 16,0-22-16,0 0 0,0 21 0,0-21 0,-21 1 15,21-1-15,-22 0 0,22 0 16,-21 0-16,21 0 15,21-42 1,1 0 0,-1 0-16,21 0 0,-21 0 0,22-1 15</inkml:trace>
  <inkml:trace contextRef="#ctx0" brushRef="#br1" timeOffset="36171.82">9102 8234 0,'21'-21'16,"-42"42"-16,63-63 0,-21 20 0,0 1 0,-21 0 15,0 0-15,-21 21 16,-21 0 0,21 21-16,-1-21 0,-20 21 15,21 0-15,-21 1 0,20-1 0,1 0 16,0 0-16,0 0 0,0-21 0,21 21 16,0 1-16,0-1 15,21-21-15,0 21 0,21-21 16,-20 0-16,20 0 0,-21 21 0,21-21 15,-20 0-15,20 21 16,-21 0-16,0-21 0,0 22 0,1-22 16,-1 21-16,-21 0 0,0 0 0,0 0 15,0 0 1,0 1-16,-21-1 0,-1-21 16,-20 21-16,21-21 0,-21 0 0,20 0 15,-20 21-15,21-21 0,-21 0 0,20 0 16,1 21-16,-21-21 0,21 0 15,0 0-15,-1 0 0,22-21 16</inkml:trace>
  <inkml:trace contextRef="#ctx0" brushRef="#br1" timeOffset="36757.58">10096 7578 0,'0'0'16,"22"-21"-16,-1-1 0,0 22 15,0-21-15,0 0 0,-21 0 0,21 0 16,-42 21 0,0 0-1,-21 21-15,-1 0 0,1 0 16,0 22-16,-22-1 0,22 0 16,0 1-16,-22 20 0,22 1 0,21 20 15,-22 1-15,1 0 0,21-1 0,0 1 16,-1-22-16,22 22 0,0 0 15,-21-22-15,21 22 0,0 0 0,0-22 16,21 85-16,1-84 0,-1-1 16,0-20-16,0 20 0,21-21 15,43 22-15,-21-43 0,-22 0 16,21 0-16,1-21 0,-1 0 0,-20 0 16,20 0-16,1 0 0,-22-21 15,22 0-15,-22 0 0,21-21 16</inkml:trace>
  <inkml:trace contextRef="#ctx0" brushRef="#br1" timeOffset="38593.69">10583 8403 0,'21'21'46,"-21"1"-14,22-22-1,-22-22-15,21 1-16,-21 0 0,0 0 15,21 0-15,-21 0 0,0-1 16,0 1-16,0 0 15,0 0-15,-21 0 16,0 21-16,-1-21 0,1 21 16,0 0-16,0 0 0,0 0 0,0 0 15,-1 0-15,1 0 0,0 21 16,0 0-16,0 0 0,0 0 0,21 0 16,-22 1-16,1-1 0,21 0 0,-21 0 15,21 0-15,0 0 0,0 1 16,0-1-16,0 0 0,0 0 0,0 0 15,21-21 17,0 0-32,1 0 0,-1 0 15,-21-21-15,21 0 0,0 0 16,0 0-16,0-1 0,1 1 16,-1 0-16,-21 0 0,21 0 0,0 0 15,-21-1-15,21 1 0,-21 0 16,21 21-16,-21-21 15,0 42 1,0 0 0,0 0-16,0 1 0,0-1 15,0 0-15,0 0 0,0 0 0,0 0 16,0 1-16,0-1 16,0 0-16,0 0 15,22-21-15,-1 0 0,0 0 16,0 0-16,0 0 0,0 0 0,22 0 15,-22-21-15,0 0 0,21 21 16,-20-21-16,-1-1 0,21 1 0,-21-21 16,-21 21-16,0-22 0,0 22 15,0-21-15,0 0 0,0 20 0,-21-20 16,0 0-16,0-1 0,0 1 0,-22 21 16,1 0-16,0-22 0,-1 22 15,1 21-15,0-21 0,-1 21 16,1 0-16,0 0 0,-1 0 0,1 21 0,0 0 15,-1 22-15,1-1 16,0 0-16,-1 22 0,1-1 0,0 1 16,20-22-16,1 22 0,0-1 0,21-20 15,0 20-15,0-21 0,0 1 16,21-1-16,0 0 0,1-20 0,-1 20 16,0-21-16,21 0 0,-21 0 15,22 1-15,-1-22 0,0 0 0,1 0 16,-22 0-16,21 0 0,1 0 0,20 0 15,-21 0-15,1 0 0,-1-22 16,0 1-16,1 0 0,-1 21 16,0-21-16,1 0 0,-1 0 0,22-1 15,-43 1-15,21 0 16,-21 0-16,0 21 0</inkml:trace>
  <inkml:trace contextRef="#ctx0" brushRef="#br1" timeOffset="39227.37">11388 8170 0,'0'-21'16,"0"42"15,0 1-31,0-1 0,0 0 16,0 21-16,0-21 0,0 22 0,0-22 15,0 21-15,-22-21 0,22 22 16,-21-22-16,21 0 0,0 0 0,0 0 15,-21 1-15,21-1 0,-21-21 16,21 21-16,0-42 31,0 0-31,0-1 16,0 1-16,0-21 16,0 21-16</inkml:trace>
  <inkml:trace contextRef="#ctx0" brushRef="#br1" timeOffset="39561.56">11409 7832 0,'-106'0'31,"85"21"-15,21 0-1,21-21 1,0 0-1,0 0-15,0 0 0,1 0 0,-1 0 16,0-21-16,0 21 0,-21-21 16,0 0-16,0-1 15,0 1-15,-21 21 16,0 0-16,0 0 0,-1 0 0,1 0 16,0 0-16,0 0 0,0 0 15,0 0-15,-1 21 0,1-21 0,0 22 16,21-1-16,0 0 0,0 0 15,0 0-15,0 0 0,21 1 16,0-1-16,1 0 0,20 21 16,-21-21-16,21 1 0</inkml:trace>
  <inkml:trace contextRef="#ctx0" brushRef="#br1" timeOffset="40104.25">12128 8276 0,'0'0'0,"0"-21"16,0 0-16,0 0 0,0 0 16,0-1-16,0 1 0,0 0 15,-21 0-15,0 21 16,0 0-16,0 0 0,0 0 16,-1 0-16,1 21 0,0 0 0,-21 0 15,21 1-15,-1 20 0,-20 0 16,21-21-16,0 22 0,0-1 15,-1-21-15,1 22 0,0-22 0,21 21 16,0-21-16,0 0 0,0 1 16,0-1-16,0 0 0,21-21 15,0 0-15,1 0 0,-1 0 0,21 0 16,-21 0-16,22 0 0,-22-21 16,21 0-16,-21-1 0,22 1 0,-1 0 15,-21-21-15,21 21 0,-20-22 0,20 1 16,-21-22-16,0 1 0,22 21 15,-22-22-15,-21 1 0,21-1 0,-21 22 16,0-22-16,0 22 0,0 21 0,0-22 16,0 22-16,0 0 15,0 0-15,-21 21 16,21 42-16,0-21 16,-21 22-16,21-1 0,-22 0 15,22 22-15,0-1 0,0-20 0,0 20 16,0-20-16,0-1 0,0 0 15,0 1-15,22-1 0,-1-21 0,-21 21 16,0-20-16,21-1 0,0 0 16,0 0-16,0-21 0,1 21 15,-1-21-15,0 0 16,0 0-16,0 0 0,0 0 0,1-21 16,-1 21-16</inkml:trace>
  <inkml:trace contextRef="#ctx0" brushRef="#br1" timeOffset="40424.12">13144 8467 0,'-21'0'0,"0"21"16,0-21-16,0 0 0,0 0 15,-1 0 1,22-21 15,0 0-31,0-1 16,22 22-16,-1 0 15,0 0 1,-21 22-16,21-1 0,-21 0 16,21 0-16,-21 0 0,0 0 0,0 43 15,-21-43-15,0 21 0,0-20 16,-22-1-16,22 21 15,-21-21-15,0 0 0,20 1 0,-20-1 16,-21 0-16,41-21 0</inkml:trace>
  <inkml:trace contextRef="#ctx0" brushRef="#br1" timeOffset="41176">13674 7853 0,'0'0'0,"0"21"47,21-21 0,0 0-47,0 0 0,0-21 16,-21 0-16,21 21 0,-21-21 0,0-1 15,0 1-15,0 0 16,0 42 15,-21-21-15,0 21-16,21 1 0,-21-1 0,21 0 15,0 0-15,-21 0 16,42-21 31,-21-21-47,21 21 0,0-21 15,0 0-15,-21 0 0,22 21 0,-22-22 16,21 1-16,-21 0 0,0 0 16,0 42 15,0 0-31,-21 0 0,-1 1 0,22-1 16,0 21-16,-21 0 0,0 1 0,0-22 15,21 21-15,-21 1 0,21-1 16,0 0-16,0-21 0,0 22 0,0-22 15,0 0-15,0 0 0,42 0 0,-21 1 16,22-22-16,-1 0 0</inkml:trace>
  <inkml:trace contextRef="#ctx0" brushRef="#br1" timeOffset="41869.93">14584 8128 0,'-21'0'0,"42"0"0,-42-21 15,-1 0 1,1 21-16,21-21 109,0-1-93,0 1-16,0 0 0,0 0 16,0 0-16,0 0 15,-21 21-15,0 0 16,0 0-16,0 21 15,-1 0-15,1 0 0,-21 21 0,21 1 16,-22-1-16,-20 43 16,42-43-16,-22 0 0,22 1 15,-21-1-15,21 0 0,0 22 16,21-43-16,0 0 0,0 0 0,0 1 16,0-1-16,21-21 15,0 0-15,0 0 0,21 0 0,-20 0 16,20-21-16,0 21 0,1-22 0,41-20 15,-41 21-15,-22-21 16,21-1-16,-21 1 0,22 0 0,-22-1 16,0 1-16,-21 0 0,0-1 15,21 1-15,-21 21 0,0 0 0,0-1 16,0 44 15,0-1-31,0 21 0,-21-21 0,21 22 16,-21-1-16,21-21 0,0 21 0,0 1 15,0-22-15,0 21 0,0-21 16,0 1-16,0-1 0,0 0 0,0 0 16,0 0-16,0 0 0,21-21 15,0 0-15,0 0 16,0 0-16,1 0 0,-1-21 0,0 0 16,0 21-16,21-42 0,-20 21 0,20-1 15</inkml:trace>
  <inkml:trace contextRef="#ctx0" brushRef="#br1" timeOffset="42336.02">15071 7789 0,'0'-42'0,"0"84"0,0-105 0,0 42 0,0 0 15,-22 42 1,22 21 0,0-21-16,0 22 0,0-1 0,-21 0 15,21 22-15,0-22 0,0 22 0,0-1 16,0-21-16,0 22 0,0-22 15,0 1-15,-21-1 0,21-21 16,0 21-16,0-20 0,0-1 16,0 0-16,0 0 0,0-42 31,0 0-15,0 0-16,0-1 0,0-20 15,21 21-15,0-21 0,1 20 0,-1-20 16,0 21-16,0 0 0,21-22 15,-20 22-15,20 21 0,-21-21 0,21 21 16,1 0-16,-22 0 0,21 0 0,1 0 16,-22 21-16,21 0 0,-21 1 15,0-1-15,1 0 0,-1 0 16,-21 21-16,0 1 0,0-22 0,0 21 16,-21-21-16,-22 1 15,22-1-15,-21-21 0,-1 21 0,1 0 16,-21 0-16,20-21 0,1 0 0,0 21 15,-1-21-15,1 0 16,21 0-16,0 0 0,-1 0 0,1 0 16,21-21-16,0 0 0,21 21 15,22-21-15,-1 0 0,-21 21 16</inkml:trace>
  <inkml:trace contextRef="#ctx0" brushRef="#br1" timeOffset="42621.86">16256 8001 0,'0'0'0,"-21"0"0,0-21 0,-1 21 0,-20 0 16,21 0-16,0 0 0,-22 0 16,22 0-16,0 21 0,-21 0 0,21 22 15,-1-22-15,1 21 0,0 0 0,0 1 16,21-1-16,0-21 0,-21 22 15,21-22-15,0 21 0,0-21 16,0 0-16,0 1 0,21-1 0,0 0 16,0-21-16,22 0 0,-22 21 15,21-21-15,0 0 0,43 0 16,-43 0-16,1-21 0,-1 0 0,0 0 16,-20 21-16,20-22 0,0-20 15,-21 21-15</inkml:trace>
  <inkml:trace contextRef="#ctx0" brushRef="#br1" timeOffset="43152.19">16764 7747 0,'0'21'31,"0"0"-15,-21-21-16,21-21 47,0 0-31,0 0-16,0 0 15,0 0 1,21 21-16,0 0 15,-21 21 1,0 0 0,0 0-16,0 0 15,-21-21 1,0 0-16,0 0 16,-1 0-1,1 0-15,21-21 16,0 0-16,0 0 15,0 0 1,21 21-16,1 0 0,-1 0 16,0 0-16,0 0 15,0 21-15,0 0 0,-21 0 16,0 0-16,22 0 0,-22 1 0,0-1 16,0 0-16,0 0 0,0 21 15,0-20-15,-22-1 0,1 0 0,0 0 16,0-21-16,0 21 0,0 0 15,-1-21-15</inkml:trace>
  <inkml:trace contextRef="#ctx0" brushRef="#br1" timeOffset="43911.13">17335 7493 0,'0'0'16,"0"-21"-16,-21 21 0,21-21 0,0 0 16,0-1-16,0 1 15,21 21-15,-21-21 0,22 21 0,-1 0 16,0 0-16,0 0 0,0 0 16,0 21-16,22 22 0,-22-22 0,21 21 15,-21 0-15,22 22 0,-22-22 16,0 1-16,0 20 0,0 1 15,-21-1-15,0 1 0,0-1 16,0 1-16,0-1 0,-21 1 0,0-22 16,-21 21-16,-1-20 0,1-1 0,0 0 15,-22 1-15,1-1 0,-1-21 0,1 22 16,-1-22-16,22 0 0,0 0 16,-1 0-16,1 0 0,21-21 0,0 0 15,21-21 1,0 0-1,0 0-15,21 0 0,21-22 0,-21 22 16</inkml:trace>
  <inkml:trace contextRef="#ctx0" brushRef="#br1" timeOffset="44558.89">18055 7133 0,'0'0'0,"-21"-21"16,21 0 0,21 21-1,0 0-15,0-21 0,22 21 0,-22 0 16,21 0-16,1 0 0,-1 0 15,0 0-15,22 0 0,-22 0 0,0 0 16,1 0-16,-1 0 0,-21 0 16,0 0-16,1 0 0,-1 0 0,0 0 15,0 0-15,-21 21 16,0 0-16,21 0 0,-21 0 16,0 22-16,0-1 0,21 0 15,-21 64-15,0-63 16,0 20-16,0-21 0,0 1 0,0 20 15,0-20-15,0 20 0,0 1 16,0-1-16,0 1 0,0-22 16,0 21-16,0 1 0,-21-1 0,21-20 0,0 20 15,0-20-15,0 20 0,0-21 16,0 1-16,0-1 0,0 0 0,0-20 16,0 20-16,0 0 0,0-21 15,0 22-15,0-22 0,0 21 0,0-21 16,-21 1-16,21-1 0,-21 0 0,0 0 15,0-21-15,-1 21 16,-20-21-16,21 0 0,0 21 0,-22-21 16,1 0-16,0 0 0,-1 0 0,1 0 15,-21 0-15,20 0 0,1 0 16,0 0-16,-22 0 0,43 0 0,-21 0 16,-1 0-16,22 0 0,-21 0 0,21-21 15,-1 21-15,1 0 0,0 0 16,0 0 15,21-21-15,-21 21-16</inkml:trace>
  <inkml:trace contextRef="#ctx0" brushRef="#br0" timeOffset="58607.56">1185 10668 0,'0'0'0,"-21"0"0,0 21 15,21 0-15,0 1 16,0-1-16,0 0 16,0 0-16,0 0 15,21-21 1,0 0-16,22 0 0,-22-21 16,21 21-16,0-21 0,-20 0 0,20 0 15,0-1-15,-21 1 16,22 0-16,-43-21 0,0 21 0,0-1 15,0 1-15,0 0 0,0 0 16,-21 21-16,-1 0 0,-20 0 0,0 0 16,-1 21-16,1 0 0,0 22 15,-1-22-15,1 21 0,0-21 16,-1 22-16,22-1 0,0-21 0,0 21 16,0-20-16,21-1 0,0 21 15,0-21-15,0 0 0,0 1 16,21-22-16,0 0 0,21 0 15,-20 0-15,-1 0 0,21 0 0,0 0 16,-20 0-16,-1 0 16,21-22-16,-21 22 0,-42 0 31,0 0-31,0 22 0,-22-22 16,1 42-16,0-21 0,-1 0 15,1 22-15,0-1 0,21 0 0,-1 1 16,1-1-16,0 0 0,0 1 15,21 20-15,0-42 16,0 22-16,0-22 0,0 0 0,21 0 16,0-21-16,0 0 0,22 0 0,-1 0 15,0 0-15,22-21 0,-1 21 16,1-21-16,-1-22 0,22 22 16,-21 0-16</inkml:trace>
  <inkml:trace contextRef="#ctx0" brushRef="#br0" timeOffset="59208.12">2117 10922 0,'0'0'0,"0"-21"0,0 0 16,0 0-16,0-1 0,0 1 0,-22 0 15,1 21-15,0 0 0,0 0 0,0 0 16,0 0-16,-1 21 0,-20 0 16,21 1-16,0-1 0,0 21 0,-1-21 15,1 22-15,0-1 16,0-21-16,0 21 0,21 1 0,0-1 15,0-21-15,0 22 0,0-22 16,0 0-16,21-21 0,0 0 16,21 0-16,-20-21 15,-1 0-15,0-1 0,21-20 0,-21 21 16,1-21-16,-1 20 0,0-20 16,0 21-16,0 0 0,0-22 0,-21 22 15,0 0-15,0 0 16,0 42-1,0 0 1,0 0-16,0 22 0,0-22 16,0 21-16,0 1 15,0-1-15,0 21 0,0 1 0,0-1 16,0 1-16,22-1 0,-22 1 16,21 21-16,0-1 0,0 1 0,0 0 15,-21-1-15,0 22 0,21-21 16,-21-1-16,0 1 0,0-21 0,0 20 15,0-20-15,0 20 0,0-20 0,-21-1 16,0 1-16,0-1 0,0-20 16,0-1-16,-1 0 0,1-20 15,0-1-15,-21-21 0,21 0 0,-22 0 16,1 0-16,-22-21 0,22-22 16,-21 1-16,20 0 0,-20-22 15,20 22-15,-20-22 0,21 1 0,20-1 16,1 1-16,0-22 0,21 22 15,0-1-15,0-21 0,21 22 0,22-22 16,-1 22-16,0-1 0,1 1 16,20-22-16,-21 22 0,22-1 0,-1-21 15,1 22-15,-1-22 0</inkml:trace>
  <inkml:trace contextRef="#ctx0" brushRef="#br0" timeOffset="59527.64">2942 10753 0,'0'0'0,"-21"0"0,0 21 15,0 0-15,-1 0 0,1-21 16,21 21-16,0 1 0,-21-22 0,21 21 16,21-21 15,-21-21-31,21-1 0,1 1 15,-22 0-15,0 0 0,0 0 16,0 0-16,-22 21 31,1 0-31,0 21 0,0 0 16,21 0-16,-21 0 16,21 0-16,0 1 0,0-1 0,0 0 15,0 0-15,0 0 0,21 0 16,0-21-1,0 0-15</inkml:trace>
  <inkml:trace contextRef="#ctx0" brushRef="#br0" timeOffset="59816.62">2836 11197 0,'0'0'0,"-21"43"16,21-65 31,21 1-47,-21 0 0,21 21 15,-21-21-15,0 0 0,0 0 16,-21 21 0,0 0-16,0 21 15,21 0-15,-21 0 16,21 0-16,0 0 15,0 1-15,0-1 16,21-21-16,0 0 0,0 0 0,0 0 16,1 0-16,-1-21 0</inkml:trace>
  <inkml:trace contextRef="#ctx0" brushRef="#br0" timeOffset="60267.44">3556 10795 0,'0'0'0,"-21"-42"15,21 21-15,0-1 16,0 1-16,0 0 0,21 0 16,0 21-16,0-21 0,0 21 15,22 0-15,-22 0 0,21 0 0,1 0 16,-1 0-16,-21 21 0,21 0 15,-20 0-15,-1 0 0,0 22 16,-21-22-16,0 21 0,0 22 0,-21-22 16,-22 0-16,22-20 0,-21 20 15,-22 0-15,-20 43 16,20-64-16,22 0 0,0 0 16,20 1-16,-20-1 0,21-21 0,0 0 15,0 0-15,-1 0 0,44 0 31,20 0-31,-21 0 16,21 0-16,1 0 0,-1 0 16,22 0-16,-22 0 0,0 0 0,1 0 15,-1 0-15,0 0 0,1-21 16,-22 21-16,21-22 0,-21 22 0,0 0 16,1 0-16,-1-21 0,-21 0 31,-21 21-31,-1 0 0</inkml:trace>
  <inkml:trace contextRef="#ctx0" brushRef="#br0" timeOffset="60727.15">1312 11853 0,'0'0'0,"-21"0"16,21-21-16,0 0 15,21 21 1,0 0-16,1 0 0,-1 0 15,21 0-15,0 0 0,1 0 16,20 0-16,1 0 0,-1-21 0,1 21 16,20 0-16,1 0 0,21-21 15,0 21-15,21-21 0,0 21 16,0 0-16,0-22 0,0 22 0,148-21 16,-148 0-16,21 21 15,-21-21-15,0 21 0,0-21 0,-21 21 16,0-21-16,0 21 0,-22-22 0,1 22 15,0 0-15,-22-21 0,1 21 16,-22 0-16,0 0 0,1 0 0,-22 0 16,0-21-16,0 21 15,-42 0 1,0 0-16,-22 0 0,22 0 0,0 0 16</inkml:trace>
  <inkml:trace contextRef="#ctx0" brushRef="#br0" timeOffset="60883.06">4403 11642 0,'-22'0'31,"1"0"-31,21 21 16,0 0-1</inkml:trace>
  <inkml:trace contextRef="#ctx0" brushRef="#br0" timeOffset="62543.56">1609 4318 0,'0'0'0,"-22"0"16,44 0 46,-1 0-62,21 0 16,0 0-16,1 0 0,20 0 0,22 0 16,0 0-16,20 0 0,1-21 15,42 21-15,-21 0 0,22 0 0,-1-21 16,21 21-16,-21-21 16,22 21-16,-1-22 0,0 22 0,-21-21 0,22 21 15,-1-21-15,0 0 0,1 21 16,-22-21-16,21 0 0,1 21 0,-22-22 15,0 1-15,0 21 0,0-21 16,0 21-16,-21-21 0,0 21 16,-21-21-16,0 21 0,0 0 0,-21 0 15,-22 0-15,22-21 0,-43 21 16,22 0-16,-22 0 0,-21 0 0,21 0 16,-20 0-16,-44 0 46,1 0-46,0-22 0,0 22 0,0 0 16</inkml:trace>
  <inkml:trace contextRef="#ctx0" brushRef="#br0" timeOffset="62663.74">6562 4043 0,'0'0'0,"0"21"31,0 0-16</inkml:trace>
  <inkml:trace contextRef="#ctx0" brushRef="#br0" timeOffset="65135.25">2815 12806 0,'0'-21'16,"21"21"-1,-21-21 17</inkml:trace>
  <inkml:trace contextRef="#ctx0" brushRef="#br0" timeOffset="65838.89">3111 12679 0,'0'-21'0,"0"42"0,0-63 31,0 63 0,-21 0-31,0 0 0,-21 0 16,21 22-16,-22-1 0,1 0 16,0 1-16,-22-1 0,1 21 15,20-20-15,-20-1 0,-1 0 16,1 1-16,-1-1 0,22-21 0,0 22 16,-1-22-16,1 0 0,21-21 15,0 21-15,-1-21 0,22-21 31,0 0-31,0 0 0,0-1 0,43 1 16,-22 21-16,0-21 0,21 0 16,-20 0-16,20 21 0,0 0 0,1 0 15,-1 0-15,0 0 0,1 0 16,-1 21-16,0-21 0,1 21 0,-1 0 16,0 0-16,-21 22 15,22-22-15,-22 0 0,0 0 0,0 0 16,0 1-16,1-1 0,-1-21 15,0 21-15,0 0 0,0 0 16,0-21 0,1 0-16,-1-21 15,0 0-15,0 0 16</inkml:trace>
  <inkml:trace contextRef="#ctx0" brushRef="#br0" timeOffset="66651.55">4085 12933 0,'0'0'0,"0"-21"0,0 0 16,0-1-16,0 1 15,0 0-15,-21 0 0,21 0 16,-21 0-16,0-1 0,-1 22 15,22-21-15,-21 21 0,0 0 0,0 0 16,0 0-16,0 0 0,-22 0 16,22 21-16,-21 1 0,21 20 0,-22-21 15,1 21-15,0 1 0,-1 20 16,1-20-16,0-1 0,-1 0 16,22 1-16,0-1 0,0 0 0,21-21 15,0 22-15,0-22 0,0 0 16,0 0-16,21 0 0,0-21 15,21 0-15,1 0 0,-22 0 16,21 0-16,1-21 0,-1 21 0,21-21 16,-20 0-16,-1 0 0,43-64 15,-64 64-15,21-21 0,-21-22 16,1 22-16,-1-22 0,21-63 16,-21 64-16,0-1 15,-21 22-15,0-22 0,22 22 0,-1 0 16,-21-43-16,0 43 15,0 21-15,0-1 0,0 1 0,0 0 16,0 0-16,0 42 16,0 0-1,0 22-15,0-22 0,0 21 16,0 22-16,0-22 0,0 21 0,0 1 16,0-1-16,0 1 0,0-22 15,0 22-15,0-1 0,0-20 0,0-1 16,0 0-16,0-21 0,0 22 0,0-22 15,0 0-15,21 0 16,0-21-16,0 0 0,0 0 16,1 0-16,20 0 0,-21-21 15,0 21-15,22-21 0,-22 0 0,0 0 16,21-22-16,-21 22 0,1-21 16,-1 21-16,0-22 0,0 22 0,0-21 15,-21 21-15,0-1 0,21 22 16,-21 22-1,0-1-15,0 0 0,0 21 16,0-21-16,0 1 0,0-1 16,0 21-16,0-21 0,0 0 0,0 1 15,-21-1-15,21 0 16,0 0-16,0-42 47,0 0-47,21 0 0,-21-1 0,22-20 15,-1 0-15</inkml:trace>
  <inkml:trace contextRef="#ctx0" brushRef="#br0" timeOffset="66948.41">4805 12531 0,'0'0'0,"-21"0"0,-1 0 0,1 0 15,0 0 1,0 0-16,21 21 0,0 0 15,21-21 17,0 0-32,0 0 0,1 0 0,-1 0 15,0-21-15,-21 0 16,0 0-16,-21 21 31,0 0-31,-1 0 16,1 0-16,21 21 0,0 0 15,0 0 1,0 0-16,0 0 0,0 1 0,21-1 16,-21 0-16,22 0 0,-1 0 15,0 0-15</inkml:trace>
  <inkml:trace contextRef="#ctx0" brushRef="#br0" timeOffset="67251.32">5334 12637 0,'0'0'0,"0"-22"15,-42-20 1,42 63 15,0 0-31,0 1 16,0-1-16,0 21 0,21-21 0,0 22 15,-21-22-15,0 21 0,0 0 0,21-20 16,-21 20-16,21-21 0,-21 0 16,0 0-16,0 1 0,0-1 0,0 0 15,21 0 1,1-21-16,-1-21 16,0 0-1,0 0-15,0-1 0</inkml:trace>
  <inkml:trace contextRef="#ctx0" brushRef="#br0" timeOffset="67464.2">5821 12594 0,'0'0'0,"21"-21"0,0 21 15,-42 0 1,0 21-16,0-21 16,-1 21-16,-20 1 0,21 20 15,0-21-15,-22 21 0,22 1 0,-21-22 16,0 21-16,20 1 0,-20-1 15,21-21-15,0 21 0,0-20 16,21-1-16,0 0 0,0 0 0,21-21 16,0 0-1,0 0-15,21-21 0,1 0 0,-22 0 16,42-1-16</inkml:trace>
  <inkml:trace contextRef="#ctx0" brushRef="#br0" timeOffset="67838.98">6350 12298 0,'0'0'16,"-42"0"-1,20 0 1,22 21-16,0 0 0,0 0 16,0 1-16,0-1 0,22 0 15,-22 21-15,42-21 0,-21 1 0,0-22 16,22 21-16,-1 0 0,0-21 15,1 21-15,20-21 0,-21 0 0,22 0 16,-22 0-16,22 0 0,-22 0 0,0 0 16,1 0-16,-22 0 0,0 0 15,0 0-15,0 0 0,-63 21 16,21 0 0,-21 1-16,-1-1 15,1 21-15,-22 0 0,22 1 0,-21-1 16,-1 0-16,22 1 0,-22-1 15,22 0-15,0 1 0,-1-1 0,1 0 16,0-20-16,20 20 0,1-21 0,0 0 16,0 0-16,0-21 15,42-21 1</inkml:trace>
  <inkml:trace contextRef="#ctx0" brushRef="#br0" timeOffset="68669">7895 11557 0,'0'0'16,"0"-21"-16,0 0 0,0 0 0,0-1 15,0 1-15,0 0 0,0 0 0,0 42 32,0 0-32,0 0 0,0 22 15,0-1-15,0 0 0,0 1 0,-21 63 16,21-64-16,0 21 16,-21-20-16,21 20 0,0-20 15,0 20-15,0 22 0,0-64 16,-21 21-16,21-21 0,0 1 15,0-44 1,0 1 0,21-21-16,-21 21 0,0-43 0,21 22 15,0 0-15,0-22 0,-21 22 0,21-1 16,1 1-16,20-21 16,-21 41-16,0 22 0,0 0 15,1 0-15,-1 22 0,0-1 0,0 0 16,0 21-16,-21-21 15,21 22-15,-21 20 0,22-20 0,-22 41 16,21-41-16,0-1 16,-21 0-16,21 1 0,0-22 0,0 0 15,-21 0-15,22 0 0,20 0 0,-21-21 16,0 0-16,22 0 0,-1-21 16,0 0-16,1-21 0,-1 21 15,21-22-15,-20-20 0,20-1 0,-20 1 16,-1-1-16,0 1 0,-21-22 0,22 22 15,-43-22-15,21 0 0,-21 22 0,0-1 16,0-20-16,0 41 0,-21-20 16,21 42-16,-21-22 0,-22 22 15,22 21-15,-21 0 0,21 0 16,-22 21-16,1 0 0,21 22 0,-22-22 16,22 21-16,-21 1 0,21-1 15,0-21-15,21 21 0,0 1 0,0-1 16,0-21-16,0 22 0,21-22 0,0 0 15,21 0-15,43 0 16,-22 0-16</inkml:trace>
  <inkml:trace contextRef="#ctx0" brushRef="#br0" timeOffset="68982.86">9229 11811 0,'0'0'16,"0"21"-16,21-21 15,0 0 1,0 0-16,0-21 0,0 21 15,1-21-15,-1 0 0,0 0 0,0-1 16,0 1-16,0 0 0,-21 0 16,0 0-16,22 21 0,-22-21 0,0-1 15,-22 22 1,1 22-16,-21-1 0,21 0 16,-22 0-16,1 21 0,0-20 0,21 20 15,-1-21-15,-20 21 0,21 1 16,21-22-16,0 21 0,0-21 0,0 22 15,0-22-15,0 0 0,0 0 16,21 0-16,0 1 0,0-22 16,1 0-16,20 0 0,0 0 0,1 0 15,-1 0-15,21-22 0,-20 1 16,20 0-16,1 0 0,-1 0 0,64-43 16</inkml:trace>
  <inkml:trace contextRef="#ctx0" brushRef="#br0" timeOffset="69231.72">10350 11218 0,'0'0'16,"0"-21"-16,0 0 0,-21-21 0,0 42 0,0-21 15,0 21 1,0 0-16,-1 21 0,1 0 0,0 0 16,0 21-16,0 22 0,0-22 0,-1 22 15,22-1-15,-21 1 0,0-22 16,21 22-16,0-1 0,0-21 0,-21 22 15,21-22-15,0 1 0,0-1 16,0 0-16,0 1 0,0-1 0,0-21 16,21 0-16,-21 0 0,21 1 0,0-22 15,22 0-15,-22 0 0,0 0 16,21 0-16,1-22 0,-22-20 0,21 21 16,1-21-16</inkml:trace>
  <inkml:trace contextRef="#ctx0" brushRef="#br0" timeOffset="69475.55">10858 11578 0,'0'-21'0,"0"42"0,0-63 0,0 21 16,-21 21-1,-21 0-15,42 21 0,-42 0 16,20-21-16,1 21 0,0 22 0,0-22 16,0 0-16,0 21 0,-1-21 15,1 22-15,21-1 0,0-21 0,-21 22 16,21-22-16,0 21 0,0-21 15,0 0-15,0 1 0,42 20 16,-20-42-16,20 0 0,0 0 16,1 0-16,-1 0 0,21-21 15,-20 0-15,20-1 0,1 1 0,-22-21 16,22 21-16,-22-22 0,21 1 0,-20 21 16</inkml:trace>
  <inkml:trace contextRef="#ctx0" brushRef="#br0" timeOffset="70338.98">11409 11642 0,'42'-85'16,"-105"191"-16,84-127 0,42-85 0,-84 127 31,21 0-31,-21 0 0,0 1 16,0 20-16,-1-21 0,1 21 0,0-20 15,21 20-15,-21-21 0,21 21 16,-21 1-16,21-22 0,0 21 16,0-21-16,0 1 0,0-1 0,21-21 15,0 21-15,0-21 0,22 0 16,-22 0-16,21 0 0,-21-21 0,22 21 15,-22-21-15,21-22 0,22 1 16,-43 21-16,0-22 0,0 22 16,-21-21-16,0 0 0,0 20 0,0-20 15,0 21-15,-21 0 0,0 0 16,-22-1-16,22 22 0,0 0 0,0-21 16,0 21-1,21-21-15,21 0 16,0 0-16,0 21 15,22 0-15,-22 0 0,21 0 0,0 0 16,1 0-16,-1 0 0,0 0 16,1 0-16,-1 21 0,0 0 0,-20 0 15,20 0-15,-21 1 0,-21-1 16,0 0-16,0 21 0,0-21 16,0 1-16,0 20 0,0-21 0,-21 0 15,21 22-15,-21-22 0,0 0 0,-1 0 16,22 0-16,0 0 0,-21-21 15,21 22-15,-21-22 16,21-22-16,0 1 16,0 0-16,0 0 0,0 0 0,0-22 15,21 22-15,0-21 0,22 0 0,-22 20 16,0-20-16,21 0 0,-20 21 16,20-22-16,0 22 0,1 0 0,-22 0 15,21 0-15,0 21 0,-20 0 0,20 0 16,-21 0-16,21 21 0,-20 0 15,-1 0-15,0 0 0,0 22 0,-21-22 16,0 0-16,0 21 0,0-21 0,0 22 16,0-22-16,0 0 0,0 21 15,0-20-15,0-1 16,0 0-16,0 0 0,0-42 31,0 0-31,0 0 0,0-1 16,21 1-16,22-21 0,-22 21 0,21-22 15,0 1-15,1 0 0,-1-1 16,0 1-16,1 21 0,20-21 0,-20 20 16,-1 22-16,0 0 0,1 0 15,-22 0-15,0 22 0,0-1 0,-21 21 16,0-21-16,0 22 0,0-22 0,0 21 16,-21 0-16,-21 1 15,20-22-15,1 21 0,0-21 0,0 22 16,0-22-16,21 0 0,-21 0 0,42-21 31,0 0-31,21 0 0,1 0 0,-1-21 16,-21 0-16,43 0 0,-22 0 0,-21-22 15,21 22-15,1-21 0,-1 21 16,-21-1-16</inkml:trace>
  <inkml:trace contextRef="#ctx0" brushRef="#br0" timeOffset="70603.58">13589 11663 0,'-21'0'15,"42"0"-15,0 0 16,0 0-1,0 0-15,1 0 16,-1 0-16,0 0 0,0-21 16,21 21-16,-20-21 0,-1-1 0,0 22 15,21-21-15,-42 0 0,21 0 0,-21 0 16,0 0-16,0-1 0,0 1 16,-21 21-16,0 0 0,0 0 15,-21 0-15,20 21 0,-20 22 0,21-22 16,-21 0-16,20 21 0,1 1 15,0-22-15,0 21 0,0-21 0,21 22 16,-21-22-16,21 0 0,0 21 0,0-20 16,0-1-16,21-21 15,0 21-15,0 0 0,21-21 0,1 0 16,-22 0-16,21 0 0,1-21 0,20 0 16,-21 0-16</inkml:trace>
  <inkml:trace contextRef="#ctx0" brushRef="#br0" timeOffset="70864.46">14795 10922 0,'0'0'15,"0"-21"-15,0-21 0,0 20 0,22 1 16,-22 0-16,21 21 0,-21 21 16,0 22-1,0-22-15,0 21 0,0 22 16,0-1-16,0 1 0,-21-1 0,-1 1 15,1 20-15,21-20 0,-21-22 16,0 22-16,0-22 0,21 0 0,-21 1 16,21-1-16,-22-21 0,22 0 0,0 0 15,0 1-15,22-22 16,-1 0-16,21 0 16,-21-22-16,22 1 0,-1 0 0</inkml:trace>
  <inkml:trace contextRef="#ctx0" brushRef="#br0" timeOffset="71168.28">15240 11282 0,'0'0'0,"21"-21"16,-21-22-16,0 22 16,-21 42-1,0 1-15,0 20 0,-22-21 16,22 21-16,0 1 0,0-22 0,0 21 16,21 1-16,0-22 0,0 21 0,0-21 15,0 0-15,0 22 0,0-22 16,21 0-16,21-21 0,-21 0 15,43 0-15,-22 0 0,-21 0 16,22 0-16,-1-21 0,-21 0 16,21 0-16,-20-22 0,-1 22 15,0-21-15,0-1 0,0 1 0,-21 0 16,0-1-16,0 1 0,0 21 16,0 0-16,-21 0 0,0-1 0,-21 22 15,20 0-15,-20 0 0,0 0 0,21 0 16,-22 22-16,1-1 0,0-21 15,-1 21-15,1-21 0,0 0 0,20 0 16,1 0-16</inkml:trace>
  <inkml:trace contextRef="#ctx0" brushRef="#br0" timeOffset="71335.94">14499 11007 0,'21'0'31,"0"0"-31,22 0 0,-22 0 16,21 0-16,1 0 0,-1 0 16,0 0-16,1 0 0,-1 0 0,0 0 15,1 0-15,-1 0 0,0-21 0,1-1 16</inkml:trace>
  <inkml:trace contextRef="#ctx0" brushRef="#br0" timeOffset="71973.25">17272 11218 0,'0'0'0,"21"0"0,0 0 15,22-21-15,-22 0 0,21-21 16,-21 21-16,22-1 0,-1 1 0,-21-21 15,21 21-15,-20 0 0,-1-1 0,-21-20 16,0 21-16,0 0 0,-21 0 16,-1 21-16,-20-22 0,0 22 0,-22 0 15,1 0-15,-1 0 0,1 22 16,-1-1-16,1 0 0,20 0 16,1 0-16,0 0 0,21 22 0,21-1 15,0-21-15,0 22 0,0-1 16,21-21-16,21 21 0,0 1 0,22-22 15,-1 21-15,64 22 0,-63-43 16,-1 21-16,1-21 0,-22 22 16,1-22-16,-1 42 0,-42-41 15,0-1-15,-42 21 0,-1-21 16,1 0-16,-43 1 0,22-1 0,-22 0 16,0-21-16,1 0 0,-1 0 15,0 0-15,22 0 0,21 0 0,-22-21 16,22 21-16,21-21 0,-1-1 15,1 1-15,21 0 0,0 0 0,0 0 16,21-22-16,1 22 0,20 0 16,-21-21-16,43 21 0,-22-22 0,43 22 15,-22-21-15,22-1 0,-1 1 0,22 0 16,-21-1-16,21 1 0</inkml:trace>
  <inkml:trace contextRef="#ctx0" brushRef="#br0" timeOffset="72655.57">18161 10753 0,'21'-21'15,"-42"42"-15,42-64 0,-21 22 0,-21 21 16,0 0-16,0 0 16,-1 21-16,1 1 0,21 20 15,-21-21-15,0 21 0,0 64 16,21-42-16,0-22 0,-21 43 16,21-22-16,-22 1 0,22-1 0,0 1 15,0-22-15,-21 22 0,21-22 16,0 0-16,0 1 0,0-22 0,0 21 15,0-21-15,0 0 0,0-42 32,0 0-32,0 0 15,0 0-15,0-22 0,0 22 0,0-21 16,0-22-16,21 22 0,1 0 16,-1-1-16,21 1 0,-21 0 15,22-1-15,-22 22 0,21 0 16,-21 0-16,22 0 0,-1 21 0,-21 0 15,0 0-15,0 0 0,1 0 0,-44 21 32,1-21-32,-21 0 0,21 21 15,-22 0-15,1-21 0,0 0 16,-1 21-16,1 1 0,21-22 0,-21 21 16,20 0-16,1 0 0,0 0 15,21 0-15,0 22 0,0-22 16,0 21-16,0-21 0,0 1 0,21-1 15,0 21-15,1-21 0,-1-21 0,0 21 16,0 1-16,21-1 0,-20-21 16,20 0-16,-21 0 0,21 0 0,-20 0 15,20 0-15,0 0 0,-21 0 16,22-21-16,-22 21 0,21-22 0,22-20 16,-22 21-16,0-21 15,-20 20-15,20-20 0,-21 0 0,0 21 16,0-22-16,1 22 0,-1 0 0,0 0 15,-21 42 1,0 0-16,0 0 0,0 0 16,0 1-16,0 20 0,0-21 0,0 21 15,0-20-15,0 20 0,-21-21 16,21 0-16,-21 0 0,21 1 16,0-1-16,0 0 0,0-42 31,21 0-16,-21-1-15,21 1 0</inkml:trace>
  <inkml:trace contextRef="#ctx0" brushRef="#br0" timeOffset="72799.52">18944 11007 0,'0'0'0,"0"-21"0,0-1 0,0 1 0,-21 0 16,0 21-16,0 0 15,21 21 16,21-21-15,0 0-16,0 0 0</inkml:trace>
  <inkml:trace contextRef="#ctx0" brushRef="#br0" timeOffset="73039.38">19367 10732 0,'0'0'0,"0"21"16,0 0-1,0 0-15,-21 21 0,21 1 0,-21-22 16,0 42-16,0-20 0,0-1 16,-1 22-16,1-22 0,0 21 15,0-20-15,0 20 0,21-20 0,-21 20 16,-1-42-16,22 22 0,0-1 0,0-21 16,0 0-16,0 0 0,0 1 15,22-1-15,-1-21 0,0 0 0,0 0 16,21 0-16,1-21 0,-1-1 15,0 1-15,1 0 0,-1-21 0,0-1 16</inkml:trace>
  <inkml:trace contextRef="#ctx0" brushRef="#br0" timeOffset="73244.27">19748 10774 0,'0'-42'0,"0"84"0,22-127 0,-22 43 16,0 21-16,0 0 0,0 42 15,0 0-15,-22 21 0,1-21 16,0 43-16,0-22 0,0 22 15,0-22-15,-1 22 0,1-1 0,0 1 16,0-1-16,21 1 0,-21-1 0,21-21 16,0 1-16,-21-1 0,21 0 15,0-20-15,0 20 0,0-21 0,21 0 16,0-21-16,21 0 0,-21 21 0,22-21 16,-1 0-16,0 0 15,1 0-15</inkml:trace>
  <inkml:trace contextRef="#ctx0" brushRef="#br0" timeOffset="73600.06">20024 11367 0,'0'-22'0,"0"44"0,-22-65 15,22 1-15,-21 21 0,21-22 0,0 22 16,0-21-16,0 21 0,0 0 16,0-1-16,0 1 0,21 0 0,1 21 15,-1-21-15,0 21 0,21 0 16,-21 0-16,1 0 0,20 0 15,-21 21-15,21 0 0,-20 22 0,41 20 16,-42-21-16,0 1 16,-21-1-16,0 0 0,0-20 0,0 20 15,0 0-15,0-21 0,-21 1 0,21-1 16,-21 0-16,0-21 0,0 0 16,21-21-1,0 0 1,0-22-16,0 22 0,0 0 0,0-21 15,21-1-15,-21 22 0,21-21 0,0 21 16,0-1-16,1 1 0,-22 0 16,21 21-16,0 0 0,0 0 15,0 0-15,0 0 0,1 0 16,-1 0-16,21 0 0,22 0 16</inkml:trace>
  <inkml:trace contextRef="#ctx0" brushRef="#br0" timeOffset="74659.03">21145 11282 0,'22'-21'0,"-44"42"0,65-63 16,-43 20-16,0 1 0,21 0 16,-21-21-16,21 21 0,-21-22 0,0 22 15,0 0-15,0-21 0,0 20 0,-21 22 16,0-21-16,0 21 0,-1 0 16,1 0-16,0 0 0,-21 21 15,21-21-15,-22 43 0,22-22 0,-21 21 16,-1 1-16,1-1 0,21 0 15,-21 22-15,-1-22 0,22 0 16,0 1-16,0-1 0,0-21 0,21 22 16,0-1-16,0-21 0,0 0 0,0 0 15,0 1-15,21-1 0,0-21 0,0 0 16,21 0-16,-20 0 0,20 0 16,-21 0-16,21-21 0,-20-1 0,20 1 15,-21 0-15,0-21 0,22-1 0,-22 1 16,0 0-16,0-22 0,0 22 15,0 0-15,-21-1 0,0 1 16,22 21-16,-22 0 0,0-1 16,0 44-1,0-1-15,0 0 0,-22 21 16,1-21-16,21 22 0,-21-1 16,21 0-16,0-20 0,0 20 0,0 0 15,0-21-15,0 22 0,0-22 0,0 0 16,0 0-16,21 0 15,0-21-15,1 0 0,-1 0 0,0 0 16,21 0-16,1 0 0,-22 0 16,21-21-16,0 0 0,-20 0 0,20-21 15,0 20-15,1-20 0,-22 0 16,21-22-16,-21 22 0,0 0 16,1-1-16,-1 22 0,-21 0 0,0 0 15,0 42 1,0 0-16,-21 21 0,-1-20 15,1 20-15,0 0 0,21-21 0,0 22 16,-21-1-16,21-21 0,0 0 16,0 22-16,0-22 0,0 0 0,0 0 15,21-21-15,0 21 0,0-21 0,22 0 16,-22 0-16,21 0 0,-21 0 16,22 0-16,-1 0 0,-21 0 15,22-21-15,-1 0 0,-21 0 0,21-21 16,-20-1-16,-1 22 0,0-21 15,0-22-15,0 43 0,0-21 0,1-1 16,-22 22-16,0 0 0,0 42 31,0 0-31,0 1 16,-22 20-16,1-21 0,21 21 0,-21-20 16,21-1-16,0 21 0,-21-21 0,21 0 15,0 22-15,0-22 0,0 0 16,21 0-16,0-21 15,0 0-15,22 0 0,-22 0 16,0 0-16,21 0 0,-20-21 16,20 0-16,0-21 0,-21 20 0,22-20 15,-22 21-15,21-21 0,-21-1 16,1 1-16,-1 0 0,0 20 0,0 1 16,-21 0-16,0 42 15,-21 0 1,0 22-16,0-22 0,-1 21 0,1 1 15,0-22-15,0 21 0,0 0 0,0 1 16,-1-1-16,1 0 0,0 1 16,0-1-16,21 0 0,0 22 15,0-22-15,0 22 0,0-22 0,-21 22 16,21-22-16,-21 21 0,21-20 16,-22-1-16,22 0 0,-21 1 15,0-1-15,0 0 0,0 1 0,-22-22 0,1 21 16,0-21-16,-64 22 15,21-43-15,22 0 0,-22 0 0</inkml:trace>
  <inkml:trace contextRef="#ctx0" brushRef="#br0" timeOffset="76817">8615 12827 0,'0'0'0,"-21"-21"0,21-21 0,-22 20 0,22 1 16,0-21-16,0 21 0,-21 0 16,21-1-16,-21 1 0,21 0 15,-21 21-15,0 0 0,0 0 16,-1 21-16,1 22 16,0-1-16,0 0 0,0 22 0,0 20 15,-1-20-15,22-1 0,0 22 16,-21-21-16,21-1 0,-21 22 0,21-22 15,0 1-15,0-1 0,0 1 0,0-22 16,0 0-16,0 1 0,21-1 16,0-21-16,1 0 0,20-21 0,-21 0 15,21 0-15,1-21 0,-1 0 16,0 0-16,22-21 0,-1-1 0,1-20 16,-1 20-16,1-20 0,-22-1 15,22 1-15,-22-22 0,0 22 16,-20-22-16,-1 0 0,-21 1 0,0-1 15,0 22-15,-21-1 0,-1 22 16,-20-1-16,0 1 0,-1 21 0,-20 21 16,-1 0-16,1 0 0,-1 0 0,1 42 15,-1-21-15,1 43 16,-1-22-16,22 22 0,0 20 0,-1-20 0,22 21 16,0-22-16,0 1 0,21 20 15,-21-20-15,21-22 0,0 22 16,0-1-16,21-21 0,0 1 0,0-1 15,22-21-15,-1 0 0,0 1 16,22-22-16,-1 0 0,22 0 0,0-22 16,-1 1-16,1 0 0,-22-21 15,22 21-15,-21-22 0,-1 1 0,-21 21 16,1-22-16,-1 1 0,-21 0 0,0 21 16,1-22-16,-1 22 0,-21 0 15,0 42 16,0 0-31,-21 0 0,21 1 0,0-1 16,-22 21-16,22-21 0,-21 0 0,21 22 16,0-22-16,0 0 0,0 0 15,0 0-15,0 1 16,0-1-16,21-21 16,1 0-16,-1-21 15,0-1-15,0 1 0,0 0 0,-21-21 16,21 21-16,1-1 0,-1-20 15,-21 0-15,21 21 0,0-1 0,0-20 16,-21 21-16,21 0 0,1 21 16,-1 0-16,0 21 15,-21 0-15,21 21 0,-21-20 16,0-1-16,0 0 0,0 21 16,21-21-16,-21 22 0,21-22 15,-21 21-15,22-21 0,-1 1 0,-21-1 16,42 21-16,-21-21 15,0-21-15,22 0 0,-22 0 0,21 0 16,1 0-16,-1-21 0,0 0 16,1 0-16,-1-22 0,-21 22 0,21-21 15,-20 0-15,20-1 0,-21 1 0,0 0 16,0-22-16,1 22 0,-1-22 16,-21 1-16,0-1 0,0 1 15,0-1-15,0 22 0,0 21 0,0-22 16,-21 86-1,21-22-15,0 21 16,-22 1-16,1 20 16,0-21-16,21 22 0,-21-22 0,21 22 15,-21-22-15,21 0 0,0 1 0,0-1 16,0 0-16,0 1 0,0-1 16,21-21-16,0 0 0,0 22 0,0-22 15,1-21-15,-1 21 0,0-21 16,21 0-16,1 0 0,-1 0 0,0-21 15,1 0-15,20 0 0,-21-1 0,1-20 16,20 21-16,-20 0 16,-1-22-16,-21 22 0,21-21 0,-20 21 0,-1 0 15,0-1-15,-21 1 16,-21 21 0,0 21-16,-1 1 15,1-1-15,21 0 16,0 0-16,-21 0 0,21 0 0,0 1 15,-21-1-15,21 0 0,0 21 0,0-21 16,0 1-16,21-1 0,0 0 16,0 0-16,1 0 0,20-21 0,-21 0 15,21 0-15,1 0 0,-22 0 16,21 0-16,1 0 0,-22-21 0,21 0 16,0 0-16,-20 0 0,-1-1 0,21-20 15,-42 21-15,21-21 0,0 20 16,-21 1-16,22-21 0,-22 21 15,0 0-15,0 42 32,0 0-32,0 0 0,0 0 15,-22 0-15,1 43 0,21-43 16,-21 0-16,21 0 16,0 1-16,0-1 0,0 0 0,0 0 15,21-21 16,0-21-31,1 0 0,-1 0 0,-21-1 16,21-20-16,0 21 0,0 0 16,22-22-16,-22 22 0,0-21 0,21 0 15,1 20-15,-22 1 0,-21 0 16,21 21-16,0 0 16,-21 21-16,0 0 0,0 1 0,0-1 15,0 0-15,0 0 0,0 0 0,0 22 16,0-22-16,0 0 0,0 21 15,0-21-15,0 1 0,0-1 0,21 0 16,0 0-16,22-21 0,-1 0 16,22 0-16,-1 0 0,1 0 15,-1 0-15,1-21 0,-1 21 0,1-21 16,-1-22-16,-21 22 0,1 0 16,-1-21-16,0 21 0,-20-22 15,20 1-15,-21 21 0,0-22 0,0 1 16,-21 21-16,0 0 0,0 0 0,-21 21 15,0 0-15,0 21 16,0 0-16,0 0 0,-1 21 16,22-20-16,-21-1 0,21 21 0,-21-21 15,21 22-15,0-22 0,0 0 0,0 42 16,21-41-16,22 20 16,-22-42-16,0 0 15,0 0-15,21 0 0,-20 0 0,20 0 16,0 0-16,1-21 0,-1 0 15,-21-1-15,21 1 0,1 0 0,-22 0 16,0-21-16,0 20 0,0-20 0,-21 21 16,0-21-16,0 20 0</inkml:trace>
  <inkml:trace contextRef="#ctx0" brushRef="#br0" timeOffset="76974.91">11705 12975 0,'-42'0'0,"84"0"0,-105 0 16,20 0-16,22 0 0,0 0 16,21 21-1,21-21 1,0 0-16,0 0 0,22 0 16</inkml:trace>
  <inkml:trace contextRef="#ctx0" brushRef="#br0" timeOffset="77412.67">15642 12806 0,'0'0'0,"-42"-42"0,21 20 0,-22 1 16,1 0-16,0 0 0,-1 21 15,1 0-15,0 0 0,-1 0 16,22 0-16,-21 42 0,21-21 0,-1 22 15,1 20-15,0-20 0,0 20 16,0 1-16,0-22 0,21 21 0,0 1 16,-22-22-16,22 1 0,0 20 15,0-21-15,0 1 0,22-22 0,-1 21 16,0-21-16,21 1 0,22-1 0,-22 0 16,22-21-16,-1 0 0,1 0 15,-1-21-15,22 0 0,-22-1 16,22 1-16,-22-21 0,22 21 0,-21-22 15,20 1-15,-20-21 0,-1 20 16</inkml:trace>
  <inkml:trace contextRef="#ctx0" brushRef="#br0" timeOffset="77631.92">16552 12637 0,'0'-43'0,"0"86"0,21-128 16,-21 64-16,-21 21 16,0 0-16,0 42 15,0-21-15,-22 22 0,22-1 0,0 21 16,0-20-16,0 20 0,0 1 15,-1-1-15,1-20 0,0 20 0,0-21 16,21 1-16,0-1 0,0 0 16,0-20-16,0 20 0,0-21 0,0 0 15,21 0-15,0-21 0,22 0 16,-1 0-16,0 0 0,1 0 16,20 0-16,128-42 15,-149 21-15,43-21 16</inkml:trace>
  <inkml:trace contextRef="#ctx0" brushRef="#br0" timeOffset="79180.75">17081 13060 0,'0'0'0,"22"-42"0,-22-1 16,0 22-16,0-21 0,0 21 0,0-22 15,-22 22-15,1 21 0,0 0 16,0 0-16,0 0 0,-22 0 0,22 21 16,0 0-16,-21 22 0,21-22 0,-22 21 15,22 1-15,0-1 16,-21 0-16,20 1 0,1-1 0,0-21 15,0 21-15,21-20 0,0-1 0,0 0 16,0 0-16,21 0 0,0 0 16,0-21-16,43 0 0,-22 0 15,-21 0-15,22 0 0,-1-21 16,0 0-16,-20 0 0,20 0 16,-21 0-16,21-22 0,-20 22 0,-1-21 15,0-1-15,0 22 0,-21-21 16,0 0-16,21 20 0,-21 1 0,0 0 0,0 42 31,0 0-31,-21 1 16,0 20-16,21-21 0,-21 21 0,0-20 15,-1 20-15,22-21 0,0 43 16,0-43-16,0 0 0,0 0 16,22 21-16,-1-42 0,0 0 15,21 0-15,1 0 0,-1 0 16,0 0-16,1 0 0,-1 0 0,21 0 15,-20-21-15,-1 0 0,22 0 16,-22 0-16,0-22 0,1 22 16,-22-21-16,21 0 0,-21-1 0,0 22 0,1-21 15,-22 21 1,0-1-16,0 1 0,0 0 0,-22 42 16,1 0-1,0 1-15,0 20 0,0-21 0,0 0 16,21 22-16,0-22 0,0 42 15,0-42-15,0 1 0,0-1 16,0 0-16,21 0 0,0 0 16,0-21-1,-21-21 1,0 0 0,0 0-16,0 0 0,-21-1 15,0 22-15,0-21 16,-1 21-16,1 0 0,0 0 15,0 21-15,21 1 16,-21-1-16,0 0 0,21 0 16,0 0-16,0 0 0,21-21 15,0 0-15,0 22 0,21-22 16,-20 0-16,20 0 0,0 0 16,1 0-16,-1 0 0,0 0 0,1-22 15,20 1-15,-21 21 0,1-21 16,20 0-16,-20 0 0,-1 0 0,43-43 15,-43 43-15,21-64 16,-20 64-16,-22-21 0,-21-1 16,0 22-16,0 0 0,0 0 0,-21 21 15,0 0-15,-1 0 0,1 0 16,0 21-16,0 0 0,0 0 0,0 43 16,21-43-16,0 21 15,0-20-15,0 20 0,21-21 0,0 0 16,0 0-16,0 1 0,-21 20 0,21-21 15,1-21-15,-1 21 0,0 0 16,0 1-16,0-22 0,-42 0 47,0-22-47,0 22 0,0-21 16,-1 0-16,1 21 0,0-21 15,0 0-15,0 21 0,21 21 47,21 0-47,0 0 0,0-21 0,0 21 16,1-21-16,-1 22 0,21-22 15,-21 0-15,22 0 0,-22 0 0,63 0 16,-41 0-16,-1 0 0,0 0 16,-20-22-16,20 1 15,0 21-15,1-21 0,-22 0 0,0 0 16,21 0-16,-21-22 0,1 22 15,-1-21-15,0-1 0,-21 22 0,0-21 16,0 0-16,0 20 0,0 1 0,0 0 16,0 42-1,-21 0-15,0 1 0,-1-1 16,1 21-16,0-21 0,0 22 16,0-22-16,0 21 0,21-21 15,0 22-15,0-22 0,0 0 0,0 0 16,21 0-16,0 0 0,0-21 15,0 0-15,22 0 0,-22 0 16,21 0-16,0 0 0,1 0 0,-1-21 16,22 21-16,-22-21 0,0 0 15,22 0-15,-22 0 0,0-1 0,22 1 16,-43-21-16,21 21 0,1-22 0,-22 1 16,-21 21-16,0 0 0,0-22 15,0 22-15,-21 21 0,0 0 16,-1 0-16,1 0 0,0 0 15,0 21-15,0 1 0,21-1 0,0 0 16,0 0-16,0 0 0,0 0 0,0 1 16,0 20-16,21-21 15,0 0-15,0 0 0,-21 1 0,0-1 16,0 0-16,0 0 0,0 0 16,0 0-16,-21 1 15,0-22-15,0 0 0,0 0 16,-1 0-16,1 0 0,0 0 15,0 0-15,21-22 0,0 1 16,0 0-16,21 0 0,21 21 16</inkml:trace>
  <inkml:trace contextRef="#ctx0" brushRef="#br0" timeOffset="79648.55">20891 12721 0,'0'0'16,"43"-21"-16,-22 0 0,0 0 0,0 0 0,-21 42 31,-21 0-15,0 0-16,-21 0 0,-1 0 0,1 22 15,0-1-15,-22-21 0,1 22 16,-1-1-16,1 0 0,-1-21 0,1 22 16,20-22-16,1 0 0,0 0 15,20-21-15,1 21 0,21 1 16,21-1-1,1-21-15,20 21 0,-21-21 16,21 0-16,1 21 0,20 0 0,-20-21 16,-1 21-16,0-21 0,22 22 15,-22-22-15,0 21 0,1-21 0,-1 0 16,0 21-16,-20-21 0,20 0 16,-21 0-16,21 0 0,-20 0 15,-1 0-15,21 0 0,0 0 16,-20-21-16,20 0 0,-21-1 0,21 1 15</inkml:trace>
  <inkml:trace contextRef="#ctx0" brushRef="#br0" timeOffset="79915.39">22098 12531 0,'21'-21'0,"-42"42"0,42-85 0,-21 43 0,-21 21 31,-21 0-31,20 21 0,-20 22 16,0-22-16,-1 21 0,1 22 16,-21-22-16,20 43 0,1-22 0,-22 1 15,22-1-15,0 1 0,-1-1 0,1 1 16,0-22-16,21 0 16,-22 22-16,22-43 0,-21 64 15,21-64-15,21 0 0,0 0 0,0 0 16,0 0-16,42-21 15,-21 0-15,21 0 0,1 0 0,-1-21 16</inkml:trace>
  <inkml:trace contextRef="#ctx0" brushRef="#br0" timeOffset="80548.1">22415 13060 0,'22'-42'15,"-44"84"-15,65-106 0,-43 43 0,0-21 0,0 21 16,0 0-16,0-1 0,-21 1 15,-1 0-15,1 21 0,0 0 0,0 0 16,-21 0-16,20 0 0,-20 21 16,21 0-16,-21 22 0,20-22 15,-20 21-15,-21 22 0,41-43 16,1 21-16,0-21 0,21 22 16,0-22-16,0 0 0,0 21 15,0-20-15,21-1 0,0-21 16,22 0-16,-22 0 0,0 0 0,21 0 15,-20 0-15,20 0 0,-21-21 0,21-1 16,-20 1-16,20 0 0,-21-21 16,21-1-16,-20 1 0,-1 0 0,21-22 15,-21 1-15,0 20 0,1-20 16,-1 21-16,-21-1 0,0 1 16,0-22-16,0 43 0,0 0 15,-21 21 1,-1 21-1,1 0-15,21 1 0,0 20 0,-21-21 16,21 43-16,-21-22 0,21 0 16,0 1-16,0-1 0,0 0 0,0 1 15,0-22-15,0 21 0,21-21 16,-21 22-16,21-43 0,0 21 0,1 0 16,-1-21-16,0 0 0,21 0 15,-21 0-15,22 0 0,-22 0 16,21-21-16,1 0 0,-22-1 0,21 1 15,-21 0-15,22-21 0,-22 21 16,0-22-16,0 22 0,0 0 0,-21 0 16,0 42-1,-21 0-15,0 0 16,21 0-16,-21 22 0,0-22 0,-1 0 16,22 0-16,0 0 0,-21 1 15,21-1-15,-21 0 0,21 0 16,21-21-1,0 0 1,1 0-16,-1-21 0</inkml:trace>
  <inkml:trace contextRef="#ctx0" brushRef="#br0" timeOffset="80699.03">23177 12848 0,'0'0'0,"0"-21"0,0 0 15,0 0-15,-21 21 31,0 0-31,21 21 32,21-21-32,0 0 0,1 21 15,-1-21-15</inkml:trace>
  <inkml:trace contextRef="#ctx0" brushRef="#br0" timeOffset="80947.94">23601 12785 0,'0'0'0,"0"-21"0,0-1 16,0 1-16,0 0 0,0 42 31,0 0-31,0 1 0,0-1 16,0 21-16,0 0 0,0 1 0,0-22 16,0 21-16,0 1 0,21-1 15,-21 0-15,0-21 0,0 22 0,21-22 16,-21 0-16,21 0 0,-21 0 15,21 1-15,-21-1 0,22-21 16,-1 0-16,0 0 0,0 0 16,21 0-16,-20-21 15,-1-1-15</inkml:trace>
  <inkml:trace contextRef="#ctx0" brushRef="#br0" timeOffset="81122.84">24151 12954 0,'0'-21'0,"0"42"0,0-63 0,-21 42 16,0 21-1,0 0-15,-1 0 0,-20 0 0,21 22 16,-21-22-16,20 0 0,-20 0 16,21 0-16,0 1 0,0-1 0,-1 0 15,1 0-15,21 0 16,-21-21-16,21 21 0,21-21 16,0 0-1,1 0-15</inkml:trace>
  <inkml:trace contextRef="#ctx0" brushRef="#br0" timeOffset="81464.95">24469 12742 0,'0'-21'0,"0"42"0,0-63 0,-22 42 16,1 0-1,21 21-15,0 0 16,0 1-16,0-1 0,0 0 0,0 0 15,0 0-15,21 22 0,1-22 16,-1 0-16,0 21 0,0-21 0,0 1 16,22-1-16,-22-21 0,0 21 15,-21 0-15,21-21 0,0 0 0,0 0 16,-42 0 15,0 0-31,0 0 16,0 21-16,0-21 0,-22 43 15,1-22-15,21 0 0,-22 0 16,22 21-16,-21-20 0,0-1 16,20 0-16,-20 0 0,0 0 0,21 0 15,-1 1-15,-20-1 0,21-21 0,0 21 16,0-21-16</inkml:trace>
  <inkml:trace contextRef="#ctx0" brushRef="#br1" timeOffset="86564.28">1566 14859 0,'-21'21'32,"0"0"-32,0 22 0,0-1 15,-22 0-15,22 43 0,-21-21 16,-1-1-16,1 22 0,0-22 0,-1 22 16,1-22-16,0 1 0,21-22 15,-22 22-15,22-22 0,0 0 0,0 1 16,0-22-16,21 0 0,-22 0 15,22-42 1,0 0-16,0 0 0,0 0 16,22-22-16,20 1 0</inkml:trace>
  <inkml:trace contextRef="#ctx0" brushRef="#br1" timeOffset="86796.14">1841 14753 0,'0'0'0,"0"21"0,0 1 16,-21-1-16,0 21 0,-21 0 16,21 1-16,-22 20 0,22 22 0,-21-22 15,-1 22-15,1 0 0,0-1 16,-1-20-16,1-1 0,0 1 16,-1-1-16,22-20 0,0-1 15,0 0-15,0-20 0,21-1 0,0 0 16,21-21-1,0 0-15,0-21 0,22 0 16,-1-22-16,0 22 0</inkml:trace>
  <inkml:trace contextRef="#ctx0" brushRef="#br1" timeOffset="87521.24">2519 15473 0,'21'0'32,"-21"-21"-32,21 21 0,-21-21 15,0-1-15,0 1 0,0 0 0,0 0 16,-21-21-16,0 20 0,-22 1 16,22 0-16,-21 0 0,21 0 0,-22 21 15,1 0-15,21 0 0,-21 0 16,-1 21-16,22 0 0,-21 21 0,21 1 15,-1-1-15,-20 0 0,21 1 16,0-1-16,0 22 0,-1-22 0,22 0 16,0 1-16,-21-22 0,21 21 15,0-21-15,0 0 0,0 1 16,21-1-16,1-21 16,-1 0-16,21 0 0,-21 0 0,22-21 15,-1-1-15,0 1 0,22-21 16,-22 21-16,22-22 0,-22 1 0,21-21 15,-20 20-15,-1-20 0,0-1 16,1-20-16,-22 20 0,0 1 0,0-1 16,-21 1-16,0-1 0,0 22 15,0-1-15,0 22 0,0 0 0,0 0 16,-21 21-16,0 0 16,0 21-16,21 0 0,-21 0 15,21 22-15,0 20 0,0-20 16,0 20-16,0 1 0,0-1 0,0 22 15,0-43-15,0 22 0,0-1 16,0-21-16,0 1 0,0-1 0,0 0 16,21-20-16,0-1 0,0 0 15,0-21-15,0 0 0,1 0 0,-1 0 16,21 0-16,-21-21 0,0 0 0,1-1 16,20 1-16,-21-21 0,0 0 15,0-1-15,1 1 0,-1 0 16,0-1-16,0 22 0,-21-21 15,0 21-15,21-1 0,0 22 16,-21 22-16,0-1 16,0 21-16,0-21 0,0 0 0,0 22 15,0-22-15,0 21 0,0-21 16,-21 1-16,21-1 0,0 0 0,0 0 16,-21-21-16,21 21 0,0-42 31,0 0-31,0 0 0</inkml:trace>
  <inkml:trace contextRef="#ctx0" brushRef="#br1" timeOffset="87676.15">3238 14986 0,'-21'0'0,"0"42"31,21-20-31,0-1 0,0 0 15,0 0-15,21-21 16</inkml:trace>
  <inkml:trace contextRef="#ctx0" brushRef="#br1" timeOffset="87871.04">3514 15028 0,'0'0'0,"84"22"15,-84-1 1,21 42-16,-21-20 0,22-22 15,-22 21-15,0 0 0,0-20 16,0 62-16,21-63 0,-21 22 16,21-22-16,-21 0 0,0 0 15,0 0-15,21-21 0,0 0 16,0 0-16,1 0 16,-1-21-16,0 0 0,0 0 0,21 0 15,-20-22-15</inkml:trace>
  <inkml:trace contextRef="#ctx0" brushRef="#br1" timeOffset="88036.95">4106 15028 0,'0'0'0,"0"-21"0,0 42 16,-21 22-1,0-22-15,0 21 0,0 1 0,-1-1 16,1 0-16,-21 1 0,21-1 16,-22 0-16,22 1 0,0-22 0,0 21 15,0-21-15,21 0 0,0 1 16,42-22-16,-21 0 15,22 0-15,-1 0 0,0-22 0</inkml:trace>
  <inkml:trace contextRef="#ctx0" brushRef="#br1" timeOffset="88499.68">5038 14478 0,'0'0'0,"-22"0"0,1-21 15,0 21-15,0 0 0,42 0 32,0 0-32,0 0 0,22 0 0,-1 0 15,22-21-15,-22 21 0,21 0 0,1-21 16,-1 21-16,1 0 0,-1-22 16,1 22-16,-22 0 0,1 0 0,-22-21 15,0 21-15,-42 0 16,0 0-16,-22 0 15,1 0-15,0 0 0,-22 0 0,1 0 16,20 0-16,-20 0 0,-1 0 16,22 0-16,-22 0 0,22 21 0,0 1 15,-1-22-15,1 21 0,21 0 16,-21 0-16,20 21 0,1-20 0,0 20 16,0 21-16,21-20 0,0-1 15,-21 22-15,0-1 0,21 1 0,-22-1 16,22 1-16,0 20 0,0 1 15,0-22-15,-21 22 0,21-21 16,0 20-16,0-20 0,0-1 0,0 1 16,0-1-16,0-20 0,0 20 15,21-21-15,1 1 0,-1-1 0,63 0 16,-41-20-16,-1-22 0,22 0 16,-1 0-16,-21-22 0,43 1 15,-21-21-15,-1 21 0</inkml:trace>
  <inkml:trace contextRef="#ctx0" brushRef="#br1" timeOffset="88937.43">6032 14774 0,'-21'-21'16,"42"42"-16,-63-63 0,21 42 0,-21 0 15,20 0-15,1 21 0,-21 0 0,21 1 16,-22 20-16,22-21 0,-21 21 16,0 1-16,20 20 0,1-20 0,0 20 15,0 1-15,0-1 0,21 1 16,0-22-16,0 0 0,0 22 0,0-22 16,21-21-16,21 22 0,-21-22 15,22 0-15,-1 0 0,0 0 0,1-21 16,-1 0-16,0 0 0,22 0 15,-22 0-15,1-21 0,-1 21 16,0-21-16,1 0 0,-22-22 0,21 22 16,-21-21-16,0 0 0</inkml:trace>
  <inkml:trace contextRef="#ctx0" brushRef="#br1" timeOffset="89556.07">6371 15092 0,'-21'21'31,"42"-42"-31,-42 63 16,0 1-16,21-1 0,0 0 15,0 1-15,-21 20 0,21-21 0,0-20 16,0 20-16,0 0 0,0-21 0,0 1 16,21-1-16,0 0 0,0 0 15,0-21-15,0 0 0,22 0 0,-22 0 16,21 0-16,1 0 16,-22-21-16,21 0 0,0 0 0,-20-1 15,-1 1-15,0-21 0,-21 21 0,0-22 16,0 22-16,0-21 0,-21 0 15,0 20-15,-1-20 0,1 21 0,-21 0 16,21 0-16,0-1 0,-1 1 16,22 0-16,0 0 0,0 0 15,0 0-15,22 21 0,-1-22 0,21 22 16,-21 0-16,22 0 0,-1 0 16,0 0-16,1 0 0,-1 0 0,0 22 15,1 20-15,-22-21 0,21 0 16,-21 22-16,0-1 0,1 0 15,-22-21-15,0 22 0,0-1 0,0 0 16,0-20-16,-22 20 0,1-21 16,0 0-16,0 0 0,0 1 0,0-22 15,-1 0-15,22-22 16,0 1-16,0 0 16,22 0-16,-22 0 0,21-22 0,21 1 15,-21 0-15,0-22 0,22 22 16,-22-22-16,21 22 0,1 0 15,-1 21-15,0-22 0,1 22 0,-1 0 16,0 21-16,1 0 0,-1 0 16,0 0-16,1 21 0,-22 21 0,0-20 15,-21 20-15,0 0 0,0-21 0,0 22 16,0-1-16,0 0 0,-21 1 16,0-1-16,-1-21 0,1 22 0,0-22 15,0 0-15,21 0 0,0-42 31,21 0-15,0 0-16,0-22 0,1 22 16</inkml:trace>
  <inkml:trace contextRef="#ctx0" brushRef="#br1" timeOffset="89766.95">8213 14669 0,'0'0'16,"0"21"-16,0 0 0,0 0 0,-22 21 15,1-20-15,0 20 0,0 0 16,0 1-16,0 20 0,-22 43 16,22-64-16,0 22 0,21-22 15,0 0-15,-21 1 0,21-1 0,0 0 16,0-20-16,0-1 0,0 0 0,0 0 16,21 0-16,0-21 15,0 0-15,0 0 0,1 0 16,20-21-16,-42 0 0</inkml:trace>
  <inkml:trace contextRef="#ctx0" brushRef="#br1" timeOffset="89929.86">7874 15198 0,'0'0'0,"0"-21"16,21 21-1,0-22 1,0 22-16,22 0 0,-22 0 0,21 0 15,1-21-15,-1 21 0,0 0 16,1-21-16,-1 21 0,21 0 0,-20 0 16</inkml:trace>
  <inkml:trace contextRef="#ctx0" brushRef="#br1" timeOffset="90555.05">8953 15092 0,'0'0'0,"-21"-85"31,0 64-31,0 0 0,0 0 16,-22 0-16,22-1 0,0 22 0,0-21 16,0 21-16,0 0 0,-1 0 15,1 21-15,-21-21 0,21 22 16,0 20-16,-1-21 0,-20 21 0,21 1 16,0 20-16,0-20 0,-22-1 15,22 21-15,0-20 0,21-1 0,0 0 16,0 1-16,0-22 0,0 21 15,0-21-15,21 1 0,0-1 16,0-21-16,22 0 0,-22 0 0,21 0 16,-21-21-16,22-1 0,-1 1 15,0 0-15,1-21 0,-22-1 0,21 1 16,1 0-16,-22-22 0,21 22 0,-21 0 16,0-1-16,1 22 0,-22-21 15,0 21-15,21-1 0,-21 44 31,0-1-31,-21 0 0,21 0 16,0 21-16,-22-20 0,22 20 0,0-21 16,0 21-16,0-20 0,0-1 15,0 0-15,22 0 0,-22 0 0,21 0 16,0-21-16,21 0 0,-21 0 0,22 0 16,-22 0-16,21 0 0,1 0 15,-22-21-15,21 0 0,-21 0 0,22-21 16,-22 20-16,0-20 0,0 21 15,0-21-15,0-1 0,1 22 16,-1 0-16,-21 0 0,0 42 16,0 0-1,0 0-15,0 0 0,-21 22 16,21-22-16,0 0 0,0 21 0,-22 1 16,22-22-16,0 0 15,0 0-15,0-42 47,0 0-47,0 0 0,22 0 0,-22-22 16</inkml:trace>
  <inkml:trace contextRef="#ctx0" brushRef="#br1" timeOffset="90695.97">9525 14944 0,'0'21'0,"0"-42"0,0-22 16,-21 22-16,21 0 0,-21 0 0,-1 21 15,1 0-15,0 0 16,21 21-1,-21-21-15,21 21 0,0 0 0,0 1 16,0-1-16,21-21 16,0 21-16,0-21 0,1 0 15</inkml:trace>
  <inkml:trace contextRef="#ctx0" brushRef="#br1" timeOffset="91119.72">9948 14817 0,'0'21'31,"0"0"-31,0 0 0,-21 0 16,21 22-16,-21-22 0,21 0 0,0 21 15,0 1-15,-21-22 0,21 21 16,0 1-16,-21-22 0,21 21 0,0-21 16,0 0-16,0 1 0,0-1 0,0 0 15,-22-21-15,22 21 16,0-42-1,0 0-15,0 0 16,0-1-16,0-20 0,0 0 16,22 21-16,-1-22 0,0 1 0,0 0 15,21-1-15,-20 1 0,20 0 0,0 20 16,1-20-16,-22 21 0,21 21 16,0 0-16,1 0 0,-22 0 0,0 0 15,21 21-15,-20 0 0,-1 0 0,-21 1 16,0 20-16,0-21 0,0 21 15,0-20-15,0 20 0,0-21 16,0 21-16,-21-20 0,21-1 0,-22 0 16,1 0-16,21 0 0,-21 0 0,21 1 15,-21-22-15,42 0 32,0 0-32,22-22 15,-22 1-15</inkml:trace>
  <inkml:trace contextRef="#ctx0" brushRef="#br1" timeOffset="91464.52">11176 14880 0,'42'-21'0,"-84"42"0,105-63 0,-63 21 15,0 0-15,0-1 0,0 1 16,-21 21-16,0 0 0,-21 0 0,-1 0 16,1 0-16,0 21 0,-1 1 0,1-1 15,0 0-15,-1 0 16,22 0-16,0 0 0,0 1 0,21-1 15,0 0-15,0 0 0,21 0 16,0-21-16,0 21 0,22-21 16,-22 0-16,21 22 0,-21-22 0,1 21 15,20-21-15,-21 21 0,0-21 0,0 21 16,22 21-16,-43-20 16,0-1-16,0 0 0,0 0 15,-21 0-15,-22 0 16,22-21-16,0 22 0,-21-22 0,-1 0 15,1 0-15,0 21 0,-1-21 0,1 0 16,21 0-16,-22 0 0,22 0 16,-21 0-16,21-21 0,21-1 15,0 1-15,0 0 0,42 0 16,-21 21-16</inkml:trace>
  <inkml:trace contextRef="#ctx0" brushRef="#br1" timeOffset="91781.34">12361 14288 0,'0'0'0,"21"-22"0,1-20 0,-22 21 16,0-21-16,0 20 0,-22 22 16,1 0-16,-21 0 15,0 0-15,-1 22 0,1-1 0,-22 0 16,22 21-16,-21 22 0,-1-1 0,1 1 15,20-1-15,-20 22 0,20-22 16,-20 1-16,21 21 0,-1-22 0,1 22 16,0-1-16,20-20 0,1 21 0,0-22 15,21 1-15,0-1 0,0 1 16,0-22-16,21 0 0,0 1 0,1-1 16,20 0-16,-21-21 0,21 1 15,1-22-15,-1 0 0,22 0 16,-22 0-16,0 0 0,22 0 0,-22 0 15,22-22-15,-22 1 0</inkml:trace>
  <inkml:trace contextRef="#ctx0" brushRef="#br1" timeOffset="92264.07">12573 14647 0,'0'0'0,"0"-21"0,0-21 16,0 21-16,0-22 0,0 22 0,0-21 16,0 21-16,0 0 0,0 42 15,0 0 1,-21 0-16,0 21 0,-1 22 0,1-22 15,0 1-15,0 20 0,0-21 16,-22 22-16,22-22 0,21 1 0,-21 20 16,21-42-16,-21 22 0,21-1 0,0 0 15,0-21-15,0 1 0,0-1 16,21 0-16,0-21 0,0 0 16,1 0-16,-1 0 15,0-21-15,0 21 0,-21-21 0,21-1 16,-21-41-16</inkml:trace>
  <inkml:trace contextRef="#ctx0" brushRef="#br1" timeOffset="92415.98">12171 14880 0,'-21'0'0,"42"0"0,-64 0 0,22 0 16,21 21-16,0 1 16,21-22-1,1 0-15,20 0 0,-21 0 16,21 0-16,1 0 0,-22 0 15,21 0-15,1 0 0,-1 0 0,0-22 16,1 22-16</inkml:trace>
  <inkml:trace contextRef="#ctx0" brushRef="#br1" timeOffset="92738.79">12721 14880 0,'0'0'0,"-21"0"15,42 0 16,-21-21-15,21 21-16,22-21 0,-22 21 0,0-21 16,0 0-16,21 21 0,-20-22 15,-1 1-15,0 21 0,-21-21 16,-42 21 0,20 0-16,1 0 0,0 21 15,-21-21-15,21 21 0,-22 22 0,22-22 16,0 0-16,0 21 0,0-20 15,-1-1-15,22 21 0,-21-21 0,21 0 16,0 22-16,0-22 0,0 0 0,0 0 16,21-21-16,1 21 0,-1-21 15,21 0-15,-21 0 0,22 0 0,-1 0 16,0 0-16,1 0 0,-1-21 16,0 21-16,1-21 0,-1 0 0</inkml:trace>
  <inkml:trace contextRef="#ctx0" brushRef="#br1" timeOffset="93216.52">13229 14944 0,'0'-21'0,"0"-1"0,0 128 0,0-169 16,0-1-16,0 43 0,0 0 0,21 0 16,0 0-16,1 21 15,-1-22-15,0 22 0,0 0 16,21 0-16,-20 0 0,-1 0 16,0 22-16,21-22 0,-21 21 0,1 0 15,-1 0-15,-21 21 0,0-20 16,0-1-16,0 21 0,0-21 0,-43 0 15,22 22-15,-21-22 0,21 21 16,-22-21-16,22 1 0,-21-1 0,21 0 16,0-21-16,21-21 31,21 21-31,0-43 0,0 22 16,0 0-16,22 0 0,-1-21 0,-21 20 15,21-20-15,1 21 0,-22 0 0,21-22 16,1 22-16,-22 0 0,21 0 15,-21 0-15,0 0 0,1 21 0,-22 21 32,-22 0-32,1-21 0,0 21 15,-21 21-15,21-20 0,-1-1 0,1 0 16,0 21-16,0 1 0,0-22 16,21 21-16,0-21 0,0 22 15,0-22-15,0 0 0,0 0 0,21 0 16,0 0-16,0-21 0,0 0 15,22 0-15,-22 0 0,21 0 0,-21 0 16,22 0-16,-1-21 0,0 0 0,1 0 16,20-21-16,-20 20 0,-1-20 15,0 0-15,1-1 0,-1 1 0,0 0 16,-21-1-16</inkml:trace>
  <inkml:trace contextRef="#ctx0" brushRef="#br1" timeOffset="93407.41">14309 14859 0,'84'-212'31,"-63"43"-15,-126 550-16,210-783 0,-105 423 15,-21 21 1,21-20-16,-21 20 0,0 0 0,0 1 16,0-1-16,21 0 0,-22 22 15,1-22-15,0 0 0,21 1 0,0-22 16,0 21-16,0 1 0,0-22 16,0 21-16,0-21 0,0 0 0,21 1 15,0-22-15,1 0 0,-1 0 0,21 0 16,-21 0-16,0-22 0,22 22 15,-22-21-15,0 0 0</inkml:trace>
  <inkml:trace contextRef="#ctx0" brushRef="#br1" timeOffset="93571.32">14245 14817 0,'0'0'15,"-21"0"-15,0 0 0,0 0 0,42 0 31,0 0-31,21 0 0,-21 0 0,22 0 16,20 0-16,-20 0 0,-1 0 0,21 0 16,-20 0-16,20 0 0,1-21 15</inkml:trace>
  <inkml:trace contextRef="#ctx0" brushRef="#br1" timeOffset="93797.19">15430 14563 0,'-21'0'0,"-106"0"16,106 21-16,-21 0 16,21 21-16,-22-20 0,1 20 15,21-21-15,0 21 0,-22-20 0,22 20 16,0-21-16,21 21 0,0-20 0,-21-1 16,21 21-16,0-21 15,0 0-15,0 1 0,21-1 0,-21 0 0,63 0 16,-41-21-16,20 0 15,0 0-15,1 0 0,-1 0 16,0 0-16,1-21 0</inkml:trace>
  <inkml:trace contextRef="#ctx0" brushRef="#br1" timeOffset="94044.05">15833 14626 0,'0'-21'0,"0"42"0,0-63 16,21 42-1,0 0 1,0 0-16,0 0 0,0 0 0,1 21 16,-1 0-16,0 0 0,0 1 0,-21 20 15,0 0-15,21-21 0,-21 22 16,0-1-16,0 0 0,-21 1 0,0-1 16,-21-21-16,20 22 0,-20-1 15,0-21-15,21 21 0,-22-20 0,22-1 16,-21 0-16,21-21 0,21 21 0,21-21 31,0 0-31</inkml:trace>
  <inkml:trace contextRef="#ctx0" brushRef="#br1" timeOffset="94263.92">16362 15155 0,'0'0'0,"0"-21"31,0 0-31,0 0 16,0 42-1,0 0-15,-21 0 16,-1 22-16,22-22 0,-21 21 0,0-21 16,0 22-16,-21-1 0,20-21 15,-20 22-15,0-22 0,-22 21 16,22-21-16,0 0 0</inkml:trace>
  <inkml:trace contextRef="#ctx0" brushRef="#br1" timeOffset="95003.49">17357 14499 0,'0'0'16,"-22"0"15,1 0-31,21 21 0,-21-21 16,21 22-16,0-1 15,21 0 1,0-21-16,1 0 16,20 0-16,-21 0 0,0 0 15,0-21-15,1 0 0,-1-1 16,-21 1-16,0 0 0,0 0 16,0 0-16,-21 21 15,21-21-15,-22 21 16,1 0-16,0 21 15,0 0-15,21 0 16,-21 21-16,21-20 0,0-1 0,0 0 16,0 0-16,0 0 0,0 0 15,0 1-15,21-22 16,0 0-16,0 0 16,0 0-16,22 0 0,-22-22 0,0 1 15,0 0-15,0 0 0,-21 0 0,0 0 16,22-1-16,-22 1 0,0-21 15,0 21-15,-22 0 0,1 21 16,0 0-16,0 0 16,0 0-16,0 21 0,-1 0 0,1 0 15,0 21-15,0-20 0,0 20 0,0 0 16,21 1-16,0-1 0,0 0 16,0 1-16,0-1 0,0 0 0,0-21 15,21 22-15,0-22 0,0 0 0</inkml:trace>
  <inkml:trace contextRef="#ctx0" brushRef="#br1" timeOffset="95863">18119 14690 0,'0'0'0,"0"-21"0,0-1 16,0 1-1,-22 0 1,1 42-1,0-21-15,21 43 16,-21-22-16,21 21 0,0-21 0,-21 22 16,21-1-16,-21 0 0,-1 64 15,1-64-15,0 1 16,21-1-16,0 0 0,-21 1 0,21-1 16,-21-21-16,21 0 0,0 1 0,0-44 31,21 1-16,0 0-15,0-21 0,0 21 16,1-22-16,-1 1 0,0 0 0,0-1 16,21 22-16,-20-21 0,-1-1 15,21 22-15,-21-21 0,0 21 16,1 21-16,-1 0 0,0 0 0,0 0 16,0 0-16,-21 21 0,0 0 15,0 21-15,0-20 0,21-1 16,-21 21-16,0 0 0,22-20 15,-22 20-15,0-21 0,21 21 0,0-20 0,-21-1 16,21 0-16,21 0 0,-20 0 16,-1 0-16,21-21 0,0 0 0,1 0 15,-22 0-15,21-21 0,1 0 16,-1 0-16,-21 0 0,21-22 0,-20 22 16,-1-21-16,0 21 0,0-22 15,-21 1-15,0-21 0,0 20 16,0-20-16,0 20 0,0-20 0,0 21 15,0-22-15,-21 22 0,0 21 0,21-1 16,-21 1-16,-1 21 0,1 0 16,0 0-16,21 21 0,-21 1 0,0-1 15,0 0-15,21 21 0,0-21 16,0 22-16,0-1 0,0-21 0,0 22 16,0-22-16,21 0 0,0 0 0</inkml:trace>
  <inkml:trace contextRef="#ctx0" brushRef="#br1" timeOffset="96180.82">19156 15028 0,'21'0'15,"-42"0"-15,63 0 0,-21 0 0,0 0 16,1 0-16,-1 0 0,0 0 0,0-21 16,0 0-16,0 21 0,1-21 15,-1 0-15,0 0 0,0-1 0,0 1 16,-21 0-16,0 0 0,0 0 15,0 0-15,-21 21 0,0 0 16,0 0-16,-22 0 0,22 0 0,-21 21 16,21 0-16,-22 0 0,22 0 15,-21 0-15,21 1 0,0 20 16,-1-21-16,1 21 0,21 1 0,0-22 16,0 21-16,0-21 0,0 1 15,0 20-15,43-42 0,-22 21 0,0 0 16,21-21-16,1 0 0,-1 0 0,0 0 15,22 0-15,-22 0 0,22-21 16,-1 0-16,-21 0 0,1 0 0,20-22 16</inkml:trace>
  <inkml:trace contextRef="#ctx0" brushRef="#br1" timeOffset="96407.69">20172 14330 0,'0'0'16,"0"-42"-16,-21 42 15,-1 0-15,1 21 0,0 0 0,0 21 16,0 1-16,0-1 0,-1 21 16,22-20-16,-21 20 0,0-20 0,0 20 15,0-21-15,0 22 0,-1-22 0,1 1 16,21-1-16,0 0 0,-21 22 16,21-43-16,-21 21 0,21 1 0,0-22 15,0 0-15,0 0 0,0 0 16,21-21-16,21 0 0,-20 0 15,20 0-15,0-21 0,1 0 0</inkml:trace>
  <inkml:trace contextRef="#ctx0" brushRef="#br1" timeOffset="96647.55">20637 14838 0,'0'0'0,"0"-21"0,0 0 16,0-1-16,0 1 0,-21 21 15,0 0-15,-21 0 16,21 0-16,-1 0 0,-20 21 15,21 1-15,-21-1 0,20 0 0,1 0 16,-21 0-16,21 22 0,0-22 0,-1 21 16,1-21-16,21 22 0,0-22 15,-21 0-15,21 21 0,0-21 0,0 1 16,0-1-16,21 0 0,0-21 16,1 0-16,20 0 0,0 0 15,1 0-15,-1 0 0,21 0 0,-20-21 16,20 0-16,-20-1 0,20 1 15</inkml:trace>
  <inkml:trace contextRef="#ctx0" brushRef="#br1" timeOffset="97464.08">21018 14923 0,'43'-64'0,"-128"191"15,127-190-15,1-22 0,-43 64 0,-21 21 32,-1 21-32,1 0 0,-21 0 15,21 0-15,0 1 0,-1-1 0,1 21 0,0-21 16,0 22-16,0-22 15,0 42-15,21-42 0,0 22 16,0-22-16,21 0 0,0 0 16,21-21-16,-21 0 0,1 0 15,-1 0-15,0 0 0,0 0 0,21-21 16,-20 0-16,-1 0 0,-21 0 0,21-22 16,-21 22-16,21 0 0,-21-21 15,0-1-15,0 22 0,0-21 0,0 21 16,21-22-16,-21 22 15,21 0-15,-21-21 0,22 42 0,-1-22 16,-21 1-16,21 21 0,0 0 0,0 0 16,0 0-16,1 0 0,20 21 15,-21 1-15,0-1 0,0-21 0,1 21 16,-22 0-16,21 21 0,-21-20 0,21-1 16,-21 0-16,0 0 0,0 0 15,0 22-15,0-22 0,-21 0 0,0 0 16,21 0-16,-22-21 0,22 21 0,-21 1 15,0-22-15,21-22 32,0 1-32,0 0 15,0 0-15,0 0 0,21 0 0,0-1 16,1-20-16,20 21 0,-21 0 16,21-22-16,-20 22 0,20-21 0,0 21 15,1 0-15,-22-1 0,21 22 16,-21 0-16,0 0 0,1 0 15,-1 22-15,0-1 0,-21 0 0,0 0 16,0 0-16,0 22 0,0-22 0,0 21 16,0-21-16,0 0 0,-21 22 0,21-22 15,-21 0-15,21 0 0,0 0 16,-22-21-16,1 0 16,21-21-1,0 0 1,0 0-16,0 0 0,21 0 15,1-1-15,-1 1 0,0-21 0,21 21 16,-21 0-16,22-22 0,-1 22 16,0 0-16,-20 0 0,20 0 0,0-1 15,-21 22-15,1 0 0,20 0 16,-21 0-16,-21 22 0,21-1 0,-21 0 16,0 0-16,0 0 0,0 22 0,0-22 15,0 0-15,0 21 0,-21-21 16,21 1-16,-21-1 0,0 0 15,21 0-15,0 0 0,-21 0 0,-1 1 16,44-22 15,-1-22-15,0 1-16</inkml:trace>
  <inkml:trace contextRef="#ctx0" brushRef="#br1" timeOffset="97791.9">22648 14923 0,'0'0'0,"21"0"16,1 0 0,-1 0-16,0 0 15,0 0-15,0-22 0,0 22 16,1 0-16,-1-21 0,0 0 0,0 21 16,0-21-16,0 0 0,1 21 15,-1-21-15,-21-1 0,0 1 0,0 0 16,0 0-16,0 0 0,-21 21 15,-1 0-15,1 0 16,-21 21-16,21 0 0,-22 0 0,22 0 16,-21 1-16,21 20 0,0-21 15,-1 21-15,1-20 0,0 41 16,0-42-16,21 22 0,0-22 0,0 0 16,0 0-16,0 0 15,21 0-15,0-21 0,0 0 0,22 0 16,-22 0-16,0 0 0,21 0 0,1 0 15,-22-21-15,21 0 0,1 0 16,-1 0-16</inkml:trace>
  <inkml:trace contextRef="#ctx0" brushRef="#br1" timeOffset="98146.69">23410 14542 0,'-21'0'16,"0"0"-16,21 21 15,-21-21 1,21 21-16,0-42 63,0 0-63,-21 21 0,21-22 15,0 1-15,0 0 0,0 0 0,0 0 16,0 0-16,0-1 15,21 22-15,0 0 16,0 22-16,-21-1 16,0 0-16,0 0 0,0 21 15,0-20-15,0 20 0,0-21 16,0 0-16,-21 0 0,21 1 0,-21-1 16,0 0-16,21 0 0,-22 0 15,1-21-15</inkml:trace>
  <inkml:trace contextRef="#ctx0" brushRef="#br1" timeOffset="98495.49">23580 14161 0,'0'-22'0,"0"44"0,21-44 16,-21 1-16,21 21 16,-21 21-16,0 1 15,0-1-15,0 0 0,0 0 0,21 21 16,-21 1-16,21-1 0,-21 22 16,21-22-16,-21 0 0,0 22 0,22-22 15,-1 0-15,-21 1 0,0 20 0,0-20 16,0-22-16,0 21 0,-21 0 15,-1-20-15,1 20 0,-21-21 16,0 21-16,-1-20 0,1-1 0,0 21 16,-1-21-16,22 0 0,-21 1 15,21-22-15,-1 21 0,1 0 0,0-21 16,42-21 0,0 0-1,1-1-15</inkml:trace>
  <inkml:trace contextRef="#ctx0" brushRef="#br1" timeOffset="99019.19">23897 13885 0,'0'0'0,"-42"-21"0,21 0 0,-1 21 15,1-21-15,42 0 16,22 21-1,-22 0-15,21 0 0,22 0 16,-22 0-16,0 0 0,22 0 0,-22 0 16,22 0-16,-22 0 0,-21 0 15,22 0-15,-22 0 0,0 0 0,0 21 16,0 0-16,0 0 16,-21 0-16,0 1 0,0-1 0,0 0 15,0 0-15,0 21 0,0-20 0,0 20 16,0 0-16,0 1 15,0 20-15,22 1 0,-1-1 0,0 1 16,-21-1-16,21 22 0,0-22 0,-21-20 16,0 20-16,0 1 0,0-22 15,0 64-15,-21-64 0,0 22 16,0-22-16,0 0 0,-1 1 0,1-1 16,-21 0-16,21-21 0,0 22 15,-22-22-15,22 0 0,0 0 0,-21 0 16,20 1-16,1-1 0,0-21 15,0 21-15,0-21 0,0 0 16,-1 21-16,1-21 0,0 0 16,0 0-16,0 0 0,0-21 15,-1 21-15,1-21 0,0 0 16,0 21-16,21-22 0,-21 1 0,0 0 16,21 0-1,21 21 1</inkml:trace>
  <inkml:trace contextRef="#ctx0" brushRef="#br1" timeOffset="99215.08">24299 15558 0,'0'0'0,"0"21"15,0 0 1,0-42 31</inkml:trace>
  <inkml:trace contextRef="#ctx0" brushRef="#br1" timeOffset="55057.66">8297 4149 0</inkml:trace>
  <inkml:trace contextRef="#ctx0" brushRef="#br1" timeOffset="-173965.16">5440 445 0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8T12:33:50.39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868 614 0,'0'0'0,"-21"0"0,-1 0 15,22 21 1,0 0-16,0 0 15,0 1-15,0-1 0,22 0 16,-1 0-16,0-21 0,0 21 16,0 0-16,0-21 0,1 0 15,20 0-15,-21 0 0,21 0 0,1-21 16,-22 0-16,64 0 16,-64 0-16,0 21 15,0-21-15,0-1 0,-21 1 0,0 0 16,0 0-16,-21 21 0,0-21 15,-64-22-15,64 43 0,-21 0 16,-1 0-16,1 0 0,0 0 16,21 22-16,-22-1 0,22 0 15,0 0-15,0 21 0,0-20 0,21 20 16,-22-21-16,22 21 0,0 1 16,0 20-16,0-42 0,22 22 15,-1-22-15,0 0 0,0 0 16,0 0-16,0 1 0,1-22 15,20 0-15,0 21 16,1-21-16,-22 0 0,0 0 16,21 0-16,-42-21 0,21 21 0,-21-22 15,0 1-15,-21 21 16,0-21-16,-21 21 16,21 0-16,-22 0 0,22 21 0,-21 0 15,21 1-15,-22-1 0,22 0 16,-21 21-16,21-21 0,-1 22 15,1-1-15,0-21 0,21 22 0,0-22 16,-21 21-16,21-21 0,0 0 16,0 1-16,0-1 0,0 0 0,21 0 15,0 0-15,0-21 16,1 0-16,20 0 0,0 0 0,1 0 16,20-21-16,-21 0 0,43 0 15,-21 0-15</inkml:trace>
  <inkml:trace contextRef="#ctx0" brushRef="#br0" timeOffset="590.14">2011 1058 0,'0'0'16,"21"-42"-16,0 21 0,-21 0 0,0 0 15,0-1-15,0 1 0,-21 0 16,0 21-16,0 0 0,-1 0 0,-20 0 16,21 21-16,0 0 0,-43 43 15,43-43-15,0 21 0,0 1 16,0-1-16,-1 0 15,22 1-15,0-22 0,0 0 0,0 21 16,0-20-16,0-1 16,22-21-16,-1 0 0,0 0 15,21 0-15,-21-21 0,1-1 16,20 1-16,-21 0 0,0 0 16,0-21-16,1 20 0,-1-20 0,0 21 15,-21-21-15,21 20 0,-21-20 16,0 21-16,0-21 15,0 63 17,0 0-32,0 0 0,0 21 15,0-20-15,0 20 0,0 0 16,0 1-16,0 20 0,0-21 0,0 1 16,0 20-16,0 1 0,0-1 15,21 1-15,0-1 0,1 22 0,-1-22 16,-21 1-16,21-1 0,42 43 15,-41-42-15,-1-22 0,0 0 16,0 1-16,-21-1 0,0 0 16,0 43-16,0-43 0,-21-20 15,-21-1-15,20 0 16,-20 0-16,21 0 0,-21-21 0,-1 0 16,1 0-16,0 0 0,-1-21 15,1 0-15,0 0 0,-1-22 0,1 22 16,0-21-16,20 21 0,-20-22 15,21 1-15,0 21 0,21-21 0,0-1 16,0 1-16,0 21 16,0-22-16,21 1 0,21-21 0,-21 20 15,22-20-15,-1-1 0,0 1 0</inkml:trace>
  <inkml:trace contextRef="#ctx0" brushRef="#br0" timeOffset="798.54">2900 826 0,'0'0'15,"-21"0"1,-1 0-16,22 21 31,0 0-31,0 0 16,0 0-16,0 0 0,0 1 15,0-1-15,0 0 0,0 0 16,0 0-16</inkml:trace>
  <inkml:trace contextRef="#ctx0" brushRef="#br0" timeOffset="966.34">2794 1291 0,'0'21'15,"0"1"1,0-44 46,21 22-62,0-21 16,0 0-16</inkml:trace>
  <inkml:trace contextRef="#ctx0" brushRef="#br0" timeOffset="1498.27">3725 741 0,'0'0'0,"-21"0"0,0-21 16,0 21-16,21-21 0,0-1 16,0 1-1,0 0-15,21 0 0,21 21 16,-21 0-16,22-21 0,-22 21 15,21 0-15,1 0 0,-1 0 0,-21 0 16,21 21-16,1 0 0,-22 0 16,0 0-16,0 1 0,0-1 0,-21 0 15,0 21-15,0-21 0,0 22 16,-21-1-16,0-21 0,-21 0 16,21 22-16,-22-22 0,1 0 0,21 0 15,-22-21-15,22 21 0,0-21 16,0 0-16,0 0 0,21-21 15,21 0 1,0 21-16,0-21 0,0 21 16,22 0-16,-1 0 0,0 0 15,1 0-15,-1 0 0,0 0 0,1 0 16,-1 0-16,0 21 0,1 0 16,-1 0-16,-21 22 0,0-22 0,1 21 15,-22-21-15,0 22 0,0-22 16,0 0-16,-22 21 0,1-20 0,-21-1 15,0 0-15,-1 21 0,1-21 16,0-21-16,-1 22 0,22-1 0,-21-21 16,-1 0-16,22 0 0,-21 0 15,21 0-15,0 0 0,-1 0 16,1 0-16,0 0 31,21-21-31</inkml:trace>
  <inkml:trace contextRef="#ctx0" brushRef="#br0" timeOffset="1894.36">1143 1990 0,'0'0'0,"-21"21"0,0-21 0,-1 0 0,22 21 16,22-21-1,20 21-15,21-21 0,1 0 0,21 0 16,486-21 0,-402 0-16,-20 21 15,20-21-15,21 0 0,-20 21 16,20-22-16,1 1 0,-1 21 15,1-21-15,-1 0 0,1 21 16,-1-21-16,1 0 0,-1 21 16,-20 0-16,-22-22 0,0 22 0,-42 0 15,21-21-15,-43 21 0,1 0 0,-21 0 16,-1-21-16,-21 21 0,1 0 16,-22 0-16,0 0 0,-21-21 15,-21 21 1,0 0-16,0 0 0</inkml:trace>
  <inkml:trace contextRef="#ctx0" brushRef="#br0" timeOffset="3250.87">3937 3281 0,'0'0'16,"-21"0"-16,0 21 0,21 0 15,0 0-15,0 1 0,0-1 16,0 21-16,0-21 0,0 22 0,0-22 16,0 21-16,42 22 15,-21-43-15,0 0 0,0 0 0,1 0 16,-1-21-16,0 0 0,0 0 16,21 0-16,-20 0 0,20 0 0,0-21 15,1 0-15,-1 0 0,43-43 16,-43 43-16,0-21 0,1-1 15,-22 22-15,0-21 0,-21 0 16,0-1-16,0 22 0,0-21 16,0 21-16,0-1 0,-21 1 0,0 21 15,-1 0-15,1 21 0,21 1 16,0-1-16,0 21 0,0-21 16,0 22-16,0 20 0,0-21 15,0 1-15,0 20 0,0 1 0,0-22 16,0 22-16,0-1 0,21-21 15,-21 22-15,0-1 0,0 1 16,0-1-16,0 1 0,0-22 16,0 22-16,0-22 0,0 0 0,0 1 15,0-22-15,-21 21 0,0-21 0,-21 1 16,21-1-16,-1-21 0,-41 21 16,21-21-16,-1 0 0,1 0 15,0-21-15,-1 21 0,-20-21 0,20-1 16,-20-20-16,21 21 0,-22-21 15,1-1-15,20-20 0,1 20 16,0 1-16,20 0 0,-20 21 0,42-22 16,0 22-16,0 42 15,21 0-15,22 22 16,-22-22-16,21 21 0,-21 1 16,22-1-16,-1 0 0,-21-21 15,21 22-15,-20-1 0,20 0 0,-21-20 16,21-1-16,1 0 0,-22 0 0,21 0 15,1-21-15,-1 0 16,0 0-16,22 0 0,-22-21 0,22 0 16,-1 0-16,1 0 0,-1-1 0,-21-20 15,22 0-15,-1-1 0,-20 1 16,-1 0-16,-21-1 0,22-20 0,-22 21 16,0-1-16,-21 1 0,0 0 15,0 20-15,0 1 0,0 0 0,0 42 16,0 0-1,0 1-15,0-1 0,0 21 16,0 0-16,0 1 0,0-1 0,0 0 16,0 1-16,0-22 15,-21 21-15,21 1 0,0-22 0,-21 21 0,21-21 16,0 0-16,0 1 0,-22-1 16,1-21-1,21-21 1,-21 21-16,21-22 0,0 1 15,0-21-15,0 21 0,0-22 0,0 1 16,0 0-16,0-1 0,21 1 16,0-21-16,22 20 0,-22 1 0,0 0 15,21-1-15,1 1 0,-1 21 16,-21 0-16,22 21 0,-1 0 0,0 0 16,-21 0-16,22 0 0,-22 42 15,0-21-15,0 21 0,0 1 16,-21-1-16,0 0 0,0 1 0,0 41 15,0-41-15,0-1 16,-21 0-16,0-20 0,21 20 0,0-21 16,-21 21-16,21-63 31,21 21-31,0-21 0,0-21 16,1 21-16,-1-22 0,0 1 15,21 0-15</inkml:trace>
  <inkml:trace contextRef="#ctx0" brushRef="#br0" timeOffset="3758.58">5863 3471 0,'0'0'0,"0"22"31,0-1-31,0 0 0,0 21 16,0 1-16,0-1 0,0 0 0,-21 1 15,21 20-15,0-21 0,-21 64 16,21-42-16,0-1 0,0-20 15,-21 20-15,21-21 0,0 43 16,0-43-16,0-20 0,0 20 16,0-21-16,0 0 0,0-42 31,21 21-31,-21-21 16,0 0-16,0-22 0,21 22 0,0-21 15,-21 0-15,21-1 0,-21 1 16,21 0-16,22-22 0,-22 22 15,0 21-15,43-43 16,-22 43-16,-21 21 0,21 0 16,1 0-16,-22 0 0,21 0 0,1 0 15,-1 21-15,-21 0 0,21 0 0,-20 22 16,-1-22-16,0 21 0,-21 1 0,0-22 16,0 21-16,0 0 0,0-20 15,-21 20-15,-22-21 0,1 21 0,21-20 16,-21-1-16,-1 0 0,1-21 15,0 21-15,-1-21 0,22 0 16,-42 0-16,20 0 0,22 0 16,0 0-16,0 0 15,42 0 1,0-21-16,0 21 16,0-21-16,1 0 0,20 21 15,-21-22-15,21 1 0,1-21 0</inkml:trace>
  <inkml:trace contextRef="#ctx0" brushRef="#br0" timeOffset="4434.63">6943 3895 0,'0'0'16,"-22"0"-16,1 0 16,0 21-16,0-21 0,-21 21 0,20 0 15,1 22-15,0-22 0,0 21 16,-21 0-16,20-20 0,1 20 0,21 0 15,-21 1-15,0-22 0,21 21 0,0 22 16,0-43-16,0 0 16,0 0-16,21-21 0,0 21 15,0-21-15,1 0 0,-1 0 0,0 0 16,21-21-16,-21 0 16,1 21-16,-1-21 0,0 0 0,-21-22 15,0 22-15,0 0 0,0-21 0,0 20 16,0-20-16,0 0 0,0-1 15,0 1-15,-21 0 0,21 21 0,0-22 16,0 22-16,21 0 0,0 0 16,0 0-16,0-1 0,22 22 0,-1 0 15,-21-21-15,22 21 0,-1 0 16,0 0-16,-21 0 0,43 43 16,-22-22-16,-21 0 0,22 42 15,-43-41-15,0 20 16,0 21-16,0-20 0,0-1 15,-21-21-15,-1 22 0,1-22 0,0 0 16,0 0-16,0 0 0,0 0 16,-1 1-16,22-44 31,22 1-31,-1 0 0,21-21 16,-21 21-16,0-22 0,1 1 0,-1-22 15,21 22-15,-21 0 0,22-1 16,-22 1-16,21 0 0,-21 21 15,22-22-15,-22 22 0,0 21 0,0 0 16,-21 21 0,0 0-16,-21 1 15,0 20-15,0 0 0,-1 1 0,1-1 16,0 0-16,0 1 0,0-1 16,0 0-16,21 1 0,0-1 0,0 0 15,0-21-15,0 1 0,21 20 16,0-42-16,0 21 0,21-21 0,1 0 15,20 0-15,-20 0 0,20 0 0,1-21 16,-1 0-16,1 0 0,-1-22 16</inkml:trace>
  <inkml:trace contextRef="#ctx0" brushRef="#br0" timeOffset="5144.02">9377 3725 0,'0'0'0,"-21"-21"16,21 0-16,-22 0 0,22 0 16,-21 0-16,21-1 0,0 1 15,0-21-15,0 21 0,0 0 0,0-1 16,0-20-16,21 21 0,1 0 15,-1 0-15,0 21 0,0 0 16,0 0-16,22 0 0,-22 0 0,0 42 16,0-21-16,0 21 0,0 1 15,1-1-15,-22 0 0,0 22 0,0-22 16,-22 22-16,1-1 0,0-20 16,0 20-16,-21-21 0,-1 22 0,1-22 15,0 1-15,-1-1 0,1 0 0,0-21 16,-1 1-16,1-1 0,-43 0 15,64-21-15,-21 0 0,21 0 16,-22-21-16,22 0 0,21-1 16,-21-20-16,21 0 0,0-1 15,0 1-15,0-21 0,0 20 0,0 1 16,0 0-16,0 20 0,21-20 16,-21 21-16,21 0 0,22 0 0,-22 21 15,0 0-15,21 21 0,1 0 16,-22 0-16,0 21 0,0-20 15,0 20-15,0 0 0,1 1 0,-1-1 16,0 0-16,0 1 0,0-1 16,-21-21-16,21 21 0,1-20 15,-22-1-15,21 21 0,0-21 0,0 0 16,0-21-16,0 0 16,1 0-16,20 0 0,-21 0 0,21-21 15,1 0-15,-1-21 16,0 21-16,1-22 0</inkml:trace>
  <inkml:trace contextRef="#ctx0" brushRef="#br0" timeOffset="5775.66">10329 3662 0,'0'0'0,"0"-21"0,0 0 0,0-1 0,0 1 16,0 0-16,-21 21 16,0 0-16,0 21 0,0 0 15,-1 22-15,1-22 0,0 21 0,-21 1 16,21-1-16,-1 0 0,-20 1 15,21-1-15,0 21 0,21-20 0,0-1 16,0 0-16,0-20 16,0 20-16,0-21 0,21 21 0,0-42 15,21 22-15,-20-22 0,20 0 0,43 0 16,-43 0-16,21-43 16,-20 22-16,-22 0 0,21-43 15,-42 43-15,0-21 16,0 0-16,0-1 0,0 22 0,-21-21 15,0-1-15,-21 22 0,20-21 0,1 21 16,-21 0-16,21-1 0,0 22 16,-1-21-16,22 0 0,0 0 0,0 0 15,0 0-15,22 21 16,20-22-16,0 1 0,-21 21 16,22-21-16,-1 21 0,22 0 0,-22 0 15,0 0-15,1 0 0,20 0 16,-21 21-16,1 0 0,-22 1 0,21 20 15,-21-21-15,1 21 0,-22-20 16,0 20-16,0-21 0,0 21 16,-22 1-16,1-1 0,21 0 0,-21 22 15,21-22-15,0 1 0,0-22 16,0 0-16,0 0 0,21 0 0,0-21 16,22 0-16,-22 0 0,64 0 15,-43 0-15,21-21 0,-20 0 16,-1 0-16,0-22 0,1 1 15,-22 21-15,21-21 0,-21-1 0,1 1 16,-1-22-16,-21 22 0,0 0 16,0-1-16,0 1 0,-21 0 0,-1 21 15,-20-1-15,0 1 0,-1 0 16,-20 21-16,-1 0 0,1 0 0,-22 0 16,22 21-16,-22 0 0,22 1 0,-1-1 15,1 0-15,20 0 0,-20 0 16,-1 0-16,22 1 0,-22-1 0</inkml:trace>
  <inkml:trace contextRef="#ctx0" brushRef="#br0" timeOffset="6614.39">1460 3577 0,'0'0'0,"0"-21"0,0 0 0,22 0 0,-1 0 16,-21-1-16,21-20 0,0 21 15,0 0-15,0 21 0,-21-21 16,22 21-16,-22 21 16,0 0-16,0 0 0,-22 21 15,1-20-15,-21 20 0,-22 0 16,1 1-16,-1-1 0,1 0 0,-1 1 15,1-22-15,-1 21 0,1 0 16,21-20-16,-22-1 0,22 21 16,-1-21-16,1-21 0,21 21 15,0 1-15,0-22 0,-1 0 16,22 21-16,0 0 0,0 0 16,0 21-16,22-20 0,-1 20 15,21-21-15,-21 21 0,22 1 0,-22-1 16,21-21-16,0 22 0,-20-1 15,20-21-15,0 0 0,-21 0 16,22 1-16,-22-1 0,21 0 0,-21-21 16,1 21-16,-1-21 0,0 21 15,0-21-15,0 0 16,0 0-16,-21-21 0,22 0 16,-22 0-16,21-22 0</inkml:trace>
  <inkml:trace contextRef="#ctx0" brushRef="#br0" timeOffset="6990.17">1905 3852 0,'0'0'0,"0"-21"0,0 0 0,0 0 16,-21 21-16,0 0 0,-1 0 16,-20 0-16,0 0 0,21 0 0,-22 0 15,1 0-15,21 21 0,-22 0 16,22 0-16,0-21 0,21 22 0,0-1 15,0 0-15,0 0 16,0 0-16,21 0 0,0 1 0,22-1 16,-22 0-16,21 0 0,1 0 15,-22 0-15,21 1 0,0-1 0,-20 0 16,-1-21-16,0 21 0,-21 0 16,0 0-16,0 1 0,0-1 0,-21 0 15,0 0-15,-1 0 0,-20-21 16,0 21-16,-1 1 0,-20-22 0,21 0 15,-1 21-15,1-21 0,0 0 16,20 0-16,1 0 0,0 0 16,21-21-16,21-1 15,0 22 1,1-21-16,-1 0 0,21 0 0,0 0 16,-20 0-16,20-1 0</inkml:trace>
  <inkml:trace contextRef="#ctx0" brushRef="#br0" timeOffset="7334.85">2117 3895 0,'0'0'0,"0"-21"32,0 42-1,0 0-31,0 21 0,0-21 0,0 43 15,0-22-15,0 22 0,0-22 16,0 22-16,0-1 0,0 22 0,0-22 16,0 1-16,0 20 0,-22-20 15,22 21-15,-21-1 0,21 1 0,0-22 16,0 22-16,0-21 0,-21-1 16,21-21-16,0 22 0,-21-22 0,21 1 15,0-22-15,0 21 0,0-21 16,0-63 15,0 21-31,21-22 0,-21 1 16,21 0-16,-21-22 0,0 1 0,0-22 15,0 0-15,0 1 0</inkml:trace>
  <inkml:trace contextRef="#ctx0" brushRef="#br0" timeOffset="7612.15">2074 4022 0,'0'0'15,"0"-43"-15,0 22 0,0 0 0,0 0 0,0 0 16,21 0-16,1-1 0,-1 1 16,0 21-16,21-21 0,-21 21 15,22 0-15,-1 0 0,-21 0 0,22 0 16,-22 21-16,0-21 0,0 21 16,-21 1-16,0-1 0,0 21 0,0-21 15,-21 22-15,0-22 0,0 21 16,-22 0-16,1-20 0,0 20 15,20-21-15,-20 0 0,0 0 0,21 1 16,-1-22-16,1 21 0,0-21 16,42 0-1,0 0 1,22-21-16,-22-1 0,64-20 16,-43 21-16</inkml:trace>
  <inkml:trace contextRef="#ctx0" brushRef="#br0" timeOffset="8403.51">2688 3852 0,'0'0'0,"0"-21"16,-21 21-1,0 0 1,0 0-16,-1 0 0,1 21 0,0 1 16,0-1-16,0 21 0,0-21 15,-1 22-15,22-22 0,0 21 0,-21-21 16,21 22-16,0-22 0,0 0 15,0 0-15,0 0 16,21-21 0,1-21-16,-1 0 15,0 0-15,0 0 0,0-1 16,0 1-16,1-21 0,-1 21 0,0-22 16,0 22-16,0 0 0,0 0 15,-21 0-15,0 0 0,22 21 16,-22 21-1,0 0 1,0 0-16,0 0 0,0 0 16,0 22-16,0-22 0,0 0 0,0 21 15,0-20-15,0-1 16,0 0-16,0 0 0,0 0 0,0 0 16,21-21-1,0 0-15,0-21 16,-21 0-16,21 21 0,0-21 0,1 0 15,-22-22-15,21 22 0,-21 0 16,21 0-16,-21 0 0,0 0 0,0-1 16,0 1-16,21 21 15,-21-21-15,0 42 32,0 0-32,0 1 15,0-1-15,0 0 0,0 0 16,0 0-16,0 0 0,0 1 0,0-1 15,-21 0-15,21 0 16,-21-21 0,21-21-1,0 0 1,0 0-16,0-1 0,0 1 0,0-21 16,0 21-16,0 0 0,0-1 15,21 1-15,0-21 0,0 21 16,0 21-16,1 0 15,-1 0-15,0 0 0,0 21 16,-21 0-16,21 0 16,-21 0-16,21 1 0,-21-1 0,0 21 15,0-21-15,0 0 0,0 22 16,0-22-16,0 0 0,0 0 0,0 0 16,0-42 15,0 0-31,0 0 0,22 0 15</inkml:trace>
  <inkml:trace contextRef="#ctx0" brushRef="#br0" timeOffset="8758.35">3154 3577 0,'0'0'0,"-21"43"16,21-22-1,0 0-15,0 0 16,0 0-16,21 0 16,0-21-16,0 22 0,0-22 15,0 0-15,1 21 0,-1-21 0,21 0 16,-21 21-16,0-21 0,1 0 16,-1 21-16,-21 0 15,0 0-15,0 1 16,0-1-16,0 0 0,-43 21 0,22-21 15,0 22-15,0-1 0,0 0 16,-22 1-16,22-1 0,-21-21 0,0 22 16,20-1-16,-20 0 0,21-21 0,0 1 15,-22 20-15,22-21 0,0 0 16,0 0-16,21 1 0,-21-22 16</inkml:trace>
  <inkml:trace contextRef="#ctx0" brushRef="#br0" timeOffset="9591.56">12827 3112 0,'0'0'0,"21"0"0,0 42 0,0-21 15,-21 21-15,0 1 0,0-1 0,-21 0 16,-21 1-16,21-1 0,-22 0 0,-20-20 16,21 20-16,-22 0 0,1-21 15,-1 22-15,-21-22 0,22 0 0,-22 0 16,22 0-16,-1 1 0,22-22 0,0 0 15,-1 0-15,22 0 0,0 0 16,0-22-16,21 1 16,21 21-16,0 0 15,0 0-15,22 0 0,-22 0 0,21 21 0,22 1 16,-22-1-16,21 0 0,-20 0 16,20 21-16,1 1 0,-22-22 15,22 21-15,-22 1 0,0-22 0,1 21 16,-1-21-16,0 22 0,1-22 15,-22 0-15,21 0 0,-21-21 0,0 21 16,1-21-16,-1 0 0,0 0 16,0 0-16,0-21 15,-21 0-15,21-21 0,1 20 16</inkml:trace>
  <inkml:trace contextRef="#ctx0" brushRef="#br0" timeOffset="9880.94">14055 3069 0,'0'0'0,"42"-21"0,0 21 15,-42 21 1,-42 22-16,0 20 0,-1-21 16,1 43-16,-22-21 0,1 20 15,-22 1-15,1 0 0,-1-1 0,0 1 16,1 0-16,-1-22 0,0 22 15,1-1-15,20-20 0,-21 21 16,22-43-16,21 21 0,-1-20 0,1 20 16,0-42-16,20 22 0,1-22 15,0 0-15,21 0 0,21-21 16,22-21 0,-22 0-16,21 0 0,0 0 15,1-22-15,-1 1 0</inkml:trace>
  <inkml:trace contextRef="#ctx0" brushRef="#br0" timeOffset="10259.69">14351 3620 0,'42'-22'0,"-84"44"0,105-65 0,-41 43 0,-1-21 16,-21 0-16,0 0 0,-21 21 15,-1 0-15,-20 0 16,0 0-16,-1 21 0,-20-21 0,21 21 15,-1 0-15,-20 0 16,20 22-16,1-22 0,21 0 0,0 0 16,0 0-16,21 1 0,0-1 15,21-21-15,0 21 0,0-21 0,21 0 16,1 21-16,-22-21 0,21 21 16,1 0-16,-22-21 0,21 22 0,-21-1 15,0 0-15,1 0 0,-22 0 16,0 0-16,-22 1 0,1-1 15,-21 0-15,21 0 0,-22-21 16,1 21-16,0-21 0,-1 0 0,1 0 16,0 0-16,-1 0 0,22 0 15,-21 0-15,21-21 0,0 0 0,21 0 16,0 0-16,0-1 0,21 22 16,0-21-16,0 0 0,21 21 15,1-21-15,-1 0 0,22 21 0</inkml:trace>
  <inkml:trace contextRef="#ctx0" brushRef="#br0" timeOffset="10567.51">14795 3641 0,'0'21'31,"0"0"-31,0 0 0,0 0 16,0 22-16,0-1 0,0 0 0,0 1 15,0 20-15,0 1 0,0-1 0,0 1 16,0 20-16,0 1 0,-21-21 16,21 20-16,-21 1 0,0 0 0,0 20 15,0-20-15,-1 21 0,-20 0 16,0-22-16,-1 1 0,1 0 16,21-1-16,-21 1 0,-1 0 0,22-22 15,0 1-15,0-22 0,0 0 0,21-20 16,0-1-16,21-21 15,0-21-15,21-22 16,-21 1-16,22-22 0,-1 22 0,0-21 0,1-22 16,-1 0-16,-21 1 0</inkml:trace>
  <inkml:trace contextRef="#ctx0" brushRef="#br0" timeOffset="10855.78">14774 4001 0,'0'-64'0,"0"128"0,0-170 0,0 63 15,0 22-15,21-21 0,1 0 16,-1 20-16,0-20 0,21 21 0,1 0 16,-1 21-16,0-21 0,22 21 15,-22 0-15,0 0 0,1 21 0,-1-21 16,0 21-16,-20 21 0,-1-21 0,-21 1 16,0 20-16,0-21 0,-21 0 15,-1 22-15,-20-22 0,0 0 0,-1 0 16,-20 0-16,21 0 0,-22 1 15,22-1-15,-1-21 0,1 0 16,0 21-16,21-21 0,-22 0 16,64-21-1,1 21-15,20-21 0,0 21 16,1-22-16,20 1 0,1 21 16</inkml:trace>
  <inkml:trace contextRef="#ctx0" brushRef="#br0" timeOffset="11641.29">15811 3747 0,'22'-22'16,"-44"44"-16,44-65 0,-22 22 0,0 0 0,0 0 16,0 0-16,0-1 0,-22 1 15,1 0-15,0 21 0,0 0 16,-21 0-16,20 0 0,-20 0 0,0 21 16,-1 0-16,22 1 0,-21 20 15,21-21-15,-22 21 0,22-20 0,0 20 16,0 0-16,0-21 0,21 1 15,0 20-15,0-21 0,0 0 0,0 0 16,0 1-16,21-1 0,0-21 16,21 0-16,-20 0 0,-1 0 15,21 0-15,0-21 0,1-1 0,-1 1 0,-21 0 16,22 0-16,-1 0 0,-21-22 16,0 22-16,0-21 0,1 21 0,-1-22 15,0 22-15,-21 0 0,0 0 16,21 0-16,-21 42 15,-21 21 1,21-21-16,-21 1 16,21-1-16,0 21 0,0-21 0,0 0 15,0 1-15,0-1 0,0 21 0,21-21 16,-21 0-16,21-21 0,0 22 16,22-22-16,-22 0 0,0 0 0,21 0 15,-21 0-15,22 0 0,-22-22 16,21 22-16,1-21 0,-22 0 0,21 0 15,-21-21-15,0 20 0,1 1 0,-22-21 16,0 21-16,21 0 16,-21-22-16,0 22 0,0 0 15,0 42 1,0 0-16,-21 0 0,21 1 16,0-1-16,0 0 0,0 21 0,-22-21 15,22 1-15,-21-1 0,21 0 16,-21 0-16,21 0 0,-21 0 0,21 1 15,-21-22-15,0 0 16,21-22 0,0 1-16,0 0 15,0 0-15,0-21 16,21 20-16,0 1 0,21 0 0,-21-21 0,22 21 16,-1-22-16,0 22 0,1 0 15,-1 0-15,22 0 0,-22 21 16,0 0-16,1 0 0,-1 21 0,-21-21 15,21 42-15,-20-21 0,-1 0 16,-21 22-16,0-22 0,0 42 16,0-41-16,0-1 0,0 21 15,-21-21-15,-1 0 0,1 1 0,0-1 16,0-21-16,0 0 16,21-21-1,0-1-15,21 22 0,0-21 16,0 0-16</inkml:trace>
  <inkml:trace contextRef="#ctx0" brushRef="#br0" timeOffset="11982.59">17526 3217 0,'0'0'0,"-21"0"16,0 0-16,-1 0 0,22 22 15,0-1-15,0 21 0,0-21 0,0 0 16,22 22-16,-1-22 15,0 0-15,0 21 0,0-20 0,22-1 16,-1 0-16,0 0 0,1 0 16,-1-21-16,21 21 0,22-21 15,-21 0-15,-22 0 0,0 0 16,1 0-16,-22 0 0,21 0 0,-21-21 16,-42 42-1,-21 1 1,21-1-16,-22 21 0,1-21 0,-22 0 15,1 22-15,-1-1 0,1-21 16,-1 22-16,-20-1 0,20 0 0,1 1 16,-1-1-16,22 0 0,-22-21 15,-20 43-15,63-43 0,-43-21 16,43 0-16,0 0 16</inkml:trace>
  <inkml:trace contextRef="#ctx0" brushRef="#br0" timeOffset="13758.69">9610 593 0,'0'21'16,"0"0"-1,0 0-15,21 0 0,0-21 16,0 22-16,0-1 0,0-21 16,1 21-16,20-21 0,-21 0 15,43 0-15,-22 0 16,0 0-16,1 0 0,-1 0 0,0-21 16,1 0-16,20-22 0,-21 22 15,-20-21-15,20 21 0,-42-22 16,21 22-16,-21-21 0,0 21 0,0-22 15,0 22-15,0 0 0,-21 21 16,21 42 0,-21-21-16,21 22 0,-21-1 15,-1 0-15,22 22 0,0-1 0,0 1 16,-21-1-16,21 1 0,-21-1 16,21 1-16,-21-1 0,21 1 0,0-22 15,0 1-15,0-1 16,0 0-16,0 1 0,0-22 0,0 0 15,0 0-15,0 0 0,-21 0 0,0-21 16,-1 0-16,1 0 16,0 0-16,0-21 0,-21 0 0,-1 0 15,1 0-15,0-22 0,-22 22 16,22-21-16,-1 21 0,1 0 0,0-22 16,21 22-16,-1 21 0,1-21 15,0 21-15,21 21 16,0 0-16,0 0 0,0 22 15,21-22-15,0 0 0,1 21 0,-1-20 16,0-1-16,0 21 0,0-21 16,0 0-16,22 1 0,-22-1 15,21-21-15,1 21 0,-22-21 0,42 0 16,-20 0-16,-1 0 0,21 0 16,1-21-16,-22 21 0,22-21 0,-22-1 15,0 1-15,1-21 0,-1 21 16,-21-22-16,22 1 0,-22 0 0,0-1 15,0 1-15,-21 0 0,0-1 16,21 22-16,-21 0 0,0 0 0,0 0 16,0 0-16,0 42 15,0 0-15,0 0 16,0 0-16,0 22 0,0-1 16,0-21-16,0 21 0,-21 1 0,21-22 15,-21 21-15,21 1 0,0-22 0,0 0 16,-21 0-16,21 0 0,0 0 15,-21-21-15,21 22 0,0-44 32,-22 22-32,22-21 15,0 0-15,0 0 0,0 0 16,0 0-16,0-1 0,22 1 0,-1-21 16,0 21-16,21-22 0,-21 22 15,22-21-15,-1 21 0,43-43 16,-43 43-16,0 0 0,1 21 15,-1 0-15,-21 0 0,43 21 16,-43 0-16,0 22 0,0-22 16,-21 21-16,0 0 0,0-20 15,0 20-15,0 0 0,-21-21 0,0 22 16,0-22-16,0 21 0,-1-21 16,22 1-16,-21-1 0,42-21 31,1 0-31,-1 0 0,0-21 15,21-1-15,1 1 0,-1 0 16,0 0-16,-21-21 0,22-1 16,-1 1-16,-21 0 0,0-22 0,22 22 15,-43-22-15,21 1 0,0 20 16,-21-20-16,0 21 0,0-1 0,0 22 16,0-21-16,0 21 0,-21 21 15,0 21 1,0 0-16,-1 0 0,22 21 0,0 1 15,-21-1-15,0 22 0,21-22 16,0 21-16,0-20 0,0-1 0,0 0 16,0 1-16,0-1 0,0-21 15,0 22-15,0-22 0,-21 0 16,21 21-16,0-21 0,0 1 16,0-44 15,0 1-31,0 0 15,0 0-15,21 0 0,0-22 16,0 22-16,1-21 0,-1 21 0,0-22 16,0 22-16,21 0 0,-20 0 15,-1 21-15,21 0 0,-21 0 0,0 0 16,22 0-16,-22 21 0,0 0 16,21 0-16,-20 1 0,-1-1 0,-21 21 15,0-21-15,0 0 0,0 1 16,0 20-16,0-21 0,-21 0 0,-64 22 15,64-22 1,-22 0-16,1-21 0,0 0 0,-1 0 16,22 21-16,-21-21 0,21 0 0,0 0 15,-1 0-15,22-21 16,22 0 0,-1 21-16,0-21 0,21 21 15,1-22-15,-1 1 0,0 0 0</inkml:trace>
  <inkml:trace contextRef="#ctx0" brushRef="#br0" timeOffset="14374.1">12298 1122 0,'0'0'15,"0"-21"-15,-21 21 16,-1 0-16,1 0 0,0 0 16,-21 0-16,21 21 0,-1 0 0,1 0 15,0 0-15,0 1 0,0 20 16,0-21-16,21 0 0,0 0 0,0 43 15,0-43-15,0 0 16,0 0-16,21-21 16,0 0-16,0 0 15,0 0-15,0 0 0,1 0 16,-1-21-16,-21 0 16,21 0-16,-21-21 0,21 20 15,-21-20-15,0 21 0,0-21 0,21-1 16,0 1-16,1 21 0,-1-22 15,0 22-15,21 0 0,-21 0 0,22 0 16,-22 21-16,21 0 0,-21 0 16,1 21-16,20 0 0,-21 0 15,0 0-15,-21 1 0,0 20 0,21-21 16,-21 21-16,0-20 0,0-1 0,0 21 16,-21-21-16,0 0 0,0 1 15,0-1-15,0-21 0,-1 21 16,1-21-16,42-21 31,1 0-31,-1-1 16,0 1-16,21 0 0,-21-21 0,22-1 15,-22 1-15,21 0 0,-21 21 16,1-22-16,20 22 0,-42 0 0,21 0 16,-21 0-16,0 42 15,0 0-15,0 0 0,-21 0 16,0 22-16,0-22 0,21 21 15,-22-21-15,-20 64 16,42-64-16,0 21 0,-21-20 0,21-1 16,0 21-16,0-21 0,0 0 15,21 1-15,0-1 0,0-21 16,1 0-16,20 0 0,0 0 0,22 0 16,-1 0-16,1-21 0,-1-1 15,1 1-15</inkml:trace>
  <inkml:trace contextRef="#ctx0" brushRef="#br0" timeOffset="14846.95">13843 847 0,'0'0'0,"-21"-21"16,21-1-16,-21-105 31,21 106-31,21 0 0,0 21 16,0 0-16,21 0 0,-20 0 15,20 0-15,-21 0 0,21 21 0,1 22 16,-1-22-16,-21 21 0,0 22 16,1-22-16,-22 21 0,0-20 15,0 20-15,-22-20 0,1 20 0,-21-21 16,0 1-16,-1-1 0,1-21 0,0 0 16,-1 22-16,1-43 0,-22 42 15,43-42-15,-42 0 16,42 0-16,-1-21 15,22 0-15,-21 0 0,21-1 16,0 1-16,0 0 0,0-21 0,0 21 16,0-22-16,21 22 0,1 0 0,-1 0 15,0 0-15,0 21 0,0 0 16,0 0-16,1 0 0,-1 21 0,0 0 16,0 0-16,0 21 0,0-20 15,1-1-15,-1 21 0,0-21 0,0 0 16,0 1-16,0-1 0,1 0 15,-1 0-15,0 0 0,0-21 16,0 21-16,0-21 0,43 0 16,-43 0-16,0 0 0,22 0 15,-22 0-15,0 0 0,21-21 0,-21 21 16,22-21-16,-1 0 0</inkml:trace>
  <inkml:trace contextRef="#ctx0" brushRef="#br0" timeOffset="15462.89">14901 889 0,'0'0'15,"0"-42"-15,-21 21 16,0 21-16,0 0 0,0 0 0,-1 0 16,1 21-16,0 0 15,0 0-15,0 21 0,0-20 0,-1-1 16,1 21-16,21-21 0,0 22 0,0-22 16,0 0-16,0 0 0,0 21 15,0-20-15,21-1 16,1 0-16,-1-21 0,0 0 0,0 0 15,0 0-15,22 0 0,-22 0 0,0 0 16,21 0-16,-21 0 0,1-21 16,-1 0-16,-21-1 0,0 1 0,21 0 15,-21-21-15,0 21 16,0-22-16,0 22 0,-21-64 16,0 64-16,21-21 0,-22 21 15,1 0-15,21-1 0,0 1 16,21 21-1,22 0-15,-22 0 16,21 0-16,1 0 0,-1 0 16,0 0-16,1 21 0,-1 1 0,0-1 15,-21 0-15,22 0 0,-22 21 0,0-20 16,-21 20-16,0-21 0,0 21 16,0 1-16,0-22 0,-21 0 0,0 21 15,21-20-15,-21-1 0,21 0 16,0 0-16,0 0 0,0 0 15,0 1-15,42-22 16,-21 0-16,0 0 0,22 0 16,-1 0-16,-21 0 0,21-22 0,1 1 15,-1 0-15,0 0 0,1-21 16,-22 20-16,0-20 0,21-21 0,-42 20 16,0 1-16,0-22 0,0 22 15,0 0-15,0-1 0,-21 22 0,0-21 16,0 21-16,0 21 0,-22 0 15,1 0-15,0 0 0,-1 0 0,1 0 16,0 0-16,-1 21 0,22 0 16,-21 0-16,0 0 0,-1-21 0,22 22 15,-21-1-15,21-21 0,-22 21 0</inkml:trace>
  <inkml:trace contextRef="#ctx0" brushRef="#br0" timeOffset="16074.45">9017 296 0,'0'0'0,"0"-21"16,0 42 15,0 1-16,0 20-15,0 0 0,0 1 0,0 20 16,0 1-16,0-1 0,0 22 16,0-1-16,0 1 0,0 0 0,0 21 15,0-22-15,0 1 0,0 21 16,0-22-16,0 1 0,0 21 16,-21-21-16,0-1 0,-1-20 0,22-1 15,0 1-15,-21-22 0,21 0 16,-21 1-16,21-1 0,0-21 0,0 0 15,21-42 1,0 0-16,-21 0 16,22-21-16,-1-1 0,0-20 0,-21 20 15</inkml:trace>
  <inkml:trace contextRef="#ctx0" brushRef="#br0" timeOffset="17113.91">9207 296 0,'-63'-105'16,"63"83"0,0 1-16,0 0 15,21 21-15,0 0 16,0 0-16,22 0 0,-1 0 0,22 0 15,-1 0-15,22 21 0,-1-21 16,43 21-16,-21-21 0,21 22 16,21-22-16,-21 0 0,43 21 15,-22-21-15,21 0 0,22 0 16,-22 0-16,43 0 0,-22 21 0,43-21 16,-21 0-16,-1 0 0,1 0 0,21 0 15,-21 0-15,20 0 0,-20 0 16,0 0-16,-1 0 0,1 0 0,0 0 15,-1 0-15,-20 21 0,21-21 16,-22 0-16,1 0 0,-1 0 0,-42 0 16,0 0-16,1 0 0,-22-21 15,-22 21-15,1 0 0,0 0 16,-21-21-16,-1 21 0,-20 0 0,-1 0 16,22 0-16,-43 0 0,22 0 15,-22 0-15,1 0 0,-22 0 16,21 0-16,-21 0 0,0 21 0,1-21 15,-1 21-15,0-21 0,-21 21 16,21-21-16,-21 21 0,0 1 0,0-1 16,0 0-16,0 0 15,0 0-15,0 22 0,0-22 0,-21 0 16,0 21-16,21 1 0,-21-22 16,-1 21-16,1 22 0,21-22 0,-21 21 15,0 1-15,0-1 0,21 1 16,-21-1-16,-1 1 0,22-1 15,-21 1-15,0-1 0,21 1 0,-21-1 16,21 1-16,-21-1 0,21 1 16,0-1-16,-21 1 0,21-22 0,0 22 15,0-1-15,-22-20 0,22-1 0,0 21 16,0-20-16,0-22 0,0 21 16,0 22-16,0-43 0,0 0 15,0 0-15,-21-21 16,0 0-16,0 0 0,0 0 15,-22 0-15,1 0 0,0-21 0,-1 21 16,-20-21-16,-1 21 16,22-21-16,-21 21 0,-1 0 0,-21-21 15,22-1-15,-43 22 0,21-21 0,-42 21 16,22-21-16,-171 0 16,128 21-16,0-21 0,-21 0 0,-1-1 15,1 22-15,0-21 0,-22 0 0,1 21 16,-1-21-16,1 21 0,-191-21 15,211 21-15,-20 0 0,-1 0 16,22 0-16,0 0 0,-22 0 16,22 0-16,-22 0 0,22 0 15,-21-21-15,20 21 0,1 0 0,0 0 0,20-22 16,1 22-16,0-21 16,21 21-16,0-21 0,21 21 0,22 0 15,-1-21-15,0 21 0,22 0 0,20 0 16,-20-21-16,21 21 0,20 0 15,-20 0-15,21 0 0,0-21 0,0 21 16,-1 0-16,1 0 0,21-22 31,21 22-31,1 0 16,20-21-16,-21 21 0,21 0 0,1 0 16,-1-21-16,0 21 0</inkml:trace>
  <inkml:trace contextRef="#ctx0" brushRef="#br0" timeOffset="19090.65">1206 6943 0,'0'0'0,"22"-21"0,-1 21 0,-21-22 16,0 1-16,21 0 0,-21 0 15,0 42 17,0 0-32,-21 0 0,0 22 0,-1-1 15,-20 22-15,0 20 0,21 1 16,-22 0-16,1-1 0,0-20 16,-1 20-16,22 1 0,-21 0 15,-1-22-15,22 22 0,0-22 0,0 1 16,0-1-16,0-20 0,-1-1 15,22-21-15,0 22 0,0-22 16,0-42 0,0-22-16,22 22 15,-1-42-15,0 20 0,0 1 16,21-22-16</inkml:trace>
  <inkml:trace contextRef="#ctx0" brushRef="#br0" timeOffset="19351.65">1714 6837 0,'0'0'0,"22"-21"16,-22 0-16,0 42 31,0 0-31,0 21 0,-43 1 0,22-1 16,0 21-16,-21 22 0,-1-21 0,1 20 15,0 1-15,-1 0 0,1-1 16,0 1-16,-1-22 0,1 22 0,21-21 15,-22-1-15,22 1 0,0-22 16,0 0-16,21 1 16,0-22-16,0 0 0,21-21 15,0-21-15,22 0 16,-22-22-16,21 22 0,22-21 0</inkml:trace>
  <inkml:trace contextRef="#ctx0" brushRef="#br0" timeOffset="19783.11">2371 7133 0,'21'-21'15,"-42"42"-15,42-63 0,-21 21 0,0 0 0,0-1 16,0 1-16,0 0 0,-21 21 31,-1 0-31,1 0 0,-21 21 0,21 0 16,-22 1-16,22 20 0,-21-21 15,21 21-15,-22 1 0,22-1 0,0 0 16,0 1-16,21-22 0,0 0 16,0 0-16,0 0 0,0 1 0,21-22 15,0 0-15,22 0 0,-22 21 16,21-21-16,22 0 0,-22 21 0,0-21 16,1 21-16,-22 0 0,21 0 15,-21 1-15,-21-1 0,0 0 16,0 0-16,-42 0 0,21 0 0,-22 1 15,1-1-15,-21 0 0,20 0 16,1 0-16,-22 0 0,22-21 16,-64 0-16,64 0 0,0 0 15,20 0-15,-20-21 0,21 21 16,0-21-16,0 0 0,21 0 0,0 0 16,0-1-16,21 1 15,21 21-15,-21-21 0,22 21 0,-1-21 16,0 0-16,1 21 0,-1-21 15,21-1-15</inkml:trace>
  <inkml:trace contextRef="#ctx0" brushRef="#br0" timeOffset="20082.88">2752 7239 0,'0'0'0,"0"21"31,0 22-15,-22-22-16,22 21 0,0 0 0,-21 1 15,21 20-15,0-20 0,0 20 0,0 22 16,0-1-16,0 1 0,-21 21 16,21 0-16,-21 21 0,21-21 0,-21-1 15,21 22-15,-21 0 0,-1-21 16,1 0-16,0 0 0,21 0 16,-21-22-16,0 22 0,0-21 15,21-22-15,0 1 0,0-1 0,-22-20 16,22-1-16,0-21 0,-21-21 0,21-21 15,0-21 1,0-1-16,21 1 0,1-21 16,-1-1-16,0-21 0,0 1 0,0-22 0,0 0 15,22-21-15</inkml:trace>
  <inkml:trace contextRef="#ctx0" brushRef="#br0" timeOffset="20386.91">2794 7324 0,'0'0'0,"0"-21"16,-21-1-16,21-20 0,0 21 16,0 0-16,0 0 0,21-1 0,0 1 15,0 21-15,22-21 0,-1 21 0,-21 0 16,21 0-16,1 0 0,-1 21 16,-21 0-16,22 1 0,-22 20 0,0 0 15,-21 1-15,0-1 0,0 0 16,0 1-16,-21-1 0,0-21 15,-22 21-15,1 1 0,21-22 0,-22 21 16,1-21-16,0 1 0,-1-22 16,1 21-16,0-21 0,21 21 15,-1-21-15,1 0 0,0 0 0,42 0 32,0 0-32,1 0 15,20-21-15,0 21 0,1-21 0,-1 21 16</inkml:trace>
  <inkml:trace contextRef="#ctx0" brushRef="#br0" timeOffset="21206.92">3916 7260 0,'0'0'0,"0"-21"0,-64-85 31,43 106-31,-21 0 0,-1 0 0,1 0 16,0 0-16,-1 0 0,1 21 0,0 1 15,-1-1-15,1 21 0,21 0 16,-21 1-16,20-1 0,1 22 0,0-22 16,0 0-16,0 1 0,21-1 15,0 0-15,0 1 0,0-22 16,0 0-16,0 0 0,21 0 16,21 0-16,-21-21 0,1 0 0,20 0 15,0 0-15,1-21 0,-1 0 0,0 0 0,1 0 16,-1 0-16,0-22 15,1 22-15,-1-21 0,-21-1 0,21 1 16,-20 0-16,-22-1 0,0 1 16,21 21-16,-21-21 0,0 20 0,0 1 15,0 0-15,0 42 16,-21 22-16,21-22 16,-22 21-16,22 0 0,-21-20 0,21 20 15,-21 0-15,21 1 0,0-22 16,0 21-16,0-21 0,0 0 0,21 1 15,0-22-15,1 21 0,-1-21 16,0 0-16,21 0 0,-21 0 16,22 0-16,-1 0 0,-21-21 0,22-1 15,-22 1-15,21 0 0,-21 0 16,0 0-16,1 0 0,-1-22 0,0 22 16,0-21-16,-21-1 0,0 22 0,0-21 15,0 21-15,0 0 0,0-1 16,0 1-16,0 42 15,0 1-15,0-1 0,-21 0 16,21 21-16,-21-21 0,21 22 0,0-1 16,0 0-16,-21-20 0,21 20 15,-22-21-15,22 0 0,0 0 0,0 1 16,0-1-16,0 0 0,-21-21 16,21-21 15,0 0-31,0-1 0,0 1 0,21-21 15,-21 21-15,22-22 0,-1 1 16,0 0-16,21-22 0,-21 22 0,22 0 16,-1-1-16,0 1 0,22 21 15,-22 0-15,1 21 0,20 0 16,-21 0-16,1 21 0,-1 0 0,0 21 16,1 1-16,-22-1 0,0 0 0,0 1 15,-21-1-15,0 21 0,0-41 16,0 20-16,-21 0 0,0-21 15,0 22-15,0-22 0,-1-21 0,22 21 16,-21-21-16,0 0 0,21-21 16,0 0-1,0 0-15,0-22 0</inkml:trace>
  <inkml:trace contextRef="#ctx0" brushRef="#br0" timeOffset="21634.72">5863 6244 0,'0'0'0,"-42"0"0,42-21 16,0 0-16,0 0 15,21 21-15,21-21 0,1 21 0,-1 0 16,0 0-16,22 0 0,-22 0 15,22 0-15,-1-22 0,22 22 0,-22 0 16,22 0-16,-22 0 0,22 0 0,-21 0 16,-1 0-16,1 0 0,-22 0 15,-21 0-15,0 0 0,-42 0 16,-21 0 0,-1 0-16,1 0 0,-21 0 0,-1 0 15,22 0-15,-22 0 0</inkml:trace>
  <inkml:trace contextRef="#ctx0" brushRef="#br0" timeOffset="21894.57">6456 6138 0,'-43'0'0,"-62"0"15,62 0-15,234 0 0,-403 0 0,170 0 0,-1 0 16,1 0-16,21 0 0,-21 0 16,-1 0-16,1 22 0,21-1 0,-22 0 15,1 0-15,21 21 0,0 22 16,-22-1-16,43 1 0,0 21 0,-21-1 16,21 1-16,0 0 0,0-1 15,0 107-15,0-107 0,0 22 16,0 0-16,21-21 0,-21 21 15,22-22-15,-22 22 0,21 0 0,0 0 16,0-22-16,0 22 0,0-21 16,1 0-16,-1-1 0,0-20 15,21-1-15,-21 1 0,64 20 16,-64-41-16,22-22 0,-1-21 0,0 0 16,1-21-16,-1 0 0,0-22 15,22 1-15,-22 0 0,22-22 0,-1-21 16,-21 1-16,22-1 0</inkml:trace>
  <inkml:trace contextRef="#ctx0" brushRef="#br0" timeOffset="22853.27">7302 6879 0,'0'0'15,"-21"-42"-15,-21 0 0,21 20 16,0 22-16,-1 0 0,-20 0 0,21 0 15,-21 22-15,20-1 0,1 0 16,-21 21-16,21 1 0,0-1 0,-1 0 16,1 22-16,0-1 0,0 1 15,0 20-15,21-20 0,-21-1 0,21 1 16,0-1-16,0-20 0,0-1 0,0 22 16,0-43-16,21 21 15,0-21-15,0 0 0,21 1 0,-20-22 16,20 0-16,0 0 0,22 0 0,-22 0 15,0-22-15,1 1 0,-1 0 16,0-21-16,1 21 0,-1-22 0,0 22 16,1-21-16,-22-1 0,21 1 15,-21-21-15,1 20 0,-22 1 0,0 0 16,0-1-16,0 1 0,0 21 0,0 0 16,0 42-1,-22 0-15,1 21 0,21 1 16,-21-22-16,0 21 0,0 22 15,21-22-15,0 0 0,-21 1 0,21-22 16,0 21-16,0-21 0,0 22 16,0-22-16,0 0 0,0 0 15,0 0-15,21-21 0,0 0 0,0 0 16,21 0-16,-20 0 0,20 0 16,-21 0-16,21-21 0,-20 21 0,-1-21 15,21 0-15,-21 0 0,-21-1 0,0 1 16,0 0-16,0-21 0,0 21 15,0-22-15,-21 1 0,0 21 0,0-22 16,0 1-16,-1 21 0,1 0 16,0-22-16,0 22 0,21 0 15,0 0-15,0 0 0,0 0 16,0-1-16,21 22 0,0-21 16,0 21-16,22 0 0,-22 0 0,21 0 15,-21 0-15,22 21 0,-1 1 16,-21-1-16,22 0 0,-22 0 0,0 21 15,0 1-15,0-22 0,0 21 16,-21 1-16,0-22 0,0 21 0,0 0 16,0-20-16,0 20 0,0 0 15,0-21-15,0 1 16,-21-22-16,21 21 0,0-42 31,0-1-31,0 1 16,0-21-16,21 21 0,1-22 0,-1 1 15,0 0-15,0-1 0,0 1 16,0 0-16,1-1 0,-1 1 0,0 21 16,0-21-16,21 20 0,-20 22 15,-1 0-15,0 0 0,21 0 0,-21 22 16,22 41-16,-22-42 0,0 22 16,-21-1-16,0 0 0,0 1 15,0-1-15,0 0 0,0 1 0,0-22 16,0 21-16,0-21 0,-21 22 0,21-22 15,-21 0-15,21 0 16,21-42 15,0 0-31,0 0 0,0-1 0,22-20 16,-22 0-16,0-1 0,21 1 0</inkml:trace>
  <inkml:trace contextRef="#ctx0" brushRef="#br0" timeOffset="23071.71">9017 6900 0,'0'0'0,"21"-42"0,-21 21 15,0 0-15,0 0 0,21-1 16,-21 44-16,0-1 16,0 21-16,0-21 0,0 22 15,0-1-15,-21 0 0,21 22 16,-42 42-16,21-43 0,-1 1 16,1-1-16,0-21 0,21 22 15,-21-22-15,21 1 0,-21-1 0,21-21 16,0 0-16,0 22 0,0-22 15,21-21-15,0 0 16,0 0-16,0 0 0,22-21 0,-22-1 16,0 1-16,0 0 0,0 0 0</inkml:trace>
  <inkml:trace contextRef="#ctx0" brushRef="#br0" timeOffset="23243.61">8763 7239 0,'0'0'15,"-21"0"-15,0 0 0,42 0 32,21 0-32,-21 0 0,22 0 0,-1 0 15,0-21-15,1 0 0,-1 21 0,21-21 16,-20 21-16,-1 0 0,0-22 16,1 22-16,-22 0 0,21 0 0</inkml:trace>
  <inkml:trace contextRef="#ctx0" brushRef="#br0" timeOffset="23972.2">9610 7408 0,'0'0'0,"21"0"0,0 0 0,0 0 16,0 0-16,0 0 16,-21-21-16,22 0 0,-1 21 0,0-21 15,-21-21-15,0 20 0,0 1 16,0-21-16,0 21 0,0-22 0,0 22 15,0 0-15,-21 0 0,0 0 0,-1 0 16,1 21-16,0 0 0,-21 0 16,21 0-16,-1 0 0,-20 0 15,21 21-15,-21 0 0,-1 21 0,22-21 16,-21 22-16,21-1 0,-22 0 16,22 22-16,0-22 0,0 1 0,21-1 15,0 0-15,0-21 0,0 22 0,0-22 16,0 0-16,0 0 0,21 0 15,21-21-15,-21 0 0,1 0 0,-1 0 16,21 0-16,0 0 0,-20 0 16,20 0-16,-21-21 0,21 0 0,1 0 15,-22-21-15,21 20 0,-21-20 0,1 0 16,-1-1-16,0 1 16,0 0-16,0-1 0,-21 1 0,0 0 0,0 21 15,0-1-15,21 1 0,-21 0 16,0 42-1,0 0-15,0 1 0,0 20 16,0-21-16,-21 21 0,21 1 16,0-22-16,0 21 0,0 1 0,0-22 15,0 21-15,0-21 0,0 0 0,0 1 16,0-1-16,0 0 0,0 0 16,21-21-16,1 0 0,-1 0 0,0 0 15,21 0-15,1 0 0,-22 0 16,21-21-16,0 21 0,1-21 0,-22-22 15,21 22-15,-21 0 0,22-21 16,-22 21-16,0-22 0,0 1 0,0 21 16,1 0-16,-22-1 0,0 1 15,0 42 1,0 1-16,0-1 16,0 0-16,-22 0 0,22 0 0,-21 22 15,21-22-15,-21 0 0,21 0 16,0 0-16,-21 0 0,21 1 0,0-1 15,0 0-15,0 0 16,21-21 0,0 0-16,-21-21 0,21 0 15,1 21-15,-1-21 0,-21-22 16,42-20-16</inkml:trace>
  <inkml:trace contextRef="#ctx0" brushRef="#br0" timeOffset="24278.08">10435 6964 0,'0'0'0,"-63"0"32,41 0-32,1 0 0,21 21 15,21-21 1,1 0-16,-1 0 16,0 0-16,0 0 0,0 0 15,-21-21-15,21 0 0,-21 0 16,22-1-16,-22 1 15,0 0-15,-22 21 16,1-21-16,0 21 0,0 0 0,0 0 16,0 0-16,-1 21 0,1 0 0,0 0 15,0-21-15,0 22 0,0-1 16,21 0-16,0 0 0,0 0 0,0 0 16,0 1-16,0-1 0,0 0 15,0 0-15,21 0 0,0-21 0,0 0 16,0 21-16,0-21 0,1 0 15</inkml:trace>
  <inkml:trace contextRef="#ctx0" brushRef="#br0" timeOffset="24790.34">10710 7154 0,'0'0'0,"21"0"0,-21-21 31,-21 21-15,0 0-16,21 21 15,-21-21-15,21 22 0,0-1 16,0 0-16,0 0 0,0 21 0,0-20 16,0 20-16,0-21 0,0 0 0,0 22 15,0-22-15,-21 0 16,21 21-16,0-21 0,0 1 0,-21-1 16,21 21-16,0-21 0,0 0 15,0-42 16,0 0-31,0 0 16,0-21-16,21 20 0,-21 1 16,21-21-16,0 0 0,0-1 0,0 1 15,1 0-15,-1-1 0,21 1 16,-21 0-16,22-1 0,-1 22 16,0-21-16,1 21 0,-1-1 0,0 22 15,-21 0-15,22 0 0,-1 0 0,-21 0 16,0 22-16,1-1 0,20 21 15,-42 0-15,21 1 0,-21 20 16,0-20-16,0-1 16,-21-21-16,0 21 0,21-20 0,-21 20 15,-1-21-15,1 0 0,0 22 0,0-22 16,0 0-16,21 0 16,-21-21-16,21 21 0,21-21 31,0-21-31,0 21 15,21-21-15,-20 0 0,20-22 16</inkml:trace>
  <inkml:trace contextRef="#ctx0" brushRef="#br0" timeOffset="25251.6">12044 7070 0,'0'0'15,"21"-21"-15,0 21 0,0-22 0,0 1 16,1 0-16,-22 0 0,0 0 15,-22 21-15,1 0 16,0 0-16,-21 0 0,-1 21 16,22 0-16,-21-21 0,0 21 0,-1 0 15,22 1-15,-21-1 0,21 21 16,-22-21-16,43 0 0,-21 1 16,21-1-16,-21 0 0,21 0 15,0 0-15,21 0 16,0-21-16,0 0 0,1 22 0,20-1 15,0-21-15,-21 0 0,22 0 0,-1 21 16,0-21-16,-20 21 0,20 0 16,0-21-16,-21 21 0,1 1 0,-1-22 15,0 21-15,-21 0 0,0 0 16,0 0-16,-21 0 0,0 1 16,-22-1-16,22-21 0,-21 21 15,-22 0-15,22-21 0,-22 21 16,22-21-16,-21 0 0,20 21 0,-63-21 15,64 0-15,21 22 0,-21-22 16,20 0-16,1 0 16,42 0 15,1-22-15,-1 22-16,0 0 0,-21-21 0,21 21 15,0 0-15</inkml:trace>
  <inkml:trace contextRef="#ctx0" brushRef="#br0" timeOffset="25442.49">11811 7641 0,'0'0'0,"21"0"78,0 0-78,-21-21 16,21 21-16,-21-21 0,0 0 16</inkml:trace>
  <inkml:trace contextRef="#ctx0" brushRef="#br0" timeOffset="26306.88">13271 6519 0,'0'0'15,"43"-21"-15,84-85 16,-85 85-16,-21-21 0,0 21 16,1 0-16,-22-1 0,0 1 15,-22 21-15,1 0 16,0 0-16,-21 21 0,-22 1 0,1 20 15,-1 0-15,1 22 0,-1 20 16,-20-20-16,20 21 0,1 20 0,20-20 16,-20 21-16,20 0 0,22-22 15,-21 22-15,21 0 0,0-21 0,21-1 16,0 1-16,0-21 0,0 20 16,0 1-16,21-22 0,0 1 0,0-1 15,21 1-15,-20-22 0,20 1 0,21-22 16,-20 21-16,20-42 0,1 21 15,-1-21-15,1 0 0,-1-21 0,22 0 16,-22 0-16,-20-22 0,20 1 16</inkml:trace>
  <inkml:trace contextRef="#ctx0" brushRef="#br0" timeOffset="29067.04">13758 6922 0,'0'-22'0,"0"1"31,0 0-31,0 0 16,0 0 0,0 0-16,0-1 0,0 1 15,0 0-15,0 42 47,0 0-47,0 1 0,0 20 0,0 0 16,0 1-16,0-1 0,-21 21 15,21-20-15,-21 20 0,0 1 0,21-22 16,0 22-16,-21-22 0,-1 0 0,22 1 16,0-1-16,-21-21 0,21 21 15,0-20-15,0-1 16,0 0-16,21-21 16,1 0-1,-1 0-15,0-21 16,0 0-16,-21-1 15,0 1-15,0 0 16,0 0-16,0 0 16</inkml:trace>
  <inkml:trace contextRef="#ctx0" brushRef="#br0" timeOffset="29490.75">13377 7112 0,'21'0'125,"1"0"-109,-1 0-16</inkml:trace>
  <inkml:trace contextRef="#ctx0" brushRef="#br0" timeOffset="30147.23">13335 7091 0,'21'0'31,"0"0"-31,0 0 15,1 0-15,20 0 0,-21 0 0,21 0 16,-20 0-16,20 0 0,-21 0 16,0-21-16,0 21 0,1 0 0,-1 0 15,0 0-15,-21 21 63</inkml:trace>
  <inkml:trace contextRef="#ctx0" brushRef="#br0" timeOffset="30515.27">13885 7176 0,'0'0'0,"0"21"16,21-21 15,1-21-31,-1 21 15,0-22-15,0 1 0,0 21 16,22-21-16,-1-21 0,0 42 16,-21-21-16,1-1 0,-1 22 15,-21-21-15,-21 21 32,-1 21-32,1 1 0,0-1 15,-21 21-15,21 0 0,-1 1 16,1-1-16,0 0 0,0 22 0,21-22 15,-21-21-15,21 22 0,0-1 0,0-21 16,0 0-16,0 1 0,0-1 16,42-21-16,-21 0 0,0 21 0,1-21 15,20 0-15,0 0 16,22 0-16,-22-21 0,-21 0 16,22-1-16,-22 1 0,21 0 0,-21 0 15,0-21-15,1 20 0,-22-20 16,0 0-16</inkml:trace>
  <inkml:trace contextRef="#ctx0" brushRef="#br0" timeOffset="31211.44">14478 7133 0,'21'-21'0,"-42"42"0,63-63 0,-42 21 16,21 21-16,22-21 0,-22 21 15,0-22-15,21 22 16,-20 0-16,-1 0 0,0 0 16,0 0-16,0 22 0,0-1 15,1 0-15,-1 0 0,0 0 0,-21 22 16,0-22-16,0 21 0,0 0 15,0-20-15,-21 20 0,0 0 0,-1-21 16,1 1-16,0 20 0,0-21 0,0-21 16,21 21-16,0 0 0,-21-21 15,21-21 17,21 0-32,-21 0 0,21 0 0,0 0 15,0-22-15,0 1 0,1 0 0,-1 20 16,21-20-16,-21 0 0,0-1 15,1 22-15,-1 0 0,0 0 16,-21 0-16,0 0 0,0 42 31,0 0-31,0 21 0,-21-21 16,0 22-16,-1-1 0,22 0 16,-21 1-16,0-1 0,21-21 0,0 22 15,0-1-15,0-21 0,0 0 16,0 0-16,0 1 0,0-1 0,0 0 15,21-21-15,0 0 16,1 0-16,20 0 0,0 0 16,1 0-16,-1-21 0,0 0 0,22-1 15,-22 1-15,22 0 16,-22-21-16,0-1 0,1 1 0,-1 0 16,0-22-16,-21 22 0,1-22 0,-1 22 15,0-21-15,0 20 0,-21 1 16,21 0-16,-21-1 0,0 1 0,21 21 15,-21-22-15,0 22 16,0 42-16,0 1 16,0-1-16,-21 0 0,21 21 15,-21 1-15,21-1 0,-21 0 0,21 22 16,0-22-16,-21 22 0,0-22 16,21 0-16,0 22 0,0-22 15,0 0-15,0 1 0,0-22 0,0 0 16,0 21-16,0-20 0,0-1 15,21-21-15,0 0 16,0 0-16,21 0 0,-20-21 0,-1 21 16,0-22-16,0 1 0,0-21 15,0 21-15,1-22 0,-1 22 0</inkml:trace>
  <inkml:trace contextRef="#ctx0" brushRef="#br0" timeOffset="31388.59">15579 7070 0,'-22'0'0,"44"0"31,-1 0-31,21 0 0,-21 0 16,0 0-16,22 0 0,-1 0 0,-21 0 16,22 0-16,-1 0 0,0 0 15,22 0-15,-22 0 0,0 0 0,22-21 16</inkml:trace>
  <inkml:trace contextRef="#ctx0" brushRef="#br0" timeOffset="31651.74">16764 6858 0,'-42'-21'16,"20"21"-1,1 0-15,0 21 0,21 0 16,-21 0-16,0 1 0,0 20 0,-1-21 15,1 21-15,0 1 0,0-1 16,0 0-16,0 1 0,-1-1 0,1 0 16,0 1-16,21-1 15,0 0-15,0-20 0,0 20 0,0-21 0,0 0 16,21 0-16,0-21 0,22 22 0,-22-22 16,21 0-16,-21 0 0,22 0 15,-1 0-15,0-22 0,1 1 0,-1 0 16,0 0-16,-20 0 15</inkml:trace>
  <inkml:trace contextRef="#ctx0" brushRef="#br0" timeOffset="31906.66">17166 6922 0,'0'-43'0,"0"86"0,0-107 16,0 43-16,0 0 0,0 0 0,0-1 16,21 22-1,0 0-15,1 0 0,-1 22 16,21-1-16,-21 0 0,0 0 15,22 21-15,-22 1 0,0-22 0,0 21 16,-21 1-16,0-1 0,0 0 16,0 1-16,0-1 0,-21 0 15,0 1-15,-21-1 0,20 0 0,-20-21 16,0 22-16,-1-22 0,22 0 16,-21-21-16,21 21 0,0 0 0,42-21 31,0 0-31,0 0 15,21 0-15</inkml:trace>
  <inkml:trace contextRef="#ctx0" brushRef="#br0" timeOffset="32378.76">17865 7641 0,'0'0'0,"-22"0"0,1 0 0,0 0 16,0 0-16,0 0 15,0 0-15,21-21 32,21 21-32,0 0 15,-21-21-15,21 21 0,0 0 16,0 0-16,1 0 16,-22 21-1,21-21-15,-21 21 0,0 0 16,0 1-1,-21-1-15,-1-21 0,1 21 16,0-21-16,0 21 0,0-21 16,0 0-16,-1 0 0,1 0 15,21-21 1,0 0-16,0 0 16,21 21-16,1-22 0,-1 1 0,0 21 15,0-21-15,0 21 0,0-21 16,1 21-16,-1 0 0,0 0 0,0 0 15,-21 21-15,21 0 0,-21 0 0,21 1 16,-21-1-16,0 0 0,0 0 16,0 0-16,-21 22 0,-21-22 15,0 21-15,-1-21 0,1 22 16,-22-22-16,1 21 0,-64 0 16,63 1-16,1-43 0,-1 21 0,22-21 15,0 0-15,21 0 0</inkml:trace>
  <inkml:trace contextRef="#ctx0" brushRef="#br0" timeOffset="32936.56">18627 6287 0,'-22'21'16,"1"0"-1,21 0-15,0 0 0,0 0 16,0 1-16,0-1 0,0 0 16,21-21-1,1 0-15,-1 0 0,0 0 16,0-21-16,0 0 0,0-1 15,1 1-15,-1 0 0,0 0 0,0 0 16,-21 0-16,0-1 16,0 1-16,21 0 0,-21 42 31,-21 0-31,0 1 0,0 20 16,-22 21-16,22-20 0,0 20 15,-21-20-15,21 20 0,-1-21 0,1 1 16,21-1-16,0 0 0,0 1 15,0-22-15,0 21 0,21-42 0,22 21 16,-22 1-16,21-22 0,64 0 16</inkml:trace>
  <inkml:trace contextRef="#ctx0" brushRef="#br0" timeOffset="33950.89">19452 6816 0,'0'0'0,"-63"0"31,63-21-31,0-1 0,0 1 16,21 21-16,0-21 0,0 0 0,21 0 16,-20-22-16,20 22 0,-21 0 15,21-21-15,-20-1 0,-1 22 16,0-21-16,0 21 0,-21 0 0,0-1 15,0 1-15,0 0 0,-21 21 16,0 0 0,0 21-16,-1 0 0,22 22 15,-21-22-15,0 21 0,0 1 0,21-1 16,0 21-16,-21-20 0,21-1 16,-21 22-16,21-22 0,0 0 0,0 22 15,-22 42-15,22-64 16,0 85-16,0-85 0,0 22 15,0-22-15,-21 0 0,0 1 16,21-1-16,-21 0 0,21-20 16,-21-1-16,0 0 0,-1-21 15,1 0-15,0 0 0,0 0 0,-21 0 16,20-21-16,1 0 16,-21-22-16,0 1 0,20 0 0,1-1 15,-21 1-15,21 0 0,-22-43 16,43 64-16,0 0 0,0-1 0,-21 1 15,21 42 1,0 1 0,21-1-16,1 0 0,-1 21 15,0-21-15,0 22 0,0-22 16,0 21-16,22-21 0,-22 22 0,21-22 16,1 0-16,20 0 0,-21-21 15,22 0-15,-22 0 0,22 0 0,-22 0 16,0 0-16,1 0 0,20-21 15,-42 0-15,22 0 0,-1 0 0,0-22 16,-20 1-16,-1 0 0,0-1 0,0 1 16,21-43-16,-42 43 15,0 21-15,0 0 0,0-1 0,0 1 16,0 42 15,0 1-31,0-1 0,0 0 0,0 21 16,-21-21-16,21 22 0,-21-1 15,21 0-15,-21 1 0,21-1 0,0-21 16,0 22-16,-21-22 0,21 0 16,-21 0-16,21 0 0,-22-21 31,22-21-31,0 0 16,0 0-16,0-22 0,22 22 0,-1-21 15,0 0-15,0-1 0,0-20 16,0 20-16,1 1 0,-1 21 0,21-21 15,-21 20-15,22 1 16,-1 0-16,-21 21 0,21 0 0,1 0 16,-1 0-16,0 21 0,1 0 0,-22 1 15,0-1-15,0 21 0,0 0 16,-21 1-16,0-1 0,0 43 16,0-64-16,0 21 0,-21 1 15,21-22-15,-21 0 0,0 0 0,0 0 16,0 0-16,21-42 31,21 21-31,0-42 16,-21 21-16,42 0 0,-21-22 15</inkml:trace>
  <inkml:trace contextRef="#ctx0" brushRef="#br0" timeOffset="34474.83">20870 6646 0,'0'0'0,"21"-42"0,-21 0 0,22 21 15,-22-1-15,0-20 0,0 21 16,0 42 0,0 0-1,0 22-15,-22-22 0,22 42 0,-21-20 16,21-1-16,-21 21 0,21-20 16,-21-1-16,21 22 0,-21-1 15,0-21-15,21 22 0,0-1 16,-22-20-16,22 20 0,-21-20 0,21-1 15,0 0-15,0 1 0,0-22 0,0 0 16,0 0-16,0 0 0,0 0 16,0-42-1,0 0 1,0 0-16,0-21 0,21 20 0,-21-20 16,22 0-16,-1-1 0,-21 1 15,21 0-15,0 21 0,21-22 0,-20 22 16,41-21-16,-42 21 0,0 21 15,22 0-15,-22 0 0,21 0 16,-21 0-16,22 0 0,-22 0 16,0 0-16,0 21 0,0 0 0,1 0 15,-1 21-15,-21-20 0,0 20 16,0-21-16,0 0 0,-21 22 0,-1-22 16,1 21-16,-21-21 0,21 0 15,-22 1-15,-20-1 0,21 0 0,-1-21 16,-20 21-16,20-21 0,1 21 15,0-21-15,21 0 0,-22 0 0,22 0 16,42 0 15,0 0-31,22-21 0,-22 0 0,21 21 0,1-21 16,-1 0-16,0 21 0</inkml:trace>
  <inkml:trace contextRef="#ctx0" brushRef="#br0" timeOffset="35174.83">21929 6922 0,'0'0'0,"0"-22"0,0 1 0,-22 21 15,1 0 1,0 0-16,-21 21 0,21 1 16,-1-1-16,-20 0 0,21 0 0,0 0 15,-22 0-15,22 22 0,0-1 16,0-21-16,0 22 0,0-1 0,21-21 15,-22 21-15,22-20 0,0 20 16,0-21-16,0 0 0,22-21 0,20 21 16,-21-21-16,0 0 0,22 0 15,-22 0-15,0 0 0,0-21 16,0 0-16,-21 0 0,21 0 16,-21-22-16,0 22 0,0-21 15,22 0-15,-22-1 0,21 22 0,-21-21 16,21-1-16,0 22 0,0 0 15,0 0-15,1 0 0,-1 0 0,0 21 16,0 0-16,0-22 0,0 22 16,22 0-16,-22 0 0,0 0 15,0 22-15,-21-1 0,21-21 0,1 21 16,-22 0-16,0 21 0,0-20 16,0-1-16,0 21 0,0 0 0,0-20 15,0 20-15,-22 0 0,1-21 16,0 22-16,21-22 0,0 0 0,-21 0 15,0 0-15,21 1 16,0-44 0,0 1-1,21 0-15,0 0 0,0 0 16,0-22-16,22 1 0,-22 0 0,0-1 16,21 1-16,-20 0 0,20-1 0,-21 1 15,21 21-15,-20-21 0,-1 20 16,0 1-16,0 0 0,-21 42 31,-21 0-31,0 22 0,0-22 0,-1 21 16,-20-21-16,21 22 0,0-1 15,0 22-15,-1 20 0,22-41 16,0-1-16,0-21 0,0 21 16,0-20-16,0-1 0,22 0 0,20 0 15,-21-21-15,21 0 0,22 0 16,-22 0-16,22 0 0,-1-21 15,1 0-15,-1 0 0,1-22 0,-1 1 16,-20 0-16,20-1 0</inkml:trace>
  <inkml:trace contextRef="#ctx0" brushRef="#br0" timeOffset="35807">18775 6308 0,'0'0'0,"0"21"0,-21 0 15,-1-21-15,22 21 16,0 0-1,22-21 1,-1 0 0,0 0-16,0 0 0,-21-21 0,21 21 15,0-21-15,-21 0 0,0 0 16,0 0 0,-21 21-1,0 0-15,0 0 0,0 0 0,0 0 16,-1 21-16,1 0 0,0 0 15,21 21-15,0-20 0,0 20 16,0-21-16,42 0 0,-20 0 0,20 1 16</inkml:trace>
  <inkml:trace contextRef="#ctx0" brushRef="#br0" timeOffset="36579.19">22966 6371 0,'0'21'0,"0"-42"62,0 0-46,0 0-16,21 21 0,-21-21 16,21 21-16,-21 21 47,0 0-47,0 0 0,-21-21 15,21 21-15,-21-21 0,21 22 16,-21-22-16,-1 0 31,1-22-31,21 1 16,-21 21-16,0-21 0,21 0 15,-21 0-15,21 0 0,0-1 16,0 1-16,0 0 16,0 0-16,21 21 0,0 0 15,0 0-15,0 0 0,1 0 0,-1 0 16,0 0-16,0 21 15,-21 0-15,0 0 0,0 1 16,0 41-16,-21-42 16,0 22-16,-22-22 0,1 21 0,21-21 15,-21 22-15</inkml:trace>
  <inkml:trace contextRef="#ctx0" brushRef="#br0" timeOffset="37062.79">23114 5884 0,'0'0'0,"0"-42"32,0 21-32,42 21 15,-21 0-15,1 0 16,20 0-16,-21 21 0,21 0 0,1 0 16,-1 22-16,0-22 0,22 21 15,-22 1-15,1 20 0,-1-21 0,-21 22 16,21-1-16,-20 1 0,-1-1 15,0 22-15,-21-21 0,0 20 0,0-20 16,0-1-16,0 1 0,-42 84 16,-1-85-16,22 1 0,0 21 15,-21-22-15,-1 1 0,22 20 16,-21-41-16,-1 20 0,1-21 16,21 1-16,-21-1 0,-1 0 0,1-20 15,21-1-15,-22 0 0,22 0 16,-21-21-16,21 0 0,0 0 0,-1 0 15,1 0-15,0 0 0,21-21 0,0 0 16,0 0-16,0-22 0,0 1 16,0 0-16</inkml:trace>
  <inkml:trace contextRef="#ctx0" brushRef="#br0" timeOffset="37715.25">23580 5609 0,'0'0'15,"0"-21"-15,0 0 0,42 0 16,-21 21-16,0 0 0,22 0 15,-1 0-15,21 0 0,-20 0 16,20 0-16,-20 0 0,20 0 16,1 0-16,-22 21 0,21-21 0,-20 0 15,-1 0-15,22 0 0,-22 21 16,0-21-16,-21 0 0,22 0 16,-22 0-16,0 21 0,21 0 15,-20 1-15,-22-1 0,0 0 16,0 21-16,0-21 0,0 22 0,0-1 15,0-21-15,0 22 0,0-1 16,-22 0-16,22 1 0,-21-1 0,21 0 16,0 1-16,0-1 0,-21 21 15,0-20-15,21 20 0,-21 22 16,21-22-16,0 1 0,-21-1 0,-1 1 16,1-1-16,21 1 0,-21-1 15,0 1-15,0 21 0,0-22 0,21 22 16,0-22-16,0 22 0,0-22 15,0 1-15,0 21 0,0-22 0,21-21 16,-21 22-16,21-22 0,-21 22 16,21-22-16,-21 0 0,0-20 0,0 20 15,0 0-15,0-21 0,0 1 16,0-1-16,-21 0 0,-21 21 0,20-21 16,-20-21-16,0 22 0,-22-1 15,22 0-15,-22-21 0,1 21 16,-1 0-16,22-21 0,-21 0 0,-1 21 15,1-21-15,20 0 0,1 0 0,0 0 16,-1 0-16,22 0 0,0 0 16,0 0-16,0-21 0,21 0 15,0 0-15,0 0 0,0 0 0,0-22 16</inkml:trace>
  <inkml:trace contextRef="#ctx0" brushRef="#br0" timeOffset="53754.85">1164 10266 0,'0'21'46,"0"0"-30,21-21 15,0 0-31,1 0 0,-1 0 16,21-21-16,0 0 0,-20 21 0,20-21 16,0 0-16,-21-1 0,22 1 15,-1-21-15,-21 21 0,0 0 16,1-1-16,-22 1 0,0 0 0,0 0 15,0 0-15,-22 21 16,-20 0-16,21 0 0,-21 0 16,-1 21-16,1 0 0,0 0 0,-22 0 15,22 1-15,-1 20 16,1-21-16,0 21 0,21 1 0,-22-22 16,22 21-16,21 1 0,0-1 15,-21-21-15,21 21 0,0-20 0,0-1 16,21 0-16,0-21 0,0 21 15,1-21-15,20 0 0,0 0 16,1 0-16,-1 0 0,0-21 0,1 21 16,-1-21-16,0 0 0,-21 21 15,1-22-15,-1 22 0,0 0 0,-21-21 16,-21 21 0,0 0-16,-1 0 0,-20 21 15,0 1-15,-22-1 0,22 0 16,0 0-16,-22 0 0,43 22 0,-21-22 15,-1 21-15,22-21 0,0 0 16,0 22-16,21-22 0,0 0 0,0 21 16,0-20-16,0-1 0,0 0 15,0 0-15,21 0 0,0-21 0,0 21 16,0-21-16,22 0 0,-1 0 16,0 0-16,1 0 0,20-21 0,1 0 15,-1 0-15</inkml:trace>
  <inkml:trace contextRef="#ctx0" brushRef="#br0" timeOffset="54350.51">2349 10372 0,'0'0'15,"0"-21"-15,0-1 0,0 1 0,0 0 16,-42 21-16,21 0 16,-21 0-16,20 0 0,-20 0 15,0 21-15,-1 0 0,22 22 0,-21-22 16,0 21-16,-1 1 15,22-1-15,-21 0 0,21-21 0,-1 22 16,22-22-16,0 21 0,0-21 16,0 1-16,22-22 0,-1 0 0,0 0 15,0 0-15,21 0 0,1-22 16,-22 1-16,21 0 0,1 0 16,-1-21-16,0 20 0,1 1 15,-1-21-15,-21 21 0,0 0 0,0-1 16,1 22-16,-22-21 0,0 42 31,0 1-31,0-1 16,0 0-16,0 21 0,0 1 15,0-1-15,0 0 0,0 1 0,-22 20 16,22-21-16,0 22 0,0-1 16,0 22-16,0 63 15,0-63-15,0-22 0,0 22 16,22 0-16,-22-22 0,21 85 15,-21-63-15,0-21 0,0-1 0,0 1 16,0-22-16,0 21 0,0-20 16,0-1-16,0-21 0,-21 0 0,21 1 15,-22-1-15,1-21 0,0 0 16,0 0-16,0-21 0,0-22 0,-22 22 16,1-21-16,21-1 0,-22-20 15,22 21-15,-21-22 0,21 22 0,0-22 16,-1 22-16,1 0 0,21-22 15,0 22-15,0-1 0,0-20 0,0 21 16,0-1-16,0-20 0,21-1 16,1 22-16,-1-22 0,0 1 15,21 21-15,-21-22 0,22 22 0,20-1 16,-20 1-16,-1 0 0</inkml:trace>
  <inkml:trace contextRef="#ctx0" brushRef="#br0" timeOffset="54547.42">3006 10351 0,'0'21'78,"0"0"-78,0 0 16,0 0-16</inkml:trace>
  <inkml:trace contextRef="#ctx0" brushRef="#br0" timeOffset="54734.31">2963 10774 0,'0'21'0,"0"-42"0,-21 42 16,21 0-16,-21-21 0,42 0 78,0-21-78,0 21 0,1-21 16</inkml:trace>
  <inkml:trace contextRef="#ctx0" brushRef="#br0" timeOffset="55283.12">4043 10181 0,'0'-21'0,"-43"21"31,22 0-15,21 21-16,-21 22 15,0-22-15,0 21 0,21 0 0,-21 22 16,-1-22-16,1 1 0,-21 62 16,21-62-16,-22-1 0,22 0 15,0 1-15,0-22 0,0 0 16,0 0-16,-1-21 0,22-21 31,22 21-31,-1-21 0,0-21 0,21 20 16,-21 1-16,22 0 0,-1 0 15,0 0-15,1 21 0,-1-21 0,0 21 16,22-22-16,-22 22 16,-21 0-16,1-21 0,20 21 0,-21 0 15,0 0-15,0-21 0,1 0 16,-1 0-16,-21 0 16,0-1-16,0 1 0,0 0 0,0 0 15,0-21-15,0 20 0,-21 1 16,-1 0-16,1 21 15,21 21 1,0 0-16,0 22 0,0-1 16,0 0-16,-21 1 0,21-1 0,-21 0 15,21 1-15,-21 20 0,21-20 0,0-22 16,-21 21-16,21-21 0,-22 22 16,22-22-16,0 0 0,0 0 15,0-42 16</inkml:trace>
  <inkml:trace contextRef="#ctx0" brushRef="#br0" timeOffset="55746.86">1016 11494 0,'-21'0'31,"42"0"-15,0 0-16,21 0 0,22 0 0,-1 0 15,22 0-15,21 0 0,21-22 16,-21 22-16,42-21 0,0 0 0,0 21 16,22-21-16,-1 0 0,0 21 15,-21-21-15,22-1 0,-1 22 16,-21-21-16,0 0 0,-21 21 0,22-21 15,-44 21-15,1-21 0,0 21 16,0-21-16,-43 21 0,22 0 0,-21-22 16,-1 22-16,-21 0 0,1-21 0,-22 21 15,0 0-15,0 0 0,-21-21 16,-21 21 0,0-21-16,21 0 0,0 0 15</inkml:trace>
  <inkml:trace contextRef="#ctx0" brushRef="#br0" timeOffset="56294.3">2646 11430 0,'0'0'0,"-43"0"0,1 0 0,-21 0 0,20 0 16,1 0-16,-22 0 0,22 0 16,-21 0-16,20 21 0,-20-21 0,20 0 15,1 21-15,0-21 0,21 0 16,-22 22-16,22-22 0,0 0 0,0 0 16,21 21-16,0 0 15,21-21-15,0 0 0,21 0 16,22 0-16,-1 0 15,22 0-15,21 0 0,21 0 0,0 0 16,21 0-16,-21-21 0,42 0 0,-20-1 16,20 22-16,-21-21 0,0 0 15,0 0-15,1 21 0,-44-21 0,1 21 16,0 0-16,-21-21 0,-22 21 16,1-22-16,-22 22 0,0 0 0,1 0 15,-22 0-15,0 0 16,-21-21-1,21 21-15,-21-21 0,21 0 16,1 21-16</inkml:trace>
  <inkml:trace contextRef="#ctx0" brushRef="#br0" timeOffset="56950.48">7006 9758 0,'21'-21'0,"0"21"16,-21-21-16,0 42 31,0 0-31,0 0 16,-21 0-16,0 22 0,-21-1 0,-1-21 15,1 21-15,-21 1 0,20-1 16,-20 0-16,-1-20 0,1 20 0,20-21 16,-20 0-16,21 0 0,-1 1 0,1-1 15,21 0-15,-22-21 0,22 0 16,0 0-16,0 0 0,21-21 31,21 21-15,0 0-16,0 0 0,1 0 0,20 21 15,0-21-15,22 21 0,-22 0 16,22 0-16,-22 1 0,21-1 0,1 0 16,-22 0-16,22 0 0,-22 0 0,22 1 15,-22-1-15,21 0 16,-41 0-16,-1 0 0,0-21 15,0 0-15,0-21 32,0 0-32,1 0 15</inkml:trace>
  <inkml:trace contextRef="#ctx0" brushRef="#br0" timeOffset="57703.05">8276 10160 0,'0'0'0,"0"-21"0,0 0 16,0 0-16,0-1 15,0 1-15,0 0 0,-21 0 16,0 0-16,0-22 0,-1 22 0,1 0 16,-21 0-16,21 0 0,0 0 15,-22 21-15,1 0 0,21 0 16,-22 0-16,22 0 0,-21 21 0,0 0 15,-1 0-15,22 0 0,-21 22 16,-1-22-16,22 21 0,-21 0 0,21 1 16,-22-1-16,22 0 0,-21 22 15,42-22-15,0 1 0,0-22 16,0 21-16,0-21 0,0 0 0,21-21 16,0 22-16,0-22 0,64 0 15,-43 0-15,1-22 0,-1 1 16,0 0-16,22-21 0,-22 21 15,1-22-15,20 1 0,-21 0 16,1-1-16,-22 1 0,21 0 0,-21-22 16,22 1-16,-22-1 0,-21 1 15,21 20-15,0-20 0,-21-1 0,0 22 16,0 21-16,0-43 16,0 43-16,-21 63 15,0-20 1,21 20-16,0 0 0,-21 22 15,0-22-15,21 0 0,-22 22 0,22-22 16,0 22-16,0-22 0,0 43 16,0-43-16,0-21 0,0 22 15,0-22-15,0 21 0,43 0 16,-22-20-16,0-22 16,0 0-16,0 0 0,1 0 15,-1 0-15,0-22 0,0 1 0,0 0 16,22 0-16,-22 0 0,0-22 0,21 22 15,-21-21-15,1 21 0,20-22 16,-21 22-16,0-21 0,-21 21 16,21 21-16,-21-21 0,0 42 15,0 0 1,0 0-16,0 0 0,0 0 16,0 22-16,0-22 0,-21 0 15,21 0-15,0 0 0,0 1 16,0-1-16,0 0 0,0 0 15,0-42 17,0 0-32,0 0 0,0-1 15,21 1-15</inkml:trace>
  <inkml:trace contextRef="#ctx0" brushRef="#br0" timeOffset="57959.8">8848 9758 0,'0'0'15,"-22"0"-15,1 0 0,42-21 47,1 0-31,-22-1-16,21 22 16,-21-21-16,0 0 0,0 0 15,-21 21 1,-1 0-16,1 21 0,0-21 15,21 21-15,0 0 0,-21 1 0,21-1 16,0 0-16,0 0 0,0 0 16,0 0-16,0 1 0,0-1 15,21-21-15,0 0 0</inkml:trace>
  <inkml:trace contextRef="#ctx0" brushRef="#br0" timeOffset="58210.21">9186 9779 0,'0'0'0,"0"21"31,21 0-15,1 1-16,-1-1 0,-21 0 16,21 0-16,0 21 0,-21-20 15,21-1-15,0 0 0,-21 0 0,0 0 16,22 0-16,-22 1 0,0-1 15,21 0-15,-21 0 0,0 0 16,21-21 15,0 0-31,-21-21 0,21 0 0</inkml:trace>
  <inkml:trace contextRef="#ctx0" brushRef="#br0" timeOffset="58419.09">9821 9652 0,'21'-21'0,"-42"42"0,42-63 15,-42 84 17,0-21-32,0 0 0,0 22 0,-22-1 15,22 0-15,0 1 0,-21-22 16,21 21-16,-1 1 0,-20-1 0,21 0 16,0-21-16,-22 43 0,22-43 15,0 0-15,21 0 0,0 1 16,21-22-1,0-22-15,1 1 0,20 21 16</inkml:trace>
  <inkml:trace contextRef="#ctx0" brushRef="#br0" timeOffset="58798.87">10266 9483 0,'0'-21'0,"0"42"0,-21-42 15,-1-1-15,22 44 32,0-1-32,0 0 0,0 0 0,0 0 15,0 0-15,22 22 0,-1-22 16,0 0-16,0 21 0,21-20 16,-20-1-16,20 0 0,-21 0 0,21-21 15,1 0-15,20 21 0,-20-21 16,-1 0-16,0 0 0,1 0 0,-1 0 15,0 0-15,-21 0 0,1 0 0,-1 0 16,-21 21-16,0 1 16,-21-22-16,-1 21 0,-20 0 15,0 0-15,-1 21 0,1-20 16,-21-1-16,20 21 0,-20-21 0,20 22 16,1-1-16,-21-21 0,20 21 0,1-20 15,0 20-15,-1 0 0,1-21 16,21 22-16,-22-22 0,22 0 15,0 0-15,0 0 0</inkml:trace>
  <inkml:trace contextRef="#ctx0" brushRef="#br0" timeOffset="59199.36">11747 10075 0,'22'0'63,"-1"0"-63,0 0 15,21 0-15,-21-21 16,1 21-16,20 0 0,-21 0 16,21 0-16,1-21 0,-1 21 0,0 0 15</inkml:trace>
  <inkml:trace contextRef="#ctx0" brushRef="#br0" timeOffset="59355.28">12763 10012 0,'43'0'16,"-86"0"-16,128 0 0,-43 0 0,1 0 15,-22 0-15,21 0 0,-21 0 16,22 0-16,-22 0 0,21 0 0,1 0 16,-22 0-16,21 0 0,0 0 15,-20 0-15,20 0 0,0 0 0,1 0 16,-1 0-16,0 0 0,22 0 0,-22 0 16</inkml:trace>
  <inkml:trace contextRef="#ctx0" brushRef="#br0" timeOffset="59547.17">14732 9948 0,'63'0'32,"-41"0"-32,-1 0 0,0 0 15,0 0-15,0 0 0,22 0 16,-22 0-16,21 0 0,-21 0 0,22 0 15,-1 0-15,0 0 0,22 0 16,-22 0-16</inkml:trace>
  <inkml:trace contextRef="#ctx0" brushRef="#br0" timeOffset="59720.07">16383 9885 0,'42'0'15,"-84"0"-15,105 0 0,-20 0 0,-1 0 16,-21 0-16,22 0 0,-22 0 15,0 0-15,21 0 0,-21 0 0,22 0 16,-1 0-16,-21 0 0,22 0 0,-22-21 16,21 21-16,0 0 0,-20 0 15,20-21-15,0-1 0,43 22 16,-22-21-16</inkml:trace>
  <inkml:trace contextRef="#ctx0" brushRef="#br0" timeOffset="59862.98">17801 9758 0,'0'0'0,"21"0"0,0 0 15,1 0-15,-1 0 16,-42 0 31,-1 0-47,-20 0 16,0 0-16,-22 21 0</inkml:trace>
  <inkml:trace contextRef="#ctx0" brushRef="#br0" timeOffset="60286.2">9546 10880 0,'0'0'16,"-42"21"-16,21-21 0,-22 0 0,1 21 16,21-21-16,21 21 15,21 0 1,21-21-16,-21 0 0,22 0 16,-1 0-16,22 0 0,-1 0 15,1 0-15,-1 0 0,1 0 0,-1 0 16,22-21-16,-22 21 0,1-21 0,-1 21 15,1-21-15</inkml:trace>
  <inkml:trace contextRef="#ctx0" brushRef="#br0" timeOffset="60455.1">11007 10880 0,'0'0'16,"42"0"-16,0 0 0,1 0 0,-1 0 16,-21 21-16,21-21 0,-20 0 15,-1 0-15,21 0 0,-21 0 0,22 0 16,-1 0-16,0 0 0,64 0 15,-64 0-15,22 0 0,-1 0 16,22 0-16,-21 0 0,20 0 0,-20 0 16,20 0-16,-20-21 0,21 21 0,-1 0 15,-20 0-15</inkml:trace>
  <inkml:trace contextRef="#ctx0" brushRef="#br0" timeOffset="60603.02">13187 10880 0,'0'0'0,"84"0"15,1 0-15,0 0 0,-43 0 0,64 0 16,-64 0-16,1 0 15,-1 0-15,0 0 0,-21 0 0,22 0 16,-1 0-16,-21 0 0,22 0 0,-1 0 16,0 0-16,1 0 0,-1 0 15,0 0-15,1-21 0,20 21 0,-21 0 16,1-22-16,20 22 0,-20 0 0</inkml:trace>
  <inkml:trace contextRef="#ctx0" brushRef="#br0" timeOffset="60810.9">16150 10816 0,'0'0'0,"42"0"0,1 0 0,-1 0 0,0 0 16,-20 0-16,20 0 0,43 0 16,-64 0-16,21 0 0,0 0 15,-20 0-15,20 0 0,-21 0 16,21 0-16,-20 0 0,-1 0 0,0 0 15,0 0-15,-21 21 0,-42-21 32,21 0-32</inkml:trace>
  <inkml:trace contextRef="#ctx0" brushRef="#br0" timeOffset="61216.28">8509 11748 0,'0'0'0,"0"21"31,21-21 0,0 21-31,0-21 0,1 0 0,20 0 16,0 0-16,1 0 0,20 0 0,1 0 15,-1 0-15,22 0 16,-22 0-16,22 0 0,0 0 0,-1 0 16,1 0-16,0 0 0,-1 0 0,1 0 15,21 0-15,63-21 16</inkml:trace>
  <inkml:trace contextRef="#ctx0" brushRef="#br0" timeOffset="61350.2">10160 11769 0,'85'0'16,"126"0"-1,-147 0-15,-424 0 0,783 0 0,-380 0 0,20 0 16,-21 0-16,22 0 0,-22-21 0,22 21 15,-22 0-15,0 0 0,22 0 16,-1 0-16,-20 0 0,-1 0 16,22 0-16,-22 0 0,0 0 0,1 0 15,-1-22-15,0 22 0,-21 0 0,22 0 16,-1 0-16,-21 0 0</inkml:trace>
  <inkml:trace contextRef="#ctx0" brushRef="#br0" timeOffset="61490.12">12086 11748 0,'0'0'0,"42"0"0,1 0 0,-1 0 15,0 0-15,-20 0 16,-1 0-16,21 0 0,-21 0 0,0 0 16,1 0-16,-1-22 0,0 22 31,-21-21-15</inkml:trace>
  <inkml:trace contextRef="#ctx0" brushRef="#br0" timeOffset="62110.76">13547 11748 0,'0'-22'0,"21"1"15,-21 0-15,21 0 16,0 0-16,0 0 0,0-1 0,1 1 15,-1 0-15,0-21 0,0 21 16,-21-1-16,0 1 0,0 0 16,0 0-16,-42 21 15,21 0-15,-1 21 16,-20 0-16,0 0 0,-1 1 0,22-1 16,-21 0-16,21 0 0,0 0 15,-1 0-15,22 22 16,0-22-16,0 0 0,43 21 0,-1-20 15,-21-1-15,0-21 0,22 21 16,-22 0-16,0 0 0,21 0 16,-20 22-16,-22-22 0,0 0 0,0 0 15,0 22-15,0-22 0,-22 0 0,1 0 16,-21 0-16,-22 0 0,-41 1 16,41-22-16,1 0 0,-1 0 15,1 0-15,20-22 0,-20 22 16,20-21-16,1 0 0,0 0 0,21-21 15,-1 20-15,1 1 0,21-21 16,0 21-16,0 0 0,0-1 0,21 1 16,1 0-16,-1 0 0,21 21 0,-21 0 15,22-21-15,-1 21 0,0 0 16,22 0-16,-22 0 0,0 0 16,1 0-16,-1 0 0</inkml:trace>
  <inkml:trace contextRef="#ctx0" brushRef="#br0" timeOffset="62307.65">13801 11748 0,'21'0'16,"-42"0"-16,84 0 0,-42 0 0,0 0 16,-21 21-16,22 0 0,-22 0 15,0 0-15,0 0 0,-22 1 16,1-1-16,21 0 0,-21 0 16,0 0-16,0 0 0,0 1 0,21-1 15,-22 0-15,1-21 16,21-21-1,0 0-15,0-1 16,0 1-16,0 0 16</inkml:trace>
  <inkml:trace contextRef="#ctx0" brushRef="#br0" timeOffset="62439.57">13779 11599 0,'0'0'0,"22"-21"0,-22 0 0,21 21 31,-21 21-31,21 0 15,-21 1-15,21-22 0,-21 21 16,21 0-16,0-21 0,1 21 16</inkml:trace>
  <inkml:trace contextRef="#ctx0" brushRef="#br0" timeOffset="63067.11">14478 11853 0,'42'0'0,"-84"0"0,105 0 0,-41 0 15,-1-21-15,0 0 0,0 21 16,-21-21-16,0 0 0,21 0 0,-21-1 16,0 1-16,0 0 0,0 0 15,-21 21-15,-21-21 16,21 21-16,-1 0 0,-20 0 0,21 21 16,-21 0-16,-1-21 0,1 21 15,0 0-15,-43 43 16,64-43-16,0 0 0,-1 22 0,22-22 15,0 0-15,0 0 0,0 0 16,22 0-16,-1 1 0,0-22 0,21 0 16,-21 0-16,22 0 0,-1 0 0,0 0 15,-20-22-15,20 1 0,0 0 16,-21 0-16,22 0 0,-1 0 16,-42-1-16,0 1 0,21 0 15,-21 0-15,0 0 16,0 42 15,-21 0-31,21 0 0,0 0 0,0 22 16,0-1-16,0 0 0,0 1 0,0-1 15,0 22-15,0-22 0,0 21 16,0-20-16,0 20 0,0 1 0,0-22 16,0 22-16,21-1 0,-21-21 0,0 22 15,0-1-15,0 1 0,0-1 16,0 1-16,0-22 0,0 22 0,-21-22 15,0 0-15,0-20 0,-22 20 16,22-21-16,-21-21 0,-64 0 16,64 0-16,-1 0 0,-20-21 15,-1-21-15,1 20 0,21-20 0,-22-21 16,22-1-16,-22 1 0,43-1 16,-21 1-16,21 20 0,21-20 0,0-22 15,0 43-15,0-1 16,21 1-16,0 21 0,0-21 0,21 20 15,43-62-15,-43 41 0,22 22 16,-1-21-16,1 0 0,-1-1 16,1 1-16</inkml:trace>
  <inkml:trace contextRef="#ctx0" brushRef="#br0" timeOffset="63514.85">14944 11621 0,'0'-22'16,"-22"44"0,22-1-1,0 0-15,0 0 0,0 0 16,0 0-16,0 1 0,0 20 0,0-21 16,0 0-16,0 0 0,0 1 0,0-1 15,0 0-15,0 0 0,-21-42 47,0 0-47,21 0 16,0-1-16,0-20 0,0 21 0,0 0 15,0-22-15,0 22 0,21 0 16,0-21-16,1 21 0,20-1 0,-21 1 16,21 21-16,1-21 0,-1 21 15,0 0-15,1 0 0,-1 0 16,0 21-16,1 0 0,-1 1 0,-21-22 15,0 42-15,1-21 0,-1 0 16,-21 0-16,21 1 0,-21-1 0,0 0 16,0 21-16,0-21 0,-21 1 0,0-22 15,21 21-15,-22 0 0,1-21 16,21 21-16,0-42 31,21 0-31,1 21 0,-1-21 16,21-1-16</inkml:trace>
  <inkml:trace contextRef="#ctx0" brushRef="#br0" timeOffset="63714.73">15917 11578 0,'0'0'0,"21"0"16,-21 21 0,0 1-16,0-1 0,0 0 15,0 0-15,0 0 16,0 0-16,-21 1 0,21-1 0,0 0 15,0 0-15,0 0 0,-21 0 16,21 1-16,0-44 31,0 1-15</inkml:trace>
  <inkml:trace contextRef="#ctx0" brushRef="#br0" timeOffset="64006.57">15917 11345 0,'-21'0'0,"42"0"0,-63 0 0,21 22 16,21-1-1,21-21 1,0 0 0,0 0-16,0 0 0,1 0 15,-1 0-15,0 0 0,-21-21 16,0-1-16,0 1 15,0 0-15,-21 21 0,0 0 16,-22-21-16,22 21 0,0 0 0,0 0 16,0 21-16,-1 0 15,22 0-15,0 1 0,0-1 0,0 0 16,0 0-16,0 21 0,0-20 16,22-1-16,-1-21 0,42 21 15,-42-21-15,22 0 0</inkml:trace>
  <inkml:trace contextRef="#ctx0" brushRef="#br0" timeOffset="64431.33">16446 11515 0,'0'21'47,"0"0"-32,0 0-15,0 0 0,0 1 0,0-1 16,0 0-16,0 0 0,0 0 15,0 22-15,0-22 0,0 0 16,0 0-16,-21 0 0,0 0 0,21 1 16,-21-22-1,0 0 1,21-22-16,0 1 16,0 0-16,0 0 0,0 0 15,21-22-15,0 22 0,0-21 0,0 0 16,22 20-16,-22-20 0,21 0 15,-21 21-15,22-1 0,-1 1 16,0 0-16,-20 21 0,20 0 0,-21 0 16,21 21-16,1 22 0,-22-22 15,0 21-15,0-21 16,-21 0-16,0 1 0,0 20 0,0-21 0,0 0 16,0 0-16,0 1 0,0-1 15,-21 0-15,0 0 16,0-21-16,21 21 0,-21-21 15,21-21 1,0 0-16</inkml:trace>
  <inkml:trace contextRef="#ctx0" brushRef="#br0" timeOffset="64663.17">17611 11642 0,'0'0'15,"21"0"17,0 0-32,0 0 15,0 0-15,0 0 0,22 0 0,-22 0 16,0 0-16,0 0 0,0 0 15,1 0-15</inkml:trace>
  <inkml:trace contextRef="#ctx0" brushRef="#br0" timeOffset="64819.08">18119 11621 0,'42'0'15,"-21"0"16,0 0-15,0 0-16,1 0 0,-1 0 16,0 0-16,21 0 0,1 0 0</inkml:trace>
  <inkml:trace contextRef="#ctx0" brushRef="#br0" timeOffset="64982.86">18902 11599 0,'0'0'16,"21"0"-16,0 0 0,0 0 15,0-21-15,1 21 16,-1 0-16,0 0 0,0 0 16,0 0-16,-21-21 0,21 21 0,22 0 15,-22 0-15,0 0 0,21-21 0,1 0 16,-1 21-16,0 0 16,22-21-16</inkml:trace>
  <inkml:trace contextRef="#ctx0" brushRef="#br0" timeOffset="65126.78">19939 11494 0,'0'0'15,"21"0"-15,0 21 0,0-21 0,-21 21 63,-21-21-47,0 21-16,0-21 0,-21 21 0,-1-21 15,1 21-15</inkml:trace>
  <inkml:trace contextRef="#ctx0" brushRef="#br0" timeOffset="65317.67">9610 12637 0,'-64'0'0,"128"0"0,-170 0 16,42 0-16,22 0 0</inkml:trace>
  <inkml:trace contextRef="#ctx0" brushRef="#br0" timeOffset="65583.82">8742 12658 0,'-21'0'0,"42"0"0,-64 0 16,65 0 0,-1 0-1,21 0-15,-21 0 0,43 0 0,-22 0 16,22 0-16,-1 0 0,1 0 15,-1 0-15,1-21 0,-1 21 0,1 0 16,84 0-16,-64 0 16,107-22-16,-106 22 0,-1 0 15,86 0-15</inkml:trace>
  <inkml:trace contextRef="#ctx0" brushRef="#br0" timeOffset="65734.72">10668 12615 0,'85'0'0,"-1"0"15,-528 0-15,973 0 0,-783 0 0,571-21 0,-253 21 0,-22 0 0,22 0 16,-22 0-16,0 0 15,1 0-15,-1 0 0,-21 0 0,22 0 16,-1 0-16,-21 0 0,64-21 16,-43 21-16,64 0 15,-43 0-15,1 0 0,21-21 0,-22 21 16,22 0-16,-22 0 0,22-21 0,-22 21 16</inkml:trace>
  <inkml:trace contextRef="#ctx0" brushRef="#br0" timeOffset="65903.62">13589 12510 0,'63'0'0,"-126"0"0,169 0 0,-64 0 0,22 0 15,-22 0-15,0 0 0,1-22 0,20 22 16,-21 0-16,22 0 0,-1 0 16,1 0-16,-1-21 0,1 21 0,21 0 15,-22 0-15,1-21 0,-1 21 0,1 0 16,-22 0-16,21-21 15,1 0-15</inkml:trace>
  <inkml:trace contextRef="#ctx0" brushRef="#br0" timeOffset="66111.5">16531 12383 0,'42'0'0,"-84"0"0,127 0 0,-64 0 16,21 0-16,1 0 0,-1 0 0,0 0 15,1 0-15,-1 0 0,-21 0 0,21 21 16,1-21-16,-1 0 0,0 0 16,1 0-16,-1 0 0,0 0 0,1 0 15,-1 0-15,0 0 0,1 0 16,-1 0-16,0 0 0,22 0 0,-22 0 16,1-21-16</inkml:trace>
  <inkml:trace contextRef="#ctx0" brushRef="#br0" timeOffset="66263.41">18076 12383 0,'43'0'0,"-86"0"0,107 0 0,-43 0 16,0 0-16,0 0 0,0 0 16,1 0-16,-1 0 15,0 0-15,-21-22 16,-21 22 0,0 0-1,-22 0-15,1 0 0,0-21 16</inkml:trace>
  <inkml:trace contextRef="#ctx0" brushRef="#br0" timeOffset="66650.84">10308 13250 0,'0'0'0,"21"0"0,0 0 16,1 0-1,-1 0-15,0 0 16,0 0-16,0 0 0,0 0 0,22 0 16,-1 0-16,0 0 0,22 0 15,-1 0-15,1 0 0,-1 0 16,1 0-16,21 0 0,-22 0 15</inkml:trace>
  <inkml:trace contextRef="#ctx0" brushRef="#br0" timeOffset="66827.17">12171 13250 0,'0'0'0,"275"0"16,-233 0-16,22 0 16,-22 0-16,0 0 0,22 0 0,-22 0 15,1 0-15,-1 0 0,64 0 16,-64 0-16,22 0 0,20-21 15,-41 21-15,20 0 16,-21 0-16,1 0 0,-1 0 16,-21-21-16,22 21 0,-22 0 0,21 0 15,-21-21-15</inkml:trace>
  <inkml:trace contextRef="#ctx0" brushRef="#br0" timeOffset="67033.08">14690 13187 0,'0'0'16,"42"0"-16,0 0 0,22 0 0,-22 0 16,0 0-16,1 0 0,-1 0 0,0 0 15,22 0-15,-22 0 0,1 0 16,20 0-16,-21 0 0,1 0 16,-1 0-16,0 0 0,1 0 0,-1 0 15,0 0-15,-20 0 0,-1 0 0,21 0 16,-21 0-16,0 0 0,1 0 15,-1 0-15</inkml:trace>
  <inkml:trace contextRef="#ctx0" brushRef="#br0" timeOffset="67185.99">16319 13187 0,'22'0'0,"-44"0"0,65 0 15,-22 0 1,0 0 15,0 0-31,0 0 16</inkml:trace>
  <inkml:trace contextRef="#ctx0" brushRef="#br0" timeOffset="67767.21">18267 12975 0,'21'-21'0,"-42"42"0,63-42 0,-21 0 16,0 0-16,1 21 0,-1 0 15,0-21-15,0 21 0,0 0 16,-21 21-16,0 0 15,-42 0-15,21 0 16,-22 0-16,1 1 0,-21-1 0,20 0 16,-20 21-16,-1-21 0,1 1 0,-1-22 15,1 21-15,-1 0 0,1-21 16,20 0-16,1 21 0,0-21 0,21 0 16,-1 0-16,1 0 0,42 21 31,22 0-31,-22-21 15,21 22-15,1-22 0,-1 21 16,0-21-16,1 21 0,-1 0 0,0-21 16,1 21-16,-22 0 0,21-21 0,0 22 15,-20-22-15,-1 0 0,0 0 16,0 21-16,0-21 0,0 0 16,1 0-1,-1-21-15,-21-1 0,21 22 16,0-21-16</inkml:trace>
  <inkml:trace contextRef="#ctx0" brushRef="#br0" timeOffset="68023.1">19092 12700 0,'0'0'0,"43"-21"0,-22-21 0,0 42 16,0-22-16,-21 44 15,-21-1 1,0 21-16,0 0 0,-1 1 15,-20 20-15,21 1 0,-21-22 0,-1 22 16,1-1-16,0 1 0,-1-22 16,-20 21-16,20-20 0,1 20 0,-21-20 15,20 20-15,-20-21 0,-1 43 16,22-64-16,21 22 16,0-22-16,42-21 15,0 0-15,21-21 0,1-1 16,-1 1-16,21-21 0</inkml:trace>
  <inkml:trace contextRef="#ctx0" brushRef="#br0" timeOffset="68701.71">19621 13250 0,'0'0'0,"43"-21"0,-1 21 0,-21-21 16,22 0-16,-22 21 0,0-21 0,0 0 15,-21-1-15,0 1 16,0 0-16,0 0 0,0 0 0,0 0 15,-42-1-15,21 22 0,-1-21 16,-20 21-16,0 0 0,-1 0 0,-20 0 16,21 21-16,-22 1 0,22-1 0,-22 0 15,22 21-15,-22 1 0,22-22 16,0 21-16,-1 0 0,22 1 0,0-22 16,0 21-16,0-21 0,21 1 15,0-1-15,0 0 0,0 0 0,42 0 16,0-21-16,-20 0 15,20 0-15,0 0 0,1-21 0,20 0 16,-21 0-16,22 0 0,-22-1 16,22 1-16,-22 0 0,0-21 15,1-1-15,-1 1 0,-21 0 0,22-22 16,-22 1-16,21-43 0,-21 42 16,0 1-16,-21 21 0,0-1 15,22 22-15,-22-21 0,0 21 0,-22 42 31,1 0-31,0 21 0,0 1 16,0-1-16,21 0 0,-21 22 16,21-22-16,-22 0 0,22 1 15,0 20-15,0-42 0,0 22 0,0-1 0,0-21 16,22 0-16,-1 1 16,-21-1-16,21 0 0,0-21 0,0 0 15,0 0-15,22 0 0,-22 0 16,0 0-16,0-21 0,0 0 15,1-1-15,-1 1 0,0 0 0,0-21 16,0 21-16,0-1 0,-21 1 16,22-21-16,-22 21 0,0 42 31,0 0-31,0 21 0,-22-20 16,1 20-16,21-21 0,0 21 0,-21-20 15,21-1-15,-21 0 0,21 0 16,0 0-16,0 0 0,0 1 15,0-1-15,21-21 16,0 0-16,0-21 16,1-1-16,-1 1 0,0 0 15</inkml:trace>
  <inkml:trace contextRef="#ctx0" brushRef="#br0" timeOffset="68874.61">20447 12806 0,'0'-21'15,"0"42"-15,-21-42 0,21 42 32,0 0-17,0 0-15,0 0 16,0 1-16,0-1 16,21-21-1,0 0-15</inkml:trace>
  <inkml:trace contextRef="#ctx0" brushRef="#br0" timeOffset="69111.47">20913 12891 0,'0'21'32,"0"0"-17,0 0-15,0 0 0,0 0 0,0 1 16,0 20-16,0-21 0,0 0 15,21 22-15,-21-22 0,0 0 0,0 0 16,0 0-16,0 0 0,0 1 0,0-1 16,0 0-16,21-21 0,0 0 15,0 0 1,0 0-16,1 0 0,20-21 16,-21 21-16</inkml:trace>
  <inkml:trace contextRef="#ctx0" brushRef="#br0" timeOffset="69290.37">21505 13018 0,'21'-43'0,"-42"86"0,64-107 0,-43 43 16,0 0-16,-22 42 16,1 0-1,0 0-15,-21 0 0,-1 1 0,22 20 16,-21-21-16,0 21 0,20 1 16,-20-22-16,0 0 0,21 21 0,-1-20 15,-20-1-15,21 0 0,0 0 16,0 0-16,21 0 0,-22-21 0,1 22 15</inkml:trace>
  <inkml:trace contextRef="#ctx0" brushRef="#br0" timeOffset="69457.27">21336 13356 0,'0'-21'63,"0"0"-48</inkml:trace>
  <inkml:trace contextRef="#ctx0" brushRef="#br0" timeOffset="70615.81">19473 9631 0,'0'0'0,"0"-21"0,-21 0 0,21-1 16,-21 1-16,21 0 0,0 0 0,-21 21 31,21 42-15,0 1-16,0-1 0,0 21 0,0 1 15,0-1-15,0 1 0,0-1 16,0 22-16,0-21 0,0-1 0,0 1 15,-21-1-15,21 1 0,0-22 16,0 21-16,-22-20 0,22-1 0,0-21 16,0 0-16,0 1 0,0-1 0,0 0 15,0-42 1,0 0-16,0-22 16,0 22-16,0-21 0</inkml:trace>
  <inkml:trace contextRef="#ctx0" brushRef="#br0" timeOffset="71483.31">19600 9504 0,'-42'-21'16,"21"21"0,21-21-16,-21 21 0,21-22 0,0 1 31,21 21-16,21 0-15,-21 0 0,22-21 16,-1 21-16,21 0 16,-20 0-16,20 0 0,1 0 0,-1 0 15,22 0-15,21 0 0,0 0 16,21 0-16,0 0 0,0 0 0,21-21 16,-21 21-16,21 0 0,0 0 0,0 0 15,22 0-15,-43 0 0,21 0 16,-21 0-16,0 0 0,21 0 0,-21 0 15,0 0-15,0 0 0,-21 0 16,0 0-16,-1 0 0,-20 0 16,0 0-16,-22 0 0,1 0 0,-1 0 15,-20 0-15,20 0 0,-21 0 16,1 0-16,-1 0 0,-21 0 0,43 0 16,-43 0-1,-21 21 16,0 0-31,-21 0 16,21 22-16,0-22 0,0 21 16,0 1-16,-21-1 0,21 0 15,-22 1-15,22 20 0,-21-21 0,21 1 16,0-1-16,-21 0 0,21 1 0,-21-1 16,21 0-16,0 1 15,0-1-15,0 0 0,0 1 0,0-1 16,0-21-16,0 22 0,0-1 15,0 0-15,21-21 0,-21 43 16,21-43-16,-21 21 0,0-20 16,0-1-16,0 0 15,-21-21 1,0 0-16,0 0 16,0 0-16,-1 0 0,1 0 0,-21 0 15,21 0-15,-22 0 0,1 0 0,0 0 16,-22-21-16,1 21 15,-1 0-15,1 0 0,-22-21 0,0 21 0,1 0 16,-22 0-16,0-22 0,0 22 16,-21 0-16,0-21 0,0 21 15,-21 0-15,0 0 0,0-21 0,0 21 16,-1-21-16,22 21 0,-21 0 16,0 0-16,21 0 0,0 0 0,0 0 15,21 0-15,22-21 0,-1 21 0,21 0 16,1 0-16,-1 0 0,22 0 15,0 0-15,-43 0 0,64 0 16,0 0-16,0 0 0,21-21 31,0-1-15,0 1-16,0 0 0,0 0 16,0 0-16</inkml:trace>
  <inkml:trace contextRef="#ctx0" brushRef="#br0" timeOffset="71963.42">20299 9864 0,'21'-21'16,"-42"42"-16,63-64 0,-21 22 0,0 0 16,1 0-16,-22 0 15,21 0-15,0-1 0,-21 1 0,21 0 16,-21 0-1,21 0-15,-21 0 0,0-1 0,0 1 16,-21 21 0,0 0-16,-21 0 0,20 21 0,-20 1 15,21-22-15,-21 42 0,20-21 0,1 0 16,0 0-16,0 22 0,0-22 16,21 0-16,0 0 0,0 22 15,0-22-15,21 0 0,0 0 16,0 0-16,0 0 0,1 1 15,20-1-15,-21 0 0,0 0 0,0 21 16,-21-20-16,0-1 16,0 0-16,0 0 0,-21 0 0,-21-21 15,21 21-15,-22-21 0,22 0 16,-21 0-16,21 0 0,-22 0 0,22 0 16,0 0-16,-21 0 0,21-21 0,-1 21 15,22-21-15,-21 0 16,21 0-16,0-22 0,0 22 15,0 0-15,0 0 16,21 21-16,1-21 16,-1 21-16,0 0 0,21-21 15,-21 21-15,22 0 16</inkml:trace>
  <inkml:trace contextRef="#ctx0" brushRef="#br0" timeOffset="72134.33">20616 9927 0,'43'21'0,"-86"-42"0,107 64 0,-64-22 15,21-21-15,-21 21 0,0 0 16,0 0-16,0 0 16,-21 1-16,21-1 0,-21-21 15,21 21-15,-22-21 16,1 21-16,0-21 16,21-21-1,0 0 1</inkml:trace>
  <inkml:trace contextRef="#ctx0" brushRef="#br0" timeOffset="72279.25">20743 9906 0,'0'0'0,"0"-21"15,0 42 32,21-21-47,1 0 16,-22 21-16,21 0 0,0-21 15</inkml:trace>
  <inkml:trace contextRef="#ctx0" brushRef="#br0" timeOffset="72850.92">21230 10075 0,'0'0'0,"21"0"0,0-21 15,1 21-15,-1-21 0,0 21 16,0-21-16,-21 0 0,0 0 15,0-1-15,0 1 16,-21 21-16,0 0 16,0 0-16,-22 0 0,22 0 0,-21 21 15,-1 1-15,1-22 0,0 42 16,21-21-16,-22 0 0,1 0 16,21 1-16,0-1 0,-1 0 0,22 0 15,0 0-15,22-21 16,-1 0-16,0 0 15,0 0-15,0 0 0,0 0 0,22 0 16,-22-21-16,21 21 0,1-21 16,-22 0-16,21 21 0,-21-21 0,0-1 15,1 22-15,-1-21 0,0 21 16,-21 21 0,0 1-1,-21-1-15,21 0 16,-21 0-16,21 21 0,0-20 0,0 20 15,0 21-15,0-20 0,0-1 0,0 22 16,0-22-16,0 64 16,0-43-16,0-20 0,0-1 0,0 0 15,0 1-15,0-22 0,0 21 0,0-21 16,-22 0-16,1 1 0,0-1 16,0 0-16,0-21 0,-22 0 0,22 0 15,-21 0-15,21 0 0,-22 0 16,1-21-16,0 0 0,-1-1 0,1-20 15,21 21-15,0-21 0,-22 20 0,43-20 16,0 0-16,0 21 16,0-64-16,0 64 0,22-22 15,20 22-15,-21 0 0,21-21 0,-20 21 16,20-22-16,0 22 0</inkml:trace>
  <inkml:trace contextRef="#ctx0" brushRef="#br0" timeOffset="73279.39">21569 10012 0,'21'0'16,"-42"0"-16,42-21 0,-21 42 31,0 0-31,0 0 0,0 0 16,-21 1-16,21-1 16,0 0-16,0 0 0,-21 0 0,21 0 15,0 1-15,0-1 0,0 0 16,0-42 15,0 0-15,0-1-16,0 1 0,0 0 15,0 0-15,0 0 0,0 0 0,21-1 16,-21 1-16,21 0 0,0-21 16,43 21-16,-22-1 0,-21 22 15,21 0-15,1 0 0,-1 0 16,-21 0-16,22 0 0,-22 0 15,21 22-15,-21-1 0,0 0 0,-21 0 16,0 0-16,0 22 0,0-22 16,0 0-16,0 0 0,0 0 0,0 0 15,-21-21-15,21 22 0,-21-1 0,0-21 16,21 21-16,0-42 47,0 0-47,21 21 0,0-22 15</inkml:trace>
  <inkml:trace contextRef="#ctx0" brushRef="#br0" timeOffset="73478.25">22415 9991 0,'0'0'16,"0"21"-16,0 0 15,0 0-15,0 0 0,0 1 16,0-1-16,0 0 0,0 0 15,0 0-15,-21 0 16,21-42 31,0 0-47,0 0 0,0 0 16</inkml:trace>
  <inkml:trace contextRef="#ctx0" brushRef="#br0" timeOffset="73647.69">22479 9843 0,'0'0'0,"-21"0"16,0 0-16,-1 0 0,22 21 47,0 0-47,0 0 15,22-21 1,-1 0-16,0 0 0</inkml:trace>
  <inkml:trace contextRef="#ctx0" brushRef="#br0" timeOffset="74026.69">22796 10012 0,'0'0'0,"0"21"0,0 0 16,0 0-16,0 1 0,0-1 15,0 0-15,0 0 16,0 0-16,0 0 15,0 1-15,0-1 16,-21-21 15,0 0-31,21-21 16,0-1-16,0 1 16,0 0-16,0 0 0,0 0 0,0 0 15,21-1-15,0-20 0,1 21 0,20 0 16,-21 0-16,0 21 0,22-22 15,-22 22-15,0 0 0,21 0 0,-21 0 16,22 0-16,-22 22 0,0-1 16,0 0-16,0 0 0,1 0 15,-22 0-15,0 1 0,0 20 0,0-21 0,0 0 16,0 0 0,-22 1-16,1-1 0,0 0 15,0-21-15,0 21 0,-22-21 16,22 0-16,-21 0 0,21 21 0,-22-21 15</inkml:trace>
  <inkml:trace contextRef="#ctx0" brushRef="#br0" timeOffset="75163.35">2138 14478 0,'0'0'0,"21"-42"0,0-1 16,0 22-16,-21 0 0,0 0 0,0 0 16,0 0-16,0 42 15,-21 21 1,0 0-16,0 1 0,0 20 15,-1 1-15,1 20 0,0-20 16,0-1-16,-21 22 0,20 0 0,-20-22 16,0 22-16,-1 0 0,1-22 15,0 1-15,-1-22 0,1 21 0,21-20 16,0-22-16,0 21 0,-1-21 16,22 1-16,22-44 15,-1 1 1,0-21-16,0 0 0,21-1 15,1-20-15,-22-1 0</inkml:trace>
  <inkml:trace contextRef="#ctx0" brushRef="#br0" timeOffset="75438.17">2667 14266 0,'0'0'15,"21"0"-15,0 0 0,-21 22 0,0-1 16,0 0-16,0 21 0,-21 1 15,-21 20-15,21-21 0,-22 22 16,1-1-16,0 1 0,-1-1 16,1 1-16,0-1 0,-1 1 15,1-1-15,21 1 0,-22-22 0,22 22 16,0-22-16,0 0 0,21 1 16,0-22-16,0 0 0,0 0 0,0 0 15,21-21 16,0-21-31,-21 0 0,21 0 16,1 0-16,-1-22 0,-21 22 0,21-21 16,0 21-16</inkml:trace>
  <inkml:trace contextRef="#ctx0" brushRef="#br0" timeOffset="76318.39">3238 14965 0,'22'0'15,"-1"0"1,0-21-16,0 0 0,0-1 16,-21 1-16,0 0 0,0 0 15,0 0-15,-21 21 16,0-21-16,0 21 0,-22 0 15,22 0-15,-21 21 16,0 0-16,20 0 0,-20 0 0,0 0 16,21 22-16,-22-1 0,22 0 15,0 1-15,0-1 0,0 0 0,21 1 16,0-22-16,0 21 0,0-21 16,0 1-16,0-1 0,21 0 0,0-21 15,0 0-15,0 0 0,22 0 16,-22 0-16,21-21 0,-21 0 0,22-1 15,-1 1-15,0-21 0,1 0 16,-1-1-16,-21 1 0,21 0 16,-20-1-16,-1 1 0,0-22 0,0 22 15,0-21-15,-21-1 0,21 22 16,-21-22-16,0 22 0,0-22 16,0 43-16,0 0 0,0 42 31,0 22-31,0-22 0,0 42 0,-21-20 15,21-1-15,0 21 0,-21-20 16,21 20-16,0-20 0,0 20 16,0-21-16,0 1 0,0 20 0,0-42 15,0 22-15,21-22 0,0 0 16,43 21-16,-43-42 0,21 0 16,22-21-16,-22 0 15,-21 0-15,22 0 0,-1-22 0,-21 22 16,0-21-16,22 21 0,-22-22 15,0 22-15,0-21 0,-21 21 16,0 0-16,0 42 31,0 0-31,0 0 0,0 0 16,-21 0-16,21 1 0,-21 20 16,21-21-16,0 0 0,0 0 0,0 1 15,0-1 1,0-42-1,0-1 1,0 1-16,0 0 0,21-21 16,-21 21-16</inkml:trace>
  <inkml:trace contextRef="#ctx0" brushRef="#br0" timeOffset="76464.32">3979 14796 0,'0'-22'0,"0"149"0,0-232 0,0 62 0,0 22 15,-21 21-15,21-21 16,0 42-1,0 0 1,21-21-16,0 0 16,1 21-16,-1-21 15,0 22-15,0-22 0,0 0 16</inkml:trace>
  <inkml:trace contextRef="#ctx0" brushRef="#br0" timeOffset="76673.2">4403 14774 0,'0'0'0,"0"22"31,21-1-31,-21 0 0,0 0 16,0 0-16,21 22 0,-21-22 15,0 0-15,0 0 0,21 21 0,-21-20 16,21 20-16,-21-21 0,0 0 16,0 0-16,0 1 0,0-1 0,0 0 15,21-21 1,1 0-16,-1 0 0,0-21 15,0-22-15,0 22 16,0 0-16</inkml:trace>
  <inkml:trace contextRef="#ctx0" brushRef="#br0" timeOffset="76858.2">4868 14774 0,'0'0'0,"0"-21"0,21 0 0,-21 42 31,0 0-31,-21 1 0,0 20 16,0-21-16,0 0 0,0 22 15,-1-22-15,1 21 0,-21-21 16,21 22-16,0-22 0,-1 21 16,1-21-16,0 0 0,21 1 0,0-1 15,21-21 1,0 0-16,1 0 0,-1-21 16,21-1-16</inkml:trace>
  <inkml:trace contextRef="#ctx0" brushRef="#br0" timeOffset="77365.27">5630 14182 0,'-21'0'0,"42"0"0,-84-21 16,42 21-16,-1 0 0,22-22 15,0 1-15,22 21 16,20 0-16,-21 0 0,21 0 0,22-21 15,-22 21-15,22 0 0,-22 0 16,22 0-16,-1 0 0,-21 0 0,1 0 16,-1 0-16,-21 0 0,22 0 0,-22 0 15,-42 0 1,-1 0 0,1 0-16,-21 0 0,0 0 15,-1 0-15,-20 0 0,-1 0 0,22 0 16,-22 0-16,1 0 15,-1 0-15,1 0 0,-1 0 0,22 0 16,0 0-16,-1 0 0,1 21 16,21-21-16,0 21 0,-22 43 15,43-22-15,0 22 0,0-22 0,0 22 16,0-1-16,-21 22 0,21-22 16,0 1-16,0-1 0,-21 85 15,0-84-15,0 21 0,0-22 16,-1 22-16,22-22 0,0 22 0,0-43 15,0 22-15,0-22 0,0 43 16,22-43-16,-1-21 16,0 0-16,21 1 0,1-1 0,20-21 15,-21 0-15,22 0 0,21 0 16,-22-21-16,1-1 0,20 1 0,-20 0 16,-1 0-16,1-21 0</inkml:trace>
  <inkml:trace contextRef="#ctx0" brushRef="#br0" timeOffset="77939.32">6265 14774 0,'0'0'0,"0"-21"0,0-21 0,0 21 16,0-22-16,0 22 0,0-21 15,0 21-15,-21 0 0,0 21 16,0 0-16,0 0 0,-1 21 15,-20 0-15,21 0 0,0 21 0,-22 43 16,22-43-16,21 22 16,0-22-16,-21 22 0,21-22 15,0 22-15,0-22 0,0 21 0,0-20 16,0-1-16,21 0 0,0 1 16,1-22-16,-1 0 0,0 0 0,21-21 15,-21 0-15,22 0 0,-22 0 16,21 0-16,22 0 0,-22-21 15,0-21-15,1 21 0,-22-22 16,21 22-16,-21-21 0,1-1 16,20 1-16,-21 0 0</inkml:trace>
  <inkml:trace contextRef="#ctx0" brushRef="#br0" timeOffset="78544.97">6646 15007 0,'43'-63'16,"-22"20"-16,0 1 16,-106 190-16,191-296 0,-85 148 15,-21 21-15,0 0 0,0 1 16,0 20-16,0-21 0,0 0 15,0 0-15,-21 1 0,21 20 0,0-21 16,0 0-16,0 0 0,0 1 16,21-22-16,0 0 15,1 0-15,-1 0 16,0 0-16,-21-22 0,21 1 0,-21 0 16,0 0-16,0 0 15,0 0-15,0-1 0,0 1 0,0 0 16,0-21-16,0 21 0,0-1 0,0 1 15,0 0-15,0 0 0,0 0 16,21 21-16,0-21 0,1 21 16,-1 0-16,21 0 0,0 0 0,-20 0 15,20 21-15,-21-21 0,43 42 16,-43-21-16,0 22 0,0-22 16,0 0-16,-21 21 0,0-21 0,0 43 15,0-22-15,0-21 0,0 1 16,0-1-16,-21 0 0,0 0 15,0-21-15,21-21 32,0 0-32,0 0 0,0-1 0,0-20 15,0 21-15,0-21 0,0-1 16,21 22-16,0-21 0,0-1 0,0 1 16,1 21-16,-1-21 0,0 20 0,0 1 15,0 0-15,22 21 0,-22 0 16,0 0-16,21 21 0,-21-21 15,1 43-15,-1-22 0,-21 0 16,0 21-16,0-21 0,0 22 0,0-22 16,0 21-16,0-21 15,0 22-15,0-1 0,0-21 0,0 43 16,0-43-16,0 0 16,0 0-16,21-21 15,0-21 1,0 21-16,0-21 0,1-21 0,-1 20 15,21-20-15,-21 0 0,0-1 0,22 1 16</inkml:trace>
  <inkml:trace contextRef="#ctx0" brushRef="#br0" timeOffset="78750.85">8064 14520 0,'22'-42'0,"-44"84"0,65-105 0,-43 42 0,0 0 0,21 21 16,-21 21-16,0 0 15,0 21-15,0-21 0,0 22 16,0 20-16,0-20 0,0-1 0,0 0 15,-21 1-15,21-1 0,0 0 16,0 1-16,0 20 16,0-21-16,0-20 0,0 20 0,0-21 15,0 0-15,0 0 0,0 1 0,0-1 16,0-42 0,21-1-16,0 1 0,-21-21 15,21 21-15</inkml:trace>
  <inkml:trace contextRef="#ctx0" brushRef="#br0" timeOffset="78931.75">8001 14817 0,'-21'0'0,"42"0"0,-21 0 47,42 0-47,-21 0 0,1 0 0,20 0 16,-21 0-16,0 0 0,22-21 15,-22 21-15,21 0 0,-21 0 0,22-22 16,-22 22-16,21 0 0</inkml:trace>
  <inkml:trace contextRef="#ctx0" brushRef="#br0" timeOffset="80282.92">8890 14965 0,'0'0'0,"21"0"31,-21-21-15,0 0-16,0-1 0,0 1 16,0-21-16,0 21 0,0 0 15,0-1-15,-21 1 0,0-21 16,-43 0-16,22 20 0,21 1 16,-22 21-16,22 0 0,-21 0 15,-22 43-15,22-22 16,0 0-16,21 21 0,-1 1 0,-20-1 15,21 0-15,0 1 0,0-1 16,-1 0-16,22 1 0,0-1 16,0 0-16,0-21 0,0 22 0,0-22 15,0 0-15,22 0 0,-1-21 0,21 0 16,-21 0-16,22 0 0,-22 0 16,21-21-16,0 21 0,1-21 0,-1-21 15,0 20-15,1 1 0,-22-21 16,21 21-16,1-22 0,-22 1 15,0 21-15,0-21 0,0-1 0,-21 1 16,0 21-16,0-22 0,0 22 0,0-21 16,0 63 15,-21 0-31,21 0 0,-21 22 16,21-22-16,0 21 0,0-21 15,0 22-15,0-22 0,0 21 0,0-21 16,0 22-16,0-22 0,0 21 0,21-21 15,-21 1-15,21-1 0,0 0 16,22 0-16,-22-21 0,0 0 16,21 0-16,1 0 0,-1 0 15,0 0-15,1-21 0,41-21 16,-41-1-16,-1 22 0,0 0 16,-20-21-16,-1-1 0,21 22 0,-21-21 15,-21 21-15,0-22 0,21 22 0,-21-21 16,0 21-16,0-1 15,0 44 1,0-1 0,0 0-16,-21 21 0,21-21 15,0 1-15,0-1 0,0 0 16,0 0-16,0 0 0,0 0 0,0 1 16,0-1-16,21 0 0,1-21 15,-1 0-15,0 21 0,0-21 16,0 0-16,22 0 0,-1-21 15,-21 0-15,21 0 0,-20 21 16,-1-43-16,0 22 0,0 0 0,0 0 16,-21-22-16,0 22 0,0 0 0,0 0 15,0 0-15,0-22 16,0 65 0,0-1-16,0 0 15,0 0-15,0 0 0,0 0 0,0 22 16,0-22-16,0 0 0,-21 0 15,0 0-15,21 1 0,-21-1 16,21 0-16,0 0 0,0 0 16,0-42-1,0 0 1,0 0-16,0 0 0,21-1 16,0-20-16,0 21 0,0-21 0,1 20 15,-1-20-15,21 0 0,-21-1 0,0 22 16,1-21-16,-1 21 0,0 0 15,0-1-15,0 22 0,0 0 0,1 0 16,-1 22-16,-21-1 0,0 21 16,0-21-16,0 0 0,0 22 15,0-22-15,0 0 0,0 21 0,0-20 16,0-1-16,0 21 0,0-21 16,0 0-16,21 1 0,0-22 0,0 42 15,0-42-15,1 0 16,20 0-16,-21 0 0,0 0 0,22 0 15,-1-21-15,0 0 0,-21-1 16,22 1-16,-1 0 0,0 0 16,1 0-16,-22-22 0,21 22 0,1-21 0,-22 0 15,0-1-15,0 1 0,0 0 16,-21-22-16,0 43 16,0 0-16,-21 21 15,-21 21-15,21 0 0,-1 0 16,1 0-16,0 22 0,0-22 0,21 21 15,0-21-15,0 22 0,0-22 16,0 21-16,0-21 0,0 1 16,0-1-16,0 0 0,0 0 0,0 0 15,0 0-15,0 1 0,0-1 0,0 0 16,0 0-16,-21-21 31,0 0-31,-1 0 0,1-21 0,0 0 16,0 0-16,-21 21 0,20-43 15,-20 22-15</inkml:trace>
  <inkml:trace contextRef="#ctx0" brushRef="#br0" timeOffset="80446.84">9610 14478 0,'-22'0'0,"44"0"0,-65 0 15,22 0 1,21 21-16,0 0 15,21-21 17,0 0-32,22 0 0</inkml:trace>
  <inkml:trace contextRef="#ctx0" brushRef="#br0" timeOffset="80955.64">11747 14203 0,'22'-21'0,"-44"42"0,65-63 16,-22 20-16,0 1 0,-21 0 15,0 0-15,-21 21 16,0 0-16,0 21 16,-22 0-16,22 22 0,-21-1 15,21 0-15,-22 22 0,22 20 0,-21-20 16,21 21-16,-1-1 0,1-20 16,0 20-16,0-20 0,0 21 0,0-1 15,21 1-15,0 63 0,0-84 16,0 41-16,0-41 15,21-22-15,42 22 0,-42-43 16,22 0-16,-22 0 16,21-21-16,1 0 0,-22 0 0,21 0 15,0-21-15,1 0 0</inkml:trace>
  <inkml:trace contextRef="#ctx0" brushRef="#br0" timeOffset="81213.5">12382 14563 0,'0'-43'16,"0"86"-16,0-128 0,0 43 0,0 21 0,0-1 16,-21 22-1,0 0-15,21 22 0,-21-1 0,0 21 16,-22 22-16,43-1 16,-21-21-16,0 1 0,21 20 0,-21-20 15,0-1-15,21 0 0,-21 1 0,21 20 16,0-21-1,0 1-15,0-22 0,0 21 0,0-21 0,0 1 16,0-1-16,0 0 0,21-21 16,0 0-16,0 0 0,0 0 0,0-21 15,1 0-15,-1-1 0,0-20 0</inkml:trace>
  <inkml:trace contextRef="#ctx0" brushRef="#br0" timeOffset="81406.39">11959 14859 0,'0'0'0,"-21"0"0,0 0 16,0 0-16,-1 0 0,44 0 31,-1 0-31,0 0 0,21 0 16,-21 0-16,22 0 0,-1 0 15,0 0-15,1 0 0,-1-21 0,22 21 16,-22 0-16,-21-21 0,21 21 0,1 0 15</inkml:trace>
  <inkml:trace contextRef="#ctx0" brushRef="#br0" timeOffset="81742.71">12573 14901 0,'0'0'0,"0"22"31,21-22 0,0 0-31,0-22 0,1 1 0,-1 21 16,21-21-16,-21 0 0,0 0 16,22 0-16,-22 21 0,-21-22 0,0 1 15,0 0-15,-21 21 16,0 0 0,-1 21-16,1 0 0,0 1 15,-21-1-15,21 0 0,-1 21 16,1-21-16,0 22 0,0-22 0,0 21 15,21-21-15,0 22 0,0-22 16,0 0-16,0 0 0,0 22 16,21-43-16,42 21 15,-41-21-15,20 0 0,-21 0 0,21 0 16,22-21-16,-22-1 0,1 1 16,-1 0-16,0 21 0,1-21 0</inkml:trace>
  <inkml:trace contextRef="#ctx0" brushRef="#br0" timeOffset="82435.92">13208 14901 0,'0'0'0,"0"-21"0,0 0 0,0 0 16,0 0-16,21 0 15,0-1-15,0 1 16,1 21-16,-1 0 0,21 0 16,-21 0-16,0 0 0,1 21 0,-1 1 15,0 20-15,-21-21 16,0 0-16,0 0 0,0 22 0,0-22 15,-21 0-15,-22 43 0,22-43 16,0 0-16,0 0 16,0 0-16,0 0 0,-1 1 0,1-22 15,42-22 1,1 1 0,-1 0-16,21 0 0,-21 0 15,22 0-15,-22-1 0,21 1 0,0 0 16,1 0-16,-22 0 0,21-22 0,-21 22 15,22 0-15,-22-21 0,0 21 16,-21-1-16,0 1 0,0 42 31,-42 1-31,21-1 0,-1 0 16,1 0-16,0 21 0,0-20 0,0-1 16,0 21-16,-1-21 0,22 22 15,0-22-15,0 21 0,0-21 16,0 0-16,0 22 0,0-22 15,22-21-15,-1 21 0,21 0 0,0-21 16,-20 0-16,20 0 0,0 0 16,22 0-16,-22-21 0,0 0 15,1 0-15,-1 0 0,22-1 0,-22 1 0,0-21 16,1 0-16,-1-1 0,0 1 16,-21 0-16,1-1 0,20-41 15,-42 20-15,21 22 0,-21-1 16,0 22-16,0-21 0,0 21 0,0 0 15,-21 21 1,0 21-16,0 0 16,-1 21-16,1-21 0,21 22 0,-21-1 15,21 0-15,-21 1 0,21-22 16,0 21-16,0 1 0,0-1 0,0 0 16,0-21-16,0 22 0,0-22 15,0 21-15,0-21 0,21 1 0,0-1 16,0-21-16,1 21 0,-1-21 15,0 0-15,0 0 0,0-21 16,0 21-16,1-21 0,-1-1 16,0 1-16</inkml:trace>
  <inkml:trace contextRef="#ctx0" brushRef="#br0" timeOffset="82622.82">14139 14838 0,'0'0'0,"0"21"15,21 0 1,1-21-16,20 0 16,-21 0-16,21 0 0,1 0 0,-1 0 15,0 0-15,1 0 0,-1 0 0,22 0 16,-22 0-16,0-21 0,22 21 16,-22-21-16,0 0 0,-20 21 0,20-21 15</inkml:trace>
  <inkml:trace contextRef="#ctx0" brushRef="#br0" timeOffset="82867.67">15219 14520 0,'0'0'0,"-21"-21"0,-1 21 0,22-21 16,-21 21-16,0 0 0,0 0 16,21 21-16,-21 0 0,0 22 0,21-22 15,-22 21-15,22-21 0,-21 64 16,0-43-16,21-20 0,0 20 15,0-21-15,0 21 0,0-20 0,0 41 16,0-42-16,0 0 16,0 1-16,21-1 0,0 0 15,1-21-15,-1 0 0,0 0 16,0 0-16,0 0 0,0 0 16,1-21-16,20 21 0,-21-21 0</inkml:trace>
  <inkml:trace contextRef="#ctx0" brushRef="#br0" timeOffset="83114.53">15600 14542 0,'0'-43'0,"0"86"0,0-107 0,21 43 0,-21 0 15,21 21-15,0-21 16,0 21-16,1 0 0,-1 21 16,0 0-16,0 0 0,0 0 15,0 22-15,1-22 0,-1 21 0,0 0 16,-21-20-16,21 20 0,-21 0 15,21-21-15,-21 22 0,0-22 0,0 42 16,0-20-16,-21-22 0,0 0 16,0 0-16,0 22 0,-22-22 15,22 0-15,-21-21 0,21 21 0,-1-21 16,1 0-16</inkml:trace>
  <inkml:trace contextRef="#ctx0" brushRef="#br0" timeOffset="83416.09">16341 15050 0,'0'42'32,"0"-63"14,0 0-46,0-1 16,21 22 0,0 22-1,-21-1-15,21 0 0,-21 0 16,0 0-16,0 22 0,0-22 16,-21 21-16,-21 0 0,20 1 0,-20-22 15,0 21-15,-1 1 0,1-22 0,0 21 16,-22-21-16,22 0 0,0 1 15,-1-1-15,-41-21 0</inkml:trace>
  <inkml:trace contextRef="#ctx0" brushRef="#br0" timeOffset="83864.17">17335 14626 0,'0'0'0,"0"-21"0,0 0 15,0 0-15,0 0 16,0-1-16,0-20 16,0 63-1,-21 0 1,21 1-16,0-1 15,0 0-15,0 0 0,0 0 0,0 0 16,0 1-16,-21-1 0,21 0 16,0 0-16,0 0 15,0 0-15,0 1 0,0-1 0,21 0 16,0-21-16,1 21 0,-1-21 16,21 0-16,0 0 0</inkml:trace>
  <inkml:trace contextRef="#ctx0" brushRef="#br0" timeOffset="84582.36">18267 14626 0,'0'-21'16,"-21"0"-16,-1 21 16,1 0-16,0 0 0,0 0 0,0 0 15,0 0-15,-1 0 16,1 21-16,0-21 0,0 21 0,0 0 15,0 1-15,-1-1 0,22 0 16,0 0-16,-21 0 0,21 0 16,0 1-16,0-1 0,21-21 31,1 0-31,-1 21 0,0-21 0,0 0 16,21 0-16,-20 0 0,-1 0 15,21 0-15,-21 0 0,0 21 16,1 0-16,20 0 0,-42 1 15,0-1 1,-21 0-16,0 0 0,-1-21 16,-20 21-16,21-21 0,-21 0 15,20 0-15,-20 21 0,0-21 0,-1 0 16,22 0-16,-21 0 0,21 0 16,-22 0-16,22-21 0,-21 0 15,21 21-15,0-21 0,-1 0 0,1 0 16,42 42 31,1 0-47,-1 0 0,0 0 15,0-21-15,21 21 0,-20 1 0,-1-1 16,21 0-16,0 0 0,-20-21 16,20 21-16,0-21 0,1 0 0,-1 0 15,0 0-15,1 0 0,-1 0 16,0-21-16,1 21 0,-1-21 0,0 0 15,1 0-15,-22-1 0,21 1 0,-21 0 16,0 0-16,1 0 16,-1 0-16,-21-22 0,0 22 0,0 0 15,0 0-15,21 21 0,-21-21 0,0 42 32,0 0-32,0 0 0,0 0 15,0 0-15,0 1 0,0-1 16,0 0-16,-21 0 0,21 0 0,0 0 15,0 1 1,0-44 0,21 1-1,-21 0-15</inkml:trace>
  <inkml:trace contextRef="#ctx0" brushRef="#br0" timeOffset="84726.79">18732 14753 0,'0'0'0,"0"-21"16,0 0-16,0 0 0,0 0 0,0-1 15,0 44 17,22-1-17,-22 0-15,21-21 0,0 21 16,0 0-16,-21 0 0,21-21 0</inkml:trace>
  <inkml:trace contextRef="#ctx0" brushRef="#br0" timeOffset="85314.89">19262 14901 0,'0'0'0,"42"0"16,21 0-16,-41 0 0,-1-21 16,21 0-16,-21 0 0,0 0 15,-21 0-15,22 21 0,-22-43 16,0 22-16,0 0 0,0 0 16,-43 21-16,1 0 15,21 0-15,0 21 0,-22 0 16,22 0-16,-21 0 0,-1 1 15,22-1-15,-21 0 0,21 21 0,0-21 16,-1 1-16,1-1 0,0 0 0,21 0 16,0 0-16,21-21 15,0 0 1,22 0-16,-22 0 0,21 0 0,1-21 16,-22 0-16,21 21 0,-21-21 15,22 0-15,-22-1 0,0 22 0,0-21 16,0 21-16,-21-21 15,0 42 1,0 0 0,0 1-16,-21-1 0,21 0 0,0 21 15,0-21-15,-21 22 0,21-1 16,-21 0-16,21 22 0,-21-22 0,21 1 16,-22 20-16,22-21 0,0 22 0,0-22 15,0 1-15,0 20 0,0-21 16,0 1-16,-21-1 0,21 0 15,0 22-15,0-22 0,0 1 0,-21-1 16,0 0-16,0 1 0,0-1 16,-1-21-16,-20 21 0,21-20 0,-21-1 15,-1 0-15,22-21 0,-21 0 0,-1 0 16,1 0-16,0 0 0,-22-21 16,22 0-16,0-22 0,-43-41 15,43 20-15,20 22 0,1-22 0,0 22 16,21-22-16,0 22 0,0-21 15,21 20-15,0-20 0,22 20 0,-22 1 16,21-21-16,1 20 0,-1 1 16,0-22-16</inkml:trace>
  <inkml:trace contextRef="#ctx0" brushRef="#br0" timeOffset="85766.86">19960 14605 0,'-42'42'32,"42"-20"-32,-21-1 15,-1 0-15,22 0 0,0 0 16,0 0-16,0 1 0,-21-1 0,21 0 16,0 0-16,0 0 0,0 0 15,-21 1-15,21-44 47,0 1-47,0 0 0,0 0 16,0-21-16,0 20 0,21 1 15,0 0-15,1 0 0,-22 0 0,21 0 16,21-1-16,-21 1 0,0 0 16,1 21-16,-1 0 0,21 0 15,-21 0-15,0 0 0,1 21 0,20 0 16,-21 1-16,0-1 0,0 0 15,1 0-15,-1 0 0,-21 0 0,0 1 16,0-1-16,0 0 0,0 0 16,0 0-16,0 0 0,0 1 15,-21-22-15,-1 0 0,22 21 16,-21-21-16,0 0 16,42 0 15,0 0-31</inkml:trace>
  <inkml:trace contextRef="#ctx0" brushRef="#br0" timeOffset="86014.71">20701 14711 0,'21'-21'0,"-42"42"0,63-63 16,-42 20-16,0 44 31,0-1-31,0 0 0,0 0 16,0 0-16,0 0 0,-21 1 0,21-1 15,-21 0-15,21 0 0,0 0 16,0 0 0,0-42 31,0 0-32,0 0-15,0 0 0,0 0 16</inkml:trace>
  <inkml:trace contextRef="#ctx0" brushRef="#br0" timeOffset="86170.37">20743 14457 0,'0'-21'15,"0"42"-15,0-63 0,0 63 63,21-21-32,1 0-31</inkml:trace>
  <inkml:trace contextRef="#ctx0" brushRef="#br0" timeOffset="86630.11">21188 14499 0,'0'21'0,"0"43"31,0-43-31,0 0 0,0 0 16,0 22-16,0-22 0,0 0 15,0 0-15,0 0 0,0 1 16,-21-1-16,21 0 0,0 0 16,-22-21-16,22 21 15,0-42 16,0 0-15,0 0-16,0 0 0,0-22 16,0 22-16,0 0 0,0-21 15,22 20-15,-1-20 0,0 0 16,0 21-16,0-22 0,0 22 16,22-21-16,-22 21 0,21-1 0,1 22 15,-1 0-15,0 0 0,-21 0 16,1 22-16,20-1 0,-21 21 0,-21-21 15,0 22-15,0-1 0,0 0 16,0 1-16,0-22 0,-21 21 0,0-21 16,0 22-16,21-22 0,-22 0 0,1 0 15,0-21-15,21 21 0,0-42 47</inkml:trace>
  <inkml:trace contextRef="#ctx0" brushRef="#br0" timeOffset="86959.99">22034 14393 0,'-21'0'0,"0"0"31,21-21 1,0 0-17,0 0 1,0 42 31,0 0-47,0 22 0,0-22 15,0 0-15,0 21 0,-21-21 0,0 1 16,0-1-16,-1 0 16,1 0-16,0 0 0,21 0 0</inkml:trace>
  <inkml:trace contextRef="#ctx0" brushRef="#br0" timeOffset="87566.77">22352 14034 0,'0'0'0,"0"-22"0,0 1 16,21 21 15,-21 21-31,21-21 0,0 22 16,1 20-16,-22-21 0,21 21 0,0 1 15,0-1-15,0 0 0,0 22 16,1-22-16,-1 22 0,0-1 16,0-20-16,-21 20 0,21-21 0,-21 22 15,0-22-15,-21 43 16,0-64-16,0 21 0,-22 1 0,22-22 16,-21 0-16,0 21 0,-1-20 15,1-1-15,21 0 0,-22-21 0,22 21 16,0-21-16,0 0 0,0 0 31,21-21-31,0 0 0,0 0 16,21-1-16</inkml:trace>
  <inkml:trace contextRef="#ctx0" brushRef="#br0" timeOffset="88130.53">22902 13843 0,'0'0'0,"0"-21"0,0 0 0,21 0 16,1-1-16,20 22 16,-21 0-16,21-21 0,1 21 0,-22 0 15,21 0-15,1 0 0,-22 0 16,21 0-16,-21 0 0,22 0 0,-22 0 15,21 0-15,0 0 0,-20 0 16,20 21-16,-21-21 0,0 22 0,22-1 16,-43 0-16,21-21 15,-21 21-15,0 21 0,0-20 0,0-1 16,0 63-16,0-41 16,0-22-16,0 42 0,0-20 0,0-1 15,0 22-15,0-1 0,0 1 0,0-22 16,0 21-16,0 1 0,0-22 15,0 22-15,0-22 0,-21 0 0,21 1 16,-22-1-16,22 0 0,0 1 16,-21-1-16,0 43 15,21-43-15,0 0 0,-21 1 16,21-1-16,0-21 0,0 22 0,-21-22 16,21 21-16,0-21 0,-21 0 0,21 1 15,0-1-15,-22 0 0,-20 0 16,21 0-16,0-21 0,0 0 15,-1 0-15,-20 0 0,0 0 0,-1 0 16,1 0-16,0 0 0,-22 0 16,22 0-16,0 0 0,-1 0 0,-20 0 15,20-21-15,22 21 0,-21 0 16,0 0-16,20 0 0,1 0 0</inkml:trace>
  <inkml:trace contextRef="#ctx0" brushRef="#br0" timeOffset="88359.09">23495 15663 0,'0'0'0,"0"22"31,-21-22-31,21-22 47,0 1-47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8T12:54:17.79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656 423 0,'0'-21'15,"0"0"-15,-21 21 16,21-21-16,-21 21 0,0 0 16,21 21 15,0 0-15,21 0-16,0 22 15,0-22-15,0 0 0,0 0 16,1 22-16,-1-22 0,0 0 0,0 21 15,0-21-15,0 1 0,1 20 16,-1-21-16,0 21 0,-21-20 0,21-1 16,0 21-16,-21-21 0,0 0 15,0 1-15,21-1 0,-21 0 16,0 0-16,0-42 47,0 0-32,0 0-15,0-1 0</inkml:trace>
  <inkml:trace contextRef="#ctx0" brushRef="#br0" timeOffset="400.5">1037 339 0,'-21'0'0,"21"21"16,-21 0-16,0 0 15,21 0-15,-22 22 0,1-22 0,0 21 16,0 1-16,0-1 0,0 0 16,-22 22-16,22-22 0,0 22 15,-21-22-15,20 0 0,1 1 16,0-1-16,0 0 0,0 1 16,0 20-16,21-42 15,-22 0-15,44-21 47,-22-21-47,21 0 0,0 0 16</inkml:trace>
  <inkml:trace contextRef="#ctx0" brushRef="#br0" timeOffset="815.26">1291 677 0,'-21'127'16,"21"-105"-1,0 20-15,0 21 0,0-20 16,0-1-16,0 22 0,0-1 16,0 1-16,21-1 0,0 1 0,-21-1 15,0 22-15,0-22 0,21 22 16,-21 0-16,22-22 0,-22 22 0,0-22 16,0 22-16,0-22 0,0 1 15,0-1-15,0-20 0,0 20 16,0-20-16,0-1 0,0 0 0,0 1 15,0-1-15,0-21 0,0 0 16,0-42 15,0-21-31,-22-1 0,22 1 16,0 0-16,0-22 0</inkml:trace>
  <inkml:trace contextRef="#ctx0" brushRef="#br0" timeOffset="1184.33">1355 889 0,'0'42'0,"0"-84"0,0 21 16,0 0-16,0 0 0,0-1 15,0 1-15,0 0 0,0 0 16,21 0-16,0 0 15,0 21-15,21-22 0,-20 22 0,20 0 16,-21 0-16,21 0 0,1 0 16,-22 0-16,0 0 0,0 22 15,0-1-15,-21 0 0,0 0 0,0 21 16,0-20-16,0 20 0,-21 0 16,0-21-16,-21 22 0,-1-1 0,1-21 15,0 22-15,-1-22 16,22 0-16,-21 0 0,0-21 0,20 21 15,1-21-15,0 0 0,0 0 16,21-21 15,0 0-31,21 21 0,21-21 16,-20 0-16</inkml:trace>
  <inkml:trace contextRef="#ctx0" brushRef="#br0" timeOffset="1736.02">2222 677 0,'0'0'0,"0"-42"16,-21 42-1,0 0-15,0-21 0,0 21 16,0 0-16,-1 0 15,1 21-15,0-21 0,0 21 0,0 0 16,0 1-16,-1 20 0,1-21 16,0 21-16,0 1 0,0-22 15,21 21-15,0 1 0,-21 20 16,21-21-16,0-20 0,0-1 16,0 0-16,0 0 0,21-21 15,0 0 1,0 0-16,0 0 0,0-21 15,1 0-15,-1 0 0,0-1 16,0-20-16,0 21 0,0-21 0,1-1 16,-1 1-16,0 0 0,-21 20 15,21-20-15,-21 21 0,0 0 16,0 0-16,0-1 0,0 1 16,0 42-1,-21-21 1,-21 149-1,42-128 1,0 21-16,0 0 0,0-20 16,0 20-16,0-21 0,0 0 15,0 0-15,0 1 0,0-1 0,0 0 16,0 0-16,21-21 16,0 0-1,0-21-15,0 0 16,0 0-16,1-1 0</inkml:trace>
  <inkml:trace contextRef="#ctx0" brushRef="#br0" timeOffset="2035.87">2688 381 0,'0'0'0,"-21"0"16,0 0-16,0 0 15,21 21-15,-22 0 16,1 22-16,21-22 0,-21 0 16,21 21-16,0-20 0,0 20 0,-21 0 15,21 1-15,-21-1 0,21 0 16,-21 1-16,21-1 0,0 0 0,0 1 16,-22-1-16,22-21 15,0 21-15,-21-20 0,21-1 0,0 0 16,0 0-16,0 0 15,21-21 1,1-21-16,-22 0 16,21-21-16,0 20 0,0-20 0</inkml:trace>
  <inkml:trace contextRef="#ctx0" brushRef="#br0" timeOffset="2608.21">2900 318 0,'0'21'47,"0"0"-47,0 21 0,0-21 16,0 1-16,0 20 0,0-21 15,0 21-15,0 1 0,0-22 0,-21 21 16,21 1-16,0-22 0,0 21 15,0 0-15,0-20 0,0 20 0,-22 0 16,22-21-16,0 1 0,0-1 16,0 0-16,-21 0 0,21 0 15,0 0-15,0-42 47,0 0-47,0 0 0,0 0 16,0 0-16,0-1 0,0-20 0,0 21 15,0-21-15,0 20 0,21 1 16,1-21-16,-1 21 0,0 0 0,0-1 16,0 1-16,22 0 15,-22 0-15,0 0 0,0 0 0,0 21 16,22 0-16,-22 0 0,0 0 0,0 0 16,0 0-16,0 21 0,-21 0 15,22 0-15,-1 0 0,-21 0 16,0 22-16,0-22 0,0 21 15,0 1-15,0-1 0,0-21 0,-21 43 16,21-22-16,-22-21 16,22 0-16,0 0 0,0 1 0,-21-22 15,21 21-15,-21 0 16,21-42 0,0 0-1,0-1-15,-21 1 0,21 0 0,0 0 16</inkml:trace>
  <inkml:trace contextRef="#ctx0" brushRef="#br0" timeOffset="2840.09">2349 699 0,'0'-22'16,"22"22"0,-1 0-16,0 0 0,0 0 15,0-21-15,0 21 0,22 0 16,-22 0-16,0-21 0,0 21 16,43 0-16,-43 0 15,0 0-15</inkml:trace>
  <inkml:trace contextRef="#ctx0" brushRef="#br0" timeOffset="4364.41">4106 1101 0,'-21'21'16,"21"0"0,0-42 15,21 0-31,0 0 0,1-1 16,-1 1-16,0 0 0,21-21 15,-21-1-15,22 22 0,-22-21 0,0-22 16,21 22-16,-20 0 0,-1-1 15,0 1-15,-21-21 0,0 20 0,0 1 16,0 0-16,0-1 0,0 1 16,0 21-16,-21-22 0,0 22 0,21 0 15,-22 21-15,1 0 16,0 21 0,0 22-16,0-22 0,21 21 15,-21 0-15,21 1 0,0-1 16,-22 22-16,22-22 0,-21 21 0,21 1 15,0-1-15,-21-20 0,21 20 16,0 1-16,0-22 0,0 0 0,0 1 16,21-1-16,0-21 0,1 0 15,-1 1-15,0-1 0,21-21 0,-21 0 16,1 0-16,20 0 0,0 0 16,22-21-16,-22-1 0,0 1 15,-20-21-15,20 21 0,-21-22 16,21 1-16,-20 0 0,-1-1 15,0 1-15,-21 21 0,0-21 16,21-1-16,-21 22 0,0 0 0,0 0 16,0 0-16,0 42 31,-21-21-15,21 21-16,0 0 0,-21 0 0,21 0 15,0 22-15,0-22 0,0 0 16,0 0-16,0 0 0,0 1 0,0-1 15,21-21-15,0 0 16,0 0-16,0 0 0,1 0 16,-1 0-16,0 0 0,21-21 15,-21-1-15,1 1 0,-1 0 16,21 0-16,-21 0 0,0 0 16,-21-22-16,22 22 0,-22 0 0,21 21 15,-21-21-15,21 0 0,-21-1 16,0 44 31,0-1-47,0 0 0,0 0 15,-21 0-15,21 22 0,0-22 0,0 0 16,0 0-16,0 0 0,0 0 16,0 1-16,0-1 0,0 0 15,21-21 1,0 0-16,0 0 0,0 0 15,-21-21-15,22 21 0,-1-21 16,0-1-16,0 1 0,0-21 0,-21 21 16,21 0-16,1-1 0,-22-20 15,0 21-15,21 0 0,-21 0 0,21-1 16,-21 1-16,0 0 0,0 0 16,-21 42 30,21 0-30,0 22-16,0-1 0,0 0 0,-21 1 16,21-1-16,0 21 0,0-20 15,0 20-15,0 1 0,0 42 16,0-64-16,0 21 0,0-20 16,0 20-16,21-20 0,-21 20 0,21 1 15,-21-22-15,0 21 0,21-20 0,0 20 16,-21-20-16,0-1 0,0 0 15,0 1-15,0-22 0,0 21 0,0-21 16,0 0-16,0 1 0,0-1 16,-21 0-16,0-21 0,-21 21 0,20-21 15,-20 0-15,-21 0 0,20 0 16,-20 0-16,20-21 0,1 21 16,0-21-16,-1 0 0,22-1 0,-21-20 15,21 21-15,0 0 0,21-22 16,0 1-16,0 0 0,0-1 0</inkml:trace>
  <inkml:trace contextRef="#ctx0" brushRef="#br0" timeOffset="4883.12">6604 169 0,'0'0'0,"-21"0"0,0 0 0,-1 0 16,1 0-16,0 0 0,0 22 15,42-22 17,0 0-32,22 0 0,-1 0 15,0 0-15,1 0 0,-1 0 0,21 0 16,1-22-16,-1 22 16,-20-21-16,20 21 0,-20 0 0,-1 0 15,21 0-15,-41 0 16,-1 0-16</inkml:trace>
  <inkml:trace contextRef="#ctx0" brushRef="#br0" timeOffset="5155.79">6943 169 0,'0'22'0,"0"-44"0,-22 44 16,22-1-16,-21 0 0,0-21 15,0 21-15,21 0 0,-21 0 16,21 1-16,-21 20 0,21 0 0,0-21 16,-22 22-16,1-1 0,21 0 15,-21 1-15,21-1 0,0-21 0,0 22 16,0 41-16,0-41 16,0-1-16,0-21 0,0 0 0,0 22 15,0-22-15,0 0 16,0 0-16,21-21 31,0-21-31,1 0 0,-1 0 16</inkml:trace>
  <inkml:trace contextRef="#ctx0" brushRef="#br0" timeOffset="5627.55">7070 677 0,'-22'0'16,"1"-21"0,21 0-1,0 0 1,0 0-16,0 0 16,21 21-16,1-22 0,-1 1 15,0 21-15,0 0 0,21-21 16,-20 21-16,-1 0 0,21 0 0,-21 0 15,0 0-15,22 21 0,-22 0 16,21 1-16,-21-1 0,1 0 16,-1 0-16,0 21 0,-21-20 0,0 20 15,0-21-15,0 21 0,0-20 16,0 20-16,-21-21 0,0 21 0,-1-20 16,22-1-16,-21 0 0,0-21 15,21 21-15,0-42 16,-21 0-1,21 0-15,0-1 0,0 1 0,0-21 16,0 0-16,0 20 0,0-20 16,0 21-16,21-21 0,0 20 0,-21-20 15,21 21-15,1 0 0,20 0 16,-21-1-16,0 1 0,0 0 0,1 21 16,-1 0-16,0 0 0,0 0 15,0 0-15,0 0 0,1 0 16,-1 0-16,0 21 0,0 0 15,0 1-15</inkml:trace>
  <inkml:trace contextRef="#ctx0" brushRef="#br0" timeOffset="6232.08">8276 804 0,'0'0'0,"42"-21"15,-42 0-15,0 0 16,22 0-16,-22 0 0,0-1 16,0 1-16,0 0 0,0 0 15,0 0-15,0 0 0,-22-1 16,22 1-16,-21 0 0,0 0 16,0 21-16,0 0 0,0 0 0,-1 0 15,1 0-15,0 0 0,0 0 0,-21 21 16,20 0-16,-20 0 0,21 1 15,0-1-15,0 0 0,-1 0 0,1 0 16,0 22-16,21-22 0,-21 21 16,21-21-16,0 22 0,0-22 15,0 0-15,0 21 0,0-21 16,0 1-16,0-1 0,21 0 0,-21 0 16,21-21-16,0 21 0,1-21 15,-1 0-15,0 0 0,0 0 16,0 0-16,0-21 0,1 0 15,20 21-15,-21-21 0,0-22 0,0 22 16,1 0-16,-1-21 0,0 21 16,0-22-16,0 22 0,-21-21 0,0 21 15,21-1-15,-21 1 0,0 0 16,0 0-16,22 0 0,-22 42 47,0 0-47,0 0 0,0 0 15,0 1-15,0 20 0,0-21 16,0 0-16,0 22 0,0-22 16,0 0-16,0 0 0,0 0 0,0 0 15,0 1-15,0-1 16,21-21 0,0 0-16,0 0 0,0-21 15,0-1-15,1 1 16,-1 0-16</inkml:trace>
  <inkml:trace contextRef="#ctx0" brushRef="#br0" timeOffset="6671.03">8742 635 0,'0'0'0,"0"-21"0,0 0 16,-21 0-16,21-1 15,0 1-15,0 0 16,21 21 15,0 0-31,0 0 0,0 21 0,0-21 16,1 21-16,-1 1 0,0-1 15,0 0-15,-21 0 0,21 21 16,-21-20-16,0-1 0,21 21 0,-21-21 16,0 0-16,0 1 0,0 20 15,0-21-15,0 0 16,0 0-16,0-42 31,22 0-15,-22 0-16,21 0 0,-21 0 15,21-22-15,0 22 0,-21-21 0,21 21 16,0-22-16,-21 22 0,22 0 16,-1 0-16,0 0 0,-21-1 0,21 1 15,-21 0-15,21 21 16,0 0-16,1 0 15,-1 0 17,-21 21-17</inkml:trace>
  <inkml:trace contextRef="#ctx0" brushRef="#br0" timeOffset="7035.72">9334 677 0,'0'0'0,"22"0"16,-1 0 0,0 0-1,0-21-15,-21 0 16,21 21-16,0-21 0,-21 0 16,0 0-16,22-1 0,-22 1 15,21 0-15,-21 0 16,0 0-16,-21 21 31,-1 21-31,22 0 16,-21 0-16,0 0 0,21 1 0,0-1 15,-21 0-15,0 21 0,21-21 16,0 1-16,0-1 0,0 21 0,0-21 16,0 0-16,0 1 0,0-1 15,0 0-15,0 0 0,0 0 16,21-21-1,0 0-15,0 0 0,0 0 16,1 0-16,20-21 16,-21 21-16,0-21 0</inkml:trace>
  <inkml:trace contextRef="#ctx0" brushRef="#br0" timeOffset="7428.38">9758 656 0,'0'0'16,"0"-21"-16,0 0 0,0 0 15,0 0 1,0-1-16,0 1 16,0 0-16,21 21 0,0-21 15,0 0-15,0 21 0,1 0 16,-1 0-16,0 0 0,0 0 0,0 0 16,0 0-16,1 0 0,20 0 15,-21 21-15,0 0 0,0 0 0,1 0 16,-22 1-16,21 20 0,-21-21 15,21 0-15,-21 0 0,0 22 0,0-22 16,0 0-16,0 21 0,0-20 16,-21-1-16,21 0 0,-21 0 0,21 0 15,-22-21 1,22-21 15,0 0-31,0 0 0,0 0 0,0-1 16,0-20-16,22 21 0,-22 0 15,21-22-15,0 22 0,0-21 0,-21 21 16,21 0-16,0-1 0,1-20 0,-1 21 16,0 21-16,0-21 0,0 0 15,0-1-15,22 22 0,-43-21 0</inkml:trace>
  <inkml:trace contextRef="#ctx0" brushRef="#br0" timeOffset="8247.6">11049 593 0,'0'0'15,"42"-21"1,-21 21-16,1-22 16,-1 22-16,-21-21 0,21 21 0,0-21 15,-21 0-15,0 0 16,0 0-1,-21 21 1,0 0-16,0 0 0,-22 0 16,22 0-16,-21 0 0,21 21 15,-22-21-15,22 21 0,-21-21 16,21 21-16,-1 0 0,1-21 0,0 21 16,0 1-16,21-1 0,0 0 15,0 0-15,21 0 16,0-21-1,0 0-15,22 21 0,-22-21 0,0 0 16,21 22-16,-20-22 0,-1 21 16,21 0-16,-21-21 0,0 21 0,1-21 15,-1 21-15,-21 0 0,0 1 16,0-1-16,0 0 0,0 0 16,-43 0-16,22 0 0,-21-21 15,21 22-15,-22-22 0,1 0 0,0 21 16,-1-21-16,22 0 0,-21 0 15,0 0-15,20 0 0,-20-21 0,21 21 16,0-22-16,0 1 0,-1 0 16,1 0-16,0 0 0,0 0 15,0 21-15,21-22 0,0 1 0,0 0 16,0 0-16,0 0 16,21 21-1,0 0-15,0 0 16,22-21-16,-1 21 0,-21 0 0,43 0 15,-22-22-15</inkml:trace>
  <inkml:trace contextRef="#ctx0" brushRef="#br0" timeOffset="8503.45">11430 508 0,'0'0'0,"0"-21"0,21 21 16,-21 21 15,0 0-31,0 0 0,0 1 16,0-1-16,-21 21 15,21-21-15,0 0 0,0 1 0,-21-1 16,21 0-16,0 0 0,0 0 16,0 0-16,0 1 0,-21-1 15,21 0-15,0-42 31,0 0-31</inkml:trace>
  <inkml:trace contextRef="#ctx0" brushRef="#br0" timeOffset="8931.23">11472 169 0,'0'0'0,"-63"-21"31,42 21-31,-1 21 16,22 1-16,-21-1 15,21 0-15,0 0 16,0 0-16,0 0 0,0 1 16,0-1-16,21 0 15,1-21-15,-1 0 0,0 0 16,0 0-16,0-21 15,0 21-15,-21-21 0,0-1 16,0 1-16,0 0 16,0 0-16,0 0 0,0 0 0,0-1 15,0 1-15,0 0 0,-21 0 16,0 0-16,0 21 16,0 0-16,0 0 0,-1 0 15,22 21-15,0 0 0,-21 0 16,0 0-16,21 1 0,-21-1 15,21 21-15,0-21 0,0 0 16,0 1-16,0-1 0,0 0 0,0 0 16,21 0-16,0 0 15,0-21-15,-21 22 0,43-1 0,-22 0 0</inkml:trace>
  <inkml:trace contextRef="#ctx0" brushRef="#br0" timeOffset="9447.41">11811 487 0,'0'21'15,"0"0"-15,0 0 0,0 1 16,0-1-16,0 0 16,0 0-16,-21 0 0,21 0 0,0 1 15,0-1-15,0 21 0,0-21 16,0 0-16,0 1 0,0-1 0,0 0 15,-21 0-15,21 0 16,-22 0 0,22-42 15,0 0-31,0 0 0,0 0 0,0 0 16,0-1-16,0 1 0,0-21 15,0 21-15,0-22 0,0-20 16,0 42-16,22-22 0,-1 22 15,0-21-15,0 21 0,0 0 0,43-22 16,-22 43-16,-21 0 16,0 0-16,22 0 0,-22 0 0,0 21 15,0-21-15,0 43 0,1-22 16,-1 0-16,-21 0 0,21 22 16,-21-22-16,0 0 0,0 21 0,0-21 15,0 1-15,0-1 0,0 21 16,0-21-16,-21 0 0,21 1 0,-21-22 15,21 21-15,-22 0 0,1-21 16,21 21-16,0-42 31,0 0-15,21 0-16</inkml:trace>
  <inkml:trace contextRef="#ctx0" brushRef="#br0" timeOffset="10172.26">12827 487 0,'0'-21'16,"0"42"-16,0-63 0,0 20 0,0 1 16,0 0-16,-21 21 15,0 0-15,-1 0 0,1 0 16,0 0-16,0 0 0,0 21 15,0 0-15,-1 1 0,-20-1 16,21 0-16,0 0 0,0 0 16,-1 0-16,1 22 0,0-22 0,0 0 15,21 0-15,0 0 0,0 1 0,0-1 16,0 0-16,0 0 0,0 0 16,21-21-16,0 0 15,22 0-15,-22 0 16,0 0-16,0 0 0,0-21 0,22 0 15,-22 21-15,0-21 0,0 0 16,0-1-16,0 1 0,1 0 0,-22 0 16,0 0-16,21 0 0,-21-1 15,21 1-15,-21 0 0,0 0 16,0 42 31,0 0-32,0 0-15,-21 1 0,21-1 0,-21 0 16,21 0-16,-22 21 0,22-20 16,0 20-16,0 0 0,-21 1 0,21-1 15,0 0-15,0 1 0,0-1 16,-21 21-16,21-20 0,0-1 16,0 22-16,0-22 0,0 0 0,0 1 15,0-1-15,0 0 0,0 1 16,-21-1-16,21 21 0,0-20 0,0-1 15,0 0-15,0 22 0,0-22 16,0 1-16,-21-22 0,21 21 0,0 0 16,-21-20-16,-1 20 0,1-21 0,0 0 15,0 0-15,-21 1 0,20-1 16,-20-21-16,21 0 0,-21 21 0,-1-21 16,22 0-16,-21 0 0,-1-21 0,1 21 15,0-21-15,21-1 0,-22 1 16,22 0-16,0 0 0,0 0 0,21 0 15,-21-1-15,21 1 0,0 0 0,0 0 16,0 0-16,21 0 16,0-22-16,0 22 0,0-21 0,0-1 15,1 1-15,20 0 0</inkml:trace>
  <inkml:trace contextRef="#ctx0" brushRef="#br0" timeOffset="10663.38">14287 0 0,'0'0'16,"-21"0"15,0 0-15,0 0-16,0 0 0,0 0 15,-22 0-15,22 21 16,0 43-16,-21-22 0,-1 22 0,-20 63 15,20-85-15,1 21 16,0 1-16,-1-1 0,1 1 0,0-22 16,21 22-16,-22-1 0,1-20 0,0 20 15,20-21-15,-20 22 0,0-22 16,21 1-16,-22-1 0,22 0 0,0-21 16,0 22-16,0-22 0,-1 0 15,1 0-15,0-21 0,21 21 0,0 1 16,0-44 15,0 1-15,0 0-16,0 0 15</inkml:trace>
  <inkml:trace contextRef="#ctx0" brushRef="#br0" timeOffset="11291.88">1418 2836 0,'0'0'16,"-42"0"-16,21 0 0,-1 0 0,-20-21 16,21 0-16,0 0 0,-22 0 0,22 0 15</inkml:trace>
  <inkml:trace contextRef="#ctx0" brushRef="#br0" timeOffset="16777.75">635 1799 0,'0'-21'0,"0"42"0,-21-42 15,0 21 16,21 21-31,0 0 16,0 1-16,0-1 0,0 0 16,0 0-16,0 21 0,0-20 0,0-1 15,0 0-15,0 0 16,0 0-16,0 0 0,0 1 16,0-1-16,21-21 0,0 0 0,0 0 15,0 0-15,0 0 16,1 0-16,-1 0 0,0-21 0,0-1 15,0 1-15,0 0 0,1 0 16,-1 0-16,-21-22 0,21 22 0,-21 0 16,21-21-16,-21 21 0,0-1 15,0-20-15,0 21 0,0 0 16,0 0-16,-21 42 31,21 0-31,-21 0 0,21 0 16,0 0-16,0 22 0,0-1 15,-21 0-15,21 1 0,0-1 16,0 0-16,0 1 0,0-1 0,0 0 16,0 1-16,0-1 0,0 43 15,0-43-15,0-21 0,0 22 16,0-22-16,0 21 0,0-21 16,0 0-16,0 1 0,0-1 0,-22-21 15,22 21-15,-21-21 16,0 0-1,0 0-15,0 0 0,0 0 16,-1-21-16,1 0 0,0-1 16,0 1-16,0 0 0,0 0 15,-1-21-15,-20 20 0,21 1 16,0 0-16,0 0 0,-1 21 16,22-21-16,0 42 15,0 0 1,0 0-16,0 0 0,0 1 15,22-1-15,-1 21 0,0-21 0,0 0 16,0 22-16,0-22 0,1 0 16,-1 0-16,0 0 0,21 1 0,-21-1 15,1-21-15,-1 0 16,21 0-16,-21 0 0,0 0 0,22 0 16,-22-21-16,0 21 0,21-22 15,-20 1-15,20 0 0,-21 0 16,21-21-16,-20 20 0,-1 1 0,21-21 15,-21 0-15,-21 20 0,0-20 16,21 21-16,-21 0 0,0 0 16,0-1-16,0 1 0,0 42 31,0 1-15,0-1-16,0 0 0,0 21 15,0-21-15,0 1 16,0 20-16,0-21 0,0 0 0,0 22 15,0-22-15,0 0 0,0 0 16,0 0-16,0 0 0,0-42 47,0 0-47,0 0 0,22 0 16,-22 0-16,21-1 0,0 1 15,-21 0-15,21 0 0,0 0 16,0 0-16,1-1 0,-1 1 15,0 21-15,0 0 0,0 0 16,0 0-16,1 0 0,-1 0 16,0 21-16,-21 1 15,0-1-15,21 0 0,0 0 16,0 21-16,-21-20 0,22-1 0,-22 0 16,21 0-16,0 0 0,0 0 15,-21 1-15,21-1 0,0-21 0,1 0 16,-22 21-16,21-21 0,0 0 15,0 0-15,0 0 0,0 0 0,1-21 16,20 0-16,-21 21 0,0-22 16,0 1-16,1-21 0,-1 21 15,0 0-15,0-22 0,0 1 0,-21 21 16,0-22-16,0 1 0,0 21 16,0-21-16,0 20 0,0-20 15,0 21-15,-21 0 0,0 0 16,0 21-16,0 0 15,-1 0-15,1 0 0,0 0 16,0 0-16,0 21 0,0 0 16,-1 21-16,1-21 0,0 22 15,0-22-15,0 21 0,21 1 16,0-1-16,0-21 0,0 21 0,0-20 16,0-1-16,0 0 0,21 0 15,-21 0-15,21 0 0,0-21 16,0 0-16,1 0 0,-1 0 0,21 0 15,-21-21-15,0 0 16,1 0-16,-1 0 0,0 0 0,0-22 16,0 1-16,0 21 0,-21-22 15,0-20-15,22 21 0,-22-1 0,0-20 16,21 20-16,-21-20 0,0 21 16,0-22-16,0 22 0,0-22 15,0 22-15,0 21 0,0-22 0,0 22 16,0 0-16,0 42 31,-21 0-15,21 1-16,0 20 0,-22 0 0,22 1 15,0-1-15,0 0 0,0 1 16,0-1-16,0 0 0,0 22 16,0-22-16,0 0 0,0 1 0,0-1 15,0 0-15,22 1 0,-1-1 16,-21-21-16,21 22 0,21-1 15,-21-42-15,1 21 0,20-21 16,-21 0-16,0 0 0,22 0 0,-1 0 16,-21 0-16,21-21 15,1 0-15,-1 21 0,-21-21 0,22-1 16,-22 1-16,0-21 0,0 21 16,21-43-16,-42 43 0,0-21 15,0 21-15,0-1 0,0 1 16,0 0-16,0 0 0,0 0 0,0 0 15,-21 21 1,0 21-16,21 0 16,-21-21-16,0 42 0,0-21 15,21 1-15,0 20 0,-22-21 16,22 21-16,0-20 0,0 20 16,0-21-16,0 0 0,22 0 0,-22 1 15,42-1-15,-21-21 16,-21 21-16,21-21 0,22 0 0,-22 0 15,21 0-15,-21-21 0,43 0 16,-22-1-16,-21-20 0,22 21 16,-22 0-16,0-22 0,0 22 15,0-21-15,0 21 0,-21 0 16,0-22-16,0 22 0,22 0 0,-22 0 16,0 0-16,0-1 15,0 44 16,0-1-31,0 0 16,0 0-16,0 0 0,0 22 16,0-1-16,-22 0 0,22 1 0,0 20 15,0-21-15,0 22 0,0-1 16,0-20-16,0 20 0,0 1 0,0-22 16,0 22-16,0-1 0,0 1 15,0-1-15,0 1 0,0-1 0,0 1 16,0-22-16,0 21 0,0-20 15,0-1-15,0 0 0,0 1 0,0-22 16,0 21-16,0-21 0,0 1 16,0-44-1,0-20 1,0 21-16,0-21 16,0-1-16,0 1 0,0-22 0,0 1 15,0-22-15,0 22 0,0-22 0,0 0 16,0 1-16,0-1 0,0 0 15,0 1-15,0-22 0,0 42 0,0-20 16,0 20-16,0 1 0,0-1 16,22 22-16,-1-43 0,0 64 15,0 0-15,-21 0 0,21 0 16,0 21-16,1 0 0,-1 0 16,21 0-16,-21 21 0,0 0 0,1 0 15,-1 0-15,0 0 0,-21 22 16,0-1-16,0-21 0,0 43 15,0-22-15,0-21 0,0 22 16,0-22-16,-21 0 0,0 0 16,-1-21-16,1 0 0,0 0 15,0-21 1,0 21-16,21-21 0,0 0 16,-21-1-16,21 1 0,-22 21 15,22-21-15,0 0 0,-21 21 31,21 21-31,0 0 0,0 0 16,0 1-16,0-1 0,0 0 16,0 0-16,0 0 0,0 0 0,21 1 15,1-1-15,-22 0 16,21-21-16,0 0 0,0 21 0,21-21 16,-20 0-16,-1 0 0,21 0 15,0 0-15,1-21 0,-22 0 0,21 21 16,1-21-16,-1-1 0,0-20 15,1 21-15,-22 0 0,21-22 16,-21 22-16,0-21 0,1 21 0,-1-22 16,-21 22-16,21 0 0,-21-21 15,0 21-15,0-1 0,0 1 16,-21 21 0,0 0-16,-1 0 0,1 0 15,0 21-15,0 1 0,0-1 16,21 0-16,0 0 0,-21 21 0,21-20 15,0 20-15,0-21 0,0 21 16,0-20-16,0-1 0,21 0 0,0 21 16,0-42-16,0 43 0,22-43 15,-22 0-15,0 0 0,0 0 16,21 0-16,-20 0 0,-1 0 16,21-22-16,-21 1 0,0 0 0,1 0 15,-1 0-15,0-22 0,0 22 16,-21 0-16,21-21 0,-21 21 15,21-1-15,-21 1 0,0 0 0,0 0 16,0 0-16,0 42 31,0 0-31,-21 0 16,21 22-16,-21-22 0,21 0 16,0 0-16,0 0 0,0 0 0,0 22 15,0-22-15,0 0 16,0 0-16,-21-21 0,21 21 15,0-42 17,0 0-32,21 0 0,-21 0 0,0 0 15,21-1-15,0 1 0,1 0 16,-22 0-16,0-21 0,21 20 0,0 1 16,0 21-16,-21-21 0,0 0 15,21 21-15,0 0 0,1 0 16,-1 0-1,-21 21-15,0 0 0,0 0 16,0 1-16,0-1 0,21 0 16,-21 0-16,21 0 0,0 0 15,-21 1-15,21-22 0,1 21 0,-1 0 16,0-21-16,0 0 0,21 0 16,-20 0-16,20 0 0,0 0 0,1 0 15,-1 0-15,0-21 0,1 0 16,41-1-16,-41 1 0,-22 0 15,21-21-15,-21 21 0,0-1 16,1 1-16,-1-21 0,-21 21 0,0 0 16,0-1-16,0-20 0,0 21 15,-21 21-15,-1-21 16,1 21-16,-21 0 0,21 0 16,-22 0-16,22 21 0,0-21 0,-21 21 15,21 0-15,-22 0 0,22 1 16,0 20-16,0-21 0,21 0 15,0 22-15,-21-22 0,21 0 0,0 21 16,0-21-16,0 1 0,0-1 0,21-21 16,-21 21-16,21-21 0,0 0 15,0 0-15,22 0 0,-22 0 0,0 0 16,0-21-16,21 0 0,-20-1 16,-1 1-16,0 0 0,0 0 0,0 0 15,0-22-15,1 1 0,-1 21 16,-21-21-16,0-1 0,0 1 0,21-22 15,-21 22-15,0 0 16,0-1-16,0 1 0,0 21 0,21 0 0,-21-22 16,0 22-16,-21 42 31,21 1-31,-21-1 16,21 0-16,0 21 0,-21 1 15,21-22-15,-22 21 0,22 43 16,0-64-16,0 21 0,0-21 15,0 22-15,0-22 0,0 0 0,0 0 16,0 0-16,0 1 0,0-1 16,0 0-16,0 0 0,22 0 15,-22 0-15,21-21 0,-21 22 16,21-22 0,0 21-1,-21-42 16,21 21 266,0 0-203,1 0-63,-1 0 1,0 0-32,0 0 15,0 0-15,0 0 16,1 0-16,-1 0 0,0-22 15,0 22-15,0 0 0,0-21 16,1 0-16,-1 0 16,0 0-16,-21 0 15,21-1-15,-21 1 0,0 0 16,0 0-16,0 0 0,0-22 16,0 22-16,-21 21 31,0 0-31,0 21 0,-1 1 15,22-1-15,0 0 16,-21 0-16,21 0 0,0 0 0,0 1 16,0-1-16,0 0 0,0 0 15,0 0-15,0 0 0,21-21 0,1 22 16,-1-22-16,0 0 0,0 0 16,0 0-16,22 0 0,-22 0 15,0 0-15,21 0 0,-21-22 16,1 1-16,20 21 0,-21-21 0,0 0 15,0 0-15,-21 0 0,22 21 0,-1-22 16,-21 1-16,0 0 0,0 0 16,0 0-16,0 0 0,0-1 15,0 44 1,0-1 0,0 0-16,0 0 0,-21 0 15,21 0-15,-22 1 0,22-1 16,0 0-16,0 0 0,0 0 0,-21 0 15,21 1-15,0-1 16,0-42 15,21 21-31,-21-22 16,22 1-16,-1 0 16,0 0-16,-21 0 0,21 0 15,0-22-15,-21 22 0,21 0 0,-21 0 16,22 0-16,-1 21 0,-21-22 15,21 22-15,-21 22 16,0-1 0,0 0-16,0 0 0,0 0 15,21 0-15,-21 1 0,0-1 16,21 0-16,0 0 0,-21 0 0,22 0 0,-1-21 16,-21 22-16,21-22 15,0 0-15,0 0 0,22 0 16,-22 0-16,0 0 0,0 0 15,0 0-15,0-22 0,1 1 0,20-21 16,-21 21-16,0-22 16,0 22-16,-21-21 0,22 0 0,-22-1 15,21 1-15,-21 0 0,21-85 16,-21 84-16,0-20 0,0 20 16,0-41-16,0 63 0,0-1 15,0 1-15,0 42 16,0 1-16,0-1 15,-21 21-15,0 0 16,21 1-16,0-1 0,0 22 0,-22-22 16,22 0-16,0 22 0,-21-22 0,21 0 15,0 1-15,0-1 0,0-21 16,0 22-16,0-22 0,0 21 16,21-21-16,1 0 0,-1 1 15,0-22-15,0 21 0,21-21 16,1 0-16,-22 0 0,0-21 15,0 21-15,22-22 0,-22 1 0,0 0 16,0 0-16,0 0 0,0 0 0,1-22 16</inkml:trace>
  <inkml:trace contextRef="#ctx0" brushRef="#br0" timeOffset="16985.64">6477 2053 0,'0'0'0,"0"21"0,21-21 32,0 0-17,0 0-15,1 0 0,20 0 0,-21 0 16,21 0-16,1-21 0,-22 21 16,21 0-16,-21 0 0,22-21 15,-22 21-15,0-21 0,0 21 0,0 0 16,1-21-16,-1 21 0</inkml:trace>
  <inkml:trace contextRef="#ctx0" brushRef="#br0" timeOffset="17612.28">8043 1672 0,'0'0'16,"21"-21"-16,1 0 0,-1 0 0,-21 0 16,0-1-16,21 1 0,-21 42 31,0 22-31,-21-22 16,0 42-16,-1-20 0,1 20 15,-21 1-15,21-22 0,0 22 16,-22-1-16,1 1 0,21-1 0,0 1 15,-22-1-15,22 1 0,-21-1 16,21 1-16,-1-22 0,1 21 0,0-20 16,0-1-16,0 0 0,0 1 15,21-22-15,0 21 0,-22-21 0,22 1 16,-21-22-16,21 21 0,0-42 31,21-1-31,1 22 16,-1-21-16</inkml:trace>
  <inkml:trace contextRef="#ctx0" brushRef="#br0" timeOffset="18703.65">8615 2223 0,'42'-22'15,"-84"44"-15,105-65 0,-63 22 0,0 0 16,21 21-16,-21-21 0,0 0 0,0-1 15,0 1-15,-21 21 0,0-21 16,0 0-16,0 0 0,0 21 16,-1 0-16,1 0 0,0 0 15,0 0-15,0 0 0,0 21 0,-1 0 16,1 0-16,0 0 0,0 22 16,0-22-16,0 21 0,-1 1 15,22-22-15,-21 21 0,0 0 0,21-20 16,-21 20-16,21 0 0,0-21 15,0 1-15,0-1 0,0 0 0,0 0 16,21-21-16,0 0 16,0 0-16,1 0 0,-1-21 15,0 0-15,0 0 0,21-1 0,-20 1 16,20-21-16,-21 21 16,21-22-16,-20 1 0,20 21 0,-21-21 15,0-22-15,0 22 0,1-1 0,-1-20 16,-21 21-16,21-22 0,-21 1 15,0 20-15,0 1 0,0 0 0,0-1 16,0 22-16,0 0 0,0 0 16,-21 0-16,0 21 0,-1 0 15,22 21-15,-21 0 16,21 0-16,-21 21 0,21 1 0,0-1 16,0 0-16,0 22 0,0-22 15,0 1-15,0-1 0,0 21 0,0-20 16,0-1-16,0-21 0,0 22 15,0-22-15,21 21 0,0-21 0,1 0 16,-1 1-16,0-22 0,0 0 0,0 0 16,22 0-16,-1 0 15,-21 0-15,21 0 0,1-22 0,-22 22 16,21-21-16,1 0 0,-22 0 16,0 0-16,0 0 0,21-1 0,-42 1 15,22 0-15,-22 0 0,0 0 0,21 0 16,-21-1-16,0-20 15,0 21-15,-21 21 16,-1 0 0,1 21-16,21 0 0,-21 0 15,0 22-15,21-22 0,0 0 16,0 0-16,0 22 0,0-22 16,0 0-16,0 0 0,0 0 0,0 0 15,0 1-15,0-1 16,21-21-16,0 0 0,0 0 0,1 0 15,-1 0-15,0 0 0,0-21 16,21-1-16,-20 22 0,-1-21 0,21 0 16,-21 0-16,22 0 0,-22 0 0,0-1 15,21-20-15,-21 21 0,1 0 16,-1 0-16,-21-22 0,21 22 0,-21 0 16,21 21-16,-21-21 0,0 0 15,0 42 32,0 0-47,0 0 0,0 21 16,0-20-16,0 20 0,0 0 15,0 1-15,-21-1 0,21 0 0,-21 22 16,0-1-16,21 1 0,0-1 0,-22 22 16,1-22-16,21 22 0,-21-21 15,0-1-15,21 1 0,0-1 0,0 1 16,0-1-16,-21 1 0,21-22 0,0 0 15,-21 1-15,21-1 0,0 0 16,0-21-16,0 1 0,0-44 31,0-20-15,21 21-16,0-21 0,0-1 0,0 1 16,0-22-16,-21 1 0</inkml:trace>
  <inkml:trace contextRef="#ctx0" brushRef="#br0" timeOffset="21136.25">9737 2053 0,'0'0'0,"-22"-21"0,1 0 0,21 0 16,-21 0-16,21-1 16,0 1-16,21 21 15,0 0-15,1 0 0,20 0 16,-21 0-16,21 21 0,1 1 15,-1-22-15,-21 21 0,22 0 0,-1 0 16,-21 0-16,21 0 0,-20 1 16,-22-1-16,0 0 0,0 0 15,0 0-15,-22 0 16,-20 1-16,21-22 0,-21 0 16,20 21-16,-20-21 0,0 0 0,21 0 15,-22 0-15,22 0 0,-21 0 16,21 0-16,-1 0 0,1 0 15,21 21 17,21 0-32,1-21 15,-1 21-15,0-21 0,0 0 16,0 21-16,0-21 0,22 0 0,-22 0 16,21 0-16,1 0 0,-1 0 0,0 0 15,22-21-15,-22 0 0,0 21 16,1-21-16,-1 0 0,-21 0 15,22-1-15,-1 1 0,-21 0 0,0-21 16,0 21-16,1-22 0,-1 22 16,-21-21-16,0 21 0,0-22 0,0 22 15,0-42 1,-21 63 0,-1 21-1,22 0-15,-21 0 0,21 0 0,0 0 16,-21 1-16,21 20 0,-21-21 0,21 21 15,0-20-15,0-1 0,0 0 16,0 0-16,0 21 0,0-20 0,0-1 16,21 0-16,0-21 15,0 0-15,1 0 0,-1 21 16,0-21-16,0 0 0,21 0 0,-20 0 16,20-21-16,-21 21 0,21-21 15,1 21-15,-1-21 0,-21-1 0,22 1 16,-22 0-16,0 0 0,0 0 15,0 0-15,-21-1 0,0 1 0,21 0 16,-21 0-16,0 0 0,0 0 0,0 42 47,0 0-47,0 0 0,-21 0 16,21 0-16,0 1 0,0-1 0,0 0 15,0 0-15,0 0 0,0 0 16,0 1-16,-21-22 15,21 21-15,0-42 47,21-1-47,-21 1 0,0 0 16,21 0-16,1 0 0,-1 0 16,-21-1-16,21 1 0,0-21 0,-21 21 15,21 0-15,0 21 0,-21-22 0,0 1 16,22 21-16,-1 0 0,0 0 15,0 21 1,-21 1-16,21-1 16,-21 0-16,0 0 0,21 0 15,-21 0-15,22 1 0,-1-1 0,-21 0 16,21 0-16,0-21 0,0 21 16,0-21-16,1 0 0,-1 21 0,0-21 15,21 0-15,-21 0 0,1 0 16,-1 0-16,21 0 0,-21 0 0,0 0 15,1-21-15,-1 0 0,0 21 0,0-21 16,0 0-16,0 0 0,-21-1 16,0 1-16,0 0 0,0-21 0,0 21 15,0-22-15,0 22 0,0 0 16,0 0-16,0 0 0,0-1 16,0 1-16,-21 21 0,0 0 0,0 0 15,0 0-15,0 21 16,-1 1-16,1-1 0,0 0 0,21 0 15,-21 21-15,0-20 0,21 20 16,0-21-16,-21 0 0,21 22 0,0-22 16,0 0-16,0 0 0,0 0 0,0 0 15,0 1-15,21-22 16,0 0-16,0 0 16,0 0-16,0 0 0,1 0 15,-1 0-15,0-22 0,0 1 16,0 21-16,0-21 0,1 0 0,-1 0 15,0-22-15,-21 22 0,21-21 16,0 0-16,-21-1 0,0 1 0,0-22 16,0 22-16,0-21 0,0 20 0,0 1 15,0 0-15,0 20 0,0 1 16,0 0-16,0 0 0,0 0 0,0 42 31,0 0-31,0 0 16,0 22-16,0-1 0,0-21 15,0 21-15,0 1 0,0 20 0,0-20 16,0-22-16,0 21 0,0 0 0,0 1 16,0-22-16,21 21 15,1-21-15,-22 1 0,21-1 0,0 0 16,0 0-16,0-21 0,22 21 0,-22-21 16,21 0-16,22 0 15,-22 0-15,0 0 0,1 0 0,-1 0 16,-21 0-16,21-21 0,-20 0 15,-1 0-15,21 21 0,-21-21 0,0-22 16,-21 22-16,22 0 0,-22-21 16,21 20-16,-21 1 0,0-21 15,0 21-15,0 0 0,0-1 0,-21 22 16,-1 0 0,22 22-16,-21-1 0,21 0 15,0 0-15,-21 0 0,0 0 0,21 1 16,0 20-16,0-21 0,0 0 15,0 0-15,0 1 0,0-1 0,0 0 16,0 0-16,0 0 16,21-21-16,0 0 0,0 21 0,1-21 15,-1 0-15,0 0 0,0 0 0,0 0 16,22 0-16,-22-21 16,0 21-16,0-21 0,0 0 0,0 0 15,1 21-15,-1-21 0,0-22 16,0 22-16,-21 0 0,21 0 0,-21 0 15,21-1-15,-21 1 0,22 21 16,-22 21 15,0 1-31,0-1 0,-22 0 16,22 0-16,-21 0 0,21 0 0,-21-21 16,21 22-16,0-1 0,0 0 0,0 0 15,0 0 1,21-21 15,0 0-31,1 0 0,-1-21 16,0 0-16,0 0 0,0 0 15,0-1-15,1 1 0,-1 0 0,-21-21 16,21 21-16,0-1 0,-21 1 16,0 0-16,21 21 0,0 0 15,-21 21 1,0 0-16,0 1 15,0-1-15,0 0 0,0 0 16,0 0-16,0 0 0,22 1 16,-22-1-16,21 0 0,0-21 15,0 21 1,0-21-16,0 0 0,1 0 0,-1 0 16,21 0-16,-21 0 0,0 0 0,1-21 15,-1 21-15,0-21 0,0 0 16,0-1-16,0 1 0,1 0 0,-1-21 15,0-1-15,0 1 0,0-21 16,-21-1-16,21 22 0,1-22 16,-22 1-16,0 20 0,0 1 0,21 0 15,-21 21-15,0-1 0,0 1 0,0 0 16,0 42 15,0 0-31,-21 22 0,21-1 16,0 0-16,-22 1 0,22-1 15,-21 22-15,21-22 0,-21 0 0,21 22 16,0-22-16,0 0 0,0-20 0,0 20 16,0 0-16,0-21 0,0 1 15,0-1-15,0 0 0,21-21 0,0 21 16,1-21-16,-1 0 0,0 0 16,0 0-16,0 0 0,22 0 15,-22 0-15,0-21 0,0 21 0,0-21 16,0 0-16,1-1 0,20 1 15,-42 0-15,21-21 0,0 21 16,-21-1-16</inkml:trace>
  <inkml:trace contextRef="#ctx0" brushRef="#br0" timeOffset="21344.13">13610 1715 0,'0'0'16,"-21"0"-16,21 21 0,21-21 31,0 0-31,0 0 0,1 0 16,20 0-16,-21 0 0,0 0 15,22 0-15,-22 0 0,0-21 0,0 21 16,0-22-16,0 22 0,1 0 16,-1-21-16,0 21 0,0-21 15,0 21-15</inkml:trace>
  <inkml:trace contextRef="#ctx0" brushRef="#br0" timeOffset="21891.82">14944 1439 0,'0'0'16,"-22"0"-16,22-21 0,0 0 0,-21 21 15,21 21 1,0 0-16,21 1 15,1 20-15,-1 0 0,0 1 16,21-1-16,-21 21 0,1 1 0,20-22 16,-21 1-16,0 20 0,0-21 15,1 1-15,-22-1 0,0-21 0,21 22 16,0-22-16,-21 0 0,0 0 16,0 0-16,21 0 15,-21-42 1,0 0-1,0 0-15,0 0 0,0 0 16,0-1-16,0-20 0</inkml:trace>
  <inkml:trace contextRef="#ctx0" brushRef="#br0" timeOffset="22183.65">15684 1482 0,'0'-43'15,"-21"43"-15,0 0 16,0 0-16,-21 0 0,20 22 16,1-22-16,-21 21 0,0 0 15,-1 21-15,1-21 0,0 22 0,-1 20 16,1-20-16,0-1 0,-22 21 0,22-20 16,21-1-16,-22 0 0,1 1 15,21-1-15,0-21 0,-1 0 0,1 1 16,0-1-16,21 0 0,0 0 15,21-21 32,0 0-47,1 0 0,-1 0 0,21-21 16,-21 21-16</inkml:trace>
  <inkml:trace contextRef="#ctx0" brushRef="#br0" timeOffset="22524.46">15811 1778 0,'0'21'15,"0"0"-15,0 1 0,0-1 16,0 0-16,0 21 16,0-21-16,0 22 0,0-1 0,0 0 15,0 1-15,0-1 0,-21 0 16,21 22-16,0-22 0,0 22 0,-21 20 15,21-20-15,-21 21 0,21-22 0,-21 22 16,0-22-16,-1 22 0,1-22 16,0 1-16,21-1 0,-21 1 0,0-1 15,0-20-15,-1 20 0,22-20 0,0-22 16,0 21-16,-21-21 0,21 0 16,0 1-16,0-44 31,0 1-31,0 0 0,21 0 15,-21-21-15,22 20 0,-1-20 0,0-21 16,0 20-16,0-20 0,0 20 0,1-20 16</inkml:trace>
  <inkml:trace contextRef="#ctx0" brushRef="#br0" timeOffset="22860.26">15727 1990 0,'0'0'0,"0"-43"16,-21 22-16,21-42 0,0-64 31,0 106-31,0-1 0,0 1 16,21 0-16,0 0 0,0 21 15,0-21-15,22 0 0,-22 21 0,21 0 16,0 0-16,1 0 0,-1 21 0,0 0 16,-20 0-16,20 0 0,-21 0 15,0 22-15,0-1 0,-21 0 0,0-20 16,0 20-16,-21 0 0,0-21 15,0 22-15,-21-22 0,-1 0 0,22 0 16,-21 0-16,21 1 0,-22-22 16,22 21-16,0-21 0,0 21 0,0-21 15,42 0 32,0-21-47,0 0 0,0-1 16,22 22-16,-1-21 0</inkml:trace>
  <inkml:trace contextRef="#ctx0" brushRef="#br0" timeOffset="23359.98">16764 1672 0,'0'0'0,"0"-21"0,0 0 16,0 0-16,0 0 15,-21 21-15,0 0 0,-1-22 16,1 22-16,0 0 0,0 0 15,-21 22-15,20-1 0,1 21 16,0-21-16,-21 22 0,21-1 0,-1 0 16,1 1-16,0-1 0,0 0 15,0-21-15,21 22 0,-21-22 0,21 21 16,0-21-16,0 1 0,0-1 16,0 0-16,21-21 0,21 0 15,-21 0-15,0 0 0,22 0 16,-22 0-16,0 0 0,21-21 0,1 21 15,-22-21-15,0-1 0,21 1 0,-20-21 16,-1 21-16,-21-22 16,21 1-16,0 0 0,-21-1 0,0-20 15,0 21-15,0-1 0,0 1 16,0 0-16,0 20 0,0 1 16,0 0-16,0 0 0,0 42 15,0 0-15,0 0 16,0 1-16,0 20 0,0 0 15,0 1-15,0-1 0,0 0 0,0 1 16,0-22-16,0 21 0,0 0 0,0-20 16,0-1-16,0 0 0,21 0 15,-21 0-15,21 0 0,-21 1 0,22-22 16,-1 0 0,0 0-16,0 0 0,0 0 15,0-22-15,1 22 0,-1-21 16,0 0-16</inkml:trace>
  <inkml:trace contextRef="#ctx0" brushRef="#br0" timeOffset="23640.82">17314 1355 0,'0'0'16,"21"-43"-16,-21 22 0,0 0 0,0 0 16,0 0-16,0 42 31,0 0-31,-21 21 15,21-20-15,0 20 0,0 0 16,0 1-16,0-1 0,0 21 0,0-20 16,0 20-16,-21-20 0,21-1 15,0 21-15,0-20 0,-21-1 0,21-21 16,0 22-16,0-22 0,0 0 0,0 0 16,0 0-16,0 0 0,21-42 46,0 0-46,0 0 0,-21 0 0,22-22 16,-1 22-16</inkml:trace>
  <inkml:trace contextRef="#ctx0" brushRef="#br0" timeOffset="24144.04">17632 1334 0,'0'-22'0,"0"44"0,0-65 0,0 22 15,0 0-15,0 0 0,0 42 31,0 0-15,0 21-16,0-20 0,0 20 16,0 0-16,0 1 0,0-1 15,0 0-15,0 22 0,0-22 0,0 22 16,0-22-16,0 0 0,0 1 0,0-1 16,0-21-16,0 21 0,0-20 15,0-1-15,0 0 0,-21 0 16,21 0-16,0 0 15,0-42 1,0 0 0,0 0-16,0 0 15,0-22-15,21 22 0,0-21 0,0 0 16,-21-1-16,42 22 0,-20-21 16,-1-1-16,0 22 0,0-21 15,0 21-15,22 0 0,-22 21 0,0 0 16,21 0-16,-21 0 0,43 0 15,-43 21-15,0 0 0,0 21 16,1 1-16,-22-22 0,0 21 16,0 0-16,0 1 0,0-22 0,0 21 15,0 1-15,0-22 0,-22 0 16,22 0-16,-21 0 0,0 0 0,21 1 16,-21-22-16,21 21 0,-21-21 31,0-21-16,21-1 1,0 1-16</inkml:trace>
  <inkml:trace contextRef="#ctx0" brushRef="#br0" timeOffset="24399.9">17145 1651 0,'0'0'16,"-21"0"-16,21-21 15,21 0 1,21 21 0,-21 0-16,1-21 0,-1 21 15,21 0-15,-21 0 0,0 0 0,22 0 16,-22 0-16,0 0 0,0 0 15,-21-22 1</inkml:trace>
  <inkml:trace contextRef="#ctx0" brushRef="#br0" timeOffset="25847.58">1206 1630 0,'0'0'0,"-21"0"0,0 0 16,0-21-16,0 21 15,0-21-15,-1 21 16,22-22 15,22 22-15,-1 0-1,0 0-15,0 0 0,21 0 16,-20 0-16,-1 0 0,21 0 16,0 0-16,1 0 0,-1 0 15,0 0-15,22 0 0,-1 0 0,1 0 16,-1 0-16,22 0 15,-21 0-15,20 0 0,1 0 0,0 0 16,20 0-16,1 0 0,0 0 16,21 0-16,0 0 0,-21 0 0,21-21 15,21 21-15,-21-21 0,21 21 16,0 0-16,1-21 0,20 21 0,-21 0 16,21-21-16,22 21 0,-22 0 15,22-21-15,-1-1 0,22 22 0,0-21 16,-1 21-16,22-21 0,0 21 15,0-21-15,21 21 0,-21 0 0,21-21 16,21 21-16,-21 0 0,0-21 16,0-1-16,0 22 0,0 0 15,-21 0-15,-1-21 0,-20 21 0,21 0 16,-21 0-16,-22 0 0,1-21 16,-22 21-16,-21 0 0,0 0 15,-21-21-15,-21 21 0,0 0 0,-21 0 16,-22-21-16,1 21 0,-1 0 0,-21 0 15,-20-21-15,20 21 0,-21 0 16,0-22-16,-42 22 47,0 0-47,0 0 0,-22 0 16,22 0-16,0 0 15,-21 0-15,-1 0 0,1 0 0</inkml:trace>
  <inkml:trace contextRef="#ctx0" brushRef="#br0" timeOffset="27035.9">1037 3090 0,'0'0'0,"-21"0"0,-21-21 0,20 21 16,1 0-16,0-21 0,0 21 0,0-21 16,0 21-16,-1 0 0,1 0 15,21-21-15,-21 21 0,42-21 47,0 21-47,1 0 16,-1 0-16,21 0 0,-21 0 0,22 0 15,-1 0-15,0 0 0,1 0 16,20 0-16,1 0 0,-1 0 0,1 0 16,20 0-16,-20 0 0,20 0 15,1 0-15,0 0 0,-1 0 16,1-22-16,21 22 0,0 0 0,0 0 16,21 0-16,0 0 0,0-21 15,0 21-15,0 0 0,0 0 0,21-21 16,-21 21-16,21 0 0,0 0 0,0 0 15,0-21-15,22 21 16,-22 0-16,21 0 0,1 0 0,-1-21 16,0 21-16,22 0 0,-22 0 15,22-21-15,-1 21 0,-21 0 0,22-22 16,-1 22-16,22 0 0,0-21 0,-22 21 16,22-21-16,0 21 0,-1 0 15,1 0-15,0-21 0,-1 21 16,-20 0-16,20 0 0,1-21 0,0 21 15,-22 0-15,22 0 0,0 0 0,-22 0 16,22 0-16,-22 0 0,22-21 16,-22 21-16,22 0 0,0 0 0,-22 0 15,22 0-15,-22 0 0,22 0 16,-21 0-16,-1 0 0,1 0 16,-1 0-16,1 0 0,-1 0 0,1 0 15,-1 0-15,-21 21 0,1-21 16,-1 0-16,0 21 0,1-21 0,-1 0 15,-21 21-15,0-21 0,1 0 16,-1 21-16,0 0 0,-21-21 0,0 0 16,0 22-16,0-22 0,-42 0 15,20 0-15,-20 21 0,-21-21 0,-1 0 16,1 0-16,-22 0 0,0 0 0,1 0 16,-22 21-16,0-21 0,0 0 15,0 0-15,0 0 31,-42 0-15,0 0 0,-21 0-16,21-21 0</inkml:trace>
  <inkml:trace contextRef="#ctx0" brushRef="#br1" timeOffset="36463.41">720 3704 0,'0'0'0,"0"-21"0,0 0 15,0 0-15,0 0 0,0-1 16,21 22 15,-21 22-15,0-1-16,0 0 0,21 21 16,-21-21-16,21 22 0,-21-1 15,0 0-15,0 1 0,0-1 16,0 22-16,0-22 0,21 21 0,-21-20 15,0 20-15,0-20 0,0-1 16,0 0-16,0-21 0,0 1 0,0 20 16,0-21-16,0 0 15,21-42 1,-21 0-16,0-21 16,22-1-16,-1 1 0,-21 0 15</inkml:trace>
  <inkml:trace contextRef="#ctx0" brushRef="#br1" timeOffset="36719.44">995 3598 0,'0'0'0,"21"43"16,-21-22-16,0 0 15,0 21-15,0-20 0,21 20 16,-21 0-16,0 1 0,21-1 0,-21 0 15,0 22-15,0-22 0,0 0 16,0 1-16,0-22 0,0 21 16,0-21-16,0 22 0,0-22 15,0 0-15,0 0 16,0-42 15,0 0-31,-21 21 0</inkml:trace>
  <inkml:trace contextRef="#ctx0" brushRef="#br1" timeOffset="36915.81">741 4191 0,'0'21'15,"21"-21"-15,0 0 16,0 0-16,0-21 0,1 0 0,-1 21 15,0-21-15,0 21 0,0-21 16,0-1-16,1 22 0,-1 0 16,0-21-16,0 21 0,0 0 0,-21-21 15</inkml:trace>
  <inkml:trace contextRef="#ctx0" brushRef="#br1" timeOffset="38685.76">1651 4233 0,'0'0'0,"21"0"0,0-21 16,0 0-16,1 21 0,-22-21 16,0 0-16,21-22 0,-21 22 0,0 0 15,0-21-15,0 21 0,0-1 16,0-20-16,0 21 0,0 0 0,-21 0 15,-1-1-15,1 1 0,0 21 16,0 0-16,0 0 0,-22 0 16,22 0-16,0 0 0,-21 0 15,-1 21-15,22 1 0,-21-1 16,21 21-16,0 0 0,-1 1 0,1-1 16,0 0-16,0 1 0,21-1 15,-21 0-15,21 1 0,0-22 16,0 21-16,0-21 0,0 1 0,21-1 15,0 0-15,0 0 0,22-21 16,-22 0-16,0 0 0,21 0 0,1 0 16,-22-21-16,21 0 0,-21 0 15,22-1-15,-22 1 0,21 0 16,-21-21-16,0 21 0,1-22 16,-1 1-16,0 0 0,-21-1 0,21 1 15,-21 21-15,0-22 0,0 22 16,0 0-16,0 0 0,0 42 31,0 0-15,0 0-16,0 22 0,0-22 0,0 21 15,0 1-15,0-22 0,0 21 16,0-21-16,0 22 0,0-22 0,0 0 16,0 0-16,21 0 0,0 0 15,1 1-15,-1-22 16,0 0-16,0 0 0,0 0 15,0 0-15,1 0 0,-1-22 16,0 1-16,0 0 0,0-21 16,-21 21-16,21-22 0,1 22 0,-22-21 15,21-1-15,-21 22 0,0-21 16,0 21-16,0-22 0,0 22 0,0 0 16,0 42 15,0 0-31,0 1 0,0-1 0,0 21 15,0-21-15,0 22 0,0-22 16,0 21-16,0-21 0,0 22 0,0-22 16,0 0-16,0 0 15,0 0-15,0 0 0,0 1 16,0-1-16,0-42 47,0-1-47,0 1 0,0 0 0,0-21 15,0 21-15,0-22 0,21 22 16,0-21-16,-21 21 0,21-22 16,0 22-16,-21 0 0,22 0 15,-1 0-15,0 21 16,0 0-16,0 0 0,0 0 0,-21 21 16,22-21-16,-1 21 0,0 21 15,-21-21-15,21 1 0,0 20 0,-21-21 16,21 0-16,1 22 0,-22-22 15,21 0-15,0 0 0,-21 0 0,21-21 16,0 21-16,0-21 16,1 0-16,-1 0 15,0 0-15,0-21 16,0 0-16,0 0 0,-21 0 16,22-22-16,-1 22 0,-21-21 15,21 0-15,0-1 0,21 1 16,-20 0-16,-1-1 0,21 22 15,-21 0-15,0 0 0,1 0 0,-1-1 16,0 22-16,0 0 0,0 0 0,0 0 16,1 0-16,-1 0 0,-21 22 15,0-1-15,21 0 0,-21 0 16,21 0-16,-21 0 0,0 1 0,0-1 16,0 0-16,0 0 0,21 0 15,-21 0-15,21-21 16,-21-21 15,0 0-15,0 0-16,0 0 0,0 0 0,0-1 15,0 1-15,0 0 0,0 0 16,-21 0-16,-21 0 0,42-1 16,-21 22-16,0 0 0,-1 0 15,1 0-15,0 0 16,0 0-16,0 0 0,0 22 15,-1-1-15,-20 0 0,21 0 0,0 0 16,0 22-16,-1-22 0,22 21 0,0 0 16,-21-20-16,21 20 0,0-21 15,0 21-15,0-20 0,0-1 0,0 0 16,0 0-16,21 0 0,1 0 16,-1-21-16,0 22 0,0-22 15,0 0-15,0 0 0,1 0 16,-1 0-16,0-22 0,0 22 0,0-21 15,0 0-15,1 0 0,-1 0 16,0 0-16,0-22 0,0 1 0,-21 0 16,21-1-16,1-20 0,-22 20 15,0 1-15,21-21 0,-21 20 0,21 1 16,-21 0-16,0-1 0,21 1 16,-21 0-16,0 20 0,0 1 15,0 0-15,0 42 31,0 0-31,0 1 16,0 20-16,-21-21 0,21 21 0,0 1 16,0-1-16,0 0 0,0 1 15,0-1-15,0 0 0,0 1 16,0-1-16,0 0 0,0 1 0,0-22 16,0 21-16,0-21 0,0 1 15,0-1-15,21 0 0,0 0 16,0-21-16,1 0 0,-1 0 0,0 0 15,0 0-15,0 0 0,22 0 16,-22-21-16,21 21 0,-21-21 0,0 0 16,22-1-16,-22-20 15,21 21-15,-21-21 0,1-1 0,-1 1 16,0 0-16</inkml:trace>
  <inkml:trace contextRef="#ctx0" brushRef="#br1" timeOffset="38949.85">3831 3556 0,'0'0'15,"0"-21"-15,0 42 32,0 0-32,0 0 15,0 1-15,0 20 0,0-21 16,0 21-16,-21-20 0,21 20 0,0 0 0,0-21 16,-21 22-16,21-1 15,0 0-15,0 1 0,0-22 0,0 21 16,0-21-16,-21 22 0,21-22 15,0 0-15,0 0 0,0 0 0,0 1 16,0-1-16,21-21 31,0 0-31,0-21 16,-21-1-16,21 1 0,0 0 0,-21 0 16</inkml:trace>
  <inkml:trace contextRef="#ctx0" brushRef="#br1" timeOffset="39327.71">3979 4001 0,'0'0'0,"0"21"0,21-21 16,1 0-16,-1 0 16,0 0-16,0 0 15,0 0-15,0 0 0,1-21 16,-1-1-16,0 1 15,0 0-15,0 21 0,0-21 0,1 0 0,-22 0 16,0-1-16,0 1 0,0 0 16,0 0-16,-22 21 31,1 0-31,0 0 0,0 21 16,0 0-16,21 0 0,-21 1 0,-1 20 15,22 0-15,0 1 0,-21-22 16,21 21-16,0 0 0,0-20 15,0 20-15,0-21 0,0 0 0,0 0 16,21 1-16,-21-1 0,22-21 16,-1 0-16,21 0 0,-21 0 15,0 0-15,1 0 0,20-21 0,-21 21 16,0-22-16,0 1 0,1 0 0,-1 0 16,0 0-16</inkml:trace>
  <inkml:trace contextRef="#ctx0" brushRef="#br1" timeOffset="41035.54">5778 3683 0,'0'0'15,"22"0"-15,-1-21 0,0 0 0,-21 0 16,21-1-16,-21 1 15,21 21-15,-21-21 0,0 0 0,0 42 47,-21 21-47,0-20 16,0-1-16,21 21 0,-21 0 0,-1-20 16,1 20-16,21 0 0,-21 1 15,0-1-15,0 0 0,0 1 0,-1-1 16,1 0-16,0 1 0,0-1 15,0 0-15,0-21 0,-1 1 0,1-1 16,0 0-16,0 0 0,0-21 16,0 0-16,-1 0 15,22-21-15,0 0 0,0 0 0,0-1 16,0-20-16,0 21 0,0-21 16,0-1-16,0 22 0,0-21 0,0-1 15,0 22-15,22 0 16,-1-21-16,0 42 0,0-21 0,-21-1 15,21 22-15,0 0 0,1 0 16,-1 0-16,0 0 0,0 22 16,-21-1-16,21 21 0,0-21 0,-21 22 15,0-22-15,22 21 0,-1 0 16,-21 1-16,21-1 0,-21-21 0,21 22 16,-21-22-16,21 0 0,0 0 15,1 0-15,-1 0 0,0-21 16,21 0-16,1 0 0,-22 0 15,0 0-15,21 0 0,-21 0 0,22-21 16,20-21-16,-20 0 16,-22 20-16,21-20 0,-21 0 15,0-1-15,1 1 0,-1 0 0,0-22 16,-21 22-16,0 0 0,0-1 16,0-20-16,0 20 0,0 1 0,0 0 15,-21-1-15,0 1 0,-1 21 16,-20-21-16,21 20 0,-21 1 15,20 21-15,-20 0 0,21 0 0,-21 0 16,20 0-16,-20 0 0,-21 43 16,20-22-16,1 0 0,21 21 15,-22 1-15,22-1 0,0-21 0,0 21 16,21 1-16,0-1 0,0 0 16,0 1-16,0-1 0,0 0 15,0 1-15,0-22 0,21 21 0,0-21 16,0 1-16,1-1 0,-1 0 15,21-21-15,0 0 0,-20 0 0,20 0 16,0 0-16,1 0 0,-1 0 16,43-42-16,-43 20 0,-21 1 15,21 0-15,1 0 0,-22 0 0,21-22 16,-21 22-16,1 0 0,-1 0 16,0 21-16,-21-21 0,0 0 15,21 21-15,-21-22 0,21 22 16,-21 22 15,0-1-31,0 0 16,0 0-16,0 21 0,0-20 0,0-1 15,0 0-15,0 0 0,0 0 16,0 0-16,0 1 0,0-1 0,0 0 16,21-21-16,1 21 15,-1-21-15,0 0 0,0 0 0,0 0 16,22-21-16,-22 21 0,21-21 15,-21 0-15,0-1 0,22 1 0,-22-21 16,0 21-16,21 0 0,-20-22 16,-22 22-16,21 0 0,0 0 15,-21 0-15,0-1 0,0 1 0,0 0 16,0 0 0,0 42 15,-21-21-31,21 21 0,-21 0 15,21 22-15,0-22 0,0 21 0,0-21 16,-22 22-16,22-1 0,0 0 16,-21 1-16,21-1 0,0 22 0,0-22 15,0 0-15,0 1 0,-21-1 0,21 0 16,0 1-16,0-1 16,0 0-16,0 1 0,21-1 0,-21-21 15,0 21-15,0 1 0,21-1 16,-21 0-16,0-20 0,0 20 0,0-21 15,0 0-15,0 0 0,0 1 0,-21-1 16,0 0-16,0-21 0,-21 0 16,20 0-16,-20 0 0,21 0 0,-43 0 15,22 0-15,0 0 0,-22-21 0,1 0 16,20-1-16,-20-20 0,21 21 16,-1-21-16,1 20 0,0-20 15,20 21-15,1 0 0,0 0 16,21-1-16,0 1 0,0 0 0,0 0 15,0 0-15,21 0 0,22-22 16,-22 1-16,0 21 0,21 0 16,1-22-16,-1 22 0,0-21 0</inkml:trace>
  <inkml:trace contextRef="#ctx0" brushRef="#br1" timeOffset="43515.68">7218 3683 0,'0'-21'0,"0"42"0,0-21 15,0 21-15,0 0 16,0 1-16,0-1 16,0 21-16,0-21 0,0 22 0,0-22 15,0 21-15,0-21 0,0 22 16,0-22-16,0 0 0,-21 21 0,21-21 15,0 1-15,0-44 47,0 1-47,0 0 16,0 0-16,0-21 0,0 20 0,0 1 16,21-21-16,-21 21 0,0 0 15,0-1-15,0 1 0,0 0 0,0 0 16,21 0-16,0 21 0,0 0 15,0 0 1,1 0-16,-1 21 0,-21 0 0,21 0 16,0 0-16,-21 1 0,21-1 15,-21 0-15,0 21 0,21-21 0,1 1 16,-22-1-16,21 0 0,-21 0 16,0 0-16,0 0 0,21-21 0,0 0 15,-21 22-15,21-22 16,0 0-1,-21-22-15,22 1 0,-22 0 0,21 0 16,0 0-16,-21 0 0,21-22 16,0 22-16,0-21 0,1 21 0,20-22 15,-21 1-15,21 0 0,-20 20 0,20-20 16,-21 21-16,21 0 0,1 0 16,-22 21-16,21 0 0,-21 0 0,22 0 15,-22 0-15,0 0 0,21 42 16,-42-21-16,0 0 0,22 0 15,-22 1-15,0-1 0,0 0 0,0 0 16,0 0-16,0 0 16,0 1-16,0-1 0,0 0 15,0-42 17,0 0-17,0-1-15,0 1 16,0 0-16,0 0 0,0 0 15,0 0-15,-22-1 0,1 1 16,21-21-16,-21 42 0,0-21 0,0 0 16,0-1-16,-1 22 0,1 0 0,0 0 15,0 0-15,0 0 0,-22 0 16,22 22-16,0-1 0,-21 21 16,21-21-16,-1 0 15,1 22-15,0-22 0,21 0 0,-21 21 16,0 1-16,21-1 0,0-21 15,0 22-15,0-22 0,0 0 16,0 0-16,21 0 0,0 0 0,0 1 16,0-22-16,1 0 0,20 0 15,-21 0-15,21 0 0,-20 0 0,-1 0 16,21-22-16,-21 1 0,0 21 16,22-42-16,-22 21 0,0 0 0,0-1 15,-21 1-15,21-21 0,-21 21 0,22-22 16,-22 22-16,0-21 15,0 21-15,0 0 0,0-1 0,0 1 16,0 0-16,0 42 31,0 0-15,0 1-16,0 20 0,0-21 16,0 0-16,0 0 0,0 22 0,0-22 15,0 0-15,0 0 0,0 22 16,0-22-16,0 0 0,0 0 15,21 0-15,0-21 0,0 0 16,0 0-16,0 0 0,22 0 16,-22 0-16,0-21 0,0 21 15,0-21-15,22 0 0,-22 0 16,0-1-16,0 1 0,-21-21 0,21 21 16,-21 0-16,22-22 0,-22 22 15,0-21-15,0 21 0,0-1 0,0 1 16,0 0-16,0 42 31,0 0-31,0 1 16,0-1-16,0 0 0,0 0 15,0 21-15,0-20 0,-22-1 0,22 0 16,0 0-16,0 21 0,-21-20 16,21-1-16,0 0 15,0 0-15,0 0 0,0-42 47,0 0-47,0 0 0,21 0 16,1-1-16,-22 1 0,21 0 0,-21 0 15,0-21-15,21 20 0,-21-20 0,21 21 16,-21 0-16,0-22 0,21 22 16,0 0-16,-21 0 0,0 0 15,22 21-15,-1 0 16,0 0-16,-21 21 15,0 0-15,0 0 0,0 0 0,21 1 16,-21-1-16,0 0 0,0 21 16,0-21-16,0 1 0,21-1 0,-21 0 15,0 0-15,21 0 0,1 0 16,-1-21-16,0 22 0,0-22 16,0 0-16,0 0 0,1 0 15,-1-22-15,0 22 0,0-21 16,0 0-16,0 0 0,1 0 0,-1 0 15,0-1-15,-21 1 16,21-21-16,0 21 0,-21-22 0,21 22 16,-21-21-16,22 21 0,-22 0 0,21-1 15,-21 1-15,0 0 0,0 42 32,0 0-17,0 1-15,0-1 0,0 0 0,0 21 16,0-21-16,0 1 0,0-1 15,0 21-15,0-21 0,0 0 0,0 1 16,0-1-16,0 0 0,21-21 16,0 0-16,0 21 0,0-21 15,1 0-15,-1 0 16,0 0-16,0 0 0,0-21 0,0 21 16,1-21-16,-1 21 0,21-43 15,-42 22-15,21 0 0,0 0 16,1-21-16,-1 20 0,0 1 15,-21 0-15,21-21 0,0 21 16,-21-1-16,0 44 31,0-1-31,0 0 0,0 0 0,0 0 16,0 0-16,0 1 0,0-1 16,-21 0-16,21 0 0,0 0 0,0 0 15,0 1-15,0-1 16,0 0-16,21 0 15,0-21-15,1 0 0,-1 0 16,0 0-16,0 0 0,21 0 0,-20 0 16,-1 0-16,0-21 0,21 0 15,-21 0-15,1-1 0,20 1 0,-21 0 16,0 0-16,0 0 0,22-22 16,-22 22-16,0-21 0,0 0 0,0 20 15,-21 1-15,22-21 0,-1 21 16,-21 0-16,21-1 31,-21 44-31,0-1 16,0 0-16,0 0 15,0 0-15,0 0 16,0-42 31,0 0-47,0 0 15,0 0-15,0 0 16,-21 21 15,0 0-15,-1 0-16,22 21 0,0 0 0,-21 0 16,0 0-16,0 0 0,21 1 15,-21-1-15,0 0 0,-1 21 0,1-21 16,0 1-16,21 20 0,0-21 0,-21 0 15,21 0-15,0 1 0,0-1 16,0 0-16,21 0 0,0 0 16,0-21-16,22 0 0,-22 0 15,0 0-15,21 0 0,-20 0 0,20 0 16,-21 0-16,21 0 0,-20 0 0,-1-21 16,21 0-16,-21 0 15,0 21-15,22-21 0,-22-1 0,0 1 16,-21 0-16,21 0 0,-21-21 0,21 20 15,-21 1-15,0-21 0,0 21 16,0 0-16,0-22 0</inkml:trace>
  <inkml:trace contextRef="#ctx0" brushRef="#br1" timeOffset="43983.58">9610 3154 0,'-64'85'31,"64"-64"-31,0 0 0,0 0 16,0 0-16,21 0 15,0-21-15,1 0 16,-1 0-16,0 0 0,0 0 0,0 0 16,0 0-16,1-21 0,-1 0 15,-21 0-15,0 0 0,0 0 16,0-1-16,0 1 0,0 0 15,-21 0-15,-1 21 0,1-21 0,0 0 16,0 21-16,0 0 0,0 0 0,-1 0 16,1 0-1,0 21-15,21 0 0,0 0 16,0 0-16,0 0 0,0 1 16,0-1-16,0 0 0,0 0 15,21 0 1</inkml:trace>
  <inkml:trace contextRef="#ctx0" brushRef="#br1" timeOffset="45465.99">11726 3493 0,'21'0'15,"1"0"1,-22-22-16,21 22 0,-21-21 15,21 0-15,-21 0 16,0 0-16,0 0 0,-21-1 16,0 22-16,-1 0 0,1 0 15,0 0-15,0 0 0,-21 0 16,20 0-16,1 22 0,0-1 0,21 0 16,-21 21-16,0 1 0,0-22 15,21 63-15,-22-41 0,1-1 16,21 0-16,0 1 0,0-1 15,0 0-15,0 1 0,0-22 0,0 0 16,21 21-16,1-20 0,-1-22 16,42 21-16,-42-21 0,22 0 15,-22 0-15,21 0 0,1-21 0,-1 21 16,0-22-16,1 1 0,-1 0 16,0 0-16,1-21 0,-1 20 15,0 1-15</inkml:trace>
  <inkml:trace contextRef="#ctx0" brushRef="#br1" timeOffset="45935.79">12382 3154 0,'0'-21'0,"0"42"0,0-63 15,0 20-15,-21 22 16,0 0-16,21 22 16,-21-1-16,0 21 0,21 0 15,-21 1-15,21-1 0,-22 22 0,22-22 16,0 21-16,0 1 0,-21-22 15,0 1-15,21 20 0,-21-21 16,21 1-16,0-1 0,-21-21 0,21 22 16,0-22-16,0 21 0,-21-21 15,21 0-15,0 1 0,0-44 32,0 1-32,21 0 15,0 0-15,0 0 0,-21 0 0,21-1 16,0-20-16,22-21 15,-22 20-15,0 22 0,0 0 16,0-21-16,22 20 0,-22 1 0,0 0 16,0 21-16,0 0 0,1 0 0,-1 0 15,0 0-15,0 0 0,0 0 16,-21 21-16,0 0 0,21 22 16,-21-22-16,0 0 0,0 21 0,0-20 15,0 20-15,0-21 0,0 0 16,0 22-16,-21-22 0,21 0 0,-21 0 15,21 0-15,0 0 0,0 1 16,0-1-16,0-42 31,21-1-31,0 1 0,1 0 16,-1 0-16</inkml:trace>
  <inkml:trace contextRef="#ctx0" brushRef="#br1" timeOffset="47509.36">13314 3514 0,'0'0'0,"0"-21"0,0-1 0,0 1 16,-64-63 0,43 84-16,0 0 15,0 0-15,0 0 0,-1 0 16,1 21-16,-21 0 0,21 0 0,0 0 15,-1 0-15,1 22 0,0-22 16,0 21-16,0-21 0,0 22 16,-22 41-16,22-62 0,21 20 15,0-21-15,0 21 0,0-20 16,0-1-16,0 0 0,0 0 0,0 0 16,21-21-16,0 0 15,22 0-15,-22 0 0,0 0 0,21 0 16,-20 0-16,20-21 0,0 0 0,-21 0 15,22 0-15,-22-1 0,21 1 16,-21 0-16,1-21 0,-1 21 0,0-22 16,-21 1-16,0 21 0,21-22 15,-21 22-15,0 0 0,21 0 16,-21 0-16,0 42 31,0 0-31,0 0 16,0 0-16,0 22 0,0-22 15,0 0-15,0 0 0,0 22 0,0-22 16,0 0-16,0 0 0,0 0 0,21 0 16,1 1-16,-1-22 15,0 0-15,0 21 0,0-21 0,0 0 16,1 0-16,-1 0 0,21 0 16,-21 0-16,0-21 0,1 21 15,20-22-15,-21 1 0,0 0 0,0 0 16,1 0-16,-1 0 0,0-1 15,-21-20-15,0 21 0,21-21 16,0 20-16,-21 1 0,0 42 47,0 1-47,0-1 0,0 0 16,-21 0-16,21 0 0,-21 22 0,21-22 15,-21 0-15,21 0 0,0 21 16,0-20-16,-21-22 0,21 21 15,0 0-15,0-42 47,0 0-47,21-1 0,0-20 16,-21 21-16,21 0 16,0 0-16,-21-22 0,21 22 0,1-21 15,-22 21-15,21-22 0,0 22 16,0 0-16,-21 0 0,21 21 15,0 0-15,1 0 16,-1 0-16,-21 21 0,0 0 16,0 0-16,0 0 0,0 1 0,0-1 15,0 21-15,0 0 16,0-20-16,0-1 0,21 0 16,0 0-16,-21 0 0,21-21 0,0 21 15,1 1-15,-1-22 0,0 0 16,21 0-16,-21 0 0,22 0 0,-1 0 15,0 0-15,1 0 0,-1-22 16,-21 22-16,22-21 0,-1 0 0,-21 0 16,43-21-16,-43 20 15,0-20-15,0 21 0,0-21 0,-21 20 16,21-20-16,-21 21 0,0 0 0,0 0 16,0-1-16,-21 22 15,0 0-15,0 0 0,0 0 16,0 0-16,-1 22 15,1-1-15,0 0 0,-21 0 0,21 0 16,-1 0-16,1 1 0,0-1 0,0 21 16,0-21-16,21 0 0,0 1 15,0-1-15,0 0 0,0 0 16,21-21 0,0 0-16,0 0 0,0 0 0,1 0 15,-1-21-15,0 21 0,0-21 0,0 21 16,0-21-16,1-1 15,-1 1-15,-21 0 0,21 21 0,-21-21 16,21 0-16,-21 0 0,21 21 16,-21-22-16,0 44 47,0-1-47,-21 0 15,21 0-15,0 0 0,0 0 16,-21 1-16,21 20 0,-21-21 0,21 21 15,-21 1-15,21-1 0,0 0 16,0 1-16,-22-1 0,22 0 0,0 22 16,-21-22-16,21 22 0,0-22 15,0 22-15,0-22 0,0 21 0,0-20 16,0 20-16,0-20 0,0 20 16,0-21-16,0 22 0,0-22 0,0 22 15,0-22-15,0 0 0,-21 1 0,21-1 16,-21 0-16,0-20 0,0 20 15,21-21-15,-22-21 0,1 21 0,0-21 16,0 0-16,0 0 0,-22 0 0,22 0 16,0 0-16,-21-21 0,21 0 15,-22 21-15,1-21 0,0-22 0,20 22 16,-20 0-16,21 0 0,0-21 16,0 20-16,21-20 0,0 21 0,0-21 15,0-1-15,0 1 0,0-22 16,0 22-16,0-21 0,63-64 15,-42 63-15,22 1 0,-1-22 16</inkml:trace>
  <inkml:trace contextRef="#ctx0" brushRef="#br1" timeOffset="49147.42">14880 3620 0,'0'0'0,"-21"0"0,0 21 0,0 0 16,42-21 15,0 0-15,0 0-16,0-21 0,0 21 15,1-21-15,-1-1 0,21 22 0,-21-21 16,0 0-16,1 0 0,-1 0 15,-21 0-15,0-1 0,0 1 16,-21 21 0,-1 0-1,1 0-15,0 0 0,0 21 16,-21 1-16,20-1 0,1 0 0,0 0 16,21 0-16,-21 22 0,21-22 15,0 0-15,0 0 0,0 0 0,0 0 16,0 1-16,0-1 0,21 0 15,0 0-15,0-21 0,22 21 0,-22-21 16,21 0-16,-21 0 0,22 0 0,-1 0 16,0 0-16,1 0 0,-1 0 15,-21-21-15,22 21 0,-1-21 0,-21 0 16,21 0-16,-20-1 0,-1 1 16,0 0-16,0 0 0,0-21 15,0 20-15,-21 1 0,0 0 0,0 0 16,0 0-1,0 42 1,0 0-16,0 0 16,-21 0-16,21 1 0,0-1 15,-21 0-15,21 0 0,0 0 0,0 0 16,0 1-16,0-1 0,0 0 16,0 0-16,21 0 0,0-21 0,1 21 15,-1-21-15,0 0 0,0 0 0,0 0 16,0 0-16,1 0 0,-1 0 15,21 0-15,-21 0 0,0 0 16,1-21-16,-1 0 0,0 0 16,0 0-16,0 0 0,0-1 0,1 1 15,-1-21-15,-21 21 0,0-22 0,21 22 16,-21 0-16,21 0 0,-21 0 16,0 42 15,0 0-31,-21 0 0,21 0 0,-21 1 15,21 20-15,0-21 0,0 0 16,-21 0-16,21 22 0,-22-22 0,22 0 16,0 0-16,0 0 0,0 1 31,0-44 0,0 1-31,0 0 16,0 0-16,22 0 0,-22 0 0,21-1 15,-21-20-15,21 21 0,0-21 16,-21-1-16,21 22 0,0-21 0,1 21 16,-1-1-16,0 1 0,0 0 0,0 21 15,0 0-15,1 0 0,-1 0 16,0 21-16,0 0 0,-21 1 16,0 20-16,0-21 0,0 0 15,0 0-15,0 1 0,0 20 16,0-21-16,0 0 0,0 0 0,0 1 15,0-1-15,21-21 0,-21 21 16,21 0-16,1-21 0,-1 0 0,0 21 16,0-21-16,0 0 0,22 0 15,-22 0-15,0 0 0,21 0 0,22-21 16,-43 0-16,0 21 0,21-21 16,-20 0-16,-1-1 0,0-20 15,0 21-15,0-21 0,0 20 16,1-62-16,-22 63 0,0-22 15,0 22-15,0 0 0,0 0 16,-22 0-16,1 21 16,-21 0-16,21 0 0,0 21 15,-1-21-15,1 21 0,-21 21 0,21-21 16,0 1-16,-1 20 0,1-21 16,0 21-16,0 1 0,0-1 15,21-21-15,0 0 0,0 1 16,0-1-16,0 0 0,21-21 15,0 0-15,0 0 0,0 0 16,1 0-16,-1 0 0,0 0 0,0 0 16,0-21-16,0 21 0,1-21 15,-1-1-15,0 1 0,-21 0 16,21 0-16,-21 0 0,21 0 0,-21-1 16,21 22-16,-21-21 0,0 0 0,0 42 46,0 0-30,0 1-16,0-1 0,0 0 0,0 0 16,-21 21-16,0-20 0,0-1 0,21 21 15,-21 0-15,0 1 0,-1-1 16,22 0-16,0 22 0,-21-22 16,21 22-16,0-1 0,0-20 15,0 20-15,0 1 0,0-22 0,0 21 16,0-20-16,0 20 0,0-20 0,0 20 15,0-21-15,0 22 0,0-22 16,0 1-16,0-1 0,-21 0 0,21 1 16,-21-1-16,0-21 0,0 21 0,-1-20 15,1-1-15,0 0 0,0-21 16,0 21-16,0-21 0,-1 0 0,1 0 16,0 0-16,0-21 15,21 0-15,0 0 16,0-1-16,0 1 0,0-21 15,0 21-15,0 0 0,21-22 16,-21 1-16,0 0 0,0-1 16</inkml:trace>
  <inkml:trace contextRef="#ctx0" brushRef="#br1" timeOffset="49376.13">15663 3217 0,'0'0'15,"-21"-21"1,42 21 31,0-21-32</inkml:trace>
  <inkml:trace contextRef="#ctx0" brushRef="#br1" timeOffset="50208.68">17441 3323 0,'0'21'0,"0"-42"0,-21 64 0,0-43 0,21 21 15,0 0-15,-21-21 0,21 21 16,21-21-1,0 0-15,0 0 0,0 0 16,22 0-16,-22-21 0,21 21 0,-21-21 16,22 0-16,-1 21 0,-21-22 15,22 1-15,-22 0 0,21 0 16,-21 0-16,0 0 0,-21-1 0,0 1 16,0 0-16,0 0 0,0 0 15,-21 21-15,0 0 0,0 0 16,0 0-16,-22 0 0,1 0 15,21 21-15,-21 0 0,-1 0 0,1 0 16,21 22-16,-22-22 0,1 21 16,21-21-16,0 22 0,0-1 0,21-21 15,-22 22-15,22-22 0,0 0 0,0 0 16,0 0-16,22 0 16,-1 1-16,0-1 0,21-21 0,-21 0 0,1 0 15,20 0-15,-21 0 0,21 0 16,-20 0-16,41 0 15,-42 0-15,0-21 0,-21-1 16,0 1 0,-42 21-16,21 0 0,0 0 15,-22 0-15,22 0 0,-21 0 16,0 21-16,20 1 0,-20-22 0,21 21 16,-21 0-16,20 0 0,1 0 15,0 0-15,21 1 0,0-1 0,-21 21 16,21-21-16,0 0 0,0 1 0,0-1 15,0 0-15,21-21 0,0 21 16,22-21-16,-22 0 0,0 0 16,21 0-16,-21 0 15,22 0-15,-1 0 0,0-21 0,1 21 16,-1-21-16,0 0 0,1-22 0,-1 22 16,0 0-16,1-21 0</inkml:trace>
  <inkml:trace contextRef="#ctx0" brushRef="#br1" timeOffset="50487.63">18246 3048 0,'0'-21'16,"0"42"-16,0-84 0,0 41 0,0 1 15,-22 21-15,1 0 0,0 0 16,0 21-16,0 22 16,21-22-16,-21 21 0,21 1 15,-22 20-15,22-21 0,-21 22 0,21-1 16,-21-20-16,21 20 0,0 1 15,0-22-15,0 0 0,-21 1 0,21-1 16,0 0-16,0-20 0,0-1 16,0 0-16,0 0 0,0 0 0,0 0 15,21-21 17,0 0-32,0-21 15,1 0-15,-1 0 16,0 0-16</inkml:trace>
  <inkml:trace contextRef="#ctx0" brushRef="#br1" timeOffset="50888.57">18224 3725 0,'0'43'16,"22"-43"15,-1 0-16,0 0-15,0 0 0,0 0 0,0-21 16,1 21-16,20-22 16,-21 1-16,0 21 0,0-21 0,1 0 15,-1 0-15,-21 0 16,0-1-16,-21 22 31,-22 0-31,22 0 0,0 22 16,0-22-16,-22 21 0,22 0 0,0 0 15,0 0-15,0 0 0,0 1 16,-1-22-16,1 21 0,21 0 0,0 0 16,0 0-16,0 0 0,0 1 15,21-22-15,1 21 16,-1-21-16,0 0 0,0 0 16,21 0-16,-20 0 0,20 0 15,0 0-15,-21 0 0,22-21 0,-1 21 16,0-22-16,1 1 0,-1 0 0,-21 0 15,22 0-15,-22 0 0,21-1 16,-21 1-16</inkml:trace>
  <inkml:trace contextRef="#ctx0" brushRef="#br1" timeOffset="51569.6">18923 3556 0,'0'0'0,"0"21"32,0 0-17,0 1-15,-21-1 0,21 0 0,-21 0 16,21 0-16,-22 0 15,22 1-15,0-1 0,0 0 0,-21 0 16,0 0-16,21 0 16,0 1-16,0-44 47,21 1-32,-21 0-15,21 0 0,-21 0 16,0 0-16,22-1 0,-1 1 0,-21-21 15,21 21-15,0 0 0,-21-1 16,21 1-16,0 0 0,-21 0 16,22 21-16,-1 0 0,0 0 15,0 0-15,-21 21 16,21 0-16,-21 0 0,21 1 16,-21-1-16,0 0 0,0 0 15,22 0-15,-22 0 0,0 1 0,21-1 16,-21 0-16,0 0 15,0 0-15,0 0 0,21-42 47,-21 0-31,21 0-16,-21 0 16,21 0-16,0-1 0,-21 1 0,22 0 15,-1-21-15,0 21 0,0-1 0,0-20 16,22 21-16,-22 0 0,0 0 15,21 21-15,-21-22 0,22 22 0,-22 0 16,0 0-16,0 0 0,0 0 16,1 0-16,-1 22 0,-21-1 0,0 0 15,21 0-15,-21 0 16,0 0-16,0 22 0,0-22 16,0 0-16,-21 21 0,21-20 0,-21-1 15,21 0-15,0 0 16,0 0-16,0 0 15,21-21 32,0-21-47,0 21 0,-21-21 16,21 0-16,0 0 0</inkml:trace>
  <inkml:trace contextRef="#ctx0" brushRef="#br1" timeOffset="52452.13">19875 3662 0,'22'0'31,"-1"0"-15,0 0-16,0 0 0,0 0 16,0 0-16,1 0 15,-1-21-15,0 21 0,-21-21 0,21 21 16,-21-22-16,21 1 0,-21 0 15,0 0-15,0 0 16,0 0 0,-21 21-16,0 0 15,0 21-15,0-21 16,21 21-16,0 0 0,-22 0 16,22 0-16,-21 1 0,21-1 0,-21 0 15,21 0-15,0 0 0,0 0 16,0 1-16,0-1 0,0 0 15,0 0-15,21-21 16,0 21-16,1-21 0,-1 0 16,0 0-16,0 0 0,0 0 0,0 0 15,1 0-15,-1 0 0,0 0 16,0-21-16,21 21 0,-20-21 16,-1 0-16,0 21 0,0-21 0,0-1 0,0 1 15,-21 0-15,22 0 16,-22-21-16,21 20 0,-21 1 0,0 0 15,0 0-15,0 42 47,0 0-31,0 0-16,0 1 0,0-1 0,0 0 16,0 0-16,0 0 0,-21 0 15,-1 1-15,22-1 0,-21 0 16,21 0-16,0 0 15,-21-21-15,21 21 16,0-42 15,0 0-15,0 0-16,21 0 16,0 0-16,-21-22 0,22 22 15,-1 0-15,0 0 0,0-22 0,0 22 16,0 0-16,1-21 0,20 21 15,-21-1-15,21 1 0,-20 0 16,20 21-16,-21 0 0,21 0 0,-20 0 16,-1 0-16,0 0 0,0 21 15,0 0-15,-21 1 0,21-1 0,-21 0 16,0 0-16,0 0 0,0 0 16,0 1-16,0 20 0,0-21 0,0 0 15,0 0-15,0 1 0,-21-22 16,21 21-16,-21 0 0,21 0 0,-21 0 15,21-42 48,0 0-63,0 0 0,21 0 0,0-1 16,0 1-16</inkml:trace>
  <inkml:trace contextRef="#ctx0" brushRef="#br1" timeOffset="52768.46">21145 3006 0,'0'0'0,"0"21"32,0 0-32,0 0 0,0 22 0,0-22 15,0 21-15,0-21 0,0 22 16,-21-1-16,21 0 0,0 1 0,0-1 15,0 0-15,0 1 16,-21-1-16,21-21 0,0 21 0,0 1 16,0-22-16,0 0 0,0 21 15,0-20-15,0-1 0,0 0 0,0 0 16,0 0-16,0 0 16,21-21-1,0 0 1,1 0-16,-1-21 15,0 0-15,0 0 16,0 0-16</inkml:trace>
  <inkml:trace contextRef="#ctx0" brushRef="#br1" timeOffset="53103.92">20997 3302 0,'0'0'0,"-21"0"0,42 0 31,0 0-31,1 0 16,-1-21-16,21 21 15,-21 0-15,22 0 0,-22-21 0,0 21 16,21 0-16,-21 0 0,22 0 0,-22-21 15,0 21-15,0 0 16,0 0-16,1 0 0,-1 0 16,-42 0 46,-1 0-62,1 0 16</inkml:trace>
  <inkml:trace contextRef="#ctx0" brushRef="#br1" timeOffset="77732.64">847 5249 0,'0'0'0,"0"-21"16,0 0 0,0 0-1,0 0-15,0 0 0,0-1 16,0 1-16,0 0 15,0 0-15,0 0 16,0 0 0,0 42 15,0 0-15,0 0-16,0 0 0,0 0 15,0 1-15,0-1 0,0 0 16,0 0-16,0 0 0,0 0 15,0 1-15,0 20 0,0-21 0,0 0 16,0 0-16,0 22 0,0-22 16,0 0-16,0 21 0,0-20 15,0 20-15,0 0 0,0-21 0,0 22 16,0-1-16,0 0 0,21 1 16,-21-22-16,0 21 0,21 1 0,-21-1 15,0-21-15,0 21 0,0-20 16,21 20-16,-21-21 0,21 21 15,-21-20-15,0 20 0,0-21 16,21 21-16,-21-20 0,22 20 16,-22 0-16,0 1 0,0-22 0,0 21 15,0 0-15,0 1 0,0-22 16,0 21-16,21 1 0,-21-22 16,0 21-16,0-21 0,21 22 0,-21-22 15,0 21-15,0-21 0,0 0 0,0 1 16,21-1-16,-21 0 0,0 0 15,0 0-15,0 0 0,0 1 0,0-1 16,0 0-16,21 0 16,-21 0-16,21-21 15,-21-21 17,0 0-32,0 0 15,0 0-15,0-1 16,0-20-16</inkml:trace>
  <inkml:trace contextRef="#ctx0" brushRef="#br1" timeOffset="79955.91">783 5017 0,'21'0'15,"0"0"-15,1 0 16,-1 0-16,0 0 16,0 0-16,0 0 15,0 0-15,1 0 0,-1 0 0,0 0 16,0 0-16,21 0 0,-20 0 16,20 0-16,0 0 0,1 0 0,20-22 15,-21 22-15,22 0 0,-22 0 16,22 0-16,-1 0 0,1-21 15,-1 21-15,1 0 0,-22 0 0,22-21 16,20 21-16,-20 0 0,20-21 16,1 21-16,21 0 0,0-21 0,0 0 15,21 21-15,-22-22 16,1 22-16,0-21 0,0 21 0,0-21 16,0 0-16,21 21 0,0-21 15,-22 21-15,1-21 0,0 21 0,0-22 16,0 22-16,0 0 0,-1-21 15,22 21-15,-21-21 0,21 21 0,-21 0 16,0-21-16,0 21 0,0 0 16,-1 0-16,1-21 0,21 21 0,-21 0 15,0 0-15,21-21 0,-21 21 16,0 0-16,-1 0 0,1-22 16,-21 22-16,21 0 0,0 0 0,-1 0 0,1-21 15,0 21-15,0 0 16,0 0-16,0-21 0,-22 21 0,22 0 15,-21 0-15,21 0 0,-1-21 16,1 21-16,-21 0 0,21 0 0,0 0 16,-22-21-16,1 21 0,0-21 0,-1 21 15,1 0-15,0 0 0,-22 0 16,22-22-16,-1 22 0,-20 0 16,21 0-16,-22 0 0,1 0 0,-1 0 15,1-21-15,-22 21 0,0 0 0,1 0 16,-1 0-16,0 0 0,-21 0 15,22 0-15,-22 0 0,0 0 0,0 0 16,0 0-16,1 0 16,-22-21-16,21 21 15,0 0 79,0 21-78,-21 0-16,21 1 15,-21-1-15,21 0 16,-21 0-16,0 0 0,0 0 16,0 1-16,0-1 0,0 0 15,0 21-15,0-21 0,0 22 0,0-1 16,0 0-16,0 1 0,0-1 15,0 0-15,0 1 0,0-1 0,0 0 16,0 1-16,0-1 0,0 0 16,0 1-16,0-1 0,0 0 0,0 1 15,0-1-15,0 22 0,0-22 0,0 21 16,0-20-16,0 20 0,0 1 16,0-22-16,0 22 0,0-22 0,0 0 15,0 22-15,0-22 0,0 0 0,0 22 16,0-22-16,0 1 15,0 20-15,0-21 0,0 1 0,0-1 16,0 22-16,0-22 0,0 0 0,0-21 16,0 22-16,0-1 0,0-21 15,0 0-15,0 22 0,0-22 16,0 0-16,0 0 0,0 0 0,0 1 16,0-1-16,0 0 15,0 0-15,0 0 16,-21-21 15,21 21-15,-21-21-16,0 0 15,0 0 1,0 22-16,-1-22 0,1 0 16,0 0-16,0 0 0,0 0 15,0 21-15,-1-21 0,-20 0 16,21 0-16,0 0 0,-22 0 0,1 0 15,21 21-15,-21-21 0,-1 0 0,1 0 16,0 0-16,-1 0 0,-20 0 16,20 0-16,1 0 0,0 0 0,-22 0 15,22 0-15,-64 0 16,64 0-16,-1 0 0,-20 0 0,-1 0 16,1 0-16,-1 0 0,-20 0 15,-1 0-15,22 0 0,-22 21 0,-21-21 16,21 0-16,1 0 0,-1 0 15,0 0-15,1 0 0,-1 0 0,-21 0 16,22 21-16,-22-21 0,0 0 0,0 0 16,0 0-16,0 21 0,22-21 15,-22 0-15,0 0 0,0 22 0,-21-22 16,21 0-16,1 0 0,-1 21 0,0-21 16,0 0-16,0 21 0,0-21 15,1 0-15,-22 0 0,21 21 16,0-21-16,0 21 0,0-21 0,0 0 15,1 0-15,20 0 0,0 0 16,-21 21-16,22-21 0,-1 0 0,-21 0 16,22 0-16,-1 0 0,0 0 15,1 0-15,-1 0 0,21 0 0,-20 0 16,20 0-16,1 0 0,-1 0 16,1 0-16,-1 0 0,1 0 0,-1 0 15,1 0-15,-1 0 0,22 0 0,-22 0 16,1 0-16,21 0 0,-22 0 15,22 0-15,-22 22 0,22-22 16,0 0-16,-1 0 0,22 0 16,-21 0-16,21 0 0,-22 0 0,22 0 15,0 0-15,-21 0 0,20 0 16,1 0-16,0 0 0,-21 0 0,21 0 16,-1 0-16,22 21 0,-21-21 15,0 0-15,0 0 0,0 0 16,0 0-16,-1 0 15,1 0-15,0 0 0,0 0 0,0 0 16,0 0-16,-1 0 16,1 0-16,0 0 0,0 0 15,0 0-15,0 0 16,-1 0-16,1 0 16,0 21-16,0-21 0,0 0 15,0 0-15,-1 0 16,1 0-16,0 0 15,0 0-15,0 21 0,0-21 16,-1 0-16,1 0 0,0 0 16,0 0-1,21-21 1,-21 21-16,21-21 0,0 0 16,0-1-16,0-20 0</inkml:trace>
  <inkml:trace contextRef="#ctx0" brushRef="#br1" timeOffset="80687.78">2857 4868 0,'0'0'0,"0"-21"0,0 0 16,0 0-16,22 0 15,-22 0 1,21 21-16,-21 21 31,21 21-31,-21-21 0,21 22 16,-21-22-16,0 21 15,0 22-15,21-22 0,-21 0 0,0 22 16,21-22-16,-21 22 0,0-1 16,0 1-16,22-1 0,-1 22 0,-21-22 15,21 22-15,0 0 0,-21-22 16,21 22-16,0-22 0,1 1 0,-1 20 16,0-20-16,0-1 0,21 22 15,-20-21-15,-1-1 0,0 1 0,0-1 16,0 1-16,0-1 0,-21-21 15,0 22-15,22-22 0,-22 1 0,0-1 16,0 0-16,0 1 0,0-22 16,0 21-16,0-21 0,0 0 15,0-42 1,21 0-16</inkml:trace>
  <inkml:trace contextRef="#ctx0" brushRef="#br1" timeOffset="81336.97">5334 4614 0,'0'0'0,"0"-21"0,0 0 16,0 0 15,21 42 0,0 21-15,-21-20-16,21 20 0,1 0 15,-1 22-15,0-1 0,0 22 0,-21-22 16,21 22-16,22-21 16,-22 20-16,0 1 0,0-22 0,0 22 15,22 0-15,-22-1 0,0 1 0,21-21 16,-21 20-16,1 1 0,20-22 16,-21 1-16,0-1 0,22 1 0,-22 21 15,-21-22-15,21 1 0,-21-1 16,21 1-16,-21-22 0,0 21 0,0-20 15,0 20-15,0-20 0,0-1 0,0-21 16,-21 21-16,21-20 0,0 20 16,-21-21-16,21 0 0,0-42 31,0 0-15,0-21-16,0 20 0,0-20 0,0 0 15</inkml:trace>
  <inkml:trace contextRef="#ctx0" brushRef="#br1" timeOffset="83492.11">1609 5630 0,'0'-21'31,"21"0"-15,0 21-16,-21-21 15,0 0-15,21 21 0,0-21 0,-21-1 16,21 1-16,-21 0 0,0 0 16,0 0-16,0 0 15,0-1-15,0 1 0,0 0 16,0 42 31,0 0-47,0 1 15,0-1-15,0 0 0,0 21 0,0 1 16,0-1-16,0 21 0,0-20 16,0-1-16,0 22 0,22-22 0,-22 0 15,21 1-15,-21-22 0,0 21 16,21-21-16,-21 0 0,21 1 15,0-1-15,-21 0 0,0 0 16,0 0 15,-21-21-31,0 0 0,0 0 16,0 0-16,-22 0 0,22 0 16,0 0-16,0 0 0,-22 0 15,22 0-15,0 0 0,0 0 16,42 0 15,0 0-31,0 0 16,22 0-16,-1 0 0,0 0 15,1-21-15,-1 21 0,-21 0 0,22 0 16,-1-21-16,-21 21 16,0 0-16,0 0 0,1 0 0</inkml:trace>
  <inkml:trace contextRef="#ctx0" brushRef="#br1" timeOffset="84076.17">3471 5376 0,'0'0'0,"-21"0"0,21-21 15,-21 21-15,0 0 16,21 21 0,0 1-16,0-1 15,0 0-15,0 21 0,21-21 16,-21 43-16,0-22 0,0 1 0,21 20 16,-21-21-16,21 1 15,-21 20-15,0-20 0,0-1 0,0 0 16,0 1-16,0-22 0,21 21 15,-21-21-15,0 0 0,22 1 0,-22-1 16,0 0-16,21-21 16,-21-21-1,0 0 1,0-1-16,0 1 0,0 0 0,0-21 16,-21-1-16</inkml:trace>
  <inkml:trace contextRef="#ctx0" brushRef="#br1" timeOffset="84388.11">3344 5546 0,'0'0'16,"0"-21"-16,0-1 15,0 1-15,0 0 16,21 21-16,1 0 16,20-21-16,-21 21 0,21 0 0,-20 0 15,20 0-15,0 0 0,1 0 16,-1 0-16,-21 21 0,21 0 0,-20 0 15,-1 1-15,-21-1 0,0 21 16,0-21-16,0 22 0,-21-1 16,-1-21-16,-20 21 0,0 1 0,21-22 15,-22 0-15,1 21 0,21-42 16,0 22-16,-1-1 0,1-21 16,42-21 15,1-1-31,20 1 0,-21 0 15,0-21-15,22 21 0,-22-1 16,21-20-16</inkml:trace>
  <inkml:trace contextRef="#ctx0" brushRef="#br1" timeOffset="84919.93">4022 5313 0,'0'21'31,"0"0"-31,0 0 16,0 1-16,0-1 0,0 0 16,0 0-16,0 21 0,0 1 0,0-1 15,0 0-15,0 1 0,0-1 16,0 0-16,0 1 0,0-1 16,0-21-16,0 22 0,0-1 0,0-21 15,0 0-15,0 0 0,0 1 0,0-1 16,0 0-1,0-42 17,0 0-32,0-1 15,0 1-15,0 0 0,0 0 16,0 0-16,0 0 0,0-1 16,0-20-16,0 21 0,21 0 0,0 0 15,0-22-15,0 22 0,0 0 16,1 0-16,-1 21 0,0-21 0,0 21 15,0 0-15,22 0 0,-22 0 16,0 21-16,0 0 0,0 0 0,0 0 16,-21 22-16,0-22 0,0 0 15,0 21-15,0-21 0,-21 1 0,0 20 16,21-21-16,-21 0 16,0 0-16,21 1 0,-21-22 0,21 21 15,21-42 32,0-1-47,0 1 0,0 0 16,0 0-16,1 0 0,-22 0 15,21-1-15</inkml:trace>
  <inkml:trace contextRef="#ctx0" brushRef="#br1" timeOffset="85647.81">4551 5652 0,'0'0'0,"0"-22"16,-21 22-1,21 22 1,-22-22-16,1 21 0,0 0 16,21 0-16,-21 0 0,0 22 0,21-22 15,0 0-15,0 0 0,0 0 16,-21 0-16,21 1 0,0-1 0,0 0 16,0 0-16,21-21 15,0 0 1,0 0-16,0 0 15,0 0-15,1 0 0,-1-21 0,0 0 16,-21 0-16,0-1 16,21 22-16,-21-21 0,0 0 15,0 0-15,0 0 0,0 0 0,0-1 16,0 1-16,0 0 0,0 0 16,0 0-16,0 0 15,21 21 1,0 0-16,1-22 0,-1 22 15,0 0-15,0 0 0,0 0 16,0 0-16,1 22 0,-1-1 0,0-21 16,0 21-16,-21 0 0,21 0 15,0 0-15,-21 1 0,0-1 16,0 0-16,0 0 16,0 0-16,0 0 0,0 1 0,0-1 15,0 0-15,0 0 31,-21-21-15,21-21 0,0 0-16,0 0 0,0-1 15,0 1-15,0 0 16,0 0-16,0 0 0,0 0 0,21-22 16,1 22-16,-1 0 0,0 0 15,0 0-15,0-1 0,0 22 16,1 0-16,-1 0 15,0 0-15,0 0 0,-21 22 16,21-1-16,-21 0 16,0 0-16,0 0 0,0 22 0,0-22 15,0 0-15,0 0 0,0 0 16,0 0-16,0 1 0,0-1 0,0 0 16,0 0-16,0-42 46,0 0-46,0 0 16,0-1-16,0 1 0,21 0 16</inkml:trace>
  <inkml:trace contextRef="#ctx0" brushRef="#br1" timeOffset="85983.76">5186 5757 0,'21'0'31,"0"0"-31,0 0 16,0-21 0,-21 0-16,22 21 0,-22-21 0,0 0 15,21 0-15,0-1 0,-21 1 16,21 0-16,-21 0 0,0 0 16,-21 21 15,0 0-31,21 21 0,-21 0 0,-1 0 15,22 0-15,-21 22 0,21-22 16,0 21-16,0-21 0,0 22 0,0-22 16,0 0-16,0 0 0,0 0 15,0 1-15,0-1 16,21-21-16,1 0 16,-1 0-16,0-21 0,0-1 0,0 1 15,0 0-15,1 0 0,20 0 16,-21 0-16</inkml:trace>
  <inkml:trace contextRef="#ctx0" brushRef="#br1" timeOffset="86432.23">6413 5440 0,'0'0'0,"-21"0"0,0 0 16,42 0-1,0 0 1,1 0-16,20 0 0,0 0 0,-21 0 15,43 0-15,-22 0 0,1 0 16,-1-21-16,0 21 0,1 0 0,-1 0 16,-21 0-16</inkml:trace>
  <inkml:trace contextRef="#ctx0" brushRef="#br1" timeOffset="86920">6540 5398 0,'-84'63'31,"84"-42"-31,0 0 16,-21 1-16,21-1 0,-22 0 0,22 21 16,-21-21-16,21 1 0,0 20 15,0-21-15,0 0 0,-21 0 0,21 1 16,0-1-16,21-42 47,0-1-47,1 1 15,-1 21-15,0-21 16,0 21-16,0 0 0,22-21 0,-22 21 16,0-21-16,21 21 0,1 0 15,-22 0-15,21 0 0,0 0 0,1 0 16,-22 0-16,21 21 0,-21 0 15,22 0-15,-22-21 0,0 21 16,-21 1-16,0-1 0,0 21 0,0-21 16,0 0-16,-42 22 15,21-22-15,-1 0 0,-20 0 0,0 0 16,-1-21-16,1 22 0,21-1 16,-21-21-16,-1 0 0,22 0 0,-21 21 15,21-21-15,-1 0 0,1 0 16,0 0-16,0 0 0,0 0 0,0-21 15,21 0-15,0-1 16,0 1 0,21 0-16,0 21 15,0-21-15</inkml:trace>
  <inkml:trace contextRef="#ctx0" brushRef="#br1" timeOffset="87543.91">7578 5546 0,'0'0'15,"0"-21"-15,21 21 0,-21-22 0,21 1 16,-21 0-16,0 0 0,0 0 16,0 0-16,0-1 0,0 1 0,0 0 15,-21 0-15,0 21 16,-1 0-16,1 0 0,0 0 15,0 0-15,0 0 0,0 0 0,-1 21 16,1 0-16,0 0 0,0 22 0,0-22 16,0 0-16,-1 0 0,22 22 15,0-22-15,-21 0 0,21 0 16,0 0-16,0 0 0,21-21 31,1 0-31,-1 0 0,0-21 0,0 21 16,21-21-16,-20 0 0,-1 0 15,21 0-15,-21-1 0,0 22 0,1-21 16,-1 0-16,-21 0 16,21 21-16,0 0 15,-21 21 17,0 0-32,0 0 0,0 1 15,0 20-15,0-21 0,0 0 16,0 22-16,0-22 0,0 21 0,0-21 15,0 0-15,0 22 0,0-22 0,0 0 16,0 0-16,0 22 0,-21-43 16,21 21-16,-21 0 0,21 0 0,-21 0 15,-1-21-15,22 21 0,-21-21 16,0 0-16,0 0 0,0 0 16,0 0-16,-22 0 0,22 0 15,0 0-15,0 0 0,0 0 0,-1 0 0,1 0 16,0 0-16,21-21 15,0 0 1,0 0-16,0 0 16,21 0-16,0 21 0,1-22 15,-1 1-15</inkml:trace>
  <inkml:trace contextRef="#ctx0" brushRef="#br1" timeOffset="88137">8128 5482 0,'0'0'0,"21"-21"0,0 0 16,-21 0-16,21 0 0,-21-1 15,0 1-15,0 0 0,0 0 16,0 0-16,0 0 0,-21 21 16,0 0-1,0 0-15,21 21 0,-21-21 16,0 21-16,-1 0 0,-20 0 0,21 0 15,0 1-15,0-1 0,21 0 16,-22 0-16,22 0 0,-21-21 16,21 21-16,0 1 0,0-1 15,21-21 1,1 0-16,-1 0 0,0 0 16,0-21-16,0-1 0,0 22 15,1-21-15,-1 0 0,0 21 0,0-21 16,0 0-16,0 21 0,-21-21 15,22 21-15,-22 21 47,0 0-47,0 0 0,21 0 16,-21 0-16,0 1 0,0-1 16,0 0-16,0 0 0,0 21 0,0-20 15,0-1-15,0 0 0,0 0 16,0 0-16,0 0 0,0 1 15,0-1-15,0 0 0,-21 0 0,-1 0 16,1 0-16,0-21 0,0 22 16,0-1-16,-22-21 0,1 21 15,21-21-15,0 0 0,0 0 16,-1 0-16,1 0 0,0 0 0,0-21 16,0 21-1,21-21-15,0-1 0,0 1 16,0 0-16,21 0 15,0 0-15,0 0 0,0-1 0,22 1 16</inkml:trace>
  <inkml:trace contextRef="#ctx0" brushRef="#br1" timeOffset="88743.08">8763 5398 0,'0'-22'0,"0"1"16,21 21-16,-21-21 0,0 0 16,0 0-16,0 0 15,0-1-15,-21 22 16,0 0 0,0 0-16,-1 0 0,1 0 15,0 22-15,0-1 0,0-21 0,0 21 16,-1 0-16,1-21 0,21 21 15,0 0-15,-21 1 0,0-1 16,21 0-16,0 0 16,0 0-16,0 0 15,21-21-15,0 0 16,0 0-16,1 0 16,-1 0-16,0 0 0,0 0 0,0-21 15,0 0-15,1 0 16,-1 21-16,0-21 0,0 0 15,-21-1-15,0 1 0,21 0 0,0 0 16,-21 0-16,0 42 47,0 0-47,0 0 16,0 0-16,0 1 0,0 20 0,0-21 15,0 0-15,0 22 0,0-1 16,0-21-16,0 21 0,0-20 0,0 20 15,0-21-15,0 0 0,0 0 16,0 22-16,0-22 0,-21 0 0,0 0 16,21 0-16,-21-21 15,21 22-15,-21-22 0,0 0 16,-1 21-16,1-21 0,0 0 16,0 0-16,0 0 0,0 0 15,-1 0-15,1 0 16,0 0-16,0 0 0</inkml:trace>
  <inkml:trace contextRef="#ctx0" brushRef="#br1" timeOffset="89879.19">7133 6138 0,'-21'0'94,"0"0"-78,21-21 15,0 0-16,21 21 17,0 0-32,-21 21 31,0 0-31,0 1 16,0-1-1,0 0 1,-21-21-1,0-21 17,21 0-17,-21 21-15,21-22 0,0 1 0,0 0 16,21 21 31,0 0-47,-21 21 15,0 0-15,0 1 16,0-1 0,0 0-1,0-42 32,-21 21-31,21-21-16,0-1 15,0 1 1,21 21-16,0 0 16,0 0-16,0 0 15,1 0-15,-22 21 16,21-21-16,-21 22 0,0-1 16,0 0-16,0 0 0,-21 0 15,-1 0-15,1 22 16,0-22-16,-21 0 0,21 0 0,-1-21 15,-20 21-15,21 1 0,0-22 0</inkml:trace>
  <inkml:trace contextRef="#ctx0" brushRef="#br1" timeOffset="96991.65">741 8340 0,'21'0'47,"0"-21"-47,-21-1 16,0 1-16,21 21 0,-21-21 15,21 0-15,-21 0 0,22 21 0,-22-21 16,0-1-16,0 1 0,0 0 16,21 0-16,-21 0 0,0 0 0,0-1 15,0 1-15,0 0 16,0 0-1,-21 21-15,-1 0 0,1 0 16,0 21 0,0 0-16,0 0 0,-22 1 0,22-1 15,0 0-15,0 0 0,0 0 16,0 0-16,21 1 0,0-1 16,-22 0-16,22 0 0,0 0 0,0 0 15,0 1-15,0-1 16,0 0-16,22-21 0,-1 21 15,0-21-15,0 21 0,0-21 0,22 21 16,-22-21-16,21 22 0,-21-22 16,0 21-16,22-21 0,-22 21 15,0-21-15,0 21 0,0 0 0,-21 0 16,0 1-16,0-1 16,0 0-16,0 0 15,-21-21-15,0 21 0,-21 0 0,21 1 16,-22-22-16,1 21 0,0-21 15,-1 21-15,1-21 0,0 0 16,-1 0-16,22 0 0,-21-21 0,-1 0 16,22-1-16,-21 22 0,21-21 15,-22 0-15,22 21 0,0-21 16,0 0-16,0 21 0,21-21 16</inkml:trace>
  <inkml:trace contextRef="#ctx0" brushRef="#br1" timeOffset="105187.54">1143 8086 0,'0'0'0,"0"-21"15,21-1 1,-21 1-16,0 0 0,0 0 16,21 0-16,-21 0 15,0-1-15,0 1 16,0 0-16,0 42 47,0 0-47,0 1 15,0 20-15,0 0 0,0 1 16,0-1-16,0 21 0,0-20 0,-21 20 16,21-20-16,0-1 0,0 21 15,-21-20-15,21-1 0,0-21 16,0 22-16,0-22 0,0 0 0,0 21 15,0-21-15,21 1 16,-21-1-16,21-21 16,0 0-1,1 0-15,-22-21 0,21-1 16,-21 1-16</inkml:trace>
  <inkml:trace contextRef="#ctx0" brushRef="#br1" timeOffset="105440.38">1122 8382 0,'0'0'0,"-21"0"0,-1 0 16,22 21-16,22-21 46,-1 0-46,-21-21 16,21 21-16,0-21 0,0 21 16,22 0-16,-22-21 0,0 0 15,0 21-15,0-22 0,0 22 16,-21-21-16</inkml:trace>
  <inkml:trace contextRef="#ctx0" brushRef="#br1" timeOffset="106171.54">1482 8403 0,'0'0'0,"0"21"0,0 1 15,0-1 1,21-21 0,0 0-1,0 0-15,0 0 16,0 0-16,1-21 0,-22-1 0,21 22 15,0-21-15,0 0 0,-21 0 16,21 0-16,-21 0 0,0-1 16,0 1-16,0 0 15,0 0-15,0 0 0,0 0 16,-21 21 0,0 0-1,21 21-15,-21 0 0,0 0 0,-1 0 16,22 22-16,-21-22 0,21 0 15,-21 21-15,21-21 0,-21 22 0,21-22 16,0 0-16,0 21 0,0-20 16,0-1-16,0 0 0,0 0 15,0 0-15,21-21 0,0 0 16,0 0-16,22 0 16,-22 0-16,0 0 0,21 0 15,-20-21-15,20 0 0,-21 0 16,21 0-16,-20-1 0,-1 1 0,0-21 15,0 21-15,0-22 0,0 22 16,1 0-16,-22-21 0,21 21 0,-21-1 16,0 1-16,0 0 0,0 0 15,21 21-15,-21 21 32,0 0-32,0 0 0,0 1 15,0 20-15,0-21 16,0 21-16,0 1 0,0-1 0,0 0 0,0 1 15,0-1-15,0 22 16,0-1-16,0 1 0,0-1 0,0 22 16,0-22-16,0 1 0,0-1 15,-21-20-15,21 20 0,0-21 0,-21 22 16,21-22-16,0 1 0,0-22 16,0 21-16,0-21 0,0 22 0,0-22 15,0 0-15,0 0 16,0 0-16,21-42 31,-21 0-31,0 0 0,21-22 16,-21 22-16,0-21 0,0-22 15,0 22-15,0-21 0</inkml:trace>
  <inkml:trace contextRef="#ctx0" brushRef="#br1" timeOffset="106532.47">2032 8446 0,'0'0'16,"-21"-22"-16,21 1 0,0 0 0,0 0 15,0 0-15,0 0 16,0-22-16,0 22 0,21 0 16,0 0-16,0 0 0,22-1 15,-22 1-15,0 21 0,0 0 16,21 0-16,-20 0 0,-1 0 15,21 0-15,-21 21 0,0 1 0,1-1 16,-22 0-16,0 0 0,0 21 16,0-20-16,0 20 0,-22-21 0,1 0 15,0 22-15,-21-22 0,-22 21 16,43-21-16,0 0 0,-21 1 16,20-22-16,22 21 0,-21 0 15,42-21 32,-21-21-47,22 21 0,-1-21 16,0-1-16,0 1 0</inkml:trace>
  <inkml:trace contextRef="#ctx0" brushRef="#br1" timeOffset="107175.4">2900 8276 0,'0'-21'15,"0"0"1,21 0-16,-21 0 0,21-1 16,-21 1-16,0 0 0,0-21 15,0 21-15,0-1 0,21-20 16,-21 21-16,0 0 0,21 0 0,-21-1 15,22 22 1,-22 43 0,0-22-1,0 0-15,0 21 0,0 1 0,0-1 16,0 0-16,0 1 0,0-1 0,0 0 16,0-20-16,0 20 15,0 0-15,0-21 0,0 1 0,0-1 16,0 21-16,0-21 15,0 0-15,0 1 0,0-1 16,0 0 0,0 0-1,-22-21 1,1 0-16,0 0 0,-21 21 16,21-21-16,-1 0 0,-20 0 15,0 0-15,21 0 0,-22 0 0,22 0 16,-21 0-16,21 0 0,-1 0 15,1 0 1,42 0 0,1 0-16,20 0 15,0 0-15,-21 0 0,22 0 0,-1 0 16,0 0-16,-20 0 0,20 0 16,-21-21-16,0 21 0,22 0 0,-22 0 15,0 0-15,0-21 16,-42 21 31,0 0-32,0 0-15,-1 0 0</inkml:trace>
  <inkml:trace contextRef="#ctx0" brushRef="#br1" timeOffset="107707.28">783 9123 0,'0'0'0,"-21"0"0,0 0 0,0 0 0,21 21 16,21-21 15,0 0-31,21 0 16,1-21-16,-1 21 0,21-21 15,1 21-15,-1-21 0,43 21 16,-21-22-16,21 1 0,0 21 15,-1-21-15,-20 0 0,21 21 0,0-21 16,21 0-16,-21 21 0,21-22 16,-22 1-16,22 21 0,-21-21 0,-21 21 15,21 0-15,-22-21 0,1 21 16,-21 0-16,-1-21 0,1 21 0,-22 0 16,21-21-16,-20 21 0,-1 0 15,0-22-15,-20 22 0,-1 0 16,0 0-16,0 0 0,-21-21 31,0 0 16,0 0-47,21 21 0,0-21 16,1 0-16,-1-1 0</inkml:trace>
  <inkml:trace contextRef="#ctx0" brushRef="#br1" timeOffset="108140.31">4022 8043 0,'0'0'16,"-22"0"0,22 22-16,0-1 15,0 0-15,22-21 47,-1 0-31,-21-21-1,0 0-15,0-1 16,0 1-16,0 0 0,-21 0 16,-1 21-1,1 0 1,0 21 0,21 0-16,0 0 15,0 1-15,0-1 16,0 0-16,0 0 15,0 0 1</inkml:trace>
  <inkml:trace contextRef="#ctx0" brushRef="#br1" timeOffset="108647.43">4022 8467 0,'0'21'32,"21"-21"-1,-21-21-31,21 21 15,-21-21-15,0-1 16,-21 22 31,0 22-47,-1-1 0,22 0 16,0 0-1,22-21 16,-1 0-15,-21-21 0,0 0-1,0 0 1,-21 21 15,21 21 0,-22-21-15,1 0-16,21 21 16</inkml:trace>
  <inkml:trace contextRef="#ctx0" brushRef="#br1" timeOffset="112012.09">5016 7789 0,'0'22'31,"0"-1"-31,0 0 16,0 0-16,0 0 15,0 0-15,0 1 0,0-1 0,0 0 16,0 0-16,0 0 15,22-21 1,-1 0-16,0 0 16,0-21-16,0 0 0,0 0 15,1 0-15,-1-1 0,0 1 0,0 0 16,-21 0-16,21 0 0,0 0 16,-21-22-16,0 22 0,0 0 0,0 0 15,0 0-15,0-1 16,0 44 15,0-1-31,0 0 0,0 0 16,0 0-16,0 22 0,0-1 15,0 0-15,0 1 0,0-1 0,0 21 16,0-20-16,0 20 0,0-20 0,0 20 16,0-21-16,0 1 0,0-1 15,0 0-15,0-20 0,0 20 0,0-21 16,0 0-16,0 0 15,0 1-15,0-1 0,0 0 0,0 0 16,-21-21-16,0 0 16,0-21-1,0 0-15,0 0 0,21-1 16,-22 1-16,1-21 0,0 21 16,0-22-16,0 1 0,0 21 0,21-21 15,-22 20-15,1 1 0,21 0 16,-21 21-16,21-21 0,0 42 15,0 0 1,0 0-16,0 1 0,0-1 16,21 0-16,0 0 0,1 21 0,-1-20 15,0-1-15,-21 0 0,21 0 16,0 0-16,22 0 0,-22 1 0,0-1 16,21-21-16,1 0 0,-1 0 15,0 0-15,1 0 0,-1 0 16,21 0-16,-20 0 0,20 0 0,-20-21 15,20-1-15,-21 1 0,1 0 16,-1 0-16,0 0 0,22-43 16,-43 43-16,0-21 0,0-1 0,-21 1 15,0 21-15,0-21 0,0-1 16,0 22-16,0-21 0,0 21 0,-21-1 16,0 1-16,0 21 0,0 0 15,0 0-15,-22 0 0,22 0 0,0 0 16,0 21-16,0 1 0,-22-1 15,22 0-15,0 21 0,21-21 16,-21 22-16,21-22 0,-21 21 0,21 1 16,0-22-16,0 21 0,0-21 15,0 0-15,21 22 0,0-22 16,0 0-16,0-21 16,0 0-16,1 0 0,-1 0 0,0 0 15,0 0-15,0 0 0,0-21 0,1 0 16,-1 0-16,0-1 0,0 1 15,-21-21-15,21 0 0,-21-1 16,21 1-16,-21-22 0,0 22 16,0-21-16,0 20 0,0-20 0,0 20 15,0 1-15,0 0 0,0 21 0,0-1 16,0 1-16,0 0 0,0 0 16,-21 21-1,21 21 1,-21 0-16,21 0 0,0 22 15,0-22-15,0 42 0,0-20 16,0-1-16,0 22 0,0-22 0,0 21 16,0-20-16,0 20 0,0-20 0,0-1 15,21 0-15,0-21 16,1 22-16,-22-22 0,21 0 0,0 0 16,0-21-16,0 21 0,0-21 15,1 0-15,-1 0 0,0 0 0,0 0 16,21-21-16,-20 0 0,-1 21 15,21-21-15,-21-21 0,22 20 0,-22 1 16,0-21-16,0 21 0,-21-22 0,0 22 16,21-21-16,-21 21 0,0 0 15,0-1-15,0 1 0,0 0 16,-21 21 0,0 0-16,21 21 15,0 0-15,0 1 0,-21-1 0,21 0 16,0 0-16,0 0 15,0 22-15,0-22 0,0 0 0,0 0 16,0 0-16,0 0 0,0 1 0,21-1 16,0-21-16,0 21 15,0-21-15,1 0 0,-1 0 0,0 0 16,21 0-16,-21 0 0,22-21 16,-1 0-16,-21-1 0,0 1 0,22 0 15,-22 0-15,0-21 0,0 20 16,-21-20-16,0 0 0,21-1 15,-21 22-15,0-21 0,0 21 0,22 0 16,-22-1-16,0 1 16,0 42-1,0 1-15,0-1 0,0 0 16,0 0-16,0 21 0,0-20 16,0 20-16,0-21 0,0 0 0,0 22 15,0-22-15,0 0 0,0 21 16,0-21-16,0 1 0,0-1 15,0 0-15,-22-21 0,22 21 16,0-42 15,0 0-31,0 0 16,0-1-16,0 1 0,0 0 16,0-21-16,0 21 0,22-22 0,-22 1 15,21 0-15,0 20 0,0-20 16,-21 0-16,21 21 0,0-1 15,1 1-15,-1 0 0,0 0 0,0 21 16,0 0-16,0 21 16,-21 0-16,0 0 0,22 1 0,-22 20 15,0-21-15,0 21 0,0-20 16,0 20-16,0-21 0,21 21 0,-21-20 16,0-1-16,21 0 0,-21 0 15,21 0-15,0-21 0,0 21 0,1-21 16,-1 0-16,0 0 15,0 0-15,21 0 0,-20 0 16,-1-21-16,0 0 0,21 0 0,-21 0 16,1-22-16,-1 1 0,21 21 15,-42-43-15,21 22 0,0 0 16,1-22-16,-22 22 0,0-22 0,0 22 0,0 0 16,0-43-16,21 64 15,-21-21-15,0 20 0,0 1 0,0 0 16,0 0-1,0 42 1,0 0-16,0 0 0,0 1 16,0-1-16,0 21 0,0-21 15,0 22-15,0-1 0,0 21 0,0-20 16,-21-1-16,21 0 0,0 1 16,0 20-16,0-42 0,0 22 0,0-1 15,0-21-15,0 0 0,0 1 0,0-1 16,21 0-16,0 0 0,0-21 15,21 0-15,-20 0 0,-1 0 16,21 0-16,-21-21 0,22 0 16,-22 0-16,0-1 0,21 1 0,-21 0 15,22-64-15,-22 64 16,-21-21-16,21 0 0,-21 20 0,21 1 16,-21-21-16,0 21 15,0 42 1,0 0-1,0 0-15,0 0 0,0 22 0,0-22 16,0 21-16,-21-21 0,21 22 16,0-22-16,0 0 0,0 0 0,0 0 15,0 1-15,0-1 0,0 0 16,0 0-16,21-21 16,0 0-16,1 0 0,-1 0 15,-21-21-15,21 0 0,-21 0 16,21-1-16,0-20 15,-21 21-15,21-21 0,-21 20 16,0-20-16</inkml:trace>
  <inkml:trace contextRef="#ctx0" brushRef="#br1" timeOffset="112203.97">8340 7662 0,'0'0'15,"0"-21"-15,-22 21 0,22 21 78,-21-21-62,0 0 0,0 0-16,0 0 0</inkml:trace>
  <inkml:trace contextRef="#ctx0" brushRef="#br1" timeOffset="112400.3">7535 7938 0,'0'0'0,"-21"0"0,21 21 16,21-21 0,0 0-1,1 0-15,20 0 0,-21-21 16,21 21-16,1 0 0,20-22 15,-20 22-15,-1 0 0,43-21 16,-43 21-16,-21 0 0,43-21 16</inkml:trace>
  <inkml:trace contextRef="#ctx0" brushRef="#br1" timeOffset="113632.17">8467 8043 0,'21'22'15,"-42"-44"-15,63 65 0,-21-22 0,0-21 16,0 0-16,1 21 16,-1-21-16,0 0 0,0 0 0,0 0 15,0-21-15,22 21 0,-22-21 16,0 0-16,0-1 0,0 1 0,1 0 16,-1 0-16,21-43 0,-21 22 15,0 21-15,-21-21 0,0-1 16,0 1-16,0 21 0,0-22 15,0 22-15,0 0 0,0 0 16,0 0-16,-21 21 16,0 21-1,0-21-15,21 21 0,0 0 16,0 22-16,-21-22 0,21 21 0,0-21 16,-21 22-16,21-1 0,0 0 15,0 22-15,-22-22 0,1 22 0,21-1 16,-21 1-16,0-1 0,0 1 15,0-22-15,-1 21 0,1 1 0,0-1 16,0-20-16,21 20 0,-21 1 0,0-1 16,-1 43-16,22-42 15,0-22-15,-21 21 0,21-20 0,0-1 16,0-21-16,0 22 0,0-22 16,0 0-16,0 0 0,21 0 0,1-21 15,-1 0-15,0 0 0,0 0 16,0 0-16,22-21 0,-22 21 0,21-21 15,-21 0-15,22-22 0,-22 22 0,21-21 16,-21 0-16,22-1 0,-22 1 16,0-22-16,-21 1 0,0 21 0,0-22 15,0 1-15,0-1 0,-21 22 0,0-22 16,-22 22-16,1 0 0,21-1 16,-22 1-16,1 21 0,0 0 0,-1-1 15,1 1-15,21 21 0,0 0 16,0-21-16,-1 21 0,44 0 47,20 0-47,-21 0 0,21 0 0,1-21 15,-1 21-15,0-21 0,1 0 16,-1 21-16,0-22 0,1 1 0,-22-21 16,21 21-16,1 0 0,-22-22 0,21 22 15,0-42-15,-20 41 16,-1 1-16,-21-21 0,0 21 15,21 21 1,-21 21 15,0 0-31,0 0 16,0 0-16,0 1 0,0-1 0,0 42 16,0-42-16,0 1 0,0-1 15,0 0-15,21 0 16,0-21-16,0 0 0,1 0 15,-1 0-15,0 0 16,0 0-16,0-21 0,0 0 0,1 0 16,-1-1-16,-21 1 0,0 0 15,21 0-15,-21 0 0,21 0 0,-21-1 16,0 1-16,0 0 0,0 0 16,0 0-1,0 42 16,0 0-15,0 0-16,0 0 0,0 1 0,0-1 16,0 21-16,0 0 0,0-20 15,0 20-15,0 0 0,0 1 0,0 41 16,0-41-16,0-1 16,0 0-16,0 1 0,0-1 0,0 0 15,0 1-15,0-1 0,0 0 16,0 1-16,0-1 0,0 0 15,0 1-15,0-1 0,0 0 0,0 1 16,0-1-16,0 0 0,-21 1 0,21-22 16,-21 21-16,0-21 0,21 22 15,-22-22-15,1 0 0,0 0 0,0 0 16,0-21-16,0 0 16,-1 0-16,1 0 0,0 0 15,21-21-15,-21 0 0,0 0 16,0 0-16,21-1 15,0 1-15,0 0 0,0-21 0</inkml:trace>
  <inkml:trace contextRef="#ctx0" brushRef="#br1" timeOffset="114151.63">10520 7430 0,'0'-22'0,"0"44"0,0-65 0,0 22 15,0 42 1,0 0-1,0 1-15,0 20 0,0 0 16,0 1-16,-21-1 0,21 0 16,0 1-16,-22-1 0,22 21 0,0-20 15,0-1-15,0 22 0,0-22 16,-21 0-16,21 1 0,0-1 0,-21 0 16,21-21-16,0 22 0,0-22 15,0 0-15,0-42 31,0 0-15,21 0-16,0-22 0,1 1 16,-1 0-16</inkml:trace>
  <inkml:trace contextRef="#ctx0" brushRef="#br1" timeOffset="114648.39">10858 7451 0,'0'0'0,"0"-21"16,0-1-16,0 44 31,0-1-31,0 0 16,0 21-16,0-21 0,0 22 0,0-1 15,-21 0-15,0 1 0,21-1 16,-21 43-16,21-43 0,0 0 16,-21 22-16,21-22 15,0-21-15,0 1 0,0-1 16,-21 0-16,21 0 0,0-42 47,0 0-47,0 0 0,0-1 0,0-20 15,0 21-15,0-21 0,0 20 16,21-20-16,0 21 0,0-21 0,0 20 16,22-20-16,-22 21 0,21 0 15,0 0-15,-20 21 0,20-22 16,0 22-16,-21-21 0,22 21 0,-22 0 0,21 0 15,-21 0-15,1 21 0,-1 1 16,0-1-16,0 0 0,-21 0 16,0 21-16,0-20 0,0-1 0,0 21 15,0-21-15,0 22 0,0-22 16,0 0-16,-21 0 0,21 0 0,-21 0 16,21 1-16,0-1 0,0 0 15,0-42 16,0 0-31,21-1 16,-21 1-16,21-21 0,-21 21 16</inkml:trace>
  <inkml:trace contextRef="#ctx0" brushRef="#br1" timeOffset="115020.25">11472 7789 0,'0'22'0,"21"-22"15,1 0 1,-1 0-16,0 0 16,0 0-16,0-22 15,0 1-15,1 0 16,-1 0-16,0 21 0,-21-21 0,0 0 16,21-1-16,-21 1 15,0 0-15,-21 21 16,0 0-1,0 0-15,-1 21 0,1 0 0,0 1 16,0-1-16,21 0 0,-21 21 0,0-21 16,21 1-16,-22-1 0,22 21 15,0-21-15,0 0 0,0 1 0,0-1 16,0 0-16,22 0 0,-1 0 0,0-21 16,0 0-16,0 0 0,0 0 15,1 0-15,20 0 0,-21 0 16,0 0-16,22 0 0,-22-21 15,0 0-15,0 0 0,0 0 0,0-1 16,1 1-16,-22 0 0,0 0 0</inkml:trace>
  <inkml:trace contextRef="#ctx0" brushRef="#br1" timeOffset="115249.31">10435 7684 0,'0'0'0,"42"0"32,-20 0-32,-1 0 0,21-22 15,0 22-15,1-21 0,-1 21 0,0-21 16,1 0-16,20 21 0,-20-21 15,-1 0-15</inkml:trace>
  <inkml:trace contextRef="#ctx0" brushRef="#br1" timeOffset="115927.71">13102 7557 0,'0'0'0,"-21"0"0,0 0 15,42 0 17,21 0-17,-21 0-15,1 0 0,-1-22 0,21 22 16,-21-21-16,0 0 0,22 0 0,-22 21 16,0-21-16,0 0 0,0-1 15,-21 1-15,0 0 0,-21 0 16,-21 21-1,21 0-15,-22 0 0,1 0 16,-21 0-16,20 21 0,1 0 0,0 0 16,-1-21-16,1 22 0,21-1 15,0 0-15,-1 0 0,22 0 0,0 0 16,0 1-16,22-1 16,-1 0-16,0 0 0,0-21 0,21 21 15,1 0-15,-22 1 0,21-1 0,1-21 16,-1 21-16,-21 0 0,21 0 15,-20 0-15,-1 1 0,0-1 0,-21 0 16,0 0-16,0 0 0,0 22 16,-21-22-16,0 0 0,-22 0 0,1 0 15,-43 0-15,22 1 16,20-22-16,1 0 0,0 0 16,-1 0-16,1 0 0,21 0 0,-21 0 15,20-22-15,1 1 0,0 0 16,0 0-16,21 0 0,-21 0 15,21-1-15,0 1 0,0 0 16,0 0-16,21 21 16,0-21-16,0 21 0,0-21 15,22-1-15,-1 22 0,-21-21 0</inkml:trace>
  <inkml:trace contextRef="#ctx0" brushRef="#br1" timeOffset="116184.57">13758 7239 0,'0'0'0,"21"0"0,-21-21 16,0 42-1,-21 0 1,0 22-16,21-1 0,0-21 16,0 21-16,-21 22 0,21-22 0,-21 1 15,21-1-15,-21 0 0,21 1 0,0-1 16,0 0-16,-22 1 0,22-1 15,-21 0-15,21 1 0,-21-22 16,21 21-16,0-21 0,0 0 0,0 1 16,21-22-16,0 0 15,1-22-15,20-20 16</inkml:trace>
  <inkml:trace contextRef="#ctx0" brushRef="#br1" timeOffset="116395.88">13420 7747 0,'0'0'0,"-22"0"31,44 0-31,-1 0 0,0 0 16,0 0-16,21 0 0,-20-21 15,20 21-15,-21 0 0,21 0 0,1-21 16,-22 21-16,21 0 0,-21 0 0,22 0 15,-22 0-15,0 0 0,0-21 16,0 21-16,1 0 0,-1 0 0</inkml:trace>
  <inkml:trace contextRef="#ctx0" brushRef="#br1" timeOffset="116956.64">14160 7853 0,'22'0'15,"-44"0"-15,65 0 0,-22 0 0,0 0 16,0 0-16,0 0 0,1-21 16,-1 0-16,-21-1 0,0 1 15,0 0-15,0 0 0,0 0 16,0 0-16,0-1 0,-21 1 16,-1 21-16,1 0 0,0-21 0,0 21 15,-21 0-15,20 0 0,1 0 16,-21 21-16,0-21 0,20 21 15,-20 1-15,21-1 0,0 21 0,-22-21 16,22 0-16,0 22 0,21-22 16,0 21-16,-21-21 0,21 22 0,0-22 15,0 0-15,0 0 0,0 0 16,0 1-16,21-1 0,0-21 0,0 0 16,1 0-16,-1 0 0,0 0 0,0 0 15,21 0-15,-20 0 0,-1-21 16,21-1-16,-21 1 0,0 0 0,43-21 15,-22-1-15,-21 22 16,1-21-16,-1 21 0,0-22 0,-21 22 16,0-21-16,21 21 0,-21-22 15,0 22-15,21 0 0,-21 0 16,0 42 0,0 0-1,0 0-15,0 1 0,0-1 0,0 21 16,0-21-16,0 0 0,0 1 0,0 20 15,0-21-15,0 0 0,0 0 16,0 1-16,21-1 0,-21 21 16,22-21-16,-1-21 15,0 0-15,0 0 0,0 0 16,0-21-16,1 0 0,-1 0 16,0 0-16</inkml:trace>
  <inkml:trace contextRef="#ctx0" brushRef="#br1" timeOffset="117836.79">14795 7176 0,'0'0'0,"0"-22"0,0-20 15,0 21-15,0 0 16,0 42 0,0 0-16,0 0 0,0 22 15,0-1-15,-21 0 0,21 22 0,-21-22 16,21 22-16,0-1 15,0-21-15,0 22 0,0-22 0,-21 1 16,21-1-16,0 0 0,0-21 0,0 22 16,0-22-16,0 0 0,0 0 15,0 0-15,0 1 0,21-1 16,0-21-16,0 0 16,1 0-16,-1 0 0,0-21 0,0 21 15,0-22-15,0 1 0,1 0 0,-1 0 16,0-21-16,-21 20 0,21-20 15,0 21-15,-21-21 0,0 20 0,21-41 16,1 42-16,-22 42 31,0 0-31,0 0 0,0 22 16,0-22-16,0 0 16,0 0-16,0 21 0,0-20 0,0-1 15,0 0-15,0 21 0,21-21 16,-21 1-16,21-1 15,0-21-15,0 21 0,0-21 0,1 0 16,-1 0-16,0 0 0,0 0 16,0 0-16,0-21 0,22-22 15,-22 22-15,0 0 0,21 0 16,-42-21-16,43 20 0,-22-20 0,0 0 16,0 21-16,0-22 0,1 22 15,-1-21-15,0 21 0,0-1 0,0 1 16,0 0-16,1 21 15,-1 0-15,0 0 32,-21 21-32,0 0 15,0-42 32,0 0-31,0 0-16,-21 0 15,0 21-15,-1 0 16,1 0-16,0 0 16,0 21-16,0 0 15,0 0-15,-1 0 0,1 22 0,21-22 16,-21 0-16,0 21 0,21-20 16,-21 20-16,21-21 0,0 0 0,0 22 15,0-22-15,0 0 0,0 0 0,21 0 16,0 0-16,0 1 0,0-1 15,1 0-15,20-21 0,-21 0 0,0 0 16,22 0-16,-22 0 0,21 0 16,-21-21-16,0 21 0,22-21 15,-22-1-15,0 22 0,0-21 0,0 0 16,1-21-16,-1 21 0,0-1 0,-21-20 16,0 0-16,0 21 0,0-22 15</inkml:trace>
  <inkml:trace contextRef="#ctx0" brushRef="#br1" timeOffset="118064.73">15579 7133 0,'0'0'0,"-43"0"31,22 0-31,0 0 62,0 0-62,0 0 16,-1 0-16</inkml:trace>
  <inkml:trace contextRef="#ctx0" brushRef="#br1" timeOffset="118252.45">14626 7451 0,'0'21'0,"0"-42"0,21 42 16,0-21 0,1 0-16,-1 0 0,0 0 0,0 0 15,21-21-15,1 21 0,-22-21 16,21-1-16,1 22 0,-22-21 0,21 0 15,0 0-15,-20 0 0</inkml:trace>
  <inkml:trace contextRef="#ctx0" brushRef="#br1" timeOffset="119061.79">16954 7430 0,'0'21'16,"0"0"-1,0-42 16,22 0-31,-1 21 0,0-22 16,0 1-16,0 21 0,0-21 16,1 0-16,-1 0 0,0-22 15,0 22-15,-21 0 0,21 0 0,-21 0 16,0 0-16,0-1 16,-21 22-16,0 0 0,-21 0 0,20 0 15,-20 0-15,21 22 0,-21-1 0,20 0 16,-20 0-16,21 0 0,0 22 15,0-22-15,-1 21 0,1-21 16,0 22-16,21-22 0,0 21 0,0-21 16,0 0-16,0 1 0,0-1 0,0 0 15,0 0-15,21-21 16,0 21-16,1-21 0,-1 0 16,0 0-16,21 0 0,-21 0 0,1 0 15,-1 0-15,0 0 0,-21-21 16,0 0-1,-21 21 1,0 0-16,-1 0 0,-20 0 0,21 21 16,0-21-16,-22 21 0,22 0 15,0 1-15,0-1 0,0 0 0,0 21 16,-1-21-16,22 22 0,0-22 0,0 21 16,0-21-16,0 22 0,0-22 15,0 21-15,0-21 0,22 1 0,-22-1 16,21 0-16,0 0 15,42-21-15,-41 0 0,-1 0 16,21 0-16,-21 0 0,22 0 0,-22 0 16,21-21-16,0 0 0,1 0 15,-1-22-15,22 1 0,-22 21 0,0-22 16,1 1-16</inkml:trace>
  <inkml:trace contextRef="#ctx0" brushRef="#br1" timeOffset="119308.65">17632 7112 0,'0'0'0,"0"-21"16,0 42 0,-21 0-16,21 0 0,0 22 15,0-1-15,-22 0 0,22 22 0,-21-22 16,21 22-16,-21-1 0,21-20 16,0 20-16,-21-21 0,0 1 0,21-1 15,-21 0-15,21 1 0,-22-1 16,22-21-16,0 22 0,0-22 0,0 0 15,0 0-15,0 0 0,0 0 0,22-21 16,-1 0-16,0 0 16,0 0-16,0 0 0,0-21 0,1 0 15,-1 0-15,0 0 0,0 0 16</inkml:trace>
  <inkml:trace contextRef="#ctx0" brushRef="#br1" timeOffset="121340.01">17822 7768 0,'0'21'31,"21"-21"-15,1 0-1,-1 0-15,0 0 16,0 0-16,0 0 0,0 0 0,1-21 16,-1 21-16,0-21 0,0 0 0,0 0 15,0 0-15,-21-1 16,0 1-16,0 0 0,0 0 0,0 0 0,0 0 15,0-1-15,-21 22 16,0 0-16,0 0 16,0 0-16,0 0 0,-1 22 15,1 20-15,0-21 0,0 0 0,0 22 16,0-22-16,21 0 0,0 21 0,0-21 16,0 1-16,0 20 0,0-21 15,0 0-15,0 0 0,0 1 0,21-22 16,0 21-16,0 0 0,0-21 15,0 0-15,22 0 0,-22 0 16,21 0-16,1 0 0,-1 0 0,0-21 16,-21 0-16,22-1 0,-1 1 15,-21 0-15,22 0 0,-22 0 0,0 0 16,0-1-16,-21-20 0,0 21 16,21-21-16,-21 20 0,0 1 0,0-21 15,0 21-15,0 0 0,0 42 31,0 0-31,0 0 0,-21 0 16,21 0-16,0 1 0,0-1 16,0 21-16,0-21 0,0 0 0,-21 22 15,21-22-15,0 0 0,0 0 0,0 0 16,0 1-16,0-1 0,0 0 16,0 0-16,0 0 15,0-42 16,0 0-31,21 0 16,-21 0-16,21-1 0,-21 1 0,0-21 16,21 21-16,1-22 0,-22 22 0,21-21 15,0 21-15,0 0 0,-21-22 16,21 22-16,0 0 0,1 21 0,-22-21 16,21 21-16,0 0 0,0 0 15,0 0-15,0 0 16,-21 21-16,22 0 0,-22 0 0,0 0 15,21 1-15,-21-1 0,0 0 16,0 42-16,0-41 0,21-1 16,-21 0-16,21 0 0,-21 0 15,21 0-15,-21 1 0,0-1 16,21-21 0,1 0-1,-22-21-15,0-1 16,0 1-16,21 0 0,0 0 15,-21 0-15,21 0 0,0-22 16,-21 22-16,21-21 0,1 21 0,-22-22 16,21 22-16,0 0 0,0 0 15,-21 0-15,21-1 0,0 22 0,1 0 16,-1 0 0,0 0-16,-21 22 0,0-1 15,0 0-15,0 0 0,0 21 16,0-20-16,0-1 0,0 0 0,0 0 15,0 0-15,0 0 0,0 1 0,0-1 16,0 0-16,0 0 0,0 0 16,21-21-16,0 21 0,0-21 15,1 0-15,-1 0 0,0 22 0,21-22 16,-21 0-16,22 0 0,-1 0 16,0 0-16,1-22 0,-22 1 0,21 21 15,1-21-15,-22 0 0,0 0 16,21 0-16,-21-22 0,-21 22 0,22 0 15,-22-21-15,21-1 0,-21 22 16,0 0-16,0 0 0,0 0 0,0-1 16,-21 22-16,-1 0 0,1 0 15,0 22-15,0-1 0,0 0 16,0 21-16,-1-21 0,1 1 16,21 20-16,0-21 0,-21 0 15,21 22-15,0-22 0,0 0 0,0 0 0,0 0 16,21 0-16,0 1 0,1-22 15,-1 21-15,0-21 0,21 0 16,-21 0-16,22 0 0,-22 0 0,0 0 16,21 0-16,-20 0 0,-1-21 15,42-22-15,-42 22 0,-21 0 16,22 0-16,-1 0 0,-21-22 16,21 22-16,-21-21 0,0 21 0,0-22 15,0 22-15,0 0 0,0 0 16,0 42-1,0 0 1,0 0-16,0 0 0,0 1 16,0-1-16,-21 0 0,21 21 0,0-21 15,0 1-15,0-1 0,-21 0 16,21 0-16,-22 0 0,22 0 16,0 1-16,0-44 46,0 1-46,0 0 16,0 0-16,22 0 0,-1-22 0,-21 22 16,21 0-16,0-21 0,0 21 15,0-22-15,1 22 0,20-42 16,0 63-16,-21-22 0,1 22 16,-1 0-16,0 0 0,0 0 15,0 22-15,-21-1 0,21 0 0,-21 0 16,0 0-16,22 22 0,-22-22 15,0 0-15,0 0 0,0 0 0,0 0 16,0 1-16,0-1 0,21 0 16,-21 0-16,21 0 0,-21 0 15,21 1-15,0-1 0,0-21 0,1 0 16,-1 0-16,0 0 16,21 0-16,-21 0 0,1 0 0,20 0 15,-21 0-15,21-21 0,-20 21 16,20-22-16,0 1 0,-21 0 15,1 0-15,20 0 0,-21 0 0,0-1 16,0 1-16,1 0 0,-22 0 16,0-21-16,0 20 0,0 1 0,0 0 15,0 0-15,21 0 0,-21 0 16,0-1-16,0 1 0,0-21 0,0 21 16,0 0-16,0-1 0,0-20 0,0 21 15,0-21-15,0-1 0,0 22 16,0-21-16,0-22 0,0 43 15,0 0-15,0 0 16,0 0-16,0 42 31,0 0-31,-21 0 0,-1 21 0,22 1 16,-21-1-16,0 0 0,21 22 16,-21-22-16,21 22 0,-21-22 0,21 0 15,0 1-15,0-1 0,0 0 0,0 1 16,0-1-16,0-21 0,0 0 15,0 1-15,0-1 0,0 0 0,0 0 16,21 0-16,0-21 0,0 21 16,0-21-16,1 0 0,-1 0 15,0 0-15,0 0 16,0-21-16,0 0 0,1 21 16,-1-21-16,-21 0 0,21 0 0,0-22 15,-21 22-15</inkml:trace>
  <inkml:trace contextRef="#ctx0" brushRef="#br1" timeOffset="121572.01">20764 7408 0,'-42'0'0,"84"0"0,-105 0 0,42 0 16,21 22-16,21-22 15,0 0-15,21 0 0,-20 0 16,20 0-16,0 0 0,1 0 15,-1-22-15,0 1 0,1 21 16,-22-21-16,21 21 0,0-21 0,-20 0 16,20 21-16,-21-21 0,0 21 15,0-22-15,1 22 0,-22-21 16,-22 21 0</inkml:trace>
  <inkml:trace contextRef="#ctx0" brushRef="#br1" timeOffset="123753.73">2625 9567 0,'21'0'32,"-21"-21"-32,21 21 15,-21-21-15,21 0 0,-21 0 16,0 0-16,0-1 16,0 1-16,0 0 0,-21 0 0,0 0 15,-22 21-15,22-21 0,0-1 16,-21 22-16,21 0 0,-22 0 15,1 0-15,0 0 0,20 0 16,-20 22-16,0-1 0,-1 21 0,1 0 16,21 1-16,-21-1 0,20 22 15,1-22-15,21 21 0,0-20 0,0 20 16,0-20-16,0-1 0,0 0 16,0 1-16,0-22 0,0 0 0,21 0 15,1 0-15,-1-21 0,0 0 16,21 0-16,-21 0 0,22 0 15,-1 0-15,0-21 0,1 0 16,-1 0-16,22 0 0,-22-22 0,0 22 16,-21-21-16,22 21 0,-22-22 15,0 1-15,0 0 0,0-43 16,-21 43-16,0 20 0,0-20 16,0 21-16,0 0 0,0 0 0,-21 21 15,0 0 1,0 21-16,21 0 0,0 0 15,0 21-15,0 1 0,0-22 16,0 21-16,0 1 0,21-1 0,-21 0 16,21-21-16,0 22 0,-21-22 15,43 21-15,-43-21 16,21 1-16,0-22 0,0 0 0,0 0 16,1 0-16,-1 0 0,0 0 15,0 0-15,0-22 0,0 1 16,1 21-16,-1-42 0,0 21 0,0 0 15,-21-1-15,0-20 0,0 0 16,0 21-16,0-22 0,0-20 16,0 42-16,0-1 0,0 1 0,0 42 31,0 1-31,0-1 16,0 0-16,0 21 0,0-21 15,0 22-15,0-22 0,0 21 0,0-21 16,0 22-16,0-22 0,0 0 15,0 0-15,0 0 0,0 1 16,0-1 0,0-42 15,21-1-31,-21 1 0,0 0 0,0 0 16,21 0-16,-21-22 0,22 1 0,-22 21 15,0-21-15,21-1 0,0 1 16,-21 0-16,21 20 0,0 1 0,0 0 15,22 0 1,-1 21-16,-21 0 0,0 0 0,1 21 16,-1 0-16,-21 0 0,21 1 15,0 20-15,-21-21 0,21 21 0,-21-20 16,0 20-16,21-21 0,22 43 16,-43-43-16,21 0 0,0 0 15,0 0-15,0 0 0,1 1 16,20-22-16,-21 0 0,0 0 0,22 0 15,-1 0-15,-21 0 0,21 0 0,1 0 16,-1 0-16,-21-22 16,22 1-16,-1 0 0,-21 0 0,21 0 15,-20-22-15,-1 22 0,-21 0 0,0-21 16,21 21-16,-21-22 0,0 1 16,0 21-16,0-22 0,0 22 0,-21 0 15,0 0-15,-1 0 0,1 0 16,0 21-16,0 0 0,0 0 0,0 0 15,-22 0-15,22 0 0,0 21 16,-21-21-16,20 42 0,-20-21 0,21 0 16,0 22-16,0-1 0,-1 0 15,22 1-15,0-22 0,0 21 0,0 1 16,0-22-16,0 21 0,0-21 16,22 0-16,-1 1 0,0-22 15,0 21-15,0-21 0,0 0 0,1 0 0,-1 0 16,0 0-16,21-21 15,-21-1-15,1 1 0,-1 0 0,0 0 16,0 0-16,0-22 0,0 1 16,-21 0-16,22-1 0,-1 1 0,-21-21 15,21 20-15,-21-20 0,0 20 0,21-20 16,-21-1-16,0 22 0,0-21 16,0 20-16,0 1 0,0 21 0,0-22 15,0 22-15,0 42 16,0 1-1,0 20-15,0 0 0,0 1 16,0-1-16,0 21 0,0-20 16,0-1-16,0 22 0,0-1 15,0-21-15,21 1 0,-21-1 0,21 0 16,-21 1-16,22-1 0,-1-21 0,0 0 16,0 1-16,21-1 0,1-21 15,-1 0-15,0 0 0,1 0 0,-1 0 16,0-21-16,-20-1 0,20 1 15,0 0-15,1-21 0</inkml:trace>
  <inkml:trace contextRef="#ctx0" brushRef="#br1" timeOffset="125640.07">5588 9377 0,'0'0'0,"21"-21"0,-21 0 0,0-1 16,0 1-16,0-21 0,0 21 0,0 0 15,0-1-15,0 1 16,-21 21-16,0 0 16,21 21-16,0 1 0,-21-1 15,21 0-15,0 21 0,0-21 16,0 22-16,-22-1 0,22 0 0,0 22 15,0-22-15,0 1 16,0-1-16,0 0 0,0 1 0,0-1 16,0-21-16,0 0 0,0 0 15,0 1-15,0-1 0,0-42 32,22-1-32,-1 1 15,0-21-15,0 0 0,0 20 0,0-62 16,1 41-16,-1 1 0,-21 0 15,21 21-15,0-22 0,-21 1 16,21 42-16,0 0 0,1 0 16,-1 0-16,0 0 15,-21 21-15,21 0 16,0 0-16,-21 22 0,21-22 0,1 21 16,-22-21-16,21 1 0,-21 20 15,21-21-15,0 0 0,-21 22 0,21-22 16,0-21-16,1 21 0,-22 0 15,21-21-15,21 0 16,-21 0-16,0 0 0,1-21 16,-1 0-16,0 0 0,0-43 15,0 43-15,0-21 0,-21 20 0,0-20 16,0 0-16,0-1 0,22 1 16,-22 21-16,0-21 0,0 20 0,0 1 15,0 0-15,0 0 0,0 0 16,0 42 15,0 0-15,0 0-16,0 0 0,0 22 0,0-22 15,0 21-15,0-21 0,0 22 0,0-22 16,0 21-16,21-21 0,-21 22 16,0-22-16,21 0 0,-21 21 0,0-20 15,21-22-15,0 21 0,0 0 16,1-21-16,-1 0 0,0 0 0,0 0 15,21 0-15,1-21 0,-22 0 16,21-1-16,1 1 0,-22 0 16,21-21-16,-21 21 0,43-64 15,-43 64-15,0-22 0,-21 22 16,0-21-16,0 21 0,0 0 0,0-1 16,0 1-16,-21 21 15,0 0-15,0 0 0,-1 0 16,1 0-16,0 0 0,21 21 15,0 1-15,0-1 16,0 0-16,0 0 0,21 0 16,0 0-16,1-21 0,-1 22 0,0-1 15,0 0-15,0 0 16,0 21-16,1-20 0,-1-1 0,0 0 16,0 0-16,-21 0 0,21-21 15,-21 21-15,21-21 0,1 0 16,-1 0-16,0 0 0,0 0 0,0 0 15,0 0-15,1 0 16,-1-21-16,0 0 0,0 0 0,0 0 16,0 0-16,1-22 0,-1 22 15,0 0-15,-21-21 0,21 20 0,0-20 16,-21 21-16,0 0 0,21-43 16,-21 43-16,22 21 15,-22-21 1,0 42-1,0 0-15,0 0 16,0 1-16,-22-1 0,22 21 16,0-21-16,0 0 0,0 1 0,0-1 15,0 42-15,0-42 16,0 1-16,0-1 0,22 0 16,-1-21-16,0 0 15,0 0-15,0 0 0,22 0 0,-22 0 16,0 0-16,0-21 0,21 0 0,-20 21 15,-1-43-15,0 22 0,21 0 16,-42 0-16,21-22 0,1 22 16,-1-21-16,0 0 0,-21-1 15,0 1-15,0-22 0,0 22 0,0-21 16,0 20-16,21 1 0,-21 0 0,0-1 16,0 22-16,0 0 0,0 0 15,0 42 16,0 0-31,0 21 0,0 1 0,-21-1 16,21-21-16,0 22 0,0-1 0,0 0 16,0 1-16,0-1 15,0 0-15,0-21 0,0 22 0,0-22 16,0 21-16,0-21 0,21 1 16,0-1-16,-21 0 0,21 0 0,1 0 15,-1-21-15,0 0 0,0 0 0,21 0 16,-20 0-16,20 0 0,0 0 15,-21 0-15,22-21 0,-22 0 0,21 21 16,-21-21-16,1 0 16,-1-1-16,0 1 0,0 0 0,0-21 0,0 21 15,-21-1-15,0 1 0,0-21 16,0 21-16,0 0 0,-21 21 16,0 0-1,0 0-15,0 21 0,0 0 16,21 0-16,0 0 0,-22 0 15,22 1-15,0-1 0,0 0 0,0 21 16,0-21-16,0 1 0,0-1 16,0 0-16,22-21 0,-1 21 0,-21 0 15,21-21-15,0 0 0,0 21 0,0-21 16,1 0-16,-1 0 0,21 0 16,-21 0-16,43-21 0,-43 0 15,0 0-15,21 21 0,-20-21 0,-1 0 16,0-1-16,-21 1 15,21 0-15,-21 0 0,0-21 0,0 20 16,0 1-16,0-21 0</inkml:trace>
  <inkml:trace contextRef="#ctx0" brushRef="#br1" timeOffset="125855.94">7832 9102 0,'0'0'0,"42"0"32,-21 0-32,21 0 15,-20 0-15,20-21 0,-21 21 0,21-22 16,-20 22-16,-1-21 0,21 21 16,-21-21-16,0 21 0,-21-21 15,0 0-15,0 0 16,-21 21-16</inkml:trace>
  <inkml:trace contextRef="#ctx0" brushRef="#br1" timeOffset="126023.85">7408 8975 0,'0'21'16,"-21"-21"-16,21 21 15,0 0 1,21-21-16,0 0 15,1 0-15,-1 0 16,0 0-16,0 0 0,0 0 16</inkml:trace>
  <inkml:trace contextRef="#ctx0" brushRef="#br1" timeOffset="126487.98">10499 8721 0,'0'0'0,"0"-21"0,0-1 16,-22 1-16,22 0 0,0 0 16,-21 21-1,21 21 1,0 0-16,0 22 0,0-22 15,0 21-15,0 22 0,0-22 16,0 0-16,0 22 0,0-22 0,0 0 16,0 1-16,0-1 0,0 0 0,0 1 15,0-22-15,0 21 0,-21-21 16,21 1-16,0-1 0,-21 0 0,21 0 16,-21-21-1,0 0-15,-1 0 0,1 0 16,0 0-16</inkml:trace>
  <inkml:trace contextRef="#ctx0" brushRef="#br1" timeOffset="127123.4">9927 9186 0,'-42'-21'0,"84"42"0,-105-42 0,41 21 0,1 0 16,0 0-16,42 0 16,0 0-1,1 0-15,20 0 0,0 0 16,1 0-16,20 0 0,1 0 15,-1 0-15,1-21 0,-1 0 0,1 0 16,-1 0-16,1-1 0,-1 1 16,1 0-16,-1 0 0,-21 0 0,1-22 15,-1 22-15,0-21 0,1-22 16,-22 22-16,-21 21 0,0-21 16,0 20-16,0 1 0,0 0 15,-21 0-15,21 0 0,-21 21 0,-1 0 16,1 0-16,0 0 0,21 42 15,-21-21 1,21 22-16,0-1 0,0 0 0,0 1 16,0-1-16,0 21 15,-21-20-15,21-1 0,0 22 0,0-22 16,0 0-16,0-21 0,0 22 0,0-22 16,0 21-16,0-21 0,0 1 15,0-1-15,0 0 16,0-42 15,0 0-31,0-1 0,0-20 16,0 21-16,21 0 0,0-22 15,0 1-15,0 0 0,1 21 0,-1-22 16,0 1-16,21 0 0,-21 20 16,22 1-16,-1 0 0,-21 21 0,22 0 15,-1 0-15,0 21 0,-21 0 16,22 1-16,-22-1 0,0 0 0,0 21 15,-21-21-15,0 22 0,0-22 16,0 21-16,0-21 0,0 1 0,0-1 16,0 0-16,-21 0 0,0 0 15,0 22-15,21-22 16,21-42 15,-21-1-15,21 1-16,0 0 15,-21 0-15</inkml:trace>
  <inkml:trace contextRef="#ctx0" brushRef="#br1" timeOffset="127460.3">11472 9123 0,'21'0'31,"1"0"-31,-1 0 0,0 0 16,0 0-16,-21-21 0,21 21 0,0-21 15,1 21-15,-22-22 0,21 1 16,0 0-16,0 21 0,-21-21 0,21 0 16,-21 0-16,21-1 0,-21 1 15,0 0 1,-21 21-16,0 0 0,0 0 16,0 0-16,0 21 0,-1 0 15,1 1-15,0-1 0,21 21 16,0-21-16,-21 22 0,21-22 0,0 0 15,-21 21-15,21-21 0,0 1 16,0-1-16,0 0 0,0 0 16,0 0-16,21 0 0,0-21 0,0 0 15,0 0-15,1 0 16,-1 0-16,0 0 0,0 0 16,0 0-16,0-21 0,1 0 0</inkml:trace>
  <inkml:trace contextRef="#ctx0" brushRef="#br1" timeOffset="127900.34">12806 8551 0,'0'0'0,"-21"-21"0,21 42 31,0 1-31,21-1 16,0 21-16,0-21 0,0 22 0,0-1 16,1 0-16,-1 1 0,0 20 15,0-21-15,0 1 0,0-22 16,-21 21-16,0 1 0,0-22 0,0 21 16,0-21-16,0 0 0,0 1 15,0-1-15,0 0 0,0-42 31,22 0-15,-1-1-16,-21 1 0,21-21 0,0 0 16</inkml:trace>
  <inkml:trace contextRef="#ctx0" brushRef="#br1" timeOffset="128168.18">13356 8594 0,'0'-21'15,"0"42"-15,0-64 0,-21 43 31,0 22-31,0-22 0,-1 21 16,1 0-16,-21 21 0,0-21 0,20 22 16,-20 20-16,0-20 0,21-1 15,-22 21-15,1-20 0,0-1 16,20 22-16,-41-1 0,42-21 0,0 1 16,-1-22-16,1 0 15,0 0-15,21 0 0,0 1 0,21-22 47,22-22-47,-22 1 16,0 0-16,0 0 0,21 0 15,-20 0-15</inkml:trace>
  <inkml:trace contextRef="#ctx0" brushRef="#br1" timeOffset="128482">13504 8848 0,'0'0'16,"0"21"-16,0 0 0,0 0 0,0 0 16,0 1-16,0 20 0,0-21 15,0 21-15,0-20 0,0 20 0,0 0 16,0 1-16,0-1 0,-21 0 16,21 1-16,-21 20 0,21-21 15,-21 22-15,-22 84 0,43-84 16,-21 20-16,0-20 0,0 20 0,0-20 15,0-1-15,-1 1 0,1-1 0,21 1 16,0-1-16,-21 1 16,21-22-16,0 22 0,0-22 0,0-21 0,0 0 15,0 1-15,0-1 0,21-21 16,-21-21 0,0-1-16,21 1 0,1 0 15,-22-21-15,0-1 0,21-20 0,0 21 0,0-22 16</inkml:trace>
  <inkml:trace contextRef="#ctx0" brushRef="#br1" timeOffset="128807.82">13441 8869 0,'0'-42'0,"0"84"0,21-106 0,0 43 0,0 0 15,0 0-15,-21 0 0,43 0 16,-22 21-16,0-22 0,0 1 0,22 21 15,-22 0-15,21 0 16,-21 0-16,22 0 0,20 21 0,-42-21 16,0 43-16,1-22 0,-22 21 15,0-21-15,0 64 16,0-64-16,0 22 0,-22-1 0,-20-21 16,21 21-16,0-20 0,-22-1 15,22 0-15,0 0 0,0-21 0,-43 21 16,43-21-16,21 21 15,-21-21-15,42 0 32,0-21-17,1 21-15,20-21 0,-21 21 16</inkml:trace>
  <inkml:trace contextRef="#ctx0" brushRef="#br1" timeOffset="129307.53">14478 8784 0,'0'-21'0,"0"0"0,0 0 15,-21 21-15,0-21 0,-1 21 16,1 0-16,0 0 0,0 0 16,-21 0-16,20 0 0,1 0 15,0 0-15,0 21 0,-21 0 0,-1 42 16,22-20-16,0-1 15,0 0-15,0 1 0,-1-22 0,1 21 16,21 1-16,0-22 0,0 21 16,0-21-16,0 0 0,0 1 0,0-1 15,21-21 1,1 0-16,-1 0 0,21 0 16,-21-21-16,0-1 0,22 22 0,-22-21 15,21 0-15,-21 0 0,1-21 16,-1 20-16,0-20 0,0 0 0,0 21 15,-21-22-15,21 1 0,-21 0 16,0 20-16,0-20 0,0 21 16,0 0-16,22 21 0,-22 21 15,0 0 1,0 21-16,0-20 0,0 20 0,0 0 16,0-21-16,0 22 0,0-22 0,0 21 15,0-21-15,0 22 0,0-22 16,0 0-16,0 0 0,0 0 15,21-21-15,-21 22 16,21-22-16,0 0 0,0 0 16,0-22-16,1 1 0,-1 0 15,0 0-15,-21 0 0,21 0 16</inkml:trace>
  <inkml:trace contextRef="#ctx0" brushRef="#br1" timeOffset="129560.39">14753 8636 0,'0'-42'0,"0"84"0,0-105 0,0 41 15,0 1-15,0 0 0,0 42 32,0 22-17,0-22-15,0 21 0,0-21 16,0 43-16,0-22 0,0 0 0,0 1 16,0-1-16,0 0 0,0 1 0,0-1 15,0 0-15,0-20 16,0-1-16,0 21 0,0-21 0,0 0 15,0 1-15,21-22 32,-21-22-32,21 22 0,1-21 15,-1 0-15,0-21 0,0 21 16,0-22-16</inkml:trace>
  <inkml:trace contextRef="#ctx0" brushRef="#br1" timeOffset="129996.13">15071 8573 0,'0'-22'0,"0"44"0,0-65 0,0 64 47,0 1-47,0-1 0,0 21 0,0 0 15,0-20-15,0 83 16,0-62-16,0-1 0,0 0 0,0 1 16,0-1-16,-22-21 0,22 22 0,-21-22 15,21 21-15,0-21 0,0 0 16,0 1-16,0-1 15,0-42 17,0-1-32,0 1 0,0 0 0,0 0 15,21 0-15,-21-22 16,22 1-16,-1 0 0,0-1 0,0 22 16,0-21-16,0 0 0,1 20 0,-1 1 15,21 0-15,-21 0 0,22 21 16,-22 0-16,42 0 0,-42 0 15,1 21-15,-1 0 0,0 0 16,0 22-16,-21-22 0,0 21 0,0 1 16,21-22-16,-21 21 0,0-21 15,0 0-15,0 22 0,-21-22 16,21 0-16,-21-21 0,0 21 0,21 0 0,-21-21 16,21 22-1,-22-22-15,1 0 16,0-22-16,21 1 0,-21 0 15,0 21-15</inkml:trace>
  <inkml:trace contextRef="#ctx0" brushRef="#br1" timeOffset="130181.03">14626 8763 0,'0'21'16,"21"-21"-1,0 0-15,1 0 16,-1-21-16,0 21 0,0-21 16,21 21-16,-20-21 0,20 0 15,-21 21-15,21-22 0,-20 1 0</inkml:trace>
  <inkml:trace contextRef="#ctx0" brushRef="#br1" timeOffset="130915.6">16298 8700 0,'21'0'0,"1"0"0,-1 0 16,0 0-16,0 0 0,0-22 15,0 22-15,1-21 0,-1 21 0,0-21 16,21 21-16,-21-21 0,1 0 16,-1-22-16,0 22 0,-21 0 15,21-21-15,-21 21 0,0-1 16,-21 22-16,0 0 16,0 0-16,-1 0 0,-20 0 0,21 0 15,-21 0-15,20 22 0,-20-1 0,0 0 16,21 0-16,-22 0 0,22 0 15,0 1-15,0 20 0,21-21 16,0 21-16,0-20 0,0 20 16,21 0-16,0-21 0,21-21 15,-20 22-15,20-1 0,-21-21 0,21 0 16,1 0-16,-22 0 0,42 0 16,-41 0-16,-44 0 31,-20 0-31,0 0 15,-1 21-15,1-21 0,0 21 0,-1-21 16,1 21-16,0 0 0,-1 1 0,22-1 16,-21 0-16,21 0 15,0 0-15,21 0 0,0 1 0,0 20 16,0-21-16,0 0 0,0 0 0,0 1 16,42-1-16,0 0 15,-21-21-15,64 21 0,-43-21 16,1 0-16,20 0 0,-20 0 15,-1 0-15,0 0 0,22-21 0,-22 21 16,0-21-16,-20 0 0,20-1 16,-21 1-16,0 0 0,0 0 0,1-21 15</inkml:trace>
  <inkml:trace contextRef="#ctx0" brushRef="#br1" timeOffset="131112.48">16891 8742 0,'0'0'0,"0"-21"0,21 42 31,0 0-31,-21 0 16,21 22-16,1-22 0,-22 0 0,21 21 16,0-21-16,-21 1 0,21-1 15,0 21-15,0-21 0,-21 0 16,0 1-16,22-22 0,-22 21 16,21-21-16,0-21 31,0-1-31,0 1 0</inkml:trace>
  <inkml:trace contextRef="#ctx0" brushRef="#br1" timeOffset="131332.31">17272 8721 0,'0'0'0,"-21"0"16,0 0-16,-1 21 16,1 0-16,0 0 0,0 0 15,-21 1-15,20 20 0,1-21 0,-42 43 16,42-22-16,-1-21 15,1 21-15,0-20 0,0-1 0,0 0 16,0 0-16,21 0 0,-22 0 0,22 1 16,43-22-1,-22 0 1,0 0-16,21 0 0,-20-22 0,20 1 16,0 0-16,1 0 0</inkml:trace>
  <inkml:trace contextRef="#ctx0" brushRef="#br1" timeOffset="131644.73">17568 8805 0,'0'0'0,"21"0"0,-21 22 31,0-1-31,0 0 0,0 21 16,0 1-16,22-22 0,-22 21 15,21 0-15,-21 1 0,0-1 16,21 64-16,-21-64 0,0 1 15,0-1-15,0 21 0,0 1 16,0-22-16,0 22 0,0-1 0,0 1 16,0-1-16,-21-20 0,0 20 0,-1 1 15,22-1-15,-21-21 0,0 1 16,0 20-16,0-20 0,0-1 0,-1 0 16,1 1-16,0-22 0,21 21 0,0-21 15,0-42 1,0 0-16,21 0 0,-21 0 15,21-22-15,1 1 0,20 0 16,-21-22-16,0 22 0,0-22 0</inkml:trace>
  <inkml:trace contextRef="#ctx0" brushRef="#br1" timeOffset="132023.37">17611 9144 0,'-22'-42'15,"44"84"-15,-86-105 0,43 20 0,0 22 16,0-21-16,21 21 0,0-1 0,0-20 15,0 21-15,0 0 0,0-43 16,0 43-16,21 0 0,-21 0 16,21 21-16,21-21 0,-21 21 15,1 0-15,20 0 0,-21 0 16,0 0-16,22 0 0,-22 0 0,0 0 16,0 21-16,0 0 0,0 0 15,-21 21-15,0-20 0,0 20 0,0-21 16,0 21-16,0-20 0,-21-1 0,-21 21 15,21-21-15,0 0 0,-22 1 16,22-22-16,0 21 0,-21 0 0,20-21 16,1 0-16,21 21 0,-21-21 15,42 0 48,0 0-63,1 0 0,-22-21 15,21 0-15,0 21 16,-21-21-16,21-1 0,0 1 0,0 21 16</inkml:trace>
  <inkml:trace contextRef="#ctx0" brushRef="#br1" timeOffset="132464.1">17970 8890 0,'-21'-21'16,"0"21"-16,21-21 16,0 0-16,0-1 15,0 1-15,21 0 16,0 0-16,1 21 0,-1-21 16,0 21-16,0 0 0,0 0 15,0-21-15,1 21 0,-1 0 0,21 0 16,-21 21-16,0 0 0,1 0 0,-22 0 15,21 22-15,0-22 0,-21 21 16,0-21-16,0 22 0,0-22 0,0 0 16,0 0-16,0 21 0,0-20 15,0-1-15,-21-21 0,21-21 47,0-1-47,0 1 16,0 0-16,0-21 0,0 21 15,0-22-15,0-20 0,21 42 16,0-22-16,0-20 0,0 42 16,1-1-16,20 1 15,-21 21-15,0-21 0,0 21 0,1 0 16,-1 0-16,0 0 0,0 0 0,0 0 16,0 0-16,1 0 0,-1 21 15</inkml:trace>
  <inkml:trace contextRef="#ctx0" brushRef="#br1" timeOffset="134665.1">18648 8932 0,'0'22'0,"0"-44"0,0 65 0,0-22 0,0 0 16,0 0-16,21-21 15,0 0-15,0 0 16,0 0-16,1-21 16,-1 21-16,0-21 0,0 0 0,0 0 15,22-1-15,-22 1 0,0-21 16,0 21-16,-21-22 0,21 22 0,-21 0 15,0 0-15,0-21 0,0 20 16,0 1-16,-21 21 16,0 0-1,0 0-15,0 0 0,-1 21 16,22 1-16,-21-1 0,21 0 16,-21 21-16,21-21 0,-21 22 0,21-22 15,0 0-15,0 21 0,0-20 16,0 20-16,0-21 0,0 0 0,0 0 15,21 1-15,0-22 0,-21 21 0,21-21 16,1 0-16,-22 21 0,21-21 16,0 0-16,0 0 0,0 0 0,0 0 15,1 0-15,-1-21 0,0 0 16,0 21-16,21-22 0,-20 1 16,-1 0-16,0 0 0,0-21 0,0 20 15,0-20-15,1 0 0,-1-1 16,0 22-16,-21-21 0,0 21 0,0-22 15,0 22-15,0 0 0,0 0 16,-21 21 0,0 0-16,-1 21 0,22 0 15,0 0-15,0 1 16,0-1-16,0 0 0,0 0 0,0 21 16,22-20-16,-22-1 0,21 21 15,0-21-15,0 0 0,0 22 16,-21-22-16,21 0 0,-21 0 15,0 0 1,-21-42 15,0 21-15,0-21-16,21 0 0,-21 21 16,0 0-16,21-21 15,-22 21-15,1 0 16,21 21-1,0 0-15,0 0 16,0 0 0,21-21-16,1 22 0,-1-22 15,0 0-15,0 0 0,0 0 16,0 0-16,1 0 0,-1 0 0,0 0 16,21-22-16,-21 1 0,22 21 15,-1-21-15,0 0 0,1-21 0,-1 20 16,-21-20-16,22 21 0,-22-21 0,0-1 15,0 1-15,0 21 0,-21-22 16,21 22-16,-21 0 0,0 0 0,0 0 16,0 0-16,-21 21 15,0 0-15,0 0 0,21 21 16,-21 0-16,21 0 16,0 0-16,0 0 0,0 22 15,0-22-15,0 21 0,0-21 0,0 1 16,0 20-16,21-21 0,-21 0 15,0 0-15,0 1 0,21-1 0,-21 0 16,21-21 0,-42-21 31,0 0-47,0 21 15,21 21 32,0 0-47,21 0 16,0-21-16,0 0 15,0 0-15,1 0 0,-1 0 16,0 0-16,0 0 0,0 0 0,22 0 16,-22 0-16,0 0 0,21-21 0,-21 0 15,1 21-15,-1-21 0,0-1 16,0-20-16,0 21 0,-21-21 0,21 20 15,-21-20-15,22 21 0,-22-21 16,0 20-16,0-20 16,0 21-16,0 42 47,0 0-47,0 0 0,0 1 0,0-1 15,-22 0-15,22 21 0,0-21 16,0 1-16,0-1 0,0 0 0,0 0 15,0 0-15,0 0 0,0 1 16,22-22-16,-1 0 16,0 0-16,0 0 0,0 0 15,0 0 1,1 0-16,-1-22 0,0 22 0,0-21 16,0 0-16,0 0 0,1-21 15,-1 20-15,21-41 0,-42 42 16,21 0-16,0-1 0,1 1 0,-22 0 15,0 0-15,21 21 0,-21 21 32,0 0-17,-21 0-15,21 1 0,0-1 0,-22 0 16,22 21-16,-21-21 0,21 1 0,0-1 16,0 21-16,0-21 0,0 0 15,0 1-15,0-1 16,0 0-16,0 0 15,21-21-15,1 0 0,-1 0 16,0 0-16,0 0 0,0 0 0,0-21 16,1 0-16,-1 21 0,-21-21 15,0-1-15,21-20 0,-21 21 0,0 0 16,21-22-16,-21 22 0,0-21 16,0 21-16,0 0 0,0-1 0,-21 1 15,0 0-15,0 21 0,-1 0 0,1-21 16,0 21-16,0 0 15,0 0-15,42 0 32,0 0-17,21 0-15,-20 0 0,-1 0 0,21 0 16,-21 0-16,22 0 0,-22 0 16,0 0-16,21 0 0,-21 0 0,1 0 15,-1 0-15,0 0 0,-21 21 16,0 0-1,0 0-15,0 1 0,0-1 16,0 0-16,0 21 0,0-21 16,0 1-16,0-1 0,0 0 0,0 0 15,0 0-15,0 0 16,0 1-16,0-1 0,0 0 16,0 0-1,0-42 32,0 0-47,0 0 0,21-1 0,-21 1 16,21-21-16,-21 21 0,21-22 15,-21 22-15,0-21 0,22 21 16,-1 0-16,0-22 0,-21 22 0,21 0 16,0 0-16,22-22 0,-22 22 0,0 0 15,21 0-15,-21 21 0,22-21 16,-22 21-16,21 0 0,-21 0 15,1 0-15,-1 21 0,0-21 0,0 21 16,-21 0-16,0 22 0,0-22 0,0 0 16,0 21-16,0-21 0,0 22 15,0 20-15,0-42 0,-21 22 16,21-1-16,-21-21 16,21 0-16,-21 1 0,21-1 0,0 0 15,0 0-15,-22-21 0,1 21 16,0-21-1,0 0 1,21-21-16,-21 0 16,21 0-16,0 0 15</inkml:trace>
  <inkml:trace contextRef="#ctx0" brushRef="#br1" timeOffset="134975.64">20405 8340 0,'-22'0'16,"1"0"78,0 21-79,0-21-15,0 0 0,0 0 16</inkml:trace>
  <inkml:trace contextRef="#ctx0" brushRef="#br0" timeOffset="160103.51">2180 10837 0,'-21'0'110,"21"-21"-95,-21 21-15,21-21 16</inkml:trace>
  <inkml:trace contextRef="#ctx0" brushRef="#br0" timeOffset="160424.53">2307 10478 0,'0'0'16,"0"-22"-16,21 22 0,-21-21 0,0 0 15,0 0-15,0 42 31,0 0-31,0 0 16,-21 22-16,0-22 0,0 21 0,0 1 16,-1-1-16,1 21 0,0-20 15,0 20-15,0-20 0,0 20 0,-1 1 16,1-22-16,0 21 16,0 1-16,0-1 0,0-20 0,-1-1 15,22 0-15,0 1 0,-21-22 16,21 21-16,-21-21 0,21 1 0,0-1 15,0-42 17,0-1-32,0 1 0,0 0 15,0-21-15,0 21 0</inkml:trace>
  <inkml:trace contextRef="#ctx0" brushRef="#br0" timeOffset="160731.35">2646 10393 0,'0'0'0,"0"21"32,-21 0-32,-1 0 0,1 22 15,0-1-15,0 0 0,0 1 16,0 20-16,-1-20 0,-20 20 0,21-21 15,-21 22-15,20-1 16,-20-20-16,0 20 0,21 1 0,-1-22 0,1 0 16,0 1-16,0-1 15,21-21-15,0 22 0,0-22 16,0-42 0,0-1-1,0 1-15,0 0 0,21 0 16,0-21-16</inkml:trace>
  <inkml:trace contextRef="#ctx0" brushRef="#br0" timeOffset="161251.06">3217 10753 0,'0'-21'16,"0"42"-16,21-64 0,-21 22 16,0 0-16,0 0 0,0 0 15,0 0-15,0-1 16,-21 22-16,0-21 0,0 21 16,0 0-16,-22 0 15,22 0-15,0 21 0,0 1 16,-21-1-16,20 0 0,1 0 0,-21 0 15,21 22-15,0-22 0,21 0 16,0 0-16,0 0 0,0 0 16,0 1-16,21-1 15,0-21-15,0 21 0,0-21 0,0 0 16,1 21-16,20-21 0,-21 0 16,0 21-16,0-21 0,1 0 0,-1 21 15,0 1-15,-21-1 16,0 0-16,0 0 0,0 0 15,-21-21-15,0 21 0,-22 1 0,22-1 16,-21-21-16,21 21 16,-22-21-16,22 0 0,-21 0 0,-1 0 15,22 0-15,-21 0 0,21-21 16,-22 0-16,1-1 0,21 22 16,0 0-16,21-21 0,0 0 15,0 0-15,21 21 16,21 0-16,-21-21 0,22 21 15,-22-21-15,21 21 0</inkml:trace>
  <inkml:trace contextRef="#ctx0" brushRef="#br0" timeOffset="161560.88">3408 10689 0,'0'-21'16,"0"42"-1,0 0 1,21 1-16,-21 20 0,0-21 16,0 21-16,0-20 0,21 20 15,-21 0-15,0 22 0,21-22 0,-21 22 16,0-1-16,0 22 0,0-22 16,0 1-16,0 20 0,0-20 15,0-1-15,0 1 0,0 63 16,0-85-16,-21 1 0,21 20 15,0-21-15,-21-20 0,21 20 0,0-21 16,0 0-16,0-42 16,0 0-1,0 0-15,0-22 0,21 1 0,0 0 16,-21-22-16</inkml:trace>
  <inkml:trace contextRef="#ctx0" brushRef="#br0" timeOffset="161887.69">3429 10880 0,'0'0'0,"0"-21"0,0-1 15,-21 1-15,21-21 0,0 21 0,0 0 16,0-1-16,21 1 16,0 0-16,0 0 0,0 21 0,22 0 15,-22-21-15,21 21 16,-21 0-16,22 0 0,-1 21 0,-21 0 15,0 0-15,1 0 0,-1 22 0,-21-22 16,0 0-16,0 21 0,0-20 0,-21 20 16,-1-21-16,-20 0 0,0 22 0,21-22 15,-22 0-15,1 0 0,0 0 16,-1 0-16,22-21 0,0 0 0,0 22 16,0-22-16,21-22 31,21 1-31,21 21 15,-21-21-15,22 0 0,-1 21 16,-21-21-16</inkml:trace>
  <inkml:trace contextRef="#ctx0" brushRef="#br0" timeOffset="162767.71">4170 10710 0,'0'0'0,"0"-42"15,0 21-15,0 0 0,0 0 16,-21 21-16,-1 0 16,1 0-16,0 0 15,0 21-15,21 0 0,-21 0 16,0 21-16,-1-20 0,22 20 0,-21 0 16,0 1-16,0-22 0,0 21 0,21 0 15,0-20-15,0 20 0,0-21 16,0 0-16,0 22 0,0-22 15,21-21-15,0 0 16,0 0-16,0 0 0,1-21 0,-1 21 16,0-22-16,0 1 0,0 0 15,0-21-15,1 21 0,-1-1 16,-21-20-16,0 0 0,21 21 0,-21-22 16,21 22-16,-21 0 0,0 0 15,0 0-15,21-1 0,-21 44 31,0-1-31,0 0 0,0 0 16,0 0-16,0 0 0,0 1 0,0-1 16,0 0-16,0 0 0,0 0 15,0 0-15,0 1 0,21-1 16,1 0-16,-1-21 0,0 0 16,0 0-16,0 0 0,0 0 15,22 0-15,-22 0 0,21-21 0,-21 21 16,22-21-16,-22-1 0,21 1 15,-21 0-15,1-21 0,-22 21 0,0-1 16,21-20-16,-21 21 0,0 0 0,0 0 16,0-1-16,0 1 0,0 42 47,0 1-47,0-1 0,0 0 0,0 21 15,0-21-15,0 1 0,0-1 16,0 0-16,0 0 0,0 0 15,0 0-15,0 1 0,0-1 0,0 0 16,-21-42 15,21 0-15,0-22-16,0 22 0,0 0 16,0 0-16,0 0 0,0-22 15,0 22-15,0-21 0,21 21 0,0-1 16,0-20-16,21 21 0,-20 0 15,20 0-15,0-1 0,1 1 0,-1 0 16,64 21-16,-64 0 16,-21 0-16,22 21 0,-22 0 15,21 1-15,-42 20 0,21-21 0,-21 21 16,0 1-16,0-22 0,0 21 0,0 1 16,-21-22-16,0 21 15,0-21-15,0 0 0,-1 1 0,1-1 0,21 0 16,0 0-16,-21-21 0,21-21 31,21 21-31,0-21 0</inkml:trace>
  <inkml:trace contextRef="#ctx0" brushRef="#br0" timeOffset="163260.42">5778 10075 0,'22'0'31,"-1"0"-31,0 0 16,21 0-16,-21 0 0,22 0 15,-1 0-15,0 0 0,1 0 16,-1 0-16,-21-21 0,22 21 16,-22 0-16,0 0 0,0 0 0,0 0 15,-42 0 1,0 0-16,0 0 15,-22 0-15,22 0 0,-21 0 0,0 0 16</inkml:trace>
  <inkml:trace contextRef="#ctx0" brushRef="#br0" timeOffset="163523.79">5800 10054 0,'0'0'0,"0"21"0,-22-21 15,22 22-15,0-1 0,0 0 16,-21 0-16,21 0 0,-21 22 15,21-22-15,-21 21 0,21 22 0,0-22 16,0 21-16,-21-20 0,21 20 16,-21 1-16,21-1 0,0-20 0,0 20 15,0-21-15,0 1 0,0-1 0,0 0 16,0 1-16,0-1 0,0 0 16,0-20-16,0 20 0,0-21 0,21 0 15,0 0-15,0-21 16,0 22-16,22-22 0,-22 0 15,0 0-15,21-22 0,-21 1 0,22 0 16,-22 0-16,0-21 0,21 20 16</inkml:trace>
  <inkml:trace contextRef="#ctx0" brushRef="#br0" timeOffset="163824.63">6392 10266 0,'0'0'0,"0"-21"0,-21 21 32,0 21-32,21 0 15,0 21-15,-21 1 0,21-1 16,0 0-16,0 1 0,0 20 0,0-20 16,0-1-16,-21 21 0,21-20 0,0-1 15,0-21-15,-22 22 0,22-22 16,0 0-16,0 0 0,0 0 0,0 0 15,22-21 1,-1 0-16,0 0 16,-21-21-16,21 21 0,0-21 0,-21 0 15,21 0-15,-21 0 0,22 21 16,-22-22-16,21 1 0,-21 0 0,0 0 16</inkml:trace>
  <inkml:trace contextRef="#ctx0" brushRef="#br0" timeOffset="164007.51">6159 10668 0,'0'21'31,"22"-21"-15,-1 0-16,0 0 15,0 0-15,0-21 0,22 21 16,-22-21-16,0 21 0,21-21 0,-21 0 15,1 21-15,-1-22 0,21 22 16</inkml:trace>
  <inkml:trace contextRef="#ctx0" brushRef="#br0" timeOffset="164363.32">6646 10605 0,'21'21'31,"1"-21"-31,-1 0 15,0-21-15,-21-1 16,21 22-16,0-21 0,0 0 0,1 0 16,-1 0-16,0 0 0,0-1 0,0 1 15,0 0-15,-21 0 16,0 0-16,0 0 0,-21 21 31,0 21-31,0 0 0,0 0 16,0 0-16,-1 22 0,1-22 0,0 21 15,0 0-15,0-20 0,0 20 16,-1 0-16,22-21 0,0 43 16,0-43-16,0 0 0,0 0 0,0 1 15,22-1 1,-1-21-16,0 0 0,0 0 16,21 0-16,-20 0 0,20-21 0,0-1 15,-21 22-15,22-21 0,-22 0 16,0-21-16,0 21 0,0-1 0</inkml:trace>
  <inkml:trace contextRef="#ctx0" brushRef="#br0" timeOffset="165095.91">7133 10456 0,'0'0'0,"0"-21"0,0 0 16,0 0-16,0 0 16,21 21-1,0 0-15,1 0 0,-1 0 16,0 0-16,0 0 15,0 0-15,0 21 0,1 0 0,-1 0 16,0 0-16,-21 22 0,0-22 16,21 0-16,-21 21 0,0-20 0,0 20 15,0-21-15,0 0 0,0 0 0,-21 22 16,21-22-16,0 0 0,-21-21 16,21 21-16,-21-21 0,21-21 31,0 0-16,0 0-15,21 0 0,0-22 0,-21 22 16,21-21-16,0-1 16,-21 1-16,43-21 0,-43 20 15,21 22-15,0 0 0,0 0 0,-21 0 16,0-1-16,21 1 0,-21 42 31,0 1-31,0-1 16,0 21-16,0-21 0,-21 22 0,21-1 15,-21 0-15,21-21 0,-21 22 0,21-1 16,-21-21-16,21 22 0,0-22 16,0 0-16,0 0 0,0 0 0,0 0 15,21-21-15,0 0 16,0 0-16,21 0 16,-20 0-16,-1-21 0,21 0 0,-21 0 15,22 0-15,-22 0 0,21-1 0,-21-20 16,22 0-16,-22-1 0,0 1 15,0 0-15,0-22 0,0 22 0,-21 0 16,0-1-16,0-20 0,0 42 16,0-22-16,0 22 0,22 0 0,-22 0 15,0 0-15,0-1 0,0 44 32,0-1-32,0 0 0,0 21 15,0-21-15,0 22 0,0-1 16,0 0-16,0 1 0,0-1 15,0 0-15,0 1 0,0-1 0,0 0 16,0 1-16,0-1 0,0-21 0,0 0 16,0 1-16,0-1 0,0 0 15,0 0-15,0 0 0,21-21 16,0 0 0,0-21-16,0 21 0,-21-21 15,21 0-15,-21 0 0</inkml:trace>
  <inkml:trace contextRef="#ctx0" brushRef="#br0" timeOffset="165283.79">7810 10456 0,'0'0'16,"-21"0"-16,0 0 0,0 0 16,42 0-1,21 0-15,-20 0 0,-1 0 16,21 0-16,-21 0 0,22-21 15,-1 21-15,0-21 0,-21 21 0,22-21 16,-1 0-16,-21 21 0,22-21 16,-22-1-16,21 22 0</inkml:trace>
  <inkml:trace contextRef="#ctx0" brushRef="#br0" timeOffset="165551.64">8678 10160 0,'0'0'0,"-21"0"31,0 0-31,0 0 16,0 21-1,21 0-15,-22 1 0,22-1 16,0 21-16,-21-21 0,0 22 0,21-1 16,-21-21-16,21 64 15,-21-64-15,21 21 0,0 1 0,0-22 16,0 0-16,0 0 0,0 0 15,0 0-15,0 1 0,0-1 0,21-21 16,0 0-16,0 0 16,22 0-16,-22 0 0,0 0 0,21-21 15,-21-1-15,22 22 0,-22-42 0</inkml:trace>
  <inkml:trace contextRef="#ctx0" brushRef="#br0" timeOffset="165844.48">9038 10118 0,'42'0'16,"-20"0"-1,-1 0-15,21 0 0,-21 21 16,0-21-16,1 21 16,-1 0-16,21 0 0,0 22 15,-42-1-15,22-21 0,-22 22 0,0-22 16,0 21-16,0 0 0,0-20 0,0 20 15,-22-21-15,1 21 0,-21 1 16,21-22-16,0 0 0,-22 0 16,22 0-16,0-21 0,21 22 15,21-44 17,0 1-32,0 0 0,1 0 0,-1 0 15,0 0-15</inkml:trace>
  <inkml:trace contextRef="#ctx0" brushRef="#br0" timeOffset="166075.35">9715 10287 0,'22'0'46,"-1"0"-46,0 0 16,0 0-16,0 0 0,0 0 16,1 0-16,-1 0 0,0 0 15</inkml:trace>
  <inkml:trace contextRef="#ctx0" brushRef="#br0" timeOffset="166234.25">9652 10456 0,'0'22'0,"0"-1"15,21-21 1,0 0-16,0 0 16,1 0-16,-1 0 0,0 0 0,0-21 15,0-1-15,0 22 0,1-21 0,-1 0 16</inkml:trace>
  <inkml:trace contextRef="#ctx0" brushRef="#br0" timeOffset="166839.91">10795 9800 0,'0'21'0,"-42"43"31,42-43-31,0 0 15,0 0-15,21-21 32,0 0-32,0 0 15,0-21-15,0 21 0,1-21 16,-1 0-16,-21 0 0,0 0 0,0-1 16,0 1-16,0 0 15,0 0-15,-21 21 16,-1 0-16,1 0 15,0 21-15,0 0 0,21 0 16,-21 22-16,0-22 0,21 0 0,0 21 16,0-20-16,0 20 0,-22-21 15,22 21-15,0-20 0,0-1 0,0 0 16,0 0-16,0 0 0,22 0 16,-1-21-16,0 0 0,0 22 15,0-22-15</inkml:trace>
  <inkml:trace contextRef="#ctx0" brushRef="#br0" timeOffset="167133.74">11557 9758 0,'-64'21'31,"43"0"-31,0 0 0,21 1 15,0 20-15,-21-21 0,-21 64 16,42-43-16,0 0 0,-22 1 0,22-1 16,-21 0-16,21 1 0,-21-1 15,21 0-15,0 1 0,0-1 0,0 0 16,0 1-16,0-22 0,0 0 16,0 0-16,0 0 0,0 1 0,21-44 31,-21 1-16,21-21-15,-21 21 0,0-22 0</inkml:trace>
  <inkml:trace contextRef="#ctx0" brushRef="#br0" timeOffset="167443.56">11303 9991 0,'0'-21'0,"0"42"0,0-64 15,0 22-15,0 0 16,0 0-16,0 0 15,21 0-15,0-1 0,0 22 0,22-21 16,-22 21-16,21 0 0,-21 0 16,22 0-16,-22 0 0,21 0 0,-21 0 15,22 21-15,-22 1 0,0-1 16,0 0-16,-21 0 0,0 0 0,0 22 16,0-22-16,-42 0 0,21 0 15,0 0-15,-22 0 0,22 1 16,-21-1-16,-1 0 0,22 0 0,-21-21 15,21 21-15,0-21 0,-1 0 0,1 0 16,42 0 15,22 0-31,-22-21 0,0 21 0,0-21 16,22 0-16,-22 0 0</inkml:trace>
  <inkml:trace contextRef="#ctx0" brushRef="#br0" timeOffset="167935.79">11959 9800 0,'21'-21'0,"-42"42"0,63-42 16,-42 0-16,22 21 0,-44 0 31,22 21-31,-21 0 16,0 0-16,21 1 0,0 20 16,0-21-16,0 21 0,0 1 0,0-1 15,0-21-15,0 22 0,-21-1 16,21 0-16,0 1 0,-21-22 0,21 21 15,0 0-15,0 1 0,-21-22 0,21 0 16,0 21-16,-22-20 0,22-1 16,0 0-16,0-42 31,0 0-15,0-1-16,0 1 0,0 0 0,0-21 15,0 21-15,0-22 0,0 22 0,0 0 16,22-21-16,-1 20 0,0 1 15,0 0-15,0 0 0,22 0 0,-22 0 16,0 21-16,21-22 0,-21 22 16,22 0-16,-22 0 0,21 0 0,-21 0 15,22 0-15,-22 22 0,0-1 16,0-21-16,0 21 0,1 0 0,-22 0 16,0 0-16,0 1 0,0-1 15,0 0-15,0 0 0,-22 0 0,1 0 16,0 1-16,0-1 0,0 0 15,0 0-15,21 0 0,-22-21 16,44 0 0,-1-21-1,0 0-15,0 0 0,0 0 0,0 21 16,1-22-16</inkml:trace>
  <inkml:trace contextRef="#ctx0" brushRef="#br0" timeOffset="168677.31">12700 10033 0,'0'0'0,"0"-42"32,0 63-17,-21 0-15,0-21 16,21 21-16,0 22 0,-22-22 0,1 0 16,21 0-16,-21 21 0,21-20 0,0 41 15,-21-42-15,21 0 16,0 1-16,0-1 0,0 0 0,0 0 15,0 0-15,21-21 16,0 0 0,0 0-16,1 0 15,-22-21-15,0 0 0,0 0 16,0 0-16,0-1 0,0 1 16,0-21-16,0 21 0,0 0 0,0-22 15,0 22-15,0 0 0,0 0 0,0 0 16,0-1-16,21 1 0,0 0 15,-21 0-15,21 0 0,0 21 0,0-21 16,1 21-16,-1 0 0,0 0 0,0 0 16,0 0-16,0 0 0,1 0 15,-1 21-15,0 0 0,0 0 0,0 0 16,0 0-16,-21 1 0,0-1 0,22 0 16,-22 0-16,0 0 15,0 22-15,0-22 0,0 0 0,0 0 16,0 0-16,0 0 0,0 1 15,0-44 32,0 1-47,0 0 0,0 0 16,21 0-16,-21 0 0,0-22 0,0 22 16,21 0-16,0-21 0,0 20 15,-21 1-15,21-21 0,1 21 16,-1 0-16,21-1 0,-21 1 0,0 0 15,22 21-15,-22 0 0,0 0 16,21 0-16,-20 0 0,-1 0 0,0 0 16,0 21-16,0 0 0,-21 1 0,43 41 15,-43-42-15,0 0 16,0 1-16,0-1 0,0 0 0,0 0 16,0 0-16,0 0 0,0 1 0,0-1 15,0 0-15,-22 0 0,1 0 16,0-21-16,21 21 15,0-42 17,0 0-32,0 0 15,21 0-15,0 0 0,1 21 0</inkml:trace>
  <inkml:trace contextRef="#ctx0" brushRef="#br0" timeOffset="169077.08">13822 10012 0,'-21'0'31,"21"21"-31,21-21 32,0 0-17,0 0-15,0 0 0,0 0 16,1-21-16,-1 21 0,0-21 15,0 0-15,0-1 0,-21 1 0,21 0 16,-21 0-16,22 0 0,-22 0 0,0-1 16,0-20-16,0 21 15,-43 21-15,1 21 16,21-21-16,0 21 16,-1 22-16,1-22 0,21 21 0,-21-21 15,0 22-15,21-22 0,-21 21 16,21-21-16,0 22 0,0-22 15,0 0-15,0 0 0,0 0 0,0 0 16,21 1-16,0-22 0,0 0 16,0 0-16,22 0 0,-22 0 15,21 0-15,-21 0 0,1 0 0,20-22 16,-21 22-16,21-21 0,-20 0 0,-1 0 16,21 0-16</inkml:trace>
  <inkml:trace contextRef="#ctx0" brushRef="#br0" timeOffset="169620.28">14520 9737 0,'0'42'31,"0"-63"0,0 0-15,0 0 0,0-1-16,0 1 0,0 0 15,0 0-15,21 0 16,1 21 0,-22 21-1,0 0 1,0 0-16,0 0 0,0 1 0,0-1 15,0 0-15,0 0 16,0 0-16,0-42 47,0 0-31,0 0-16,0 0 15,0-1-15,0 1 0,0 0 16,0 0-16,21 21 15,0 0-15,0 21 16,-21 0-16,0 0 16,0 1-16,0 20 0,0-21 0,0 0 15,0 22-15,0-22 0,0 0 16,0 0-16,-21 0 0,0 22 0,0-43 16,-1 21-16,22 0 0,-21 0 0,0-21 15,21-21 1,0 0-1</inkml:trace>
  <inkml:trace contextRef="#ctx0" brushRef="#br0" timeOffset="170163.52">14880 9398 0,'21'-21'16,"0"21"-16,1 0 0,-1 0 15,0-21-15,21 21 0,-21-21 16,1 21-16,-1 0 0,21 0 16,-21 0-16,0 0 0,1 0 0,-1 0 15,0 0-15,0 0 0,0 0 16,-21 21-16,0 0 0,0 0 15,21 21-15,-21-20 0,0-1 16,0 21-16,0-21 0,0 0 16,0 22-16,0-22 0,0 21 0,0-21 15,0 22-15,0-1 0,0 0 16,0-20-16,0 20 0,0 0 0,0 1 16,0-1-16,0-21 0,0 21 0,-21 1 15,21-22-15,0 21 0,0 1 16,0-22-16,0 21 0,0 0 15,0-20-15,0 20 0,0-21 0,0 21 16,-21-20-16,21 20 0,0-21 16,-21 0-16,0 0 0,0 1 0,-22-1 15,22 0-15,0-21 0,0 0 16,-22 21-16,22-21 0,-21 0 16,21 0-16,0 0 0,-22 0 0,22 0 15,0 0-15,0 0 0,0 0 0,-1 0 16,1 0-16,0 0 0,0 0 15,21-21 1,0 0 0</inkml:trace>
  <inkml:trace contextRef="#ctx0" brushRef="#br0" timeOffset="170295.97">14817 10626 0,'0'0'0,"21"0"16</inkml:trace>
  <inkml:trace contextRef="#ctx0" brushRef="#br0" timeOffset="191155.81">25866 148 0,'0'0'16,"-22"-42"0,22 21-1,-21 42 17,21 0-32,0 0 15,-21 0-15,21 1 0,0 20 16,-21 0-16,21 43 15,-21-43-15,0 1 0,21-1 16,-22 0-16,22-21 0,-21 22 0,21-1 16,-21-21-16,21 22 0,0-1 15,0-21-15,0 21 0,0-20 0,0-1 16,0 0-16,0 0 0,21 0 16,0 0-16,-21 1 0,22-22 15,-1 0-15,0 0 0,0 0 16,0 0-16,0-22 15,1 22-15,-1-21 0,0 0 0,-21 0 16,21 0-16,0 0 0</inkml:trace>
  <inkml:trace contextRef="#ctx0" brushRef="#br0" timeOffset="191504.27">25506 614 0,'-21'0'31,"42"0"0,0 0-31,0 0 16,0 0-16,0 0 0,1-21 15,-1 21-15,0 0 0,0 0 16,0 0-16,0 0 16,1-21-16,-1 21 0,0 0 15,0 0 1,0-22-16,0 22 0,1 0 15,-1-21-15</inkml:trace>
  <inkml:trace contextRef="#ctx0" brushRef="#br0" timeOffset="192201.19">26162 529 0,'-42'0'31,"42"-21"-31,0 0 16,0 0 15,21 21 0,0 0-31,0 0 0,0 0 16,0 0-16,1 0 15,-1 0-15,0 21 0,0 0 16,0 0-16,0-21 16,-21 21-16,0 1 0,22-22 0,-1 21 15,-21 0-15,0 0 16,0 0-16,0 0 15,0 1-15,21-1 0,-21 0 16,0 0-16,0 0 16,0 0-16,0 1 0,0-1 15,0 0 1,-21-21 15,21-21-15,0 0-16,0-1 15,0 1-15,0 0 16,0 0-16,0 0 16,0 0-16,0-1 0,0 1 15,0 0-15,21 0 0,-21 0 16,0 0-16,21-22 0,0 22 16,0 0-16,1 0 0,-22 0 0,21 21 15,-21-22-15,21 1 0,0 0 16,0 21-1,0 0 32</inkml:trace>
  <inkml:trace contextRef="#ctx0" brushRef="#br0" timeOffset="193888.26">26268 1312 0,'0'-21'16,"0"0"-1,0 0 16,0 42 16,0 0-47,0 0 16,0 1-16,0-1 0,0 0 16,0 21-16,0-21 0,0 1 0,0 20 15,-21 0-15,21-21 0,0 22 16,0-1-16,0-21 0,0 22 15,0-22-15,0 21 0,0-21 0,0 0 16,0 1-16,0-1 0,0 0 16,0 0-16,0 0 15,0 0-15,21-21 32,0 0-17,0 0-15,0 0 0,0 0 16,1 0-16,-1 0 0,21 0 15,-21 0-15,22 0 0,-1 0 0,0-21 16,1 0-16,-1 21 0,21 0 16,-20-21-16,-1 21 0,0 0 0,1 0 15,-1-21-15,-21 21 16,0 0-16,22 0 0,-22 0 0,0 0 16,-21-21 15,0-1-16</inkml:trace>
  <inkml:trace contextRef="#ctx0" brushRef="#br0" timeOffset="194327.66">26882 1630 0,'0'0'0,"-22"0"16,1 0-1,42 21 17,1-21-32,-1 0 0,21 21 15,-21-21-15,0 0 0,43 21 16,-43-21-16,21 0 0,-20 0 15,-1 0-15,0 0 0,21 22 16,-21-1 0,-21 0-1,0 0-15,0 0 0,-21 0 16,0 1-16,21-1 16,-42 0-16,21 0 0,-1 0 0,1 0 15,0 22-15,0-22 0,-21 0 16,20 0-16,1 0 0,0 1 0,0-1 15,0 0-15,0 0 0,-1-21 16,22 21-16,-21 0 0,21-42 47,21 0-47,1 21 0,-1-21 16,0 0-16</inkml:trace>
  <inkml:trace contextRef="#ctx0" brushRef="#br0" timeOffset="194663.45">27517 1418 0,'0'0'15,"0"21"32,0 1-31,0-1-16,0 21 0,0-21 15,0 22-15,0-22 0,0 21 16,0 0-16,0 1 0,0-1 0,0 0 16,0 1-16,0-22 0,0 21 15,0 1-15,0-22 0,0 0 0,0 0 16,0 0-16,0 0 0,0 1 15,21-22 1,0 0-16,0-22 16,0 1-16,0 0 15</inkml:trace>
  <inkml:trace contextRef="#ctx0" brushRef="#br0" timeOffset="194907.58">27411 1736 0,'0'0'0,"21"0"47,0 0-32,0 0-15,0 0 16,1 0-16,20 0 0,-21 0 0,0-21 15,0 21-15,1-22 0,-1 22 16,0-21-16,0 21 0,-21-21 16,21 21-16,0 0 0</inkml:trace>
  <inkml:trace contextRef="#ctx0" brushRef="#br0" timeOffset="195627.6">28342 1736 0,'21'0'16,"-21"-21"0,0-1-16,0 1 15,0 0-15,0 0 16,0 0-16,0 0 15,-21-1-15,0 1 0,0 21 16,0 0-16,-1 0 16,1 0-16,0 0 0,-21 0 15,21 0-15,-1 21 16,1 1-16,-21-1 0,21 0 0,-22 21 16,22-21-16,0 22 0,0-1 15,0-21-15,0 22 0,21-1 0,-22-21 16,22 0-16,0 22 0,0-22 15,0 0-15,0 0 0,22 0 0,-1-21 16,0 21-16,0 1 0,0-22 16,22 0-16,-22 0 0,0 0 15,0 0-15,21 0 0,-20 0 0,20 0 16,-21-22-16,0 1 0,22-21 16,-1 21-16,-21 0 0,-21-22 15,21 1-15,0 0 0,1-1 16,-22 1-16,0-22 0,21 22 15,0 0-15,-21-1 0,0 1 0,21-21 16,-21 20-16,0 22 16,0-21-16,0 21 0,21-1 15,-21 1 1,0 42 0,0 1-1,0-1-15,0 0 0,0 21 16,0-21-16,0 22 0,0-22 15,0 42-15,0-20 0,0-1 0,0 0 16,0 1-16,0-1 0,0 0 16,0 1-16,0-1 0,0-21 0,0 22 15,0-22-15,0 0 0,0 0 16,21 0-16,1 0 0,-1-21 16,0 0-16,0 0 0,0 0 15,0 0-15,1 0 0,20 0 0,-21 0 16,0-21-16,22 0 0,-22 0 15,21-21-15,-21 20 0</inkml:trace>
  <inkml:trace contextRef="#ctx0" brushRef="#br0" timeOffset="196508.58">30057 1482 0,'0'-21'32,"0"-1"-32,21 1 0,-21 0 15,21 0-15,-21 0 16,0 0-16,21-1 16,0 22-16,-21-21 0,0 42 62,0 1-62,0-1 16,0 0-16,0 0 0,0 21 15,0-20-15,0-1 0,0 21 0,0-21 16,0 22-16,0-22 0,0 21 16,0-21-16,0 22 0,0-22 0,0 0 15,0 21-15,0-21 0,0 1 16,0-1-16,0 0 0,0 0 15,0 0-15,0 0 16,0 1-16,21-22 31,-21 21-15,-21-21 0,0 0-1,0 0-15,0 0 0,0 0 16,-1 0-16,1 0 0,0 0 15,0 0-15,0 0 0,0 21 16,-22-21-16,22 0 0,0 0 16,0 0-16,0 0 15,21 21-15,21-21 47,0 0-47,21 0 0,-21 0 0,1 0 16,20 0-16,-21 0 0,0-21 15,22 21-15,-22 0 0,21 0 0,-21 0 16,22 0-16,-22 0 0,0 0 16,21 0-16,-21 0 0,1 0 0,-1 0 15,0 0-15,0 0 16,0 0 0,-21-21-1,0 0 16</inkml:trace>
  <inkml:trace contextRef="#ctx0" brushRef="#br0" timeOffset="197895.29">26035 2201 0,'0'0'0,"0"-21"0,0 0 0,0 0 16,21 21 0,0 0-16,-21-21 0,21 21 46,-21 21-46,0 0 0,0 0 0,0 0 16,0 22-16,0-22 0,0 21 16,0 1-16,0 20 0,0-21 0,0 22 15,0-22-15,0 22 0,0-22 16,0 0-16,0 1 0,0-1 0,0 0 16,0 1-16,0-22 0,-21 0 15,21 0-15,0 0 0,0 1 16,0-1-16,0 0 0,0 0 15,0 0 1,21-21 15,1 0-31,-22-21 16,21 21-16,0 0 0,21 0 16,-21 0-16,1 0 0,20-21 0,-21 21 15,21 0-15,1 0 0,20 0 16,-20 0-16,20 0 0,1 0 0,-22 0 15,21 0-15,1 0 0,-1 0 16,-20 0-16,20 0 0,-20 0 16,-22 0-16,21 0 0,-21 0 0,0 0 15,1-21-15,-1 21 16,-21-21-16,0-1 16,-21 22-16,-1 0 0,1-21 15,0 21-15,0 0 0,0 0 0,-22 0 16,22 0-16,0 0 0,-21 0 15,21 0-15,-22 0 0,22 0 16,0 0-16,-21 0 0,20 0 0,1 0 16,0 0-16,42 0 31,0 0-15,1 0-16,-1 0 0,0 0 0,21 0 15,-21 0-15,22 0 0,-22 0 16,21 0-16,-21 0 0,1 0 0,-1 0 15,0 21-15,0 1 0,-21-1 16,0 0-16,0 0 16,0 0-16,-21 0 0,0 1 15,0 20-15,-1-21 0,-20 0 16,21 22-16,0-22 0,0 0 16,-1 0-16,1 0 0,0 0 0,0 1 15,21-1 1,0-42-1,21-1-15,0 1 0,0 0 16,22-21-16,-22 21 0</inkml:trace>
  <inkml:trace contextRef="#ctx0" brushRef="#br0" timeOffset="198184.13">27686 2625 0,'0'0'0,"0"-21"16,-21 21 31,21 21-47,0 0 0,0 0 0,-21 0 16,21 22-16,-22-22 0,22 21 15,-21 0-15,21-20 0,0 20 0,0-21 16,-21 21-16,21-20 0,0 20 15,0-21-15,0 0 0,0 0 0,0 1 16,0-1-16,21-21 16,0 0-16,1 0 15,-1 0-15,0-21 0,0-1 16,0 22-16</inkml:trace>
  <inkml:trace contextRef="#ctx0" brushRef="#br0" timeOffset="198392.01">27517 2921 0,'0'0'0,"0"21"15,-22-21 1,44 0 0,-1 0-1,0 0-15,0 0 0,0 0 0,22 0 16,-22 0-16,21 0 0,0 0 15,1 0-15,-1-21 0,0 21 0,1-21 16,-1 21-16,0 0 0</inkml:trace>
  <inkml:trace contextRef="#ctx0" brushRef="#br0" timeOffset="198951.69">28554 2900 0,'0'-21'16,"0"0"0,0-1-16,0 1 15,0 0-15,-21 0 0,-1 0 16,1 21-16,0 0 16,0 0-16,0 0 0,0 0 15,-1 0-15,1 0 0,0 21 0,0 0 16,-21 0-16,20 0 0,1 1 15,0-1-15,0 21 0,0-21 0,0 0 16,-1 1-16,22-1 0,0 0 16,0 21-16,0-21 15,0 1-15,0-1 0,22-21 16,-1 0-16,0 21 0,0-21 0,21 0 16,-20 0-16,20 0 0,-21-21 15,21 21-15,-20-21 0,20-1 0,-21 1 16,0 0-16,22 0 0,-22 0 15,0-22-15,0 22 0,-21-21 0,21 0 16,-21-1-16,0 1 0,0-22 16,0 22-16,0 0 0,0 21 0,0-22 15,0 22-15,0 0 0,0 0 16,0 0-16,0 42 16,0 0-1,0 21-15,0-21 0,0 22 0,0-1 16,0 0-16,0 1 0,0-1 15,0 0-15,21 1 0,1-22 0,-22 21 16,21-21-16,0 1 0,-21-1 0,21 0 16,0 0-16,0 0 0,22-21 15,-22 0-15,21 0 0,-21 0 0,22 0 16,-1 0-16,0-21 0,1 0 16,-1 21-16</inkml:trace>
  <inkml:trace contextRef="#ctx0" brushRef="#br0" timeOffset="199384.44">29591 2519 0,'0'0'0,"0"-21"0,-21 21 31,21 21-16,0 0-15,0 0 0,0 22 16,0-22-16,0 21 0,0-21 16,0 22-16,0-22 0,0 21 0,-21 0 15,21-20-15,0-1 0,0 21 16,0-21-16,0 0 0,0 1 16,0-1-16,21-42 46,-21-1-46,0 1 16</inkml:trace>
  <inkml:trace contextRef="#ctx0" brushRef="#br0" timeOffset="199684.27">29464 2540 0,'0'0'0,"0"-21"0,0 0 15,0 0 1,0-1-16,0 1 15,21 0 1,0 21-16,0 0 0,22 0 0,-22 0 16,0 0-16,21 0 0,-20 0 15,20 0-15,-21 0 0,0 0 0,0 21 16,1 0-16,-22 1 0,0 20 16,0-21-16,0 0 0,0 0 0,-22 22 15,-20-22-15,21 0 0,-21 0 16,20 0-16,-20 1 0,21-22 0,0 21 15,0-21-15,-1 0 0,1 0 16,42 0 15,1-21-31,-1-1 0,0 1 16,0 0-16</inkml:trace>
  <inkml:trace contextRef="#ctx0" brushRef="#br0" timeOffset="200195.48">30184 2307 0,'0'0'0,"-22"21"31,22 1-31,-21-1 16,21 0-16,0 21 0,-21 1 16,21-22-16,0 21 0,-21 0 0,21 1 15,0-1-15,0 0 0,0 1 16,0-22-16,0 21 0,0-21 0,0 22 15,0-22-15,0 0 0,0 0 16,21-21-16,-21 21 0,0 1 0,0-44 47,0 1-31,0 0-16,0 0 0,0 0 0,0 0 15,-21-22-15,21 22 0,0 0 16,0 0-16,0 0 0,21-1 15,0 1-15,0 0 0,1 0 16,-1 0-16,21 21 0,-21-21 0,22-1 16,-22 22-16,21 0 0,-21 0 15,22 0-15,-22 0 0,0 22 0,0-1 16,0 0-16,0 0 0,1 0 16,-22 0-16,0 1 0,0 20 0,0-21 15,0 0-15,0 0 0,0 1 16,-22-1-16,1-21 0,21 21 0,-21 0 15,0-21-15,21 21 0,-21-21 16,42 0 15,-21-21-15,21 21-16,0-21 0,0 0 16</inkml:trace>
  <inkml:trace contextRef="#ctx0" brushRef="#br0" timeOffset="200923.6">30861 2604 0,'-21'0'31,"0"0"-31,-1 21 16,1 0-16,0 0 0,0 0 16,21 0-16,0 1 0,-21-1 15,0 0-15,21 0 0,0 21 0,0-20 16,0-1-16,0 0 15,0 0-15,0 0 16,21-21-16,0 0 0,0 0 16,0 0-16,0 0 0,-21-21 15,22 0-15,-22 0 16,0 0-16,0-1 0,0 1 16,0 0-16,0 0 0,-22-21 15,22-1-15,0 22 0,-21 0 16,21 0-16,0 0 15,0-1-15,0 1 0,21 21 0,1-21 16,-1 21-16,0 0 16,21 0-16,-21 0 0,22 0 0,-22 21 15,0 0-15,21 1 0,-20-1 16,-1 0-16,0 0 0,0 0 0,-21 0 16,21 1-16,-21-1 0,21 0 15,-21 0-15,0 0 0,0 0 0,0 1 16,0-1-16,0 0 15,-21-21 17,21-21-17,0 0 1,0-1-16,0 1 0,0 0 0,0-21 16,0 21-16,21-22 0,1 22 15,-1-21-15,-21 21 0,42-1 0,-21-20 16,0 21-16,1 21 0,-1-21 15,0 0-15,0 21 0,0 0 16,0 0-16,1 21 0,-1 0 0,0-21 16,0 42-16,-21-21 0,0 1 15,21-1-15,-21 21 0,0-21 16,0 0-16,0 22 0,0-22 16,0 0-16,0 0 0,0 0 15,0 1-15,0-1 16,-21-21-16,21-21 31,0-1-15,21 1-16,0 0 15,1-21-15,-22 21 0</inkml:trace>
  <inkml:trace contextRef="#ctx0" brushRef="#br0" timeOffset="201268.4">31771 2582 0,'0'22'0,"0"-1"31,21-21 0,0 0-31,1-21 16,-1 21-16,0-22 0,0 22 16,-21-21-16,21 0 0,0 0 15,-21 0-15,0 0 0,0-22 0,0 22 16,0 0-16,0 0 15,-21 21-15,0 21 16,0 0-16,-21 0 0,20 0 16,1 22-16,0-1 0,0-21 15,0 22-15,0-1 0,21 0 16,0-21-16,0 1 0,0 20 0,0-21 16,21 0-16,0 0 15,21-21-15,-21 0 0,1 0 0,20 0 16,0 0-16,1 0 0,-22 0 15,21-21-15,0 0 0,-20 0 16,20 0-16,-21 0 0</inkml:trace>
  <inkml:trace contextRef="#ctx0" brushRef="#br0" timeOffset="202519.72">26141 3260 0,'0'0'0,"-21"-21"0,-1 21 16,22-22-16,-21 22 16,21 22 15,0-1-31,0 0 16,0 21-16,0-21 0,0 43 15,0-22-15,0 1 0,0 20 0,0-21 16,0 22-16,0-22 0,0 1 0,0 20 15,0-21-15,0 1 16,0 20-16,0-20 0,0-1 0,0 0 16,0 1-16,0-22 0,0 21 15,0-21-15,0 0 0,0 1 0,0-1 16,21-21 15,1 0-31,-1 0 16,0 0-16,0 0 0,0 0 15,0 0-15,22 0 0,-1 0 16,-21-21-16,43 21 0,-22 0 16,22-22-16,-1 1 0,1 21 0,-1-21 0,1 21 15,-1-21-15,1 21 16,-22 0-16,0-21 0,1 21 0,-1 0 16,-21-21-16,0 21 0,0 0 15,-21-22-15,-21 1 16,0 21-16,0 0 15,0 0-15,0-21 0,-1 21 0,1 0 16,0 0-16,0-21 0,0 21 16,0 0-16,-1 0 0,1 0 31,42 0 0,1 0-31,-1 0 16,0 0-16,0 0 0,0 0 15,0 0-15,1 0 0,-1 0 0,0 21 16,0-21-16,-21 21 0,0 0 0,0 1 16,0-1-16,0 0 0,0 0 15,0 0-15,-21 0 0,0 1 0,0-1 16,-1 0-16,-20 0 0,21 0 16,0 0-16,0 1 0,-22-1 15,22-21-15,21 21 0,-21-21 0,21-21 31,0 0-31,21-1 16,0 1-16,0 0 0</inkml:trace>
  <inkml:trace contextRef="#ctx0" brushRef="#br0" timeOffset="202799.56">27665 3683 0,'0'0'0,"-21"21"16,21 0-1,0 1-15,-22-1 0,22 0 16,-21 0-16,0 21 0,21-20 0,0 20 16,0 0-16,-21 1 0,21-22 15,0 21-15,-21 0 0,21 1 0,0-22 16,0 21-16,0-21 0,0 1 15,0-1-15,0 0 0,21-21 0,0 0 16,-21 21-16,21-21 0,0 0 16,1 0-16,-1-21 0,0 0 15,0 21-15,-21-21 0</inkml:trace>
  <inkml:trace contextRef="#ctx0" brushRef="#br0" timeOffset="203029.43">27495 4022 0,'0'0'0,"22"0"31,-1 0-31,0 0 16,0 0-16,0 0 0,0 0 15,1 0-15,-1 0 0,0 0 0,0-21 16,0 21-16,0 0 0,1 0 15,-1-22-15,0 22 16,0 0-16,0-21 16</inkml:trace>
  <inkml:trace contextRef="#ctx0" brushRef="#br0" timeOffset="203596.1">28533 3937 0,'0'-21'0,"0"-21"31,0 20-31,-22 1 16,1 21-16,0 0 0,0 0 16,0 0-16,0 0 15,-1 0-15,1 0 0,0 21 0,-21 1 16,21-1-16,-1 0 0,1 0 15,0 0-15,0 22 0,0-22 0,0 21 16,-1-21-16,22 22 0,-21-22 16,21 21-16,0-21 0,0 0 15,0 1-15,0-1 0,21 0 0,1-21 16,-1 0-16,0 0 0,0 0 16,0 0-16,22 0 0,-1 0 15,-21-21-15,21 0 0,-20 21 16,-1-43-16,0 22 0,0 0 0,0-21 15,-21 20-15,0-20 0,21 0 16,-21-1-16,22 22 0,-22-21 0,0 0 16,0-1-16,0 1 0,0 0 15,0-1-15,0 1 0,0 21 0,0-22 16,0 22-16,0 0 16,0 42-1,0 0-15,0 1 16,0 20-16,0 0 0,0 1 0,0-1 15,0 0-15,0 1 0,0-1 16,21 0-16,-21 1 0,0-1 0,21 0 16,-21 1-16,0-22 0,21 21 15,0-21-15,0 0 0,1 1 0,-1-22 16,0 21-16,0-21 0,21 0 16,-20 0-16,20 0 0,0-21 0,22 21 15,-22-22-15,22 1 0</inkml:trace>
  <inkml:trace contextRef="#ctx0" brushRef="#br0" timeOffset="203891.93">29654 3598 0,'0'0'0,"-21"0"0,42 0 47,1 0-47,20 0 16,-21 0-16,0-21 0,22 21 16,-1 0-16,-21 0 0,21 0 15,1 0-15,-1 0 0,-21 0 16,0 0-16,1 0 0,-44 0 31,1 0-31</inkml:trace>
  <inkml:trace contextRef="#ctx0" brushRef="#br0" timeOffset="204379.49">29676 3556 0,'0'0'0,"0"21"0,-22-21 16,22 21-16,0 1 15,-21-1-15,0 0 16,21 0-16,0 0 0,-21 0 16,21 1-16,-21-1 0,21 0 15,0 0 1,21-21 46,0 0-62,0 0 16,-21-21-16,21 21 0,1 0 0,-1 0 16,0 0-16,0 0 15,0 0-15,0 0 0,1 0 16,-1 21-16,0-21 0,0 21 16,0 0-16,0-21 0,1 22 0,-22-1 15,0 0-15,0 0 16,0 0-16,0 0 0,-22 1 15,1-1-15,0-21 0,-21 21 16,-1-21-16,1 21 0,21-21 0,-21 0 16,20 0-16,-20 21 0,21-21 15,0 0-15,0 0 0,-1 0 16,1 0 0,0 0-1,21-21-15,0 0 16,21 21-1,0-21-15,1 0 0</inkml:trace>
  <inkml:trace contextRef="#ctx0" brushRef="#br0" timeOffset="205055.71">30438 3810 0,'0'0'0,"21"0"0,-21-21 16,0 0-16,21 0 0,-21-1 16,0 1-16,0 0 15,0 0-15,0 0 0,0 0 0,0-1 16,0 1-16,-21 0 0,0 21 16,21-21-16,-22 21 0,1 0 15,0 0-15,0 21 0,0-21 16,-22 21-16,22 0 0,0 1 0,-21 20 15,21-21-15,-1 0 0,-20 0 16,21 22-16,0-22 0,21 0 16,0 0-16,0 0 0,0 1 15,21-22-15,0 21 16,0-21-16,0 0 0,1 0 16,-1 0-16,21 0 0,-21-21 0,0 21 15,1-22-15,20 22 0,-21-21 16,0 0-16,0 0 0,-21 0 0,22 21 15,-22-21-15,21-1 0,-21 1 16,21 21-16,-21-21 0,0 42 47,0 0-47,0 1 0,0-1 16,0 0-16,0 0 15,0 0-15,0 0 0,0 1 0,0-1 16,0 0-16,0 0 0,0 0 15,0 0-15,21 1 0,-21-1 16,0 0-16,0 0 0,0 0 16,0 0-16,0 1 15,0-1-15,0 0 16,-21-21-16,0 0 0,0 0 0,-1 0 16,1 0-16,0 0 0,0 0 15,-21 0-15,20 0 0,1 0 0,0 0 16,0 0-16,0 0 15,0 0-15,-1 0 0,22-21 16,22 21 0,-1-21-1,0-1-15,0 22 0,21-21 16</inkml:trace>
  <inkml:trace contextRef="#ctx0" brushRef="#br0" timeOffset="205671.95">31009 3789 0,'0'0'0,"0"-21"0,21 0 15,-21-1-15,0 1 16,0 0-16,0 0 0,0 0 16,-21 21-16,0-21 0,0 21 15,0 0-15,-1 0 16,1 0-16,0 0 0,-21 21 0,21 0 15,-1-21-15,1 21 0,0 0 16,0 0-16,0 1 0,21-1 0,0 0 16,-21 0-16,21 0 0,0 0 15,0 1 1,21-22-16,0 0 0,0 0 16,0 0-16,0 0 15,1-22-15,20 22 0,-21-21 16,0 21-16,0-21 0,1 0 0,-1 0 15,0 21-15,-21-21 0,21-1 16,-21 1-16,21 21 0,-21-21 0,0 0 16,21 42 15,-21 0-31,0 0 16,0 1-16,0-1 0,0 0 15,0 0-15,0 21 0,0-20 16,0-1-16,22 0 0,-22 0 15,0 0-15,0 22 0,21-22 16,0-21-16,-21 21 0,21 0 0,-21 0 16,0 0-16,0 1 15,-21-22 1,0 0-16,0 0 16,-22 0-16,22 0 0,0 0 0,-21 0 15,20 0-15,1 0 0,-21 0 16,21 0-16,0 0 0,-1 0 15,1 0-15,21-22 16,0 1 0,0 0-1,21 21-15,1-21 0</inkml:trace>
  <inkml:trace contextRef="#ctx0" brushRef="#br0" timeOffset="206336.29">31708 3768 0,'0'0'0,"21"-21"15,-21-1-15,0 1 0,0 0 16,0 0-16,0 0 15,0 0-15,0-1 0,0 1 16,-21 21-16,-1-21 0,1 21 0,0 0 16,0 0-16,0 0 0,0 0 15,-22 0-15,22 21 0,0-21 0,-21 21 16,20 1-16,1-1 0,0 0 16,0 0-16,0 0 0,21 0 0,-21-21 15,21 22-15,0-1 0,0 0 16,21-21-1,0 21-15,21-21 0,-21 0 16,1 0-16,-1 0 0,0 0 0,21 0 16,-21-21-16,1 0 0,-1 21 15,21-21-15,-21-1 0,0 1 0,-21 0 16,22 0-16,-1 0 0,0 0 16,-21-1-16,21 22 15,-21 22 16,0-1-31,0 21 0,0-21 16,0 0-16,0 1 16,0-1-16,0 21 0,0-21 0,0 0 15,0 1-15,0 20 0,0-21 16,0 0-16,0 0 0,0 1 0,0-1 16,0 0-16,0 0 0,0 0 15,0 0-15,0 1 0,0-1 16,0 0-1,-21-21-15,0 0 0,0 0 16,-1 0 0,1 0-16,0 0 15,0 0 1,0 0-16,21-21 16,0 0-1</inkml:trace>
  <inkml:trace contextRef="#ctx0" brushRef="#br1" timeOffset="213783.19">25548 2286 0,'0'0'0,"0"-21"15,-21 21 48,0 0-16,21 21-32,0 0 1,0 0 46,0 1-30</inkml:trace>
  <inkml:trace contextRef="#ctx0" brushRef="#br1" timeOffset="214044.08">25569 2540 0,'0'0'16,"0"21"-16,0 0 31,0 1-15,0-1-16,0 0 15,0 0 16,21-21-15,-21 21-16,0 0 31</inkml:trace>
  <inkml:trace contextRef="#ctx0" brushRef="#br1" timeOffset="214263.27">25590 2858 0,'0'21'15,"0"0"1,0 0 0,0 0-1,0 0 16</inkml:trace>
  <inkml:trace contextRef="#ctx0" brushRef="#br1" timeOffset="214436.18">25590 3112 0,'0'0'16,"0"21"-1,0-42 32,22-1-31</inkml:trace>
  <inkml:trace contextRef="#ctx0" brushRef="#br1" timeOffset="-214664.62">26183 2265 0,'21'0'94,"0"0"-94,1-21 15,-1 21-15,0 0 0,0-21 0,21 21 16,-20 0-16,-1 0 16,0 0-16,0 0 0,0-22 0</inkml:trace>
  <inkml:trace contextRef="#ctx0" brushRef="#br1" timeOffset="-214493.5">26733 2201 0,'43'0'31,"-22"0"-15,0 0 0,0 0-16,0 0 0,1 0 15,20 0-15,-21 0 0,0 0 16,22 0-16,-1-21 0,-21 21 0,21 0 15,1-21-15,-1 21 0</inkml:trace>
  <inkml:trace contextRef="#ctx0" brushRef="#br1" timeOffset="-214324.47">27474 2138 0,'0'0'0,"21"0"47,1 0-47,-1 0 15,0 0-15,0 0 0,0 0 0,0 0 16,1 0-16,20 0 0,-21 0 16,21-21-16,1 21 0,-1 0 15,22 0-15</inkml:trace>
  <inkml:trace contextRef="#ctx0" brushRef="#br1" timeOffset="-214137.56">28321 2074 0,'0'0'0,"21"0"16,0 0-1,0 0 17,1 0-32,-1 0 0,0 0 15,0 0-15,0 0 0,0 0 16,1 0-16,-1 0 0,21 0 16,-21 0-16,22 0 0,-1-21 15,0 21-15,1 0 0,-22 0 0,21 0 16,0 0-16</inkml:trace>
  <inkml:trace contextRef="#ctx0" brushRef="#br1" timeOffset="-213976.65">29062 2032 0,'21'0'16,"0"0"-16,-84 0 0,84 0 0,42 0 0,-42 0 15,1 0 32,-1 0-47,0 0 16,0 0-16,0 0 15,0 0-15,1 0 0,20 0 0,-21 0 16,0 0-16,22-21 0</inkml:trace>
  <inkml:trace contextRef="#ctx0" brushRef="#br1" timeOffset="-213805.17">29803 1990 0,'0'0'0,"21"0"16,0 0-16,0 0 62,0 0-62,0 0 16,1 0-16,-1 0 0,21 0 0,-21 0 15,22 0-15,-1 0 16,-21 0-16,21 0 0,22-21 0</inkml:trace>
  <inkml:trace contextRef="#ctx0" brushRef="#br1" timeOffset="-213628.26">30607 1947 0,'21'0'32,"0"0"-17,0-21 17,1 21-32,-1 0 0,0-21 15,0 21-15,0 0 0,0 0 0,1-21 16,20 21-16,-21-21 0,21 21 15</inkml:trace>
  <inkml:trace contextRef="#ctx0" brushRef="#br1" timeOffset="-213464.58">31390 1799 0,'0'0'0,"21"-21"16,0 21 31,1 0-32,-1 0-15,0 0 16,0 0-16,0 0 0,0-21 16,1 21-16,-1 0 0</inkml:trace>
  <inkml:trace contextRef="#ctx0" brushRef="#br1" timeOffset="-213235.43">32279 1736 0,'0'0'0,"21"0"62,0 0-46,-21 21 31,0 0-47,0 0 15,0 0 1</inkml:trace>
  <inkml:trace contextRef="#ctx0" brushRef="#br1" timeOffset="-212835.92">32406 1969 0,'21'21'0,"-42"-42"0,42 63 16,0-21-16,-21 0 15,0 0-15,0 1 16,0-1-16,0 0 15,0 0-15,22 0 16,-22 0-16,21 1 0,-21-1 16,0 0-16,0 0 15,0 0-15,21 0 0,-21 1 0,0-1 16,0 0-16,0 0 0,0 0 16,0 0-16,0 1 0,0-1 15,0 0-15,0 0 0,0 0 16,0 0-16,0 1 15,0-1-15,0 0 0,0 0 16,0 0-16,0 0 16,0 1-1,0-1 1,0 0-16,0 0 16,0 0-1,0 0 1,21-21-16,-21 22 0,21-22 15,0 0-15,-21 21 16,22-21-16,-1 21 16</inkml:trace>
  <inkml:trace contextRef="#ctx0" brushRef="#br1" timeOffset="-212680.21">32639 2942 0,'0'43'15,"0"-22"1,-21-21-16,0 0 31,-1 0-15,1 0-16,0 0 15,0 0-15,0 0 16,0 0-16</inkml:trace>
  <inkml:trace contextRef="#ctx0" brushRef="#br1" timeOffset="-212508.86">32216 3069 0,'0'0'16,"-43"0"-16,22 0 0,-21 0 0,-22 21 16,43-21-16,0 0 0,-21 0 15,20 0-15,1 0 0,0 0 16,21 22-16,-21-22 0,0 0 0,0 0 16,-1 0-1,1 0 1,0 0-16</inkml:trace>
  <inkml:trace contextRef="#ctx0" brushRef="#br1" timeOffset="-212336.18">31475 3175 0,'0'0'0,"-148"42"31,105-42-31,22 0 0,-21 0 16,21 0-16,-1 0 0,1 0 0,0 0 15,0 0-15,0 0 0,0 0 16,-1 0-16,1 0 0,0 0 16</inkml:trace>
  <inkml:trace contextRef="#ctx0" brushRef="#br1" timeOffset="-212161.52">30734 3239 0,'0'0'0,"-21"0"0,0 0 0,-1 21 15,1-21-15,0 21 0,0-21 0,0 0 16,0 0-16,-1 0 0,1 0 16,0 0-16,0 0 0,0 0 15,0 21-15,-1-21 0,1 0 0,0 0 16,0 0 0,0 0-16,0 0 15</inkml:trace>
  <inkml:trace contextRef="#ctx0" brushRef="#br1" timeOffset="-211981.52">29993 3344 0,'0'0'0,"-42"0"0,21 22 0,-43-22 15,43 21-15,0-21 0,0 0 16,-1 0-16,1 21 0,0-21 16,0 0-16,0 0 0,0 0 0,21 21 15,-22-21 1,1 0-16,0 0 0,0 0 15,0 0-15,0 0 16</inkml:trace>
  <inkml:trace contextRef="#ctx0" brushRef="#br1" timeOffset="-211809.62">29379 3429 0,'0'0'16,"-21"0"-16,0 0 0,0 0 0,-22 0 15,22 0-15,0 0 0,-21 0 0,21 0 16,-22 0-16,22 0 0,-21 0 15,21 0-15,-1 0 0,1 0 0,0 0 16,0 0 0,0 0-1,0 0-15,-1 0 16,1 0-16</inkml:trace>
  <inkml:trace contextRef="#ctx0" brushRef="#br1" timeOffset="-211624.72">28554 3471 0,'0'0'0,"-21"22"0,-1-22 0,1 0 16,0 0-16,0 0 0,0 0 15,0 0-15,-1 0 16,1 0 0,0 0-1,0 0-15,0 0 16,0 0-16,-1 0 15,-20 0-15</inkml:trace>
  <inkml:trace contextRef="#ctx0" brushRef="#br1" timeOffset="-211432.54">27834 3514 0,'0'0'16,"-21"0"-16,0 0 0,0 0 0,-1 0 15,1 0-15,0 0 16,0 0 31,0 0-32,0 0 1,-1 0-16,22 21 0</inkml:trace>
  <inkml:trace contextRef="#ctx0" brushRef="#br1" timeOffset="-211201.55">27326 3556 0,'-42'0'31,"84"0"-31,-105 0 0,41 0 16,1 0-16,0 0 16,0 0-1,0 0-15,0 0 0,-1 0 16,1 0-16,0 21 15,0 0-15,0-21 0,0 0 16,-1 0-16,1 0 16,0 0-16,0 0 0,0 0 15</inkml:trace>
  <inkml:trace contextRef="#ctx0" brushRef="#br1" timeOffset="-211033.6">26585 3598 0,'0'0'0,"-21"0"0,0 0 15,0 0-15,0 0 16,-1 0 0,1 0-16,0 0 15,0 0 1,0 0 0,0 0-16,-1 0 15</inkml:trace>
  <inkml:trace contextRef="#ctx0" brushRef="#br1" timeOffset="-210833.45">26289 3577 0,'-21'0'15,"0"0"-15,-1 0 16,1 0 0,0 0-16,0 0 0,0 0 15,0 21 1,-1-21-1,22 22-15,-21-22 0,0 0 32</inkml:trace>
  <inkml:trace contextRef="#ctx0" brushRef="#br1" timeOffset="-210633.56">26014 3620 0,'21'0'0,"-42"0"0,0 0 0,-1 0 16,1 0-1,0 0-15,21-22 16,-21 22-16,0-21 16,0 21-1,21-21-15,-22 21 47,1-21-31</inkml:trace>
  <inkml:trace contextRef="#ctx0" brushRef="#br1" timeOffset="-210417.71">25802 3535 0,'0'0'16,"-21"0"-16,21-21 78,0 0-47,0-1-31,-21 22 16,21-21-16,-21 21 16,21-21-16</inkml:trace>
  <inkml:trace contextRef="#ctx0" brushRef="#br1" timeOffset="-210265.87">25717 3323 0,'0'0'16,"0"-21"-16,0 0 16,-21 0-16,21 0 15,0-1 17,-21 22-17</inkml:trace>
  <inkml:trace contextRef="#ctx0" brushRef="#br1" timeOffset="-203887.48">25040 2709 0,'0'0'0,"0"-21"31,-21 21 0,0 0-15</inkml:trace>
  <inkml:trace contextRef="#ctx0" brushRef="#br1" timeOffset="-203536.28">24871 2794 0,'0'-21'31,"0"42"16,0 0-47,0 0 0,0 1 16,0 20-16,0-21 15,0 0-15,0 0 0,0 1 0,0 20 16,0-21-16,0 0 0,0 0 15,0 1-15,0-1 0,0 0 0,0 0 16,0 0-16,0 0 0,0 1 16,0-44-1,0 1 1,0 0-16,0 0 16,0 0-16,0 0 0</inkml:trace>
  <inkml:trace contextRef="#ctx0" brushRef="#br1" timeOffset="-202829.42">25082 2731 0,'0'-43'31,"0"22"-31,-21 21 16,21-21-16,-21 21 0,21-21 16,-21 21-16,0-21 15,0 21-15,-1 0 16,1 0-16,0 0 0,0 0 0,0 0 16,0 0-16,-22 0 0,22 0 15,0 21-15,-21-21 0,-1 21 0,22 0 16,-21-21-16,21 21 0,-22 0 15,-20 22-15,42-22 0,-22 0 16,22 0-16,0 22 0,0-22 16,21 0-16,-21 0 0,-1 21 0,22-20 15,-21-1-15,21 21 0,0-21 16,0 22-16,0-1 0,0 0 16,0-21-16,0 22 0,0-1 0,0 0 15,0-20-15,0 20 0,0 0 16,21-21-16,-21 1 0,22-1 0,-1 0 15,0 0-15,0 0 0,0 0 16,22-21-16,-22 0 0,42 22 16,-20-22-16,-1 0 0,0 0 15,1 0-15,20-22 0,-21 1 0,1 21 16,-1-21-16,22 0 0,-22 0 0,0 0 16,-21-1-16,22-20 15,-1 21-15,-21 0 0,0-22 0,1 22 0,-22-21 16,21 0-16,-21 20 15,21-20-15,-21-21 0,0 20 16,0 22-16,0-21 0,0 21 16,0-22-16,0 22 0,-21-21 0,0 21 15,-1-22-15,22 22 0,-21 0 16,0 0-16,0 0 0,0-22 0,0 43 16,-1-21-16,1 0 0,0 0 15,0 0-15,0 21 0,0 0 16,-1-22-16,1 22 0,0 0 15,0 0-15,0 0 0,0 0 16,-1 0-16,1 22 16,0-1-16,0-21 0,-21 21 0,20 0 15,1-21-15</inkml:trace>
  <inkml:trace contextRef="#ctx0" brushRef="#br1" timeOffset="-200228.18">698 12086 0,'43'0'31,"-22"0"-31,0 21 16,0-21-16,0 0 15,1-21 1,-1 0-16,-21 0 0,21 21 16,0-42-16,0 20 0,-21 1 0,0 0 15,21 0-15,-21 0 0,0 0 16,0-1-16,0 1 0,0 0 16,-21 21-16,0 0 0,-21 0 0,21 0 15,-22 0-15,1 21 0,-22 0 16,22 1-16,0-1 0,-22 21 15,22-21-15,0 22 0,20-22 16,-20 21-16,42-21 0,0 22 0,0-22 16,0 0-16,0 0 0,21 0 15,22-21-15,-1 21 0,0-21 16,1 22-16,-1-22 0,21 0 0,-20 21 16,-1-21-16,0 21 0,1-21 15,-1 21-15,0 0 0,-20 0 16,20 1-16,-21-1 0,-21 0 0,0 0 15,0 0-15,0 0 0,-21 1 16,-21-1-16,20 0 0,-20 0 16,0 0-16,-1 0 0,1 1 0,0-22 15,-1 0-15,1 0 0,0 0 16,-1 0-16,1 0 0,0 0 16,21-22-16,-22 22 0,22-21 0,0 21 15,0-21-15,0 21 0,21-21 16,0 0-16,0 0 15,0-1-15,21 1 0,0 21 16,0-21-16,0 0 0</inkml:trace>
  <inkml:trace contextRef="#ctx0" brushRef="#br1" timeOffset="-199944.67">1185 11811 0,'0'0'0,"0"21"32,0 0-32,0 1 0,0-1 15,0 21-15,0 0 0,0 1 0,21-1 16,-21 0-16,0 1 0,22 41 16,-22-41-16,21-1 15,-21-21-15,0 22 0,21-22 0,-21 21 16,0-21-16,0 0 15,0 1-15,21-22 0,-21 21 16,21-21-16,-21-21 16,0-1-16,0 1 0,0 0 15,0-21-15,0 21 0</inkml:trace>
  <inkml:trace contextRef="#ctx0" brushRef="#br1" timeOffset="-199757.36">995 12192 0,'0'0'0,"0"21"0,0 0 16,0 1 0,21-22 15,0 0-31,21 0 0,-20 0 16,20-22-16,-21 22 0,21-21 15,-20 0-15,20 21 0,0-21 0,-21 0 16,22 0-16,-22 21 0</inkml:trace>
  <inkml:trace contextRef="#ctx0" brushRef="#br1" timeOffset="-199121.43">1524 12213 0,'0'0'0,"0"21"16,21 1-16,0-22 15,-21 21-15,21-21 0,1 0 16,-1 0-16,0 0 15,0 0-15,0 0 0,0-21 0,1 21 16,-1-22-16,0 1 0,-21 0 16,21 0-16,0 0 0,-21 0 15,0-1-15,0 1 0,0 0 16,-21 21-16,0 0 16,0 0-16,0 0 0,-1 21 15,1 0-15,0-21 0,0 43 16,0-22-16,0 0 0,-1 21 15,22-20-15,-21 20 0,21-21 0,0 21 16,0-20-16,0 20 0,0-21 16,21 0-16,1 0 0,-1 1 0,0-1 15,0-21-15,0 21 0,0-21 16,1 0-16,-1 0 0,0 0 0,0 0 16,0 0-16,22 0 0,-22 0 15,0-21-15,0 0 0,0-1 0,0 1 16,22-21-16,-43 21 0,21-22 15,0 22-15,-21-21 0,21 0 16,-21 20-16,0-20 0,0 21 0,0 0 16,0 0-16,0-1 0,0 44 47,0-1-47,0 0 0,0 0 15,0 21-15,21 1 0,-21-22 0,0 21 16,22 1-16,-22-1 0,0 0 15,0 22-15,21-22 0,-21 22 0,0-1 16,21 1-16,-21-1 0,0 1 16,0-1-16,0 1 0,21-1 0,0 1 15,0-22-15,-21 0 0,0 1 16,22-22-16,-22 21 0,21-21 0,-21 0 16,21-21-16,0 0 31,-21-21-31,0 0 0,0-21 15,0-1-15,0 1 0</inkml:trace>
  <inkml:trace contextRef="#ctx0" brushRef="#br1" timeOffset="-198776.67">2095 12361 0,'0'0'0,"0"-21"0,0 0 0,-21 0 0,21 0 15,0 0-15,0-1 0,0 1 16,0 0-16,0 0 0,0 0 0,21 0 16,22-1-16,-22 1 15,0 21-15,21 0 0,1 0 0,-1 0 16,-21 0-16,22 0 0,-22 21 16,21 1-16,-42-1 0,0 21 0,0-21 15,0 22-15,0-1 0,0-21 16,-21 21-16,0 1 0,-22-22 0,22 21 15,-21-21-15,0 1 16,20-1-16,-20 0 0,21 0 0,0-21 0,0 0 16,-1 0-16,1 0 15,21-21 17,21 0-32,1 0 0,-1 21 0,0-22 15,21 1-15,1 0 0</inkml:trace>
  <inkml:trace contextRef="#ctx0" brushRef="#br1" timeOffset="-198264.06">2942 12192 0,'0'-21'16,"0"0"-1,-21 21-15,21-21 0,0-1 16,0 1-16,0 0 0,0 0 15,0 0-15,0 0 0,0-1 16,21 22-16,0-21 0,0 21 16,1 0-16,-1 0 0,21 85 15,-21-43 1,-21-21-16,0 22 0,0-1 0,0 0 16,0 1-16,0-1 0,0 0 15,-21 1-15,21-22 0,-21 21 0,-21 1 16,20-22-16,1 21 15,0-21-15,0 0 0,0 1 0,-22-22 16,22 0-16,0 0 0,0 0 0,0 0 16,0 0-16,-1 0 15,22-22-15,0 1 0,-21 0 0,21 0 16,0 0-16,0 0 0,0-1 16,0 1-16,21 0 0,1 21 15,-1 0-15,0 0 16,0 0-16,21 0 0,-20 0 0,-1 21 15,0-21-15,21 21 0,-21 1 16,1-1-16,-1-21 0,0 21 0,0 0 16,0 0-16,0-21 0,1 21 15,-1 1-15,21-22 0,-21 0 16,0 21-16,1-21 0,-1 0 0,0 0 16,0 0-16,-42 0 31</inkml:trace>
  <inkml:trace contextRef="#ctx0" brushRef="#br1" timeOffset="-197777.23">4000 11980 0,'0'0'0,"22"-21"31,-22 0-31,0 0 15,0 0 1,0 42 15,0 0-15,0 0-16,0 0 16,0 1-16,0-1 15,0 0-15</inkml:trace>
  <inkml:trace contextRef="#ctx0" brushRef="#br1" timeOffset="-197557.25">4043 12340 0,'-21'21'0,"42"-42"0,-42 64 0,21-22 0,0 0 31,0-42 16,-22 0-16,1-1-15,0 22-16</inkml:trace>
  <inkml:trace contextRef="#ctx0" brushRef="#br1" timeOffset="-197141.83">1058 13123 0,'0'0'0,"-42"22"0,21-22 0,-22 21 16,22-21-16,0 21 0,0-21 16,21 21-16,0 0 15,21-21-15,0 0 16,22 0-16,-1 0 0,21 0 0,1 0 16,21 0-16,20 0 0,1 0 15,0-21-15,0 0 0,0 0 0,21 0 16,21-1-16,-21 1 0,21 0 15,0-21-15,-21 21 0,0-22 0,0 22 16,0-21-16,-21 21 0,0-1 16,-21 1-16,-1 21 0,-20-21 0,-1 0 15,-20 21-15,-1 0 0,-21 0 0,0 0 16,0 0-16,-21-21 16,22 21-16,-22-21 31</inkml:trace>
  <inkml:trace contextRef="#ctx0" brushRef="#br1" timeOffset="-194848.52">4974 11896 0,'0'0'0,"0"21"16,0 0-1,0 0 1,0 0-16,0 1 16,21-22-1,0 0-15,1 0 16,-1-22-16,0 1 0,0 0 15,0-21-15,-21 21 0,21-1 16,1 1-16,-22-21 0,21 21 0,-21 0 16,0-1-16,0-20 0,0 21 15,0 0-15,0 42 16,0 0 0,0 0-16,0 0 0,0 22 15,0-1-15,0 0 0,0 1 16,0-1-16,0 0 0,0 64 15,0-63-15,0-1 0,0 0 16,0 1-16,0-22 0,0 21 0,0-21 16,0 22-16,0-22 0,0 0 15,0 0-15,0 0 0,-21-21 16,-1 0-16,1 0 0,0 0 0,0 0 16,0 0-16,-22-21 0,22 0 15,0 21-15,-21-21 0,21 0 16,-22-1-16,22 1 0,0 0 0,0 0 15,0 0-15,21 0 0,0 42 47,21 0-47,21 0 0,-21 0 0,0 0 16,1 1-16,-1-1 0,21 0 0,-21 0 16,22 0-16,-22 0 0,21 1 15,-21-22-15,22 0 0,-1 21 16,0-21-16,22 0 0,-22 0 0,22 0 15,-1-21-15,1-1 0,-1 22 0,1-21 16,-1 0-16,1 0 0,-22-21 16,0 20-16,1 1 0,-1-42 15,-21 42-15,-21-1 0,0-41 16,0 42-16,0-22 0,0 22 16,-21 0-16,0 0 0,0 21 15,-22 0-15,22 0 0,0 0 0,-21 0 16,20 0-16,-20 21 0,0 0 15,21 0-15,-22 1 0,22 20 0,0-21 16,0 21-16,0 1 0,-1-22 0,22 21 16,0-21-16,0 22 0,0-22 15,0 0-15,0 21 0,22-20 16,-1-1-16,0-21 0,0 0 16,0 0-16,0 0 0,1 0 15,20 0-15,-21-21 0,21-1 0,-20 1 16,-1 0-16,21 0 0,-21-21 15,0-1-15,1 1 0,-1-22 0,0 1 16,0 21-16,-21-22 0,0 1 0,0-1 16,0 22-16,0-1 0,0 1 15,0 0-15,0-1 0,0 22 0,0 0 16,0 0-16,0 42 31,0 0-31,0 22 16,0-22-16,0 21 0,0-21 15,0 43-15,21-22 0,-21 0 0,21 1 16,-21 20-16,22-20 0,-22-1 0,0 0 16,21 1-16,0-1 0,0-21 15,0 0-15,0 0 0,1 1 0,-22-1 16,21-21-16,0 0 0,0 0 0,0 0 16,22 0-16,-22-21 0,0-1 15,0 1-15,0 0 0,0 0 16,22-21-16,-43 20 0,21-20 0,-21 0 15,21-1-15,-21 22 0,0-21 16,0 0-16,0 20 0,0 1 0,0-21 16,-21 42-16,0-21 0,0 21 15,-1 0 1,1 21-16,21 0 0,0 0 16,0 22-16,0-22 0,0 21 0,0 0 15,0 1-15,0-22 0,0 21 0,0-21 16,21 1-16,1 20 0,-1-21 15,0 0-15,0 0 0,0-21 16,22 0-16,-22 0 0,21 0 0,-21 0 16,22-21-16,-1 0 0,0 0 15,-21 0-15,1 0 0,20-1 16,-21-20-16,0 21 0,-21-21 16,0-1-16,0 1 0,21 21 0,-21-22 15,0 22-15,0 0 0,0 0 16,0 42-1,0 0 1,0 0-16,0 1 0,0-1 0,0 21 16,0-21-16,0 0 0,0 22 15,0-22-15,0 0 0,0 21 0,0-20 16,0-1-16,0 0 0,0 0 0,0 0 16,0 0-16,0-42 31,0 0-16,22 0-15,-22 0 0,0 0 16,0-22-16,0 1 0,21 0 0,-21-1 16,21 1-16,-21 0 0,21-1 15,0 1-15,0 21 0,1-22 0,-1 22 16,0 0-16,0 21 0,0-21 0,0 21 16,1 0-16,-1 0 0,0 21 15,-21 0-15,21 0 0,-21 1 16,0 20-16,0-21 0,0 21 0,21 1 15,-21-22-15,0 21 0,21 1 16,-21-1-16,0-21 0,22 21 0,-22-20 16,21-1-16,0 0 0,0-21 15,0 21-15,0-21 0,1 0 16,-1 0-16,0 0 0,0 0 0,0-21 16,0 0-16,22 0 0,-22-1 0,0 1 15,21-21-15,-20 0 0,-1-1 16,0-20-16,0 20 0,0-20 15,0 21-15,1-22 0,-22 22 0,0-22 0,0 22 16,21 0-16,-21-1 0,0 22 16,0-21-16,0 21 0,0-1 15,0 44 1,0-1-16,0 0 0,-21 21 16,21-21-16,0 22 0,0-1 15,0-21-15,-22 22 0,22 20 16,0-21-16,0 1 0,0 20 0,0-20 15,0-1-15,0 0 0,0 1 0,0-1 16,0-21-16,22 21 0,-1-20 16,-21-1-16,21-21 0,0 21 0,21-21 15,-20 0-15,-1 0 0,21-21 0,-21 21 16,22-21-16,-1-22 0,21 1 16,-41 0-16,-1-1 0,0 1 15,0 21-15,0-22 0,0 1 16,-21 21-16,0 0 0,22 0 0,-22-1 15,21 1-15,-21 42 16,0 1 0,0-1-16,0 0 0,0 0 15,0 21-15,0-20 0,0-1 0,0 21 16,0-21-16,0 22 0,0-22 0,0 0 16,0 0-16,0 0 15,21-21-15,0 0 16,0 0-16,-21-21 0,0 0 15,21 0-15,-21 0 0,22-22 16,-22 1-16,0 21 0,0-22 16</inkml:trace>
  <inkml:trace contextRef="#ctx0" brushRef="#br1" timeOffset="-194701.61">8403 11578 0,'0'0'0,"-21"0"15,0 0-15,21-21 16,-21 21 31,-1 21-32,1-21-15</inkml:trace>
  <inkml:trace contextRef="#ctx0" brushRef="#br1" timeOffset="-194512.69">7683 11811 0,'-21'21'0,"42"-42"0,-63 42 16,42 0-16,42-21 15,-20 0 1,-1 0-16,21 0 0,-21-21 16,22 21-16,-1-21 0,0 21 0,1-21 15,-1 21-15,0 0 0,-21 0 0,22 0 16</inkml:trace>
  <inkml:trace contextRef="#ctx0" brushRef="#br1" timeOffset="-193462.59">8678 11875 0,'0'0'0,"21"0"0,1 0 16,-1 0-16,0 0 0,0 0 0,0 0 0,0-22 15,1 1-15,-1 21 0,0-21 16,0 0-16,0-21 0,0 20 15,1 1-15,-1-21 0,-21 21 0,0-22 0,21 1 16,-21 0-16,0-1 0,0 1 16,0 21-16,0-21 0,0 20 15,0 1-15,-21 21 16,21 21-16,0 1 16,-21-1-16,-1 0 0,22 21 0,-21-21 15,21 22-15,0-1 0,0 22 0,0-22 16,0 0-16,0 22 0,-21-22 15,21 22-15,0-1 0,0 22 0,-21-22 16,21 64-16,0-63 0,0-22 16,0 22-16,0-1 0,0-21 15,0 1-15,0-1 0,0 0 0,0 22 16,0-22-16,0-21 0,0 22 0,0-1 16,0-21-16,21 0 15,-21 1-15,21-22 0,0 0 16,1 0-16,-1 0 0,0-22 0,0 1 15,0 0-15,0-21 0,1 21 16,-1-22-16,0 1 0,-21 0 0,0-1 16,0-20-16,0 20 0,0 1 0,0 0 15,0-1-15,-42 1 0,20 0 16,1 21-16,0-1 0,-21 1 0,21 0 16,-1 21-16,1 0 0,42 0 46,1 0-46,-1 0 16,21 0-16,-21-21 0,0 0 16,22 0-16,-22-1 0,21 1 0,-21-21 15,22 21-15,-22 0 0,0-22 0,0 1 16,0 21-16,1-22 0,-1 22 16,0 0-16,-21 0 0,0 0 0,0 0 15,21-1-15,-21 44 31,0-1-15,0 0-16,0 21 0,0-21 0,0 1 16,0 20-16,0-21 15,21 0-15,-21 22 0,0-22 0,21 0 16,1 0-16,-22 0 0,21 0 0,0-21 16,0 0-16,0 0 0,0 0 15,1 0-15,20 0 0,-21-21 0,0 0 16,0 0-16,1 0 0,-1 0 0,0-22 15,0 22-15,0 0 0,0-21 16,-21 20-16,0 1 0,0 0 0,22 0 16,-22 0-16,21 0 15,-21 42 17,0 0-32,0 0 0,0 0 0,0 22 15,0-22-15,0 21 0,0 0 16,0 1-16,0 20 0,0-20 15,0-1-15,0 21 0,0-20 0,0 20 16,0-20-16,0 20 0,21-21 0,-21 22 16,21-22-16,-21 22 0,21-22 15,-21 22-15,0-22 0,0 0 0,0 1 16,0-1-16,0-21 0,0 21 0,0-20 16,0-1-16,-21-21 0,0 21 15,0-21-15,-22 0 0,22 0 16,0 0-16,-21-21 0,21 21 0,-1-21 15,-20-1-15,21 1 0,-21 0 0,20 0 16,1 0-16,-21 0 0,21-1 16,0 1-16,-1-21 0</inkml:trace>
  <inkml:trace contextRef="#ctx0" brushRef="#br1" timeOffset="-192955.89">11324 11070 0,'0'0'0,"0"21"16,0 1 0,0-1-16,0 21 0,0 0 0,-21 22 15,0-22-15,21 22 0,-21-22 16,-1 22-16,22-22 0,0 0 0,-21 1 16,21-1-16,-21 0 0,21 1 0,0-22 15,0 0-15,0 21 0,0-21 16,0 1-16,-21-1 15,0-21 1,0 0-16,-1 0 16,1-21-16,-21-1 0,21 1 0,0 0 15</inkml:trace>
  <inkml:trace contextRef="#ctx0" brushRef="#br1" timeOffset="-192211.57">10689 11642 0,'0'0'0,"0"21"16,21 0-1,0-21-15,1 0 16,-1 0-16,0 0 0,0 0 16,21 0-16,1 0 0,-1 0 15,0-21-15,1 0 0,-1 0 0,0-1 16,1 1-16,-1 0 0,0 0 0,1-21 16,-1-1-16,-21 22 0,22-21 15,-22-1-15,0 1 0,-21 0 0,0 21 16,21-22-16,-21 22 0,0 0 0,0 0 15,0 42 1,0 0 0,-21 21-16,21-20 0,0 20 0,0 0 15,0 1-15,0-1 0,-21 0 16,21 1-16,0-1 0,0 0 16,-21 1-16,21-22 0,0 21 0,0-21 15,0 22-15,0-22 0,0 0 16,0 0-16,0 0 0,-22-21 0,22 21 15,0-42 1,22 0 0,-22 0-16,21 0 0,0 0 15,-21-1-15,21-20 0,0 21 0,-21 0 16,21 0-16,1-1 0,-1 1 16,-21 0-16,21 21 15,0 0-15,0 0 0,-21 21 16,0 0-16,21 1 15,-21-1-15,0 0 0,22 0 16,-22 0-16,0 0 0,21 1 16,-21-1-16,21-21 0,0 21 15,0-21-15,0 0 0,1 0 0,-1 0 16,0 0-16,0 0 0,0 0 0,22-21 16,-22 0-16,21 21 0,-21-22 15,22 1-15,-22 0 0,0 0 16,21 0-16,-21 0 0,1-22 0,-1 22 15,-21-21-15,0 21 0,0-22 0,0 22 16,0 0-16,0 0 0,-21 21 16,-1 0-16,1 0 0,0 21 15,0 0-15,0 0 0,0 0 0,-1 1 16,22 20-16,0-21 0,-21 21 16,21-20-16,0-1 0,0 21 0,0-21 15,0 0-15,21 1 0,1-1 0,-1-21 16,0 21-16,0-21 0,0 0 15,22 0-15,-22 0 0,0 0 0,21 0 16,-21 0-16,1 0 0,-1-21 0,21 0 16,0-22-16</inkml:trace>
  <inkml:trace contextRef="#ctx0" brushRef="#br1" timeOffset="-189293.66">13525 11070 0,'0'0'0,"0"-21"0,0 0 0,0 0 16,0 0-16,0-1 0,0 1 0,-21 21 16,0 0-1,0 0-15,0 0 0,0 21 16,-22-21-16,22 22 0,-21-1 0,21 21 16,-1 0-16,-20 1 0,21-1 15,0 22-15,0-1 0,21-21 0,0 22 16,0-1-16,0 1 0,0-22 0,0 22 15,21-22-15,21 0 0,-21 1 16,0-22-16,22 0 0,-1 0 0,0 0 16,22-21-16,-22 0 0,1 0 15,-1 0-15,0-21 16,-21 21-16,22-21 0,-1 0 0,0 0 16,-20 0-16,20-22 0,-21 22 0,0 0 15,0 0-15,22-43 16,-43 22-16,0 21 0,0-64 15,0 64-15,0 0 0,0-22 0,0 22 16,-21 0-16,-1 21 16,1 0-16,21 21 15,-21 0-15,21 1 0,0 20 16,-21-21-16,21 21 0,0-20 0,0 20 16,0 0-16,0-21 0,0 1 0,0 20 15,0-21-15,0 0 0,0 0 16,21 1-16,0-22 0,0 0 0,1 0 15,-1 0-15,0 0 0,0 0 0,21 0 16,-20 0-16,20-22 16,-21 1-16,0 0 0,22 0 0,-22 0 15,0-22-15,0 22 0,0 0 0,-21-21 16,0-1-16,0 1 0,0 21 16,0-21-16,-21-1 0,0 1 0,0 21 15,-22-22-15,22 22 0,0 0 16,-21 21-16,21 0 0,-1 0 15,-20 0-15,21 21 0,0 0 0,-43 43 16,43-43-16,21 21 0,-21 1 16,21-1-16,-21 0 0,21 1 15,0-22-15,0 21 0,0-21 0,21 22 16,0-22-16,0 0 0,-21 0 16,43-21-16,-22 0 0,0 0 0,21 0 15,1 0-15,-22 0 0,21 0 0,0-21 16,1 21-16,-1-21 0,0 0 15,22-43-15,-43 43 0,21 0 16,-20-21-16,-1 20 0,0-20 0,-21 21 16,0-21-16,21 20 0,-21 1 15,0 0-15,0 0 16,0 42 0,0 0-16,0 0 15,0 1-15,0 20 0,0-21 16,0 0-16,0 0 0,0 22 15,0-22-15,0 0 0,0 0 0,0 0 16,0 1-16,0-1 0,0 0 0,0 0 16,0-42 31,21 0-47,-21 0 0,0-22 0,0 22 15,21 0-15,-21-21 16,0-1-16,22 22 0,-22-21 0,0 21 15,21-22-15,0 22 0,-21 0 0,21 0 16,0 0-16,0 21 16,1 0-16,-1 0 0,-21 21 15,0 0-15,21-21 0,-21 42 16,0-21-16,21 1 0,-21-1 0,21 0 16,-21 21-16,21 1 15,-21-22-15,22 0 0,-22 0 16,21-21-16,-21 21 0,21-21 15,0 0-15,0 0 16,0 0 0,1-21-16,-22 0 0,21 21 0,-21-21 0,21-22 15,0 22-15,-21 0 16,21 0-16,0-21 0,-21 20 0,22 1 16,-22 0-16,0 0 0,21 0 0,0 21 15,-21 21 16,0 0-31,0 0 0,0 0 0,0 1 16,0 20-16,0-21 0,0 0 16,0 0-16,0 22 0,21-22 0,-21 0 15,21 21-15,0-20 16,1-1-16,-1-21 0,0 21 16,0-21-16,21 0 0,-20 0 0,20 0 15,-21 0-15,21 0 0,-20 0 0,20-21 16,-21 21-16,0-21 0,22-1 15,-22 1-15,-21 0 0,21-42 16,0 41-16,-21-20 0,0 0 0,0 21 16,0-22-16,0-41 15,-21 62-15,21 1 0,-21 0 0,21 0 16,0 42 0,-21 0-16,21 0 0,0 1 15,0-1-15,0 21 0,0 0 0,0-20 16,-22 20-16,22-21 0,0 21 0,0-20 15,0 20-15,0-21 16,0 0-16,0 22 0,0-22 16,0 0-16,22-21 31,-1 0-31,-21-21 16,0 0-16,0-1 0,0 1 0,0 0 15,21 0-15,-21 0 0,0 0 16,0-22-16,21 22 0,-21 0 15,0-21-15,0 20 0,21 1 0,-21 0 16,21 21-16,-21-21 0,22 21 16,-1 0-1,-21 21-15,0 0 0,0 0 0,0 1 16,0-1-16,0 0 0,21 21 16,-21-21-16,0 1 0,21-1 0,-21 0 15,0 0-15,21 0 0,0-21 0,-21 21 16,22-21-16,-1 0 0,-21 22 15,21-22-15,0 0 0,0 0 0,0 0 16,1 0-16,-1-22 0,0 22 0,21-21 16,-21 0-16,1 0 0,-1 0 15,0 0-15,0-22 0,-21 22 16,21-21-16,0-1 0,1 1 0,-22 0 16,0 21-16,21-1 0,0-20 15,-21 21-15,0 0 0,21 21 16,0 0-16,-21 21 15,0 0-15,0 0 16,0 22-16,0-22 0,0 21 0,0-21 16,0 22-16,0-22 0,0 21 15,0-21-15,0 22 0,0-22 0,0 0 16,0 21-16,21-21 0,-21 1 0,22-22 16,-22 21-16,21-21 15,0 0-15,0 0 0,0 0 0,0 0 16,1 0-16,-1 0 0,0-21 0,42-22 15,-41 22-15,20-21 16,-21 21-16,0-22 0,0 1 16,1 21-16,-1-22 0,0 22 0,0 0 15,-21 0-15,21 0 0,-21 42 32,0 0-32,0 0 15,0 0-15,0 1 0,-21-1 16,21 21-16,-21-21 0,21 0 0,0 1 15,0-1-15,0 0 0,0 0 16,0 0-16,0 0 0,0 1 0,0-1 16,21-21-16,0 0 15,0 0-15,1 0 0,-1 0 0,0 0 16,0 0-16,0-21 0,0 21 0,1-22 16,-1 1-16,0 21 0,-21-21 15,0 0-15,0 0 0,0 0 0,0-22 16,0 22-16,0 0 0,-21 0 0,0-22 15,21 22-15,-22 0 0,1 0 16,0 21-16,0-21 0,0 21 0,0 0 16,-1 0-16,22-21 15,0-1 1,22 22-16,20-21 0,-21 21 16,0-21-16,22 21 0,-22 0 15,21-21-15,-21 21 0,22 0 16,-1 0-16,-21 0 0,21 0 0,-20 0 15,-1 21-15,0-21 0,0 21 16,0 0-16,-21 1 0,21-1 0,-21 21 16,0-21-16,0 0 0,0 1 0,0 20 15,0-21-15,0 0 0,0 0 16,0 1-16,0-1 0,0 0 0,0 0 16,22 0-16,-22 0 0,0 1 15,0-44 16,0 1-31,0 0 16,0 0-16,0-21 0,0 20 0,21-20 16,-21 0-16,0 21 0,21-43 15,0 22-15,0-1 0,0 1 0,22 21 16,-22-21-16,21 20 0,1 1 16,-1 0-16,0 0 0,-21 21 15,22 0-15,-1 0 0,-21 0 0,22 21 16,-22 0-16,0 0 0,0 1 0,0-1 15,0 21-15,-21 0 0,0 1 16,0-1-16,0-21 0,0 22 0,0-1 16,0-21-16,0 21 0,-21-20 0,21-1 15,-21 0-15,21 0 0,-21-21 16,21-21 0</inkml:trace>
  <inkml:trace contextRef="#ctx0" brushRef="#br1" timeOffset="-188804.94">19008 10626 0,'0'0'0,"21"-43"0,-21 22 0,0-21 16,0 21-16,0 0 0,0-1 0,0 1 16,21 42-16,-21 1 15,21 20-15,-21 0 0,21 1 16,0-1-16,-21 21 0,22 1 0,-22-22 16,0 22-16,0-1 0,0 1 15,0-1-15,0-20 0,0 20 0,0 1 16,-22-1-16,22-21 0,0 1 15,0-1-15,0 0 0,-21-20 0,21-1 16,0 0-16,0-42 31,0 0-15,0-22-16,0 22 0,0-21 0</inkml:trace>
  <inkml:trace contextRef="#ctx0" brushRef="#br1" timeOffset="-188477.13">18817 10859 0,'-21'-22'0,"42"44"0,-63-65 0,42 22 0,0-21 16,-21 21-16,21-1 0,0-20 0,0 0 15,0 21-15,0-22 0,0 1 16,21 0-16,0 20 0,21-20 0,1 21 16,20 0-16,-21 0 15,43-1-15,-21 22 0,20 0 16,1 22-16,0 20 0,-1-21 0,-20 43 15,-22-22-15,0 0 0,1 22 0,-22-22 16,-21 22-16,0-22 0,-21 0 0,-22 1 16,1-1-16,0 0 0,-1-21 0,-20 22 15,21-22-15,-1 0 0,1 0 16,0 0-16,20 1 0,-20-22 0,21 0 16,21 21-16,-21-21 15,42 0 1,0-21-16,0 21 15,0 0-15,22-22 16,-22 22-16,0 0 0,21 0 0</inkml:trace>
  <inkml:trace contextRef="#ctx0" brushRef="#br1" timeOffset="-187993.43">19918 11091 0,'0'0'0,"21"0"16,0-21-16,0 21 0,-21-21 0,0 0 15,0 0-15,0 0 16,0-1-16,0 1 16,-21 21-16,0 0 0,0 0 0,0 0 15,-1 0-15,-20 0 16,21 21-16,0 1 0,0-1 0,-1 0 16,1 0-16,0 21 0,0 1 15,0-1-15,0-21 0,-1 22 0,1-1 16,21-21-16,-21 21 0,21-20 15,0-1-15,0 0 0,0 0 16,21-21-16,0 0 0,1 0 0,-1 0 16,0 0-16,0-21 0,0 0 15,0 0-15,22-1 0,-22 1 0,0-21 16,0 21-16,0-22 0,1 1 0,-1 21 16,-21 0-16,0 0 15,21-1-15,-21 1 0,21 0 16,-21 42-1,0 0-15,0 1 16,0-1-16,0 21 0,0-21 0,0 22 16,0-22-16,0 0 0,0 21 0,0-21 15,0 1-15,21-1 0,-21 0 16,21-21-16,-21 21 0,22-21 16,-1 0-16,0 0 0,0 0 15,0 0-15,0 0 0,1 0 16,-1-21-16,-21 0 0,21 21 0,0-21 15,-21-1-15,0 1 0</inkml:trace>
  <inkml:trace contextRef="#ctx0" brushRef="#br1" timeOffset="-187633.64">20214 11218 0,'0'-105'31,"0"83"-31,0 149 0,0-275 0,0 127 16,0 0-16,0 0 0,21 21 15,0 0-15,1 0 16,-1 0-16,0 0 0,0 21 15,0-21-15,0 21 0,1 0 0,-1 0 16,0 1-16,-21-1 0,0 21 16,21-21-16,-21 0 0,0 22 15,0-22-15,0 0 0,0 21 0,0-20 16,0-1-16,0 0 0,-21-21 31,21-21-15,0 0-16,0-1 0,0 1 15,0 0-15,21-21 0,0 21 16,-21-1-16,21-20 0,1 21 0,-22 0 16,21 0-16,0-1 0,0 22 15,0-21-15,0 0 0,1 21 0,-1 0 16,0-21-16,0 21 0,0 0 16,0 0-16,1 0 0,-1 0 15,0 0 1,-21 21-16</inkml:trace>
  <inkml:trace contextRef="#ctx0" brushRef="#br1" timeOffset="-186602.92">20934 11261 0,'0'21'0,"0"-42"0,21 42 16,0-21-16,0 0 16,0-21-16,1 0 15,-1-1-15,-21 1 0,21 0 0,0 0 16,-21 0-16,21 0 15,-21-1-15,21 1 0,-21 0 0,22 0 16,-22 0-16,0 0 0,-22 21 16,1 0-1,0 0-15,0 0 0,0 21 16,0 0-16,-22 0 0,22 0 0,0 0 16,0 22-16,21-22 0,-21 21 15,21-21-15,0 22 0,0-22 0,0 0 16,0 0-16,0 22 0,0-22 15,21-21-15,0 21 0,0 0 0,0-21 16,22 0-16,-22 0 0,21 0 0,-21 0 16,22 0-16,-1-21 0,0 0 15,1 0-15,-22-1 0,21 1 16,0-21-16,-20 21 0,20-22 0,-21 22 16,0-21-16,0 21 0,-21-22 0,22 22 15,-22 0-15,0 0 0,0 0 16,0 0-16,-22 42 31,22 0-31,0 0 16,-21 0-16,21 0 0,0 22 0,-21-22 15,21 0-15,0 21 0,0-20 0,0-1 16,0 0-16,0 0 0,0 0 16,0 0-16,0 1 0,0-1 15,0-42 16,0-1-31,0-20 16,0 21-16,21 0 0,0-22 0,1 22 16,-22-21-16,21 0 0,0 20 15,0-20-15,0 21 0,0-21 0,22 20 16,-22 1-16,0 0 0,21 0 0,-20 21 16,-1 0-16,0 0 0,21 0 15,-42 21-15,21-21 16,-21 21-16,0 0 0,0 22 15,0-22-15,0 0 0,0 21 16,0-20-16,-21 20 0,21-21 0,0 21 16,0-20-16,0-1 0,0 0 0,0 0 15,0 0-15,0 0 0,21-21 16,1 0-16,-1 0 0,0 0 16,0 0-16,0 0 0,0 0 0,1-21 15,-1 0-15,0 0 16,0 0-16,0-22 0,0 22 0,1-21 15,-1 0-15,0-1 0,-21 1 0,21 0 16,0-1-16,0 1 0,-21-22 16,0 22-16,22 0 0,-22-1 0,21 1 15,-21 0-15,0 21 0,0-1 0,0 44 32,0-1-17,-21 0-15,21 21 0,-22-21 0,22 22 16,0-22-16,0 21 0,-21 1 15,21-1-15,0 0 0,-21 1 0,21-1 16,0 0-16,0 1 0,0-22 16,0 21-16,0 0 0,0 1 0,0-22 15,0 0-15,0 21 0,0-20 16,0-1-16,21-21 16,0 0-16,1 0 15,-1 0-15,0 0 0,0 0 0,0-21 16,22-1-16,-22 1 0,0 0 0,21 0 15,-21 0-15,1 0 0,-1-22 16,0 22-16,0 0 0</inkml:trace>
  <inkml:trace contextRef="#ctx0" brushRef="#br1" timeOffset="-186325.07">22225 10837 0,'0'0'16,"21"0"0,21 0-16,-20 0 15,20 0-15,0 0 0,1 0 0,-1 0 16,0 0-16,1 0 0,-1-21 0,-21 21 16,21-21-16,1 21 0,-22 0 15,0 0-15,0 0 0,0 0 0,1 0 31,-44 0 1,1 0-17</inkml:trace>
  <inkml:trace contextRef="#ctx0" brushRef="#br2" timeOffset="-176981.86">23961 2836 0,'-22'0'94,"1"22"-78,21-1-1,-21-21-15,21 21 0,0 0 16,0 0-16,0 0 0,0 1 16,0-1-1,21-21 1,0 0-16,1 0 15,-1 0-15,0 0 16,-21-21-16,0-1 16,0 1-1,0 0-15,0 0 0,0 0 16,-21 21 15,0 0-15,-1 0-16,1 0 15,21 21-15,-21-21 0,0 21 0,21 0 16,0 0-16,0 1 16,0-1-16,0 0 15,0 0 1,21-21 0,0 0-16,0 0 0,1 0 15,-1 0-15,0 0 16,0-21-16,-21 0 15,0 0-15,0-1 16,0 1-16,0 0 16,0 0-16,0 0 0,-21 21 31,0 0-31,0 0 0,-1 0 16,1 0-16,0 0 15,21 21-15,-21 0 0,21 0 16,0 0-16,0 1 15,0-1-15,0 0 16,21-21 0,0 0-16,0 0 15,1 0-15,-1 0 16,0 0-16,0 0 16,0 0-16,-21-21 15,0 0-15,0-1 16,0 1-16,0 0 15,0 0-15,-21 21 16,0 0 0,0 0-16,0 0 15,-1 0 1,1 21-16,21 0 0,-21-21 16,21 21-16,0 1 15,0-1-15,0 0 16,21-21-16,0 0 15,1 0-15,-1 0 16,0 0-16,0 0 0,0 0 16,0 0-1,-21-21-15,0 0 16,0-1-16,0 1 16,0 0-1,-21 21-15,0 0 16,0 0-16,0 0 15,0 21-15,-1 0 16,22 1-16,0-1 16,0 0-1,0 0 1,22-21 46,-22-21-46</inkml:trace>
  <inkml:trace contextRef="#ctx0" brushRef="#br2" timeOffset="-174276.88">24024 3006 0,'-21'0'78,"21"21"-62,-21-21 0,0 0-16,-1 0 15,1 0-15,0 0 16,0 0-1,0 0-15,0 21 0,-1-21 16,1 0 0,0 0-16,0 0 15,0 0-15,0 0 16,-1 0 0,1 0-16,0 0 0,0 0 15,21-21-15,-21 21 0,0 0 16,-1 0-16,22-21 15,-21 21-15,0 0 0,21-21 16,-21 21-16,21-22 0,-21 22 16,0-21-16,-1 21 15,1-21-15,0 0 0,0 0 16,0 21-16,0-21 16,21-1-16,-22 1 0,1 21 15,21-21-15,0 0 0,-21 0 16,0 0-1,0 21-15,21-22 0,0 1 16,-21 0-16,-1 21 0,1-21 16,0 0-16,21 0 0,-21-1 0,0 1 15,21 0-15,-21 0 0,-1 0 16,22 0-16,-42-22 0,42 22 16,0-21-16,-21 42 0,0-21 15,21-1-15,-21 1 0,21 0 0,0 0 16,0 0-16,-22 0 15,22-1-15,0 1 0,0 0 16,0 0-16,0 0 0,0 0 0,0-1 16,-21 1-16,21 0 0,0-21 15,0 21-15,0-22 0,0 22 16,-21 0-16,21 0 0,-21-43 16,21 43-16,0-21 0,0 21 15,0-1-15,0-20 0,0 21 16,0 0-16,0 0 0,0-1 0,0 1 15,0 0-15,0 0 0,0 0 16,0 0-16,0-1 0,0 1 0,0 0 16,0 0-16,0 0 0,0 0 15,0-1-15,0 1 0,21 21 0,-21-21 16,0 0-16,21 0 0,-21 0 16,0-1-16,21 1 15,1 0-15,-22 0 16,0 0-16,21 21 0,-21-21 15,21-1-15,0 1 16,-21 0-16,0 0 0,21 21 16,-21-21-16,21 21 0,-21-21 15,22 21-15,-22-22 16,21 22-16,-21-21 16,21 21-16,-21-21 0,21 0 15,0 21 1,0-21-16,1 21 15,-1-21-15,0-1 16,0 1 0,0 21-16,0-21 15,1 21-15,-1 0 16,0-21-16,0 21 16,0 0-16,0-21 0,1 21 15,-1-21-15,0 21 16,0 0-16,0 0 0,0-22 0,1 22 15,-1-21-15,0 21 16,0 0-16,0-21 16,0 21-16,1 0 15,-1-21-15,0 21 0,0 0 16,0 0-16,0-21 0,1 21 0,-1 0 16,0 0-16,-21-21 0,21 21 15,0 0-15,0 0 0,-21-22 16,22 22-1,-1 0-15,0 0 0,0-21 16,0 21-16,0 0 16,1-21-16,-1 21 15,0 0-15,0 0 16,0 0-16,-21-21 16,21 21-16,1 0 15,-1 0-15,0 0 16,0 0-16,0 0 15,0 0-15,1-21 0,-1 21 16,0 0-16,0 0 16,0 0-16,0 0 0,1 0 15,-1 0-15,0 0 0,0 0 16,0 0-16,0 0 0,1 0 16,-1 0-16,0 0 0,0 0 15,0 0-15,0 0 0,1 0 0,20 0 16,-21 0-16,0 0 0,0 0 15,1 0-15,-1 0 16,0 0-16,0 0 0,0 0 0,0 0 16,1 0-16,-1 0 0,0 0 15,0 0-15,0 0 16,0 0 0,1 0 15,-22-21 63,-22 21-48,1 0-46,0 0 0,21 21 16,-21-21-16,0 0 16,21 21-16,-21 0 0,21 0 15,0 0 1,0 1-16,0-1 31,0 0-31,21-21 31,0 0-31,0 0 0,0 0 16,0 0 0,1-21-16,-22 0 15,21-1-15,-21 1 16,0 0 0,0 0-16,0 0 15,-21 21 1,21-21-16,-22 21 0,1 0 31,0 21-15,21 0-16,0 0 15,0 0 1,0 0 0,0 1-16,21-22 46,0 0-46,1 0 32,-1-22-32,-21 1 15,0 0 1,0 0-16,0 0 0,0 0 16,-21 21 30,21 21-46,-22-21 0,22 21 16,0 0-16,0 0 16,0 0-16,0 1 15,0-1 1,22-21 0,-1 0-16,0 0 31,0 0-31,-21-21 31,0-1-31,0 1 16,0 0-1,0 0 17,-21 21-1,21 21-16,0 0 1,0-42 78,0 0-79,-21 21 64,0 0-79,-1 0 15</inkml:trace>
  <inkml:trace contextRef="#ctx0" brushRef="#br2" timeOffset="-172025.51">24850 2858 0,'21'0'31,"-21"-22"-15,0 1 15,0 42 32,21 1-63,-21-1 15,21-21-15,-21 21 0,0 0 16,0 0-16,0 0 15,0 1-15,0-1 0,0 0 16,0 0-16,0 0 16,0 0-16,0 1 0,0-1 0,0 0 15,0 0-15,0 0 0,0 0 0,0 1 16,0-1-16,21 0 0,-21 0 16,0 0-1,0-42 32,0 0-47,0 0 16,0 0-16,0-1 0,0 1 15,0 0-15,0 0 0,0-21 16,0 20-16,0 1 0,0 0 0,0-21 16,0 21-16,0-1 0,0-20 15,-21 21-15,21 0 0,0 0 0,0-1 16,0 1-16,0 42 62,0 1-62,0-1 0,0 0 16,0 0-16,0 0 0,0 0 0,0 1 16,0-1-16,0 0 0,0 0 0,0 0 15,0 0-15,0 1 16,0-1-16,0 0 0,0 0 15,0 0-15,-21-21 32,0 0-17,21-21 1,0 0-16,-21 0 16,21 0-16,0-1 15,0 1-15</inkml:trace>
  <inkml:trace contextRef="#ctx0" brushRef="#br2" timeOffset="-170892.16">24955 2688 0,'0'0'16,"0"-21"-16,0 0 0,-21 21 16,21-21-16,-21 21 15,0-21-15,0 21 16,0 0 0,-1 0-16,1 0 0,0 0 15,0 0-15,0 0 16,0 0-16,-1 0 0,1 0 15,0 0-15,0 21 0,0-21 16,0 21-16,-22-21 0,22 21 0,0 0 16,0-21-16,0 21 0,-1 1 15,1-1-15,0 0 0,0-21 16,21 21-16,0 0 0,-21 0 16,0 1-16,21-1 15,0 0-15,-22 0 0,22 0 0,-21-21 16,21 21-16,-21 1 0,21-1 15,0 0-15,0 0 0,0 0 16,0 0-16,0 1 0,0-1 0,0 0 16,0 0-16,0 0 0,0 0 15,0 1-15,0-1 0,0 0 0,0 0 16,0 0-16,0 0 16,21 1-16,-21-1 0,0 0 0,21 0 15,-21 0-15,22 0 16,-22 1-16,21-1 15,0-21-15,-21 21 0,0 0 0,21 0 16,0-21-16,0 0 16,-21 21-16,22-21 0,-1 0 15,0 0-15,0 0 0,0 0 16,0 0-16,1 0 0,-1 0 0,0 0 16,0 0-16,0 0 0,0 0 0,1 0 15,-1 0-15,0 0 0,0 0 16,0 0-16,0 0 0,1 0 0,-1 0 15,21-21-15,-21 21 0,0 0 16,1-21-16,-1 0 0,0 21 16,0-21-16,0 21 0,0 0 0,-21-21 15,22 21-15,-1-22 0,0 1 16,-21 0-16,21 21 0,0-21 16,-21 0-16,0 0 0,21 21 15,-21-22-15,22 22 0,-22-21 16,0 0-16,0 0 0,0 0 15,0 0-15,0-1 0,21 1 16,-21 0-16,0 0 0,0 0 16,0 0-16,0-1 15,0 1-15,0 0 0,0 0 16,0 0-16,0 0 16,0-1-1,0 1-15,-21 21 16,21-21-16,0 0 0,-22 0 15,1 0-15,21-1 0,-21 22 16,21-21-16,0 0 0,-21 21 0,0-21 16,0 21-16,-1-21 15,1 21-15,0 0 16,0-21-16,21-1 16,-21 22-16,0 0 0,-1 0 0,22-21 15,-21 21-15,0 0 16,0 0-16,0 0 15,0 0 1,-1 0-16,1 0 0,0 0 16,0 0-16,0 0 0,0 0 15,-1 21-15,1-21 16,0 0 15</inkml:trace>
  <inkml:trace contextRef="#ctx0" brushRef="#br2" timeOffset="-169557.41">24384 762 0,'-21'0'16,"0"0"0,-1 0 15,22-21-16,0 0 17,22 0-17,-1 21 1,0 0-16,0 0 16,0 0-16,0 0 0,1 0 15,-1 21 1,0 0-16,-21 0 15,0 0-15,0 0 0,0 1 16,-21-1-16,0 0 16,-1 0-16,1 0 0,0 0 0,0 1 0,0-1 15,0-21 1,21 21-16,-22-21 0,22 21 16,-21-21-1,21 21-15,21-21 63,1-21-63,-1 21 15,0 0-15,0 0 16,0-21-16,0 21 0,1 0 16,-1 0-16,0 0 0,0-21 15,0 21-15,0 0 16,1 0-16,-22-21 62,0-1-46</inkml:trace>
  <inkml:trace contextRef="#ctx0" brushRef="#br2" timeOffset="-168441.23">24659 487 0,'-21'-21'0,"0"0"15,0 21 1,-1 0-16,1-22 0,0 22 16,0 0-16,0 0 15,0 0-15,-1 0 0,1 0 0,0 0 16,0 0-16,0 0 16,0 0-16,-1 22 0,1-22 0,0 21 15,0-21-15,21 21 0,-21 0 16,0-21-16,-1 21 0,1 0 0,0 1 15,0-1-15,0 0 16,21 0-16,0 0 0,-21-21 0,21 21 16,-22 1-16,22-1 0,-21 0 15,21 0-15,0 21 0,0-20 0,0-1 16,0 0-16,0 21 16,0-21-16,0 1 0,0-1 0,0 21 15,0-21-15,0 0 0,0 1 16,0-1-16,0 0 0,0 0 0,0 0 15,21-21-15,-21 21 0,22 1 0,-22-1 16,0 0-16,21-21 16,0 21-16,0-21 0,-21 21 15,21-21-15,0 0 0,-21 21 16,22-21-16,-1 0 0,0 0 0,0 0 16,0 0-16,0 0 15,22 0-15,-22 0 0,0 0 16,0 0-16,0 0 0,1 0 0,20 0 15,-21 0-15,0 0 0,0 0 16,1 0-16,-1-21 0,0 0 16,0 21-16,0 0 0,0-21 15,1 0-15,-1 21 0,0-21 16,-21-1-16,21 1 16,0 0-16,0 0 0,-21 0 15,0 0-15,22-1 0,-1 1 16,-21 0-16,0 0 0,0 0 15,21 21-15,-21-21 0,0-1 16,21 1-16,-21 0 0,0 0 16,0 0-16,0 0 0,0-1 0,0 1 15,0 0-15,0 0 16,0 0-16,0 0 0,0-1 16,0 1-16,-21 0 15,21 0-15,-21 21 0,21-21 16,-21 0-1,-1 21-15,22-22 0,-21 22 0,21-21 16,-21 0-16,0 21 16,0-21-16,21 0 15,-21 21-15,-1 0 0,1 0 16,21-21-16,-21 21 0,0 0 16,21-22-16,-21 22 0,0 0 15,21-21-15,-22 21 16,1 0-16,0 0 15,0 0-15,0 0 16,0 0-16,-1 0 0,1 0 16,0 0-16,0 0 15,0 0-15,0 0 16,21 21-16,-22-21 16,1 0-16,21 22 0,-21-22 31,21 21-31,-21-21 15,0 0 1,21 21-16,0 0 16,-21-21-1,21 21-15,0 0 16</inkml:trace>
  <inkml:trace contextRef="#ctx0" brushRef="#br0" timeOffset="-83229.27">2984 13208 0,'0'0'0,"22"-21"0,-22 0 0,21 0 0,-21-1 16,0 1-16,0 0 0,0 0 15,0 0-15,21 21 0,-21-21 0,21-1 16,-21 44 0,0-1-1,0 21-15,0-21 0,0 22 16,0-1-16,-21 0 0,0 1 0,0 20 15,-1 1-15,1-22 0,0 21 16,-21 22-16,21-21 0,-1-1 0,-20-21 16,21 22-16,0-22 0,-22 22 15,22-43-15,0 21 0,0 1 16,0-22-16,0 0 0,-1 0 16,1-21-16,21 21 0,-21-21 0,0 0 15,0 0 1,21-21-16,0 0 15,0 0-15,0 0 0,21-22 0,0 22 16,0-21-16,0 21 0</inkml:trace>
  <inkml:trace contextRef="#ctx0" brushRef="#br0" timeOffset="-82941.11">3323 13081 0,'0'0'0,"-21"0"32,21 21-32,-21 0 15,0 1-15,21 20 0,-22-21 0,1 21 16,21 1-16,-21-1 0,0 22 16,21-1-16,0 1 0,-21-1 0,0 1 15,21-22-15,-22 21 0,22 1 16,-21-22-16,21 22 0,0-22 0,0-21 15,-21 22-15,21-1 0,0-21 16,0 0-16,0 0 0,0-42 31,21 0-15</inkml:trace>
  <inkml:trace contextRef="#ctx0" brushRef="#br0" timeOffset="-82443.4">4276 13377 0,'0'0'0,"0"-21"0,0 0 16,0 0-16,0 0 15,0 0-15,0-1 0,0 1 16,-22 21-16,1 0 15,0 0-15,-21 0 0,21 0 0,-1 21 16,-20 1-16,21-1 0,-21 0 16,20 0-16,-20 0 0,21 22 0,0-22 15,0 21-15,-1 0 0,1-20 16,21-1-16,0 21 0,0-21 16,0 0-16,21-21 15,1 0-15,20 0 0,-21 0 0,21 0 16,-20 0-16,20 0 0,0 0 15,-21 0-15,22 0 0,-22 22 0,0-22 16,0 21-16,0 0 0,-21 0 16,0 0-16,0 0 0,-21 1 0,0 20 15,0-21-15,-21 0 0,20 0 16,-20 1-16,0-1 0,-1 0 0,1 0 16,0-21-16,-1 0 0,1 0 0,0 0 15,21 0-15,-22 0 0,22 0 16,0 0-16,0-21 0,0 21 0,21-21 15,0 0-15,0-1 16,21 1-16,0 0 16,0 0-16,0 0 0,0 0 15,22-1-15,-22 1 0,21 0 0</inkml:trace>
  <inkml:trace contextRef="#ctx0" brushRef="#br0" timeOffset="-82096.72">4530 13377 0,'-22'0'15,"1"0"-15,21 22 16,0-1-16,0 0 16,0 0-16,0 21 0,0 1 0,0-1 15,0 22-15,0-22 0,0 21 16,0-20-16,0 20 0,21 1 0,-21-22 15,22 22-15,-22-1 0,0-21 16,0 22-16,21 63 0,-21-64 16,21 1-16,-21-1 0,0 1 15,0-1-15,0-20 0,0 20 16,0-20-16,0-1 0,0 0 0,-21-21 16,21 22-16,-21-22 0,21 0 15,-22-21-15,1-21 16,21 0-1,0 0-15,0-22 0,0 1 0,0 0 16,0-1-16,0-20 0,0-1 16</inkml:trace>
  <inkml:trace contextRef="#ctx0" brushRef="#br0" timeOffset="-81785.9">4551 13631 0,'0'-42'0,"0"84"0,-21-105 0,-1 42 16,1 0-16,21-1 15,-21 1-15,0 0 0,21 0 0,-21 0 16,21 0-16,0-1 16,21 1-16,0 21 0,0 0 0,0 0 15,22 0-15,-1 0 0,-21 0 16,22 0-16,-1 21 0,0 1 16,-21-1-16,1 21 0,-1 0 0,-21-20 15,0 20-15,0 0 0,0 1 0,0-1 16,-21 0-16,-22 1 0,22-22 15,-21 21-15,21-21 0,-22 0 0,22 1 16,0-22-16,0 21 0,0-21 0,21 21 16,-22-21-16,44 0 31,-1-21-31,0 0 16,0 21-16,0-22 0,0 1 0,22 0 15</inkml:trace>
  <inkml:trace contextRef="#ctx0" brushRef="#br0" timeOffset="-80874.74">5334 13399 0,'0'0'0,"-106"-43"31,85 43-31,0 0 16,0 0-16,-1 21 15,1-21-15,21 22 0,-21 20 0,0-21 16,21 21-16,0 1 0,-21-1 16,0 0-16,21 1 0,0-1 0,-22 0 15,22-20-15,0 20 0,0-21 16,0 0-16,0 0 0,0 1 0,0-1 16,22-21-16,-1 0 0,0 0 15,0 0-15,0-21 0,0-1 16,1 1-16,-1 0 0,0-21 0,0 21 15,0-22-15,0 1 16,1 0-16,-1 20 0,-21-20 0,0 0 16,21 21-16,-21-22 0,0 22 15,21 0-15,-21 0 0,0 42 32,0 0-17,0 0-15,0 0 0,0 22 16,0-22-16,0 21 0,0-21 0,0 22 15,21-22-15,-21 0 0,21 0 0,1 0 16,-1 1-16,0-22 0,0 0 16,21 0-16,-20 0 0,20 0 15,-21 0-15,21 0 0,1-22 0,-22 1 16,21 0-16,-21 0 0,22-21 16,-1-22-16,-21 43 15,0-21-15,-21 20 0,0-20 0,0 21 16,0 0-16,0 0 0,-21 21 31,21 21-15,0 0-16,0 0 0,0 21 15,0-20-15,0-1 0,0 21 0,0-21 16,0 0-16,0 1 0,0 20 16,0-21-16,0 0 0,0 0 15,0 1-15,0-1 0,0-42 47,0-1-47,0 1 16,0 0-16,0-21 0,0-1 15,0 22-15,21-21 0,-21 0 0,22-1 16,20 1-16,-21 0 0,0-1 16,22 22-16,-22 0 0,21 0 15,0 0-15,-20 21 0,20 0 0,-21 0 16,21 0-16,-20 0 0,20 21 15,-21 0-15,0 0 0,0 0 0,-21 22 16,0-22-16,0 21 0,0 0 16,0 1-16,0-1 0,0 0 0,-21 1 15,0-22-15,21 21 0,0-21 16,-21 1-16,21-1 0,-21 0 0,21 0 16,0-42-1,0 0-15,21 0 16,0-1-16,0-20 0,0 0 0,22-1 15</inkml:trace>
  <inkml:trace contextRef="#ctx0" brushRef="#br0" timeOffset="-80326.88">7027 12933 0,'0'0'0,"-21"0"0,42 0 31,0 0-15,1 0-16,20 0 0,-21 0 15,21 0-15,-20 0 0,20-21 0,-21 21 16,21 0-16,-20 0 0,20 0 16,-21-21-16,0 21 0,0-22 15,1 22-15,-1 0 0,0 0 16,-21-21-16,-21 21 15,0 0-15,-1 0 16,-20 0-16,0 0 0,21 0 0,-22 0 16,-20 0-16,20 21 0,22-21 15,-21 22-15,0-1 0,20-21 0,-20 21 16,21 0-16,0 0 0,0 0 16,21 1-16,0-1 0,0 0 0,0 0 15,0 0-15,0 0 0,0 1 16,0-1-16,0 0 0,0 21 15,0-21-15,0 22 0,0-22 0,0 21 16,0 1-16,0-1 0,-22 0 16,22 22-16,-21-22 0,21 0 0,0 22 15,0-22-15,-21 1 0,21 20 0,-21-21 16,21 1-16,0 41 16,0-62-16,0 20 0,0 0 15,0-21-15,0 1 0,21-1 0,0 0 0,0 0 16,-21 0-16,43-21 15,-1 0-15,-21 0 0,0 0 0,22 0 16,-22-21-16,21 0 0,-21 0 16,22-22-16,-1 1 0,0 0 15,1-1-15</inkml:trace>
  <inkml:trace contextRef="#ctx0" brushRef="#br0" timeOffset="-79285.38">7789 13250 0,'-21'-21'16,"0"21"-1,0 0 1,0 0 0,-1 21-16,22 1 0,-21-1 15,21 21-15,0-21 0,0 22 0,0-1 16,-21 21-16,21-20 0,-21-1 15,21 22-15,0-22 0,0 0 0,0-21 16,0 22-16,0-22 0,0 0 16,0 0-16,0 0 0,21-21 0,0 0 15,0 0 1,1 0-16,-1 0 0,0-21 0,-21 0 16,21 0-16,0 0 0,-21 0 0,0-22 15</inkml:trace>
  <inkml:trace contextRef="#ctx0" brushRef="#br0" timeOffset="-79105.48">7535 13568 0,'0'0'0,"-21"21"0,21 0 16,21-21 0,0 0-16,1 0 0,-1 0 0,0 0 15,0 0-15,21 0 16,-20-21-16,20 21 0,-21-21 0,21 0 15,-20 0-15,20 21 0,-21-22 16,0 1-16,0 0 0</inkml:trace>
  <inkml:trace contextRef="#ctx0" brushRef="#br0" timeOffset="-78772.67">8086 13504 0,'0'22'15,"0"-1"-15,-22-148 0,44 211 0,-22-20 0,0-43 16,21-21-1,0 0 1,0 0-16,-21-21 16,21 0-16,0 0 0,1-1 0,-1 1 15,0 0-15,0 0 0,-21 0 0,0-22 16,0 22-16,0 0 16,0 0-16,-21 21 15,0 0 1,0 21-16,-1 0 0,22 0 0,-21 1 15,21 20-15,-21 0 0,21-21 0,0 22 16,0-1-16,0 0 16,0 1-16,0-22 0,0 21 0,0-21 0,0 1 15,21-1-15,0-21 16,1 0-16,-1 0 0,21 0 16,-21 0-16,0 0 0,1-21 0,-1-1 15,21 1-15,-21-21 0</inkml:trace>
  <inkml:trace contextRef="#ctx0" brushRef="#br0" timeOffset="-78285.95">8678 13314 0,'21'0'16,"-42"0"-16,64-21 0,-22 21 0,0 0 0,21 0 15,-21 0-15,1 0 0,-1 21 16,0 0-16,-21 0 0,0 0 0,0 1 15,0 20-15,0-21 0,-21 21 0,0 1 16,-1-1-16,1-21 0,-21 22 16,21-1-16,0-21 0,-1 0 0,1 0 15,21 1-15,-21-22 0,21-22 16,21 22 0,0-21-16,1-21 0,-1 21 15,0-22-15,21 1 0,-21 0 0,1 21 16,20-22-16,-21 1 0,21 21 15,-20-22-15,-1 22 0,21 0 16,-21 0-16,0 0 0,1 21 0,-22 21 31,0 0-15,0 0-16,-22 22 0,1-22 0,-21 21 16,21 0-16,0 1 0,-1-1 15,22 0-15,0 1 0,-21-22 0,21 21 16,0-21-16,0 1 0,0-1 0,21 0 15,1-21-15,-1 0 16,21 0-16,-21 0 0,22 0 0,-1-21 16,-21 0-16,21-1 15,1-20-15,-1 21 0,0-21 0,1-1 16,-22 1-16,21 0 0,1-1 0,-1 1 16,0 0-16,-21-1 0,1 1 15</inkml:trace>
  <inkml:trace contextRef="#ctx0" brushRef="#br0" timeOffset="-78076.07">9652 12996 0,'0'-42'0,"0"-21"16,0 168-16,0-189 16,0 105-16,0 21 15,0-21-15,0 22 0,0-1 0,0 0 16,0 1-16,0-1 0,0 22 16,0-22-16,-21 0 0,21 1 15,0-1-15,0 0 0,0 1 16,0-22-16,0 21 0,0-21 0,0 0 15,0 1-15,0-1 0,21-21 16,0 0-16,0 0 16,0-21-16,1-1 0,-22 1 0,21-21 15,-21 21-15</inkml:trace>
  <inkml:trace contextRef="#ctx0" brushRef="#br0" timeOffset="-77889.18">9525 13293 0,'-21'21'15,"42"-42"-15,-42 63 16,42-42 0,0 0-16,0 0 15,0 0-15,22 0 0,-22 0 16,21 0-16,1 0 0,-1-21 0,0 0 16,1 21-16,20-21 0,-21-1 0,1 22 15,20-21-15,22-21 16,-43 21-16</inkml:trace>
  <inkml:trace contextRef="#ctx0" brushRef="#br0" timeOffset="-77659.31">10477 12975 0,'-21'21'15,"42"-42"-15,-42 21 16,0 0-16,0 21 0,21 1 16,-21-1-16,0 0 0,21 0 0,-22 0 15,22 22-15,-21-22 0,21 21 16,0-21-16,-21 22 0,21-1 0,-21-21 15,21 21-15,0 1 0,-21-22 0,21 21 16,0 1-16,0-22 0,0 21 16,0-21-16,21 0 0,0 1 0,0-22 15,0 0-15,22 0 0,-22 0 0,21-22 16,1 22-16,-22-42 16,21 21-16,0 0 0,22-22 0,-22 22 15</inkml:trace>
  <inkml:trace contextRef="#ctx0" brushRef="#br0" timeOffset="-77393.46">10880 13018 0,'21'21'16,"-42"-42"-16,21-1 0,-22 1 0,22 0 15,22 21 1,-1 0-16,0 0 0,0 21 0,0 0 16,22 1-16,-22-1 0,0 0 15,0 0-15,21 21 0,-20-20 16,-22 20-16,21-21 0,-21 21 0,0-20 15,0 20-15,0-21 0,0 21 0,-21-20 16,-22 41-16,1-21 16,21-20-16,0-1 0,-1 0 15,1 0-15,0-21 0,42-21 32,0 0-32,1 0 0,-1-1 15,0-20-15,0 21 0,21-21 0</inkml:trace>
  <inkml:trace contextRef="#ctx0" brushRef="#br0" timeOffset="-77175.58">11493 13102 0,'0'21'16,"0"1"-1,22-22-15,-1 0 16,0 0-16,0 0 0,0 0 15,0 0-15,1 0 16,-1 0-16,0 0 0,0 0 16,-42 0-1,0 0 1,0 0-16,-1 0 0,1 21 16</inkml:trace>
  <inkml:trace contextRef="#ctx0" brushRef="#br0" timeOffset="-77069.65">11515 13250 0,'0'22'16,"0"-1"-1,0-64 1,21 86-16,0-43 16,0 0-16,0 0 0,0-21 15,1-1-15,-1 1 0,0 21 0</inkml:trace>
  <inkml:trace contextRef="#ctx0" brushRef="#br0" timeOffset="-76757.83">12319 12658 0,'0'0'0,"-21"0"15,0 0 1,-1 0-16,22 21 0,0 0 16,22-21 15,-1 0-31,0 0 0,-21-21 15,21 21-15,-21-21 0,21 21 16,-21-21-16,0-1 0,0 1 16,-21 21-1,0 0 1,0 0-16,21 21 0,-21 1 0,-1 20 16,1-21-16,0 21 0,21-20 0,-21 20 15,0-21-15,21 21 0,-21-20 16,21-1-16,0 0 0</inkml:trace>
  <inkml:trace contextRef="#ctx0" brushRef="#br0" timeOffset="-76249.12">12615 12615 0,'0'0'0,"0"22"31,0-1-31,0 0 0,0 21 15,0 1-15,0 20 0,0-21 0,-21 22 16,21-22-16,-21 22 0,0-1 16,21-20-16,0-1 0,0 0 15,-21 1-15,21-22 0,0 21 0,-22-21 16,22 0-16,0 1 0,0-1 16,0-42-1,0-1 1,22 1-16,-22 0 0,21-21 15,-21 21-15</inkml:trace>
  <inkml:trace contextRef="#ctx0" brushRef="#br0" timeOffset="-75976.28">12552 12764 0,'0'0'0,"-21"-22"0,21 1 16,0 0-1,21 0-15,-21 0 0,21 21 16,0-21-16,21 21 0,-20-22 0,20 22 15,0 0-15,1-21 0,-1 21 16,0 0-16,1 0 0,-1 0 0,0 21 16,-21 1-16,1-1 0,-22 21 15,0-21-15,-43 22 0,22-1 0,-21 0 16,-1 1-16,1-1 0,0 0 0,-1 1 16,1-22-16,21 0 0,0 0 15,0 0-15,21 0 0,-22-21 0,44 0 31,-1-21-15,0 0-16,0 0 0,0 0 0</inkml:trace>
  <inkml:trace contextRef="#ctx0" brushRef="#br0" timeOffset="-75509.54">13377 12552 0,'0'-21'0,"0"42"0,-21-42 31,0 21-31,0 21 0,21 0 16,-21 0-16,21 0 0,-22 1 0,22 20 16,0 0-16,0 1 0,0-1 15,0 0-15,-21 22 0,21-22 16,0 0-16,-21 1 0,21-1 0,0 0 16,0 1-16,0-22 0,-21 21 15,21-21-15,0 1 0,0-1 16,0-42-1,21-1 1,-21 1-16,0 0 0,21 0 16,-21-21-16,21 20 0,-21-20 15,0 0-15,22 21 0,-1-22 16,0 22-16,0-21 0,0 21 0,0-1 16,1 1-16,41 21 15,-42 0-15,22 0 0,-22 0 0,0 21 16,0 1-16,0-1 0,-21 0 15,0 21-15,0-21 0,0 43 16,0-43-16,0 21 0,0-20 0,0-1 16,0 0-16,-21 0 0,0 21 15,21-20 1,0-44 0,0 1-1,21 0-15,0 21 0,0-21 0,1 0 16,-1 0-16</inkml:trace>
  <inkml:trace contextRef="#ctx0" brushRef="#br0" timeOffset="-74873.91">13949 12785 0,'0'-21'0,"-43"169"0,86-275 0,-64 106 32,21 42-32,-22 0 0,1 21 15,0-21-15,21 1 0,-21 20 16,21 0-16,-21-21 0,21 43 15,0-22-15,0-21 0,0 1 16,0-1-16,0 0 0,0 0 16,0 0-16,21-21 15,0 0-15,0-21 16,-21 0-16,21 21 0,1-21 16,-22 0-16,0-1 0,0 1 15,21-21-15,-21 21 0,0 0 0,0-22 16,0 22-16,0-21 0,21 21 0,-21-1 15,21-20-15,-21 21 0,21 0 16,0 21-16,1-21 0,-1 21 0,0 0 16,0 0-16,21 0 0,-20 21 15,-1 0-15,21 21 0,-42-21 16,21 1-16,-21-1 0,21 21 16,-21-21-16,0 0 0,22 22 15,-22-22-15,0 0 0,0 0 0,0 0 16,0 1-16,0-1 0,0 0 15,0-42 17,0 0-32,0-1 15,0 1-15,0-21 0,0 21 0,0-22 16,0 1-16,21 21 0,0-21 16,0-1-16,-21 22 0,42 0 0,-20 0 15,-1 0-15,0-1 0,0 22 0,0 0 16,0 0-16,1 0 15,-1 22-15,-21-1 0,21 0 0,-21 0 16,0 21-16,21 22 0,-21-43 16,0 0-16,0 22 0,0-22 15,0 0-15,0 0 0,0 0 0,0 0 16,0 1-16,0-1 16,0-42-1,21 21 1,0-22-16,1 1 0,-22 0 15,21-21-15</inkml:trace>
  <inkml:trace contextRef="#ctx0" brushRef="#br0" timeOffset="-74519.76">14880 12869 0,'0'22'0,"0"20"15,21-42 1,0 0-16,1 0 15,-1 0-15,0 0 0,0-21 16,0 0-16,0-1 0,1 22 16,-1-21-16,0 0 0,0 0 0,0-21 0,-21 20 15,0 1-15,21 0 0,-21 0 16,0 0-16,0 0 0,-21 21 16,0 0-16,0 0 15,0 21-15,0 0 0,-1 0 16,1 21-16,0 1 0,0-22 0,0 21 15,0 1-15,21-1 0,0-21 16,0 21-16,0-20 0,0 20 0,0-21 16,21 0-16,0 0 0,0-21 0,0 22 15,0-22-15,22 0 0,-1 0 16,-21 0-16,22 0 0,-1-22 0,0 1 16,1 0-16,-1 0 0,-21 0 15,21-22-15,-20 1 0,-1 21 0</inkml:trace>
  <inkml:trace contextRef="#ctx0" brushRef="#br0" timeOffset="-74165.56">15642 12404 0,'0'0'0,"0"21"0,-21-21 16,21 21-16,0 0 15,-21-21 1,21-21 31,0 0-47,0 0 15,0 0-15,0-1 16,21 22-16,0 0 0,-21-21 16,21 21-16,0 0 0,1 0 15,-1 21-15,-21 1 16,0-1-16,0 0 0,0 0 15,0 0-15,0 0 0,0 1 16,0-1-16,-21 0 0,-1 0 16,1 0-16,0 0 0,0-21 15,0 0-15,0 22 0,-1-22 16</inkml:trace>
  <inkml:trace contextRef="#ctx0" brushRef="#br0" timeOffset="-73660.87">15938 12023 0,'0'0'15,"0"-21"-15,0-1 0,0 1 16,22 21-1,-1-21-15,21 21 0,-21 0 16,22 0-16,-1 0 0,0 0 0,1 0 16,-22 0-16,21 0 0,0 0 15,-20 0-15,20 0 0,-21 0 0,0 21 16,0 0-16,-21 1 16,22-1-16,-22 0 0,0 0 0,0 0 15,0 0-15,0 22 0,0-22 0,0 0 16,0 21-16,0 1 0,0-22 15,0 21-15,0 1 0,0-22 0,0 21 16,21 0-16,-21-20 0,0 20 16,0 0-16,0-21 0,21 22 15,-21-1-15,0 0 0,21 22 0,-21-22 16,0 1-16,0-1 0,0 0 16,0 1-16,-21-1 0,0 0 0,0-21 15,-1 22-15,-20-22 0,21 21 0,-43-21 16,22 1-16,-21-1 0,20 0 15,-20 0-15,-1 0 0,1 0 0,20-21 16,1 22-16,21-22 0,-21 0 0,20 0 16,1 0-16,21-22 15,0 1 1,0 0-16,0 0 16,21 0-16,22 0 0,-22-1 15</inkml:trace>
  <inkml:trace contextRef="#ctx0" brushRef="#br0" timeOffset="-73280.08">17441 12086 0,'0'0'0,"21"-21"15,1 0-15,-22-21 0,0 20 0,0 1 16,21 21-16,-21-21 0,0 42 31,0 22-15,-21-22-16,-1 21 0,1 0 0,0 22 16,0-22-16,0 22 0,-22-22 15,22 22-15,-21-22 0,0 21 0,-1 1 16,22-1-16,-21 1 0,-1-1 0,22 1 15,-21-22-15,21 22 0,0-1 16,-1-20-16,1-1 0,0 0 0,0-21 16,21 22-16,0-22 0,-21 0 15,21 0-15,0 0 0,21-21 32,0-21-32,0 0 15,0 0-15</inkml:trace>
  <inkml:trace contextRef="#ctx0" brushRef="#br0" timeOffset="-72301.64">17780 12869 0,'0'22'62,"21"-22"-30,0 0-32,-21-22 31,0 1-31,0 0 15,-21 42 17,0 0-17,0 1-15,21-1 16,0 0-16,0 0 16,0 0-16,21-21 31,0 0-31,-21-21 15,21 21-15,0-21 0,-21 0 16,22 0-16,-22-1 0,0 1 16,0 0-16,0 0 0,0 0 15,-22 21 17,22 21-32,-21 0 0,0 0 15,21 0-15,0 1 16,0-1-16,0 0 0,0 0 15,21-21 17,0 0-32,1 0 15,-22-21-15,0 0 0,21 0 16,-21-1-16,0 1 16,0 0-16,0 0 0,0 0 15,-21 21 1,-1 0-1,1 21-15,21 0 16,-21-21-16,21 21 0,0 0 16,0 1-16,0-1 0,0 0 15,21-21 17,0 0-32,1-21 15,-1 0 1,-21-1-16,0 1 0,0 0 15,0 0-15,-21 0 16,-1 21 0,1 0-16,0 0 0,0 0 15,21 21-15,-21 0 0,21 0 16,-21-21-16,21 21 16,0 1-16,0-1 0,0 0 0,0 0 15,0 0-15,21-21 31,0 0-15,0 0-16,0-21 16,0 0-1,1 21-15,-22-21 16,21 21-16,0 0 16</inkml:trace>
  <inkml:trace contextRef="#ctx0" brushRef="#br0" timeOffset="-71529.79">18436 12806 0,'0'0'0,"0"-21"16,0 0-1,-21 21 1,0 0 0,0 0-16,21 21 0,-22-21 0,22 21 15,-21 0-15,21 0 0,0 0 16,-21-21-16,21 22 0,0-1 15,0 0-15,0 0 16,21-21 0,0 0-1,1 0-15,-1 0 0,0 0 0,0 0 16,0-21-16,0 21 16,-21-21-16,22 0 0,-22-1 15,0 1-15,0 0 16,0 0-1,-22 21-15,1 0 16,0 0-16,0 21 0,21 0 16,-21 0-16,0-21 15,21 22-15,0-1 0,-22 0 16,22 0-16,0 0 0,0 0 16,22-21-1,-1 0-15,0 0 16,0 0-16,0 0 15,0-21-15,1 0 16,-22 0-16,0 0 16,0 0-16,0-1 0,0 1 15,0 0 1,-22 42 15,1-21-31,21 21 0,-21-21 0,21 22 16,0-1-16,0 0 15,0 0-15,0 0 16,21-21 15,0 0-31,-21-21 16,22 21-16,-22-21 16,21 21-16,-21-21 15</inkml:trace>
  <inkml:trace contextRef="#ctx0" brushRef="#br1" timeOffset="-61872.62">952 15050 0,'0'-22'47,"22"22"-32,-22-21-15,0 0 0,21 21 0,0-21 16,-21 0-16,0 0 0,21-1 15,0 1-15,-21 0 16,-21 21 0,0 0-16,0 0 0,0 0 15,-1 21-15,1 0 0,0 1 16,0-1-16,0-21 0,0 21 0,21 0 16,-22 0-16,22 0 0,0 1 15,-21-1-15,21 0 0,0 0 16,0 0-16,0 0 0,0 1 15,21-1-15,1-21 0,-1 21 16,0 0-16,0 0 0,0 0 0,43 22 16,20 20-1,-62-42-15,-1 1 16,0-1-16,-21 0 0,0 21 0,0-21 16,0 22-16,-21-22 0,0 0 15,-1 0-15,-20 0 0,21 1 16,-21-1-16,-1 0 0,1-21 15,21 0-15,-22 0 0,1 0 16,0 0-16,-1 0 0,1-21 0,21 0 16,-21-1-16,-1 1 0,1 0 15,0 0-15,20 0 0,-20 0 16,21-22-16,0 22 0,21 0 16,0 0-16,0 0 15,21-1-15,0 22 0,21-21 16,1 21-16,-22-21 0,21 0 15,1 0-15,20 0 0</inkml:trace>
  <inkml:trace contextRef="#ctx0" brushRef="#br1" timeOffset="-61580.26">1609 14774 0,'0'0'0,"0"22"31,0-1-15,0 0-16,-22 0 0,22 21 0,0-20 15,0 20-15,0 0 0,0 1 16,0-1-16,0 21 0,0-20 16,0 20-16,0-20 0,0-1 15,0 0-15,0 1 0,0-22 16,0 0-16,0 21 0,22-21 15,-22 1-15,21-22 16,-21-22-16,0 1 16,0 0-16,21 0 0,-21 0 15</inkml:trace>
  <inkml:trace contextRef="#ctx0" brushRef="#br1" timeOffset="-61389.38">1418 15261 0,'0'0'0,"-21"0"0,21 21 16,21-21-1,21 0 1,-20 0-16,-1 0 0,0 0 16,21 0-16,-21-21 0,22 21 0,-22-21 15,21 0-15,-21 21 16,1-21-16,20 0 0</inkml:trace>
  <inkml:trace contextRef="#ctx0" brushRef="#br1" timeOffset="-61000.87">1905 15219 0,'0'21'0,"0"-42"0,-21 63 16,21-21-16,0 1 15,21-22 1,0 0-1,0 0-15,-21-22 0,21 1 16,1 21-16,-22-21 0,21 0 0,-21 0 16,21 0-16,-21-1 0,0 1 15,0 0-15,0 0 0,0 0 16,0 0-16,-21 21 16,0 0-1,-1 0-15,1 42 16,21-21-16,-21 21 0,21 1 15,-21-22-15,0 21 0,21 1 0,0-1 16,0-21-16,0 64 16,0-64-16,21 0 0,0 0 15,0-21-15,0 0 0,1 0 16,-1 0-16,0 0 0,0 0 16,21 0-16,1-21 0,-1 0 0,0 0 15,1-22-15,-1 22 0,22-21 16,-22 0-16,0 20 0,1-20 15,-22 0-15</inkml:trace>
  <inkml:trace contextRef="#ctx0" brushRef="#br1" timeOffset="-60732.67">2582 15050 0,'-21'0'31,"42"0"-31,-42 21 0,0 0 0,21 0 16,0 0-16,0 22 0,0-22 0,0 21 15,0 22-15,0-22 0,0 0 16,0 22-16,0-22 0,0 22 0,0-22 15,0 21-15,21-20 0,-21 20 16,0 1-16,21-1 0,-21 1 16,0-1-16,0 1 0,21-1 15,-21-20-15,0 20 0,22-21 0,-22 1 16,0-1-16,0 0 0,0-20 16,0-1-16,0 0 0,0 0 0,21-21 31,-21-21-31,0 0 15,0-22-15,0 1 0,0 0 16,0-22-16</inkml:trace>
  <inkml:trace contextRef="#ctx0" brushRef="#br1" timeOffset="-60381.83">2582 15198 0,'0'0'0,"-21"-21"0,0-1 0,21 1 15,-21 0-15,21 0 0,0 0 0,0 0 16,0-1-16,21 22 0,0-21 16,0 0-16,0 0 0,22 21 0,-22 0 15,21 0-15,-21 0 0,22 0 16,-22 0-16,21 0 0,-21 21 0,1 0 16,-1 0-16,-21 1 0,0 20 15,0 0-15,0 1 0,0-22 0,-43 21 16,22 0-16,0 1 15,-21-22-15,21 21 0,-22-21 0,22 1 16,-21-1-16,21-21 0,-1 0 16,1 0-16,0 0 0,0 0 0,21-21 47,0-1-47,21 1 0,0 0 15,0 0-15,22 21 0,-22-21 16,0-22-16,21 22 0,-20 0 0</inkml:trace>
  <inkml:trace contextRef="#ctx0" brushRef="#br1" timeOffset="-59816.66">3302 15007 0,'-21'-21'31,"21"0"-15,0 0-1,21 21-15,0 0 0,0 0 16,0 0-16,1 0 0,-1 0 16,0 0-16,0 0 0,-21 21 0,21 0 15,0 0-15,-21 0 0,0 1 16,0-1-16,0 21 0,0-21 15,0 22-15,-21-22 0,0 0 0,0 21 16,0-21-16,0 1 0,-1-22 16,22 21-16,-21 0 15,21-42 1,0 0 0,0-1-16,21 1 0,-21 0 15,22 21-15,-1-21 0,0 21 16,0 0-16,0 0 0,22 0 15,-1 0-15,-21 0 0,0 0 16,0 21-16,1 0 0,-1-21 16,0 21-16,0 1 0,-21-1 0,21 85 31,-21-85-31,-21 21 0,0-21 0,0 0 16,0 1-16,-1-1 0,-20 0 15,21 0-15,-21 0 0,20-21 0,-20 21 16,21-21-16,-21 22 15,20-22-15,1 0 0,-21 0 0,21 0 0,0 0 16,-1 0-16,1 0 16,0 0-16,0 0 0,0 0 0,0 0 15,-1-22-15,1 22 0,0 0 16</inkml:trace>
  <inkml:trace contextRef="#ctx0" brushRef="#br1" timeOffset="-59422.02">1291 15896 0,'0'0'16,"-63"0"-16,20 0 0,1 0 0,21 21 16,-22-21-16,22 0 0,42 0 31,22 0-31,20 0 15,1 0-15,20 0 0,1 0 16,0-21-16,21 21 0,-1-21 0,1 0 16,21 21-16,0-21 0,0 21 15,21-21-15,-21 21 0,22-22 16,-22 1-16,0 21 0,0 0 0,0 0 16,0-21-16,-22 21 0,-20 0 0,0 0 15,-1 0-15,-20 0 0,-1 0 16,-20-21-16,-1 21 0,0 0 0,1 0 15,-22 0-15,0 0 16,-21-21-16,21 21 16,-21-21-16,0-1 15,0 1-15,0 0 16,0 0-16,0 0 0</inkml:trace>
  <inkml:trace contextRef="#ctx0" brushRef="#br1" timeOffset="-59185.45">4381 15007 0,'0'0'15,"-21"0"-15,0 0 31,21 21 1,0 1-17,0-1-15,0 0 16,0 0-16</inkml:trace>
  <inkml:trace contextRef="#ctx0" brushRef="#br1" timeOffset="-59013.55">4381 15431 0,'0'0'0,"0"21"16,22-21 46,-22-21-62,21-1 16</inkml:trace>
  <inkml:trace contextRef="#ctx0" brushRef="#br1" timeOffset="-56699.48">5186 14711 0,'0'21'16,"0"0"-1,0 0-15,0 1 16,21-1-16,0-21 0,0 0 15,0 0-15,1 0 0,20 0 16,-21 0-16,21 0 0,-20 0 0,20 0 16,0-21-16,1 21 0,-22-22 15,21 1-15,0 0 0,-20 0 0,20-21 16,-21 20-16,0 1 0,-21-21 16,0 21-16,0 0 0,0-22 0,0 22 15,0 0-15,-21 0 0,0 21 16,0 0-16,0 0 0,-1 21 15,22 0-15,0 0 0,0 22 16,0-1-16,0 0 0,0 1 16,0-1-16,0 0 0,0 22 0,0-22 15,0 0-15,0 1 0,0-1 16,0 0-16,0 64 0,0-85 16,0 22-16,0-22 0,0 21 15,0-21-15,0 1 0,-21-22 16,21 21-16,-21-21 0,0 0 15,0 0-15,0-21 0,-1-1 0,1 1 16,0 0-16,-21 0 0,21 0 16,-22 0-16,22-1 0,-21 1 15,21 0-15,21 0 0,-22 0 0,1 21 16,21 21 0,0 0-1,21 0-15,1 0 16,-1 1-16,0-1 0,0 21 0,21-21 15,-20 0-15,20 1 0,0-1 16,1 0-16,20 0 0,1-21 0,-22 0 16,21 0-16,1 0 0,-1 0 15,1 0-15,-22 0 0,22 0 0,-22-21 16,0 0-16,1 0 0,-1-22 16,0 22-16,1-21 0,-1 21 15,-21-22-15,22 1 0,-43 21 0,0-22 16,0 22-16,0-21 0,0 21 15,0-22-15,-22 22 0,1 0 0,0 0 16,-21 0-16,21 21 0,-22 0 16,22 0-16,-21 0 0,-1 0 0,-20 21 15,42 0-15,0 0 16,-1 0-16,1 22 0,21-22 0,0 21 16,0-21-16,0 22 0,0-1 0,0-21 15,0 22-15,0-22 0,21 0 16,1 0-16,-1 0 0,0 0 15,0-21-15,0 0 16,0 0-16,1 0 0,-1 0 0,-21-21 16,21 0-16,0 0 0,0 0 15,22-22-15,-22 1 0,0 0 0,0-1 16,0 1-16,-21 0 0,0-1 0,0 1 16,0-64-16,0 64 15,0-22-15,0 22 0,0 0 0,0 21 16,-21-22-16,21 22 0,0 0 15,0 42 1,0 0-16,0 0 16,0 1-16,21 20 0,0 43 15,-21-64-15,22 21 16,-22 0-16,0 1 0,0-1 0,21 0 16,0 1-16,-21-22 0,21 21 15,-21 1-15,21-22 0,0 0 0,-21 0 16,22 0-16,-1 0 0,0 1 0,0-22 15,0 0-15,22 0 16,-22 0-16,0 0 0,21-22 0,-21 1 16,1 0-16,20 0 0,-21 0 15,21-22-15,-20 22 0,-1 0 0,0-21 16,-21 21-16,0-1 0,0-20 16,0 21-16,0 0 0,0 0 15,0-1-15,-21 22 16,0 0-16,-1 0 15,1 22-15,0-1 0,0 0 0,0 0 16,0 0-16,21 0 0,0 1 16,0 20-16,0-21 0,0 0 0,0 22 15,0-22-15,21 0 0,0 0 0,21 0 16,-21 0-16,22 1 0,-22-22 16,21 0-16,1 0 0,-1 0 0,0 0 15,1 0-15,-1-22 0,21-20 16,-20 21-16,-22-21 0,21 20 15,-21 1-15,1 0 0,-22-21 16,0 21-16,0-22 0,0 22 16,0 0-16,0 0 0,0 0 0,0-1 15,-22 22-15,1 22 16,21-1 0,0 0-16,0 0 0,0 0 15,0 0-15,0 1 0,0-1 0,0 21 16,0-21-16,0 0 0,0 1 0,0-1 15,0 0-15,0 0 0,0 0 16,0 0-16,0 1 0,0-44 47,0 1-47,0 0 0,0 0 16,0 0-16,21-22 0,-21 22 0,0-21 15,22 21-15,-1-22 0,0 1 16,0 21-16,0-21 0,0 20 0,1 1 15,-1 0-15,21 0 0,-21 21 0,0 0 16,1 0-16,-1 0 0,0 21 16,0 0-16,-21 0 0,0 1 0,0-1 15,0 0-15,0 21 0,0-21 16,0 22-16,0-22 0,0 0 0,0 21 16,0-20-16,0-1 0,0 0 15,21 0-15,0-21 0,1 21 16,-1-21-16,0 0 0,21 0 0,-21 0 15,1 0-15,20-21 0,-21 0 16,0 21-16,22-21 0,-22 0 0,21-43 16,-21 43-16,0-21 0,1-1 15,-1 1-15,-21 0 0,0-1 16,0-20-16,0 20 0,21-20 0,-21 21 16,0-1-16,0 1 0,0 0 15,0 20-15,0 44 16,0-1-1,-21 21-15,21 0 0,0 1 16,0-1-16,0 0 0,0 1 0,0-1 16,0 0-16,0 1 0,0-22 15,0 21-15,0-21 0,0 22 0,0-22 16,0 0-16,0 0 0,21 0 16,0 1-16,0-22 0,0 0 15,1 0-15,-1 0 0,-21-22 16,21 22-16,0-21 0,0 0 15,22 0-15,-22 0 0,-21 0 16,21-1-16,0-20 0,0 21 0,0 21 16,-21-21-16,0 0 0,0 42 31,0 0-15,0 0-16,-21 0 0,21 0 0,0 1 15,0-1-15,-21 0 16,21 0-16,0 0 0,0 0 15,21-21 17,0-21-32,-21 0 0,22 0 15,-1 0-15</inkml:trace>
  <inkml:trace contextRef="#ctx0" brushRef="#br1" timeOffset="-56537.58">8678 14478 0,'-21'0'0,"42"0"0,-63 0 0,21 0 16,21 21-16,-21-21 0,21 21 16,-22-21-16,22 22 15,0-1-15,-21-21 32</inkml:trace>
  <inkml:trace contextRef="#ctx0" brushRef="#br1" timeOffset="-56324.96">8086 14753 0,'0'0'0,"0"21"15,21-21 1,0 0-16,0 0 15,0 0-15,0 0 0,1 0 16,-1-21-16,0 0 0,21 0 16,-21 21-16,1-21 15,-1 21-15,0-21 0</inkml:trace>
  <inkml:trace contextRef="#ctx0" brushRef="#br1" timeOffset="-55169.75">8911 14838 0,'0'0'0,"21"21"0,0 0 15,1-21-15,-1 0 16,0 0-16,0 0 0,0 0 16,0 0-16,1-21 15,-1 0-15,0 21 0,0-21 0,0 0 16,0-1-16,1 1 0,-22 0 15,0-21-15,0 21 0,0-22 0,0 22 16,0-21-16,0 21 0,0-43 16,0 43-16,0 0 0,-22 21 15,1 21 1,0 21 0,21-21-16,0 1 0,0 20 0,-21-21 15,21 21-15,-21 1 0,21-1 0,0-21 16,0 22-16,-21-1 0,21 0 15,-22 1-15,22 20 0,-21-21 16,21 43-16,-21-21 0,0-22 16,0 0-16,0 22 0,21-22 15,-22 0-15,1 1 0,21-1 0,-21 0 16,21-20-16,0 20 0,0-21 16,0 21-16,0-20 0,0-1 15,0 0-15,21-21 0,0 0 16,1 0-16,-1 0 15,0-21-15,0 0 0,-21-1 16,21 1-16,0 0 0,1 0 0,-22 0 0,0-22 16,0 22-16,0-21 15,0 0-15,0 20 0,0-20 0,-22 0 16,1-1-16,0 22 0,0 0 0,0-21 16,0 21-16,-1 21 0,1-22 15,21 1-15,0 0 31,21 0-31,1 21 16,-1-21-16,21 0 0,-21 21 0,22-22 16,-1 1-16,-21 0 0,21 0 15,-20 0-15,20 0 0,-21-1 16,21 1-16,-20 0 0,-1 0 0,0 0 16,0 0-16,-21-1 0,21 22 15,-21-21-15,0 42 31,0 1-31,0-1 16,0 0-16,0 0 0,0 0 0,21-21 16,-21 21-16,22 1 0,-22-1 15,0 0-15,21 0 0,0 0 0,0 0 16,0-21-16,0 22 16,1-22-16,-1 0 15,0 0-15,0-22 0,0 1 16,0 0-16,-21-21 15,22 21-15,-22-1 0,0 1 0,0-21 16,0 21-16,0 0 0,0-1 16,0 1-16,0 0 0,0 42 47,0 0-47,0 1 0,0-1 15,0 0-15,0 0 0,0 21 16,0-20-16,0-1 0,0 21 0,0-21 0,0 22 15,0-1-15,0-21 0,0 21 16,0 1-16,0-1 0,0 0 0,0 1 16,-22-1-16,22-21 0,0 22 15,0-1-15,0 0 0,0 1 16,0-22-16,0 21 0,0 0 0,0-20 16,0 20-16,-21 0 0,21 1 0,-21-1 15,0 0-15,0-21 0,0 22 16,-1-22-16,1 0 0,0 0 0,0 0 15,0-21-15,0 0 0,-1 0 0,1 0 16,0 0-16,0-21 16,0 21-16,0-21 0,-1 0 15,1 0-15,0 21 0,0-21 0,21-1 16,-21 22-16,21-21 16,-21 0-16,21 0 0</inkml:trace>
  <inkml:trace contextRef="#ctx0" brushRef="#br1" timeOffset="-54628.3">10583 14330 0,'0'0'16,"0"-21"-16,0 0 0,-21 21 31,21 21-31,0 0 16,0 21-16,0-21 0,0 22 15,0 20-15,-21-20 0,21-1 0,0 0 16,-21 64-16,21-64 16,0 1-16,0-22 0,0 21 0,0 1 15,0-22-15,0 0 0,0 0 0,0 0 16,0 0 0,0-42-1,-21 0-15,21 0 16,-22 0-16,1 0 0</inkml:trace>
  <inkml:trace contextRef="#ctx0" brushRef="#br1" timeOffset="-54012.65">10287 14669 0,'42'0'16,"-84"0"-16,42 21 0,0 0 16,0 0-16,21 0 15,0-21-15,0 0 16,22 0-16,-22 0 0,0 0 15,21-21-15,1 0 0,20 0 0,-20 0 16,-1-1-16,21 1 0,1-21 16,-22 21-16,1-22 0,20 1 15,-42 21-15,22-21 0,-22-1 0,0 22 16,-21-21-16,0 21 0,0-22 16,0 22-16,0 0 0,-21 0 0,0 21 15,-1 0-15,1 0 0,0 0 16,0 0-16,0 21 0,21 0 15,0 0-15,-21 0 0,21 22 0,0-1 16,-22 0-16,22 22 16,0-22-16,0 22 0,0-22 0,0 0 15,0 1-15,0-1 0,0 0 0,0 1 16,0-22-16,0 0 0,0 0 16,0 0-16,0 1 0,22-44 46,-22 1-46,0 0 0,0 0 0,0 0 16,0 0-16,0-22 0,21 22 16,-21 0-16,21-21 0,0 20 0,0-20 15,0 21-15,1 0 0,-1 0 16,0-1-16,0 22 0,21 0 16,-20 0-16,20 0 0,-21 0 15,0 22-15,0-1 0,1 0 16,-1 0-16,-21 0 0,0 0 0,0 22 15,0-22-15,0 0 0,0 0 16,0 22-16,0-22 0,0 0 0,0 0 16,0 0-16,0 0 0,0-42 47,0 0-32,0 0-15,0 0 0,0 0 0,0-1 16,0 1-16</inkml:trace>
  <inkml:trace contextRef="#ctx0" brushRef="#br1" timeOffset="-53632.77">11557 14690 0,'0'0'15,"21"0"-15,0 0 16,0 0-16,1 0 15,-22-21-15,21 21 0,0-22 16,0 1-16,0 0 0,0 0 16,-21 0-16,22 0 0,-22-1 15,21-20-15,-21 21 0,0 0 0,0 0 16,0-1-16,-21 1 0,-1 21 16,-20 0-16,21 0 0,0 0 15,0 21-15,-1 1 0,1-1 0,0 0 16,0 0-16,0 21 0,21-20 15,-21 20-15,21-21 0,0 21 0,0-20 16,0-1-16,0 21 0,0-21 16,0 0-16,21-21 0,0 22 0,0-1 15,0-21-15,22 0 0,-22 0 0,21 0 16,-21 0-16,22 0 16,-22 0-16,21-21 0,-21-1 0,22 1 15,-22 21-15,0-21 0,0-21 0,0 21 16,0-1-16,1 1 0</inkml:trace>
  <inkml:trace contextRef="#ctx0" brushRef="#br1" timeOffset="-52043.44">13060 14499 0,'0'0'0,"21"0"0,0 0 0,0 0 16,0 0 0,-21-21-16,0 0 15,22 21-15,-22-21 0,0 0 16,0-1-16,0 1 0,0 0 15,0 0-15,0 0 0,-22 21 0,1-21 16,0-1-16,-21 22 0,21 0 16,-1 0-16,1 0 0,-21 0 0,21 0 15,-22 0-15,22 22 0,-21-1 16,21 0-16,0 21 0,-1 1 0,1-22 16,0 21-16,21 0 0,0 1 15,0-1-15,0 0 0,0-20 0,0 20 16,0-21-16,0 0 0,21 0 15,0 1-15,-21-1 0,43-21 16,-22 0-16,0 0 0,0 0 16,0 0-16,1-21 0,20 21 15,-21-43-15,21 22 0,-20 0 0,20-21 16,-21-1-16,0 1 0,0 0 16,1-1-16,-1 1 0,0-22 0,-21 22 15,0-64-15,0 64 0,0 0 16,0-1-16,0 22 0,0-21 15,0 21-15,0-1 0,0 1 0,0 42 32,0 1-17,0 20-15,0-21 0,0 21 16,0 1-16,0-1 0,0 0 0,0 22 16,0-22-16,0 1 0,21 20 15,0-21-15,-21 1 0,21-22 16,-21 21-16,22-21 0,-1 1 0,0-1 15,-21 0-15,21 0 0,0-21 16,0 0-16,1 0 0,-1 0 0,0-21 16,0 0-16,0 0 0,0-1 0,1 1 15,-1-21-15,0 21 0,0-22 16,0 1-16,0 0 0,-21-1 0,0 1 16,0 21-16,22 0 0,-22 0 15,0-1-15,0 1 0,0 42 16,0 1-1,0-1-15,0 0 16,0 0-16,0 21 0,-22-20 0,22 20 16,0-21-16,0 21 0,0-20 15,0 20-15,0-21 0,0 0 0,0 0 16,0 1-16,22-22 0,-1 0 16,0 0-16,0 0 0,0-22 15,22 22-15,-22-21 0,21 0 0,-21-21 16,22 21-16,-22-22 0,0 22 15,21-21-15,-21 21 0,1-22 16,-1 22-16,-21 0 0,0 0 0,0 0 16,0-1-16,0 44 31,-21-22-15,21 21-16,0 21 0,0-21 0,0 22 15,0-22-15,0 21 0,0 0 16,0 1-16,0-1 0,0 22 0,21-22 15,-21 0-15,0 1 0,21-1 0,0 21 16,-21-20-16,21 20 0,-21-20 16,0-1-16,0 21 0,0-20 0,0 20 15,0-20-15,0-1 0,0 0 0,0 1 16,0-22-16,-21 0 0,-21 0 16,21 0-16,-1 0 0,-20-21 0,0 0 15,-1 0-15,-20 0 0,21 0 16,-1 0-16,-20-21 0,20 0 15,1 0-15,0-21 0,21 20 0,-22-20 16,22 21-16,0-21 0,0 20 16,21-20-16,0 0 0,0-1 0,0 22 15,0-21-15,21 0 0,0 20 0,0-20 16,22 0-16,-22-1 0,21 1 16,0 0-16</inkml:trace>
  <inkml:trace contextRef="#ctx0" brushRef="#br1" timeOffset="-49836.19">14457 14203 0,'0'42'31,"0"-21"-31,0 1 0,0-1 16,0 0-16,0 21 0,0-21 15,0 22-15,-21-22 0,21 21 16,0-21-16,-22 22 0,22-22 0,0 0 15,0 0-15,0 0 0,0 1 16,0-44 15,0 1-31,0 0 0,22 0 16,-22-21-16,21 20 0,-21-20 0,0 0 16,21-1-16,0 1 0,0 21 15,-21 0-15,0 0 0,21-1 0,1 1 16,-1 21-16,0 0 15,0 21-15,-21 1 0,0-1 16,21 0-16,0 21 0,-21-21 0,0 1 16,22 20-16,-1-21 0,0 0 15,-21 22-15,21-22 0,0 0 0,-21 0 16,21-21-16,1 21 0,-1-21 16,0 0-16,0 0 0,0 0 0,0 0 15,1 0-15,-1-21 0,0 0 0,-21 0 16,21 0-16,-21-1 15,0 1-15,21-21 0,0 21 0,1-22 16,-1 1-16,-21 0 0,21 21 16,0-22-16,0 22 0,22-21 0,-22 21 15,0-1-15,21 22 0,-21 0 0,22-21 16,-22 21-16,0 0 0,0 0 16,0 21-16,-21 1 0,22-1 15,-22 0-15,0 0 0,21 0 16,-21 0-16,0 1 0,0-1 15,0 0-15,0 0 0,21-21 16,0 0 0,-21-21-1,21 21 1,-21-21-16,0 0 0,0-1 0,0 1 16,0 0-16,-21 0 0,0 0 15,0 0-15,0-1 0,-1 22 16,-20-21-16,21 21 0,0 0 0,0 0 15,-22 0-15,22 0 0,0 0 0,0 21 16,0 1-16,-22-1 0,22 0 16,0 0-16,0 21 0,0-20 15,-1 20-15,1 0 0,0 1 16,21-1-16,0 0 0,0 1 0,0 20 16,0-42-16,21 0 0,-21 1 15,43-1-15,-22 0 0,0-21 16,0 0-16,21 0 0,-20 0 0,20 0 15,-21-21-15,21 0 0,-20-1 16,20 1-16,-21 0 0,0-21 0,0 21 16,1-22-16,-1 1 0,0 0 0,0-1 15,-21 1-15,0 21 0,0-22 16,0 22-16,0-21 0,0 21 0,0 0 16,0 42 15,-21-21-31,21 21 0,0 0 15,0 0-15,0 22 0,0-22 16,0 21-16,0-21 0,0 0 0,0 22 16,0-22-16,21 0 0,0 0 0,0 0 15,1 1-15,-1-1 0,0-21 16,0 0-16,21 0 0,-20 0 0,-1 0 16,0 0-16,21 0 0,-21 0 15,1-21-15,-1-1 0,0 1 0,0 0 16,0 0-16,0-21 0,1 20 15,-1-20-15,-21 21 0,0-21 0,0 20 16,0 1-16,0-21 0,0 21 16,0 0-16,0 42 31,0 0-31,0 0 0,0 0 16,0 22-16,0-22 0,0 21 15,0-21-15,-21 22 0,21-22 0,0 0 16,0 0-16,0 0 0,0 0 15,0 1-15,0-1 16,0-42 0,0-1-1,21 1-15,-21 0 0,21 0 0,-21 0 16,0 0-16,0-22 0,21 22 0,0-21 16,-21 21-16,21-22 0,-21 1 15,22 21-15,-22 0 0,21-1 16,0 22-1,0 22 1,-21-1-16,0 0 0,0 0 16,21 0-16,-21 0 0,21 22 15,1-22-15,-22 0 0,0 21 0,21-20 16,0-1-16,0 0 0,0 0 16,0 0-16,1-21 15,20 0-15,-21 0 0,0 0 0,0 0 16,1 0-16,-1 0 0,0-21 15,0 0-15,-21 0 0,21 0 0,0-1 16,1 1-16,-22-21 0,21 21 0,-21 0 16,21-22-16,-21 22 0,0 0 15,0 0-15,21 0 0,-21-1 0,0 44 47,0-1-47,0 0 0,0 0 0,0 0 16,0 22-16,0-22 15,0 0-15,0 0 0,0 21 0,0-20 16,0-1-16,0 0 0,21 0 16,0 0-16,1-21 0,-1 0 15,0 0-15,0 0 0,0 0 0,0 0 16,1-21-16,-1 0 0,0 0 16,0 0-16,0-1 0,0 1 0,1 0 15,-22 0-15,21-21 0,-21 20 0,21 1 16,0 0-16,-21 0 15,0 0-15,0 0 0,0 42 16,0 0 0,0 0-1,0 0-15,0 0 0,0 1 0,0-1 16,0 0-16,0 0 0,0 0 16,0 0-16,21-21 0,0 0 15,1 22-15,-1-22 0,0 0 0,0 0 16,0 0-16,0 0 0,1-22 15,20 22-15,-21-21 0,0 0 0,0 0 16,1 0-16,-1 0 0,-21-1 0,21 1 16,0 0-16,0-21 0,-21 21 15,21-1-15,1 1 0,-1 0 16,-21 0-16,21 0 0,0 21 16,0 0-1,-21 21-15,21-21 16,-21 21-16,0 0 0,0 0 15,0 1 1,22-22 0,-1 0-1,-21-22-15,21 1 16,-21 0-16,0 0 16,0 0-16,0 0 15,-21 21-15,0-22 0,-1 22 16,1 0-1,0 22-15,21-1 0,-21 0 16,0 0-16,0 0 0,-1 0 0,22 22 16,-21-22-16,0 21 0,0-21 15,21 22-15,-21-22 0,21 21 0,0-21 16,0 1-16,0-1 0,0 0 0,0 0 16,21 0-16,0-21 0,0 0 15,0 0-15,22 0 0,-22 0 0,0 0 16,21 0-16,-20 0 0,-1-21 15,21 0-15,-21 21 0,0-21 16,22 0-16,-22-22 0,0 22 0,0 0 16,0 0-16,1 0 0,-22-22 0</inkml:trace>
  <inkml:trace contextRef="#ctx0" brushRef="#br1" timeOffset="-49645.3">17103 13991 0,'0'0'0,"-22"21"0</inkml:trace>
  <inkml:trace contextRef="#ctx0" brushRef="#br1" timeOffset="-46831.4">18690 13758 0,'0'-21'16,"0"42"15,21-21-15,0 0-16,1 0 15,-1 0-15,0-21 0,0 0 16,0 21-16,0-21 0,1 0 0,-1 0 16,0-1-16,0 1 0,-21 0 15,0 0-15,21 0 0,-21 0 0,0-1 16,0 1-16,0 0 0,-21 21 0,0-21 16,0 21-16,0 0 15,-1 0-15,-20 21 0,21-21 16,0 21-16,-22 22 0,22-22 15,-21 21-15,21-21 0,0 22 0,-1-1 16,22 0-16,-21-21 0,21 22 0,0-22 16,-21 21-16,21-21 0,0 1 15,0-1-15,0 0 0,0 0 0,21 0 16,0-21 0,1 0-16,-1 0 0,0 0 15,0-21-15,0 21 0,-21-21 16,0 0-16,-21 21 31,0 0-15,0 21-16,0 0 0,-1-21 0,1 21 15,21 0-15,-21 1 0,0 20 16,0-21-16,21 0 0,0 22 0,-21-22 16,21 21-16,0-21 0,0 0 0,0 22 15,0-22-15,21 0 0,0 0 16,0-21-16,0 0 0,22 0 15,-22 0-15,21 0 0,-21 0 0,22-21 16,-1 0-16,0 0 0,1 0 16,-22-22-16,21 22 0,0-21 0,1-1 15,-1 1-15,0 0 0,1-1 16,-1-20-16,-21 21 0,0-22 0,1 1 16,-1-1-16,0 1 0,-21 20 15,0-20-15,0 20 0,0 22 0,0-21 16,0 21-16,0 0 0,-21 21 15,0 0-15,-1 0 16,1 0-16,0 42 0,21-21 0,-21 21 16,21 1-16,0-1 0,0 22 15,0-22-15,0 21 0,0-20 0,0-1 16,0 22-16,0-22 16,0 0-16,21 1 0,0-22 0,-21 21 15,21-21-15,1 0 0,-1 1 0,0-1 16,0 0-16,0-21 0,22 0 15,-22 0-15,21 0 0,-21 0 0,22 0 16,-22 0-16,21 0 0,0-21 0,-20 0 16,-1-1-16,21 1 0,-21 0 15,0 0-15,1 0 0,-22 0 0,0-1 16,0 1-16,0 0 0,0 0 16,0 0-16,-22 21 15,1 21 1,0 0-16,0 0 15,21 0-15,0 22 0,0-22 16,-21 0-16,21 0 0,0 0 16,0 1-16,0-1 0,0 0 0,0 0 15,21 0-15,0 0 0,0-21 16,22 0-16,-22 0 0,0 0 16,21 0-16,-21-21 0,22 21 0,-22-21 15,21 0-15,-21 0 0,22 0 0,-22-1 16,0-20-16,0 21 0,0 0 15,1-22-15,-22 22 0,21 0 16,-21 0-16,0 0 0,0 0 16,-21 21 15,21 21-31,-22 0 0,22 0 16,-21 0-16,21 0 0,0 1 0,0 20 15,0-21-15,0 0 0,0 0 16,0 1-16,-21-1 0,21 0 0,0 0 15,0 0-15,0 0 0,0-42 47,21 0-47,-21 0 16,0 0-16,0 0 0,21-1 0,-21 1 16,22-21-16,-22 21 0,21-22 15,-21 22-15,0-21 0,21 21 16,0 0-16,-21-1 0,0 1 0,21 0 15,0 21-15,1 0 16,-1 21-16,-21 0 16,0 1-16,21-1 0,-21 0 0,21 0 15,-21 0-15,0 22 0,21-22 16,-21 0-16,0 0 0,0 0 0,21 0 16,-21 1-16,22-1 15,-1-21-15,0 0 0,0 0 16,0 0-16,0 0 0,1-21 15,-1-1 1,0 1-16,0 0 0,-21 0 0,21-21 16,0 20-16,1-20 0,-22 0 0,0 21 15,21-22-15,0 22 0,-21 0 16,0 0-16,21 0 0,0-1 0,0 44 31,-21-1-31,0 21 16,0-21-16,0 0 0,0 1 15,0 20-15,0-21 0,0 0 16,0 22-16,0-22 0,0 21 0,0-21 16,22 0-16,-1 1 0,-21-1 0,21 0 15,0 0-15,0-21 0,0 21 16,1-21-16,-1 0 0,21 0 0,-21 0 16,0 0-16,22 0 0,-22 0 15,0-21-15,21 0 0,-20 0 0,-1 0 16,21-1-16,-21 1 0,22-42 15,-22 20-15,0 1 0,0 21 16,-21-21-16,0-1 0,0 22 0,0-21 16,0 21-16,0-1 0,-21 22 15,0 0 1,0 22-16,21-1 0,-22 0 0,1 0 16,21 0-16,-21 22 0,21-22 15,0 21-15,0-21 0,0 0 16,0 22-16,0-22 0,0 0 15,0 0-15,21 0 0,-21 1 0,21-22 16,22 21-16,-22-21 0,0 0 0,21 0 16,-20 0-16,20 0 0,-21 0 15,21 0-15,-20-21 0,20 21 0,-21-22 16,21 1-16,-20 0 0,20 0 0,-21 0 16,0 0-16,0-1 0,1 1 15,-22 0-15,0-21 0,21 21 16,0-22-16,-21 22 0,0 0 15,0 42 17,0 0-32,0 0 0,0 1 15,0-1-15,0 0 0,0 0 0,0 0 16,0 0-16,-21 22 0,21-22 16,0 0-16,0 0 0,0 0 15,0 1-15,0-44 47,21 1-47,0 0 16,0 0-16,-21-21 0,21 20 15,1 1-15,-1-21 0,0 0 0,0-1 16,0 22-16,0-21 0,1 21 16,-1-1-16,0 1 0,0 0 0,0 0 15,0 21-15,1 0 0,-1 0 0,-21 21 16,0 0-16,21 0 0,-21 1 15,0 20-15,0-21 0,0 0 0,0 22 16,0-22-16,0 21 0,0-21 16,0 0-16,0 1 0,0-1 15,21 0-15,-21 21 0,21-42 0,0 0 16,1 21-16,-1-21 0,0 0 16,21 0-16,-21 0 0,1 0 15,20 0-15,-21-21 0,21 21 0,-20-21 16,20 0-16,21-21 15,-41 20-15,-1 1 0,0-21 16,0 0-16,21-1 0,-20 1 0,-22 0 16,21-22-16,0 1 0,0 20 0,-21-20 15,21 20-15,-21 1 0,21 0 0,-21 21 16,0-22-16,0 22 0,0 0 16,0 0-16,-21 21 15,0 0-15,0 21 16,0 0-16,0 0 0,21 22 15,0-22-15,0 21 0,0 0 0,0 1 16,0 20-16,0-20 0,0-1 16,0 0-16,0 1 0,0-1 0,0 0 15,0 1-15,0-22 0,0 21 0,0-21 16,0 0-16,0 1 0,21-1 16,-21 0-16,21-21 0,0 21 0,0-21 15,0 0 1,1 0-16,-1 0 0,21 0 15,-21 0-15,0 0 0,22-21 0,-22 0 16,0 21-16,0-21 0,0-1 16,1 1-16,-1 0 0,0 0 0,0 0 15</inkml:trace>
  <inkml:trace contextRef="#ctx0" brushRef="#br1" timeOffset="-46581.54">22669 13568 0,'22'21'31,"-1"-21"-31,21 0 16,0 0-16,-20 0 0,20 0 16,0 0-16,-21 0 0,22 0 0,-1-21 15,-21 21-15,22-21 0,-22 21 16,21 0-16,-21-21 0,0 21 0,22 0 15,-22 0-15,-21-22 0,21 22 16,0 0-16</inkml:trace>
  <inkml:trace contextRef="#ctx0" brushRef="#br1" timeOffset="-44161.42">1291 16256 0,'0'0'0,"0"-21"0,0 42 46,0 0-46,0 0 0,0 1 16,0 20-16,0 0 0,0-21 16,0 22-16,0-1 0,0 0 15,0 1-15,0-1 0,0 0 0,-21 1 16,21-22-16,0 0 0,0 0 16,0 0-16,0-42 31,0 0-31,0 0 0,0-21 15,0 20-15,21 1 0,0-21 16,-21 0-16,21 20 0,1-20 16,-22 21-16,21 0 0,0-22 15,0 22-15,0 21 16,0 0-16,1 21 16,-22 1-16,0-1 0,21 0 0,-21 0 15,21 0-15,0 22 0,-21-22 16,0 0-16,21 21 0,0-21 15,1 1-15,-22-1 0,21 0 16,0-21-16,0 0 16,0 0-16,0 0 0,1 0 15,-1-21-15,0 0 0,0-22 16,-21 22-16,21 0 0,0-21 0,1-1 16,-22 22-16,0-21 0,0-1 15,0 1-15,0 0 0,0-1 0,0 22 16,0-21-16,0 21 0,0 0 15,0 42 1,0 0 0,0 21-16,0-21 0,0 1 15,0 20-15,0 0 0,0-21 0,0 22 16,21-1-16,-21-21 16,0 22-16,0-1 0,21-21 0,-21 0 15,21 0-15,-21 1 0,21-22 16,0 0-16,1 0 0,-1 0 15,0 0-15,-21-22 0,21 1 16,0 0-16,0 0 0,22 0 16,-22 0-16,0-22 0,21-20 15,-20 20-15,-22 1 0,0 0 16,0 21-16,0-1 0,0 1 0,0 0 16,-22 21-1,1 21-15,0 0 0,0 1 0,0-1 16,0 0-16,-1 0 15,1 0-15,21 0 0,0 1 0,0-1 16,0 0-16,21 0 16,1-21-16,-1 0 0,0 0 15,21 21-15,1-21 0,-22 0 0,21 0 16,0 21-16,-20-21 0,20 0 16,0 22-16,-21-22 0,1 21 0,-1-21 15,0 21-15,0-21 0,-21 21 16,21 0-16,0-21 15,1 0 1,-1 0-16,-21-21 0,21 21 16,-21-21-16,21 0 15,0 0-15,-21-22 0,0 22 0,0 0 16,0-21-16,21 20 0,-21-20 16,0 21-16,0 0 0,0 0 0,0-1 15,0 1-15,0 42 47,0 1-47,0-1 0,0 0 0,0 21 16,0-21-16,0 1 0,0-1 15,0 21-15,22-21 0,-22 0 16,21 1-16,0-1 0,0 0 0,0-21 16,0 21-16,1 0 0,-1-21 15,0 0-15,0 0 0,0 0 16,0 0-16,22-21 0,-22 0 15,0 0-15,21 0 0,-20-1 0,20 1 16,0 0-16,-21-21 0,1-1 16,20 1-16,-21 0 0,0-43 15,-21 22-15,0 20 0,0 1 16,0 0-16,0-1 0,0 1 0,0 21 16,0 0-16,-21 21 0,0 0 15,0 21-15,0 21 16,21-21-16,0 22 15,0-22-15,0 21 0,0 0 16,0 1-16,0-1 0,0 0 16,0-20-16,21 20 0,0-21 0,0 21 15,0-20-15,0-1 0,1 0 16,-1 0-16,21-21 0,-21 21 0,0-21 16,43 0-16,-22 0 15,-21 0-15,22 0 0,-22-21 0,0 0 16,21 0-16,-20 0 0,-1-1 15,0 1-15,0 0 0,0 0 0,-21-21 16,21 20-16,-21 1 16,0-21-16,0 21 0,0-22 0,0 22 15,0 0-15,-21 21 0,0 0 16,0 21-16,21 22 16,-21-22-16,21 0 0,-21 0 15,21 21-15,0-20 0,0-1 16,0 21-16,0-21 0,0 0 0,0 1 15,0-1-15,21-21 0,0 21 16,0-21-16,0 0 0,0 0 0,1 0 16,-1 0-16,0 0 0,0 0 15,21 0-15,-20-21 0,-1 0 0,0-1 16,-21 1-16,21 0 16,-21 0-16,21 0 0,-21 0 0,0-1 0</inkml:trace>
  <inkml:trace contextRef="#ctx0" brushRef="#br1" timeOffset="-43941.54">3323 16171 0,'-21'0'16,"42"0"-16,-63 0 0,63 0 31,0-21-31,0 0 15,22 0-15,-22 21 16,0-21-16,0 0 0,0-1 0,0 22 16,1-21-16,-22 0 0,21 21 15,-21-21-15,0 0 0,-21 21 16</inkml:trace>
  <inkml:trace contextRef="#ctx0" brushRef="#br1" timeOffset="-43765.65">2773 16066 0,'-21'0'16,"42"0"-16,-64 0 0,65 0 78,-1 0-78</inkml:trace>
  <inkml:trace contextRef="#ctx0" brushRef="#br1" timeOffset="-43284.41">5080 15896 0,'0'0'0,"-42"-127"31,42 85-31,0 21 0,0 0 16,0-1-16,0 1 0,0 0 0,-22 21 31,1 21-31,21 0 0,0 22 16,-21-22-16,0 21 0,21 22 15,0-22-15,-21 0 0,21 22 0,0-1 16,0-20-16,0-1 15,0 22-15,0-22 0,0 21 16,0-41-16,0-1 0,21 0 0,-21 0 16,21-21-16,0 0 0,0 0 15,1-21 1,-22 0-16,0 0 0,0-1 16,0 1-16,0 0 0,0 0 0,0-21 15</inkml:trace>
  <inkml:trace contextRef="#ctx0" brushRef="#br1" timeOffset="-43104.51">4784 16066 0,'-43'21'31,"149"-42"-31,-169 21 0,41 21 32,65-21-32,-22-21 0,0-1 15,21 1-15,1 0 0,-22 0 16,21 21-16,1-21 0,-22 0 15,21-1-15,-21 1 0,22 0 0,-22 21 16,21-21-16,-21 21 0</inkml:trace>
  <inkml:trace contextRef="#ctx0" brushRef="#br1" timeOffset="-42081.07">5461 15939 0,'0'0'16,"0"-22"15,0 1-31,0 0 16,-21 21-16,0-21 0,-1 21 15,1-21-15,0 21 16,0 0-16,0 0 0,0 21 16,-1 0-16,1 21 15,21-20-15,0-1 0,0 21 0,0 0 16,0 1-16,0-22 0,0 21 15,0 1-15,0-22 0,0 0 16,0 21-16,0-21 0,0 1 0,21-22 16,1 21-16,-1-21 0,0 0 15,0 0-15,0 0 0,0 0 16,1-21-16,-1-1 0,0 1 16,0 0-16,0-21 0,0 21 0,1-22 15,-1 22-15,0-21 0,0-1 16,0 1-16,-21 21 0,0-21 0,0 20 15,0 1-15,0 0 0,0 0 16,0 42 0,0 0-1,0 0-15,0 1 0,0-1 0,0 21 16,0-21-16,0 0 0,21 22 0,1-22 16,-1 21-16,-21-21 15,21 1-15,21 20 0,-21-42 16,22 21-16,-22-21 0,0 0 15,21 0-15,1 0 0,-22 0 16,21-21-16,1 0 0,-1 0 0,-21-1 16,21 1-16,-20 0 0,41-42 15,-42 20-15,0 1 0,1 21 0,-22-22 16,0 22-16,0 0 0,0-21 16,0 21-16,0-1 0,-22 22 0,1-21 15,0 21-15,0 0 0,0 0 16,0 0-16,-1 0 0,1 21 15,0 1-15,0-1 0,0 0 0,0 0 16,-1 0-16,22 0 0,0 22 16,0-22-16,0 0 0,0 0 0,0 0 15,0 1-15,22-22 16,-1 0-16,0 0 0,0 0 16,0-22-16,0 22 0,1-21 15,-1 0-15,0 21 0,0-21 0,0 0 16,0 21-1,1 0-15,-1 0 16,-21 21-16,0 0 16,0 0-16,0 0 0,0 22 15,0-22-15,0 21 0,0-21 0,0 22 16,0-1-16,0 0 0,0-20 16,0 20-16,0 0 0,0 1 0,0-1 15,21 0-15,-21 1 0,21-1 16,-21 0-16,0 22 0,0-22 0,0 0 15,0 1-15,0-1 0,0 0 16,0 1-16,-21-22 0,21 0 0,-21 0 16,0 0-16,-1 1 0,-20-22 15,21 0-15,-21 0 0,20 0 0,-20 0 16,0-22-16,-1 1 0,1 0 0,-21 0 16,20-21-16,1-1 15,0 1-15,20 0 0,-20-1 0,21 1 16,0 0-16,0 20 0,21-20 15,0 0-15,0-1 0,21 22 0,0-21 16,0 21-16,0-22 0,22 22 16,-22-21-16,21 0 0,0-1 0,1 1 15</inkml:trace>
  <inkml:trace contextRef="#ctx0" brushRef="#br1" timeOffset="-40447.69">6477 15769 0,'-85'85'0,"170"-170"0,-85 106 32,0 1-17,0-1-15,0 0 0,21 0 0,-21 21 16,21-20-16,-21 20 0,0-21 16,0 21-16,0-20 0,0-1 0,0 0 15,0 0-15,0 0 0,0 0 16,0-42 15,0 0-31,21 0 0,-21 0 16,22-22-16,-22 1 0,0 21 15,21-21-15,0 20 0,-21-20 16,21 21-16,0 0 0,-21 0 0,21-1 16,1 22-16,-1 0 0,0 0 15,0 0-15,0 0 0,-21 22 16,21-22-16,1 21 0,-1 21 0,-21-21 15,21 0-15,0 1 0,-21-1 16,21 21-16,0-21 0,1 0 0,-1 1 16,0-1-16,0 0 0,0-21 15,0 21-15,1-21 0,20 0 16,0 0-16,-21 0 0,22 0 0,-22-21 16,21 0-16,1 21 0,-22-21 0,21-1 15,-21-20-15,0 21 0,22 0 16,-22-22-16,0 22 0,-21-21 15,0 21-15,0-22 0,0 22 16,0-21-16,-21 21 0,0 0 0,0-22 16,-1 22-16,1 21 0,0-21 15,0 21-15,0 0 0,0 0 0,-1 0 16,1 21-16,0 0 0,0 0 0,-21 22 16,42-1-16,0 0 0,-22-20 15,22 20-15,0 0 0,0 1 16,0-1-16,0 0 0,0-21 0,0 22 15,0-22-15,22 0 0,-1-21 16,-21 21-16,21-21 0,0 0 16,0 0-16,0 0 0,1-21 15,-1 0-15,0 0 0,0 0 0,0-22 16,0 22-16,1-21 0,-1 21 0,-21-22 16,0 1-16,0 21 0,0-22 15,0 22-15,0 0 0,0-21 0,0 21 16,0-1-16,0 44 31,0-1-31,0 0 0,0 0 16,0 0-16,0 0 0,0 1 15,0 20-15,21-21 0,0 0 0,0 22 16,-21-22-16,21 0 0,22 0 16,-22-21-16,0 21 0,0-21 0,22 0 15,-22 0-15,21 0 0,-21 0 16,22-21-16,-22 21 0,0-21 0,42-21 15,-41 20-15,-22 1 16,0-21-16,21 21 0,-21 0 0,0-1 16,0 1-16,0-21 0,0 21 0,0 0 15,0-1-15,0 44 32,0-1-17,0 0-15,0 0 0,0 0 0,0 0 16,0 1-16,0-1 0,0 21 15,0-21-15,0 0 0,0 1 16,0-1-16,0 0 0,0 0 16,21-21 15,-21-21-31,0 0 0,21 0 16,-21-1-16,0-20 0,21 21 15,-21 0-15,0 0 0,0-22 0,0 22 16,0 0-16,0 0 0,21 0 15,1-1-15,-1 22 32,-21 22-32,21-1 15,-21 0-15,0 0 0,0 0 0,0 0 16,0 1-16,21-1 0,-21 0 16,21 0-16,-21 0 0,0 0 0,21 1 15,1-1-15,-1-21 0,0 0 16,0 0-16,0 0 15,0 0-15,-21-21 0,22 21 16,-1-22-16,-21 1 16,21 0-16,0 0 0,-21 0 0,21 0 15,-21-1-15,0 1 0,21 0 0,1 0 16,-22 0-16,21 0 0,-21-1 16,0 1-16,21 21 15,0 0 1,-21 21-16,0 1 15,0-1-15,0 0 0,0 0 0,0 0 16,0 0-16,0 22 0,0-22 16,21 0-16,0 0 0,1 0 0,-22 1 15,21-22-15,0 21 0,0-21 16,21 0-16,-20 0 0,-1 0 0,21 0 16,0 0-16,1-21 0,-1-1 15,-21 1-15,22 0 0,-1 0 0,0 0 16,1 0-16,-22-1 0,0 1 15,0-21-15,0 21 0,-21 0 0,0-22 16,0 22-16,0 0 16,0 0-16,0 0 0,-21 21 15,0 0-15,0 0 0,0 0 16,-1 21-16,22 0 0,0 0 0,-21 21 16,21-20-16,-21-1 0,21 21 0,0-21 15,0 0-15,0 1 0,0 20 16,21-21-16,0-21 0,-21 21 0,43 0 15,-22-21-15,0 0 0,21 0 16,-20 0-16,-1 0 0,21 0 16,0 0-16,-20-21 0,20 0 0,-21 21 15,21-21-15,-20 0 0</inkml:trace>
  <inkml:trace contextRef="#ctx0" brushRef="#br1" timeOffset="-39360.99">10329 15367 0,'0'0'0,"0"-21"16,0 0-16,-21 21 0,21 21 31,0 21-31,0-21 0,0 22 16,0-22-16,21 21 0,-21 1 0,21-1 15,-21 0-15,0-21 0,0 22 16,0-1-16,0-21 0,0 22 0,0-22 15,0 0-15,0 0 0,0 0 16,0 0-16,22-42 31,-22 0-15,21 0-16,-21 0 0,0-22 0,0 22 16,0 0-16,21-21 0,-21 21 15,21-1-15,-21 1 0,0 0 16,21 21-16,0 0 0,1 21 15,-22 0 1,21 1-16,-21-1 0,21 0 16,0 21-16,-21-21 0,0 1 15,21-1-15,0 21 0,-21-21 0,22-21 16,-1 21-16,0 1 0,0-22 0,0 0 16,22 0-16,-22 0 0,0 0 15,21 0-15,1-22 0,-22 1 0,21 0 16,-21 0-16,22 0 0,-1 0 15,-21-1-15,0-20 0,0 21 0,1-21 16,-22-1-16,0 22 0,0-21 16,0-1-16,0 22 0,0-21 0,0 21 15,0 0-15,0-1 0,0 44 32,0-1-32,-22 0 15,22 0-15,0 21 0,0 1 16,0-22-16,0 21 0,0 1 0,0-22 15,0 0-15,22 21 0,-22-21 0,21 1 16,0-1-16,0 0 0,0 0 16,0-21-16,1 0 0,20 0 0,-21 0 15,0 0-15,22 0 0,-22 0 16,0-21-16,0 0 0,0 0 0,0-1 16,1 1-16,-1-21 0,0 21 15,0 0-15,-21-22 0,21 22 0,-21-21 16,0 21-16,0-1 0,0 1 15,0 42 1,0 1 0,0-1-16,0 0 0,0 0 15,0 0-15,0 22 0,0-22 0,0 0 16,0 0-16,0 0 0,0 0 16,0 1-1,0-44 1,0 1-1,0 0-15,0 0 0,0 0 16</inkml:trace>
  <inkml:trace contextRef="#ctx0" brushRef="#br1" timeOffset="-39005.92">11599 15155 0,'-63'43'31,"42"-22"-31,148 64 0,-254-149 0,211-21 0,-190 212 15,106-105-15,0-1 0,0 21 16,0-21-16,0 0 0,0 1 16,22-22-16,-1 0 15,0 0-15,0 0 0,0-22 16,0 1-16,1 0 0,-1 21 0,0-42 16,-21 21-16,0-1 15,0 1-15,0 0 0,0 0 0,0 0 16,0 0-16,-21-1 0,0 1 15,-1 21-15,1 0 0,0 0 0,0 0 16,0 21-16,0 1 16,-1 20-16,22-21 0,0 0 0,0 22 15,0-22-15,0 21 0,0-21 16,0 22-16,0-22 0,0 0 0,0 0 16,22 0-16,-1-21 0,0 0 15,0 0-15,21 0 0,-20 0 16,20-21-16,0 21 0</inkml:trace>
  <inkml:trace contextRef="#ctx0" brushRef="#br1" timeOffset="-38744.87">12213 14986 0,'0'0'16,"-21"0"-16,0 0 0,0 0 15,21 21-15,0 0 0,0 1 16,0 20-16,0 0 0,0 1 15,0-1-15,0 0 0,0 1 0,0 20 16,0-21-16,0 1 0,0-1 16,0 0-16,0-20 0,0 20 15,0-21-15,0 0 0,0 22 0,21-22 16,-21 0-16,21-21 16,0 0-16,0 0 15,0 0-15,-21-21 0,22 0 0,-1-1 16,0 1-16,0 0 0,0-21 15,0-1-15,-21 22 0</inkml:trace>
  <inkml:trace contextRef="#ctx0" brushRef="#br1" timeOffset="-38337.72">12531 14944 0,'0'-43'16,"0"86"-16,0-64 15,0 42-15,0 0 0,0 0 0,0 21 16,0 1-16,0-1 0,0 0 15,0 1-15,0-1 0,0 22 16,0-22-16,0 0 0,0 1 0,0-1 0,0 0 16,0-21-16,0 43 15,0-43-15,0 0 0,0-42 47,0 0-47,0-21 0,0 20 16,0-20-16,21 0 15,0 21-15,0-22 0,-21 1 0,21 21 16,0-22-16,1 22 0,-1 21 0,0 0 16,0 0-16,21 0 0,-20 0 15,-1 21-15,0 1 0,0-1 0,0 0 16,-21 0-16,0 21 0,21-20 16,-21-1-16,0 21 0,0-21 0,0 0 15,0 1-15,0-1 0,0 0 16,-21 0-16,0 0 0,0-21 31,0-21-15,21 0-16</inkml:trace>
  <inkml:trace contextRef="#ctx0" brushRef="#br1" timeOffset="-38161.74">12128 15388 0,'0'21'32,"381"-42"-32,-762 21 0,403 21 0,20-21 15,-21 0-15,0-21 0,22 21 0,-1-21 16,-21 0-16,21 0 0,1 0 16,-22-1-16,21 1 0,1 0 15</inkml:trace>
  <inkml:trace contextRef="#ctx0" brushRef="#br1" timeOffset="-37649.64">15367 14986 0,'0'0'0,"0"-21"16,0-106-1,0 106-15,0 0 16,0 42 0,0 0-1,0 21-15,0-21 0,0 22 0,0-1 16,0 0-16,0 22 0,0-22 0,0 22 15,0-1-15,0-20 0,0-1 16,0 21-16,0-20 0,0-22 0,0 21 16,0-21-16,0 1 0,0-1 15,0 0-15,0 0 16,0-42 0,0 0-1,0 0-15,0-1 0</inkml:trace>
  <inkml:trace contextRef="#ctx0" brushRef="#br1" timeOffset="-37349.87">15261 15028 0,'0'43'0,"0"-86"0,-21 22 0,0 0 15,0 0-15,21 0 0,0 0 0,0-1 16,-22 1-16,22 0 0,0 0 16,0 0-16,22 21 0,-1-21 15,0-1-15,0 1 0,21 0 0,1 0 16,-1 21-16,0 0 0,1 0 15,-1 0-15,0 0 0,1 0 16,-22 21-16,21 0 0,-21 0 0,-21 22 16,0-22-16,0 21 0,0 1 15,-21-1-15,0 0 0,-21 1 0,21-1 16,-22 0-16,22-21 0,-21 22 16,21-22-16,-1 0 0,1 0 0,21 0 15,21-21 16,-21-21-31,22 21 16,20-21-16,-21 0 0</inkml:trace>
  <inkml:trace contextRef="#ctx0" brushRef="#br1" timeOffset="-36952.98">15896 14965 0,'0'21'16,"-21"0"-1,21 0-15,-21 1 0,21 20 16,-21-21-16,21 21 0,0 1 16,0-22-16,0 21 0,0-21 0,0 22 15,0-22-15,0 0 0,0 21 16,0-20-16,21-1 0,0-21 16,0 0-16,0 0 15,22 0-15,-22 0 0,0 0 16,0-21-16,0-1 0,22 1 0,-22 0 15,0-21-15,0 21 0,0-22 16,0 1-16,-21 21 0,0-22 0,0 1 16,0 21-16,-21-21 0,-21 20 0,21 1 15,0 0-15,-22 21 0,1 0 16,21 0-16,-22 0 0,22 0 0,0 0 16,-21 0-16,21 21 0,-1 0 15,1 1-15,0-1 0,21 0 0,0 21 16,0-21-16,0 22 0,0-22 15,0 0-15,0 0 0,21 0 16,0-21-16,22 0 0,-22 0 0,21 0 16,1-21-16,-1 21 0,21-21 15,-20 0-15</inkml:trace>
  <inkml:trace contextRef="#ctx0" brushRef="#br1" timeOffset="-36289.94">16595 14923 0,'-43'84'16,"86"-168"-16,-43 62 0,-22 22 15,-20 0-15,21 0 16,0 22-16,0-1 0,-22-21 0,22 21 16,0 0-16,0 0 15,21 0-15,0 1 0,0-1 16,0 0-16,0 0 0,21 0 16,0-21-16,21 21 0,-20-21 15,20 22-15,-21-22 0,0 21 0,22 0 16,-22-21-16,0 21 0,0 0 15,-21 0-15,0 1 0,0-1 16,0 0-16,-21-21 16,0 21-16,0-21 0,-1 0 0,1 21 15,-21-21-15,21 0 0,-22 0 0,22 0 16,-21 0-16,21-21 0,-22 21 16,22-21-16,0 0 0,0 0 15,0-1-15,0 1 0,-1 0 16,22 42-1,22-21 1,-1 21-16,0 1 0,-21-1 16,21 0-16,0 0 0,0 0 0,-21 0 15,22 1-15,-1-1 0,0 0 16,0-21-16,0 21 0,0-21 0,1 0 16,-1 0-16,21 0 0,-21 0 0,0 0 15,1 0-15,20-21 0,-21 0 16,0 0-16,0-1 0,1 1 15,20-21-15,-21 21 0,0-22 0,-21 22 16,21-21-16,-21 0 0,22 20 16,-22-62-16,0 63 0,0-1 15,0 1-15,0 0 0,0 42 32,0 0-32,-22 1 0,22-1 15,0 21-15,0-21 0,0 22 16,0-22-16,0 21 0,0-21 0,0 0 15,0 1-15,0-1 0,0 0 16,0 0-16,0 0 0,22-21 16,-1 0-1,-21-21 1,21 21-16,0-21 0,-21-21 0,21 20 16,0 1-16,-21-21 0</inkml:trace>
  <inkml:trace contextRef="#ctx0" brushRef="#br1" timeOffset="-35997.97">16997 14859 0,'-64'-42'32,"43"42"-32,106 63 0,-85-84 0,-106-21 0,106 63 0,-21 0 15,21 0-15,0 0 16,0 1-16,21-22 31,0 0-31,0 0 0,0 0 16,1 0-16,-22-22 0,21 1 15,0 21-15,-21-21 0,0 0 16,0 0-16,0 0 0,0-1 16,-21 1-16,0 21 15,-1 0-15,1 0 0,0 0 16,21 21-16,-21 1 16,21-1-16,0 0 0,0 0 15,0 0-15,0 0 0,0 1 16,21-22-1,21 0-15,-20 0 0</inkml:trace>
  <inkml:trace contextRef="#ctx0" brushRef="#br1" timeOffset="-34832.95">17505 14711 0,'0'-21'0,"-64"42"16,43 0-1,21 0-15,-21 0 16,21 1-16,0-1 0,-21 21 0,0 0 16,21-20-16,-22 20 0,22 0 15,-21 1-15,21-1 0,0 0 0,0-21 16,0 22-16,0-1 0,0-21 0,0 22 16,0-22-16,0 0 0,0 0 15,21 0-15,1-21 16,-1 0-16,0 0 0,21 0 15,-21-21-15,1 0 0,20 0 0,-21 0 16,0-1-16,22 1 0,-22 0 0,0-21 16,0 21-16,0-1 0,0-20 15,-21 21-15,22-21 0,-22 20 0,21 1 16,-21 0-16,0 0 0,0 0 16,21 21-16,-21 21 31,0 0-31,0 0 0,0 0 15,-21 1-15,21-1 0,0 21 0,0-21 16,0 22-16,0-22 0,0 0 0,0 0 16,0 0-16,0 0 0,0 1 15,21-22-15,0 0 16,0 0-16,0 0 0,1 0 16,-1-22-16,0 22 0,0-21 15,0 0-15,0 0 0,1-21 0,20 20 0,-21 1 16,0-21-16,0 21 0,1 0 15,-22-1-15,21 1 0,-21 0 16,21 0-16,-21 0 0,-21 42 31,0 0-31,-1 0 16,22 0-16,0 1 0,0-1 16,-21 21-16,21-21 0,0 0 0,0 1 15,0-1-15,0 0 0,0 0 0,0 0 16,21 0-16,1-21 15,-1 0-15,0 0 0,0 0 16,0 0-16,0-21 0,1 0 16,-1 0-16,-21 0 15,21 0-15,-21-1 0,0 1 0,0-21 16,0 21-16,-21 0 0,-22-1 16,22 1-16,0 0 0,0 0 0,-21 21 15,20 0-15,1-21 0,0 21 16,42 0-1,22 0 1,-22-21-16,21 21 16,-21 0-16,22 0 0,-1 0 0,0 0 15,1 0-15,-1 0 0,0 0 16,-21 0-16,22 21 0,-22-21 0,0 21 16,0 0-16,0 0 0,-21 0 0,0 1 15,0-1-15,0 0 0,0 0 16,0 0-16,0 0 0,0 1 15,0-1-15,0 0 0,-21 0 16,21 0-16,-21-21 0,0 0 16,0 0-1,21-21 1,0 0-16,0 0 16,0-22-16,0 22 0,21 0 0,0-21 15,0-1-15,0 22 0,1-21 16,-1 0-16,21 20 0,-21 1 15,22-21-15,-22 21 0,21 0 0,-21 21 0,22 0 16,-22 0-16,21 0 16,0 0-16,-20 21 0,-1 0 15,0 0-15,-21 21 0,0-20 0,0-1 16,0 21-16,0-21 0,0 22 16,0-22-16,0 21 0,-21-21 0,21 0 15,-21 22-15,21-22 0,-22 0 16,22 0-16,0-42 47,0 0-47,0 0 0</inkml:trace>
  <inkml:trace contextRef="#ctx0" brushRef="#br1" timeOffset="-34605.79">18394 14690 0,'0'0'0,"-21"0"0,-1 0 0,1 0 16,0 0 0,0 0-1,0 0 1,0 0-1,-1 0-15,1 21 16</inkml:trace>
  <inkml:trace contextRef="#ctx0" brushRef="#br1" timeOffset="-34397.16">17357 15071 0,'0'21'31,"21"-21"-31,0 0 0,0 0 0,0 0 16,22-21-16,-22 21 0,21 0 0,-21-21 16,22 21-16,-1-22 0,-21 1 15,21 21-15,1-21 0,-22 21 0</inkml:trace>
  <inkml:trace contextRef="#ctx0" brushRef="#br1" timeOffset="-33764.76">19494 14626 0,'22'-42'0,"-44"84"0,65-105 16,-22 42-16,-21-1 0,21 22 16,-21 22-16,21-1 15,0 0-15,1 0 0,-1 21 16,0-20-16,0 20 0,0 0 0,0 1 15,-21-1-15,22 0 0,-1-21 16,-21 22-16,21-1 0,-21-21 16,0 64-16,0-64 0,0 0 15,0 0-15,0 1 0,0-1 16,0 0-16,0-42 31,0 0-31,0-1 0,0-20 0,0 21 16,0-21-16,0-1 0,21 1 15,-21 0-15,21-1 0,0 1 0,1 0 16,-1-1-16,-21 22 0,42-21 16,-42-1-16,42 22 0,-42 0 15,22 0-15,-1 0 0,0 21 0,0 0 16,0 0-16,0 0 0,1 0 16,-1 0-16,-21 21 0,0 0 0,21 0 15,-21 0-15,0 1 0,0-1 0,0 0 16</inkml:trace>
  <inkml:trace contextRef="#ctx0" brushRef="#br1" timeOffset="-32384.81">20553 14965 0,'21'0'0,"-42"0"0,84 0 0,-42 0 0,1 0 15,-1-21-15,0 21 0,0-21 16,0-1-16,0 22 0,-21-21 0,0 0 15,0 0-15,0 0 0,0 0 0,-21-1 16,0 1-16,-21 21 0,21-21 16,-22 21-16,22 0 0,-21 0 0,-1 0 15,1 21-15,0-21 0,21 21 16,-22 1-16,22-1 0,0 21 0,0-21 16,0 22-16,-1-22 0,1 21 15,21-21-15,0 22 0,0-22 0,0 21 16,0-21-16,0 0 15,21 1-15,1-22 0,20 0 16,-21 0-16,21 0 0,-20-22 0,20 22 16,0-21-16,-21 0 0,22 0 15,-1 0-15,-21 0 0,0-1 0,1 1 16,-1-21-16,0 21 0,-21-22 16,0 22-16,0 0 0,0-21 0,0 21 15,0-1-15,0 1 0,0 0 16,0 42-1,0 0 1,0 22-16,0-22 0,0 0 16,0 0-16,0 22 0,0-22 15,0 0-15,0 21 0,0-21 16,21 1-16,0-1 0,0 0 0,-21 0 16,22-21-16,-1 0 0,0 21 0,0-21 15,0 0-15,0 0 0,1-21 16,20 21-16,-21-21 0,0 0 0,0 0 15,1-1-15,-1 1 0,0 0 16,-21-21-16,21 21 0,-21-22 0,21 1 16,-21 21-16,0-22 0,0-20 0,0 21 15,0 20-15,0-20 0,0 0 16,0 21-16,0-1 0,0 44 31,0-1-31,0 0 0,0 21 16,0-21-16,0 22 0,0-1 15,0-21-15,0 22 0,0-1 0,0 0 16,0-21-16,0 22 0,0-1 0,0-21 16,0 0-16,21 1 0,1-1 15,-22 0-15,21 0 0,0-21 0,0 0 16,0 0-16,0 0 0,1 0 16,20 0-16,-21-21 0,0 0 15,0 0-15,1-1 0,-22 1 0,21 0 16,0 0-16,0 0 0,-21 0 15,0-22-15,0 22 0,21 0 16,-21 0-16,21 0 0,-21-1 0,0 44 47,0-1-47,0 0 0,0 0 16,0 0-16,22-21 0,-22 21 15,0 1-15,0-1 0,0 0 0,0 0 16,0 0-16,21-21 0,0 0 15,0 21-15,0-21 16,0 0-16,1 0 0,-1 0 16,0 0-16,0-21 0,21 0 0,-20 21 15,-1-21-15,0 0 0,0 0 16,0-1-16,0 1 0,1-21 0,-1 21 16,0 0-16,-21-1 0,0 1 0,21 0 15,-21 0-15,21 0 0,-21 42 47,0 0-47,0 0 0,0 0 16,0 1-16,0-1 0,0 0 15,0 0-15,0 0 0,0 0 0,0 1 16,0-1-16,0 0 0,0 0 16,21-21-16,1 0 15,-1 21-15,0-21 0,0 0 0,0 0 16,22 0-16,-22 0 0,21 0 0,-21-21 15,22 0-15,-1 21 0,-21-21 16,21 0-16,1-1 0,-22 1 16,21 0-16,-21-21 0,22 21 0,-22-22 0,0 1 15,-21 0-15,0 20 0,21-20 16,-21 21-16,0-21 0,0 20 0,-21 22 16,0 0-16,0 0 15,0 22-15,-1-1 0,1 0 0,-21 0 16,21 21-16,0-20 0,-1 20 15,22 0-15,0-21 0,0 1 16,0 20-16,0-21 0,0 0 0,0 0 16,22 1-16,-1-1 0,0-21 0,0 21 15,21-21-15,-20 0 0,20 0 16,0 0-16,-21 0 0,22 0 0,-1 0 16,-21-21-16,22 0 0,-22-1 0,21 22 15,-21-21-15,0 0 0,1 0 16,-1 0-16</inkml:trace>
  <inkml:trace contextRef="#ctx0" brushRef="#br1" timeOffset="-32236.9">22966 14796 0,'0'21'16,"21"-64"-16,-42 65 0,0-1 46,-1 0-46,1-21 16</inkml:trace>
  <inkml:trace contextRef="#ctx0" brushRef="#br0" timeOffset="-24481.67">4106 17018 0,'0'0'0,"0"-21"0,0 0 15,0 0-15,0-1 0,0 1 0,0 0 16,0 0-16,0 0 16,0 0-16,0 63 31,0-21-31,0 21 15,0 1-15,-21 20 0,0-20 16,0 20-16,-22 1 0,22 20 16,0-20-16,-21 20 0,-1-20 0,1 21 15,0-22-15,-1 1 0,22-1 16,-21 1-16,21-22 0,0-21 0,-1 21 16,1-20-16,21-1 0,0-42 31,0-1-31,21-20 0,1 21 15,-1-21-15,21-22 0,-21 1 16,22-1-16</inkml:trace>
  <inkml:trace contextRef="#ctx0" brushRef="#br0" timeOffset="-24242.06">4466 16658 0,'-21'127'31,"0"-84"-31,0 20 16,-22 1-16,22-1 0,0 1 0,0 20 16,0-20-16,-1-1 15,1 22-15,0-22 0,-21 22 0,42-21 16,-21-1-16,-1 1 0,22-22 16,-21 0-16,21 1 0,0-22 15,0 0-15,0-42 31,0-22-31,21 22 0</inkml:trace>
  <inkml:trace contextRef="#ctx0" brushRef="#br0" timeOffset="-23793.15">5080 17145 0,'0'0'15,"0"-21"-15,0 0 0,0 0 16,0-1 0,-21 22-16,0 0 0,-1 0 15,1 0-15,0 0 0,-21 22 16,21-1-16,-22 0 0,22 0 16,-21 0-16,21 22 0,-1-22 15,-20 21-15,42-21 0,0 0 0,0 1 16,0-1-16,0 0 0,21-21 15,0 21-15,1-21 16,20 0-16,0 0 0,-21 0 0,22 0 16,-1 0-16,-21 0 0,22 21 15,-22 0-15,0-21 0,0 43 0,-21-22 16,21 0-16,-21 21 0,0-20 16,0 20-16,-21-21 0,-21 21 0,21-20 15,-1-1-15,-20 21 0,0-21 16,-1 0-16,1-21 0,-21 22 15,20-22-15,1 0 0,21 0 0,-22 0 16,22-22-16,0 1 0,0 0 16,21 0-16,0 0 0,0-22 0,0 22 15,0 0-15,21-21 16,0 21-16,22-22 0,-1 22 0,0 0 16,1-21-16</inkml:trace>
  <inkml:trace contextRef="#ctx0" brushRef="#br0" timeOffset="-23521.31">5482 17187 0,'0'85'16,"0"-64"-16,0 22 16,0-1-16,0 21 0,0-20 15,0 20-15,0 22 0,0-22 16,0 22-16,0 0 0,0-1 15,0 1-15,0 21 0,0-21 0,0 20 16,0 1-16,0-21 0,0 21 16,0-22-16,0 1 0,21-21 0,-21 20 15,0-41-15,0-1 0,21-42 16,1 0-16,-22-21 31,21-22-31,-21-20 0,21 21 16</inkml:trace>
  <inkml:trace contextRef="#ctx0" brushRef="#br0" timeOffset="-23225.48">5482 17441 0,'0'0'0,"0"-42"0,-21 21 16,21 0-16,0 0 0,0-1 15,0 1-15,0 0 0,21 21 16,0-21-16,22 0 0,-1 21 0,0 0 15,1 0-15,-1 0 0,0 0 16,1 21-16,-1 0 0,-21 0 16,0 0-16,-21 1 0,0 20 15,0 0-15,-21 1 0,0-1 0,-21 0 16,-1-21-16,1 22 0,0-1 16,-1-21-16,1 0 0,-22 22 15,43-43-15,0 0 0,0 0 16,21-21-1,21-1-15,0 1 0,22 0 16,-22 0-16,21 0 0,0-22 0</inkml:trace>
  <inkml:trace contextRef="#ctx0" brushRef="#br0" timeOffset="-22424.89">6350 17166 0,'0'-21'0,"-21"21"15,0 0-15,-1 0 0,1 0 16,0 0-16,-21 21 16,-1 0-16,22 1 0,0-1 0,0 21 15,0-21-15,0 22 0,21-1 16,0 0-16,0-21 0,0 22 0,0-1 16,0-21-16,0 22 0,0-22 0,21 0 15,0-21-15,0 0 16,0 0-16,22-21 0,-22 0 15,0-1-15,0 1 0,21 0 16,-20-21-16,-1-1 0,0 22 0,0-21 16,0 21-16,-21-22 0,0 1 15,0 21-15,0 0 0,0 0 0,0-1 16,-21 22 0,21 22-1,0 20-15,0-21 0,0 0 0,0 22 16,0-22-16,0 0 0,0 21 15,0-21-15,0 1 0,21-1 0,0 0 16,1 0-16,-1-21 0,0 0 16,0 0-16,0 0 0,22-21 15,-22 0-15,21 0 0,0-1 16,1-20-16,-22 21 0,21-21 0,1-1 16,-1-20-16,-21 20 15,-21 22-15,21 0 0,-21 0 0,0 0 16,0 42-1,0 0-15,0 0 16,0 22-16,0-22 0,0 21 16,0-21-16,0 22 0,0-22 0,0 21 15,0 0-15,0-20 0,0-1 16,0 21-16,0-21 0,0 0 16,0 1-16,-21-44 31,21 1-31,0 0 15,0 0-15,0-21 0,0-1 0,21 22 16,0-21-16,-21-22 0,43 22 16,-22 0-16,0-1 0,21 1 0,1 0 15,-1 20-15,-21 1 0,22 21 16,-1 0-16,-21 21 0,21-21 16,-20 43-16,20-22 0,-21 21 0,0 1 15,-21-1-15,0-21 0,0 21 16,0 1-16,0-1 0,0 0 15,-21 1-15,21-1 0,0-21 0,0 0 0,0 1 16,-21-22-16,21-22 31,21 1-31,-21 0 0,21 0 16,0-21-16,1 20 0,-1-20 0,21 0 16</inkml:trace>
  <inkml:trace contextRef="#ctx0" brushRef="#br0" timeOffset="-21964.89">8022 16489 0,'0'0'0,"-21"0"15,0 0-15,21 21 0,0 0 32,21-21-32,21 0 0,-21 0 15,1 0-15,20 0 0,0 0 0,1 0 16,-22-21-16,21 21 0,0 0 15,-20 0-15,-1-21 0,21 21 0,-21-21 16,-42 21 15,0 0-31,0 0 16,-22 0-16,22 0 0,-21 0 0,21 0 16,-22 0-16,22 0 0,-21 0 15,21 0-15,0 21 0,-1 0 16,1-21-16,0 21 0,0 0 0,21 22 15,0-22-15,-21 21 0,21 1 16,-21 20-16,21-21 0,-22 22 0,22-1 16,0-20-16,0 20 0,0 1 15,-21-1-15,21-20 0,-21 20 0,21 1 16,-21-22-16,21 21 0,0-20 0,0-1 16,0 22-16,0-22 0,0-21 15,0 21-15,0-20 0,21-1 16,0 0-16,0-21 0,22 0 15,-22 0-15,21 0 0,-21-21 0,22 0 16,-1-1-16,0-20 0,1 21 16,-1-21-16,0-1 0</inkml:trace>
  <inkml:trace contextRef="#ctx0" brushRef="#br0" timeOffset="-21698.01">8699 16806 0,'0'0'15,"-21"-21"-15,21 0 0,-21 21 16,0 0-16,21 21 16,0 0-16,0 22 15,-21-22-15,21 21 0,0 1 0,0-1 16,0 0-16,0 1 0,0-1 16,0 0-16,-21 1 0,21-1 0,0 0 15,0 1-15,0-22 0,0 21 16,0-21-16,0 0 0,0 1 0,0-1 15,21-21-15,0 0 16,0 0-16,0 0 0,0 0 0,22-21 16,-22-1-16,-21 1 0,21 0 15,0 0-15,-21 0 0</inkml:trace>
  <inkml:trace contextRef="#ctx0" brushRef="#br0" timeOffset="-21550.1">8509 17230 0,'-21'0'0,"0"0"0,190 0 0,-296 0 0,85 21 15,63-21 17,0 0-32,0 0 15,21 0-15,-20 0 0,-1-21 0,21 21 16,-21-21-16,22-1 0,-22 1 16</inkml:trace>
  <inkml:trace contextRef="#ctx0" brushRef="#br0" timeOffset="-20981.43">9186 17145 0,'-42'0'15,"63"-21"32,0 0-47,0 21 16,1-21-16,-1-1 0,21 1 0,-21 0 16,0 0-16,1-21 0,-1 20 15,0 1-15,0-21 0,-21 21 16,21 0-16,-21-1 15,-21 22-15,-21 22 16,21-1-16,-1 0 0,1 0 16,-21 21-16,21-20 0,0 20 0,-1 0 15,1 1-15,21-22 0,0 21 16,0-21-16,0 22 0,0-22 0,21 0 16,1 0-16,-1 0 0,0 0 15,0-21-15,0 0 0,0 0 0,1 0 16,-1 0-16,21 0 0,-21 0 15,0-21-15,22 0 0,-22 0 0,21 0 16,-21 0-16</inkml:trace>
  <inkml:trace contextRef="#ctx0" brushRef="#br0" timeOffset="-20517.67">9715 16912 0,'0'-63'16,"0"190"-16,0-191 0,0-20 15,22 62-15,-1 22 0,-21-21 16,21 21-16,0-21 0,0 21 15,0 0-15,1 0 0,20 0 0,-21 0 16,0 21-16,0 0 0,22 1 0,-43-1 16,21 21-16,-21-21 15,0 22-15,0-1 0,-21 21 16,21-20-16,-21-22 0,-1 21 0,1-21 16,0 1-16,0-1 0,0-21 15,21-21 16,0-1-31,21 1 0,0-21 0,0 21 16,0-22-16,1 1 0,-1 0 16,0 21-16,0-22 0,0 1 0,0 21 15,1-22-15,-1 22 0,-21 0 16,0 0-16,0 42 16,0 0-16,0 0 15,-21 22-15,21-22 0,-22 21 16,1 1-16,21-1 0,0 0 15,0 1-15,0 41 0,0-41 16,0-22-16,0 0 0,0 0 0,21 0 16,22 0-16,-22-21 0,0 0 15,21 0-15,-20 0 0,20 0 0,-21-21 16,21 0-16,1 0 0,-22 0 16,21-22-16,-21 22 0,22-21 15,-1-22-15,-21 22 0,0-21 0</inkml:trace>
  <inkml:trace contextRef="#ctx0" brushRef="#br0" timeOffset="-20305.06">10710 16510 0,'0'-42'16,"0"84"-1,-21-63-15,21 42 16,0 0-16,0 22 0,-21-1 16,21 0-16,-21 22 0,21-22 0,0 22 15,0-1-15,0-21 0,0 22 16,0-22-16,0 1 0,0-1 0,0 0 15,0-21-15,0 22 0,21-43 16,0 21-16,0 0 0,0-21 0,1 0 16,-1 0-16,0 0 0,0-21 15,0 0-15,0 0 0,1-1 16,-1 1-16,-21 0 0,0-21 0</inkml:trace>
  <inkml:trace contextRef="#ctx0" brushRef="#br0" timeOffset="-20131.48">10583 16912 0,'-21'0'16,"233"0"-16,-403 0 0,149 21 0,21-21 0,0 22 16,21-1-1,21-21-15,0 0 0,0 0 16,0 0-16,22 0 0,-1 0 16,0-21-16,1-1 0,-1 1 15,0 21-15,1-21 0,-1 0 16,21-21-16,-20 20 0,-1 1 0</inkml:trace>
  <inkml:trace contextRef="#ctx0" brushRef="#br0" timeOffset="-19905.61">11430 16531 0,'0'0'16,"-21"0"-16,0 0 16,-1 0-16,22 21 0,-21-21 15,21 22-15,-21 20 16,21-21-16,-21 21 0,21 1 0,0-1 0,0 0 15,0 1-15,0-1 0,-21 0 16,21-20-16,0 20 0,0 0 16,0-21-16,0 1 0,0-1 15,21 0-15,0 0 0,0-21 0,0 0 16,1 0-16,-1 0 0,0 0 16,21 0-16,-21-21 0,1 0 0,-1 0 15,21-1-15</inkml:trace>
  <inkml:trace contextRef="#ctx0" brushRef="#br0" timeOffset="-19645.31">11726 16489 0,'0'0'0,"21"0"16,1 0-16,-1 0 16,0 21-16,0-21 15,0 21-15,0 0 0,22 1 0,-22 20 16,0-21-16,0 21 0,-21 1 15,21-22-15,1 21 0,-22 1 0,0-1 16,0 0-16,0-21 0,0 22 16,-22-1-16,1-21 0,0 22 0,-21-22 15,21 0-15,-1 0 0,1 0 0,0-21 16,0 21-16,21-42 16,0 0-1,21 0-15,21 0 16</inkml:trace>
  <inkml:trace contextRef="#ctx0" brushRef="#br0" timeOffset="-19421.39">12488 16658 0,'21'0'16,"1"0"-1,-1 0-15,0 0 16,0 0-16,0 0 16,0 0-1,1 0-15,-22-21 16</inkml:trace>
  <inkml:trace contextRef="#ctx0" brushRef="#br0" timeOffset="-19281.99">12425 16764 0,'0'64'16,"42"-149"-16,-84 106 0,42 64 0,0-64 16,21-21-16,0 21 15,0-21-15,0 0 0,1 0 16,-1 0-16,0 0 0,0 0 0,0 0 16,-21-21-16,21 21 0,1-21 15,-1 0-15</inkml:trace>
  <inkml:trace contextRef="#ctx0" brushRef="#br0" timeOffset="-18769.06">13377 16468 0,'-21'21'16,"0"-21"0,42 0 15,0 0-15,0-21-16,1 0 0,-1 21 0,-21-22 15,21 1-15,0 0 0,-21 0 16,-21 21-1,0 21 1,0 0-16,21 0 0,-22 1 16,22-1-16,-21 21 0,21-21 15,0 0-15,0 22 0,0-22 0,0 21 16,0-21-16,0 1 0,0-1 16,0 0-16,21 0 0,1-21 0,-1 0 15,0 0-15,0 0 0,0 0 16</inkml:trace>
  <inkml:trace contextRef="#ctx0" brushRef="#br0" timeOffset="-18505.24">14182 16256 0,'0'0'0,"-43"21"31,22 0-15,21 1-16,-21 20 0,0 0 15,0 1-15,21-1 0,-22 21 0,22-20 16,-21 20-16,0 1 0,0-1 16,21 1-16,-21-1 0,21-20 0,-21 20 15,21-21-15,0 1 0,0-22 16,-22 21-16,22-21 0,0 1 16,0-1-16,22-21 0,-1-21 15,0-1-15,21-20 16,-21 21-16,1-21 0,-1-1 0</inkml:trace>
  <inkml:trace contextRef="#ctx0" brushRef="#br0" timeOffset="-18228.48">14160 16447 0,'0'190'16,"0"-402"-16,0 234 0,0-65 0,0 22 0,0 0 16,0 0-16,0 0 0,22-1 15,-1 22-15,0-21 16,0 21-16,0 0 0,22 0 0,-1 0 15,-21 0-15,21 21 0,-20-21 16,-1 22-16,21 20 0,-42-21 0,0 0 16,0 22-16,0-22 0,0 21 0,0-21 15,-42 64 1,-1-64-16,1 21 0,0-20 0,-1 20 16,1-21-16,21 0 0,0-21 15,0 21-15,-1-21 0,22-21 16,22 0-1,-1-21-15,21 21 0,-21-1 0,22-20 16,-1 21-16,-21-21 0</inkml:trace>
  <inkml:trace contextRef="#ctx0" brushRef="#br0" timeOffset="-17816.11">14753 16277 0,'21'0'16,"-105"43"-16,147-86 0,-42 64 15,-21 1-15,0-1 16,-21 21-16,21-21 0,-21 0 15,21 22-15,0-1 0,0-21 0,-21 22 16,21-1-16,0 0 0,-21 1 16,21-1-16,0 0 0,0-21 0,-22 22 15,22-22-15,-21 0 0,21 0 16,-21 0-16,21 1 0,0-44 31,0 1-31,0 0 0,0 0 16,21-21-16,0-1 0,-21 22 0,22-21 15,-1 21-15,0-22 16,0 22-16,0 0 0,0 0 0,1 0 16,-22-1-16,21 22 0,0 0 0,0 0 15,-21 22-15,0-1 16,21 0-16,-21 0 0,0 0 0,0 22 16,0-1-16,0-21 0,0 21 15,0-20-15,0 20 0,0-21 0,0 0 16,0 0-16,0 1 0,0-1 15,21-21-15,1 0 16,-1 0-16,21-21 0,-21-1 16,0 1-16,22 0 0,-1 0 15,-21-21-15,22-1 0,-1 1 0,0 21 16</inkml:trace>
  <inkml:trace contextRef="#ctx0" brushRef="#br0" timeOffset="-17213.07">15473 16489 0,'0'0'16,"-21"21"-1,-1 0-15,1-21 0,0 21 16,0 22-16,0-22 0,0 0 16,-1 0-16,22 22 0,-21-22 0,21 21 15,0-21-15,0 0 0,0 1 16,0-1-16,21-21 16,1 0-16,-1 0 15,0-21-15,0 21 0,0-22 16,0 1-16,1 0 0,-1 0 0,-21 0 15,0 0-15,0-1 0,0 1 16,0 0-16,0 0 0,-21 0 0,-1 0 16,1-1-16,21 1 0,0 0 15,0 0 1,0 0-16,21 21 0,1 0 16,-1 0-16,0 0 0,0 0 15,0 21-15,0 0 0,1-21 0,-1 21 16,0 0-16,0 1 0,-21-1 15,0 21-15,0-21 0,0 22 16,0-22-16,0 0 0,0 21 0,0-21 0,0 1 16,0-1-16,0 0 15,0 0-15,0-42 32,0 0-32,0 0 15,21-1-15,-21-20 0,21 21 0,1-21 16,-1-1-16,-21 22 0,21-21 15,0 21-15,0-1 0,0 1 0,1 0 16,-1 21-16,0 0 0,0 0 16,0 0-16,-21 21 15,21-21-15,-21 21 0,0 22 0,0-22 16,0 0-16,0 0 0,0 22 16,-21-22-16,21 0 0,0 0 0,-21 21 15,0-42-15,21 22 0,0-1 16,-21-21-16,42 0 15,0 0 1,-21-21-16,21-1 0,0 1 16,1 0-16,-1-21 0</inkml:trace>
  <inkml:trace contextRef="#ctx0" brushRef="#br0" timeOffset="-16888.72">16108 16595 0,'0'0'0,"0"21"16,21-21 15,0 0-15,0 0-16,0 0 0,1 0 0,-22-21 15,21 21-15,0-21 0,0-1 0,0 1 16,0 21-16,-21-21 0,0 0 16,0 0-16,0 0 0,-21 21 31,0 0-31,0 0 0,0 0 15,21 21-15,-21 0 0,-1 0 0,1 0 16,0 22-16,0-22 0,21 0 16,0 0-16,0 21 0,0-20 0,0-1 15,0 0-15,0 0 0,0 0 0,0 0 16,21-21-16,0 0 16,0 0-16,1 0 0,20 0 0,-21-21 15,0 21-15,22-21 0,-22 0 16,21 0-16</inkml:trace>
  <inkml:trace contextRef="#ctx0" brushRef="#br0" timeOffset="-16585.81">16722 16171 0,'-22'0'0,"1"43"15,21-22-15,-21-21 16,21 21-16,21-42 47,0 0-47,1 0 15,-22-1 1,21 22 0,0 22-16,-21-1 15,0 0-15,0 0 0,0 0 16,0 0-16,0 22 0,-21-22 0,0 0 15,-1 21-15,1-20 0,0-1 0,0 0 16,0-21-16,21 21 0</inkml:trace>
  <inkml:trace contextRef="#ctx0" brushRef="#br0" timeOffset="-16121.49">16933 15833 0,'0'0'0,"21"0"16,1 0 0,-1 0-16,21-21 0,-21 21 15,0 0-15,1 0 0,20-22 16,0 22-16,-21 0 0,22 0 0,-1 0 15,0 0-15,-20 0 0,20 0 0,-21 0 16,0 22-16,-21-1 16,0 0-16,0 0 0,0 0 0,0 0 15,0 1-15,0 20 0,0-21 16,0 21-16,-21-20 0,21 20 16,-21 0-16,21-21 0,0 22 0,-21-1 15,0-21-15,21 22 0,0-1 16,0-21-16,-22 21 0,22-20 0,0 20 15,-21-21-15,21 21 0,0-20 0,0 20 16,0-21-16,-21 21 0,0-20 16,0 20-16,0-21 0,21 21 0,-22-20 15,-20-1-15,21 21 0,-21-21 0,20 0 16,-20-21-16,0 22 0,21-1 16,-22-21-16,1 0 0,21 21 15,-22-21-15,22 0 0,0 0 16,0 0-16,0 0 0,0 0 0,-1-21 15,22 0-15</inkml:trace>
  <inkml:trace contextRef="#ctx0" brushRef="#br0" timeOffset="-15501.77">18309 15854 0,'0'0'16,"21"-21"-16,-21 0 0,21-1 0,1 1 16,-22 0-1,0 42 17,0 0-32,-22 1 15,1 20-15,0 0 0,-21 22 0,21-22 16,-22 22-16,22-1 0,-21 1 15,-1 20-15,1-41 0,0 20 16,-1 1-16,1-1 0,21-21 0,0 1 16,-22-1-16,43 0 0,0 1 15,-21-22-15,21 0 0,0 0 16,0 0-16,21-21 31,-21-21-31,22 0 16,-22 0-16,21 0 15</inkml:trace>
  <inkml:trace contextRef="#ctx0" brushRef="#br0" timeOffset="-14973.48">18457 16489 0,'0'0'0,"0"21"0,-21-21 16,21 21-16,21-21 47,0 0-32,1-21-15,-22 0 16,0 0-16,0 0 31,-22 21-31,1 0 16,0 21-16,21 0 15,0 0-15,0 0 16,0 0-16,0 1 0,0-1 16,21-21 15,0 0-31,1 0 15,-1-21-15,-21-1 16,0 1-16,0 0 16,0 0-16,-21 21 15,-1 0-15,1 0 16,0 0-16,0 0 16,21 21-1,0 0-15,0 0 16,21-21-1,0 0 1,0 0-16,1 0 16</inkml:trace>
  <inkml:trace contextRef="#ctx0" brushRef="#br0" timeOffset="-14582.21">18881 16510 0,'0'21'16,"21"-21"15,0 0-15,-21-21 15,0 0-15,0 0-16,0 0 15,-21 42 32,21 0-47,-21-21 16,21 21-16,0 0 15,-22-21 17</inkml:trace>
  <inkml:trace contextRef="#ctx0" brushRef="#br0" timeOffset="-12577.89">19008 16447 0,'0'21'15,"-22"-21"1,1 0 93,21 21-77,0 0-17,0 0-15,0 0 16,0 1 15,21-22 0,-21-22-15,0 1 0,0 0-16,0 0 0,0 0 15,0 0-15,-21 21 32,0 0-32,0 21 31,21 0-31,-21-21 0,21 21 0,0 0 15,0 0-15,0 1 16,0-1-16,0 0 16,21-21 15,0 0-31,-21-21 0,21 21 0,0-21 16,1-1-16,-1 22 15,-21-21-15,0 0 0,0 0 16,0 0-1,-21 42 32,21 0-47,-22 0 0,22 0 16,0 1 0,0-44 62</inkml:trace>
  <inkml:trace contextRef="#ctx0" brushRef="#br2" timeOffset="-1888.61">27453 423 0,'-21'0'63,"21"22"-63,-21-1 0,0 0 15,21 0-15,0 0 16,0 0-16,0 1 0,0-1 16,0 0-1,21-21 1,0 0-1,0 0-15,-21-21 0,21 21 16,-21-21-16,21 21 0,-21-22 16,0 1-16,0 0 15,0 0-15,0 0 0,0 0 16,-21 21-16,0 0 16,0 0-1,0 21 1,21 0-16,-21 0 0,21 0 0,0 0 15,0 1-15,0-1 0,0 0 16,0 0-16,0 0 0,0 0 16,21-21-1,0 0-15,0 0 0,0 0 16,0 0-16,1 0 0,-1-21 16,0 0-16,-21 0 15,21 21-15,-21-21 0,0 0 16,0-1-16,0 1 0,0 0 0,0 0 15,0 0-15,-21 21 0,21-21 16,-21 21-16,0 0 0,-1 0 16,1 21-1,21 0 1,0 0-16,0 0 0,0 0 0,0 1 16,0-1-16,0 0 15,0 0-15,0 0 16,21-21-1,1 0-15,-1-21 16,0 21-16,-21-21 16,0 0-16,21 0 0,-21-1 15,0 1-15,0 0 16,0 0-16,-21 21 0,21-21 0,-21 21 16,0 0-1,-1 0-15,22 21 16,0 0-16,0 0 15,0 0-15,0 1 16,0-1-16,0 0 0,0 0 31,22-21 16,-1 0-31,0-21-16,0 21 15,0-21 1,0 21-16,1-21 0,-1-1 16,0 1-16,0 21 15,0-21-15,0 21 0,1-21 0,-1 21 16,0-21-16,0 0 0,0 21 16,0-22-16,1 22 0,-1-21 15,21 21-15,-21-21 0,0 21 0,1-21 16,-1 21-16,21-21 0,-21 21 15,0-21-15,1 21 0,-1-22 16,0 22-16,0 0 0,0-21 16,0 21-16,1 0 0,-1-21 0,0 21 15,0-21-15,0 21 0,0 0 16,1 0-16,-1-21 0,0 21 0,0 0 16,0 0-16,0 0 0,22 0 15,-22-21-15,0 21 0,21 0 0,-20 0 16,20 0-16,0 0 15,-21 0-15,22-22 0,-1 22 0,0 0 16,22 0-16,-22 0 0,1-21 16,-1 21-16,-21 0 0,21 0 0,1 0 15,-1 0-15,0 0 0,1 0 16,-1 0-16,-21 0 0,22 0 16,-1 0-16,0 0 0,1 0 0,-1 0 15,0 0-15,22 0 0,-22 0 16,0 0-16,22 0 0,-22 0 0,1 0 15,20 0-15,-21 0 0,1 0 16,-1 0-16,0 21 0,1-21 0,-22 0 16,21 0-16,1 22 15,-1-22-15,0 0 0,-21 0 0,22 21 16,-1-21-16,-21 0 0,22 0 16,-22 21-16,21-21 0,-21 21 15,0-21-15,22 0 0,-22 0 0,21 21 16,-21-21-16,43 0 15,-43 21-15,0-21 0,22 0 0,-22 0 16,0 22-16,21-22 0,-21 0 16,22 0-16,-22 21 0,21-21 15,-21 0-15,22 0 0,-22 21 0,21-21 16,-21 0-16,22 0 16,-22 21-16,21-21 0,-21 0 0,22 21 15,-22-21-15,21 0 0,-21 21 16,22-21-16,-22 22 0,0-22 0,21 0 15,-20 21-15,-1-21 0,0 0 16,21 21-16,-21 0 0,1-21 16,20 0-16,-21 21 0,0-21 0,22 0 15,-22 21-15,21 1 0,-21-22 16,22 21-16,-22-21 0,21 21 0,-21-21 16,0 21-16,22-21 0,-22 0 15,21 21-15,-21-21 16,22 21-16,-22-21 0,0 22 0,0-22 15,0 21-15,1-21 0,-1 21 0,0-21 16,0 21-16,0-21 16,0 21-16,1-21 0,-1 21 0,0-21 15,-21 22-15,21-22 0,0 21 16,0-21-16,1 21 0,-1 0 16,0 0-16,0-21 0,0 21 15,0 1-15,1-1 16,-1-21-16,0 21 0,0 0 15,0 0-15,0 0 0,1 1 0,-1-22 16,0 21-16,0 0 16,0 0-16,22 0 0,-22 0 0,0 1 15,0-1-15,0 0 0,0 0 16,1 0-16,-1 0 0,0 1 16,0-1-16,0 0 0,0 0 15,1 0-15,-1 0 0,-21 1 0,21-1 16,0 0-16,0 0 0,0 0 15,1 0-15,-1 1 0,-21 20 0,21-21 16,0 0-16,-21 22 0,0-22 16,21 21-16,0-21 0,-21 22 15,22-1-15,-22-21 0,0 21 0,21-20 16,0 20-16,-21-21 0,21 21 16,-21-20-16,0 20 0,0-21 0,0 21 15,0-20-15,0 20 16,0-21-16,0 21 0,0-20 0,0 20 15,0 0-15,0-21 0,0 22 16,0-22-16,-21 21 0,0-21 16,21 22-16,-21-22 0,-1 21 0,22-21 15,-21 1-15,0-1 0,21 21 16,-21-21-16,0 0 0,21 1 16,-21-1-16,-1 0 0,1 21 15,0-21-15,0 1 0,0-1 0,0 0 16,-1 0-16,1 0 0,0 0 15,0 1-15,0 20 0,-22-21 16,22 0-16,0 0 0,-21 1 0,21-1 16,-1 0-16,1 0 0,21 0 15,-21-21-15,21 21 0,-21-21 0,21 22 16,0-44 15,-21 1-31,21 0 0,-21 0 0,21-21 16,-22 20-16</inkml:trace>
  <inkml:trace contextRef="#ctx0" brushRef="#br2" timeOffset="-809.33">21463 1418 0,'0'-21'0,"0"0"0,-21 0 15,21 0-15,0-1 0,0 1 16,0 0-16,0 0 0,0 0 15,0 42 17,0 0-17,-21 21-15,21 1 0,-22-1 0,1 0 16,0 1-16,0 20 0,0 1 16,0-22-16,-1 22 0,1-22 0,0 21 15,0-20-15,21-1 0,-21 0 16,21 1-16,-21-1 0,21-21 0,0 0 15,0 1-15,0-1 0,0 0 16,0-42 15,0 0-31,0-1 0,21 1 16,-21 0-16,21 0 0</inkml:trace>
  <inkml:trace contextRef="#ctx0" brushRef="#br2" timeOffset="-433.61">21675 1799 0,'0'43'31,"21"-43"-31,0 0 16,0 0-1,-21-22-15,21 22 0,-21-21 16,21 21-16,-21-21 16,0 0-1,-21 21 1,0 21-16,21 0 16,-21 0-16,21 1 15,-21-22-15,21 21 0,0 0 0,0 0 31,21-42 1,0 0-17,-21 0-15,0-1 16,21 22-16</inkml:trace>
  <inkml:trace contextRef="#ctx0" brushRef="#br2" timeOffset="-17.36">21971 1757 0,'0'0'0,"0"21"16,21-21 15,0 0-31,0-21 16,-21 0-16,22 21 15,-22-21-15,21 21 0,-21-22 16,-21 44 31,-1-1-47,22 0 0,0 0 16,-21-21-16,21 21 15,21-21 16,-21-21-15,22 0-16,-22 0 16,-22 21 15,1 0-31,0 0 16,21 21-16,0 0 15</inkml:trace>
  <inkml:trace contextRef="#ctx0" brushRef="#br2" timeOffset="2122.2">33253 3154 0,'0'0'0,"21"0"15,-21-21 17,0 42 15,-21-21-47,21 21 15,-21 0-15,-1 0 16,1 1-16,21-1 0,-21 0 15,0 0-15,0 0 0,0 0 0,-22 1 16,22-1-16,0 0 0,-21 0 16,20 21-16,1-20 0,-21-1 0,21 0 15,0 0-15,-1 0 0,-20 0 16,21 1-16,0-1 0,0 0 16,-1 0-16,1 0 0,0 0 15,-21 1-15,21-1 16,-1 0-16,1-21 0,21 21 0,-21-21 15,21 21-15,-21-21 16,21 21-16,-21 1 16,0-22 31,21 21-47,0-42 93,0-1-77,0 1-16,0 0 0,0 0 0,0 0 16,0-22-16,21 22 0,-21-21 15,21 0-15,-21-1 0,0 1 16,0 21-16,0-22 0,21 1 0,-21 21 15,0 0-15,0 0 0,0-1 16,21 22 0,-21 22-1,0-1-15,0 0 16,0 0-16,0 0 16,0 0-16,0 1 0,0-1 15,0 0-15,0 0 0,0 0 0,0 22 16,0-22-16,0 0 0,0 0 15,0 0-15,0 0 0,0 1 16,0-1-16,0 0 0,0 0 16,-21 0-16,21 0 15,-21 1 1,21-1-16,0 0 16,0 0 15,-21-21-16,42 0 48,0 0-63,0 0 0,0-21 16,1 21-16,20-21 0,-21 21 15,21-21-15,22 21 0,-22 0 16,1-22-16,20 22 0,1 0 0,-22-21 15,0 21-15,-21 0 16,22 0-16,-22 0 0,-42 0 31,0 0-15,-1 0 0,22-21 15</inkml:trace>
  <inkml:trace contextRef="#ctx0" brushRef="#br2" timeOffset="2910.7">31856 4487 0,'0'0'15,"-21"22"-15,-1-22 0,1 0 0,0 0 0,0 21 16,0-21-16,0 0 0,-1 0 16,22-21 15,22 21-16,-1-22 1,0 22-16,21 0 0,-21 0 16,1 0-16,-1 0 0,0 0 15,21 0-15,-21 22 0,1-22 0,-1 21 16,0-21-16,-21 21 0,0 0 16,0 0-16,0 0 0,0 1 0,-21-1 15,-22 0-15,22 0 0,0-21 16,-21 21-16,21 0 0,-22-21 0,22 0 15,0 22-15,0-22 0,0 0 16,21-22 15,0 1-15,21 21-16,0 0 0,21 0 16,-21 0-16,1 0 0,20 0 0,-21 0 15,21 0-15,-20 0 0,-1 0 16,21 0-16,-21 0 0,0 21 0,-21 1 15,0-1-15,0 0 0,0 0 16,0 0-16,0 0 0,-21 1 0,0-1 16,-21 0-16,-1 0 0,22 0 15,-21 0-15,0 1 0,20-1 0,-20-21 16,21 21-16,-21-21 0,20 0 16,1 0-16,0 0 0,0 0 0,0 0 15,21-21 16,0 0-31,0-1 16,21 1-16,0 0 0,0 0 16,0 0-16,1 0 0</inkml:trace>
  <inkml:trace contextRef="#ctx0" brushRef="#br2" timeOffset="3538.17">32152 4360 0,'0'0'16,"-21"-21"-16,0 0 0,0 0 0,-1 0 15,1 0-15,0 21 0,0-22 0,0 22 16,-22 0-16,22 0 0,0 0 16,-21 0-16,21 0 0,-1 0 0,-20 22 15,21-22-15,-21 21 0,20 0 16,1 0-16,-21 21 0,21-20 15,-22 20-15,22-21 0,-21 21 0,21 1 16,-22-22-16,22 21 0,0 1 16,0-1-16,0 0 0,0 22 0,-1-22 15,22 0-15,-21 1 0,21-1 16,0 22-16,0-22 0,0-21 16,0 21-16,0 1 0,0-22 0,0 21 15,21-21-15,1 1 0,-1-1 16,0 0-16,21 0 0,1 21 15,-1-42-15,0 0 0,1 22 16,-1-22-16,0 0 0,1 0 0,20 0 16,1 0-16,-1 0 0,1-22 15,-1 22-15,1-21 0,-1 0 0,1 0 16,-1 0-16,1 21 0,-22-21 16,0-22-16,1 22 0,-1 0 0,0-21 15,-21 20-15,22-20 16,-22 0-16,0-1 0,0 1 0,0-21 15,-21 20-15,0-20 0,0 20 16,0-20-16,0-1 0,0 22 0,0-21 16,-21 20-16,0 1 0,0-22 15,-21 22-15,-22-21 0,22 41 16,-1-20-16,1 21 0,0 0 16,-1 21-16,1-21 0,-21 21 15,20 0-15,1 0 0,0 0 16,-1 0-16,22 0 0,-21 0 15,21 0-15,-22 21 0,22 0 0,0-21 16,0 21-16,0-21 0,-1 21 16,1-21-16,0 21 0</inkml:trace>
  <inkml:trace contextRef="#ctx0" brushRef="#br2" timeOffset="5546.07">32872 64 0,'21'-43'31,"-42"64"1,0 1-32,-1 20 15,22-21-15,-21 21 0,0 1 0,0-22 16,0 21-16,0 1 15,-1-1-15,-20-21 0,21 21 16,0-20-16,0 20 0,21-21 0,-22 0 16,22 0-16,-21-21 0,21 22 15,0-44 17,21 1-17,1 0-15,-1 0 0,0 0 0,0-22 16,0 22-16,0-21 15,1 0-15,-1-1 0,0 1 16,21 0-16,-42-1 0,21 1 0,1 21 16,-22-22-16,0 22 0,0 0 15,0 42 1,0 22 0,-22-22-16,1 21 0,0 0 15,0 1-15,0-1 0,0 0 0,-1 1 16,1-1-16,-21 0 0,21 1 15,-22-1-15,22-21 0,-21 22 0,0-22 16,20 0-16,-20 21 0,21-21 16,0 1-16,0-22 0,-1 21 15,1 0-15,0-21 16,42-21 0,0 0-1,22-1-15,-22 1 0,21 0 16,-21-21-16,22 21 0,-1-22 15,0 1-15,-20 0 0,20-22 16,-21 22-16,21 21 0,-20-22 0,-1 22 16,0 0-16,-21 0 0,0 0 15,0 42 1,0 0-16,0 0 0,0 0 16,0 22-16,-21-22 0,0 21 15,-1 0-15,-20 1 0,21-1 16,0-21-16,0 22 0,-22-1 15,22-21-15,0 21 0,-21-20 0,20-1 16,1 0-16,0 0 0,21 0 16,-21 0-1,21-42 1,21 0-16,21-42 16,-20 41-16,-1-20 15,0 0-15,21-1 0,-21-20 0,22 21 16,-22-22-16,21 1 15,-21-1-15,1 22 0,-1-1 0,0 1 16,-21 21-16,0 0 0,21 21 16,-21 21-1,0 21-15,-21-21 16,0 22-16,0 20 0,-22-20 16,22 20-16,-21-21 0,21 1 0,-22 20 15,1-20-15,0-1 0,20 0 16,-20 1-16,0-22 0,21 21 15,-1-21-15,1 0 0,21 1 0,-21-1 16,21-42 15,21-1-31,0-20 0,1 21 16,-1-21-16,0-1 16,21 1-16,-21 0 0,22-1 15,-22-20-15,21-1 0,-21 1 16,22 20-16,-22 1 0,0 0 0,-21-1 15,21 22-15,-21 42 16,0 1-16,0-1 16,0 21-16,0 0 0,-21 22 15,0-22-15,0 1 0,-22-1 0,22 21 16,-21-20-16,0-1 16,-1-21-16,22 22 0,-21-1 15,21-21-15,-1 0 0,1 0 0,21 1 16,21-44 15,1 1-31,-1 0 0,0 0 0,21 0 16,-21-22-16,22 22 0,-22-21 15,21 0-15,-21-1 0,22 1 0,-22 0 16,21-1-16,-42 22 16,0 0-16,21 21 0,-21 21 15,0 0 1,0 0-16,0 1 15,-21-1-15,0-21 0,0 21 0,21 0 16,-21 0-16,0-21 0,-1 21 16,1-21-16,0 0 15,21 22-15</inkml:trace>
  <inkml:trace contextRef="#ctx0" brushRef="#br0" timeOffset="11414.84">19833 16320 0,'0'-22'109,"0"1"-93,0 0 0,0 0-16,0 0 0</inkml:trace>
  <inkml:trace contextRef="#ctx0" brushRef="#br0" timeOffset="11843.6">19939 15875 0,'0'0'0,"0"-21"16,0 0-16,21 0 0,-21-1 15,0 1-15,21 21 16,-21-21-16,0 0 16,0 42-1,0 0-15,0 0 16,0 1-16,-21-1 0,0 21 0,0 0 15,0 22-15,-1-22 0,1 22 16,-21-22-16,21 22 0,-22-22 0,1 21 16,21 1-16,-21-22 0,20 1 15,1-1-15,0 0 0,0 1 16,0-1-16,0 0 0,21 1 16,-22-22-16,22 0 0,-21 0 0,21 0 15,0 0-15,64-148 63,-64 106-63,21-21 0,0 21 15,-21 0-15,21-22 0,0 22 0,-21-21 16,22 21-16,-1-22 0,-21 1 16,21 0-16,0-1 0,-21 1 0,21 0 15</inkml:trace>
  <inkml:trace contextRef="#ctx0" brushRef="#br0" timeOffset="12743.26">19854 15833 0,'43'-64'16,"-22"43"15,-85 106-31,107-149 16,-65 64-16,22 21 0,-21-21 16,0 22-16,0-22 15,21 21-15,-21-21 0,21 21 16,-21 0-16,21 0 15,0 0-15,-22 22 0,22-22 0,0 21 16,0 1-16,-21-1 0,21 0 16,-21 22-16,21-22 0,0 0 0,-21 1 15,0-22-15,21 21 0,0 1 0,0-22 16,-21 0-16,21 0 0,-22 0 16,22 0-16,-21-21 0,21 22 0,-21-22 15,21 21-15,-21 0 16,0 0-16,21 0 15,0 0-15,-21-21 16,21 22-16,0-1 16,0-42-1,0-1 1,21 1 0,-21 0-16,21 0 0,0-21 0,-21 20 15,21-20-15,0 0 0,1-22 16,-1 22-16,0-22 0,0 1 0,0-1 15,0 1-15,22-1 0,-43 1 16,21 21-16,0-1 0,0 22 0,-21 0 16,0 0-16,0 0 0,0-1 15,21 22 1,-21 22 15,0-1-15,-21 0-16,21 0 15,-21 21-15,21-20 0,0 20 0,-21 0 16,0 1-16,0-1 0,21 0 16,-22 1-16,1-1 0,0 0 0,0 1 15,21-1-15,-21 0 0,0-21 16,-1 22-16,22-22 0,0 0 0,-21 21 16,21-20-16,-21-1 0,0 0 15,21 0-15,0 0 16,0-42 31,0 0-32,0 0-15,0 0 16,21 21-16,0-22 0,0 1 0,1-21 16,-1 21-16,0-22 0,0 1 0,0 0 15,22-1-15,-22-20 0,0-1 16,0 22-16,0-21 0,0-1 0,-21 22 15,22 21-15,-22-22 0,21 22 16,-21 0-16,0 0 16,0 42 15,0 0-31,0 0 16,0 0-1,-21-21-15,-1 0 16</inkml:trace>
  <inkml:trace contextRef="#ctx0" brushRef="#br0" timeOffset="14462.76">20362 16044 0,'0'0'0,"0"-21"16,0 0-16,0 0 15,-21 0-15,21 0 16,0-1-16,-21 1 0,21 0 15,0 0-15,0 42 47,0 21-47,0-20 16,0 20-16,0 0 0,0 1 0,-21 20 16,0-21-16,21 1 15,-22-1-15,22 22 0,-21-22 0,21 0 16,-21 1-16,21-22 0,0 21 15,0-21-15,0 0 0,0 22 0,0-22 16,0 0-16,0 0 16,21-21-16,0 0 0,1 0 15,-1 0-15,0-21 0,0 0 16,0 0-16,0 0 0,1-1 16,-22 1-16,21 0 0,-21 0 0</inkml:trace>
  <inkml:trace contextRef="#ctx0" brushRef="#br0" timeOffset="14682.92">20045 16383 0,'0'0'0,"0"21"16,21-21-1,0 0 1,21 0-16,-20 0 0,-1 0 15,21 0-15,-21-21 0,22 21 0,-22-21 16,21 21-16,-21-21 0,22 21 16,-22 0-16,-21-21 0,21-1 15,0 22-15,0-21 16</inkml:trace>
  <inkml:trace contextRef="#ctx0" brushRef="#br0" timeOffset="15353.63">20997 16404 0,'0'0'0,"21"0"16,1 0-16,-22-21 16,0 0-16,0 0 0,0 0 15,0-1 1,0 1-16,0 0 0,0 0 0,0 0 15,-22 0-15,22-1 0,-21 22 0,0-21 16,0 0-16,0 21 0,0 0 16,-1 0-16,1 0 0,0 0 0,0 21 15,0 0-15,0 1 0,-1-1 16,1 0-16,0 0 0,0 21 0,0-20 16,21 20-16,0-21 0,-21 21 15,21-20-15,0 20 0,0-21 0,0 0 16,0 0-16,0 22 15,21-22-15,0 0 0,0 0 16,0-21-16,0 0 0,1 0 16,-1 0-16,0 0 0,0 0 0,21 0 15,-20 0-15,-1-21 0,0 0 0,0 0 16,0 0-16,-21-1 0,21 1 16,-21 0-16,22-21 0,-22 21 0,21-22 15,-21 1-15,0-22 0,0 22 16,0-21-16,0-1 0,0 22 0,0-22 15,0 22-15,0 0 0,0 20 16,0-20-16,21 21 0,-21 0 0,0 0 31,0 42-15,0 21-16,0-21 0,0 22 0,0-1 16,0 0-16,0 1 0,0-1 15,0 0-15,0 1 0,0-1 0,0 0 16,0 1-16,21-1 0,-21-21 15,21 21-15,-21-20 0,21-1 16,-21 0-16,0 0 0,22 0 0,-1 0 16,-21 1-16,21-22 0,0 21 15,0-21-15,0 0 16,1 0-16,-1-21 16,0-1-16,0 1 15,-21-21-15,21 21 0</inkml:trace>
  <inkml:trace contextRef="#ctx0" brushRef="#br0" timeOffset="16014.75">21569 15812 0,'0'0'0,"-21"-22"32,42 22-17,0 0-15,0-21 0,0 21 16,0 0-16,22 0 0,-22 0 16,0 0-16,0 0 0,22-21 0,-22 21 15,0 0-15,0 0 0,0 0 16,0 0-16,1 0 0,-1 0 15,-21-21 1,-21 21 15,-1 0-31,1 0 0,0 0 16,0 0-16,0 0 0,0 0 0,-1 0 16,1 0-16,0 0 0,0 0 15,0 0-15,0 21 0,-1 0 16,1-21-16,21 21 15,-21 1-15,0-1 16,21 0-16,-21 0 16,21 0-16,0 0 0,0 1 15,0-1-15,0 0 0,0 0 0,0 0 16,0 0-16,0 22 0,0-1 16,-21-21-16,21 22 0,0-1 15,-22-21-15,22 21 0,0-20 0,0 20 16,0 0-16,0-21 0,0 22 15,0-22-15,0 0 0,0 21 0,0-20 16,0-1-16,0 0 0,0 0 16,22 0-16,-22 0 0,21 1 0,0-1 15,0-21-15,0 0 16,0 0-16,1 0 0,-1 0 16,0 0-16,0 0 0,0-21 15,0 21-15,1-22 0,-1 1 16,0 21-16,-21-21 15,21 0-15,0 0 16,0 0-16</inkml:trace>
  <inkml:trace contextRef="#ctx0" brushRef="#br0" timeOffset="16734.31">22140 15939 0,'0'0'0,"0"-22"0,0 1 31,0 0-16,21 21 1,1 0-16,-1 0 16,0 0-16,-21 21 0,21-21 0,0 21 15,-21 1-15,0-1 16,21 0-16,-21 21 0,0-21 16,0 1-16,0-1 0,0 21 0,-21-21 15,0 0-15,0 1 0,21 20 16,-21-42-16,0 21 0,21 0 15,-22-21-15,22 21 0,0-42 63,22 21-47,-1 0-16,0 0 15,0 0-15,0 0 0,0 0 16,1 0-16,-1 0 0,0 0 15,0 0-15,0 21 16,-21 1-16,0-1 16,0 0-1,0 0-15,-21 0 0,0 0 16,0 1-16,0-22 16,-1 21-16,1-21 0,0 21 15,0-21-15,0 0 16,0 0-16,21 21 0,-22-21 0,1 0 15,0 0-15,0 0 16,42 0 62,0-21-78,-21 0 16,21 0-16</inkml:trace>
  <inkml:trace contextRef="#ctx0" brushRef="#br0" timeOffset="17352.96">22648 15663 0,'21'0'31,"1"0"-15,-1 0-16,0 0 0,21 0 16,-21 0-16,1 0 0,-1 0 15,0-21-15,0 21 0,0 0 0,0 0 16,1 0-16,-1 0 0,0 0 15,0 21 1,-21 1-16,0-1 16,0 0-16,0 0 15,0 0-15,0 0 0,0 1 16,0-1-16,0 0 0,0 21 0,0-21 16,0 1-16,0 20 0,0-21 15,21 0-15,-21 22 0,0-22 0,0 21 16,21-21-16,-21 22 0,0-22 15,0 21-15,22-21 0,-22 0 0,0 22 16,21-22-16,-21 0 0,0 0 16,0 0-16,0 1 0,0-1 15,0 0-15,0 0 0,0 0 16,-21-21-16,-1 21 0,-20-21 16,21 22-16,-21-22 0,20 0 0,-20 0 15,0 21-15,21-21 0,-22 0 16,22 0-16,0 0 0,-21 0 15,20 0-15,1 0 0,0 0 0,0 0 16,0 0 0,42 0 46,0 0-62</inkml:trace>
  <inkml:trace contextRef="#ctx0" brushRef="#br0" timeOffset="17617.8">23431 16362 0,'0'21'62,"-21"-21"-46,0 21-16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8T12:55:17.37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1757 2625 0,'0'0'16,"-21"0"-16,-1 0 0,1 0 0,-21 0 15,21 0-15,0 0 0,-1 0 0,1 0 16,21-21 0,0-1-16,21 22 15,22-21-15,-1 21 0,0-21 0,1 0 16,20 21-16,1-21 15,-1 0-15,1-1 0,20 22 0,1-21 16,-21 0-16,20 21 0,-20 0 16,20 0-16,-41 0 0,-1 0 15,0 0-15,1 0 0,-22 0 0,-21 21 16,0 0-16,0 1 0,-42-22 16,-1 21-16,22 0 0</inkml:trace>
  <inkml:trace contextRef="#ctx0" brushRef="#br0" timeOffset="241.03">2074 2625 0,'-42'-43'31,"42"65"-15,0-1 0,0 21-16,0 0 0,0 1 15,0 20-15,0 1 0,0-22 0,0 43 16,0-22-16,0 1 0,0 20 15,0-20-15,0 21 0,0-22 16,0 1-16,0-22 0,0 0 0,0 1 16,0-1-16,0-21 0,0 0 15,0 0-15,21-21 0,0 0 0,0 0 16,22-21-16,-22 0 16</inkml:trace>
  <inkml:trace contextRef="#ctx0" brushRef="#br0" timeOffset="444.86">2667 3175 0,'21'0'0,"-42"0"0,42-21 32,0 21-32,0 0 0,1 0 15,-1-21-15,0 21 0,0 0 16,21-21-16,-20 21 0,20-22 0,0 22 15,-21 0-15,22-21 16,-22 0-16,21 21 0,1-21 0,-1 21 16</inkml:trace>
  <inkml:trace contextRef="#ctx0" brushRef="#br0" timeOffset="853.68">3873 2731 0,'0'0'0,"22"-22"0,-1 1 0,-21 0 15,0 0-15,21 0 0,-21-22 0,21 22 16,-21 0-16,0 0 16,0 0-16,0 0 0,-21 21 15,0 0-15,0 0 0,-1 21 16,1-21-16,-21 21 0,21 21 0,-22-21 16,1 22-16,21-1 0,-21 0 15,20 1-15,1-1 0,0-21 0,0 22 16,21-1-16,0-21 0,0 0 15,21 0-15,0 1 0,22-1 0,-1 0 16,21 0-16,1-21 0,-22 21 16,22 0-16,-22-21 0,43 43 15,-43-22-15,-21 0 0,0 0 16,-21 0-16,0 22 0,-21 20 16,-21-20-16,0-22 0,-1 21 15,-20-21-15,-1 0 0,1 22 16,-1-43-16,1 21 0,-1-21 0,22 0 15,0 0-15,-1 0 0,1 0 16,21-21-16,0 0 0,21-1 0,0 1 16,0-21-16,21 0 0,21-1 15,-21 1-15,22-22 0,20 1 0,-21-1 16</inkml:trace>
  <inkml:trace contextRef="#ctx0" brushRef="#br0" timeOffset="1450.13">4445 2286 0,'0'0'0,"42"-42"0,1-1 15,-1 22-15,-21 0 0,0 21 0,-21 42 32,0-20-32,0 20 0,0 0 0,0 22 15,-21-1-15,21 1 0,0-1 16,-21 22-16,21-22 0,0 1 0,0-1 16,0 1-16,0-1 0,0-20 0,0 20 15,-21-20-15,21 20 0,-21-21 16,21 1-16,0-1 0,0-21 15,0 0-15,-22 1 0,22-1 0,0-42 32,0-1-32,0-20 15,22 21-15,-22-21 0,21-1 0,0 1 16,0 0-16,-21-1 0,21 22 0,0-21 16,1-1-16,-1 22 0,0 0 15,0 21-15,0 0 0,0 0 0,1 0 16,-1 0-16,0 0 0,0 0 15,21 21-15,-20 0 0,-1 1 0,21-1 16,-21 0-16,0 0 0,1 0 16,-1 0-16,0 1 0,0-1 15,21 0-15,-20 0 0,-1-21 16,0 0-16,0 0 0,0 0 16,0 0-16,1-21 0,-1 0 15,0 0-15,-21-1 0,21 1 16,0-21-16,-21 21 0,0-22 0,21-20 15,1 21-15,-22 20 16,0 1-16,0 0 0,21 0 0,-21 42 31,0 0-31,0 0 0,0 1 0,0-1 16,0 21-16,0 0 0,0-20 0,0 20 16,0 0-16,0-21 0,0 22 15,0-22-15,0 0 0,0 0 16,0 0-16,0 1 0,21-22 15,0 0-15,-21-22 16,21 1-16,0 21 0,-21-42 16</inkml:trace>
  <inkml:trace contextRef="#ctx0" brushRef="#br0" timeOffset="1604.04">5482 2794 0,'0'0'0,"-21"-21"0,0 21 0,0 0 0,-1 0 16,1 0-16,0 0 0,0 0 15,42 0 17,21 21-32,-20-21 15,-1 0-15,21 0 0,-21 0 16,22 0-16</inkml:trace>
  <inkml:trace contextRef="#ctx0" brushRef="#br0" timeOffset="2132.69">5927 2794 0,'0'-21'0,"-43"-21"16,43 20-16,-21 1 16,21 0-16,-21 21 0,21-21 15,0 0-15,0-22 16,0 22-16,21 21 0,0 0 0,0-21 16,1 21-16,-1 0 0,21 0 15,-21 21-15,0 0 0,22 1 0,-22 20 16,21-21-16,-21 21 0,1 1 15,-1-22-15,-21 21 0,0 1 0,0-22 16,0 21-16,0-21 0,0 0 0,0 22 16,0-22-16,0 0 15,0 0-15,0-42 32,0 0-32,0 0 15,0 0-15,0-22 0,21 22 0,0-21 0,0-22 16,22 1-16,-22-1 0,21 1 15,0-22-15,22 0 0,-1 1 16,-20-1-16,20 0 0,1 1 16,-22-1-16,22 22 0,-43-1 15,21 22-15,-21 21 0,0-1 0,-21 44 16,0 20-16,0 0 16,0 22-16,0-22 0,0 22 0,0-1 15,0 22-15,0-22 0,0 22 16,-21-22-16,21 1 0,0-1 0,0 1 15,0-22-15,0 1 16,0-1-16,21 0 0,-21-21 0,22 1 16,-1-1-16,0 0 0,0 0 0,0-21 15,0 0-15,1 0 0,-1 0 16,0 0-16,-21-21 0,0 0 16,0 0-16,0-1 0,0 1 15</inkml:trace>
  <inkml:trace contextRef="#ctx0" brushRef="#br0" timeOffset="2276.75">6689 2519 0,'0'0'0,"-22"0"0,1 0 16,21-21-16,0 0 15,21 21-15,22 0 16,-22-22-16,21 22 0,1-21 0,-1 0 16,21 0-16,-20 0 0,20 0 0,-20-1 15,20 1-15,-21 0 0,22 0 16,-1-21-16</inkml:trace>
  <inkml:trace contextRef="#ctx0" brushRef="#br0" timeOffset="2789.34">9504 2328 0,'0'0'0,"-43"0"0,1 22 16,21-22-16,0 0 0,0 21 0,-22-21 15,22 0-15,0 0 16,0 0-16,42-21 31,0 21-31,21-22 0,1 22 16,-1-21-16,0 0 0,43 0 0,-21 0 15,20 0-15,1-1 16,0 22-16,-1-42 0,-20 42 0,20-21 16,-20 0-16,-22 0 0,1-1 0,-1 22 15,-21-21-15,0 21 0,-21-21 16,0 0-16,-21 21 16,0 0-16,-21 0 0,-1-21 15,1 21-15,21 0 0,-22 0 0,22 0 16,0 0-16,0 0 0,42 0 31,0 0-31,0 0 16,22 0-16,-22 0 0,0 21 15,0 0-15,22 0 0,-22 0 16,-21 1-16,0-1 0,0 21 0,0-21 16,0 22-16,-21-22 0,-22 21 15,1 0-15,-22 1 0,22-1 0,-85 43 16,85-64-16,-1 21 15</inkml:trace>
  <inkml:trace contextRef="#ctx0" brushRef="#br0" timeOffset="3424.15">12340 2138 0,'0'0'16,"21"0"-16,0 0 0,1 0 0,-1-21 16,0 0-16,0 21 0,0-22 15,0 22-15,-21-21 0,22 0 0,-1 0 16,-21 0-16,21-22 0,-21 22 15,0-21-15,0 0 0,0-1 16,-21-41-16,0 41 16,-1 1-16,1 0 0,0 20 0,-21 1 15,-1 0-15,22 0 0,-21 21 0,0 0 16,-1 0-16,-20 21 0,20 0 16,-20 0-16,21 22 0,-22-1 0,22 0 15,-22 1-15,22-1 0,21 0 16,-22 1-16,22-1 0,21-21 15,0 22-15,0-22 0,0 0 0,0 0 16,21 0-16,1-21 0,-1 0 16,21 21-16,0-21 0,1 0 0,20 0 15,-20 0-15,20 0 0,43-21 16,-43 0-16,-20 0 0,-1 0 16,0 0-16,1-1 0,-1 1 15,-21 0-15,0 21 0,1 0 0,-1 0 16,0 0-16,-21 21 15,0 0-15,0 1 0,0 20 0,0 0 16,0 43-16,0-22 16,0-20-16,-21 20 0,0 1 0,21-22 15,-22 22-15,1-22 0,21 0 0,0 1 16,0-22-16,0 21 0,0-21 16,21-21-16,22 0 15,-22 0-15,0 0 0,21-21 16,1 0-16,-22 0 0,21-22 15,1 22-15,-1-21 0,0 0 0</inkml:trace>
  <inkml:trace contextRef="#ctx0" brushRef="#br0" timeOffset="3799.99">13293 1947 0,'0'0'0,"190"-317"32,-169 275-32,-21 20 0,0-20 0,0 21 15,-21 21-15,0 0 16,-21 0-16,-1 0 0,1 21 0,-22 21 15,22-20-15,-21 20 0,20 0 16,-20 1-16,20-1 0,1 0 0,0 1 16,21-22-16,-1 21 15,1-21-15,21 0 0,0 1 16,21-22-16,1 0 16,-1 0-16,21 0 0,0 0 15,-20 0-15,20-22 0,0 1 0,1 0 16,-1 21-16,0-21 0,1 0 15,-1 21-15,-21 0 0,21 0 0,-20 0 16,-1 21-16,0 0 0,-21 0 16,0 22-16,0-1 0,0 0 15,0 1-15,0-1 0,0 0 0,0 1 16,0 20-16,0-21 0,0 43 16,-21-64-16,21 22 0,0-22 15,0 0-15,0 0 0,21-21 31,0 0-31,0-21 0</inkml:trace>
  <inkml:trace contextRef="#ctx0" brushRef="#br0" timeOffset="4259.75">14266 1884 0,'0'0'0,"21"-42"0,22 20 0,-22-20 16,0 21-16,0-21 0,0 20 0,-21-20 15,0 21-15,0-21 0,0 20 16,-21 1-16,0 0 0,0 0 16,-21 0-16,-1 21 0,1 0 0,0 0 15,-22 0-15,22 0 0,-22 21 16,22 0-16,-22 0 0,22 22 0,21-1 16,-21-21-16,20 21 0,1 1 15,0-22-15,21 21 0,0-21 0,0 1 16,0-1-16,21 0 15,0-21-15,1 0 0,-1 0 0,21 0 16,0 0-16,1 0 0,-1-21 16,22 0-16,-22-1 0,0 1 15,1 0-15,-1 0 0,0 0 0,1 0 16,-1-1-16,-21 1 0,0 21 16,0 0-16,-21 21 0,0 22 15,22-1-15,-22 0 0,0 22 16,0-22-16,0 85 0,0-63 15,-22-22-15,1 22 0,21-1 0,-21-21 16,21 22-16,-21-22 16,21 1-16,-21-1 0,21 0 0,0 1 0,0-22 15,0 0-15,0 0 0,21-21 16,0 0-16,0 0 16,0-21-16,1 0 0,-22 0 15</inkml:trace>
  <inkml:trace contextRef="#ctx0" brushRef="#br0" timeOffset="4975.6">11493 3620 0,'0'0'0,"-21"0"16,42 0-1,22 0 1,-1-22-16,43 1 0,-1 0 0,43-21 16,0-1-16,0 1 0,22 0 0,20-1 15,0 1-15,1 0 0,20-1 16,149-41-16,-191 63 16,0-22-16,0 22 0,-21 0 0,0 0 15,-21 0-15,0 21 0,-21 0 16,-22-22-16,1 22 0,-1 0 0,-21 0 15,-20 0-15,-1 0 0,0 0 16,-42 0 0,0 0-16,-22 0 0,1 0 0,0 0 15,-43 0-15,21 0 0,-20 22 16</inkml:trace>
  <inkml:trace contextRef="#ctx0" brushRef="#br0" timeOffset="5280.51">11239 4276 0,'0'0'0,"0"21"0,0 0 16,0 0-16,22-21 0,-1 0 0,42 0 15,1-21-15,-1 0 0,43 0 16,0 0-16,0-1 0,42-20 0,-21 0 15,21 21-15,0-22 0,0 1 0,1 0 16,-1-1-16,0 1 0,-21 21 16,21-22-16,-42 22 0,0-21 15,0 21-15,-22-22 0,1 22 0,0 0 16,-22 0-16,1-21 0,-22 42 0,0-22 16,-21 1-16,1 0 0,-1 21 15,-21-21-15,-21 0 16,-1 21-16</inkml:trace>
  <inkml:trace contextRef="#ctx0" brushRef="#br1" timeOffset="205515.76">2519 6117 0,'0'0'0,"0"-21"0,21 21 16,-21-21-1,0 0-15,21 0 16,0-1-16,-21 1 16,0 0-16,21 0 0,1 21 15,-22-21-15,21 0 0,-21-1 0,0 1 16,0 0-16,21 0 16,-21 0-16,21 21 0,-21-21 15,0 42 16,0 0-31,0 0 16,-21 21-16,0 1 0,0-1 16,-1 0-16,1 1 0,-21 20 0,21 1 15,-22-1-15,1 22 0,0-22 16,-1 22-16,22 0 0,-21-22 0,0 22 16,20-22-16,1 1 0,-21-1 15,21-20-15,0 20 0,-1 1 16,22-22-16,-21 0 0,0 1 0,21-1 15,-21 0-15,21-20 0,0-1 16,0 0-16,-21 0 16,21-42 15,0 0-31,0 0 0,0-1 16,0 1-16,21-21 0,0 21 15,0 0-15,0-22 0</inkml:trace>
  <inkml:trace contextRef="#ctx0" brushRef="#br1" timeOffset="206359.45">4022 6371 0,'0'0'0,"-22"0"16,-20 0-16,21 0 0,0 21 0,-22-21 15,22 0-15,0 0 0,0 0 16,0 0-16,0 0 0,-1 0 15,22 22-15,22-22 32,-1 0-32,0 0 0,21 0 15,1 0-15,-1 0 0,0 0 0,22 0 16,-22 0-16,22-22 0,20 22 0,-20-21 16,20 21-16,1-21 0,0 21 15,-1-21-15,1 21 0,63-21 16,-84 0-16,-1 21 15,-20 0-15,-1 0 0,0 0 0,-21 0 16,1-22-16,-1 22 0,0 0 0,0 0 16,-42 0 15,0-21-31,0 21 16,-1 0-16,1-21 0,0 21 15,0 0-15,0-21 0,0 21 0,-1 0 16,1-21-16,-21 0 0,21 21 15,-22 0-15,22 0 0,0-22 16,-21 22-16,21 0 0,-1 0 0,1 0 16,0 0-16,0 0 0,0 0 15,21 22 17,0-1-32,21-21 15,0 21-15,21-21 0,-20 0 16,20 0-16,-21 21 0,21-21 0,1 0 15,-22 0-15,21 0 0,1 0 0,-22 0 16,0 0-16,21 0 0,-21 0 16,1 0-16,-1 0 0,0 0 0,0 0 15,0 21 1,-21 0-16,0 1 16,0-1-16,-21 0 0,0 0 0,0 0 0,0 22 15,-22-1-15,1 0 16,0-21-16,-1 22 0,1-1 0,0 0 15,-1 1-15,1-22 0,21 21 16,-22-21-16,22 1 0,-21-1 0,21 0 16,0 0-16,-1 0 0,1-21 0,0 0 15,0 0-15</inkml:trace>
  <inkml:trace contextRef="#ctx0" brushRef="#br1" timeOffset="206848.03">6392 5694 0,'0'0'16,"-21"-21"-16,0 0 0,0 21 0,0-22 15,-1 22-15,1 0 0,0 0 0,0 0 16,0 0-16,0 0 0,-1 0 16,1 0-16,42 0 15,1 0-15,20 0 16,0 0-16,1 0 0,20-21 0,22 0 16,-1 21-16,1-21 15,0 0-15,21 0 0,-22-1 0,-20 22 16,20-21-16,43 0 0,-63 21 15,-22 0-15,-21 0 0,1 0 16,-1 0-16,-42 21 16,-22-21-16,22 21 15,-21 1-15,-1-1 0,1-21 0</inkml:trace>
  <inkml:trace contextRef="#ctx0" brushRef="#br1" timeOffset="207127.88">6773 5609 0,'0'0'16,"0"21"15,0 1-15,0-1-16,0 0 0,0 0 0,0 21 15,0 1-15,0-1 0,0 0 16,-21 22-16,21-22 0,0 22 0,-21-1 16,21-20-16,0 20 0,0 1 0,0-1 15,0-21-15,0 22 0,0-22 16,0 1-16,0-1 0,-21-21 0,21 0 15,0 0-15,0 1 0,0-1 16,0-42 15,0-1-31,21 1 16,0-21-16,0 21 0,22 0 0,-22-22 16,0 22-16,21 0 0</inkml:trace>
  <inkml:trace contextRef="#ctx0" brushRef="#br1" timeOffset="207555.45">7218 6265 0,'0'0'0,"-21"0"0,-22 0 16,22 0-16,0 0 0,21-21 16,-21 21-16,21-21 0,0 0 0,0 0 15,0 0-15,21-1 0,0 1 16,21-21-16,1 21 15,-1 0-15,-21 21 0,22 0 0,-1 0 16,0 0-16,1 0 0,-1 0 16,0 0-16,1 21 0,-1 0 0,-21 0 15,0 0-15,0 0 0,1 22 16,-22-22-16,0 21 0,0-21 16,0 22-16,-22-1 0,22 0 0,-21-20 15,0 20-15,0-21 0,0 21 16,0-20-16,-1-22 0,1 0 0,0 0 15,0-22-15,21 1 16,0 0-16,0 0 0,0-21 16,0-1-16,0 22 0,0-21 15,0-1-15,0 22 0,21-21 0,0 21 16,-21-22-16,21 22 0,1 0 16,-1 0-16,0 0 0,21 0 0,-21-1 15,1 22-15,20 0 0,-21 0 16,21 0-16,-20 0 0,20 0 0,-21 0 15,0 0-15,22 22 0,-22-1 0,0-21 16</inkml:trace>
  <inkml:trace contextRef="#ctx0" brushRef="#br1" timeOffset="210416.72">8551 6265 0,'0'0'0,"21"-21"0,1 0 0,-22 0 16,21 0-16,-21 0 15,0-1-15,0-20 0,0 21 16,0 0-16,0 0 0,-21-22 0,-1 22 16,1 0-16,0-21 0,0 42 0,0-22 15,-22 22-15,22 0 0,0 0 16,-21 0-16,21 22 0,-1-1 16,-20 0-16,21 21 0,-21-21 15,20 22-15,-20-1 0,21 0 0,0 1 16,0-1-16,-1 22 0,22-22 0,0 0 15,0 1-15,0-1 0,0 0 16,0 1-16,0-22 0,22 0 16,-1 0-16,0 0 0,0-21 0,0 0 15,22 0-15,-22-21 0,21 0 0,-21 0 16,22 0-16,-22-1 0,21-20 0,-21 0 16,22-1-16,-22 1 0,0 21 15,0-21-15,0-1 0,-21-41 16,0 41-16,0 22 0,0-21 15,0 21-15,0-1 0,0 1 16,0 42 15,0 22-31,0-22 0,0 0 0,0 21 16,0-20-16,0 20 0,0 0 0,0-21 16,21 22-16,-21-1 0,22 0 15,-1-20-15,-21 20 0,21-21 0,0 21 16,0-20-16,0-1 0,1-21 15,-1 0-15,0 0 0,0 0 16,0 0-16,0-21 0,22-1 0,-22 1 16,0-21-16,0 21 15,0-22-15,1 1 0,-22 21 0,21-21 16,0-1-16,0 1 0,-21 0 0,0 20 16,21-20-16,-21 21 0,21 0 15,-21 0-15,22 21 31,-22 21-31,0 0 0,0 21 0,0-21 16,0 1-16,0 20 0,0-21 0,0 21 16,0 1-16,0-1 0,0-21 15,0 22-15,0-1 0,0-21 0,21 0 16,-21 0-16,21 1 0,0-22 16,0 0-1,0 0-15,1 0 0,-22-22 0,21 1 16,0 0-16,0-21 0,0 21 0,0-22 15,1 22-15,-1-21 0,0-1 16,0 22-16,0-42 16,0 20-16,-21 22 0,0 0 0,22 0 15,-1 0-15,-21 0 0,21 21 16,-21 21 0,0 0-1,0 0-15,0 0 0,0 0 0,0 1 16,0-1-16,0 21 0,0-21 0,0 22 15,0-22-15,0 0 16,21 21-16,-21-21 0,21 1 0,0-1 16,1-21-16,-1 21 0,0-21 15,21 0-15,-21 0 0,22 0 0,-22-21 16,64 0-16,-43-1 0,-21 1 16,21-21-16,-20 21 0,20 0 15,-21-1-15,0-20 0,0 21 0,1 0 16,-22 0-16,0-22 0,0 22 0,0 0 15,0 0-15,0 0 16,-22-1-16,1 22 0,0 0 16,0 0-16,0 0 0,0 0 15,-1 22-15,22-1 0,-21 0 16,21 0-16,-21 0 0,21 0 0,-21 1 16,21-1-16,0 21 0,0-21 0,0 0 15,0 22-15,0-22 0,0 21 16,0-21-16,0 1 0,0-1 0,21 0 15,0 0-15,0 0 0,1-21 16,20 0-16,-21 0 0,21 0 0,1 0 16,-22 0-16,21-21 0,1 21 0,-22-21 15,21 0-15,0-22 0,-20 22 16,-1 0-16,0 0 0,0-21 0,0 20 16,-21 1-16,0-21 0,0 21 15,0 0-15,0-1 0,0 1 16,0 0-16,0 0 15,21 21 1,-21 21 0,22-21-16,-1 21 0,-21 0 15,0 1-15,21-22 0,-21 21 16,0 0-16,21 0 0,-21 0 0,0 0 16,0 1-16,0-1 0,0 0 0,0 0 15,21 0-15,-21 0 0,0 1 16,21-1-16,1-21 0,-1 0 0,0 0 15,0 0-15,21 0 0,-20 0 16,20 0-16,-21-21 0,21-1 16,-20 1-16,20 0 0,0 0 15,-21 0-15,22 0 0,-22-22 0,21 22 0,-21-21 16,1 21-16,-1-22 0,0 1 16,-21 21-16,0-22 0,0 22 0,0 0 15,0 0-15,0 0 0,-21 21 16,0 0-16,-1 21 0,-20 0 15,21-21-15,0 21 0,21 22 0,0-22 16,-21 0-16,21 0 16,0 0-16,0 22 0,0-22 0,0 0 15,21 0-15,0 0 0,-21 0 0,21 1 16,0-1-16,0-21 0,1 21 16,-22 0-16,21 0 0,0-21 0,-21 21 15,0-42 16,-21 0-31,0 21 0,-1-21 16,1 0-16,0 0 0,0 21 16,0-22-16,0 22 0,-1-21 15,1 21-15,21 21 32,0 1-32,0-1 15,0 0-15,21 0 0,1 0 16,-1 0-16,0 1 0,0-1 15,0 0-15,0-21 0,22 0 16,-22 0-16,21 0 0,-21 0 0,22 0 16,-1 0-16,0-21 0,1 0 15,-1-1-15,-21 1 0,22 0 16,-1 0-16,-21-21 0,21 20 0,-20 1 16,-1-21-16,0 21 0,-21-22 15,0 22-15,0-21 0,0 21 0,0 0 0,0-1 16,0 1-1,0 42 1,0 1-16,0-1 16,0 0-16,0 0 0,0 0 15,0 0-15,0 1 0,0-1 0,0 0 16,0 0-16,0 0 0,0 0 0,0 1 16,0-1-16,21 0 0,0-21 15,0 21-15,1-21 0,20 0 16,-21 0-16,0 0 0,0-21 15,22 21-15,-22-21 0,0 0 16,0-1-16,22 1 0,-43 0 0,21 0 0,0 0 16,-21 0-16,0-1 15,0-20-15,0 21 0,0 0 16,0 0-16,0 42 16,0 0-1,0 0-15,0 0 0,0 0 16,0 1-16,0-1 0,0 0 0,-21 0 15,21 0-15,0 0 0,0 1 16,0-1-16,0 0 0,0 0 16,0-42 15,21 21-31,-21-21 0,0 0 0,21-1 16,0 1-16,0 0 0,-21 0 15,22 0-15,-1 0 0,-21-22 16,21 22-16,0 0 0,-21 0 0,21 0 15,0-1-15,-21 1 0,22 21 0,-1 0 16,0 0 0,-21 21-16,0 1 15,0-1-15,0 21 16,0-21-16,0 0 0,0 1 0,0-1 16,21 0-16,-21 0 0,42 0 15,-20 0-15,-1 1 0,21-22 16,-21 0-16,22 0 0,-1 21 15,0-21-15,1 0 0,-1 0 0,21 0 16,-20 0-16,-1-21 0,-21 21 0,22-22 16,-1 1-16,-21 21 0,0-21 15,0 0-15,1 0 0,-22 0 16,0-1-16,0-41 0,0 21 16,-22-1-16,1 22 0,0 0 0,0-21 15,-21 20-15,20 22 0,1-21 0,0 21 16,0 0-16,0 0 0,0 21 15,-1 1-15,1-1 0,-21 0 0,21 21 16,0-21-16,-1 22 0,1-1 16,0-21-16,21 22 0,0-22 15,-21 0-15,21 0 0,0 21 0,0-20 16,0-1-16,0 0 0,21-21 16,0 0-16,0 0 0,1 0 15,-1 0-15,0 0 0,0 0 0,0-21 16,22 21-16,-22-21 0,0-1 0,0 22 15,0-21-15,0 21 16,1-21-16,-1 21 16,-21 21-1,0 0-15,0 1 0,0 20 16,0-21-16,0 21 0,-21 1 0,21 20 16,-22-20-16,1 20 0,0-21 15,21 22-15,0-22 0,-21 22 16,21-1-16,0-20 0,0 20 0,0 1 15,0-1-15,0-21 0,0 22 0,0-1 16,-21 1-16,21-22 0,0 1 0,-21 20 16,21-21-16,-22 1 0,1-22 15,0 21-15,0-21 0,-21 22 16,20-22-16,1 0 0,0-21 16,0 0-16,-21 0 0,20 0 0,1 0 0,21-21 15,-21 0-15,0-22 0,0 22 16,21-21-16,-21-22 0,-1 22 15,1-21-15</inkml:trace>
  <inkml:trace contextRef="#ctx0" brushRef="#br1" timeOffset="210581.38">11599 5906 0,'0'0'0,"-21"-22"0,0 22 0,21-21 16,0 0 0</inkml:trace>
  <inkml:trace contextRef="#ctx0" brushRef="#br1" timeOffset="211452.01">14711 5779 0,'0'0'16,"-43"21"-16,1-21 0,21 0 0,0 0 15,42 0 1,0-21-1,21-1-15,-20 1 0,20 0 0,0 0 16,1-21-16,20 20 0,-21-20 0,22 0 16,-1-22-16,1 22 0,-1 0 15,1-22-15,-22 22 0,22-22 0,-43 22 16,21-22-16,-21 1 0,1-1 16,-22 22-16,0-21 0,0 20 0,-22 22 15,1-21-15,0 42 0,-21-21 16,-1 21-16,1 0 0,0 0 0,-22 21 15,22 21-15,0 0 0,-1 1 16,22 41-16,-21-20 0,21 21 0,-1-1 16,22 1-16,-21 21 0,21-22 15,0 22-15,0 0 0,0 0 16,0 0-16,0 0 0,0-1 0,0 22 16,0 0-16,0 0 0,0 22 15,0-22-15,0 21 0,0 0 0,0-21 16,21 21-16,-21-21 0,22-21 0,-22 21 15,0 0-15,21-21 0,0-22 0,0 22 16,-21-21-16,21-22 0,0 1 16,-21-22-16,22 1 0,-1-22 0,0-21 15,21 0-15,-21-21 0,22-1 16,-1-20-16,0-21 0,22 20 0,-22-41 16,22 20-16,-22-21 0,0 1 15,1-1-15,-1 0 0,0 1 0,1-1 16,-22-21-16,-21 22 0,0-1 0,0-21 15,0 21-15,-21 1 0,-22-1 16,1-21-16,-21 22 0,-1-1 0,-21 0 16,22 1-16,-22-1 0,1 43 15,-1-22-15,0 22 0,1 21 0,20-22 16,22 22-16,-22 21 0,22 0 16,21-21-16,-22 21 0,22 0 0,0 0 15,0 0-15,42-21 31,21 21-31,-20 0 0,-1-21 16,21-1-16,22 22 0,-22-21 0,0 0 16,22 21-16,-22-21 0</inkml:trace>
  <inkml:trace contextRef="#ctx0" brushRef="#br1" timeOffset="211833.33">15198 5842 0,'0'0'16,"-22"-21"-16,1 21 0,0-21 0,0 21 0,0-21 15,0-1-15,21 1 0,0 0 16,0 0-16,0 0 0,21 0 16,0 21-16,21-22 15,1 1-15,-22 0 0,21 21 0,22 0 16,-22-21-16,0 21 0,1 0 16,-1 21-16,0-21 0,1 42 0,-22-20 15,21 20-15,-21-21 0,0 21 0,-21 43 16,0-43-16,0 1 15,0-1-15,0-21 0,-21 22 0,0-22 16,0 0-16,0 0 0,21 0 0,-21-21 16,-1 0-16,1 0 15,21-21-15,0 0 16,0 0 0,0 0-16,0-22 0,0 22 0,0 0 15,0-21-15,0-1 0,21 22 0,1-21 16,-1-1-16,21 22 0,-21-21 15,22 21-15,-22 0 0,21-1 0,22 1 16,-22 21-16,0-21 16,1 0-16,20 21 0,-21 0 0,1-21 0</inkml:trace>
  <inkml:trace contextRef="#ctx0" brushRef="#br1" timeOffset="212566.91">16298 5546 0,'0'0'0,"0"21"0,0 0 0,0 0 15,0 0-15,0 1 0,-21-1 0,0 0 16,0 21-16,0-21 0,-1 22 15,1-22-15,0 21 0,-21 22 16,21-43-16,21 0 0,-22 0 16,22 0-16,0 1 0,0-1 15,22-21-15,-1 0 16,0 0-16,0 0 0,0-21 0,0-1 16,1 22-16,20-21 0,-21 0 15,-21 0-15,21 0 0,-21-22 0,21 22 16,-21 0-16,0-21 0,0-1 15,0 22-15,0-21 0,0 21 0,0-22 16,22 22-16,-22 0 0,0 0 16,21 21-16,0 0 15,0 0-15,0 0 0,0 0 0,1 0 0,-1 21 16,0-21-16,0 42 0,0-20 16,0-1-16,1 21 0,-1-21 0,-21 22 15,0-22-15,0 21 0,0-21 16,0 22-16,0-22 0,0 0 0,0 0 15,0 0-15,0 0 0,0 1 0,0-44 32,0 1-17,0 0-15,0 0 0,0 0 16,0-22-16,0 22 0,0-21 0,0 0 16,0-1-16,21 1 0,0 0 15,-21-1-15,21 1 0,0 21 16,1 0-16,-1 21 0,0 0 0,0 0 15,21 0-15,-20 0 0,-1 21 16,0 0-16,0 0 0,0 21 0,0-20 16,1 20-16,-22 0 0,0-21 15,21 22-15,-21-22 0,0 42 16,0-41-16,0-1 0,0 0 0,0 0 16,-21-21-16,21-21 31,0-21-31,0 20 15,0-20-15,0 0 0,42-1 16,-21 1-16,0-21 0,22 20 0,-1 1 16,21 0-16,-20-1 0,20 22 15,-20 0-15,20 0 0,-21 21 0,1 0 16,-22 21-16,21 0 0,-21 21 16,22 22-16,-43-1 0,0-20 15,0-1-15,0 0 0,0-20 0,0 20 16,0 0-16,0-21 0,0 1 15,0-1-15,0 0 0</inkml:trace>
  <inkml:trace contextRef="#ctx0" brushRef="#br1" timeOffset="213027.78">19664 4636 0,'0'0'0,"-21"0"0,-1 0 0,22 21 32,0 21-32,0 0 0,0 22 0,0-1 15,-21 22-15,21 0 0,0-1 16,0 22-16,-21-21 0,21 0 15,0-1-15,0 1 0,0 0 0,0-22 16,0 22-16,0-22 0,0-20 16,0 20-16,0-21 0,0 1 0,0-22 15,0 0-15,0 0 0,0 0 16,0-42 0,0 0-16,0 0 15,-21-21-15,0-1 0,0 1 16,-1-22-16</inkml:trace>
  <inkml:trace contextRef="#ctx0" brushRef="#br1" timeOffset="213316.41">19262 5503 0,'-43'-42'0,"86"84"0,-107-147 0,43 20 16,0 21-16,21 1 0,0-1 0,0-20 15,0 20-15,21 1 0,0-1 16,0 22-16,22 0 0,20-1 16,-21 1-16,22 21 0,-1-22 0,22 43 15,-21 0-15,-1 0 0,1 0 0,-22 0 16,21 22-16,-20 20 0,-1 0 15,-21 22-15,0-1 0,1 1 0,-22-1 16,0 1-16,0-1 0,-22 1 16,1-22-16,0 22 0,-21-22 0,21 0 15,-22 1-15,22-1 0,-21-21 16,21 0-16,-1 0 0,1 1 16,0-1-16,0-21 0,42 0 31,0 0-31,0 0 0,1 0 15,-1 0-15,21 0 0,-21 0 16,22 0-16,-22 0 0,21 0 0</inkml:trace>
  <inkml:trace contextRef="#ctx0" brushRef="#br1" timeOffset="214066.33">20489 5546 0,'43'-21'0,"-86"42"0,107-42 15,-43-1-15,0 1 0,0 0 0,-21 0 0,21 0 16,-21 0-16,0-1 15,0 1-15,-21-21 0,0 21 0,0 0 16,0-1-16,-22 22 0,22 0 16,0 0-16,0 0 0,0 0 0,-22 0 15,1 64-15,21-22 0,0 1 16,0-22-16,-1 42 0,1-20 16,0-1-16,0 0 0,0 22 0,21-22 15,-21-21-15,21 22 0,0-22 16,0 0-16,0 0 0,0 0 15,0 0-15,21-21 0,0 0 16,0 0-16,21-21 0,-20 0 16,-1 0-16,21-21 0,-21 20 15,22-20-15,-22 0 0,21-1 0,-21 1 16,0 0-16,1-1 0,-1 22 16,0-21-16,0 21 0,0 0 0,0-1 15,1 22-15,-22 22 16,21-1-16,-21 0 0,0 0 15,0 21-15,0-20 0,0 20 0,0 21 16,0-20-16,0-1 16,0-21-16,0 0 0,21 1 0,-21-1 15,0 0-15,21 0 0,0-21 16,0 0-16,1 0 16,-1 0-16,0-21 0,0 0 15,-21 0-15,21-1 0,0-20 16,1 21-16,-1-21 0,0-1 0,0 22 15,-21-21-15,21-1 0,0 22 0,1-21 16,-1 21-16,21 0 0,-21-1 16,0 22-16,1 0 0,20 0 15,-21 0-15,0 0 0,0 22 0,1-1 16,20 0-16,-42 0 0,21 0 0,0 22 16,-21-1-16,0-21 0,0 21 15,0 1-15,0-1 0,0-21 0,-21 22 16,0-22-16,21 0 0,0 0 15,-21 0-15,0-21 16,21-21 0,0 0-16,0 0 15,0-22-15,0 22 0,0-21 0,21 0 16,0-1-16,-21 1 0,21 0 0,0-1 16,0 1-16,1 0 0,-1 20 15,0-20-15,0 21 0,21 0 16,-20 21-16,20 0 0,-21 0 0,0 0 15,0 0-15,1 0 0,-1 0 0,0 0 16,0 42-16</inkml:trace>
  <inkml:trace contextRef="#ctx0" brushRef="#br1" timeOffset="-214708.78">21759 5567 0,'21'21'16,"-42"-42"-16,42 63 0,1-21 0,-1-21 15,0 0-15,0 0 16,0-21-16,0 0 0,1 0 15,-1 0-15,0 0 0,0-22 16,0 22-16,0 0 0,1 0 16,-1-22-16,-21 22 0,0 0 15,0 0-15,0 0 0,0 0 0,-21 21 32,-1 0-32,-20 21 0,21 0 0,-21 0 15,20 21-15,-20-20 0,21 20 16,-21-21-16,20 21 0,1 1 0,0-1 15,21-21-15,0 22 0,0-1 16,0-21-16,0 0 0,21 0 0,0 1 16,1-1-16,20-21 0,-21 0 0,21 0 15,1 0-15,-22 0 0,21 0 16,1-21-16,-1-1 0,21-20 16,-20 21-16,-1-21 0,-21 20 15,22-20-15,-22 0 0,0 21 0,-21-22 16,0 22-16,0-21 0,0 21 15,0-22-15,0 22 16,0 42 0,0 0-1,0 22-15,-21-22 0,21 0 0,-21 21 16,21-20-16,0 20 0,0-21 0,0 21 16,-22-20-16,22 20 0,0-21 15,0 0-15,0 0 0,-21 1 16,21-44-1,0 1 1,0 0-16,0 0 0,21-21 16,1 20-16,-1-20 0,0 0 15,-21-1-15,42 1 0,-21 0 0,1-1 16,-1 1-16,21 0 0,-21-1 16,22 22-16,-1 0 0,64 0 15,-64 42-15,-21 0 0,0 0 16,1 1-16,-1 20 0,-21-21 15,21 21-15,-21 1 0,0-22 0,0 21 16,0 1-16,0-22 0,-21 42 16,21-42-16,0 22 0,0-22 15,0 0-15,21-42 32,0 0-17,0 0-15,0-1 0,1-20 16,-1 21-16,0-21 0,0-1 0,21 1 15</inkml:trace>
  <inkml:trace contextRef="#ctx0" brushRef="#br1" timeOffset="-214476.92">23220 4932 0,'21'-64'0,"-42"128"15,42-191-15,0 106 0,-21-22 16,0 22-16,0 0 0,0 42 16,0 0-16,0 22 15,0-1-15,0 0 0,-21 22 0,0 42 16,0-43-16,21 1 0,0-1 0,-22-20 15,1-1-15,21 21 16,-21-20-16,21-1 0,-21-21 0,21 22 16,0-1-16,0-21 0,0 0 15,0 0-15,21-21 0,0 0 16,22 0-16,-22-21 0,0 21 16,21-21-16,-21 0 0,22-21 0,-22 20 15,21 1-15,-21 0 0,1-21 0</inkml:trace>
  <inkml:trace contextRef="#ctx0" brushRef="#br1" timeOffset="-214304.26">23008 5186 0,'0'0'16,"-21"0"-16,0 0 0,21 21 16,0 0-16,21-21 15,0 0-15,0 0 0,22 0 16,-22 0-16,21 0 0,0 0 0,1-21 15,20 21-15,-20-21 0,20 0 0,1 0 16,-1-1-16,1 1 0</inkml:trace>
  <inkml:trace contextRef="#ctx0" brushRef="#br1" timeOffset="-214004.82">24680 4657 0,'0'-21'0,"0"42"0,0-64 0,0 22 15,-21 42 17,21 1-32,-21 20 0,21-21 0,-21 21 15,0 22-15,-1-22 0,22 22 16,-21-1-16,0-20 0,0 20 0,21-21 16,-21 22-16,0-22 0,21 1 15,0-1-15,0 0 0,0-21 16,0 1-16,0-1 0,0 21 0,21-21 15,0-21-15,0 0 16,0 0-16,0 0 0,1 0 0,-1 0 16,21 0-16,0-21 0,-20 0 15,20 0-15,0 0 0,1-1 0,-1-20 16,21-21-16,-20 20 0,-22 1 16</inkml:trace>
  <inkml:trace contextRef="#ctx0" brushRef="#br1" timeOffset="-213708.57">25082 5059 0,'0'0'0,"22"-21"0,-22 42 16,-22 0-1,1 0-15,0 0 0,21 22 0,-21-22 16,0 21-16,0 1 0,-1-22 16,1 21-16,0 0 0,21-20 15,0-1-15,0 21 0,0-21 0,0 0 16,0 1-16,21-1 0,0-21 0,1 0 16,20 0-16,-21 0 0,21 0 15,1 0-15,-1-21 0,0 21 0,-20-22 16,20 1-16,0 0 0,-21 0 15,22-21-15,-22 20 0,0-20 0,0 21 16,0-21-16,-21-1 0,0 1 0,0 0 16,0 20-16,0 1 0,-21 0 15,0 0-15,0 0 0,-21 21 0,20 0 16,1 0-16,-21 0 16,21 0-16,-22 0 0,22 0 0,0 0 15,0 0-15,0 21 0,0-21 0,-1 0 16,1 0-16,0 0 0,0 0 15</inkml:trace>
  <inkml:trace contextRef="#ctx0" brushRef="#br1" timeOffset="-213537.14">24320 4932 0,'0'0'0,"22"0"31,20-21-31,-21 21 0,43 0 0,-22 0 0,0-21 15,22 21-15,-1 0 16,-20-22-16,20 22 0,-21-21 0,22 21 16,-22 0-16,1 0 0,-22-21 15</inkml:trace>
  <inkml:trace contextRef="#ctx0" brushRef="#br1" timeOffset="-195632.1">26649 5059 0,'0'0'0,"-21"-21"0,-1 0 0,1-1 15,21 1-15,-21 21 0,0-21 16,21 42 0,0 0-16,0 1 15,0-1-15,0 21 0,0-21 16,0 22-16,0-22 0,0 21 0,0-21 15,0 0-15,0 22 0,0-22 16,0 0-16,0 0 0,0 0 16,-21-42 15,21 0-31</inkml:trace>
  <inkml:trace contextRef="#ctx0" brushRef="#br1" timeOffset="-195268.18">26564 4593 0,'0'0'15,"-21"0"-15,0 0 0,0 0 0,-1 0 16,1 0-16,0 0 0,0 0 0,0 21 16,21 1-1,-21-1-15,21 0 0,0 0 16,0 0-16,0 0 0,0 1 15,21-1-15,0-21 0,0 0 16,0 0-16,0 0 0,22 0 16,-22-21-16,21-1 0,-21 1 15,22 0-15,-22 0 0,0 0 0,0 0 16,-21-1-16,0 1 0,0 0 16,0 0-16,-21 21 0,-21-21 0,21 0 15,-22 21-15,22 0 0,0 0 16,-21 0-16,20 0 0,1 21 15,21 0-15,-21 0 0,21 0 16,0 22-16,0-22 0,0 0 0,0 21 16,0 1-16,21-22 0,0 0 15,1 21-15,-1-21 0,0 1 0,21-1 16</inkml:trace>
  <inkml:trace contextRef="#ctx0" brushRef="#br1" timeOffset="-192377.48">27114 4868 0,'0'22'0,"0"-1"0,0 0 15,0 0-15,0 21 0,0-20 16,0 20-16,0-21 0,0 21 0,0-20 16,0 20-16,0-21 15,0 0-15,0 0 0,0 1 0,0-1 16,0-42 15,0-1-31,0 1 16,0-21-16,0 21 0,0-22 15,0 22-15,0-21 0,0 0 0,22-22 16,-22 22-16,0-1 0,21 1 16,-21 21-16,0-21 0,21 20 15,0 22-15,0 22 16,0-1-16,-21 0 0,22 0 0,-1 21 15,-21 1-15,21-1 0,0 0 0,-21 1 16,21-1-16,-21 0 0,21-20 16,-21 20-16,22-21 0,-1 0 15,-21 0-15,21 1 0,0-22 16,0 0-16,0 0 16,1 0-16,-1 0 0,0-22 15,0 1-15,0 0 0,0 0 0,1-21 16,-1 20-16,0-20 0,-21 0 15,0-22-15,21 22 0,-21 0 0,21-22 16,-21 22-16,0 21 0,0-22 0,0 22 16,21 21-16,1 0 15,-22 21-15,21 22 16,-21-1-16,21 0 0,-21 1 16,21-1-16,-21 0 0,0 1 0,0-1 15,21-21-15,0 21 16,1-20-16,-1-1 0,0 0 0,0 0 15,0 0-15,0-21 0,1 0 16,-1 0-16,21 0 0,-21 0 0,22 0 16,-22-21-16,0 21 0,21-21 0,-21 0 15,22-43-15,-22 22 16,0 0-16,-21-1 0,0 1 0,0-22 16,0 22-16,0 21 0,0-21 15,0 20-15,0 1 0,0 0 16,0 42-1,0 0-15,0 1 0,0 20 16,0 0-16,0 1 0,0-1 16,0-21-16,0 21 0,0 1 0,0-1 15,0-21-15,0 0 0,0 22 0,0-22 16,21 0-16,-21 0 16,21-21-1,-21-21 1,22 21-16,-22-21 0,0 0 0,0-22 15,0 22-15,0-21 0,21 0 16,-21 20-16,0-41 0,21 42 16,-21-22-16,0 1 0,0 21 0,21 0 15,0 0-15,0 21 0,1 21 16,-1 0 0,-21 21-16,0-21 0,21 22 15,0-22-15,-21 21 0,21-21 0,-21 1 16,0 20-16,21-21 0,-21 0 15,22 0-15,-22 1 0,0-1 16,21-21-16,0 0 16,0 0-16,0-21 15,0 21-15,1-22 0,-22 1 16,21-21-16,0 21 0,0-22 16,0 1-16,-21 0 0,21-1 15,1 22-15,-1-21 0,-21 0 0,21 20 16,0 1-16,0 21 0,0 0 15,1 0-15,-1 0 16,-21 21-16,21 1 0,-21 20 0,0-21 16,0 21-16,0-20 0,21 20 15,-21-21-15,0 21 0,21-20 0,-21-1 16,21 0-16,-21 0 0,43 0 16,-22 0-16,0-21 0,0 0 0,22 22 15,-22-22-15,21 0 0,-21 0 16,22 0-16,-22-22 0,0 1 0,21 0 15,-21 0-15,1 0 16,20 0-16,-21-22 0,0 1 0,-21 0 16,0-1-16,21 1 0,-21 0 0,0-1 15,0 22-15,0 0 0,0-21 16,0 20-16,-21 22 16,21 22-16,-21-1 15,21 0-15,-21 0 0,21 21 0,0-20 16,0 20-16,0 0 0,0 1 15,0-1-15,0-21 0,0 21 0,0-20 16,21-1-16,0 21 0,0-21 16,22 0-16,-1-21 0,0 22 15,22-22-15,-1 0 0,1 0 16,21 0-16,-22 0 0,1 0 0,-1-22 16,-21 1-16,22 0 0,-22 0 15,1-21-15,-22 20 0,42-62 16,-42 20-16,-21 22 0,0 0 15,0-1-15,0 1 0,0 21 0,-21-22 16,0 22-16,0 0 0,0 0 16,0 0-16,-1 21 0,1 0 0,0 0 15,0 21-15,-21 0 0,20 0 16,1 0-16,0 22 0,-21-1 16,42 0-16,-21 1 0,21-1 0,-22 0 15,22 1-15,0-1 0,0-21 16,0 22-16,22-22 0,-1 0 0,0 0 15,0 0-15,0-21 0,0 0 16,22 0-16,-22 0 0,0 0 0,0-21 16,0 21-16,1-42 0,-1 21 15,0-22-15,0 1 0,0 0 0,-21-22 16,21 22-16,-21-22 0,0 22 16,0-22-16,0-63 0,0 64 15,22-1-15,-22 22 0,0-21 16,0 20-16,0 22 0,0 0 15,0 0-15,0 42 16,0 0-16,0 21 16,0-20-16,0 41 0,0-21 15,0 1-15,0 20 0,0-20 0,0 20 16,0-21-16,0 22 0,0-1 16,0-20-16,21-1 0,0 22 0,0-43 15,0 21-15,0 0 16,1-20-16,20-1 0,-21 0 0,0-21 15,0 0-15,1 0 0,-1 0 0,21 0 16,0-42-16,-20-1 16,-1 22-16,-21-21 0,21-1 15,0 1-15,-21-21 0,0 20 0,0 22 16,21-21-16,-21 21 0,0-1 16,0 1-16,21 21 0,-21 21 15,0 1 1,0-1-16,0 21 0,0-21 0,0 22 15,0-22-15,0 21 16,0-21-16,22 22 0,-22-22 0,21 0 0,0 21 16,0-21-16,0 1 0,22-22 15,-1 21-15,0 0 0,1-21 0,20 0 16,-21 0-16,22 0 16,-22 0-16,22-21 0,-22 0 0,22-1 15,-22 1-15,0-21 0,1 0 16,-22-1-16,21 1 0,-21 0 0,0-1 15,-21 1-15,0 21 0,0-22 16,0 22-16,0 0 0,0 0 0,0 0 16,0 0-16,-21 21 0,0 0 15,0 0-15,-21 0 0,20 21 16,-20 0-16,21 0 0,-21 0 16,20 22-16,-20-22 0,21 21 0,0 0 15,0 1-15,-1-1 0,22 0 16,0-20-16,0 20 0,0-21 15,0 21-15,22-20 0,-1-1 0,21 0 16,-21-21-16,0 0 16,1 0-16,-1 0 0,0-21 0,0 0 15,0-1-15,0-20 0,1 0 16,-1-1-16,-21 1 0,0 0 0,21-22 16,0 22-16,-21 21 0,0-22 15,0 22-15,0 0 0,0 0 0,0 42 31,0 0-31,0 22 0,0-22 16,0 21-16,0-21 0,0 22 16,0-1-16,0-21 0,0 21 15,0 1-15,0-22 0,21 0 16,0 21-16,1-20 0,-1-22 0,0 21 16,0-21-16,21 0 0,-20 0 15,20 0-15,0 0 0,1-21 0,-22 21 16,21-43-16,-21 22 0,22-21 15,-22-1-15,0-20 0,0 21 16,0-22-16,0 1 0,1-1 16,-1-21-16,-21 22 0,0-1 0,0-20 15,21 41-15,-21-20 0,0 21 0,0 20 16,0 1-16,0 0 16,0 0-16,0 42 15,0 0-15,-21 0 0,21 22 16,0-1-16,-21 0 0,-1 22 15,22-22-15,-21 22 0,21-22 0,0 22 16,0-22-16,0 21 0,0-20 16,0-1-16,0 0 0,21 1 15,1-1-15,20 0 0,-21-20 0,0 20 16,0-42-16,22 21 0,-22-21 16,0 0-16,21 0 0,-20 0 15,20-21-15,-21 0 0,21 0 16,-20-22-16,20 1 0,-21 0 0,0-1 15,22 1-15,-22 0 0,0 20 16,-21-20-16,0 21 0,0 0 0,0 0 16,-21 42-1,0 0-15,-1 0 16,1 0-16,21 22 0,-21-22 0,21 21 16,-21-21-16,21 22 0,0-1 15,0-21-15,0 21 0,0-20 0,21-1 16,0 0-16,0 0 0,-21 0 15,43-21-15,-22 0 0,0 0 0,21 0 16,-20 0-16,20 0 16,0-21-16,-21 0 0,22 0 0,-22 0 15,21-1-15,-21-20 0,1 21 16,-1-21-16,0-1 0,0 22 16,-21-21-16</inkml:trace>
  <inkml:trace contextRef="#ctx0" brushRef="#br1" timeOffset="-192159.74">32660 4403 0,'0'0'0,"-42"0"0,21 0 16,42 0 15,0 0-31,0 0 0,21 0 16,-20 0-16,-1 0 0,21 0 0,-21-21 15,0 21-15,22-22 0,-22 22 16,0 0-16,0-21 0,-21 0 16,0 0-16</inkml:trace>
  <inkml:trace contextRef="#ctx0" brushRef="#br1" timeOffset="-191981.79">31538 4276 0,'-84'21'16,"168"-42"-16,-190 42 15,85-21 17,0 21-32,0-21 15,0 0-15</inkml:trace>
  <inkml:trace contextRef="#ctx0" brushRef="#br1" timeOffset="-191357.86">20680 6964 0,'0'0'0,"0"-21"16,-21 0-16,21-1 0,-22 22 0,1-21 16,0 0-16,0 0 0,0 0 15,-22 0-15,1 21 0,21-22 0,-21 22 16,-1 0-16,1 0 0,0 0 0,-1 0 16,1 0-16,0 43 0,20-22 15,1 0-15,0 21 0,0 1 16,0-1-16,21 0 0,-21 1 0,21 20 15,0-20-15,0-1 0,0 21 0,0-20 16,21-1-16,0-21 0,21 22 16,22-22-16,-43 0 15,21-21-15,22 0 0,-22 0 0,0 0 16,22-21-16,-22 0 0,1-1 16,20 1-16,-21-21 0,1 0 0,-1-1 15,0 1-15</inkml:trace>
  <inkml:trace contextRef="#ctx0" brushRef="#br1" timeOffset="-190900.67">20997 6435 0,'0'0'15,"0"-21"-15,-21 21 0,0 0 16,21 21-16,0 21 0,0 0 16,0 1-16,0-1 0,0 0 15,0 22-15,0-22 0,0 1 16,0 20-16,0-21 0,0 1 0,0-1 15,0 0-15,0 1 0,0-22 16,0 21-16,0-21 0,0 22 0,0-22 16,0 0-16,0-42 31,21 0-31,-21 0 0,0-1 0,21-20 16,-21 21-16,0-21 0,0 20 15,21-20-15,1 0 0,-22-1 16,21 1-16,-21 0 0,21-1 15,0 22-15,0 0 0,0 0 0,1 21 16,20 0-16,-21 0 0,0 21 16,0 0-16,1 22 0,-22-22 0,21 0 15,-21 21-15,21-21 0,-21 22 0,0-22 16,0 21-16,0-21 0,0 22 16,0-22-16,0 0 0,0 0 15,0 0 1,21-21-16,0 0 0,-21-21 15,21 21-15,-21-21 16,22 0-16,-1 0 0,-21 0 0,0-1 16,21-20-16,-21 21 0,21-21 15,0 20-15,-21 1 0</inkml:trace>
  <inkml:trace contextRef="#ctx0" brushRef="#br1" timeOffset="-190731.73">21611 6795 0,'0'0'0,"21"0"0,-21 21 0,0 0 16,0 0-16,0 0 0,0 22 15,0-22-15,0 0 0,0 21 16,0-21-16,0 1 0,0-1 16,0 0-1,0-42 17,21 0-32,-21-1 15,0 1-15,22 0 0</inkml:trace>
  <inkml:trace contextRef="#ctx0" brushRef="#br1" timeOffset="-190575.31">21653 6519 0,'-21'-21'0,"42"42"0,-63-42 15,21 21-15,0 0 16,21 21 15,21-21 0</inkml:trace>
  <inkml:trace contextRef="#ctx0" brushRef="#br1" timeOffset="-190351.87">21886 6244 0,'21'106'31,"1"-64"-31,-22 1 0,0-1 0,0 22 15,0-22-15,0 21 0,0-20 0,0-1 16,0 0-16,0 1 0,0-1 16,0 0-16,0-20 0,0-1 0,0 21 15,0-21-15,0 0 0,0 1 16,0-1-16,21-21 16,0 0-16,0 0 15,0 0-15,0-21 0,1-1 0</inkml:trace>
  <inkml:trace contextRef="#ctx0" brushRef="#br1" timeOffset="-189804.49">22669 6752 0,'0'-63'16,"-21"42"-1,0-1-15,0 1 0,0 0 0,0-21 16,-1 21-16,1 21 0,0-22 0,21 1 15,-21 21-15,0 0 0,0 0 16,-1 21-16,1 22 0,0-22 0,0 21 16,0 1-16,0 20 0,-1-21 15,1 1-15,0-1 0,21 0 0,0-20 16,0 20-16,0-21 0,0 21 16,0-20-16,21-22 0,0 21 0,1-21 15,-1 21-15,0-21 0,21 0 16,1 0-16,-22-21 0,21 0 15,0-1-15,-20 1 0,20 0 0,0 0 16,-21-21-16,22-1 0,-22 1 16,21 0-16,-21-22 0,1 1 0,20-22 15,-21 21-15,0-20 0,-21 20 0,21 1 16,-21-1-16,22 22 0,-22-22 16,0 43-16,0-21 0,0 63 31,0 21-31,-22-20 0,22 20 0,-21 21 15,0 1-15,21-1 0,0 1 16,0-1-16,0 1 0,0-22 0,21 22 16,0-22-16,1-21 0,-1 22 15,21-22-15,-21 0 0,22 0 16,-22-21-16,21 0 0,0 0 0,1 0 16,-1 0-16,0 0 0,1 0 15,-1-21-15,0 0 0,1-22 0,-1 22 16,0 0-16,1-21 0,-1-1 0,-21 1 15,22 0-15,-22-1 0,0 1 16,0 21-16,0 0 0,0 0 0</inkml:trace>
  <inkml:trace contextRef="#ctx0" brushRef="#br1" timeOffset="-188445.03">720 8488 0,'21'-21'0,"-42"42"0,63-63 0,-42 63 31,0 0-31,0 0 0,-21 0 16,0 22-16,-1 20 0,1 1 15,-21-1-15,21 1 0,-22 20 16,1 1-16,21 0 0,-21-22 16,-1 22-16,22-22 0,0 1 15,0-22-15,0 22 0,-1-22 0,22 43 16,0-64-16,0 21 16,0-21-16,0-42 31,22 0-31,-1-21 0,0-1 15,0 22-15,0-21 0,0-22 16</inkml:trace>
  <inkml:trace contextRef="#ctx0" brushRef="#br1" timeOffset="-188164.48">1037 8403 0,'0'0'0,"0"21"16,0 1-1,-21 20-15,0-21 0,21 21 16,-21 22-16,-1-22 0,22 22 0,-21 20 16,0-20-16,0 21 0,0-22 15,21 22-15,-21-22 0,-1 1 0,22-1 16,-21-20-16,21 20 16,0-21-16,0 1 0,-21-22 0,21 21 15,0-21-15,0 1 0,0-1 16,0-42-1,21-1 1,0 1-16,-21 0 0,22 0 0,-1 0 16,0-22-16,0 22 0</inkml:trace>
  <inkml:trace contextRef="#ctx0" brushRef="#br1" timeOffset="-187597.42">1376 9123 0,'-21'21'15,"21"0"1,21-21 15,0 0-31,21 0 0,1 0 0,-1 0 16,0 0-16,1 0 0,-1 0 15,0 0-15,1-21 0,20 0 0,-21 21 16,1-21-16,-1 0 0,0-1 16,1 1-16,-1 0 0,-21 21 15,22-21-15,-22 0 0,0 21 16,0-21-16,-21-1 0,0 1 16,-21 21-16,0 0 15,0-21-15,-1 21 0,1 0 0,-21 0 16,21 0-16,-22 0 0,1 0 15,21 0-15,-21 0 0,20 0 0,1 0 16,0 0-16,21-21 16,42 21-1,-20-21-15,-1 21 16,21 0-16,0 0 0,1-21 0,-1 21 16,0 0-16,-20 0 15,20 0-15,0 21 0,-21-21 0,1 21 16,-1 21-16,-21-21 0,0 22 15,0-1-15,-21 0 0,-1 1 0,1-1 16,-42 43-16,20-43 16,22 0-16,-21 1 0,0-22 0,20 21 15,1-21-15,0 1 0,0-22 16,0 21-16,21-42 16,21-1-1,0-20-15,0 21 0,0-21 0,22-22 16</inkml:trace>
  <inkml:trace contextRef="#ctx0" brushRef="#br1" timeOffset="-187297.36">2540 8446 0,'-42'21'0,"84"-42"0,-127 63 0,43-42 0,21 0 16,42 0-1,21 0-15,-21-21 16,43 0-16,-22 21 16,1-22-16,20 1 0,1 0 0,-22 0 0,21 0 15,-20 21-15,20-21 16,-20-1-16,-1 1 0,0 0 0,1 21 0,-22-21 15,0 21-15,0 0 0,-42 0 32,0 0-32</inkml:trace>
  <inkml:trace contextRef="#ctx0" brushRef="#br1" timeOffset="-187040.92">2857 8361 0,'0'0'0,"0"21"0,0 0 15,0 0-15,0 1 0,0 20 16,0-21-16,0 21 0,0 1 0,0-1 16,0 0-16,0 22 0,0-22 15,0 22-15,0-1 0,0-20 0,0 20 16,0-21-16,0 22 0,0-22 16,0 1-16,0-22 0,0 0 0,0 21 15,-21-21-15,21 1 16,0-44-1,21 1 1,1 0-16,-22-21 0,21 21 16,0-22-16,0 22 0</inkml:trace>
  <inkml:trace contextRef="#ctx0" brushRef="#br1" timeOffset="-186609.01">3111 8932 0,'0'0'0,"-21"0"16,0 0-16,0-21 0,21 0 16,0 0-16,0 0 15,0 0-15,0-22 0,0 22 16,0 0-16,21 0 0,0 0 0,0-1 16,1 1-16,20 21 0,-21-21 15,21 21-15,1 0 0,-1 0 0,0 0 16,1 0-16,-1 21 0,0-21 15,-20 21-15,-1 1 0,21-1 0,-21 0 16,-21 21-16,0-21 0,0 1 16,0 20-16,0 0 0,0-21 0,0 22 15,-21-1-15,0-21 0,0 0 16,0 1-16,-1-1 0,1 0 0,0-21 16,0-21-1,21 0-15,0-1 16,0 1-16,0-21 0,0 21 0,0-22 15,0 1-15,0 21 0,0-21 16,21-1-16,-21 22 0,21-21 0,0 21 16,1-1-16,-1 1 0,0 0 0,0 0 15,0 21-15,0 0 0,1-21 16,-1 21-16,21 0 0,-21 0 16,0 0-16,1 0 0,-1 0 15,0 0-15</inkml:trace>
  <inkml:trace contextRef="#ctx0" brushRef="#br1" timeOffset="-183848.51">4403 8805 0,'0'0'0,"0"-21"0,21-21 16,-21 21-16,0 0 15,0-1-15,0 1 0,0 0 16,0 0-16,0-21 0,0 20 15,-21 1-15,-1 0 0,1 21 0,0-21 16,0 0-16,0 21 0,0 0 16,-22 0-16,22 0 0,0 21 0,-21-21 15,20 42-15,-20-21 0,21 1 16,0 20-16,0 0 0,-1 1 16,1 20-16,21-21 0,-21 22 0,21-22 15,0 1-15,0-1 0,0 0 16,0-21-16,21 1 0,0-1 0,-21 0 15,22 0-15,-1-21 0,0 0 0,0 0 16,21 0-16,-20 0 0,-1-21 16,0 0-16,21 0 0,-21-1 0,1 1 15,-1 0-15,21-21 0,-21-1 16,0 22-16,1-21 0,-1 0 0,-21-1 16,0 1-16,21 21 0,-21-22 15,0 22-15,21-21 0,-21 21 16,0 0-16,0 42 15,0 0 1,21 0-16,-21 0 0,0 22 16,0-1-16,21 0 0,-21 1 0,22-1 15,-1 0-15,-21 1 0,21-1 16,0-21-16,0 0 0,-21 22 0,21-22 16,1-21-16,-1 21 0,0-21 0,0 0 15,0 0-15,0 0 16,1 0-16,-1-21 0,0 0 0,0-1 0,0 1 15,0-21-15,1 21 16,-1-22-16,-21 22 0,21-21 0,-21 0 16,0-1-16,0 1 0,0 0 0,21-1 15,0 22-15,-21-21 16,21 42 0,-21 21-1,22 0-15,-22 0 0,0 22 16,0-22-16,0 21 0,0 0 0,0-20 15,0 20-15,0 0 0,0 1 16,0-22-16,0 0 0,21 21 16,0-21-16,0 1 0,0-22 15,0 0-15,1 0 0,-1 0 0,0 0 16,0-22-16,0 1 16,0 0-16,1 0 0,-22 0 0,21-22 15,0 22-15,-21-21 0,0 21 16,21-22-16,-21 1 0,0 0 15,21 21-15,-21-22 0,0 22 0,0-21 16,0 21-16,0-1 0,0 44 31,0-1-15,0 0-16,0 21 0,0-21 16,0 22-16,0-22 0,0 21 0,0 1 15,0-22-15,0 21 0,0-21 16,0 22-16,0-22 0,21 0 0,1-21 15,-1 21-15,0-21 0,0 21 0,0-21 16,22 0-16,-22 0 0,21-21 16,0 0-16,1 0 0,-22 0 0,21-1 15,1-20-15,-22 21 0,21-21 16,-21 20-16,-21-62 0,0 63 16,0-22-16,0 22 0,0-21 0,0 21 15,0-1-15,-21 1 0,0 21 16,0 0-16,0 0 0,-1 0 15,1 0-15,21 21 0,0 1 16,-21-1-16,21 0 0,0 21 16,0-21-16,0 22 0,0-22 0,0 21 15,0-21-15,0 1 0,0 20 0,21-21 16,-21 0-16,21 22 0,-21-22 16,22 0-16,-1 0 0,0-21 15,0 0-15,0 0 0,0 0 16,22 0-16,-22-21 0,0 21 15,0-42-15,22 20 0,-22 1 0,21-21 16,-21 0-16,0-1 0,22 22 16,-22-21-16,0-1 0,-21 1 0,21 21 15,0 0-15,-21 0 0,0-1 16,0 1-16,0 42 31,0 1-31,0-1 0,0 0 16,0 0-16,0 0 0,0 22 15,0-22-15,0 0 0,0 21 0,0-21 16,0 22-16,0-22 0,0 0 0,0 0 16,0 0-16,0 1 0,22-1 15,-1-21-15,0 21 0,0-21 16,21 0-16,-20 0 0,-1-21 0,21 21 16,-21-21-16,22-22 15,-1 22-15,0 0 0,1-21 0,-1-1 16,0 1-16,-21 21 0,22-22 0,-22 1 15,21 0-15,-21 21 0,1-22 16,-22 22-16,0 0 0,21 21 0,-21-21 16,-21 21-1,21 21-15,-22 0 16,1-21-16,21 21 0,0 22 0,0-22 16,0 0-16,0 0 0,0 21 15,0-20-15,0-1 0,0 0 16,0 21-16,0-21 0,0 22 15,0-22-15,0 0 0,0 0 32,-21-21-17,0-21-15,-21 21 16,20-21-16,1 0 0,0 0 0,0 21 16,0-22-16,0 1 0,-1 21 0,22-21 15,-21 21-15,21 21 31,0 0-15,0 1-16,0-1 0,21 0 16,1 0-16,-22 0 0,21-21 15,21 21-15,-21 1 0,0-22 0,1 0 16,20 21-16,-21-21 0,21 0 16,1 0-16,-1 0 0,0 0 0,1-21 15,-1-1-15,-21 22 0,22-21 16,-1 0-16,-21 0 0,21 0 15,-20-22-15,-1 22 0,0 0 0,-21-21 16,0 21-16,0-22 0,0-20 16,0 42-16,0-1 0,0 1 0,0 0 15,-21 21 17,21 21-32,-21 0 0,21 1 0,0-1 15,0 0-15,0 0 0,0 0 0,0 0 16,0 1-16,0 20 0,0-21 15,0 0-15,0 0 0,21-21 0,0 22 16,0-1-16,0-21 0,0 0 16,1 0-16,20 0 0,-21 0 15,0-21-15,22-1 0,-22 22 0,21-21 16,0-42-16,-20 42 16,-1-1-16,0 1 0,0 0 0,-21-21 15,0 21-15,0-1 0,0 1 0,0 0 16,0 42 15,0 0-31,0 1 0,0-1 16,-21 21-16,21-21 0,0 0 15,0 22-15,0-22 0,0 0 0,0 0 16,0 0-16,0 1 0,0-1 0,0 0 16,21-21-1,0 0-15,0 0 0,1 0 16,-22-21-16,21 0 0,0-1 0,0 1 15,0 0-15,-21 0 16,21 0-16,1-22 0,-1 22 0,0 0 0,0-21 16,-21 21-16,21-1 0,0 1 15,-21 0-15,0 0 0,22 21 16,-1 0-16,0 21 16,-21 0-16,0 0 0,0 1 15,0-1-15,0 0 0,21 0 16,-21 0-16,21 0 0,0 1 15,-21-1-15,22 0 0,-1-21 0,21 21 0,-21-21 16,22 0-16,20 0 16,-42 0-16,22 0 0,-22-21 0,21 21 15,-21-21-15,22 0 0,-22-1 0,21 1 16,-21 0-16,0 0 16,1 0-16,-1-22 0,-21 22 0,0-21 15,0 21-15,0-22 0,0 22 0,-21 0 16,-1 0-16,1 0 0,0 21 15,0 0-15,0 0 0,0 21 16,21 0-16,-22 0 0,1 0 16,0 22-16,0-22 0,0 21 0,0 1 15,-1-22-15,22 0 0,0 21 0,0-21 16,0 1-16,0-1 0,0 0 16,0 0-16,22-21 15,-1 0-15,0 0 0,0 0 16,0-21-16,0 21 15,1-21-15,-1 0 0,-21-1 16,21 22-16,-21-21 0,21 21 0,-21 21 31,0 1-31,0-1 16,0 0-16,0 21 0,0 1 0,0-1 16,-21 0-16,21 22 0,-21-22 15,21 22-15,0-22 0,0 21 0,0-20 16,0 20-16,0-20 0,0 20 0,0-21 15,0 1-15,0-1 0,0 22 16,-21-43-16,21 21 0,0 0 0,-22-20 16,22-1-16,0 0 0,-21 0 15,0-21-15,0 0 0,0 0 16,21-21 0,0 0-16,-21-22 0,21 22 0,0-21 15,0-22-15,0 22 0,-22-21 0,22-1 16</inkml:trace>
  <inkml:trace contextRef="#ctx0" brushRef="#br1" timeOffset="-183685.25">7662 8022 0,'0'0'0,"-21"0"0,21-21 15,-21 21-15,0 0 16</inkml:trace>
  <inkml:trace contextRef="#ctx0" brushRef="#br1" timeOffset="-182852.12">9652 8615 0,'0'0'0,"-21"0"0,63 0 32,-21-21-32,22 21 0,-22-21 0,42-1 15,-20 1-15,-1-21 0,21 21 16,-20-22-16,-1 1 0,43-43 15,-43 43-15,-21-21 0,22-1 0,-22 22 16,0-22-16,0 22 0,-21 0 16,0-22-16,0 22 0,0 21 0,0-22 15,0 22-15,-21 0 0,0 0 0,0 21 16,-1 0-16,1 0 0,-21 21 16,21 0-16,-22 0 0,22 22 0,-21-1 15,21 21-15,0 1 0,-1 21 16,1-1-16,21 1 0,0 0 15,0-1-15,-21 22 0,21 0 0,-21-21 16,21 20-16,0 1 0,0 0 0,0-21 16,0 21-16,0-22 0,0 22 15,21 0-15,-21 0 0,21-22 16,0 22-16,1-21 0,-22 0 0,21-22 0,0 22 16,0-43-16,0 22 0,0-22 15,1 0-15,-1 1 0,0-22 16,0 0-16,0 0 0,0-21 15,1-21-15,-1 0 0,0 0 0,0-22 16,0 22-16,0-21 0,1-22 16,-1 22-16,0-22 0,0 1 0,0-22 15,0 22-15,1-22 0,-22-84 16,0 84-16,0 22 0,0-22 16,0 0-16,-22 22 0,-20-22 0,0 22 15,-1-1-15,-20 1 0,-1 20 0,1-20 16,-22 42-16,22-22 0,-1 22 15,1 21-15,-1-21 0,22 21 16,21-21-16,-22 21 0,22 0 0,21-21 16,21 21-1,1 0-15,20-22 0,0 22 16,1-21-16,-1 0 0,21 21 16,-20-21-16,20 21 0,-20-21 0,-1 0 15,0 21-15,1-22 0,-22 22 0</inkml:trace>
  <inkml:trace contextRef="#ctx0" brushRef="#br1" timeOffset="-182493.29">10308 8509 0,'0'0'15,"0"-21"-15,-21 0 16,21 0-16,0-1 16,0 1-16,0 0 0,0 0 15,21 0 1,-21 0-16,21 21 0,0-22 0,1 22 15,-1 0-15,0 0 0,0 0 0,0 0 16,22 0-16,-22 22 0,21-1 16,0 0-16,-20 0 0,20 21 0,-21-20 15,0-1-15,0 21 0,-21-21 0,0 22 16,0-22-16,-21 21 0,0-21 16,0 0-16,0 22 0,0-43 15,-1 21-15,1-21 0,0 0 16,0-21-1,21 0-15,0-1 0,0 1 0,0 0 16,0 0-16,0 0 0,0-22 0,0 22 16,21-21-16,0 21 0,0-22 15,1 22-15,20 0 0,-21 0 0,21 0 16,1-22-16,-1 22 0,0 0 16,22 0-16,-22 0 0,1 0 0</inkml:trace>
  <inkml:trace contextRef="#ctx0" brushRef="#br1" timeOffset="-181769.41">11218 8170 0,'0'0'15,"0"22"-15,0-1 0,0 21 0,0-21 16,-21 22-16,0-22 0,0 21 0,0 0 16,-1-20-16,22 20 0,0-21 15,-21 21-15,21-20 0,0 20 16,0-21-16,0 0 0,0 0 0,0 1 16,21-22-16,1 0 15,-1 0-15,0 0 0,0 0 16,0-22-16,0 1 0,1 21 0,-1-21 15,0 0-15,0 0 0,-21 0 16,0-22-16,0 22 0,0 0 0,0-43 16,0 22-16,0 21 0,0-21 0,0 20 15,-21 1-15,21 0 0,21 21 32,0 0-32,0 21 15,1 0-15,-1 1 0,0-1 16,0 0-16,0 21 0,0-21 0,1 1 15,-22 20-15,21-21 0,-21 0 0,21 0 16,-21 22-16,0-22 0,0 0 16,0 0-16,0 0 0,0 1 15,0-44 17,0 1-32,0 0 0,0 0 15,0 0-15,0 0 0,0-22 16,0 22-16,0-21 0,0-1 0,21 1 15,0 21-15,0-21 0,1 20 16,-1 1-16,0 0 0,0 21 0,0 0 16,0 0-16,1 0 0,-1 21 15,0 0-15,0 1 0,-21-1 0,21 0 16,-21 21-16,21-21 0,-21 1 16,22-1-16,-22 21 0,0-21 0,21 0 15,-21 1-15,0-1 0,21-21 16,-21 21-16,0-42 31,0 0-31,21-1 16,0 1-16,-21 0 0,21-21 0,1 21 15,-1-22-15,0 1 0,21 0 16,-21-22-16,22 22 0,-1-1 0,-21 22 16,22-21-16,-1 21 0,0 21 0,-21 0 15,22 21-15,-22 0 0,0 0 16,0 0-16,-21 22 0,0-1 15,0-21-15,0 22 0,0-1 0,0-21 16,0 21-16,0-20 0,0-1 0,0 21 16,-21-21-16,21 0 0,0 1 15</inkml:trace>
  <inkml:trace contextRef="#ctx0" brushRef="#br1" timeOffset="-181315.51">13335 7874 0,'0'0'0,"0"-21"0,0 0 0,0 0 0,0-1 16,0 1-16,0-21 0,0 21 16,0 0-16,-21-1 0,21 44 31,0-1-31,0 0 0,0 21 15,0 22-15,21-22 0,-21 43 0,0-22 16,21 1-16,-21 20 16,21-20-16,-21-1 0,0 22 0,0-21 15,0-1-15,0-21 0,0 22 0,0-1 16,0-20-16,0-1 0,0 0 16,0-20-16,0-1 0,0 0 0,21-21 15,-21-21 1,0 0-16,0-1 0,0-20 15,0 21-15,0-21 0,0-1 0,0-20 16</inkml:trace>
  <inkml:trace contextRef="#ctx0" brushRef="#br1" timeOffset="-181027.52">13187 7980 0,'0'0'0,"-43"-64"0,22 22 0,0 0 16,21 21-16,0-22 0,0 22 15,0 0-15,0 0 0,0 0 0,21-1 16,0 1-16,22 0 0,-1 0 15,0 0-15,1 0 0,20 21 0,1 0 16,-1 0-16,1 0 0,-1 0 0,1 21 16,-1 0-16,1 0 0,-22 21 15,0 1-15,-20-1 0,-22 0 0,0 1 16,0-1-16,-22 0 0,1 22 16,-21-22-16,0 1 0,-1-1 0,1 0 15,0 1-15,-1-1 0,22-21 0,-21 21 16,21-20-16,-1-1 15,1-21-15,0 21 0,21 0 0,21-21 32,0 0-32,1 0 15,-1 0-15,21 0 0</inkml:trace>
  <inkml:trace contextRef="#ctx0" brushRef="#br1" timeOffset="-180226.41">14266 8361 0,'0'-21'0,"0"42"0,0-63 0,0 20 16,0 1-16,0 0 0,0 0 0,-21 0 15,0-22-15,0 22 0,0-21 16,-1 21-16,1 0 0,0-1 16,0 22-16,0 0 0,0 0 0,-1 0 15,1 0-15,21 22 0,-21 20 16,0 0-16,0 1 0,0-1 15,-1 0-15,1 1 0,21 20 0,0-21 16,0 1-16,-21-1 0,21 0 0,0-20 16,0-1-16,0 0 0,0 21 15,21-42-15,0 0 0,1 0 0,-1 0 16,0 0-16,21-42 16,1 21-16,-22 0 0,0-1 15,21 1-15,-21-21 0,1 21 0,-1-22 16,0 1-16,0 21 0,0-21 15,-21-1-15,0 22 0,0 0 0,0 0 16,21 21-16,-21 21 16,0 0-1,0 21-15,0-20 0,0-1 0,0 21 16,0 0-16,22-20 0,-22 20 16,0-21-16,0 0 0,0 22 0,21-22 15,0 0-15,0 0 0,0 0 16,0-21-16,1 0 0,-1 0 15,0 0-15,0 0 0,0 0 16,0 0-16,1 0 0,-1 0 0,0-21 16,-21 0-16,0 0 0,21 21 0,-21-21 15,0-1-15,0-20 0,0 21 16,0 0-16,0-22 0,0 22 0,0-21 16,0 21-16,0-22 0,0 22 0,21-21 15,-21 21-15,21 0 0,1-1 16,-1 22-16,0 0 0,0 0 15,0 0-15,0 22 0,1-22 16,20 21-16,-21 0 0,-21 21 0,21-21 16,0 1-16,-21 20 0,22-21 0,-22 21 15,0-20-15,0-1 0,0 0 16,0 21-16,0-21 0,0 1 16,0-1-16,-22 0 0,1-21 15,21-21 1,0 0-1,0-22-15,0 22 0,0 0 16,0-21-16,21 20 0,-21-20 0,22 21 16,-22-21-16,21 20 15,0 1-15,-21-21 0,21 21 0,0 0 0,-21-1 16,21 1-16,1 21 0,-1-21 16,0 0-16,0 21 0,0 0 15,0 0-15,1 0 0</inkml:trace>
  <inkml:trace contextRef="#ctx0" brushRef="#br1" timeOffset="-179489.69">15219 8340 0,'0'0'0,"0"21"0,0 0 16,0 0-16,0 0 0,0 1 15,21-1-15,0 0 0,0-21 16,0 0-16,1 0 0,-1 0 0,0 0 16,0 0-16,21 0 0,-20-21 15,-1 0-15,21 21 0,-21-22 0,22 1 16,-22 0-16,0-21 0,0 21 15,0-22-15,-21 22 0,0-21 16,0 21-16,0-1 0,0-20 0,0 21 16,-21 21-16,0 0 15,0 0-15,0 0 0,-1 21 16,1 0-16,0 22 0,-21-22 0,21 21 16,-1 0-16,1 1 0,0-22 0,21 21 15,-21 1-15,21-22 0,0 0 16,0 21-16,0-21 0,21 1 0,0-22 15,0 21-15,1-21 0,20 0 0,-21 0 16,21 0-16,1 0 0,-22 0 16,21 0-16,1-21 0,-1-1 0,-21 1 15,64-21-15,-64 21 16,21 0-16,-21-22 0,1 22 16,-1-21-16,0-1 0,-21 1 0,0 21 15,21-21-15,-21-1 0,21 22 16,-21 0-16,0 42 15,0 0-15,0 0 16,0 1-16,0-1 0,0 21 0,0-21 16,0 22-16,0-22 0,0 0 15,-21 21-15,21-21 0,-21 43 16,21-43-16,0 0 0,0 0 0,0 1 16,0-1-16,0-42 46,0-1-46,21 1 0,-21-21 16,21 21-16,0-22 0,1 1 0,20 0 16,-21-22-16,0 22 0,22-22 0,-22 22 15,21 0-15,0-1 0,-20 22 16,20 0-16,0 21 0,-21 0 0,22 0 16,-22 0-16,0 21 0,0 0 0,0 22 15,1-1-15,-22-21 0,0 22 16,0-1-16,0 43 15,0-43-15,-22 0 0,22 1 0,-21-22 16,21 21-16,0-21 0,0 0 16,0 1-16,0-1 0,0 0 15,21-21 1,1-21-16,-1 0 16,0-22-16,0 22 0,21 0 0,-20-21 15</inkml:trace>
  <inkml:trace contextRef="#ctx0" brushRef="#br1" timeOffset="-179248.82">17103 7641 0,'0'0'0,"-22"21"16,22 1-16,-21-1 0,21 0 0,-21 21 16,21-21-16,0 22 0,0-1 15,0 22-15,-21-22 0,21 0 0,-21 22 16,21-22-16,0 0 0,-21 22 15,21-22-15,0 1 0,0-1 0,-22 0 16,22-21-16,0 22 0,0-22 16,0 0-16,0 0 0,22 0 15,-1-21-15,0 0 0,0 0 16,0-21-16,0 0 0,1 21 0,-1-21 16,0 0-16</inkml:trace>
  <inkml:trace contextRef="#ctx0" brushRef="#br1" timeOffset="-179092.74">16954 8065 0,'-21'0'16,"42"0"-16,-63 0 0,21 0 0,42 0 31,0 0-31,22 0 0,-22 0 0,21 0 16,0-22-16,1 22 0,-1-21 15,0 0-15,1 0 0,-1 0 0,0 0 16,1-1-16</inkml:trace>
  <inkml:trace contextRef="#ctx0" brushRef="#br1" timeOffset="-178545.07">18330 7768 0,'0'0'0,"0"-42"15,0-64 1,0 85-16,0 0 0,0 0 0,0 42 31,0 0-31,0 21 0,0-21 16,0 22-16,0-1 0,0 22 0,0-1 15,0 1-15,0-1 0,0 1 16,0-1-16,0 1 0,0-22 0,-21 21 16,21-20-16,0-1 0,0-21 0,0 22 15,0-22-15,0 0 0,0 0 16,0 0-16,21-21 15,0 0-15,1-21 16,-1 21-16,0-21 0,0-21 16,0 20-16,0-20 0</inkml:trace>
  <inkml:trace contextRef="#ctx0" brushRef="#br1" timeOffset="-178213.24">18859 7938 0,'0'0'0,"0"-22"0,0 1 31,0 42-31,0 1 0,0-1 16,0 21-16,-21-21 0,21 22 16,-21-1-16,21 0 0,0 1 0,0-1 15,0 0-15,0-21 0,0 22 16,0-22-16,0 21 0,0-21 16,0 1-16,21-1 0,0-21 0,1 0 15,-1 0-15,0 0 0,0 0 16,21-21-16,-20 21 0,-1-22 15,0-20-15,21 21 0,-21 0 0,-21-22 16,22 1-16,-22 21 0,0-21 16,0-1-16,0 1 0,0 0 0,-22-1 15,22 22-15,-21 0 0,0 0 16,0 0-16,21-1 0,-21 1 16,0 21-16,-1 0 0,1 0 0,0-21 15,0 21-15,0 0 0,0 0 0,-1 0 16,1 0-16,-21-21 0</inkml:trace>
  <inkml:trace contextRef="#ctx0" brushRef="#br1" timeOffset="-178008.96">18182 7916 0,'0'0'0,"-21"0"0,21 22 15,21-22-15,0 0 16,0 0-16,1 0 15,20-22-15,-21 22 0,21 0 0,1-21 16,-1 21-16,0-21 0,1 21 16,-1 0-16,-21 0 0,22-21 0,-22 21 15,21 0-15,-21 0 0,0 0 0,1 0 16,-1 0-16</inkml:trace>
  <inkml:trace contextRef="#ctx0" brushRef="#br1" timeOffset="-176518.73">20616 8234 0,'0'0'0,"43"-21"0,41-43 15,-41 43-15,-22 0 16,-21-21-16,0 20 0,21-20 15,-21 21-15,0-21 0,0-1 0,0 22 16,-21-21-16,0-1 0,-1 22 0,-20 0 16,0 0-16,21 0 0,-22 21 15,1 0-15,0 0 0,-1 0 0,1 21 16,21-21-16,-22 21 0,1 21 0,0-20 16,21 20-16,-22 0 0,22 1 15,0 20-15,-21-21 0,42 1 16,0 20-16,-22-20 0,22-1 0,0 0 15,0-21-15,0 22 0,0-22 16,22 0-16,-1 0 0,0 0 0,0-21 16,0 0-16,0 0 0,22 0 15,20 0-15,-20 0 0,-22-21 16,21 0-16,0-21 0,1 21 16,-22-22-16,21 22 0,-21-21 0,1-1 15,-1 1-15,0 0 0,-21-22 0,0 22 16,0 21-16,0-22 0,0 22 15,0 0-15,0 0 0,0 0 16,0 42 0,0 0-16,-21 0 15,21 0-15,0 22 0,0-1 0,0 0 16,0-20-16,0 20 0,0 0 0,21 1 16,0-22-16,0 21 0,0-21 15,22 0-15,-22 1 0,0-22 16,0 0-16,22 0 0,-22 0 0,21 0 15,-21-22-15,0 1 0,22 0 16,-22 0-16,0 0 0,0 0 16,22-22-16,-43 1 0,21 21 15,-21-22-15,21 1 0,-21 0 0,0 21 16,0-1-16,0-20 0,0 21 16,0 42-1,0 0-15,0 0 0,0 1 16,0-1-16,0 21 0,0-21 15,0 22-15,-21-22 0,21 21 16,0-21-16,0 22 0,0-22 0,0 0 0,0 0 16,0 0-16,0 0 0,0 1 15,0-44 17,21 1-32,-21 0 15,21 0-15,0-21 0,-21 20 0,21-20 16,1 0-16,-1-1 0,0 1 15,0 0-15,0 21 0,0-1 0,1 1 16,-1 0-16,-21 0 0,21 21 0,0 0 16,0 21-1,-21 0-15,0 0 0,0 22 16,0-22-16,0 0 0,0 21 0,0-20 16,0-1-16,0 21 0,0-21 15,0 0-15,0 22 0,21-22 0,1-21 16,-22 21-16,21 0 0,0-21 15,0 0-15,0 0 0,0 0 16,22 0-16,-22 0 0,0-21 0,21 0 16,-20 21-16,20-21 0,-21-22 15,0 22-15,0-21 0,1 21 0,-1-22 16,0 22-16,0-21 0,-21 21 0,0-22 16,21 22-16,0 0 15,-21 42 1,0 0-16,0 1 15,0 20-15,0-21 16,0 0-16,0 0 0,0 1 16,0-1-16,0 0 0,0 0 0,0 0 15,22 0-15,-1-21 0,0 0 16,0 22-16,0-22 0,0 0 0,22 0 16,-22 0-16,0 0 0,21-22 15,-20 1-15,20 0 0,-21 0 0,0 0 16,0 0-16,1-22 0,-1 22 15,-21 0-15,0-21 0,0 20 16,0 1-16,0 0 0,0-21 0,0 21 16,0-1-16,0 44 31,0-1-15,0 0-16,0 0 0,0 21 0,0 1 15,0-22-15,0 21 0,0 1 16,0-1-16,-21 21 0,21-20 0,-22-1 15,22 22-15,-21-22 0,21 0 0,0 22 16,0-22-16,0 22 0,0-22 16,0 21-16,0 1 0,0-1 0,0 1 15,0-1-15,0-20 0,0 20 0,0-20 16,0 20-16,0-21 0,-21 1 16,0-1-16,21-21 0,-21 0 0,0 22 15,-1-43-15,1 21 0,-21-21 0,21 0 16,0 0-16,-22 0 15,1 0-15,21-21 0,-22 21 0,22-21 16,0-1-16,-21 1 0,21 0 0,-1 0 16,1 0-16,0 0 0,0-1 0,0 1 15,0-21-15,21 21 0,0-22 0,0 22 16</inkml:trace>
  <inkml:trace contextRef="#ctx0" brushRef="#br1" timeOffset="-175472.65">23580 7472 0,'0'0'0,"21"-21"15,-42 21 1,-1 0-16,-20 21 0,21 0 16,0 0-16,0 0 0,-22 22 0,22-1 15,-21 22-15,21-22 0,-1 0 16,22 1-16,-21 20 0,21-21 16,0 1-16,0-1 0,21 0 0,1 1 15,-1-22-15,0 21 0,21-21 16,-21 1-16,22-22 0,-1 0 15,0 0-15,1 0 0,63 0 16,-64-22-16,21 1 0,-20 0 16,-1 0-16,0-21 0,43-43 15,-43 43-15,-20-1 0,-1-20 0,0 20 16,0-20-16,0-1 0,-21-41 16,0 41-16,0 1 0,0 20 15,0 1-15,0 0 0,0 20 16,-21 44-1,21 20-15,0-21 0,0 43 16,0-22-16,-21 0 16,21 1-16,0 20 0,0-21 0,0 1 15,-21-1-15,21 22 0,0-22 0,0 0 16,0 1-16,0-22 0,0 21 16,0-21-16,0 0 0,0 1 15,21-22-15,0 0 16,0-22-16,0 1 0,1 0 15,-1 0-15,0-21 0,0 20 0,0-20 16,-21 0-16,21 21 0,1-22 16,-1 22-16,0 0 0,0 0 0,0 21 15,0 0-15,1 0 16,-22 21 0,0 0-16,21-21 0,-21 21 0,21 0 15,-21 1-15,0-1 0,21 0 16,0-21-16,0 21 0,1 0 15,-1-21-15,0 0 0,0 21 0,21-21 16,1 0-16,-1 0 0,0 0 16,1 0-16,-1-21 0,0 0 0,1 21 15,-1-21-15,-21 0 0,0 0 0,1-1 16,-1 1-16,0 0 0,-21 0 16,0 0-16,0 0 0,0-1 0,0 44 31,0-1-16,0 0-15,0 0 0,-21 0 0,21 0 16,0 1-16,-21-1 0,21 0 0,0 0 16,0 0-16,0 0 15,0-42 17,0 0-32,0 0 15,0 0-15,0 0 0,0-1 0,0 1 16</inkml:trace>
  <inkml:trace contextRef="#ctx0" brushRef="#br1" timeOffset="-175320.73">25082 7324 0,'0'0'0,"-42"-43"31,63 43 16,0 0-32,1 0-15,-1 0 0</inkml:trace>
  <inkml:trace contextRef="#ctx0" brushRef="#br1" timeOffset="-175073.29">25336 7112 0,'0'-21'31,"0"42"-31,0 0 16,0 0-16,0 1 0,0 20 0,0 0 15,0 1-15,0-1 0,0 0 0,0 1 16,0 20-16,0-21 0,0 1 16,0-22-16,0 21 0,0 1 0,0-22 15,0 21-15,0-21 0,0 22 16,0-22-16,0 0 0,0 0 0,0 0 16,0 0-16,0 1 0,22-44 31,-1 1-31,0 21 15,21-21-15,-21 0 0</inkml:trace>
  <inkml:trace contextRef="#ctx0" brushRef="#br1" timeOffset="-174520.6">25993 7684 0,'21'-22'16,"-42"44"-16,63-65 0,-21 22 0,0 0 0,0 0 15,1 0-15,-1-1 0,-21 1 0,0 0 16,0-21-16,0 21 0,0-1 15,0 1-15,-21 21 16,-1 0-16,1 21 16,0 1-16,-21-1 0,21 21 0,-22-21 15,1 22-15,21-1 0,-22-21 0,1 21 16,21 1-16,-21-1 0,20-21 16,1 22-16,0-22 0,21 21 0,0-21 15,0 0-15,0 22 0,21-22 16,0-21-16,1 0 15,20 0-15,-21 0 0,21-21 0,-20 21 16,20-21-16,0-1 0,-21 1 16,22-21-16,-1 21 0,0-22 0,-20 1 15,20 0-15,-21-1 0,0-20 16,22-1-16,-22 1 0,0-22 16,0 22-16,-21-1 0,0 1 0,21-1 15,-21 1-15,0 20 0,21 22 0,-21-21 16,0 21-16,0 42 15,0 0-15,0 21 16,0 1-16,0 20 0,0 1 16,0-1-16,0 22 0,0-22 0,0 1 15,0 42-15,0-64 16,22 0-16,-1 1 0,0-22 0,0 0 16,0 0-16,0 0 0,22 1 15,-22-22-15,21 0 0,1 0 0,-1 0 16,0 0-16,1 0 0,-1 0 15,0-22-15,1 1 0,-1 21 0,0-21 16,1 0-16,-1 0 0,0 0 16,-21-1-16,22 1 0,-22 0 0,0 0 15,0 0-15,-21 0 0</inkml:trace>
  <inkml:trace contextRef="#ctx0" brushRef="#br1" timeOffset="-173184.59">847 10753 0,'0'0'0,"21"-21"0,21-1 0,-21 1 0,0 0 16,1 0-16,-1 21 0,0-21 16,-21 42 15,0 21-15,0-21-16,-21 22 0,21 20 15,-21-20-15,-1 20 0,1 1 16,-21 20-16,21-20 0,-22 20 0,22 1 15,-21 0-15,0-1 0,-1 1 16,22-21-16,-21-1 0,21-21 0,-22 22 16,22-22-16,21 1 0,-21-22 15,21 0-15,-21 0 0,21 0 16,0 0-16,-21-21 0,21 22 16,0-44 15,0 1-16,0 0-15,0 0 0,0 0 16,21 0-16,0-1 0</inkml:trace>
  <inkml:trace contextRef="#ctx0" brushRef="#br1" timeOffset="-172601.41">1333 11494 0,'0'21'15,"0"0"-15,-21 0 16,21 0-16,0 0 16,0 1-16,0-1 15,21-21 1,1 0-16,-1 0 15,-21-21 1,21 21-16,-21-22 0,0 1 16,0 0-1,0 0-15,0 0 16,-21 21-16,0 0 16,-1 0-16,1 0 0,21 21 15,0 0 1,0 0-16,0 0 0,0 1 15,0-1-15,0 0 16,21-21 0,1 0-16,-1 0 15,0 0 1,-21-21-16,21 0 0,-21-1 16,0 1-16,0 0 15,0 0-15,0 0 0,-21 21 16,0 0-16,0-21 0,-1 21 15,1 0-15,0 0 0,0 0 16,21 21-16,-21 0 0,21 0 16,0 0-1,0 0-15,0 1 16,21-22-16,0 0 0,0 0 16,0 0-16,1 0 15,-1 0-15,0 0 0</inkml:trace>
  <inkml:trace contextRef="#ctx0" brushRef="#br1" timeOffset="-171997.55">1863 11472 0,'0'0'0,"0"22"0,0-1 0,0 0 15,0 0-15,0 0 16,0 0 0,21-21-16,-21 22 0,21-22 31,0 0-15,-21-22-1,0 1-15,0 0 16,0 0-16,0 0 15,0 0-15,0-1 16,0 44 0,-21-22-16,21 21 15,-21 0-15,21 0 16,0 0-16,0 0 16,0 1-1,21-22 1,0 0-1,-21-22 1,0 1 0,0 0-1,0 0 1,-21 21 0,21 21-1,0 0-15,0 0 16,0 1-16,0-1 15,0 0 1,0-42 31,0 0-31,0-1-16</inkml:trace>
  <inkml:trace contextRef="#ctx0" brushRef="#br1" timeOffset="-171295.72">2836 11091 0,'0'0'0,"-106"0"32,85 0-32,21 22 31,21-22-31,1 0 15,20 0-15,0 0 0,1 0 16,-1 0-16,0 0 0,22 0 0,-1 0 16,22 0-16,-22 0 0,22 0 15,0 0-15,-22-22 0,22 22 0,-22 0 16,1 0-16,-1 0 0,-20-21 16,-1 21-16,0 0 0,1 0 0,-22 0 15,0 0-15,0 0 0,0 0 16,-21-21-16,-42 0 31,21 21-31,0-21 0,-22 21 16,22-21-16,-21 21 0,0-22 0,20 22 15,-20 0-15,0-21 0,21 21 0,-1 0 16,-20 0-16,21 0 0,0 0 16,0 0-16,42 21 31,0-21-16,0 0-15,0 0 0,22 0 16,-22 0-16,21 0 0,0 0 0,-20 0 16,20 0-16,-21 0 0,21 0 0,-20 0 15,-1 0-15,0 0 16,-21 22-16,0-1 16,0 0-16,0 0 0,-21 0 15,-22 22-15,1-22 0,0 21 0,-1 0 16,1 1-16,0-1 0,-1-21 0,1 22 15,21-22-15,-21 21 16,20-21-16,22 0 0</inkml:trace>
  <inkml:trace contextRef="#ctx0" brushRef="#br1" timeOffset="-170860.3">4508 10414 0,'0'0'0,"0"-21"0,-21 21 0,42 0 31,1 0-31,20 0 0,0 0 16,22 0-16,-22-21 0,22 21 15,-1 0-15,1-21 0,-1-1 0,1 22 16,-1-21-16,-21 21 0,22 0 16,-1-21-16,-20 21 0,-1 0 15,0 0-15,1 0 0,-22 0 0,-21 21 32,-21-21-32,-22 21 0,22 1 0,-21-22 15,0 21-15</inkml:trace>
  <inkml:trace contextRef="#ctx0" brushRef="#br1" timeOffset="-170619.88">5059 10372 0,'0'0'0,"0"-21"16,0 42-1,0 0-15,0 21 16,21-21-16,-21 22 0,0-1 16,21 22-16,-21-22 0,21 21 0,-21 1 15,0-22-15,0 22 0,0 20 16,0-20-16,0-1 0,0 1 0,0-1 15,0 1-15,0-1 0,0-20 16,0 20-16,0-42 0,0 22 0,0-22 16,0 0-16,0 0 0,21-21 31,1-21-31,-1-21 0,0 21 16,0-22-16,0 1 0</inkml:trace>
  <inkml:trace contextRef="#ctx0" brushRef="#br1" timeOffset="-170224.59">5567 11070 0,'0'0'0,"-21"0"0,-1 0 0,1-21 16,0 21-16,21-21 0,-21 0 0,21 0 16,-21-1-16,21 1 15,0 0-15,21 0 0,0 0 0,0 0 16,0-1-16,22 1 0,-1 0 0,0 21 15,22 0-15,-22 0 0,1 0 16,20 0-16,-21 21 0,1 0 0,-1 1 16,0-1-16,1 0 0,-22 21 0,0-21 15,-21 22-15,0-1 16,0 0-16,0-20 0,0 20 0,0 0 16,-21 1-16,0-22 0,0 0 15,21 0-15,0 0 0,-22-21 0,1 0 16,0-21-16,21 0 15,0 0-15,0 0 0,0-22 16,0 22-16,0-21 0,0-1 0,0 22 16,0-21-16,21 0 0,0 20 15,1-20-15,-22 21 0,21 0 0,0 0 16,0-1-16,0 1 0,0 0 16,1 21-16,-1 0 0,0 0 15,0 0-15,0 0 0,0 21 16</inkml:trace>
  <inkml:trace contextRef="#ctx0" brushRef="#br1" timeOffset="-167456.66">6985 11070 0,'0'0'0,"21"0"0,0 0 0,0 0 16,1-21-16,-1 0 0,-21 0 15,0 0-15,0-1 0,0 1 16,0 0-16,0-21 0,-21 21 15,-1-1-15,-20 1 0,-21-21 16,41 21-16,-20 21 0,0 0 16,21 0-16,-22 0 0,22 21 0,-21-21 15,21 42-15,-1-21 0,1 1 0,0 20 16,-21 0-16,42 1 0,-21-1 16,-1 0-16,1 22 0,21-22 0,0 0 15,0 1-15,0-1 0,0 0 16,0 1-16,21-22 0,1 0 0,-1 0 15,0-21-15,0 0 0,21 0 16,-20 0-16,20-21 0,0 0 0,-21 0 16,22 0-16,-1-22 0,0 22 15,-20-21-15,20-1 0,-21 1 16,0 0-16,0-1 0,1 1 0,-1 0 16,-21-1-16,0 1 0,0 21 0,0 0 15,0 0-15,0-1 0,0 1 16,21 21-1,-21 21-15,0 1 0,0-1 0,0 0 16,0 21-16,0-21 0,0 22 16,21-22-16,-21 21 0,0 1 0,0-22 15,0 21-15,21 0 0,0-20 16,-21 20-16,0-21 0,22 0 0,-1-21 16,0 21-16,0-21 0,0 0 15,0 0-15,1-21 16,-1 0-16,0 0 0,0 0 0,0 0 15,0-22-15,1 1 0,-1 21 0,-21-22 16,21 1-16,0 21 0,-21-21 16,0 20-16,21-20 0,0 21 0,-21 0 15,22 0-15,-22-1 0,0 1 16,21 21-16,-21 21 16,21 1-16,-21-1 15,0 0-15,0 21 0,0-21 16,0 1-16,0 20 0,0-21 15,0 0-15,0 22 0,0-22 0,0 21 16,0-21-16,0 22 16,21-22-16,0-21 0,-21 21 0,21-21 15,1 0-15,-1 0 0,0 0 16,0-21-16,0 0 0,0-1 16,1 1-16,-1 0 0,0-21 0,0 21 15,0-1-15,0-20 0,1 21 16,-22-21-16,0 20 0,21-20 0,0 21 15,-21 0-15,0 0 0,0-1 0,0 44 47,0-1-47,0 0 16,0 0-16,0 0 0,0 0 16,0 22-16,0-22 0,0 0 0,21 0 15,-21 0-15,21 22 0,0-22 16,-21 0-16,22 0 0,-1 0 0,0-21 15,0 22-15,0-22 0,0 0 0,1 0 16,-1 0-16,0 0 0,0 0 16,0-22-16,0 1 0,1 21 15,-1-42-15,0 21 0,0 0 0,0-1 0,0 1 16,-21-21-16,0 21 0,0-22 16,0 22-16,0-21 0,0 21 15,0 0-15,0-1 0,0 1 0,0 0 16,0 0-16,-21 21 15,0 0-15,0 0 0,21 21 16,0 0-16,0 0 0,0 1 16,-21-1-16,21 0 0,0 21 0,0-21 15,0 1-15,0-1 0,0 21 0,0-21 16,0 0-16,0 22 0,21-22 16,-21 0-16,0 0 0,21 0 0,0 1 15,0-22-15,1 0 0,-1 0 0,0 0 16,0 0-16,0 0 0,0 0 15,1 0-15,-1-22 0,21 1 16,-21 0-16,0 0 0,1-21 0,-1 20 16,0 1-16,0-21 0,0 21 15,-21-22-15,21 22 0,1 0 0,-22 0 16,0 0-16,21 0 0,0 21 16,-21 21 15,0 0-31,0 0 15,0 0-15,0 22 0,-21-22 0,21 0 16,0 0-16,0 0 0,0 22 0,0-22 16,0 0-16,0 0 15,21 0-15,0-21 0,0 21 0,0-21 16,1 0-16,-1 0 0,21 0 0,-21 0 16,0-21-16,1 21 0,20-21 15,-21 0-15,0 0 0,0 0 0,1-22 16,-1 22-16,0 0 0,0-21 15,0 20-15,-21-20 0,21 21 16,1 0-16,-22 0 0,0-1 0,21 22 16,0 0-16,0 0 15,-21 22 1,0-1-16,0 0 0,0 0 16,0 0-16,0 0 0,0 1 15,0-1-15,0 0 0,0 0 0,0 0 16,0 0-16,0 1 0,0-1 15,0 0 1,-21-21 0,0 0-16,0-21 15,-1 0-15,1-1 0,21 1 16,-21 21-16,0-21 16,0 21-1,21 21 1,0 0-16,0 1 15,0-1 1,0 0-16,21 0 0,0-21 0,0 21 16,-21 0-16,21-21 0,1 0 0,-1 22 15,0-22-15,0 0 0,0 0 16,0 0-16,22 0 0,-1-22 0,-21 1 16,22 21-16,-1-21 0,-21 0 0,21 0 15,1 0-15,-22-1 0,0 1 16,21-21-16,-20 21 0,-1 0 0,-21-1 15,0 1-15,0-21 0,0 21 0,0 0 16,0-1-16,-21 44 31,21-1-15,0 0-16,0 0 16,0 0-16,0 0 0,0 1 0,0-1 15,0 0-15,0 0 0,0 0 16,0 0-16,0 1 0,21-1 0,0-21 15,0 0-15,0 21 0,0-21 0,1 0 16,20 0-16,-21 0 0,0-21 16,22 0-16,-22 21 0,0-22 0,0 1 15,0 0-15,0 0 0,1 0 16,-1 0-16,-21-1 0,0 1 16,0 0-16,0 0 0,21 0 0,-21-22 15,0 65 16,0-1-31,0 0 16,0 0-16,0 21 0,0-20 0,-21-1 16,21 0-16,-21 0 0,21 0 15,0 0-15,0 1 0,0-1 0,0 0 16,21-21 15,0-21-31,0 0 0,0-1 16,0 1-16,1 0 0,-1 0 15,-21 0-15,21 0 0,0-1 16,-21 1-16,21 0 0,0 0 0,1 0 16,-1 21-1,-21 21 1,21-21-16,-21 21 0,0 0 16,0 0-16,0 1 0,0-1 15,0 0-15,21-21 0,0 21 16,0 0-16,1-21 0,-1 0 0,0 21 15,0-21-15,21 0 0,1 0 16,-22 0-16,21 0 0,1 0 16,20 0-16,-21 0 0,1-21 0,-1 0 15,0 21-15,1-21 0,-22 0 16,21 21-16,-21-21 0,1-1 0,-22 1 16,0 0-16,0-42 0,0 20 15,-22 22-15,1-21 0,0 21 16,0-1-16,0 1 0,0 0 0,-1 21 15,1 0-15,0 0 0,0 21 0,0 0 16,-22 1-16,22-1 0,-21 0 16,21 21-16,0 1 0,-22-22 15,22 21-15,0-21 0,0 22 0,0-22 16,21 0-16,0 0 0,0 21 16,0-20-16,21-22 0,0 0 15,0 0-15,0 0 0,0 0 16,1-22-16,-1 1 0,21 21 0,-21-21 15,0 0-15,1 0 0,-1 0 0,0-1 16,0 1-16,-21 0 16,21 21-16,-21-21 0,21 21 15,1 21 1,-22 0 0,0 0-16,0 1 0,0-1 0,0 0 15,0 21-15,0 1 0,-22-1 0,22 0 16,-21 1-16,21-1 15,-21 21-15,21-20 0,0 20 0,0-20 16,0-1-16,0 0 0,0 1 0,0-1 16,0 0-16,0 1 0,0-1 15,-21 0-15,21-21 0,0 22 0,-21-22 16,0 0-16,-22 0 0,22 0 0,0-21 16,-21 22-16,20-22 0,-20 0 0,21 0 15,-21 0-15,20 0 0,1 0 16,-21 0-16,21-22 0,0 22 0,21-21 15</inkml:trace>
  <inkml:trace contextRef="#ctx0" brushRef="#br1" timeOffset="-167276.77">9737 10753 0,'0'0'0,"0"-21"16</inkml:trace>
  <inkml:trace contextRef="#ctx0" brushRef="#br1" timeOffset="-166394.27">12848 10541 0,'0'0'0,"-21"0"0,42 0 32,0 0-17,0-21-15,22 0 0,-22 0 16,0-1-16,21-20 0,-20 21 16,20-21-16,0-1 0,-21 1 0,22 21 15,-22-22-15,0 1 0,0 0 16,0-1-16,-21 1 0,0 0 0,0-1 15,0 1-15,-21 21 0,0-21 0,0 20 16,-21 1-16,-1 0 0,1 0 16,21 21-16,-22 0 0,1 0 0,21 21 15,-21 0-15,20 0 0,1 22 16,0-1-16,21 22 0,0-1 16,0 1-16,0-1 0,0 22 0,0-1 0,0 22 15,0-21-15,0 0 16,21 20-16,0-20 0,-21 21 0,22 0 15,-1-22-15,0 22 0,-21 0 16,42 0-16,-21-21 0,1 20 0,-1 1 16,0-21-16,0 0 0,0-1 0,-21 1 15,21 0-15,1-22 0,-1-21 16,-21 1-16,21-1 0,0 0 0,0-20 16,-21-1-16,21-21 0,1 0 0,-1 0 15,0-21-15,0-1 0,21 1 16,-20 0-16,-1-21 0,0-1 0,0-20 15,0-1-15,0 22 0,1-21 16,-22-1-16,0 1 0,0-1 16,0 1-16,0-1 0,-22 1 0,1-22 15,-21 21-15,-22-20 0,22 20 0,-21 1 16,-22-1-16,21 1 0,1 20 0,-22 1 16,22 0-16,-1-1 0,22 22 15,0 0-15,20 21 0,1-21 0,0 21 16,0-21-16,21 0 15,21-1 1,0 22-16,22 0 0,-1-21 16,-21 0-16,21 21 15,1-21-15,-1 0 0,0 21 0,1-21 0</inkml:trace>
  <inkml:trace contextRef="#ctx0" brushRef="#br1" timeOffset="-166044.47">13293 10541 0,'0'0'0,"-22"-21"0,1 0 16,0 21-16,0-21 0,0-1 16,21 1-16,0 0 0,0 0 0,0 0 15,0 0-15,0-1 0,21 1 16,21 21-16,-21 0 16,22 0-16,-1 0 0,0 0 0,1 0 15,-1 0-15,0 21 0,1 1 16,-1-1-16,-21 0 0,22 21 0,-22-21 15,0 22-15,-21-22 0,0 21 0,0 1 16,0-22-16,0 0 0,0 21 16,-21-21-16,0-21 0,-1 22 0,1-22 15,0 0 1,21-22 0,0 1-16,-21 0 0,21 0 0,0 0 15,0 0-15,0-1 0,0 1 16,0 0-16,21-21 0,-21 21 15,21-1-15,0 1 0,1 0 0,-1 0 16,0-21-16,21 20 0,-21 1 16,22 0-16,-22 0 0</inkml:trace>
  <inkml:trace contextRef="#ctx0" brushRef="#br1" timeOffset="-165312.39">14160 10202 0,'0'0'0,"0"22"15,0-1-15,0 0 0,-21 21 0,21-21 16,-21 22-16,21-1 0,-21 0 15,21-20-15,-21 20 0,21 0 0,0 1 16,0-22-16,0 0 0,0 21 0,0-21 16,21 1-1,0-1-15,0-21 0,0 0 16,1-21-16,-1-1 0,0 22 16,-21-21-16,21-21 0,0 21 15,-21 0-15,0-22 0,0 1 0,21 21 16,-21-22-16,0 1 0,0 0 15,0-1-15,0 22 0,0-21 0,0 21 16,22 0-16,-22-1 0,21 1 0,0 21 16,0 0-16,0 0 15,22 0-15,-22 0 0,0 21 0,0 1 16,0-1-16,0 21 0,1-21 16,-1 22-16,-21-22 0,0 21 15,21 0-15,-21 1 0,21-22 0,-21 21 16,0-21-16,0 1 0,0-1 15,0 0-15,0 0 0,0 0 16,0-42 0,0 0-1,0 0-15,0-22 0,0 22 16,0-21-16,0 0 0,0 20 16,0-20-16,21 0 0,-21-1 0,21 1 15,1 21-15,-1-21 0,0 20 0,0 22 16,0-21-16,0 21 0,1 0 15,-1 0-15,0 0 0,0 21 16,21 1-16,-20-1 0,-1 0 0,0 0 16,0 0-16,0 0 0,0 22 15,-21-22-15,0 21 0,22-21 0,-22 1 16,21-1-16,-21 0 0,0 0 16,0-42 15,0 0-31,0 0 15,0-22-15,0 22 0,0-21 0,0-1 16,21 1-16,0 0 0,0-1 16,0 22-16,22-21 0,-1 21 15,0 0-15,1-1 0,-1 22 0,22 0 16,-22 0-16,0 22 0,1-1 16,-22 0-16,21 21 0,-21-21 0,0 22 15,-21-1-15,0 0 0,0 22 0,0-22 16,0 1-16,0-22 0,0 21 15,0-21-15,0 0 0,0 1 0,0-1 16</inkml:trace>
  <inkml:trace contextRef="#ctx0" brushRef="#br1" timeOffset="-164824.14">17378 9885 0,'0'0'0,"-21"-254"31,21 212-31,0-1 0,0 1 0,0 21 16,0 0-16,0-1 0,21 22 15,0 0-15,0 22 0,21 62 16,-20-41-16,41 84 15,-63-43-15,21-20 0,0-1 16,-21 22-16,0-22 0,0 1 16,0 21-16,0-22 0,-21 1 0,0-1 15,21 1-15,-21-22 0,0 21 16,21-20-16,0-22 0,-21 21 16,21-21-16,-22 1 0,22-44 31,0-20-31,0 21 0,0-21 15,-21-1-15,21 1 0</inkml:trace>
  <inkml:trace contextRef="#ctx0" brushRef="#br1" timeOffset="-164528.33">17293 9885 0,'0'-42'0,"0"84"0,0-127 0,-21 43 0,21-22 16,0 22-16,0 0 0,0-22 15,21 22-15,0 0 0,0 20 16,1 1-16,20 0 0,0 0 15,1 0-15,-1 21 0,21 0 0,-20 0 16,20 0-16,1 21 0,-22 21 16,0 1-16,1-1 0,-1 0 0,-21 22 15,0-1-15,-21 1 0,0-22 0,0 22 16,-21-22-16,0 21 0,-21-20 16,-1-1-16,1-21 0,0 22 0,-1-22 15,22 0-15,-21 0 0,21 0 16,0-21-16,-1 0 0,22 21 15,22-21 17,-1 0-32,0-21 0,21 21 0,-21 0 15,22 0-15,-22 0 0</inkml:trace>
  <inkml:trace contextRef="#ctx0" brushRef="#br1" timeOffset="-164004.62">18584 10139 0,'0'0'0,"21"0"0,1 0 0,-1-21 0,0 0 16,-21-1 0,0 1-16,0 0 0,0 0 15,-21 0-15,0 0 0,-22-1 0,22 1 16,0 0-16,-21 0 0,20 21 16,1 0-16,-21 0 0,21 0 0,0 0 15,-1 21-15,1 0 0,-21 0 16,21 22-16,0-22 0,-22 21 0,22 1 15,0-1-15,0 0 0,0 1 0,21-1 16,0 0-16,0 1 16,0-1-16,0 0 0,0-21 0,0 1 0,0-1 15,21 0-15,0-21 0,0 0 16,21 0-16,-20 0 0,20 0 16,0 0-16,-21-21 0,22 0 0,-1-22 15,0 22-15,1 0 0,-1-21 16,-21-1-16,22 22 0,-22-21 0,0-1 15,0 1-15,0 21 0,0-21 16,-21 20-16,0 1 0,22 0 0,-22 0 16,0 0-16,0 42 15,0 0-15,0 21 16,0-20-16,-22-1 0,22 21 16,0-21-16,0 22 0,0-22 0,0 21 15,0-21-15,0 22 0,0-22 16,0 0-16,0 0 0,0 0 15,22 0-15,-1 1 0,0-22 16,0 0-16,0 0 0,0 0 16,1 0-16,-1 0 0,0 0 0,0-22 15,21 1-15,-20 0 0,-1 0 16,0 0-16,0 0 0,0-1 0</inkml:trace>
  <inkml:trace contextRef="#ctx0" brushRef="#br1" timeOffset="-163116.14">17949 9948 0,'0'0'0,"-63"0"15,-1-21-15,1 0 0,-22 21 0,22-21 16,20 21-16,-20 0 0,42 0 15,-1-21-15,22 0 0,0-1 16,43 22-16,-22-21 0,21 21 16,22-21-16,-22 21 0,22-21 0,-1 0 15,1 0-15,20 21 0,1-22 16,0 1-16,-22 21 0,22 0 0,-22 0 16,1 0-16,-22 0 0,-21 0 15,0 21-15,-21 1 0,0-1 0,-21 21 16,-21 0-16,0 1 0,-22-22 0,1 42 15,-1-20-15,1-1 16,-22 0-16,21 1 0,22-22 0,-21 21 16,20-21-16,22 22 0,0-22 0,0 0 15,21 0-15,0 0 0,0 1 16,21-22-16,21 21 0,-21-21 0,22 0 16,-1 0-16,22 0 0,-1 0 15,1 0-15,-1-21 0,1 21 0,20-22 16,-20 1-16,20 21 0,-20-21 15,-22 21-15,22 0 0,-43 0 0,21 0 16,-21 0-16,-21 21 0,0 0 0,0 1 16,-21-1-16,-21 21 0,0-21 15,-1 22-15,-20-1 0,-1 0 16,1 1-16,-1-22 0,22 21 0,-22-21 16,43 0-16,-21 1 0,21-1 15,0-21-15,42 0 16,0-21-16,21 21 15,1-22-15,-1 1 0,0 0 0,1-21 16,20 21-16,-21-22 0,22 1 16,-22 0-16,1-1 0,20-20 15,-42 20-15,22 1 0,-22 0 0,-21-1 16,0 22-16,0-21 0,-43 0 0,22 20 16,-21 1-16,0 0 0,-22 0 0,1 21 15,-1 0-15,1 0 0,-1 0 16,1 0-16,20 0 0,1 0 15,0 0-15,-1 21 0,43 0 0,21-21 32,1 0-32,20 0 0,0-21 15,1 0-15,-1 21 0,0-21 0,1 0 16,20 21-16,-42-22 0,22 1 16,-1 21-16,-21 0 0</inkml:trace>
  <inkml:trace contextRef="#ctx0" brushRef="#br1" timeOffset="-162335.06">6435 12615 0,'0'-21'0,"0"42"0,0-63 0,0 0 16,0 21-16,0-1 0,0 1 16,0 0-16,0 0 0,0 0 0,-22 21 15,1 0-15,0 0 16,-21 0-16,-1 0 0,22 21 16,-21 21-16,0-21 0,-1 22 0,22-1 15,-21 0-15,21 22 0,-1-1 16,1 1-16,0 21 0,21-22 0,0 1 15,0-1-15,0 1 0,21-1 16,0-21-16,1 1 0,-1-1 0,21-21 16,0 22-16,1-22 0,-1 0 15,22-21-15,-1 0 0,1 0 16,-1 0-16,1 0 0,-1 0 0,1-21 16,-1 0-16,1-1 0,-1-20 15,1 0-15,-1-1 0,-21 1 0,1 0 16,-1-22-16,-21 22 0</inkml:trace>
  <inkml:trace contextRef="#ctx0" brushRef="#br1" timeOffset="-161899.79">7239 12488 0,'0'-21'15,"0"0"-15,0 381 0,0-741 0,0 444 0,0-147 0,0 105 32,0 21-32,0-21 0,0 22 0,0-1 0,0 0 15,0 1-15,0 20 16,0 1-16,0-22 0,0 22 0,0-1 15,0-21-15,0 1 0,0-1 0,0 0 16,0-20-16,0 20 0,0-21 16,0 0-16,0 0 0,0-42 31,0 0-15,0-21-16,0 21 0,0-22 0,0 1 15,0 0-15,0-1 0,21-20 16,0 20-16,22 1 0,-22 0 15,21 21-15,0-22 0,1 22 16,-1 21-16,0 0 0,1 0 0,20 0 16,-20 0-16,-1 21 0,-21 22 15,21-22-15,-20 21 0,-22 0 0,0-20 16,0 20-16,0 0 0,0 1 0,0-1 16,-22 0-16,1-21 0,21 1 15,-21 20-15,0-21 0,0 0 0,0 0 16,42-42 31,0 0-47,0 0 0,0-21 15,22 20-15,-22-20 0,21 0 0</inkml:trace>
  <inkml:trace contextRef="#ctx0" brushRef="#br1" timeOffset="-161692.91">8213 12700 0,'21'0'16,"-42"0"-16,63 21 15,-42 0-15,0 1 0,0-1 16,0 21-16,0 0 0,0-20 16,0 20-16,0 0 0,0-21 0,0 22 15,0-22-15,0 21 0,0-21 16,0 1-16,0-1 0,0 0 0,0 0 16,0-42 15,0 0-16,0 0-15,0-22 0,0 22 0,0-21 16</inkml:trace>
  <inkml:trace contextRef="#ctx0" brushRef="#br1" timeOffset="-161345.11">8276 12467 0,'-21'-21'16,"42"42"-16,-63-63 0,21 42 0,-1 0 15,1 0-15,0 21 0,0 0 16,0 0-16,21 1 0,-21-1 0,21 0 15,0 0-15,0 0 16,0 0-16,21-21 0,0 0 16,0 0-16,0 0 0,22 0 15,-22 0-15,0 0 0,0 0 16,0-21-16,0 21 0,1-21 0,-22 0 16,21 0-16,-21 0 0,0-1 0,0 1 15,0 0-15,0 0 0,-21 0 16,-1 0-16,1-1 0,0 1 0,0 21 15,0 0-15,0 0 0,-22 0 16,22 21-16,0-21 0,21 22 16,-21 20-16,21-21 0,0 0 0,0 0 15,0 22-15,0-22 0,0 0 16,0 0-16,0 22 0,21-22 0,0-21 16,0 21-16,0-21 0,22 0 15,-22 0-15,21 0 0,-21 0 0,22 0 16,-22-21-16</inkml:trace>
  <inkml:trace contextRef="#ctx0" brushRef="#br1" timeOffset="-161078.72">8996 12256 0,'0'-22'0,"0"44"0,0-65 16,0 22-16,0 42 31,0 0-31,0 1 0,0-1 0,0 21 16,0 0-16,0 1 0,0-1 0,0 22 15,0-22-15,0 21 0,0-20 16,0 20-16,0-20 0,0 20 0,0-21 16,0 22-16,0-22 0,0-21 15,0 22-15,0-1 0,0-21 0,0 0 16,0 1-16,0-1 16,21-21-16,0 0 15,0 0-15,0 0 0,1-21 0,20-1 16,-21 22-16,21-21 0,-20 0 15</inkml:trace>
  <inkml:trace contextRef="#ctx0" brushRef="#br1" timeOffset="-160552.03">9864 12721 0,'0'0'16,"0"-21"-16,0 0 0,0 0 0,0 0 15,0-1-15,0 1 0,0 0 0,-22 21 16,1 0-16,-21 0 0,21 0 15,-22 0-15,22 0 0,-21 0 0,0 21 16,20 0-16,-20 1 0,0 20 16,-1-21-16,22 21 0,-21 22 15,21-22-15,0 1 0,-22-1 0,43 21 16,-21-20-16,21-1 0,0-21 16,0 22-16,0-22 0,0 0 0,21 0 15,0 0-15,1-21 0,-1 0 0,0 0 16,21 0-16,-21 0 0,1 0 15,20 0-15,-21 0 0,21-21 0,-20 0 16,20-21-16,-21 20 16,21-20-16,-20 0 0,-1-22 0,21 1 15,-21-1-15,0 1 0,1-1 0,-22 1 16,21-22-16,-21 22 0,0-1 0,21-21 16,-21 43-16,0-21 0,0 20 15,0 1-15,0 21 0,0 0 16,0 42-16,-21 0 15,0 21-15,21-21 0,0 22 16,0 20-16,0-20 0,0-1 0,0 21 16,0-20-16,0 20 0,0-20 0,21 20 15,0-21-15,0 22 0,0-22 16,0 1-16,1 20 0,-1-42 0,0 22 16,0-1-16,0-21 0,0 0 15,1 0-15,-1 1 0,0-22 16,21 0-16,-21 0 0,1 0 0,20 0 15,-21-22-15,21 1 0,1 0 16,-1 0-16,-21-21 0,22-1 0</inkml:trace>
  <inkml:trace contextRef="#ctx0" brushRef="#br1" timeOffset="-160297.17">11261 12002 0,'0'0'0,"0"21"15,0 0 1,0 21-16,0-21 0,0 22 0,0 20 16,0-20-16,0-1 0,0 21 15,0-20-15,0 20 0,0-20 16,0 20-16,0-21 0,0 1 0,0 20 16,0-20-16,0-1 0,0 0 15,0-21-15,0 1 0,0 20 0,21-21 16,0-21-16,0 0 0,0 0 15,0 0-15,1-21 0,-1 21 16,-21-21-16,21 0 0,0-22 0,-21 22 16,0 0-16</inkml:trace>
  <inkml:trace contextRef="#ctx0" brushRef="#br1" timeOffset="-159862.42">11112 12573 0,'0'0'15,"-42"0"-15,0 0 0,-1 0 0,22 0 16,0 0-16,42 0 15,22 0-15,-1 0 16,0 0-16,1 0 0,-1 0 16,21 0-16,-20-21 0,20 0 0,-20 21 15,-1-21-15,0-1 0,149-41 32,-170 63-32,0 0 0,0 0 0,0 0 15,1 0 1,-22 21-16,0 0 15,0 22-15,0-22 0,-22 0 16,1 21-16,21 1 0,-21-1 16,21 0-16,0 1 0,0-22 0,0 21 15,0 0-15,0-20 0,42-1 16,-20 0-16,20 0 0,0-21 0,1 0 16,-1 0-16,0 0 0,22-21 0,-22 0 15,0 0-15,22-1 0,-22-20 16,1 21-16,-1-21 0,-21-1 0,0 1 15,0 21-15,-21-22 0,0 1 0,0 0 16,0-1-16,0 22 16,-21-21-16,0 21 0,0 0 0,0 21 15,0 0-15,-22 0 0,22 0 0,0 0 16,-21 0-16,20 0 0,-20 0 16,21 0-16,-21 0 0,20 0 0,1 0 15</inkml:trace>
  <inkml:trace contextRef="#ctx0" brushRef="#br1" timeOffset="-159361.2">14351 12277 0,'0'0'0,"0"-21"0,0-1 15,0-20-15,0 0 16,0 21-16,0-22 0,0 1 0,0 0 15,0 20-15,0 1 0,0 0 16,0 0-16,0 0 0,21 42 16,-21 21-16,0-21 15,0 43-15,21-22 0,0 22 16,1-1-16,-22 1 0,21 20 0,0-20 16,-21 21-16,21-1 0,0 1 15,0 0-15,-21-1 0,22 22 0,-22-21 16,21-1-16,-21 22 0,0-21 0,0 105 15,0-105-15,0 0 16,21-22-16,-21 1 0,0-1 0,21-20 16,-21-1-16,0-21 0,0 0 15,0-42 1,0 0-16,0 0 0,-21-43 16,0 22-16,0-22 0,-1 1 0,1-22 15</inkml:trace>
  <inkml:trace contextRef="#ctx0" brushRef="#br1" timeOffset="-159044.39">14203 12488 0,'0'0'16,"-21"-63"-16,-22-1 0,22 1 0,-21 21 15,21-22-15,-1 22 0,22-1 16,0 1-16,0 0 0,22-1 16,-1 1-16,21 21 0,0 0 0,85-22 15,-63 22-15,-1 21 0,22 0 16,-21 0-16,20 0 0,-20 21 15,-1 1-15,1 20 0,-1 0 0,-20 1 16,-22-1-16,0 21 0,-21-20 16,0-1-16,-21 22 0,-22-22 0,1 0 15,0-21-15,-1 22 0,-20-1 16,-22 0-16,43-20 0,0-1 16,-22 0-16,43-21 0,0 0 15,21 21-15,0-42 31,21 21-31,0-21 0,21 0 16,1-1-16,-22 1 0,21 21 16,1-21-16,-22 0 0</inkml:trace>
  <inkml:trace contextRef="#ctx0" brushRef="#br1" timeOffset="-158280.58">15621 11917 0,'0'0'0,"0"-21"0,0 0 0,0-1 15,0 1-15,-21 0 0,0 0 0,-22 21 16,22 0-16,-21 0 16,21 0-16,-1 0 0,-20 0 0,21 0 15,-21 21-15,20 0 0,1 22 16,0-1-16,0 0 0,0 1 0,0-1 16,-1 0-16,22 22 0,0-22 0,0 0 15,0 22-15,0-22 16,0-21-16,22 22 0,-1-43 15,0 0-15,0 0 0,0 0 16,22 0-16,-22 0 0,21-21 16,0-1-16,-20 1 0,-1 0 0,21 0 0,-21-21 15,0 20-15,1-20 16,-22 0-16,0 21 0,0-22 0,0 1 16,0 21-16,0-22 0,0 22 15,0 42 1,0 1-16,0 20 0,0 0 15,0-21-15,0 22 0,0-1 16,0 0-16,0 1 0,21-22 0,-21 21 16,21-21-16,-21 1 0,21-1 15,0 0-15,-21 0 0,21-21 0,1 0 16,-1 21-16,0-21 0,0 0 16,0 0-16,0-21 15,1 0-15,-1 0 16,0 0-16,-21-1 0,21-20 15,0 21-15,-21-21 0,0-1 0,0 1 16,21 0-16,1-1 0,-22 1 0,21 0 16,0-1-16,0-20 15,-21 42-15,21 21 0,-21-22 0,21 22 16,1 0-16,-1 0 16,0 22-16,0-1 0,0 0 0,22 21 15,-22-21-15,0 22 0,0-1 0,0 0 16,0 1-16,1-1 0,-1 0 15,0-20-15,0 20 0,-21-21 0,0 21 16,21-42-16,-21 22 0,0-1 16,0-42 15,0-1-31,0 1 0,0 0 16,0-21-16,0 21 0,0-22 0,0 1 15,0 0-15,21-1 0,-21 1 16,22 0-16,-22-1 0,21 1 0,0 21 15,0 0-15,0-1 0,-21 1 0,21 0 16,1 21-16,-1-21 0,0 21 16,0 0-16,0 0 0,0 0 15,1 0-15</inkml:trace>
  <inkml:trace contextRef="#ctx0" brushRef="#br1" timeOffset="-157484.21">17018 12107 0,'0'0'0,"21"22"16,0-22-16,0 0 15,1 0-15,-1-22 16,0 1-16,0 0 0,0 0 0,0 0 16,1 0-16,-1-1 0,0 1 15,0-21-15,-21 21 0,21 0 0,-21-1 16,0 1-16,0 0 0,0 0 15,-21 21-15,0 0 0,0 0 16,0 0-16,-22 0 0,22 0 16,0 0-16,0 42 0,-22-21 15,22 1-15,0 20 0,0 0 0,0 1 16,0-1-16,21 0 0,0 1 0,0-22 16,0 21-16,21 0 0,0-20 15,0-1-15,0 0 0,22 0 0,-1-21 16,0 0-16,1 0 0,20 0 0,-21 0 15,22 0-15,-22 0 0,64-42 16,-64 21-16,1-1 16,20-20-16,-42 0 15,1 21-15,-1-22 0,0 1 0,0 0 16,-21-1-16,0 1 0,0 21 0,0-22 16,0 1-16,0 21 0,0 0 15,0 42 1,0 21-1,0-21-15,0 22 0,-21-1 16,21 0-16,-21 1 0,21-1 0,-21 22 16,21-43-16,0 21 0,0 0 15,0-20-15,0-1 0,0 0 16,0 0-16,0 0 0,0 0 0,0-42 31,0 0-15,0 0-16,21 0 0,-21 0 0,21-22 15,0 1-15,0 0 0,22-1 16,-22-20-16,0 20 0,21 1 16,-21 0-16,22-1 0,-1 1 0,-21 21 15,22 0-15,-1 21 0,-21 0 0,0 0 16,22 0-16,-22 21 0,-21 21 16,0-21-16,0 22 0,0-1 15,0 22-15,0-22 16,0 0-16,0 1 0,0-22 0,0 21 15,0-21-15,0 22 0,0-22 16,0 0-16,0 0 0,0 0 0,0 0 16,21-21 15,0 0-31,0-21 16,0 0-16,22 0 0,-22-21 0,21 20 15</inkml:trace>
  <inkml:trace contextRef="#ctx0" brushRef="#br1" timeOffset="-157195.83">19050 11388 0,'0'0'0,"0"-21"0,0-1 0,0 1 0,0 0 16,0 42 0,0 22-16,0-22 0,0 21 15,0 0-15,0 22 0,0-22 0,0 1 16,-21 20-16,21-21 0,0 1 15,-21 20-15,-1-20 0,1-1 0,0 0 16,0 22-16,21-22 0,-21-21 16,21 22-16,-21-1 0,21-21 15,-22 21-15,22-20 0,0-1 0,0 0 16,0 0-16,0 0 0,22-21 16,-1 21-16,0-21 0,0 0 15,0 0-15,0 0 0,1-21 16,-1 0-16,0 0 0,0 0 15,0 0-15,0-1 0,1-20 0</inkml:trace>
  <inkml:trace contextRef="#ctx0" brushRef="#br1" timeOffset="-156944.98">18648 11726 0,'-21'0'15,"42"0"-15,-42 22 0,21-1 16,21-21-16,21 0 15,-21 0-15,22 0 0,-1 0 16,0 0-16,1 0 0,-1 0 16,0 0-16,1-21 0,-1 21 0,0 0 15,-21-22-15,22 22 0,-22 0 0,0 0 16,0 0-16,-21-21 0,21 21 31,1 0-15,-22 21-16,0 1 15,21-22-15,0 21 0,-21 0 16</inkml:trace>
  <inkml:trace contextRef="#ctx0" brushRef="#br1" timeOffset="-156701.55">20129 12277 0,'0'0'0,"0"21"31,-21-21 31</inkml:trace>
  <inkml:trace contextRef="#ctx0" brushRef="#br2" timeOffset="-34937.28">1693 13716 0,'0'0'0,"0"-42"0,0 21 16,0-22-16,0 22 0,0-21 15,0 21-15,0-1 0,0 44 31,0-1-31,0 0 0,0 21 16,0 1-16,0 62 16,0-62-16,0 20 0,0 1 0,-21-22 15,0 22-15,0-22 0,0 21 16,21-20-16,-22-1 0,22 0 16,0-20-16,-21-1 0,21 0 0,0 0 15,0 0-15,0-42 16,0 0-16,21 0 15,-21-22-15,22 22 0,-22-21 16,0 0-16</inkml:trace>
  <inkml:trace contextRef="#ctx0" brushRef="#br2" timeOffset="-34721.41">1714 13547 0,'0'0'0,"22"0"0,-1 0 15,0 0-15,0 21 0,0 0 0,0 21 16,1 1-16,-1-1 0,21 0 15,-21 1-15,0-1 0,1 0 16,-1 1-16,0-1 0,21 0 0,-21-20 16,1 20-16,-22-21 0,21 0 0,0 0 15,-21 1-15,21-1 0,-21 0 16,0-42 15,0 0-31,0-1 0,21-20 16</inkml:trace>
  <inkml:trace contextRef="#ctx0" brushRef="#br2" timeOffset="-34509.5">2222 13441 0,'0'0'0,"22"21"32,-22 21-32,0 1 0,21-1 0,-21 22 15,0-22-15,0 21 0,0 1 16,0-22-16,0 22 0,0-22 0,0 0 15,0 1-15,-21-1 0,21 0 16,0-20-16,0-1 0,0 0 16,0 0-16,21-21 15,0-21-15,0 0 16,0-22-16,0 22 0</inkml:trace>
  <inkml:trace contextRef="#ctx0" brushRef="#br2" timeOffset="-34152.58">2646 13716 0,'0'0'0,"0"21"16,0 0 0,0 1-16,0 20 0,0-21 15,0 21-15,0 1 0,0-1 16,0-21-16,0 22 0,0-1 16,0-21-16,0 0 0,0 22 0,21-22 15,0 0-15,21 0 16,-20-21-16,-1 0 0,21 0 0,-21 0 15,0-21-15,22 0 0,-22 0 0,21-1 16,-21 1-16,1 0 0,-22-21 16,0 21-16,0-22 0,0 22 0,0-21 15,0-1-15,-43 1 0,22 21 16,0-21-16,-21 20 0,-1 22 16,1 0-16,21 0 0,-22 0 0,1 0 15,21 43-15,0-22 0,-22 0 16,22 21-16,21-20 0,0-1 15,0 21-15,0-21 0,0 0 0,0 1 16,43-22-16,-22 0 16,0 0-16,21 0 0,1 0 0,-22-22 15,21 1-15</inkml:trace>
  <inkml:trace contextRef="#ctx0" brushRef="#br2" timeOffset="-33925.68">3281 13356 0,'0'0'0,"-21"0"16,21 21-16,0 1 16,0-1-16,0 21 0,0 0 15,0 1-15,0-1 0,0 22 0,0-1 16,0-21-16,0 22 0,0-22 16,0 22-16,0-22 0,0 0 0,0 1 15,0-22-15,0 21 0,21-21 16,-21 1-16,21-22 0,0 0 15,0 0-15,0 0 0,1 0 16,20-22-16,-21 1 0,0-21 0,22 21 16</inkml:trace>
  <inkml:trace contextRef="#ctx0" brushRef="#br2" timeOffset="-33569.04">3662 13801 0,'0'0'16,"0"21"-16,0 0 0,0 0 0,0 0 0,0 1 15,0-1-15,21-21 16,0 0-16,0 0 16,22 0-16,-22-21 0,0 21 15,0-22-15,0 1 0,0 0 0,1 0 16,-1 0-16,0-22 16,-21 22-16,0 0 0,0 0 0,0 0 0,0 0 15,-21 21 1,0 0-16,-1 0 0,1 21 15,0 21-15,0-21 0,-21 0 0,20 22 16,1-1-16,21 0 0,-21 1 16,21 41-16,0-62 0,0 20 15,0-21-15,0 0 0,21 0 16,0 1-16,1-22 0,-1 21 0,0-21 16,21 0-16,-21 0 0,1 0 15,20 0-15,-21-21 0,21-1 0,-20 1 16,-1 0-16,0 0 0,0-21 15,0 20-15,0-20 0</inkml:trace>
  <inkml:trace contextRef="#ctx0" brushRef="#br2" timeOffset="-33350">3302 13483 0,'-42'0'0,"84"0"0,-106 21 16,43-21-16,21 22 15,21-22-15,22 0 0,-1 0 16,0 0-16,1 0 0,20 0 16,1 0-16,-1-22 0,-20 22 0,20-21 15,1 21-15,-22 0 16,0 0-16,1 0 0,-22 0 0,0 0 16,0 0-16,-21 21 15,0 1-15,-21-1 16</inkml:trace>
  <inkml:trace contextRef="#ctx0" brushRef="#br2" timeOffset="-33009.63">2032 14690 0,'0'0'0,"-42"42"0,-1-21 0,22 0 15,0-21-15,0 22 0,21-1 16,21-21 0,21 0-16,1 0 0,-1 0 15,43-21-15,-1 21 0,22-22 16,0 1-16,0 0 0,21 0 0,-21-21 16,21 20-16,-22 1 0,22 0 15,0-21-15,0 21 0,0-1 0,-21 1 16,0 0-16,-21 0 0,-1 0 15,-20 21-15,-1-21 0,-20 21 16,-1 0-16,0 0 0,-20 0 0,-1 0 16,-21 21-1,-43-21-15,22 21 0,0 0 16,-21 0-16,-1-21 0</inkml:trace>
  <inkml:trace contextRef="#ctx0" brushRef="#br2" timeOffset="-31016.98">1460 15685 0,'0'0'0,"-21"0"0,42-22 47,1 22-47,-22-21 0,21 0 16,0-21-16,0 21 15,0-22-15,0 22 0,-21-21 0,0-1 16,0 1-16,0 0 0,0 21 16,0-22-16,-21 22 0,21 0 0,-21 0 15,0 0-15,0 21 0,21 21 16,0 0-16,0 21 16,0 1-16,0-1 0,0 0 0,21 22 15,-21-22-15,21 22 0,0-1 16,-21-21-16,0 22 0,21-1 0,-21 1 15,0-22-15,0 22 0,0-1 16,0-20-16,0-1 0,0-21 16,0 21-16,0-20 0,-21-1 15,0 0-15,0-21 0,0 0 16,0 0-16,-22 0 0,1-21 0,0 0 16,-1-1-16,1-20 0,0 21 15,-1-21-15,1-1 0,0 1 16,-1 21-16,22 0 0,0-1 0,0 1 15,0 0-15,21 42 16,0 0-16,0 1 0,21-1 16,0 0-16,0 21 15,0-21-15,0 22 0,22-22 16,-22 0-16,21 0 0,1 0 0,-1 1 16,0-1-16,1-21 0,20 0 15,-21 0-15,22 0 0,-1 0 0,-20-21 16,20-1-16,-20-20 0,20 21 15,-21-21-15,1 20 0,-1-20 16,-21 0-16,22-1 0,-43 22 16,21-21-16,-21 0 0,0 20 0,0 1 15,0 0-15,0 0 0,0 42 32,0 0-32,0 0 0,0 1 0,0-1 15,0 21-15,0 0 16,0-20-16,0 20 0,0 0 0,0-21 15,0 1-15,0-1 0,0 0 16,0 0-16,21-21 16,-21-21-1,21-21-15,-21 20 0,0 1 16,0-21-16,21 21 0,-21-22 0,21 1 16,-21 21-16,0 0 0,22-22 15,-1 22-15,0 0 0,0 21 16,0 0-16,0 0 15,1 21-15,-1 0 0,0 1 16,0-1-16,0 0 0,0 21 16,1-21-16,20 1 0,-21-1 0,0 0 15,22 0-15,-22 0 0,21-21 16,0 0-16,1 0 0,-22 0 0,21 0 16,1-21-16,-1 0 0,0 0 15,1 0-15,-1-1 0,0-20 0,-21 21 16,1-21-16,-1 20 0,0-20 15,-21 0-15,0 21 0,0-22 0,0 22 16,0-21-16,0 21 0,-21-1 16,0 22-16,-1 0 0,1 0 0,0 0 15,-21 0-15,21 0 16,-22 22-16,22-1 0,0 0 0,0 0 16,0 21-16,-1-20 0,22 20 15,0 0-15,0-21 0,0 22 0,0-22 16,0 21-16,22-21 0,-1 1 15,0-1-15,0 0 0,0-21 16,0 0-16,1 0 0,-1 0 0,0-21 16,0 21-16,0-21 0,22-22 15,-22 22-15,-21 0 0,21-21 0,0-1 16,0 1-16,-21 0 0,21-1 16,-21-20-16,0 20 0,0-20 0,0-1 15,0 1-15,-21-1 0,0 22 16,21 0-16,-21-1 0,21 22 15,0 0-15,0 0 0,-21 21 0,0 21 16,21 0-16,0 0 16,0 22-16,0-1 0,0 0 15,0 22-15,0-22 0,0 22 0,0-22 16,0 22-16,21-22 0,0 0 16,0 1-16,0-22 0,0 21 0,1-21 15,41 22-15,-42-22 16,22-21-16,-1 0 0,0 0 15,1 0-15,-1-21 0,0 21 0,1-22 16,-22 1-16,21 0 0,-21-21 16,0 21-16,1-1 0,-1-20 0,-21 0 15,0 21-15,0-43 16,0 43-16,-21 0 0,21 0 0,-22 21 16,1 0-16,21 21 15,-21-21-15,21 21 0,-21 21 0,21-21 16,0 22-16,0-22 0,0 21 15,0-21-15,0 22 0,0-22 0,21 0 16,0 21-16,0-20 0,1-1 16,-1-21-16,0 21 0,0-21 15,0 0-15,22 0 0,-22 0 16,0-21-16,0 21 0,0-21 0,0-1 16,1 1-16,-1 0 0,-21 0 15,21-21-15,-21 20 0,21-20 0,0 0 16,0-1-16,1 1 0,-1 21 0,0-21 15,0 20-15,0 1 0,0 0 16,1 21-16,-1 0 0,0 0 0,0 0 16,0 21-16,-21 0 0,0 1 15,0 20-15,0-21 0,0 0 0,0 22 16,0-22-16,0 21 0,0-21 16,-21 0-16,21 1 0,-21-1 15,21 0-15,-21-21 16,21 21-16,0-42 15,21 0 1,0 0-16,0-22 0,-21 22 0,21-21 16,1-1-16,-22 1 0,21 0 0,-21-1 15,21 1-15,-21 21 0,21-21 16,-21 20-16,0 44 16,0-1-1,0 21-15,0 0 0,0-20 0,0 20 16,0 0-16,0 1 0,0-1 15,0 0-15,0-21 0,0 1 16,21-1-16,0 0 0,1 0 16,20-21-16,-21 0 0,21 0 0,-20 0 15,20-21-15,0 0 0,-21 0 0,22-1 16,-22-20-16</inkml:trace>
  <inkml:trace contextRef="#ctx0" brushRef="#br2" timeOffset="-29050.58">5546 15177 0,'42'-43'0,"-84"86"0,105-128 0,-42 64 16,0-22-16,1 22 0,-1 0 0,0 0 16,-21 0-16,0 42 31,0 0-31,0 0 0,0 22 15,0-1-15,-21 0 0,21 1 0,0-1 16,0 21-16,0-20 0,0-1 0,0 0 16,0 1-16,0-1 0,0-21 15,0 0-15,-21 1 0,21-1 0,0 0 16,0-42 0,0 0-1,0-1-15,0-20 0,0 21 16,0-21-16,21-1 0,0-20 0,0 20 15,0 1-15,-21 0 0,21-1 16,1 1-16,-1 21 0,0 0 16,-21 0-16,21 21 0,0 0 0,0 0 15,1 0-15,-1 21 16,0 0-16,0 0 0,-21 21 0,21-20 16,0 20-16,-21 0 0,22-21 15,-1 22-15,0-1 0,-21-21 0,21 0 16,0 22-16,0-22 0,1-21 0,-1 21 15,0-21-15,0 0 0,0 0 16,22 0-16,-22 0 0,0-21 0,21 0 16,-21 0-16,22-22 15,-22 22-15,21-21 0,-21-1 0,1 1 0,-1 0 16,0-1-16,-21 1 0,0 21 16,0-21-16,0 20 0,0 1 15,0 0-15,0 0 0,-21 21 31,21 21-31,-21 0 0,21 0 16,-22 22-16,22-22 0,0 21 16,0 1-16,0-22 0,0 21 0,0-21 15,22 22-15,-1-22 0,0 0 0,0 0 16,-21 0-16,21 0 0,0-21 16,22 0-16,-22 0 0,0 0 15,21 0-15,-20-21 0,20 0 0,-21 0 16,21 0-16,-20-22 0,-1 1 15,0 21-15,0-21 0,0-1 0,0 22 16,-21-21-16,22 21 0,-22-1 16,0 1-16,0 0 0,0 0 0,-22 42 47,22 0-47,0 22 0,0-22 0,0 0 15,0 21-15,0-21 0,0 22 16,0-22-16,0 21 0,22-21 0,-22 1 15,21-1-15,0 0 0,0-21 0,0 0 16,0 0-16,22 0 16,-22 0-16,21 0 0,-21-21 0,22 0 15,-22-1-15,0 1 0,21-21 16,-20 21-16,-1-22 0,0 1 0,0 21 16,-21-21-16,0 20 0,0-20 0,0 21 15,0 0-15,0 0 0,0-1 16,0 44-1,0-1 1,0 0-16,0 0 0,0 0 0,0 22 16,0-22-16,0 21 0,0-21 15,0 22-15,0-22 0,0 0 0,0 21 16,0-21-16,0 1 16,0-1-16,0-42 15,0-1 1,0 1-16,0 0 0,21-21 15,0 21-15,-21-22 0,22 1 0,-1 0 16,-21-1-16,21 22 0,0-21 16,-21 21-16,21-1 0,22-20 15,-22 42-15,0 21 16,-21 0-16,21 1 16,-21-1-16,21 0 0,-21 0 0,0 21 15,0-20-15,0 20 0,21-21 16,1 0-16,-22 22 0,21-22 15,0 0-15,0 0 0,0-21 16,0 0-16,1 0 0,-1-21 16,0 0-16,0 0 0,0-1 0,0 1 15,22-21-15,-22 0 0,0 20 0,0-20 16,-21 0-16,21-1 0,1-20 16,-1 42-16,-21-22 0,21 1 0,-21 21 15,21 21-15,-21 21 16,0 0-1,0 22-15,0-22 0,0 0 16,0 21-16,0-21 0,0 22 16,0-22-16,0 21 0,21 1 15,0-22-15,-21 0 0,22 0 16,-1-21-16,0 0 0,0 0 0,0 0 16,22 0-16,-22 0 0,0-21 0,21 0 15,-21 0-15,1-1 0,20 1 16,-21-21-16,0 21 0,-21-22 15,21-41-15,-21 20 0,0 22 16,0-22-16,0 22 0,0-21 0,-21 20 16,21 22-16,0 0 0,0 0 0,-21 21 15,0 21 1,21 0-16,0 21 0,0 1 16,0-1-16,0 0 0,0 1 15,0-1-15,0 0 0,0 1 0,0-1 16,0 0-16,0 22 0,0-22 15,0-21-15,0 1 0,21-1 16,-21 0-16,21 0 0,-21-42 31,0 0-31,0 0 16,0-1-16,0-20 0,0 21 16,0-21-16,0 20 0,21-20 15,1 21-15,-1-21 0,0 20 0,64-20 16,-64 42-16,21 0 15,0 0-15,-20 0 0,20 0 0,-21 0 16,43 21-16,-43 0 0,0 1 16,0-1-16,-21 0 0,0 21 15,0-21-15,0 1 0,0 20 0,-42-21 16,21 21-16,-22-20 0,1 20 16,21-21-16,-43 21 0,43-20 0,-21-1 15,-1 0-15,22-21 0,0 21 0,0-21 16,21-21-1,0 0-15,21 0 0,0-22 16,0 1-16,22 21 0,-1-22 0,-21 22 16</inkml:trace>
  <inkml:trace contextRef="#ctx0" brushRef="#br2" timeOffset="-28501.75">9271 14880 0,'0'0'0,"21"0"0,0 21 15,0-21-15,1 0 16,-1 0-16,21 0 0,-21 0 15,0-21-15,1 0 0,20 21 0,-21-21 16,0 0-16,22 0 0,-22-1 16,0 1-16,0 0 0,0-21 15,-21 21-15,0-1 0,0 1 16,0 0-16,0 0 0,-21 21 16,0 0-1,21 42-15,-21-21 0,21 1 16,0 20-16,0-21 0,0 21 0,0 1 15,0-22-15,0 42 0,0-41 16,0-1-16,0 0 0,0 0 16,21 0-16,0-21 0,0 0 15,0 0-15,1 0 0,-1 0 16,0 0-16,0-21 0,0 21 16,0-21-16,-21 0 0,22-22 0,-22 22 15,21 0-15,-21-21 0,21 21 16,-21-1-16,21 1 0,0 0 0,0 0 15,1 0-15,-1 21 0,0 0 0,0 0 16,21 0-16,-20 0 0,-1 0 16,0 21-16,0-21 0,0 21 0,0 0 15,1 0-15,-22 22 0,0-22 0,21 0 16,-21 0-16,0 22 0,0-22 16,0 0-16,0 21 0,0-21 0,0 1 15,0-1-15,-21-21 0,21 21 16,0-42-1,0 0 1,0-22-16,21 22 16,0 0-16,-21-21 0,21 20 0,-21-20 15,21 0-15,-21 21 0,21-22 0,-21 22 16,0-21-16,0 21 0,0-1 16</inkml:trace>
  <inkml:trace contextRef="#ctx0" brushRef="#br2" timeOffset="-28348.98">12298 14605 0,'0'0'0,"0"21"0,-21 0 15,-1-21-15,22 22 0,-21-22 16</inkml:trace>
  <inkml:trace contextRef="#ctx0" brushRef="#br2" timeOffset="-27924.17">12107 14690 0,'0'0'0,"21"-21"0,22-1 16,-22-20-16,0 21 0,0-21 15,0-1-15,1 1 0,20-22 16,-42 22-16,0 21 15,0 0-15,0 0 0,-21 21 0,-22 0 16,22 0-16,-21 0 0,0 0 0,-1 21 16,-20 0-16,20 0 0,22 0 15,-21 22-15,21-22 0,0 0 0,21 21 16,0-21-16,0 1 0,0-1 16,21 0-16,0 0 0,21 0 0,1 0 15,-1 1-15,0-1 0,1 0 16,20 0-16,-21 0 0,1 0 0,-22 1 15,21-22-15,-21 21 0,1 0 0,-22 0 16,0 0-16,-22 0 16,-20 1-16,21-22 0,-43 21 15,22 0-15,-43-21 0,22 0 0,-1 0 16,1 0-16,-1 0 0,22 0 16,-21 0-16,41-21 0,-20 0 0,21 21 15,0-22-15,21 1 0,0-21 16,21 21-16,0 0 0,0-22 15,22 22-15,-1-21 0,0-1 16,1 1-16,20 0 0,1-1 16,-1 1-16</inkml:trace>
  <inkml:trace contextRef="#ctx0" brushRef="#br2" timeOffset="-27713.27">12509 14118 0,'22'-42'0,"-298"296"0,530-466 0,-211 149 16,-43 42-16,0 42 31,0 0-31,0 0 0,0 21 15,0 1-15,0-1 0,0 22 16,0-22-16,0 21 0,0 1 0,0-22 16,0 22-16,0-1 0,0-20 0,0-1 15,0 0-15,0 1 0,0-22 16,0 0-16,21 0 0,-21 0 16,21-21-16,0 0 0,0 0 15,1 0-15,-1-21 0,-21 0 16,21 0-16,-21 0 0,21-22 0</inkml:trace>
  <inkml:trace contextRef="#ctx0" brushRef="#br2" timeOffset="-27549.37">12382 14520 0,'0'0'0,"22"0"31,-1 0-31,0 0 0,0 0 16,21 0-16,-20-21 0,20 21 15,-21-21-15,21 0 0,1 21 16,-1-21-16,22 0 0,-22 21 0,0 0 16,22 0-16</inkml:trace>
  <inkml:trace contextRef="#ctx0" brushRef="#br2" timeOffset="-26831.78">13483 14415 0,'0'0'16,"0"-22"-16,0 1 0,0 0 0,0 0 15,-21 0-15,0 0 0,0-1 16,-1 22-16,1-21 0,-21 21 0,21 0 16,-22 0-16,22 0 0,-21 0 15,21 0-15,-22 0 0,22 21 0,0 22 16,0-22-16,0 21 0,0 1 16,-1-1-16,22 0 0,-21 22 15,21-22-15,0 0 0,0 1 0,0-22 16,0 21-16,0-21 0,21 1 0,1-1 15,-1-21-15,0 0 0,21 0 16,-21 0-16,1 0 0,20 0 16,-21-21-16,21-1 0,-20 1 0,20 0 15,-21 0-15,0-21 0,0 20 0,1-20 16,-22 0-16,0-1 0,21 1 16,-21 21-16,21 0 0,-21-22 15,0 22-15,21 21 0,-21 21 16,0 1-1,0-1-15,0 21 0,0-21 0,0 22 16,0-22-16,0 21 0,0-21 0,21 22 16,0-22-16,-21 0 0,0 0 15,22 0-15,-1 0 0,0-21 0,0 0 16,0 0-16,0 0 0,1 0 16,-22-21-1,21 21-15,-21-21 0,0-21 0,0 21 16,0-22-16,0 22 15,0-21-15,21-1 0,0 1 0,0 0 16,0 21-16,1-22 0,-1 22 0,21 0 16,0 0-16,1 21 0,-1 0 15,0 0-15,1 21 0,-1 0 0,-21 0 16,22 0-16,-22 1 0,21 20 16,-21-21-16,-21 21 0,0 1 0,0-22 15,0 21-15,0-21 0,-21 22 0,21-22 16,-21-21-16,0 21 0,21 0 15,-21-21-15,-1 0 0,1 0 16,0 0-16,21-21 0,-21 0 16,21 0-16,0 0 0,0-1 15,0 1-15,0 0 0,0-21 0,0 21 16,0-22-16,21 22 0,0-21 16,0 21-16,1-22 0,-1 22 0,0-21 15,21 21-15,-21-1 0,22-20 16,-22 21-16,21-21 0,1 20 0,-22-20 15</inkml:trace>
  <inkml:trace contextRef="#ctx0" brushRef="#br2" timeOffset="-26612.9">14795 13801 0,'22'0'0,"-44"0"0,44 21 16,-22 21 0,0-21-16,-22 1 0,1 20 15,21 0-15,-21 1 0,21-1 0,0 0 16,-21 1-16,21-1 0,-21 0 15,21 1-15,0 20 0,0-21 0,0 1 16,0-22-16,0 21 0,0-21 16,0 22-16,21-22 0,0 0 15,0-21-15,0 0 0,22-21 16,-22 0-16,21 21 0,-21-43 16,22 22-16,20-21 0,-20 0 0,-1 20 15</inkml:trace>
  <inkml:trace contextRef="#ctx0" brushRef="#br2" timeOffset="-26356.05">15430 14161 0,'22'-22'0,"-192"149"0,318-232 0,-148 83 32,-21 22-32,0 22 0,0-22 0,-21 21 15,20 0-15,1 0 0,0 0 0,0 0 16,21 1-16,0-1 0,0 0 16,21 0-16,-21 0 0,42 0 15,-20 1-15,-1-22 0,21 21 16,-21-21-16,22 0 0,-22 21 0,0-21 15,0 21-15,0-21 0,-21 21 0,21-21 16,-21 21 0,-21 1-16,0-22 0,-21 0 0,21 0 15,-22 0-15,22 0 16,-21 0-16,-1 0 0,22-22 0,-21 22 16,21-21-16,-22 0 0,22 0 0,0 0 15,0 0-15,-21-22 0</inkml:trace>
  <inkml:trace contextRef="#ctx0" brushRef="#br2" timeOffset="-26208.14">14711 14139 0,'21'0'0,"0"0"0,0 0 0,0 0 16,22 0-16,-22-21 0,0 21 0,21-21 15,-20 0-15,20 21 16,0-21-16,-21 0 0,22-1 0,-1 1 15</inkml:trace>
  <inkml:trace contextRef="#ctx0" brushRef="#br2" timeOffset="-25393.6">17166 14076 0,'0'0'0,"0"-42"0,0 20 16,0-20-16,0 21 0,0-21 16,-21 20-16,21-20 0,-21 21 15,0 0-15,-1 42 16,22 0-16,0 0 15,-21 0-15,21 22 0,0-1 16,-21 0-16,21-20 0,0 20 16,0 0-16,0 1 0,-21-1 0,21 0 15,-21 1-15,21-1 0,0-21 0,-21 0 16,21 0-16,0 1 0,0-44 31,21 1-15,0-21-16,0 21 0,0-22 0,22 22 15,-22-21-15,0 0 0,21 20 0,-21-20 16,1 21-16,20 0 0,-21 0 16,21-1-16,-20 22 0,-1 0 0,0 0 15,0 0-15,0 22 0,-21-1 16,21 21-16,1-21 0,-22 0 16,21 1-16,-21 20 0,0-21 0,21 0 15,0 0-15,0 1 0,0-1 16,1 0-16,-1 0 0,0-21 15,21 0-15,-21 0 0,22 0 0,-22-21 16,21 0-16,-21 21 0,1-21 16,20-22-16,-21 22 0,0-42 15,-21 41-15,0-20 0,0 0 16,0-1-16,0 1 0,0 0 0,-21 21 16,21-22-16,-21 22 0,0 0 15,0 21-15,-1 0 0,1 0 16,0 0-16,0 21 0,21 0 0,0 0 15,0 1-15,0-1 0,0 0 16,0 21-16,0-21 0,0 1 0,0-1 16,21 0-1,0-21-15,0 0 0,1 0 0,-1 0 16,21 0-16</inkml:trace>
  <inkml:trace contextRef="#ctx0" brushRef="#br2" timeOffset="-25178.73">18203 13928 0,'0'0'15,"0"-21"1,0 42-16,0 0 16,0 0-16,-21 0 0,21 22 15,-21-22-15,21 21 0,0-21 0,0 22 16,0-22-16,-21 0 0,21 21 16,0-21-16,0 1 0,0-1 15,21-21 1,0 0-16,-21-21 15,21-1-15,0 1 0,-21 0 0,0 0 16,22-21-16,-22 20 0,0-20 0</inkml:trace>
  <inkml:trace contextRef="#ctx0" brushRef="#br2" timeOffset="-24864.91">18161 13653 0,'0'0'0,"-85"-149"16,64 128-16,0 21 15,0 0-15,0 21 16,21 1-16,-22-1 0,22 0 15,0 21-15,0-21 0,0 1 16,0-1-16,0 0 0,22 0 16,-1 0-16,0-21 0,0 0 0,21 0 15,-20 0-15,-1 0 0,0 0 16,21 0-16,-21-21 0,1 0 0,-22 0 16,0 0-16,0-1 0,0 1 15,0-21-15,0 21 0,0 0 0,-22-1 16,-20 1-16,21 21 0,0-21 0,0 21 15,-1 0-15,1 0 0,0 0 16,0 21-16,21 0 0,0 1 0,-21-1 16,21 21-16,0-21 0,0 22 15,0-22-15,0 0 0,21 0 16,0 0-16,0 0 0,22-21 16,-22 0-16,21 0 0,22 0 0,-22 0 15</inkml:trace>
  <inkml:trace contextRef="#ctx0" brushRef="#br2" timeOffset="-24629.04">18881 13420 0,'0'0'0,"0"-21"0,0 42 15,0 0 1,-22 0-16,22 21 0,-21 1 0,21 20 16,-21-20-16,0 62 15,0-41-15,21-1 0,0-20 16,-21-1-16,21 0 0,-22 1 15,22-1-15,0-21 0,0 0 0,0 1 16,0-1-16,22-21 0,-1 0 16,21 0-16,-21-21 0,0-1 15,22 1-15,-22 0 0,0-21 0,21-1 16,-20 1-16,-1 0 0,0-22 16</inkml:trace>
  <inkml:trace contextRef="#ctx0" brushRef="#br2" timeOffset="-24257.26">19092 13504 0,'0'-127'16,"0"297"-16,0-213 0,0-105 15,0 127-15,0 42 16,0 0-16,0 22 16,0-22-16,0 42 0,0-20 0,0 20 15,0 1-15,0-1 0,0 1 0,0-22 16,21 22-16,-21-22 0,0 21 16,0-20-16,22-22 0,-22 21 0,0-21 15,0 1-15,21-1 0,-21 0 16,21-42-1,-21-22 1,0 22-16,0 0 0,21-21 16,0-1-16,0 1 0,1-21 0,-22 20 15,42-20-15,-21 20 0,0 1 16,0 21-16,22 0 0,-22 0 16,21 21-16,-21 0 0,1 21 0,-1 0 15,0 0-15,0 21 0,0 1 16,-21-22-16,0 21 0,0 1 0,0-1 15,0-21-15,0 21 0,0-20 0,-21 20 16,0-21-16,0 0 0,0 0 16,21 1-16,-22-22 0,1 0 15,0 0 1,0 0-16,0-22 0,0 1 0</inkml:trace>
  <inkml:trace contextRef="#ctx0" brushRef="#br2" timeOffset="-24077.36">18711 13780 0,'0'0'16,"-21"21"-16,21 0 15,0 0-15,0 0 16,21-21-16,0 0 0,1 0 16,-1 0-16,21 0 0,-21 0 0,22 0 15,-1 0-15,0 0 0,1 0 16,20-21-16,-21 21 0,22-21 0,-1 0 15,1 21-15</inkml:trace>
  <inkml:trace contextRef="#ctx0" brushRef="#br2" timeOffset="-23583.64">20087 13758 0,'-21'0'0,"42"0"0,-21 0 31,21 0-31,22 0 16,-22 0-16,21 0 0,0 0 0,22 0 16,-22 0-16,22 0 15,63 0-15,-64 0 0,1 0 0,-1-21 16,-20 21-16,-1 0 0,21-21 16,22 0-16,-64 0 15,22 21-15,-22-21 0,0 21 0,0 0 16,-21-22-16,0 1 15,-21 0-15,-21 21 16,-1-21-16,1 21 0,0 0 16,-22-21-16,22 21 0,-1-21 15,22 21-15,0 0 0,0 0 0,0 0 0,42 0 47,0 0-47,21 0 0,-20 0 16,20 21-16,0-21 0,-21 21 0,22-21 15,-22 21-15,0-21 0,0 21 0,0-21 16,1 21-16,-22 1 16,0-1-16,0 0 0,0 0 15,-43 0-15,22 0 0,-21 1 16,-1-1-16,1 0 0,0 0 0,-1 0 16,1 0-16,0 1 0,-1-1 15,1 0-15,0 0 0,-1 0 16,1 0-16,0-21 0,-1 22 0,1-1 15</inkml:trace>
  <inkml:trace contextRef="#ctx0" brushRef="#br2" timeOffset="-22541.24">1693 16743 0,'0'0'0,"0"-21"15,0 0-15,0-1 0,0 1 16,-21 0-16,0 21 15,21 21 1,0 22-16,0-22 16,21 42-16,0-20 0,0 20 15,-21 1-15,0 20 0,22-20 0,-22-1 16,21 1-16,-21-1 0,0 1 16,0-1-16,0 1 0,0-22 15,0 0-15,0 1 0,21-1 0,-21 0 16,21-20-16,0-22 15,0-43 1,-21 22-16,0-21 16,0-1-16,0 1 0</inkml:trace>
  <inkml:trace contextRef="#ctx0" brushRef="#br2" timeOffset="-22277.39">1672 17018 0,'-63'-85'15,"274"424"-15,-359-593 0,42 127 0,85 85 0,0-1 16,0 22-16,21-21 0,0 21 15,0 0-15,0-1 0,21 1 0,0 0 16,21 0-16,1 0 0,20 0 16,-20 21-16,-1 0 0,21 0 15,1 21-15,-22 0 16,-21 0-16,1 0 0,-22 22 16,0-1-16,0 21 0,0-20 0,-22-1 15,-20 22-15,21-22 0,0 0 16,0 1-16,-1-22 0,1 0 15,21 0-15,-21 0 0,21 0 0,21-21 32,22-21-32,-22 0 0,0 0 0,0 0 15,21 0-15</inkml:trace>
  <inkml:trace contextRef="#ctx0" brushRef="#br2" timeOffset="-20138.46">2307 16870 0,'0'0'0,"42"0"16,-20 21-16,-22 0 0,0 0 15,0 22-15,0-1 0,0-21 16,0 22-16,0-1 0,0 0 0,0-21 16,0 22-16,0-1 0,0-21 15,0 0-15,0 1 0,21-22 16,0 0-16,0 0 0,0 0 16,22 0-16,-22 0 15,0-22-15,42-41 0,-20 42 0,-22-22 16,0 1-16,0 21 0,-21-21 15,0-1-15,0-20 0,0 20 16,0 22-16,-63-63 16,42 62-16,-22 22 0,22 0 15,-21 0-15,-1 0 0,-41 22 16,41-1-16,1 21 0,21-21 16,0 22-16,0-1 0,21 0 0,0-21 15,0 22-15,0-22 0,0 21 16,21-21-16,0 1 0,0-22 15,0 21-15,22-21 0,-1 0 0,43 0 16,-43-21-16,0 21 16,22-43-16,-22 22 0,0 0 15,1-21-15,20 20 0,-20-20 16,-1 0-16,-21-1 0,21 22 0,-20-21 16,-1 21-16,0 0 0,-21 42 31,0 0-31,0 0 15,0 0-15,-21 22 0,21-22 16,0 21-16,-21-21 0,21 0 0,0 22 16,0-22-16,0 0 0,0 0 15,21 0-15,0-21 16,-21 22-16,-21-22 47,0-22-47,-1 22 0,1 0 15,0 0-15,0-21 16,0 21-16,21 21 31,0 1-31,0-1 16,0 0-16,21-21 0,-21 21 16,21 0-16,0-21 0,-21 21 15,21-21-15,1 0 0,-1 0 0,0 0 16,0 22-16,0-22 15,0 0-15,1 0 0,-1 0 16,21-22-16,-21 1 0,22 21 0,-22-21 16,21 0-16,-21 0 0,0 0 15,22-22-15,-22 22 0,-21 0 0,21 0 16,-21-22-16,21 22 0,-21 0 16,0 0-16,0 0 0,0 0 0,0-1 15,0 44 16,0-1-15,21 0-16,-21 21 0,0-21 16,22 1-16,-22-1 0,0 21 15,21-21-15,0 0 0,-21 1 0,21-22 16,0 21-16,0-21 0,1 21 16,-1-21-16,21 0 0,-21 0 15,0-21-15,22 0 0,-22-1 0,21 22 16,-21-42-16,1 21 0,20-21 15,-21-1-15,0 1 0,0 0 16,1-1-16,-22-20 0,0-1 0,21 22 16,-21-22-16,0 22 0,0 0 15,0-1-15,0 22 0,0 0 0,0 0 16,0 0-16,-21 42 31,21 0-31,0 0 0,0 0 0,0 22 16,0-1-16,0 0 0,0 1 15,0-1-15,0 22 0,0-22 0,21 0 16,-21 1-16,21-1 0,0 0 16,-21-21-16,21 22 0,0-22 0,1 0 15,-1-21-15,-21 21 0,42-21 16,-21 0-16,0 0 0,1-21 0,20 0 16,-21 21-16,21-21 0,-20-22 15,-1 22-15,42-63 0,-42 41 16,1 1-16,-22 21 15,0-22-15,21 1 0,-21 0 0,21 21 16,-21-1-16,0 1 0,0 42 31,0 1-31,0-1 16,0 0-16,0 21 0,0-21 0,0 22 16,0-22-16,0 21 0,0 1 15,21-22-15,0 21 0,-21-21 0,21 0 16,1 1-16,-1-1 0,0-21 15,0 0-15,0 0 0,22 0 16,-22 0-16,21 0 0,-21-21 0,22 21 16,-22-43-16,0 22 0,21 0 15,-21-21-15,1 20 0,-1-20 16,0-21-16,-21 41 0,21 1 16,-21 0-16,0 0 0,21 21 15,-21-21-15,0 42 16,0 0-1,0 0-15,0 0 0,0 1 16,0-1-16,0 0 0,0 0 0,0 21 16,0-20-16,0-1 0,21-21 15,1 21-15,-1-21 0,0 0 16,0 0-16,0 0 16,0 0-16,1-21 0,-1 0 15,0-22-15,0 22 0,0 0 16,-21 0-16,0-22 0,0 1 0,0 21 15,0-21-15,-21 20 0,0-20 16,0 21-16,-22 0 0,22 0 0,-21-1 16,21 1-16,-22 21 0,1 0 15,21 0-15,-21 0 0,20 21 0,-20 1 16,21 20-16,0-21 0,21 21 16,0 1-16,0-1 0,0 0 0,0 1 15,21-22-15,0 21 0,0-21 16,0 1-16,1-1 0,20-21 15,0 0-15,-21 0 0,22 0 0,-1 0 16,0-21-16,1-1 0,-1 1 16,0 0-16,1-21 0,-22 21 15,21-22-15,1 22 0,-22-21 0,0 21 16,0-22-16,-21 22 0,0 0 16,0 0-16,0 0 0,0-1 15,0 44 1,0-1-16,0 0 15,21 0-15,-21 21 0,0 1 0,0-22 16,0 21-16,21 1 0,-21-1 16,0 0-16,0-21 0,0 22 0,0-22 15,0 0-15,22 0 16,-1-21-16,0-21 16,-21 0-16,21 0 15,0 0-15,0-22 0,1 22 0,-22-21 16,21-1-16,0 1 0,0-21 15,0 20-15,0 1 0,1 0 0,-22 20 16,21-20-16,0 21 0,0 21 16,0 0-16,0 0 0,1 0 15,-22 21-15,0 0 0,0 22 16,21-22-16,-21 21 0,21 0 0,-21 1 16,0-1-16,21 0 0,0 1 15,0-1-15,-21-21 0,22 0 16,-1 1-16,0-22 0,0 0 0,0 0 15,0 0-15,22 0 0,-22-22 16,0-20-16,0 21 0,0-21 0,1 20 16,-1-20-16,0 0 0,-21-1 15,0 1-15,0 0 0,0-1 0,0 1 16,0 0-16</inkml:trace>
  <inkml:trace contextRef="#ctx0" brushRef="#br2" timeOffset="-19945.2">5249 16193 0,'0'0'15,"-42"21"-15,0-21 0,20 21 0,1-21 0,0 21 16,0-21-16,21 21 16,-21-21 30,0-21-46,-1 21 0</inkml:trace>
  <inkml:trace contextRef="#ctx0" brushRef="#br2" timeOffset="-19741.31">4043 16658 0,'0'0'16,"-21"21"-16,21 1 0,21-44 31,0 1-15,0 0-16,0 21 0,0-21 15,-21 0-15,22 21 0,-22-21 16,-22 21 0,1 0-16,0 0 15</inkml:trace>
  <inkml:trace contextRef="#ctx0" brushRef="#br2" timeOffset="-19597.39">3662 16574 0,'-21'0'0,"42"0"0,-64 0 16,22 21-1,21 0 1,21-21 0,1 0-16,20 0 0,-21 0 0,21 0 15,1 0-15,20-21 0,-20 21 16</inkml:trace>
  <inkml:trace contextRef="#ctx0" brushRef="#br2" timeOffset="-17529.83">7514 16277 0,'0'0'15,"0"-21"-15,0 0 0,0 0 16,0 0 0,0 42-1,21 0 1,0 0-16,1 0 0,20 0 15,-21 22-15,0-22 0,0 21 16,1 1-16,-1-22 0,0 21 0,-21 0 16,0 1-16,0-22 0,0 21 15,0-21-15,0 1 0,0-1 0,0 0 16,0 0-16,0-63 31,21 21-31,-21-1 0,0 1 16,0-21-16,0 0 0,0 20 0,0-20 15,0-21-15,21 20 0,-21 1 16,21 0-16,1-1 0,-22 1 16,21 0-16,0 20 0,-21 1 0,21 21 15,0 0-15,0 0 16,1 21-16,-22 1 0,21-1 0,0 21 0,0-21 16,-21 22-16,0-1 0,21-21 15,0 64-15,-21-64 0,0 21 16,22-21-16,-1 22 0,0-22 15,0 0-15,-21 0 0,21-21 0,0 0 16,1 0-16,-1 0 0,0 0 16,0 0-16,21-21 0,-20 0 15,-1 0-15,0 0 0,0-1 16,0-20-16,0 21 0,1-21 0,-1-1 16,-21 1-16,21 0 0,-21-1 0,0 22 15,0-21-15,0 21 0,0-22 16,0 22-16,0 42 15,-21-21 1,21 43-16,0-22 0,0 0 0,0 21 16,0 1-16,0-22 0,0 21 15,0-21-15,0 22 0,0-22 0,21 21 16,0-21-16,0 0 0,0-21 16,1 22-16,20-1 0,-21-21 15,21 0-15,-20 0 0,62 0 16,-63-21-16,22-1 0,-1 1 15,-21 0-15,22 0 0,-22 0 16,0 0-16,0-22 0,0 22 0,0-21 16,-21-1-16,0 22 0,0-21 0,0 21 15,0 0-15,0-1 0,0 1 16,0 42 0,-21 1-16,21-1 15,-21 0-15,21 21 0,0-21 0,0 22 16,0-22-16,0 21 0,0-21 15,0 1-15,21-1 0,0 0 16,1 0-16,-1 0 0,0-21 0,0 0 16,0 0-16,22 0 15,-22 0-15,0 0 0,21 0 0,-21-21 16,1 0-16,-1 0 0,0 0 16,0-1-16,0-20 0,-21 21 0,0-21 15,0 20-15,0-20 0,0 21 16,0-21-16,0 20 0,0 1 0,0 42 31,0 1-15,0 20-16,0-21 0,0 0 0,0 22 15,0-22-15,0 21 16,0-21-16,0 0 0,0 1 0,0-1 16,0 0-16,0 0 0,21-21 31,1-21-16,-22 0-15,0 0 0,0-1 16,21 1-16,-21 0 0,0-21 0,21 21 16,-21-1-16,0-20 0,0 21 15,0-21-15,21 20 0,0 1 16,0 21-16,1 0 16,-1 0-16,-21 21 0,21 1 15,0-1-15,-21 0 0,21 21 16,-21-21-16,0 1 0,21-1 15,1 21-15,-22-21 0,21 0 0,0 1 16,0-1-16,0-21 16,0 0-16,1 0 0,-1 0 15,0 0-15,0-21 0,0 21 16,0-22-16,1-20 0,-1 21 0,0 0 16,0-22-16,-21 22 0,0-21 0,21 0 15,-21-22-15,21 22 0,-21 21 16,0-22-16,0 22 0,22-21 15,-1 42-15,-21 21 16,0 0-16,0 0 16,21 0-16,-21 22 0,0-1 15,21-21-15,-21 22 0,0-22 0,0 21 16,21-21-16,0 0 0,-21 1 16,22-1-16,-1-21 0,0 0 0,0 0 15,0 0-15,0 0 0,1 0 0,20 0 16,-21-21-16,0-1 0,0 1 15,1 0-15,-1-21 0,-21 21 16,0-22-16,21 1 0,-21-22 0,0-20 16,0 20-16,0 22 0,-21 0 15,21-1-15,0 1 16,-21 0-16,-1 20 0,22 1 0,-21 21 16,21 21-1,0 1-15,0 20 0,0-21 16,0 21-16,0 1 0,0-1 0,0 22 15,0-22-15,0 0 0,0 1 16,0-1-16,21 0 0,-21-21 0,22 22 16,-22-22-16,21 0 0,-21 0 15,0 0-15,21-21 32,-21-21-32,21 0 15,-21-21-15,0 21 0,0-22 0,21 1 16,0 0-16,1-1 0,-22 1 15,21 0-15,0 20 0,0-20 0,21 21 16,-20 0-16,-1 21 0,0 0 16,0 0-16,0 0 0,0 0 0,1 21 15,-1 0-15,0 0 0,-21 0 16,0 22-16,0-22 0,0 21 0,0 1 16,-21-22-16,0 21 0,-1-21 15,1 22-15,-21-22 0,21 0 0,0 0 16,-1 0-16,1 0 0,-21-21 0,21 22 15,21-44 17,0 1-32,21 21 0,0-42 15,0 21-15,22 0 0</inkml:trace>
  <inkml:trace contextRef="#ctx0" brushRef="#br2" timeOffset="-16977.09">11155 16044 0,'0'0'0,"21"-21"15,0 0-15,0 21 0,0-21 16,1 0-16,20 21 0,-21-21 0,0-1 16,0 1-16,-21 0 0,22 0 15,-22 0-15,0 0 0,21-1 16,-21 1-16,0 0 0,-21 21 16,-1 0-16,1 0 15,0 0-15,0 21 0,21 0 0,-21 1 16,21-1-16,-21 21 0,21 0 15,0 1-15,0-1 0,0 0 0,0 1 16,0-1-16,0 0 16,0-20-16,21 20 0,0-21 0,0 0 15,0 0-15,0-21 0,22 22 0,-22-22 16,0 0-16,0-22 16,0 1-16,1 0 0,-1 0 15,0 0-15,0 0 0,0-22 16,0 1-16,1 0 0,20-1 0,-21 1 15,0 21-15,0-22 0,1 22 0,-1 0 16,0 0-16,0 21 0,0 0 16,22 0-16,-22 0 0,0 21 15,-21 21 1,21-20-16,-21-1 0,0 21 0,0-21 16,0 22-16,0-22 0,0 21 15,0-21-15,0 0 0,-21 1 0,21-1 16,0 0-16,0-42 31,0 0-31,0-1 16,0-20-16,21 21 0,0-21 15,0-1-15,-21 1 0,0 0 0,22-22 16,-22 22-16,21-1 0,-21 22 0,0-21 16,21 21-16,-21-22 0,21 22 15,-21 0-15,21 21 0,-21-21 0</inkml:trace>
  <inkml:trace contextRef="#ctx0" brushRef="#br2" timeOffset="-16426.99">13398 15790 0,'0'0'0,"0"-63"31,22 42-31,-1-22 0,0 22 0,21 0 16,-21-21-16,1 21 0,20-22 0,-21 22 15,0 0-15,0-21 0,-21 20 16,-21 22 0,-21 0-16,21 22 15,-22-1-15,1 0 0,0 0 0,-1 21 16,1-20-16,21-1 0,0 0 16,21 0-16,0 0 0,0 0 0,0 1 15,21-1-15,0 0 0,21 0 0,-20 0 16,20 0-16,0-21 0,1 22 15,-1-1-15,-21 0 0,21 0 16,1 0-16,-22 0 0,21 1 16,-42-1-16,0 0 0,0 21 15,0 1-15,-21-22 0,-21 0 0,21 0 16,-22 0-16,1-21 0,0 21 16,-1-21-16,1 0 0,-22 0 15,22 0-15,21-21 0,0 0 16,0 0-16,21 0 0,0-22 0,0 1 15,0 0-15,0-1 0,0 1 16,21 0-16,0-1 0,0 1 0</inkml:trace>
  <inkml:trace contextRef="#ctx0" brushRef="#br2" timeOffset="-16225.1">14055 15177 0,'0'0'0,"0"21"16,0 0-16,0 21 0,0-21 0,0 22 15,0-1-15,-22 0 0,22 1 16,0 20-16,0-20 0,0-22 0,0 21 16,0 0-16,0 1 0,0-22 15,0 21-15,0-21 0,0 1 16,22-1-16,-1 21 0,0-21 16,-21 0-16,21-21 0,0 0 15,-21-21 1</inkml:trace>
  <inkml:trace contextRef="#ctx0" brushRef="#br2" timeOffset="-16053.17">13928 15727 0,'0'0'16,"21"0"15,0 0-31,21 0 0,1 0 0,-1 0 16,0 0-16,22-21 0,-22 0 15,22 21-15,-22-22 0,21 1 0,-20 0 16,-1 21-16,0-21 0,1 0 16</inkml:trace>
  <inkml:trace contextRef="#ctx0" brushRef="#br2" timeOffset="-15376.64">14774 15431 0,'0'0'0,"-21"0"15,0 0-15,0 0 16,-22 0-16,22 0 0,0 0 0,0 21 15,-21 0-15,20 0 0,1 0 16,0 22-16,0-22 0,0 0 0,0 21 16,21 1-16,0-22 0,-22 21 15,22 0-15,0-20 0,0 20 0,0-21 16,0 21-16,0-20 0,0-1 16,22 0-16,-1-21 0,0 0 15,0 0-15,0 0 0,0 0 0,1 0 16,-1-21-16,0 0 0,0-1 15,0 1-15,0 0 0,1-21 0,-22 21 16,0-22-16,21 22 0,-21 0 16,0-21-16,0 20 0,21 1 0,-21 0 15,21 21 17,0 0-32,-21 21 0,21 0 0,-21 1 0,22-1 15,-1 0-15,-21 0 16,0 21-16,21-20 0,-21-1 0,21 42 15,0-42-15,-21 1 0,0-1 16,21-21 0,1 0-1,-22-21-15,0-1 0,21 1 16,-21-21-16,21 21 0,-21 0 0,0-22 16,21 22-16,0-21 0,0 21 15,1-22-15,-1 22 0,0 0 0,0 21 16,0-21-16,0 21 0,22 0 15,-22 0-15,21 0 0,-21 0 0,1 21 16,20-21-16,-21 21 0,0 0 16,0 0-16,1 1 0,-22-1 0,0 21 15,0-21-15,0 0 0,0 1 16,0-1-16,0 0 0,0-42 47,0 0-32,0-1-15,0 1 0,0 0 0,0 0 16,0-21-16,0 20 0,21 1 0,-21 0 16,21-21-16,0 21 15,-21-1-15,21 1 0,0 0 0,1-21 16,-1 21-16,0-1 0,0-20 0,0 21 16</inkml:trace>
  <inkml:trace contextRef="#ctx0" brushRef="#br2" timeOffset="-14920.9">15790 15092 0,'0'-85'15,"-21"255"-15,42-255 0,-21-21 0,0 127 32,0 22-32,21-1 0,-21 0 15,0 1-15,0-1 0,0 0 0,0 22 16,0-22-16,0 22 0,0-22 16,0 0-16,0 1 0,0-1 15,0 0-15,0-21 0,0 1 16,0 20-16,22-21 0,-1-21 15,0 0-15,0 0 0,0 0 0,22-21 16,-1 21-16,0-21 0,1-22 16,-1 22-16,-21 0 0,21-21 0,1 21 15,-1-22-15,-21 1 0,22 0 0,-22 20 16,0-20-16,-21 21 0,0 0 16,0 0-16,-21 21 15,0 0-15,-1 21 16,1-21-16,0 21 0,21 0 15,-21 0-15,21 0 0,0 1 16,0-1-16,0 0 0,21 0 16,0 0-16,0-21 0,1 43 15,-1-43-15,0 21 0,0-21 16,0 21-16,-21 0 0,0 0 16,0 0-1,-21-21-15,-21 0 16,21 22-16,-1-22 0,1 0 0,-21 0 15,21 0-15,0 0 0,-1-22 16,-20 22-16,21-21 0,0 0 0,0-21 16,-1 21-16</inkml:trace>
  <inkml:trace contextRef="#ctx0" brushRef="#br2" timeOffset="-14768.99">15706 15177 0,'0'0'16,"21"0"-16,0 0 0,0 0 15,0 0-15,0 0 0,1 0 16,-1-22-16,21 22 0,-21-21 0,22 21 16,-1-21-16,0 21 0,1-21 15,-22 0-15,21 0 0,0 21 0,-20-22 16</inkml:trace>
  <inkml:trace contextRef="#ctx0" brushRef="#br2" timeOffset="-14027.86">17547 15177 0,'0'-22'0,"0"44"0,0-65 15,0 64 1,0 22-1,0-22-15,0 21 0,0 1 0,21-1 16,-21 0-16,0 1 0,0-1 16,0 0-16,0 1 0,0-22 15,0 21-15,-21-21 0,21 0 16,0 1-16,0-1 0,0-42 31,0-1-15,0 1-16,0 0 0,0 0 0,21-21 15,0 20-15,1-20 0,-22 0 16,21 21-16,0-22 0,0 22 0,0 0 16,0 21-16,22 0 15,-22 0-15,0 0 0,0 21 16,0 0-16,1 22 0,-1-22 0,21 63 16,-21-62-16,0 20 15,1-21-15,-1 0 0,0 22 0,0-43 16,0 21-16,0 0 0,1-21 0,-1 0 15,0 0-15,0 0 0,0 0 16,22-21-16,-22 21 0,0-21 0,0-1 16,0 1-16,0-21 0,1 21 15,-22-22-15,0 1 0,0 0 0,0-1 16,0-20-16,-22 21 0,-20-1 0,21 1 16,0 0-16,-22 20 0,22-20 15,0 42-15,0-21 0,0 21 0,0 0 16,-1 0-16,22 21 15,0 0-15,0 0 0,0 1 16,0 20-16,22-21 0,-22 21 16,42-20-16,-21-1 0,0 0 0,22 0 15,-22 0-15,21-21 0</inkml:trace>
  <inkml:trace contextRef="#ctx0" brushRef="#br2" timeOffset="-13808.98">18817 15261 0,'0'0'0,"0"-21"0,0 0 0,0 0 15,0 0-15,-21 21 16,0 0 0,21 21-16,0 0 0,-21 0 0,21 21 15,0-20-15,-22-1 16,22 21-16,0-21 0,0 22 0,0-22 16,0 0-16,0 0 0,0 0 0,0 0 15,22-21 1,-1 0-1,-21-21-15,0 0 0,0 0 16,21 0-16,-21-22 0</inkml:trace>
  <inkml:trace contextRef="#ctx0" brushRef="#br2" timeOffset="-13493.16">18711 14944 0,'-21'-21'16,"42"42"-16,-84-64 0,42 43 0,-1 0 0,1 0 15,0 0-15,0 0 16,0 22-16,21-1 0,0 0 15,0 0-15,0 0 0,0 0 16,21 1-16,0-22 0,0 0 16,0 0-16,22 0 0,-22 0 15,0 0-15,21 0 0,-20 0 0,-1-22 16,0 1-16,0 21 0,-21-21 0,0 0 16,0 0-16,0 0 0,0-1 15,0 1-15,0 0 0,-21 21 0,0-21 16,0 0-16,-1 21 0,1 0 15,0 0-15,0 0 0,0 0 16,21 21-16,-21 0 0,21 0 16,0 0-16,0 1 0,0-1 15,0 0-15,0 0 0,0 0 0,21 0 16,0 1-16,21-1 0,-21-21 16,22 0-16,-22 0 0,21 0 0</inkml:trace>
  <inkml:trace contextRef="#ctx0" brushRef="#br2" timeOffset="-13239.31">19325 14711 0,'0'-21'15,"0"42"-15,-21-42 16,21 42 0,-21 0-16,21 0 0,0 22 0,0-22 15,0 21-15,0 0 0,-21 1 0,21-1 16,-22 22-16,22-22 0,0 21 15,0-20-15,0 20 0,-21-20 0,21-1 16,0 0-16,0 1 0,0-22 16,0 0-16,0 0 0,0 0 0,21-21 15,1 0-15,-1 0 0,0 0 16,0-21-16,21 0 0,-20-21 16,20-1-16,-21 1 0,21 0 15</inkml:trace>
  <inkml:trace contextRef="#ctx0" brushRef="#br2" timeOffset="-12853.53">19685 14669 0,'0'0'0,"0"-22"0,0 1 16,0 0-16,0 42 15,0 0-15,0 1 0,0-1 16,0 21-16,0-21 0,0 22 16,0-1-16,0 0 0,0 1 0,0-1 0,0 21 15,0-20-15,0-1 0,0 22 16,0-22-16,0 0 0,0 1 0,0-1 15,0-21-15,0 21 16,0-20-16,0-1 0,0-42 31,0-1-31,21 1 0,0 0 16,0-21-16,-21-1 0,22 1 0,-1 0 16,21-1-16,-21 1 0,0 21 15,1-21-15,-1 20 0,0 1 0,0 0 16,0 21-16,0 0 15,1 21-15,-22 0 0,0 22 0,21-22 16,-21 21-16,0 1 0,0-1 0,0 0 16,0-21-16,0 22 0,0-22 15,0 21-15,0-21 0,0 1 16,0-1-16,0 0 0,-21-21 16,-1 0-1,1 0-15</inkml:trace>
  <inkml:trace contextRef="#ctx0" brushRef="#br2" timeOffset="-12640.52">19050 15113 0,'0'0'0,"-21"0"0,-22 0 15,22 0-15,42 0 31,1 0-31,-1-21 0,0 21 0,21 0 16,1 0-16,-1 0 0,0-21 0,1 21 16,20 0-16,-21 0 0,1 0 15,20-21-15,-20 21 0,-1-22 0,21 22 16,-20-21-16</inkml:trace>
  <inkml:trace contextRef="#ctx0" brushRef="#br2" timeOffset="-12065.48">20510 14965 0,'0'0'0,"-21"0"0,42 21 32,1-21-32,-1 0 15,0 0-15,21 0 0,1 0 16,-1 0-16,0 0 0,1 0 0,20 0 15,-21 0-15,1 0 0,-1 0 0,22-21 16,-22 21-16,0 0 0,1-21 16,-1 21-16,-21 0 0,0 0 15,0-21-15,1 21 0,-1-22 16,-21 1 0,-21 0-16,-1 21 0,1-21 15,0 0-15,0 21 0,-21-21 16,-1-1-16,22 22 0,-21-21 0,-1 21 15,22 0-15,-21 0 0,21 0 16,0 0-16,-1 0 0,22 21 31,22-21-31,-1 0 16,0 0-16,21 22 0,-21-22 0,22 0 16,-1 0-16,-21 0 15,22 0-15,-22 0 0,21 0 0,-21 0 16,0 0-16,1 0 0,-1 0 0,0 0 15,0 0-15,-21 21 16,0 0-16,0 0 16,-21 0-16,0 0 0,0 1 15,-1-1-15,1 0 0,21 0 0,-21 21 16,0-20-16,0-1 0,0 21 16,21-21-16,-22 0 0,22 1 0,-21-1 15,21 0-15,-21 0 0,21 0 0,21-21 31,0-21-31,22 21 0,-22-21 16</inkml:trace>
  <inkml:trace contextRef="#ctx0" brushRef="#br2" timeOffset="-11430.85">22246 14817 0,'0'0'0,"21"0"0,-21-21 15,21-1-15,1 22 0,-22-21 0,0 0 16,21 0-16,-21 0 0,21-22 16,-21 22-16,0 0 0,0-21 0,0 21 15,0-1-15,0 1 16,0 42-1,0 1-15,0-1 16,0 21-16,0-21 0,0 22 0,0-1 16,-21-21-16,21 21 0,-21 1 0,21-22 15,0 21-15,0 1 16,0-22-16,0 21 0,0-21 0,0 22 16,0-1-16,0-21 0,0 21 15,0-20-15,0 20 0,0 0 16,0-21-16,0 1 0,0-1 15,0 0-15,0 0 0,0 0 16,-43-21-16,22 0 16,0 0-16,0 0 0,-22 0 15,1 0-15,0 0 0,-1 0 0,1 0 16,0 0-16,21 0 0,-22 0 16,22 0-16,0 0 0,21 21 15,21-21 1,0 0-16,22 0 15,-22 0-15,21 0 0,0 0 16,22 0-16,-22 0 0,1 0 16,20 0-16,-21-21 0,1 21 0,20-21 15,-20 21-15,-1 0 0,0-21 0,1 21 16,-22-21-16,42 21 16,-42-21-16,1 21 15,-22-22 1,0 1-1,-22 21-15,1 0 16,0 0-16</inkml:trace>
  <inkml:trace contextRef="#ctx0" brushRef="#br2" timeOffset="-10213.5">22373 12679 0,'0'0'15,"0"-21"-15,0 0 0,0-1 0,0 1 16,0 0-16,-21 21 16,0 0-1,0 0-15,-1 0 16,1 0-16,0 0 0,0 21 0,0 22 16,0-22-16,-1 21 0,1 0 15,0 1-15,0 20 0,0-20 0,21 20 16,-21 1-16,21-22 0,-22 0 15,22 1-15,0 20 0,0-21 0,0-20 16,0 20-16,22 0 0,-1-21 16,0 1-16,0-1 0,21 0 0,1 0 15,-1 0-15,0 0 0,1-21 16,20 0-16,-20 0 0,20 0 16,1 0-16,-1-21 0,1 0 0,-1 0 0,-21 0 15,22 0-15,-22-1 0,1-20 16,-1 21-16,0-21 0,-21 20 15,1-20-15,-1-21 0,-21 20 0,0 1 16,0-22-16,0 1 0,-21 21 16,-22-22-16,22 22 0,-21-22 0,-1 22 15,1 21-15,0-22 0,-22 22 16,22 0-16,-22 0 0,22 0 16,-21 0-16,20 21 0,-20 0 0,20 0 0,1 0 15,0 21-15,-1 0 0,1 0 16,0 21-16,21 1 0,-22-1 0,22 0 15,0 22-15,0-1 0,0-20 16,-1 20-16,1-20 0,21-1 16,-21 21-16,21-20 0,0-1 0,0-21 15,0 22-15,21-1 0,0-21 16,1 21-16,20-20 0,-21-1 0,0 0 16,22 0-16,-1-21 0,0 21 15,1-21-15,-1 0 0,43 0 16,-22 0-16,-21-21 0,22 0 15,-22 21-15,22-21 0,-22 0 0,0-1 16,22 1-16,-22-21 0,-21 21 0,22-22 16,-22 22-16,0-21 0,0-43 15,-21 22-15,0 20 16,0-20-16,0 21 0,-21-1 16,-21-20-16,21 20 0,-22 22 0,1-21 15,0 21-15,-1 0 0,-20-1 0,20 1 16,-20 21-16,21 0 0,-22 0 15,22 0-15,-1 0 0,-20 21 0,21 1 16,20-1-16,-20 0 0,21 21 16,-21-21-16,20 22 0,1-1 15,21 22-15,-21-22 0,21 0 0,-21 1 16,21-1-16,0-21 0,0 21 16,0 1-16,0-22 0,0 0 0,0 0 15,0 0-15,0 1 0,21-1 16,0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8T11:45:04.51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7408 233 0,'0'-21'16,"0"0"-16,0-1 0,-21 22 15,21-21-15,0 0 16,0 42 31,0 0-47,0 22 0,0-22 0,21 21 15,0-21-15,-21 22 16,22-1-16,-1 0 0,0 1 0,0-1 16,0 0-16,22 1 0,-22-1 15,21 0-15,-21 1 0,22-1 0,-22 0 16,21 1-16,-21-1 0,22 0 16,-1 22-16,-21-22 0,0-21 15,0 22-15,1-22 0,-22 0 16,21 21-16,-21-20 0,0-1 15,0 0-15,0-42 63,0 0-63,0-1 16,0-20-16,0 21 0,0 0 15,0-22-15</inkml:trace>
  <inkml:trace contextRef="#ctx0" brushRef="#br0" timeOffset="399.97">8191 64 0,'0'0'0,"0"-22"0,-21 22 32,0 0-32,0 22 15,21-1-15,-21 0 0,-22 21 0,22-21 16,0 22-16,-21-1 0,-1 22 16,1-22-16,0 21 0,-1-20 0,1 20 15,0-20-15,-22 20 0,22 1 16,0-1-16,-22-21 0,22 22 15,-1-1-15,22-20 0,-21-1 0,0 0 16,20 1-16,1-22 0,0 21 16,0-21-16,0 1 0,0-1 15,21 0-15,0 0 0,21-21 47,0-21-31,0 0-16,0 0 0</inkml:trace>
  <inkml:trace contextRef="#ctx0" brushRef="#br0" timeOffset="860.69">8340 762 0,'0'21'32,"0"0"-32,0 1 0,0-1 0,0 0 15,0 21-15,0-21 16,0 22-16,0-1 0,21 0 0,-21 1 15,0-1-15,0 0 0,0 1 16,0-1-16,0 22 0,0-22 0,0 21 16,0 1-16,0-1 0,0 1 15,-21-1-15,21 1 0,-22-22 0,1 22 16,0-1-16,0 1 0,-21-22 0,20 22 16,1-22-16,0 0 0,0 1 15,0 20-15,0-21 0,-1-20 0,1 20 16,21-21-16,-21 21 0,21-20 15,0-1-15,0 0 16,21-21 0,0-21-16,1 0 0,-1-1 15,0 1-15,0 0 0,0 0 0,0-21 16,1-1-16,-1 22 0,21-21 16,-21-22-16</inkml:trace>
  <inkml:trace contextRef="#ctx0" brushRef="#br0" timeOffset="1300.49">8318 868 0,'0'-21'0,"0"42"0,-21-63 0,21 20 16,-21 22-16,21-21 0,0 0 0,0 0 15,0 0-15,0 0 0,0-1 16,21 1-16,0 21 0,1-21 0,-1 21 16,0-21-16,0 21 0,64 0 15,-43 0-15,0 0 0,1 0 16,-1 0-16,22 0 0,-22 0 16,0 0-16,1 0 0,-1 21 15,0 0-15,-21 0 0,1 1 0,-22-1 16,0 42-16,0-42 15,-22 22-15,1-22 0,-21 21 16,0-21-16,-1 1 0,1-1 0,0 0 16,-1 0-16,1 0 0,0-21 15,-1 21-15,1 1 0,21-22 0,-22 0 16,22 0-16,0 0 0,0 0 16,0 0-16,0 0 0,42 0 31,0 0-16,0 0-15,21-22 0,-20 22 16,20-21-16</inkml:trace>
  <inkml:trace contextRef="#ctx0" brushRef="#br0" timeOffset="1847.94">9483 699 0,'0'0'0,"0"-22"0,0-20 31,0 21-31,0 0 0,-22 21 16,1 0-16,0 0 0,0 0 16,-21 0-16,20 0 0,1 21 15,-21 0-15,0 0 0,20 0 16,-20 1-16,0 20 0,21 0 0,-22 1 15,22-22-15,-21 21 0,21 0 16,-1-20-16,22 20 0,0-21 0,0 0 16,0 22-16,0-22 15,0 0-15,22 0 0,-1-21 16,21 0-16,-21 0 0,0 0 16,1 0-16,20 0 0,-21 0 0,0-21 15,22 0-15,-22 0 16,0-22-16,21 22 0,-21-21 0,1-1 15,20 1-15,-21 0 0,0-1 16,0 1-16,-21 21 0,22-21 0,-22 20 16,21 1-16,-21 0 0,0 42 31,0 0-15,0 1-16,0 20 0,0-21 0,-21 21 15,21 1-15,-22-1 0,22-21 16,0 22-16,0-22 0,0 21 0,0-21 15,0 0-15,0 1 0,0-1 16,0 0-16,0 0 0,22-21 16,-1 21-16,0-21 0,0 0 15,0 0-15,0 0 0,1-21 16,20 0-16,-21 0 0</inkml:trace>
  <inkml:trace contextRef="#ctx0" brushRef="#br0" timeOffset="2184.41">10033 254 0,'0'0'0,"0"21"31,0 0-31,0 1 16,0 20-16,0 0 0,0-21 0,0 22 15,0-1-15,0 0 0,0 22 16,-21-22-16,21 1 0,-21 20 0,21-21 16,0 1-16,0-1 0,-22 0 15,22 1-15,0-1 0,-21-21 0,21 22 16,0-22-16,0 0 0,0 0 16,0 0-16,0 0 0,21-42 46,1 0-46,-22 0 0,21-21 16,0-1-16,21 1 0,-21 0 16</inkml:trace>
  <inkml:trace contextRef="#ctx0" brushRef="#br0" timeOffset="2772.3">10520 318 0,'0'-22'0,"0"44"62,0-1-62,0 0 0,0 21 0,0-21 16,0 22-16,-21-1 0,21-21 16,0 22-16,-22-1 0,22 0 0,0 1 15,-21-1-15,21 0 0,0-21 16,0 22-16,0-1 0,0 0 0,0 1 15,0-22-15,0 21 0,0-21 16,0 1-16,0-1 0,0 0 0,0 0 16,0 0-1,0-42 17,0 0-32,0 0 15,0 0-15,0-22 0,0 22 16,0-21-16,0-1 0,21 1 0,-21 0 15,22-1-15,-1 22 0,-21-21 16,21 21-16,0 0 0,0-1 0,0 1 16,1 0-16,-1 0 0,21 0 15,-21 0-15,22 21 0,-1 0 0,0-22 16,1 22-16,-1 0 0,0 0 0,1 22 16,-22-1-16,0-21 0,0 21 15,0 21-15,-21-21 0,0 22 0,0-22 16,0 21-16,0 1 15,-21-1-15,0-21 0,0 21 0,0 1 16,21-22-16,-22 21 0,1-21 16,0 1-16,21-1 0,-21 0 0,21 0 15,-21-21 1,21 21-16,0-42 31,0 0-31,0 0 0,0 0 16,0-22-16,0 22 0</inkml:trace>
  <inkml:trace contextRef="#ctx0" brushRef="#br0" timeOffset="3972.64">9610 466 0,'0'0'0,"-22"0"0,22 21 15,22-21 1,20 0-16,-21 0 16,43 0-16,-22 0 0,0 0 15,22 0-15,-22 0 0,22 0 16,-22 0-16,0 0 0,1 0 0,-1 0 15,-21 0-15,21 0 0,-20 0 16,-1 0-16,-42 0 47,-22 0-47</inkml:trace>
  <inkml:trace contextRef="#ctx0" brushRef="#br0" timeOffset="4870.38">6583 1736 0,'-21'0'15,"-1"0"-15,44 0 78,-1 0-78,0 0 0,0 0 16,21 0-16,-20 0 0,20 0 16,0 0-16,1 0 0,-1 0 15,21 0-15,-20 0 0,63 0 16,-43 0-16,1-21 0,-1 21 0,1 0 15,20 0-15,1 0 0,0-22 16,-1 22-16,22 0 0,0-21 0,-21 21 16,20-21-16,1 21 0,21-21 15,-21 21-15,0-21 0,21 21 0,0-21 16,-21 21-16,21 0 0,-21-22 16,-1 22-16,1 0 0,0 0 15,-21-21-15,21 21 0,-1 0 0,1 0 16,-21 0-16,21 0 0,-22-21 15,1 21-15,0 0 0,-1 0 16,-20 0-16,21 0 0,-22 0 0,1-21 16,-1 21-16,1 0 0,-1 0 0,-21 0 15,22 0-15,-22 0 0,1 0 16,-1-21-16,0 21 0,-21 0 0,22 0 16,-1 0-16,-21 0 15,0 0-15,22 0 0,-22 0 0,0 0 16,0 0-16,0 0 0,1 0 15,-1-21-15,0 21 0,0 0 16,-21-22 31,-21 22-31,0 0-16</inkml:trace>
  <inkml:trace contextRef="#ctx0" brushRef="#br0" timeOffset="5045.29">11345 1439 0,'0'22'62,"-21"-22"-46,0 0-1,0 0-15,0 0 16</inkml:trace>
  <inkml:trace contextRef="#ctx0" brushRef="#br0" timeOffset="9347.77">1206 2477 0,'0'0'0,"22"-22"16,-1 1-16,-21 0 15,21 21-15,-21-21 16,0 0-16,0 0 15,21 21 1,-21 21 31,0 0-47,-21 0 0,0 0 0,0 22 16,-22-22-16,-20 63 15,42-41-15,-22-1 0,1 0 16,0 1-16,-1-22 0,1 21 0,0 1 15,-1-22-15,1 0 0,0 21 16,-1-21-16,1 1 0,0-1 0,-1-21 16,22 21-16,0-21 0,0 0 15,0 21-15,-1-21 0,1 0 16,42 0 15,1 0-31,-1-21 0,0 21 16,0 0-16,21 0 0,1 0 15,-22 0-15,21 0 0,1 0 16,-1 0-16,-21 0 0,21 0 0,1 0 16,-1 21-16,-21-21 0,22 21 15,-22 0-15,21 1 0,-21-1 16,0 0-16,1 0 0,20 0 0,-21 0 16,0 1-16,0-1 15,1 0-15,-22 0 0,21-21 0,-21 21 16,21-21-1,-21-21 32,0 0-47,21 0 16,0 21-16</inkml:trace>
  <inkml:trace contextRef="#ctx0" brushRef="#br0" timeOffset="10252.16">2180 3027 0,'21'0'0,"-21"-21"16,0 0-16,0-1 15,0 1 1,0 0-16,0 0 0,0 0 0,-21 0 15,21-1-15,-21 1 0,0 0 16,0 0-16,-1 21 0,1-21 0,-21 0 16,21 21-16,0 0 0,-1 0 15,-20 0-15,21 0 0,0 0 0,-22 0 16,22 21-16,0 0 0,-21 0 16,21 0-16,-1 0 0,1 22 15,0-22-15,0 21 0,0-21 16,0 22-16,-1-22 0,22 21 15,-21-21-15,21 1 0,0-1 0,0 21 16,0-21-16,0 0 16,0 1-16,21-22 0,1 0 0,-1 0 15,21 0-15,-21 0 0,0 0 16,22 0-16,-1-22 0,-21 1 16,22 0-16,-1 0 0,-21 0 15,21 0-15,1-1 0,-22-20 0,21 21 16,-21-21-16,22-1 0,-1 1 0,-21 0 15,0-1-15,1 1 16,-1-22-16,0 22 0,-21-21 0,21 20 16,-21 1-16,0 0 0,0-1 15,0 1-15,0 21 0,0 0 0,0-1 16,-21 22 0,0 0-16,0 0 15,21 22-15,-22 20 0,1-21 0,0 21 16,21 22-16,-21-22 0,21 22 15,-21-22-15,21 22 0,0-22 16,0 0-16,0 1 0,0-1 0,0 0 16,0 1-16,0-1 0,0-21 15,0 0-15,0 0 0,0 22 0,21-43 16,0 21-16,-21 0 16,21-21-16,0 0 0,1 0 0,-1 0 15,0 0-15,0 0 0,0 0 16,22-21-16,-22 0 0,0 0 0,21 21 15,-21-22-15,1-20 0,-1 21 16,0 0-16,0 0 0,0-22 0,-21 22 16,0 0-16,21 0 0,-21 0 15,0-1-15,0 44 32,0-1-17,0 0-15,0 0 0,0 0 16,0 0-16,-21 1 0,21-1 0,0 0 15,0 0-15,0 0 0,-21 0 16,21 1-16,0-1 16,0-42 31,21-1-47,-21 1 15,0 0-15</inkml:trace>
  <inkml:trace contextRef="#ctx0" brushRef="#br0" timeOffset="10447.76">2688 2625 0,'0'-21'0,"0"42"94</inkml:trace>
  <inkml:trace contextRef="#ctx0" brushRef="#br0" timeOffset="10772.31">2921 2773 0,'-21'0'0,"21"21"47,0 0-31,0 0-16,21 1 0,0-1 15,0 0-15,-21 0 0,21 0 0,1 0 16,-22 1-16,0 20 0,21-21 16,0 0-16,-21 0 0,0 1 15,21-1-15,-21 0 0,0 0 16,0-42 15,21 0-15</inkml:trace>
  <inkml:trace contextRef="#ctx0" brushRef="#br0" timeOffset="11032.44">3387 2667 0,'-22'21'46,"1"0"-46,0 1 0,0-1 0,0 21 16,0-21-16,-1 22 0,1-1 16,0-21-16,0 21 0,0-20 0,0-1 15,21 0-15,-22 21 0,22-21 16,-21-21-16,21 22 0,-21-1 16,21 0-16,0 0 15,0-42 16,0 0-31</inkml:trace>
  <inkml:trace contextRef="#ctx0" brushRef="#br0" timeOffset="11880.89">2752 2561 0,'-22'0'62,"1"0"-46</inkml:trace>
  <inkml:trace contextRef="#ctx0" brushRef="#br0" timeOffset="12460.39">3514 2117 0,'0'0'0,"-22"0"16,22-21-16,-21 21 15,21 21 1,0 0-16,21-21 15,1 21-15,-1 0 0,0 0 0,0 22 16,21-22-16,1 0 0,-22 0 16,21 0-16,43 43 0,-64-43 15,21 0-15,-20 22 0,-1-22 16,21-21-16,-21 21 0,0 0 16,1 0-16,-1-21 0,0 21 0,0-21 15,0 0-15,0 0 0,1 0 16,-22 22-16,21-22 15,-21 21 1,0 0 0,0 0-16,-21 0 0,-1-21 15,1 21-15,-21 22 0,21-22 16,-22 0-16,1 0 0,0 22 0,-1-22 16,-20 21-16,21-21 0,-22 0 15,-42 43-15,64-43 0,0 0 16,-43 43-16,64-43 15,0 0-15,-1-21 0,1 21 0,0 0 16,21 1 0,0-44-1,21 1-15</inkml:trace>
  <inkml:trace contextRef="#ctx0" brushRef="#br0" timeOffset="13229.41">5122 2265 0,'21'-42'31,"-21"63"-15,0 0-16,0 0 16,0 0-16,0 22 0,0-1 15,0 0-15,-21 1 0,0-1 0,0 21 16,0-20-16,0-1 0,-1 0 15,1 1-15,0-22 0,-21 21 0,21-21 16,-1 1-16,-20 20 0,21-21 0,0 0 16,-22-21-16,22 21 0,0-21 15,0 0-15,0 0 0,0 0 16,21-21 0,-22 0-1,22 0-15,0 0 0,0 0 16,0-22-16,0 22 0,0 0 0,0 0 15,22 0-15,-22-1 0,0 1 16,21 21-16,0 0 0,0 0 16,0 0-1,0 21-15,1 1 0,-22-1 0,0 0 16,21 0-16,0 0 0,-21 0 16,0 22-16,21-22 0,-21 0 0,21 0 15,0 0-15,-21 1 0,22-1 16,-1 0-16,0 0 15,0-21-15,0 0 16,0 0-16,1 0 16,-1 0-16,0 0 0,0 0 0,0 0 15,0-21-15,22 0 0,-22 0 16,0-1-16,21 1 0,-20 0 0</inkml:trace>
  <inkml:trace contextRef="#ctx0" brushRef="#br0" timeOffset="13647.43">5609 2625 0,'-85'42'15,"64"-21"1,0 0-16,0 1 0,0-1 16,0 21-16,-1-21 0,1 0 0,21 1 15,0 20-15,-21-21 0,21 0 16,0 0-16,0 1 0,0-1 15,0 0-15,21 0 16,0-21-16,1 0 0,-1 0 16,0 0-16,0 0 0,21 0 15,-20-21-15,20 21 0,-21-21 0,21 0 16,-20 21-16,20-22 0,-21 1 16,0 0-16,22 0 0,-22-21 15,-21 20-15,21 1 0,-21-21 0,0 21 16,0-22-16,0 22 0,0 0 15,-21 0-15,0 0 0,21 0 0,-43 21 16,22 0-16,0 0 0,0 0 16,0 0-16,-22 0 0,22 0 0,0 21 15,0-21-15,0 21 0,-1 0 16,1 0-16,0 0 0,21 1 16,-21-1-16,21 0 0,0 0 0,0 0 15,21-21-15,0 0 16,22 21-16,-22-21 0</inkml:trace>
  <inkml:trace contextRef="#ctx0" brushRef="#br0" timeOffset="14393.94">6392 2731 0,'0'0'0,"21"-22"0,1 1 15,-22 0 1,0 0-16,-22 21 15,1 0-15,0 0 0,0 0 16,0 0-16,-22 0 0,22 0 0,0 21 16,0 0-16,0 0 15,0-21-15,-1 22 0,1-1 0,0 0 16,0 0-16,0-21 0,21 21 0,0 0 16,0 1-16,0-1 15,21-21 1,0 0-16,0 0 0,0 0 15,22 0-15,-22 0 0,0-21 0,0 21 16,0-22-16,1 22 0,-1-21 16,0 0-16,0 21 0,0-21 15,0 21-15,-21-21 0,0 0 16,0-1 15,0 44-15,0-1-1,-21 0-15,21 0 0,-21 0 16,21 0-16,-21 1 0,21-1 0,-21 0 16,21 21-16,0-21 0,0 1 15,-21 20-15,21-21 0,-22 21 0,22 1 16,0-1-16,0 0 0,0 64 16,0-63-16,0 20 15,0 43-15,0-64 0,0 1 16,0-1-16,0 0 0,0 1 15,0 41-15,0-41 0,0-1 16,0 0-16,0 1 0,0-22 16,0 21-16,0 0 0,0-20 0,-21-1 15,21 21-15,-21-21 0,0 0 16,-21 1-16,-22-1 0,43 0 16,-21-21-16,-1 0 0,1 0 0,0 0 15,-22-21-15,22 0 16,-1-1-16,-20-20 0,21 0 0,-1-1 15,1 1-15,21 0 0,-22-22 16,22 22-16,0 0 0,21-22 0,0 22 16,0-1-16,0 1 0,0 21 0,0-21 15,21-1-15,22 1 0,-22 21 16,0-22-16,21 22 0,1-21 0,-1 21 16,0-22-16,1 1 0,-1 21 15,21-21-15,-20-1 0,20 22 0,-20-21 16,-1 21-16</inkml:trace>
  <inkml:trace contextRef="#ctx0" brushRef="#br0" timeOffset="14643.96">6816 2688 0,'-22'0'31,"22"21"-31,-21-21 15,0 22-15,21-1 0,0 0 16,0 0-16,-21 0 0,0 0 16,21 1-16,-21-1 0,21 0 15,-22 0 1,1-21 0,21-21 15,0 0-31</inkml:trace>
  <inkml:trace contextRef="#ctx0" brushRef="#br0" timeOffset="14848.76">6794 2477 0,'0'0'0,"0"-22"0,-21 22 31,0 0-31,21 22 15,0-1 1,0 0 0,21-21-16,0 21 15,1-21-15,-1 0 0,0 21 0,0-21 16,0 0-16,0 0 0</inkml:trace>
  <inkml:trace contextRef="#ctx0" brushRef="#br0" timeOffset="15316.42">7175 2731 0,'0'21'0,"0"-42"0,0 63 16,0-21-16,0 0 0,0 0 16,0 1-16,0-1 15,0 0-15,0 0 16,-21-42 46,21 0-46,0 0-16,0-1 0,0 1 16,0 0-16,0 0 15,0-21-15,21 20 0,1 1 16,-22 0-16,21-21 0,21 21 15,-21-1-15,0 1 0,22 0 0,-1 0 16,-21 21-16,22 0 0,-1 0 16,0 0-16,1 0 0,-1 0 0,-21 21 15,0 0-15,22 0 0,-43 1 16,21 20-16,-21-21 0,0 21 0,0-20 16,0 20-16,0-21 0,0 0 0,-21 0 15,21 1-15,-22-1 16,1 0-16,0 0 0,0-21 0,0 21 15,0-21-15,21 21 0,-22-21 16,22-21 0</inkml:trace>
  <inkml:trace contextRef="#ctx0" brushRef="#br0" timeOffset="16016.73">8996 2223 0,'0'0'0,"21"0"0,0 0 0,-21 21 32,0 0-32,0 0 0,-21 0 15,0 0-15,-22 1 0,22 20 16,-21 0-16,0-21 0,-22 22 16,22-1-16,-1 0 0,1-20 15,0 20-15,-1-21 0,-20 21 16,21-20-16,20-1 0,1 0 0,0 0 15,0-21-15,21 21 16,0-42 15,21 0-15,0 21-16,0 0 0,1 0 16,20 0-16,0 0 0,1 0 0,-1 0 15,21 0-15,-20 0 0,20 0 16,1 0-16,-22 21 0,22-21 0,-22 21 15,0-21-15,1 21 0,-1-21 0,0 0 16,-21 22-16,1-22 0,-1 0 16,-21 21-16,0-42 47,0-1-32,21 1-15,-21 0 16,21 0-16</inkml:trace>
  <inkml:trace contextRef="#ctx0" brushRef="#br0" timeOffset="16328.55">9969 2117 0,'-21'21'16,"42"-42"-16,-63 63 0,0-21 0,21 0 16,-22 22-16,1-1 0,0 0 0,20 22 15,-20-22-15,0 22 0,-1-1 16,1 1-16,21-22 0,-21 22 0,20-22 16,-20 0-16,0 43 0,21-43 15,-1-21-15,1 22 0,0-22 16,21 0-16,0 0 0,0 0 15,0 1-15,21-22 32,0-22-17</inkml:trace>
  <inkml:trace contextRef="#ctx0" brushRef="#br0" timeOffset="17203.71">10541 2498 0,'0'0'0,"0"-21"0,0-1 16,0 1-16,-21 0 15,0 0-15,-1 21 0,1 0 0,0-21 16,0 21-16,-21 0 0,20 0 16,-20 0-16,0 21 0,21 0 0,-22 0 15,1 0-15,0 1 0,-1 20 16,1 0-16,0-21 0,-1 22 0,22-1 16,-21 0-16,21-20 0,-1 20 15,1-21-15,21 0 0,0 0 16,0 1-16,0-1 0,0 0 0,21-21 15,1 0-15,20 0 0,-21 0 16,21 0-16,1 0 0,-1 0 0,-21 0 16,43 0-16,-22 0 0,0-21 15,1 0-15,-1-1 0,0 1 0,1 0 16,-1 0-16,0-21 0,-20-1 16,20 1-16,0 0 0,1-22 0,-1 22 15,0-1-15,1 1 0,-22-21 16,21 20-16,-21 22 0,0-21 0,1-1 15,-1 1-15,-21 21 0,0 0 16,21 0-16,-21-22 0,0 22 16,-21 21-1,0 0-15,-1 0 16,1 21-16,0 0 0,0 22 0,0-22 16,0 21-16,-1 1 0,1-1 15,0 0-15,0 1 0,21-1 0,0 21 16,-21-20-16,21-1 0,0-21 15,0 22-15,0-1 0,0-21 0,0 0 16,0 0-16,0 1 0,0-1 16,0 0-16,21 0 0,0-21 0,0 21 15,0-21-15,1 0 16,-1 0-16,21 0 0,-21 0 16,0 0-16,22-21 0,20 0 15,-42 0-15,22 0 0,-22-1 16,21 22-16,-21-42 0,1 21 15,-1 0-15,0 0 0,0-22 0,0 22 16,0 0-16,-21 0 0,0 0 0,0 42 31,0 0-31,0 0 16,0 0-16,0 22 0,0-22 0,0 0 16,-21 0-16,21 0 0,-21 0 15,21 1-15,0-1 0,0 0 16,0-42 31,0 0-47,21-1 0,-21 1 15,0 0-15</inkml:trace>
  <inkml:trace contextRef="#ctx0" brushRef="#br0" timeOffset="17519.55">11366 2223 0,'0'0'16,"22"0"0,-1 0-16,0 0 15,0 0-15,-21-22 31,0 1-31,-21 21 47,0 0-47,21 21 16,-21-21-16,21 22 0,-22-22 16,22 21-16,0 0 0,0 0 15</inkml:trace>
  <inkml:trace contextRef="#ctx0" brushRef="#br0" timeOffset="17828.24">11705 2286 0,'21'0'0,"-21"21"16,21 0-16,-21 1 16,22-1-16,-22 0 0,21 0 0,-21 0 15,0 22-15,21-22 0,-21 0 16,0 0-16,0 21 0,21-20 0,-21-1 16,0 0-16,21 0 0,-21 0 15,21 0-15,-21 1 0,0-1 16,22-42 31,-1-1-47,-21 1 15,21 0-15</inkml:trace>
  <inkml:trace contextRef="#ctx0" brushRef="#br0" timeOffset="18088.11">12277 2201 0,'0'0'0,"-22"22"32,1-22-32,0 21 0,0 0 0,0 0 15,0 0-15,-1 0 0,1 22 16,-21-1-16,21-21 0,0 22 0,-22-1 16,22-21-16,0 21 15,0-20-15,0 20 0,-1-21 0,1 0 16,0 0-16,21 1 0,0-1 15,-21-21-15,42 0 32,0-21-17,0 21-15,1-22 0</inkml:trace>
  <inkml:trace contextRef="#ctx0" brushRef="#br0" timeOffset="18636.36">12594 1947 0,'0'22'16,"0"-1"-1,0 0-15,0 0 0,21-21 16,0 21-16,-21 0 0,0 1 16,22-1-16,-1 0 0,0 0 0,0 0 15,0 0-15,0 1 0,1-22 16,-1 21-16,0 0 0,0 0 0,0 0 16,0-21-16,1 21 0,-1 1 15,21-22-15,-21 0 0,0 21 0,1-21 16,-1 0-16,0 0 0,0 0 15,0 0-15,0 0 16,-42 0 15,0 0-15,0 21-16,0 0 0,-22-21 0,22 21 16,-21 0-16,0 1 0,20-1 15,-20 0-15,21 0 0,-21 21 0,-1-20 16,22-1-16,-21 21 0,-1-21 15,22 0-15,0 1 0,0-1 0,0-21 16,0 21-16,-1 0 0,1-21 16,21 21-16,-21-21 15,21-21 32</inkml:trace>
  <inkml:trace contextRef="#ctx0" brushRef="#br0" timeOffset="41972.79">1016 4424 0,'0'-21'140,"0"0"-140</inkml:trace>
  <inkml:trace contextRef="#ctx0" brushRef="#br0" timeOffset="42231.92">635 4255 0,'0'0'0</inkml:trace>
  <inkml:trace contextRef="#ctx0" brushRef="#br0" timeOffset="42629.32">508 4276 0,'0'0'16,"-21"0"-16,0 0 0,-1 0 15,1 0-15,42 0 47,1 0-47,20 0 0,0 0 16,22 0-16,-22-21 0,22 21 16,-1-22-16,1 22 0,-1-21 15,1 21-15,20 0 0,-20-21 0,-1 21 16,1-21-16,-1 21 15,-20 0-15,-1 0 0,0 0 0,-21 0 16,1 0-16,-44 21 31,-20-21-31,21 0 16,0 0-16,0 0 16,-22 21-16,22-21 0,-21 0 0,21 0 15,-1 0-15</inkml:trace>
  <inkml:trace contextRef="#ctx0" brushRef="#br0" timeOffset="42924.37">995 4191 0,'0'42'15,"0"-20"1,0 20-16,-21-21 15,21 21-15,0 1 0,0-22 0,-22 42 16,22-20-16,0-1 16,0 0-16,0 1 0,0-1 0,0 22 15,0-22-15,-21 43 16,21-64-16,0 21 0,0-21 16,0 0-16,-21 1 0,21-1 0,0 0 15,0-42 16,0 0-31,0-1 16,0 1-16</inkml:trace>
  <inkml:trace contextRef="#ctx0" brushRef="#br0" timeOffset="43336.48">1524 4487 0,'0'22'16,"0"-1"-16,0 0 0,-21 0 0,0 0 15,-1 0-15,22 22 0,-21-22 16,0 21-16,0-21 0,21 22 16,0-22-16,-21 21 0,21-21 0,0 22 15,0-22-15,0 0 16,21 0-16,0-21 0,0 0 15,0 0-15,1 0 0,20-21 16,0 0-16,-21 0 0,22 0 16,-1-1-16,0 1 0,-20-21 0,20 21 15,-21 0-15,0-22 0,0 22 16,-21-21-16,0-1 0,0 22 0,0-21 16,0 21-16,0-22 0,-21 22 15,0 21-15,0-21 0,0 21 16,0 0-16,-1 0 0,-20 0 0,21 0 15,0 0-15,-22 21 0,22-21 16,0 21-16,-21 1 0,21-1 16,-1-21-16,22 21 0,0 0 15,0 0-15</inkml:trace>
  <inkml:trace contextRef="#ctx0" brushRef="#br0" timeOffset="44468.16">2794 4890 0,'0'0'0,"21"-22"31,-21 1-31,21 21 16,0-21-16,1 0 0,-1-21 15,21 20-15,-21 1 0,0-21 0,1 21 16,20-22-16,-21 22 0,0-21 16,0 0-16,1-1 0,-1 1 0,-21 0 15,0-1-15,21 22 0,-21-21 16,0 21-16,0-1 0,0 1 0,-21 21 47,0 0-47,21 21 0,-22 22 15,1-22-15,0 21 0,21 1 0,-21 20 16,0-21-16,21 22 0,-21-1 16,-1 1-16,1 21 0,21-22 15,-21 22-15,21-22 0,-21 22 0,21 0 16,0-22-16,0 1 0,0 20 0,0-20 15,-21-1-15,21 22 0,0-22 16,0 1-16,0-1 0,0 1 0,-21-1 16,21-20-16,0 20 0,0-20 15,0-1-15,0-21 0,0 21 16,0 1-16,0-22 0,0 0 0,21 0 16,-21 0-16,21 1 0,0-22 15,0 0-15,0 0 16,1 0-16,-1-22 0,0 1 15,0 0-15,21-21 0,-20 21 16,-1-22-16,21 1 0,-21-22 16,0 1-16,22-1 0,-22 1 0,0-22 15,0 22-15,-21-22 0,0 22 0,0-1 16,0 1-16,-21-1 0,-21 1 16,21-1-16,-22 22 0,1-1 15,21 1-15,-22 0 0,1 21 0,0-1 16,-1 1-16,22 0 0,-21 21 15,21 0-15,0 0 0,-1 0 0,1 0 16,42-21 15,1 21-31,-1-21 0,21 21 0,-21-21 16,22-1-16,-1 1 0,0 0 16,64-21-16,-64 21 0,22-22 15,-22 22-15,1 0 0,-1 0 16,0 0-16,-21-1 0,22 1 0,-22 0 15,0 21-15,-21-21 0,21 0 16,-42 42 31,0 0-47,21 0 0,0 0 16,-21 1-16,21-1 0,0 0 15,0 0-15,-21 0 0,21 0 16,0 1-16,0-1 0,0 0 15,0 0-15,0-42 47,0 0-47,0 0 0,0-1 16</inkml:trace>
  <inkml:trace contextRef="#ctx0" brushRef="#br0" timeOffset="44672.45">3577 4318 0,'0'21'62,"0"0"-46,21-21-1,0 22-15,1-22 0,-1 0 16</inkml:trace>
  <inkml:trace contextRef="#ctx0" brushRef="#br0" timeOffset="45159.88">3979 4487 0,'0'0'15,"0"22"-15,0-1 0,0 0 0,0 0 16,0 0-16,0 0 16,0 1-16,0-1 0,0 0 15,0 0-15,0 0 0,0 0 16,0 1-16,-21-1 0,21 0 0,0 0 16,0 0-16,-21-21 31,21-21-16,0 0 1,0 0-16,0 0 0,0-43 16,0 43-16,0 0 0,0 0 15,21-1-15,-21-20 0,21 21 16,0 0-16,1 0 0,20-1 16,-21 1-16,21 0 0,-20 21 15,20-21-15,21 21 0,-41 0 16,20 0-16,-21 0 0,21 21 15,-20-21-15,-1 21 0,0 0 16,-21 1-16,0-1 0,0 0 16,0 21-16,0-21 0,0 1 0,-21-1 15,0 0-15,21 0 0,-22 0 16,1 0-16,0 1 0,21-1 16,0-42 15,21 21-16,0-22-15,1 1 0</inkml:trace>
  <inkml:trace contextRef="#ctx0" brushRef="#br0" timeOffset="45763.55">4995 4382 0,'-63'-22'16,"42"22"-1,-1 22-15,1-1 0,-21 0 16,21-21-16,0 21 0,-1 21 16,-20-20-16,21-1 0,0 0 0,0 0 15,-1 0-15,1 22 0,21-22 16,0 0-16,-21 0 0,21 0 0,0 0 15,0 1-15,0-1 0,0 0 16,0 0-16,21-21 0,0 0 16,1 0-16,-1 0 0,0 0 15,0 0-15,0 0 0,0 0 16,1-21-16,-1 0 0,0 21 16,0-21-16,21-22 0,-20 22 15,-1-21-15,0 21 0,0-1 16,0-20-16,-21 0 0,21-1 0,1 22 15,-1-42-15,-21 20 0,21 1 16,0 0-16,-21-22 0,0 22 0,21 0 16,-21-1-16,21 1 0,-21 21 15,0 0-15,0-1 0,0 1 0,0 0 16,0 63 0,0-20-16,0 20 15,0 0-15,0 22 0,0-22 16,0 22-16,-21-1 0,21 1 15,-21-22-15,21 21 0,0-20 0,0-1 16,0 0-16,0 1 0,0-1 16,0-21-16,0 22 0,0-22 0,0 0 15,0 0-15,0 0 0,21-21 16,0 0-16,1 0 16,-1 0-16,0 0 0,0-21 15,21 21-15,-20-21 0,-1-21 0,21 20 16</inkml:trace>
  <inkml:trace contextRef="#ctx0" brushRef="#br0" timeOffset="46111.96">6667 4022 0,'0'0'0,"0"-21"0,0-1 0,0 1 16,-21 21 0,0 0-1,21 43-15,-21-22 16,21 21-16,0 0 0,-21 1 16,0-1-16,21 0 0,-22 22 15,22-22-15,0 1 0,-21-1 0,21 0 16,-21 1-16,21-1 0,0-21 0,0 0 15,0 22-15,0-22 0,0 0 16,0 0-16,0 0 0,0-42 47,0 0-31</inkml:trace>
  <inkml:trace contextRef="#ctx0" brushRef="#br0" timeOffset="46768.08">6244 4445 0,'-21'0'31,"21"21"-31,21-21 16,0 0-16,0 0 16,22 0-16,-22 0 0,21 0 0,22 0 15,-22-21-15,0 21 0,22-21 0,-1 21 16,-20-21-16,20 0 0,-20-1 15,-1 1-15,0 0 0,1 0 16,-22 0-16,0-22 0,0 22 0,0-21 16,-21 21-16,0-22 0,0 22 15,0 0-15,0-21 0,0 21 16,0-1-16,-21 22 0,0 0 16,0 22-1,0-1-15,21 21 0,-22-21 0,22 22 16,0-1-16,0-21 0,-21 21 15,0 1-15,21-1 0,-21 0 0,21 1 16,0-22-16,0 21 0,-21 1 16,21-22-16,0 0 0,0 21 0,0-21 15,-21 1-15,21-1 0,0 0 16,0 0-16,0-42 62,0 0-62,0 0 0,0-1 16,21 1-16,0 0 0,0-21 0,0 21 16,0-22-16,22 22 0,-22-21 15,21 21-15,-21-1 0,22 1 16,-22 0-16,21 21 0,-21 0 0,1 0 16,-1 0-16,0 0 0,21 0 15,-21 21-15,-21 0 0,0 1 0,0 20 16,0-21-16,0 0 15,0 22-15,0-22 0,0 0 0,0 0 16,0 0-16,0 0 0,0 1 0,0-1 16,0 0-16,-21-21 0,21 21 15,-21-21-15,21 21 16,0-42 15,21 21-31,0-21 0,-21 0 16,22 0-16</inkml:trace>
  <inkml:trace contextRef="#ctx0" brushRef="#br0" timeOffset="47148.14">7535 4509 0,'21'0'0,"1"0"15,-1-22-15,0 22 16,0 0-16,0-21 0,0 21 15,1-21-15,-1 0 16,0 21-16,0-21 0,-21 0 0,21-1 16,-21 1-16,0 0 15,0 0-15,0 0 0,0 0 16,-21-1 0,0 22-16,0 0 0,0 0 15,-1 0-15,1 22 0,0-1 0,0 0 16,0 21-16,0-21 0,-1 1 15,1 20-15,21-21 0,0 21 0,0-20 16,0 20-16,0-21 0,0 0 16,0 0-16,0 1 0,21-1 15,1-21-15,-1 21 0,0 0 0,21-21 16,-21 0-16,1 0 0,20 0 0,-21 0 16,21 0-16,-20 0 0,20 0 15,-21-21-15,0 0 0,22 0 16,-22-1-16,0 1 0,-21 0 0</inkml:trace>
  <inkml:trace contextRef="#ctx0" brushRef="#br0" timeOffset="48016.37">8996 3979 0,'0'0'0,"21"-21"0,-21 0 16,0 0-16,0 0 16,0 42 15,-21 0-31,21 21 0,-21-20 16,-1 20-16,1 0 0,21 22 15,-21-22-15,0 22 0,21-22 16,0 0-16,-21 22 0,21-22 0,0 0 15,0 1-15,0-22 0,0 21 16,0-21-16,0 1 0,21-1 0,-21 0 16,21 0-16,21-21 0,-20 0 15,-1 0-15,21 0 0,-21 0 0,22 0 16,-22 0-16,21 0 0,-21-21 0,22 21 16,-22-21-16,0 0 0,0-1 15,0-20-15,0 21 0,22-21 0,-22-1 16,0 1-16,-21 0 0,21-1 15,0-20-15,1-1 0,-22 22 0,21-22 16,-21 22-16,21 0 16,-21-1-16,0 22 0,0 0 0,0 0 15,0 0-15,0 42 32,-21 0-32,21 21 0,-21 1 15,21-1-15,-22 22 0,22-22 0,0 21 16,0-20-16,0 20 0,0-20 15,-21-1-15,21 0 0,0-21 0,0 22 16,0-22-16,0 0 0,0 0 0,21 0 16,-21 1-16,22-22 0,-1 0 15,-21 21-15,21-21 0,0 0 0,0 0 16,0 0-16,1 0 16,-1 0-16,0-21 0,0 21 0,0-22 15,22 1-15,-22 0 0,0 0 16,0 0-16</inkml:trace>
  <inkml:trace contextRef="#ctx0" brushRef="#br0" timeOffset="48499.8">9969 4276 0,'0'21'32,"0"0"-32,0 0 0,-21 0 15,21 1-15,0-1 0,0 21 16,-21-21-16,21 0 0,-21 1 15,21-1-15,-21-21 0,21 21 0,0 0 16,0 0-16,-21-21 0,21 21 0,-22-21 16,22 22-1,-21-22 17,21-22-32,0 1 0,0 0 15,0 0-15,0 0 0,0-22 16,0 22-16,0-21 0,21 21 0,1-22 15,-1 1-15,0 0 0,21 21 0,-21-22 16,22 22-16,-1 0 16,0 0-16,1 21 0,-1 0 0,0 0 15,1 0-15,-22 0 0,21 21 16,-21 0-16,22 0 0,-22 0 0,0 1 16,-21 20-16,0-21 0,0 21 15,0-20-15,0 20 0,0-21 0,0 0 16,0 0-16,-21 22 0,21-22 15,-21-21-15,0 21 0,21 0 0,-22 0 16,1-21-16,21-21 47,21 0-47,1 0 16,-1 0-16,0 0 0,0-22 15,-21 1-15</inkml:trace>
  <inkml:trace contextRef="#ctx0" brushRef="#br0" timeOffset="49580.21">10858 3725 0,'-21'170'31,"0"-128"-31,21 0 0,-21 22 16,21-22-16,-21 22 0,0-22 0,21 0 15,0 1-15,-22-1 0,1 0 16,21 1-16,-21-22 0,0 0 0,21 0 16,0 0-16,0 1 0,0-1 15,-21-21-15,21 21 16,0-42 0,0 0-1,21-1-15,-21 1 0,21-21 0,0 21 16,0-22-16,-21 1 0,22 21 15,-1-21-15,0-1 0,0 22 0,0 0 16,-21 0-16,21 0 16,1-1-16,-1 22 0,21 0 15,-21 0-15,0 0 16,1 22-16,-22-1 0,0 0 16,0 0-16,0 0 15,0 0-15,-22-21 0,1 22 16,0-22-16,0 0 0,0 0 15,0 21-15,-1-21 0,1 0 16,0 0-16,0 0 0,0 0 16,21 21-1,0 0 1,0 0-16,0 0 16,0 1-16,0-1 0,0 0 0,21 0 15,-21 0-15,21 0 16,0 1-16,0-22 0,1 21 15,-1-21-15,0 0 16,0 0-16,0 0 0,0 0 16,1 0-16,-1 0 0,0 0 15,0 0-15,0 0 0,22-21 0,-22-1 16,0 1-16,21 0 0,1-21 16,41-64-1,-63 64-15,1-1 0,-1 22 0,-21-21 16,0 21-16,21-22 15,-21 64 17,0 1-32,0-1 0,0 21 0,-21-21 15,21 0-15,0 22 0,0-22 0,-21 21 16,21-21-16,-22 1 0,22-1 16,-21 0-16,21 0 0,0 0 0,0 0 15,0 1-15,-21-22 16,21 21-1,0-42 17,0-1-32,0 1 15,0 0-15,0 0 0,0 0 16,0-22-16,0 22 0,0-21 0,21 21 16,0 0-16,-21-22 0,22 22 15,-1 0-15,0-21 0,0 20 0,21 1 16,-20 21-16,-1-21 0,0 0 15,0 21-15,21 0 0,-20 0 0,20 0 16,-21 0-16,0 21 0,22 43 16,-43-43-16,0 21 15,0 22-15,0-22 0,0-21 16,-22 21-16,1-20 0,21-1 16,0 21-16,-21-21 0,0-21 0,21 21 15,-21 1-15,21-1 16,21-21 15,-21-21-15,21-1-16,0 1 0,0 0 15,1 0-15</inkml:trace>
  <inkml:trace contextRef="#ctx0" brushRef="#br0" timeOffset="50047.87">12192 4022 0,'-106'63'15,"85"-20"-15,0-22 16,0 0-16,-22 21 0,22-21 16,0 22-16,0-22 0,21 0 0,0 21 15,-21-20-15,21-1 0,0 0 16,0 0-16,0 0 0,0 0 15,21 1-15,0-1 16,0-21-16,0 0 0,0 0 16,1 0-16,20 0 0,-21 0 0,21 0 15,-20 0-15,20 0 0,0 0 16,-21-21-16,22-1 0,-22 1 0,21 0 16,-21 0-16,22-43 15,-22 43-15,0-21 0,0 0 0,-21-1 16,0 1-16,0 0 0,0-1 15,0 22-15,0-21 0,-21 21 0,0 21 16,0-22-16,0 22 0,-43 0 16,43 0-16,-21 22 15,-1-1-15,1 0 0,0 21 16,20-21-16,-20 22 0,21-1 0,0 0 0,0 1 16,-1-1-16,22-21 15,0 22-15,0-22 0,0 21 0,0-21 16,22 0-16,-1-21 0,0 22 0,0-22 15,0 0-15,0 0 0,22 0 16,-22 0-16</inkml:trace>
  <inkml:trace contextRef="#ctx0" brushRef="#br0" timeOffset="51114.96">12721 4064 0,'0'0'0,"-21"0"0,21 21 16,-21 0-16,0 1 0,21-1 15,0 0-15,0 21 0,-22-21 0,22 22 16,-21-22-16,21 21 0,0-21 16,0 1-16,0-1 0,0 0 0,0 0 15,0 0-15,0 0 16,21-21-16,1 0 15,-1 0-15,0 0 16,0 0-16,0 0 0,0-21 16,1 0-16,-1 21 0,0-42 0,0 21 15,0-1-15,0-20 0,-21 21 16,22-21-16,-1-1 0,0 22 0,-21 0 16,0 0-16,0 0 0,0-1 15,0 44 1,0-1-16,0 0 0,0 0 15,-21 21-15,0-20 0,-1 20 0,1-21 16,21 0-16,0 22 0,-21-22 16,21 0-16,0 0 0,-21 0 0,21 0 15,0 1-15,0-1 0,21-21 16,0 0-16,0 0 16,22 0-16,-22 0 15,0 0-15,21 0 0,-20-21 16,20 21-16,-21-22 0,21 1 0,-20 0 15,-1-21-15,0 21 0,0-22 16,0 22-16,-21-21 0,0-1 0,0 22 16,0-21-16,0 21 0,0 0 15,-21-1-15,0 1 0,-21 21 16,20 0-16,1-21 0,0 21 0,0 0 16,42 0 15,0 0-31,22-21 15,-22 21-15,21 0 0,0-21 16,22 21-16,-22-21 0,-21 21 16,22 0-16,-22 0 0,0-22 15,0 22-15,0 0 0,1 0 0,-1 0 16,0 0-16,-21 22 0,0-1 16,0 0-16,0 0 0,0 0 0,0 0 15,0 1-15,0 20 0,0-21 16,0 21-16,0-20 0,0-1 0,-21 21 15,21-21-15,0 0 0,0 1 16,-21-1-16,21 0 0,0 0 16,-22 0-16,22 0 0,0 1 15,-21-22 1,21-22 15,0 1-31,0 0 16,0 0-16,0-21 0,0 20 15,21-20-15,1 0 0,-1-1 0,0 1 16,0 0-16,0-1 0,0 1 16,1 0-16,20 21 0,-21-1 15,0 1-15,22 0 0,-22 0 0,0 21 16,21 0-16,-21 0 0,1 0 0,-1 0 16,-21 21-16,0 0 0,21 22 15,-21-1-15,0 0 0,0 1 16,0-1-16,0 0 0,0-21 0,0 22 15,0-1-15,0-21 0,0 22 16,0-22-16,0 0 0,-21 0 0,21 0 16,-21 0-16,-1-21 15,22-21 17,0 0-32</inkml:trace>
  <inkml:trace contextRef="#ctx0" brushRef="#br0" timeOffset="51807.55">15134 3768 0,'0'0'15,"0"-43"-15,0 22 0,21 0 0,-21-21 16,21 21-16,-21-1 0,0-20 16,0 21-16,22 21 15,-22 21 1,0 0-16,0 22 0,0-1 15,0 0-15,0 1 0,0 20 16,0-21-16,-22 22 0,22-1 0,-21 1 16,0-1-16,0 1 0,0-1 15,0-20-15,-1 41 0,22-41 16,-21-22-16,21 21 0,-21-21 16,21 1-16,0-1 0,0 0 15,0-42 16,0 0-31,0-22 0,0 22 16,21 0-16,0-21 16</inkml:trace>
  <inkml:trace contextRef="#ctx0" brushRef="#br0" timeOffset="52164.35">14965 3704 0,'-21'0'0,"42"0"0,-64-21 15,43 0-15,-21 0 0,21 0 0,0-1 16,0 1-16,0 0 0,21 0 16,1 0-16,20-22 0,0 22 0,22 0 15,-1 21-15,22-21 0,-22 0 16,22 21-16,0 0 0,-22 0 16,1 21-16,-1 0 0,-20 21 15,-1-20-15,0 20 0,-21 0 0,1 1 16,-22-1-16,0-21 0,-22 21 15,1 1-15,-21-1 0,0-21 0,-22 22 16,1-1-16,-1-21 0,1 21 16,-1-20-16,-21-1 0,-20 21 15,62-21-15,1 0 0,21-21 16,0 0-16,-1 0 0,22 22 0,22-22 31,20 0-31,-21 0 0,21 0 16,1-22-16,-1 1 15,0 21-15,1 0 0,-1 0 0</inkml:trace>
  <inkml:trace contextRef="#ctx0" brushRef="#br0" timeOffset="52721.87">16002 4085 0,'0'0'0,"0"-21"0,21 21 15,-21-21-15,21 21 0,-21-21 16,0 0-16,0-1 0,0 1 16,0 0-16,0 0 0,0 0 15,-21 21 1,0 0-16,0 0 16,0 0-16,-1 0 0,1 21 15,-21 0-15,21 21 0,0-20 0,-1 20 16,-20 0-16,21 1 0,0-22 15,0 21-15,-1 0 0,22-20 0,0 20 16,0-21-16,0 0 0,0 0 16,0 1-16,0-1 0,22-21 15,-1 0-15,0 0 16,0 0-16,21 0 16,-20-21-16,-1 21 0,0-22 0,0 1 15,21 0-15,-20 0 0,-1-21 16,0 20-16,0-20 0,0 21 0,0-21 15,1-1-15,-1 1 0,0 21 16,-21-22-16,0 22 0,0 0 16,0 42-1,0 0-15,0 22 16,-21-22-16,0 21 0,21 1 16,-22-22-16,22 21 0,0-21 15,0 22-15,0-22 0,0 0 16,0 0-16,0 0 0,0 0 0,0 1 15,22-22-15,-1 0 0,0 0 16,0 0-16,0 0 0,0 0 16,22 0-16,-1 0 0,-21 0 0,22-22 15,-1 1-15,-21 0 0,21-21 16,1 21-16</inkml:trace>
  <inkml:trace contextRef="#ctx0" brushRef="#br0" timeOffset="52996.71">16785 3493 0,'0'0'0,"0"-22"16,0 1-1,-21 42-15,0 1 0,0 20 16,21-21-16,0 21 0,-22 1 16,1-1-16,21 0 0,-21 1 0,21 20 15,0-20-15,0-1 0,-21 21 16,21-20-16,-21-1 0,21 0 0,0 1 15,0-1-15,0-21 0,0 22 16,0-22-16,0 0 0,0 0 0,0 0 16,21-21 15,0 0-31,-21-21 0,21 0 0,0 0 16,1 0-16,-1-1 0,0-20 15</inkml:trace>
  <inkml:trace contextRef="#ctx0" brushRef="#br0" timeOffset="53488.8">17230 3387 0,'0'0'16,"0"21"-16,-22 21 0,1 1 0,21-1 15,-21 0-15,0 22 0,0-22 16,21 0-16,-21 22 0,-1-22 0,1 1 15,21-1-15,0 0 0,0 1 16,-21-1-16,21 0 0,0-21 0,-21 22 16,21-22-16,0 0 0,0 0 15,0 0-15,0-42 32,0 0-17,0 0-15,0-21 0,0 20 16,0-20-16,0 0 0,0-1 0,21 22 15,0-21-15,22 0 0,-22 20 16,0-20-16,21 21 0,1 0 16,-1 0-16,0-1 0,1 22 0,-1 0 15,0 0-15,1 0 0,-1 0 16,0 0-16,-21 22 0,1-1 16,-1 0-16,0 21 0,-21-21 0,0 22 15,0-1-15,0 0 0,0-20 16,0 20-16,0-21 0,0 21 0,-21-20 15,21-1-15,-21 0 0,-1 0 16,1 0-16,0-21 16,0 0-1,0 0-15,0-21 16,-1 0-16,22 0 16,-21 0-16,0-1 0</inkml:trace>
  <inkml:trace contextRef="#ctx0" brushRef="#br0" timeOffset="53684.68">16637 3874 0,'21'0'32,"0"0"-32,0 0 0,1 0 15,-1 0-15,21 0 0,-21 0 16,22 0-16,-1 0 0,0-22 15,1 22-15,-1 0 0,0-21 0,1 21 16,-1 0-16,21-21 0,-20 21 16</inkml:trace>
  <inkml:trace contextRef="#ctx0" brushRef="#br0" timeOffset="54808.76">18627 3895 0,'21'0'16,"0"0"-16,0-21 16,0-1-16,0 1 0,1 0 15,-22 0-15,21 0 16,-21 0-16,0-1 0,21 1 0,-21 0 15,21-21-15,-21 21 0,0-1 16,0 1-16,0 0 0,0 0 0,0 42 47,-21 0-47,0 22 16,0-22-16,-1 21 0,22-21 0,0 22 15,-21-22-15,21 0 0,-21 21 16,21-21-16,0 1 0,0-1 0,0 21 15,0-21-15,0 0 0,21 1 16,0-22-16,1 21 0,-1-21 0,0 0 16,0 0-16,0 0 0,0 0 15,1 0-15,-1 0 0,21 0 16,-21-21-16,0-1 0,1 1 0,-1 0 16,0 0-16,-21 0 0,21 0 15,-21-22-15,21 22 0,-21 0 0,0-21 16,0 20-16,0-20 0,0 21 15,-21 0-15,0 0 0,0 21 16,0-22-16,-1 22 0,1-21 16,0 21-16,0 0 0,42 0 31,0 0-31,0 0 0,1 0 16,20 0-16,-21 0 0,21 0 15,1 0-15,-22 0 0,21 0 0,22 0 16,-22 0-16,0-21 0,22 0 15,-22 21-15,43-42 16,-43 20-16,1 1 0,-22 0 0,0 0 16,0 0-16,0 0 0,0-1 15,-21 1 1,0 42 0,0 1-1,-21-1-15,21 0 0,-21 21 16,0-21-16,0 22 0,0-1 0,-1 0 15,1 1-15,0-1 0,0-21 16,0 22-16,0 20 0,21-21 0,-22 64 16,22-42-16,0-1 15,0 22-15,0-22 0,0 1 16,0-1-16,0 1 0,0-1 0,0 1 16,0-1-16,0 1 0,0-1 15,0 1-15,0-1 0,0 1 0,0-22 16,0 22-16,0-1 0,0-20 15,0-1-15,0 43 0,0-43 16,0 0-16,0-21 0,0 1 0,0-1 16,0 0-16,0 0 0,0 0 15,-21-21 1,0 0-16,0 0 16,0 0-16,0-21 0,21 0 15,-43 0-15,43-22 0,-21 1 0,0 0 16,0-1-16,0-20 0,21-1 15,0-20-15,0 20 0,0-20 0,0-1 16,0 0-16,0 22 0,21-22 16,-21 0-16,42 22 0,-21-22 0,22 1 15,-22 20-15,21 1 0,22-1 16,-22 1-16,0 20 0,1 1 0,-1 0 16,21 20-16,-20 1 0,-22 0 15,21 0-15,1 0 0,-22 21 0,0 0 16,0-21-16,0 21 0,0 0 15,-21-22 1,-21 22-16,0 0 16</inkml:trace>
  <inkml:trace contextRef="#ctx0" brushRef="#br0" timeOffset="55880.41">4297 5461 0,'0'0'0,"0"-21"16,-21 0-16,-1 0 16,1-1-1,21 44 17,0 20-32,0-21 15,0 21-15,0-20 0,0 20 0,0 0 16,0 1-16,-21-1 15,21 0-15,-21 1 0,21-1 0,0-21 0,0 21 16,0-20-16,-21-1 16,21 0-16,0 21 15,21-63 17,0 0-32,-21 0 15,21-22-15</inkml:trace>
  <inkml:trace contextRef="#ctx0" brushRef="#br0" timeOffset="56123.27">4784 5271 0,'0'0'0,"0"21"16,0 0-16,0 0 15,-22 21-15,22-20 0,-21-1 0,21 21 16,0-21-16,0 22 0,0-22 15,-21 21-15,21 0 0,0-20 0,0-1 16,0 21-16,0-21 0,-21 0 16,21 22-16,0-22 0,0 0 15,0 0-15,0 0 0,-21-21 16,0 0 0</inkml:trace>
  <inkml:trace contextRef="#ctx0" brushRef="#br0" timeOffset="56395.86">4276 5673 0,'0'0'0,"-22"0"0,22-21 31,22 21-16,20-22-15,-21 22 0,0 0 16,22-21-16,-22 21 0,21 0 16,-21 0-16,22-21 0,-22 21 15,0 0-15,0 0 0,0 0 16,0 0-16,1 0 0,-1 0 16,0-21-16,0 21 0,0 0 0,0 0 15,1-21-15,-1 21 0,0 0 16,0 0-16,-21-21 0</inkml:trace>
  <inkml:trace contextRef="#ctx0" brushRef="#br0" timeOffset="56676.07">5122 5419 0,'0'-21'31,"21"21"-15,1 0-16,-1 0 0,0-22 0,0 22 15,0-21-15,22 21 0,-1 0 16,0-21-16,1 21 0,-1 0 16,0-21-16,1 21 0,20 0 15,-42 0-15,0 0 0,1 0 0,-44 0 31,1 0-31,0 0 0,0 0 16,-21 0-16,20 0 0</inkml:trace>
  <inkml:trace contextRef="#ctx0" brushRef="#br0" timeOffset="56930.69">5334 5334 0,'0'21'16,"0"0"-16,0 1 15,0-1 1,0 0-16,0 0 0,0 21 0,0-20 16,0 20-16,0-21 0,0 21 15,-21 1-15,21-22 0,-21 21 0,21-21 16,0 1-16,0 20 0,-22-21 16,22 0-16,-21 0 0,21 1 15,0-1 1,21-42-1,1-1 1,-1 1-16,0 21 0</inkml:trace>
  <inkml:trace contextRef="#ctx0" brushRef="#br0" timeOffset="57196.07">5905 5355 0,'0'0'0,"22"0"31,-22 21-31,0 1 0,0 20 0,0-21 16,0 21-16,-22-20 15,1 20-15,21 0 0,0 1 0,-21-22 0,0 21 16,21-21-16,-21 22 0,21-22 16,0 0-16,-21 0 0,21 0 0,-22 0 15,22-42 32,0 0-47,22 0 16,-22-21-16,0 20 0,0-20 0</inkml:trace>
  <inkml:trace contextRef="#ctx0" brushRef="#br0" timeOffset="57429.99">5821 5419 0,'0'0'15,"21"0"-15,0 0 0,0 0 16,0 0-16,1 0 15,-1 21-15,0 0 0,0 0 0,0 0 16,0 1-16,1-1 0,-1 0 16,-21 0-16,21 21 0,-21-20 15,21-1-15,-21 0 0,0 0 16,0 0-16,0 0 0,0 1 16,0-1-16,21-21 31,-21-21-31,21-1 0,1 1 15,-22 0-15,21 0 0,0 0 16,0-22-16,0 22 0</inkml:trace>
  <inkml:trace contextRef="#ctx0" brushRef="#br0" timeOffset="57876.43">6498 5355 0,'-21'0'15,"0"21"1,0-21-16,-1 22 0,1-1 0,0 0 15,0-21-15,0 21 0,0 0 16,-1 0-16,-20 22 0,21-43 16,0 21-16,0 0 0,21 0 15,0-42 32,0 0-47,21 21 0,0-21 0,0 0 16,0-1-16,0 1 0,1 0 15,-1 0-15,0 0 0,0 0 0,0-1 16,0 1-16,1 0 16,-1 21-16,0 0 15,-21 21 1,0 0 0,0 1-16,0 20 0,0-21 15,0 0-15,0 22 0,0-1 0,0-21 16,-21 21-16,0 1 15,21-22-15,0 21 0,-22-21 0,22 22 16,0-22-16,-21 0 0,21 0 16,0 0-16,0 1 0,21-22 47,1-22-47,-22 1 0,21 0 15,0 0-15</inkml:trace>
  <inkml:trace contextRef="#ctx0" brushRef="#br0" timeOffset="58215.4">7091 5249 0,'0'0'0,"0"22"31,-21-22-31,-1 21 0,22 0 0,-21 0 16,0 0-16,0 0 0,21 22 15,-21-22-15,0 21 0,-1 1 0,22-1 16,-21 0-16,21-21 0,-21 22 16,21-1-16,0-21 0,0 22 0,0-22 15,0 0-15,0 0 0,0 0 0,0 0 16,21-21-16,0 22 0,1-22 16,-1 0-16,21 0 0,-21 0 0,22 0 15,-1 0-15,0 0 0,1 0 16,-22 0-16,21 0 0,0 0 15,-20-22-15,-1 22 0,0 0 16,0-21-16,0 21 0,0 0 0,1 0 16,-22-21-16,0 0 15,21 21-15,-21-21 0</inkml:trace>
  <inkml:trace contextRef="#ctx0" brushRef="#br0" timeOffset="58730.27">8382 5249 0,'0'0'15,"-21"0"-15,42 0 16,0 0-16,0 0 0,0 0 16,22 0-16,-1 0 0,0-21 15,22 21-15,-22 0 0,22 0 0,-1-21 16,1 21-16,-1-21 15,1 21-15,-22 0 0,0 0 0,1 0 16,-1 0-16,-21 0 0,0 0 0,1 0 16,-44 0-1,1 0-15,0 0 16,-21 0-16,21 0 0</inkml:trace>
  <inkml:trace contextRef="#ctx0" brushRef="#br0" timeOffset="58971.91">8763 5228 0,'0'0'0,"-42"85"16,20-64-1,22 0-15,-21 0 0,21 22 16,0-22-16,-21 21 0,21-21 0,-21 22 16,21-1-16,-21-21 0,21 22 15,0-1-15,-21-21 0,21 21 0,0-20 16,0-1-16,-22 0 0,22 0 15,0 0-15,0 0 0,0 1 16,22-22 0,-1 0-1,0 0-15,0-22 0,0 1 16,0 0-16</inkml:trace>
  <inkml:trace contextRef="#ctx0" brushRef="#br0" timeOffset="59408.69">8975 5673 0,'0'0'0,"-22"-21"0,1-1 15,21 1-15,0 0 16,0 0-16,0 0 16,0 0-16,0-1 0,0 1 15,43 21-15,-22-21 0,0 21 16,0 0-16,0-21 0,22 21 15,-22 0-15,21 0 0,-21 0 0,22 0 16,-22 21-16,21 0 0,-21-21 16,0 43-16,1-22 0,-1 0 0,-21 21 15,21 1-15,-21-22 0,0 21 16,0-21-16,0 0 0,-21 22 0,0-22 16,-1 0-16,22 0 0,-21-21 0,21 21 15,-21-21-15,21-21 31,0 0-15,0 0-16,0 0 0,0 0 0,21-22 16,0 22-16,-21 0 0,22-21 15,-1 20-15,-21 1 0,21-21 0,0 21 16,-21 0-16,21-1 0,0 22 0,1-21 16,-1 21-16,21-21 15,-21 0-15,0 21 0,1 0 0,-1 0 16,0 0-16,0-21 0,0 21 15,0 0-15</inkml:trace>
  <inkml:trace contextRef="#ctx0" brushRef="#br0" timeOffset="60039.07">9800 5694 0,'0'0'0,"21"0"15,0 0-15,1 0 0,20 0 16,-21 0-16,21-21 0,-20 0 16,20 21-16,0-22 0,-21 1 15,22 0-15,-22 0 0,21 21 16,-21-21-16,1 0 0,-1-1 0,-21 1 16,0 0-16,0 0 15,-21 21 1,-1 0-16,1 0 0,-21 0 0,21 0 15,-22 21-15,22-21 0,-21 21 16,0 0-16,20 1 0,-20 20 0,21-21 16,0 21-16,0-20 0,-1 20 0,22-21 15,-21 21-15,21-20 0,0-1 16,0 0-16,0 0 0,0 0 0,21 0 16,22 1-16,-22-22 0,21 0 15,-21 0-15,22 0 0,20 0 0,-20 0 16,20 0-16,-21 0 0,22 0 15,-22-22-15,1 1 0,-1 21 0,0-21 16,1 0-16,-1 0 0,0 0 16,-21-22-16,1 22 0,20 0 15,-21-21-15,0 20 0,-21-20 0,0 21 16,21 0-16,-21 0 0,0-1 16,0 1-16,0 0 15,-21 21 1,0 21-16,0-21 0,0 21 15,0 1-15,-1 20 0,22-21 16,0 0-16,-21 22 0,21-22 0,0 0 16,0 21-16,0-21 0,0 1 15,0-1-15,0 0 0,0 0 16,21-21-16,1 0 0,-1 0 16,21 0-16,-21 0 15,0 0-15,22 0 0,-22-21 0,21 0 16,-21 0-16,22-1 0,-22 1 15,21 0-15,-21 0 0</inkml:trace>
  <inkml:trace contextRef="#ctx0" brushRef="#br0" timeOffset="61163.41">12340 5546 0,'0'0'0,"21"-21"31,0-1-15,1 22-16,20-21 0,-21 0 16,0 0-16,0 21 0,1-21 0,-1 0 15,0-1-15,0 1 0,-21 0 0,21 0 16,-21 0-16,0 0 0,0-1 15,0 1-15,0 0 0,-21 21 0,-21 0 16,21-21-16,-1 21 0,-20 0 16,0 0-16,21 0 0,-22 21 0,1-21 15,21 21-15,-22 0 16,1 1-16,21-1 0,21 0 16,0 0-16,0 0 0,0 0 0,0 1 15,21-1-15,21 0 0,-20 0 16,20 21-16,0-20 0,-21-1 15,22 0-15,-22 21 0,0-21 16,0 1-16,0 20 0,1-21 16,-1 0-16,0 22 0,-21-22 0,0 0 15,0 21-15,0-21 0,-21 1 16,0-1-16,-1 0 0,-20 0 0,0 0 16,-1-21-16,1 21 0,0-21 0,-22 0 15,22 0-15,0 0 0,-1 0 16,1 0-16,0-21 0,-1 21 15,1-21-15,21 0 0,0 0 0,-1-22 16,1 1-16,21 21 0,0-21 16,-21-1-16,21 1 0,0-22 0,0 22 15,0 21-15,0-21 0,0 20 0,0 1 16,0 0-16,0 0 0,21 21 16,-21 21-1,21 0 1,1 0-16,-22 1 0,21 20 0,-21-21 15,21 21-15,-21 1 0,21-1 16,0-21-16,0 22 0,-21-1 16,22-21-16,-1 0 0,0 22 15,21-22-15,-21 0 0,1-21 0,20 21 16,-21-21-16,0 0 0,22 0 0,-1 0 16,-21 0-16,21 0 0,1 0 15,-1 0-15,0-21 0,-20 21 0,20-21 16,0 0-16,1-1 0,-1-20 15,0 21-15,-21-21 0,22-1 0,-22 1 16,21 0-16,-21-1 0,1 1 16,-1 0-16,0-1 0,0 1 0,0 0 15,0-1-15,-21 1 0,0 0 16,22 20-16,-22 1 0,21 0 16,-21 0-16,0 42 15,0 0 1,0 0-16,0 1 0,0 20 0,-21-21 15,21 21-15,0 1 0,0-1 16,-22 0-16,22 1 0,-21-1 0,21 0 16,-21 1-16,21-22 0,0 21 15,0 1-15,0-22 0,0 0 0,0 0 16,0 0-16,0 0 0,21 1 16,0-22-16,1 0 15,-1 0-15,0 0 0,-21-22 16,21 1-16,0 21 15,-21-21-15,21 0 0,-21 0 0</inkml:trace>
  <inkml:trace contextRef="#ctx0" brushRef="#br0" timeOffset="61372.29">12827 5503 0,'42'0'31,"-21"0"-31,1 0 16,-1 0-16,21 0 0,-21 0 0,22 0 15,-22 0-15,21 0 0,0 0 16,-20 0-16,20-21 0,21 21 16,-20 0-16,-22 0 0,0-21 15</inkml:trace>
  <inkml:trace contextRef="#ctx0" brushRef="#br0" timeOffset="61857.41">13547 5609 0,'-22'0'15,"22"-21"1,0 0-1,0 0-15,0 0 0,0-1 16,22 1-16,-1 0 16,0 21-16,0-21 0,0 0 0,0 21 15,1 0-15,-1 0 16,0 0-16,0 0 0,0 0 0,0 0 16,1 0-16,-1 0 0,0 21 0,0-21 15,0 21-15,0 0 0,1 0 16,-22 22-16,0-22 0,21 0 15,-21 21-15,0-20 0,0-1 0,0 21 16,0-21-16,0 0 0,0 1 0,0-1 16,-21 0-16,-1 0 15,1-21 1,0 0-16,21-21 16,0 0-1,0 0-15,0-1 0,0 1 16,0 0-16,0 0 0,0 0 0,21 0 15,0-1-15,-21-20 0,22 21 16,-1 0-16,-21 0 0,21 21 16,0-22-16,21 1 0,1 0 15,-22 21-15,0 0 0,0-21 16,0 21-16,1 0 0,20-21 0,-21 21 16</inkml:trace>
  <inkml:trace contextRef="#ctx0" brushRef="#br0" timeOffset="62332.28">14457 5334 0,'0'21'31,"0"0"-31,0 1 0,0-1 16,0 0-16,-21 0 16,21 0-16,0 0 0,0 22 0,-22-22 15,22 0-15,-21 0 0,21 22 16,-21-22-16,21 0 0,0 0 0,0 0 15,0 0-15,0 1 0,0-1 16,21-21-16,0 0 16,1 0-16,-1 0 0,0 0 0,0 0 15,21 0-15,-20 0 0,-1 0 16,21-21-16,-21 21 0,0-22 16,1 1-16,-1 0 0,0 0 0,0-21 15,0 20-15,0 1 0,-21-21 16,0 21-16,22-22 0,-22 22 15,21 0-15,-21 0 0,0 0 0,0 0 16,0 42 15,-21-21-31,21 21 0,-22 0 16,1 0-16,21 22 0,0-22 16,0 21-16,0-21 0,0 0 0,0 22 15,0-22-15,0 0 0,0 0 16,0 0-16,0 1 0,21-22 15,1 21-15,-1-21 16,21 0-16,-21 0 0,22 0 0,-1 0 16,-21-21-16,21 21 15,-20-22-15,20 1 0</inkml:trace>
  <inkml:trace contextRef="#ctx0" brushRef="#br0" timeOffset="63732.52">15452 5355 0,'0'0'0,"0"-21"0,-22 21 16,1 0 0,0 0-16,0 0 0,0 0 0,0 21 15,-1 0-15,1 1 0,-21-1 16,21 0-16,0 0 0,-1 0 0,22 0 16,-21 1-16,0 20 0,21-21 15,-21 0-15,21 22 0,0-22 16,0 0-16,0 21 0,0-21 15,0 1-15,21-1 0,0-21 16,0 21-16,1-21 0,-1 0 0,21 0 16,-21 0-16,22 0 0,-22 0 15,21 0-15,-21 0 0,22-21 0,-1 21 16,-21-21-16,21-1 0,-20 1 16,20 0-16,-21 0 0,0-21 15,0 20-15,1-20 0,-1 0 0,0-1 16,-21 1-16,21 0 0,-21-1 15,21-20-15,-21 21 0,0-1 0,21-20 16,-21 20-16,0 1 0,0 0 16,0-1-16,0 22 0,0-21 15,0 21-15,-21 63 32,21-21-32,0 22 0,-21-22 15,0 21-15,21 0 0,0 1 16,0-1-16,0 0 0,-21 1 0,21-1 15,0 0-15,0 1 0,0-1 0,0 0 16,0-20-16,0 20 16,0 0-16,0-21 0,21 1 0,0 20 15,0-21-15,0 0 0,1-21 16,-1 21-16,0 1 0,0-22 0,21 0 16,-20 0-16,-1 0 0,0 0 15,21 0-15,-21 0 0,1 0 0,20 0 16,-21-22-16,0 1 0,0 0 15,22 0-15,-22 0 0,0-22 0,0 22 16,-21-21-16,21 0 0,-21 20 16,22 1-16,-22-21 0,0 21 0,0 0 15,0-1-15,-22 22 32,1 22-32,0-1 15,21 0-15,-21 21 16,21-21-16,0 1 0,-21-1 0,21 21 15,0-21-15,0 0 0,0 1 16,0-1-16,0 0 0,0 0 0,0 0 16,0 0-16,21-21 0,-21 22 15,21-22-15,0 0 0,0 0 16,1 0-16,-1 0 0,0 0 0,21 0 16,-21 0-16,1 0 0,20-22 15,-21 1-15,0 0 0,0 0 0,1 0 16,-1 0-16,0-22 0,0 22 15,-21 0-15,0-21 0,0 20 0,21 1 16,-21 0-16,0 0 16,0 42-1,-21 0 1,21 0-16,-21 1 0,21-1 16,0 0-16,0 0 0,0 21 15,0-20-15,0-1 0,0 0 0,0 0 16,0 0-16,0 0 0,0 1 15,21-22-15,0 0 16,0 21-16,1-21 16,-1 0-16,0 0 0,0 0 0,0 0 15,0-21 1,-21-1-16,0 1 0,0-21 16,0 21-16,22 0 0,-22-1 15,21-20-15,-21 21 0,0 0 0,21-22 16,0 22-16,-21 0 0,21-21 0,0 21 15,1-1-15,-1 1 0,0 21 16,0-21-16,0 21 0,22 0 16,-22 0-16,0 0 0,0 0 0,0 0 15,22 21-15,-22 0 0,0 1 16,0-1-16,-21 0 0,0 0 16,21 21-16,-21-20 0,0 20 0,0-21 15,0 21-15,0-20 0,0-1 16,0 0-16,0 0 0,0 0 0,-21 0 15,21 1-15,0-1 16,-21-21-16,0 0 16,21-21-1,-21-1-15,21 1 16,0 0-16,0 0 0,0 0 16,0-22-16,0 22 0,0 0 0,21 0 15,-21-21-15,21 20 0,0 1 16,0 0-16,-21 0 0,21 0 15,1 0-15,-1-1 0,0 22 0,0-21 16,0 21-16,0 0 0,22-21 16,-22 0-16,21 21 0,-21 0 15,1 0-15,-1 0 0,0 0 16,0 0-16,0 0 0,0 0 16</inkml:trace>
  <inkml:trace contextRef="#ctx0" brushRef="#br0" timeOffset="64172.26">17759 5503 0,'0'0'0,"21"0"15,0 0 1,0 0-16,0 0 16,1 0-16,-1 0 0,0-21 15,0 21-15,0-21 0,0 0 16,-21 0-16,22 0 0,-22-1 15,21 1-15,-21 0 0,0 0 16,0 0-16,0 0 16,-21 21-1,-1 0-15,1 21 16,0-21-16,0 21 16,0 0-16,21 21 0,-21-20 15,-1-1-15,1 0 0,0 21 0,21-21 16,-21 22-16,21-22 0,0 0 15,0 21-15,0-20 0,0-1 0,21 0 16,0 0-16,0-21 0,1 21 16,-1-21-16,0 0 0,0 0 15,21 0-15,-20 0 0,-1 0 0,21 0 16,-21 0-16,0 0 0,22-21 16,-22 0-16,0 0 0,21 0 15,-20-1-15,-1 1 0,0 0 0,0-21 16,0 21-16,-21-1 0,0 1 15,0-21-15,0 21 0,0 0 0,-21 21 16,0-22-16</inkml:trace>
  <inkml:trace contextRef="#ctx0" brushRef="#br0" timeOffset="64532.06">15515 5144 0,'85'0'31,"-43"0"-31,0 0 0,1 0 16,20 0-16,1 0 0,-22 0 0,22 0 16,-1 0-16,1 0 0,-1-22 15,-21 22-15,22 0 0,-22 0 0,22 0 16,-22 0-16,-21 0 16,0 0-16,-21-21 15,22 21-15,-1 0 0,0 0 16,0 0-16,0 0 15,0 0-15</inkml:trace>
  <inkml:trace contextRef="#ctx0" brushRef="#br0" timeOffset="64911.84">18584 5588 0,'0'21'31</inkml:trace>
  <inkml:trace contextRef="#ctx0" brushRef="#br0" timeOffset="88164.39">9610 6837 0,'0'-21'47,"0"0"0,21 21-47,0 0 16,-21-22-16,0 1 0,21 0 15,0 0-15,0 21 0</inkml:trace>
  <inkml:trace contextRef="#ctx0" brushRef="#br0" timeOffset="88588.4">10075 6456 0,'-21'0'31,"0"21"-15,0 0-16,-22 0 0,22 1 0,-21-1 15,0 0-15,-1 21 0,1-21 16,-22 22-16,-41 20 0,62-20 16,-20-1-16,-1 0 0,1 22 0,-22-22 15,22 0-15,-22 22 16,0-1-16,1-20 0,-1 20 0,0 1 15,22-22-15,-22 22 0,22-22 0,-1 21 16,-21-20-16,22-1 0,-1 0 16,1 1-16,-1-1 0,1 0 0,-1 1 15,1-1-15,-1-21 0,1 22 0,-1-1 16,1 0-16,21 1 0,-1-22 16,1 21-16,0-21 0,-1 22 15,22-22-15,-21 0 0,21-21 0,-1 21 16,1 0-16,0-21 0,0 0 15,0 0-15,0 0 16,21-21 0,0 0-16,0 0 0,0 0 15,0-1-15,0 1 0,21 0 0</inkml:trace>
  <inkml:trace contextRef="#ctx0" brushRef="#br0" timeOffset="89019.77">7789 7641 0,'0'0'0,"-21"0"32,0 0-32,0 21 15,0 1-15,-1-1 0,1 0 16,0 0-16,0 0 0,-21 22 0,20-22 15,1 21-15,-21-21 16,21 22-16,-22-22 0,22 21 0,0-21 16,0 22-16,0-22 0,0 0 0,-1-21 15,22 21-15,0-42 47,22 0-31,-1 21-16,0 0 0,0 0 15,0 0-15,0 0 0,1 0 0,20 0 16,-21 21-16,21 0 0,-20-21 0,-1 21 16,21 0-16,-21 1 0,0-22 15,1 21-15,-1 0 0,0 0 16,0-21-16,-21 21 16,21-21-16,0 0 0,1 0 0,-1 0 15,0-21-15,0 0 16,0 0-16</inkml:trace>
  <inkml:trace contextRef="#ctx0" brushRef="#br0" timeOffset="89695.66">12192 6519 0,'0'0'0,"-21"-21"0,0 21 15,-1-21-15,1 0 0,0 0 16,0 0-16,21 42 47,21 0-47,0 0 0,22 21 16,-1-20-16,0 20 0,22 0 0,-22-21 15,22 22-15,-1-1 0,1 0 16,20 1-16,1-1 0,0 0 0,20 22 15,-20-22-15,21 1 0,0 20 16,0-21-16,-1 22 0,-20-1 0,0-20 16,21 20-16,-43-20 0,22-1 15,-22 0-15,1 1 0,-1-1 16,1-21-16,-22 21 0,0-20 0,1-1 16,-22 0-16,21 0 0,-21-21 0,1 21 15,-1-21-15,-42 0 47,21-21-47,-22 0 0,1 21 16,21-21-16,-21 0 0,21-1 0</inkml:trace>
  <inkml:trace contextRef="#ctx0" brushRef="#br0" timeOffset="90028.2">14224 7366 0,'-21'0'0,"42"0"0,-63 0 16,42 21 15,0 0-15,0 1-16,21-1 0,0-21 16,0 21-16,0-21 0,0 21 15,1-21-15,20 0 0,-21 21 0,0-21 16,0 0-16,1 0 0,-1 21 0,-21 1 31,0-1-31,-21 0 16,-1-21-16,-20 21 15,0-21-15,21 21 0,-22-21 16,1 21-16,0-21 0,-1 22 16,1-22-16,21 21 0,-22-21 0,22 0 15,-21 21-15,21-21 0,0 0 0,-1 0 16,1 21-16,0-21 0,0 0 15</inkml:trace>
  <inkml:trace contextRef="#ctx0" brushRef="#br0" timeOffset="90764.47">1926 8763 0,'-42'21'31,"42"0"-31,-21 1 16,-1-1-16,1 21 0,0 0 15,21 1-15,-21-1 0,0 22 16,0-22-16,-1 0 0,1 22 0,0-22 16,0 0-16,0 1 0,0-1 15,-1 0-15,1 1 0,0-22 0,21 21 16,0-21-16,-21 1 0,21-1 16,-21 0-16,0-21 15,21-21 1</inkml:trace>
  <inkml:trace contextRef="#ctx0" brushRef="#br0" timeOffset="91036.39">1672 8911 0,'0'0'0,"85"85"31,-64-64-31,0 21 0,0 1 0,0-1 16,-21-21-16,22 22 0,-1-1 16,-21 0-16,21 1 0,-21-1 0,0-21 15,0 21-15,0-20 0,0 20 16,0-21-16,0 0 0,-21 0 16,0 1-16,21-1 0,-22-21 0,1 0 15,0 0-15,0 0 16,0 0-16,0 0 15,21-21-15,-43-1 0</inkml:trace>
  <inkml:trace contextRef="#ctx0" brushRef="#br0" timeOffset="91688.57">1291 9313 0,'0'0'0,"21"0"31,0 0-31,22 0 16,-22 0-16,42 0 15,-20 0-15,20 0 0,-20-21 0,41 0 16,-20 21-16,-1-21 0,1 0 16,20-22-16,-20 22 0,21 0 0,-22 0 15,1-21-15,-1 20 0,-21-20 16,1 21-16,-1-21 0,-21-1 0,0 22 16,-21-21-16,0 21 0,0-1 15,0 1-15,-21 0 0,0 0 0,0 21 16,-21 0-16,20 0 0,1 21 15,-21 0-15,21 22 0,0-1 16,-1 0-16,1 1 0,0-1 16,0 21-16,21-20 0,-21 20 15,21-20-15,0-1 0,0 0 0,0 1 16,0-22-16,0 21 0,0 0 16,-21-20-16,21-1 0,0 21 0,0-21 15,0 0-15,0 1 16,-22-22 15,22-22-31,0 1 0,0 0 16,-21 21-16,21-42 0,0 21 15,0-1-15,0 1 0,21 0 0,1 0 16,20 0-16,0 0 16,-21-1-16,22 1 0,20 0 0,-20 21 15,-1 0-15,0 0 0,1 0 16,20 0-16,-21 0 0,-20 0 0,20 0 15,0 21-15,-21 0 0,1-21 16,-22 22-16,0-1 0,0 0 0,0 0 16,-22 0-16,1 0 0,0 1 15,-21-1-15,-1 21 0,1-21 0,0 0 16,-1 1-16,1-22 0,0 21 16,-1 0-16,22-21 0,0 0 0,0 0 15,0 0-15,0 0 16,21-21-1,21 0-15,0-1 0,21 22 16,-21-21-16,22 0 0,-1 0 0,0 0 16,1 0-16</inkml:trace>
  <inkml:trace contextRef="#ctx0" brushRef="#br0" timeOffset="92100.05">3217 9165 0,'0'0'0,"21"-21"31,-21 0-31,-21 21 16,0 0-1,0 0-15,0 0 0,0 21 0,-22-21 16,22 21-16,0 0 0,0-21 16,21 22-16,0-1 0,-21 0 0,21 0 15,0 0 1,0 0-16,21-21 0,0 22 15,0-22-15,0 0 0,0 21 16,22-21-16,-22 0 0,0 21 0,0-21 16,0 21-16,1-21 0,-1 21 15,-21 0-15,0 1 16,-21-1-16,-1 0 16,-20-21-16,21 21 0,-21-21 15,20 21-15,-20-21 0,0 0 0,-1 21 16,22-21-16,-21 0 0,21 0 15,0 0-15,-22 0 0,22 0 16,21-21-16,-21 21 0,21-21 16,0 0-16,21 0 0,0 21 15,0-21-15,1-1 0,20 1 16,-21 21-16,21-21 0</inkml:trace>
  <inkml:trace contextRef="#ctx0" brushRef="#br0" timeOffset="92520.9">3556 8805 0,'0'0'0,"0"-21"16,0 0-16,0 0 0,0 0 0,0 0 15,0 42 17,0 21-32,0-21 0,0 22 15,-21 20-15,21-21 0,-21 22 0,21-22 16,0 1-16,0 20 0,-22-21 15,22 1-15,-21-1 0,21 0 0,-21 1 16,21-22-16,0 0 0,0 0 16,0 22-16,0-22 0,0 0 15,21-21 1,0 0-16,1 0 0,-1 0 0,0-21 16,21 0-16,-21-1 0,1 1 15,20 0-15,-21 0 0,0 0 16,0-22-16,1 22 0</inkml:trace>
  <inkml:trace contextRef="#ctx0" brushRef="#br0" timeOffset="93604">3873 9081 0,'0'63'16,"-21"-42"-16,0 0 16,21 1-16,0-1 0,-21 0 15,21 21-15,-21-21 0,21 1 0,-21-1 16,21 0-16,0 0 15,0 0-15,0 0 0,0 1 16,21-22-16,0 0 0,0 0 0,0 0 16,0 0-16,1 0 0,20 0 15,-21 0-15,21 0 0,-20-22 0,-1 1 16,0 0-16,21 0 0,-21 0 16,-21 0-16,22-1 0,-22-20 0,21 21 15,-21-21-15,0 20 0,0-20 0,0 21 16,0 0-16,-21-22 0,-1 43 15,22-21-15,-42 21 0,21 0 0,0 0 16,-22 0-16,22 0 16,-21 21-16,21-21 0,-22 22 0,22 20 15,-21-21-15,21 0 0,0 22 0,-1-22 16,22 21-16,-21-21 0,21 0 16,0 22-16,0-22 0,0 0 0,0 0 15,21 0-15,1 1 0,20-22 16,-21 21-16,43-21 0,-22 0 15,0 0-15,-21 0 0,22 0 16,-1 0-16,0-21 0,43-22 16,-64 43-16,22-21 0,-1 0 0,-21 0 15,0 0-15,0-22 16,22 22-16,-43 0 0,21-21 0,0 20 16,-21 1-16,0 0 0,0 0 15,0 42 1,-42 64 15,42-64-31,0 0 0,-21 21 16,21-20-16,0-1 0,0 0 15,0 0-15,0 0 0,0 0 16,21-21-16,0 22 0,0-22 16,0 0-16,0 0 0,1 0 15,-1 0-15,0 0 0,21 0 0,-21-22 16,1 1-16,-1 21 0,0-21 15,0 0-15,0 0 0,0 0 16,-21-1-16,22-20 0,-22 21 0,21 0 16,-21 0-16,0-1 0,0 1 15,21 0-15,0 21 16,-21 21 0,0 0-16,0 1 0,0-1 15,0 0-15,0 0 0,0 0 0,0 0 16,0 1-16,21-1 0,-21 0 15,21-21-15,-21 21 0,22 0 16,-1-21-16,0 21 0,0-21 16,0 0-16,0 0 0,1 0 15,-1 0-15,0 0 0,0-21 0,0 0 16,0 21-16,1-21 0,-1 0 16,0-22-16,0 22 0,-21-21 0,21 0 15,0-1-15,-21 1 0,22-22 0,-22 1 16,0 21-16,21-22 0,-21 22 15,21-22-15,-21 43 0,0-21 0,0 21 16,0-1-16,0 1 0,0 42 31,0 22-31,0-1 16,0 0-16,-21 22 0,21-22 16,0 22-16,-21-1 0,21-20 0,0 20 15,0-21-15,0 1 0,0-22 16,-22 21-16,22-21 0,0 22 0,0-22 15,0 0-15,0 0 0,0 0 16,22-21 0,-1 0-1,0 0-15,-21-21 16,21 0-16,0 0 0,0 0 0</inkml:trace>
  <inkml:trace contextRef="#ctx0" brushRef="#br0" timeOffset="93976.04">5609 9208 0,'0'0'0,"21"21"0,0-21 0,1 0 16,-1 0-16,0 0 0,0 0 16,0 0-16,0 0 0,22-21 0,-22 21 15,0-22-15,0 22 0,0-21 0,1 0 16,-22 0-16,0 0 15,0 0-15,0-1 0,-22 1 16,1 21-16,0 0 16,-21 0-16,21 21 0,-22-21 15,22 22-15,-21-1 0,21 0 0,-1 21 16,1-21-16,0 1 0,0 20 16,21-21-16,0 21 0,0-20 0,0-1 15,0 0-15,0 0 0,21 0 0,0 0 16,0 1-16,22-22 15,-22 0-15,0 0 0,21 0 0,1 0 16,-22 0-16,21 0 0,1 0 0,-1-22 16,-21 22-16,21-21 0,1 0 15,-22 0-15,0 0 0,0 0 0,0-1 16,1-20-16,-1 21 0</inkml:trace>
  <inkml:trace contextRef="#ctx0" brushRef="#br0" timeOffset="94180.98">5397 8890 0,'0'0'0,"22"0"32,-1 0-32,21 0 0,0 0 15,1 0-15,-1 0 0,0-21 16,1 21-16,-1-21 0,0 21 0,1-21 15,-1-1-15,0 22 0,-20-21 16,-1 21-16,0 0 0</inkml:trace>
  <inkml:trace contextRef="#ctx0" brushRef="#br0" timeOffset="94643.85">6731 8784 0,'0'0'15,"21"0"-15,0 21 0,0 1 16,1-1-16,-1 21 0,0-21 0,21 22 15,-21-1-15,1 0 0,-1 1 16,21 20-16,-21-42 0,0 22 0,1-1 16,20 21-16,-42-41 0,0-1 15,0 0-15,0 0 0,0 0 16,0 0-16,0 1 16,0-44 15,0 1-31,0 0 0</inkml:trace>
  <inkml:trace contextRef="#ctx0" brushRef="#br0" timeOffset="94885.84">7218 8763 0,'-148'148'15,"126"-105"1,-20 20-16,0-21 0,-1 1 0,22-1 15,-21 0-15,0 1 0,20-1 16,-20 0-16,21-20 0,-21-1 16,20 21-16,1-21 0,0 0 0,21 1 15,0-1-15,21-21 16,0 0 0,1 0-16,20 0 0,-21-21 0,21-1 15,1 1-15,-1 21 0</inkml:trace>
  <inkml:trace contextRef="#ctx0" brushRef="#br0" timeOffset="95151.75">7493 9059 0,'0'22'0,"0"-44"0,0 65 16,-21-22-16,0 21 0,21-21 15,0 22-15,-22-1 0,22 0 0,-21 1 16,21-1-16,0 0 0,0 22 15,0-22-15,0 22 0,-21-22 0,21 22 16,0-1-16,-21-21 0,21 22 0,-21-22 16,21 1-16,0-1 0,-21 0 15,-1 1-15,22-22 0,-21 21 0,21-21 16,0 0-16,0 1 0,0-1 0,21-21 31,1-21-31,-1-1 16,-21 1-16,21-21 0,0 0 0</inkml:trace>
  <inkml:trace contextRef="#ctx0" brushRef="#br0" timeOffset="95456.79">7493 9165 0,'0'0'0,"-21"-21"0,21 0 16,-21 0-16,21 0 0,0-1 15,0 1-15,0 0 0,21 21 16,0-21-16,0 0 0,21 21 0,1 0 15,-22 0-15,21 0 16,1 0-16,-1 0 0,0 21 0,1 0 16,-22 0-16,0 0 0,0 1 15,-21 20-15,0-21 0,0 0 0,0 0 16,0 1-16,-21 20 0,-21-42 0,20 21 16,-20 0-16,0 0 0,-1-21 15,22 22-15,-21-22 0,0 0 0,-1 0 16,22 0-16,0 21 0,0-21 0,0 0 15,21-21 1,21-1-16,0 1 16,21 21-16,-21-21 0,22 0 15,-1 0-15</inkml:trace>
  <inkml:trace contextRef="#ctx0" brushRef="#br0" timeOffset="95916.61">8382 8869 0,'0'0'0,"-21"0"16,0 0-1,-1 0-15,1 21 0,0 0 0,0 0 16,0 1-16,0 20 0,-1-21 0,-20 21 16,21 1-16,0-22 0,0 21 15,-1 1-15,1-22 0,21 0 16,-21 21-16,21-21 0,0 1 0,0-1 15,0 0-15,21-21 16,0 0-16,1 0 0,-1 0 0,0 0 16,0 0-16,0 0 0,0 0 15,22-21-15,-22 21 0,0-21 0,0-1 16,0 1-16,22-21 0,-43 21 0,42-22 16,-42 1-16,21 0 0,22-22 15,-43 22-15,0 0 0,0 20 16,0 1-16,0 0 0,0 0 15,0 42 1,0 0-16,0 22 16,-22-22-16,22 21 0,0 0 0,0 1 15,0-22-15,0 21 0,-21 1 0,21-22 16,0 0-16,0 0 0,0 0 16,0 0-16,0 1 0,0-1 0,0 0 15,21-21 1,1 0-16,-1-21 15,0 0-15,0-1 0</inkml:trace>
  <inkml:trace contextRef="#ctx0" brushRef="#br0" timeOffset="96160.98">9080 8509 0,'-63'64'15,"42"-22"-15,0 0 16,-1 1-16,1 20 0,0-21 0,21 22 16,0-1-16,-21 1 0,21-22 15,0 1-15,-21-1 0,21 0 0,0-21 16,0 22-16,0-22 0,0 0 16,0 0-16,0 0 0,21-21 15,0 0-15,0 0 16,0-21-16,1 21 0,-1-21 15</inkml:trace>
  <inkml:trace contextRef="#ctx0" brushRef="#br0" timeOffset="96618.72">9377 8509 0,'0'0'0,"-21"21"16,-1 0-16,22 22 0,-21-1 0,0 0 15,0 22-15,0-22 0,21 22 16,0-22-16,-21 22 0,21-22 0,-22 0 16,22 1-16,0-1 0,0 0 15,0-21-15,0 1 0,0-1 16,0 0-16,-21 0 0,21 0 0,0 0 16,0-42 15,0 0-31,0 0 0,0 0 15,0-22-15,21 22 0,1-21 16,-1 0-16,-21-1 0,42 1 0,-21 0 16,0 20-16,1-20 0,-1 21 15,0 0-15,0 0 0,0-1 16,22 22-16,-22 0 0,0 0 16,0 0-16,0 22 0,0-1 0,1 0 15,-1 21-15,0-21 0,-21 22 0,21-1 16,-21 0-16,0-20 0,0 20 15,0 0-15,0-21 0,0 1 0,-21-1 16,0 0-16,0 0 0,21 0 16,-22 0-16,1-21 0,0 22 15,0-22-15,0 0 0,0 0 16,-1-22-16,1 22 16,0-21-16,-21 0 0</inkml:trace>
  <inkml:trace contextRef="#ctx0" brushRef="#br0" timeOffset="96780.67">8805 8890 0,'0'0'0,"0"21"16,21-21-16,1 0 0,-1 0 16,21 0-16,0 0 0,-20 0 0,20 0 15,0 0-15,1 0 0,-1-21 16,0 0-16,1 21 0,-1-21 0,0 0 15</inkml:trace>
  <inkml:trace contextRef="#ctx0" brushRef="#br0" timeOffset="97340.68">12975 8424 0,'0'0'0,"0"-21"0,0 0 16,0-21-16,0 21 0,0-1 15,0 44 1,0-1-16,-21 0 0,0 21 16,21-21-16,-21 22 0,-1 20 0,22-20 15,-21-1-15,21 21 0,0 1 16,-21-22-16,0 22 0,21-22 0,-21 0 15,21 22-15,0-43 0,-21 21 16,21-20-16,-22 20 0,22-21 16,0 0-16</inkml:trace>
  <inkml:trace contextRef="#ctx0" brushRef="#br0" timeOffset="97836.05">12700 8573 0,'0'0'0,"-21"-43"0,21 1 0,0 21 16,-21-22-16,21 22 0,0-63 15,0 62-15,0-20 16,0 21-16,21 0 0,-21 0 0,63-22 16,-20 22-16,-1 21 15,21 0-15,1 0 0,-1 0 0,1 21 16,-1 22-16,1-22 0,-22 21 0,1 0 15,-1 1-15,-21-1 0,-21 22 16,0-22-16,0 0 0,-21 1 0,-21-1 16,-22 0-16,1-21 0,-1 22 15,-21-1-15,22-21 0,-1 22 0,1-22 16,21-21-16,-22 21 0,43-21 16,-21 0-16,20 0 0,1 0 0,21-21 15,-21 0-15,21-1 16,0 1-16,0 0 0,0-21 0,0 21 15,21-1-15,0-20 0,43 0 16,-43 42-16,21 0 0,-20 0 16,-1 0-16,21 0 0,-21 21 0,22 0 15,-22 21-15,0-20 0,0 20 16,-21 21-16,21-20 0,-21-1 0,21 0 16,-21 1-16,0-1 0,0 0 0,0 1 15,0-22-15,0 0 0,0 0 16,0 0-16,22 1 0,-1-22 15,-21 21-15,21-21 0,0 0 16,0 0-16,0 0 0,1 0 16,-1-21-16,21-1 0,-21 1 0,0 0 15,1 0-15,20 0 0</inkml:trace>
  <inkml:trace contextRef="#ctx0" brushRef="#br0" timeOffset="98200.21">13462 8996 0,'0'0'0,"-21"0"16,21 21-16,21-21 31,0 0-15,0-21-16,0 0 0,1 21 16,20-21-16,-21-1 0,0 1 15,22 0-15,-22 0 0,0 0 0,0 0 16,0-22-16,-21 22 0,0 0 15,0 0-15,0 0 0,-21 21 16,0 0 0,0 21-16,0 0 0,-1 0 0,1 0 15,0 22-15,0-22 0,0 21 16,0-21-16,21 22 0,0-1 0,0-21 16,-22 0-16,22 0 0,0 22 15,0-22-15,22 0 0,-1 0 16,0-21-16,0 21 15,0-21-15,0 0 0,1 0 0,-1 0 16,21 0-16,-21 0 0,0-21 16,22 0-16,-1 0 0,-21 0 0,22 0 15</inkml:trace>
  <inkml:trace contextRef="#ctx0" brushRef="#br0" timeOffset="98442.36">14309 8403 0,'0'0'0,"0"-21"0,-22 42 16,22 0-16,-21 1 16,0 20-16,0 0 0,0 1 15,0-1-15,-1 85 0,22-85 16,-21 22-16,21-22 0,0 22 16,0-22-16,0 0 0,0 1 0,-21-22 15,21 21-15,0-21 0,0 0 16,0 1-16,0-1 0,21-21 15,-21 21-15,21-21 0,1 0 0,-1 0 16,0 0-16,0-21 0,21 0 16,-20-1-16</inkml:trace>
  <inkml:trace contextRef="#ctx0" brushRef="#br0" timeOffset="98955.92">14838 8890 0,'0'0'0,"21"-42"15,-21 21 1,0-1-16,0 1 0,0 0 16,0 0-16,0 0 0,0 0 0,-21-1 15,0 1-15,21 0 0,-22 21 16,1 0-16,0 0 16,0 21-16,0 0 0,0 1 15,-1-1-15,-20 21 0,21-21 16,0 22-16,0-1 0,-1 0 15,1 1-15,21-1 0,0-21 0,0 21 16,-21-20-16,21-1 0,0 0 16,0 0-16,0 0 0,21 0 15,0-21-15,1 0 0,-1 0 0,21 0 16,-21 0-16,0 0 16,1-21-16,-1 0 0,21 0 0,-21 0 15,0 0-15,1-1 0,-1-20 16,0 21-16,0-21 0,0-1 0,0 1 15,-21 0-15,0-1 0,0 22 16,0 0-16,0 0 0,0 42 31,0 0-31,0 21 0,0-20 16,-21 20-16,21 0 0,-21 1 0,21-22 16,0 21-16,0-21 0,0 22 15,0-22-15,0 0 0,0 0 0,0 0 16,0 0-16,0 1 0,21-22 15,0 0-15,1 0 16,-1 0-16,0 0 0,21 0 0,22-22 16,-43 1-16,21 0 0,1-21 15,-22 21-15</inkml:trace>
  <inkml:trace contextRef="#ctx0" brushRef="#br0" timeOffset="100082.17">15557 8234 0,'0'21'16,"0"-42"-16,-21 63 0,0-21 0,21 22 0,-21-1 15,0 0-15,0 1 0,-1-1 16,1 0-16,21 22 0,0-22 0,-21 22 16,21-22-16,-21 22 0,21-22 15,0 0-15,0 22 0,0-43 0,0 21 16,0 1-16,0-22 0,0 0 15,21 0-15,0 21 16,0-42-16,1 0 0,-1 0 16,0 0-16,0 0 0,0 0 15,0 0-15,22-21 0,-22 0 0,0 0 16,0 0-16,0 0 0,1-22 0,-1 1 16,0 21-16,0-22 0,-21 1 15,0 0-15,21 21 0,-21-1 0,0 1 16,21 0-16,-21 42 15,0 0 1,0 1-16,0-1 16,0 0-16,0 0 0,-21 21 0,21-20 15,0 20-15,0-21 0,0 0 16,0 0-16,0 1 0,0-1 0,0 0 16,0 0-16,0 0 0,21-21 31,1 0-31,-1 0 0,0 0 15,0 0-15,0-21 0,0 0 16,1 0-16,-1 0 0,0-1 16,0-20-16,0 21 0,0-21 0,1 20 15,-1-20-15,-21 21 0,21-21 16,-21 20-16,21 22 0,-21-21 0,0 42 31,0 1-31,0-1 0,0 0 16,0 0-16,0 0 0,0 22 15,0-22-15,0 0 0,0 0 0,0 21 16,0-20-16,0-1 16,0 0-16,0 0 0,21-21 15,0 0-15,1 0 16,-1 0-16,0 0 0,0 0 16,0 0-16,0-21 0,1 0 15,-1 0-15,21-1 0,-21 1 0,0-21 16,22 0-16,-22 20 0,0-20 15,0 0-15,0 21 0,1-1 16,-1 1-16,0 0 0,-21 0 0,0 42 31,0 0-15,0 0-16,0 22 0,0-22 0,-21 21 16,21-21-16,0 22 0,0-22 15,0 21-15,0-21 0,0 1 0,0-1 16,0 0-16,0 0 0,21 0 0,0 0 15,0 1-15,0-22 0,1 0 16,20 0-16,-21 0 0,21 0 16,-20 0-16,20 0 0,0 0 0,-21 0 15,22-22-15,-1 1 0,0 0 16,1 0-16,-1-21 0,0 20 0,-20-20 16,20 0-16,-21-1 0,21-20 15,-20 21-15,-1 20 0,-21-20 0,0 21 16,0-21-16,0 20 15,-21 22-15,-1 0 0,1 22 16,-21-1-16,21 0 0,0 0 16,-1 21-16,1-20 0,0 20 15,0 0-15,21 1 0,0-22 0,0 21 16,0-21-16,0 22 0,0-22 16,21 0-16,-21 0 0,21 0 0,0-21 15,1 21-15,-1-21 0,0 0 0,21 0 16,-21 0-16,22 0 0,-22 0 15,21 0-15,1 0 0,-1-21 0,0 0 16,43-21-16,-43 21 16,1-22-16,-1 1 0,-21 0 0,0-1 15,0 1-15</inkml:trace>
  <inkml:trace contextRef="#ctx0" brushRef="#br0" timeOffset="100291.91">17018 8213 0,'-42'0'0,"84"0"0,-106 0 15,43 0-15,0 0 0,0 21 0,21 0 32,-21-21 14,0 0-30</inkml:trace>
  <inkml:trace contextRef="#ctx0" brushRef="#br0" timeOffset="101281.86">15430 8636 0,'22'0'32,"-1"0"-17,21 0-15,-21 0 0,22 0 0,-1-21 16,0 21-16,1-21 0,-1 21 16,21 0-16,-20 0 0,-1 0 0,22 0 15,-22 0-15,21-21 0,-20 21 0,-1 0 16,22 0-16,-22-22 0,21 22 15</inkml:trace>
  <inkml:trace contextRef="#ctx0" brushRef="#br0" timeOffset="101636.09">18203 8361 0,'0'-21'0,"21"21"31,1 21-31,-1 0 16,0 0-16,21 0 0,-21 1 0,1 20 15,20-21-15,0 21 0,-21 1 16,22-1-16,-1 0 0,0 1 0,1-1 15,-1 22-15,0-22 0,-20 0 16,20 1-16,0-1 0,-21 0 0,1-21 16,-1 1-16,0-1 0,-21 0 15,0 0-15,0 0 0,0-42 47,0 0-47,0 0 0,0 0 0</inkml:trace>
  <inkml:trace contextRef="#ctx0" brushRef="#br0" timeOffset="101907.96">19092 8297 0,'0'0'0,"0"-21"0,0 0 0,0 0 16,-21 21-16,0 21 15,0 0-15,-22 22 0,1-22 0,0 21 16,-1 0-16,-20 1 0,-1 20 15,1 1-15,-1-22 0,-20 22 16,20-1-16,1 1 0,-1-1 0,22-21 16,0 22-16,-1-22 0,22 1 15,-21-22-15,21 21 0,21-21 0,0 0 16,0 1-16,0-1 16,42-21-1,-21 0-15,0 0 16,22 0-16,-1-21 0,21-1 0,-20 1 15,-1 0-15</inkml:trace>
  <inkml:trace contextRef="#ctx0" brushRef="#br0" timeOffset="102260.16">19135 8700 0,'0'190'15,"0"-148"-15,0 1 16,0 20-16,0 1 0,0-22 16,0 22-16,0-1 0,0-21 0,0 22 15,21 21-15,-21-22 0,0 1 16,0 84-16,0-85 0,0 1 16,0-1-16,-21-20 0,-1 20 15,1-21-15,0 22 0,0-22 0,21 1 16,-42-1-16,20 21 0,1-20 15,0-1-15,0-21 0,0 22 16,0-22-16,-1 21 0,22-21 0,0 0 16,0-42-1,0 0 1,22 0-16,-1-21 0,0 20 16,0-41-16,21 21 0,-20-1 0,-1-20 15,21 20-15,-21-20 0</inkml:trace>
  <inkml:trace contextRef="#ctx0" brushRef="#br0" timeOffset="102584.15">19198 8827 0,'0'-43'0,"0"86"0,0-107 16,0 43-16,0 0 0,0 0 0,21-1 15,0 1-15,1 0 0,20 21 0,0 0 16,1 0-16,-1-21 0,0 21 15,1 0-15,-1 0 0,0 0 16,1 0-16,-22 21 0,21 0 0,-21 0 16,-21 1-16,0-1 0,0 42 15,-21-42-15,0 22 0,0-22 16,-22 21-16,1-21 0,0 1 16,-22-1-16,22 0 0,0 0 0,-1 0 15,22 0-15,-21-21 0,-1 22 16,22-22-16,21 21 15,21-21 17,1 0-32,-1 0 0,21-21 0,-21 21 15,22 0-15</inkml:trace>
  <inkml:trace contextRef="#ctx0" brushRef="#br0" timeOffset="103101.34">20108 8848 0,'0'0'16,"21"-21"-16,-21-1 0,22 1 0,-22 0 16,0 0-16,0 0 0,0 0 0,0-1 15,0 1 1,-22 21-16,1 0 0,0 0 0,0 0 16,0 0-16,0 21 0,-1 1 15,1-1-15,0 21 0,0-21 0,0 22 16,0-1-16,-1 0 0,22-21 15,0 22-15,-21-22 0,21 21 0,0 1 16,0-22-16,0 0 16,0 0-16,0 0 0,0 0 15,21-21 1,1 0-16,-1 0 0,0 0 16,0-21-16,-21 0 0,21 0 15,0 0-15,1 0 0,-1-22 0,0 1 16,0 0-16,0-22 0,0 22 15,1-1-15,-1-20 16,0 42-16,-21 0 0,21 21 16,-21 21-1,0 0-15,0 0 16,0 21-16,0 1 0,-21-1 0,21 0 16,0 1-16,-21-1 0,21 0 0,0 1 15,0-22-15,0 0 0,0 21 16,0-20-16,0-1 0,0 0 0,21 0 15,0-21-15,0 21 0,0-21 16,1 0-16,-1 0 16,0 0-16,0 0 0,0 0 0,0 0 15,1-21-15,-1 0 0,0 0 16,0-22-16,0 22 0</inkml:trace>
  <inkml:trace contextRef="#ctx0" brushRef="#br0" timeOffset="103376.17">20976 8446 0,'0'0'0,"0"-22"0,0 1 16,0 0-16,0 0 0,21 21 15,-21 21 1,0 0 0,0 0-16,-21 1 0,21 20 15,0-21-15,-21 21 0,0 1 0,21-1 16,-21 22-16,-1-22 0,22 21 15,-21-20-15,21-1 0,-21 0 0,21 1 16,0-1-16,-21 0 0,21-20 0,0-1 16,-21 0-16,21 0 15,0 0-15,21-42 32,0 0-32,21 0 15,-20 0-15</inkml:trace>
  <inkml:trace contextRef="#ctx0" brushRef="#br0" timeOffset="103917.07">21421 8446 0,'0'0'0,"-43"-64"31,22 64-31,0 0 0,0 0 16,21 21-16,-21 0 0,21 1 15,0-1-15,-22 0 0,1 21 0,21 1 16,0-1-16,0 0 0,-21 1 15,21 20-15,-21-21 0,21 1 0,-21 20 16,21-20-16,0-1 0,-21 0 16,-1 22-16,22-22 0,0-21 15,0 0-15,-21 1 0,21-1 16,0-42 15,21-1-15,1 1-16,-22-21 0,21 21 0,-21-22 15,21 1-15,0 0 16,0 21-16,-21-22 0,21 1 0,1 21 16,20-22-16,-21 22 0,0 0 15,0 21-15,22-21 0,-22 0 0,21 21 16,1 0-16,-1 0 0,-21 0 16,21 0-16,-20 21 0,20 0 0,-21 0 15,0 0-15,-21 22 0,0-1 0,21 0 16,-21 1-16,0-1 0,0-21 15,0 22-15,0-1 0,-21-21 16,21 0-16,0 22 0,-21-22 0,0-21 16,21 21-16,-21 0 0,21 0 15,-21-21-15,-1 0 32,22-21-1,0 0-31,0 0 0,0 0 0,0-1 15,-21 1-15,21-21 0,0 21 0</inkml:trace>
  <inkml:trace contextRef="#ctx0" brushRef="#br0" timeOffset="104187.74">20680 8721 0,'0'0'15,"-21"0"-15,-1 0 0,1-21 0,42-1 16,1 22 0,20 0-16,-21 0 0,21-21 15,1 21-15,-1-21 0,0 21 0,1 0 16,-1 0-16,-21 0 0,22-21 0,-22 21 16,21 0-16,-21 0 15,0 0-15,1 0 0,-44 0 47,1 0-47,0 0 0,0 0 16</inkml:trace>
  <inkml:trace contextRef="#ctx0" brushRef="#br0" timeOffset="106225.89">12785 11303 0,'21'0'0</inkml:trace>
  <inkml:trace contextRef="#ctx0" brushRef="#br1" timeOffset="125980.24">15325 12319 0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8T12:12:31.27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20532 8911 0,'-22'0'15,"22"21"110,22-21-125,-1 0 16</inkml:trace>
  <inkml:trace contextRef="#ctx0" brushRef="#br0" timeOffset="782.02">14647 10181 0,'0'0'0,"0"-42"31,0 21-31,-21 21 0,21-21 16,0 42 15,0 0-15,0 0-16,0 21 0,0-20 0,0 20 15,0 21-15,0-20 0,0 20 16,0-20-16,0 20 0,0 1 0,0-1 15,0-21-15,21 22 0,-21-22 16,0 1-16,21-1 0,1-21 16,-22 21-16,21-20 0,0-1 0,0 0 15,0 0-15,0-21 0,22 0 16,-1 0-16,0 0 0,22-21 0,-1 0 16,22-22-16,0-20 0,-1-1 15,22-20-15,21-22 0,21-21 0,22-21 16,20 0-16,22-22 0,42 1 15,-21 0-15,21-1 0,0 1 16,0 0-16</inkml:trace>
  <inkml:trace contextRef="#ctx0" brushRef="#br0" timeOffset="1744.73">14711 10245 0,'0'-21'15,"0"-1"1,21 22 15,-21 22-15,21-1-1,-21 0-15,0 0 0,21 21 16,0-20-16,-21 20 0,0-21 16,43 64-16,-22-43 0,0 0 15,-21 1-15,0-1 0,21 0 16,0-20-16,-21 20 0,0-21 15,0 21-15,22-20 0,-1-1 0,-21 21 16,21-21-16,-21 0 0,0 1 16,0 20-16,21-21 0,-21 0 0,0 0 15,21 1-15,-21-1 0,0 0 16,0 0-16,0 0 0,21-21 0,-21 21 16,22-21-16,-1 0 15,0 0-15,-21-21 16,21 0-16,21-21 0,-20-1 15,20 1-15,0 0 0,22-43 16,20 0-16,-20-20 0,42-1 0,0-21 16,42 21-16,0-42 0,0 0 0,21 21 15,1-22-15,-1 22 0,22 0 16,-1 22-16,1-1 0,-22 0 0,21 21 16,-20 22-16,20-1 0,-42 1 15,1 20-15,-1 1 0,-21 21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8T11:46:54.40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1905 720 0,'0'0'0,"0"-43"31,21 22-31,-21 0 16,0 0-1,0 42 17,0 0-17,0 0-15,-21 22 0,21-1 0,-21 22 16,21-1-16,0-21 16,-21 22-16,-1-1 0,1 1 0,0-1 15,0-20-15,0 20 0,0-20 16,21 20-16,-22-21 0,1 1 15,0-1-15,0 0 0,21-20 0,0 20 16,-21-21-16,21 0 0,0 0 16,-21-21-16,21-21 15,0 0 1,0 0-16,0-21 0,21-1 16,0 22-16,0-42 0,0 20 15,0-20-15,1-1 0,-1-20 0,0 20 16,0-21-16,21 1 15,-20-1-15,-1 22 0,0-1 0,-21 1 16,0 20-16,21 1 0,-21 0 16,0 20-16,21 22 0,-21-21 15,0 42-15,0 1 16,0-1-16,0 21 0,0 0 16,0 1-16,0 20 0,0 1 15,0-1-15,0 1 0,0-1 0,0 1 16,0-1-16,0 1 0,0-22 15,0 0-15,0 1 0,0-1 0,0 0 16,0-20-16,0 20 0,0 0 16,0-21-1,0 1-15,0-44 32,0 1-32,0 0 15,-21 0-15,0 0 0,0-22 16</inkml:trace>
  <inkml:trace contextRef="#ctx0" brushRef="#br0" timeOffset="204.06">1503 1228 0,'0'0'0,"-21"21"0,42-21 31,0 0-31,21 0 0,-21 0 16,22 0-16,-1-21 0,0 21 15,22-21-15,-22-1 0,1 22 0,-1-21 16,0 21-16,1-21 0,-1 0 16,0 21-16,-21-21 0,22 21 0,-22-21 15,0-1-15,0 1 0,0 0 16</inkml:trace>
  <inkml:trace contextRef="#ctx0" brushRef="#br0" timeOffset="731.8">2498 614 0,'0'0'16,"0"-21"-16,0 42 31,0 21-31,-22-21 16,1 1-16,0 20 0,21 21 0,0-20 16,-21-1-16,21 22 0,-21-1 15,0-21-15,21 22 0,0-22 0,-22 1 16,1-1-16,21 0 0,-21 1 15,21-22-15,0 21 0,0-21 16,0 0-16,0 1 0,0-1 0,0 0 31,0-42-15,0 0 0,0-1-16,0 1 0,0 0 0,0 0 15,21-21-15,0-1 0,1 22 16,-1-21-16,21-1 0,-21 22 15,22 0-15,62-42 0,-62 41 16,-1 22-16,0 0 0,1 0 16,-1 0-16,0 0 0,-20 0 15,20 22-15,-21-1 0,0 0 16,0 0-16,-21 21 0,0-20 0,0-1 16,0 0-16,0 0 0,-21 0 15,-21 22-15,0-22 0,20 0 16,-20 0-16,-21 0 0,20 0 0,1-21 15,0 22-15,-1-1 0,1-21 16,0 0-16,20 21 0,1-21 0,0 0 16,0 0-16,0 0 0,21-21 31,21 0-31,0 21 0,21-22 16,1 1-16,-1 0 0,0 0 0</inkml:trace>
  <inkml:trace contextRef="#ctx0" brushRef="#br0" timeOffset="1185.7">3514 974 0,'21'0'0,"-42"0"0,42-21 16,-21-1-1,-21 22 1,-1 0-16,1 0 0,0 0 15,0 22-15,-21-22 0,20 21 16,-20 0-16,21 0 0,0-21 0,0 21 16,21 0-16,-22 1 15,22-1-15,22 0 16,-1-21 0,0 0-16,0 21 0,0-21 0,22 0 15,-22 21-15,21 0 0,-21-21 16,0 22-16,1-1 0,-1-21 15,0 21-15,0 0 0,-21 0 16,0 0-16,0 1 0,-21-1 16,0 0-16,0-21 0,-22 21 15,22 0-15,-21-21 16,21 0-16,-22 21 0,1-21 0,21 0 16,0 0-16,-22 0 0,22 0 15,0 0-15,0 0 0,0 0 0,-1 0 16,1-21-16,0 0 15,21 0-15,0 0 0,0 0 16,0-1-16,0 1 16,21 0-16,22 0 0,-22-21 0</inkml:trace>
  <inkml:trace contextRef="#ctx0" brushRef="#br0" timeOffset="1529.21">4043 656 0,'0'-21'0,"0"0"0,-21 0 16,-1 0-16,1-1 0,0 22 31,0 0-31,0 0 16,21 22-16,0-1 0,-21 21 0,21-21 15,-22 22-15,1 20 0,21-21 16,-21 22-16,0-1 0,21-20 16,-21 20-16,0-20 0,-1 20 15,22-21-15,0 1 0,-21-22 0,21 21 16,0-21-16,0 1 0,0-1 16,0 0-16,0 0 0,21-21 15,1 0-15,-1 0 0,0 0 16,64-21-1,-64 21-15,42-64 0</inkml:trace>
  <inkml:trace contextRef="#ctx0" brushRef="#br0" timeOffset="2702.2">4276 974 0,'0'0'0,"0"-21"15,0 42 1,0 0-1,0 0-15,-22 21 0,22-20 0,-21-1 16,0 21-16,0-21 0,21 22 16,-21-22-16,21 0 0,-21 21 0,21-21 15,0 1-15,0-1 0,0 0 16,0 0-16,0 0 0,21-21 16,0 0-16,0 0 0,0 0 15,22 0-15,-22 0 0,21 0 16,0 0-16,1-21 0,-1 21 15,-21-21-15,22 0 0,-1 0 0,0-1 16,-21-20-16,1 21 0,-22-21 16,0-1-16,0 1 0,0 0 15,0-1-15,0 1 0,0 0 0,-22 20 16,-20-20-16,21 21 0,0 21 16,0 0-16,-1 0 0,-20 0 0,21 0 15,-21 21-15,20 0 0,1 22 16,-21-22-16,21 21 0,-22 0 15,22 1-15,0-1 0,0 0 16,0-20-16,21 20 0,0 0 16,0-21-16,0 22 0,0-22 0,0 0 15,21 21-15,0-20 0,0-22 16,0 21-16,22-21 0,-22 0 0,21 0 16,-21 0-16,22 0 0,-1 0 15,0 0-15,43-21 0,-21-1 16,-22 1-16,0 0 0,1-21 15,-22 21-15,42-43 0,-42 22 16,1-1-16,-22 1 0,0 0 16,21-1-16,-21 22 0,0 0 15,0 0-15,21 21 0,-21 42 32,0-21-17,-21 1-15,21 20 0,0-21 16,-21 21-16,21-20 0,0-1 0,0 21 15,0-21-15,0 0 0,0 1 16,0-1-16,0 0 0,21 0 0,0-21 16,0 21-16,0-21 0,0 0 15,1 0-15,-1 0 0,21 0 0,-21 0 16,22 0-16,-22-21 0,21 0 16,-21 21-16,0-21 0,22 0 0,-22-22 15,0 22-15,-21-21 0,21 21 16,-21-22-16,21 1 0,-21 0 15,0-1-15,0 22 0,0-21 16,0 21-16,0-1 0,0 44 31,0-1-31,-21 0 0,21 0 0,-21 21 16,21 1-16,0-22 0,0 21 16,0 1-16,0-22 0,0 0 15,0 21-15,0-21 0,0 1 0,0 20 16,21-21-1,0-21-15,1 0 0,-1 0 16,0 0-16,0 0 0,21 0 16,-20 0-16,20 0 0,-21-21 15,21 0-15,1 0 0,-1-22 0,-21 22 16,22-21-16,-22-1 0,0-20 16,0 21-16,0-22 0,-21 1 15,21 20-15,-21-20 0,0-1 0,0 22 16,0 0-16,0-1 0,0 22 15,0-21-15,0 21 0,-21 21 16,0 0 0,21 21-16,-21 0 0,21 0 0,0 21 15,0 22-15,0-22 16,0 22-16,-21-22 0,21 22 0,0-22 16,0 21-16,0-20 0,0-1 15,0-21-15,0 22 0,0-22 0,0 0 16,0 21-16,0-21 15,21 1-15,0-22 0,0 0 16,0 0-16,1 0 16,-1 0-16,0-22 0,0 1 0,0 21 15,22-42-15,-22 21 0</inkml:trace>
  <inkml:trace contextRef="#ctx0" brushRef="#br0" timeOffset="3103.94">6223 1143 0,'0'0'0,"0"21"16,21-21-1,0 0 1,0 0-16,1 0 0,-1-21 16,0 21-16,0-21 15,-21 0-15,21 0 0,0-1 0,1 1 16,-1 0-16,-21 0 0,0 0 15,21 0-15,-21-22 0,0 22 16,0 0-16,0 0 0,-21 21 31,0 0-31,-1 21 0,1 0 0,0 21 16,0-20-16,0 20 0,0 0 16,21-21-16,0 22 0,-22-1 0,22-21 15,0 22-15,0-22 0,0 0 16,0 0-16,0 0 0,0 0 0,0 1 15,22-22-15,-1 0 16,0 0-16,0 0 0,0 0 0,0 0 16,1 0-16,-1 0 0,0-22 15,21 1-15,-21 21 0,22-21 16,-22 0-16,0 0 0,0 0 16,0-22-16,1 22 0,-1-21 0</inkml:trace>
  <inkml:trace contextRef="#ctx0" brushRef="#br0" timeOffset="3340.47">5800 720 0,'0'0'0,"-22"0"15,1 0-15,21 21 0,0 0 16,21-21-1,22 0-15,-22 0 0,0 0 16,21 0-16,-20 0 0,20 0 16,0 0-16,-21-21 0,22 21 0,-1-21 15,-21 21-15,0 0 0,1-21 16,-1 21-16,-21-22 0</inkml:trace>
  <inkml:trace contextRef="#ctx0" brushRef="#br0" timeOffset="3883.32">7324 635 0,'0'0'0,"0"-21"0,0 0 0,0 0 16,21-1-16,-21 1 0,21 0 15,-21 0-15,21 21 16,0 0-16,0 0 0,1 21 16,-1 0-16,0 0 15,21 22-15,-21-22 0,1 21 16,20 1-16,-21 20 0,0-21 15,0 1-15,1 20 0,-1-20 0,-21-1 16,0 0-16,0 1 0,0-1 16,0 0-16,0-21 0,0 1 0,0-1 15,0 0-15,0 0 16,0-42 15,21 21-31,-21-21 0,21-22 16,0 22-16,-21-21 0</inkml:trace>
  <inkml:trace contextRef="#ctx0" brushRef="#br0" timeOffset="4163.38">8107 402 0,'0'0'0,"-21"0"0,-64 43 31,43-22-31,-1 0 0,1 21 0,-22-21 0,22 22 15,0-1-15,-1 0 0,1 1 16,0-1-16,-1 22 0,1-22 0,21 21 16,-21-20-16,20-1 0,-20 0 15,21 1-15,0-1 0,21-21 16,-21 0-16,21 1 0,-22-1 16,22 0-16,0 0 0,22-21 31,-1 0-31,0-21 15,0 21-15,0-21 0,0 0 16,22-1-16,-1 1 0</inkml:trace>
  <inkml:trace contextRef="#ctx0" brushRef="#br0" timeOffset="4491.52">8234 762 0,'0'0'15,"0"85"-15,0-64 16,0 21-16,0-21 0,0 22 16,0-1-16,0 22 0,-21-22 15,21 0-15,0 22 0,0-22 0,0 0 0,0 22 16,-22-22-16,22 22 0,-21-22 16,21 22-16,0-1 0,-21 1 0,21-1 15,-21 1-15,0-1 0,21 1 16,-21-1-16,-1-21 0,22 22 0,-21-22 15,0 22-15,21-22 0,-21 0 16,21 1-16,0-1 0,0-21 16,0 0-16,0 1 0,0-1 15,21-42 1,0-1-16,0 1 0,22-21 16,-22 0-16,0-1 0,0 1 15,0 0-15,1-22 0</inkml:trace>
  <inkml:trace contextRef="#ctx0" brushRef="#br0" timeOffset="4845.34">8255 1101 0,'0'0'0,"0"-43"0,0 1 16,-21 0-16,0 21 0,21-22 16,0 1-16,-22 21 0,22 0 0,0-22 15,0 22-15,0 0 0,22 0 16,20 0-16,-21-1 0,0 22 15,22-21-15,-1 0 0,0 21 0,1 0 16,-1 0-16,0 0 0,1 0 16,-22 0-16,21 21 0,-21-21 0,22 21 15,-43 22-15,0-22 0,0 21 16,0 1-16,0-1 0,-22 0 0,1 1 16,0-22-16,-21 21 0,-1-21 15,1 0-15,21 1 0,-21-1 16,-1 0-16,22 0 0,-21-21 15,21 21-15,-1-21 0,1 0 0,0 0 16,0 0-16,42 0 47,0-21-47,22 0 0,-22 0 0,21 0 16</inkml:trace>
  <inkml:trace contextRef="#ctx0" brushRef="#br0" timeOffset="5364.01">9483 656 0,'0'0'16,"0"-21"-16,-22 0 0,1 0 16,0 21-16,0-21 0,0 21 0,0 0 15,-1 0-15,-20 0 0,21 0 16,-21 0-16,20 21 0,-20 0 0,0 0 15,-1 21-15,22-20 0,-21 20 16,0 0-16,20 1 0,-20 20 0,21-21 16,0 1-16,0-1 15,21-21-15,0 22 0,0-22 0,0 0 16,0 0-16,0 0 0,21-21 16,0 21-16,0-21 0,0 0 15,22 0-15,-22 0 0,21-21 16,0 0-16,-20 0 0,20 0 0,0 0 15,1-22-15,-1 22 0,21-64 16,-41 43-16,20 0 0,-21-1 16,0 1-16,-21 0 0,21 21 15,1-43-15,-22 43 16,0 0-16,0 42 31,0 0-31,0 0 0,-22 22 0,22-22 16,-21 21-16,21 22 15,-21-22-15,21 0 0,0 1 0,0-1 16,0 0-16,0-21 0,0 22 16,0-22-16,21 0 0,0 0 0,-21 0 15,22-21-15,-1 0 0,0 0 16,0 0-16,0 0 0,0 0 0,1 0 16,-1-21-16,21 0 0,-21 0 15,0 0-15</inkml:trace>
  <inkml:trace contextRef="#ctx0" brushRef="#br0" timeOffset="5637.86">9991 466 0,'0'0'0,"21"-43"0,-21 1 15,0 21-15,0-21 0,0 20 16,0 1-16,0 42 16,0 1-16,0-1 15,0 21-15,-21 0 0,21 1 0,0-1 16,0 0-16,0 22 0,-22-22 15,22 22-15,0-1 0,0-20 0,-21-1 16,21 21-16,0-20 0,0-22 16,0 21-16,0 1 15,0-1-15,0-21 16,0 0-16,21-21 16,1 0-16,-1 0 15,-21-21-15,21-21 0,0 21 0,0-1 16,0-20-16,1 0 0</inkml:trace>
  <inkml:trace contextRef="#ctx0" brushRef="#br0" timeOffset="6172.11">10520 148 0,'0'0'0,"0"-21"0,0 42 31,0 0-15,0 22-16,0-22 0,0 21 15,0 22-15,-21-22 0,21 0 16,0 22-16,0-22 0,-22 22 0,1-22 16,21 0-16,-21 22 0,21-22 15,0 1-15,0-1 0,-21 0 0,21 1 16,0-22-16,-21 21 0,21-21 16,0 0-16,0 1 0,0-44 46,0 1-30,0 0-16,0-21 0,0 21 0,0-22 16,0 1-16,0 0 0,21-1 15,0 1-15,-21 21 0,21-22 0,0 22 16,1-21-16,-1 21 0,21 0 16,-21-1-16,0 1 0,1 21 0,-1 0 15,42 0-15,-42 0 16,1 21-16,-1 1 0,0-1 0,0 21 15,-21-21-15,0 22 0,21-1 16,-21-21-16,0 21 0,0 1 16,0-1-16,0 0 0,0-20 15,0 20-15,0-21 0,-21 0 16,21 0-16,-21 1 0,21-1 0,-21 0 16,21 0-16,-21-21 0,-1 0 15,1-21 16,21 0-31,0 0 0,-21-1 16,21-20-16,0 21 0,-21-21 16</inkml:trace>
  <inkml:trace contextRef="#ctx0" brushRef="#br0" timeOffset="6404.03">9842 572 0,'0'0'0,"-21"0"0,21 21 0,21-21 16,1 0-1,-1 0-15,0 0 0,0 0 0,0 0 16,22 0-16,-1 0 0,-21 0 16,21 0-16,-20 0 0,20 0 0,-21 0 15,21 0-15,-20 0 0,-1 0 16,0-21-16</inkml:trace>
  <inkml:trace contextRef="#ctx0" brushRef="#br0" timeOffset="7879.62">1101 2011 0,'0'21'63,"21"-21"-32,0 0-31,0 0 16,0 0-16,0 0 0,1 0 0,20 0 15,0 0-15,1 0 0,20 0 16,-21 0-16,22 0 0,-1 0 16,1 0-16,21 0 0,-22 0 0,1 0 15,-1 0-15,1 0 0,20 0 16,-20 0-16,20-21 0,22 21 0,0-21 15,0 21-15,21-21 16,-21 21-16,0-22 0,21 1 0,-22 21 16,22-21-16,0 21 0,22-21 15,-22 21-15,21 0 0,-21-21 16,0 21-16,21-21 0,0 21 0,0-22 16,0 22-16,1-21 0,-1 21 15,0-21-15,0 21 0,0-21 0,22 0 16,-22 21-16,0-21 0,0 21 15,0-22-15,0 22 0,22 0 16,-22-21-16,0 21 0,21 0 0,-42 0 16,22-21-16,-22 21 15,21 0-15,0 0 0,0 0 0,0 0 16,-21-21-16,0 21 0,0-21 16,0 21-16,0 0 0,0 0 15,0-21-15,0 21 0,-21 0 0,21 0 16,-21 0-16,-21 0 0,20-22 15,-20 22-15,0 0 0,21 0 0,-22 0 16,1 0-16,21 0 0,-22 0 16,1 0-16,0 0 0,-1 0 15,-20 0-15,-1 0 0,1 0 0,-22 0 16,22 0-16,-22 0 0,0 0 16,1 0-16,-1 0 0,0 0 15,1 0-15,-22 0 0,21 0 0,22 0 16,-22 0-16,-21 0 15,0 0-15,22 0 0,-22 0 0,0 0 16,0 0-16,0 0 0,1 0 16,-1 0-16,0 0 78,0 0-47,0 0-15,0 0-1,1 0 1,-1 0-16,0 0 16</inkml:trace>
  <inkml:trace contextRef="#ctx0" brushRef="#br0" timeOffset="41968.68">804 3196 0,'0'0'0,"0"-21"0,21 21 16,-21-21 0,22 21-1,-22-21 126,0 0-110,0-1-15,-22 22 46,22 22-46,0-1 0,0 0-1,0 0 1,0-42 31,22 21-32,-22-21-15,0 0 0,21-1 16,-21 1 0,0 0-1,-21 21 1,-1 0-1,1 21-15,21 0 16,-21 1-16,21-1 16,0 0-16,0 0 15,21-21 17,0 0-17,1 0-15,-22-21 16,0 0-16,0 0 15,0-1-15,0 1 16,0 0-16,0 0 16,-22 21 15,1 21-15,0 0-16,21 0 0,0 1 0,0-1 15,-21 0-15,21 0 0,-21 21 16,21-20-16,-21-1 0,21 0 15,0 0-15,0 0 0,0 0 0,0 1 16,0-1-16,0 21 0,0-21 16,-22 0-16,22 1 0,0-1 15,0 0-15,0 0 0,0 0 16,22-21 0</inkml:trace>
  <inkml:trace contextRef="#ctx0" brushRef="#br0" timeOffset="42669.28">1291 3239 0,'0'0'0,"0"21"0,21-21 46,-21-21-30,21-1-16,-21 1 16,0 0-16,0 0 15,0 0 1,-21 21-16,0 0 16,0 0-1,0 21-15,0 0 16,-1 0-16,22 0 0,0 1 15,0-1-15,0 0 16,0 0-16,22-21 31,-1 0-15,0 0-16,0 0 0,0-21 16,0 0-16,-21 0 15,0-1-15,0 1 0,0 0 16,0 0-16,0 0 15,-21 21 1,0 0-16,0 0 16,21 21-16,-21 0 15,21 0-15,-21 0 16,21 22-16,0-22 0,0 0 0,0 0 16,0 22-16,0-22 0,0 0 15,0 0-15,0 0 0,0 0 0,0 1 16,0-1-16,0 0 15,21-21 1</inkml:trace>
  <inkml:trace contextRef="#ctx0" brushRef="#br0" timeOffset="43759.58">889 3217 0,'21'0'15,"0"0"1,-21-21-1,0 0 1,0 0 0,-21 21-1,0 0-15,21-21 16,-21 21-16,0 0 0,-1 0 16,1 0-1,21 21-15,-21-21 0,21 21 0,0 0 16,0 0-1,0 1 1,21-22 0,0 0-1,1 0-15,-1-22 16,-21 1-16,21 21 0,-21-21 16,21 21-16,-21-21 15,0 0-15,0 0 16,-21 21 15,0 0-15,0 21-16,21 0 15,0 0-15,0 0 16,0 0-16,0 1 16,0-1-1,21-21 16,0-21-31,0 21 16,-21-22-16,0 1 0,0 0 16,21 21-16,-21-21 0,0 0 15,0 0-15,0-1 16,-21 22 0,0 0-16,21-21 0,-21 21 15,0 0-15,-1 0 16,1 0-16,21 21 15,-21-21-15,0 22 0,0-1 16,0 0-16,21 21 0,-22-21 16,1 22-16,21-1 0,0 0 15,-21 1-15,21-1 0,0 0 0,-21 1 16,21-1-16,0-21 0,0 22 16,0-22-16,21 0 0,0 0 15,0 0-15,22-21 0,-1 0 0,0 0 16,1 0-16,-1-21 0</inkml:trace>
  <inkml:trace contextRef="#ctx0" brushRef="#br0" timeOffset="45071.8">1164 3239 0,'0'0'0,"21"0"47,0 0-47,1 0 0,-1 0 16,0-22-16,-21 1 16,21 0-1,-21 0-15,-21 21 16,0 0-1,0 0 1,-1 0-16,1 0 0,0 0 16,0 21-16,21 0 15,0 0-15,-21 1 0,21-1 0,-21-21 16,21 21-16,0 0 0,0 0 16,0 0-16,0 1 15,21-22-15,0 0 16,0 0-16,0 0 15,0 0-15,1 0 16,-1 0-16,-21-22 0,0 1 0,21 0 16,-21 0-16,0 0 15,0 0 1,0-1-16,-21 22 16,21-21-16,-21 21 0,-1 0 15,1 0 1,0 0-16,21 21 0,0 1 0,0-1 15,-21-21-15,21 21 0,0 0 16,0 0-16,0 0 0,0 1 16,0-1-16,0 0 15,21-21 1,0 0 0,0 0-16,1 0 15,-22-21-15,21 0 16,0-1-16,-21 1 15,0 0-15,0 0 16,0 0-16,0 0 16,-21 21-16,0 0 15,-1 0 1,22 21 0,-21-21-16,21 21 0,0 0 15,-21-21-15,21 21 16,0 0-16,0 1 15,0-1-15,0 0 16,0 0-16,0 0 16,21-21 15,0 0-15,1-21-16,-22 0 0,0 0 15,0 0 1,0-1-16,0 1 0,0 0 15,0 0-15,0 0 16,-22 42 15,22 0-31,0 0 16,0 0-16,0 22 0,0-22 16,0 21-16,0-21 0,0 1 0,0-1 15,0 21-15,0-21 0,0 0 16,22 1-16,-1-22 0,-21 21 15,21 0-15,0-21 0,0 0 0,0 21 16,1-21-16,-1 0 0,0 0 16,0 0-16,0 0 0,0-21 0,1 21 15,-1-21-15</inkml:trace>
  <inkml:trace contextRef="#ctx0" brushRef="#br0" timeOffset="55379.55">2709 3196 0,'-21'0'203,"0"0"-203,0 0 16</inkml:trace>
  <inkml:trace contextRef="#ctx0" brushRef="#br0" timeOffset="55644.23">2667 3175 0,'21'0'15</inkml:trace>
  <inkml:trace contextRef="#ctx0" brushRef="#br0" timeOffset="56608.04">2667 3260 0,'0'0'0,"0"-21"31,-21 21-15,21 21 15,0 0-15,0 0-16,0 0 0,21 0 15,-21 1-15,21-1 16,0 0-16,0-21 0,1 0 0,-22 21 16,21-21-16,21 0 15,0 0-15,-20 0 0,-1-21 0,0 21 16,21-21-16,-21 0 0,1-1 16,-1 1-16,0-21 0,0 21 15,0 0-15,0-22 0,-21 22 16,0 0-16,0 0 0,0 0 15,0-1-15,0 1 0,0 0 0,0 0 16,0 42 15,0 0-31,-21 0 16,21 1-16,-21 20 0,21-21 0,-21 21 16,21 1-16,0-1 0,0 0 15,0 1-15,0-1 0,0 0 0,0 1 16,0-1-16,0 0 15,0 1-15,0-22 0,0 64 0,0-64 16,0 0-16,0 21 16,0-21-16,0 1 0,0-1 0,0 0 15,0 0-15,0 0 0,-21 0 16,0 1-16,-1-22 0,1 21 0,0-21 16,-21 0-16,21 0 0,-22 0 15,1 0-15,0-21 0,20 21 16,-20-22-16,0 1 0,-1 0 0,1 21 15,0-21-15,21 0 0,-1 0 16,1 21-16,0-22 0,0 22 0,0-21 16,21 0-1,0 0-15,21 0 16,21 21-16,-21-21 16,22-1-16,-22 22 0,21-21 0,1 0 15</inkml:trace>
  <inkml:trace contextRef="#ctx0" brushRef="#br0" timeOffset="57156.23">3323 3112 0,'0'0'0,"0"-22"16,0 44 15,0-1-16,0 0-15,0 21 0,0 1 0,0-1 16,0 0-16,0 1 0,0-1 16,0 0-16,0 1 0,0-1 0,0 0 15,0 1-15,0-1 0,0-21 16,0 21-16,0-20 0,0-1 16,0 21-16,0-21 0,0 0 15,0 1-15,-21-22 31,21-22-31,0 1 16,-21 0-16,21 0 0,0 0 16,0 0-16,0-1 0,0-20 15,0 21-15,21-21 0,0 20 0,21-20 16,-20 21-16,20-21 0,0 20 16,1 1-16,-1 0 0,0 0 0,1 0 15,-22 21-15,21 0 0,0 0 16,-20 21-16,-1 0 0,21 0 0,-21 0 15,-21 1-15,0-1 0,0 21 16,0-21-16,0 22 0,0-22 0,0 0 16,0 0-16,-21 21 0,21-20 15,-42-1-15,42 0 0,0 0 16,-21-21-16,-1 0 16,44-21 15,-1 0-31,-21 0 15,21-1-15,0-20 0,0 21 16</inkml:trace>
  <inkml:trace contextRef="#ctx0" brushRef="#br0" timeOffset="57508">3958 3598 0,'21'0'0,"0"22"15,1-22 1,-1 0-16,0 0 15,0 0-15,0 0 0,0-22 16,1 1-16,-1 21 0,0-21 16,0 0-16,0 0 0,0 0 0,1-1 15,-22 1-15,0 0 0,21-21 16,-21-1-16,0 22 0,-21 21 16,-1 0-1,1 0-15,0 21 0,0-21 16,0 43-16,0-22 0,-1 0 15,1 21-15,0 1 0,21-22 16,0 21-16,0-21 0,-21 1 16,21 20-16,0-21 0,0 0 0,0 0 15,21 1-15,0-22 16,0 0-16,1 0 0,-1 0 16,0 0-16,0 0 0,21 0 15,-20-22-15,-1 22 0,21-21 0,-21-21 16,0 21-16,1 0 0</inkml:trace>
  <inkml:trace contextRef="#ctx0" brushRef="#br0" timeOffset="58271.67">6265 3662 0,'0'0'0,"21"21"0,1-21 16,-1 0-16,0-21 15,0 0-15,0 21 0,0-21 0,1-1 16,-22 1-16,21 21 0,0-21 16,-21-21-16,0 21 0,0-1 0,0 1 15,0-21-15,0 21 0,0-22 16,-21 22-16,-22-21 0,22 21 0,0 0 15,-21-1-15,21 1 0,-22 21 16,22 0-16,-21 0 0,-1 21 16,22-21-16,-21 43 0,0-22 0,20 21 15,-20 22-15,21-22 0,-21 64 16,42-64-16,0 1 0,0-1 16,0 0-16,0-21 0,0 22 15,0-22-15,0 0 0,0 0 0,0 0 16,21 1-16,0-22 0,0 0 15,0 0-15,22 0 0,-22 0 0,0 0 16,21-22-16,-21 22 0,1-21 16,20-21-16,-21 21 0,21 0 0,-20-22 15,-1 1-15,0 0 0,0-1 16,0 1-16,0 0 0,-21-1 16,0 1-16,0 0 0,0 20 15,0 1-15,0 42 16,0 1-1,0 20-15,0 0 0,0-21 16,-21 22-16,0-1 0,21 0 0,-21 1 16,21-22-16,0 21 0,0 22 15,0-43-15,0 0 0,0 0 16,21 0-16,0-21 0,0 0 16,1 0-16,-1 0 0,0 0 15,21 0-15,-21-21 0,22 0 16,-22 0-16,21 0 0,-21 0 0,22-22 15,-22 1-15</inkml:trace>
  <inkml:trace contextRef="#ctx0" brushRef="#br0" timeOffset="58743.36">7006 3027 0,'0'0'0,"0"-21"0,0 0 0,-21 21 16,0 0-1,21 21-15,-21 0 0,-1 21 0,22-21 16,-21 43-16,21-22 15,-21 1-15,21 20 0,-21 43 16,21-43-16,0-20 0,0-1 16,-21 0-16,21 1 0,0-1 0,-21-21 15,21 22-15,0-22 0,0 0 16,0 0-16,0 0 0,0-42 47,0 0-47,21 0 0,0 0 15,0-22-15,-21 22 0,21-21 0,0-1 16,1 22-16,-1-21 0,0 0 16,21 20-16,-21 1 0,22 0 0,-22 0 15,21 21-15,-21 0 0,22 0 16,-22 0-16,21 0 0,-21 21 0,1 0 16,-1 0-16,0 1 0,-21 20 15,0-21-15,0 0 0,0 22 16,0-22-16,-21 42 0,-22-42 15,1 22-15,21-22 0,-21 0 16,-22 0-16,22 0 0,-1 1 0,1-22 16,0 21-16,-1 0 0,1-21 15,21 0-15,0 0 0,0 0 0,21-21 16,0 0-16,21-1 16,0 1-16,0 0 0,21 0 15,1 0-15,-1 0 0</inkml:trace>
  <inkml:trace contextRef="#ctx0" brushRef="#br0" timeOffset="59147.91">7853 3387 0,'0'0'0,"0"-21"0,0-1 16,0 1-16,0 0 15,-21 21-15,-1 0 16,1 0-16,0 0 15,0 0-15,0 0 0,-22 21 16,22 0-16,0 1 0,-21-1 16,21 0-16,-1 0 0,22 0 0,0 0 15,0 1-15,0-1 16,0 0-16,22-21 0,-1 0 16,21 21-16,-21 0 0,22-21 0,-22 0 15,21 21-15,-21-21 0,22 22 16,-22-1-16,0-21 0,0 21 0,-21 0 15,0 0-15,0 0 16,0 1-16,-21-22 0,0 21 16,0 0-16,-22-21 0,1 21 15,21-21-15,-22 0 0,1 21 0,21-21 16,-43 0-16,22 0 16,21 0-16,0 0 0,21-21 15,0 0 1,0 0-16,21 0 15,0-1-15,0-20 0</inkml:trace>
  <inkml:trace contextRef="#ctx0" brushRef="#br0" timeOffset="59431.52">8318 2942 0,'-21'0'31,"0"21"-31,21 1 0,-21-1 16,0 0-16,0 21 0,21 1 0,-22-1 16,1 21-16,21-20 0,-21 20 15,21 1-15,-21-22 0,21 22 0,0-22 16,-21 0-16,21 1 0,-21-1 16,21-21-16,-22 21 0,22-20 0,0-1 15,0 0-15,0 0 0,0 0 16,0 0-16,22-21 15,-1 0-15,0 0 0,21 0 16,-21-21-16,1 0 0,20 0 16,-21 0-16,21 0 0,-20-1 0</inkml:trace>
  <inkml:trace contextRef="#ctx0" brushRef="#br0" timeOffset="60552.42">8615 3387 0,'0'0'0,"0"-21"0,-21 42 31,-1 0-31,1 0 0,21 0 16,-21 0-16,0 1 0,21 20 16,-21-21-16,21 0 0,-21 22 0,-1-22 15,22 0-15,0 0 0,0 21 0,0-20 16,0-1 0,0 0-16,0 0 0,22-21 0,-1 21 15,21-21-15,-21 0 16,0 0-16,22 0 0,-1 0 0,0-21 15,-20 0-15,20 21 0,0-21 16,1 0-16,-1-1 0,0-20 0,-21 21 16,1-21-16,-1 20 0,0-20 0,-21 0 15,0-1-15,0 1 0,0 0 16,-21 21-16,0-22 0,-22 22 0,22 21 16,-21 0-16,-1 0 0,1 0 15,0 0-15,-1 0 0,1 21 0,0 22 16,-1-22-16,22 21 0,-42 22 15,42-22-15,-1 0 16,22 1-16,-21-22 0,21 21 16,0-21-16,0 0 0,0 22 0,0-22 15,21-21-15,1 21 0,-1 0 16,0-21-16,21 0 0,-21 0 0,22 0 16,41 0-16,-41 0 0,-1 0 15,0-21-15,1 21 0,-1-21 16,-21 0-16,22 0 0,-1-1 0,-21 1 15,0-21-15,0 21 16,1-22-16,-1 1 0,0 21 0,-21-21 16,21-1-16,-21 22 0,0-21 15,0 21-15,0 42 32,0 21-32,0-21 15,0 0-15,0 22 0,0-22 16,0 21-16,0-21 0,0 1 0,0-1 15,0 0-15,0 0 0,0 0 0,0 0 16,21 1-16,0-1 0,1-21 16,-1 0-16,0 0 0,0 0 0,0 0 15,22 0 1,62-64 0,-62 22-16,-22 21 15,0-22-15,-21 22 0,0-21 16,0 0-16,21-22 15,-21 22-15,0 21 0,0-1 16,0 44 0,0-1-16,0 0 0,0 0 15,0 21-15,-21-20 0,21 20 0,0-21 16,0 21-16,0 1 16,0-1-16,0-21 0,0 0 0,0 1 15,0-1-15,0 0 16,21 0-16,0-21 0,1 0 15,-1 0-15,21 0 0,-21 0 0,22 0 16,-22 0-16,21-21 0,-21 21 16,22-21-16,-1 0 0,-21-1 0,0 1 15,22-21-15,-22 0 0,0-1 16,0 1-16,-21-22 0,21 22 0,0-21 16,-21-1-16,22 1 0,-22 20 15,21-20-15,-21 20 0,0 22 0,0 0 16,21 0-16,-21 0 0,0 42 31,-21 21-31,21-21 0,-21 22 16,21-1-16,-22 22 15,1-22-15,21 0 0,0 22 0,-21-22 16,0 0-16,21 1 0,0-1 16,0-21-16,0 22 0,0-22 0,0 0 15,0 0-15,0 0 0,0 0 16,21-21-1,0 0-15,0 0 0,22 0 16,-22 0-16,0 0 0,0-21 0,22 0 16,-22 0-16</inkml:trace>
  <inkml:trace contextRef="#ctx0" brushRef="#br0" timeOffset="60915.99">10435 3514 0,'0'21'15,"21"-21"1,0 0-16,1 0 16,-1 0-16,0-21 0,0 21 15,0-21-15,-21-1 0,21 22 0,1-21 16,-22 0-16,21 0 0,-21 0 16,0 0-16,-21 21 15,-1 0 1,1 0-16,0 0 15,0 21-15,0 0 0,0 0 0,-1 0 16,1 22-16,0-22 0,0 0 16,21 0-16,0 21 0,0-20 0,0-1 15,0 0-15,0 0 0,0 0 16,0 0-16,21 1 0,0-22 16,0 0-16,1 0 0,-1 0 15,0 0-15,0 0 0,0 0 16,0 0-16,1 0 0,-1-22 0,0 1 15,0 0-15,-21 0 16,0 0-16,21 0 0,-21-22 0</inkml:trace>
  <inkml:trace contextRef="#ctx0" brushRef="#br0" timeOffset="61120.9">9715 3090 0,'0'0'0,"-84"22"16,84-1-16,21-21 16,21 21-16,-21-21 15,22 0-15,20 0 0,-20 0 0,20 0 16,1 0-16,-1 0 0,-21 0 16,22-21-16,-22 21 0,1 0 15,-22-21-15,0 21 0,21-22 0</inkml:trace>
  <inkml:trace contextRef="#ctx0" brushRef="#br0" timeOffset="61591.99">11896 3006 0,'0'-21'0,"0"42"0,0-64 0,21 65 32,0-1-17,0 0-15,0 0 0,0 21 16,1 22-16,20-22 0,-21 22 0,0-22 16,22 22-16,-22-22 0,0 21 15,21-20-15,-21-1 0,-21 0 0,22 1 16,-22-1-16,21 0 0,-21-20 0,0-1 15,0 0-15,0 0 0,0 0 16,0-42 15,0 0-31,21 0 0,0 0 0,-21-22 16,21 22-16,0-21 16</inkml:trace>
  <inkml:trace contextRef="#ctx0" brushRef="#br0" timeOffset="61823.91">12594 3090 0,'0'0'0,"0"-42"0,0 21 16,-42 21 0,-1 21-16,1 0 0,0 0 0,-22 22 15,22-1-15,-22 0 0,1 1 16,21 20-16,-22-20 0,1 20 0,20-21 16,1 1-16,-22-1 0,22 0 15,0 1-15,21-1 0,-22-21 0,22 0 16,21 1-16,0-1 15,0 21-15,21-42 16,0 0-16,22 0 16,-1-21-16,0 0 0,1 0 15,20-1-15,-20 1 0,20 0 0</inkml:trace>
  <inkml:trace contextRef="#ctx0" brushRef="#br0" timeOffset="62123.74">12742 3344 0,'0'106'16,"0"-85"-16,-21 22 15,21-22-15,0 21 0,0-21 0,-21 22 16,21-1-16,-21-21 0,21 22 16,0-1-16,0 21 0,0-20 0,-21 20 15,21 1-15,-22 20 0,22-20 16,-21 21-16,21-22 0,-21 22 0,0-22 15,0 22-15,21-22 0,-21 1 16,-1 21-16,22-22 0,-21 1 0,21-1 16,-21 1-16,0-22 0,21 0 0,0 1 15,0-22-15,0 0 0,0 0 16,0-42 0,0 0-16,21-22 15,0 1-15,0 0 0,1-22 16</inkml:trace>
  <inkml:trace contextRef="#ctx0" brushRef="#br0" timeOffset="62711.94">12742 3471 0,'0'0'0,"-21"0"16,21-21 0,0 0-1,0 0-15,0 0 16,21 21-16,0-21 15,1 21-15,20-22 0,-21 22 0,21 0 16,1 0-16,-1 0 0,0 0 0,22 0 16,-22 22-16,1-22 0,-1 21 15,0 21-15,-21-21 0,1 0 0,-1 22 16,-21-22-16,0 21 16,0-21-16,-21 1 0,-1 20 0,-20-21 15,0 0-15,-22 0 0,22 1 16,-22-1-16,1-21 0,-1 21 0,22 0 15,0-21-15,-1 0 0,22 0 16,-21 0-16,42-21 16,21 21-1,0-21-15,22 0 0,-1-1 16,0 1-16,1 0 0</inkml:trace>
  <inkml:trace contextRef="#ctx0" brushRef="#br0" timeOffset="63159.76">13589 3471 0,'0'0'0,"21"-21"0,21 21 16,-20-21-16,-22 0 0,0 0 0,0 0 16,0-1-16,-22 22 15,-20 0 1,21 0-16,0 0 0,0 22 16,-1-1-16,-20 0 0,21 0 0,0 21 15,0 1-15,-1-22 0,1 21 16,0-21-16,0 22 0,21-22 0,0 21 15,0-21-15,0 1 0,0-1 16,0 0-16,0 0 0,21-21 16,0 0-16,0 0 0,1 0 15,-1 0-15,0 0 0,21 0 16,-21-21-16,1 0 0,-1 0 0,42-22 16,-42 22-16,1-21 15,-1-1-15,0 1 0,-21 0 0,42-43 16,-42 43-16,21 21 15,-21-22-15,0 22 0,0 42 16,0 0 0,0 1-16,0-1 0,0 21 0,0 0 15,0-20-15,0 20 16,0 0-16,0-21 0,0 1 0,0 20 0,0-21 16,22 0-16,-22 0 15,21 1-15,0-22 0,0 0 16,0 0-16,22 0 0,-22 0 15,0-22-15,21 22 0,-21-21 16,22 0-16</inkml:trace>
  <inkml:trace contextRef="#ctx0" brushRef="#br0" timeOffset="63395.63">14478 3006 0,'0'0'0,"0"-43"15,21 22-15,-42 42 16,0 1-1,21-1-15,-21 21 0,-1 0 16,1 1-16,0 20 0,21-20 16,-21-1-16,21 21 0,-21-20 0,21-1 15,0 0-15,0 1 0,0-1 0,-21-21 16,21 22-16,0-22 0,0 0 16,0 0-16,0 0 0,21-21 15,0 0 1,0-21-16,0 0 0,0 21 15,1-21-15</inkml:trace>
  <inkml:trace contextRef="#ctx0" brushRef="#br0" timeOffset="63852.41">14817 2921 0,'0'0'0,"0"-21"0,-22 42 31,22 0-31,0 0 0,0 22 15,0-1-15,-21 0 0,21 1 16,0-1-16,0 0 0,0 22 0,0-22 16,-21 1-16,21-1 0,0 0 15,0 1-15,0-22 0,0 0 0,-21 21 16,21-21-16,0 1 16,-21-22-16,21-22 31,0 1-31,0 0 15,0 0-15,0 0 0,0-22 16,21 1-16,0 0 0,0-1 0,0 1 16,1 21-16,-1-21 0,0 20 15,21 1-15,-21 0 0,1 0 0,20 21 16,-21 0-16,0 0 0,22 0 16,-22 21-16,0 0 0,-21 22 0,21-22 15,-21 21-15,21 0 0,-21 1 0,0-1 16,0 0-16,0 1 15,0-22-15,0 0 0,0 21 0,-21-20 16,21-1-16,-21 0 0,0 0 16,0-21-16,-1 0 31,1-21-31,0 0 16,0-22-16,0 22 0</inkml:trace>
  <inkml:trace contextRef="#ctx0" brushRef="#br0" timeOffset="64039.22">14266 3175 0,'0'0'0,"-42"0"0,21 0 0,21 21 0,-21-21 16,21 21 0,21-21-1,21 0-15,-21 0 0,22 0 16,20 0-16,-21 0 0,22 0 15,-22 0-15,1 0 0,20-21 0,-21 0 16,1 0-16,-1 21 0</inkml:trace>
  <inkml:trace contextRef="#ctx0" brushRef="#br0" timeOffset="64339.86">16383 3154 0,'0'-21'16,"0"0"-16,0 42 31,0 0-31,0 0 16,-21 21-16,21-20 0,-21 20 15,21-21-15,0 21 0,-22-20 16,22 20-16,-21-21 0,21 0 0,0 0 16,-21 1-16,21-1 0,0 0 15,21-21 1,0 0-16</inkml:trace>
  <inkml:trace contextRef="#ctx0" brushRef="#br0" timeOffset="64703.68">16997 3196 0,'0'0'0,"0"-21"0,0 0 16,0 0-16,0 0 0,-21 21 31,-1 0-31,1 0 0,-21 0 16,21 21-16,-22 0 0,1 0 0,21 0 15,0 0-15,0 1 0,-1 20 16,22-21-16,0 0 0,0 0 15,0 1-15,22-22 0,-1 21 16,21-21-16,-21 0 0,0 21 0,22-21 16,-22 0-16,0 21 15,0-21-15,0 21 0,1-21 0,-1 21 16,0-21-16,0 22 0,-21-1 16,0 0-16,0 0 15,0 0-15,-21-21 16,21 21-16,-21-21 0,0 0 15,-1 0-15,-20 0 0,21 0 16,0 0-16,0 0 0,-1 0 0,1 0 16,0 0-16,0 0 15,21-21-15,-21 0 0,21 0 0,0 0 16</inkml:trace>
  <inkml:trace contextRef="#ctx0" brushRef="#br0" timeOffset="64871.44">16468 2985 0,'0'0'0,"-22"0"0,1 0 15,0 0-15,21-22 47,21 22-47</inkml:trace>
  <inkml:trace contextRef="#ctx0" brushRef="#br0" timeOffset="65387.63">18732 3133 0,'0'-43'0,"0"86"0,0-128 0,0 43 16,0 21-16,0-22 0,0 22 15,0 0-15,-21 21 0,0 0 16,21 21-1,0 0-15,-21 22 0,21-1 16,-21 21-16,0 1 0,-1-22 16,1 22-16,0-1 0,0 1 0,0-22 15,-22 43-15,22-43 16,21 0-16,-21-20 0,0-1 0,21 0 16,-21 0-16,21 0 15,-21-21 1,21-21-16,-22 0 0</inkml:trace>
  <inkml:trace contextRef="#ctx0" brushRef="#br0" timeOffset="65995.34">18097 3408 0,'22'0'15,"-1"0"-15,0 0 16,21 0-16,22 0 0,-1 0 0,1 0 15,-1 0-15,1-21 0,20 0 16,-20-1-16,21 1 0,-22 0 0,-21 0 16,22-21-16,-22 20 0,1-20 15,-1 21-15,0-21 0,-21 20 16,1-20-16,-22 21 0,0-21 16,0 20-16,0 1 0,0 0 0,0 0 15,-22 21 1,1 21-16,0 0 15,0 0-15,21 22 0,-21-1 0,0 0 16,21 22-16,-22-22 0,22 22 16,-21-1-16,21-20 0,-21-1 0,21 0 15,0 1-15,-21-1 0,21-21 16,-21 21-16,21-20 0,-21-1 0,21 0 16,0 0-16,0-42 46,0 0-46,0 0 0,0-1 16,0-20-16,0 21 0,21 0 16,0-22-16,0 1 0,0 21 0,22 0 15,-1-22-15,-21 22 0,21 0 16,1 21-16,20 0 0,-20 0 0,-1 0 16,0 0-16,1 0 0,-1 21 15,-21 22-15,21-22 0,-42 0 0,0 0 16,0 21-16,0-20 0,0-1 15,-21 0-15,0 0 0,-21 0 0,21 0 16,-22 1-16,22-22 16,-21 21-16,21 0 0,-22-21 15,22 0-15,63-21 32,-20 21-32,-1-21 0,21-1 15,-21 1-15,22 0 0</inkml:trace>
  <inkml:trace contextRef="#ctx0" brushRef="#br0" timeOffset="66336.75">19685 3450 0,'0'0'0,"21"0"15,0-21 1,0 21-16,1 0 16,-1-21-16,0 0 0,21 21 15,-21-21-15,1 21 0,20-22 0,-21 1 16,0 0-16,0 0 0,-21 0 15,0 0-15,0-1 0,0 1 0,0 0 16,-21 21-16,0 0 16,0 0-16,-21 0 0,-1 21 15,1 0-15,0 1 0,-1 20 0,-20-21 16,20 21-16,1-20 0,21 20 0,0 0 16,0-21-16,21 1 15,0 20-15,0-21 0,21 0 0,21-21 0,-21 21 16,22 1-16,-1-22 0,21 0 15,-20 0-15,-1 0 0,0 0 16,1 0-16,-1 0 0,0-22 16,43 1-16,-64 0 0,22 0 15,-22 0-15,0 0 0,-21-1 16,0 1-16,0 0 0</inkml:trace>
  <inkml:trace contextRef="#ctx0" brushRef="#br0" timeOffset="68555.39">1630 4805 0,'21'-21'15,"-42"42"-15,42-63 0,0 20 0,-21 1 16,0 0-16,0 0 16,-21 0-16,0 21 15,0 0-15,-22-21 0,22 21 0,-21 0 16,-1 0-16,1 0 0,-21 0 15,20 21-15,-20 0 0,-1 0 16,22 21-16,-22 1 0,22 20 0,0 1 16,-1-1-16,1 1 15,21 20-15,0-20 0,0-1 0,-1 1 16,1-1-16,21 1 0,0 42 16,0-64-16,0 0 15,21 1-15,1-1 0,-1-21 0,0 0 16,0 1-16,21-22 0,1 0 15,-1 0-15,0 0 0,1-22 16,20 22-16,1-42 0,-22 21 0,22-21 16,-1 20-16,-21-20 0,22 0 15,-22 21-15,1-22 0,-1 1 16,-21 21-16,0-22 0,0 22 16,-21-21-16,0 21 0,0 0 15,0-1-15,-21 22 31,0 22-31,21-1 0,0 0 0,0 0 16,-21 21-16,21-20 0,0 20 16,-21-21-16,21 21 0,0 1 15,0-1-15,0-21 0,0 0 0,0 22 16,21-22-16,0 0 16,0-21-16,0 0 0,1 0 0,-1 0 15,21 0-15,-21-21 0,0 21 16,1-21-16,20-22 0,-21 22 15,0 0-15,0 0 0,-21-21 16,0 20-16,0 1 0,0-21 16,0 21-16,0 0 0,-21-22 0,0 22 15,0 0-15,0 0 0,-22 21 16,22 0-16,-21-21 0,21 21 0,-22 0 16,1 0-16,21 0 0,0 0 15,0 0-15,42 0 31,21 0-15,-21 0-16,22 0 0,-22-22 0,21 22 16,0 0-16,-20-21 0,20 21 15,0 0-15,1 0 0,-1 0 16,0 0-16,-21 0 0,22 0 16,-1 0-16,-21 21 0,22-21 15,-22 22-15,0-1 0,0 0 0,-21 0 16,0 0-16,0 0 0,0 22 15,0-22-15,0 0 0,0 0 0,0 0 16,0 1-16,0-1 0,0 0 16,0 0-16,0 0 0,-21 0 15,21-42 17,0 0-17,0 0-15,0-21 0,0 20 16,21 1-16,0-21 0,-21 0 0,21 20 15,1-20-15,-22 0 0,21-1 16,21 22-16,-21-21 0,0 21 16,22 0-16,-22-1 0,21 22 15,-21 0-15,1 0 0,20 0 0,-21 0 16,0 22-16,0-1 0,-21 21 16,0-21-16,22 22 0,-22-22 0,0 21 15,0 0-15,0-20 0,0 20 0,0 0 16,0-21-16,0 22 15,-22-22-15,22 0 0,0 0 0,0 0 16,0-42 0,0 0-1,22 0-15,-1 0 16,0 0-16,0-22 0,-21 22 0,21 0 16,0-21-16,1-1 0,-1 22 15,0-21-15,0-1 0,21 1 16,-20 21-16,-1 0 0,0 0 0,21 21 15,-21 0-15,1 0 0,-1 21 16,0 0-16,-21 0 0,0 0 0,0 22 16,0-22-16,0 21 15,0-21-15,0 22 0,0-22 0,0 0 16,0 0-16,0 0 0,0 22 16,-21-22-16,21 0 0,0 0 15,-21-21-15,21 21 16,0-42-1,0 0 1,21 0-16,0 0 0,0-1 16,0 1-16</inkml:trace>
  <inkml:trace contextRef="#ctx0" brushRef="#br0" timeOffset="68899.75">3683 5186 0,'0'0'0,"0"-21"0,0 0 15,-21 21 1,0 0-16,-1 0 16,22 21-16,-21 0 15,21 0-15,-21 0 0,21 22 0,0-22 16,0 21-16,0-21 0,-21 22 16,21-1-16,-21 0 0,21 22 0,0-22 15,0 22-15,-21-1 0,-1 1 16,22-1-16,-21 1 0,21 20 0,-21-20 15,21-1-15,0 1 0,-21 20 16,0-20-16,0 21 0,21-22 16,-43 64-16,43-63 0,0-1 15,-21-21-15,21 1 0,-21-22 16,21 21-16,0-21 0,-21 1 16,21-44-1,0 1-15,0-21 0,21 0 16,0-1-16,0-20 0,0-22 15,-21 22-15,22-22 0</inkml:trace>
  <inkml:trace contextRef="#ctx0" brushRef="#br0" timeOffset="69200.58">3408 5334 0,'0'-85'16,"0"64"-16,0-21 15,0 21-15,0-22 0,21 22 16,21 0-16,-21 0 0,22 21 0,-1 0 15,22 0-15,-22 0 0,0 0 16,22 0-16,-22 21 0,0 0 0,1 0 16,-1 22-16,-21-22 0,0 21 15,1 1-15,-22-22 0,0 21 0,0 0 16,-22 1-16,1-22 0,-21 21 16,21 1-16,-22-22 0,1 0 15,0 21-15,-1-21 0,1 1 16,0-22-16,-1 21 0,22-21 0,0 0 15,0 0-15,0 0 0,0-21 16,21-1-16,0 1 0,0 0 16,0-21-16,21 21 0,0-1 15,21-20-15,-21 0 0,22 21 0</inkml:trace>
  <inkml:trace contextRef="#ctx0" brushRef="#br0" timeOffset="69435.52">4233 4805 0,'0'0'0,"0"-21"0,-21 21 32,0 21-32,21 0 0,0 21 15,0 1-15,-21-1 0,21 0 16,-21 22-16,21-22 0,-22 1 0,22-1 16,0 0-16,0 1 0,0-1 15,-21 0-15,21 1 0,0-22 0,-21 0 16,21 0-16,0 0 0,0 0 15,0 1-15,21-22 16,0 0-16,1 0 16,-1-22-16,0 1 0</inkml:trace>
  <inkml:trace contextRef="#ctx0" brushRef="#br0" timeOffset="69805.02">4318 5355 0,'21'21'16,"0"-21"-16,0 0 0,1 0 16,-1 0-16,21 0 15,-21 0-15,22-21 0,-22 0 16,21 21-16,-21-21 0,22 0 16,-1 0-16,-21 21 0,0-22 0,0 1 0,1 0 15,-22 0-15,0 0 16,0 0-16,-22 21 15,1 0-15,-21 0 0,21 0 0,0 0 16,-22 0-16,1 21 0,21 0 16,-22 0-16,22 0 0,0 22 0,0-22 15,0 21-15,0-21 0,21 0 16,-22 1-16,22 20 0,0-21 0,0 0 16,0 0-16,0 1 15,0-1-15,22-21 0,-1 21 0,0-21 16,0 0-16,0 0 0,0 0 15,22 0-15,-1-21 0,-21 21 0,22-21 16,-1-1-16,0 1 0,1 0 16,-1 0-16,0 0 0</inkml:trace>
  <inkml:trace contextRef="#ctx0" brushRef="#br0" timeOffset="70079.86">5313 4657 0,'0'84'16,"-21"-41"-1,21 20-15,0-20 0,0 20 16,-22-21-16,1 22 0,21-22 0,-21 22 16,21-22-16,-21 0 0,21 1 0,-21-1 15,0-21-15,21 22 0,0-22 16,0 0-16,0 0 0,0 0 0,0 0 15,21-21 1,0 0 0,0 0-16,-21-21 0,21 0 15,0 0-15,1 0 0,-1 0 0,0-1 16</inkml:trace>
  <inkml:trace contextRef="#ctx0" brushRef="#br0" timeOffset="70493.02">5524 5228 0,'0'21'16,"0"1"-16,0-1 16,0 0-1,22-21 1,-1 0-16,0 0 0,21 0 16,-21 0-16,22 0 0,-22-21 15,21 0-15,-21 21 0,22-22 0,-1 1 16,-21 0-16,0 21 15,1-21-15,-1 0 0,0 0 0,-21-1 16,0 1-16,0 0 0,0 0 16,-21 21-16,0 0 15,-1 0-15,1 21 0,-21-21 16,21 21-16,-22 0 0,1 1 0,21 20 16,-21-21-16,20 0 0,-20 22 15,21-22-15,21 0 0,0 0 0,0 21 16,0-20-16,0-1 0,0 0 15,21 0-15,0-21 0,0 0 16,22 0-16,-22 21 0,21-21 0,1 0 16,-22 0-16,21 0 15,0 0-15,1-21 0,-1 0 0,0 21 16,1-21-16,-22 0 0,21-1 16,-21 1-16,1 0 0,-1 0 0,0-21 15,-21 20-15,21-20 0</inkml:trace>
  <inkml:trace contextRef="#ctx0" brushRef="#br0" timeOffset="70707.91">5101 4974 0,'0'0'0,"42"0"31,1 0-31,-22 0 0,21 0 16,22 0-16,-22 0 0,22-21 0,-22 21 16,21-21-16,-20 21 0,20-21 0,-20 21 15,-22-21-15,0 21 0,0-22 16,0 22-16</inkml:trace>
  <inkml:trace contextRef="#ctx0" brushRef="#br0" timeOffset="71294.62">7451 4932 0,'0'0'0,"0"-42"0,0 20 0,0 1 0,0 0 16,0 0-16,0 0 15,0 63 1,0-21-16,0 22 16,0 20-16,21-21 0,-21 22 15,0-1-15,0 1 0,0-1 16,0 1-16,0 21 0,0-22 0,0 22 15,0-22-15,0 22 0,0 0 16,0-22-16,0 22 0,-21-22 0,-1 1 16,1 20-16,0-20 0,0 21 15,0-1-15,-22-20 0,1 84 16,21-85-16,0 1 0,-22-22 16,22 1-16,21-1 0,-21 0 15,21-21-15,-21 1 0,21-44 16,0 1-1,21 0-15,0-21 0,-21-1 16,21 1-16,1-21 0,-1-1 0</inkml:trace>
  <inkml:trace contextRef="#ctx0" brushRef="#br0" timeOffset="71659.27">7345 5059 0,'0'0'15,"0"-21"-15,-21-22 0,-1 22 0,22 0 16,0 0-16,0 0 0,0-22 0,0 22 16,0 0-16,22 0 0,-1 0 15,0 0-15,0 21 0,21-22 16,1 1-16,-1 21 0,22 0 0,-22 0 16,21 0-16,1 21 0,-22 22 15,1-1-15,-1 0 0,-21 1 0,0-1 16,-21 22-16,0-22 0,0 0 15,-21 22-15,0-22 0,-21 0 0,-1-20 16,1 20-16,0-21 0,-43 43 16,43-43-16,20-21 15,-20 21-15,21-21 0,0 0 0,0 0 16,-1 0-16,22-21 47,22 21-47,-1-21 0,0-1 15,0 22-15,21-21 0,-20 0 16,20 21-16</inkml:trace>
  <inkml:trace contextRef="#ctx0" brushRef="#br0" timeOffset="72185.32">8678 5017 0,'0'0'0,"21"-85"31,-21 64-31,0 0 0,0-1 0,-21 1 16,0 21-16,0 0 15,0 0-15,0 0 0,-1 0 0,1 21 16,0 1-16,-21-1 0,21 21 16,-1-21-16,-20 22 0,21-1 0,0 0 15,0 1-15,-1-22 0,1 21 16,0 0-16,21-20 0,0-1 0,0 0 15,0 0-15,0 0 16,0 0-16,21-21 16,0 0-16,1 0 0,-1 0 15,21 0-15,-21-21 0,0 0 16,22 21-16,-22-21 0,21-21 0,-21 20 16,1 1-16,41-63 15,-63 62-15,21-20 0,-21 0 0,21-1 16,-21 1-16,0 21 0,22 0 15,-22 0-15,0 42 16,0 0 0,0 0-16,0 21 0,-22 1 0,22-22 15,0 21-15,-21 1 0,21-22 16,0 21-16,0-21 0,0 0 16,0 1-16,0 20 0,0-21 0,0 0 15,0 0-15,21-21 16,1 0-16,-1 0 15,0 0-15,0 0 0,0 0 16,0-21-16,1 21 0,-1-21 0,0-21 16,0 21-16,21-1 0</inkml:trace>
  <inkml:trace contextRef="#ctx0" brushRef="#br0" timeOffset="72427.92">9250 4593 0,'0'0'16,"21"-21"-16,-21 42 31,0 22-15,0-22-16,0 21 0,-21 22 0,21-22 15,0 21-15,0-20 0,0 20 16,-21-20-16,21 20 0,-22-21 0,1 1 16,21-1-16,-21-21 0,21 22 0,0-22 15,0 0-15,0 0 0,0 0 16,0 0-16,21-21 31,0-21-31,1 21 0,-1-21 16,0-21-16</inkml:trace>
  <inkml:trace contextRef="#ctx0" brushRef="#br0" timeOffset="72915.67">9694 4593 0,'0'64'16,"0"-43"0,0 21-16,0 1 0,0-1 15,0 0-15,0 1 0,-21-1 0,21 0 16,-21 22-16,21-22 0,-21 0 16,21-20-16,-21 20 0,21 0 15,0-21-15,0 1 0,-22-1 16,22 0-16,-21-21 0,21 21 0,0-42 47,0 0-47,0 0 0,0-1 15,0 1-15,0-21 0,21 21 16,1-22-16,-1 1 0,21 0 0,-21-1 16,22 1-16,-1 21 0,0-21 15,1 20-15,-1-20 0,0 42 0,1-21 16,-1 21-16,0 0 0,1 0 15,-22 21-15,21 0 0,-21 22 16,0-22-16,1 21 0,-22-21 16,0 22-16,0-1 0,0-21 0,0 21 15,0-20-15,0 20 0,0-21 0,0 0 16,-22 0-16,1 1 0,21-1 16,-21 0-16,0-21 0,0 21 15,0-21 1,-1 0-16,22-21 15,0 0-15,0 0 0,-21-1 16,0 1-16,0 0 0</inkml:trace>
  <inkml:trace contextRef="#ctx0" brushRef="#br0" timeOffset="73151.78">9080 4805 0,'0'0'16,"22"0"0,-1 0-1,21-21-15,-21 21 0,22-21 16,-1 21-16,0 0 0,-21-22 16,22 22-16,-1 0 0,0-21 0,1 21 15,-1 0-15,-21-21 0,0 21 16,1 0-16,-1 0 0</inkml:trace>
  <inkml:trace contextRef="#ctx0" brushRef="#br0" timeOffset="74295.36">11938 5080 0,'0'0'16,"-21"21"-16,21 0 0,0 1 0,0-1 16,0 0-1,21-21 1,21-21 0,-21 21-16,22-21 0,-22-1 15,21 1-15,1-21 0,-1 21 16,0-22-16,22-41 0,-22 41 15,-21 1-15,0-21 0,1 20 16,-1 1-16,-21 0 0,21-1 0,-21-20 16,0 20-16,0 1 15,0 21-15,0-21 0,0 20 0,0 1 16,-21 0-16,0 21 0,-1 0 16,1 21-16,0 0 0,21 1 15,-21 20-15,0 0 0,0 1 0,21 20 16,-22-21-16,1 22 0,21-1 0,-21 22 15,0-21-15,0-1 16,0 1-16,-1-1 0,1-21 0,21 22 16,0-22-16,0-21 0,0 22 0,0-22 15,0 0-15,0 0 0,21 0 16,1-21-16,20 0 0,-21 0 0,21 0 16,-20 0-16,20 0 0,0-21 15,1 0-15,-1 0 0,0 0 0,1 0 16,-22-1-16,21-20 0,0 21 15,-20-21-15,20 20 0,-21-20 0,0 21 16,-21 0-16,0 0 0,0-1 16,-21 22-1,0 0 1,0 0-16,0 0 16,-1 22-16,22-1 15,0 0 1,22 0-16,-1-21 0,0 0 15,21 0-15,-21 0 0,22 0 16,-1 0-16,0-21 0,1 0 0,-1 21 16,22-21-16,-22-1 0,0 1 15,1 0-15,-1 0 0,-21 0 16,21 0-16,-20-22 0,-22 22 16,0 0-16,0 0 0,0 0 0,0-1 15,-22 1-15,1 21 16,0 0-16,0 0 0,0 0 15,0 21-15,-22 1 0,22-1 0,0 0 16,21 0-16,-21 21 0,0-20 16,21 20-16,-22 0 0,22 1 0,0-22 15,0 21-15,0-21 0,0 22 16,0-22-16,0 0 0,22 0 16,-1 0-16,-21 0 0,21 1 0,0-22 15,0 21-15,22-21 16,-22 0-16,0 0 0,21 0 0,-21 0 15,22 0-15,-22-21 0,21 21 16,1-22-16,-22 1 0,21 0 0,0 0 16</inkml:trace>
  <inkml:trace contextRef="#ctx0" brushRef="#br0" timeOffset="74965.98">14160 4868 0,'0'0'0,"22"-21"16,-22 0-16,0 0 0,0 0 0,0 0 15,0-1-15,0 1 16,-22 21-16,1 0 0,0 0 16,0 0-16,0 0 0,-22 0 0,22 0 15,0 0-15,-21 21 0,21 22 16,-22-22-16,22 0 0,0 21 0,0 1 16,0-1-16,-1-21 0,1 22 15,0-22-15,21 21 0,0-21 0,0 22 16,0-22-16,0 0 0,0 0 15,0 0-15,21-21 0,0 0 16,1 0-16,20 0 0,-21 0 16,21 0-16,-20-21 0,20 0 0,0 0 15,-21 0-15,22-1 0,-22 1 0,0-21 16,0 21-16,0 0 16,1-1-16,-22-20 0,21 21 0,-21 0 15,0 0-15,0-1 0,0 1 16,0 42 15,0 1-31,0-1 0,0 0 0,0 0 16,-21 21-16,21-20 0,0 20 15,-22 0-15,22 1 0,0-22 16,0 21-16,0 0 0,0 1 0,0-1 16,0 0-16,0 22 0,0 42 15,0-43-15,0-20 0,0 20 0,0 1 16,0-1-16,0-21 15,0 22-15,0-22 0,0 22 0,0-22 16,0 0-16,0 1 0,-21 20 0,0-20 16,0-1-16,0 0 0,0 1 15,-1-1-15,-20 0 0,21-21 0,-21 22 16,-1-22-16,1 0 0,21 0 0,-22-21 16,1 0-16,0 0 0,-1 0 15,1 0-15,0-21 0,-1-21 0,1 21 16,0-22-16,-1 1 0,1 0 15,21-1-15,-21-20 0,42 20 0,-22 1 16,22 0-16,0-1 0,0 1 0,0 0 16,22-1-16,-1 1 15,21 0-15,0-1 0,1 1 0,-1 0 16,0-1-16,22-20 0,-22 21 0</inkml:trace>
  <inkml:trace contextRef="#ctx0" brushRef="#br0" timeOffset="75210.83">14541 4763 0,'0'0'15,"0"21"1,0 0-16,-21 0 16,21 0-16,0 22 0,-21-22 15,21 0-15,0 21 0,0-21 16,0 1-16,0-1 0,0 0 0,0 0 15,-21-21-15,21 21 0,0 0 16,0-42 15,0 0-31,0 0 0,0 0 16,0 0-16,0-22 0</inkml:trace>
  <inkml:trace contextRef="#ctx0" brushRef="#br0" timeOffset="75379.74">14541 4636 0,'0'-22'31,"-21"22"-31,21 22 16,0-1 0,21-21-16,1 21 15,-1-21-15,0 0 0,-21 21 0,21-21 16,0 0-16</inkml:trace>
  <inkml:trace contextRef="#ctx0" brushRef="#br0" timeOffset="76600.1">14922 4720 0,'0'21'31,"0"1"-31,0-1 0,0 0 16,-21 0-16,21 0 0,0 0 15,0 22-15,0-22 0,0 0 0,0 21 16,0-20-16,0 20 0,0-21 16,0 21-16,0-20 0,0-1 0,0 0 15,0 0-15,0 0 0,0 0 16,0-42 31,0 0-47,0 0 0,0 0 15,0 0-15,0-22 0,0 22 16,21-21-16,1-1 0,-1 1 0,0 0 16,0-1-16,0 22 0,0 0 15,1-21-15,20 42 0,-21-21 0,0 21 16,0 0-16,22 0 0,-22 0 16,0 0-16,0 21 0,0 0 15,-21 0-15,0 0 0,22 22 0,-22-1 16,0-21-16,0 21 0,0 1 15,0-22-15,0 0 0,0 21 0,0-20 16,21-1-16,-21 0 0,21 0 16,0 0-16,0 0 0,0-21 15,1 0-15,20 0 0,-21 0 16,21 0-16,1 0 0,-22 0 0,21-21 16,-21 21-16,22-21 0,-22 0 15,21 0-15,-21 0 0,1-1 0,-1-20 16,0 21-16,0-21 0,0-1 0,-21 22 15,0 0-15,0-21 16,21 20-16,-21 1 0,0 0 16,-21 21 15,21 21-31,0 0 16,0 1-16,0-1 15,0 0-15,0 0 16,0 0-16,0 0 0,0 1 0,0-1 15,0 0-15,0 0 16,0 0-16,0 0 0,0 1 0,0-1 16,0 0-16,21 0 15,1-21 1,-1 0-16,21 0 16,-21 0-16,0 0 0,22 0 0,-1 0 15,0 0-15,1 0 0,-1-21 0,0 0 16,-20 21-16,20-21 0,0-1 15,-21-20-15,1 21 0,-1 0 0,0-22 16,0 22-16,-21 0 0,21 0 16,-21 0-16,0 0 0,0-1 0,-21 22 31,0 0-31,0 22 16,0-22-16,21 21 0,-22 0 15,1 0-15,21 21 0,-21 1 16,0-22-16,21 0 15,-21 0-15,21 0 0,0 1 0,0-1 16,0 0-16,-21-21 0,21 21 16,0-42 31,0 0-47,0 0 0,0-1 15,0 1-15,0 0 0,0 0 16,21-21-16,0 20 0,0-20 0,0 0 15,0 21-15,1-22 0,-1 22 16,0 0-16,0 0 0,21 0 16,-20-1-16,-1 22 0,21 0 15,-21 0-15,0 0 0,22 0 16,-22 22-16,0-1 0,-21 0 16,0 0-16,0 21 0,21-20 0,-21 20 15,0-21-15,0 21 0,0-20 16,0-1-16,-21 21 0,0-21 0,21 0 15,-21 1-15,21-1 0,-21 0 0,-1 0 16,22 0 0,22-21 15,-1 0-31,0 0 0,0-21 16,0 21-16,22-21 0</inkml:trace>
  <inkml:trace contextRef="#ctx0" brushRef="#br0" timeOffset="77227.73">17420 4826 0,'0'0'0,"0"-21"0,0-21 32,-21 42-32,0-22 0,0 22 0,-22 0 15,22 0-15,0 0 0,-21 22 0,20-1 16,-20 0-16,21 0 0,-21 21 15,20-20-15,1 20 0,-21-21 0,21 21 16,21-20-16,0 20 0,-21-21 16,21 0-16,0 0 0,0 1 0,0-1 15,0 0-15,21-21 16,0 0-16,0 0 0,0 0 0,0 0 16,22 0-16,-22 0 0,21-21 15,-21 0-15,1-1 0,-1 1 0,21 0 16,-21 0-16,0-21 0,1 20 15,-1-20-15,-21 21 0,21 0 0,-21 0 16,21-22-16,-21 22 16,0 0-16,0 42 31,0 0-31,0 0 16,0 1-16,0-1 0,0 21 15,-21 0-15,21 1 0,-21-1 0,0 0 16,21 1-16,-22-1 0,1 0 15,0 1-15,21-1 0,-21 0 0,21 22 16,-21-22-16,21 22 0,-21-1 0,21 1 16,0-1-16,0 1 0,-22-22 15,22 22-15,0-1 0,-21-21 0,21 22 16,0-22-16,0 1 0,-21 20 16,21-21-16,-21 1 0,0-1 15,21 0-15,-21 1 0,21-1 0,-22 0 16,1-20-16,21-1 0,-21 21 15,0-21-15,0 0 0,0 1 16,-1-22-16,1 0 16,0 0-16,21-22 15,0 1-15,0 0 0,0-21 0,0-1 16,0 1-16,0 0 0,0-22 0,0 1 16,0-1-16</inkml:trace>
  <inkml:trace contextRef="#ctx0" brushRef="#br0" timeOffset="77431.64">15917 4572 0,'0'0'15,"0"-21"-15,-21 21 0,0 0 16,21-21 31</inkml:trace>
  <inkml:trace contextRef="#ctx0" brushRef="#br0" timeOffset="78291.73">18478 5017 0,'0'0'16,"22"21"-16,-1-21 0,21 0 0,-21 0 15,0 0-15,22 0 0,-22 0 0,0-21 16,21-1-16,-20 1 15,20 0-15,-21 0 0,0-21 0,0 20 16,1-20-16,-1 0 0,0 21 16,0-22-16,-21 1 0,0 0 0,0-1 15,0 22-15,0-21 0,0-1 16,0 22-16,0-21 0,0 21 0,0 0 16,0 63-1,0-21 1,0 21-16,-21 1 0,0-1 15,21 0-15,-21 22 0,-1 21 0,22-22 16,0 22-16,-21-22 0,0 22 16,21 0-16,0-22 0,-21 22 15,0-1-15,0 1 0,-1 21 0,22-21 16,-21-1-16,0 1 0,0 0 16,0-1-16,21-20 0,-21-1 0,-1 22 15,1-22-15,0 1 0,0 21 0,0-43 16,21 21-16,-21 1 0,21-22 15,-22 1-15,22-1 0,0-21 0,0 21 16,0-20-16,0-1 0,22-21 16,20 0-16,-21 0 0,0 0 15,22 0-15,-1 0 0,0-21 0,1-1 16,-1 1-16,0-21 0,1 21 16,-1-22-16,0 1 0,1-21 15,-1-1-15,0 22 0,-21-22 0,22 1 16,-1-64-16,-42 63 15,0-20-15,0-65 0,-42 65 16,21-1-16,-22 22 0,22-1 16,-21 22-16,-1-22 0,1 43 15,0-21-15,-1 21 0,1-1 0,0 1 16,21 21-16,-1 0 0,1-21 16,0 21-16,21-21 15,21 21 1,0 0-16,22 0 0,-22 0 0,21-21 15,-21 21-15,22-21 16,-22 21-16,0-22 0,21 22 0</inkml:trace>
  <inkml:trace contextRef="#ctx0" brushRef="#br0" timeOffset="78761.86">19325 4932 0,'0'0'0,"-21"-21"0,21 0 0,0-1 0,0 1 15,0 0-15,0 0 16,0 0-16,21 0 0,0-1 0,0 1 16,1 0-16,-1 0 0,0 0 15,0 0-15,0 21 0,22-22 0,-22 1 16,0 21-16,0 0 0,21 0 15,-20 0-15,-1 0 0,0 21 0,0 1 16,0-1-16,0 0 0,1 21 16,-22 1-16,0-1 0,0 0 0,0 1 15,0-1-15,0-21 0,0 21 16,-22-20-16,22 20 0,-21-21 16,0 0-16,0-21 0,21 21 15,-21-21-15,0 0 0,-1 0 16,22-21-16,0 0 0,0 0 15,0 0-15,0 0 0,0-1 16,0 1-16,0 0 0,0-21 16,0 21-16,22-22 0,-1 22 0,-21-21 15,21 21-15,0-1 0,0 1 0,0 0 16,1 0-16,-1 21 0,21 0 16,-21-21-16,0 21 0,22 0 0,-22 0 15,21 0-15,-21 0 0,1 0 16,20 0-16,-21 0 0</inkml:trace>
  <inkml:trace contextRef="#ctx0" brushRef="#br0" timeOffset="79636.03">20341 4636 0,'-63'0'16,"41"21"-16,-20-21 15,21 21-15,0 0 0,0 0 0,-22 0 16,22 1-16,0-1 0,0 21 15,21-21-15,0 43 16,0-43-16,0 0 0,0 0 16,0 0-16,0 1 0,0-1 0,21-21 15,0 21-15,0-21 0,0 0 16,1 0-16,-1 0 16,0-21-16,-21 0 0,0-1 15,0-20-15,21 21 0,-21 0 16,0-22-16,0 1 0,0 0 0,21 21 15,-21-22-15,0 22 0,21-21 16,1 21-16,-22-1 0,21 1 0,0 21 16,0-21-16,0 21 0,22 0 15,-1 0-15,-21 0 0,0 21 16,0-21-16,22 21 0,-22 1 16,0-1-16,0 21 0,-21-21 15,21 22-15,-21-22 0,22 21 16,-22 0-16,0-20 0,0 20 0,0-21 15,0 21-15,0-20 0,0-1 16,0 0-16,0 0 0,-22-21 31,22-21-15,0 0-16,0 0 16,0-1-16,0-20 0,0 21 15,0-21-15,22 20 0,-1-20 0,0 21 16,0-21-16,0-1 0,22 22 0,-22 0 15,0-21-15,21 20 0,-21 1 16,22 0-16,-22 21 0,21 0 16,-21 0-16,1 0 0,-1 0 0,0 21 15,-21 22-15,0-22 16,21 0-16,-21 21 0,0 1 0,0-22 16,0 21-16,0 0 0,0 1 15,0-22-15,-21 0 0,21 0 0,0 0 16,0 1-16,-21-22 15,0-22 17,21 1-32,0 0 0,0 0 15,0 0-15,0-22 0,0 22 16,21-21-16,0 21 0,0-22 0,0 22 16,0-21-16,22 21 0,-22-22 15,21 22-15,-21-21 0,22 21 0,-1 0 16,0 21-16,-20 0 0,20 0 15,-21 0-15,0 0 0,0 21 0,1 0 16,-22 0-16,0 0 0,0 22 16,0-22-16,0 21 0,-22-21 0,1 0 15,21 22-15,-21-22 0,0 0 16,0 0-16,21 0 0,-21 1 16,-22-1-16,43 0 0,-21-21 15,0 21-15,0-21 16,0 0-16,-1 21 0</inkml:trace>
  <inkml:trace contextRef="#ctx0" brushRef="#br0" timeOffset="80535.91">1820 7154 0,'0'-21'16,"0"42"-16,0-63 0,0 21 0,0 0 15,0 0-15,0-1 0,0 1 16,0 42-1,0 1-15,0 20 0,0 21 16,0 1-16,0 21 0,0-22 16,-21 22-16,0-1 0,21-20 15,-21-1-15,21 22 0,-21-21 16,21-1-16,-22 1 0,1-22 0,21 21 16,0-20-16,0-22 0,0 21 15,-21-21-15,21 1 0,0-44 31,-21-20-31,21 21 16,0-21-16</inkml:trace>
  <inkml:trace contextRef="#ctx0" brushRef="#br0" timeOffset="81195.56">1143 7684 0,'0'0'0,"-21"0"0,0 21 16,21 0-16,-22-21 0,22 21 15,22 0-15,-1-21 16,21 0-16,0 0 0,1 0 16,-1 0-16,22 0 0,-1-21 15,1 0-15,20 0 0,-20 0 16,20-22-16,-20 22 0,21-21 0,-22-1 16,1 1-16,-22 21 0,64-64 15,-64 43-15,-21 0 0,0-1 16,1 1-16,-22 0 0,0 20 0,0-20 15,0 21-15,-22 0 16,1 0-16,0 21 0,0 0 16,0 0-16,0 21 0,-1 21 15,22 0-15,0 1 0,0-1 16,-21 22-16,21-1 0,0 1 0,-21-1 16,21 1-16,0-1 0,0 1 15,0-22-15,-21 21 0,21 1 0,-21-1 16,21-20-16,-21-1 0,21 0 15,0 1-15,0-1 0,0-21 0,0 0 16,-22-21-16,22-21 31,0 0-31,0 0 0,0-21 16,0-1-16,22 1 0,-22 21 0,21-22 16,0 1-16,0 0 0,-21-1 15,42 1-15,-20 21 0,20-21 0,-21 20 16,21 1-16,1 21 0,-1 0 15,0 0-15,-20 0 0,20 0 0,-21 21 16,0 1-16,0 20 0,-21-21 16,22 0-16,-22 22 0,0-1 15,0-21-15,0 21 0,-22 1 0,1-22 16,21 21-16,0-21 0,-21 22 16,0-22-16,21 0 0,0 0 15,0 0-15,0-42 31,0 0-15,0 0-16,0 0 0,0 0 16,0-22-16,21 22 0,-21-21 15,21 21-15,0-22 0</inkml:trace>
  <inkml:trace contextRef="#ctx0" brushRef="#br0" timeOffset="81583.34">2836 7832 0,'0'0'0,"0"21"0,21-21 0,-21 21 16,22-21-1,-1 0-15,0 0 16,0-21-16,0 0 16,0 0-16,22-1 0,-22 1 0,0 21 15,0-21-15,0-21 0,-21 21 16,22-1-16,-1 1 0,-21 0 0,0 0 15,0 0-15,0 0 0,-21 21 32,-1 0-32,1 21 0,21 0 15,-21 0-15,0 0 0,0 0 16,0 22-16,21-22 0,0 21 16,0 1-16,-22-22 0,22 21 0,0-21 15,0 22-15,0-22 0,0 0 16,0 0-16,0 0 0,0 0 0,22 1 15,-1-22-15,0 0 16,0 0-16,0 0 16,0-22-16,1 1 0,-1 21 15,0-42-15,0 21 0,0 0 16,0-22-16,22 22 0</inkml:trace>
  <inkml:trace contextRef="#ctx0" brushRef="#br0" timeOffset="82116.14">4487 7684 0,'0'0'0,"-21"0"0,0 0 0,21-22 16,0 1 0,0 0-16,0 0 0,0 0 15,21-22-15,0 22 0,0 0 0,1 0 16,-1 0-16,21 0 0,0-1 16,1 1-16,-22 21 0,21 0 0,1 0 15,-1 0-15,0 0 0,-21 0 16,22 21-16,20 22 0,-42-1 15,1-21-15,-22 22 0,0-22 16,0 63-16,0-62 16,0 20-16,0-21 0,-22 21 0,1-20 15,0-1-15,0 0 0,0 0 16,21 0-16,-21-21 0,21-21 31,0 0-31,0 0 16,0-22-16,21 22 0,-21 0 15,21 0-15,-21-21 0,21 20 16,0-20-16,-21 21 0,21-21 0,1 20 16,-22-20-16,21 21 0,0 0 15,-21 0-15,21-1 0,0 22 0,0-21 16,1 21 0,-1 0-16,0-21 0,0 21 0,0 0 15,0 0-15</inkml:trace>
  <inkml:trace contextRef="#ctx0" brushRef="#br0" timeOffset="82871.57">5757 7260 0,'0'0'0,"21"-21"0,-42 42 32,0 0-17,0 1-15,0-1 0,0 0 16,-1 0-16,1 21 0,0-20 15,0 20-15,0-21 0,0 21 0,-1-20 16,22-1-16,-21 21 0,21-21 16,0 0-16,0 1 0,0-1 0,0 0 15,21-21 1,1 21-16,-1-21 0,0 0 0,0 0 16,0 0-16,0 0 0,1 0 0,20-21 15,-21 21-15,21-21 0,-20 0 16,-1-1-16,0 1 0,0 21 0,0-42 15,-21 21-15,0 0 0,0-1 16,0-20-16,0 21 0,0-21 0,-21 20 16,0 1-16,-21 0 15,20 0-15,1 0 0,-21 21 16,42-21-16,-21 21 0,42 0 31,0 0-31,0-22 0,22 22 0,-1 0 16,0-21-16,1 21 0,-1-21 15,0 21-15,1 0 0,-1-21 0,0 21 16,-21 0-16,22 0 0,-22 0 16,0 0-16,0 21 0,-21 0 15,0 0-15,0 1 0,0-1 16,0 0-16,0 21 0,0-21 0,-21 1 16,0 20-16,0-21 0,21 0 15,0 22-15,0-22 0,-21 0 16,21 21-16,0-21 0,0 1 0,0-1 15,0 0-15,21 0 0,0-21 16,0 0-16,0 0 0,0 0 16,22 0-16,-22 0 0,21 0 0,1 0 15,-22 0-15,21-21 0,0 0 16,-20 21-16,20-21 0,-21-1 0,0 1 16,0-21-16,1 21 0,-22-22 0,0 1 15,0 0-15,0-1 16,0 1-16,-22 0 0,1-1 0,0 1 15,-21 21-15,21-21 0,-1 20 16,-20 22-16,21 0 0,-21-21 0,20 21 16,1 0-16,0 0 0,0 21 15,0 1-15,21-1 0,0 0 0,0 0 16,0 0-16,0 0 16,0 1-16,0-1 0,21-21 0,0 0 15,21 0-15,-20 0 0,20 0 0</inkml:trace>
  <inkml:trace contextRef="#ctx0" brushRef="#br0" timeOffset="83176.47">7027 7049 0,'21'-43'0,"-42"86"0,64-107 0,-43 43 16,0 0-16,21 0 0,0-1 16,-21 44 15,-42 62-16,42-63-15,-22 22 0,1-1 16,21 0-16,-21 22 0,0-22 16,0 1-16,21 20 0,-21-21 0,-1 1 15,22-1-15,-21 0 0,21-20 0,0 20 16,0-21-16,0 0 16,0 0-16,0 1 0,21-22 15,1 0-15,-1 0 0,0 0 0,0 0 16,0 0-16,22 0 0,-22-22 15,0 1-15,0 0 0,0 0 0,0 0 16,1 0-16,-22-1 0,0-20 16,21 21-16</inkml:trace>
  <inkml:trace contextRef="#ctx0" brushRef="#br0" timeOffset="83400">6900 7091 0,'-21'0'0,"42"0"0,-63 0 0,42 21 15,0 0 1,42-21-16,-21 0 0,22 0 16,-22 0-16,21 0 0,1 0 15,-1 0-15,0 0 0,-21 0 0,22 0 16,-22 0-16,21 0 0,-21 0 16,1 0-16,-1 0 0,0-21 0,0 21 15,0 0 1,-21-21-16,0 0 15,0 0-15</inkml:trace>
  <inkml:trace contextRef="#ctx0" brushRef="#br0" timeOffset="84087.87">8340 6900 0,'21'-63'31,"-21"42"-31,0 42 47,0 0-47,0 0 0,0 22 15,0-22-15,0 21 0,0 0 16,0 22-16,-21-22 0,-1 22 0,22-22 16,-21 0-16,21 22 0,-42 21 15,42-43-15,0 0 0,0-21 16,0 1-16,-21-1 0,21 0 0,0 0 15,21-21 17,0 0-32,-21-21 0,21 0 15,0 0-15,-21-22 0,0 22 16,0-21-16,0 21 0</inkml:trace>
  <inkml:trace contextRef="#ctx0" brushRef="#br0" timeOffset="84571.59">8149 7281 0,'0'0'0,"-21"0"0,0 0 16,42 0 0,0 0-1,21 0-15,-20 0 0,-1 0 16,21-21-16,0 0 0,1 0 0,-1 21 16,22-21-16,-22 0 0,21-1 15,-20 1-15,20 0 0,1 0 0,-22 21 16,0-21-16,-20 21 15,20 0-15,-21 0 0,-21 21 16,-21 0 0,21 0-16,-42 22 0,20-22 15,1 21-15,0 0 0,0-20 0,21 20 16,-21 0-16,21 1 0,-21-22 16,21 21-16,0-21 0,0 0 0,0 1 15,0-1-15,21 0 0,0 0 16,0-21-16,0 0 0,22 0 0,-22 0 15,21 0-15,0 0 0,1-21 0,-1 21 16,22-21-16,-22 0 0,0-1 16,-21-20-16,22 21 0,-22-21 0,21 20 15,-21-20-15,-21 0 16,0-1-16,0 1 0,0 0 0,0-1 16,0 22-16,-21-21 0,0 21 0,0 0 15,-21 21-15,20 0 0,-20 0 16,21 0-16,-21 0 0,-1 0 0,22 0 15,-21 0-15,21 21 0,-1 0 16,1 0-16,0-21 0,21 21 0,0 0 16,0 1-16,0-1 0,21-21 15</inkml:trace>
  <inkml:trace contextRef="#ctx0" brushRef="#br0" timeOffset="85019.78">10583 7006 0,'0'0'0,"21"-42"0,1 21 0,-1 0 0,0-1 15,0 1-15,-21-21 0,21 21 16,0 0-16,-21-1 0,0 44 31,0-1-31,0 21 16,0-21-16,0 22 0,0-1 15,-21 0-15,0 22 0,0-22 0,21 22 16,-21-22-16,0 0 0,-1 22 0,22-22 16,-21 0-16,21 1 15,-21-22-15,21 21 0,-21-21 0,21 1 16,0-1-16,0 0 0,0 0 16,0-42-1,-21 21-15,21-21 16,-21 0-16,21-1 0,-22-20 15,1 21-15</inkml:trace>
  <inkml:trace contextRef="#ctx0" brushRef="#br0" timeOffset="85835.43">10287 7239 0,'0'0'0,"-21"0"0,0 0 0,21 21 32,21 0-32,0-21 0,0 0 15,21 22-15,-20-22 0,20 0 0,0 0 16,1 0-16,20 0 0,-21-22 15,43 1-15,-21 0 0,20 0 0,1 0 16,-22 0-16,1-1 0,-1 1 16,1 0-16,-22 0 0,1-21 15,-22 20-15,21 1 0,-42-21 0,21 21 16,-21 0-16,0-22 0,0 22 16,0-21-16,0 21 0,0-1 0,-21 1 0,0 21 15,0 0 1,0 0-16,21 43 0,-22-22 15,22 21-15,-42 22 16,42-22-16,0 0 0,0 1 16,-21-1-16,21 0 0,-21 22 0,21-22 15,-21 0-15,21 1 0,0-1 16,0 0-16,0-20 0,0 20 0,0-21 16,0 0-16,0 0 0,0 1 15,0-1-15,0-42 31,21-1-31,0 1 16,0 0-16,0 0 0,22-21 0,-22 20 16,0-20-16,0 0 0,21 21 15,-20-22-15,-1 22 0,0 0 16,0 0-16,-21 0 0,21 21 16,0 0-1,-21 21-15,0 0 0,0 0 16,0 21-16,0-20 0,0-1 15,0 21-15,0-21 0,0 0 0,0 22 16,0-22-16,0 0 0,0 0 16,22 0-16,-1-21 0,0 22 0,-21-1 15,21-21-15,21 0 0,-20 0 0,-1 0 16,21 0-16,0 0 0,-20 0 16,20-21-16,0-1 0,1 22 15,-1-21-15,0 0 0,1-21 16,-1 21-16,0-1 0,-21-20 0,22 0 15,-22 21-15,0-22 0,-21 1 0,0 0 16,0 20-16,0-20 0,0 21 16,0 0-16,-21 21 15,0 0-15,0 0 0,-22 0 16,22 21-16,0 0 0,0 0 0,0 0 16,-1 22-16,1-22 0,21 21 0,0 1 15,0-22-15,0 21 16,0-21-16,21 0 0,1 1 0,-1-1 15,0 0-15,0-21 0,0 0 16,22 21-16,-22-21 0,21 0 0,-21 0 16,22 0-16,-22-21 0,21 21 0,-21-21 15,22 0-15,-22-1 0,0-20 16,0 21-16,21-21 0</inkml:trace>
  <inkml:trace contextRef="#ctx0" brushRef="#br0" timeOffset="88557.39">13568 7408 0,'0'22'16,"0"-1"-1,21-21 48,0-21-63,0-1 15,0 1-15,1 21 0,-1-42 16,0 21-16,21 0 0,-21-22 0,1 1 16,20 21-16,-21-22 0,0 1 15,0 21-15,1-21 0,-22 20 0,0 1 16,0 0-16,0 0 0,0 0 16,-22 21-16,1 0 15,0 0-15,0 0 0,0 0 0,0 21 16,21 0-16,-22 0 0,1 0 15,0 22-15,21-1 0,-21-21 0,21 22 16,0-1-16,0 0 0,0 1 16,0 20-16,0-21 15,0-20-15,0-1 0,21 0 16,0 0-16,0 0 0,1-21 0,-1 0 16,0 0-16,21 0 0,-21 0 15,22 0-15,-1-21 0,43-21 16,-22 21-16,-20-1 0,-1-20 0,0 0 15,1-1-15,-1 1 0,0 0 16,1-1-16,-22-20 0,0 21 0,0-22 16,0 22-16,0-22 0,-21 1 15,22 20-15,-22-20 0,0-1 0,0 22 16,0 0-16,0-1 0,0 22 16,0 0-16,0 0 0,0 42 31,-22 21-31,1 1 0,0-1 0,21 0 15,-21 22-15,0-22 0,0 22 0,-1-22 16,1 22-16,0-22 0,0 21 16,0-20-16,21 20 0,0-20 15,0-1-15,0 0 0,0 1 0,0-22 16,21 0-16,0 0 0,21 0 16,-20 0-16,20-21 0,0 0 0,-21 0 15,22 0-15,-1 0 0,0 0 16,1 0-16,-1-21 0,0 0 0,1 0 15,-1 0-15,0 0 0,1-22 16,-22 22-16,21-21 0,-21 21 0,1-1 16,-22-20-16,0 21 0,0 0 15,0-22-15,0 22 0,-22 0 16,1 21-16,0 0 0,0 0 0,0 0 16,0 0-16,-1 0 0,-20 21 15,21 0-15,21 1 0,-21-1 0,0 21 16,21-21-16,0 22 0,-22-22 15,22 21-15,0-21 0,0 0 0,22 1 16,-1-1-16,0 0 16,0 0-16,21 0 0,-20-21 0,20 0 15,0 0-15,-21 0 0,22 0 0,-1 0 16,0 0-16,1-21 0,-1 0 16,0 0-16,-20 0 0,20-1 0,0-20 15,-21 21-15,1-21 0,-1 20 16,0-20-16,0 21 0,0-21 0,-21 20 15,0 1-15,0 0 0,0 0 16,0 0-16,0 42 16,0 0-1,0 0-15,-21 0 0,21 1 16,0 20-16,0-21 0,-21 21 16,21 1-16,-21-22 0,21 21 15,-21-21-15,21 1 0,0-1 0,0 0 16,0 0-16,0 0 0,0 0 15,0-42 17,0 0-32,0 0 0,0 0 15,21 0-15,0-1 0,0-20 0,-21 0 16,21 21-16,0-22 0,1 22 16,-1-21-16,-21 21 0,21-22 0,0 22 15,0 0-15,0 21 0,1 0 0,-1 0 16,0 0-1,0 0-15,-21 21 0,0 0 16,21 0-16,-21 22 16,0-22-16,21 0 0,-21 21 0,0-20 15,0-1-15,0 21 0,0-21 16,0 0-16,22 1 0,-22-1 0,21 0 16,-21 0-16,21 0 15,0-21-15,0 0 16,0-21-16,-21 0 15,22 0-15,-1 0 0,0-1 16,-21-20-16,21 21 0,0-21 0,0 20 16,22-20-16,-22 21 0,0-21 15,0 20-15,22-20 0,-22 21 16,21 0-16,-21 0 0,0-1 16,1 22-16,-1 0 0,0 0 15,-21 22-15,0-1 16,0 0-16,0 0 0,0 0 0,0 0 15,0 1-15,0 20 0,-21-21 16,21 0-16,0 22 0,0-22 0,0 0 16,0 0-16,0 0 0,0 0 15,21 1-15,0-22 0,0 21 0,0-21 16,22 0-16,-22 0 0,21 0 16,1 0-16,-1 0 0,-21 0 15,21-21-15,1 21 0,-1-22 0,0 1 16,-20 0-16,20-21 0,-21 21 15,21-1-15,1-41 0,-43 42 16,21 0-16,-21-22 0,0 22 16,0 0-16,0 0 0,0 0 0,-21 21 31,0 0-31,-1 0 0,1 21 16,0 0-16,-21 0 0,42 0 15,-21 0-15,-1 22 0,22-22 0,-21 21 16,21-21-16,0 22 0,0-22 0,0 0 15,0 21-15,0-20 16,0-1-16,21 0 0,1-21 0,-1 21 16,21-21-16,-21 0 0,22 0 0,-1 0 15,21 0-15,-20 0 0,20 0 16,-20 0-16,20-21 0,-21 0 0,1 0 16,-1-1-16,0 1 0,1-21 15,-22 21-15,21-22 0,-21 1 16,1 21-16,-1-21 0,-21 20 0,0-20 15,0 21-15,0 0 0,0 0 16,-21 21 0,-1 21-16,22 0 15,-21 0-15,0 0 0,0 0 0,21 1 16,0 20-16,-21-21 0,0 0 16,21 22-16,0-22 0,0 0 0,-22 0 15,22 0-15,0 0 0,-21-21 16,21 22-16,21-44 31,1 22-31,-22-21 0,21 0 16,0 0-16,0 0 0,0 0 0,0-22 15,1 22-15,-1 0 0,0-21 16,0 20-16,0-20 0,0 21 0,22 0 16,-22 0-16,0-1 15,0 22-15,0 0 0,1 0 16,-22 22-16,0-1 15,0 0-15,21 21 0,-21-21 16,0 1-16,0 20 0,21-21 0,-21 0 16,0 22-16,21-22 0,0 0 15,-21 0-15,21 0 0,1 0 16,-1-21-16,21 0 0,-21 22 16,22-22-16,-22 0 0,21 0 0,-21 0 15,22-22-15,-22 1 0,21 0 16,-21 0-16,22 0 0,-22 0 0,0-22 15,0 22-15,0-21 0,0-1 16,1 1-16,-1 0 0,-21-1 0,21 1 16,0 0-16,-21-22 0,21 22 0,-21-22 15,21 1-15,-21 21 0,0-1 16,0 22-16,0-21 0,0 63 31,-21 21-31,0 1 0,21-1 0,-21 0 16,0 1-16,0 20 0,-1-21 15,22 1-15,-21 20 0,21-20 0,-21-1 16,21 0-16,0 1 16,0-22-16,0 21 0,0-21 0,0 22 15,0-22-15,0 0 0,21 0 16,0-21-16,22 0 0,-22 0 0,21 0 16,1 0-16,-22 0 0,42 0 15,-20 0-15,-1-21 0,0 0 0,1 0 16,-22-1-16,21 1 0,-21 0 15,22 0-15,-22 0 0,-21 0 0,21-1 16,-21 1-16,0-21 0,0 21 0,0 0 16,0-22-16</inkml:trace>
  <inkml:trace contextRef="#ctx0" brushRef="#br0" timeOffset="88787.28">18373 6773 0,'0'0'0,"-43"22"0,43-1 15,21-21 1,1 0-16,20 0 0,0 0 0,1 0 16,-1 0-16,21 0 0,-20 0 15,20 0-15,-20 0 0,-1 0 0,21-21 16,-41 21-16,20-22 0,0 22 16,-21-21-16,1 21 0,-1 0 0,0 0 15,0 0-15,-21-21 16,21 21-16,-42 0 31,0 0-31,0 0 0</inkml:trace>
  <inkml:trace contextRef="#ctx0" brushRef="#br0" timeOffset="90675.66">1503 9017 0,'0'0'0,"-21"0"16,21-21-16,-22 21 15,1 0-15,0 21 0,21 0 16,0 0-16,-21 1 0,0 20 16,21 0-16,-21 1 0,21-1 0,-22 21 15,1-20-15,21-1 0,0 0 16,0 1-16,-21-1 0,21 0 15,0-20-15,0 20 0,0-21 0,0 0 16,21-21 0,0 0-16,1-21 15,-1 0-15,0 0 0,21-22 16,-21 22-16,1 0 16,-1-21-16,0-1 0,0 22 0,0-21 15,0 21-15,-21-22 0,22 22 16,-22 0-16,21 0 0,-21 0 0,0 0 15,0 42 1,0 0-16,0 0 0,0 0 16,0 0-16,0 1 0,0 20 15,0-21-15,0 21 0,0-20 16,21 20-16,-21-21 0,21 0 0,-21 22 16,0-22-16,21 0 0,0 0 15,1-21-15,-1 21 0,0-21 16,0 0-16,0 0 15,0-21-15,1 0 0,-1 0 0,0 0 16,21-1-16,-21-20 0,1 21 16,-1-21-16,0-1 0,0 22 0,-21-21 15,21-1-15,-21 1 0,21 0 16,-21-1-16,0 1 0,0 0 0,0 21 16,0-1-16,0 1 0,0 0 15,0 42 1,0 0-16,0 1 0,0 20 15,-21-21-15,21 21 0,-21 1 16,21-1-16,0-21 0,0 22 0,-21-1 16,21-21-16,0 21 15,0-20-15,0 20 0,0-21 0,0 0 16,0 0-16,0 1 0,21-22 16,21 0-16,22 0 15,-22-22-15,22 1 0,-1 0 16,1 0-16,-1 0 0,1-22 0,-22 22 15,22-21-15,-22 21 0,0-22 16,1 1-16,-1 0 0,-21-1 0,-21 1 16,0 0-16,0-1 0,0-20 15,0 21-15,0-1 0,0 22 0,0 0 16,0 0-16,0 0 0,-21 21 16,0 21-16,0 0 15,21 0-15,0 0 0,0 22 16,-22-1-16,22 0 0,-21 1 0,21-1 15,0 0-15,0 1 0,-21-1 16,21 0-16,-21 1 0,21-22 0,-21 21 16,21-21-16,0 0 0,0 22 15,0-22-15,0 0 16,21-21 0,0-21-16,0 0 15,0 0-15,1-1 0,-1 1 16,0-21-16,0 21 0,-21 0 15,21-1-15,0 1 0,-21 0 16,22 0-16,-22 0 0,21 0 0,0 21 16,0 0-1,-21 21 1,0 0-16,0 0 0,0 0 16,0 0-16,0 1 0,0-1 0,0 0 15,0 0-15,0 0 0,0 0 16,0 1-16,21-1 0,0-21 15,1 0-15,-1 0 0,0 0 16,0 0-16,0 0 0,0 0 0,22 0 16,-22 0-16,0-21 15,0-1-15,22 1 0,-22 0 0,0 0 16,0 0-16,0 0 0,0-1 16,1-20-16,-22 21 0,0 0 0,21-22 15,-21 22-15,21 0 0,-21 0 16,0 42 15,0 0-31,0 0 0,-21 1 0,0-1 16,21 21-16,0-21 0,0 0 0,-22 1 15,22 20-15,0-21 0,0 0 16,0 0-16,0 1 0,22-22 31,-1 0-31,0 0 0,0 0 16,0-22-16,-21 1 15,21 21-15,1-21 0,-22 0 0,0 0 16,0 0-16,0-1 0,0-20 16,0 21-16</inkml:trace>
  <inkml:trace contextRef="#ctx0" brushRef="#br0" timeOffset="90848.34">3514 8932 0,'0'0'15,"0"-21"-15,-22 21 0,22-21 16,-21 21-16,0 0 15,0 0 1,21 21-16,0 0 16,0 1-1,21-22-15,0 0 0,-21 21 16,21-21-16,1 0 0,-1 0 16,-21 21-16</inkml:trace>
  <inkml:trace contextRef="#ctx0" brushRef="#br0" timeOffset="91167.19">4043 8975 0,'0'0'0,"0"-21"16,0-1-16,0 1 16,-21 21-1,-1 0-15,1 0 16,0 21-16,21 1 15,-21 20-15,21-21 0,-21 21 0,21-20 16,-21 20-16,21 0 0,0 1 0,0-22 16,0 21-16,0-21 0,0 22 15,0-22-15,0 0 0,0 0 0,0 0 16,0 0-16,21-21 16,0 0-16,0 22 0,0-22 0,22 0 15,20 0-15,-21-22 16,-20 1-16,20 21 0,0-21 0,1 0 15,-1-21-15,0 20 0,-21-20 0,22 21 16,-1-21-16,-21-1 0</inkml:trace>
  <inkml:trace contextRef="#ctx0" brushRef="#br0" timeOffset="91579.96">4572 8763 0,'0'-21'0,"0"42"0,0-63 0,0 21 16,0-1-16,-21 44 15,21-1-15,-21 21 16,21-21-16,0 22 15,0 20-15,0-21 0,0 1 0,0 41 16,0-41-16,0-1 0,-22-21 16,22 22-16,0-22 0,-21 0 15,21 0-15,0 0 0,0 0 0,0 1 16,0-44 15,0 1-15,0 0-16,0 0 0,0 0 0,0 0 15,0-1-15,21-20 0,1 21 0,-1-21 16,0-1-16,21 22 0,1 0 16,-1-21-16,0 20 0,1 1 15,-1 21-15,0 0 0,1 0 16,-22 0-16,21 0 0,-21 0 0,0 21 16,1 1-16,-1-1 0,-21 21 15,0-21-15,0 0 0,0 22 0,0-22 16,0 0-16,0 0 0,-21 22 15,-1-22-15,22 0 0,-21-21 0,21 21 16,-21 0-16,21 0 16,0-42-1,0 0 1</inkml:trace>
  <inkml:trace contextRef="#ctx0" brushRef="#br0" timeOffset="92704">6604 8763 0,'0'0'0,"0"-42"0,0-22 31,0 107 0,0-22-31,21 21 0,-21 0 16,0 22-16,0-22 0,0 22 0,0-22 16,0 0-16,0 22 0,0-22 15,-21 1-15,21-22 0,0 21 0,0-21 16,0 0-16,0 1 0,0-1 0,0 0 15,21-21 1,0-21 0,-21 0-16,21-1 0,1 1 15,-1 0-15,0-21 0,-21 21 16,21-22-16,0 1 0,0 21 0,-21-22 16,22 22-16,-1-21 0,-21 21 15,0 0-15,21 21 0,0 0 16,-21 21-16,21 0 15,-21 0-15,0 0 0,0 0 0,0 22 16,21-22-16,-21 0 0,22 21 16,-22-20-16,0-1 0,21 0 0,-21 0 15,21 0-15,0 0 0,-21 1 0,21-22 16,0 21-16,1-21 0,-1 0 16,0 0-16,0 0 0,0 0 0,0 0 15,22 0-15,-22-21 16,0-1-16,21 22 0,-20-21 0,-1-21 15,21 21-15,-21-22 0,0 22 0,1-21 16,20 0-16,-42-1 0,21-20 16,0 20-16,-21-20 0,21 21 0,-21-1 15,0 22-15,0-21 0,0 21 16,0-1-16,0 1 0,0 0 16,0 63-1,0-20-15,0-1 0,0 21 16,0 0-16,0 1 0,-21-1 15,21 0-15,-21 1 0,21-1 0,0 0 16,0 1-16,0-1 0,0-21 16,0 22-16,0-22 0,0 0 15,21-21-15,0 21 0,1 0 0,-1-21 16,21 0-16,0 0 0,-20 0 16,20 0-16,21 0 0,-20-21 15,-1 0-15,0 0 0,1 0 0,-1-1 0,0 1 16,1 0-16,-22-21 0,0-1 15,0 22-15,0-21 0,-21 0 0,22 20 16,-22-20-16,0 21 0,0 0 16,-22 21-1,1 21-15,0 0 16,0 0-16,21 22 0,0-22 16,-21 21-16,21-21 0,0 22 0,0-22 15,0 21-15,0-21 0,0 0 16,0 22-16,0-22 0,0 0 0,21-21 15,-21 21-15,21 0 0,0-21 16,0 0-16,22 0 0,-22 0 0,21 0 16,-21 0-16,64 0 0,-43-21 15,22 21-15,-22-21 0,22 0 16</inkml:trace>
  <inkml:trace contextRef="#ctx0" brushRef="#br0" timeOffset="95256.32">9758 8657 0,'0'0'0,"0"-21"0,0 42 32,0 0-32,-21 1 0,-1 20 15,22-21-15,-21 21 0,21 1 0,0-1 16,0 0-16,-21 1 0,21-1 15,0 0-15,-21-20 0,21 20 0,0-21 16,-21 21-16,21-20 16,0-1-16,0 0 15,0-42 1,21 21 0,0-21-16,0-1 0,0 1 0,1-21 15,-1 21-15,0-22 0,0 1 0,0 0 16,0-1-16,1 1 0,-1 21 15,0 0-15,-21 0 0,21-1 0,-21 1 16,21 21-16,-21 21 16,21 1-16,-21-1 15,0 0-15,0 21 0,0-21 16,0 1-16,0 20 0,0-21 0,0 21 16,22-20-16,-22-1 0,0 0 15,21 0-15,0 0 0,0-21 16,0 21-16,0-21 0,1 0 0,20 0 15,-21 0-15,21 0 0,-20 0 16,20 0-16,-21 0 0,21 0 0,-20-21 16,20 0-16,-21-21 0,0 21 15,0-22-15,1 22 0,-1-42 0,0 20 16,0 1-16,-21 0 0,0-1 0,21 1 16,-21 0-16,21 20 15,-21 1-15,0 0 0,0 0 0,-21 21 31,0 0-31,0 21 0,21 21 16,0-20-16,0 20 0,0-21 0,-21 21 16,21 1-16,0-1 0,0 0 15,0 1-15,0-22 0,0 21 0,0-21 16,0 22-16,21-22 0,0 0 16,0 0-16,0 0 0,1 1 0,20-1 15,0-21-15,22 0 0,-22 0 16,106 0-16,-84 0 0,-1 0 15,1-21-15,-1-1 0,1 1 0,-22 0 16,0 0-16,1 0 0,-1-22 16,0 1-16,-20 0 0,-1-1 0,0-20 15,-21 21-15,0-1 16,0 22-16,0-21 0,0 21 0,-21-1 16,0 1-16,-1 0 0,-20 21 0,0 0 15,-1 0-15,1 0 0,0 0 16,-1 21-16,-20 0 0,21 22 0,-1-22 15,1 21-15,0 1 0,20-1 16,1 0-16,0 1 0,0-1 0,21 0 16,0 1-16,0-22 0,0 21 0,0-21 15,0 0-15,21 1 0,0-1 16,22-21-16,-22 0 0,21 0 16,0 0-16,1 0 0,-22 0 0,21 0 15,1 0-15,-1-21 0,0-1 16,-21 1-16,22 0 0,-22 0 0,0-21 15,21 20-15,-20-20 0,-1 0 16,0-1-16,-21 1 0,0 0 0,21-1 16,-21 22-16,0-21 0,0 21 15,0 0-15,-21 42 32,0 0-32,21 0 0,0 0 15,0 22-15,-21-22 0,21 21 16,0 0-16,-22-20 0,22 20 15,0-21-15,0 0 0,0 22 0,0-22 16,22 0-16,-1 0 0,0-21 0,0 21 16,0-21-16,0 0 0,1 0 15,20 0-15,-21 0 0,21 0 0,-20 0 16,-1 0-16,21-21 0,-21 21 16,22-21-16,-22 0 0,0 0 0,21-22 15,-21 22-15,1-21 0,-1-1 0,0 1 16,-21 21-16,0-21 0,21-1 15,-21 22-15,0 0 0,0 0 16,0 42 0,-21-21-16,21 21 15,0 21-15,-21-20 0,0 20 16,21-21-16,-22 21 0,22-20 16,0 20-16,0-21 0,-21 0 0,21 22 15,0-22-15,0 0 0,-21 0 16,21 0-16,21-21 47,0-21-47,-21 0 0,22 0 0,-1 0 15,-21-1-15,21 1 0,0-21 16,0 21-16,-21-22 0,21 22 16,1-21-16,-1 21 0,0-22 0,0 22 15,0 0-15,-21 0 0,21 0 16,1 21-16,-1 0 15,0 0-15,-21 21 0,21 0 16,-21 0-16,0 0 0,0 1 0,21-1 16,-21 21-16,21-21 0,1 22 15,-22-22-15,0 0 0,21 0 16,0 0-16,0 0 0,-21 1 0,21-1 16,0 0-16,22-21 0,-22 0 15,0 0-15,0 0 0,0 0 0,1 0 16,20 0-16,-21 0 0,0 0 15,0-21-15,-21 0 0,22-1 0,-1 1 16,0 0-16,-21-21 0,0 21 16,21-22-16,-21 1 0,21 0 0,-21-1 15,0 1-15,0 0 0,0-1 0,0 22 16,0-21-16,0 21 0,0-1 16,0 1-16,0 0 15,0 42 1,-21 0-16,0 22 15,21-22-15,-21 0 0,21 21 16,0 1-16,-21-1 0,21 0 16,0 1-16,0-22 0,0 21 0,0 1 15,0-1-15,0-21 0,0 0 16,21 0-16,0 1 0,0-1 0,0 0 16,0 0-16,1-21 0,20 0 15,-21 0-15,21 0 0,1 0 0,-22 0 16,21 0-16,1 0 0,-1-21 0,-21 21 15,21-21-15,1 0 0,-22-1 16,0 1-16,21-21 0,-20 21 0,-1-22 16,-21 1-16,21 21 0,-21-21 15,0 20-15,0 1 0,0 0 0,0 0 16,0 0-16,-21 21 16,0 0-16,-1 0 0,1 0 15,0 21-15,0 21 0,21-21 16,-21 1-16,21 20 0,0-21 15,0 21-15,0-20 0,0 20 0,0-21 16,0 0-16,0 22 0,21-22 16,0 0-16,0 0 0,22 0 0,-22-21 15,21 21-15,0 1 0,22-22 0,-22 0 16,1 0-16,20 0 0,-21 0 16,1 0-16,20 0 0,-20 0 15,-1 0-15,0-22 0,22 22 0,-22-21 16,0 0-16,1-21 0,-22 21 15,21-22-15,-21 1 0,1 0 0,-22-1 16,0 22-16,0-21 0,0-1 16,0 22-16,-22-21 0,1 21 0,-21 21 15,21-21-15,0 21 0,-22 0 16,1 0-16,21 0 0,-22 0 0,1 21 16,21 0-16,-21 0 0,20 0 15,-20 43-15,21-22 0,0-21 16,21 22-16,0-22 0,0 21 15,0-21-15,0 0 0,0 1 0,0-1 16,0 0-16,21 0 0,0 0 0,0-21 16,0 0-16,1 21 15,20-21-15,-21 0 0,0 0 16,22 0-16,-22-21 0,0 0 0,21 0 0,-21 0 16,22 0-16,-22-22 0,0 1 15,21-22-15,-20 22 0,-1-21 16,0 20-16,0-20 0,0-1 15,-21 22-15,21 0 0,1-22 0,-22 43 0,0-21 16,0 20-16,0-20 16,0 63-1,0 0-15,0 1 0,0-1 16,-22 21-16,1 0 0,21 1 16,-21-1-16,21 0 0,0 1 0,0 20 15,-21-20-15,21-1 0,0 0 16,0 1-16,0-1 0,0 0 0,0 1 15,0-22-15,21 0 0,-21 0 16,21 0-16,0-21 0,22 21 16,-22-21-16,0 0 0,21 0 0,-20 0 15,20 0-15,21-21 0,-41 21 16,20-21-16,-21 0 0,0 0 16,0 0-16,1-1 0,-1 1 0,-21 0 15,21 0-15,-21-43 16,0 22-16,0 21 0</inkml:trace>
  <inkml:trace contextRef="#ctx0" brushRef="#br0" timeOffset="95488.19">12382 8594 0,'-21'21'0,"42"-42"0,-63 42 15,63 0 1,22-21-16,-22 0 0,42 0 16,-20 0-16,20 0 0,1 0 0,-1 0 15,1 0-15,-1 0 0,1 0 16,-1 0-16,-21 0 0,1 0 0,-1 0 16,0 0-16,1 0 0,-22 0 15,21 0-15</inkml:trace>
  <inkml:trace contextRef="#ctx0" brushRef="#br0" timeOffset="95987.6">16341 8467 0,'0'-21'0,"0"42"0,21-64 16,-21 22-16,21 0 0,-21 0 0,0 42 31,0 0-31,-21 22 16,0-22-16,-1 21 0,1 0 16,21 1-16,-21-1 0,0 0 0,0 22 15,-22 42-15,22-64 16,21 0-16,0 1 0,-21-1 0,21 0 15,-21 1-15,21-22 0,0 0 16,0 0-16,0 0 0,0 1 0,0-1 16,0-42 15,0-1-31,-21 1 16,0-21-16,21 21 0,-43 0 0,22-1 15</inkml:trace>
  <inkml:trace contextRef="#ctx0" brushRef="#br0" timeOffset="96453.34">15938 8975 0,'-21'-21'0,"-21"21"15,42-22-15,63 65 0,-147-86 16,105 43 15,0 0-31,0 0 0,22 0 0,-22-21 16,21 0-16,0 21 0,1-21 16,-1 0-16,0 21 0,22-21 0,21-22 15,-64 22 1,21 21-16,-21-21 0,22 0 0,-22 21 15,-21 21 17,0 0-32,0 0 0,-21 22 0,-1-22 15,22 21-15,-21-21 0,21 22 16,-21-1-16,21-21 0,0 0 0,0 22 16,0-22-16,0 0 0,0 0 15,21-21-15,0 21 0,22-21 16,-22 0-16,21 0 0,-21 0 0,22 0 15,-1 0-15,0 0 0,1 0 16,-22-21-16,21 0 0,-21 0 0,22 0 16,-43-22-16,21 22 0,-21-21 15,0-1-15,0-20 0,0 21 0,0-1 16,-21 1-16,0 21 0,-1-22 16,1 22-16,0 21 0,-21-21 0,21 21 15,-22 0-15,1 0 0,21 0 16,-22 21-16,1 0 0,0 1 0,-1-1 15,1 0-15,0 0 0,21 21 0,-1-20 16,1 20-16,0-21 16,21 0-16,0 22 0,0-22 0,0 0 15,21 0-15,0-21 0,22 21 0,-1-21 16</inkml:trace>
  <inkml:trace contextRef="#ctx0" brushRef="#br0" timeOffset="96879.54">18373 8721 0,'0'0'0,"0"-21"0,0-1 16,0 1-16,0 0 0,0 0 16,-22 42-1,22 0 1,-21 22-16,21-22 0,-21 21 15,21-21-15,0 22 0,-21-22 16,0 21-16,21-21 0,-21 22 16,21-22-16,0 0 0,0 0 0,-22 0 15,22 0-15,0 1 0,0-44 32,0 1-17,0 0-15,0 0 0,22-21 16,-22-1-16</inkml:trace>
  <inkml:trace contextRef="#ctx0" brushRef="#br0" timeOffset="97039.45">18288 8509 0,'0'0'0,"0"-21"0,0-21 0,0 20 15,0 1-15,0 42 47,0 1-31,0-1-16,21-21 0,0 21 15,0 0-15,1-21 0,20 21 16,-21-21-16,21 21 0</inkml:trace>
  <inkml:trace contextRef="#ctx0" brushRef="#br0" timeOffset="99719.85">19071 8678 0,'21'0'0,"-42"0"0,85 0 0,-43 0 0,0 0 16,0-21-16,-21 0 15,0 0-15,0 0 0,0 0 16,-21-1-16,0 1 0,0 21 16,-22 0-16,22 0 0,0 0 15,0 0-15,-22 0 0,22 0 0,-21 21 16,21-21-16,-22 43 0,22-22 16,0 0-16,-21 21 0,21-20 15,-1 20-15,1 0 0,0 1 0,21-1 16,0-21-16,0 21 0,0-20 15,0 20-15,0-21 0,0 0 0,21 0 16,0-21-16,1 22 16,20-22-16,-21 0 0,0 0 0,22-22 15,-1 1-15,-21 21 0,21-42 16,1 21-16,-1-22 0,-21 1 0,22 0 16,-22-1-16,0 1 0,21 0 15,-21-22-15,1 22 0,-22-22 0,21-41 16,-21 41-16,0 1 15,0 20-15,0-20 0,0 20 0,0 22 16,0-21-16,0 21 0,-21 21 16,-1 0-1,1 21-15,0 0 0,21 21 0,-21 1 16,0 20-16,0-20 0,21-1 16,0 21-16,0-20 0,-22-1 15,22 0-15,0 1 0,0 20 0,0-20 16,0-1-16,0 0 0,22 1 0,-22-1 15,21 0-15,0-21 0,21 1 16,-21-1-16,1 0 0,20 0 16,0-21-16,1 0 0,-1 0 0,0 0 0,1 0 15,-1 0-15,0-21 0,1 0 16,-1 0-16,0-1 0,-21 1 16,22-21-16,-22 21 0,0-22 15,-21 1-15,0 21 0,0 0 0,0 0 16,0-1-16,0 1 0,0 0 15,-21 21-15,0 0 16,0 0-16,-1 0 0,1 0 0,0 21 16,0 0-16,0 1 0,21-1 15,-21 0-15,21 21 0,0-21 0,0 22 16,0-22-16,0 0 0,21 21 16,0-20-16,0-1 0,21 0 15,-20-21-15,-1 21 0,0-21 0,21 0 16,-21 0-16,22 0 0,-22 0 15,21 0-15,-21 0 0,1-21 0,20 0 16,-21 0-16,0-1 0,22-20 16,-22 21-16,0-21 0,-21 20 0,21-20 15,-21 21-15,21-21 0,-21 20 16,0 1-16,0 0 0,0 0 0,0 42 31,0 0-31,-21 0 16,21 1-16,-21 20 0,21-21 0,-21 21 15,21-20-15,0 20 0,0-21 16,0 0-16,-21 0 0,21 1 0,0-1 16,-22 0-16,22 0 15,0-42 17,0 0-17,0 0-15,22-22 0,-1 22 0,-21-21 16,21 21-16,0-22 0,0 1 15,0 0-15,1 20 0,-1-20 0,0 21 16,21 0-16,-21 0 0,1-1 16,20 1-16,-21 21 0,0 0 0,0 0 15,1 0-15,-1 0 0,0 43 16,-21-22-16,0 21 16,0-21-16,0 22 0,0-1 0,0-21 15,0 21-15,0-20 0,0 20 16,0-21-16,21 0 0,-21 22 0,21-43 15,-21 21-15,21 0 0,1-21 16,-1 0-16,0 0 0,0 0 0,0 0 16,0 0-16,22 0 0,-22 0 15,0 0-15,21-21 0,-20 0 0,-1-22 16,0 22-16,0-21 0,21-1 16,-20 1-16,-1 0 0,-21-1 15,21 1-15,0 0 0,-21-1 0,21 1 16,-21 0-16,0-1 0,0 22 15,0 0-15,0 0 0,0 0 0,0 0 16,-21 42 0,0 0-16,0 0 15,21 21-15,0 1 0,-21-22 16,21 21-16,-22 1 0,22-1 0,0-21 16,-21 21-16,21 1 0,0-1 15,0 0-15,0 1 0,0-22 0,0 0 16,0 0-16,21 0 0,1 1 15,-22-1-15,21-21 0,0 0 0,0 0 16,0 0-16,0 0 0,1 0 0,-22-21 16,21-1-16,0 1 0,0 0 15,0 0-15,0-43 16,1 43-16,-1-21 0,-21 21 16,0 0-16,0-1 0,21 1 0,-21 0 15,0 42 16,0 0-31,0 22 0,-21-22 16,21 0-16,0 0 0,0 0 16,0 22-16,0-22 0,0 0 0,0 0 15,0 0-15,0 1 0,0-1 16,21-21-16,0 0 16,0 0-16,22 0 0,-1 0 0,-21 0 15,21 0-15,1 0 0,-1-21 16,-21-1-16,22 1 0,-1-21 0,-21 21 15,21-22-15,-20 1 0,20 0 16,-21-1-16,0 22 0,22-21 0,-22 0 16,-21-1-16,21 1 0,0 21 15,-21 0-15,21-1 0,-21 1 0,0 0 16,0 0-16,0 42 31,-21 0-31,0 0 16,0 22-16,21-22 0,-21 21 0,-1 1 15,22-22-15,-21 21 0,0 22 0,0-22 16,0 0-16,0 22 0,-1-22 16,22 22-16,-21-22 0,21 21 0,-21 1 15,21-22-15,0 22 0,0-22 16,0 22-16,0-22 0,0 21 0,0 22 16,0-21-16,0-22 15,0 0-15,0 1 0,0-22 0,0 21 16,0-21-16,0 0 0,0 1 0,0-1 15,21-21 1,0 0-16,1 0 0,-1 0 16,0 0-16,21-21 15,-21-1-15,1 1 0,-1-21 0,21 0 16,-21-1-16,0 1 0,1 0 16,-1-22-16,-21 22 0,0-22 0,21 22 15,-21-22-15,0 1 0,0-1 16,0 1-16,0-1 0,0 22 0,-21 0 15,0-1-15,-1 22 0,22-21 16,0 21-16,-21 21 0,21-21 0,-21 21 16,42 0-1,0 0 1,1 21-16,-1-21 0,0 0 16,0 0-16,0 0 0,0 0 15,22 0-15,-22 0 0,0 0 0,21 0 16,-20 0-16,-1 0 0,0-21 15,21-1-15,-21 1 0,1 21 0,-1-21 16,0 0-16,-21 0 0,0 0 16,21 21-16,-21-22 0,0 1 15,0 0-15,0 42 47,0 0-31,0 1-16,0 20 0,0-21 15,0 0-15,0 22 0,0-22 16,0 0-16,0 21 0,0-21 0,21 1 16,-21-1-16,21-21 0,1 21 15,-1-21-15,0 0 0,0 0 0,21 0 16,-20 0-16,-1 0 0,21-21 0,-21 0 16,0-1-16,22 1 0,-22 0 15,0-21-15,21 21 0,-20-22 0,-1 22 16,-21-21-16,21 21 0,0-22 15,-21 22-15,0 0 0,0 0 0,0 0 16,-21 42 15,0 0-31,21 0 16,-21 21-16,-1-20 0,1 20 0,0 0 16,21 1-16,0 20 0,-21-21 15,0 22-15,21-22 0,-21 1 0,21 20 16,0-21-16,-22 1 0,1 20 0,21-20 15,-21-1-15,21 0 0,0 22 16,0-22-16,0 22 0,0-1 0,0-21 16,0 22-16,0-22 0,0 1 15,0-1-15,0 0 0,0 1 16,0-1-16,0 0 0,0-21 0,0 22 16,0-22-16,-21 0 0,21 0 15,-21 0-15,0 1 0,21-1 0,-22 0 16,1-21-16,0 21 0,0-21 15,0 0-15,-22 0 0,22 0 0,0 0 16,0 0-16,0 0 0,0-21 0,-1 0 16,22 0-16,-21-1 15,21 1-15,-21 0 0,21 0 0,0-21 16,-21-1-16,21 1 0,0-22 0,0 22 16</inkml:trace>
  <inkml:trace contextRef="#ctx0" brushRef="#br0" timeOffset="99989.8">21675 8340 0,'0'0'16,"0"-21"-16,-22 21 78,1 0-78,0 21 16,0-21-16,0 0 15,0 0-15</inkml:trace>
  <inkml:trace contextRef="#ctx0" brushRef="#br0" timeOffset="100181.69">20955 8594 0,'21'0'31,"0"0"-16,0 0-15,1 0 0,-1 0 16,0-21-16,21-1 0,-21 22 0,22-21 16,-22 0-16,21 0 0</inkml:trace>
  <inkml:trace contextRef="#ctx0" brushRef="#br0" timeOffset="100708.41">22415 7218 0,'0'21'16,"0"0"0,-21-21-16,21 21 15,0 1-15,-21-22 0,0 0 16,21-22 15,0 1-15,0 0-16,0 0 0,0 0 15,0 0-15,21-1 16,0 22-16,0 43 47,-21-22-47,0 0 0,0 21 15,-21-20-15,0 20 0,0-21 16,21 0-16,-42 22 0,42-22 0,-22 0 16,1 0-16,0 0 15</inkml:trace>
  <inkml:trace contextRef="#ctx0" brushRef="#br0" timeOffset="101091.19">22839 7154 0,'0'0'0,"0"22"15,0-44 32,0 1-31,0 0-16,21 21 16,0 0-1,-21-21-15,21 21 0,-21 21 31,0 0-31,0 0 16,-21 1-16,0-1 16,21 0-16,-21 0 0,0 21 0,21-20 15,-22-1-15,22 0 0,0 0 16,-21 21-16,0-20 0,0-1 16</inkml:trace>
  <inkml:trace contextRef="#ctx0" brushRef="#br0" timeOffset="112727.86">1122 10922 0,'-21'21'31,"21"-42"94,0 0-78</inkml:trace>
  <inkml:trace contextRef="#ctx0" brushRef="#br0" timeOffset="113939.78">1122 10859 0,'42'-22'15,"-21"1"-15,-21 0 16,21 0-16,-21 0 16,22 21-16,-22-21 0,0-1 15,21 1-15,-21 0 0,21 0 16,-21 0-1,0 42 48,0 0-47,0 0-16,0 0 0,0 1 0,-21-1 15,0 0-15,-1 21 0,1-21 16,0 22-16,0-1 0,0 22 0,-22-22 15,22 21-15,-21-20 0,21 20 16,-22 1-16,22-1 0,0-20 0,-21 20 16,21-21-16,-22 64 15,22-63-15,0-1 0,0-21 16,0 21-16,-1 1 0,-20 20 16,21-42-16,21 22 0,-21-22 15,0 0-15,21 0 0,0 0 16,0-42 31,0 0-47,21 0 15,0 0-15,0-22 0,-21 22 0,21-21 16,0 21-16,1-22 0,-1 1 16,0-21-16,0 20 0,0-20 0,22-22 15,-22 22-15,21-22 16,-21 21-16,22 1 0,-1-1 0,-21 1 15,21 21-15,1-1 0,-22 1 16,21 0-16,-21-1 0,22 22 0,-22-21 16,0 21-16,0-1 0,0-20 15,1 21-15,-22 0 0,21 0 0,0-1 16,-21 1-16,0 0 16,-21 42 30,0 0-30,-1 1 0,1-1-16,21 0 0,-21 0 0,0 0 15,0 0-15,21 1 0,-21 20 16,-1-21-16,1 21 0,0 1 0,0-22 16,0 42-16,0-20 0,-1-1 15,1 22-15,0-1 0,0-21 0,0 22 16,0-1-16,-22-20 15,22 20-15,0-20 0,0 20 0,0-21 16,-1 1-16,1-1 0,0-21 0,0 22 16,0-22-16,0 21 0,21-21 15,-22 0-15,1 22 0,0-1 16,21-21-16,-21 0 16,21 1-1,0-44 16,0 1-15,0 0-16,0 0 0,0 0 16,0 0-16,0-1 0,21 1 0,0-21 15,0 0-15,1-1 0,-1 1 16,0-22-16,0 1 0,21-22 0,-20 22 16,20-22-16,0 0 0,1 22 15,-1-1-15,0 1 0,22-1 0,-22 1 16,22-22-1,-43 43-15,0 0 0,0 20 0,0-20 16,0 21-16,-21 0 16,0 0-16,-21 21 47,0 0-32,21 21 1,-21-21-1,21 21-15,-21 0 16,21 0 0,0 0-16,0 1 15</inkml:trace>
  <inkml:trace contextRef="#ctx0" brushRef="#br0" timeOffset="114728.75">2138 11536 0,'-21'0'31,"-1"0"-31,1 0 16,0 0-16,0 0 16,0 0-16,0 0 31,42 0 63,0 0-94,0 0 0,0 0 15,22 0-15,-22 0 0,21 0 0,22 0 16,-22 0-16,21-21 0,22 21 16,-21 0-16,105-21 15,-84-1-15,-1 22 0,-20-21 0,20 21 0,1 0 16,-21-21-16,20 21 0,-20 0 15,-1-21-15,1 21 0,-1 0 0,1 0 16,-22-21-16,0 21 0,22 0 16,-22-21-16,1 21 0,-22 0 0,21 0 15,-21 0-15,0 0 0,1-22 16,-1 22-16,0 0 16,0 0-1,-21-21 48,-21 0-32,0 21-31,0-21 0,-1 21 16,1 0-16</inkml:trace>
  <inkml:trace contextRef="#ctx0" brushRef="#br0" timeOffset="115539.73">3492 11028 0,'0'0'0,"-21"0"15,21-21 1,-21 21-16,21 21 47,21-21-47,0 21 16,1 0-16,-1-21 0,0 21 15,0 1-15,0-22 0,22 21 0,-1 0 16,-21 0-16,21-21 0,1 21 15,-1 0-15,0-21 0,-20 0 16,20 22-16,0-22 0,-21 0 0,64 0 16,-64 0-16,22 0 0,-22 0 15,0 0-15,0 0 0,0 0 0,0 0 16,1 0 0,-1 0-16,-42 0 46,-1 0-46,1 0 16,0 0-16,0 21 0,0 0 16,0 0-16,-1 0 0,1 0 0,-21 1 15,0-1-15,-43 42 0,43-42 16,-22 22-16,22-22 0,-22 21 16,22-21-16,0 1 0,-1-1 0,1 0 15,21 0-15,-22 0 16,22 0-16,0 1 0,0-22 0,0 21 15,0-21-15,21 21 16,-22-21-16,44-21 109,-1 0 16,-21-1-109,21 1-16</inkml:trace>
  <inkml:trace contextRef="#ctx0" brushRef="#br0" timeOffset="118411.27">3725 11176 0,'0'0'0,"-21"-21"0,0 0 15,0 0 1,0 21-16,21-22 0,-22 22 16,1 0-16,21-21 0,-21 21 0,0 0 15,0 0-15,21-21 0,-21 21 16,-1-21-16,1 21 0,0 0 16,0-21-1,0 21 1,0 0-16,21-21 0,-22 21 15,1 0-15,0-22 16,42 22 47,-21 22-48,21-22-15,1 21 0,-1-21 16,21 21-16,-21-21 0,22 21 15,-1-21-15,0 21 0,1-21 16,-1 21-16,21-21 0,-20 22 0,20-22 16,-20 21-16,-1-21 0,0 21 0,1-21 15,-1 21-15,-21-21 0,21 21 16,-20-21-16,20 21 0,-21-21 0,0 22 16,0-22-16,1 0 0,-22 21 15,21-21 1,-42 21 62,-1-21-78,1 21 16,0-21-16,0 21 0,0 0 15,0 1-15,-1-1 0,-20-21 16,21 42-16,0-21 0,-22 0 15,22 1-15,0-1 0,-21 0 0,21 0 16,-1 0-16,1 22 0,-42-1 16,42-21-16,-1 0 0,1 0 15,0 1-15,0-22 16,0 21-16,0-21 0,-1 0 0,22 21 0,0 0 16,-21-21-1,0 0 1,21-21 62,21 0-78,0 21 0,-21-21 16,22-1-16,-1 1 0,0 0 0,21-21 15,-21 21-15,22-22 0,-22 22 16,21-21-16,-21-1 0,22 22 15,-22-21-15,21 21 0,-21 0 0,1-1 16,-1 1-16,0 0 0,0 0 16,0 21-16,0-21 0,-42 21 78,0 0-78,0 0 31,0 21 47,21 0-78,0 0 16,0 0-1,-21 1-15,-1-1 16,1 0-16,21 0 0,-21 0 0,0 0 16,0 1-16,0-1 0,-1 0 15,1 21-15,0-21 0,0 1 16,0-1-16,0 0 0,-22 21 0,22-21 0,0 1 16,0-1-16,0 0 15,-1 0-15,1-21 0,21 21 16,-21-21-1,21 21-15,-21-21 0,21 22 47,-21-22-47,0 0 16,-1 0 31,22-22-47,0 1 78,0 0 109,0 0 17,0 0-173,22 21 94</inkml:trace>
  <inkml:trace contextRef="#ctx0" brushRef="#br0" timeOffset="120783.8">5376 10880 0,'0'0'0,"-21"0"0,0 0 0,0 0 0,0 0 16,-1 0-16,1 0 15,42 0 16,1 0-15,-1 0-16,21 0 0,22 0 0,-22 0 16,21 0-16,1 0 0,-1 0 15,1 0-15,-22-21 0,22 21 0,-1 0 16,-20 0-16,20 0 0,-21 0 16,-20 0-16,-1 0 0,21 0 0,-21 0 15,-42 0 16,-21 0-31,21 0 0,-22 0 16,1 0-16</inkml:trace>
  <inkml:trace contextRef="#ctx0" brushRef="#br0" timeOffset="121063.19">5609 10901 0,'0'0'16,"0"21"15,21-21-31,-21 21 15,21 0-15,-21 1 0,0-1 16,22 0-16,-22 21 0,0 1 0,0-1 16,0 0-16,0 1 15,0-1-15,0 21 0,-22-20 0,22-1 16,-21-21-16,21 22 0,0-1 0,-21-21 16,21 0-16,-21 22 0,0-22 15,21 0-15,0 0 16,21-42 15,0 21-31,0-21 16,0 0-16,1 21 0,-1-22 15</inkml:trace>
  <inkml:trace contextRef="#ctx0" brushRef="#br0" timeOffset="121507.97">5969 11451 0,'0'-21'32,"0"0"-32,0 0 15,0 0-15,0-1 16,0 1-16,21 0 0,0 0 0,0 0 16,22 0-16,-22-1 0,0 22 0,21-21 15,-20 0-15,20 21 0,-21 0 16,21 0-16,-20 0 0,20 21 15,-21 0-15,0 1 0,0-1 16,1 0-16,-22 0 0,0 21 0,0-20 16,0 20-16,0-21 0,-22 21 0,1-20 15,0-1-15,0 21 0,0-21 16,21 0-16,-21-21 0,-1 22 0,22-1 16,-21-21-16,21-21 15,0-1 1,0 1-16,0 0 0,0 0 0,21-21 15,1 20-15,-1-20 0,-21 0 16,21-1-16,0 22 0,0-21 0,22 0 16,-22 20-16,0 1 15,0 0-15,21 0 0,-20 0 0,-1 0 16,0 21-16,0 0 0,0 0 16,0 0-16,1 0 15,-1 21-15,-21 0 16,0 0-16,0 0 0</inkml:trace>
  <inkml:trace contextRef="#ctx0" brushRef="#br0" timeOffset="124576.47">7112 11472 0,'0'0'0,"21"0"0,0 0 0,-21-21 0,21 0 15,1 21-15,-22-21 0,21 0 16,-21 0-16,0-1 0,0 1 0,21-21 15,-21 21-15,0-22 0,0 22 16,0 0-16,0-21 0,0 21 0,-21-1 16,0 22-16,21-21 0,-22 0 0,1 21 15,0 0-15,-21 0 0,21 0 16,-22 0-16,22 21 0,-21 0 0,-1 1 16,22 20-16,-21 0 0,21-21 0,-22 22 15,22-1-15,0 22 0,0-22 16,21 0-16,0-21 0,-21 22 15,21-1-15,0-21 0,0 0 0,0 22 16,21-22-16,-21 0 16,21-21-16,0 0 0,22 0 0,-22 0 15,0 0-15,0 0 0,21 0 16,-20-21-16,20 21 0,-21-21 0,0 0 16,0-22-16,22 22 0,-22 0 0,-21-21 15,21-1-15,-21 1 0,21 21 16,-21-22-16,21 1 0,-21 0 0,0 21 15,0-1-15,0 1 0,0 0 0,0 42 47,0 0-47,0 1 0,0-1 16,0 21-16,0 0 0,0-20 0,0 20 16,0 0-16,0-21 0,0 22 0,0-22 15,0 0-15,0 21 0,0-20 16,22-22-16,-1 21 0,-21 0 15,21-21-15,0 0 0,0 0 0,0 0 16,1 0-16,-1 0 0,0 0 16,0-21-16,0 0 0,0-1 0,1-20 15,-1 21-15,0-21 0,0 20 0,-21-20 16,21 0-16,0-1 16,1 22-16,-22-21 0,0 21 0,21-22 15,0 22-15,-21 0 0,0 0 16,0 0-16,0 0 15,0 42 1,0 0-16,0 0 0,0 0 16,0 0-16,0 22 0,0-22 0,0 21 15,0 1-15,0-22 0,0 21 16,0-21-16,0 0 0,0 22 0,0-22 16,0 0-16,0 0 0,21-21 15,0 0-15,0 0 16,1 0-16,-1 0 0,0 0 15,0 0-15,0 0 0,22-21 0,-22 0 16,0 0-16,0-22 0,0 22 16,0-21-16,1 21 0,-1-22 0,0 1 15,0 21-15,-21-21 0,21-1 0,-21 22 16,21 0-16,-21 0 0,0 0 16,0-1-16,0 1 0,22 21 15,-22-21-15,0 42 16,0 0-1,0 22-15,0-22 0,0 21 16,0 1-16,-22-1 16,22 0-16,0-21 0,0 22 0,0-1 15,0-21-15,0 0 0,0 1 0,0-1 16,22 0-16,-1 0 0,0-21 16,0 0-16,0 0 0,22 0 0,-22 0 15,0 0-15,21 0 0,-21 0 0,22-21 16,-22 0-16,21 0 15,-21-1-15,1-20 0,20 21 0,-21-21 0,0-1 16,0 22-16,-21-21 0,0 21 16,22-22-16,-22 22 0,0 0 15,0 0-15,0 0 0,0-1 0,-22 22 32,1 0-32,21 22 15,0-1-15,-21 0 0,0 21 0,21-21 16,0 22-16,0-22 0,0 21 15,0 1-15,0-22 0,0 0 0,0 21 16,0-21-16,0 1 0,0-1 16,0 21-16,21-21 15,0-21-15,0 0 0,22 0 16,-22 0-16,21 0 0,-21 0 16,22-21-16,-1 0 0,0 0 0,-20 0 15,20-1-15,0-20 0,1 21 0,-1-21 16,-21-1-16,0 22 15,0-21-15,1 21 0,-1-43 16,-21 43-16,0 0 16,-21 21-1,21 21 1,0 0 0,0 0-16,0 0 0,21 1 0,0-1 15,0 0-15,-21 0 0,0 0 16,21 0-16,0 1 0,-21-1 0,0 0 15,22 0-15,-22 0 0,0 0 16,21-21-16,-21 22 0,21-22 16,-21 21-16,21-21 15,0 0-15,0 0 0,1 0 16,-1 0-16,21 0 0,-21 0 16,0-21-16,1-1 0,-1 22 0,21-21 15,-21 0-15,0-21 0,22 21 0,-22-1 16,0-20-16,0 21 15,0-21-15,-21 20 0,0 1 0,0-21 16,0 21-16,0 0 0,0-1 0,-21 22 16,0 0-1,0 0-15,0 0 0,21 22 16,0-1-16,-21 0 0,21 21 16,0-21-16,0 1 0,0 20 15,0-21-15,0 0 0,0 0 0,21 1 16,-21-1-16,0 0 0,21 0 15,0 0-15,-21 0 0,21 1 16,0-1-16,-21-42 47,-21-1-47,0 1 0,0 21 16,0-21-16,21 0 0,-21 21 15,-1-21-15,1 21 0,0 0 31,21 21-31,0 0 16,0 0-16,0 0 0,0 1 16,0-1-16,0 0 15,21 0-15,0-21 0,1 0 0,-1 21 16,21-21-16,-21 0 0,22 0 0,-1 0 16,-21 0-16,21 0 0,1 0 15,-1-21-15,0 0 0,1 0 0,20-22 16,-20 22-16,-22 0 0,21-21 15,-21 21-15,0-22 16,1 1-16,-1 21 0,0-22 0,-21 1 16,21 21-16,-21 0 0,0 0 0,0-1 15,0 1-15,-21 42 32,21 1-32,-21-1 15,0 21-15,21-21 0,-22 0 0,22 22 16,0-22-16,-21 21 0,21-21 0,0 22 15,0-22-15,0 0 16,0 0-16,0 0 0,21 1 0,1-22 16,-1 21-16,0-21 0,21 0 0,-21 0 0,22 0 15,-22 0-15,42 0 16,-20-21-16,-22-1 0,21 1 16,-21 0-16,22 0 0,-22 0 0,0-22 15,21 1-15,-20 21 0,-1-21 16,-21-1-16,21 22 0,-21-21 0,21 21 15,-21-1-15,-21 44 32,0-1-32,21 0 0,-21 0 15,-1 21-15,22-20 0,-21 20 16,0-21-16,21 0 0,-21 22 0,21-22 16,0 0-16,-21 0 0,21 0 0,0 0 15,-21-21-15,21 22 0,0-44 47,0 1-31,0 0-16,21 0 0,0 0 0,-21-22 15,21 22-15,0-21 0,0 0 0,1 20 16,-1-20-16,0 21 0,0-21 16,21 20-16,-20 1 0,-1 0 0,21 21 15,-21 0-15,0-21 0,1 21 16,-1 0-16,0 0 0,0 0 0,0 21 15,0 0-15,-21 0 0,0 22 0,0-22 16,0 21-16,0-21 0,0 22 16,0-1-16,0-21 0,-21 22 15,21-22-15,0 21 0,0-21 0,0 0 16,21 1-16,1-1 0,-1-21 16,21 21-16,43-21 0,-43 0 15,0 0-15,1 0 0,-1 0 0,0-21 16,22 21-16,-22-21 0,1-1 15,-1 1-15,0 0 0,1 0 16,-22-21-16,21 20 0,-21-20 0,0 0 16,1-1-16,-22 22 0,0-21 15,0 21-15,0-22 0,0 22 0,-43 0 16,22 0-16,0 21 0,0 0 16,-22 0-16,22 0 0,-21 0 15,21 21-15,-22 0 0,22 22 0,-21-22 16,21 21-16,0-21 0,-1 22 15,1-22-15,21 21 0,-21-21 0,21 0 16,0 43-16,0-43 0,21 0 16,0-21-16,1 0 0,-1 0 15,0 0-15,0 0 0,0 0 16,0 0-16,1 0 0,20 0 0,-21-21 16,0 0-16,0 0 0,1 0 15,-22-1-15,21-20 0,-21 21 0,21 0 16,-21-22-16,0 22 0,0 0 0,0 0 15,0 0 1,0 0-16,0 42 31,0 0-31,0 0 0,0 21 16,0-20-16,0 20 0,0 0 0,0-21 16,-21 22-16,21-1 0,-21 0 0,-1 22 15,22-22-15,-21 1 0,0-1 16,21 21-16,-21-20 0,21 20 15,0 64-15,-21-84 0,21 20 16,-21 1-16,21-1 0,-22 1 16,22-22-16,0 21 0,0-20 0,-21 20 15,0-20-15,21-1 0,-21 0 0,0 1 16,21-1-16,-21 0 0,-1-21 16,1 22-16,0-22 0,0 0 0,0 0 15,0 0-15,-22-21 0,22 22 0,0-22 16,0 0-16,0 0 0,-1 0 15,22-22-15,-21 22 16,21-21-16,-21 0 0,21-21 0,0 21 16,0-22-16,0 1 0,0 0 0,0-22 15,0 22-15,0-22 0,-21-20 16</inkml:trace>
  <inkml:trace contextRef="#ctx0" brushRef="#br0" timeOffset="124787.34">10477 10943 0,'0'0'0,"0"-21"16,0 0 0,22 21 30,-1 0-30,0 0-16</inkml:trace>
  <inkml:trace contextRef="#ctx0" brushRef="#br0" timeOffset="125631.43">13208 11451 0,'0'0'0,"0"21"16,21-21-16,0 0 0,0 0 16,1-21-16,-1 0 15,0 0-15,0 0 0,0 0 0,0-1 16,1-20-16,20 21 0,-21-21 15,0-1-15,0 1 0,1 0 16,-1-1-16,21-63 0,-42 64 0,21 0 16,-21-1-16,0 1 0,0 21 15,0-21-15,0 20 0,0 44 32,0-1-32,-21 0 0,21 21 15,0 1-15,-21-1 0,0 0 0,21 22 16,-21-1-16,21 22 0,-22 0 15,1-1-15,0 1 0,21 0 16,-21-1-16,0 1 0,0 21 0,-1 0 16,1-1-16,0 1 0,21 0 15,-21 0-15,0 0 0,0-22 0,-1 22 16,1 0-16,0 0 0,-21 63 16,21-84-16,21-22 0,0 1 0,0-1 15,0 1-15,0-22 0,0 1 16,0-1-16,0-21 0,21 0 0,0 0 15,0-21-15,21 0 0,-20 0 0,20-21 16,0-21-16,22 21 0,-22-43 16,22 22-16,-1-22 0,1 1 15,-1-1-15,1-20 0,-1-1 0,-21 0 16,1-20-16,-1 20 0,-21-21 16,0 21-16,-21-126 0,-21 126 15,-21-21-15,0 43 0,20-22 0,-20 22 16,-21 20-16,20 1 0,1 0 15,-22 20-15,22-20 0,0 42 0,-1-21 16,1 0-16,21 21 0,0 0 0,0 0 16,-1 0-16,22-21 15,22 21 1,-1 0-16,0 0 0,0 0 0,21 0 16,-20 0-16,-1-22 15,0 22-15,21-21 0,-21 0 0,1 21 16,-1-21-16,0 0 0</inkml:trace>
  <inkml:trace contextRef="#ctx0" brushRef="#br0" timeOffset="126028.2">14012 11261 0,'0'0'0,"-21"-21"0,0-1 0,21 1 16,0 0-16,0 0 15,0 0-15,0-22 0,0 22 0,0 0 16,0 0-16,21 0 15,0 0-15,0-1 0,22 22 16,-22 0-16,0 0 0,43 0 16,-22 0-16,0 0 0,-21 0 15,22 22-15,-22-1 0,0 0 0,21 0 16,-20 21-16,-22-20 0,0 20 0,0-21 16,0 21-16,0 1 0,0-22 15,-22 0-15,1 0 0,0 0 0,0 1 16,0-1-16,0-21 0,-1 0 0,1 0 15,0 0-15,21-21 16,0-1 0,0 1-16,0 0 0,0 0 15,0 0-15,0-22 0,21 22 0,0 0 16,1-21-16,-22 21 0,21-1 0,0 1 16,0 21-16,0-21 0,22 0 15,-22 21-15,0-21 0,21 21 0,-21 0 16,22-21-16,-22 21 0,21-22 0,-21 22 15,22 0-15,-1-21 0</inkml:trace>
  <inkml:trace contextRef="#ctx0" brushRef="#br0" timeOffset="126811.48">14965 10922 0,'-21'0'15,"42"0"-15,0 0 0,-21 21 16,-21-21-16,0 21 16,-1 1-16,1-1 0,-21 0 15,21 0-15,0 0 0,-1 0 0,1 1 16,21-1-16,0 21 0,-21-21 15,21 0-15,0 1 0,0-1 0,0 0 16,0 0-16,21-21 0,0 0 16,1 0-16,-1 0 15,21 0-15,-21-21 0,0 0 16,-21 0-16,0-1 0,0 1 16,0 0-16,0 0 0,0-21 0,0 20 15,0-20-15,0 21 0,0 0 0,0 0 16,0-1-16,22 1 15,-1 0-15,0 21 0,-21-21 16,21 21-16,21 0 0,-20 0 0,-1 0 0,21 0 16,-21 0-16,22 21 0,-22-21 15,21 21-15,-21 0 0,22 1 0,-22-1 16,0 0-16,-21 21 0,21-21 0,-21 1 16,0 20-16,21-21 0,-21 0 15,0 0-15,0 1 0,0-1 0,0 0 16,0 0-16,-21-21 0,0 21 15,0-21-15,0-21 16,21 0-16,0 0 16,0-22-1,0 22-15,0 0 0,21-21 0,0 21 16,0-22-16,0 22 0,0-21 0,22 21 16,-22-1-16,0 1 0,21 0 15,43 0-15,-43 21 16,-20 0-16,-1 0 0,0 0 15,0 21-15,0 21 0,-21-20 16,21 20-16,-21-21 0,0 0 16,0 0-16,0 22 0,0-22 0,0 0 15,0 0-15,0 0 0,0 1 0,0-1 16,-21-21 0,0 0-16,0-21 15,21-1 1,0 1-16,0 0 0,0 0 0,0 0 15,0 0-15,21-22 0,0 22 16,0 0-16,1-21 0,-1 20 0,0-20 16,21 21-16,1 0 0,-1 0 0,0-1 15,1 22-15,20 0 0,-21 0 16,1 0-16,-1 0 0,0 0 0,1 22 16,-22-1-16,0 21 0,0-21 15,0 0-15,-21 1 0,0 20 16,0-21-16,0 0 0,-21 22 0,0-22 15,21 0-15,-21 0 0,0 0 16,0-21-16,21 21 0,-22-21 0,1 0 16,0 0-16,0 0 0</inkml:trace>
  <inkml:trace contextRef="#ctx0" brushRef="#br0" timeOffset="127262.12">17759 10414 0,'0'0'0,"0"-21"15,0-64 1,0 64-16,0 42 16,0 0-1,0 22-15,0 20 0,0-20 0,0 20 16,0 1-16,0-1 0,0 1 15,0-1-15,-21 1 0,-1-22 0,1 21 16,21-20-16,-21 20 0,0-20 0,0-1 16,21 0-16,-21-21 0,21 22 15,0-22-15,0 0 0,0 0 16,0-42 0,0 0-1,0 0-15,0 0 0,0-22 0,0 1 16,-22 0-16,1 20 0</inkml:trace>
  <inkml:trace contextRef="#ctx0" brushRef="#br0" timeOffset="127563.68">17484 10710 0,'0'0'0,"-22"-42"0,22-21 0,0 20 15,0 1-15,0 0 0,0-1 0,0 1 16,0 0-16,22 20 0,-1-20 0,0 21 16,0 0-16,21 0 0,43-22 15,-43 43-15,1 0 0,20 0 16,-20 0-16,20 0 0,-21 0 15,22 21-15,-22 22 0,1-22 0,-1 21 16,-21 22-16,-21-22 0,0 0 0,0 1 16,0 20-16,-21-20 15,-21-1-15,20 0 0,-20-21 0,0 22 16,-1-22-16,1 0 0,0 0 0,-1 0 16,22 1-16,-21-1 0,21-21 15,0 0-15,-1 21 0,1-21 16,42 0 15,1 0-31,-1 0 0,21 0 16,-21 0-16,0 0 0,22 0 15</inkml:trace>
  <inkml:trace contextRef="#ctx0" brushRef="#br0" timeOffset="128395.84">18605 10922 0,'43'0'15,"-86"0"-15,107 0 0,-43-21 16,-21 0-16,0 0 0,0-1 16,0 1-16,0 0 0,0 0 0,-21 0 15,0 0-15,0-1 0,-1 1 16,1 21-16,0 0 0,-21 0 0,21 0 16,-22 21-16,1 1 0,0-1 15,20 0-15,-62 42 16,41-20-16,22-22 0,-21 21 0,0-21 15,20 22-15,1-22 0,0 21 16,21-21-16,0 1 0,0-1 0,0 0 16,0 0-16,0 0 0,42-21 15,-20 0-15,-1 0 0,0 0 16,21 0-16,1-21 0,-22 21 0,21-21 16,0-21-16,1 20 0,-1 1 15,-21 0-15,22-21 0,-22 21 0,0-22 16,0 22-16,0 0 0,-21-21 0,21 20 15,-21 1-15,0 42 32,-21 1-32,0-1 15,21 21-15,0-21 0,0 0 16,-21 1-16,21-1 0,0 0 0,0 0 16,0 0-16,0 0 0,21 1 0,0-1 15,0-21-15,1 21 0,-1 0 16,21-21-16,-21 0 0,0 0 0,22 0 15,-22 0-15,0 0 0,0 0 16,22 0-16,-22-21 0,0 0 16,-21 0-16,21-1 0,-21 1 15,0 0-15,0 0 0,0-21 16,0 20-16,0 1 0,0 0 0,0 0 16,0 0-16,21 0 15,-21-1-15,21 22 0,1 0 16,-1-21-16,0 21 0,0 0 0,0 0 15,22 0-15,-22 0 0,21 0 16,-21 0-16,22 21 0,-22-21 0,0 22 16,0-1-16,0 0 0,0 0 0,-21 0 15,22 22-15,-22-22 0,0 0 16,0 0-16,0 0 0,-22 22 0,1-22 16,0-21-16,0 21 0,21 0 0,-21-21 15,0 0-15,21 21 16,0-42-1,0 0 1,0 0-16,0 0 0,0-1 0,21 1 16,0 0-16,0-21 0,0 21 0,0-1 15,1 1-15,-1-21 0,0 21 16,21 0-16,-21-1 0,1 22 16,-1 0-16,0 0 0,0 0 0,0 0 15,0 0-15,1 0 0,-1 0 16,0 0-16,-21 22 0,0-1 15</inkml:trace>
  <inkml:trace contextRef="#ctx0" brushRef="#br0" timeOffset="129368.28">19685 10986 0,'21'21'15,"-21"0"-15,21-21 0,0 21 16,1-21-16,-1 0 16,0 0-16,0 0 0,0 0 0,0 0 15,1 0-15,-1-21 0,21 0 16,-21 21-16,43-43 0,-43 22 15,0 0-15,0-21 0,-21 21 16,21-22-16,-21 22 0,0 0 16,0 0-16,0 0 0,-21 21 15,0 0-15,0 0 0,0 0 0,0 0 16,-1 21-16,-20 0 0,21 0 0,-21 0 16,20 22-16,1-22 0,-21 42 15,21-42-15,21 22 0,0-22 16,0 21-16,0-21 0,21 22 15,0-22-15,0 0 0,0 0 16,22 0-16,-22-21 0,21 0 16,1 0-16,20 0 0,-21 0 0,1 0 15,-1-21-15,22 21 0,-22-21 0,0 0 16,1 0-16,-1-22 0,0 22 16,-21-21-16,22 21 0,-22-22 0,0 22 15,0-21-15,-21 0 0,0 20 16,0 1-16,0 0 0,0 0 0,-21 21 31,21 21-31,-21 0 0,0 0 16,0 22-16,-1-22 0,22 0 0,-21 21 15,21-20-15,-21 20 0,0 0 16,21 1-16,0-22 0,0 0 16,-21 0-16,21 0 0,0 0 0,0 1 15,0-44 16,0 1-31,0 0 0,21 0 16,0 0-16,0 0 0,0-22 16,1 22-16,-1-21 0,21 21 0,-21-22 15,22 1-15,-1 21 0,0-22 16,1 22-16,-22-21 0,21 21 16,0 21-16,-20 0 0,-1 0 0,21 0 15,-21 0-15,0 21 0,-21 0 16,0 0-16,22 0 0,-22 1 0,0 20 15,0-21-15,0 43 16,0-43-16,0 21 0,0-21 0,21 22 16,-21-22-16,0 0 0,21 0 15,0 0-15,-21 0 0,21 1 0,0-22 16,1 0-16,-1 0 0,0 0 16,21 0-16,-42-22 0,43 22 0,-22-21 15,0-21-15,0 21 16,0 0-16,0-22 0,1 22 0,-1-21 15,21-1-15,-21-20 0,0 21 0,43-85 16,-43 63-16,0 22 16,-21-22-16,0 22 0,21 0 0,-21 20 15,0 1-15,0 0 0,-21 42 16,0 22-16,0-22 16,0 21-16,0 0 0,-1 1 15,1-1-15,0 0 0,0 22 16,0-22-16,0 1 0,21 41 15,0-41-15,0-1 0,0 0 0,0-21 16,0 22-16,21-22 0,0 21 16,0-21-16,0 1 0,22-22 0,-22 21 15,21-21-15,-21 0 0,22 0 16,-22 0-16,21 0 0,-21 0 0,0-21 16,22-1-16,-22 1 0,0 0 0,0-21 15,0 21-15</inkml:trace>
  <inkml:trace contextRef="#ctx0" brushRef="#br0" timeOffset="129587.16">21357 10816 0,'0'0'0,"-21"0"0,42 0 16,0 0-1,0 0-15,22 0 0,-1 0 16,0 0-16,22 0 0,-22 0 0,22 0 15,-22 0-15,22 0 0,-1 0 16,-21 0-16,1 0 0,-1 0 0,0 0 16,-20 0-16,-1 0 0,0 0 0,-21 21 15,0 1 1,-42-22-16,-1 21 0</inkml:trace>
  <inkml:trace contextRef="#ctx0" brushRef="#br0" timeOffset="130327.83">4551 12573 0,'0'0'15,"0"-21"-15,0 0 0,0-22 0,0 22 16,0 0-16,-21 21 16,-1 21-1,1 0-15,21 1 0,-21-1 0,0 21 16,0 0-16,0 1 0,21 20 16,-22 1-16,1-22 0,0 22 15,-21-1-15,21-21 0,21 22 0,-22-22 16,1 1-16,21-1 0,-21-21 15,21 21-15,0-20 0,0-1 16,0 0-16,0 0 16,0-42-1,0 0-15,0 0 16</inkml:trace>
  <inkml:trace contextRef="#ctx0" brushRef="#br0" timeOffset="130864.53">4022 13060 0,'-22'21'0,"44"-42"16,-44 63-16,22-21 0,-21 1 16,21-1-16,0 0 15,0 0-15,21-21 0,1 21 16,-1-21-16,0 0 0,0 0 0,0 0 16,0 0-16,22 0 0,-1 0 0,22-21 15,-1 0-15,1 0 0,-1 0 16,1-1-16,-1-20 0,-21 21 0,22 0 15,-22-22-15,1 22 0,-1 0 16,-21 0-16,0-21 0,-21 20 0,0 1 16,0 0-16,-21 21 31,0 21-31,0 0 0,0 22 16,-1-22-16,1 21 0,0-21 15,0 22-15,21-1 0,0 0 16,0-20-16,0 20 0,0-21 0,0 0 15,0 0-15,0 1 0,0-1 0,42 0 16,-21-21-16,1 0 0,20 0 16,0 0-16,1 0 0,-22 0 0,21 0 15,0 0-15,1-21 0,-22 0 16,21-1-16,1 1 0,-22 0 0,0-21 16,0 21-16,-21-22 0,0 1 15,0 0-15,0-1 0,0 1 0,-21 21 16,0-22-16,0 22 0,-1 0 15,-20 0-15,0 21 0,-1 0 16,1 0-16,0 21 0,-1 0 16,1 0-16,0 1 0,-1-1 0,22 21 15,-21-21-15,21 22 0,21-22 0,0 21 16,0-21-16,0 0 0,0 1 16,0-1-16,21 0 0,21-21 0,43 0 15</inkml:trace>
  <inkml:trace contextRef="#ctx0" brushRef="#br0" timeOffset="131295.65">6943 12869 0,'0'0'0,"0"22"31,0-1-15,-22 21-16,1-21 0,21 0 0,-21 22 15,0-22-15,0 21 0,0-21 0,-1 22 16,1-22-16,0 21 0,0-21 16,0 1-16,21-1 0,-21 0 15,21 0-15,0 0 16,0-42 15,0 0-31,21 0 0,0 0 16</inkml:trace>
  <inkml:trace contextRef="#ctx0" brushRef="#br0" timeOffset="131671.85">7048 12531 0,'0'0'0,"0"-21"0,0-1 0,0 1 16,-21 0-16,-21 21 0,21 0 0,0 0 15,-22 0-15,1 21 0,-22 0 16,43 1-16,0-1 0,-21 21 16,42-21-1,0 0-15,0 1 0,0-1 0,0 0 16,21 0-16,21-21 0,-21 0 0,22 0 16,-1 0-16,0 0 0,1 0 15,-1 0-15,43-21 0,-64 0 16,21 0-16,-21-1 0,1 1 15,-1 21-15,-21-21 0,0-21 0,0 21 16,0-1-16,0 1 0,-21 21 16,-1-21-16,1 21 0,-21 0 15,21 0-15,-22 0 0,1 0 0,0 0 16,-1 21-16,22 0 0,-21 1 0,0 20 16,20-21-16,1 21 0,-21 43 15,42-43-15,0 1 0,0-1 16,0 0-16,0 1 0,0-22 15,42 21-15,-21 1 0,22-22 0,-1 0 16,0 0-16,1-21 0,20 0 16</inkml:trace>
  <inkml:trace contextRef="#ctx0" brushRef="#br0" timeOffset="134754.54">7556 12954 0,'0'0'0,"-21"0"31,0 21-31,0 0 0,21 1 16,-21-1-16,0 0 0,21 0 16,0 0-16,-22 0 0,1 1 0,21-1 15,-21 0-15,21 0 0,0 0 0,0 0 16,0 1-16,-21-22 0,21 21 16,0-42 15,0-1-16,0 1-15,0 0 0,0 0 0,21 0 16,-21-22-16,0 22 16,21-21-16,0 21 0,1-22 0,-22 22 15,21 0-15,0 0 0,0 0 16,0 21-16,0 0 0,1 0 16,-1 21-16,0 0 15,-21 21-15,0-20 0,0-1 16,21 21-16,-21-21 0,0 0 0,0 22 15,0-22-15,0 0 0,21 21 16,-21-20-16,0-1 0,0 0 0,0 0 16,21-21-16,1 0 0,-1 0 15,0 0-15,0 0 16,0 0-16,0 0 0,1 0 16,20-21-16,-21 0 0,0 0 0,0-1 15,22-20-15,-22 21 0,0-21 16,0-1-16,0 22 0,1-21 0,-1 21 15,0-1-15,-21-20 0,21 42 16,-21-21-16,0 42 16,0 0-16,0 0 15,0 1-15,0-1 0,0 0 16,-21 42-16,21-41 0,0 20 16,0-21-16,0 0 0,0 0 15,0 1-15,0-1 0,21-21 0,0 21 16,0 0-16,1-21 0,-1 0 15,0 0-15,0 0 0,21 0 16,-20 0-16,20 0 0,0 0 0,-21-21 16,22 21-16,-1-21 0,-21 0 0,22-1 15,-22 1-15,0 0 0,0-21 16,0 21-16,-21-22 0,21 1 0,-21 21 16,0-22-16,0 22 0,0 0 15,0 0-15,-21 21 16,0 0-16,0 21 15,0 0-15,21 22 0,-21-22 16,21 0-16,0 21 0,0-21 16,-22 1-16,22 20 0,0-21 15,-21 0-15,21 0 0,0 1 0,0-1 16,0 0-16,0 0 0,0-42 47,0 0-32,0 0-15,21-1 0,1 1 0,-1-21 16,-21 21-16,21-22 0,0 22 16,-21-21-16,21 21 0,0-22 15,-21 22-15,22 0 0,20 21 16,-21 21 0,0-21-16,-21 21 0,0 1 15,21-1-15,-21 21 0,22-21 0,-22 0 16,0 1-16,0-1 0,21 0 15,-21 0-15,21 0 0,-21 0 0,21 1 16,-21-1-16,21-21 0,-21 21 16,21-21-16,1 21 0,-1-21 15,0 0-15,0 0 0,0 0 16,0-21-16,1 0 0,-1 21 16,0-21-16,0-1 0,0-20 15,0 21-15,1 0 0,-1-22 0,0 1 16,0 21-16,0-21 0,0-1 15,1 22-15,-1 0 0,0 0 0,-21 0 16,21 21 0,-21 21-1,0 0-15,0 0 16,0 21-16,0-20 0,0-1 0,0 21 16,0-21-16,0 22 0,0-22 0,0 0 15,21 0-15,-21 0 0,21 0 16,1 1-16,-1-22 0,0 21 0,0-21 15,21 0-15,-20 0 0,20 0 16,0 0-16,-21 0 0,22 0 0,-1 0 16,0-21-16,1-1 0,-1 1 0,-21 0 15,22 0-15,-1 0 16,-21 0-16,0-22 0,0 1 0,1 21 16,-1-22-16,-21 1 0,0 0 0,0 21 15,0-22-15,0 22 0,0 0 16,-21 21-16,-1 0 0,1 0 15,0 21-15,0 0 0,0 0 16,0 1-16,-1 20 0,22-21 16,0 21-16,0 1 0,0-22 0,0 21 15,0-21-15,0 22 0,0-22 16,22 0-16,-22 0 0,42 0 0,0 22 16,1-22-16,-1-21 0,0 21 15,1-21-15,-1 0 0,21 0 16,-20 0-16,-1 0 0,22 0 0,-22 0 15,21-21-15,-20 21 0,-1-21 16,0 0-16,1-1 0,-1 1 0,0 0 16,1 0-16,-22 0 0,0-22 0,21-20 15,-20 21-15,-22-1 16,0 22-16,0-21 0,0 21 0,0-1 16,-22 1-16,1 21 0,0 0 15,-21 0-15,-1 0 16,1 0-16,21 21 0,-21 1 0,20-1 15,1 21-15,-21-21 0,42 22 16,-21-22-16,21 21 0,-21 0 0,21-20 16,0 20-16,0-21 0,0 0 15,0 0-15,0 1 0,21-1 0,0 0 16,0-21-16,0 21 0,0-21 16,22 0-16,-22 0 0,0 0 15,21 0-15,-20-21 0,-1 0 0,0 0 16,21-1-16,-21 1 0,1 0 0,-1-21 15,0-1-15,21-20 0,-21-1 16,1 1-16,-1-1 0,-21 1 16,21-1-16,0 1 0,-21-1 0,0 1 15,0 21-15,0-1 0,0 1 16,0 21-16,0 0 0,0-1 0,0 44 31,0-1-31,-21 0 0,21 0 0,-21 21 16,21 1-16,0-1 0,0 22 15,0-1-15,0-21 0,0 22 0,0-1 16,0 1-16,0-22 0,0 22 16,21-22-16,0 0 0,-21 1 15,21-22-15,0 21 0,1-21 0,20 22 16,-21-22-16,21 0 0,-20-21 16,20 0-16,0 0 0,-21 0 15,22 0-15,-22-21 0,21 0 0,1-22 16,-1 22-16,-21 0 15,0-21-15,0 21 0,1-22 0,-1 1 16,-21 0-16,0 20 0,0-20 0,21 21 16,-21 0-16,0 42 31,0 0-31,-21 0 16,21 0-16,0 1 0,0-1 15,0 21-15,0-21 0,0 0 0,0 1 16,0-1-16,21 0 15,0-21-15,0 21 0,0 0 0,1-21 16,20 21-16,-21-21 0,21 0 16,1 0-16,-1 0 0,0 0 0,22 0 15,-22 0-15,1 0 0,20 0 0,-21 0 16,1 0-16,-1 0 0,-21-21 0,22 0 16,-22 0-16,0 0 0,0 0 15,-21-22-15,0 22 0,0-21 0,0-43 16,0 64-16,0-43 15,0 43-15,-21 21 0,0 0 16,0 0-16,-22 0 0,22 0 16,-21 0-16,21 21 0,-22 1 15,22 20-15,-21-21 0,21 0 0,-1 22 16,-20-22-16,21 21 0,21-21 16,-21 22-16,21-22 0,0 0 0,0 0 15,0 0-15,0 22 0,21-22 16,0-21-16,0 0 0,0 0 15,22 0-15,-22 0 0,21 0 0,-21 0 16,22 0-16,-1-43 0,0 22 16,-20 0-16,-1 0 15,21-21-15,-21-1 0,0 1 0,-21 0 16,22-1-16,-22 1 0,21 21 0,-21-22 16,0 22-16,0 0 0,0 0 15,0 42 1,-21 0-16,-1 0 15,22 22-15,0-22 0,0 21 0,0-21 16,0 22-16,0-22 0,0 21 16,0-21-16,0 22 0,0-22 0,0 0 15,0 0-15,0 0 0,22 1 0,-1-1 16,0-21-16,0 0 0,0 21 16,0-21-16,22 0 0,-22 0 0,0 0 15,0 0-15,22-21 0,-22 0 16,0-1-16,21 1 0,-21 0 15,1-21-15,-1-1 0,0 1 0,0-21 16,0-1-16,0 1 0,1-1 16,-1 1-16,0-1 0,0-42 15,-21 43-15,0 42 0,0-22 16,0 22-16,0 0 0,0 0 0,-21 21 31,21 21-31,-21 0 0,0 0 16,-1 22-16,1-22 0,21 21 0,0 0 15,-21 22-15,21-22 0,-21 22 16,21-1-16,0-20 0,0 20 0,0 22 16,0-43-16,0 0 15,0 1-15,21-22 0,0 0 16,0 0-16,1 0 0,-1 1 0,42-1 16,-20-21-16,-1 0 0,-21 0 15,21 0-15,1 0 0,-1 0 16,0-21-16,1-1 0,-1 1 0,0 0 15,-20 0-15,-1-21 0,0-1 16,0 22-16,0-21 0,0-1 16,-21 1-16,0 21 0,0-21 0,0 20 15,-21 22 1,0 0-16,0 0 0,0 0 0,0 22 0,-1 20 16,22-21-16,0 0 15,-21 22-15,21-22 0,0 21 0,0-21 16,0 22-16,0-22 0,0 0 15,21 0-15,-21 0 0,22 0 0,-1 1 16,0-22-16,0 21 0,0-21 16,0 0-16,22 0 0,-22 0 0,21 0 15,-21 0-15,22 0 0,-22 0 0,21-21 16,1 21-16,-1-22 0,-21 1 16,21 0-16,1 0 0,-1-21 0,0 20 15,-20-20-15,20 21 0,-42-21 16,0-1-16</inkml:trace>
  <inkml:trace contextRef="#ctx0" brushRef="#br0" timeOffset="134996.42">13123 12721 0,'0'0'15,"0"21"-15,43-21 16,-22 0-16,21 0 0,22 0 15,-22 0-15,0 0 0,22 0 16,-22 0-16,22 0 0,-22-21 16,0 21-16,1 0 0,-1-21 0,0 21 15,1 0-15,-22-21 0,0 21 16,-21-21-16,-21 21 16,0-21-1,-22 21-15,22 0 0,-21-22 0</inkml:trace>
  <inkml:trace contextRef="#ctx0" brushRef="#br0" timeOffset="135208.24">12255 12637 0,'0'0'0,"-21"0"0,21 21 16,21-21 15,1 0-31,-1 0 0,0 0 16,0 0-16,0 0 0,0 0 15,1-21-15,-1-1 0,-21 1 16</inkml:trace>
  <inkml:trace contextRef="#ctx0" brushRef="#br0" timeOffset="136428.56">15854 12594 0,'0'0'16,"21"-21"-16,-21 0 15,0 0-15,0 0 0,0-1 16,0 1-16,0 0 0,0 0 16,0 0-16,-21 21 15,0 0-15,-1 0 0,1 0 16,0 0-16,0 21 0,-21 0 15,20 0-15,1 22 0,0-22 0,-21 21 16,21-21-16,-1 22 0,1-1 0,0 0 16,21 1-16,0 20 0,0-42 15,0 22-15,0-1 0,0 0 0,0-21 16,0 1-16,21-1 0,0 0 16,43 21-16,-43-42 0,0 0 15,22 0-15,-22 0 0,21 0 0,0 0 16,1-21-16,-1 0 15,0-21-15,1 20 0,20-20 0,-20 0 16,20-1-16,-21 1 0,1-21 0,-1-1 16,0 22-16,1-22 0,-22 1 15,0-1-15,0 1 0,-21 20 0,0-20 16,0 21-16,0-1 0,0 1 16,0 21-16,0 0 0,-21 21 0,0 0 15,0 0-15,0 0 0,21 21 16,-43 0-16,43 0 0,-21 21 0,-21 43 15,21-43-15,-1 1 0,22-1 16,0 22-16,-21-22 0,21 0 16,-21 1-16,21-1 0,-21 0 15,21 1-15,0-1 0,0 0 0,0-21 16,0 1-16,0 20 0,0-21 16,21 0-16,0-21 0,0 0 15,1 0-15,-1 0 16,0-21-16,0 0 0,0 0 15,-21-22-15,21 22 0,1-21 16,-1 21-16,21-43 16,-21 22-16,0 21 0,1 0 0,-1 21 15,0-22-15,0 22 0,0 0 16,0 0-16,1 22 0,-22-1 16,0 0-16,0 0 0,0 0 15,0 0-15,0 22 0,21-22 16,-21 0-16,0 0 0,21 0 0,-21 1 15,0-1-15,21 0 0,0 0 0,0-21 16,1 0-16,-1 0 0,0 0 16,0 0-16,21 0 0,-20 0 0,-1 0 15,21 0-15,-21-21 0,22 0 16,-22 0-16,21-1 0,-21 1 0,0-21 16,22 21-16,-22-22 0,0 1 15,0 21-15,-21-21 0,21 20 16,-21 1-16,22-21 0,-22 63 31,0 0-31,-22 0 16,22 1-16,-21-1 0,21 0 0,0 0 15,0 0-15,0 0 0,0 1 16,0-1-16,0 0 0,0 0 0,21 0 16,1-21-1,-1 0-15,0 0 0,0 0 0,0 0 16,0 0-16,1 0 0,-1 0 0,0-21 15,0 0-15,0 0 0,0 0 16,1-1-16,-1-20 0,-21 21 0,0-43 16</inkml:trace>
  <inkml:trace contextRef="#ctx0" brushRef="#br0" timeOffset="136776.37">17378 12150 0,'-21'0'0,"42"0"0,-85 0 0,22 0 0,0 0 16,20 0-16,-41 21 0,21 0 15,42 0-15,-22 0 0,22 1 16,0-1-16,0 0 0,0 0 16,22 0-16,-22 0 0,21-21 0,21 0 15,-21 0-15,0 0 0,22 0 16,-1 0-16,-21 0 0,22 0 0,-22-21 16,21 21-16,-21-21 0,22-21 15,-22 21-15,-21-22 0,0 22 16,0-21-16,0-1 0,0 22 15,-21-21-15,-1 21 0,1 0 0,0-1 16,-21 1-16,-1 21 0,22 0 0,-21 0 16,0 21-16,20 1 0,-20 20 15,0 21-15,21-41 0,21 20 16,0-21-16,0 21 0,0-20 16,0-1-16,0 0 0,21 0 15,0 0-15,21 22 0,1-43 16,-1 0-16,-21 0 0,21 0 15,1 0-15,-22 0 0,21 0 0</inkml:trace>
  <inkml:trace contextRef="#ctx0" brushRef="#br0" timeOffset="137048.21">17992 11938 0,'0'0'0,"0"-42"0,0 21 15,0-1-15,21 22 0,-21 22 16,0 20-16,0-21 15,-21 21-15,21 1 0,-22-1 16,22 22-16,-21-22 0,21 0 16,-21 1-16,0 20 0,21-21 15,0 1-15,0-1 0,-21-21 0,21 22 16,-21-1-16,21-21 0,-22 0 0,22 22 16,0-22-16,0 0 0,0 21 15,0-21-15,0 1 0,0-1 16,22-21-16,-1 0 0,0 0 15,0 0-15,0 0 0,0 0 0,1 0 16,20 0-16,-21-21 0,21 21 16,-20-22-16</inkml:trace>
  <inkml:trace contextRef="#ctx0" brushRef="#br0" timeOffset="137631.88">18690 12637 0,'42'0'16,"-84"0"-16,106-22 0,-43 1 0,0 21 0,0-21 15,0 0-15,-21 0 0,0 0 16,0-1-16,0 1 0,0 0 0,-21 0 16,21 0-16,-21 21 0,-21-21 15,20 21-15,1 0 0,-21 0 16,0 0-16,-1 0 0,1 0 0,0 21 16,-1-21-16,1 21 0,0 0 15,-1 0-15,22 0 0,-21 1 16,21 20-16,-22 0 0,22 1 15,21-22-15,0 21 0,0-21 16,0 0-16,0 1 0,21 20 0,0-21 16,1-21-16,41 42 15,-21-42-15,-20 0 0,20 0 0,-21 0 16,21 0-16,1-21 0,-22 0 0,21 0 16,1 0-16,-22 0 0,21-22 15,0 22-15,-20-21 0,-1-1 16,21-20-16,-21 21 0,0-22 0,1 1 15,-1-1-15,0-21 0,0 22 0,0-64 16,-21 85-16,0-1 0,0 22 16,0 0-16,0 0 15,0 42 1,0 0-16,-21 21 0,21 1 16,-21 20-16,0-20 0,0 20 0,21 1 15,0-22-15,0 21 0,0-20 0,0-1 16,0 64-16,0-64 15,0-21-15,0 22 0,21-1 0,0-21 16,0 0-16,0 1 16,0-1-16,1 0 0,20 0 0,-21-21 15,0 0-15,22 0 0,-22 0 0,0 0 16,21 0-16,-21 0 0,1-21 0,20 0 16,-21 21-16,21-21 0,-20-1 15,-1 22-15,21-21 0,0 0 16,-20 0-16</inkml:trace>
  <inkml:trace contextRef="#ctx0" brushRef="#br0" timeOffset="137863.76">19939 12785 0,'0'0'0,"-21"21"110,0-21-110,-1 0 0,1 0 0,-21 0 15,21 0-15</inkml:trace>
  <inkml:trace contextRef="#ctx0" brushRef="#br1" timeOffset="105674.21">9758 6414 0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8T11:49:23.67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1058 699 0,'0'0'0,"0"-22"0,-21 22 0,0 0 31,0 0-31</inkml:trace>
  <inkml:trace contextRef="#ctx0" brushRef="#br0" timeOffset="707.54">995 677 0,'0'-21'47,"-21"0"-32,21 0-15,0 0 32,-22 21-32,22 21 47,0 0-47,0 0 0,0 22 15,0-22-15,0 0 0,0 0 16,0 21-16,0 1 0,0-1 15,0-21-15,0 22 0,0-1 0,0 21 16,0 22-16,0-43 16,0 1-16,0-1 0,0 0 15,0-20-15,0 20 0,0 0 16,0-21-16,0 1 0,0 20 16,0-21-16,0 0 0,0 0 0,0 1 15,0-1-15,-21-42 47,21-1-47,0 1 16,-21 0-16,21 0 0,0 0 15,0 0-15,0-1 0,0 1 16,0 0-16,0-21 0,0 21 0,0-1 16,0 1-16,0-21 0,21 21 15,0 0-15,1-22 0,-1 22 16,0 0-16,21-21 0,-21 20 15,22 1-15,-22 21 0,21-21 16,-21 0-16,22 21 0,-1 0 0,-21 0 16,22 0-16,-22 21 0,0 0 15,21 0-15,-21 1 0,-21-1 16,0 21-16,0 0 0,0 22 16,0-22-16,0-21 0,0 22 15,-21-22-15,21 0 0,-21 21 0,0-20 16,0-1-16,21 0 0,0 0 15,-21-21-15,21 21 0,0 0 0,-22-21 16,22-21 15,0 0-15,0 0-16,0 0 16,0 0-16,0-1 0,0 1 0,22 0 15</inkml:trace>
  <inkml:trace contextRef="#ctx0" brushRef="#br0" timeOffset="1057.24">1757 783 0,'0'0'16,"0"-21"-16,0-21 15,21 42 1,-21 21-1,0 21 1,0-21-16,0 22 0,0-1 16,0 0-16,0 1 0,0-1 0,0 0 15,0 1-15,0-1 0,0 0 16,0 1-16,0-1 0,0-21 0,0 22 16,0-22-16,0 0 0,-21 0 15,21 0-15,0 0 0,0 1 0,0-1 16,0 0-1,0-42 17,21 0-32,0 21 15,-21-22-15,21 1 0,-21 0 0,21 21 16,-21-21-16</inkml:trace>
  <inkml:trace contextRef="#ctx0" brushRef="#br0" timeOffset="1291.73">1609 1228 0,'0'0'0,"21"0"31,0 0-15,0 0-16,21-21 0,-20 21 0,20 0 15,-21 0-15,21-22 0,-20 22 16,-1 0-16,21-21 0,-21 21 0,0-21 15,1 21-15,-1 0 16,0-21-16,0 0 31</inkml:trace>
  <inkml:trace contextRef="#ctx0" brushRef="#br0" timeOffset="2058.19">2117 1058 0,'0'22'16,"0"-1"0,0 0-16,0 0 15,0 0-15,0 0 0,0 22 16,0-22-16,0 0 0,0 0 16,0 0-16,0 1 0,0-1 0,0 0 15,0 0-15,-22 0 16,22 0-16,0 1 0,-21-1 15,21 0-15,0 0 16,0-42 31,-21 0-47,21 0 0,0-1 16,0 1-16,0 0 0,0 0 15,0 0-15,21-22 0,0 22 0,-21 0 16,22-21-16,-1 21 0,0-1 15,0 1-15,0 0 0,0 0 0,1 0 16,-1 21-16,0 0 0,0 0 16,0 0-16,0 0 0,1 21 15,-1-21-15,-21 21 0,0 0 16,21 0-16,-21 1 0,0-1 0,0 0 16,21 21-16,-21-21 0,0 1 15,0-1-15,0 0 0,0 0 0,0 0 16,0 0-16,0 1 0,0-1 15,0 0-15,0 0 16,0-42 15,0 0-15,0 0-16,0-1 16,0 1-16,0 0 0,21-21 15,0 21-15,-21-1 0,22-20 16,-1 21-16,0-21 0,21 20 0,-21-20 15,1 21-15,20 0 0,-21 0 16,0 21-16,22 0 0,-22 0 0,0 0 16,0 0-16,0 0 0,0 0 15,1 21-15,-1 0 0,-21 0 0,0 0 16,0 0-16,0 22 0,0-22 16,0 0-16,0 0 0,0 22 0,0-22 15,0 0-15,-21 0 0,-1 0 16,1 0-16,21 1 0,-21-1 0,21 0 15,-21-21 1,21 21-16,0-42 31,0 0-31,21 21 0,-21-21 16,21-1-16</inkml:trace>
  <inkml:trace contextRef="#ctx0" brushRef="#br0" timeOffset="2436.11">3238 720 0,'0'0'16,"0"-21"-16,0 42 31,0 0-15,0 21-16,0-21 0,-21 22 15,21-1-15,-21 0 0,21 1 0,0-1 16,-21 0-16,0 1 0,0-1 16,21 0-16,-22 1 0,1-1 15,21-21-15,0 22 0,0-22 0,0 0 16,0 0-16,0 0 0,0 0 16,0 1-16,0-1 15,21-21-15,1 0 16,-1 0-16,0 0 15,0 0-15,0 0 0,0-21 0,1 21 16,-1-22-16,0 22 0,0-21 16,0 0-16,0 21 15,-21-21-15,22 21 0</inkml:trace>
  <inkml:trace contextRef="#ctx0" brushRef="#br0" timeOffset="3548.24">1482 2011 0,'0'-42'31,"21"42"0,-21 21-15,0 0-16,0 21 0,0 1 15,0-1-15,0 0 0,0 1 0,0 20 16,0 1-16,0-1 0,0 1 16,0-1-16,-21 22 0,21-22 0,-22 1 15,1-1-15,21 1 0,-21-22 16,0 22-16,21-22 0,-21 21 16,21-20-16,0-1 0,-21 0 0,21 1 15,0-22-15,0 21 0,0-21 16,0 22-16,0-22 0,0 0 15,0 0-15,0 0 16,21-21 31,0 0-47,0 0 16,0 0-16,0-21 0,1 21 15,-1 0-15,21 0 0,-21 0 16,22 0-16,-1 0 0,21-21 15,-20 21-15,20 0 0,-20 0 0,20-21 16,1 21-16,-1-21 0,1 21 0,-1 0 16,1 0-16,-1-21 0,43 21 15,-64 0-15,1 0 16,-1 0-16,-21-22 0,0 22 16,0 0-16,-21-21 15,0 0 1,-21 0-16,0 21 0,0-21 0,-21 21 15,20-21-15,1 21 0,-21-22 16,21 1-16,-22 21 0,22 0 0,-21 0 16,21-21-16,0 21 0,-22 0 15,22 0-15,0 0 16,42 21 15,0-21-15,22 0-16,-22 0 0,21 21 15,-21-21-15,22 0 0,-22 0 0,21 22 16,0-22-16,-20 0 0,-1 0 16,0 21-16,0-21 0,0 0 0,-21 21 15,0 0-15,0 0 16,0 0-16,0 1 0,-21-1 16,0 0-16,0 0 0,0 0 15,-22 0-15,22 22 0,-21-22 0,21 0 16,-22 0-16,22 0 0,-21 1 15,21-22-15,-22 21 0,22 0 16,-21 0-16,21 0 0,-1-21 0,1 21 16,0-21-1</inkml:trace>
  <inkml:trace contextRef="#ctx0" brushRef="#br0" timeOffset="4316.05">2942 2794 0,'0'0'0,"0"-21"0,0 42 31,0 0-31,0 0 16,0 22-16,0-22 0,0 21 15,0 1-15,0-1 0,0 0 0,0 22 16,-21-22-16,21 0 0,0 22 16,0-22-16,-21 1 0,21-1 0,0 0 15,-21 1-15,21-22 0,0 0 16,0 0-16,0 0 0,0 0 15,0-42 17,0 0-17,0 0-15,0-21 0,0 20 0,0-20 16,0 0-16,0 21 0,0-22 16,21 1-16,0 0 0,0 20 0,0 1 15,0 0-15,1 0 0,-1 0 16,0 0-16,21 21 0,-21 0 0,22 0 15,-22 0-15,21 0 0,-21 21 16,22 0-16,-22 0 0,21 0 16,1 43-16,-22-22 0,-21 0 15,0-20-15,0 20 0,0-21 16,-21 21-16,-1-20 0,1 20 0,-21-21 16,21 0-16,-22 0 0,22 1 15,-21-1-15,21-21 0,-22 21 0,22-21 16,0 0-16,0 0 0,0 0 15,0 0-15,-1 0 0,1 0 16,21-21 0,0 0-16,0-1 15,21 1-15,-21 0 16,22 21-16,20-21 0,-21 0 0</inkml:trace>
  <inkml:trace contextRef="#ctx0" brushRef="#br0" timeOffset="4774.84">3768 3133 0,'0'0'0,"0"-21"0,21 21 15,-42 0 17,-1 21-32,1 0 0,0 0 15,0 21-15,0-20 0,0 20 0,-1 0 16,1-21-16,-21 22 0,42-1 15,-21-21-15,0 22 0,21-22 16,-22 21-16,22-21 0,0 0 16,0 1-16,0-1 0,22 0 15,-1-21-15,0 0 0,21 0 16,-21 0-16,1 0 0,62 0 16,-63 0-16,22-21 0,-1 21 15,-21-21-15,22-1 0,-22 1 0,0 0 16,0 21-16,0-21 0,0-43 15,-21 43-15,0 0 0,0-21 16,0 21-16,0-22 0,-21 1 0,0 21 16,0-22-16,0 22 0,0 0 15,-1 0-15,1 21 0,0 0 16,0 0-16,0 0 0,-22 0 0,22 0 16,0 0-16,-21 0 0,21 21 15,-22 0-15,22 0 0,0 1 0,0-1 16,0 0-16,21 0 0,-22 0 15,22 0-15,43 1 16,-22-22-16,0 0 0,21 0 16</inkml:trace>
  <inkml:trace contextRef="#ctx0" brushRef="#br0" timeOffset="5360.22">4487 3281 0,'0'0'0,"0"-21"0,0 0 16,0-1-16,0 1 0,-21 0 16,0 0-16,0 21 15,0-21-15,-1 21 0,1 0 0,0 0 16,0 0-16,0 0 0,21 21 0,-21 0 16,-1 0-16,1 0 0,0 1 15,0-1-15,0 21 0,0 0 0,-1-20 16,1 20-16,21 0 0,0-21 15,-21 22-15,21-22 0,0 0 16,0 21-16,0-20 0,0-1 16,0 0-16,21-21 0,0 0 15,1 0-15,-1 0 16,0 0-16,0 0 0,21 0 0,-20 0 16,-1-21-16,0 0 0,21-1 0,-21 1 15,1-21-15,20 21 0,-21-22 16,0 1-16,0 0 0,22-22 0,-22 1 15,-21 20-15,21-20 0,0-1 16,0 22-16,-21-21 0,0 20 0,0-20 16,0 42-16,0-22 0,0 1 15,0 21-15,-21 21 16,0 21 0,0 21-16,21-21 0,0 22 15,-21-1-15,21 0 0,-21 1 0,21 20 16,0-20-16,0 20 0,-22-21 15,22 22-15,0-22 0,0 1 0,0-1 16,0 0-16,0 1 0,0-22 0,0 0 16,0 21-16,0-21 0,0 1 15,0-1-15,22 0 16,-1-21-16,0 0 16,0 0-16,0 0 0,0 0 15,1 0-15,20 0 0,-21-21 0,0 0 16,22-1-16,-22 1 0</inkml:trace>
  <inkml:trace contextRef="#ctx0" brushRef="#br0" timeOffset="6035.79">5122 3239 0,'0'0'0,"0"-22"0,21 22 16,-21 22 15,0-1-31,-21 0 16,21 0-16,-21 21 0,21-20 0,-21-1 15,21 0-15,0 21 0,0-21 16,0 1-16,0-1 0,-21 0 16,21 0-16,0 0 0,0 0 0,21-21 15,0 22-15,0-22 16,0 0-16,22 0 0,-22 0 0,0 0 16,21-22-16,-20 1 0,20 0 0,-21 0 15,21 0-15,-20 0 0,-1-1 16,0-20-16,0 21 0,0-21 0,0-1 15,1 22-15,-22-21 0,0 21 16,0-1-16,0 1 0,21 21 0,-21-21 16,0 42 15,0 0-31,0 1 0,0-1 0,-21 0 16,21 21-16,-22 1 0,22-22 15,0 21-15,0 0 0,-21 1 0,21-1 16,-21 0-16,21 1 0,-21-1 0,21 0 15,0 1-15,0-1 0,0 0 16,0 22-16,0 21 0,0-22 16,0 1-16,-21 41 0,21-62 15,0 20-15,0-20 0,0-1 16,0 0-16,-21 1 0,21 20 16,0-21-16,0-20 0,0 20 0,0 0 15,0 1-15,0-22 0,0 0 16,0 0-16,0 0 0,0-42 31,-22 0-31,22-21 0,-21 20 16,21-20-16,0 0 0,-21-1 0,21-20 15,-21-1-15,21 22 0,0-21 16,0-1-16,0 1 0,0-22 0,0 21 16,21 22-16,0-21 0,0-1 0,1 22 15,-1-1-15,0-20 16,0 21-16,0-1 0,22 1 0,-22 0 0,21-1 15,0 22-15,-20-21 0,20 21 16,-21-1-16,0 1 0,22 21 16,-22 0-16,0 0 0</inkml:trace>
  <inkml:trace contextRef="#ctx0" brushRef="#br0" timeOffset="6951.48">3789 4297 0,'0'0'0,"0"-21"15,0 0-15,0-1 16,0 44 0,0 20-16,0-21 15,0 21-15,0 1 0,0-1 16,0 22-16,0-1 0,0 1 0,0-1 16,0 1-16,0 20 0,-21 1 15,-1-22-15,1 22 0,21-21 0,-21-1 16,0 1-16,0-22 0,0 21 0,-1-20 15,22 20-15,0-20 16,-21-22-16,21 21 0,0-21 0,0 0 16,0 1-16,0-1 0,0 0 15,0 0-15,21-21 16,1 0-16,-1 0 0,21 0 0,-21 0 16,22 0-16,20 0 0,-21 0 15,22 0-15,-1 0 0,86 0 16,-65 0-16,1 0 0,0-21 15,-1 21-15,1 0 0,84-21 16,-105 21-16,-1-21 0,1 21 16,-22 0-16,0 0 0,1 0 15,-1 0-15,-21-22 0,-21 1 32,-21 0-32,0 21 0,-21-21 0,20 21 15,-20-21-15,0 0 0,-1 21 0,1-22 16,0 22-16,-1-21 0,1 21 15,0 0-15,-1 0 0,22 0 0,0-21 16,0 21-16,0 0 0,42 0 31,0 0-31,0 0 0,0 21 0,22-21 16,-22 0-16,21 21 0,1-21 16,-1 0-16,0 22 0,1-22 15,-22 21-15,21-21 0,-21 21 0,0-21 16,1 21-16,-22 0 0,0 0 15,0 1-15,0-1 0,0 0 0,-43 0 16,22 0-16,-21 0 0,21 1 0,-22-1 16,-20 0-16,20-21 0,1 21 15,0 0-15,-1 0 0,1-21 0,21 22 16,-21-22-16,20 0 0</inkml:trace>
  <inkml:trace contextRef="#ctx0" brushRef="#br0" timeOffset="7897.6">6223 5567 0,'0'0'0,"0"-21"0,0 0 16,0-1-16,0 1 15,21 21-15,-21-21 0,0 0 16,0 0-16,0 0 0,0-1 16,0 1-16,-21 0 0,0 21 0,0-21 15,-1 21-15,1 0 0,0 0 16,0 0-16,-21 0 0,-1 0 16,1 0-16,0 21 0,-1 0 0,1 22 15,0-22-15,-1 21 0,1-21 16,0 22-16,-1-1 0,22 0 0,-21 1 15,21-1-15,21 0 0,0 1 16,0-22-16,0 21 0,0-21 0,0 0 16,21 1-16,0-22 0,0 0 0,0 0 15,0 0-15,22 0 0,-1 0 16,0 0-16,1 0 0,-1-22 0,0 1 16,1 0-16,20-21 0,-20 21 15,-22-22-15,21 22 0,0-21 16,1-1-16,-22-20 0,0 21 0,21-1 0,-20-20 15,-1 20-15,0-20 16,-21 21-16,21-22 0,-21 1 0,21 20 16,-21 1-16,0 0 0,0-1 15,0 1-15,0 0 16,-21 42-16,0 21 0,21 0 0,-21 0 16,0 21-16,21 1 0,-22 20 15,22-20-15,-21 20 0,21-21 0,0 1 16,0 20-16,0-20 0,0-1 15,0 21-15,0-20 0,0-1 0,0 0 16,0-20-16,21 20 0,1-21 0,-22 0 16,21 0-16,0 1 0,0-22 15,0 0-15,0 0 16,22 0-16,-22 0 0,0 0 0,21-22 16,-20 1-16,20 21 0,-21-21 15,21 0-15,-20-21 0,20 20 0,-21 1 16,0 0-16,0-21 0,1 21 15,-1-1-15,0 1 0,-21 0 0,0 0 16,0 42 15,0 0-31,0 0 0,0 1 0,-21-1 16,0 21-16,21-21 0,-22 0 16,22 1-16,0-1 0,0 0 15,0 0-15,0 0 0,0 0 0,-21-21 16,21 22-16,21-44 31,1 1-31,-1 0 0,0 0 0,0 0 16</inkml:trace>
  <inkml:trace contextRef="#ctx0" brushRef="#br0" timeOffset="8207.94">7027 5101 0,'0'0'0,"-84"-21"31,62 21-31,22 21 0,0 0 0,0 1 16,0-1-16,0 0 16,0 0-16,22-21 15,-1 0-15,0 0 0,0 0 16,0 0-16,0 0 0,1-21 16,-1 21-16,-21-21 0,0 0 0,0-1 15,0 1-15,0 0 16,0 0-16,-21 0 0,-1 0 0,1 21 15,0 0-15,0 0 0,-21 0 0,20 0 16,1 0-16,0 21 0,0 0 16,21 21-16,0-21 0,0 22 0,0-22 15,0 21-15,0-21 16,0 1-16,0 20 0,21-21 0,0 0 16,0 0-16,1 1 0,20-22 0,-21 21 15</inkml:trace>
  <inkml:trace contextRef="#ctx0" brushRef="#br0" timeOffset="8460.2">7324 5376 0,'0'0'16,"0"-21"-16,0 0 0,0 0 15,0 42 17,0 0-32,0 0 0,0 1 15,0-1-15,0 0 0,21 0 16,-21 0-16,0 22 0,0-22 15,0 0-15,21 0 0,-21 0 0,0 0 16,21 1-16,-21-1 0,0 0 0,0 0 31,21-21-31,0 0 0,1 0 16,-1-21-16,0 21 0,0-21 0,0 0 16,22-22-16,-22 22 0,21 0 15</inkml:trace>
  <inkml:trace contextRef="#ctx0" brushRef="#br0" timeOffset="8619.65">7874 5271 0,'0'0'0,"21"-22"16,-21 1-16,-21 21 31,0 21-31,0 1 0,-22-1 0,22 0 16,-21 21-16,-1-21 0,22 22 0,-21-1 16,21 0-16,-22 1 0,1-1 15,21 0-15,0-20 0,0 20 0,-1-21 16,1 21-16,0-20 0,21-1 15</inkml:trace>
  <inkml:trace contextRef="#ctx0" brushRef="#br0" timeOffset="9600.86">6181 6329 0,'0'0'0,"0"-21"0,0 0 0,0-1 16,21 1 0,-21 42-1,0 1 1,0-1-16,-21 21 0,-1 0 15,22 22-15,-21-22 0,0 22 0,0-22 16,-21 22-16,20-22 0,1 21 16,0-20-16,0-1 0,0 0 15,0 1-15,-1-1 0,22-21 0,0 22 16,0-22-16,0 0 0,0 0 0,0 0 16,0 0-16,43 1 0,-22-1 15,0 0-15,21-21 0,1 21 0,-1-21 16,22 0-16,-22 21 0,21-21 15,1 0-15,-1 0 0,22 0 0,-21 0 16,20 0-16,-20 0 0,20-21 0,-20 21 16,-1-21-16,-20 21 0,-1-21 15,0 21-15,1-21 0,-22-1 0,0 22 16,-21-21-16,0 0 16,0 0-16,0 0 0,-42 21 15,21 0-15,-1-21 0,-20 21 0,0 0 16,-1 0-16,1 0 0,0-22 15,21 22-15,-22 0 0,22 0 0,0 0 16,0 0-16,0 0 0,42-21 31,0 21-31,0 0 0,21 0 16,-20 0-16,20 0 0,0 0 0,1 21 16,-22 1-16,21-22 0,-21 21 15,0 0-15,1 0 0,-22 0 16,0 0-16,0 22 0,0-22 0,0 0 0,-22 0 15,1 22-15,0-22 16,0 0-16,-21 21 0,-1-21 16,22 1-16,0-1 0,0-21 0,0 21 15,-1-21-15,1 21 16,0-21-16,42-21 31,22 0-31,-22 0 0,0-1 0,21 1 16</inkml:trace>
  <inkml:trace contextRef="#ctx0" brushRef="#br0" timeOffset="9827.98">7429 7006 0,'0'0'0,"0"21"16,0 1-1,0 20-15,-21-21 0,21 0 16,-21 0-16,21 1 0,-21-1 15,21 0-15,0 21 0,0-21 16,-21 1-16,21-1 0,0 0 16,0-42 15,0 0-31,0-1 16,0 1-16,21-21 0</inkml:trace>
  <inkml:trace contextRef="#ctx0" brushRef="#br0" timeOffset="9995.78">7451 6773 0,'0'0'0,"0"-21"15,-22 21 1,22 21-16,-21-21 0,21 22 16,0-1-16,0 0 15,0 0-15,0 0 16,21-21-16,1 0 0,-1 21 15,-21 1-15,21-22 0</inkml:trace>
  <inkml:trace contextRef="#ctx0" brushRef="#br0" timeOffset="10459.61">7768 7006 0,'0'0'0,"0"21"15,0 1 1,-21-1-16,21 0 15,-21 0-15,21 0 0,0 0 16,0 1-16,0-1 0,0 0 0,0 0 16,0 0-16,0 0 0,0 1 15,0-1-15,0 0 16,0 0-16,-21-21 0,-1 21 16,1-21-1,0 0-15,21-21 16,0 0-16,-21 21 0,21-21 0,0 0 15,0-22-15,0 22 0,0 0 16,21-21-16,0-1 0,0 22 0,22-21 16,-22 21-16,21-22 0,1 22 15,-1 0-15,0 0 0,1 0 0,-1-1 16,0 22-16,1 0 0,-1 0 16,0 0-16,-21 22 0,22-1 0,-22 0 15,0 0-15,0 21 0,0-20 16,1-1-16,-1 21 0,-21-21 0,0 22 15,0-22-15,0 0 0,0 42 16,0-41-16,0-1 0,0 0 16,-43 0-16,43 0 0,-21-21 15,0 0-15,0 21 16,21-42 0,21 0-16,0 0 0,0 0 15</inkml:trace>
  <inkml:trace contextRef="#ctx0" brushRef="#br0" timeOffset="10791.98">8742 7027 0,'0'-21'31,"0"42"-15,-21 1-16,21-1 15,0 21-15,-22-21 0,22 22 0,-21-1 16,21 21-16,0-20 0,0 20 15,0-20-15,0 20 0,0 1 0,0-1 16,0-21-16,0 22 0,0-1 16,-21 1-16,21 21 0,-21-22 0,0 1 15,21-1-15,-21 22 0,-1-22 16,1-20-16,21 20 0,-21 1 0,21-22 16,-21 21-16,0-20 0,21-1 0,0-21 15,0 22-15,0-22 0,0 0 16,0 0-16,0-42 15,0 0 1,21 0-16,0-22 0,-21 1 0,21 21 16,0-43-16,1 22 0,-1-22 15,0 1-15</inkml:trace>
  <inkml:trace contextRef="#ctx0" brushRef="#br0" timeOffset="11123.82">8572 7218 0,'0'0'0,"-21"-42"0,0 20 0,0-20 16,21 21-16,0 0 0,0-43 16,0 43-16,0 0 0,21 0 15,0 0-15,0-1 0,1 22 16,20-21-16,0 0 0,1 21 0,-1 0 16,0 0-16,1 0 0,-22 0 0,21 0 15,0 21-15,-20 0 0,-1 1 16,0-1-16,0 0 0,-21 21 15,0-21-15,0 22 0,0-22 0,0 21 16,-21-21-16,0 1 0,-22-1 16,22 21-16,-21-21 0,0 0 0,-1-21 15,1 22-15,21-1 0,-22-21 16,22 0-16,0 0 0,0 0 0,42-21 47,21-1-47,-20 22 0,20-21 0,-21 0 15,21 0-15,1 0 0</inkml:trace>
  <inkml:trace contextRef="#ctx0" brushRef="#br0" timeOffset="11840.41">9313 6900 0,'0'0'16,"0"-21"-16,0 0 0,0 0 15,0 42 16,-21 0-31,21 0 0,-21 1 16,21 20-16,0-21 0,0 0 0,0 22 16,0-22-16,-21 21 0,21-21 15,0 22-15,0-22 0,0 21 0,0-21 16,0 0-16,21 1 0,-21-1 16,21-21-16,0 0 0,0 0 15,1 0-15,-1 0 16,0-21-16,0-1 0,0 1 0,0 0 15,1 0-15,-1 0 0,0-22 16,0 22-16,0-21 0,0 21 0,1-22 16,-1 1-16,0 21 0,0 0 0,-21 0 15,21-1-15,-21 1 0,0 42 32,0 1-32,-21-1 15,0 0-15,21 0 16,-21 0-16,21 22 0,0-22 0,0 21 15,0-21-15,0 22 0,0-22 0,0 0 16,0 21-16,0-21 0,0 1 16,0-1-16,21 0 0,0-21 15,0 0-15,0 0 0,1 0 0,-1 0 16,0 0-16,0 0 0,21-21 16,-20 0-16,20-1 0,-21-20 0,0 21 15,22-21-15,-22-1 0,0 1 0,21 0 16,-21-22-16,1 22 0,-1-22 15,0 1-15,0 20 0,0-20 0,-21-1 16,0 22-16,21 0 16,-21-1-16,0 22 0,0-21 0,0 21 15,0 42 1,-21 0-16,0 0 0,0 0 16,0 22-16,0-1 0,21 0 0,-22 22 15,1-22-15,21 1 0,-21-1 16,21 0-16,0 1 0,0-1 0,0 0 15,0 1-15,0-1 0,0-21 0,0 21 16,0-20-16,0 20 0,0-21 16,0 0-16,21 0 0,0-21 15,1 0-15,-1 0 0,0 0 16,0 0-16,0-21 16,0 0-16,1 0 0,-1 0 0,0 0 15,0-1-15,0-20 0</inkml:trace>
  <inkml:trace contextRef="#ctx0" brushRef="#br0" timeOffset="12044.36">9927 6773 0,'0'0'0,"-21"0"0,0 0 16,21 22-16,21-22 15,0 21 1,0-21-16,0 0 0,22 0 15,-22 0-15,21 0 0,1 0 16,-1 0-16,-21 0 0,21 0 0,1 0 16,-1 0-16,0 0 0,22-21 0,-22 21 15,1 0-15</inkml:trace>
  <inkml:trace contextRef="#ctx0" brushRef="#br0" timeOffset="12332.45">11578 6583 0,'0'0'0,"0"-21"0,0 42 32,-21 0-32,0 0 0,0 22 15,-1-22-15,1 21 0,0 0 16,0 1-16,21-1 0,-21 0 0,0-20 15,-1 20-15,22 0 0,-21-21 0,21 22 16,-21-22-16,0 0 0,21 21 16,0-20-16,0-1 0,0 0 15,0 0-15,21-21 16,21 0 0,-20-21-16,-1 21 0,21-21 15</inkml:trace>
  <inkml:trace contextRef="#ctx0" brushRef="#br0" timeOffset="12640.69">11578 6752 0,'0'0'16,"0"-106"-1,0 85-15,0 0 0,0 0 0,0 0 16,21 0-16,0 21 0,22-22 16,-1 22-16,-21-21 0,22 21 15,-1 0-15,-21 0 0,21 0 16,1 21-16,-1 1 0,0-1 15,-20 21-15,-1 0 0,0 1 0,0-1 16,-21 0-16,21 1 0,-21-1 16,0-21-16,0 22 0,0-1 0,0 0 15,0 1-15,-21-22 0,21 21 0,-21-21 16,0 22-16,0-22 0,21 0 16,-22 0-16,1 0 0,21 0 15,0-42 16,0 0-31,0 0 0,0 0 16,0 0-16,-21-1 0</inkml:trace>
  <inkml:trace contextRef="#ctx0" brushRef="#br0" timeOffset="12847.81">11366 6922 0,'0'0'0,"-42"0"0,42 21 0,0 0 15,21-21 1,0 0-16,22 0 0,-1 0 0,0 0 16,22 0-16,-22 0 0,1 0 15,-1 0-15,0 0 0,1 0 0,-1 0 16,0 0-16,1 0 0,-22 0 16,21 0-16,-21 0 0,0 0 0,1-21 15</inkml:trace>
  <inkml:trace contextRef="#ctx0" brushRef="#br0" timeOffset="14115.38">5884 7303 0,'0'-22'0,"0"44"0,0-65 15,0 22-15,0 0 16,0 0-16,0 0 0,0-1 16,0 44 15,0-1-31,0 0 0,0 21 0,0 1 15,0-1-15,0 0 16,0 22-16,0-1 0,0 1 0,0-22 16,0 22-16,0 20 0,0-20 0,-21-1 15,21 22-15,-21-22 0,21 22 16,0-21-16,-21-1 0,0 1 0,-1-22 16,22 0-16,-21 1 0,21-1 15,0 0-15,0-21 0,0 22 0,0-22 16,0 0-16,0 0 15,21-21 95,1 0-110,-1 0 0,0 0 15,21 21-15,1-21 0,-1 0 0,21 0 16,-20 0-16,20 0 0,-20 22 0,20-22 16,1 0-16,-1 0 0,1 0 15,-1 0-15,-21 0 0,22 0 16,-1 0-16,-20 0 0,-1 0 0,-21 0 16,22 0-16,-22 0 0,0 0 0,-21-22 15,0 1 1,-21 21-16,0 0 0,-1-21 15,1 21-15,-21-21 0,21 21 0,0 0 16,-22 0-16,22-21 0,0 21 16,-21 0-16,20 0 0,1 0 0,0 0 15,42 0 17,0 0-32,22 0 15,-22 21-15,0-21 0,21 0 0,1 0 16,-22 21-16,21-21 0,-21 0 0,1 21 15,-1 0-15,-21 1 16,0-1-16,0 0 16,-21 0-16,-1 0 0,-20 0 15,21 1-15,-21-1 0,-1 0 16,22 0-16,-21-21 0,21 21 0,-22 0 16,22 1-16,0-1 0,0-21 0,0 21 15,-1-21-15,1 21 16</inkml:trace>
  <inkml:trace contextRef="#ctx0" brushRef="#br0" timeOffset="14590.21">7260 8530 0,'0'0'0,"-21"-21"16,21 42-1,0 0-15,0 22 16,0-22-16,-21 0 0,21 0 15,0 22-15,-21-22 0,21 0 16,0 0-16,0 21 0,-22-20 0,22-1 16,-21 0-16,0 0 15,21 0-15,0-42 32,0 0-32,0 0 15,0-22-15</inkml:trace>
  <inkml:trace contextRef="#ctx0" brushRef="#br0" timeOffset="14765.21">7218 8276 0,'0'-21'15,"0"42"-15,0-63 0,-21 42 0,-1 0 32,22 21-17,0 0-15,0 0 0,0 1 16,0-1-16,0 0 0,22 0 15,-1 0-15,0 0 0,0 1 16,0-22-16,0 21 0</inkml:trace>
  <inkml:trace contextRef="#ctx0" brushRef="#br0" timeOffset="15223.75">7556 8551 0,'0'0'0,"-21"0"16,21 22-16,-21-1 0,0-21 15,21 21-15,0 0 0,0 0 0,0 0 16,-21 1-16,21-1 0,0 0 16,0 0-16,-21 0 0,21 22 0,0-22 15,-22 0-15,22 0 0,0 0 16,0-42 15,0 0-15,0 0-16,0 0 0,0-1 15,0-20-15,0 21 0,0 0 16,0-22-16,0 22 0,22 0 0,-22-21 16,21 21-16,21-1 0,-21 1 15,0 0-15,22 0 0,-1 21 0,0 0 16,-20 0-16,20 0 0,0 0 0,1 0 16,-22 21-16,0 0 0,0 0 15,0 1-15,0 20 0,-21-21 0,0 0 16,0 22-16,0-22 0,0 21 0,0-21 15,-21 0-15,0 22 0,0-22 16,21 0-16,-21 0 0,0 0 0,-1 1 16,22-1-16,0 0 15,-21-21-15,21-21 32,21 0-32,1-1 0,-1-20 15,0 21-15,21 0 0,-21 0 16</inkml:trace>
  <inkml:trace contextRef="#ctx0" brushRef="#br0" timeOffset="15560.55">8403 8509 0,'0'21'47,"0"0"-47,21 22 0,-21-22 15,0 21-15,0-21 0,0 22 16,0-1-16,0 0 0,0 22 0,0-22 16,0 1-16,0 20 0,-21 1 0,21-22 15,-21 21-15,21 1 0,-21-1 0,0 1 16,21-1-16,-22 1 0,1 21 16,0-22-16,21 1 0,-21-1 0,0-21 15,21 22-15,0-22 0,-21-21 16,21 22-16,0-22 0,0 0 0,0 0 15,0 0-15,0-42 16,0 0 0,0 0-16,21-21 0,0 20 0,0-20 15,0-21-15,0-43 16,1 42-16,-1 1 0</inkml:trace>
  <inkml:trace contextRef="#ctx0" brushRef="#br0" timeOffset="15888.36">8340 8678 0,'0'0'0,"-64"-148"32,64 127-32,0 0 0,0 0 15,0 0-15,21 21 0,0-22 16,1 22-16,-1 0 0,21-21 0,0 21 16,1 0-16,-1 0 0,0 0 0,22 0 15,-22 0-15,1 21 0,-1 1 16,0-1-16,1 0 0,-1 0 0,-21 0 15,0 22-15,-21-22 0,0 21 0,0-21 16,0 22-16,-21-22 0,-21 0 16,21 21-16,-22-21 0,22 1 15,-21-1-15,-1-21 0,22 21 0,-21-21 16,21 0-16,0 0 0,-1 0 16,1 0-16,42-21 31,1 21-16,-1-21-15,21-1 0,-21 22 0,22-21 16,-1 0-16,0 0 0</inkml:trace>
  <inkml:trace contextRef="#ctx0" brushRef="#br0" timeOffset="16606.5">9271 8403 0,'0'0'0,"0"-21"0,0 42 31,0 0-31,-21 1 16,21-1-16,-21 21 16,21-21-16,-22 0 0,22 22 0,0-22 15,0 21-15,0-21 0,0 1 0,0 20 16,0-21-16,0 0 0,0 0 16,0 1-16,22-1 0,-1-21 15,0 0-15,0 0 16,0 0-16,0 0 0,1-21 0,-1-1 15,0 22-15,0-21 0,0-21 16,0 21-16,1-22 0,-1 22 0,0 0 16,-21-21-16,0 21 15,0-1-15,21-20 0,-21 21 0,0 0 16,0 0-16,0-1 16,0 44-1,0-1-15,0 0 16,0 21-16,0-21 0,0 1 15,0-1-15,0 0 0,0 21 16,0-21-16,0 1 0,0-1 0,0 0 16,0 0-16,21 0 0,-21 0 15,21-21-15,1 0 0,-1 0 0,0 0 16,254-148 31,-254 127-47,0-21 0,1-1 15,-22 1-15,21 0 0,0-1 0,0-20 16,-21 21-16,0-22 0,21 22 16,0-1-16,-21 1 0,0 21 0,0 0 15,0 0-15,0 42 16,0 0 0,-21 21-16,21 1 0,-21-22 0,0 21 15,21 22-15,0-22 0,-21 0 16,21 1-16,0-1 0,-21-21 15,21 21-15,0-20 0,0 20 0,0-21 16,0 21-16,0-20 0,21-1 16,0 0-16,-21 0 0,21-21 0,0 21 15,0-21-15,1 0 0,-1 0 16,0 0-16,0-21 0,0 21 16,0-21-16,1 0 0,-1 0 0,0-1 15,0 22-15,0-42 0,0 21 0,1 0 16,-1 0-16</inkml:trace>
  <inkml:trace contextRef="#ctx0" brushRef="#br0" timeOffset="16782.46">10033 8319 0,'0'0'0,"21"0"31,0 0-31,0 0 0,1 0 0,-1 0 15,0 0-15,0 0 0,21 0 0,-20 0 16,20 0-16,-21-22 0,21 22 16,1 0-16,-1-21 0</inkml:trace>
  <inkml:trace contextRef="#ctx0" brushRef="#br0" timeOffset="17091.41">11663 8043 0,'0'0'0,"0"22"47,0-1-47,-21 0 0,21 21 0,0 1 15,0-22-15,-22 21 0,22 0 16,-21 1-16,0-22 0,21 21 15,0 1-15,0-22 0,-21 21 0,21-21 16,-21 0-16,21 1 0,0-1 0,0 0 16,0 0-16,0 0 15,21-21 17,-21-21-32,21 0 15,0 0-15,-21 0 0</inkml:trace>
  <inkml:trace contextRef="#ctx0" brushRef="#br0" timeOffset="17631.45">11599 8086 0,'0'-43'0,"0"86"0,-21-107 15,21 43-15,-21 0 0,21 0 16,0 0-16,0-1 16,21 22-16,0 0 0,0 0 0,1-21 15,20 21-15,-21 0 0,21 0 0,1 0 16,-1 0-16,0 0 0,1 0 15,-22 21-15,21-21 0,-21 22 0,22-1 16,-22 0-16,-21 0 0,0 21 0,0-20 16,0-1-16,0 0 0,-21 21 15,0-21-15,-22 1 0,1-1 0,0 0 16,-1 0-16,1 0 0,0 0 16,-1-21-16,-20 22 15,42-22-15,-1 0 0,1 0 0,42 0 31,1 0-31,-1 0 16,0-22-16,0 22 0,21 0 0,1 0 16,-22 0-16,21 0 0,1 0 15,-1 0-15,-21 0 0,21 0 0,1 0 16,-22 22-16,0-22 0,0 21 0,0 0 16,1 0-16,-1 0 0,-21 0 15,21 1-15,-21-1 0,0 0 0,0 0 16,0 0-16,0 0 0,0 1 15,0-1-15,-21 0 0,0 0 16,-1 0-16,1-21 0,0 21 16,-21-21-16,21 22 0,-22-22 0,1 0 15,0 0-15,-1 21 0,1-21 0,21 0 16,-22 0-16,22 0 0,-21 0 16,21 0-16,0 0 0,-1 0 15,1 0-15,0 0 0,0 0 0,-21 0 16,20-21-16,1 21 0,0-22 15,0 22-15,0-21 0,0 21 0</inkml:trace>
  <inkml:trace contextRef="#ctx0" brushRef="#br0" timeOffset="18835.93">3450 5715 0,'0'0'0,"0"-21"0,0 0 16,0 0-16,-21-1 16,21 1-16,-21 21 15,21-21-15,0 42 32,0 0-17,0 1-15,-21-1 0,21 0 0,0 0 16,0 21-16,0-20 0,0 20 15,0 0-15,0 1 0,0-1 0,0 0 16,0 1-16,21-1 0,-21 0 16,0 1-16,0-1 0,0 21 0,21-20 15,-21 20-15,21 1 0,-21-1 16,0 1-16,21 20 0,0-20 0,-21-1 16,0 1-16,22-1 0,-1 22 0,-21-21 15,0 20-15,0 1 0,0 0 16,0-1-16,0 1 0,0 0 0,0-1 15,0 1-15,0 0 0,0 20 16,-21-20-16,21 0 0,0-1 16,-22 1-16,22 0 0,0-1 0,-21 1 15,21 0-15,0-1 0,0 1 16,0 0-16,0 105 0,0-105 16,0 0-16,0-1 0,0 22 15,0 0-15,0-21 0,0 20 16,0-20-16,0 21 0,0-21 0,-21 20 15,0-20-15,0 0 0,21 21 0,-21-22 16,-1 1-16,1 0 0,21-22 16,-21 1-16,21-1 0,0 1 0,-21-1 0,21-21 15,-21 22-15,21-22 0,0 22 16,0-22-16,-21 0 0,21-20 16,-22 20-16,22 0 0,0-21 0,-21 1 15,21-1-15,0 0 0,0 0 16,0 0-16,0 0 15,21-42 64,1 21-64</inkml:trace>
  <inkml:trace contextRef="#ctx0" brushRef="#br0" timeOffset="19287.68">3323 11536 0,'0'0'0,"-21"0"16,-21 0-16,20 0 0,1 0 15,0 0-15,42 0 32,0 0-17,1 0-15,-1 0 0,21 0 0,0 0 16,1 0-16,20 0 0,64 0 15,-63 0-15,84 0 16,-85 0-16,22 0 0,-21 0 16,20 0-16,-20 0 0,-1 0 0,22 0 15,-22 0-15,1 0 0,-1 0 16,1 0-16,-22 0 0,1-21 0,-1 21 16,0 0-16,-21 0 0,-21-21 15,22 21-15,-22-22 16,-22 1-1,1 21-15,21-21 0,-21 21 16,0-21-16,0 0 16,0 0-16,-1 21 0,1-22 0,0 1 15</inkml:trace>
  <inkml:trace contextRef="#ctx0" brushRef="#br0" timeOffset="19591.57">4381 11240 0,'-21'21'31,"21"0"-31,0 0 16,21-21-16,22 0 0,-22 21 0,21-21 16,22 0-16,-22 0 0,22 0 15,-1 0-15,-21 0 0,22 0 0,-1 0 16,-20 21-16,-1-21 0,0 22 0,1-22 16,-22 0-16,0 21 0,0-21 15,-21 21-15,0 0 16,0 0-16,-21 0 0,0 1 0,0-1 15,0 0-15,-22 0 0,1 0 16,-22 0-16,22 1 0,0 20 0,-22-21 16,22 21-16,-64 1 0,64-1 15,-1-21-15,1 0 16,0 1-16,-1-1 0,-20 21 0,42-21 16,0 0-16</inkml:trace>
  <inkml:trace contextRef="#ctx0" brushRef="#br0" timeOffset="20525.75">5715 11430 0,'0'0'0,"21"0"16,0 0-16,0 0 0,22-21 0,-22 21 15,21-21-15,-21 0 0,1 21 0,20-22 16,-21 1-16,0 0 0,0 0 16,-21 0-16,0 0 0,0-1 0,0 1 15,0 0-15,0 0 0,0 0 16,-21 0-16,0-1 0,-21 1 0,21 0 16,-22 0-16,22 0 0,-21 21 0,-1 0 15,22 0-15,-21 0 0,0 0 16,-1 21-16,22 0 0,-21 0 0,21 22 15,-22-22-15,22 21 0,0 0 16,0 22-16,0-22 0,21 1 16,0-1-16,0 0 0,0 1 0,0-1 15,0-21-15,0 0 0,21 22 16,0-43-16,0 21 0,0 0 0,0-21 16,1 0-16,-1 0 0,42 0 15,-20 0-15,-1-21 0,-21 0 16,21-1-16,-20 1 0,20 0 0,-21 0 15,21-21-15,-20-1 0,20 1 16,-21 0-16,21-22 0,-20 1 0,20-43 16,-21 42-16,0 1 0,-21-43 15,0 64-15,0-22 16,0 22-16,0 21 0,0-22 0,0 22 16,0 0-16,-21 21 15,21 21-15,-21 0 0,0 0 16,21 22-16,0-1 0,-21 0 0,-1 1 15,22 20-15,-21-20 0,21 20 16,0 1-16,0-22 0,0 21 0,0-20 16,0-1-16,0 0 0,0-20 15,21 41-15,1-42 16,-1 0-16,0 1 0,0-22 0,0 0 0,22 0 16,-22 0-16,0 0 0,0-22 15,21 1-15,-20 21 0,-1-21 16,0 0-16,0-21 0,21-1 15,-20 1-15,-1 21 0,-21-22 16,0 22-16,0 0 0,0 0 0,0 0 16,0 42-1,0 0-15,0 21 0,0-20 16,-21-1-16,21 21 0,-22-21 0,22 22 16,0-22-16,-21 0 0,21 0 0,0 0 15,-21 0-15,21 1 16,21-22-1,0 0-15,1-22 16,-1 22-16,0-21 16,0-21-16</inkml:trace>
  <inkml:trace contextRef="#ctx0" brushRef="#br0" timeOffset="20840.58">6625 10795 0,'-21'0'0,"42"0"15,-63 0-15,21 0 0,-22 0 0,22 21 0,0-21 16,0 21-16,21 1 16,-21-22-16,21 21 15,21-21 1,0 0-16,0 0 0,21 0 16,-20 0-16,-1-21 0,21 21 0,-21-22 15,0 1-15,-21 0 0,0 0 16,0 0-16,0 0 15,-21-1-15,0 22 16,0 0-16,0 0 0,0 22 16,-1-1-16,22 0 0,-21 0 15,21 0-15,0 0 0,0 22 0,0-22 16,0 0-16,0 0 0,21 0 16,1 1-16,-1-1 0,-21 0 15,42 0-15,-21-21 0</inkml:trace>
  <inkml:trace contextRef="#ctx0" brushRef="#br0" timeOffset="21100.17">6964 11007 0,'0'21'47,"0"0"-47,0 0 0,21 22 0,0-22 16,0 21-16,-21-21 0,21 22 0,-21-22 15,22 21-15,-22-21 16,0 22-16,0-22 0,21 0 0,-21 0 16,0 0-16,0 0 0,0 1 0,0-1 15,21-21 1,0 0 0,0-21-16,-21-1 0,21 1 15,1 0-15,-1 0 0,0-21 16</inkml:trace>
  <inkml:trace contextRef="#ctx0" brushRef="#br0" timeOffset="21303.58">7472 10964 0,'0'0'0,"21"-42"0,-21 21 0,21 21 15,-21-21-15,0 42 16,-21 0 0,0 0-16,0 22 0,-22-22 15,22 21-15,-21 0 0,21 22 0,-22-22 16,1 1-16,0-1 0,20 0 0,-20 1 15,21-22-15,0 21 0,0-21 16,-1 0-16,22 1 0,0-1 0,0 0 16,22-21-1,-1 0-15,0 0 16</inkml:trace>
  <inkml:trace contextRef="#ctx0" brushRef="#br0" timeOffset="22236.08">6286 11599 0,'0'0'0,"0"22"31,0-1-31,0 0 0,0 0 0,0 0 16,-21 22-16,21-1 0,0 0 0,0 22 16,0-22-16,0 22 0,-21-1 15,21 1-15,-21-1 0,21-21 0,0 22 16,-21-1-16,0-20 0,21-1 0,-22 0 15,1 1-15,21-1 0,0-21 16,-21 22-16,21-22 0,-21 0 0,21 0 16,0 0-16,21-21 31,0 0-31,22 0 0,-22 0 16,21 0-16,0 0 15,1 0-15,20 0 0,64 0 16,-63 0-16,20 0 0,-20 0 0,21-21 15,-1 0-15,1 21 0,-22 0 16,1-21-16,21 21 0,-43 0 0,21 0 16,-20-21-16,-1-1 0,0 22 0,-20 0 15,-1 0-15,-21-21 0,0 0 16,-21 0 0,-1 0-16,1 21 0,-21-21 0,21 21 15,-22 0-15,1-22 0,0 22 16,21 0-16,-22 0 0,22 0 15,0 0-15,0 0 0,42 0 47,0 0-47,0 0 0,0 0 0,22 0 16,-22 0-16,21 0 0,1 0 16,-22 0-16,21 0 0,-21 0 0,0 0 15,1 0-15,-22 22 0,0-1 16,0 0-16,0 0 0,0 0 15,-43 0-15,22 22 16,0-22-16,-21 0 0,-1 21 0,22-20 0,-21-1 16,21 21-16,-22-21 15,1 0-15,21 1 0,0-1 0,-22 0 16,22 0-16,0-21 0,42-21 31,0 0-15,0 0-16,22-1 0,-22-20 0</inkml:trace>
  <inkml:trace contextRef="#ctx0" brushRef="#br0" timeOffset="22468.36">7810 12361 0,'0'0'16,"22"0"-1,-22 22 1,0-1-16,0 0 0,0 0 0,0 0 15,-22 0-15,22 1 0,0-1 0,0 0 16,-21 0-16,0 0 16,21 0-16,-21 1 0,21-1 0,0 0 15,-21-21-15,0 21 16,21-42 0,0 0-16,0 0 15,0-1-15</inkml:trace>
  <inkml:trace contextRef="#ctx0" brushRef="#br0" timeOffset="22645.28">7832 12023 0,'0'-21'0,"0"42"0,-22-64 0,22 22 0,0 0 16,-21 21-16,21 21 31,0 0-31,0 1 16,0-1-16,0 0 0,0 0 0,0 0 15,21-21-15,-21 21 0,22-21 16,-1 22-16,0-22 0,0 0 16</inkml:trace>
  <inkml:trace contextRef="#ctx0" brushRef="#br0" timeOffset="23108.01">8213 12150 0,'0'21'31,"0"0"-15,0 0-16,0 22 0,0-22 15,0 0-15,0 0 0,0 0 16,0 0-16,0 22 0,0-22 0,0 0 16,-22 0-16,22 0 0,0 1 15,0-1-15,-21-21 0,21 21 0,0 0 16,-21-21-16,21-21 31,0 0-15,0 0-16,0-22 15,0 22-15,0 0 0,21-21 0,-21-1 16,21 22-16,1-21 0,-1-1 0,-21 22 16,21-21-16,0 21 0,0 0 15,0-1-15,22 1 0,-22 21 0,0 0 16,0 0-16,0 21 0,1 1 15,-1-1-15,0 21 0,0-21 16,-21 22-16,0-22 0,21 21 0,-21-21 16,0 22-16,0-22 0,0 0 15,0 0-15,0 0 0,0 0 0,0 1 16,0-1-16,0 0 0,0-42 47</inkml:trace>
  <inkml:trace contextRef="#ctx0" brushRef="#br0" timeOffset="23640.64">8763 12129 0,'0'0'16,"-21"-22"-16,21 1 0,0 0 0,0 0 16,0 0-16,0 0 15,0-1-15,0 44 16,0-1 0,21 0-16,-21 21 0,0 22 15,0-22-15,21 22 0,-21-1 0,0 1 16,0-1-16,21 1 0,-21 20 0,0 1 15,0 0-15,0-1 16,0 1-16,0 63 0,-21-63 16,0-22-16,0 22 0,0-22 0,-1 22 15,1-21-15,21-1 0,-21-21 16,0 22-16,0-22 0,0 22 16,21-43-16,0 0 0,0 0 0,-22-21 15,22-21 1,0 0-16,0 0 0,0-22 15,0 1-15,-21 0 0,21-22 0,0 1 0,0-1 16,0 1-16,0-22 0</inkml:trace>
  <inkml:trace contextRef="#ctx0" brushRef="#br0" timeOffset="23965.46">8657 12277 0,'0'-21'15,"0"42"-15,0-85 0,0 43 0,0-21 16,0 21-16,0-1 0,0-20 0,0 21 15,21 0-15,0 0 0,1-1 0,20 1 16,0 0-16,1 0 0,20 0 16,-21 21-16,22 0 0,-1 0 0,1 0 15,-22 21-15,22 0 0,-22 0 16,-21 22-16,22-22 0,-22 21 16,0 0-16,-21 1 0,0 20 15,0-20-15,-21-1 0,0-21 16,-22 21-16,1-20 0,21-1 0,-22 0 15,1 0-15,0 0 0,-1 0 0,1-21 16,0 0-16,21 22 0,-1-22 0,1 0 16,0 0-16,0 0 15,21-22-15,0 1 16,21 0-16,0 0 16,0 21-16,1-21 0,-1 0 15,21-1-15,-21 1 0</inkml:trace>
  <inkml:trace contextRef="#ctx0" brushRef="#br0" timeOffset="24677.05">9546 12023 0,'0'0'0,"21"-21"0,0 21 0,-21-22 15,22 22-15,-22 22 16,0-1-16,0 21 16,0-21-16,0 22 0,0-22 15,0 21-15,-22 0 0,22-20 16,0 20-16,-21 0 0,21-21 0,0 1 15,0 20-15,0-21 0,0 0 16,0 0-16,0 1 0,21-22 16,1 0-16,-1 0 15,0 0-15,0 0 0,0 0 0,0-22 16,22 1-16,-22 0 0,21 0 16,-21 0-16,1 0 0,-1-22 0,21 1 15,-21 0-15,0-1 0,1 1 0,-22 0 16,21 20-16,-21-20 0,21 21 15,-21-21-15,0 63 32,0 21-32,0-21 0,0 22 15,0-22-15,0 21 0,0 0 0,0 1 16,0-22-16,0 21 0,0 1 16,0-22-16,0 0 0,0 21 15,0-21-15,0 1 0,21-22 0,0 21 16,0-21-16,1 21 0,-1-21 15,0 0-15,0 0 0,21 0 0,-20 0 16,-1-21-16,21 0 0,-21-1 0,0 1 16,22 0-16,-22-21 0,0-1 15,0 1-15,0 0 0,1-1 0,-1-20 16,0-1-16,0 1 0,0-1 0,-21 1 16,0 21-16,21-22 0,-21 22 15,22-1-15,-22 1 0,0 21 0,0 0 16,0 42 15,-22 21-31,22-21 0,-21 22 16,21-1-16,-21 0 0,0 22 15,21-22-15,0 22 0,0-1 0,0-20 16,0-1-16,0 21 0,0-20 0,0-1 16,0 0-16,0-20 0,0-1 15,0 21-15,0 0 16,0-20-16,21-22 0,0 0 15,0 0-15,1 0 16,-1 0-16,0-22 0,0 22 0,0-21 16,0 0-16,1 0 0,-1 0 0,0 0 15,0-22-15,-21 22 0,0-21 16</inkml:trace>
  <inkml:trace contextRef="#ctx0" brushRef="#br0" timeOffset="24871.86">10372 12044 0,'0'-21'16,"0"42"-16,21-42 16,0 21-1,0 0-15,0 0 0,0-21 16,22 21-16,-22 0 0,0 0 16,21 0-16,1 0 0,-1 0 15,0-22-15,1 22 0,-1-21 0,0 21 16,1-21-16,-1 21 0,22 0 15,-22-21-15,21 21 0</inkml:trace>
  <inkml:trace contextRef="#ctx0" brushRef="#br0" timeOffset="25232.65">12615 11769 0,'0'0'0,"0"-21"0,0-1 0,0 1 16,0 0-16,-21 21 16,0 0-16,-21 0 0,20 0 15,-20 0-15,-21 0 0,20 0 16,-20 21-16,-1 22 0,1-22 0,-1 21 16,1 0-16,-1 1 0,22 20 0,0-20 15,-1 20-15,22-21 0,0 1 16,21-1-16,0 0 0,0-20 0,0 20 15,21-21-15,21 0 0,1 0 0,20-21 16,-20 0-16,20 22 16,1-22-16,-1 0 0,1 0 0,-1 0 15,-21 0-15,22-22 0,-22 22 0,1-21 16,-1 21-16,0-21 0,-21 21 16,1 0-16,-1-21 0,0 21 0,-21-21 15,-21 21 1,0 0-16,-22 0 0</inkml:trace>
  <inkml:trace contextRef="#ctx0" brushRef="#br0" timeOffset="26344.52">5905 12912 0,'0'-21'0,"0"42"0,0-64 0,0 22 15,0 0-15,0 42 32,0 0-17,0 1-15,0 20 0,0 0 16,0 1-16,0-1 0,0 21 0,0-20 16,0 20-16,-21-20 0,0 20 15,21-21-15,-21 22 0,21-1 16,-21 1-16,0-1 0,21 1 0,-22-22 15,1 22-15,21-22 0,0 0 16,0 1-16,0-1 0,-21 0 0,21-20 16,0-1-16,0 0 0,0 0 0,0 0 15,21 0 1,0-21-16,1 0 0,-1 0 0,21 0 16,-21 0-16,22 0 0,-1 0 15,21 0-15,-20 0 0,20 0 16,1 0-16,-1 0 0,22 0 0,-22 0 15,22 0-15,-21 0 0,20 0 16,-20 0-16,-1 0 0,-20 0 0,20 0 16,-21 0-16,-20 0 0,20 0 0,-21-21 15,0 21-15,-21-21 16,0 0-16,0 0 16,-42 21-16,21 0 15,0-21-15,-22 21 0,22 0 16,-21 0-16,-1 0 0,22 0 0,-21 0 15,21 0-15,0 0 0,-1 0 0,1 0 16,21-22 0,21 22-1,1 0-15,-1 0 0,21 0 0,0 0 16,1 0-16,-1 0 0,22 0 16,-22 0-16,-21 22 0,21-1 0,-20-21 15,-1 21-15,0 0 0,-21 0 0,0 22 16,0-22-16,0 0 0,-21 21 15,0-21-15,-1 22 0,1-22 0,-21 21 16,-22 22-16,22-43 0,21 21 16,-21-21-16,-1 1 0,22-1 15,-21 0-15,21-21 0,42-21 32,0 0-32,0-22 15,21 22-15,1-21 0,-1-1 0</inkml:trace>
  <inkml:trace contextRef="#ctx0" brushRef="#br0" timeOffset="26571.38">7874 13885 0,'-42'127'15,"20"-105"-15,1-1 16,21 0-16,-21 0 0,0 0 15,21 0-15,-21 1 0,0-1 16,-1 0-16,22 0 0,-21-21 16,21-21 15,0 0-31,0 0 16,21-22-16</inkml:trace>
  <inkml:trace contextRef="#ctx0" brushRef="#br0" timeOffset="26752.17">7768 13610 0,'-21'0'0,"21"21"62,0 1-62,21-1 16,0-21-16,0 21 0,1 0 15,-1-21-15,0 21 0</inkml:trace>
  <inkml:trace contextRef="#ctx0" brushRef="#br0" timeOffset="27180.96">8191 13907 0,'0'0'0,"0"21"0,0 0 15,0 0-15,0 0 16,0 0-16,0 1 15,-21-1-15,21 0 0,-21 0 0,21 0 16,0 0-16,0 1 0,-21-1 0,21 0 16,0 0-16,-21 0 0,21 0 15,0 1-15,0-1 0,0-42 47,0-1-31,0 1-16,0 0 0,0 0 0,0 0 0,0 0 15,21-22-15,-21 1 16,21 21-16,21-22 0,-20 22 0,-1 0 16,21 0-16,-21 0 0,22 21 0,-22 0 15,21 0-15,-21 0 0,22 21 16,-22-21-16,0 21 0,0 0 0,0 0 16,0 22-16,1-22 0,-22 0 15,0 0-15,0 22 0,0-22 0,0 0 16,0 0-16,-22 0 0,1 0 0,21 1 15,-21-1-15,21 0 0,-21-21 16,21 21-16,0-42 31,21 0-31,0 0 0,0-1 16</inkml:trace>
  <inkml:trace contextRef="#ctx0" brushRef="#br0" timeOffset="27528.56">9059 13885 0,'0'0'0,"0"-21"0,21 21 16,-21 21 15,0 1-31,0 20 0,-21-21 16,21 0-16,-21 22 0,21-1 16,0-21-16,0 43 0,0-22 0,0 0 15,0 22-15,-21-1 16,21 22-16,0-22 0,-21 1 0,21 21 0,-21-1 15,21-20-15,-22 20 0,1 1 0,21 0 16,-21-1-16,0 65 16,0-65-16,0-20 0,-1-1 0,22 1 15,0-1-15,-21 1 0,21-22 0,0 0 16,0-20-16,0 20 0,0-21 16,21-21-1,-21-21-15,22 0 16,-22-22-16,21 22 0,0 0 15,0-21-15,-21-1 0,21 1 16,0 0-16,1-1 0,-1-20 0,0-1 16,0 1-16,0-22 0</inkml:trace>
  <inkml:trace contextRef="#ctx0" brushRef="#br0" timeOffset="27865.36">9186 13885 0,'0'-21'0,"0"42"0,0-63 0,0 21 16,0 0-16,0 0 0,0-43 16,21 43-16,43-21 15,-43 42-15,0-22 0,0 22 16,22-21-16,-22 21 0,0 0 0,0 0 16,0 21-16,1 1 0,-1-1 15,-21 21-15,21-21 0,-21 22 0,0-22 16,0 21-16,0 0 0,-21-20 15,0 20-15,-1-21 0,-20 21 0,21-20 16,-21-1-16,-1 0 0,22 0 16,-21 0-16,21 0 0,-22-21 0,22 22 15,0-22-15,21 21 0,-21-21 16,42 0 0,21-21-1,-21-1-15,1 22 0,20-21 16,0 0-16,-21 0 0,22-21 0,-1 20 15</inkml:trace>
  <inkml:trace contextRef="#ctx0" brushRef="#br0" timeOffset="28525.39">9758 13780 0,'21'-22'15,"-42"44"-15,63-65 0,-42 22 16,0 42 0,0 0-16,0 1 15,0 20-15,0-21 0,0 21 16,-21-20-16,21 20 0,0-21 15,0 0-15,0 22 0,0-22 0,0 0 16,0 0-16,0 0 0,21-21 16,0 21-16,0-21 0,1 0 0,-1 0 15,0 0-15,0 0 0,0 0 0,0-21 16,1 21-16,20-21 0,-21 0 16,0 0-16,0 0 0,1-1 0,-1 1 15,0-21-15,0 21 0,0-22 16,-21 1-16,0 21 0,21-21 0,-21 20 15,0 1-15,22 0 0,-22 42 32,0 22-32,0-22 15,0 0-15,-22 21 0,22 1 0,-21-22 16,21 21-16,0-21 0,0 0 16,0 22-16,0-22 0,0 0 0,0 0 15,21 0-15,1 1 0,-1-22 0,0 21 16,0-21-16,0 0 0,0 0 15,43 0-15,-43 0 0,21-21 16,-20-1-16,-1 1 0,21 0 0,-21 0 16,0-21-16,1-1 0,-1 1 15,0 0-15,0-22 0,0 1 0,0-1 16,1-63-16,-22 85 16,0-22-16,0 22 0,0 0 15,0 20-15,0 1 0,0-21 16,0 63-1,-22 0-15,22 0 0,-21 22 16,0-1-16,21 0 0,-21 22 0,21-22 16,0 22-16,0-22 0,0 0 15,0 22-15,0-22 0,0 1 0,0-22 16,0 21-16,0-21 0,21 0 0,0 1 16,0-1-16,1-21 15,-1 21-15,0-21 0,0 0 0,0 0 16,0 0-16,1 0 0,20-21 15,-21 0-15,0-1 0,0 1 0,1 0 16,20 0-16,-42 0 0,21-22 16,0 22-16</inkml:trace>
  <inkml:trace contextRef="#ctx0" brushRef="#br0" timeOffset="28719.72">10604 13568 0,'0'0'0,"-21"0"31,42 0-31,1 0 16,-1 0-16,0 0 0,0 0 0,0 0 15,22 0-15,-22 0 16,0 0-16,21 0 0,-21 0 0,22 0 16,-22 0-16,21 0 0,-21-21 0,22 0 15,-1 21-15,0-22 0</inkml:trace>
  <inkml:trace contextRef="#ctx0" brushRef="#br0" timeOffset="29015.55">12044 13293 0,'0'0'0,"-21"0"46,21 21-46,-22 21 0,22-21 16,0 22-16,0-22 0,-21 42 16,21-20-16,-21-1 0,21 22 0,-21-22 15,21 0-15,0 1 0,0-1 0,0 0 16,0 1-16,0-1 0,0-21 16,0 0-16,0 0 0,0 1 0,0 20 15,21-42 16,0 0-31,0-21 0,-21 0 16,22-1-16,-1 1 0,-21 0 0</inkml:trace>
  <inkml:trace contextRef="#ctx0" brushRef="#br0" timeOffset="29367.93">11917 13272 0,'0'0'0,"-21"-22"0,-22 22 16,22 0-16,0-21 0,0 21 15,21-21 1,21 21 0,0 0-16,21 0 0,1 0 15,20 0-15,-20 0 0,41 0 0,-20 21 16,-1-21-16,22 21 0,-22 1 0,1-1 16,-1 21-16,-20-21 0,-1 22 15,0-1-15,1 0 0,-22 1 0,0 20 16,-21-21-16,0 1 0,0-1 0,0 0 15,0 1-15,-42-1 0,21-21 16,-22 22-16,1-22 0,0 0 0,-1 0 16,-84 21-16,85-20 15,-22-22-15,22 21 0,-21-21 0,20 0 16,22 21-16,-21-21 0,21 0 16,-1 0-16,1 0 0,0 0 15,0 0 1,21-21-16,0 0 15</inkml:trace>
  <inkml:trace contextRef="#ctx0" brushRef="#br1" timeOffset="38835.46">4233 487 0,'0'0'0,"-21"0"0,0 0 15,0 0 1,42 0 15,0-21-31,21 21 0,-20 0 16,20-21-16,0-1 0,1 22 15,-1 0-15,0-21 0,1 21 16,-1 0-16,0 0 0,-21 0 0,22 0 16,-22 0-16,0 0 0,0 0 15,-63 0 17,21 0-32,-22 0 0,1 0 0,0 0 15,-1 0-15</inkml:trace>
  <inkml:trace contextRef="#ctx0" brushRef="#br1" timeOffset="39196.25">4170 445 0,'0'21'62,"-21"-21"-62,21 21 0,0 0 16,0 0-16,0 0 0,-22 1 15,22-1-15,0 0 0,0 21 16,0-21-16,-21 22 0,21-1 0,-21 0 16,21 1-16,0-1 0,-21 0 15,0 22-15,0-22 0,21 1 0,-22-1 16,22 0-16,0 1 0,-21-1 16,21-21-16,0 21 0,0-20 0,0 20 15,0-21-15,0 0 0,0 0 16,0 1-16,21-22 0,-21 21 15,22 0-15,-1-21 0,0 0 0,0 0 16,21 0-16,-20 0 0,20 0 16,0-21-16,-21 0 0,22 21 15,-1-22-15,-21 1 0,22 0 0,-22 0 16,0 0-16,0 0 0,21-1 16,-20 1-16</inkml:trace>
  <inkml:trace contextRef="#ctx0" brushRef="#br1" timeOffset="39480.08">4868 741 0,'0'0'0,"21"0"0,-21-21 16,0 0-16,0 42 31,0 0-15,0 21-16,0-21 0,0 22 0,0-22 15,0 21-15,-21 1 0,21-1 16,-21-21-16,0 21 0,0 1 16,21-22-16,-21 21 0,-1-21 0,1 1 15,21-1-15,0 0 0,-21 0 0,21 0 16,-21-21-16,21 21 16,21-42-1,0 0 1,0 0-16</inkml:trace>
  <inkml:trace contextRef="#ctx0" brushRef="#br1" timeOffset="40028.25">5186 360 0,'-21'0'0,"42"0"47,0 0-47,21-21 15,-21 21-15,22 0 0,-1 0 0,0 0 16,1-21-16,20 21 0,-20 0 16,-1 0-16,0 0 0,1 0 15,-1 0-15,-21 0 0,21 0 0,-20 0 16,-1 21-16,0 0 0,-21 0 15,0 0-15,0 0 0,0 1 16,0 20-16,0-21 0,0 0 16,0 0-16,0 1 0,0 20 0,0-21 15,0 0-15,-21 22 0,21-1 16,-21-21-16,21 21 0,0 1 16,0-22-16,0 21 0,-22 1 15,22-1-15,0-21 0,0 21 0,-21-20 16,21 20-16,0-21 0,0 0 0,0 22 15,0-22-15,0 0 0,0 0 16,0 0-16,0 0 0,0 1 0,0-1 16,-21 0-16,21 0 0,-21 0 15,0 0-15,0-21 0,-1 22 0,1-22 16,-21 21-16,21-21 0,-22 0 16,22 21-16,-21-21 0,0 21 0,-1-21 15,22 0-15,-21 0 0,21 0 16,-1 0-16,1 0 0,0 0 15,0 0-15,0 0 16</inkml:trace>
  <inkml:trace contextRef="#ctx0" brushRef="#br1" timeOffset="40587.62">6181 2625 0,'0'0'16,"-22"0"-16,1 0 0,42 0 31,1 0-31,-1-21 16,21 21-16,-21 0 0,22-22 15,-1 22-15,0 0 0,1 0 16,-1 0-16,0-21 0,1 21 16,41 0-16,-63 0 0,1 0 15,-1 0-15,-42 0 16,-1 0 0,1 0-16,-21 0 0,0 0 15,-1 0-15</inkml:trace>
  <inkml:trace contextRef="#ctx0" brushRef="#br1" timeOffset="40903.55">6244 2604 0,'-42'63'31,"42"-42"-31,0 0 16,0 1-16,-21-1 0,21 0 16,-22 0-16,22 21 0,0-20 0,-21 20 15,0 0-15,21-21 0,-21 22 16,0-1-16,21 0 0,0-20 0,-21 20 15,-1 0-15,22 22 0,0-22 0,0 0 16,-21 1-16,21-1 0,0-21 16,-21 22-16,21-1 0,0-21 0,0 21 15,0-20-15,0-1 0,0 0 16,0 0-16,21-21 0,0 21 16,1-21-16,-1 0 0,0 0 0,0 0 0,0 0 15,0 0-15,22 0 0,-22 0 16,0 0-16,21-21 0,-20 0 15,20 21-15,0-21 0,-21 0 16,22-1-16,-1 1 0,-21 0 0,22 0 16,-22 0-16,21 0 0</inkml:trace>
  <inkml:trace contextRef="#ctx0" brushRef="#br1" timeOffset="41170.16">6900 2963 0,'0'22'32,"0"-1"-17,-21 0-15,21 0 0,0 0 0,0 0 16,-21 22-16,21-1 0,-21-21 16,0 22-16,21-1 0,-22-21 0,22 21 15,0-20-15,-21-1 0,21 21 16,-21-21-16,21 0 0,0 1 15,21-44 17,0 1-17,1-21-15</inkml:trace>
  <inkml:trace contextRef="#ctx0" brushRef="#br1" timeOffset="41687.18">7260 2540 0,'-21'0'15,"42"0"-15,-42-21 16,0 21-16,42 0 31,0-21-31,21 21 16,-20 0-16,20 0 0,0 0 0,1 0 15,-1 0-15,21 0 0,-20 0 16,-1 0-16,0 0 0,1 0 0,-22 0 16,21 0-16,-21 0 0,1 21 15,-1-21-15,0 0 0,0 21 0,-21 0 16,0 0-16,0 1 16,0 20-16,0-21 0,0 0 0,0 22 15,0-22-15,0 21 0,-21-21 16,21 22-16,0-22 0,0 21 0,-21-21 15,21 22-15,0-22 0,0 21 16,0-21-16,0 22 0,0-1 16,0-21-16,-21 21 0,21 1 0,0-22 15,-22 21-15,22-21 0,-21 22 16,21-22-16,-21 0 0,0 21 0,0-20 16,21-1-16,-21 0 0,-1 0 15,1 0-15,0 0 0,0-21 0,0 22 16,0-1-16,-1-21 0,1 0 0,0 21 15,-21-21-15,21 0 16,-1 0-16,1 0 0,0 0 0,0 0 16,0 0-16,-22 0 0,22 0 15,0 0-15,0 0 0,0 0 16</inkml:trace>
  <inkml:trace contextRef="#ctx0" brushRef="#br1" timeOffset="42192.38">7937 4487 0,'0'0'0,"22"0"31,-1 0-31,0 0 0,21 0 0,-21 0 0,1 0 16,20 0-16,-21 0 0,21 0 15,-20 0-15,-1 0 0,21 0 16,-21 0-16,0 0 0,22 0 16,-22 0-16,-42 0 31,0 0-31,-1 0 16</inkml:trace>
  <inkml:trace contextRef="#ctx0" brushRef="#br1" timeOffset="42517.16">7959 4509 0,'0'21'16,"-22"0"-16,22 0 15,0 0-15,0 0 0,0 1 0,-21-1 16,21 0-16,-21 21 0,21 1 16,-21-1-16,21 0 0,0 1 15,-21-1-15,21 21 0,-21-20 0,21-1 16,-22 22-16,22-22 0,0 0 15,0 1-15,0-1 0,-21 0 0,21 1 16,0-1-16,-21 0 0,21-21 16,0 22-16,0-22 0,0 21 0,0-21 15,0 1-15,0-1 0,21 0 0,0-21 16,1 21-16,-1-21 0,0 0 16,0 0-16,0 0 0,22 0 0,-22 0 15,0 0-15,0 0 0,21-21 0,-20 21 16,-1-21-16,21 0 0,-21-1 15,0 1-15,1 0 0,-1 0 16,0 0-16,0-22 0,0 22 0</inkml:trace>
  <inkml:trace contextRef="#ctx0" brushRef="#br1" timeOffset="42787.13">8509 4868 0,'0'0'0,"0"22"16,0-1-16,0 0 16,0 21-16,0-21 0,0 22 15,0-22-15,0 21 0,-21 1 16,21-1-16,-21-21 0,21 21 0,-22-20 16,22 20-16,0-21 0,0 0 0,0 0 15,-21 1-15,21-1 0,0 0 16,21-21-1,1-21 1,-1 21-16,-21-21 16,21-1-16,0-20 0,0 21 0</inkml:trace>
  <inkml:trace contextRef="#ctx0" brushRef="#br1" timeOffset="43291.92">8953 4487 0,'0'-21'15,"0"0"1,22 21-16,-1 0 16,0 0-16,0 0 0,21-21 15,-20 21-15,20 0 0,0 0 0,-21 0 16,22 0-16,-22 0 0,0 0 15,0 0-15,0 0 0,1 0 16,-1 0-16,0 21 0,-21 0 16,0 0-16,0 1 0,0-1 15,0 0-15,0 0 0,0 0 0,0 0 16,0 1-16,0-1 0,0 21 0,0-21 16,0 22-16,0-22 0,0 21 15,0-21-15,0 22 0,0-1 0,0-21 16,0 21-16,0-20 0,0 20 15,0-21-15,0 21 0,0-20 16,0-1-16,0 0 0,0 0 0,0 0 16,0 0-16,0 1 0,0-1 0,-21 0 15,0 0-15,21 0 0,-43 22 16,22-22-16,0-21 0,0 21 16,0 0-16,-1-21 0,1 0 15,-21 21-15,21-21 0,0 0 0,-22 0 16,22 0-16,0 0 0,-21 0 0,20 0 15,1 0-15,0 0 0,0 0 16,0 0-16,0 0 0,-1 0 16,1 0-1</inkml:trace>
  <inkml:trace contextRef="#ctx0" brushRef="#br1" timeOffset="43999.5">12467 6350 0,'0'0'0,"-21"0"0,0 0 16,21-21-16,-21 21 0,42-21 31,0 21-31,0 0 0,21 0 16,-20 0-16,-1 0 0,21 0 15,-21 0-15,22 0 0,-1 0 0,-21 0 16,21 0-16,-20 0 0,-1 0 0,0 0 16,-42 0-1,0 0 1,-22 0-16,22 0 0,-21 0 15,21 0-15,-1 0 0</inkml:trace>
  <inkml:trace contextRef="#ctx0" brushRef="#br1" timeOffset="44303.99">12488 6308 0,'-21'0'16,"0"21"0,21 0-1,-21 0-15,21 22 0,0-22 16,-21 0-16,-1 21 0,1 1 15,0-1-15,0 0 0,21 1 16,-21 20-16,0-21 0,21 1 0,-22-1 16,22 0-16,0 1 0,0-22 15,0 21-15,-21 1 0,21-1 0,0-21 16,0 21-16,0-20 0,0 20 0,0-21 16,0 0-16,0 0 0,0 1 15,21-1-15,1 0 0,-1 0 16,0-21-16,0 21 0,0-21 0,0 0 15,22 0-15,-22 0 0,0 0 16,0 0-16,0-21 0,22 0 0,-22 21 16,0-21-16,0 0 0,0-1 0,1 1 15,-1-21-15,0 21 0,0-22 16</inkml:trace>
  <inkml:trace contextRef="#ctx0" brushRef="#br1" timeOffset="44543.85">12869 6710 0,'0'0'0,"0"21"32,0 0-32,0 22 15,0-22-15,0 0 0,0 21 16,0-21-16,0 22 0,0-1 0,0-21 16,0 22-16,-21-22 0,21 21 0,-21-21 15,21 0-15,-21 1 0,21 20 16,0-21-16,0 0 0,0 0 15,21-42 17,-21 0-32,21 0 15,0 0-15,22 0 0</inkml:trace>
  <inkml:trace contextRef="#ctx0" brushRef="#br1" timeOffset="45015.58">13314 6287 0,'0'0'0,"0"-22"15,21 22 1,0 0-16,21 0 16,-20 0-16,-1 0 0,21 0 0,-21 0 15,22 0-15,-1 0 0,-21 0 0,21 0 16,-20 0-16,20 0 0,-21 0 15,0 0-15,0 0 0,1 0 0,-1 0 16,-21 22-16,0-1 0,0 0 16,0 0-16,0 0 0,0 0 0,0 22 15,0-22-15,0 21 0,0-21 0,0 22 16,0-1-16,-21 0 0,21-20 16,0 20-16,0 0 0,0-21 0,0 22 15,0-1-15,0 0 16,-22-20-16,22 62 0,-21-41 15,21-22-15,0 21 0,0 0 0,0-20 16,0 20-16,0 0 16,-21-21-16,21 1 0,-21 20 0,21-21 0,0 0 15,0 0-15,-21 1 0,0-1 16,-1-21-16,22 21 0,-21 0 0,0-21 16,0 0-16,0 0 0,0 0 0,-1 0 15,1 0-15,0 0 0,0 0 16,0 0-16,0 0 15,-1 0-15,1 0 0,0 0 0,0 0 16,0 0-16</inkml:trace>
  <inkml:trace contextRef="#ctx0" brushRef="#br1" timeOffset="45756.13">12594 7959 0,'85'-21'31,"-64"21"-31,0 0 0,0 0 16,0 0-16,22 0 0,-1 0 0,-21 0 15,22-22-15,-22 22 0,21 0 16,-21 0-16,0 0 0,1 0 0,-44 0 31,1-21-31,-21 21 16,0 0-16,-1 0 0,22 0 15,-21 0-15,-1 0 0,22 0 0,0 0 16,0 0-16,0 0 0,0 0 16,-1 0-16,1 0 0,0 21 31,21 1-31,-21-1 0,21 0 16,0 21-16,-21-21 0,21 22 15,-21-22-15,21 21 0,-22 1 0,22-1 16,0 0-16,0 1 0,-21-1 15,21 0-15,-21 1 0,21-1 16,0 0-16,-21 1 0,21-1 0,-21 0 16,0 1-16,21-1 0,0 0 15,0 1-15,0-1 0,0-21 0,0 0 16,0 22-16,0-22 0,0 0 16,21 0-16,0-21 15,0 0-15,0 0 0,0 0 0,22-21 16,-22 0-16,0 0 0,21-1 0,-20 1 15,20 0-15,-21-21 0,21 21 16</inkml:trace>
  <inkml:trace contextRef="#ctx0" brushRef="#br1" timeOffset="46287.44">13187 8255 0,'0'0'0,"0"-21"0,0 0 0,0 0 16,0-1-16,0 1 16,21 21-16,0 0 15,-21-21-15,21 21 0,0 0 0,1 0 16,-1 0-16,0 21 16,0 0-16,0 1 0,0-1 0,1 21 15,-22 0-15,0-20 0,0 20 0,0 0 16,0 1-16,0-22 0,-22 21 15,1-21-15,-21 22 0,21-22 16,0 21-16,-22-21 0,1 0 0,21 22 16,-22-22-16,1 0 0,21 0 15,-21-21-15,20 21 0,1 1 0,0-22 16,0 0-16,0 0 0,0 0 0,-1 0 16,22-22-16,-21 1 15,21 0-15,-21 21 0,21-21 0,0 0 16,0 0-16,0-1 0,0 1 15,21 21-15,0 0 16,1 0-16,-1 0 0,0 0 16,0 0-16,0 0 0,0 21 15,1-21-15,-1 22 0,0-1 16,21 0-16,-21 0 0,1-21 0,-1 21 16,0 0-16,0-21 0,0 22 0,0-1 15,1-21-15,-1 0 16,-21 21-16,21-21 0,0 0 15,0 0-15,0 0 0,-21-21 16,22 0-16,-1 21 0,-21-22 16,21 1-16,0 0 0,0-21 0</inkml:trace>
  <inkml:trace contextRef="#ctx0" brushRef="#br1" timeOffset="46768.28">13822 7980 0,'0'0'16,"0"-21"-16,-21 21 0,-1 0 16,22-21-16,22 21 15,-1-22-15,0 22 0,0 0 16,21 0-16,-20 0 0,20 0 16,0 0-16,1 0 0,-1 0 0,0 0 15,-21 0-15,22 0 0,-22 0 16,0 22-16,21-22 0,-20 21 15,-22 0-15,21-21 0,-21 21 16,0 0-16,0 0 0,0 1 16,0-1-16,0 0 0,0 21 0,0-21 15,0 1-15,0 20 0,0-21 0,0 21 16,0-20-16,0 20 0,0-21 16,0 21-16,0-20 0,0 20 0,0-21 15,0 21-15,0-20 0,0 20 0,0-21 16,0 21-16,0-20 0,0-1 15,0 21-15,0-21 0,0 22 0,0-22 16,0 0-16,0 0 0,0 0 16,-21 22-16,-1-22 0,1 0 15,-21-21-15,21 21 0,-22 0 0,22-21 16,-21 21-16,0-21 0,-1 0 0,1 22 16,21-22-16,-22 0 0,1 0 15,21 0-15,0 21 0,0-21 0,-1 0 16,1 0-16,0 0 0,0 0 15,0 0 1,0-21-16</inkml:trace>
  <inkml:trace contextRef="#ctx0" brushRef="#br1" timeOffset="47820.33">7789 10541 0,'43'-63'15,"-1"63"1,0 0-16,1-22 0,-1 22 16,0 0-16,1 0 0,-1-21 0,0 21 15,1 0-15,-1 0 0,0 0 16,-21-21-16,1 21 0,-1 0 15,-42 0 17,-1 0-32,1 0 0,0 0 0,0 0 15,-21 0-15,20 0 0,1 0 16,-21 0-16,21 0 0,0 0 0,-1 0 16,1 0-16,0 0 15,0 21-15,0 0 16,0 1-16,-1-22 0,22 21 15,-21 21-15,0-21 0,0 0 16,21 22-16,-21-22 0,0 21 16,-1 1-16,1-1 0,0 0 0,0 1 15,21-1-15,-21 0 0,21 1 16,-21 20-16,21-21 0,0 1 0,-22-1 16,22 22-16,-21-22 0,21 0 15,0-21-15,0 22 0,0-22 0,0 0 16,0 0-16,0 0 0,0 1 0,21-22 15,1 0-15,-1 0 0,0 0 16,0 0-16,0 0 0,22 0 0,-1-22 16,0 22-16,-21-21 0,22 0 15,-1 0-15,-21 0 0,0 0 0,22-1 16,-22 1-16,0 0 0,0 0 0,0 0 16</inkml:trace>
  <inkml:trace contextRef="#ctx0" brushRef="#br1" timeOffset="48728.55">8721 10753 0,'-43'-43'16,"43"22"-16,0 0 15,0 0-15,0 0 0,0 0 16,21-1-16,1 1 0,-1 21 15,0 0-15,-21-21 0,21 21 16,0 0-16,0 0 0,1 21 0,-1 0 16,0 1-16,-21 20 0,0-21 15,21 21-15,-21 1 0,0-1 0,0 0 16,0 1-16,-21-1 0,0 0 0,0 1 16,-1-1-16,-20 22 0,0-43 15,-1 21-15,1 0 0,0 1 16,21-22-16,-22 0 0,1 0 0,21 0 15,0 1-15,-1-22 0,1 0 0,0 0 16,21-22 0,0 1-16,0-21 0,0 21 15,0-22-15,0 22 0,0-21 0,0 21 16,0-22-16,0 22 0,0-21 0,0 21 16,21 0-16,0-1 15,1 22-15,-1 0 0,0 0 16,0 22-16,0-22 0,0 21 15,1 21-15,-1-21 0,0 0 0,0 1 16,0 20-16,0-21 0,1 0 16,-1 22-16,0-22 0,0 0 15,0-21-15,22 21 0,-22 0 0,21-21 16,-21 0-16,22 0 0,-22 0 16,0 0-16,0 0 0,0-21 15,0 0-15,1 0 0,-1 0 0,42-43 16</inkml:trace>
  <inkml:trace contextRef="#ctx0" brushRef="#br1" timeOffset="49211.28">9440 10456 0,'0'0'0,"-21"0"0,42 0 46,0 22-46,1-22 16,-1 0-16,0 0 0,21 0 0,1 0 16,-22 0-16,21 0 0,0-22 15,1 22-15,20-21 0,-20 0 0,-1 21 16,0-21-16,-21 21 0,22 0 16,-22 0-16,0-21 0,-21 42 15,0 0 1,0 0-16,0 22 15,0-1-15,-21 0 0,0 1 0,0-1 16,21 0-16,0 1 0,-22-1 0,22 0 16,0 1-16,-21-1 0,21-21 15,0 21-15,0 1 0,0-1 0,0 0 16,0 1-16,0-22 0,0 21 0,0 1 16,21-22-16,-21 21 0,0-21 15,0 0-15,0 22 0,0-22 0,0 0 16,-21 0-16,0 0 0,0-21 15,-21 22-15,-1-1 0,22 0 0,-21-21 16,-1 21-16,1-21 0,0 0 0,21 0 16,-22 0-16,22 0 15,-21 0-15,21 0 0,-1 0 0,1 0 16,0 0-16,21-21 16,0 0-16,21 0 15</inkml:trace>
  <inkml:trace contextRef="#ctx0" brushRef="#br1" timeOffset="50067.6">13716 11748 0,'0'-22'0,"-21"22"16,21-21 0,0 0 15,21 21-31,0 0 0,0 0 16,0 0-16,1 0 0,-1-21 15,21 21-15,-21 0 0,0 0 0,22 0 16,-22 0-16,0 0 0,-42 0 31,0 0-31,-22 0 0,22 0 16,-21 0-16,21 0 0,-22 0 0,1 0 15,21 0-15,-21 21 0,20-21 16,1 0-16,0 0 0,0 0 0,0 0 31,21 21-31,0 0 16,-21-21-16,21 22 15,0-1-15,0 0 0,0 0 16,-22 0-16,22 22 0,0-22 16,0 21-16,0 22 0,-21-22 0,21 0 15,0 1-15,-21 20 0,21-21 16,0 1-16,0-1 0,0 0 0,0 1 16,0-1-16,0 0 0,0-20 0,0 20 15,0-21-15,0 0 16,21 0-16,-21 1 0,21-1 0,1-21 0,-22 21 15,21-21-15,0 0 0,0 0 16,0 0-16,0 0 16,1 0-16,-1-21 0,0 0 0,0-1 15,0 1-15,22 0 0,-22 0 16,21-21-16,-21 20 0,22-20 0,-1 21 16</inkml:trace>
  <inkml:trace contextRef="#ctx0" brushRef="#br1" timeOffset="50296.08">14182 11980 0,'0'0'16,"0"-21"-16,0 42 31,0 1-31,0 20 16,0 0-16,0-21 0,0 22 0,0-1 16,0 0-16,-22 1 0,22-1 0,-21-21 15,21 22-15,-21-22 0,21 0 16,0 0-16,0 0 0,0 0 0,0 1 15,0-1-15,21-21 32,0 0-32,1-21 0,-1-1 0,0 1 15,0 0-15,21 0 0</inkml:trace>
  <inkml:trace contextRef="#ctx0" brushRef="#br1" timeOffset="50740.32">14541 11642 0,'0'0'0,"-21"0"16,0 0-16,42 0 31,0 0-31,22 0 16,-22 0-16,21 0 0,1 0 0,-1 0 15,0 0-15,1 0 0,20 0 16,-21 0-16,22 0 0,-22-21 0,-21 21 15,22 0-15,-22 0 0,0 0 16,0 0-16,0 21 16,-21 0-16,0 0 0,0 0 15,-21 0-15,0 22 0,21-22 16,-21 21-16,0 1 0,21-1 0,-21 0 16,21 1-16,-22 20 0,22-21 0,-21 1 15,21-1-15,0 0 0,0 1 16,0-1-16,0 0 0,0 1 0,0-22 15,0 21-15,0 22 0,0-43 16,0 21-16,0-21 0,0 1 16,0-1-16,0 0 0,0 0 0,-21 0 15,0 0-15,-21 1 0,20-22 16,1 21-16,-21-21 0,21 21 16,0-21-16,-1 0 0,1 0 0,0 0 15,0 0-15,0 0 0,0-21 16</inkml:trace>
  <inkml:trace contextRef="#ctx0" brushRef="#br1" timeOffset="51445.05">13271 13462 0,'0'0'0,"22"0"0,20 0 16,0 0-16,-21 0 0,22-21 0,-1 21 15,-21 0-15,22-21 0,-22 21 0,0 0 16,0 0-16,21 0 0,-42-21 15,22 21-15,-44 0 32,1 0-32,0 0 15,0 0-15,0 0 0,-22 0 0,22 0 16,0 0-16,-21 0 0,21 0 16,-1 0-16,-20 0 0,21 0 0,0 0 15,0 0-15,-1 0 0,22 21 0,-21-21 16,0 0-16,0 0 0,21 21 15,-21 0-15,0-21 0,21 21 16,0 0-16,0 22 0,0-22 16,0 21-16,-22-21 0,22 22 0,0-1 15,0 0-15,0 1 0,0 20 0,0-20 16,0-1-16,-21 0 0,21 22 16,-21-22-16,21 0 0,0 1 15,-21-1-15,21 22 0,-21-22 0,21 0 16,-21 1-16,21-22 0,0 21 15,0-21-15,0 22 0,0-22 0,0 0 16,0 0-16,0 0 0,0 0 0,21-21 16,0 0-16,0 0 15,0 0-15,0 0 0,22 0 0,-22-21 16,21 0-16,1 0 0,-1-21 0,-21 20 16</inkml:trace>
  <inkml:trace contextRef="#ctx0" brushRef="#br1" timeOffset="51992.1">13885 13801 0,'0'0'16,"0"-21"-16,0-1 0,0 1 0,0 0 0,0 0 15,0 0-15,0 0 0,0-1 16,21 1-16,1 21 0,-1 0 0,0 0 15,0 0-15,0 0 0,0 0 0,1 21 16,-1-21-16,0 43 16,0-22-16,0 0 0,0 21 0,-21-20 15,0 20-15,0 0 0,0 1 0,0-22 16,0 21-16,-21 0 0,0 1 16,0-22-16,0 21 0,-22 1 0,1-22 15,21 21-15,-21-21 0,-1 0 16,22 1-16,-21-1 0,21 0 0,-1 0 15,1-21-15,0 0 0,0 0 0,0 0 16,21-21-16,-21 0 16,-1 0-16,22-22 0,0 22 15,0 0-15,0-21 0,0 20 0,0 1 16,0 0-16,22 0 0,-22 0 16,21 21-16,0 0 0,0 0 15,0 0-15,0 0 0,1 0 16,-1 21-16,0 0 15,0 0-15,0 0 0,0 1 0,1-1 16,-22 0-16,21 0 0,0 0 16,0 0-16,0 1 0,0-1 15,-21 0-15,22-21 0,-1 0 16,0 21-16,0-21 0,0 0 16,0 0-16,-21-21 0,22 21 15,-1-21-15,0 0 0,21 21 0,-21-22 16,1 1-16,-1 0 0,0 0 0,0-21 15</inkml:trace>
  <inkml:trace contextRef="#ctx0" brushRef="#br1" timeOffset="52503.8">14584 13399 0,'0'0'15,"-21"0"-15,42 0 31,0 0-15,0 0-16,21 0 16,-20 0-16,-1 0 0,21 0 0,0 0 15,-20 0-15,20 0 0,0 0 16,1 0-16,-22 0 0,21 0 16,-21 0-16,0 0 0,1 0 0,-1 0 15,0 0-15,-21 21 16,0 0-1,0 0-15,0 0 0,0 0 0,0 1 16,0-1-16,0 21 0,0-21 0,0 22 16,0-22-16,-21 21 0,21-21 15,-21 22-15,21-1 0,0-21 0,0 21 16,0 1-16,0-1 0,0 0 16,0 1-16,0-22 0,0 21 0,0 1 15,0-1-15,0 0 0,0-21 16,0 22-16,0 20 0,0-20 15,0-22-15,0 0 0,-22 21 16,1-21-16,0 1 0,0-22 0,-21 21 16,20 0-16,1-21 0,-21 0 0,21 21 15,-22-21-15,1 0 0,21 0 16,-21 0-16,20 0 0,1 0 0,0 0 16,0 0-16,0 0 0,0 0 15,21-21-15,-22 21 16,22-21-1,22 21-15,-1 0 0</inkml:trace>
  <inkml:trace contextRef="#ctx0" brushRef="#br1" timeOffset="52663.74">14965 14584 0,'0'0'0,"0"21"31,0-42 16</inkml:trace>
  <inkml:trace contextRef="#ctx0" brushRef="#br1" timeOffset="63348.15">11578 1101 0,'0'0'0,"-21"-21"0,21-1 16,0 1-1,0 0-15,-21 21 31,21 21-15,0 0-16,0 1 16,0 20-16,0-21 0,0 21 0,-21 1 15,21-22-15,0 21 16,0 1-16,-22-1 0,22 0 0,0 1 16,0-1-16,0 0 0,0 1 15,-21-22-15,21 21 0,0 0 0,-21-20 16,21-1-16,-21 21 0,21-21 15,0 0-15,0 1 0,0-1 16,0-42 15,0-1-15,0 1-16,0 0 16,0 0-16,0 0 0,0-22 15,0 22-15,0-21 0,21 21 16</inkml:trace>
  <inkml:trace contextRef="#ctx0" brushRef="#br1" timeOffset="63756.34">11493 1037 0,'0'0'16,"0"-21"-16,0 0 15,0 0 1,0 0-16,22-1 15,-1 22-15,0 0 0,0-21 0,0 21 16,0 0-16,22 0 16,-22 0-16,21 0 0,1 0 0,-1 0 15,0 0-15,1 21 0,-1 1 16,0-1-16,-21 0 0,22 21 0,-22 1 16,0-1-16,0 0 0,0 1 15,-21-1-15,0 0 0,0-21 0,0 22 16,0-1-16,0 0 0,-21-20 15,21 20-15,-21-21 0,0 21 16,0-20-16,0-1 0,-1 21 0,1-21 16,0 0-16,21 1 0,-21-1 15,21 0-15,-21 0 0,0 0 16,21-42 31,0 0-47,0 0 0,0 0 15,0-1-15,0 1 0,0 0 16</inkml:trace>
  <inkml:trace contextRef="#ctx0" brushRef="#br1" timeOffset="64084.12">11578 1439 0,'0'0'16,"0"22"-1,21-22 1,0 0-16,1 0 0,-1 0 16,0 0-16,21 0 0,-21 0 15,22 0-15,-22-22 0,21 22 0,1 0 16,-22 0-16,21 0 0,-21 0 15,22 0-15,-22-21 0,0 21 16,0 0-16,0 0 0,0 0 63,1 0-48</inkml:trace>
  <inkml:trace contextRef="#ctx0" brushRef="#br1" timeOffset="64584.06">13250 1418 0,'0'0'16,"-42"0"-16,21-21 0,0 21 0,-22 0 16,22 0-16,0 0 15,42 0 16,21 0-31,1 0 16,-1 0-16,22 0 0,-1 0 0,1 0 16,-1 0-16,1 0 0,-1 0 15,22 0-15,-22 0 0,212 0 16,-211 0 0,-1 0-16,1 0 0,-22 0 0,22 0 15,-22-21-15,0 21 0,1 0 16,-1 0-16,-21 0 0,22 0 15,-22-21-15,0 21 0,0 0 16,0 0-16,0 0 0,-21-21 47,-21 21-31,21-22-16,-21 22 15</inkml:trace>
  <inkml:trace contextRef="#ctx0" brushRef="#br1" timeOffset="65111.79">14330 868 0,'0'0'0,"-21"0"0,-1 0 16,22-21-16,-21 21 15,21 21 1,0 0-16,0 0 16,0 0-16,0 1 0,21-1 15,1 0-15,-1 21 0,21-21 0,-21 1 16,22 20-16,-1-21 0,-21 0 16,21 0-16,1 1 0,-1-1 15,-21 0-15,22-21 0,-22 21 16,21-21-16,-21 0 0,22 0 0,-22 0 15,0 0-15,0 0 0,0 0 16,0 0-16,1 0 0,-1 0 0,0 0 16,0 0-16,-21-21 15,-21 21 1,0 0 0,0 0-16,-22 0 0,22 0 0,-21 21 15,-1 0-15,1 0 0,0 1 16,-1-1-16,1 21 0,0-21 15,-1 0-15,-20 22 0,21-22 0,-1 21 16,1-21-16,21 1 0,-22-1 16,22 21-16,0-21 0,0 0 0,0-21 15,21 22-15,0-1 0,-21-21 16,21 21-16,-22-21 47,1 0-47</inkml:trace>
  <inkml:trace contextRef="#ctx0" brushRef="#br2" timeOffset="72596.12">952 2201 0,'0'0'0,"0"-21"0,-21 21 16,0-21-16,0 0 0,0 21 15,0-21 1,-1 21-1,1 0-15,21 21 16,0 0-16,0 0 16,0 0-16,0 1 15,0-1-15,0 0 16,0 0 0,21-21-1,1 0 1,-1 0-16,-21-21 15,21 0-15,0 0 16,-21-1-16,0 1 0,0 0 16,0 0-16,0 0 15,0 0-15,-21 21 16,0 0 0,0 0-16,-1 0 0,1 21 15,0 0-15,0-21 0,21 21 16,0 0-16,-21 0 15,21 1-15,0-1 0,0 0 16,0 0 0,21-21-16,0 0 15,0 0-15,0 0 16,1 0-16,-1 0 0,0 0 16,-21-21-16,21 21 0,-21-21 0,21 0 15,0-1-15,-21 1 16,0 0-16,0 0 0,0 0 15,-21 21 1,0 0-16,0 0 16,0 0-16,0 0 0,-1 21 15,1 0 1,21 0-16,-21 0 16,21 1-16,0-1 15,0 0-15,21-21 16,-21 21-1,21-21-15,1 0 16,-1 0-16,0 0 0,-21-21 16,0 0-16,21 21 0,0-21 15,-21-1-15,0 1 0,0 0 16,0 0-16,0 0 16,-21 21 15,0 0-31,0 0 0,0 0 15,-1 0-15,1 0 0,0 21 16,0 0-16,0 0 0,-22 0 16,22 1-16,0-1 0,-21 0 0,21 21 15,-22-21-15,22 22 0,-21-22 16,21 21-16,-1 1 0,1-1 16,0 0-16,0-21 0,0 22 15,0-1-15,21 0 0,0 1 16,0-22-16,-22 21 0,22 1 15,0-22-15,-21 21 0,21-21 0,0 22 16,0-22-16,-21 21 0,21 0 16,0-20-16,0 20 0,0 0 15,-21 1-15,21-1 0,0 0 0,0 1 16,0-1-16,0 0 0,0 1 16,0-1-16,0 0 0,21 1 15,0-1-15,-21-21 0,21 21 0,1 1 16,-1-22-16,0 21 0,0 1 15,0-22-15,22 21 0,-22 0 16,0-20-16,21 20 0,-21-21 16,22 21-16,-1-20 0,-21-1 15,22 21-15,-1-21 0,-21 0 0,21-21 0,1 22 16,-1-1-16,0-21 16,1 0-16,-1 21 0,0-21 0,22 0 15,-1 0-15,-20 0 0,20 0 16,1 0-16,-1 0 0,1 0 0,-22 0 15,22-21-15,-1 21 0,-21 0 16,22 0-16,-22-21 0,1 21 0,-1 0 16,0 0-16,-21-22 0,22 1 15,-22 21-15,21 0 0,-21-21 16,1 21-16,-1-21 0,21 21 16,-21-21-16,0 0 0,1-1 15,-1 22-15,-21-21 0,21 21 16,-21-21-16,0 0 15,0 0-15,0 0 16,-21 21 15,0 0-15,-1 21-16,22 0 16,-21 0-16,0 0 15,21 0-15,0 1 0,0-1 16,0 0-1,0 0-15,21-21 16,0 0-16,1 0 16,-1 0-16,0 0 0,0 0 15,0 0-15,-21-21 0,21 0 16,1 21-16,-1-21 0,-21-1 0,21 1 16,-21 0-16,0 0 15,0 0-15,0 0 0,-21 21 16,0 0-1,-1 0-15,1 0 16,0 0-16,0 21 16,0 0-16,21 0 0,-21 0 15,21 0-15,-22 1 16,22-1-16,0 0 0,0 0 16,0 0-16,0 0 0,0 1 15,22-22-15,-1 0 0,0 0 16,0 0-16,0 0 15,0 0-15,1 0 0,-1 0 16,0-22-16,-21 1 0,21 0 16,-21 0-16,21 0 0,-21 0 15,0-1-15,0 1 0,0 0 16,0 0-16,0 0 16,-21 21-16,0 0 0,0-21 15,0 21-15,-1 0 16,1 0-16,21 21 0,-21-21 15,21 21-15,-21 0 0,21 0 16,0 0-16,0 1 0,0-1 16,0 0-16,0 0 0,0 0 15,21 0 1,0-21-16,0 0 16,1 0-16,-1 0 0,0-21 15,0 21-15,-21-21 0,21 0 16,0 0-16,-21 0 0,0-1 15,0 1-15,0 0 0,0 0 16,-21 21 15,0 0-31,0 0 0,0 0 16,21 21-16,-21-21 16,21-21-1</inkml:trace>
  <inkml:trace contextRef="#ctx0" brushRef="#br2" timeOffset="74227.21">1037 2879 0,'21'0'0,"-42"0"0,63-21 0,-20 21 0,-22-22 15,21 22-15,-21-21 16,21 21-16,-21-21 0,21 21 16,-42 0 15,0 21-16,0 0-15,-1 22 0,1-22 16,0 0-16,0 21 0,0 1 16,0-22-16,-1 21 0,1 1 0,-21-1 15,21 0-15,0-21 0,-1 22 16,1-1-16,0-21 0,0 0 0,0 1 16,0-1-16,21 0 15,-22-21-15,22 21 0,0-42 47,22 0-47,-1 0 0,0-1 0,0 1 16,0-21-16,0 21 0,1-22 15,-1 1-15,21 21 0,-21-21 0,0 20 16,1-20-16,-1 21 0,0-21 16,0 20-16,0 1 0,0 0 15,1 0-15,-1 0 0,-21 0 16,21-1-16,0 1 15,-21 0 17,0 42-17,-21 0 1,0 1-16,0-1 16,-1 0-16,22 0 0,-21 0 15,0 22-15,0-22 0,0 0 0,0 21 16,-1-21-16,1 22 0,0-22 15,21 21-15,-21-21 0,0 22 0,0-22 16,-1 0-16,1 0 16,0 0-16,21 1 0,-21-1 15,0-21-15,21 21 16,0-42 31,0 0-47,21-1 15,0 1-15,0 0 0,-21 0 16,21 0-16,1 0 0,-1-1 16,0 1-16,0-21 0,0 21 15,0-22-15,22 22 0,-22-21 0,0 21 16,0-22-16,0 22 0,1 0 16,-1 0-16,0 0 0,-21 0 15,0-1-15,0 1 16,-21 21 15,0 21-31,-1 1 16,22-1-16,-21 0 0,0 0 0,0 0 15,0 0-15,0 22 0,-1-22 16,1 21-16,0 1 0,-21-1 16,21 0-16,-1 1 0,1-1 15,0-21-15,0 21 0,21 1 0,-21-22 16,0 0-16,21 0 0,-22 0 15,22 1-15,0-1 16,-21-21 62</inkml:trace>
  <inkml:trace contextRef="#ctx0" brushRef="#br2" timeOffset="83267.07">2307 4170 0,'0'21'0,"0"0"31,21-21 1,0 0-17,1 0-15,-1 0 16,0 0 0,-21-21-16,0 0 15,0 0 1,-21 0-16,0 21 15,-1 0-15,1 0 16,0 0-16,0 0 16,21 21-1,0 0-15,0 0 0,-21-21 16,21 21-16,0 0 0,0 1 16,0-1-1,21-21 1,0 0-1,0 0-15,0 0 16,-21-21-16,22-1 16,-22 1-16,21 21 0,0-21 0,-21 0 15,0 0-15,0 0 16,0-1-16,-21 22 62,21 22-46,-21-22-16,21 21 16,21-21 46,0 0-62,0-21 16,0 21-1,-21-22-15,0 1 16,0 0 0,-21 21-1,0 0 1,0 0-16,0 0 16,-1 0-16,1 21 0,0-21 15,0 21 1,0-21-16,21 22 15,-21-22 79,-1 0-78,1 0-1,0 0 1,0 21-16,0-21 0,21 21 16,-21 0-16,-1 0 0,22 0 15,-21 1-15,0 20 0,21-21 0,-21 21 16,21-20-16,-21 20 0,21 0 16,-21-21-16,21 22 0,-22-1 15,1 0-15,21 22 0,0-22 16,0 22-16,0-22 0,0 22 0,0-1 15,0 1-15,0-22 0,0 21 16,0-20-16,0 20 0,0-20 16,0-1-16,21 0 0,1-21 0,-1 22 15,0-22-15,0 0 0,21 0 16,-20 0-16,20 1 0,0-1 16,1 0-16,-1-21 0,21 0 15,-20 21-15,-1-21 0,22 0 0,-22 0 16,21 0-16,-20 0 0,-1 0 0,0-21 15,1 0-15,-1 21 0,0-21 16,-20-1-16,20 22 0,-21-21 16,21 0-16,-20 0 0,-1 0 0,0 0 15,0-1-15,-21 1 0,21 0 16,-21 0-16,21 0 0,-21 0 16,0-1-16,-21 22 31,0 0-31,0 0 15,0 0-15,21 22 16,-21-22-16,21 21 0,-22 0 16,22 0-16,0 0 0,0 0 15,0 1-15,0-1 0,0 0 16,0 0-16,0 0 16,22 0-1,-1-21-15,0 0 16,0 0-16,0-21 15,0 21-15,-21-21 0,22 21 0,-1-21 16,-21 0-16,0 0 0,21-1 16,-21 1-16,0 0 0,0 0 15,0 0 1,-21 0-16,0 21 16,-1 0-1,1 0-15,0 0 16,21 21-16,-21 0 0,0 0 15,21 0-15,0 0 16,0 1-16,0-1 16,21-21-1,0 0-15,0 0 16,0 0-16,1 0 16,-1 0-16,-21-21 0,21-1 15,-21 1 1,0 0-16,0 0 0,0 0 15,-21 0 1,0 21-16,-1 0 16,1 0-16,0 0 15,0 0-15,21 21 0,-21 0 0,0 0 16,21 0-16,0 0 16,0 1-16,0-1 0,0 0 15,21-21 1,0 0-16,0 0 0,0 0 15,0 0-15,1 0 16,-1-21-16,-21 0 0,0-1 16,0 1-1,0 0-15,0 0 0,0 0 16,-21 21 0,-1-21-16,1 21 0,0 0 15,0 0-15,21 21 16,-21-21-16,21 21 0,0 0 15,0 0-15,0 0 16</inkml:trace>
  <inkml:trace contextRef="#ctx0" brushRef="#br2" timeOffset="86599.93">3048 5461 0,'21'0'16,"0"0"-16,-21-21 46,0 0-14,-21 21-17,0 0 1,0 0-16,0 0 0,-1 0 16,-20 0-16,21 21 0,0-21 15,-22 21-15,22 0 0,-21 0 0,21 1 16,0-1-16,-22 0 15,22 21-15,-21-21 0,21 22 0,-1-1 16,1 0-16,0 1 0,0-1 16,0 0-16,21 1 0,-21-1 0,-1 0 15,22 22-15,-21-22 0,0 1 16,21-1-16,-21 21 0,21 1 16,0-1-16,0-20 0,0 20 0,0 1 15,0-1-15,0 1 0,21-22 16,0 22-16,0-22 0,1 21 0,20-20 15,-21-1-15,21 0 0,1 22 0,-1-22 16,0 1-16,1-1 0,-1-21 16,22 21-16,-22 1 0,0-22 15,22 21-15,-22-21 0,22 1 16,-1-1-16,1 0 0,-1-21 0,1 21 16,-1-21-16,22 0 0,-22 0 0,1 0 15,20 0-15,-20-21 0,-1 21 16,1-21-16,21 0 0,-22-1 0,1 1 15,-1 0-15,1 21 0,-1-21 0,1-21 16,20 20-16,-20 1 0,-1 0 16,1 0-16,-1 0 0,1 0 15,-1-1-15,-20 1 0,20 0 0,-21 21 16,1-21-16,-1 0 0,0 0 0,1 21 16,-1-22-16,0 22 0,1-21 0,20 0 15,-42 21 1,1-21-16,20 21 0,-21-21 0,0 21 15,0-21-15,1 21 0,-1-22 0,0 22 16,0-21-16,0 21 16,0 0-16,-21-21 15,-21 21 188,0 0-187,0 0-16,0 21 16,0 0-1,21 1-15,0-1 16,0 0-16,0 0 16,0 0-1,21-21-15,0 0 0,0 0 16,0 0-16,0 0 0,1 0 15,-1 0-15,0 0 0,21-21 16,-21 0-16,1 0 0,-1 0 16,0-1-16,-21 1 15,0 0-15,0 0 0,0 0 0,0 0 16,-21 21-16,0-22 16,-1 22-16,1 0 15,0 0-15,0 0 0,0 0 16,0 0-16,-1 22 0,1-1 15,0-21-15,0 21 0,21 0 16,-21 0-16,21 0 0,0 1 16,0-1-16,0 0 15,0 0-15,21-21 16,0 0-16,0 0 16,0 0-16,1 0 15,-1 0-15,0 0 0,-21-21 0,21 0 16,-21 0-16,0-1 15,0 1-15,0 0 16,0 0-16,0 0 0,0 0 16,-21 21-16,0 0 15,0 0-15,-1 0 16,1 0-16,0 0 0,0 0 16,21 21-16,-21-21 0,21 21 15,0 0-15,-21-21 0,21 21 0,0 0 16,0 1-16,0-1 15,21-21 1,0 21-16,0-21 16,0 0-16,0 0 0,1 0 15,-1 0-15,-21-21 16,0 0-16,21 21 0,-21-22 16,0 1-16,0 0 0,0 0 15,0 0-15,0 0 0,-21-1 16,0 1-16,-1 0 0,1 21 15,0 0-15,0 0 16,0 0-16,0 0 0,-1 0 0,22 21 16,-21-21-16,21 21 0,-21 1 15,21-1-15,0 0 16,0 0-16,0 0 0,0 0 16,21-21-16,0 22 0,1-22 15,-1 0-15,0 0 16,0 0-16,0 0 0,0 0 15,1 0 1,-22-22 0,0 1-16,0 0 0,-22 0 15,22 0-15,-21 21 16,0-21-16,0 21 0,0 0 16,0 0-16,-1 0 15,1 0-15,21 21 16,-21 0-16,21 0 15,0 0-15,0 0 0,0 1 16,0-1-16,21-21 0,0 21 16,1-21-16,-1 0 15,0 0-15,0 0 16,0 0-16,0 0 0,1-21 16,-22 0-16,21 21 15,-21-22-15,0 1 0,0 0 16,0 0-16,0 0 15,-21 0-15,-1 21 16,1 0 0,0 0-16,0 0 0,0 0 15,0 21-15,21 0 16,-22-21-16,22 21 0,0 0 16,0 0-16,0 1 0,0-1 15,0 0-15,22-21 16,-1 0-16,0 0 0,0 0 15,0 0-15,0 0 0,1 0 16,-1 0-16,0 0 16,0 0-16,0-21 0,-21 0 15,0-1-15,0 1 0,0 0 16,0 0-16,0 0 16,0 0-16,-21 21 15,21-22-15,-21 22 16,0 0-16,0 0 15,-1 0-15,1 22 16,0-22-16,21 21 0,0 0 16,0 0-16,-21-21 0,21 21 15,0 0-15,0 1 0,0-1 16,21-21-16,-21 21 16,21-21-16,0 0 0,1 0 15,-1 0-15,0 0 0,0 0 16,0 0-16,0-21 15,1 21-15,-22-21 16,0-1-16,0 1 0,0 0 16,0 0-16,0 0 15,0 0-15,0-1 0,0 1 0,-22 21 16,1-21-16,21 0 0,-21 21 16,0 0-16,0 0 0,0 0 15,-1 0-15,1 0 0,21 21 16,-21 0-16,0 0 15,21 1-15,-21-1 16,21 0-16,0 0 16,0 0-1,21-21-15,0 0 0,0 21 16,0-21 0,1 0-1,-1 0-15,0-21 16,-21 0-16,0 0 15,0 0-15,0 0 16,0-1-16,0 1 16,-21 0-1,0 21-15,-1 0 16,1 0-16,0 0 16,0 21-16,0 0 15,21 1-15,-21-1 16,21 0-16,0 0 15,0 0-15,0 0 16,21-21 0,0 0-1,0 0-15,0 0 16,0 0-16,-21-21 16,22 21-16,-22-21 0,0 0 15,0 0-15,0 0 16,-22 21 15,1 0 0,21 21-15</inkml:trace>
  <inkml:trace contextRef="#ctx0" brushRef="#br2" timeOffset="88751.37">3048 4466 0,'0'0'0,"21"-21"16,0 0-16,0 0 15,-21 0-15,0-1 16,22 1-16,-22 0 15,0 42 32,0 0-47,-22 1 0,22-1 16,-21 21-16,-21-21 0,21 22 16,0-1-16,-22 0 0,22 1 0,0 20 15,-21-21-15,20 22 0,-20-22 16,21 22-16,-21-22 0,20 0 15,1 1-15,-21-1 0,21 0 0,0 1 16,-1-22-16,1 0 0,21 0 16,0 0-16,-21 1 0,21-1 15,-21-21-15,21-21 78,21 21-78</inkml:trace>
  <inkml:trace contextRef="#ctx0" brushRef="#br2" timeOffset="89623.66">4360 6414 0,'0'0'0,"0"-22"0,21 22 15,-21-21-15,22 21 0,-22-21 16,21 21-16,-21-21 15,0 42 17,-21 21-17,21-20-15,-22-1 0,1 21 0,0 0 16,-21-20-16,21 20 0,-22 0 16,22 22-16,-21-22 0,-1 0 0,1 1 15,0-1-15,-1 0 0,22 1 16,-21-1-16,-22 22 15,43-22-15,0-21 0,0 0 0,21 22 16,0-22-16,0 0 0,-21 0 16,21 0-16,0 0 15,0-42 32,0 0-47,0 0 16,0 0-16,21 21 15</inkml:trace>
  <inkml:trace contextRef="#ctx0" brushRef="#br2" timeOffset="94563.58">15240 931 0,'21'0'47,"-21"-21"62,0 0-93</inkml:trace>
  <inkml:trace contextRef="#ctx0" brushRef="#br2" timeOffset="95104.04">15261 826 0,'0'-22'0,"0"1"16,0 0-16,0 0 15,0 0-15,0 0 32,0 42-1,0 0-31,0 0 0,0 0 0,0 0 15,0 22-15,-21-1 0,21 0 16,-21 1-16,21-1 0,-21 0 0,21 1 16,0-1-16,-22 106 15,22-105-15,-21-22 16,21 0-16,0 0 0,0 0 0,0 0 16,0 1-16,0-1 15,0-42 16,0-1-31,0 1 16,0-21-16,0 21 0,21 0 16,1-22-16,-1 22 0,0 0 15,21-21-15,-21 20 0,22 1 0,-22-21 16,21 21-16,1 0 0,-22 21 16,0-22-16,21 22 0,-21 0 0,1 0 15,-1 0-15,-21 22 0,21-1 16,-21 0-16,21-21 0,-21 42 0,0-21 15,0 1-15,0-1 0,0 0 16,0 0-16,0 0 0,0 0 16,0 1-16,-21-1 0,21 0 0,0 0 15,-21-21-15,21 21 0,0-42 47,0 0-31,0 0-16</inkml:trace>
  <inkml:trace contextRef="#ctx0" brushRef="#br2" timeOffset="95360.04">15854 762 0,'0'0'0,"0"-21"16,21 21-16,-21 21 15,0 0 1,0 22-16,0-22 0,0 21 15,0-21-15,-21 22 0,21-1 16,-21 0-16,21 1 0,0-22 0,0 21 16,-22 0-16,1-20 0,21 20 15,-21-21-15,21 0 0,0 0 0,0 1 16,0-1-16,0 0 0,0 0 16,21-21-1,0 0 1,-21-21-16</inkml:trace>
  <inkml:trace contextRef="#ctx0" brushRef="#br2" timeOffset="95560.29">15663 1122 0,'0'0'0,"0"-21"31,21 21-16,1-21-15,-1 21 0,0 0 0,0 0 16,21-22-16,-20 22 0,-1 0 16,21-21-16,-21 21 0,22 0 15,-22-21-15,0 21 0,21 0 0,-21-21 16,1 21-16</inkml:trace>
  <inkml:trace contextRef="#ctx0" brushRef="#br2" timeOffset="96255.97">16235 931 0,'0'22'32,"0"-1"-32,0 0 15,0 0-15,0 0 0,0 0 16,0 22-16,-21 20 16,21 1-16,0-43 15,0 0-15,0 0 0,0 0 16,0 1-16,-22-1 15,1-21 17,0-21-17,21-1-15,0 1 0,0 0 0,0 0 16,0 0-16,0 0 0,0-22 16,0 22-16,0-21 0,21 21 15,0-1-15,1 1 0,-1 0 16,0 0-16,0 0 0,0 0 0,0 21 15,22 0-15,-1 0 16,-21 0-16,0 21 0,22 0 0,-22 0 16,0 0-16,0 0 0,-21 1 15,21-1-15,-21 21 0,22-21 0,-22 0 16,0 1-16,0-1 0,0 0 16,0 0-16,0 0 0,0 0 0,0 1 15,-22-22-15,1 0 31,21-22-15,0 1-16,0 0 0,0 0 16,0-21-16,0 20 0,21-20 15,1 21-15,-1-21 0,0-1 0,0 22 16,0-21-16,0 21 0,1-1 16,-1 1-16,21 0 0,-21 0 0,0 21 15,22 0-15,-22 0 0,0 0 16,0 21-16,0 0 0,1 0 15,-1 22-15,-21-22 0,0 0 0,0 21 16,0-20-16,0 20 0,0-21 0,0 0 16,0 0-16,0 22 0,-21-22 15,21 0-15,-22 0 16,22 0-16,0 1 16,-21-22-16,21-22 31,0 1-31,0 0 15,0 0-15,0 0 0,21 0 16</inkml:trace>
  <inkml:trace contextRef="#ctx0" brushRef="#br2" timeOffset="96600.5">17293 635 0,'0'-21'0,"0"42"47,0 0-47,0 0 16,0 1-16,0 20 0,0-21 16,0 21-16,0 1 0,0-1 0,-21 0 15,21 1-15,-21 41 0,0-41 16,21-22-16,-22 21 0,22 1 15,0-22-15,0 0 0,0 0 16,0 0-16,0 0 0,0 1 16,22-22-16,-1 0 15,0 0-15,0 0 0,0 0 16,0 0-16,22-22 0,-1-20 16,-21 21-16,0 0 0,1 0 15,-1-1-15,0-20 0,0 21 16</inkml:trace>
  <inkml:trace contextRef="#ctx0" brushRef="#br2" timeOffset="97104.62">18203 487 0,'0'0'0,"0"-21"0,0 0 0,21-1 15,-21 1-15,22 21 0,-22-21 0,0 0 16,21 21-16,-21 21 31,0 0-15,0 0-16,-21 22 0,-1-22 0,1 21 15,21 22-15,-42-22 0,21 22 16,0 20-16,-22-20 0,1-1 0,0 22 16,-1-22-16,1 22 0,0-21 0,-1-1 15,1 1-15,0-1 0,-22 1 16,22 20-16,-1-20 0,1-1 0,0-20 15,-1 20-15,1-21 16,0 1-16,21-1 0,-22 0 0,22 1 16,0-22-16,21 0 0,0 0 0,-21 0 15,21 1-15,0-1 16,0-42 0,21-1-16,0 1 15,0 0-15,0-21 0,22 21 16,-1-22-16</inkml:trace>
  <inkml:trace contextRef="#ctx0" brushRef="#br2" timeOffset="97859.8">18182 868 0,'0'0'0,"0"-21"16,0 0-16,0-1 0,0 1 16,0 42-1,0 1 1,0-1-16,0 0 0,0 0 15,0 21-15,0 1 0,0-1 16,0 0-16,0 1 0,-21-1 0,0 0 16,0 1-16,21-1 0,0 0 15,-22 1-15,22-22 0,-21 21 0,21-21 16,0 1-16,0-1 16,0-42 15,0-1-16,0 1-15,0 0 0,0 0 0,0-21 16,0 20-16,21 1 0,1-21 16,-1 21-16,0 0 0,0-1 0,21 1 15,-20 0-15,20 21 16,-21-21-16,21 21 0,1 0 0,-1 0 16,-21 0-16,22 0 0,-1 21 15,-21-21-15,21 21 0,-20 0 16,-22 1-16,0-1 0,0 0 0,0 21 15,0-21-15,-22 1 0,1-1 0,-21 0 16,0 0-16,-1-21 0,1 21 0,21 0 16,-22-21-16,1 0 0,21 22 15,0-22-15,0 0 0,-1 0 0,1 0 16,42 0 15,1-22-31,-1 22 0,0-21 16,21 21-16,-21-21 0</inkml:trace>
  <inkml:trace contextRef="#ctx0" brushRef="#br2" timeOffset="98292.43">18923 1037 0,'0'0'0,"-42"0"31,20 21-31,1 1 0,0-1 0,21 0 16,-42 0-16,21 0 0,-1 0 16,1 1-16,0 20 0,0-21 0,0 21 15,21 1-15,0-22 0,0 0 16,0 0-16,0 0 0,0 1 16,21-1-16,0-21 0,0 0 15,0 0-15,22 0 0,-1 0 16,-21 0-16,22 0 0,-1 0 0,0-21 15,1 21-15,-1-22 0,-21 1 16,21 0-16,-20 0 0,-1 0 0,0-22 16,0 22-16,-21 0 0,0-21 0,0 21 15,0-22-15,-21 1 16,0 21-16,-22-22 0,22 22 16,-21 0-16,21 21 0,-22 0 15,22 0-15,0 0 0,-21 0 0,21 0 16,-22 21-16,22-21 0,0 21 15,0 1-15,0-1 0,-1 0 0,22 0 16,0 0-16,0 0 0,0 1 16,0-1-16,22-21 0,-1 21 0,21 0 15,-21-21-15</inkml:trace>
  <inkml:trace contextRef="#ctx0" brushRef="#br2" timeOffset="99412.17">19600 1122 0,'0'0'16,"0"-21"-16,0 0 0,0-1 0,0 1 15,0 0-15,-21 21 16,0 0-16,0 0 0,0 0 16,-1 0-16,1 21 0,-21 0 15,21 1-15,0-1 0,-1 0 0,1 0 16,0 21-16,0-20 0,0 20 15,21-21-15,0 21 0,-21-20 16,21-1-16,0 0 0,0 0 0,0 0 16,0 0-16,0 1 15,21-22-15,0 0 0,0 0 0,0 0 16,0 0-16,22 0 0,-22 0 16,0-22-16,0 1 0,22 21 0,-22-42 15,0 21-15,0 0 0,0-22 16,0 1-16,1 0 0,-1-1 0,0-20 15,-21 20-15,0-20 0,21-1 0,-21 22 16,0-21-16,0 20 0,21 22 16,-21-21-16,0 21 0,0-1 15,0 1-15,-21 42 32,21 1-32,-21 20 15,21 0-15,0 1 0,0-1 0,-21 0 16,21 22-16,-21-22 0,-1 0 15,22 22-15,0-22 0,0 1 0,0-22 16,-21 21-16,21 0 0,0-20 0,0-1 16,0 0-16,0 0 0,21-21 15,-21 21-15,22-21 0,-1 0 0,0 0 16,0 0-16,0 0 0,22 0 16,-22-21-16,21 21 0,-21-21 0,22 0 15,-22 0-15,21-1 16,-21 1-16,0-21 0,1 21 0,-1 0 15,0-1-15,-21 1 0,0 0 16,21 0-16,-21 0 0,0 42 31,0 0-31,-21 0 16,21 0-16,-21 1 0,21-1 0,0 0 16,-21 0-16,21 21 0,-22-20 15,22-1-15,0 0 0,0 0 0,0 0 16,0 0-16,22-21 15,-1 22-15,0-22 16,0 0-16,21 0 0,-20 0 0,20 0 16,0-22-16,-21 1 0,22 21 15,-1-21-15,-21 0 0,22 0 0,-22 0 16,0-22-16,0 22 0,0 0 16,0-21-16,1 20 0,-22 1 0,0 0 15,0 0-15,0 0 0,21 21 16,-42 0 15,21 21-31,0 0 0,-22 0 0,1 0 16,0 1-16,21 20 0,-21-21 15,0 21-15,0 1 0,-1-22 16,22 21-16,-21 1 0,0-1 0,0 21 16,21-20-16,0-1 0,-21 22 15,0-22-15,21 21 0,-22 1 0,22-22 16,0 1-16,0 20 0,0-21 0,-21 1 15,21-1-15,-21 22 0,21-22 16,-21 0-16,21 1 0,-21 20 0,0-21 16,21 1-16,-22-1 0,1 0 15,0 1-15,0-22 0,-21 0 0,20 0 16,1 0-16,-21-21 0,21 0 16,-22 0-16,1 0 0,0 0 0,-1 0 15,22 0-15,-21-21 0,21 0 16,-22 21-16,22-21 0,0 0 0,0 0 15,0-1-15,21 1 0,-21 0 16,21 0-16,0 0 0,0-22 0,0 22 16,21-21-16,21 0 0,-21-1 0,0 1 15</inkml:trace>
  <inkml:trace contextRef="#ctx0" brushRef="#br2" timeOffset="99739.78">21145 614 0,'-21'0'31,"21"21"-31,-21 21 0,21-20 16,-21 20-16,21 0 0,-21 22 0,0-1 15,-1 1-15,1-1 0,0 1 16,0-1-16,-21 1 0,20-22 16,1 22-16,0-22 0,0 0 0,21 1 15,-21-1-15,0-21 0,-1 21 16,22-20-16,0-1 0,0 0 0,-21 0 16,21-42 15,0 0-31,0 0 0,21-1 15</inkml:trace>
  <inkml:trace contextRef="#ctx0" brushRef="#br2" timeOffset="100676.05">21759 1291 0,'0'-21'15,"21"0"1,-21 0-16,22 0 0,-22-1 0,0-20 16,0 21-16,0-21 0,0-1 15,0 1-15,0 21 0,0 0 0,0-22 16,-22 43-16,1-21 0,0 21 15,-21 0-15,21 0 0,-22 0 0,22 21 16,-21 0-16,-1 1 0,1 20 16,0-21-16,-1 21 0,1 1 15,21-1-15,0-21 0,0 22 0,-1-22 16,22 21-16,0-21 0,0 0 16,0 1-16,0-1 0,0 0 0,22 0 15,-1 0-15,0-21 16,0 0-16,21 0 0,-20 0 0,20 0 15,0 0-15,1-21 0,20 0 16,-21 0-16,22 0 0,-22-1 0,1-20 16,-1 0-16,0-1 0,1-20 15,-22-1-15,21 1 0,-21-1 0,0 1 16,1 21-16,-22-22 0,0 22 16,0-1-16,21 1 0,-21 21 15,0 0-15,0 0 0,0-1 0,0 44 31,-21-1-31,21 0 0,-22 21 16,22-21-16,0 43 0,0-22 16,0 1-16,0-1 0,0 21 0,0-20 15,0-1-15,0 0 0,0 1 16,0-1-16,0 0 0,0-20 0,0-1 16,0 0-16,22 0 0,-1 0 15,-21 0-15,21-21 0,0 0 16,0 0-16,0 0 0,1 0 15,-1-21-15,0 21 0,0-21 16,0-21-16,0 21 0,1-1 0,-1-20 16,0 21-16,0 0 0,-21-22 15,0 22-15,0 42 32,0 1-32,0-1 0,0 0 15,0 21-15,-21-21 0,21 1 16,0-1-16,0 0 0,-21 0 0,21 0 15,0 0 1,21-42 15,0 0-31,0 0 16</inkml:trace>
  <inkml:trace contextRef="#ctx0" brushRef="#br2" timeOffset="100852.42">22437 783 0,'0'0'0,"0"-21"0,-22 21 16,1 0 0,21 21-16,0 0 15,0 1-15,0-1 16,0 0 0,21-21-16,1 21 0,-1-21 15,0 21-15,0-21 0,0 21 0,0-21 16</inkml:trace>
  <inkml:trace contextRef="#ctx0" brushRef="#br2" timeOffset="101127.25">22796 953 0,'0'0'0,"0"21"31,0 0-15,22-21-16,-22 21 0,0 0 15,0 0-15,0 22 0,0-22 16,21 0-16,-21 0 0,0 43 16,0-43-16,21 21 0,-21-21 0,0 1 15,0-1-15,0 0 0,0 0 16,0 0-16,21-21 31,0 0-31,0 0 0,-21-21 16,22 21-16,-1-21 0,0 0 15,21-22-15,-21 22 0,1-21 0</inkml:trace>
  <inkml:trace contextRef="#ctx0" brushRef="#br2" timeOffset="101307.39">23241 953 0,'-21'42'0,"42"-84"0,-21 20 0,0 1 0,0 0 0,0 0 16,-21 42 0,0 0-16,-1 22 15,1-22-15,0 21 0,0 0 16,0-20-16,0 20 0,-1 0 15,1 1-15,0-22 0,0 21 16,21-21-16,-21 0 0,0 1 0,21-1 0,0 0 16,-22 0-16</inkml:trace>
  <inkml:trace contextRef="#ctx0" brushRef="#br2" timeOffset="101827.36">23834 720 0,'21'0'47,"0"0"-47,0 0 0,21 0 16,-20 0-16,20 0 0,0 0 0,-21 0 15,22 0-15,-22 0 0,21 0 16,-21 0-16,1 0 0,-44 0 31,1 0-31,0 0 0,-21 0 16,-1 0-16,22 0 16,-21 0-16,0 0 0,20 0 0</inkml:trace>
  <inkml:trace contextRef="#ctx0" brushRef="#br2" timeOffset="102104.96">23876 699 0,'-21'0'16,"0"0"-1,63 0-15,-106 21 16,64 0 0,0 0-16,0 0 0,0 0 0,0 1 15,-21 20-15,0-21 0,21 21 16,-21 1-16,0-1 0,21 0 0,-21 1 16,-1-1-16,22 0 0,0-20 15,-21 20-15,21 0 0,-21 1 16,21-1-16,0-21 0,0 21 0,0-20 15,0-1-15,0 21 0,0-21 16,0 0-16,0 1 0,21-1 0,0 0 16,-21 0-16,22-21 0,-1 0 15,0 0-15,0 0 0,21 0 0,-20 0 16,20 0-16,-21 0 0,21 0 16,1-21-16,-1 21 0,-21-21 0,22 0 15,-22-1-15,21 22 0,0-21 16,-20 0-16</inkml:trace>
  <inkml:trace contextRef="#ctx0" brushRef="#br2" timeOffset="102371.25">24469 1058 0,'0'0'0,"0"-21"0,0 0 0,-22 42 47,22 0-47,0 1 0,0 20 0,0-21 15,0 0-15,0 22 0,0-22 16,-21 0-16,21 0 0,0 0 0,0 0 16,0 1-16,-21-1 0,21 0 15,0 0-15,0 0 0,0 0 16,21-42 31,0 0-32,1 0-15,-1 0 0</inkml:trace>
  <inkml:trace contextRef="#ctx0" brushRef="#br2" timeOffset="102895.35">24955 656 0,'0'0'0,"-21"0"31,42 0-15,1 0-16,-1 0 0,0 0 15,21 21-15,-21-21 0,22 0 0,-1 0 16,0 0-16,1 0 0,-22 0 16,21 0-16,-21 0 0,1 0 0,-1 0 15,0 0-15,-21 22 16,0-1-16,0 0 15,0 0-15,0 21 16,0-20-16,0-1 0,0 0 16,0 21-16,-21-21 0,0 22 15,21-22-15,0 21 0,0-21 16,-22 22-16,1-22 0,21 21 0,-21-21 16,21 1-16,0 20 0,0-21 15,-21 0-15,21 0 0,0 1 0,0-1 16,-21 0-16,21 0 0,0 0 15,0 0-15,0 1 0,0-1 0,0 0 16,-21 0-16,-1 0 0,1 0 16,0 1-16,0-22 0,0 21 15,0-21-15,-1 0 0,-20 0 16,21 21-16,0-21 0,0 0 16,-1 0-16,1 0 0,0 0 0,0 0 15,0 0-15,0 0 16,21-21-1,0 0 1,0-1-16,0 1 0,21 0 16</inkml:trace>
  <inkml:trace contextRef="#ctx0" brushRef="#br2" timeOffset="103699.49">26331 550 0,'0'0'0,"43"-21"15,-22 21 1,0-21-16,0 21 16,-21-21-16,21 21 0,0 0 15,-21 21 16,-21 0-31,0 0 0,0 22 16,0-1-16,-22 22 0,22-22 16,-21 21-16,-22 1 0,22-1 15,-21 22-15,-1-21 0,22-1 0,-22 1 16,1-1-16,20-21 0,-20 22 16,21-1-16,-1 1 0,1-1 0,0-20 15,-1 20-15,1-20 0,21 20 0,0-21 16,-22 1-16,43-22 0,-21 42 15,0-41-15,21-1 16,-21 0-16,21-42 47,0 0-47,21-1 0,0 1 16,0 0-16,22-21 0</inkml:trace>
  <inkml:trace contextRef="#ctx0" brushRef="#br2" timeOffset="105947.66">26585 1249 0,'0'-21'47,"0"42"-15,0 0-32,0 0 15,0 0-15,0 1 0,0-1 16,0 21-16,-21-21 0,21 0 15,-21 1-15,21-1 0,0 0 0,0 0 16,-21 0-16,21 0 0,-21 1 16,-1-1-16,22-42 31,0-1-15,0 1-16</inkml:trace>
  <inkml:trace contextRef="#ctx0" brushRef="#br2" timeOffset="106295.46">26649 953 0,'0'0'0,"-21"0"0,-1 0 0,1 0 16,21 21-16,0 0 16,-21 0-16,21 0 0,0 0 15,0 1-15,21-22 31,0 0-31,1 0 0,-1 0 16,0 0-16,0-22 0,0 22 16,0-21-16,1 0 0,-22 0 15,0 0-15,0 0 0,0-22 0,0 22 16,0 0-16,0 0 0,0 0 16,-22 21-16,1-22 0,0 22 0,0 0 15,0 0-15,0 22 0,-1-1 16,22 0-16,-21 0 0,21 0 0,-21 0 15,21 22-15,-21-22 16,21 21-16,0-21 0,0 22 0,0-22 0,0 0 16,0 0-16,0 0 0,21 1 15,0-22-15</inkml:trace>
  <inkml:trace contextRef="#ctx0" brushRef="#br2" timeOffset="106768.7">26966 1228 0,'0'0'0,"0"21"0,0 0 16,0 0-16,0 0 15,0 1-15,0-1 16,-21-21-16,21 21 0,-21 0 16,21 0-16,0 0 0,-21 1 15,21-1-15,-21 0 0,-1 0 16,22 0-1,-21-21 17,21-21-32,0 0 0,0 0 15,0 0-15,0-1 0,0 1 16,0 0-16,0-21 0,21 21 0,1-1 16,-1-20-16,0 21 0,21 0 15,-21 0-15,22-1 0,-1 1 0,-21 0 16,22 21-16,-1 0 0,-21 0 15,21 0-15,1 21 0,-22 0 16,0 1-16,0-1 0,0 21 0,-21-21 16,22 22-16,-22-22 0,0 21 15,0-21-15,-22 0 0,1 22 0,21-22 16,-21 0-16,0 0 0,0 0 16,0-21-16,21 22 0,-22-22 15,22-22 16,0 1-31,22 0 16,-1 0-16,0 0 0,0 0 0</inkml:trace>
  <inkml:trace contextRef="#ctx0" brushRef="#br2" timeOffset="107047.59">27686 1249 0,'0'0'0,"21"-21"0,0 21 0,-21-21 15,0-1 1,0 44-1,0-1 1,-21 0-16,21 0 0,0 21 16,-21-20-16,0 20 0,21 0 0,-21 1 15,-1 62-15,1-41 16,0-1-16,0 1 0,0-1 0,0 1 16,-22-1-16,22-20 0,0-1 0,0 0 15,0 1-15,21-22 16,0 21-16,-22-42 0,22 43 15,0-65 1,22 1-16,-1 0 16,0 0-16,-21-21 0,21-1 0,0 1 15,0 0-15,1-22 0</inkml:trace>
  <inkml:trace contextRef="#ctx0" brushRef="#br2" timeOffset="107362.41">27601 1249 0,'0'-21'0,"0"42"0,-21-85 0,21 43 0,0 0 15,0 0-15,0 0 16,0 0-16,0-1 16,21 1-16,0 21 15,1 0-15,20-21 0,0 21 0,-21 0 16,22 0-16,-1 0 16,0 21-16,1-21 0,-1 21 0,0 1 15,-20-1-15,-1 0 0,0 21 16,-21-21-16,0 22 15,-21-1-15,-22-21 0,1 0 0,0 1 16,-1-1-16,22 0 0,-63 0 16,41-21-16,22 0 0,0 21 15,0-21-15,0 0 0,42-21 32,0 21-17,0-21-15,21 0 0,-20 0 0,20-1 16,0 22-16,1-21 0</inkml:trace>
  <inkml:trace contextRef="#ctx0" brushRef="#br2" timeOffset="108021.03">28300 1080 0,'0'0'15,"21"0"-15,-21-22 0,0 44 32,0-1-32,-21-21 15,21 42-15,0-21 0,0 0 0,-21 22 16,21-22-16,0 0 15,0 0-15,0 22 0,0-22 0,0 0 16,0 0-16,0 0 0,0 0 16,21-21-16,0 0 15,0 0-15,0 0 0,0 0 16,1 0-16,-1-21 0,0 21 16,0-21-16,0 0 0,0-21 0,1 20 15,-1 1-15,0-21 0,0 0 16,-21 20-16,21-20 0,-21 0 0,21 21 15,-21-1-15,0 1 0,0 42 32,0 1-17,0-1-15,0 0 0,0 21 0,0-21 16,0 22-16,0-22 0,-21 0 16,21 21-16,0-20 0,0-1 0,0 0 15,0 0-15,0 0 16,21-21-16,1 21 15,-1-21-15,0 0 0,0 0 16,0 0-16,22-21 0,-22 0 0,21 0 16,0 0-16,1-22 0,-1 22 15,0-21-15,1 0 0,-1-22 0,-21 22 16,22-22-16,-22 1 0,21 20 16,-21-20-16,0 21 0,1 20 15,-1-20-15,-21 21 0,0 0 16,0 0-16,0 42 15,-21 0 1,-1 21-16,1 1 0,0-1 0,0 0 16,-21 22-16,20-22 0,1 0 15,0 22-15,0-22 0,0 1 0,0-22 16,21 21-16,0 0 0,0-20 16,0-1-16,0 0 0,0 0 0,0 0 15,21-21 1,0 0-16,0 0 0,0 0 15,0-21-15,1 21 0,-1-21 16,21 0-16,-21 0 0,0-1 16</inkml:trace>
  <inkml:trace contextRef="#ctx0" brushRef="#br2" timeOffset="108223.91">29019 953 0,'0'0'0,"-21"0"0,0 0 16,42 0 0,0 0-1,1 0 1,20-22-16,-21 22 0,21 0 0,-20 0 16,20-21-16,0 0 0,1 21 15,-22-21-15,21 21 0,0-21 0,-20 0 16</inkml:trace>
  <inkml:trace contextRef="#ctx0" brushRef="#br2" timeOffset="108744.61">29951 741 0,'0'0'0,"21"0"16,0 0-1,0 0-15,0 0 0,1 0 16,20 0-16,-21 0 0,21 0 0,1 0 16,-1 0-16,0 0 0,-20 0 15,20 0-15,0 0 0,-21 0 0,1 0 16,-1 0-16,-21-21 16,-21 21-1,-106-21 1,84 21-1,1 0-15,0 0 0,-1 0 16,1 0-16,21 0 0,0 0 0,-22 0 16,22 0-16,0 0 0,0 21 15,0 0-15,-1 0 0,22 0 16,0 22-16,0-22 0,-21 21 16,21 0-16,-21 1 0,0-22 0,21 21 15,-21 1-15,21-1 0,0 0 16,-21 1-16,-1-1 0,22 0 0,-21-21 15,21 22-15,0-1 0,-21-21 16,21 0-16,-21 1 0,21 20 16,0-21-16,0 0 0,0 0 0,0 1 15,0-1-15,21-21 0,0 0 16,0 21-16,22-21 16,-22 0-16,0 0 0,21 0 0,1 0 15,-22-21-15,21 0 0,1 21 16,-1-22-16,0 1 0,22 0 15,-22-21-15,0 21 0</inkml:trace>
  <inkml:trace contextRef="#ctx0" brushRef="#br2" timeOffset="109023.45">30713 1016 0,'0'0'0,"0"-42"31,0 63-16,0 0-15,0 0 16,0 0-16,0 22 0,0-22 16,-21 21-16,21 1 0,-22-22 0,1 21 15,21-21-15,-21 22 0,21-22 16,-21 0-16,21 0 0,-21 0 0,21 0 16,-21 1-16,21-1 0,0 0 15,21-21 32,0-21-47,0 0 0,0-1 16,0 1-16</inkml:trace>
  <inkml:trace contextRef="#ctx0" brushRef="#br2" timeOffset="109571.14">30946 529 0,'0'0'0,"-22"0"0,1 0 16,0 0-16,42 0 31,0 0-15,1 0-16,-1 0 0,21 0 0,-21 0 15,22 0-15,-22 0 0,21 0 16,0 0-16,1 0 0,-1 0 0,0 0 15,-20 0-15,20 0 0,-21 0 16,0 0-16,0 0 0,1 0 16,-1 0-16,0 21 0,-21 1 15,0-1-15,0 0 16,0 0-16,0 0 0,0 22 0,0-22 16,-21 21-16,0 0 15,21 1-15,-22 20 0,1-20 0,0-1 16,21 21-16,-21-20 0,0 20 15,21-20-15,0 20 0,0-21 16,0 1-16,-21-1 0,21 0 0,-22 1 16,22-22-16,-21 21 0,21 1 15,0-22-15,-21 21 0,0-21 0,0 0 16,0 1-16,-1-1 0,1 0 16,0-21-16,0 21 0,-21-21 0,20 21 15,1-21-15,-21 0 0,21 21 16,-22-21-16,22 0 0,0 0 0,0 0 15,0 22-15,0-22 0,-1 0 16,1 0-16,0 0 0,0 0 16,0 0-1,21-22-15,0 1 16,0 0-16,0 0 0,0 0 16,0 0-16</inkml:trace>
  <inkml:trace contextRef="#ctx0" brushRef="#br2" timeOffset="111092.27">11070 6011 0,'0'0'0,"-21"0"16,21 22 46,0-1-62,-21-21 16,21 21 0,0 0-1</inkml:trace>
  <inkml:trace contextRef="#ctx0" brushRef="#br2" timeOffset="111319.14">11049 6265 0,'0'22'31,"0"-1"-31,0 0 15,0 0-15,0 0 16,0 0 0,0 1-1,0-1-15,0 0 16,0 0-16</inkml:trace>
  <inkml:trace contextRef="#ctx0" brushRef="#br2" timeOffset="111540.02">11049 6837 0,'0'0'16,"0"21"-16,0 0 0,0 0 16,0 1-1,0-1-15,0 0 47,21-21-47,-21 21 31</inkml:trace>
  <inkml:trace contextRef="#ctx0" brushRef="#br2" timeOffset="111739.9">11070 7176 0,'0'0'0,"0"21"0,0 0 16,0 0 0,0 0-16,0 0 15,0-42 32,0 0-31,21 0-16,-21 0 0,21 0 0,1-1 15</inkml:trace>
  <inkml:trace contextRef="#ctx0" brushRef="#br2" timeOffset="111972.76">11430 6054 0,'0'0'0,"-21"0"16,0 0 0,21-21-1,21 21 1,0 0-16,0 0 16,0 0-16,0 0 0,1 0 0,-1 0 15,0-22-15,0 22 0</inkml:trace>
  <inkml:trace contextRef="#ctx0" brushRef="#br2" timeOffset="112159.66">11896 6011 0,'0'0'0,"21"0"31,0 0-15,0 0-16,0 0 0,0 0 15,22 0-15,-22 0 0,0 0 0,0 0 16,0 0-16,1 0 0,-1 0 16,0 0-16,0 0 0,0-21 15</inkml:trace>
  <inkml:trace contextRef="#ctx0" brushRef="#br2" timeOffset="112343.55">12361 6033 0,'0'0'0,"0"21"15,0 0-15,0 0 16,0 0 0,0 0-16,0 1 15,0-1 1,0 0 0,0 0-16,21 0 15</inkml:trace>
  <inkml:trace contextRef="#ctx0" brushRef="#br2" timeOffset="112579.42">12425 6625 0,'21'21'0,"-42"-42"0,42 64 0,-21-22 16,0 0-16,0 0 0,0 0 15,0 0-15,21 1 16,-21-1-16,0 0 15,0 0-15,21 0 16,0 0 0,-21 1-16,0-1 15,0 0-15,0 0 16,0 0-16,0 0 16,0 1-16,0-1 0</inkml:trace>
  <inkml:trace contextRef="#ctx0" brushRef="#br2" timeOffset="112748.32">12509 7197 0,'0'63'15,"0"-190"-15,0 191 0,0 20 16,0-62-16,0-1 16,0 0-16,0 0 47,0 0-16</inkml:trace>
  <inkml:trace contextRef="#ctx0" brushRef="#br2" timeOffset="112936.21">12467 7472 0,'-21'0'0,"42"0"0,-42 21 15,0-21 1,0 0-16,-1 0 15,1 0 1,0 0-16,21 21 0,-21-21 16,0 0-16,0 0 15,-1 0 1,1 0-16,0 0 0</inkml:trace>
  <inkml:trace contextRef="#ctx0" brushRef="#br2" timeOffset="113128.1">11811 7578 0,'0'21'0,"0"-42"0,-21 42 0,0-21 0,-1 0 15,1 0-15,0 0 16,0 0-16,0 0 16,0 0-1,-1 0 1,1 0-1,0 0-15,0 0 0</inkml:trace>
  <inkml:trace contextRef="#ctx0" brushRef="#br2" timeOffset="113338.98">11261 7641 0,'0'0'0,"-22"0"31,1 0-16,0 0 32,0 0-47,0 0 16,0-21 0,-1 21-16</inkml:trace>
  <inkml:trace contextRef="#ctx0" brushRef="#br2" timeOffset="113479.9">11070 7599 0,'-21'0'16,"63"0"-16,-63 0 16,0-21 15,0 21-31,21-21 16,0-1-1,0 1 1</inkml:trace>
  <inkml:trace contextRef="#ctx0" brushRef="#br2" timeOffset="122963.57">10583 2688 0,'0'21'15</inkml:trace>
  <inkml:trace contextRef="#ctx0" brushRef="#br2" timeOffset="123852.32">9842 2709 0,'22'0'16,"-22"-21"-16,21 21 0,-21-21 16,0 0-16,0 0 15,0 0-15,0-1 0,0 1 16,0 0-16,0 0 15,0 0-15,0 42 47,0 21-31,0-21-16,0 22 0,0-1 0,0-21 16,0 22-16,0-1 0,0 0 15,0 1-15,0-1 0,0 0 0,0 1 16,0-22-16,0 21 0,0-21 15,0 22-15,0-1 0,0-21 0,0 0 16,0 22-16,0-22 16,0 0-16,-21-21 0,21 21 0,0 0 15,-22-21-15,1 0 16,21-21 0,-21 0-16,21 0 0,0 0 15,0-1-15,0-20 0,0 21 0,0 0 16,0 0-16</inkml:trace>
  <inkml:trace contextRef="#ctx0" brushRef="#br2" timeOffset="124331.94">9673 2688 0,'0'0'0,"-21"0"0,0 0 15,0 0-15,-1 0 16,22-21-16,0 0 15,22 0 17,-1 21-32,21 0 0,0 0 0,1-21 15,-1 21-15,22 0 0,-22 0 16,21 0-16,1 0 0,-1 21 0,1-21 16,-1 21-16,1 0 0,-22 0 15,22 0-15,-22 1 0,0-1 0,-20 0 16,20 21-16,-21-21 0,0 1 15,0 20-15,-21-21 0,0 0 0,0 22 16,0-22-16,-21 0 0,0 21 16,-21-21-16,21 22 0,-22-22 0,1 0 15,0 21-15,-22-20 16,22-1-16,-64 21 0,42-21 16,22 0-16,-21-21 0,20 22 15,1-22-15,0 0 0,-1 0 0,22 0 16,0 0-16,0 0 0,0 0 0,-1 0 15,1 0-15,42 0 63,1 0-63,-1 0 0,0-22 16,21 22-16,-21-21 0,22 0 0</inkml:trace>
  <inkml:trace contextRef="#ctx0" brushRef="#br2" timeOffset="124795.04">11049 3133 0,'0'0'0,"-21"0"0,0 0 16,-22 0-16,22 0 0,0 0 15,0 0-15,0 0 0,-1 0 16,44 0 15,20 0-31,-21 0 0,21 0 16,1 0-16,-1 0 0,22 0 0,-22 0 15,21 0-15,-20 0 0,20 0 0,-20 0 16,-1 0-16,0 0 0,22-21 16,-22 21-16,0 0 0,1 0 0,-1 0 15,0 0-15,1 0 16,-22 0-16,0 0 0,0 0 0,0-22 16,1 22-16,-1 0 15,-42 0 16,-1 0-15,1 0-16,0 0 31,21-21-31</inkml:trace>
  <inkml:trace contextRef="#ctx0" brushRef="#br2" timeOffset="125359.84">11684 2709 0,'-21'0'0,"42"0"0,-42-21 15,0 21-15,21 21 32,0 1-17,0-1-15,0 0 0,0 0 16,21 0-16,0 0 0,0 1 15,0-1-15,22 0 0,-22 0 16,0 0-16,21 0 0,-21-21 0,22 22 16,-22-1-16,0-21 0,21 0 15,-20 21-15,-1-21 0,21 0 16,-21 0-16,0 0 0,1 0 0,-1 0 16,0 0-1,-21-21 1,-21 21-1,0 0 1,-1 0-16,1 0 16,0 21-16,-21-21 0,21 21 0,-22 0 15,22 0-15,-21 1 0,21-1 16,-22 21-16,1-21 0,21 0 16,-22 22-16,22-22 0,-21 0 0,21 0 15,0 22-15,-1-22 0,1 0 16,0 0-16,0 0 0,21 0 15,-21 1-15,0-1 16,21 0-16,0 0 16,0-42 46,0 0-46,0 0-16,21 21 0,0-22 0</inkml:trace>
  <inkml:trace contextRef="#ctx0" brushRef="#br2" timeOffset="131995.92">13166 2540 0,'0'0'0,"0"-21"0,-22 21 32,22 21-17,0 0-15,-21 0 0,21 22 16,0-22-16,0 21 0,-21-21 15,21 22-15,0-22 0,0 21 0,0 1 16,0-22-16,0 21 0,0 0 16,-21-20-16,21 20 0,-21-21 15,21 21-15,-21-20 0,21-1 0,0 21 16,0-21-16,-22 0 16,1-21-1,21-21 1,0 0-1,0 0-15,0 0 0,0 0 16,0-22-16,0 22 0,0 0 0,21-21 16,1 20-16,-1 1 0,0-21 15,0 21-15,0 0 0,0-1 16,22 1-16,-22 21 0,21 0 0,-21 0 16,22 0-16,-22 0 0,0 0 15,0 0-15,0 0 0,22 43 16,-43-22-16,0 21 0,0-21 15,0 0-15,0 1 0,0-1 0,0 42 16,0-42-16,0 1 16,-21-1-16,21 0 0,-22-21 0,22 21 15,0 0-15,0 0 0,0 1 16,0-1-16,0 0 0,0 0 16,0 0-16,0 0 15,22-21 1,-1-21-16,0 0 15</inkml:trace>
  <inkml:trace contextRef="#ctx0" brushRef="#br2" timeOffset="132283.75">13928 2604 0,'0'-22'16,"0"44"-16,0-65 0,0 22 0,0 0 15,-22 42 1,22 0 0,-21 0-16,21 1 0,0 20 0,0 0 15,-21 1-15,21-22 0,-21 21 16,21 0-16,-21 1 0,21-22 16,-21 21-16,21 1 0,0-22 0,0 0 15,0 21-15,0-21 0,0 1 16,0-1-16,0 0 15,21-21-15,0 0 0,0 0 16,0 0-16,0-21 0,1 0 0,20-1 16,-21 22-16,0-21 0,22 0 0</inkml:trace>
  <inkml:trace contextRef="#ctx0" brushRef="#br2" timeOffset="132484.64">13758 2879 0,'0'0'0,"-21"0"0,0 0 0,0 0 16,21-21 0,21 21-1,0 0-15,21 0 16,-20-22-16,20 22 0,0 0 0,1 0 16,-1-21-16,21 21 0,-20-21 15,20 21-15,-20 0 0,-1-21 0,21 21 16,-41 0-16,20-21 0</inkml:trace>
  <inkml:trace contextRef="#ctx0" brushRef="#br2" timeOffset="133131.26">14478 2752 0,'0'21'31,"-21"-42"-15,42 63-16,-21-84 0,-21 105 0,21-42 16,0 1-16,-21-1 0,21 0 0,0 0 15,0 0-15,0 0 0,0 1 16,0-1-16,0 0 0,-22 0 15,22 0-15,0 0 16,-21-21 0,0-21 15,21 0-31,0 0 16,0 0-16,0 0 0,0-1 0,0 1 15,0 0-15,0-21 0,21 21 16,0-1-16,-21-20 0,43 21 0,-22 21 15,0-21-15,0 0 0,0 21 16,1 0-16,-1 0 0,21 0 0,-21 0 16,0 21-16,1 0 15,-1 0-15,0 0 0,0 0 0,0 1 0,0-1 16,-21 0-16,0 0 16,22 0-16,-22 0 0,0 1 0,21-1 15,-21 0-15,0 0 0,0 0 16,0 0-1,-21-21-15,-1 0 16,22-21 0,0 0-16,0 0 15,0 0-15,0 0 0,0-1 16,22 1-16,-1-21 0,0 21 0,0-22 16,0 22-16,22-21 0,-1 21 0,-21 0 15,21-1-15,1 1 0,-1 21 16,0 0-16,1 0 0,-22 0 15,21 21-15,-21 1 0,1-1 16,-1 0-16,0 0 0,-21 0 0,0 0 16,0 1-16,0-1 0,0 0 15,-21 0-15,0 0 0,-1 0 0,1 1 16,21-1-16,-21 0 0,0-21 0,0 21 16,21 0-16,-21-21 0,21 21 15,21-42 16,0 21-31,0-21 16</inkml:trace>
  <inkml:trace contextRef="#ctx0" brushRef="#br2" timeOffset="133443.09">15748 2434 0,'0'0'0,"21"-42"0,-21 21 16,21 0-16,-21-1 0,0 1 15,0 42 1,0 1-16,0-1 16,0 0-16,-21 21 0,0 1 15,0-1-15,0 21 0,-1-20 16,1-1-16,0 22 0,0-22 0,0 0 16,0 1-16,21-1 0,0-21 15,0 21-15,0-20 0,0-1 0,0 0 16,0 0-16,0 0 0,21-21 15,0 0-15,0 0 0,0 0 16,22 0-16,-22 0 0,0 0 16,0 0-16,21-21 0,-20 21 0,-1-21 15,-21 0-15,21 0 0,0-1 16,-21 1-16,0 0 16</inkml:trace>
  <inkml:trace contextRef="#ctx0" brushRef="#br2" timeOffset="134103.71">16849 2709 0,'0'0'0,"0"-21"0,21 0 0,-21-21 16,21 21-16,-21-1 0,0-20 16,0 21-16,0-21 0,21 20 0,-21 1 15,0 0-15,0 0 0,0 42 32,-21 21-17,0-20-15,0 20 0,-1 21 0,1-20 16,-21 20-16,21-20 0,-22 20 15,1-21-15,21 22 0,-21-22 0,-1 22 16,1-22-16,21 22 0,-22-1 16,22-21-16,-21 1 0,21-1 15,0 0-15,-1 1 0,1-22 0,21 0 16,0 0-16,0 0 0,-21 1 16,0-22-1,21-22-15,0 1 0,0 0 16,0 0-16</inkml:trace>
  <inkml:trace contextRef="#ctx0" brushRef="#br2" timeOffset="135433.22">17103 2815 0,'0'0'0,"0"-21"0,0 0 0,0 0 0,0 0 16,0-1-16,0-20 0,0 21 16,0 0-16,0 0 0,0-1 0,0 1 15,0 0-15,0 0 16,0 42 0,0 21-1,0-20-15,-22 20 0,22 0 16,-21 1-16,21 20 0,0-21 0,0 1 15,-21 20-15,21-20 0,0-1 16,-21 0-16,21 1 0,-21 20 16,21-42-16,0 22 0,0-1 15,0-21-15,0 21 0,0-20 0,0-1 16,-21-21-16,21 21 0,0-42 31,0 0-31,0-1 0,0 1 16,0 0-16,0 0 0,0-21 15,0 20-15,21-20 0,0 0 0,-21 21 16,21-22-16,0 22 0,-21 0 0,21-21 16,1 20-16,-1 1 15,0 21-15,0-21 0,0 21 0,22 0 16,-22 0-16,0 0 0,21 0 16,-21 21-16,22 0 0,-1 1 0,-21-1 15,22 0-15,-22 0 0,0 21 16,0-20-16,-21 20 0,0-21 0,0 21 15,0-20-15,-21 20 0,-21-21 16,20 21-16,-20-20 0,-21-1 0,20 0 16,1 0-16,-22 0 0,22-21 15,0 0-15,-1 0 0,1 0 0,0 0 16,21 0-16,-22 0 0,22 0 16,21-21-16,-21 0 0,21 0 15,0 0-15,0-1 0,0 1 16,21 0-16,0 0 15,0 0-15,22 21 0,-1-21 0,0-1 63,107-41-63</inkml:trace>
  <inkml:trace contextRef="#ctx0" brushRef="#br2" timeOffset="135872.1">18055 2900 0,'0'0'0,"0"-21"0,0 0 32,-21 21-32,0 0 0,0 0 15,-1 21-15,1 0 16,0 0-16,0 0 0,0 22 16,0-22-16,-1 0 0,1 0 15,0 21-15,0-20 0,21-1 0,0 21 16,-21-21-16,21 0 0,0 1 15,0-1-15,0 0 0,0 0 0,21 0 16,0-21-16,0 0 0,0 0 16,1 0-16,20 0 0,-21 0 0,21 0 15,1 0-15,-1-21 0,-21 0 16,22 21-16,-1-21 0,0-22 16,-21 22-16,22 0 0,-22 0 15,0-21-15,0 20 0,-21-20 0,0 21 16,0-21-16,0 20 0,0-20 0,-42 21 15,21 0-15,0 0 0,-1-1 16,-20 1-16,21 0 0,-21 21 0,20 0 16,-20 0-16,21 0 0,-21 0 15,20 0-15,-20 21 0,21 0 0,0 1 16,-22-1-16,43 0 0,-21 0 16,21 0-16,-21 0 0,21 1 15,0-1-15,0 0 0,21 0 16,0 0-16,1 0 0,-1 1 0,21-22 15,0 0-15,1 0 0</inkml:trace>
  <inkml:trace contextRef="#ctx0" brushRef="#br2" timeOffset="137088.12">19050 2921 0,'21'-42'16,"-21"21"-16,0-1 15,-21 1-15,0 0 16,21 0-16,-21 21 0,-1 0 16,1-21-16,0 21 0,-21 0 0,21 0 15,-1 21-15,-20 0 0,0-21 16,21 21-16,-22 22 0,22-22 0,0 0 16,0 21-16,0-21 0,-1 1 15,22 20-15,0-21 0,0 21 0,0-20 16,0-1-16,0 21 0,22-21 15,-1 0-15,-21 1 0,42-22 0,-21 21 16,0-21-16,1 0 0,-1 0 16,21 0-16,-21 0 0,0 0 0,22 0 15,-22-21-15,0-1 16,0 1-16,0 0 0,1-21 0,-1 21 16,0-22-16,0 1 0,0 0 15,0-43-15,1 21 0,-22 1 16,0-1-16,0 22 0,21-21 15,-21-1-15,0 22 0,0-22 0,0 43 16,0-21-16,0 21 0,0-1 16,0 1-16,0 42 31,0 22-31,0-1 0,-21 0 0,21 22 16,0-1-16,0-20 15,0 20-15,0-20 0,0 20 0,0-21 16,0 1-16,0-1 0,0 0 15,0 1-15,0-1 0,0-21 0,0 0 16,0 1-16,0-1 0,21 0 16,0 0-16,0 0 0,0-21 0,0 0 15,1 0-15,20 0 0,0 0 16,1 0-16,-1-21 0,-21 0 0,21 0 16,1 0-16,-1-1 0,-21 1 15,0-21-15,22 21 0,-22 0 0,0-22 16,-21 22-16,21 21 0,-21-21 15,21 0-15,-42 21 47,21 21-47,-21 0 16,21 0-16,0 0 0,0 1 16,0-1-16,0 0 15,0 0-15,0 0 0,0 0 16,21-21-16,0 0 0,1 22 15,-1-22-15,0 0 0,0 0 0,0 0 16,0 0-16,1 0 0,-1 0 16,0 0-16,0 0 0,21-22 0,-42 1 15,22 21-15,-1-21 0,0 0 16,-21 0-16,0 0 0,21-1 16,-21 1-16,21 0 0,-21 0 0,0 0 15,0 0-15,0-1 16,0 44 15,0-1-31,0 0 0,0 0 16,0 0-16,0 22 0,0-22 15,0 21-15,0 0 0,0 1 0,-21-1 16,21 0-16,0 22 16,0-22-16,0 22 0,0-22 0,0 22 15,0-1-15,0-21 0,0 22 16,0-22-16,0 22 0,0-22 0,0 22 15,0-22-15,0 21 0,0-20 0,0 20 16,0-20-16,0-1 0,0 0 16,0 1-16,-21-22 0,21 21 0,-21-21 15,21 0-15,0 1 0,-21-22 16,-1 21-16,1-21 0,0 0 16,21-21-16,-21 21 0,0-43 15,21 22-15,0-21 16,0-1-16,0 1 0,0-21 0,0 20 0,0-20 15,0-1-15,0 22 16,21-22-16,-21 1 0,21 21 0,0-22 16,0 22-16,1-22 0,-1 22 15,-21-22-15,21 22 0,0-21 16,0 20-16,22 1 0,-22 0 0,0-1 16,0 1-16,21 0 0,-20-1 0,20 1 15,0 0-15</inkml:trace>
  <inkml:trace contextRef="#ctx0" brushRef="#br2" timeOffset="137388.14">21040 2286 0,'0'0'0,"0"-21"0,21 0 15,-21 42 16,0 0-31,-21 0 16,-1 0-16,-20 22 0,21 20 16,-21-20-16,20 20 0,-20 1 0,0-22 15,21 21-15,-22 1 0,1-22 16,21 22-16,-22-22 0,22 0 0,0 1 16,0-1-16,0 0 0,21-20 15,0 20-15,-21-21 0,21 0 16,0 0-16,-22-21 0,22 22 0,22-22 31,-1-22-31</inkml:trace>
  <inkml:trace contextRef="#ctx0" brushRef="#br2" timeOffset="138892.07">21548 2942 0,'21'0'0,"0"0"16,0 0-16,0 0 15,-21-21-15,21 21 0,1-21 0,-1 21 16,-21-21-16,0 0 0,21 21 15,-21-22-15,0 1 0,0 0 0,0 0 16,0-21-16,-21 20 16,0 22-16,-1-21 0,1 0 0,0 0 15,0 21-15,-21 0 0,20 0 16,-20 0-16,21 21 0,-21 0 0,20 0 16,-20 1-16,21 20 15,-21-21-15,20 21 0,1-20 0,0 20 16,21 0-16,0-21 0,0 22 15,0-22-15,0 0 0,0 0 0,0 0 16,0 1-16,0-1 0,21 0 16,0-21-16,1 0 0,-1 21 0,0-21 15,21 0-15,-21 0 0,22 0 16,-22-21-16,21 21 0,1-21 0,-22 0 16,21-1-16,-21 1 0,22 0 15,-22-21-15,21 21 0,-21-22 0,0 1 16,1-22-16,-1 22 0,0-21 15,0-1-15,-21-21 0,0 22 16,21 21-16,-21-22 0,0 22 16,0-22-16,0 43 0,0-21 0,0 21 15,0-1-15,0 1 0,-21 42 16,0 1 0,21 20-16,0-21 0,-21 43 15,0-22-15,21 21 0,0 1 0,0-1 16,0 1-16,0-22 0,0 22 15,0-22-15,0-21 0,21 22 0,0-22 16,0 21-16,0-21 0,0 0 16,1-21-16,-1 22 0,0-22 0,0 0 15,21 0-15,-20 0 0,-1 0 16,0 0-16,0-22 0,0 22 16,0-21-16,1 0 0,-1 0 0,0 0 15,-21 0-15,21-22 0,-21 22 16,21-21-16,-21 21 0,0-1 0,0 1 15,0 42 1,0 1-16,0-1 16,0 0-16,0 0 0,0 21 15,0-20-15,0-1 0,0 0 0,0 0 16,0 0-16,0 0 16,0 1-1,21-22 16,-21-22-31,22 22 0,-22-21 0,0 0 16,0 0-16,21-21 0</inkml:trace>
  <inkml:trace contextRef="#ctx0" brushRef="#br2" timeOffset="139050.07">22373 2434 0,'-63'-42'46,"126"84"-46,-126-63 0,63 42 16,0 0-16,0 1 16,21-1-16,0-21 0,0 21 0,0-21 15,22 0-15,-22 21 0</inkml:trace>
  <inkml:trace contextRef="#ctx0" brushRef="#br2" timeOffset="139291.51">22881 2540 0,'0'21'0,"0"0"16,0 1-16,0-1 16,0 0-16,0 0 0,0 0 0,0 0 15,0 22-15,0-22 16,0 21-16,21-21 0,0 22 0,1-22 16,-22 21-16,0-21 0,21 1 15,-21-1-15,21 0 0,-21 0 0,0 0 16,0 0-16,21-21 15,0 0-15,0 0 16,1 0-16,-1 0 16,-21-21-16,21 0 0,0 0 0,0 0 15,0 0-15</inkml:trace>
  <inkml:trace contextRef="#ctx0" brushRef="#br2" timeOffset="139487.4">23368 2604 0,'0'0'0,"21"-43"0,-21 22 16,0 42-1,0 0-15,-21 22 16,0-22-16,0 21 0,-1 1 16,1-1-16,0-21 0,0 21 0,-21 1 15,20-22-15,1 21 0,0-21 16,0 1-16,21-1 0,-21 0 0,21 0 16,-21-21-16,21 21 0,21-21 31,0 0-31,0-21 15</inkml:trace>
  <inkml:trace contextRef="#ctx0" brushRef="#br2" timeOffset="139743.25">23812 2392 0,'-21'0'15,"42"0"-15,-42-21 0,42 21 16,22 0 0,-1 0-16,-21 0 0,22 0 15,-1 0-15,21 0 0,-20 0 16,-1 0-16,0 0 0,-20 0 0,20 0 16,-21 0-16,0 0 0,-21 21 15,-21-21 1,-21 0-1,21 0-15</inkml:trace>
  <inkml:trace contextRef="#ctx0" brushRef="#br2" timeOffset="140001.18">23749 2328 0,'0'0'0,"0"22"16,0-1-16,-21 0 0,21 21 15,0-21-15,-21 22 0,21-1 0,0 0 16,-22 1-16,22-1 0,0 0 15,-21 1-15,21-1 0,-21 0 0,0-20 16,21 20-16,-21 0 0,0 1 16,21-22-16,0 21 0,-22-21 0,1 22 15,21-22-15,0 21 0,0-21 16,0 0-16,0 22 0,0-22 0,0 0 16,21 0-16,1 0 0,-1-21 15,0 22-15,0-22 0,21 0 0,-20 0 16,20 0-16,0 0 0,1-22 15,-1 1-15,0 0 0</inkml:trace>
  <inkml:trace contextRef="#ctx0" brushRef="#br2" timeOffset="140524.88">24447 2752 0,'0'0'15,"0"-21"-15,0-1 0,-21 22 0,21-21 0,0 0 16,0 0-16,0 0 16,0 0-16,0-1 15,21 22-15,1 0 16,-1 0-16,0 0 0,0 0 0,0 22 16,0-1-16,1 0 0,-1 21 15,0-21-15,0 22 0,-21-1 0,0 0 16,0 1-16,0-22 0,0 21 15,0 1-15,-21-22 0,-21 21 0,20-21 16,1 0-16,-21 1 0,21-1 16,-22 0-16,22 0 0,-21 0 0,21-21 15,0 0-15,-1 0 0,1 0 16,0 0-16,0 0 16,21-21-16,0 0 0,0 0 15,0 0-15,0-1 0,21 1 16,0 0-16,0-21 0,1 21 0,-22-1 15,21 22-15,0-21 0,0 21 16,-21 21 0,0 1-16,21-1 15,-21 0-15,0 0 0,0 0 0,0 0 16,0 1-16,21-1 0,1 0 16,-22 0-16,21-21 0,0 21 0,-21 0 15,42-21-15,-21 0 0,1 22 16,-1-22-16,0 0 0,21 0 0,-21 0 15,22 0-15,-22 0 16,21-22-16,1 1 0,-1 0 0,0 0 16,-21 0-16</inkml:trace>
  <inkml:trace contextRef="#ctx0" brushRef="#br2" timeOffset="141023.6">25294 2413 0,'0'-21'0,"0"42"0,-21-42 0,0 21 16,42 0 31,0 0-47,0 0 0,0 0 0,1 0 16,20 0-16,-21 0 0,0 0 15,0 0-15,1 0 0,-1 0 0,21 0 16,-21 0-16,0 0 0,1 0 15,-1 0-15,-21 21 16,0 0-16,21 0 16,-21 1-16,0-1 0,0 0 15,0 0-15,0 21 0,0-20 16,0 20-16,-21 0 0,21-21 16,-21 22-16,21-22 0,0 21 0,-22-21 15,22 22-15,-21-22 0,21 21 0,-21-21 16,21 22-16,0-22 0,0 0 15,0 21-15,-21-20 0,21 20 0,0-21 16,-21 0-16,21 22 0,0-22 16,0 21-16,0-21 0,0 0 0,-21 1 15,-1-22-15,22 21 0,-21 0 16,0-21-16,0 0 0,0 21 0,0-21 16,-1 0-16,1 0 0,-21 0 15,21 0-15,0 0 0,-1 0 16,1 0-16,21-21 0,0 0 15,0 0-15,0-1 0,0 1 16,21 0-16,1 0 16,-1-21-16</inkml:trace>
  <inkml:trace contextRef="#ctx0" brushRef="#br2" timeOffset="141374.4">26395 2434 0,'0'-63'16,"-21"84"15,-1 0-31,22 0 0,-21 22 16,0-1-16,0 21 0,0-20 15,0 20-15,-1-20 0,-20 20 0,21 1 16,0-22-16,-22 21 0,1 1 15,21-22-15,-21 22 0,20-1 0,-20 1 16,0-22-16,21 22 0,-22-22 16,22 0-16,-21 22 0,21-22 0,-1-21 15,1 22-15,0-1 0,0-21 16,21 21-16,0-20 0,-21-1 16,21 0-16,0 0 0,-21 0 0,21 0 15,21-21 1,0 0-16,0 0 15,0-21-15,0 0 0</inkml:trace>
  <inkml:trace contextRef="#ctx0" brushRef="#br2" timeOffset="142156.95">26755 2985 0,'0'-22'15,"0"44"17,0-1-17,0 0-15,0 0 0,0 0 0,0 0 16,0 1-16,0 20 0,0-21 16,0 0-16,0 0 0,0 1 0,0-1 15,0 0-15,0 0 16,0 0-16,0-42 31,0 0-31,0-21 16</inkml:trace>
  <inkml:trace contextRef="#ctx0" brushRef="#br2" timeOffset="142343.88">26924 2731 0,'0'0'15,"0"-22"-15,0 1 16,0 42 47,0 1-63,0-1 0,21-21 15,0 21-15</inkml:trace>
  <inkml:trace contextRef="#ctx0" brushRef="#br2" timeOffset="142815.85">27220 2879 0,'0'21'0,"0"21"16,0-21-1,0 1-15,0-1 0,0 0 16,0 0-16,0 0 0,0 0 15,0 1-15,0-1 0,0 0 16,0 0-16,0 0 0,0 0 0,0 1 16,0-1-16,0 0 15,-21-21 1,0-21 0,21 0-16,0-1 15,0 1-15,0 0 0,0 0 16,0-21-16,21 20 0,0 1 0,0-21 15,1 21-15,-1 0 0,0-22 16,0 22-16,21 21 0,-20-21 0,-1 0 16,21 21-16,-21 0 0,22 0 15,-22 0-15,21 21 0,-21 0 16,22 0-16,-22 0 0,-21 1 16,0-1-16,21 21 0,-21-21 0,0 22 15,0-22-15,0 0 0,-21 21 16,0-21-16,21 1 0,-22-1 0,1 0 15,21 0-15,0 0 0,-21 0 16,0-21-16,21 22 0,21-22 31,0-22-31,0 1 0,1 0 16,-1 0-16,21 0 0</inkml:trace>
  <inkml:trace contextRef="#ctx0" brushRef="#br2" timeOffset="143139.68">28215 2815 0,'0'-21'16,"0"42"-16,0-63 0,0 21 16,-21 21 15,21 21-31,0 0 0,0 0 0,-21 22 16,21-22-16,-21 21 0,21 0 15,0 1-15,0-1 0,-22 22 16,22-1-16,0 1 0,0-1 0,0 22 15,-21-22-15,0 1 0,21 20 16,0-20-16,-21-1 0,0 1 16,0-1-16,21 22 0,-22-21 0,22-1 15,-21 1-15,21-1 0,-21 1 16,21-22-16,0 0 0,0 1 0,-21-1 16,21-21-16,0 0 0,0 0 15,21-21 1,0-21-16,-21 0 0,21 0 0,1 0 15,20-22-15,-21 1 0,0-21 16,0-1-16,1 22 0</inkml:trace>
  <inkml:trace contextRef="#ctx0" brushRef="#br2" timeOffset="143447.69">28215 3154 0,'0'0'0,"0"-42"0,-21-1 0,21 1 0,-21 21 16,21-22-16,0 22 0,0 0 15,0-21-15,0 21 0,0-1 16,21 22-16,0 0 0,0-21 16,0 21-16,1 0 0,20 0 0,0 0 15,1 0-15,-22 0 0,21 21 16,0 1-16,-20-1 0,-1 0 16,0 0-16,0 0 0,-21 0 15,0 1-15,0-1 0,0 0 0,0 0 16,-21 0-16,0-21 0,0 21 15,-22-21-15,22 22 0,-21-22 0,21 0 16,-1 0-16,1 0 0,0 0 16,0 21-16,42-21 31,-21-21-31,21 21 0,22-22 16,-22 22-16</inkml:trace>
  <inkml:trace contextRef="#ctx0" brushRef="#br2" timeOffset="144159.76">28914 2836 0,'21'-21'15,"-42"21"1,-1 21 0,22 1-16,-21-22 0,21 21 15,0 0-15,0 0 0,0 0 16,0 0-16,0 1 0,0-1 0,0 0 15,0 0-15,0 0 0,21 0 16,1-21 0,-1 22-16,0-22 0,0 0 15,0 0-15,0 0 0,22 0 0,-22 0 16,0-22-16,21 22 16,-20-21-16,-1 0 0,21 0 0,-21 0 15,0 0-15,1-1 0,-1 1 16,0 0-16,0-21 0,-21 21 0,21-1 15,-21-20-15,21 21 0,-21 0 16,0 42 0,0 0-1,0 21-15,0-20 0,0-1 0,-21 21 16,21-21-16,0 22 0,0-22 16,0 0-16,0 21 0,0-21 0,0 1 15,21-1-15,-21 0 16,22 0-16,-1 0 0,0 0 0,0-21 15,0 0-15,0 0 0,1 0 16,-1 0-16,21 0 0,-21-21 0,0 21 16,1-21-16,-1 0 0,0 0 15,21-22-15,-21 22 0,1-21 16,-1 0-16,-21-1 0,21 1 0,0 0 16,0-22-16,-21 1 0,0 20 15,0-20-15,0-1 0,0 22 16,21 0-16,-21-1 0,0 22 0,0 0 15,0 0-15,0 0 0,0 42 16,0 0 0,-21 21-16,21 1 0,-21 20 0,21 1 15,0-22-15,0 21 0,0-20 16,0 20-16,0-20 0,0-1 0,0 0 16,0 1-16,0-22 0,0 21 15,0-21-15,0 0 0,0 1 0,21-22 16,-21 21-16,21 0 0,1-21 15,-1 0-15,0 0 0,0 0 16,0 0-16,-21-21 0,21 0 16,1 21-16,-1-22 0,0 1 0</inkml:trace>
  <inkml:trace contextRef="#ctx0" brushRef="#br2" timeOffset="144359.76">29781 2773 0,'0'0'0,"-21"0"0,64 0 47,-22 0-47,0 0 16,21 0-16,1 0 0,-1 0 0,0 0 15,22-21-15,-22 21 0,0-21 16,1 21-16,20-22 0</inkml:trace>
  <inkml:trace contextRef="#ctx0" brushRef="#br2" timeOffset="144875.25">30692 2540 0,'0'0'0,"0"-21"0,0 0 15,21 21 1,0-21-16,0 21 16,0 0-16,0 0 0,22-22 15,-22 22-15,21 0 0,1 0 0,-22 0 16,21 0-16,0 0 0,-20 0 16,-1 0-16,0 0 0,0 0 15,-42-21 1,0 21-16,-22 0 15,22 0-15,-21 0 0,21-21 0,-22 21 16,1 0-16,21 0 0,0 0 16,-22 0-16,22 0 0,0 0 15,0 0-15,21 21 16,0 0-16,-21 1 16,21 20-16,-21-21 0,21 21 0,0 1 15,-22-22-15,22 21 0,0 1 16,0-1-16,0 0 0,-21 1 0,21-1 15,-21 0-15,0 1 0,21-1 16,0-21-16,0 21 0,-21 1 16,21-1-16,0 0 0,0 1 0,0-22 15,0 21-15,0 1 0,0-22 16,0 0-16,0 0 0,0 0 16,0 0-16,21 1 0,0-22 15,0 0-15,0 0 0,1 0 16,-1 0-16,0 0 0,0-22 15,0 1-15,22 0 0,-1 0 0</inkml:trace>
  <inkml:trace contextRef="#ctx0" brushRef="#br2" timeOffset="145431.44">31496 2879 0,'-21'0'0,"42"0"0,-63-21 0,42-1 16,0 1-16,0 0 16,0 0-16,0 0 0,0 0 15,0-1-15,21 22 0,0-21 16,0 0-16,0 0 0,0 21 0,1 0 16,-1 0-16,0 0 0,0 0 15,0 21-15,-21 0 0,21 0 0,-21 22 16,0-1-16,0-21 0,0 22 15,0-1-15,0 0 0,-21 1 16,0-1-16,0-21 0,0 21 0,-22 1 16,22-22-16,-21 21 15,21-21-15,-22 1 0,1-1 0,21 0 16,-21 0-16,20 0 0,-20-21 16,21 0-16,0 0 0,0 0 0,-1 0 15,1 0-15,0 0 0,21-21 16,0 0-16,0 0 0,0 0 15,0-22-15,0 22 0,21 0 0,0-21 16,1 20-16,-1 1 0,21 0 16,-21 21-16,0-21 0,1 21 15,-1 0-15,0 0 0,-21 21 16,0 0-16,21 0 0,-21 1 16,21-1-16,-21 21 0,0-21 15,21 0-15,1 1 0,-22-1 0,21 0 16,0 0-16,-21 0 0,21 0 15,0-21-15,0 0 0,1 22 16,-1-22-16,0 0 0,0 0 0,0 0 16,0 0-16,1-22 0,-1 1 15,0 0-15,0 0 0,0-21 0,0 20 16</inkml:trace>
  <inkml:trace contextRef="#ctx0" brushRef="#br2" timeOffset="146039.28">32110 2286 0,'0'0'0,"-21"0"0,-1-21 0,1 21 16,-21 0-16,21 0 0,0 0 16,-1 0-16,44 0 31,-1 0-31,0 0 15,21 0-15,1 0 0,-1 0 16,0 0-16,22 0 0,-22 0 0,22 0 16,-1 0-16,1 0 0,-22 0 15,21 0-15,-20 0 0,-1 0 16,-21 0-16,0 0 0,1 0 16,-1 0-16,-21 21 31,0 0-31,0 0 0,-21 22 15,21-22-15,-22 21 0,1 1 16,0 20-16,0-21 0,21 1 0,-21 20 16,0-20-16,-1 20 0,1-21 15,0 1-15,0-1 0,0 0 16,0 1-16,-1-1 0,1 0 0,0 1 16,0-1-16,21 22 15,-21-22-15,21 0 0,-21 1 16,21 20-16,0-21 0,0 1 0,0-22 15,0 21-15,0-21 0,0 1 16,0 20-16,0-21 0,-22-21 0,1 21 16,0 0-16,0-21 0,-21 0 15,20 0-15,1 22 0,-21-22 0,0 0 16,20 0-16,-20 0 0,21 0 16,-21 0-16,20 0 0,1 0 15,0 0-15,0 0 0,0 0 0,0 0 16,-1 0-1,22-22 17,0 1-17,0 0-15</inkml:trace>
  <inkml:trace contextRef="#ctx0" brushRef="#br2" timeOffset="153271.92">14647 4022 0,'0'0'0,"0"-21"16,0-1-16,0 1 0,21 21 0,-21-21 15,0 0-15,0 42 31,0 21-31,0-20 0,0 20 16,0 0-16,0 22 0,0-22 16,0 0-16,0 22 0,0-22 0,0 1 15,0-1-15,0 0 16,0 1-16,0-22 0,0 21 0,0-21 16,0 0-16,0 1 0,0-1 15,-21 0-15,21-42 47,0 0-47,0-1 0,0-20 16</inkml:trace>
  <inkml:trace contextRef="#ctx0" brushRef="#br2" timeOffset="153839.22">14626 4106 0,'0'0'0,"-21"-21"0,21 0 16,0 0-16,0 0 15,0 0-15,0-1 0,0 1 16,21 0-16,0 21 16,0-21-16,1 21 0,20 0 15,-21 0-15,21-21 0,1 21 0,-1 0 16,22 0-16,-22 0 0,21 0 16,-20 21-16,-1 0 0,-21 21 0,22-20 15,-43 20-15,0 0 0,0 1 16,-22-1-16,1 0 0,-21 1 15,-22-1-15,22 0 0,-21-21 0,-1 22 16,-21-22-16,43 0 16,21 0-16,-21-21 0,20 0 15,22-21 1,22 0 0,-1 21-16,0-21 0,21 0 0,-21 21 15,22-22-15,-1 22 0,22 0 16,-22 0-16,0 0 0,22 0 0,-1 0 15,-20 0-15,20 0 0,-21 22 16,22-1-16,-22 0 0,1-21 0,-1 21 16,-21 0-16,0 22 0,0-22 15,-21 0-15,0 0 0,0 0 16,-21 0-16,0 1 0,-21-1 0,-1 0 16,1 21-16,-21-21 0,-1 1 15,22-1-15,-22 0 0,1-21 0,20 21 16,1 0-16,-21-21 0,41 0 15,-20 0-15,21 0 0,-21 0 0,20 0 16,1 0-16,0-21 0,21 0 16,-21 21-16,21-21 15,0 0 1,0-1-16,21 22 0,0-21 16,0 21-16,22 0 0,-22-21 15,21 21-15</inkml:trace>
  <inkml:trace contextRef="#ctx0" brushRef="#br2" timeOffset="154228.04">16679 4403 0,'0'0'0,"-21"0"0,0 0 15,0-21-15,0 21 0,42 0 32,0 0-32,0 0 15,21 0-15,-20 0 0,41 0 16,-21 0-16,1 0 0,20 0 0,1 0 15,-1 0-15,1 0 0,-1 0 0,1 0 16,-1 0-16,1 0 0,-1 0 16,1 0-16,-22 0 0,0 0 15,1 0-15,-22 0 0,0 0 16,0 0-16,-42-22 31,0 22-31,0-21 0,0 0 0,-1 21 16,1-21-16</inkml:trace>
  <inkml:trace contextRef="#ctx0" brushRef="#br2" timeOffset="154623.38">17378 4043 0,'0'0'0,"-21"0"16,-1 0-16,-20-21 16,21 21-16,0 0 15,21 21-15,0 0 16,0 0-16,0 0 0,21 1 15,0-1-15,0 0 0,22-21 16,-22 21-16,21 0 0,0 0 0,1 1 16,-1-22-16,22 21 0,-22 0 15,0-21-15,1 0 0,-1 21 0,-21-21 16,0 0-16,22 0 0,-22 0 16,-21 21-16,21-21 0,-21 21 31,-21 1-31,0-1 0,-22-21 15,22 21-15,-21 0 0,-1 0 16,1 22-16,0-22 0,-1 0 16,-20 21-16,21-21 0,-1 1 0,1-1 15,-106 85 1,105-85-16,22 0 0,0-21 16,21 21-16,0 0 0,-21-21 15,21 21-15,-21-21 0,0 22 16,-1-22-16,1 0 15,0 0-15,0 21 0</inkml:trace>
  <inkml:trace contextRef="#ctx0" brushRef="#br2" timeOffset="155340.38">15388 5821 0,'42'-64'32,"-42"43"-32,0 0 15,-21 0 1,0 21-16,0 0 0,0 0 16,-22 0-16,1 0 0,0 21 0,-1 0 15,-20 0-15,21 1 0,-22-1 16,22 21-16,-22 0 0,22-20 0,0 20 15,20 0-15,-20 1 0,21-1 16,0-21-16,0 21 0,21-20 0,0 20 16,0-21-16,0 0 0,0 0 15,21 1-15,0-1 0,21 0 0,1 0 16,-1-21-16,0 0 0,1 0 16,20 0-16,1 0 0,-1 0 15,1 0-15,-1 0 0,1 0 0,-1-21 16,-21 21-16,1 0 0,-1 0 15,-21-21-15,0 21 0,1 0 0,-22-21 16,0-1 31,21 22-31,0-21-16,21 0 15,-21 21-15,22-21 0</inkml:trace>
  <inkml:trace contextRef="#ctx0" brushRef="#br2" timeOffset="156143.91">16849 5969 0,'0'0'0,"-22"0"0,1 0 0,0 0 16,0-21-16,0 21 0,0 0 15,42 0 17,0 0-17,21 0-15,-21 0 0,22 21 0,20-21 16,-20 0-16,20 0 0,-21 0 15,22 0-15,-1 0 0,1 0 0,-1 0 16,1 0-16,-1 0 0,-20 0 16,20 0-16,-20 0 0,20 0 15,-21-21-15,-20 21 0,20 0 0,-21 0 16,0 0-16,-21-21 16,0 0-1,-21-1 1,0 1-16,0 21 0,0 0 15,-1-21-15,-20 0 0,21 21 16,0-21-16,0 21 0,-22 0 0,22-21 16,0 21-16,-21 0 0,20-22 15,1 22-15,0 0 16,0 0 0,63 0 15,-21 0-31,1 0 15,-1 22-15,0-22 0,0 0 16,21 21-16,-20-21 0,20 0 0,-21 0 16,21 21-16,1-21 0,-22 0 15,0 0-15,21 0 0,-20 0 0,-1 0 16,0 21-16,0-21 0,0 0 16,-21 21 15,0 0-31,0 1 0,0-1 0,-42 0 15,21-21-15,0 21 16,-22 21-16,22-20 0,-21-1 0,-1 0 16,1 0-16,0 21 0,21-20 0,-22-1 15,1 0-15,0 0 0,20 0 16,-20 0-16,21 1 0,0-1 0,0 0 16,21 0-16,-22 0 15,22 0-15,0-42 47,0 0-47,0 0 16</inkml:trace>
  <inkml:trace contextRef="#ctx0" brushRef="#br2" timeOffset="160667.37">15494 7239 0,'0'-21'0,"0"0"15,0 0-15,21-1 0,-21 1 16,0 0-16,0 0 16,0 42 30,0 0-46,0 0 16,0 22-16,0-22 0,0 21 16,0 1-16,0-1 0,-21-21 0,21 21 15,0 1-15,0-22 0,-21 21 16,0-21-16,-1 43 0,22-43 16,0 0-16,0 0 0,0 1 15,0-1-15,-21-21 0,21 21 16,0-42 15,0 0-15,0-1-16,0 1 15,0 0-15,0-21 0</inkml:trace>
  <inkml:trace contextRef="#ctx0" brushRef="#br2" timeOffset="160963.2">15494 7154 0,'0'-21'0,"0"42"0,21-63 15,-21 21-15,21 21 0,-21-21 0,21 0 16,22-1-16,-22 1 0,21 21 16,-21 0-16,22 0 0,-22 0 15,21 0-15,1 0 0,-1 0 16,-21 0-16,21 21 0,1 1 0,-1-1 16,-21 21-16,22-21 0,-22 22 15,-21-1-15,0 0 0,0 1 16,0-1-16,0 0 0,-21 1 0,-1-22 15,1 21-15,-21-21 0,21 22 0,0-22 16,-1 0-16,1 0 0,21 0 16,-21-21-16,0 0 15,21-21 1,0 0 0,0 0-16,0 0 0,0-1 15</inkml:trace>
  <inkml:trace contextRef="#ctx0" brushRef="#br2" timeOffset="161168.07">15536 7387 0,'21'0'32,"1"0"-17,-1 0-15,21 0 0,-21 0 16,0-21-16,22 21 0,-1 0 0,-21 0 15,22-21-15,-1 21 0,-21 0 16,21 0-16,-20-21 0,20 21 0,-21-21 16,0 21-16,0-22 0,1 22 15,-22-21-15</inkml:trace>
  <inkml:trace contextRef="#ctx0" brushRef="#br2" timeOffset="161455.14">16468 7049 0,'0'0'0,"0"21"31,0 0-15,0 0-16,0 0 0,0 0 16,0 22-16,0-22 0,-22 21 15,1 1-15,21-22 0,-21 21 16,21 0-16,-21-20 0,0-1 0,21 21 15,-21-21-15,21 0 0,0 1 16,-22-1-16,22 0 0,-21-21 0,21 21 16,0 0-16,0-42 31,0 0-31,0 0 0,21-22 16,1 22-16</inkml:trace>
  <inkml:trace contextRef="#ctx0" brushRef="#br2" timeOffset="162035.32">16425 7112 0,'0'-42'31,"21"21"-15,1 21-16,-1 0 0,0 0 0,0 0 15,21-22-15,1 22 0,-22 0 16,21 0-16,1 0 0,-22 0 15,21 0-15,0 0 0,-20 0 0,-1 22 0,0-22 16,0 21-16,0 0 16,-21 0-16,0 0 0,0 0 0,0 1 15,0-1-15,-21 0 0,-21 21 16,21-21-16,-22 1 0,1-1 0,0 0 16,-1 0-16,22 0 0,-21 0 15,21-21-15,-1 0 0,1 22 0,0-22 16,42 0-1,0-22 1,1 22-16,-1 0 0,0 0 0,21-21 16,-21 21-16,1 0 0,20 0 15,-21 0-15,21 0 0,-20 0 0,-1 0 16,21 0-16,-21 0 0,0 0 16,1 0-16,-1 0 0,0 21 0,-21 1 15,0-1-15,0 0 16,0 0-16,-21 0 15,0 0-15,-1 1 0,1-22 0,-21 21 16,0 0-16,-1 0 0,1 0 16,0 0-16,-22-21 0,22 22 0,-1-1 15,-20-21-15,21 0 0,-1 21 0,1-21 16,0 0-16,20 0 0,-20 0 16,21 0-16,0 0 0,0 0 0,-1 0 15,1 0-15,0 0 16,42 0-1,22 0 1,-22 0-16,0-21 0,21 0 16,1 21-16,-1-22 0,0 1 0,-21 0 15</inkml:trace>
  <inkml:trace contextRef="#ctx0" brushRef="#br2" timeOffset="162403.18">17611 7027 0,'0'0'0,"0"-21"0,0 0 16,-22 21-16,1 0 16,0 0-16,0 0 0,0 0 15,-22 0-15,22 0 0,0 21 0,-21 0 16,21 1-16,-1-1 0,-20 0 15,21 0-15,0 21 0,-22 1 0,22-22 16,21 21-16,-21 1 0,21-22 0,-21 21 16,21-21-16,0 22 0,0-22 15,0 0-15,21 0 0,0 0 0,0 0 16,1 1-16,-1-22 0,0 21 16,21-21-16,-21 0 0,22 0 15,-1 0-15,0 0 0,1 0 0,-22 0 16,21 0-16,1 0 0,-22 0 15,21-21-15,-21 21 0,0-22 0,1 1 16,-1 0-16,21 0 0,-42 0 16,21 0-16,0-22 0</inkml:trace>
  <inkml:trace contextRef="#ctx0" brushRef="#br2" timeOffset="162680.88">17970 7049 0,'0'0'16,"0"-22"-16,0 44 47,0-1-47,0 0 15,0 0-15,0 0 0,0 22 16,0-1-16,0-21 0,0 21 0,0 1 16,0-22-16,0 21 0,0-21 15,-21 22-15,21-22 0,0 0 16,0 0-16,0 0 0,0 1 0,0-1 15,0 0-15,0 0 0,21-42 47,1 0-47,-22 0 16,0-1-16</inkml:trace>
  <inkml:trace contextRef="#ctx0" brushRef="#br2" timeOffset="163048.42">18013 7006 0,'0'0'16,"-21"0"-16,21-21 15,21 21 1,0 0-16,0 0 16,0 0-16,22 0 0,-22 0 0,21 21 15,0-21-15,1 21 16,-1 1-16,-21-22 0,22 21 0,-1 0 15,-21 21-15,0-21 0,22 1 16,-22-1-16,0 21 0,-21-21 0,0 0 16,0 22-16,0-22 0,0 0 15,-21 0-15,0 0 0,-1 22 0,1-22 16,-21 0-16,0-21 0,-1 21 0,22 0 16,-21 1-16,-1-22 0,22 21 15,-21 0-15,21-21 0,0 0 0,-1 21 16,1-21-16,0 0 15,42 0 17,0-21-17,1 0-15,-1 0 0,0-1 0</inkml:trace>
  <inkml:trace contextRef="#ctx0" brushRef="#br2" timeOffset="163860.39">19029 7260 0,'0'0'0,"-21"0"0,-1-21 0,1 21 15,0 0-15,0 0 0,0 0 16,42 0 15,0 0-15,21 0-16,1 0 0,-1 0 0,0 0 16,22 0-16,-22 0 15,22 0-15,-1 0 0,1 0 0,-1 0 16,1 0-16,20 0 0,-41 0 15,20 0-15,1 0 0,-22 0 0,0 0 16,1 0-16,-1 0 0,-21-21 16,0 21-16,1 0 0,-22-21 15,0 0-15,0-1 16,0 1-16,-22 21 0,1-21 16,0 21-16,-21 0 0,21-21 0,-1 21 15,-20 0-15,21 0 0,0-21 16,0 21-16,-22-21 0,22 21 15,0 0-15,0 0 0,0 0 16,-1 0-16,1 0 0,0 0 16,21 21 15,21-21-31,0 21 16,1-21-16,20 21 0,-21-21 15,21 0-15,1 21 0,-1-21 0,0 0 16,1 0-16,-22 0 0,21 0 15,-21 0-15,1 0 0,20 0 16,-21 0-16,0 0 0,0 0 16,-21 21 15,0 1-31,-21-22 16,0 21-16,0 0 0,0 0 15,0 0-15,-1 0 0,1 1 0,0-1 16,0 0-16,-21 0 0,20 0 15,1 0-15,-21 22 0,21-22 0,0 0 16,-1 0-16,1 0 0,0-21 16,0 22-16,21-1 0,-21 0 15,21 0 1,21-42 15,-21 0-15,21 0-16</inkml:trace>
  <inkml:trace contextRef="#ctx0" brushRef="#br2" timeOffset="165615.92">20934 6879 0,'0'-21'15,"0"0"-15,0 0 16,0 0-16,0-1 15,0 1-15,0 0 0,0 0 16,0 0 0,0 0-16,0 42 31,0 0-31,0 0 16,0 0-16,0 0 0,0 22 15,0-22-15,-21 21 0,21-21 0,-22 22 16,22-1-16,0 0 0,0 1 15,-21-22-15,21 21 0,-21 1 0,21-1 16,0 0-16,-21-21 0,21 1 16,0 20-16,0-21 0,0 0 15,0 0-15,-21-21 16,21-21 0,0 0-1,0 0-15,0 0 0,0 0 16,0-1-16,0-20 0,0 21 0,21-21 15,-21 20-15,21 1 0,0-21 16,0 21-16,1 0 0,-1-1 0,21 1 16,-21 0-16,0 0 0,22 0 15,-22 0-15,0 21 0,0 0 0,22 0 16,-22 0-16,0 0 0,21 0 16,-21 0-16,1 21 0,-1 0 0,0 0 15,0 21-15,-21-20 0,0 20 0,0-21 16,0 21-16,0 1 0,0 20 15,-21-20-15,0-22 16,21 0-16,-21 0 0,21 0 16,0 0-16,-22-21 0,22 22 15,-21-22-15,21-22 32,0 1-32,0 0 0,0 0 15,0 0-15,0-22 0,21 1 16,1 21-16,-1-21 0,0-1 0,0 22 15</inkml:trace>
  <inkml:trace contextRef="#ctx0" brushRef="#br2" timeOffset="165919.79">21780 6668 0,'0'0'0,"0"-22"15,0 44 16,-21-1-15,21 0-16,-21 21 0,21-21 0,-21 1 16,21 20-16,0-21 0,0 21 15,-21-20-15,21 20 0,-21-21 0,21 21 16,-22-20-16,22 20 0,0-21 16,0 0-16,0 0 0,0 1 0,0-1 15,0 0-15,0 0 16,0 0-16,22-21 15,-1 0-15,0 0 16,0 0-16,-21-21 0,21 21 0,0-21 16,1 0-16,-1 0 0,-21-1 0,21 1 15,-21 0-15</inkml:trace>
  <inkml:trace contextRef="#ctx0" brushRef="#br2" timeOffset="166128.59">21675 6900 0,'21'0'47,"0"0"-31,0 0-16,0 0 0,0 0 16,1 0-16,20 0 0,0 0 0,-21 0 15,22 0-15,-1-21 16,-21 21-16,22 0 0,-22 0 0,0 0 0,21-21 15,-21 0-15,1 21 0</inkml:trace>
  <inkml:trace contextRef="#ctx0" brushRef="#br2" timeOffset="166851.63">22310 6816 0,'0'21'16,"0"0"-16,-22-21 15,22 21-15,-21 0 0,21 1 16,0-1-16,0 0 0,0 0 15,0 0-15,0 0 0,0 1 16,0-1-16,0 0 0,0 0 16,0 0-16,0 0 0,-21-21 0,21 22 15,0-1-15,0 0 0,-21-21 16,21 21-16,-21-42 47,21 0-47,0 0 0,0-1 15,0 1-15,0 0 0,0 0 16,0 0-16,0-22 0,0 22 0,0 0 16,21 0-16,-21 0 0,21 0 15,0 21-15,0-22 0,1 1 0,-1 21 16,0 0-16,0-21 0,0 21 16,22 0-16,-22 0 0,0 0 0,0 21 15,0-21-15,0 21 0,1 1 0,-1-1 16,0 0-16,0-21 0,-21 21 15,0 0-15,0 0 0,0 1 0,0-1 16,0 0-16,0 0 16,0 0-16,0 0 0,0 1 0,0-1 15,0 0-15,0 0 16,0-42 31,0 0-47,0 0 0,0-1 0,0 1 15,0 0-15,0-21 0,21 21 16,0-1-16,1-20 0,-1 21 0,21 0 16,-21-22-16,22 22 0,-22 0 15,21 0-15,-21 21 0,22-21 0,-1 21 16,-21 0-16,43 0 16,-43 21-16,0-21 0,0 21 15,0 0-15,-21 0 0,0 22 16,0-22-16,0 0 0,0 21 0,0-20 15,0 20-15,0-21 0,0 21 16,0-20-16,0-1 0,0 0 0,-21 0 16,21 0-16,-21 0 0,21 1 0,-21-22 15,21 21-15,0 0 16,0-42 0,21 0-1,-21-1-15,21 1 0,0-21 16,0 21-16</inkml:trace>
  <inkml:trace contextRef="#ctx0" brushRef="#br2" timeOffset="167219.25">23685 6541 0,'0'0'0,"0"-22"15,0 1-15,0 42 31,-21 1-31,0-1 0,21 21 16,-21-21-16,0 22 0,21-22 0,-21 21 16,-1 0-16,1-20 0,0 20 15,0 0-15,21-21 0,-21 22 0,0-1 16,21-21-16,0 22 0,-22-22 0,22 21 16,-21 0-16,21-20 0,0-1 15,0 21-15,0-21 0,0 0 0,0 1 16,21-1-16,1-21 15,-1 0-15,0 0 0,0 0 0,0 0 16,22 0-16,-1 0 0,-21-21 16,21 21-16,1-22 0,-22 1 15,0 0-15,0 21 0,0-21 0,1 0 16,-1 0-16,-21-1 16,0 1-16,0 0 15</inkml:trace>
  <inkml:trace contextRef="#ctx0" brushRef="#br2" timeOffset="167923.45">24765 6456 0,'21'-21'0,"-42"42"0,63-63 0,-42 20 0,21 1 15,1 0-15,-22 0 0,21 0 16,-21 0-16,0 42 31,-21 0-15,-1 0-16,1 21 0,0 1 16,-21-1-16,21 0 0,-1 22 0,-20-1 15,21-20-15,-21 20 0,-1 1 16,22-1-16,-21 1 0,-1-1 0,1 1 15,21-1-15,-21 22 0,-1-22 0,22 1 16,-21-1-16,21 1 0,-1-22 16,-20 64-16,42-85 0,0 22 15,-21-22-15,21 0 0,0 0 16,0 0-16,0 0 16,21-21 30,-21-21-30,0 0-16,21 0 16,0 0-16,-21 0 0,22-1 15,-22 1-15,0 0 0</inkml:trace>
  <inkml:trace contextRef="#ctx0" brushRef="#br2" timeOffset="168760.87">25125 6668 0,'0'0'0,"0"-22"0,0 1 0,0 0 16,0 0-16,0 0 15,0 42 17,0 21-17,-21-21-15,21 22 16,0-22-16,-22 21 0,22 1 0,0-1 15,0 0-15,-21 1 0,0-1 16,0-21-16,21 21 0,-21 1 0,0-1 16,21-21-16,-22 22 0,1-1 15,21-21-15,0 0 0,0 0 0,-21 1 16,21-1-16,-21-21 16,21 21-16,0-42 15,0 0 1,0-1-16,0 1 0,0-21 0,0 21 15,0 0-15,0-22 0,21 22 0,0 0 16,-21 0-16,21 0 16,1-1-16,-1 1 0,0 0 0,0 21 15,0-21-15,22 21 0,-22 0 16,21 0-16,0 0 0,-20 0 0,20 0 16,0 0-16,1 0 0,-22 0 15,21 21-15,0 0 0,-20 0 16,-1 1-16,-21-1 0,0 0 0,0 0 15,0 0-15,-21 0 16,-1 1-16,1 20 0,0-21 0,-21-21 0,-1 21 16,1 0-16,0 1 0,-1-22 15,22 0-15,-21 21 0,21-21 16,-22 0-16,22 0 16,0 0-16,21-21 31,21 21-31,0-22 0,1 22 0,20-21 15,-21 21-15,0-21 0,22 0 16,-22 0-16</inkml:trace>
  <inkml:trace contextRef="#ctx0" brushRef="#br2" timeOffset="169183.28">25823 6922 0,'0'0'0,"0"-22"0,0 1 16,-21 21 15,0 21-31,0-21 0,0 22 16,-1-1-16,1 0 0,21 0 0,-21 0 15,0 0-15,0 1 0,21-1 16,0 21-16,0-21 0,0 0 0,0 1 16,0-1-16,0 0 0,0 0 15,0 0-15,0 0 0,21 1 0,0-22 16,0 0-16,22 0 0,-22 0 15,21 0-15,0 0 0,-20 0 16,20-22-16,0 1 0,1 0 0,-1 0 16,0-21-16,-21 20 0,22 1 15,-22-21-15,0 21 0,0 0 0,-21-22 16,0 22-16,0 0 0,0 0 16,0 0-16,-21-1 0,-21 1 0,21 21 15,-22 0-15,22 0 0,-21 0 16,-1 0-16,1 0 0,0 0 0,-1 21 15,1-21-15,21 22 16,-21-1-16,20-21 0,1 21 0,21 0 16,0 0-16,0 0 0,21-21 15,1 0-15,-1 22 0,21-22 16,0 0-16,1 0 0</inkml:trace>
  <inkml:trace contextRef="#ctx0" brushRef="#br2" timeOffset="170360.3">26564 6985 0,'0'0'0,"21"-21"0,-21 0 0,0 0 16,21-1-16,-21 1 0,0 0 0,0 0 15,0 0-15,-21 21 16,0 0-16,0 0 0,0 0 0,0 0 16,-1 0-16,1 21 15,0 0-15,-21 0 0,21 0 0,-1 22 16,1-22-16,0 0 0,0 21 15,0-20-15,21-1 0,0 21 0,0-21 16,0 22-16,0-22 0,0 0 16,21 0-16,0 0 0,0 0 0,0-21 15,1 0-15,-1 0 0,21 0 0,-21 0 16,0 0-16,1 0 0,20-21 16,-21 21-16,0-42 0,0 21 0,1 0 15,-1-22-15,0 22 0,21-64 16,-21 43-16,1 0 15,-1-1-15,0-20 0,-21 21 16,0-22-16,21 22 0,-21-22 0,0 22 16,21 0-16,-21 20 0,0-20 15,0 21-15,-21 42 32,0 0-32,0 22 0,0-22 0,21 42 15,0-20-15,-22-1 0,22 0 16,0 1-16,0-1 0,0 0 0,0 1 15,0-22-15,0 21 0,0 0 16,0-20-16,0 20 0,0-21 0,0 0 16,22 22-16,-22-22 0,42 0 15,-21 21-15,0-42 0,0 21 16,22 1-16,-22-22 0,0 0 0,21 0 16,-20 0-16,20 0 0,-21 0 15,21-22-15,-20 1 0,-1 0 0,0 0 16,0-21-16,0 20 0,0 1 15,1-21-15,-22 21 0,0 0 0,21-1 16,-21 1-16,0 0 0,21 21 16,-21 21 15,0 0-31,-21-21 0,21 22 0,-21-1 16,21 0-16,0 0 0,0 0 15,0 0-15,0 1 0,0-1 16,0 0-16,0 0 0,21 0 15,0-21 1,21 0-16,-21 0 0,1 0 0,20 0 16,-21 0-16,0-21 0,0 0 15,1 0-15,-1 0 0,0-1 0,21-20 16,-42 21-16,21 0 0,22-43 16,-22 43-16,-21 0 0,0 0 15,0 0-15,21 21 16,-21 21 15,0 0-31,0 0 16,-21 0-16,21 0 0,-21 1 0,21-1 15,0 21-15,0 0 0,-21-20 16,-1 20-16,22 0 0,-21 1 0,21 20 16,0-21-16,0 1 0,-21-1 15,21 22-15,0-22 0,-21 0 0,21 1 16,0-22-16,0 21 0,0 0 0,0 1 15,0-1-15,0 0 0,0-20 16,0 20-16,0 0 0,0-21 16,0 22-16,0-22 0,0 0 0,0 0 15,0 0-15,21-21 16,-21-21 0,0 0-1,0 0-15,0 0 0,0 0 0,0-22 16,0 1-16,-21 21 0,0-22 15,21 1-15,0 21 0,-21-21 0,21 20 16,0 1-16,0 0 0,0 0 0,0 0 16,0 0-16,0-1 15,0 1-15,0 0 0,21 21 16,0-21-16,-21 0 0,21 0 16,0-1-16,22 1 0,-22 0 15,0-21-15,0 21 0,21-22 16,-20 22-16,-1-21 0,21-1 0</inkml:trace>
  <inkml:trace contextRef="#ctx0" brushRef="#br2" timeOffset="170687.91">28427 6392 0,'0'0'0,"0"-21"0,0 0 0,0 0 0,0 42 32,-21 21-17,-1-20-15,1 20 0,0 21 16,0-20-16,0 20 0,-22-20 0,1 20 16,21 1-16,-21-22 0,20 0 15,1 22-15,0-22 0,0 0 0,0 1 16,0 20-16,21-20 0,-22-22 15,22 21-15,0 0 0,0-20 16,0-1-16,0 0 0,0 0 16,0 0-16,22-42 31,-22 0-31,21 21 0,0-21 0</inkml:trace>
  <inkml:trace contextRef="#ctx0" brushRef="#br2" timeOffset="171883.29">28892 7218 0,'0'0'0,"22"0"16,-1 0-16,0 0 0,0 0 15,0 0-15,0-21 0,1 0 0,-1 21 16,0-22-16,0 1 0,-21 0 16,0 0-16,0 0 15,0 0-15,0-1 0,0 1 16,0 0-16,-42 0 0,21 0 0,-1 0 15,1-1-15,-21 1 0,21 21 16,0 0-16,-22 0 0,22 0 0,-21 0 16,-1 0-16,22 21 0,-21 1 15,21-1-15,-22 0 0,22 21 0,0-21 16,0 22-16,0-22 0,0 21 16,21 1-16,-22-22 0,22 21 0,0-21 15,0 22-15,0-22 0,0 0 16,0 0-16,22 0 15,-1-21-15,0 0 0,0 0 0,0 0 16,0 0-16,22 0 0,-22-21 16,0 21-16,21-21 0,-20 0 0,-1-22 15,21 22-15,-21-21 0,0 21 16,22-22-16,-22 1 0,0 0 0,0-1 16,22 1-16,-22 0 0,-21-22 15,21 22-15,0-22 0,0 1 0,-21 21 16,0-22-16,0 22 0,0-1 15,0 1-15,0 0 0,0 21 0,0-1 16,-21 44 0,21-1-16,-21 0 15,21 21-15,-21 1 0,0-1 16,21 0-16,-22 22 0,22-22 0,-21 22 16,21-22-16,-21 0 0,21 1 15,0-1-15,0 0 0,0 1 0,0-1 16,0-21-16,0 21 0,21-20 15,22-1-15,-22 0 0,0 0 0,21-21 16,1 0-16,-22 0 0,21 0 16,0 0-16,1 0 0,-1 0 15,-21-21-15,22 0 0,-22 0 16,0-1-16,0 1 0,0-21 0,0 21 16,1 0-16,-22-1 0,21-20 15,-21 21-15,0 0 0,0 0 16,0 42-1,0 0 1,0 0-16,0 0 16,-21 0-16,21 1 0,0-1 0,-22 0 15,22 0-15,0 0 0,0 0 16,0 1-16,0-1 0,0 0 16,0-42 15,0 0-16,0-1-15,0 1 16,0-21-16</inkml:trace>
  <inkml:trace contextRef="#ctx0" brushRef="#br2" timeOffset="172079.48">29570 6752 0,'0'-21'31,"-21"21"-31,21 21 63,21 0-63,0-21 16,-21 22-16,21-22 0</inkml:trace>
  <inkml:trace contextRef="#ctx0" brushRef="#br2" timeOffset="172356.22">29866 6858 0,'-42'0'16,"42"21"0,0 0-1,0 1-15,0-1 16,0 0-16,21 0 0,0 0 15,0 0-15,-21 1 0,21-1 0,1 0 16,-1 0-16,-21 0 0,21 0 16,-21 1-16,21-1 0,-21 0 15,0 0-15,0 0 16,0-42 15,0 0-31,21 0 16,0 0-16,1-22 0</inkml:trace>
  <inkml:trace contextRef="#ctx0" brushRef="#br2" timeOffset="172623.87">30332 6795 0,'0'0'0,"-21"0"32,-1 0-32,1 21 15,0 0-15,0 0 0,0 0 16,21 0-16,-21 1 0,-1-1 0,1 0 15,0 0-15,0 21 0,0-20 16,0-1-16,-1 21 0,22-21 16,-21 0-16,0 22 0,0-22 0,21 0 15,-21 0-15,21 0 16,0 1-16,21-22 31,0 0-31,0-22 0,22 1 16,-22 0-16,0 0 0,21-21 15,-21 20-15,22 1 0</inkml:trace>
  <inkml:trace contextRef="#ctx0" brushRef="#br2" timeOffset="172999.11">31051 6160 0,'0'0'15,"22"-22"-15,-22 1 0,0 0 16,-22 42 15,1 0-31,0 22 0,0-1 16,0 22-16,0-1 0,-1 1 0,1-1 16,0 22-16,0-22 0,-21 1 15,20 20-15,1-41 0,0 20 0,0 1 16,0-1-16,0 1 0,-22-22 15,22 22-15,0-1 0,0-21 16,0 1-16,21-1 0,-22 0 0,1 1 16,0-1-16,21-21 0,0 0 15,0 1-15,0-1 0,0 0 16,21-42 15,0 0-31,1 21 0,-22-43 16,21 22-16,0 0 0,21-21 0,-21-1 15,1 22-15</inkml:trace>
  <inkml:trace contextRef="#ctx0" brushRef="#br2" timeOffset="173263.93">31178 6900 0,'0'22'16,"0"-1"-16,0 0 15,0 0-15,0 0 16,0 0-16,0 1 0,-21-1 16,21 0-16,0 0 0,0 0 0,0 0 15,0 1-15,0-1 0,-21-21 16,21 21-16,0 0 0,0 0 16,0-42 15,0 0-31,0 0 15,0 0-15,0-1 0,21-20 16,-21 21-16,21-21 0</inkml:trace>
  <inkml:trace contextRef="#ctx0" brushRef="#br2" timeOffset="173447.94">31305 6689 0,'0'0'15,"0"-21"-15,0-1 0,-21 22 0,21-21 16,-21 21-1,21 21 17,0 1-17,0-1-15,0 0 0,0 0 16,21-21-16,0 21 0,-21 0 16,22-21-16</inkml:trace>
  <inkml:trace contextRef="#ctx0" brushRef="#br2" timeOffset="173984.14">31581 6943 0,'-22'21'47,"1"0"-47,21 0 16,0 0-16,0 1 0,0-1 15,0 0-15,0 0 16,0 0-16,0 0 0,-21 1 16,21-1-16,0 0 0,0 0 15,-21-21 1,21-21 15,0 0-31,0 0 16,0-1-16,0 1 0,0 0 0,0 0 15,21-21-15,0 20 0,0 1 16,1 0-16,-1 0 0,0 0 16,0 0-16,0-1 0,0 22 0,1 0 15,-1 0-15,0 0 0,0 0 16,0 0-16,0 0 0,1 22 0,-1-1 16,-21 0-16,0 0 0,21 0 15,-21 0-15,0 1 0,0 20 16,0-21-16,0 0 0,0 22 15,0-22-15,0 0 0,0 0 0,0 0 16,-21 0-16,21 1 0,0-1 16,0 0-16,0 0 15,0-42 17,21 0-17,0 0-15,0-1 0,0 1 0,1 0 16,-1-21-16</inkml:trace>
  <inkml:trace contextRef="#ctx0" brushRef="#br2" timeOffset="174294.15">32237 6964 0,'0'0'0,"0"21"47,-21 0-47,21 22 15,-22-22-15,1 0 0,21 21 16,-21-21-16,21 22 0,0-1 0,-21 0 15,0 1-15,21-1 0,-21 0 16,21 1-16,0-1 0,-22 0 16,22 1-16,-21-1 0,21 0 0,0 1 15,0-1-15,-21-21 0,21 22 16,0-1-16,-21-21 0,21 21 16,0-20-16,0-1 0,0 0 0,0 0 15,0 0-15,0 0 16,21-21-1,0 0-15,0-21 0,-21 0 16,22 0-16,-1 21 0,-21-21 0,21 0 16,0-22-16,-21 22 0,0 0 15,21-21-15</inkml:trace>
  <inkml:trace contextRef="#ctx0" brushRef="#br2" timeOffset="174644.7">32279 7049 0,'0'0'0,"0"-22"0,-21-20 0,21 21 0,-21 21 16,21-21-16,0 0 0,0-1 15,0 1-15,21 0 0,0 21 16,0 0-16,0 0 0,22 0 16,-22 0-16,21 0 0,-21 0 15,22 21-15,-1 0 0,-21 1 0,0-1 16,1 0-16,-1 21 15,-21-21-15,0 1 0,0-1 0,0 0 16,-21 0-16,-1 0 0,1 0 16,0-21-16,0 22 0,-21-1 15,20-21-15,1 0 0,0 21 0,-21-21 16,21 0-16,-1 0 0,22 21 16,-21-21-16,42 0 31,1 0-31,-1 0 15,21 0-15,-21 0 0,0-21 16,22 0-16,-22 21 16</inkml:trace>
  <inkml:trace contextRef="#ctx0" brushRef="#br2" timeOffset="175400.26">32808 6943 0,'0'0'0,"0"-21"0,0 42 47,0 0-47,0 0 16,0 0-16,0 0 0,0 1 15,0-1-15,0 0 0,0 0 0,0 0 16,0 0-16,0 1 0,0-1 16,21 0-16,-21 0 15,22-21-15,-1 0 0,0 0 16,0 0-1,0 0-15,0 0 0,-21-21 0,22 0 16,-1 0-16,0-1 0,-21 1 16,21-21-16,0 21 0,0 0 0,1-22 15,-22 22-15,0 0 0,21 0 16,-42 42 15,21 0-31,-22-21 16,22 21-16,-21 0 0,21 1 15,0-1-15,0 0 0,0 21 16,0-21-16,0 1 0,0-1 0,21 0 16,1 0-16,-1-21 15,0 21-15,0-21 16,0 0-16,0 0 0,1 0 0,-1 0 16,0-21-16,0 0 0,-21 0 15,21 0-15,0-22 0,1 22 16,-1-21-16,-21-1 0,21 1 15,0 0-15,0-22 0,-21 22 0,0-22 16,21 1-16,-21-1 0,22 1 16,-22 21-16,0-1 0,0 1 0,0 21 15,0 0-15,0-1 16,0 44 0,-22-1-16,1 0 0,0 21 15,21 1-15,0-1 0,-21 0 16,0 22-16,21-22 0,0 0 0,0 1 15,-21-1-15,21 0 0,0 1 16,-22-1-16,22-21 0,0 22 16,0-1-16,0-21 0,0 0 0,0 0 15,0 1-15,0-1 0,22 0 16,-1-21-16,0 21 0,0-21 16,0 0-16,0 0 15,1 0-15,-1 0 0,0 0 16,0-21-1,-21 0-15,21 21 0,-21-21 16,0-1-16,21 1 0,1 0 16,-22 0-16</inkml:trace>
  <inkml:trace contextRef="#ctx0" brushRef="#br2" timeOffset="175692.42">33274 6795 0,'0'0'16,"-42"0"-16,20 0 0,22-22 16,22 22-1,-1 0-15,0 0 0,21 0 16,1 0-16,-1 0 0,0-21 16,22 21-16,-22 0 0,0 0 15,1 0-15,-1 0 0,-21 0 0,0 0 16,22-21-16,-22 21 15,0 0-15,-21-21 16,-21 21 15,0 0-31,0 0 0,-22 0 16,22-21-16,0 21 0,-21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8T12:01:11.8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1439 910 0,'0'0'0,"0"-21"0,0 0 0,0 0 16,0 0-16,0-1 0,-21 1 15,0 42 1,21 1-1,0 20-15,0 21 0,0-20 0,0 41 16,-21-20-16,0-1 0,-1 1 16,1 21-16,0-22 0,0 1 15,0-1-15,0 22 0,-1-22 16,1-20-16,0 20 0,0-21 16,0 1-16,0-1 0,21-21 15,0 0-15,-22 1 0,1-22 16,0-22-1,21-20-15,0 21 16,0-21-16,0-1 0,0 1 0,0-22 16,-21 22-16,21-21 0,0 20 15,0 1-15,0 0 0,0 20 0,0 1 16,0 0-16,0 0 0,21 21 31,0 21-31,0 0 0,-21 0 16,22 1-16,-1-1 0,0 21 15,0 0-15,0 1 0,0-1 16,1 0-16,-1 1 0,0-1 0,21 0 16,1 1-16,-22-22 0,21 0 15,0 0-15,22 0 0,-22-21 0,1 0 16,-1 0-16,0 0 0,1 0 16,-1-21-16,0 0 0,1-21 15,-1-1-15,0 1 0,1 0 16,-22-22-16,21 1 0,-21-1 0,0 1 15,1-1-15,-1-20 0,-21 20 16,0-21-16,0 1 0,0-1 16,0 22-16,-21-22 0,-1 43 15,-20-22-15,0 22 0,-1-1 0,1 22 16,-21 0-16,-22 0 0,21 21 16,1 0-16,-22 0 0,1 21 15,20 0-15,-21 22 0,22-1 0,21 21 16,-1 1-16,1-1 0,21 1 15,0 84-15,21-84 16,0-22-16,42 21 0,-21-20 0,21-1 16,1 0-16,-1-20 0,22-1 15,-1 0-15,1 0 0,-22-21 16,21 0-16,1 0 0,-22 0 16,22 0-16,-22 0 0,0 0 15,1 0-15,-22 0 0,21-21 16,-21 21-16,1-21 0,-1 0 0,-21-1 15,21 22-15,-21-21 0</inkml:trace>
  <inkml:trace contextRef="#ctx0" brushRef="#br0" timeOffset="480.51">2371 1503 0,'-43'0'32,"22"0"-32,21-21 15,0 0-15,-21 21 0,21-22 0,0 1 16,0 0-16,21 0 16,0 21-16,0-21 0,1 21 15,20 0-15,-21 0 0,21 0 0,-20 0 16,20 0-16,-21 0 0,21 21 15,-20-21-15,-1 21 0,0 0 16,21 22-16,-42-22 0,21 0 0,1 21 16,-22 1-16,0-1 0,0-21 15,0 21-15,0 1 0,0-22 0,0 21 16,0-21-16,0 1 0,-22-1 16,22-42 15,0-1-31,0 1 0,0-21 15,0 21-15,0-22 0,0 1 0,0 0 16,0 21-16,0-22 16,0 22-16,0-21 0,22 21 0,-1-1 15,-21 1-15,0 0 0,21 21 16,0 0-16,0 0 16,0 0-16,1 0 0,-1 21 15,0 0-15,0-21 0,-21 22 16,21-1-16,0 0 0,1 0 15</inkml:trace>
  <inkml:trace contextRef="#ctx0" brushRef="#br0" timeOffset="1629.42">3556 1715 0,'0'0'0,"21"0"0,0-22 0,0 1 15,-21 0-15,0 0 0,0 0 0,22-22 16,-22 22-16,0 0 0,0-21 15,0 21-15,0-1 0,-22-20 0,1 21 16,21 0-16,-21 0 0,0-1 16,0 22-16,0 0 0,-1-21 0,1 21 15,-21 0-15,21 0 0,-22 21 16,22-21-16,-21 22 0,0-1 16,-1 0-16,22 21 0,-21-21 15,21 22-15,-1-1 0,1 0 0,21 1 16,0 20-16,0-20 0,0-1 15,0 0-15,0 1 0,0-22 16,0 21-16,0-21 0,21 0 0,1 1 16,-1-1-16,0 0 0,0-21 15,21 0-15,-20 0 0,-1 0 16,0-21-16,0 0 0,21-1 16,-20-20-16,20 21 0,-21-21 0,0-1 15,22 1-15,-22-22 0,0 22 16,0 0-16,0-1 0,-21 1 0,0 0 15,0-1-15,0 22 0,21 0 16,-21 42 15,-21 0-31,0 1 0,0 20 0,21 0 16,-21 1-16,21-1 0,-21 0 16,21 1-16,0 20 0,0-21 0,0 1 15,0-22-15,0 21 0,0-21 16,0 1-16,0-1 0,0 0 0,21 0 15,0-21-15,0 0 16,0 0-16,0 0 0,1 0 0,20 0 16,-21-21-16,0 0 0,22 0 15,-22-22-15,0 1 0,21 0 0,-21-1 16,1 1-16,20 0 0,-21-1 16,0 1-16,0 0 0,1 20 15,-22 1-15,21-21 0,0 21 16,-21 0-16,0 42 31,0 0-15,-21 0-16,21 21 0,-21-20 15,-1 20-15,22-21 0,0 21 0,0 1 16,0-22-16,-21 0 0,21 0 16,0 0-16,0 1 0,0-1 0,0 0 15,21-21 1,1 0-16,-1 0 15,0-21-15,0 0 0,0-1 16,0 1-16,1 0 0,-1-21 0,0-1 16,0 22-16,0-21 0,0 0 15,-21 20-15,22-20 0,-1 21 0,-21 0 16,21 0-16,-21-1 16,0 44-1,0-1 1,0 0-16,0 21 0,0-21 0,0 22 15,-21-1-15,21 0 0,0-20 16,0 20-16,0 0 0,0-21 16,0 22-16,0-22 0,21 0 15,0-21-15,0 21 0,0-21 0,1 0 16,20 0-16,0 0 0,1 0 16,-1 0-16,0-21 0,1 0 0,-1 0 15,0-22-15,1 22 0,-1-21 16,-21 0-16,0-1 0,22 1 0,-22 0 15,-21-1-15,0 1 0,0 0 16,0-1-16,0 22 0,0 0 0,0 0 16,0 0-16,-21 21 0,-1-22 15,1 22-15,0 0 0,0 0 16,0 0-16,0 22 16,21-1-16,-22-21 0,22 21 15,-21-21-15,21 21 16,21-21-1,1 0-15,-1 0 16,0 0-16,21-21 0</inkml:trace>
  <inkml:trace contextRef="#ctx0" brushRef="#br0" timeOffset="2162.12">5503 826 0,'0'0'0,"0"-43"0,0 22 15,0-21-15,0 21 0,0-1 0,0 1 16,-21 21-1,0 0-15,0 0 0,21 21 16,-21 1-16,-1 20 0,1 0 16,0 1-16,0 20 0,21 22 0,-21-22 15,21 1-15,-21 20 0,21-20 16,0-1-16,-22 1 0,22-1 0,0-20 16,-21 20-16,21 1 0,0-22 15,0 0-15,0 1 0,0-1 0,0 22 16,0-43-16,0 0 15,0 0 1,0-42-16,0 0 16,21-22-16,-21 22 15,22-21-15,-1 0 0,-21-1 0,21 1 16,0 0-16,0-1 0,0 1 16,1 0-16,41-22 0,-21 22 15,1 21-15,-1-1 0,0 1 16,1 0-16,-1 21 0,0 0 15,1 0-15,20 21 0,1 22 16,-22-22-16,-21 0 0,0 21 0,1 1 16,-1-22-16,-21 21 0,0 0 15,0 1-15,0-1 0,-43 0 0,22-20 16,-21 20-16,0-21 0,-1 21 16,-20-20-16,-1-1 0,22 0 15,-22-21-15,22 21 0,0-21 16,-1 0-16,1 0 0,0 0 0,21 0 15,-22 0-15,22 0 0,0-21 16,21 0-16,0 0 0,0-1 16,0 1-16,0-21 0,21 21 0,21 0 15,1-1-15</inkml:trace>
  <inkml:trace contextRef="#ctx0" brushRef="#br0" timeOffset="2688.13">6667 1355 0,'0'0'0,"22"-21"0,-1-1 0,0-20 0,0 21 16,-21 0-16,0-22 0,0 1 16,0 21-16,-21 0 0,0 0 15,0 21-15,-22 0 0,22 0 16,-21 0-16,-1 21 0,1 0 0,0 21 15,-1 1-15,1-22 0,0 42 16,21-20-16,-22-1 0,22 0 0,-21 22 16,21-22-16,-1 0 15,1 1-15,21 41 0,0-41 16,0-22-16,0 0 0,21 0 16,1 0-16,20 1 0,0-22 15,-21 0-15,22 0 0,-1 0 16,-21-22-16,22 1 0,-1 0 0,0-21 15,-21 21-15,1-22 0,20 1 16,-21 0-16,-21-1 0,21-41 16,-21 41-16,0 1 0,0 0 15,0 20-15,0 1 0,0 0 0,0 0 16,-21 42-16,0 0 16,0 0-16,0 22 15,21-22-15,-22 21 0,22 1 0,0-22 16,0 21-16,0 0 0,0 1 15,0-1-15,0-21 0,22 22 0,-1-22 16,0 0-16,0 0 0,0 0 16,0 0-16,1-21 0,20 0 0,-21 0 15,0 0-15,22 0 0,-1 0 16,21-42-16,-20 21 0,-1-21 16,0 20-16</inkml:trace>
  <inkml:trace contextRef="#ctx0" brushRef="#br0" timeOffset="3540.64">7429 1207 0,'0'0'0,"0"-22"0,0 1 0,0-21 16,-21 21-16,0 21 0,0 0 15,0 0-15,0 21 0,-1 0 16,1 0-16,0 22 0,0-22 16,0 21-16,21 0 0,-21 22 0,-1-22 15,22 1-15,-21-1 0,21 0 16,0 1-16,0-1 0,0 0 0,0-21 15,21 22-15,1-22 0,-1 0 16,0 0-16,21 0 0,-21-21 0,1 0 16,20 0-16,0 0 0,1 0 15,-1-21-15,0 0 0,1 0 16,-1-21-16,0-1 0,1 1 0,20 0 16,-21-1-16,1-20 0,-1-1 15,0-20-15,-20 20 0,20-42 16,0 22-16,-21-1 0,1 0 0,-1 22 15,0-22-15,-21-21 16,0 64-16,0 21 0,0 0 0,-21-1 16,0 22-16,-1 0 0,1 22 15,0-1-15,0 21 0,0 0 16,0 22-16,-1-1 0,22 22 0,0-21 16,-21 20-16,21 1 15,-21-22-15,21 1 0,0-1 0,0 1 16,0-22-16,-21 22 0,21-22 15,0 0-15,0-20 0,0 20 0,0-21 16,0 0-16,0 0 16,0-42-1,0 0 1,0-21-16,21 21 0,0-22 0,0 1 16,1 0-16,-1-1 0,21-20 15,0 20-15,-20 1 0,20-21 0,0 20 16,1 1-16,-1 0 0,0 20 15,1 1-15,-1 21 0,-21 0 16,21 0-16,-20 0 0,-1 0 0,-21 21 16,0 1-16,0-1 15,0 0-15,-21 0 0,-1 0 16,1 0-16,-21-21 0,0 22 16,-1-1-16,1-21 0,0 0 0,-1 21 15,22-21-15,-21 0 0,21 0 16,-1 0-16,1 0 0,0 0 0,0 21 15,21 0 1,0 0-16,0 1 0,0-1 16,0 0-16,21 21 0,0-21 15,0 1-15,1 20 0,-1-21 16,0 21-16,0-20 0,0 20 16,0-21-16,22 21 0,-22-20 15,0-1-15,0 0 0,0 0 16,1-21-16,-1 0 0,21 21 0,-21-21 15,0 0-15,1 0 0,-1 0 16,21 0-16,-21 0 0,0-21 0,22 0 16,-22 0-16,0 0 0,0-1 0,0 1 15,1 0-15,-22-21 16</inkml:trace>
  <inkml:trace contextRef="#ctx0" brushRef="#br0" timeOffset="4141.28">1926 2286 0,'0'0'16,"-42"0"-16,21 0 0,-1 0 0,-20-21 0,21 21 15,0 0-15,21-21 16,-21 21-16,42 0 15,0 0-15,21 0 16,1 0-16,20 0 0,1 0 16,20 0-16,22 0 0,42 0 15,-21 0-15,21 0 0,22 0 0,-1 0 16,22 0-16,20 0 0,1 0 16,0-21-16,274 21 15,-232 0-15,22-22 0,-22 22 0,21 0 16,-21 0-16,0 0 0,0 0 15,0 0-15,0-21 0,-21 21 0,-1 0 16,1 0-16,0-21 0,-21 21 0,-1 0 16,-20-21-16,-22 0 0,1 21 15,-1 0-15,-42-21 0,21 21 0,-42 0 16,0-22-16,-22 22 16,-20 0-16,-1 0 0,-20-21 0,-1 21 15,-21 0-15,0 0 0,-21-21 16,0 0-1,-21 21-15,0 0 0,-21 0 16,-22 0-16,1 21 0,-22 0 0,0 0 16,-20 1-16</inkml:trace>
  <inkml:trace contextRef="#ctx0" brushRef="#br0" timeOffset="5297.62">1524 3069 0,'0'-21'0,"0"42"0,0-63 15,21 42-15,-21-21 0,0 42 32,0 0-32,0 0 15,0 22-15,-21 20 0,0-21 16,21 22-16,-21-1 0,-1-20 16,1 20-16,0 1 0,0-22 15,0 0-15,0 1 0,21-1 16,-22-21-16,22 22 0,-21-22 0,21 0 15,21-21 1,1-21 0,-1 0-16,0-1 0,0-20 15,0 21-15,22-21 0,-22-1 16,21 1-16,-21-22 0,0 22 0,22 0 16,-22-1-16,0 1 0,0 21 15,-21 0-15,0 0 0,21 21 0,1 0 16,-1 21-16,-21 0 15,0 0-15,0 21 0,21 1 16,-21-22-16,0 21 0,21 1 16,-21-1-16,0 0 0,0 1 15,0-22-15,21 21 0,0-21 0,-21 0 16,22 1-16,-22-1 0,21 0 16,0-21-16,0 0 0,0 0 15,0 0-15,1 0 0,-1 0 16,21-21-16,-21 0 0,22-22 0,-22 22 15,0-21-15,21-1 0,-21 1 16,1 0-16,-1-1 0,-21-20 0,21-1 16,-21 22-16,21 0 0,-21-1 15,0 1-15,0 21 0,0-21 16,0 20-16,0 44 31,0-1-31,0 21 0,0-21 16,0 43-16,-21-22 0,21 0 15,0 22-15,0-22 0,0 22 0,0-22 16,0 0-16,0 1 0,21-1 16,0-21-16,0 22 0,1-22 0,-1 0 15,21 0-15,43-21 16,-64 0-16,21 0 0,22 0 0,-22 0 16,0 0-16,1-21 0,-1 0 15,0 0-15,1-1 0,-1-20 16,0 0-16,-20 21 0,20-22 15,-21-20-15,0 20 0,-21 1 0,0-21 16,0 20-16,0 1 0,0 21 16,0 0-16,0-1 0,0 1 0,-21 21 15,0 21 1,0 1-16,0 20 0,-1 0 0,1 1 16,0-1-16,0 0 0,21 22 15,0-22-15,0 0 0,0-20 16,0 20-16,0-21 0,0 21 0,21-20 15,-21-1-15,21 0 0,0-21 16,22 0-16,-22 0 0,0 0 0,21 0 16,1 0-16,-1 0 0,0-21 15,22 0-15,-1-1 0,1-20 0,-1 21 16,22-21-16</inkml:trace>
  <inkml:trace contextRef="#ctx0" brushRef="#br0" timeOffset="5776.34">5101 3090 0,'0'0'0,"21"-21"0,-21 0 16,0 0-16,21-21 0,-21 20 0,22 1 15,-22 0-15,0 0 0,0 0 16,0 0-16,0-1 0,-22 1 15,1 21-15,-21 0 0,21 0 16,-22 0-16,1 0 0,0 21 0,-1 1 16,1 20-16,0-21 0,-1 21 15,1 1-15,0-1 0,-1 22 0,22-1 16,-21 1-16,21-1 0,0 22 16,-1-22-16,1-20 0,21 20 15,0-21-15,0 1 0,0-1 0,21 0 0,1 1 16,62-1-1,-41-21-15,-1 0 0,85-21 16,-64 0-16,1 0 0,-1 0 16,1-21-16,-1 0 0,22 0 0,-21 0 15</inkml:trace>
  <inkml:trace contextRef="#ctx0" brushRef="#br0" timeOffset="7436.17">5842 3281 0,'0'0'0,"0"-148"31,-21 127-31,0 21 0,-22 0 16,22 0-16,-21 0 0,-1 0 0,22 0 16,-21 21-16,0 0 0,-1 0 15,1 21-15,0 1 0,20-1 16,-20 0-16,21 22 0,0-22 0,0 1 16,-1-1-16,1 0 0,21 1 15,0-1-15,0-21 0,0 21 0,0-20 16,0-1-16,21-21 0,1 21 15,-1-21-15,21 0 0,-21 0 0,22 0 16,-1 0-16,0-21 0,1 0 16,-1-1-16,0 1 0,1 0 0,-1 0 15,-21-21-15,21 20 0,-20-20 0,-1 0 16,0-1-16,-21 1 0,0 0 16,0-1-16,0 1 0,0 21 15,0 0-15,0 0 0,-21 21 16,0 0-16,-1 21 15,1 0-15,21 21 0,-21-21 16,0 22-16,21-1 0,-21 0 0,21 1 16,0-1-16,0 0 0,0 1 0,0-22 15,0 21-15,21-21 0,0 1 16,21-1-16,-20 0 0,20-21 0,-21 0 16,21 0-16,1 0 0,-1 0 15,0 0-15,1 0 0,-1 0 0,-21-21 16,22 0-16,-1-1 0,0 1 15,1-21-15,-1 21 0,-21-22 16,21 1-16,-20 0 0,-1-1 0,0 1 16,-21 21-16,0-21 0,0 20 15,0-20-15,0 21 0,0 42 16,-21 21 0,21-20-16,-21 20 0,-1-21 15,22 21-15,0 1 0,-21-1 16,21-21-16,-21 22 0,21-22 0,-21 21 15,21-21-15,0 0 0,0 1 16,0-1-16,0 0 0,0 0 16,-21-21-16,21-21 31,0 0-31,21 0 0,-21-1 16,21 1-16,-21-21 0,21 0 15,0 20-15,1-20 0,-22 0 0,21-1 16,0 1-16,0 0 0,0 21 15,-21-22-15,21 43 0,1-21 0,-1 21 16,0 21-16,-21 0 16,21 22-16,0-22 0,0 21 15,-21-21-15,0 22 0,22-1 0,-1-21 16,0 22-16,0-22 16,0 0-16,0 21 0,22-21 0,-22 1 15,0-22-15,21 21 0,1 0 16,-1-21-16,-21 0 0,22 0 0,-1 0 15,0 0-15,1 0 0,-1-21 0,-21 0 16,21 21-16,1-22 0,-22-20 16,42-21-16,-41 41 0,-1-20 15,0-21-15,-21 20 0,0 1 16,0-22-16,0 22 0,0 0 0,0 21 16,0-1-16,0 1 0,0 0 15,0 42 1,0 0-16,-21 22 0,0-22 15,-1 21-15,22 1 0,0-1 16,-21 0-16,21 1 0,-21-1 0,21-21 16,-21 21-16,21-20 0,0 20 15,0-21-15,0 0 0,0 0 16,0-42 15,0 0-31,0 0 16,21 0-16,-21-22 0,21 22 15,0-21-15,1 0 0,-1-1 0,0 1 16,21-22-16,-21 22 16,43-21-16,-43 41 0,0 22 15,0 0-15,1 0 0,-1 0 0,0 0 16,0 22-16,0 20 0,-21-21 16,0 21-16,0 1 0,0-1 0,0-21 15,0 22-15,0-1 0,0-21 16,0 21-16,21-20 0,1-1 15,-22 0-15,21 0 0,0 0 0,0-21 16,21 0-16,-20 0 0,20 0 16,-21 0-16,21 0 0,1 0 0,-1 0 0,-21 0 15,22-21-15,-1 0 0,0 0 16,-21 0-16,22-22 0,-22 22 16,0-21-16,0-1 0,0 22 15,22-63-15,-43 41 0,0 22 0,21 0 16,-21 0-16,0 42 31,0 0-31,-21 0 0,0 0 0,21 22 16,-22-22-16,1 21 0,0 1 15,21-22-15,0 21 0,0-21 0,0 22 16,0-22-16,0 0 0,0 0 16,0 0-16,21 0 0,22-21 15,-22 0-15,21 0 0,-21 0 0,22 0 16,-1 0-16,21 0 15,-20 0-15,-1-21 0,0 0 0,-20 0 16,20 0-16,0 0 0,-21-22 0,1 1 16,-1 21-16,0-43 0,-21 22 15,0 0-15,0-1 0,0-20 0,0 20 16,0 22-16,-21-21 0,0 21 16,-22 0-16,22 21 0,-21 0 0,-22 0 15,22 0-15,0 21 0,-1 21 16,22-21-16,-21 22 15,21-1-15,-1 0 0,1 1 0,0-22 0,0 21 16,21 0-16,0-20 0,0-1 16,0 0-16,0 0 0,0 0 15,21-21-15,0 0 0,0 0 16,22 0-16,-22 0 0,21 0 0,1 0 16,-22-21-16</inkml:trace>
  <inkml:trace contextRef="#ctx0" brushRef="#br0" timeOffset="7709.01">9377 2985 0,'0'0'0,"21"-43"0,0 1 0,0 0 16,0 20-16,-21 1 0,0 0 0,0 42 31,0 0-31,0 22 0,-21-22 16,0 21-16,0 1 0,0 20 15,21-21-15,-21 22 0,-1-1 16,1-20-16,21 20 0,0-20 0,-21 20 15,21-21-15,-21 1 0,21-22 0,0 21 16,0-21-16,0 1 0,0-1 16,0 0-16,21 0 0,0-21 15,0 0-15,1 0 0,-1 0 16,21 0-16,-21 0 0,0-21 0,22 21 16,-22-21-16,0-22 0,21 22 0,-20-21 15,-1 21-15</inkml:trace>
  <inkml:trace contextRef="#ctx0" brushRef="#br0" timeOffset="7896.9">9207 3112 0,'0'0'16,"-21"0"-16,0 0 0,42 0 31,0 21-31,1-21 0,-1 0 0,21 0 16,0 0-16,-20 0 0,20 0 0,-21 0 15,21 0-15,1 0 0,-1 0 16,-21-21-16,22 21 0,-22 0 0,0-22 16,21 22-16,-21-21 0</inkml:trace>
  <inkml:trace contextRef="#ctx0" brushRef="#br0" timeOffset="9464.24">11388 2985 0,'0'0'0,"21"-22"16,-21 1-16,0-63 15,0 62-15,0 1 16,0 0-16,0 0 15,0 42 1,0 0-16,-21 22 16,21-22-16,0 21 0,0 0 0,0 1 15,0 20-15,0 1 0,0-22 16,-22 22-16,22-1 0,0-21 16,0 22-16,0-22 0,0 1 15,0-1-15,0-21 0,0 21 0,22-20 16,-1-1-16,-21 0 0,21-21 0,0 0 15,0 0-15,0 0 16,1 0-16,-1 0 0,21-21 0,-21 0 16,0-1-16,1 1 0,20-21 15,-21 0-15,0-22 0,22 22 0,-22-22 16,0 22-16,21-22 0,-21 1 0,1-1 16,-1 22-16,0-21 0,-21 20 15,0 1-15,21 21 0,-21-22 0,21 22 16,-21 42-1,0 22 1,-21-22-16,0 21 0,0 1 16,21-1-16,-21 21 0,21-20 15,-22 20-15,22 1 0,0-22 0,0 0 16,0 1-16,0-1 0,0 22 16,0-22-16,22-21 0,20 0 15,0-21-15,-21 0 0,22 0 16,-22 0-16,21 0 0,1-21 15,-1 21-15,0-21 0,1 0 0,-1-22 16,-21 22-16,21-21 0,1 0 16,-1-22-16,-21 22 0,22-1 15,-1-41-15,-21 41 16,0 22-16,-21-21 0,21 21 0,-21 42 31,-21 0-15,21 21-16,-21-20 0,21-1 0,0 21 15,0-21-15,0 22 0,0-22 16,0 21-16,21-21 0,0 0 0,-21 1 16,22-1-16,-1 0 0,0 0 15,0 0-15,0 0 0,0-21 0,1 0 16,-22 22-16,-22-44 31,1 1-31,0 0 16,0 0-16,0 0 0,0 0 15,-22-1-15,22 1 0,0 0 0,0 0 16,0 21-16,-1 0 0,1 0 0,0 0 16,21 21-1,0 0-15,0 0 0,21 1 16,0-1-16,1 0 0,-1 0 16,21 0-16,-21-21 0,22 21 0,-1 1 15,21-22-15,-20 0 0,-1 0 16,22 0-16,-1 0 0,-21 0 15,22 0-15,-1 0 0,1 0 0,-1-22 16,1 1-16,-22 21 0,22-21 16,-22-21-16,-21 21 0,22-1 0,-22-20 15,21 0-15,-42-1 0,21 22 16,-21-21-16,21 0 0,-21 20 0,0-41 16,0 42-16,-21 21 15,0 21-15,0 0 16,-21 0-16,20 0 0,1 22 15,-21 41-15,21-41 0,21-1 16,0 0-16,0-20 0,0 20 0,0 0 16,0-21-16,21 1 0,0-1 15,0 0-15,0 0 0,1-21 16,20 0-16,-21 0 0,21 0 0,-20 0 16,20 0-16,21-21 0,-41 0 15,-1 0-15,21-22 0,-21 22 16</inkml:trace>
  <inkml:trace contextRef="#ctx0" brushRef="#br0" timeOffset="10249">15811 3323 0,'0'21'31,"0"-42"-15,0 0 0,0 0-16,0-21 15,0 20-15,0 1 0,0 0 0,0-21 16,0 21-16,-21-1 0,0-20 0,0 21 15,0-21-15,0 20 0,-43-41 16,43 42-16,-21 0 0,20 21 16,-20 0-16,0 0 15,21 21-15,-22 0 0,1 0 0,0 0 16,-1 22-16,22-1 0,-21 0 16,21 1-16,-22-1 0,22 0 0,0 1 15,21-1-15,0 0 0,0 1 0,0-1 16,0-21-16,21 0 0,0 0 15,0 1-15,22-1 0,-1-21 16,0 0-16,1 0 0,-1 0 0,22-21 16,-22-1-16,0 1 0,22 0 0,-22-21 15,0 21-15,1-22 0,-1 1 16,-21 0-16,22-1 0,-1-41 16,-21 41-16,0 1 0,-21 0 15,0 20-15,0 1 0,0 0 16,0 0-16,0 42 15,-21 0-15,0 22 0,21-22 16,-21 21-16,21 22 0,0-22 0,-21 0 16,21 22-16,0-22 0,0 0 15,0 1-15,0-1 0,0 0 0,0-20 16,21-1-16,0 21 0,0-21 16,0-21-16,22 0 0,-22 0 15,0 0-15,21 0 0,-21 0 0,22-21 16,-1 0-16,-21 0 0,22 0 15,-22-22-15,42-41 16,-42 41-16</inkml:trace>
  <inkml:trace contextRef="#ctx0" brushRef="#br0" timeOffset="10720.57">16573 2752 0,'0'0'0,"22"-43"0,-22 1 0,0 21 16,0-21-1,0 63-15,0 0 0,-22 21 16,1 1-16,0-1 0,0 0 0,0 22 15,21-22-15,-21 22 0,-1-22 16,22 21-16,0-20 0,0 20 16,-21 43-16,21-64 0,-21 1 15,21-22-15,0 21 0,0-21 16,0 1-16,0-1 0,0 0 16,0-42-1,0 0 1,0-22-16,0 22 0,0 0 15,0-21-15,0-1 0,21 1 16,-21 0-16,21-1 0,1 1 0,-1 0 16,21 20-16,-21 1 0,22 0 15,-22 21-15,21 0 0,-21 0 0,43 0 16,-22 0-16,-21 21 0,0 0 16,1 1-16,-1-1 0,0 21 0,-21-21 15,0 22-15,0-22 16,0 21-16,0-21 0,0 0 0,0 1 15,-21 20-15,0-21 0,-1 0 0,-20 0 16,0-21-16,-1 22 0,22-1 16,-21-21-16,0 0 0,-1 0 0,22 0 15,0 0-15,-21 0 0,20 0 16,22-21-16,0-1 16,0 1-16,22 0 0,-1 0 15,0 0-15,21 0 0,1-22 0,-1 22 16,0 0-16</inkml:trace>
  <inkml:trace contextRef="#ctx0" brushRef="#br0" timeOffset="11109.6">17441 3090 0,'64'-21'15,"-128"42"-15,170-42 0,-64 0 0,22 21 16,-43-21-16,0 21 0,-42-21 16,0 21-1,0 0-15,-22 0 0,1 0 16,0 0-16,-1 0 0,1 21 0,0-21 15,-1 21-15,1 0 0,-43 0 16,64 1-16,0-22 0,21 21 16,0 0-16,0 0 15,0 0-15,21 0 0,0 1 16,22-1-16,-1-21 0,0 21 0,1 0 16,41 21-16,-41-42 15,-1 22-15,0-1 0,1 0 0,-22 0 16,0-21-16,0 21 0,0 0 15,-21 1-15,-21-1 16,-21 0-16,0-21 0,-1 21 16,1-21-16,-22 0 0,22 0 0,-21 0 15,20 0-15,-20 0 0,-1 0 16,22 0-16,0 0 16,42-21-16,0 0 15,0 0-15,21-1 16,21 1-16,-21 0 0,22-21 0,-1 21 15,0-22-15</inkml:trace>
  <inkml:trace contextRef="#ctx0" brushRef="#br0" timeOffset="11388.44">17992 2858 0,'0'0'0,"21"-43"0,0 1 16,0 21-16,0 0 0,-21-22 16,0 22-16,0 0 0,-21 21 31,21 21-31,0 0 0,-21 0 0,21 22 15,-21-1-15,21 0 0,0 1 16,0-1-16,0 22 0,0-22 16,0 0-16,0 22 0,0-22 15,0 0-15,0 1 0,0-1 0,0 0 16,0 1-16,0-22 0,0 21 0,0-21 16,21 1-16,-21-1 0,0 0 15,21-21-15,0 0 0,0 0 0,1 0 16,-1 0-16,21 0 0,-21 0 15,22-21-15,-1 0 0,-21-1 0,21 1 16,1 0-16,-1 0 0,-21-21 16</inkml:trace>
  <inkml:trace contextRef="#ctx0" brushRef="#br0" timeOffset="12677.43">18584 3217 0,'0'0'0,"21"-21"0,1-21 0,-1 21 16,-21 0-16,21-1 0,-42 44 47,0-1-47,-1 0 0,1 21 0,0-21 15,0 22-15,21-22 0,0 21 16,-21-21-16,21 22 0,0-22 0,0 0 16,0 0-16,0 0 0,21 1 15,0-22-15,0 21 0,0-21 0,22 0 16,-22 0-16,21 0 0,1 0 16,-1 0-16,-21 0 0,21 0 15,1 0-15,-1-21 0,-21-1 0,22 1 16,-22 0-16,0-21 0,0 21 15,0-22-15,0 1 0,-21 0 0,0-1 16,0 1-16,0 0 0,0-1 16,-21 22-16,0-21 0,0 42 0,0-21 15,-22 21-15,22 0 0,-21 0 16,-43 42-16,64-21 0,-21 0 16,-1 0-16,1 22 0,21-1 15,0-21-15,0 22 0,-1-1 16,22 0-16,0-21 0,0 22 0,0-22 15,22 21-15,-1-21 0,0-21 16,21 22-16,-21-1 0,22-21 0,-22 0 16,21 0-16,-21 0 0,22 0 15,-1 0-15,0 0 0,1-21 0,-1 21 16,-21-22-16,22 1 0,-1 0 16,-21-21-16,21 21 0,-20-22 0,-1 1 15,0 21-15,0-22 0,0 1 16,0 21-16,-21 0 0,22 0 0,-22 42 31,0 0-31,0 0 16,0 21-16,-22-20 0,22-1 0,0 21 15,0-21-15,0 0 0,0 1 16,0-1-16,0 0 0,22-21 16,-1 21-16,0-21 0,0 0 15,0 0-15,0 0 0,1 0 0,20 0 16,-21 0-16,21 0 0,-20 0 0,-1-21 15,0 21-15,21-21 0,-21 0 16,1-1-16,-22-20 0,21 21 0,0 0 16,-21-22-16,21 1 0,0 21 15,-21-21-15,0 20 0,21 1 0,-21 0 16,22 21 0,-22 21-1,0 22-15,-22-22 0,1 0 16,21 21-16,-21-21 0,21 22 0,0-22 15,0 0-15,0 21 0,0-20 0,21-1 16,0 0-16,1 0 0,-1 0 16,21 0-16,0-21 0,-20 0 15,-1 0-15,21 0 0,-21 0 16,0 0-16,22 0 0,-22-21 0,0 0 16,0 0-16,0 0 0,1-22 15,-1 22-15,0-21 0,0-22 16,0 22-16,0 0 0,1-22 0,20 1 0,-21-1 15,0 1-15,22-1 16,-22 1-16,0-1 0,21 1 0,-42-1 16,21 22-16,-21 21 0,0-22 15,0 22-15,-21 42 16,0 22-16,-21-1 16,21 0-16,-22 22 0,22-1 0,0 1 15,0-1-15,0 1 0,-1-1 16,22 1-16,0-22 0,-21 22 0,21-1 15,0-20-15,0-1 0,0 0 16,21 1-16,1-22 0,-1 0 16,0 21-16,0-42 0,0 21 0,22 1 15,-22-22-15,21 0 0,0 0 0,1 0 16,-22 0-16,21 0 0,1-22 16,-22 1-16,21 0 0,0-21 15,-20 21-15,20-22 0,-21 1 0,0 0 16,0-1-16,1 22 0,-1-21 15,-21 21-15,0-22 0,0 22 16,-43 21 0,22 0-16,0 21 0,0 0 0,-21 1 15,20 20-15,1 0 0,0-21 16,0 22-16,21-1 0,0-21 16,0 22-16,0-22 0,0 21 0,0-21 0,21 0 15,0 1-15,0-1 0,22-21 16,-22 21-16,0-21 0,21 0 15,-20 0-15,20 0 0,-21 0 16,21 0-16,1 0 0,-1 0 0,-21-21 16,22 0-16,-1-1 0,0 1 15,1 0-15,-22 0 0,21-21 0,0 20 16,-20-20-16,-1 0 0</inkml:trace>
  <inkml:trace contextRef="#ctx0" brushRef="#br0" timeOffset="12961.16">20066 2858 0,'-42'0'0,"84"0"0,-106 21 15,43-21-15,42 0 16,1 0-16,20 0 15,-21-21-15,43 21 0,-22-22 16,21 22-16,1-21 0,-1 21 0,1 0 16,-1-21-16,1 21 0,-1 0 15,1 0-15,-1 0 0,1 0 16,-22 0-16,43 0 0,-64 0 16,0 0-16,0 0 0,-42 0 15</inkml:trace>
  <inkml:trace contextRef="#ctx0" brushRef="#br0" timeOffset="13748.44">720 4720 0,'0'0'15,"0"-21"-15,0 0 0,0 0 16,0 0-16,0-1 0,0 1 16,21 21-1,0 0-15,0 0 16,0 21-16,0 1 0,22 20 15,-22 21-15,21-20 0,1 20 0,-1 22 16,0-22-16,1 22 0,-1-21 16,0-1-16,-21 1 0,22-22 15,-22 21-15,0-20 0,0-1 0,-21 0 16,21 1-16,-21-22 0,0 21 16,0-21-16,0 1 0,0-1 15,-21-21 1,21-21-16,0-1 15,-21 1-15,21-21 0,0 21 0,0-22 16</inkml:trace>
  <inkml:trace contextRef="#ctx0" brushRef="#br0" timeOffset="14009.06">1524 4593 0,'0'0'15,"21"-42"-15,0 21 0,0 0 0,-21-1 16,0 1-16,-21 21 15,0 43-15,-21-22 16,-1 21-16,1 0 0,0 22 16,-22 21-16,1-1 0,-1 1 15,22 0-15,-22-1 0,22-20 16,-21 20-16,20-20 0,1-1 0,0 1 16,20-22-16,-20 22 0,21-22 15,0-21-15,21 22 0,0-22 16,21-21-16,0 0 15,0 0-15,22-21 0,-1-1 16,0 1-16,1-21 0,-1 21 0</inkml:trace>
  <inkml:trace contextRef="#ctx0" brushRef="#br0" timeOffset="14336.45">1863 4953 0,'0'21'0,"0"0"16,0 1-16,0 20 0,0-21 16,0 21-16,0 22 0,0-22 0,0 22 15,0-1-15,0 1 0,0-1 16,0 22-16,0 0 0,0-1 0,0 1 16,0 0-16,0-1 0,-22 1 15,22 0-15,-21 20 0,0-20 0,0 21 16,0-21-16,0-1 0,-22 1 15,22 0-15,0-22 0,0 22 16,0-43-16,-1 22 0,1-22 0,21 0 16,0 1-16,0-22 15,0-42 1,0-22-16,0 22 16,21-21-16,1-22 0,-1 1 0,0-1 15,0 1-15,0-22 0</inkml:trace>
  <inkml:trace contextRef="#ctx0" brushRef="#br0" timeOffset="14640.28">1841 5419 0,'0'0'0,"0"-64"15,0-63-15,0 85 16,22 21-16,-22-22 0,21 22 0,-21-21 16,21 0-16,0 42 15,0-22-15,22 1 0,-22 0 0,21 21 16,0 0-16,1 0 0,-1 0 15,0 0-15,22 21 0,-43 0 16,21 22-16,-20-22 0,-1 21 0,-21 1 16,0-1-16,-21 0 0,-22 1 15,22-1-15,-21 0 0,-64 22 16,64-22-16,-1-21 0,1 0 16,0 1-16,-22-1 0,43 0 15,-21 0-15,-1-21 0,22 0 16,0 21-16,0-21 0,42 0 31,0-21-31,21 21 0,-20-21 0,20 0 16,0 0-16</inkml:trace>
  <inkml:trace contextRef="#ctx0" brushRef="#br0" timeOffset="15120.75">3006 5165 0,'0'0'0,"21"-21"0,0-1 0,-21 1 0,0 0 16,0 0-16,0 0 0,-21 21 16,0 0-16,-1 0 0,1 0 15,0 0-15,0 0 0,-21 21 16,20 0-16,-20 0 0,21 22 0,-21-22 16,20 21-16,1-21 0,-21 22 15,21-1-15,0 0 0,21-21 0,0 22 16,0-1-16,0-21 0,0 43 15,0-43-15,0 0 0,21 0 16,0-21-16,21 0 16,-21 0-16,1 0 0,20 0 15,-21-21-15,21 0 0,1 0 16,-22 0-16,21-1 0,-21-20 0,1 21 16,-1-21-16,0-1 0,0 1 0,0 0 15,0-22-15,-21 22 16,0-1-16,0 1 0,0 21 0,0 0 15,0 42 1,0 0-16,0 0 0,0 22 16,0-22-16,0 21 0,0 0 15,-21-20-15,21 20 0,0 0 0,0-21 16,0 1-16,0 20 0,0-21 16,0 0-16,21 0 0,1-21 15,-1 0-15,0 0 16,21 0-16,-21 0 0,1-21 15,20 0-15,-21 0 0,21 0 0,-20 0 16</inkml:trace>
  <inkml:trace contextRef="#ctx0" brushRef="#br0" timeOffset="15372.6">3746 4678 0,'0'0'0,"0"-42"0,0 20 0,0 44 31,-21-1-31,0 21 0,21 0 15,0 22-15,0-22 0,-21 22 16,21-1-16,0 1 0,0-1 16,-21 1-16,21-22 0,0 64 15,0-64-15,0-21 0,0 22 16,0-22-16,21 21 0,-21-21 0,21 1 16,-21-1-16,21-21 15,0 0-15,1 0 16,-1-21-16,-21-1 0,21 22 15,0-21-15,0-21 0,0 21 0,1 0 16</inkml:trace>
  <inkml:trace contextRef="#ctx0" brushRef="#br0" timeOffset="15821">4170 4636 0,'0'0'0,"0"-43"0,0 22 0,0 0 15,21 21-15,-21 21 16,0 0-16,0 22 0,0-1 15,0 0-15,0 22 0,0-22 0,-21 43 16,21-43-16,0 22 0,0-1 16,-21 1-16,21-22 0,-22 21 0,22-20 15,0-22-15,0 21 0,0-21 0,0 22 16,-21-22-16,21 0 16,0 0-16,0-42 31,0 0-31,0 0 0,21 0 15,-21-1-15,22-20 0,-1 0 0,-21-1 16,21 1-16,0-21 0,0-1 16,0 1-16,1-1 0,20 22 0,-21-22 15,21 22-15,-20 21 0,20 0 16,-21-1-16,0 22 0,22 0 0,-22 22 16,0 20-16,0 0 0,0 1 0,0-1 15,-21 21-15,0-20 0,22-1 16,-22 22-16,0-22 15,0 0-15,0-21 0,0 43 16,-22-22-16,22-21 0,-21 1 0,21-1 16,-21 0-16,21 0 0,-21-21 15,0 0 1,0-21 0,-1 21-16,22-21 0,-21 0 0</inkml:trace>
  <inkml:trace contextRef="#ctx0" brushRef="#br0" timeOffset="16004.89">3535 5059 0,'0'0'0,"-21"21"0,-1-21 16,22 21 0,22-21-16,-1 0 0,0 0 15,21 0-15,1 0 0,-1 0 16,0 0-16,22 0 0,-22 0 0,0 0 15,1-21-15,-1 0 0,0 21 16,1-21-16,-22 0 0</inkml:trace>
  <inkml:trace contextRef="#ctx0" brushRef="#br0" timeOffset="16460.63">6202 4974 0,'0'0'16,"21"-42"-16,-21 21 0,0-22 0,0 22 0,0 0 16,0 42-1,0 22 1,0-22-16,0 21 0,-21 0 15,21 1-15,0-1 0,0 0 0,0 22 16,0-22-16,-21 1 0,21-1 0,-22-21 16,22 21-16,0-20 15,0-1-15,-21 21 0,21-21 16,-21-21-16,21-21 31,0 0-31,21-21 0</inkml:trace>
  <inkml:trace contextRef="#ctx0" brushRef="#br0" timeOffset="16640.53">6223 4657 0,'0'0'16,"0"-21"-16,0-1 0,-21 22 0,0 0 16,-1 0-1,22 22 1,0-1-16,0 0 15,0 0-15,22-21 0,-22 21 16,21-21-16,0 21 0,0-21 16,0 22-16</inkml:trace>
  <inkml:trace contextRef="#ctx0" brushRef="#br0" timeOffset="17052.29">6689 4974 0,'0'0'0,"0"21"0,0 1 16,0-1-16,0 21 0,-22-21 0,22 0 16,-21 1-16,21-1 0,-21 0 15,21 0-15,0 0 0,0 0 0,-21 1 16,0-1-16,21 0 0,-21 0 16,21 0-16,-22-21 15,1 0 1,21-21-1,0 0-15,0 0 0,0-22 16,0 22-16,0-21 16,43 0-16,-22-1 0,0 1 0,21 0 15,-21-1-15,22 1 0,20 0 0,-20-1 16,-1 22-16,21-21 0,-20 42 16,20 0-16,-20 0 0,-1 0 0,0 0 15,1 21-15,-1 0 0,-21 21 16,0-20-16,0 20 0,1 0 0,-22 1 15,0-1-15,0 0 0,0-21 16,0 22-16,-22-22 0,1 0 0,0 21 16,0-20-16,0-22 0,0 21 15,21 0-15,0-42 16</inkml:trace>
  <inkml:trace contextRef="#ctx0" brushRef="#br0" timeOffset="17648.72">8678 4890 0,'-84'-106'31,"62"85"-16,22-1-15,0 1 0,0 0 16,0 0-16,22 21 16,20 0-16,-21 0 15,21 0-15,1 21 0,-1 0 16,0 0-16,1 22 0,-1-1 0,0 0 16,1 1-16,-22-1 0,0 0 15,0 22-15,-21-22 0,0 1 0,0-22 16,0 21-16,0-21 0,0 22 0,-21-22 15,0 0-15,0-21 0,21 21 16,-21-21-16,-1 0 0,1 0 16,21-21-16,0 0 15,0 0-15,0-1 0,0 1 0,0-21 16,0 21-16,0-22 0,0-20 0,0 21 16,21-22-16,1 22 15,-1-22-15,0 22 0,0-22 0,0 22 16,22 0-16,-22-1 0,21 22 15,0 0-15,-20 21 0,20 0 0,0 0 16,-21 0-16,22 21 0,-22 0 0,42 22 16,-41-1-16</inkml:trace>
  <inkml:trace contextRef="#ctx0" brushRef="#br0" timeOffset="18013.28">9588 5080 0,'0'21'0,"0"-42"0,0 63 16,0-20-16,22-22 15,-1 0-15,0 0 0,0 0 16,0 0-16,0 0 0,1-22 16,20 22-16,-21-21 0,21 0 15,-20 0-15,20 0 0,-21-22 0,21 22 16,-20 0-16,-1-21 0,0 21 0,0-22 16,-21 22-16,0-21 0,0 21 15,0-22-15,-21 22 0,0 0 0,0 0 16,-1 21-16,-20 0 0,21 0 15,-21 0-15,-1 21 0,1 0 0,0 21 16,-1 1-16,22-1 0,-21 0 16,21 1-16,-1 20 0,22-20 15,0-1-15,0 0 0,0 1 0,0-1 0,0-21 16,22 21-16,-1-20 16,0-1-16,42 0 0,-20-21 15,-1 0-15,64 0 0,-43 0 16,1 0-16,-22-21 0,22 21 15,-1-21-15,1-1 0,-1 1 0,1-21 16,20 21-16,-41-22 0,20 1 16</inkml:trace>
  <inkml:trace contextRef="#ctx0" brushRef="#br0" timeOffset="18677.57">10901 4763 0,'0'0'0,"0"-43"0,0 22 16,0 0-16,-21 21 0,-22-21 15,22 0-15,0 21 0,0 0 0,-22 0 16,22 0-16,-21 0 0,21 21 15,0 0-15,-22 0 0,22 21 0,0 1 16,0-1-16,0 0 0,-1 1 16,1 20-16,21-20 0,0-1 0,0 0 15,0 1-15,0-22 0,0 21 0,0-21 16,0 0-16,0 1 0,21-1 16,1-21-16,-1 0 0,0 0 0,0 0 15,0 0-15,0 0 0,22 0 16,-22-21-16,21 21 0,-21-22 0,22-20 15,-22 21-15,0 0 0,21-22 16,-20 1-16,-1 0 0,0-1 16,-21-20-16,21 21 0,0-64 15,-21 63-15,0 22 0,0 0 16,0 0-16,0 0 0,0 42 16,0 0-16,0 0 15,-21 0-15,0 22 0,21-1 16,-21 0-16,21 1 0,-21-1 0,21 0 15,-22 1-15,22-1 0,0 0 16,0-20-16,0 20 0,0-21 0,0 0 16,22 0-16,-1 1 0,0-22 15,42 21-15,-41-21 16,20 0-16,0 0 0,1 0 0,-1-21 16,0-1-16,1 1 0,41-42 15,-63 20-15,22 1 0,-22 0 16,0-22-16,43-63 0,-43 64 15,0-1-15,-21 22 0,0-22 16,21 1-16,-21-1 0,21 22 0,-21 0 16,0 21-16,0-22 0,0 22 15,-21 42 1,0 0-16,21 1 0,-21 20 0,0 0 16,-1 1-16,22-1 15,-21 21-15,21 1 0,-21-1 0,21 1 16,0-22-16,0 22 0,0-22 0,0 22 15,0-22-15,21-21 0,0 21 16,-21-20-16,22-1 0,-1 0 0,0 0 16,0-21-16,21 0 15,-20 0-15,20 0 0,-21 0 0,21 0 16,22-21-16,-22 0 0</inkml:trace>
  <inkml:trace contextRef="#ctx0" brushRef="#br0" timeOffset="20224.83">12679 5122 0,'0'43'31,"21"-43"-15,0 0-16,0 0 15,0-21-15,1-1 0,-1 1 0,0 0 16,0 0-16,0 0 0,0-22 0,1 1 15,20 0-15,-21-1 0,0-20 16,0 21-16,1-1 0,-1-20 0,0-1 16,0 22-16,0-22 15,-21 22-15,21-21 0,-21 20 0,22 22 16,-22 0-16,0 0 0,0 0 0,0 42 16,0 0-1,-22 0-15,1 21 0,0-20 0,0 41 16,0-21-16,0 1 0,-1 20 15,1-20-15,0 20 0,0 1 0,0-22 16,21 21-16,0-20 0,0 20 16,0-20-16,0-1 0,0-21 0,0 21 15,21-20-15,0-1 0,0 0 0,22 0 16,-22-21-16,0 0 0,21 0 16,-21 0-16,22 0 0,-1 0 0,0 0 15,-20-21-15,20 0 0,0 0 16,-21-1-16,22-20 0,-22 21 15,21-21-15,-21-1 0,1 1 0,20 0 16,-21-1-16,0 1 0,-21 21 16,21 0-16,-21-1 0,0 1 0,0 42 31,0 1-31,-21-1 0,0 0 16,21 0-16,0 21 0,-21 1 0,21-22 15,0 21-15,0-21 0,0 22 16,0-22-16,0 0 0,0 21 0,0-20 15,21-22-15,0 21 0,0 0 16,1-21-16,-1 0 0,21 21 16,-21-21-16,0 0 0,22 0 0,-22 0 15,21-21-15,1 21 0,-22-21 16,21 0-16,-21-1 0,22-20 0,-1 0 16,-21-1-16,0 1 0,22 0 0,-22-22 15,0 22-15,0 0 0,-21 20 16,0-20-16,0 21 0,21 21 0,-21-21 15,-21 42 1,0-21-16,21 42 16,-21-21-16,0 22 0,-1-1 15,22 0-15,-21 1 0,21-22 0,-21 21 16,21 1-16,-21-1 0,21-21 16,0 21-16,0-20 0,0-1 15,0 0-15,0 0 0,0 0 16,0-42 15,21 0-31,0 0 0,0 0 16,-21-1-16,22-20 0,-22 21 15,21-21-15,0-1 0,0 1 0,0 0 16,0-22-16,1 22 0,20-1 16,-21 22-16,0-21 0,0 21 15,22 0-15,-22-1 0,0 22 0,0 0 0,0 0 16,1 0-1,-1 22-15,-21 20 0,0-21 16,0 21-16,21 1 0,-21-1 0,0 0 16,0 1-16,21-1 0,-21 0 15,0-20-15,0 20 0,0-21 0,0 0 16,21 0-16,-21 1 0,0-1 16,21-21-16,1 0 15,-1 0 1,0-21-16,0-1 0,-21 1 15,21 0-15,0 0 0,1-21 16,20 20-16,-21-20 0,0 0 16,22-1-16,-1-20 0,0 21 0,1-1 15,-22 22-15,21-21 0,0 21 16,1-1-16,-22 1 0,0 21 0,0 0 16,0 0-16,-21 21 15,0 1-15,0 20 0,-21 0 16,0 1-16,21-1 0,-21 0 0,0 1 15,21-1-15,-21 21 0,21-41 16,0 20-16,0 0 0,0-21 0,21 43 16,0-43-16,0 0 15,0-21-15,22 21 0,-1-21 16,-21 0-16,21 0 0,1 0 0,-1 0 16,22 0-16,-22 0 0,0-21 15,1 0-15,-1 0 0,0 0 0,-21-22 16,22 1-16,-1 0 0,0-1 0,-20-20 15,20 21-15,-21-22 0,21 1 16,-20 20-16,-1-20 0,0 20 16,-21 1-16,0 0 0,0 21 15,0-1-15,0 1 0,-21 21 0,0 0 16,-1 21-16,-20 22 0,21-22 0,-21 21 16,20 1-16,1-1 0,0 0 15,21 22-15,0-22 0,0 22 0,0-22 16,0 0-16,0 1 0,0-1 15,21-21-15,22 0 0,-22 0 0,0 1 16,0-1-16,21-21 0,-20 0 16,20 0-16,-21 0 0,21 0 0,-20 0 15,20 0-15,0-21 0,1 21 0,-22-22 16,21 1-16,-21-21 0,22 21 16,-22-22-16,0 1 0,21 0 0,-21-22 15,1 22-15,-1-22 16,0 22-16,-21-21 0</inkml:trace>
  <inkml:trace contextRef="#ctx0" brushRef="#br0" timeOffset="20456.7">14224 4318 0,'0'0'0,"-64"0"0,22 0 0,0 0 15,-1 0-15,22 0 0,0 0 0,0 0 16,0 0-16,21-21 16,21 21 15,-21-21-15,-21 21-1,0 0-15</inkml:trace>
  <inkml:trace contextRef="#ctx0" brushRef="#br0" timeOffset="20656.59">12806 4572 0,'0'0'0,"0"21"0,21-21 15,21 0-15,1 0 16,-1 0-16,0 0 0,22 0 15,-1-21-15,1 21 0,-22 0 0,22-21 16,-1 21-16,1 0 0,-22 0 16,0 0-16,1 0 0,-1 0 0,-21 0 15</inkml:trace>
  <inkml:trace contextRef="#ctx0" brushRef="#br0" timeOffset="21232.85">3196 6392 0,'0'0'0,"-21"-21"0,0 0 0,-22-21 16,22 21-16,0-1 15,21 1-15,-21 21 16,21 21-1,0 1-15,0 20 0,0 21 0,0 1 16,0-1-16,0 1 0,0-1 16,0 1-16,0-1 0,0 1 0,0-1 15,-21-20-15,21 20 0,0 1 0,0-22 16,-21 22-16,21-22 0,0 0 16,-22 22-16,22-22 0,0-21 15,0-42 1,0-21-1</inkml:trace>
  <inkml:trace contextRef="#ctx0" brushRef="#br0" timeOffset="21772.54">2879 6646 0,'0'0'0,"-22"-42"0,22 0 0,0-1 15,-21 1-15,21 0 0,0 21 0,0-22 16,0 22-16,21 0 0,1 0 0,20 0 15,-21-1-15,21 22 0,1 0 16,20 0-16,-20 0 0,20 0 0,1 22 16,-1-1-16,1 0 0,-1 0 15,-21 21-15,1 1 0,-1-1 16,-21 0-16,-21-20 0,0 20 16,0 0-16,-21 22 0,-21-22 15,-1-21-15,1 0 0,21 1 16,-21-1-16,-1 0 0,1-21 0,21 0 15,0 0-15,-1 0 0,1 0 16,21-21-16,0 0 0,0-1 16,0 1-16,21 21 15,1-21-15,20 21 0,0 0 16,1 0-16,-1 0 0,21 0 0,1 21 16,-1 0-16,1 1 0,-22-1 15,22 21-15,-1-21 0,-20 0 0,-1 22 16,0-22-16,-21 21 0,-21 1 15,0-22-15,0 21 0,-21 0 0,-21 1 16,0-1-16,-1 0 0,-20 1 0,-1-22 16,1 21-16,-22-21 0,22 1 15,-1-22-15,1 0 0,20 0 0,-20 0 16,20 0-16,1-22 0,21 1 16,-21 0-16,20 0 0,1-21 0,21-1 15,0 1-15,0 0 0,0-1 16,0 1-16,0 0 0,21 20 0,22-20 15,-1 21-15,0 0 0,22 0 0,-1-1 16,1 1-16,-1 0 16,1 21-16,-22-21 0,22 21 0</inkml:trace>
  <inkml:trace contextRef="#ctx0" brushRef="#br0" timeOffset="22113.44">4149 6964 0,'0'0'0,"0"21"0,21-21 15,0 0 1,0 0-16,-21-21 16,21 21-16,0-21 0,1 0 15,-22-1-15,21 1 0,0 0 0,0 0 16,-21 0-16,0 0 0,0-1 16,0 1-16,0 0 0,0 0 15,0 0-15,-21 21 16,0 0-16,0 21 0,-1 0 15,1 21-15,0-20 0,0 20 0,0 0 16,0 1-16,21-1 16,0 0-16,-22 1 0,22-22 0,0 21 15,0 0-15,0 1 0,0-22 0,43 21 16,-43-21-16,42 1 16,-21-22-16,0 0 0,22 0 0,-22 0 15,21 0-15,1 0 0,20 0 0,-21-22 0,1 1 16,20 0-16,-20 0 15,20 0-15,-21-22 0</inkml:trace>
  <inkml:trace contextRef="#ctx0" brushRef="#br0" timeOffset="23763.63">5186 6689 0,'0'-21'16,"0"42"-16,0-85 0,0 43 0,0 0 0,0 0 16,-21 21-16,-1 0 0,1 0 15,0 21-15,0 0 0,0 0 0,0 22 16,-1-1-16,1-21 0,0 21 15,0 1-15,0-1 0,0 0 16,21 1-16,0-1 0,-22 0 0,22-20 0,0 20 16,0 0-16,0-21 15,0 22-15,22-22 0,-1 0 0,0 0 16,21-21-16,-21 0 0,22 0 16,-1 0-16,22 0 0,41-21 15,-41 21-15,-1-21 0,1-21 0,21 20 16,-22 1-16,1-21 0,-1 21 15,1-22-15,-1 22 0,-21-21 0,1 0 16,-1-1-16,-21 22 0,0-21 0,1-1 16,-22 22-16,0-21 15,0 21-15,0 0 0,-22-22 0,1 43 16,-42-21-16,42 21 0,-22 0 16,1 0-16,0 0 0,-1 21 15,1 0-15,0 22 0,-1-22 0,1 21 16,21 1-16,-22-1 0,22 0 15,0-21-15,0 64 0,21-43 16,0 1-16,0-22 0,0 21 0,0-21 16,0 1-16,21-1 15,21-21-15,-20 0 0,-1 0 0,21 0 16,0 0-16,1 0 0,-22 0 0,21-21 0,1-1 16,-1 1-16,0 0 15,-21-21-15,22 21 0,-22-1 0,21-62 16,-21 63-16,-21-22 0,0 1 15,0 0-15,0-1 0,0 1 16,0 21-16,0 0 0,0-1 0,0 1 16,0 42-1,0 1-15,0-1 0,0 21 16,-21-21-16,21 22 0,0-1 0,0 0 16,0-21-16,0 22 0,0-1 15,0-21-15,0 0 0,0 22 0,21-22 16,1 0-16,-22 0 0,42 0 15,-21-21-15,0 22 0,0-22 16,22 0-16,-22 0 0,0 0 16,21-22-16,-20 22 0,20-21 0,-21 0 15,21 0-15,-20 0 0,-1 0 0,0-22 16,0 22-16,0-21 0,0-1 0,-21 1 16,22 0-16,-22-1 0,21 1 15,-21 0-15,0 21 0,21-1 0,-21 1 16,0 0-16,0 42 15,0 22 1,0-22-16,-21 21 0,21 0 0,0-20 16,-21 20-16,21 0 15,-22 1-15,22-22 0,0 21 0,0-21 16,0 0-16,0 1 0,0-1 0,0 0 16,0 0-16,22-21 0,-1 0 15,0 0-15,0 0 0,21 0 0,-20 0 16,-1-21-16,21 21 0,-21-21 0,22 0 15,-22-1-15,0 1 0,0 0 16,0-21-16,22-1 0,-22 22 0,-21-21 16,21 0-16,0-1 0,0 1 15,0 0-15,-21 20 0,0 1 16,22 0-16,-22 0 0,0 42 16,0 0-1,0 0-15,0 1 0,0-1 0,0 21 16,0 0-16,0-20 0,0 20 0,0 0 15,0-21-15,0 22 0,0-22 16,21 21-16,-21-21 0,21 1 0,0-1 16,-21 0-16,21-21 0,0 21 0,22-21 15,-22 0-15,0 0 0,0 0 16,22 0-16,-22 0 0,21-21 0,-21 0 16,22 0-16,-22-1 0,21 1 15,-21 0-15,22-21 0,-1-1 0,-21 22 16,21-42-16,1 20 0,-22 1 0,21-21 15,1 20-15,-22 1 16,0 21-16,-21-22 0,0 22 0,-21 21 16,0 0-16,-22 0 0,22 21 15,-21 1-15,21-1 0,-22 21 16,22-21-16,0 22 0,0-1 0,21 0 16,-21-21-16,21 22 0,0-22 15,0 21-15,0-21 0,0 1 0,21-1 16,0 0-16,-21 0 0,21 0 0,0 0 15,0-21 1,-21 22-16,0-44 47,-21 22-47,21-21 0,-21 0 0,0 21 16,21-21-16,0 42 31,21 0-16,0 0-15,0-21 16,1 22-16,20-22 0,-21 0 0,21 21 16,1-21-16,-1 0 0,0 0 15,1 0-15,-1 0 0,22 0 16,-22 0-16,0-21 0,22 21 0,-22-22 16,0 1-16,1 0 0,-22 21 0,21-21 15,-21-21-15,1 20 0,-1-20 16,0 21-16,0-21 0,-21-1 0,21 1 15,-21 0-15,0 20 0,0 1 16,0 0-16,0 0 0,-21 21 0,0 0 16,0 21-16,0 0 0,-1 0 0,1 22 15,0-22-15,0 21 0,0 1 16,21-1-16,0-21 0,-21 21 0,21 1 16,0-22-16,0 0 0,0 0 0,21 0 15,-21 1-15,21-1 0,0-21 16,21 0-16,-20 0 0,20 0 0,-21 0 15,21 0-15,-20 0 0,20-21 0,-21 21 16,21-22-16,-20 1 16</inkml:trace>
  <inkml:trace contextRef="#ctx0" brushRef="#br0" timeOffset="24183.75">9991 6011 0,'-106'43'31,"85"-22"-31,21 0 16,-22 21-16,22 22 0,0-1 16,0 1-16,0-1 0,0 1 0,0 21 15,0-22-15,0 1 0,0 41 16,-21-62-16,0-1 15,21 0-15,-21 1 0,21-22 0,0 0 16,-21 0-16,21 0 0,-21 1 0,-1-22 16,1 0-1,0-22-15,0 1 16,0 0-16,0 0 0,-1 0 0</inkml:trace>
  <inkml:trace contextRef="#ctx0" brushRef="#br0" timeOffset="24921.72">9165 6562 0,'-21'0'32,"42"0"-32,-21 0 0,42 0 0,-20 0 15,-1 0-15,21 0 0,0 0 0,1 0 0,20 0 16,-20-21-16,20 21 0,1-22 16,20 1-16,1 0 0,0 0 0,-22 0 15,22-22-15,-1 22 0,-20 0 16,21-21-16,-43 21 0,21-22 0,-20 1 15,-1 21-15,-21-22 0,22 1 0,-43 21 16,0 0-16,21 0 16,-21-1-16,0 1 0,-21 21 15,21 21-15,-22 1 16,1-1-16,0 21 0,0 0 0,0 1 16,0-1-16,-1 22 0,1-1 0,0 1 15,0 20-15,21-20 0,-21-22 16,21 22-16,0-1 0,0-21 0,0 1 15,0-22-15,0 21 0,0-21 0,0 1 16,0-1-16,0 0 16,21-21-1,0 0-15,0-21 0,0 0 0,-21-1 16,22 1-16,20 0 0,-21-21 16,0-1-16,0 1 0,1 0 0,20-1 15,-21-20-15,0 21 0,22-1 16,-22 1-16,0 21 0,0 0 15,0-1-15,0 22 16,-21 22-16,0-1 0,0 0 16,22 21-16,-22 1 0,0-22 0,0 21 15,0 0-15,0 1 0,0-1 0,0-21 16,21 22-16,0-22 0,-21 0 16,21 0-16,0 0 0,0 0 0,22-21 15,-1 0-15,0 22 0,1-22 16,-1 0-16,22 0 0,-22 0 0,0-22 15,1 1-15,20 0 0,-21 0 0,1 0 16,-1-22-16,-21 1 0,22 0 16,-1-1-16,0-41 15,-21 20-15,1 43 0,-22-42 16,0 41-16,-22 22 16,1 22-16,0-1 0,-21 21 15,21-21-15,-1 22 0,-20-1 0,21 0 16,0-21-16,0 22 0,-1-22 15,22 21-15,0-21 0,0 1 0,0 20 16,22-21-16,-1-21 0,0 0 16,0 0-16,0 0 15,22 0-15,-1 0 0,0-21 0,22 0 16,-22 0-16</inkml:trace>
  <inkml:trace contextRef="#ctx0" brushRef="#br0" timeOffset="26776.68">13441 6117 0,'0'0'0,"-21"-21"0,-1 0 15,22 0-15,0 0 0,-21-22 0,21 22 16,0 0-16,0 0 0,0 0 16,-21-1-16,21 1 0,0 42 15,0 1 1,-21 20-16,21-21 0,0 43 0,0-22 15,-21 21-15,21 1 0,-21-1 0,-1 22 16,22-21-16,-21 20 16,0-20-16,-21-1 0,21 1 0,-22-1 15,22 1-15,-21-22 0,-1 0 0,1 1 16,21-22-16,-21 0 0,-1 0 16,22 0-16,0 1 0,-21-22 0,20 0 15,1 0-15,0 0 0,0-22 0,0 1 16,21 0-16,-21 0 0,21-21 15,-22-1-15,22 1 0,0 0 0,0-22 16,0 1-16,0-1 0,0 1 16,0-1-16,0 1 0,0 20 0,0-20 15,0 42-15,0-22 0,0 22 16,22 21 0,-22 21-16,21 22 15,-21-1-15,21 0 0,-21 22 0,21-22 16,0 22-16,0-1 0,1-21 15,-1 22-15,0-22 0,0 1 0,0-1 16,22 0-16,-22 1 0,21-22 16,0 0-16,-20 0 0,20 0 0,0 0 15,1-21-15,20 0 0,-21 0 16,1 0-16,-1 0 0,0-21 0,22 0 16,-22 0-16,1 0 0,-1 0 15,0-22-15,1 22 0,-1-21 0,0-1 16,-21-20-16,1 21 0,-1-22 15,0 22-15,-21-22 0,0 22 0,0 0 16,0-1-16,0 22 0,-21 0 16,21 0-16,-21 0 0,-1 21 15,1 0-15,0 0 0,0 21 0,0 0 0,0 0 16,21 21-16,0 1 0,-22 20 16,22-20-16,0 20 0,0-21 0,0 1 15,0 20-15,0-20 0,0-22 0,22 21 16,-1-21-16,0 0 15,0 1-15,21-1 0,-20 0 0,20-21 16,0 0-16,1 0 0,20 0 0,-21 0 16,1-21-16,-1 0 0,0-1 15,1 1-15,-1 0 0,0 0 0,1-21 16,-22 20-16,0-20 0,0 0 16,0-22-16,1 22 0,-22 0 0,21-22 15,-21 22-15,0-1 0,0 22 0,0 0 16,0 0-16,-21 21 15,-1 21-15,1 0 0,21 22 16,-21-1-16,0 0 0,21 1 16,-21-1-16,0 21 0,21-20 0,-22-1 15,22 0-15,-21 1 0,21-22 16,-21 0-16,21 21 0,0-20 16,0-1-16,21-21 31,0-21-31,1-1 15,-22 1-15,21 0 0,0-21 0,0 21 16,-21-22-16,21 1 0,0 0 0,1-1 16,20-20-16,-21 20 15,0 1-15,0 0 0,22-22 16,-43 43-16,21 21 0,0 0 0,0 21 16,-21 22-1,21-22-15,-21 21 0,0 0 0,0 1 16,0-1-16,0 0 0,0 1 15,0-1-15,22-21 0,-1 22 0,-21-1 16,21-21-16,0 0 0,0 22 0,22-43 16,-1 21-16,-21 0 0,21-21 15,22 0-15,-22 0 0,22 0 0,-22 0 16,22 0-16,-1 0 0,1 0 0,-22-21 16,21 0-16,-20-1 0,20 1 15,-20-21-15,-22 21 0,21-22 16,-21 1-16,22-43 0,-43 22 15,21 21-15,-21-1 0,0 1 16,0 21-16,-21-22 0,-1 22 0,1 21 16,0 0-16,-21 0 0,-1 0 15,1 21-15,0 1 0,-1-1 0,1 21 16,0 0-16,-1 1 0,22-1 16,-21-21-16,21 22 0,21-1 0,0 0 15,0-21-15,0 1 0,0-1 0,0 0 16,0 0-16,21-21 0,21 0 0,-21 0 15,22 0-15,-22 0 0,21 0 16,1 0-16,-1 0 0,0 0 0,-21-21 16,22 0-16,-22 0 0,0-1 15,0 1-15,0 0 0,1 0 16,-22-21-16,0 20 0,21 1 0,-21 0 16,21 21-16,-21 21 31,0 0-31,0 1 0,0-1 0,0 0 15,0 21-15,0-21 0,-21 22 16,21-1-16,-21-21 0,21 22 0,-22-1 16,22 0-16,0 22 0,0-22 15,-21 22-15,21-1 0,-21 1 16,0 20-16,0-20 0,21-1 0,-21 1 16,-1 20-16,-20-20 0,21-1 0,0 22 15,0-21-15,-1-1 0,-20 1 0,21-1 16,0 1-16,0-1 0,-1-21 15,1 1-15,0-1 0,0 0 0,0-20 16,0-1-16,-22 0 0,22 0 16,-42-21-16,20 0 0,1 0 0,0 0 15,-1-42-15,-20 21 0,20-1 16,-20-20-16,21 0 0,-22-1 16,22-20-16,-1 21 0,22-22 0,-21 22 15,21-22-15,21 22 0,0 0 0,0-1 16,0 1-16,0 0 0,21-1 0,0 1 15,0 0-15,0-1 0,22 1 16,-22 0-16,21-22 0,1 1 0,-1-1 16,0 1-16,22-1 0</inkml:trace>
  <inkml:trace contextRef="#ctx0" brushRef="#br0" timeOffset="27012.62">16087 5948 0,'0'-21'0,"0"42"0,-22-63 16,1 42-16,0 0 0,0 0 0,0 21 16,0 21-16,-1-21 15,1 22-15,0-1 0,0 0 16,0 1-16,0-1 0,-1 0 0,22 22 16,-21-1-16,0-20 0,21 20 15,0-21-15,0 1 0,0-1 0,0 0 16,0-20-16,0-1 0,0 0 0,0 0 15,21-21-15,0 0 16,22 0-16,-22-21 0,21 0 0,-21 0 16</inkml:trace>
  <inkml:trace contextRef="#ctx0" brushRef="#br0" timeOffset="27428.61">16468 6054 0,'42'-106'0,"-84"212"0,84-233 0,-42 148 15,0 0-15,-21 21 0,21 1 16,-21-22-16,-1 21 0,1 22 16,0-22-16,0 22 0,0-22 0,0 21 15,21-20-15,0 20 0,-22-20 16,1-1-16,21 0 0,-21-21 0,21 1 16,-21 20-16,21-21 0,-21-21 15,21-21 1,0 0-16,0 0 15,0-1-15,0-20 0,21 0 16,21-1-16,-21 1 0,22-21 16,-1 20-16,0 1 0,1 0 0,-1-1 15,22 22-15,-22-21 0,0 42 16,1-21-16,-1 21 0,-21 0 0,21 21 16,-20-21-16,-1 21 0,0 21 0,0 1 15,0-1-15,-21 0 0,0 1 16,0-1-16,0 21 0,0 22 15,0-43-15,-21-20 0,0 20 16,21-21-16,-21 0 0,0 0 0,-1-21 16,1 22-16,0-22 0,-21 0 15,21 0-15,-1-22 16,-20 22-16,21-21 0,-43 0 0</inkml:trace>
  <inkml:trace contextRef="#ctx0" brushRef="#br0" timeOffset="27596.62">15663 6181 0,'43'21'31,"-22"-21"-31,0 0 0,21 0 0,-21 0 16,22 0-16,-1 0 0,22 0 0,-22 0 15,21 0-15,1 0 16,-1 0-16,1 0 0</inkml:trace>
  <inkml:trace contextRef="#ctx0" brushRef="#br0" timeOffset="28528.82">18119 6160 0,'-22'-22'0,"44"44"0,-44-86 0,22 43 16,0-21-16,0 20 0,0 1 15,0 0-15,0 0 0,-21 21 0,21 21 32,-21 0-32,21 0 0,-21 22 0,0-1 15,0 0-15,21 1 0,-22-1 16,1 22-16,0-22 0,0 21 16,0-20-16,0 20 0,21-20 0,0-1 15,0 0-15,0 1 0,0-22 16,0 0-16,0 0 0,0 0 0,21-21 15,21 0-15,-21 0 0,0 0 0,22 0 16,-22-21-16,21 0 0,-21 0 16,22 0-16,-1-1 0,-21-20 15,22 0-15,-22-1 0,-21 1 16,0-21-16,0 20 0,0 1 0,0 0 0,0-22 16,-21 43-16,-1-21 0,1-1 15,0 22-15,0 0 0,0 21 16,0 0-16,21-21 0,-22 21 15,44 0 1,-1 0 0,21 0-16,0 0 0,1 0 15,20 0-15,-20 0 0,20 0 0,22 0 16,-22 0-16,1 0 0,-1-21 0,1 21 16,-1 0-16,-20-22 0,-1 22 15,0-21-15,1 21 0,-22 0 0,0 0 16,-21 21-1,-21 1 1,0 20-16,-1-21 0,1 21 16,0 1-16,0-1 0,0 22 15,0-1-15,21 22 0,-22-22 0,22 22 16,-21-22-16,21 22 0,0 0 16,0-22-16,0 22 0,0 0 0,0-1 15,0 1-15,0 21 0,21-22 0,-21 1 16,22 0-16,-22-22 0,0 22 15,0 0-15,0-1 0,0-20 0,0 20 16,-22-20-16,1-1 0,-21-20 0,21-1 16,0 0-16,-1 1 0,-20-22 0,0 0 15,21 0-15,-1-21 16,-20 0-16,21-21 0,0 0 0,-22 0 16,22-22-16,0 1 0,0-21 0,0-1 15,0 1-15,-1-1 0,22 1 16,-21-22-16,21 21 0,-21-20 0,0 20 15,21 1-15,-21 20 0,0-20 0,21 42 16,-43-22-16,22 22 0,0 0 16,-21 0-16,-22 21 0,1 0 0,-1 0 15</inkml:trace>
  <inkml:trace contextRef="#ctx0" brushRef="#br0" timeOffset="29044.81">5101 8319 0,'0'0'0,"0"-22"0,-21-20 16,0 21-16,0 0 0,-1 0 0,1-1 16,21 1-16,-21 21 15,0 0-15,0 21 0,0 22 16,21-1-16,0 0 16,-22 22-16,22-22 0,0 22 0,0 20 15,0-20-15,-21 21 0,21-22 16,0 22-16,0-22 0,0 1 0,0-1 15,0 1-15,0-22 0,0 0 0,-21 1 16,21-22-16,0 21 0,0-21 16,0 1-16,-21-22 0,0 0 15,0 0-15,-1 0 16</inkml:trace>
  <inkml:trace contextRef="#ctx0" brushRef="#br0" timeOffset="29798.74">4106 8975 0,'0'0'0,"-21"-21"0,42 21 32,22 0-17,-1 0-15,0 0 0,22 0 0,-1 0 16,22-22-16,0 1 0,-1-21 16,1 21-16,21-22 0,-22 22 0,1-21 15,21 21-15,-21-22 0,-1 1 0,1 21 16,-22-21-16,1-1 0,-1 1 15,-20 21-15,-1-22 0,-21-20 16,0 21-16,-21-1 0,0 22 16,0-21-16,0-1 0,0 22 0,-21 21 15,0 0-15,0 0 0,0 0 0,-22 21 16,22 1-16,0 20 0,0 0 16,0 22-16,0-22 0,-1 22 0,1-1 15,21 1-15,-21-1 0,0 1 16,21-1-16,-21 1 0,21-1 0,-21 1 15,-1-22-15,22 21 0,0-20 16,0-22-16,-21 21 0,21 1 0,0-22 16,0 0-16,0 0 0,0-42 31,0 0-31,21 0 16,1-22-16,-22 22 0,21-42 0,0 20 15,0-20-15,0-1 0,0 1 16,22 20-16,-22 1 0,0 0 0,21-1 15,-20 22-15,-1 0 0,0 21 16,0 0-16,0 0 0,0 21 0,1 0 16,-1 22-16,0-1 0,0 0 15,-21 1-15,21-1 0,-21 0 16,21 1-16,1-1 0,-1 22 16,0-43-16,0 0 0,0 0 0,0 0 15,1 0-15,20-21 0,-21 0 16,21 0-16,1 0 0,-22 0 0,21 0 15,1-21-15,-22 0 0,21 0 16,0 0-16,1 0 0,-22-22 0,21 1 16,-21 0-16,1-1 0,-1 1 15,-21-22-15,0 22 0,0 0 0,0-1 16,-21 1-16,-1 21 0,1 0 0,0 0 16,0 21-16,0 0 0,0 21 15,-1 42-15,22-20 0,0-1 16,0 21-16,0-20 0,0-1 0,0 22 15,0-22-15,22 0 16,20 1-16,21 20 0,-20-42 16,20 0-16,-20 1 0,20-1 0,22-21 15,-22 0-15,22 0 16,-22 0-16,22-21 0</inkml:trace>
  <inkml:trace contextRef="#ctx0" brushRef="#br0" timeOffset="30473.59">9186 8319 0,'0'0'0,"-42"0"0,0 21 0,-22 0 16,22-21-16,-22 21 0,22-21 0,0 21 15,-1-21-15,22 21 0,-21-21 0,42 22 16,21-22 0,21 0-1,1 0-15,-1 0 0,0-22 16,1 1-16,20 0 0,-21 0 0,22-21 16,-22 20-16,1 1 0,-1-21 15,0 0-15,1 20 0,-1-62 16,-42 41-16,0 1 0,0 21 15,0-21-15,-42 20 0,20 1 0,-20 0 16,0 21-16,-1 0 0,-20 0 16,-1 21-16,1 0 0,-1 22 0,1-1 15,21 0-15,-22 1 0,22 20 16,-1 1-16,1-22 0,21 22 16,0-1-16,0-21 0,21 1 0,0-1 0,0 0 15,0 1-15,21-1 0,0-21 16,0 0-16,21 22 0,-20-22 0,20 0 15,0 0-15,1-21 0,-1 0 16,0 0-16,1 0 0,-1 0 16,0 0-16,1 0 0,-22-21 15,0 0-15,0 21 0,-21-21 0,0 0 16,-21-1-16,0 22 0,-22 0 16,1-21-16,-21 21 0,-1 0 15,1 0-15,-1 21 0,1 1 0,-1-1 16,22 0-16,-22 0 0,22 21 0,21 1 15,0-22-15,-1 21 0,22 43 16,0-64-16,22 21 0,-1-20 16,0-1-16,21 21 0,1-21 15,20-21-15,-21 21 0,22-21 16,-22 0-16,22 0 0,-1 0 0,1 0 16,-22 0-16,22 0 0,-1-21 15,-21 0-15,1 0 0,20-21 0,-20 20 16,-1-20-16,-21 21 0</inkml:trace>
  <inkml:trace contextRef="#ctx0" brushRef="#br0" timeOffset="30684.55">9610 8657 0,'0'0'16,"21"-42"-16,-21 21 0,0-43 0,0 43 15,21 21 1,0 21 0,-21 22-16,21-22 0,0 0 0,1 21 15,-1 1-15,0-1 0,0-21 16,0 21-16,0 1 0,1-22 0,-1 21 15,0-21-15,-21 22 0,21-22 16,-21 0-16,21 0 0,-21 0 0,21-21 16,1 0-1,-22-21-15,21 21 16,0-42-16,-21 21 0,21 0 0</inkml:trace>
  <inkml:trace contextRef="#ctx0" brushRef="#br0" timeOffset="30882.57">10160 8657 0,'0'-42'0,"0"84"0,21-105 0,-21 20 0,0 22 15,0 0-15,-21 21 16,0 21-16,0 0 16,-22 1-16,22-1 0,-21 21 0,-22-21 15,22 22-15,0-1 0,-1 0 16,1 1-16,0-1 0,-22 43 16,22-43-16,21 0 0,-1-21 0,22 22 15,0-22-15,0 0 0,0 0 16,22 0-16,-1-21 0,21 0 0,0 0 15,1 0-15,20-21 0,-20 0 0,20 0 16,-21-21-16</inkml:trace>
  <inkml:trace contextRef="#ctx0" brushRef="#br0" timeOffset="31164.6">10499 8551 0,'21'-21'0,"-42"42"0,63-42 15,-42 42-15,0 1 16,0 20-16,0 0 0,0 1 15,0-1-15,0 85 0,0-64 16,-21 22-16,21-21 0,-21 20 0,21 1 16,0 0-16,0-1 0,-22 22 15,1 0-15,0 0 0,0 0 16,0-1-16,0 1 0,-1 21 0,-20-21 16,0 0-16,21 0 0,-22-22 0,1 22 15,21-21-15,-22-22 0,1 64 16,21-84-16,0-1 0,21 0 15,-21-20-15,21-1 0,0-42 16,0-1-16,21 1 16,0-21-16,-21 0 0,42-22 0,-21 1 15,1-22-15,-1 0 0,21 1 0</inkml:trace>
  <inkml:trace contextRef="#ctx0" brushRef="#br0" timeOffset="31488.98">10372 8827 0,'0'0'0,"0"-64"0,0 1 16,0 20-16,0 1 0,0 0 0,0 20 16,0-20-16,21 21 0,0 0 15,0 0-15,0 21 0,22-22 16,-1 22-16,0 0 0,1 0 0,-1 22 16,0-1-16,1 0 0,-1 0 0,0 21 15,-21 1-15,1-1 0,-22 0 0,0 22 16,0-22-16,-22 22 0,1-22 15,-21 0-15,21 1 0,-43-1 0,22-21 16,0 22-16,-1-22 0,22 0 16,-21-21-16,-1 21 0,22-21 15,-21 0-15,21 0 16,21-63 0,0 41-16,21 1 15,0 0-15,0 0 0,0-21 0,22 20 16,-22 1-16,21 0 0,1 0 0,20 0 15,-21 0-15</inkml:trace>
  <inkml:trace contextRef="#ctx0" brushRef="#br0" timeOffset="31884.78">11155 8763 0,'-64'0'31,"43"0"-31,21-21 0,-21 0 16,21 0-16,0-1 0,0 1 15,0 0-15,21 0 0,0 0 0,0 21 16,1-21-16,-1-1 0,21 22 16,-21 0-16,22-21 0,-22 21 0,21 0 15,-21 0-15,22 0 0,-22 21 0,21 1 16,-21-1-16,0 21 0,1-21 16,20 64-16,-42-43 0,0-21 15,0 22-15,0-1 0,0-21 0,0 22 16,0-22-16,0 0 0,0 0 15,-21 0 1,0-21-16,21-21 16,0 0-16,0 0 15,0 0-15,0-1 0,0-20 0,0 21 16,0-21-16,0-1 0,0 1 0,0 21 16,0-22-16,21 22 0,0-21 15,0 21-15,0 0 0,0-1 0,1 22 16,-1 0-16,0 0 0,0 0 0,0 0 15,0 0-15,1 0 0,-1 0 16,-21 22-16,21-1 0,-21 0 0</inkml:trace>
  <inkml:trace contextRef="#ctx0" brushRef="#br0" timeOffset="33916.61">11874 8827 0,'0'0'0,"0"42"0,0-21 0,22 0 0,-22 0 16,21 1-16,0-22 0,0 0 15,0 0-15,0 0 16,1 0-16,-1-22 0,0 22 0,21-21 15,-21 0-15,1 0 0,-1 0 0,0-22 16,0 22-16,-21-21 0,21 21 16,-21-22-16,21 22 0,-21-21 15,0 21-15,0 0 0,0-22 16,0 22-16,-21 21 0,0 0 0,0 0 16,0 21-16,0-21 0,-22 64 15,22-43-15,0 21 0,21-21 16,0 22-16,0-1 0,0 0 15,0 1-15,0-1 0,0-21 0,0 43 16,21-43-16,0 0 0,0 0 16,22 0-16,-22-21 0,21 0 15,1 0-15,-1 0 0,-21 0 0,21 0 16,1 0-16,-1-21 0,0 0 16,1 0-16,-1-21 0,0 20 15,1-20-15,-1 0 0,0-1 0,1 1 16,-1 0-16,-21-1 0,22-20 15,-22 21-15,21-1 0,-21 1 0,-21 21 16,0 0-16,0-1 0,-21 22 16,0 0-16,-21 0 15,20 0-15,-20 22 0,0-1 0,-1 21 16,22 0-16,0-20 0,21-1 16,0 21-16,0-21 0,0 22 0,0-22 15,21 21-15,0 0 0,22 22 16,-43-43-16,21 0 0,0 22 15,0-22-15,-21 0 0,21 0 0,1 0 16,-44-21 15,1-21-31,21 0 16,-21 21-16,0-21 0,0 0 16,0-1-16,21 1 0,-22 21 15,1-21-15,0 21 0,0 0 31,21 21-31,0 0 0,0 1 16,0-1-16,21-21 0,0 21 0,0 0 16,1 0-16,-1-21 0,21 21 15,0-21-15,-20 0 0,20 0 0,0 0 16,22 0-16,-22 0 0,0 0 16,1 0-16,-1-21 0,22 0 15,-43 21-15,21-21 0,0-21 0,1 20 16,-22 1-16,21-21 0,-21 0 0,22-1 15,-22 1-15,0 0 0,-21-1 16,0 1-16,21 0 0,-21 20 0,0 1 16,0 0-16,0 0 0,-21 21 15,0 0-15,0 0 0,0 21 16,-1 0-16,1 0 0,21 1 0,0 20 16,0 0-16,0-21 0,0 22 0,0-1 15,0 0-15,21 1 0,1-22 16,-1 64-16,0-64 15,-21 0-15,42 21 0,-42-21 16,0 1-16,21-22 16,-42-22-1,0 1 1,0 21-16,21-21 0,-21 0 16,0 0-16,-1 0 0,1-1 0,0 22 15,0 0 1,21 22-1,0-1-15,21-21 16,0 21-16,0-21 0,1 21 16,-1-21-16,21 21 0,-21-21 15,0 0-15,22 0 0,-22 0 0,21 0 16,-21 0-16,22 0 0,-1 0 16,0-21-16,1 0 0,-1 0 0,-21 0 15,22-1-15,-1 1 0,-21-21 0,21 0 16,-20-1-16,-1 1 0,0 21 15,0-22-15,0 1 0,-21 21 0,0 0 16,0 0-16,21-1 0,-42 44 31,0-1-31,21 0 0,-21 0 16,0 21-16,0-20 0,21 20 16,0 0-16,0 1 0,0-1 15,0-21-15,0 21 0,0-20 0,0 20 16,21-21-16,-21 0 0,21 0 15,0 1-15,21-22 0,-20 0 0,-1 0 16,21 0-16,-21 0 0,22 0 0,-22 0 16,21 0-16,-21-22 0,22 1 15,-22 21-15,21-42 0,-21 21 0,0 0 16,1-22-16,20 1 0,-21 0 16,-21-1-16,21 1 0,0 21 0,-21 0 15,22-1-15,-22 1 0,0 0 16,0 42-1,-22 0-15,1 1 0,0-1 16,0 21-16,21 0 0,0-20 16,0 20-16,0-21 0,0 21 15,0-20-15,0 20 0,0-21 16,0 0-16,0 0 0,21 1 0,0-22 16,0 0-16,1 0 15,-1 0-15,0 0 0,0 0 0,0 0 16,0-22-16,-21 1 0,22 0 0,-1-21 15,0 21-15,-21-22 0,0 1 16,0 0-16,0-1 0,0 1 0,0 21 16,0-22-16,0 22 0,-21-21 15,0 21-15,-1 21 0,1-21 16,-21 21-16,21 0 0,0 0 0,-1 0 16,1 0-16,0 0 0,21 21 15,21-21 1,0 0-16,1 0 15,-1 0-15,21 0 0,0 0 0,-20 0 16,20 0-16,0 0 0,1 0 16,-1 0-16,0 0 0,1 0 0,-22-21 15,21 21-15,-21 0 0,0 0 16,1 0-16,-1 21 0,0-21 16,-21 21-16,0 0 0,0 0 0,0 0 0,0 22 15,0-22-15,0 21 16,0 1-16,0-22 0,0 21 0,0-21 15,0 22-15,0-22 0,0 0 0,0 21 16,-21-21-16,21 1 16,0-1-16,-21-21 15,21-21 1,0-1 0,0 1-16,0-21 0,0 21 0,0-22 15,21 1-15,21 0 0,-21-1 16,22 1-16,-1-21 0,0 20 15,1 1-15,20-22 0,1 22 0,-22 0 16,21-1-16,1 1 0,-22 21 16,22 21-16,-22 0 0,0 0 0,1 0 15,-1 21-15,-21 21 0,0 1 16,-21-1-16,0 0 0,0 1 0,0 20 16,0-20-16,-21 20 0,0-21 0,0 22 15,0-22-15,0 1 0,-1-1 16,1-21-16,21 21 0,-21 1 15,0-22-15,21 0 0,-21-21 16,0 0 0,21-21-16,-22 0 15,1 0-15,0-1 0,0 1 16</inkml:trace>
  <inkml:trace contextRef="#ctx0" brushRef="#br0" timeOffset="34088.67">14478 8149 0,'0'0'0,"-42"0"0,20 0 0,-20 0 15,21 0-15,0 21 0,21 1 16,21-22 0,0 0-1,0 0-15,0-22 16</inkml:trace>
  <inkml:trace contextRef="#ctx0" brushRef="#br0" timeOffset="34545.03">17611 8424 0,'0'0'0,"21"-21"0,-21 0 0,21 0 0,-21 0 15,21 0-15,-21 42 32,0 0-32,0 0 0,0 21 15,-21-20-15,0 20 0,0 0 16,-22 43-16,22-43 0,-21-21 16,21 22-16,-1-1 0,-20 0 0,21-20 15,0 20-15,0-21 0,-1 0 16,22 0-16,0 1 0,0-1 15,22-21-15,-1 0 16,21 0-16,0-21 0,-20 21 16,20-22-16,21 1 0,-20-21 0,-1 21 15,0-22-15,22 1 0,-22 0 16</inkml:trace>
  <inkml:trace contextRef="#ctx0" brushRef="#br0" timeOffset="34848.86">18140 8446 0,'0'0'0,"21"-43"0,0 22 0,0 0 16,0 0-16,-21 0 0,-21 21 31,-21 21-31,21-21 0,0 21 0,-22 0 16,22 0-16,0 0 0,0 22 0,21-22 15,0 0-15,0 0 0,0 0 16,0 1-16,21-1 0,0 0 16,21 0-16,-20 0 0,20 0 15,-21 1-15,21-1 0,-20 0 16,20 0-16,0 21 0,-42-20 0,0-1 15,0 0-15,0 0 16,-21-21-16,-21 21 0,21 0 0,-22-21 16,1 0-16,0 0 0,-43 0 15,43 0-15,-1 0 16,1 0-16,21 0 0,-22-21 0,-20 0 16,42 0-16,0 21 0,-1-21 15,22-22-15,0 22 0,-21-42 16,0 42-16,21-22 0</inkml:trace>
  <inkml:trace contextRef="#ctx0" brushRef="#br0" timeOffset="35020.76">17526 8022 0,'-21'-21'0,"0"21"16,-1 0-16,1 0 31,0 0-16,21 21-15,0 0 16,-21 1-16,0-1 0,0 0 16,-1 0-16,1 21 0</inkml:trace>
  <inkml:trace contextRef="#ctx0" brushRef="#br0" timeOffset="35444.03">12023 10097 0,'0'0'0,"21"-22"0,0-20 0,0 21 15,0 0-15,0 21 16,1 21-16,-22 0 0,21 0 0,-21 22 16,0-1-16,0 21 0,0-20 15,0 41-15,-21-20 0,-22-1 0,22 1 16,0-1-16,-21 1 0,20-1 15,-20-20-15,21 20 0,-21-20 0,20-1 16,-20 0-16,21-21 0,0 22 0,0-22 16,21 0-16,0 0 15,-22 0-15,1-42 16,21 0 0,-21 21-16,21-21 0</inkml:trace>
  <inkml:trace contextRef="#ctx0" brushRef="#br0" timeOffset="36229.58">11451 10816 0,'-21'0'0,"0"0"16,42-21 0,0 21-1,0 0-15,22 0 0,-1-21 16,21 0-16,-20 21 0,20-21 0,22-1 16,-22 22-16,22-21 0,0 0 15,-1 0-15,1 21 0,-21 0 16,-1-21-16,1 21 0,-22 0 0,0 0 15,1 21-15,-22 0 0,0 0 0,-21 22 16,0-22-16,0 21 0,-21 22 16,0-43-16,-1 21 0,-20 22 15,21-22-15,0-21 0,0 21 16,-22 1-16,43-22 16,-21 0-16,21 0 0,21-21 15,0 0-15,1 0 16,20-21-16,-21 0 0,21 0 15,-20 0-15,20-1 0,0 1 16,-21 0-16,22-21 0,-22 21 0,0-22 16,-21 22-16,0-21 0,0-1 15,0 22-15,0 0 0,-42 0 0,21 0 16,-1 0-16,-20-1 0,0 22 0,21 0 16,-22 0-16,1 0 0,21 0 15,0 0-15,-1 0 0,1 0 0,42 0 31,1 0-31,-1 0 0,21 0 16,-21 0-16,22 0 0,-1-21 0,0 21 16,22 0-16,-22 0 0,43 0 15,-43 0-15,0 0 16,1 0-16,-1 0 0,0 0 0,-20 21 16,-1 1-16,-21-1 0,0 0 0,0 0 15,0 21-15,0-20 0,0-1 16,-21 21-16,-1-21 0,1 0 0,21 22 15,0-22-15,-21 0 0,21 0 0,0 0 16,0 1-16,0-1 0,0 0 16,21-21-16,0 0 0,1 0 15,20 0-15,-21 0 0,21-21 16,-20 21-16,20-21 0,0-1 16,1 1-16,-22 0 0,21 0 0,-21-21 15,22 20-15,-22-20 0,0 0 0,-21-1 16,0 1-16,0-21 0,0 20 15,-21 1-15,0 0 0,-1 20 0,-20-20 16,0 21-16,-1 21 0,1 0 0,0 0 16,-1 0-16,1 0 0,0 21 15,21 0-15,-22 0 0,22 1 16,-21 41-16,42-42 0,0 22 16,0-22-16,0 0 0,21 0 0,0 0 15,0 0-15,22 1 0,-1-22 16,0 0-16,1 0 0,-1 0 0,21 0 15</inkml:trace>
  <inkml:trace contextRef="#ctx0" brushRef="#br0" timeOffset="36480.44">14436 10224 0,'0'0'0,"21"-22"0,-21 1 0,0 0 15,0 42 1,0 22-16,-21-22 0,-1 21 15,1 22-15,21-22 0,-21 21 16,0-20-16,0 20 0,0-20 0,-1 20 16,1-21-16,0 1 0,21-1 15,-21-21-15,0 22 0,21-22 16,-21 21-16,21-21 16,0-42 15,21 0-31,0 0 0,0 0 0,-21-1 15</inkml:trace>
  <inkml:trace contextRef="#ctx0" brushRef="#br0" timeOffset="36998.14">14203 10287 0,'-21'-42'0,"42"84"0,-42-105 0,21 20 16,0 22-16,0-21 0,0 21 16,0-1-16,21 1 0,0 21 15,0-21-15,0 0 0,22 21 0,-1 0 0,-21 0 16,21 0-16,1 21 15,-1 0-15,0 0 0,-20 1 0,41 41 16,-42-42-16,0 22 0,1-1 16,-22 0-16,21 1 0,-21 41 15,0-41-15,0-22 0,-43 21 16,22-21-16,0 22 0,0-22 16,-21 0-16,-1-21 0,22 21 0,-21 0 15,-1-21-15,1 0 0,21 0 0,0 0 16,0 0-16,-1 0 0,22-21 15,0 0-15,0 0 0,22 0 16,-1-1-16,0 22 0,21-21 0,1 0 16,-1 21-16,0 0 0,1 0 15,-1 0-15,0 21 0,1 0 16,-1-21-16,0 43 0,-21-22 0,22 0 16,-22 0-16,21 22 0,-21-22 0,1 21 15,-22-21-15,0 0 0,0 1 0,0 20 16,-22-21-16,1 0 0,0 0 0,-21 1 15,-1-1-15,1 0 0,-21 0 16,20-21-16,-20 21 0,-1-21 16,22 0-16,-22 0 0,22 0 0,-21 0 15,20 0-15,1 0 0,0 0 16,20-21-16,1 0 0,-21 0 0,42 0 16,-21-1-16,21 1 0,0 0 15,0 0-15,0 0 0,21 0 16,0 21-16,0-22 0,0 1 0,22 21 15,41-21-15,-41 0 16,-1 21-16</inkml:trace>
  <inkml:trace contextRef="#ctx0" brushRef="#br0" timeOffset="37248.99">15409 10414 0,'-63'148'16,"42"-105"-16,21-1 16,-22-21-16,22 21 0,-21-20 0,21-1 15,-21 0-15,21 0 0,0 0 16,0 0-16,0 1 0,0-1 16,0-42 15,0-1-31,0 1 15,0-21-15,21 21 0,-21-22 16,21 22-16</inkml:trace>
  <inkml:trace contextRef="#ctx0" brushRef="#br0" timeOffset="37590.83">15536 10054 0,'0'0'0,"-21"0"15,0 0-15,0 0 0,-22 0 16,22 21-16,0 1 0,0-22 0,-21 21 15,20 0-15,1 0 0,21 0 16,0 0-16,0 1 0,0-1 16,21-21-16,1 0 15,-1 0-15,0 0 0,21 0 16,-21 0-16,1 0 0,-1 0 16,0-21-16,0-1 0,0 1 0,-21 0 15,21 0-15,-21 0 0,0 0 16,0-1-16,0 1 0,-21-21 0,0 42 15,0-21-15,-21 0 0,20 21 16,1 0-16,-21 0 0,0 21 0,20 0 16,-20 0-16,-21 21 0,41-20 15,1 20-15,0-21 16,21 21-16,0-20 0,0 20 0,0-21 16,0 21-16,21-20 0,0-1 0,1 0 15,-1 0-15,21 0 0,-21 0 16</inkml:trace>
  <inkml:trace contextRef="#ctx0" brushRef="#br0" timeOffset="38476.1">16298 10520 0,'0'-21'0,"0"42"0,0-63 0,0 20 16,0 1-16,-21 0 0,0 0 0,-21 0 15,20 0-15,-20-1 0,21 22 16,-21 0-16,-1 0 0,1 0 0,0 22 15,20-22-15,-20 21 0,21 21 16,-21-21-16,20 0 0,-20 22 16,21-1-16,0 22 0,21-43 15,0 0-15,0 42 0,0-41 16,0-1-16,21 0 0,0 0 16,0-21-16,22 0 0,20 0 15,-21 0-15,-20 0 0,20 0 16,0 0-16,1-21 0,-1 0 0,-21 21 15,21-21-15,-20-1 0,-1-20 0,0 21 16,0 0-16,0-22 0,0 22 16,1 0-16,-22 0 0,0 0 0,21 0 15,-21-1-15,21 1 0,-21 0 16,0 42 15,0 0-31,0 1 16,0-1-16,-21 0 0,0 0 15,21 21-15,0-20 0,-22 20 0,22 0 16,0 149 0,0-128-16,0 1 0,22-1 15,-1 22-15,0 0 0,0-1 16,0 1-16,0-22 0,1 22 0,-1 21 16,0-21-16,-21-1 0,21 107 15,0-107-15,-21 22 0,0-21 16,0 0-16,0-1 0,0 1 0,0 0 15,0-1-15,0 1 0,0 148 16,-21-170-16,21 1 16,-21-22-16,0 22 0,0-22 0,-1 0 15,1 1-15,0-1 0,0-21 0,0 0 16,-22 22-16,22-43 0,-21 21 16,21-21-16,-64 0 0,64 0 15,-21-21-15,-1 21 0,1-22 0,0-20 16,-1 21-16,1-21 0,0-22 15,-22 22-15,22-22 0,-1-20 0,1-1 16,0 0-16,-1-21 0,1 1 16,21-1-16,0-21 0,21 0 15,0 0-15,0 21 0,42-21 0,0 0 16,1 21-16,20-21 0,1 21 0,-1-21 16,22 21-16,0 22 0,105-86 15,-105 107-15,21-1 0,-22 1 0,-20 21 16,20-1-16,-20 1 0,-22 21 15,22-22-15,-43 22 0,21 21 0,-21-21 16,-21 0-16,22 21 0,-22-21 16,0 0-1,0 42 32,0 0-47,21-21 16,0 0-16</inkml:trace>
  <inkml:trace contextRef="#ctx0" brushRef="#br0" timeOffset="38714.99">17674 10880 0,'0'0'0,"21"0"0,0 0 0,-21 21 0,22-21 15,-44 21 64,1-21-64,0 21-15,0-21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8T12:04:12.3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1185 614 0,'0'0'16,"0"-21"-16,0 0 0,0-1 0,0 1 15,0 0-15,0 0 0,0 0 16,0 0-16,0-1 15,0 1-15,0 0 16,0 42 0,0 0-1,0 1-15,0 20 0,0-21 0,0 43 16,0-22-16,0 0 16,0 22-16,0 20 0,0-20 0,0-1 15,0 22-15,0-21 0,0-1 16,0 1-16,0-22 0,0 21 15,0-20-15,0-1 0,-21 0 16,21-20-16,0-1 0,0 0 0,0 0 16,-21-21-1,0-21 1,21 0-16,0-22 16,0 22-16,0-21 15,0 0-15</inkml:trace>
  <inkml:trace contextRef="#ctx0" brushRef="#br0" timeOffset="577.14">974 635 0,'0'0'0,"-22"-21"0,22 0 16,0 0-16,0-1 0,0 1 15,0 0-15,0 0 16,0 0-16,22 0 16,-1-1-16,21 1 0,0 21 0,1-21 15,-1 0-15,22 21 0,-1 0 16,1 0-16,-1 0 0,22 0 16,-22 21-16,-20 0 0,62 43 15,-83-22-15,20 0 0,-42 1 16,0 20-16,0-20 0,0 20 15,-42 1-15,-1-1 0,1 1 0,-22-22 16,1 21-16,-1-20 0,1 20 16,21-42-16,-22 22 0,22-22 15,-1 0-15,22 0 0,-21 0 16,21-21-16,0 0 0,-1 0 16,1 0-16,21-21 0,0 0 15,0 0-15,0 0 0,0-22 16,0 22-16,0 0 0,0 0 15,0 0-15,21 0 0,1 21 16,-1 0-16,0 0 16,0 21-16,0-21 0,0 21 15,-21 21-15,22-21 0,-1 1 0,0 20 16,0-21-16,0 21 0,0-20 16,1-1-16,-1 21 0,-21-21 0,21 0 15,0 1-15,0-22 16,0 21-16,1-21 0,-1 0 15,21 21-15,-21-21 0,0 0 0,1 0 16,-1 0-16,0 0 0,21-21 16,-21 21-16,1-21 0,-1-1 0,0 1 15</inkml:trace>
  <inkml:trace contextRef="#ctx0" brushRef="#br0" timeOffset="979.99">1863 1270 0,'0'0'0,"0"21"16,21-21-1,0 0-15,0 0 16,0 0-16,0-21 0,1 0 16,-1 0-16,0 0 0,0-1 15,0 1-15,0 0 0,-21-21 16,0 21-16,22-22 0,-22 1 15,0 21-15,0 0 0,0-1 16,-22 22 0,1 0-16,0 0 0,0 22 0,0-1 15,0 0-15,-1 0 16,-20 21-16,21 1 0,0-22 0,21 21 16,-21 1-16,21-1 0,0 0 15,0-21-15,0 22 0,0-22 0,0 0 16,21 0-16,-21 0 0,21 1 15,0-1-15,21-21 0,-20 0 16,-1 0-16,21 0 0,-21 0 0,0 0 16,22-21-16,-22-1 0,21 22 15,-21-21-15,1 0 0,20-21 0,-21 21 16,21-22-16,-20 1 0</inkml:trace>
  <inkml:trace contextRef="#ctx0" brushRef="#br0" timeOffset="1231.92">2540 445 0,'0'0'0,"-42"21"31,42 0-31,-22 0 0,22 21 16,0 1-16,0-1 0,0 0 0,0 22 16,0-1-16,-21-20 0,21 20 15,-21 1-15,21-1 0,-21-20 16,21 62-16,0-62 0,-21-1 15,21-21-15,0 22 0,0-22 16,0 21-16,0-21 16,0 0-16,21-21 15,0 0 1,0-21-16,0 0 16</inkml:trace>
  <inkml:trace contextRef="#ctx0" brushRef="#br0" timeOffset="1792.68">3175 1058 0,'0'-21'0,"0"42"0,21-63 16,-21 21-16,0 0 0,0-22 15,0 1-15,0 0 0,0 21 16,-21-1-16,0 1 0,0 21 15,-1 0-15,1 0 0,0 0 16,0 0-16,0 0 0,-22 21 0,22 1 16,0-1-16,0 21 0,0 0 15,0 1-15,-1-1 0,22 0 0,0 1 16,-21-1-16,21 0 0,0 1 16,0-22-16,0 21 0,0-21 15,0 1-15,0-1 0,21 0 0,1 0 16,-1-21-16,0 0 15,0 0-15,0 0 0,0 0 16,1-21-16,-1 21 0,0-21 0,-21 0 16,21-1-16,0-20 0,0 21 15,1-21-15,-1-1 0,-21 1 16,0-22-16,21 22 0,-21 0 0,21-1 16,-21 22-16,0-21 0,0 21 15,0 0-15,0 42 16,0 0-1,0 0-15,0 21 0,0-20 16,0 20-16,0 0 0,0 1 16,0-1-16,0-21 0,0 21 15,0-20-15,0 20 0,0-21 0,0 0 16,0 0-16,0 1 0,0-1 16,21-21-16,0 0 0,1 0 15,-1 0-15,0 0 0,0-21 16,0-1-16,0 1 0,1 0 0,20 0 15,-21-21-15,0-1 0</inkml:trace>
  <inkml:trace contextRef="#ctx0" brushRef="#br0" timeOffset="2489.33">3810 275 0,'0'21'15,"0"1"1,0-1 0,0 0-16,0 0 0,0 0 0,-21 22 15,21-22-15,0 21 0,0 0 16,-21 1-16,21 20 0,0 1 0,0-22 15,0 22-15,0-22 16,-22 21-16,22-20 0,0 20 0,0-20 0,-21-1 16,21 0-16,0-21 15,0 22-15,0-22 0,0 0 0,0 0 16,0 0-16,21-21 0,1 22 16,-1-22-16,0 0 0,21 0 15,-21 0-15,1 0 0,-1 0 16,0-22-16,21 1 0,1-21 15,-22 21-15,0 0 0,0-22 16,0 1-16,0 21 0,1-22 0,-1 1 16,-21 0-16,0 21 15,21-1-15,-21 1 0,21 0 0,-21 0 16,0 42 0,0 0-16,0 22 0,0-22 15,0 0-15,0 21 0,0 1 16,0-22-16,0 0 0,0 21 15,0-21-15,0 1 0,0-1 0,0 0 16,0 0-16,21-21 16,0 0-1,1 0-15,-1 0 16,0-21-16,0 0 0,0 0 0,0-1 16,1-20-16</inkml:trace>
  <inkml:trace contextRef="#ctx0" brushRef="#br0" timeOffset="2688.52">4487 508 0,'-42'0'16,"84"0"-16,-105 0 0,42 0 16,-1 0 46,1 0-62</inkml:trace>
  <inkml:trace contextRef="#ctx0" brushRef="#br0" timeOffset="2881.41">3619 889 0,'0'0'0,"0"21"32,22-21-32,-1 0 15,21 0-15,-21 0 0,0 0 0,22 0 16,-1-21-16,-21 0 0,22 21 16,-1-21-16,0 0 0,-21 21 15,22-22-15,-1 22 0</inkml:trace>
  <inkml:trace contextRef="#ctx0" brushRef="#br0" timeOffset="3337.06">4487 995 0,'0'0'0,"0"-21"0,0-22 16,0 22 0,21 21-1,1 0-15,-1 0 16,0 0-16,0 21 16,0 1-16,0-1 0,1 21 0,-1-21 15,0 22-15,-21-1 0,21-21 16,0 64-16,-21-64 0,0 0 15,0 21-15,0-20 16,0-1-16,0 0 0,0 0 16,21-21-1,1-21 1,-1 0-16,0 0 0,0-1 16,0-20-16,0 21 0,1-21 0,-1-1 15,0 1-15,0 0 0,0-1 16,0 1-16,1 0 0,-1-1 0,0 1 15,0 21-15,-21 0 0,21-1 16,0 1-16,1 21 0,-1 0 16,0 0-16,0 0 0,-21 21 15</inkml:trace>
  <inkml:trace contextRef="#ctx0" brushRef="#br0" timeOffset="3698.85">5270 1143 0,'0'0'0,"0"21"0,85-21 32,-64 0-32,0 0 0,1 0 15,-1 0-15,0-21 0,0 0 16,21 21-16,-20-21 0,-1 0 0,0-1 16,0 1-16,-21-21 0,21 21 15,-21 0-15,0-1 0,0-20 16,0 21-16,0 0 0,0 0 15,-21 21-15,0 0 0,0 0 0,0 0 16,-1 0-16,-20 21 0,21 0 16,0 0-16,0 21 0,-1 1 0,1-22 15,0 21-15,21 1 0,0-1 16,0 0-16,0-21 0,0 22 0,0-22 16,0 21-16,0-21 0,21 1 15,0-22-15,1 21 0,-1 0 0,21-21 16,22 0-16,-22 0 15,0 0-15,-21 0 0,22 0 0,-1-21 16,0 21-16,1-21 0,-22-1 16,21-20-16,-21 21 0</inkml:trace>
  <inkml:trace contextRef="#ctx0" brushRef="#br0" timeOffset="4201.39">6985 360 0,'0'0'0,"0"-42"0,0 20 0,0-20 16,0 0-16,0 21 0,21-1 15,-21 1-15,0-21 16,21 42-16,0 0 0,1 0 15,-1 21-15,0 0 0,0 0 0,21 22 16,-20 20-16,20-20 0,0 20 16,1 1-16,-1-1 0,0 22 0,-21-22 15,22 22-15,-22-22 0,21 22 16,-21-21-16,-21-1 0,0 1 0,22-22 16,-22 0-16,0 1 0,0-1 15,0-21-15,0 0 0,0 0 0,0-42 31,0 0-15,0 0-16,0 0 0,0-22 16,0-20-16,21-1 0,0 1 0,-21-1 15</inkml:trace>
  <inkml:trace contextRef="#ctx0" brushRef="#br0" timeOffset="4466.24">8043 127 0,'0'0'0,"43"-63"0,-22 41 16,-21-20-1,-21 42 1,-22 0-16,1 42 0,0-20 0,-22 20 16,1 21-16,-1-20 0,1 20 15,-22 1-15,21-1 0,1 1 16,-1 20-16,1-20 0,21 21 16,-22-22-16,22 22 0,-1-22 0,1 1 15,21-1-15,0-20 0,0-1 16,21 0-16,0 1 0,0-22 0,0 0 15,0 0-15,0 0 0,0 0 16,21-21-16,0 0 0,0 0 16,0 0-16,0-21 0,1 0 15,-1 0-15,21 0 0,-21 21 0</inkml:trace>
  <inkml:trace contextRef="#ctx0" brushRef="#br0" timeOffset="4772.27">8022 804 0,'0'0'0,"0"22"0,0 20 0,0-21 15,0 21-15,0 1 0,0 20 16,0-20-16,0 20 0,21-21 0,-21 22 16,0-22-16,21 22 0,-21-1 15,0 1-15,0 20 0,0-20 0,0 21 16,0-22-16,0 22 0,0-22 0,0 22 15,-21-22-15,21 1 16,-21-1-16,21 1 0,0-22 0,-21 22 16,21-22-16,0 0 0,-21-20 0,21 20 15,0-21-15,0 0 0,0-42 32,0 0-32,21-21 15,0 20-15,-21-20 0,21 0 0,0-22 16,1 1-16,-22-1 0</inkml:trace>
  <inkml:trace contextRef="#ctx0" brushRef="#br0" timeOffset="5089.21">8022 1101 0,'-21'-64'16,"42"128"-16,-63-170 0,21 64 0,-1-1 0,22 1 16,0 21-16,0-22 0,0 22 15,22 0-15,-1-21 0,0 21 0,21 21 16,1-22-16,-22 1 0,21 21 15,43 0-15,-43 0 0,0 0 16,1 21-16,-22 1 0,21-1 16,-21 0-16,1 0 0,-1 21 0,0 1 15,-21-22-15,0 21 0,0 1 16,-21-1-16,0-21 0,-22 21 0,1-20 16,0 20-16,-1-21 15,1 0-15,0 0 0,-1 1 0,22-22 16,-21 21-16,21-21 0,-1 0 15,1 0-15,42 0 16,1-21 0,20 21-16,-21-22 0,21 1 15,1 0-15,-1 0 0,0 0 0</inkml:trace>
  <inkml:trace contextRef="#ctx0" brushRef="#br0" timeOffset="5532.95">9059 720 0,'21'-21'0,"-42"42"0,64-42 0,-43-1 0,0 1 16,-22 21 0,1 0-16,0 0 0,-21 0 0,21 0 15,-1 0-15,1 0 0,-21 21 16,21 1-16,0-1 0,-1 21 0,-20-21 16,21 22-16,0-1 0,0 0 15,-1 1-15,1-1 0,21 0 0,0 1 16,0-22-16,0 21 0,0-21 15,0 0-15,21 1 0,1-22 16,-1 0-16,0 0 0,21 0 16,-21 0-16,22-22 0,-22 1 0,21 0 15,-21 0-15,22 0 16,-22-22-16,0 1 0,0 0 0,0-1 16,-21 1-16,0 0 0,22-1 15,-22 22-15,0-21 0,0 21 0,21 21 16,-21 21-1,0 0-15,0 0 16,0 22-16,0-22 0,0 21 16,0 0-16,0 1 0,0-1 0,0-21 15,0 22-15,0-22 0,0 21 16,0-21-16,21 0 0,0 1 0,0-1 16,0-21-16,1 0 15,-1 0-15,0 0 16,0-21-16,0-1 0,22 1 0,-22 0 15,0-21-15</inkml:trace>
  <inkml:trace contextRef="#ctx0" brushRef="#br0" timeOffset="5781.47">9758 233 0,'0'0'16,"0"-21"-16,-21 21 0,-1 0 15,22 42-15,-21-21 16,21 22-16,-21-1 15,21 0-15,0 22 0,0-1 0,0-20 16,0 20-16,0 1 0,0-1 0,0 1 16,0 41-16,0-41 15,0-22-15,0 1 0,0-1 16,0-21-16,0 0 0,0 22 0,21-43 16,-21 21-16,21-21 0,1 0 15,-1 0-15,0 0 0,0-21 16,0-1-16,0 1 0,1 0 0,-1-21 15</inkml:trace>
  <inkml:trace contextRef="#ctx0" brushRef="#br0" timeOffset="6253.14">10202 233 0,'0'0'0,"0"-42"0,0 20 16,0 44-1,0-1-15,0 0 0,21 21 16,-21 1-16,0 20 0,0-21 15,0 22-15,0-22 0,0 22 0,0-1 16,0 1-16,0-22 0,0 22 16,0-1-16,0-21 0,0 1 0,0-1 15,0 0-15,0-20 0,0 20 16,0-21-16,0 0 0,0 0 16,0-42 15,0 0-31,0 0 0,0-21 15,0 20-15,0-20 0,22 0 16,-1-22-16,0 22 0,0 0 0,0-1 16,0 1-16,22 21 0,-22-22 15,21 22-15,-21 0 0,22 0 0,-1 0 16,-21 21-16,22 0 0,-22 0 16,21 0-16,-21 21 0,22 0 15,-22 0-15,0 0 0,0 22 0,0-1 16,-21 0-16,0 1 0,0-1 0,0 0 15,0-20-15,0 20 16,0 0-16,-21-21 0,21 22 0,-21-22 16,21 0-16,0 0 0,-21 0 15,0 1-15,-1-1 16,22-42 0,-21-1-16,21 1 15,0 0-15</inkml:trace>
  <inkml:trace contextRef="#ctx0" brushRef="#br0" timeOffset="6488.01">9334 720 0,'0'0'16,"22"0"-1,-1 0-15,0-21 16,21 21-16,-21 0 0,22 0 0,-22 0 16,21 0-16,-21 0 0,22 0 15,-22 0-15,21 0 0,-21 0 16,1 0-16</inkml:trace>
  <inkml:trace contextRef="#ctx0" brushRef="#br0" timeOffset="7416.28">614 2180 0,'0'0'0,"-43"0"31,43-21-31,22 21 31,20 0-31,-21 0 16,21 0-16,1 0 15,-1 0-15,22 0 0,-22 0 0,21 0 16,1 21-16,-1-21 0,22 0 16,0 0-16,21 0 0,-1 0 0,22 0 15,0 0-15,0 0 0,149 0 16,-107 0-16,0 0 16,1 0-16,-1 0 0,21 0 0,191-21 15,-190 21-15,21-21 16,-1 0-16,22 21 0,-21-21 0,21 21 15,-1-22-15,1 22 0,0-21 16,0 0-16,21 21 0,-21-21 16,21 21-16,0-21 0,0 21 15,0 0-15,0-21 0,-21-1 0,21 22 16,-22 0-16,1 0 0,0-21 16,0 21-16,-21 0 0,-1 0 15,1-21-15,0 21 0,-1 0 0,-20 0 16,-1-21-16,1 21 0,-22-21 0,0 21 15,1 0-15,-22 0 0,0 0 16,-21 0-16,-21 0 0,-21-21 0,-1 21 16,-20 0-16,-1 0 0,1 0 0,-22 0 15,-21 0-15,22 0 16,-1 0-16,-21 0 16</inkml:trace>
  <inkml:trace contextRef="#ctx0" brushRef="#br0" timeOffset="7553.2">11811 1905 0,'-21'0'47,"0"0"-47</inkml:trace>
  <inkml:trace contextRef="#ctx0" brushRef="#br0" timeOffset="30948.9">2053 3069 0,'-21'0'63,"21"-21"15,0 0-62</inkml:trace>
  <inkml:trace contextRef="#ctx0" brushRef="#br0" timeOffset="31393.94">2222 2942 0,'0'0'0,"22"-21"0,-1 0 16,-21 0-16,21 21 16,0-21-16,-21-1 15,21 1-15,0 21 16,-21-21-16,0 42 62,0 0-62,-21 1 0,0 20 16,0-21-16,0 0 0,0 22 16,-1-1-16,-20 0 0,21 22 15,-21-22-15,20 22 0,-20-1 0,21 1 16,-21-1-16,-1-21 0,1 22 16,21-1-16,-22-20 0,1-1 15,21 22-15,-43-1 0,43-21 16,0 1-16,0-22 15,0 21-15,0-21 0,21 1 0,0-1 0,0 0 16,0 0-16,-22 0 16,22-42 15,0 0-31,0 0 16,0 0-16,22-1 0,-1-20 0,0 21 15,0-21-15,0 20 0,22-20 16,-22 21-16</inkml:trace>
  <inkml:trace contextRef="#ctx0" brushRef="#br0" timeOffset="31880.71">2921 2836 0,'0'0'0,"0"-21"16,0 0-1,0 42 32,0 0-47,0 1 16,0-1-16,-21 0 0,21 21 0,-21-21 15,-1 22-15,22-1 0,-21 0 16,0 1-16,-21 20 0,21-20 16,-1 20-16,1 1 0,-21-1 15,21-21-15,-22 22 0,1-22 0,21 22 16,-21-22-16,20 0 0,-20 1 16,21-1-16,0-21 0,0 22 15,-1-22-15,1 21 0,21-21 0,0 22 16,-21-22-16,21 0 0,-21-21 15,21 21-15,0 0 0,0-42 63,0 0-47,0 0-16,0 0 15,21-1-15,0 1 0</inkml:trace>
  <inkml:trace contextRef="#ctx0" brushRef="#br0" timeOffset="33600.58">4085 3556 0,'-21'0'109,"0"0"-109,0 0 16,-1 0-16,1 0 0,0 21 15,0-21-15,0 0 16,0 0-16,-1 0 0,1 0 16,0 0-16,0 0 0,0 0 15,0 0-15,-1 0 0,1 0 16,0 0 0,0 0-16,42 0 78,0 0-78,0 0 15,22 0-15,-22 0 16,0 0-16,0 0 0,22 0 16,-22 0-16,21 0 0,-21 0 0,22 0 15,-1 0-15,0 0 0,1 0 16,20 0-16,1 0 0,-1 0 0,1-21 15,20 21-15,-20 0 0,20-21 16,-20 21-16,21 0 0,-22-21 0,22 0 16,-22 21-16,-20-22 0,20 22 15,-21 0-15,1-21 0,-1 21 0,-21 0 16,22-21-16,-22 21 0,0 0 16,0 0-16,0 0 0,-21-21 0,21 21 15,-21-21 16,0 0-31,-21-1 16,0 22-16,0-21 16,0 21-16,0-21 0,-1 21 15,-20-21-15,0 0 0,21 21 0,-22-21 16,1-1-16,21 22 0,-22-21 16,22 21-16,-21 0 0,21 0 0,0-21 15,-1 21-15,1 0 0,0 0 16,0 0-1,21-21 1,21 42 31,0-21-47,0 21 0,1-21 16,-1 21-16,21 1 0,-21-22 0,22 21 15,-22-21-15,21 21 0,0-21 16,-20 0-16,20 21 0,0-21 0,-21 0 15,22 0-15,-22 0 0,21 0 16,-21 0-16,1 0 0,-1 0 16,0 0-16,0 0 0,0 0 15,0 0-15,-21 21 47,-21 0-31,0-21-16,0 22 0,-21-1 0,20 0 15,1 0-15,0 0 0,-21 0 16,21 1-16,-22-1 0,22 0 0,-21 21 16,-22 1-16,22-22 15,0 0-15,20 0 0,-20 0 0,21 0 16,-21 1-16,20-1 16,1-21-16,0 0 0,0 21 0,0-21 15,21 21 16,0-42 16,0 0-47,21 0 16,0-1-16</inkml:trace>
  <inkml:trace contextRef="#ctx0" brushRef="#br0" timeOffset="36226.26">6625 3556 0,'21'0'0,"0"0"16,1 0-16,-1 0 16,0 0-16,0 0 15,0-21-15,0 21 0,1-21 16,-1 0-16,0-1 0,0 1 0,0 0 15,0 0-15,-21-21 0,0 20 16,0 1-16,0-21 0,0 21 0,-42 0 16,21-1-16,-21 1 0,-1 0 15,1 0-15,0 21 0,-1 0 0,-63 0 16,64 21-16,21 0 16,-21 0-16,-1 22 0,22-22 15,-21 21-15,21 1 0,-1-1 16,1 0-16,21 22 0,0-43 0,0 21 15,0 1-15,0-22 0,0 21 16,0-21-16,21 0 0,22 1 16,-22-1-16,42-21 15,-41 0-15,20 0 0,-21 0 0,21-21 16,1 21-16,-22-22 0,21 1 16,1 0-16,-22 0 0,42-64 15,-42 43-15,1 0 0,20-64 16,-21 42-16,-21 1 0,0 20 15,0-20-15,0 21 16,0-22-16,0 22 0,0-1 0,0 22 16,0-21-16,0 21 0,0 0 15,0-1-15,-21 44 16,21-1 0,0 0-16,0 0 0,0 21 0,0 1 15,0-1-15,0 0 0,0 1 16,0 20-16,0 1 0,0-22 0,0 22 15,0-22-15,0 0 0,21 22 0,-21-43 16,21 21-16,0-21 16,1 22-16,20-43 0,-21 21 0,0 0 15,22-21-15,-22 0 0,0 0 16,21 0-16,-21-21 0,22 0 0,-22 21 16,21-21-16,-21-22 0,1 22 15,-1-21-15,21 21 0,-21-22 0,-21 1 16,21 0-16,1-1 0,-22 22 15,21 0-15,-21 0 0,0 0 0,0-1 16,0 44 0,0-1-16,0 0 15,0 0-15,-21 21 0,-1-20 16,22 20-16,0 0 0,0 1 0,0-1 16,-21-21-16,21 21 0,0-20 15,0-1-15,0 0 0,0 0 16,21 0-16,-21 0 0,22-21 0,-1 0 15,0 0-15,21 0 0,-21 0 16,22 0-16,-22 0 0,21-21 0,-21 0 16,22 0-16,20-21 15,-20-1-15,-22 22 0,0-21 0,21-1 16,-42-20-16,0-22 16,0 22-16,0 20 0,0 1 0,0 21 15,-21-21-15,0 20 0,0 1 16,0 0-16,-22 21 0,22 0 0,-21 0 15,21 0-15,-22 21 0,1 0 16,21 1-16,-22-1 0,22 21 16,0 0-16,0 1 0,0 20 15,0-20-15,21-1 0,0 0 0,0 1 16,0-1-16,0-21 0,21 21 0,0-20 16,21-1-16,-21 0 0,1-21 15,20 0-15,0 0 0,1 0 0,-22 0 16,21 0-16,0 0 0,1-21 15,-1 21-15,0-21 0,-20-22 0,20 22 16,-21 0-16,0-21 16,0-1-16,1 22 0,-1-21 0,0-1 15,0 22-15,-21 0 0,0 0 16,0 0-16,21 0 0,-21 42 31,0 0-31,0 0 0,0 21 16,0-20-16,0 20 0,0-21 15,0 21-15,0-20 0,0-1 0,0 21 16,0-21-16,0 0 0,0 1 0,21-1 16,1-21-1,-1 0-15,0 0 0,0 0 0,0 0 16,22-21-16,-22-1 0,0 1 16,0 0-16,0 0 0,22-21 15,-22-1-15,0 1 0,-21 0 0,21 20 16,0-20-16,-21 0 0,21 21 15,-21-1-15,0 1 0,0 0 16,0 0-16,0 42 16,0 0-1,0 0-15,-21 22 0,21-22 16,0 21-16,0-21 0,0 22 0,0-22 16,0 21-16,0-21 0,0 22 15,0-22-15,0 0 0,0 0 0,0 0 16,21 1-16,1-1 15,-1-21-15,0 0 0,0 0 0,43 0 16,-22 0 0,-21-21-16,21-1 0,-20 1 0,-1 0 15,21 0-15,-21-21 0,0-1 0,1 22 16,-1-21-16,0-1 0,0 1 16,-21 0-16,0-1 0,21 1 0,-21 21 15,21-43-15,-21 43 16,0 0-16,0 0 0,0 0 0,0 0 15,0-1-15,0 1 0,0 0 16,0 42 15,0 0-31,0 1 0,-21 20 16,21-21-16,0 21 0,-21 1 0,21-1 16,0 0-16,0 1 0,-21-1 15,21 0-15,-21 1 0,21-1 0,0-21 16,0 0-16,0 1 0,0-1 15,0 0-15,0 0 0,0-42 32,0 0-17,0 0-15,0-1 0,0 1 16,0-21-16,0 21 0,21-22 0,0 1 16,-21 21-16,21-21 0,0 20 15,1 1-15,-1 0 0,21 0 16,-21 0-16,0 0 0,1-1 0,20 22 15,-21 0-15,0 0 0,0 0 16,22 0-16,-22 0 0,0 0 0,0 22 16,0-22-16,1 21 0,-1 0 15,-21 21-15,0-21 0,0 22 0,0-22 16,0 21-16,-21-21 0,-22 22 16,22-22-16,-21 21 0,21-21 0,-22 1 15,1-1-15,21 0 0,-22-21 0,22 21 16,0-21-16,0 0 0,0 0 15,21-21 17,21 0-32,0 0 0,-21-1 15,42 1-15,-20 0 0,-1-21 16,21-22-16</inkml:trace>
  <inkml:trace contextRef="#ctx0" brushRef="#br0" timeOffset="36477.19">9758 2794 0,'0'0'0,"0"21"16,0 0-1,0 1-15,0 20 0,0-21 16,0 21-16,-21 1 0,21-22 16,0 21-16,0 1 0,0-1 0,-22-21 15,22 21-15,0 1 0,0-22 0,0 0 16,0 21-16,0-20 0,0-1 15,0 0-15,0 0 0,22-21 32,-1-21-32,0 0 0,0 0 15,0-1-15,0 1 0,1 0 16,-1 0-16,0-21 0</inkml:trace>
  <inkml:trace contextRef="#ctx0" brushRef="#br0" timeOffset="36804.99">9969 3196 0,'22'0'15,"-1"0"1,0 0-16,0 0 0,21 0 16,-20 0-16,-1 0 15,21-21-15,-21 0 0,22 21 0,-22-21 16,21 0-16,-21 21 0,22-22 0,-22 1 16,0 21-16,0-21 0,0 0 15,-21 0-15,21 0 0,-21-1 16,0 1-16,-21 21 15,0 0-15,0 0 0,-21 21 0,20 1 16,-20-1-16,21 0 16,0 21-16,-22-21 0,22 22 0,0-1 15,21 0-15,0 1 0,0-1 0,0 0 16,0-20-16,0 20 0,0-21 16,21 0-16,0 0 0,1-21 0,20 0 15,-21 0-15,21 0 0,-20 0 16,20 0-16,21-21 0,-41 0 15,20 0-15,-21-21 0,0-1 16,0 22-16,1-21 0</inkml:trace>
  <inkml:trace contextRef="#ctx0" brushRef="#br0" timeOffset="38012.93">11684 3112 0,'-21'21'0,"42"-42"0,-21 42 31,21-21-31,0 0 0,22-21 16,-1-1-16,0 1 0,1 0 16,20 0-16,1 0 0,-1-22 0,1 1 15,-1 0-15,1-1 0,-1-20 16,-21 21-16,1-22 0,-1 1 0,22-43 15,-64 63-15,0 22 16,0-21-16,0 21 0,0 0 16,0-1-16,-22 22 0,1 0 0,0 0 15,0 0-15,-21 0 0,20 0 16,-20 22-16,21 20 0,-21 0 0,20 1 16,1-1-16,-21 21 0,21 1 15,0 21-15,-43 63 0,43-64 16,0 1-16,0 0 0,-1 21 15,22-1-15,-21 86 0,21-85 16,0 0-16,0 21 0,0-22 16,0 1-16,0 21 0,0-21 0,0 0 15,0 0-15,0 0 0,0-1 16,0 1-16,0 0 0,0-21 0,0-1 16,0-20-16,0-1 0,0 43 15,0-63-15,0-1 0,21-21 16,-21 0-16,0 0 0,22-21 0,-1 0 15,0-21-15,0 0 0,21 0 16,-20-21-16,20-1 0,0-20 0,-21-1 16,43-20-16,-22-1 0,1 0 0,-1-21 15,0 1-15,-21-1 0,22 0 16,-22 0-16,-21 0 0,0 0 0,0 22 16,-21-22-16,-22 42 0,1-20 15,-64-43-15,43 84 16,-1 1-16,1 0 0,-1-1 0,1 22 15,20 0-15,1 0 0,0 21 16,21 0-16,-22-21 0,22 21 16,42 0-1,22 0 1,-22-21-16,21 21 0,0-22 16,22 22-16,-22-21 0,22 0 0,-1 0 15,-20-21-15,20 20 0,1-20 16,-22 0-16,0 21 0,1-22 0,-22 22 15,0-21-15,0 21 0,0-1 0,-21 1 16,21 0-16,-21 0 16,0 42 15,0 0-31,0 0 16,-21 22-16,21-22 0,0 21 15,-21 1-15,21-1 0,0 0 0,0 1 16,0-1-16,0 43 0,0-64 15,0 0-15,0 0 0,21 0 16,0-21-16,1 0 0,-1 0 16,0 0-16,21-21 0,1 0 15,-1 0-15,0-22 0,1 22 0,-1-21 16,-21 0-16,0-22 0,0 22 16,-21-1-16,0 1 0,0 0 0,0 21 15,0-1-15,-21 1 0,0 0 0,0 0 16,0 21-16,-22 0 0,1 0 15,21 0-15,-21 0 0,20 21 0,-20 0 16,21 0-16,0 1 0,0-1 16,-1 0-16,1 21 0,21-21 0,0 1 15,0 20-15,0-21 0,0 0 16,0 22-16,0-22 0,21 0 16,22-21-16,-22 0 0,0 0 15,21 0-15,1 0 0,-1-21 16</inkml:trace>
  <inkml:trace contextRef="#ctx0" brushRef="#br0" timeOffset="38416.86">13229 3239 0,'0'0'0,"-21"-22"0,21 1 16,-21 0-16,21 0 0,0 0 15,0 0-15,21-1 16,0 22-1,0 0-15,0 0 0,1 0 0,20 0 0,0 0 16,-21 22 0,43 20-16,-43-21 0,0 0 15,0 22-15,1-22 0,-22 0 0,21 21 16,-21 1-16,0-22 0,0 0 16,0 21-16,0-21 0,-21 1 0,-1-1 15,1 0-15,0-21 16,21-21-1,0 0-15,0-1 16,0-20-16,0 21 0,0-21 0,0 20 16,0-20-16,0 21 0,0-21 15,21 20-15,0 1 0,1 0 0,-22 0 16,21 0-16,0 0 0,0-1 16,0 22-16,0-21 15,1 21-15,-1 0 0,0 0 0,0 0 16,0 0-16,0-21 15,1 21-15,-1 0 0,0 0 0</inkml:trace>
  <inkml:trace contextRef="#ctx0" brushRef="#br0" timeOffset="38942.16">13906 3048 0,'0'0'16,"0"21"15,0 0-15,0 1-16,0-1 0,0 21 15,0-21-15,0 0 0,0 22 0,0-22 16,0 21-16,0-21 15,0 22-15,0-22 0,0 0 0,0 0 16,0 0-16,0 1 16,22-22-1,-1 0-15,0-22 16,-21 1-16,21 0 0,0-21 0,0 21 16,1-1-16,-1-20 0,-21 0 0,21 21 15,0-22-15,0 22 0,0 0 16,1 0-16,-22 0 0,21 21 15,0 0 1,-21 21-16,0 0 16,0 21-16,0-21 0,0 1 0,0 20 15,0-21-15,0 0 0,0 22 16,0-22-16,0 0 0,21 0 0,0-21 16,0 21-16,22-21 0,-22 0 15,0 0-15,21 0 0,-20 0 0,20 0 16,0 0-16,-21-21 15,22 21-15,-22-21 0,42-43 16,-41 22-16,-1 21 0,-21-21 0,0-1 0,0 22 16,0-21-16,0-1 15,0 22-15,0-21 0,-21 21 0,-1 0 16,1-1-16,0 22 0,0 0 16,0 0-16,0 0 0,-1 0 0,1 22 15,0-22-15,21 21 0,0 0 16,0 0-16,0 0 0,0 0 15,0 1-15,0-1 0,0 0 0,21 0 16,0 0-16,1 0 0,20-21 16,-21 0-16</inkml:trace>
  <inkml:trace contextRef="#ctx0" brushRef="#br0" timeOffset="39760.12">15198 3112 0,'21'-22'0,"-42"44"0,63-65 16,-42 22-16,0 0 0,0 0 15,0 0-15,0-1 16,-21 22-16,0 0 0,-1 0 0,1 0 16,0 0-16,0 0 0,0 22 0,0-22 15,-1 21-15,1 0 0,0 0 16,0 21-16,0 1 0,21-22 0,-21 21 16,21 1-16,-22-1 0,22-21 15,-21 21-15,21-20 0,0 20 0,0-21 16,0 0-16,21 0 15,1-21-15,-1 0 0,0 0 0,21 0 16,1-21-16,-22 21 16,0-21-16,21 0 0,-21-21 15,22-1-15,-22 1 0,-21 0 16,0 20-16,21-20 0,-21 21 16,0-21-16,0 20 0,0 1 0,0 0 15,0 42 16,0 0-31,0 1 0,0-1 0,0 21 16,0-21-16,0 0 0,0 22 16,0-22-16,0 0 0,0 0 0,0 0 15,0 1-15,0-1 0,0 0 16,21-21-16,-21 21 0,21-21 16,1 0-16,-1 0 0,0 0 0,0 0 15,0 0-15,0 0 16,1-21-16,-22 0 0,21 0 0,-21-1 15,0-20-15,0 21 0,21 0 16,-21-22-16,21 22 0,-21-21 0,21 21 16,0 0-16,-21-1 0,22 1 15,-1 0-15,0 21 0,0-21 0,0 21 16,0 0-16,1 0 0,-1 0 0,21 0 16,-21 0-16,0 0 0,1 0 15,-1 21-15,0 0 0,0 0 16,-21 1-16,21-1 0,-21 21 15,21-21-15,-21 22 0,0-22 0,0 21 16,0-21-16,0 22 0,0-22 16,0 0-16,0 0 0,0 0 0,0 0 15,0-42 17,0 0-32,0-21 0,0 21 15,0-1-15,0-20 0,0 0 16,22 21-16,-1-22 0,0 1 0,-21 21 15,0 0-15,21-22 16,0 22-16,0 0 0,1 0 16,-1 21-16,0 0 0,0 0 15,0 0-15,0 0 16,1 0-16,-1 0 0,0 0 0,0 21 16,0-21-16,0 21 0,1-21 15,-22 21-15,21 0 0,0-21 0</inkml:trace>
  <inkml:trace contextRef="#ctx0" brushRef="#br0" timeOffset="40305.72">16870 3196 0,'21'0'0,"-42"0"0,63-21 16,-21 21-16,0-21 0,-21 0 16,0 0-16,0-1 0,0 1 0,0 0 15,0 0-15,0 0 0,0 0 0,0-1 16,0 1-16,0 0 0,-21 21 15,0 0-15,0 0 0,0 0 16,0 0-16,-1 0 0,1 0 16,0 21-16,-21 0 0,21 1 0,-22-1 15,22 21-15,-21-21 0,21 22 16,-1-22-16,1 21 0,0 0 0,0 1 16,0-22-16,21 21 0,0 1 15,0-22-15,0 0 0,0 0 16,21 0-16,0 0 0,0-21 0,0 0 15,22 0-15,-22 0 0,21 0 16,-21 0-16,22 0 0,-22-21 16,21 0-16,-21 0 0,1-21 15,20-1-15,-21 1 0,0 0 0,0-1 0,1-20 16,-1 20-16,0-20 0,0-22 16,-21 22-16,0-1 0,0-20 0,21 20 15,-21 1-15,0-1 0,0 22 0,21 21 16,-21-22-16,0 22 0,0 42 15,0 22 1,0-1-16,-21 0 16,21 22-16,-21-22 0,21 22 0,-21-1 15,21 1-15,0-22 0,0 21 16,0-20-16,0 20 0,0-20 0,0 20 16,0-21-16,0 1 0,0-22 0,0 21 15,0-21-15,0 1 0,21-1 16,-21 0-16,21-21 0,0 0 15,1 0-15,-22-21 16,21 0-16,0-1 0</inkml:trace>
  <inkml:trace contextRef="#ctx0" brushRef="#br0" timeOffset="40976.9">18288 2773 0,'0'0'0,"21"0"0,0 0 0,0 0 16,1 0-16,-1 0 15,0 0-15,21 0 0,-21 0 0,1-21 16,20 0-16,-21-1 0,21 1 16,-20 0-16,-1 0 0,0-21 0,-21 20 15,0 1-15,0 0 0,0 0 16,0 0-16,-21 21 0,0 0 0,-22 0 15,1 0-15,0 0 0,-22 0 16,22 21-16,-22 0 0,22 0 16,0 0-16,20 1 0,1-1 0,0 0 15,21 0-15,0 0 0,0 22 16,0-22-16,0 0 0,21 0 0,0 0 16,1 0-16,20 1 0,0-1 15,1 0-15,20 0 0,-21 0 0,1-21 16,-1 21-16,0 1 0,1-1 15,-1 0-15,-21 0 0,0 0 0,-21 0 16,0 1-16,-21-22 16,0 0-16,-21 21 0,-1-21 15,1 0-15,-21 0 0,-1 0 0,1 0 16,-1 0-16,1-21 0,-1 21 16,22-22-16,-1 1 0,1 21 0,21-21 15,0 21-15,0-21 0,-1 21 16,1-21-16,21 0 15,21-1 1,1 22-16,-1-21 0,21 21 16,-21 0-16,22-21 0,-1 21 15,0-21-15,1 0 0,-1 21 0,0-21 16,22-1-16</inkml:trace>
  <inkml:trace contextRef="#ctx0" brushRef="#br0" timeOffset="41252.62">18965 2582 0,'0'0'0,"21"-21"0,-21 0 0,0-21 16,0 21-16,0-1 0,0 1 15,0 42 17,-21 22-32,21-22 0,0 21 0,0 1 15,0-1-15,0 0 0,0 1 16,0 20-16,-21-21 0,21 1 0,-21-1 15,21 0-15,-21 1 16,21-1-16,0-21 0,-21 22 0,-1-1 0,22-21 16,-21 0-16,21 0 15,0 1-15,0-1 0,0 0 0,21-21 32,1 0-32,-1 0 0,0-21 0,21 0 15,-21-1-15</inkml:trace>
  <inkml:trace contextRef="#ctx0" brushRef="#br0" timeOffset="41721.32">19579 2963 0,'21'-21'0,"-42"42"0,63-63 0,-20 21 0,-22 0 15,0 0-15,0-22 16,0 22-16,0 0 0,0 0 0,0 0 16,-22-1-16,1 22 0,0 0 15,-21 0-15,21 0 0,-1 0 0,-41 22 16,42 20-16,-22-21 15,22 0-15,0 22 0,-21-1 0,21 0 16,-1-21-16,1 22 0,0-1 16,21 0-16,0-20 0,0-1 0,0 21 15,0-21-15,0 0 16,21 1-16,0-22 0,1 0 0,-1 0 16,21 0-16,-21 0 0,22-22 15,-22 1-15,21 0 0,-21 0 0,22 0 16,-22-22-16,21 22 0,-21-21 15,0 21-15,1-22 0,-1 1 16,0 0-16,-21 21 0,0-1 0,21 1 16,-21 0-16,0 42 31,0 0-31,-21 1 0,21-1 16,-21 21-16,0-21 0,21 22 0,-22-1 15,22-21-15,0 21 0,-21-20 16,21-1-16,0 21 0,-21-21 0,21 0 15,0 1-15,0-1 16,0 0-16,21-21 16,0 0-16,1 0 0,-1 0 15,21-21-15,-21 0 0,22-1 0,-1 1 16,0-21-16</inkml:trace>
  <inkml:trace contextRef="#ctx0" brushRef="#br0" timeOffset="42132.7">20214 2921 0,'42'-21'0,"-84"42"0,127-84 16,-64 63-16,0-22 0,0 1 15,0 21-15,-21-21 0,-21 21 32,0 0-32,-21 0 15,21 21-15,-1-21 16,1 21-16,0 1 0,0-1 0,0-21 16,0 21-16,21 0 0,-22 0 0,22 0 15,0 1 1,0-1-16,22-21 0,-1 0 15,0 21-15,0-21 0,21 0 16,-20 21-16,-1-21 0,0 21 0,0-21 16,0 0-16,0 21 0,1 1 15,-1-22-15,-21 21 16,0 0 0,-21-21-16,-1 21 0,1-21 15,0 0-15,0 0 0,-21 0 16,-22 0-16,43 0 15,-21 0-15,20 0 0,1 0 0,-21 0 16,21 0-16,0 0 0,-1 0 16,1 0-16,21-21 31,21 0-31,1 21 16,-1-21-16,21-1 0,-21 1 15,22 0-15,-1 0 0</inkml:trace>
  <inkml:trace contextRef="#ctx0" brushRef="#br0" timeOffset="42673.37">20828 2328 0,'0'0'16,"0"-84"0,0 63-1,0 42 1,0 0-1,0 21-15,0-21 0,0 22 16,0-1-16,-21 22 0,21-22 16,-21 21-16,21 1 0,0-22 15,-22 22-15,1-22 0,21 22 0,-21-22 16,0 0-16,0 1 0,0-1 16,21-21-16,0 21 0,-22-20 0,1-1 15,21 0-15,-21 0 0,21 0 16,0 0-16,-21-21 15,21-21 1,0 0-16,0 0 16,0 0-16,21 0 0,0-22 15,0 1-15,1 21 0,-1-22 0,0 1 16,21 21-16,-21-21 0,22 20 0,-1-20 16,-21 21-16,22 0 0,-1 0 15,0 21-15,-21 0 0,22 0 16,20 0-16,-20 0 15,-22 0-15,0 21 0,0 0 0,0 0 16,0 0-16,-21 43 16,0-43-16,0 21 0,0-21 0,0 1 15,0 20-15,-21-21 0,0 0 16,0 0-16,0 1 0,0-1 0,-22 0 16,43 0-16,-21 0 0,0 0 15,0-21-15,21 22 0,0-44 31,0 1-15,21 21-16</inkml:trace>
  <inkml:trace contextRef="#ctx0" brushRef="#br0" timeOffset="42841.07">21188 3154 0,'-43'0'31,"22"0"-31,21 21 15,-21-21-15,0-21 47,0 21-47</inkml:trace>
  <inkml:trace contextRef="#ctx0" brushRef="#br0" timeOffset="44695.91">931 4953 0,'0'0'0,"-21"0"0,0 0 15,0 0-15,0 0 0,-22 0 16,22 0-16,0 0 0,-21 0 15,20 0-15,1 0 0,42 0 32,1 0-32,20 0 15,0 0-15,22 0 0,20-21 16,-20 21-16,21-21 0,20 21 0,-20-21 16,0 21-16,-1-22 0,1 22 15,-21 0-15,-1 0 0,-21 0 16,1 0-16,-22 0 0,-21 22 31,-21-22-31,0 0 0,-22 21 0,1-21 16,0 0-16,-1 0 0</inkml:trace>
  <inkml:trace contextRef="#ctx0" brushRef="#br0" timeOffset="44944.83">1164 4953 0,'0'0'16,"-21"0"-1,21 21-15,0 0 0,0 22 16,0-22-16,0 21 0,0 1 16,0 20-16,0-21 0,0 1 15,0 20-15,0-20 0,0 20 0,0 1 16,-21-22-16,21 21 16,0 1-16,-21-22 0,21 1 15,0-1-15,0 0 0,0-21 0,0 1 16,0-1-16,0 0 0,0-42 31,21 0-31,0-1 16,21-20-16</inkml:trace>
  <inkml:trace contextRef="#ctx0" brushRef="#br0" timeOffset="45344.61">1545 5525 0,'0'0'0,"-21"-64"32,21 43-32,0 0 15,21 21-15,0-21 0,0 21 0,22 0 16,-22-22-16,21 22 0,1 0 16,-1 0-16,0 0 0,1 22 0,-1-22 15,0 21-15,-21 21 0,1-21 16,20 0-16,-42 22 0,21-1 15,-21 0-15,0 1 0,0-1 16,0 0-16,-21-20 0,21 20 16,-21-21-16,0 0 0,21 0 0,0 1 15,-22-22-15,22-22 16,0 1-16,0 0 0,0-21 16,0-1-16,0 1 0,0 0 15,0-22-15,22 22 0,-1 0 0,-21-1 16,21 1-16,0 21 0,0-22 15,0 22-15,1-21 0,-1 42 16,21-21-16,0 0 0,1 21 16,-22 0-16,21 0 0,-21 0 15,1 21-15,41 21 16,-42-21-16</inkml:trace>
  <inkml:trace contextRef="#ctx0" brushRef="#br0" timeOffset="48284.37">3027 5673 0,'21'0'0,"-42"0"0,63-21 16,-21-1-16,0 1 0,1 0 15,-22-21-15,0 21 0,21-22 16,-21 22-16,0-21 0,0 21 0,0-22 16,0 1-16,-21 21 0,-1-22 15,1 22-15,0 21 0,0-21 16,-21 21-16,20 0 0,-20 0 15,21 21-15,-21 0 0,-1 22 0,1-22 16,0 21-16,-1 1 0,1 20 16,0-21-16,20 22 0,1 42 15,21-43-15,0-20 0,0-1 16,0 0-16,21-21 0,1 1 0,-1-1 16,0 0-16,21-21 0,-21 0 15,22 0-15,-1 0 0,22-42 16,-22 20-16,0-20 0,-21 0 15,22-1-15,-22 1 0,0 0 0,0-22 16,0 22-16,-21 0 16,0-1-16,0-20 0,0 42 0,22-22 15,-22 22-15,0-21 0,0 21 16,21 21-16,-21 21 16,0 0-1,0 21-15,0-21 0,21 22 0,-21-1 16,21 85-1,-21-63-15,0-1 0,21-21 16,-21 1-16,21-22 0,1 0 16,-1-21-16,0 0 0,0 0 0,21 0 15,-20 0-15,20 0 16,0-21-16,1 0 0,-22-22 0,21 1 16,0 21-16,-20-43 0,-1 22 15,21 0-15,-21-1 0,0 1 0,1 21 16,-22-21-16,21-1 0,-21 22 15,21 0-15,-21 0 0,21 42 32,-21 0-32,0 21 15,0-20-15,0-1 0,0 21 16,0-21-16,0 22 0,0-22 0,0 21 16,0 0-16,0-20 15,0-1-15,0 21 0,0-21 16,21-21-16,0 0 15,1 0-15,-1 0 0,21 0 0,-21-21 16,0 0-16,22-21 0,-22 20 16,0-20-16,21 21 0,-20-21 0,-1-1 15,0 22-15,0-21 0,0-1 16,-21 22-16,21 0 0,-21 0 0,22 0 16,-22 0-16,0-1 0,0 1 0,0 42 31,0 1-31,0-1 15,0 0-15,0 0 16,0 21-16,0-20 0,0-1 0,0 21 16,0-21-16,0 22 0,0-22 15,0 21-15,0-21 0,0 0 0,21 1 16,0-1-16,0-21 0,21 0 16,-20 0-16,20 0 0,0 0 0,1 0 15,-1 0-15,0-21 0,1-1 16,-1 1-16,0 0 0,1-21 0,-22 21 15,21-22-15,-21 22 0,0-21 16,1 21-16,-22-43 16,0 22-16,0 21 0,0-1 0,0 1 15,0 0-15,-22 21 0,1 0 16,0 0-16,0 0 0,0 0 16,0 21-16,21 0 0,0 1 15,-22-1-15,22 0 0,-21 21 0,21-21 16,0 1-16,0 20 0,0-21 15,0 21-15,0 1 0,0-22 0,0 0 16,0 21-16,0-20 0,0-1 16,21 0-16,1 0 0,-1-21 0,0 0 15,21 0-15,1 0 0,-22 0 16,21 0-16,0-21 0,1 0 0,-1 0 16,22-43-16,-22 43 15,-21-21-15,21 20 0,-20-20 16,-1 0-16,0 21 0,0-22 0,0 22 15,-21 0-15,21 0 0,-21 0 16,0-1-16,0 1 0,0 0 16,22 21-16,-1 0 15,0 21 1,-21 0 0,0 1-16,0-1 0,21 0 15,-21 21-15,0-21 0,0 1 16,0-1-16,0 0 0,0 0 0,0 0 15,21 0-15,0 1 0,1-1 16,-1 0-16,0-21 16,0 21-16,0-21 0,0 0 0,1 21 15,-1-21-15,21 0 0,-21 0 16,0 0-16,22 0 0,-22 0 0,21 0 16,-21-21-16,22 0 0,-22 21 15,64-64-15,-43 22 16,-21 21-16,0 0 0,0-22 15,1 22-15,-22 0 0,0 0 0,0 0 16,0 0-16,0-1 0,0 1 16,0 0-16,-22 21 15,1 0-15,0 0 0,0 0 16,0 0 0,21 21-1,0 0 1,0 1-16,0-1 0,0 0 15,0 0-15,0 0 16,0 0-16,0 1 0,0-1 0,21 0 16,0 0-16,0 0 0,-21 0 15,21 1-15,-21-1 0,22-21 0,-22 21 16,21 0-16,-21 0 16,-21-21 15,-1 0-16,1-21-15,0 21 0,0 0 0,0-21 16,0 21-16,-1 0 0,1-21 16,21 42 15,21 0-31,1-21 0,-1 0 16,-21 21-16,21-21 0,0 0 0,21 0 15,-20 0-15,-1 0 0,0 0 16,0 0-16,21 0 0,-20 0 0,20 0 15,-21-21-15,0 21 0,22-21 16,-22 0-16,21 0 0,-21-1 16,0-20-16,1 21 0,-1 0 15,21-64-15,-21 64 0,-21-21 16,0 20-16,0 1 0,0 0 0,0 0 16,0 0-16,-21 42 15,0 0 1,21 0-16,-21 0 0,21 1 15,-21 20-15,21-21 0,0 21 0,0-20 16,0-1-16,0 0 0,0 21 16,21-21-16,0 1 15,0-1-15,21-21 0,-20 0 16,20 0-16,0 0 0,-21 0 0,22 0 16,-1-21-16,0-1 0,1 1 0,-22 21 15,21-21-15,-21 0 0,22-21 16,-22 20-16,0 1 0,-21-21 0,0 21 15,0-22-15,0 22 0,0 0 16,0 0-16,0 0 0,-21 42 31,21 0-31,0 0 0,-21 0 0,0 22 16,-1-22-16,22 21 0,0-21 0,0 22 16,-21-22-16,21 0 0,0 0 15,0 0-15,0 1 0,0-1 16,0 0-16,21-21 31,-21-21-31,22 0 0,-22-1 16,21 1-16,0 0 0,0 0 0,-21-21 15,21 20-15,0-20 0,22 21 0,-22-21 16,0-1-16,0 1 0,22 0 16,-22 20-16,21-20 0,22 21 15,-22 21-15,-21 0 0,0 0 16,22 0-16,-22 21 0,0 0 0,0 22 15,-21-22-15,0 0 0,21 21 16,-21-21-16,0 22 0,0-22 16,0 21-16,0-21 0,0 22 0,0-22 15,0 0-15,0 0 0,0 0 16,21 1-16,1-1 0,-1-21 0,0 0 16,21 0-16,1 0 0,-1 0 15,0 0-15,1 0 0,20 0 0,-21-21 16,22-1-16,-22 22 0,1-21 0,-1 0 15,0 0-15,1-21 0,-22 20 16,21-20-16,-21 21 0,0-21 16,-21-1-16,0 22 0,0-21 0,0 21 15,0-1-15,-21 1 0,0 0 16,0 21-16,0 0 0,-22 0 0,1 0 16,21 21-16,-21 0 0,-1 1 15,1 20-15,21-21 0,-22 21 0,1-20 16,21 20-16,0-21 0,0 43 15,21-43-15,0 21 0,0-21 16,21 0-16,0 1 16,0-22-16,21 0 0,-20 0 0,20 0 15,0 0-15,1 0 0,-22 0 0,21-22 16,-21 1-16,22 0 16,-22 21-16,21-63 0,-21 41 0,0 1 15,1 0-15,-22 0 0,0 0 16,0 0-16,0-1 0,0 1 15,0 42 17,-22 1-32,1-1 0,21 0 0,-21 0 15,0 21-15,21-20 0,-21 20 16,21 0-16,-21 22 0,-1-22 16,22 22-16,0-1 0,0 1 0,-21-1 0,21 22 15,-21-22-15,0 85 16,21-84-16,-21 21 0,21-22 0,-21 22 15,-1-1-15,1 1 0,21-21 16,-21 20-16,0-20 0,0-1 0,21 1 16,-21-22-16,-1 22 0,1-22 15,0 0-15,21 1 0,-21-22 0,21 0 16,-21 0-16,21 0 0,-21-21 16,-1 0-16,1-21 0,21-21 15,-42-22-15,21 22 0,21-22 16,-21 22-16,-1-43 0,1 1 15</inkml:trace>
  <inkml:trace contextRef="#ctx0" brushRef="#br0" timeOffset="48461.83">6879 4890 0,'-21'-22'0,"42"44"0,-84-65 16,41 22-16,22 0 0,0 0 31,22 21-31,-1 0 0,0 0 16,0 0-16,0 0 15,0-21-15</inkml:trace>
  <inkml:trace contextRef="#ctx0" brushRef="#br0" timeOffset="49220.95">10350 5186 0,'-21'21'16,"42"-42"-16,-42 63 0,42-63 15,22 0 1,-22 0-16,21-22 0,1 1 16,-1 0-16,21-22 0,-20 1 0,20-1 15,-20 1-15,-1-1 0,0 1 16,1-1-16,-22 1 0,0-1 15,-21 1-15,0-1 0,0 1 0,0 20 16,-21 1-16,0 0 0,-22 21 0,22 21 16,0 0-16,0 0 0,-22 0 15,22 42-15,0-21 0,0 21 16,21 22-16,0-1 0,-21 1 0,21-1 16,-21 22-16,21 0 0,-22 21 15,22-1-15,0 1 0,0 0 0,-21 106 16,0-85-16,21 0 15,0 0-15,0 0 0,-21 0 0,0 0 16,0 0-16,-1 0 0,22 21 0,-21-42 16,0 21-16,0 0 0,21-21 15,-21-1-15,0 1 0,21-21 0,0 0 16,-22-1-16,22-20 0,0-1 16,0-20-16,0 20 0,0-42 0,22-21 15,-1-21 1,0-21-16,21-1 0,1-20 0,20-1 15,1-20-15,-1-1 0,1 0 0,-1 1 16,1-22-16,-1 21 0,1-21 0,-22 1 16,0-1-16,-21 0 15,-21 21-15,0 1 0,-21-1 0,0 0 16,-21 1-16,-1 20 0,-20-21 0,21 22 16,-22-1-16,22 22 0,-22 0 0,22-1 15,0 1-15,-1 21 0,22 0 0,0 0 16,0-1-16,21 1 15,0 0-15,0 0 16,21 21-16,0-21 0,0 21 16,22-21-16,-22 21 0,21-22 15,-21 1-15,22 21 0,-22-21 0,21 0 16,-21 0-16</inkml:trace>
  <inkml:trace contextRef="#ctx0" brushRef="#br0" timeOffset="49568.8">11049 5122 0,'-64'-105'32,"64"83"-32,0 1 0,0 0 15,0 0-15,0 0 0,22 0 16,-1 21-16,0 0 0,21 0 16,-21 0-16,22 0 0,-1 21 0,-21-21 15,22 42-15,-1-21 0,-21 0 0,21 22 16,-20-22-16,-1 21 0,0-21 15,0 22-15,0-22 0,-21 21 0,0-21 16,0 1-16,0-1 0,0 0 16,-21 0-16,0-21 0,0 0 15,0 0-15,-1 0 0,1 0 16,21-21-16,0 0 16,0 0-16,0-1 0,0 1 0,0 0 15,0 0-15,21 0 0,1 21 16,-22-21-16,21-1 0,21 1 15,-21 0-15,0 0 0,22 21 0,-22-21 16,21 0-16,22-1 0,-22 1 16,22 0-16,-22 0 0</inkml:trace>
  <inkml:trace contextRef="#ctx0" brushRef="#br0" timeOffset="50320.85">12234 4826 0,'21'0'16,"-42"0"-16,42 21 15,-42 0-15,0 1 0,-21-1 16,21 21-16,-1-21 0,-20 22 0,21-1 15,-21-21-15,20 21 0,1 1 16,21-22-16,0 21 0,0 1 16,0-22-16,0 0 0,0 0 15,43 21-15,-22-42 0,0 0 16,21 22-16,1-22 0,-22 0 16,0 0-16,0-22 0,0 1 15,0 21-15,1-21 0,-22 0 0,21-21 16,-21 20-16,0 1 0,0-21 15,0 0-15,0-1 0,0 1 0,0 0 16,0-1-16,0 22 0,0 0 0,0 0 16,21 0-16,0-1 0,0 22 15,0 0-15,22 0 0,-22 22 16,21-1-16,-21 21 0,1-21 16,-1 22-16,21-22 0,-21 21 0,-21-21 15,21 22-15,1-1 0,-22-21 0,0 21 16,0-20-16,0 20 0,0-21 15,0 0-15,0 0 0,0 1 0,0-1 16,-22-21 0,22-21-1,0-1-15,0 1 16,0 0-16,0-21 0,0 21 16,0-22-16,22 1 0,-1 0 0,0-1 15,0 1-15,0 0 0,22 20 16,-1-20-16,-21 21 0,21 0 15,1 21-15,20 0 0,-20 21 16,-22 0-16,21 21 0,-21-20 16,0 20-16,1 0 0,-1-21 15,-21 22-15,0-1 0,21-21 0,-21 22 0,0-22 16,0 21-16,0-21 0,0 0 16,0 1-16,0-1 0,-21-21 31,21-21-31,0-1 15,0 1-15,0 0 0,21-21 0,0 21 16,21-22-16,-20 1 16,20 0-16,21-22 0,-20 22 0,-1-22 15,22 43-15,-22-21 0,21 21 16,22-1-16,-43 22 0,1 22 16,-22 20-16,0-21 0,0 21 0,0 1 15,-21-1-15,0 0 0,0-20 16,0 20-16,0 0 0,-21-21 0,0 1 15,21-1-15,-21 0 0,0 0 16,0-21-16,-1 0 0</inkml:trace>
  <inkml:trace contextRef="#ctx0" brushRef="#br0" timeOffset="50744.93">15769 4318 0,'-21'-42'0,"42"84"0,-63-127 0,21 43 16,-1 21-16,22-21 0,-21 20 15,0 22-15,21 22 0,0-1 16,0 21-16,0 0 0,0 22 0,0-1 16,0 1-16,0-1 0,0 22 15,0 0-15,21-1 0,-21 1 16,0 0-16,0-1 0,0-20 0,0 21 0,0-22 15,0 1-15,0-22 0,0 21 16,-21-20-16,21-22 0,0 21 16,0-21-16,0 1 0,-21-22 15,21-22 1,-21 1-16,21 0 0,-21-21 16,-1-1-16,1 1 0</inkml:trace>
  <inkml:trace contextRef="#ctx0" brushRef="#br0" timeOffset="51048.73">15430 5080 0,'-21'-63'0,"42"126"0,-63-190 0,21 64 15,0-22-15,0-42 0,21 63 16,0 1-16,0-1 0,0-20 16,21 20-16,0 22 0,21-22 0,1 22 15,-1-21-15,0 41 0,22-20 0,-1 21 16,1 0-16,20 21 16,-20 0-16,21 21 0,-1 21 0,1 1 15,-22-1-15,1 21 0,-1-20 16,-20 20-16,-22 1 0,-21-1 0,0-20 15,-42 20-15,-1 1 0,1-22 16,-22 21-16,1-20 0,-1-1 0,1 0 16,-1 1-16,1-1 0,21-21 15,-22 0-15,43 1 0,-21-22 0,20 21 16,1-21-16,42 0 16,1-21-1,20 21-15,-21-22 0,21 22 0,22-21 16,-22 0-16,22 21 15,-1-21-15,1 21 0,-1 0 0,1 0 16,-1 0-16</inkml:trace>
  <inkml:trace contextRef="#ctx0" brushRef="#br0" timeOffset="51842.13">16806 4932 0,'21'0'0,"-42"0"0,64 0 0,-22 0 16,0 0-16,0 0 0,-21-21 15,21 0-15,0 21 0,-21-22 16,0 1-16,0 0 0,0-21 0,0 21 15,0-1-15,0 1 0,0 0 16,-21 0-16,0 21 0,0-21 0,0 21 16,-22 0-1,22 21-15,0-21 0,0 21 0,0 21 16,0-20-16,-1 20 0,-20 0 16,21 1-16,0-1 0,0 0 0,-1 1 15,-20 20-15,21-21 0,0-20 0,21 20 16,0-21-16,0 21 0,0-20 15,0-1-15,21-21 16,21 0-16,-21 0 0,22 0 16,-1-21-16,-21-1 0,22 1 0,-1 0 15,-21-21-15,21 21 0,-20-22 16,20 22-16,-21-21 0,0-1 16,0 1-16,-21 0 0,0 21 0,22-1 15,-22 1-15,0 42 16,0 1-1,0 20-15,0-21 0,0 21 16,0 1-16,0-1 0,0-21 0,0 43 16,0-22-16,0-21 15,0 0-15,21 1 0,-21-1 0,21 0 16,21 0-16,-21-21 0,1 0 0,-1 0 16,0 0-16,21 0 15,-21 0-15,1 0 0,-1-21 0,0 0 16,0 21-16,0-43 0,-21 22 15,21 0-15,1-21 0,-22-1 0,21 1 16,0 0-16,0-1 0,0-20 16,22 21-16,-1 20 0,-21-20 0,21 21 15,1 0-15,-1 0 0,0 21 0,1 0 16,-22 0-16,21 0 0,-21 21 16,22 0-16,-22 21 0,21 22 15,-42-43-15,0 21 0,0 1 16,0-22-16,0 21 0,0-21 0,0 22 15,0-22-15,0 0 16,0 0-16,-21 0 0,21 0 0,-21-21 16,0 0-16,0 0 15,21-21 1,0 0-16,0-21 0,0 21 16,0-22-16,0 22 0,21-21 15,0-22-15,0 22 0,-21 0 0,42-1 16,-20 22-16,-1 0 0,0-21 15,0 20-15,21 22 0,-20-21 0,20 21 16,0 0-16,-21 0 0,22 0 0,-1 0 16,-21 0-16,0 0 0,1 21 15,-1 1-15,0-1 0,-21 0 16</inkml:trace>
  <inkml:trace contextRef="#ctx0" brushRef="#br0" timeOffset="52812.78">18457 5038 0,'0'0'0,"0"21"0,0 0 0,0 0 16,0 0-16,21-21 15,1 0-15,-1 0 0,0 0 16,0 0-16,21 0 0,-20 0 16,20 0-16,0-21 0,1 0 0,-1 0 15,-21 0-15,21 0 0,-20-22 16,20 22-16,-21-21 0,-21 21 0,0-1 16,21-20-16,-21 21 15,0 0-15,-21 21 0,0-21 16,0 21-16,0 0 0,-22 21 0,22-21 15,-21 42-15,-1-21 0,1 0 16,21 22-16,-21-1 0,-1 43 16,22-64-16,21 21 15,0 1-15,0-22 0,0 0 0,0 21 16,21-21-16,0 1 0,22-22 0,-1 21 16,0-21-16,1 21 0,63-21 15,-43 0-15,1 0 0,-22-21 16,21 0-16,-20-1 0,-1 1 0,0 0 15,1 0-15,-1-21 0,0-1 16,-20 1-16,-1 0 0,0-1 16,0 1-16,-21 0 0,0-1 0,0 22 15,0-21-15,0 21 0,-21 21 16,21 21-16,-21-21 16,0 21-16,21 21 0,-22-21 0,22 22 15,0-1-15,-21 0 0,21-20 16,0 20-16,0 0 0,0-21 0,0 1 15,0 20-15,0-21 0,0 0 16,0 0-16,0 1 0,21-22 47,1-22-47,-22 1 0,21 0 0,-21 0 16,21-21-16,0 20 0,0-20 15,22 0-15,-22-1 0,0 1 0,21-21 16,1 20-16,-1 1 0,-21 21 0,21-22 15,1 43-15,-1-21 0,0 21 16,1 21-16,-22-21 0,0 43 16,0-22-16,-21 21 0,0 1 15,0-22-15,0 21 0,0 0 0,0 1 16,0-1-16,0 0 0,0 1 16,0-22-16,0 0 0,0 21 0,0-20 15,21-22-15,1 21 0,-1 0 16,0-21-16,0 0 0,0 0 15,22 0-15,-22 0 0,0-21 0,21 0 16,1-1-16,-22 1 0,21 0 16,-21-21-16,22 21 0,-22-22 15,21-20-15,-21 20 0,0-20 0,1-1 16,-1 1-16,-21-1 0,21-63 16,-21 64-16,0 21 0,0-1 0,0 1 15,0 21-15,0 0 0,-21 21 16,0 21-16,21 0 15,-43 0-15,43 21 0,-21 1 16,0-1-16,0 0 0,0 1 16,21 20-16,0-20 0,0 20 0,0 1 15,0-22-15,0 21 0,0-20 16,0-1-16,0 0 0,0 1 0,21-22 16,0 0-16,-21 0 0,21 0 15,0 1-15,22-22 0,-22 0 0,0 0 16,21 0-16,-21 0 0,22 0 15,-1-22-15,-21 1 0,0 0 0,22 0 16,-22 0-16,0-22 0,-21 22 16,0-21-16</inkml:trace>
  <inkml:trace contextRef="#ctx0" brushRef="#br0" timeOffset="52968.69">20320 4763 0,'0'0'0,"-42"0"0,20 0 0,44 0 31,20 0-31,0 0 16,-21 0-16,43 0 0,-22 0 0,22 0 16,-22 0-16,22 0 0,-1 0 15,1 0-15,-1-22 0,1 1 0,-1 0 16</inkml:trace>
  <inkml:trace contextRef="#ctx0" brushRef="#br0" timeOffset="53212.69">22034 4297 0,'0'-21'0,"0"42"0,0-63 0,-21 42 16,0 0-1,0 0-15,0 21 0,21 0 0,-21 21 16,-1-21-16,-20 22 0,21-1 16,0 0-16,0 1 0,-1 20 0,1-20 15,21-1-15,-21 21 16,0-20-16,0 20 0,21-20 0,0-1 0,0 0 15,-21-21-15,21 22 0,0-22 16,0 0-16,0 0 0,0 0 0,21-21 16,0 0-16,0 0 15,21 0-15,-20 0 0</inkml:trace>
  <inkml:trace contextRef="#ctx0" brushRef="#br0" timeOffset="53532.17">22225 4784 0,'0'-21'0,"0"42"0,0-64 0,0 22 15,-21 21 1,0 21-16,-1 1 16,1-1-16,0 21 0,0-21 15,0 22-15,21-22 0,0 21 0,-21-21 16,21 22-16,0-22 16,0 0-16,0 0 0,0 0 0,21 0 15,0-21-15,0 0 0,0 0 0,0 0 16,1 0-16,20 0 0,-21 0 15,0 0-15,0-21 0,1 0 0,20 0 16,-42 0-16,21 0 0,0-22 16,0 22-16,-21-21 0,22-1 0,-22 22 15,0-21-15,0 21 0,0 0 16,0-1-16,-22 22 0,1-21 0,-21 21 16,21-21-16,0 21 0,-1 0 0,-20 0 15,21 0-15,-21 0 16,20 0-16,-20 0 0,21 0 0,-21 0 15,20 0-15</inkml:trace>
  <inkml:trace contextRef="#ctx0" brushRef="#br0" timeOffset="53748.15">21484 4636 0,'-21'0'15,"42"0"-15,-63 0 0,42-22 0,42 22 16,0 0-1,1 0-15,-1 0 0,22 0 16,-1 0-16,1 0 0,-1 0 0,-21 0 16,22 0-16,-1 0 0,1 0 15,-22 0-15,1 0 0,-1-21 0,-21 21 16,21 0-16,-20 0 0,-1-21 16,0 0-16,-21 0 15</inkml:trace>
  <inkml:trace contextRef="#ctx0" brushRef="#br0" timeOffset="55752.55">3789 7747 0,'21'-21'0,"-42"42"0,63-42 0,-21 0 16,0 0-16,1 21 0,-1-22 0,0 1 16,0 0-16,0 0 15,0 0-15,-21-22 0,22 22 0,-1-21 16,0 0-16,-21 20 0,0-20 0,0 0 16,0-1-16,0 1 0,0 0 15,0-1-15,-21 1 0,0 21 0,-1-21 16,-20 20-16,0 1 0,-22 0 15,1 0-15,-1 21 0,1 0 0,-107 21 16,107 0-16,-22 22 16,22-1-16,20 0 0,-20 22 0,21 20 15,20-20-15,-20 21 0,21-22 16,0 1-16,21-1 0,0 1 16,0-22-16,0 21 0,0-20 15,21-1-15,21-21 0,-21 22 0,1-22 16,20 0-16,-21-21 0,21 0 15,1 0-15,20-21 0,-20 0 0,20-1 16,1 1-16,-22 0 0,21-21 16,-20-1-16,20 22 0,-20-21 0,-1-22 15,0 22-15,-21 0 0,1-22 16,-1 1-16,-21 20 0,21-62 16,-21 62-16,0 1 0,0 21 0,0 0 15,0-1-15,-21 22 16,0 0-16,21 22 0,0-1 0,0 0 15,0 21-15,0 1 16,0-1-16,0 0 0,0 1 0,0-1 16,0 0-16,0 1 0,21-1 15,0-21-15,0 0 0,0 22 0,22-22 16,-22-21-16,0 21 0,21-21 0,-21 0 16,22 0-16,-1 0 0,0 0 15,1-21-15,-1 21 0,0-21 0,-20-1 16,20 1-16,0-21 0,-21 21 15,1-22-15,-1 22 0,0-21 16,-21 0-16,0-1 0,0 22 0,0-21 16,0 21-16,0-1 0,0 1 0,-21 21 31,21 21-31,-21-21 0,-1 43 0,22-22 16,-21 0-16,21 21 0,-21 1 0,0-1 15,21-21-15,0 22 0,0-22 16,-21 21-16,21-21 0,-21 0 0,21 1 15,0-1-15,21-21 32,-21-21-17,21-1-15,0 1 0,0-21 0,0 21 16,1-22-16,-1 22 0,0-21 16,0 0-16,0-1 0,0 1 0,1 0 15,-22 20-15,21 1 0,0 0 16,0 21-1,0 21-15,-21 22 0,21-22 0,-21 21 16,0-21-16,0 22 0,0-1 16,0 0-16,0 1 0,22-22 0,-22 21 15,21 0-15,-21-20 0,21-1 16,0 21-16,0-21 0,0-21 16,1 21-16,20 1 0,-21-22 0,21 0 0,-20 0 15,20 0-15,21 0 16,-41 0-16,20-22 0,-21 1 0,21 0 15,-20 0-15,-1-21 0,21 20 16,-21-20-16,0 0 0,1-1 16,-1 1-16,-21 21 0,0-21 0,21-1 15,-21 22-15,0 0 0,0 0 16,0 42 0,0 0-16,0 0 15,0 0-15,0 43 0,0-22 16,0-21-16,0 22 0,0-22 15,0 0-15,0 0 0,0 0 0,21 1 16,0-1-16,0-21 0,1 0 0,-1 0 16,0 0-16,21 0 0,-21 0 15,22 0-15,20-43 16,-20 22-16,-1 0 0,-21 0 0,21-21 16,-20 20-16,-1-20 0,0 21 15,0-21-15,-21-1 0,21 22 0,-21-21 16,0 21-16,0-1 0,0 1 15,0 42 1,0 1 0,0-1-16,0 21 0,0-21 0,0 43 15,0-22-15,0 0 0,0 22 0,0-1 16,0-20-16,0 41 0,0-20 16,21 21-16,-21 20 0,0-20 0,0 0 15,0 21-15,22-1 0,-1 1 16,0 0-16,-21 0 0,0 21 15,0-21-15,21 0 0,-21-1 0,0 1 16,0 0-16,0-21 0,0 105 16,-21-126-16,21 20 0,-21-20 15,21-1-15,0-20 0,-21-1 0,21-21 16,-22 0-16,22 1 0,-21-44 16,0 1-16,21 0 0,-21-21 15,0-1-15,0-20 0,-1 21 16,1-22-16,0-21 0,0 22 0,0-22 15,-22 1-15,22-1 0,0-21 0,0-84 16,0 84-16,0 21 16,21 0-16,0-20 0,0 41 15,0-21-15,0 1 0,0-1 0,21 0 16,0 22-16,0-22 0,21 22 16,1-1-16,-1-20 0,0 41 0,22-20 15,-1 20-15</inkml:trace>
  <inkml:trace contextRef="#ctx0" brushRef="#br0" timeOffset="56830.19">8594 6985 0,'0'0'0,"0"-21"0,0 0 0,21 0 0,0-1 15,-21-20-15,0 21 0,0 0 16,21 0-16,-21-1 0,0 1 0,-21 21 15,0 0 1,0 0-16,-1 0 0,1 21 16,0 1-16,0-1 0,0 21 15,0 0-15,-1 1 0,1-1 0,0 22 16,21-22-16,-21 21 0,21-20 16,0 20-16,0-20 0,0-1 0,0 0 15,0 1-15,0-22 0,21 21 16,-21-21-16,42 0 0,-20-21 0,-1 0 15,21 0-15,0 0 0,1 0 0,20-21 16,-20 0-16,20 0 0,1-21 16,-1 20-16,1-41 0,-22 21 15,21-22-15,-20 22 0,-1-22 0,-21 1 16,22-1-16,-22 1 0,-21-1 16,0 1-16,21-1 0,-21 22 0,0 0 15,0-1-15,0 22 0,0-21 16,0 63-1,0 0-15,0 0 0,0 22 16,0-1-16,0 0 0,0 1 0,-21-1 16,21 21-16,0-20 0,0-1 15,0 22-15,-21-22 0,21 21 16,0-20-16,-22 20 0,22 22 16,0-64-16,0 21 0,0-20 0,0-1 15,0 0-15,22-21 16,-1 0-16,0 0 0,0-21 15,0 0-15,0-1 0,1 1 16,-1-21-16,0 0 0,0 20 0,-21-20 16,21 21-16,0-21 0,1 20 0,-1-20 15,0 21-15,0 0 0,0 0 16,0-1-16,1 22 0,-1 0 0,0 0 16,0 0-1,0 22-15,-21-1 16,0 0-16,0 21 0,0-21 0,0 22 15,0-1-15,0-21 0,0 22 16,0-22-16,0 21 0,0-21 0,0 0 16,21 1-16,1-1 0,20-21 15,-21 0-15,0 0 16,0 0-16,1 0 0,20 0 0,0-21 0,-21-1 16,22 1-16,-22 0 0,21-21 15,1-1-15,-22 1 0,21 0 0,-21-1 16,0 1-16,1 0 0,-1 21 15,-21-1-15,0-20 0,21 42 16,-21-21-16,0 42 16,0 0-16,0 0 15,-21 1-15,21-1 0,0 21 16,-21-21-16,21 22 0,-22-22 0,22 0 16,0 21-16,0-21 0,0 1 0,0-1 15,0 0-15,0 0 0,0 0 16,22-21-16,-1 0 15,0 0-15,0-21 16,0 0-16,0 0 0,1-22 16,-22 1-16,21 21 0,-21-21 0,21-1 15</inkml:trace>
  <inkml:trace contextRef="#ctx0" brushRef="#br0" timeOffset="57207.97">10329 6519 0,'0'0'0,"-21"-21"0,-21 0 0,21 21 0,-43 0 15,22 21-15,-1 0 0,22 1 16,-21-1-16,21 0 0,0 21 16,21-21-16,-22 22 0,22-22 0,0 42 15,0-41-15,0-1 16,22 0-16,-1-21 0,0 0 0,0 0 16,21 0-16,-20 0 0,20 0 0,0 0 15,1 0-15,-22-21 16,21 0-16,-21-1 0,0 1 0,1-21 15,-1 21-15,0-22 0,-21 1 16,0 0-16,0-1 0,0 1 0,0 21 16,0-21-16,-21 20 0,0 22 15,-1 0-15,-20 0 16,21 22-16,0-1 0,-22 21 0,22-21 0,-21 22 16,21-1-16,-22 0 15,22 1-15,0-1 0,21 0 0,0-21 0,0 22 16,0-22-16,0 21 0,0-21 15,0 1-15,21-1 0,0 0 0,1-21 16,-1 21-16,21-21 0,0 0 16,-20 0-16,20 0 0,0 0 15,-21 0-15,22-21 0</inkml:trace>
  <inkml:trace contextRef="#ctx0" brushRef="#br0" timeOffset="57484.63">11091 6646 0,'0'0'0,"21"-21"0,-21 0 16,0 0-16,0 0 0,0 42 31,0 0-31,0 0 16,0 22-16,0-1 0,0-21 16,0 21-16,-21 1 0,21-1 0,-21 22 15,0-22-15,0-21 0,0 43 16,21-22-16,-22 0 0,1-21 0,-21 64 15,42-43-15,0-20 0,-21-1 16,21 21-16,0-21 16,0 0-16,21-21 15,0 0-15,0 0 0,22-21 0,-22 21 16,42-21-16,-20 0 0,20 0 16</inkml:trace>
  <inkml:trace contextRef="#ctx0" brushRef="#br0" timeOffset="58070.68">11980 7027 0,'0'0'16,"43"-21"-16,-43 0 0,21 0 0,-21 0 0,21 0 15,-21-1-15,0 1 0,0-21 16,0 21-16,0 0 0,0-1 16,0 1-16,-21 0 0,0 0 0,-1 21 15,-20 0-15,21 0 0,0 0 0,-22 21 16,1 0-16,0 0 0,-1 22 0,1-22 15,0 21-15,-1 1 0,1-1 16,0-21-16,21 21 0,-1 1 0,-20-1 16,21 0-16,21 1 0,0-1 15,0 0-15,0-20 0,0 20 16,0-21-16,21 0 0,0 0 0,0 1 16,22-22-16,-22 0 0,21 0 15,43 0-15,-43 0 0,1-22 16,-1 1-16,0 0 0,1-21 0,-1-1 15,0 1-15,1 0 0,-1-22 16,0 1-16,-21 20 0,22-41 16,-1 20-16,-21-20 0,0 20 0,1-21 15,-1 1-15,0-1 0,0 22 0,-21-1 16,0 22-16,0-1 0,0 1 16,0 21-16,0-21 15,0 63-15,0 0 16,0 0-16,-21 21 0,0 22 15,21-1-15,0 1 0,-21-1 0,21 22 16,0-21-16,0-1 0,0 1 0,0-1 16,0 1-16,0-22 0,21 21 15,-21-20-15,21-1 0,0 0 0,-21-20 16,21 20-16,0-21 0,1 0 16,20 22-16,-21-43 15,0 0-15,0 0 0,1 0 0,-1 0 0,21-22 16,-21 1-16,0 21 15,1-21-15,41-21 0,-42 21 16,0-1-16,1 1 0,20 0 16,-21 0-16,0 21 0</inkml:trace>
  <inkml:trace contextRef="#ctx0" brushRef="#br0" timeOffset="58316.29">13504 7197 0,'0'21'78,"-21"-21"-62,-21 0-16,21 21 16,-1-21-16</inkml:trace>
  <inkml:trace contextRef="#ctx0" brushRef="#br0" timeOffset="62525.38">1460 9229 0,'0'0'0,"-21"0"0,0-21 16,0-1-16,0 1 16,0 21-16,-1 0 0,22-21 0,-21 21 15,0 0-15,0 0 16,21 21-16,0 22 15,0-22-15,0 0 16,0 21-16,0 1 0,0 20 0,0-21 16,0 1-16,0 20 0,0 1 15,0-22-15,21 22 0,-21-22 16,0 0-16,21 1 0,-21-1 0,0-21 16,21 21-16,-21-20 0,22-22 15,-1 21-15,0-21 0,0 0 0,21 0 16,-20-21-16,-1-1 15,0 1-15,0-21 0,21 0 0,-20-1 16,-1 1-16,0-22 0,0 22 16,0-21-16,0-1 0,1 22 0,-22-22 15,21-20 1,-21 41-16,21 1 0,-21 21 0,0 0 16,0-1-16,0 44 15,0-1-15,0 0 16,0 21-16,0 1 0,0-1 15,0 0-15,0 1 0,0-1 0,0 21 16,0-20-16,0-1 0,0 22 16,0-43-16,0 21 0,0 0 0,21-20 15,-21-1-15,21 0 0,0 0 16,1-21-16,-1 0 0,21 0 0,-21 0 16,22-21-16,-1 0 0,0 0 15,1-1-15,-1-20 0,0 0 16,1-1-16,20-20 0,-21 21 15,1-1-15,-1 1 0,0 0 0,-20-1 16,-1 1-16,0 21 0,-21 0 16,-21 21-1,0 21-15,-22 0 16,22 0-16,0 0 0,0 0 0,0 22 16,21-22-16,0 21 0,0-21 15,0 1-15,21 20 0,0-21 16,0 21-16,0-20 0,0-1 0,1 0 15,-1 0-15,21 0 0,-21 0 16,0 1-16,1-22 0,-1 21 16,-42-21-1,-1 0 1,1-21-16,0-1 0,-21 22 16,21-21-16,-1 0 0,1 0 0,-21 0 15,21 21-15,0-21 0,-1 21 16,1 0-16,21 21 15,0 0 1,0 0-16,0 0 0,21 0 0,1 1 16,-1-1-16,0 0 0,21 0 15,1-21-15,-1 21 0,0-21 0,1 0 16,20 0-16,1 0 16,-22 0-16,21 0 0,1 0 0,-1 0 15,1-21-15,-1 0 0,-20 0 16,-1 0-16,0-22 0,1 22 0,-1-21 15,-21-1-15,0 1 0,1 0 0,-22 21 16,0-22-16,0 1 0,0 21 16,0-22-16,0 22 0,-22 0 15,1 21-15,0 0 0,0 0 16,0 0-16,21 21 0,-21-21 0,-1 43 16,1-22-16,0 0 15,21 21-15,-21 1 0,21-1 0,0 0 16,0 1-16,0-22 0,0 21 0,21 0 15,0-20-15,0 20 0,22-21 16,-22 0-16,85 0 16,-43 1-16,1-22 0,-1 0 0,22 0 15,0 0-15,-22 0 0,22 0 16,-22-22-16,1 1 0,-22 0 0,22 0 16,-22 0-16,0-22 0,1 22 0,-22-21 15,0-22-15,0 22 0,-21 0 0,0-1 16,0 1-16,0 21 15,0-21-15,0 20 0,-21 22 0,0 0 0,0 0 16,-22 0-16,22 0 0,-21 0 16,-1 22-16,1-1 0,21 0 15,-21 0-15,-1 21 0,22-20 0,-42 62 16,63-63-16,0 22 16,0-22-16,0 21 0,0-21 0,0 1 15,42-1-15,-21 0 16,21-21-16,-20 0 0,20 0 0,-21 0 15,21-21-15,-20 0 0,20-1 0,-21-20 16,21 21-16,-20-21 0,20-22 16,-21 22-16,0-1 0,0-20 0,1-1 15,-1 1-15,0-1 16,-21 1-16,21-1 0,-21-63 16,0 85-16,0-21 0,0 41 0,0 1 15,0 0-15,0 0 0,-21 21 16,0 21-16,0 21 0,-1-20 15,1 41-15,0-21 0,0 1 16,21 20-16,0 1 0,0-1 0,0 1 16,0-1-16,0 1 0,0-1 15,0 1-15,21-1 0,0-20 0,0 41 16,1-41-16,-1-22 0,0 0 16,0 0-16,21-21 15,1 0-15,41 0 0,-41-21 16,-1 0-16,0 0 0,22-1 0</inkml:trace>
  <inkml:trace contextRef="#ctx0" brushRef="#br0" timeOffset="62960.79">6773 8975 0,'0'-64'16,"0"43"-16,0 0 16,0 0-16,0-22 0,0 22 0,0 0 15,0 0-15,0 0 0,0 0 16,0-1-16,-21 44 15,21-1 1,0 21-16,0 0 0,0 22 0,-21-1 16,21 1-16,0-22 0,-21 22 0,0-1 15,21 1-15,-22-22 16,22 22-16,0-22 0,-21 0 0,21 22 16,0-43-16,0 21 0,0 1 0,0-22 15,0 0-15,0 0 0,21-21 16,1 0-16,-1 0 0,21-21 15,-21 21-15,22-42 0,-1 20 16,0 1-16,1-21 0,-1 21 0,0-22 16,-21 1-16,22 0 0,-1-1 0,0 1 15,-20 0-15</inkml:trace>
  <inkml:trace contextRef="#ctx0" brushRef="#br0" timeOffset="63264.54">7281 9144 0,'43'-42'16,"-107"105"-16,85-84 0,22 0 15,-43 42-15,0 0 0,0 0 16,-22 1-16,1 20 0,0-21 15,21 21-15,0-20 0,-21 20 16,21-21-16,-21 21 0,21-20 0,0 20 16,0-21-16,0 0 0,0 0 0,0 1 15,21-1-15,0-21 0,0 0 16,0 0-16,1 0 0,-1 0 0,21-21 16,-21-1-16,22 1 0,-22 0 15,21 0-15,0 0 0,-20-22 0,-1 1 16,0 21-16,0-21 0,-21-1 15,0 22-15,0-21 0,0 21 0,-21-1 16,0 1-16,0 0 0,-1 0 0,-20 0 16,21 21-16,0 0 15,-22-21-15,22 21 0,0 0 0,0 0 16,0 0-16,0 0 0,-1 0 0,1 0 16,0 0-1,0-22-15,0 22 0,0 0 16</inkml:trace>
  <inkml:trace contextRef="#ctx0" brushRef="#br0" timeOffset="63444.41">6583 9123 0,'0'0'0,"0"21"0,21-21 31,0 0-31,21 0 0,1 0 0,20 0 16,1 0-16,-1-21 0,1 21 15,-1-21-15,1 0 0,-1 21 0,43-43 16,-42 43-16,-22-21 0,21 0 16,-20 0-16</inkml:trace>
  <inkml:trace contextRef="#ctx0" brushRef="#br0" timeOffset="64333.4">8953 9377 0,'0'0'0,"-21"21"0,0-21 0,0 0 16,0 0-16,21-21 16,0 0-1,21 0-15,0-1 0,0 1 16,0 0-16,22-21 0,-22-1 16,21 1-16,1-21 0,-1-1 0,-21 22 15,43-85-15,-43 84 0,0 1 16,-21 21-16,21-21 0,-21 20 15,-21 22 1,0 0-16,0 0 0,-1 22 16,1-1-16,-21 0 0,21 21 0,0-21 15,21 22-15,0-1 0,0 0 0,0 1 16,0-1-16,0-21 16,21 22-16,0-1 0,0-21 0,21 21 15,-20-20-15,-1-1 0,21 0 16,-21 21-16,0-21 0,1 1 0,-22-1 15,0 0-15,0 0 0,0 0 16,-22-21 0,1 0-16,0 0 15,0-21-15,0 21 0,0-21 0,-22 0 16,22 0-16,21-1 0,-21 1 16,0 0-16,21 0 15,0 42 16,0 0-15,21 0-16,0 1 0,0-22 16,0 21-16,22 0 0,-22-21 0,21 21 15,-21-21-15,22 21 0,-1-21 16,0 0-16,1 0 0,-1 0 16,0 0-16,1 0 0,20-21 0,-20 0 0,20 0 15,-21 0-15,1-1 0,20 1 16,-42 0-16,22 0 0,-22-21 0,0-1 15,0 1-15,0 21 0,-21-22 0,0 1 16,0 21-16,0 0 0,0 0 16,0-1-16,-21 22 15,0 0-15,0 0 0,0 22 0,0-1 16,-1 0-16,-20 21 0,21-21 16,-21 22-16,20-22 0,1 21 0,0-21 15,0 43-15,21-22 0,0-21 16,0 1-16,0-1 0,21 0 15,21 0-15,-20 0 0,20-21 0,0 0 16,22 0-16,-22 0 0,22 0 0,-22 0 16,21 0-16,-20 0 15,20 0-15,-20-21 0</inkml:trace>
  <inkml:trace contextRef="#ctx0" brushRef="#br0" timeOffset="65073.68">10858 9208 0,'22'-22'0,"-44"44"0,65-86 0,-22 43 16,-21-21-16,0-1 0,0 1 15,0 0-15,-21-1 0,0 22 0,-1 0 16,1 0-16,-21 0 0,21 21 0,0 0 16,-22 0-16,1 21 0,-22 21 15,43 0-15,-21-20 0,0 62 16,20-41-16,1-1 16,0 0-16,21-21 0,0 22 0,0-22 15,0 42-15,0-41 16,21-1-16,0 0 0,1-21 15,-1 0-15,21 0 0,-21 0 16,22 0-16,20-21 0,-42 21 16,0-21-16,22-22 0,-22 22 15,0 0-15,0-21 0,-21-1 0,21 22 16,-21-21-16,22-1 0,-22 22 16,0 0-16,0 0 0,21 21 15,-21 21 1,21 0-16,-21 22 15,0-22-15,0 0 0,21 21 0,-21-21 16,21 22-16,-21-22 0,0 0 16,21 0-16,1 0 0,-1 1 15,-21-1-15,21-21 0,-21 21 0,42 0 16,-21-21 0,1 0-16,-1 0 0,-21-21 15,21 0-15,-21 0 0,21-1 16,-21 1-16,0 0 0,21-21 15,0 21-15,1-22 0,-1 1 0,0 21 16,0-22-16,21 1 0,-20 21 16,20 0-16,-21-22 0,21 22 15,1 0-15,-22 21 0,21 0 0,-21 0 0,22 0 16,-22 0-16,0 21 16,0 0-16,0 1 0,1 20 0,-1 0 15,-21-21-15,21 22 0,-21-1 0,0 0 16,0 1-16,0-22 0,0 21 15,-21-21-15,0 1 0,-1-1 0,1 0 16,0-21-16,21 21 0,-21-21 16,21-21-1,0 0-15,0 0 16,0-1-16,0 1 0,21-21 0,-21 0 16,21 20-16,0-20 0,1 0 15,-22-1-15,21 22 0,0-21 0,0 21 16,0 0-16,0-1 0,1 1 15,-1 0-15,0 21 0,0 0 16,0 0-16,0 0 0,1 0 0,-1 0 16,0 0-16,0 0 0,21 0 0</inkml:trace>
  <inkml:trace contextRef="#ctx0" brushRef="#br0" timeOffset="65768.87">12552 8827 0,'0'0'0,"-43"-64"15,22 64-15,0 0 16,21-21-16,-21 21 0,-21 0 16,20 21-16,1 0 0,-21 0 15,21 1-15,0-1 0,21 21 16,-22 0-16,1 1 0,21-1 0,-21 0 16,21 22-16,0-22 0,0 1 15,0-22-15,0 0 0,0 0 16,0 0-16,21 0 0,0 1 0,22-1 15,-22-21-15,21 0 0,1 0 0,-1 0 16,0 0-16,1 0 0,20-21 16,-21 21-16,1-22 0,-1 1 0,0-21 15,1 21-15,-1-22 0,-21 1 16,22 0-16,-22-22 0,0 1 16,0-1-16,0 1 0,-21-1 0,0 1 15,0-1-15,0 1 0,0-1 16,0 22-16,0 0 0,0 20 0,0-20 15,-21 63 1,0 0-16,21 1 0,-21 20 16,21 0-16,-21 1 0,21-1 0,0 21 15,-22 1-15,22-22 0,0 22 16,-21-1-16,21-20 0,0 20 0,0-21 16,0 1-16,0-1 0,0-21 0,0 22 15,0-22-15,0 0 16,0 0-16,0 0 0,21-21 15,-21-21 1,0 0 0,0 0-16,22 0 0,-22-1 0,21-20 15,0 21-15,-21-21 0,21-1 16,0 1-16,0 0 0,22-1 16,-1 1-16,0 21 0,1-22 0,-1 22 15,0 0-15,1 21 0,-1 0 16,0 0-16,1 0 0,-1 21 0,0 0 0,-20 22 15,20-22-15,-21 21 0,-21 1 0,21-22 16,-21 21-16,0 0 16,0 1-16,0-22 0,0 21 0,0-21 15,0 22-15,-21-22 0,0 0 0,0 0 16,21 0-16,-21-21 0,-1 22 16,1-22-16,21 21 0,-21-21 15,21-21 1,0-1-16</inkml:trace>
  <inkml:trace contextRef="#ctx0" brushRef="#br0" timeOffset="66824.77">14880 8996 0,'0'-21'0,"0"42"0,0-63 16,0 20-16,0 1 0,0 0 15,0-21-15,-21 21 0,0-22 0,21 22 16,-21 0-16,-1-21 0,1 20 16,0 22-16,0-21 0,0 21 0,0 0 15,-1 0-15,1 0 0,0 0 16,0 21-16,0 22 0,-22-22 16,22 21-16,-21 1 0,0 41 15,-1-20-15,22-22 0,21 0 0,-21 1 16,21-1-16,0-21 0,0 22 15,0-22-15,0 0 0,0 0 0,21-21 16,0 0-16,0 21 0,22-21 16,-22 0-16,21 0 0,-21 0 0,22-21 15,-22 0-15,21 0 0,-21 0 16,22-1-16,-22 1 0,0-21 0,0 0 16,0-1-16,1 1 0,-22 0 0,0-22 15,21 22-15,-21 21 0,0-22 16,21 22-16,-21 0 0,0 42 31,0 21-31,0-20 0,0 20 16,0 0-16,0-21 0,0 22 0,0-1 15,0 0-15,0-20 16,0 20-16,0-21 0,21 0 0,0 0 16,0 1-16,1-22 0,20 0 0,-21 21 15,21-21-15,1 0 0,-1 0 16,0 0-16,1-21 0,-1-1 0,0 1 15,1 0-15,-1 0 0,0 0 16,-20-22-16,-1 1 0,21 0 0,0-43 16,-42 43-16,22-1 0,-22 1 15,21 21-15,-21 0 0,0 63 32,0-21-17,0 0-15,0 22 0,0-22 0,0 21 16,0 1-16,-21-22 0,21 21 15,-22-21-15,22 22 0,-21-22 16,21 0-16,0 0 0,0 0 0,0 0 16,0 1-1,-21-22-15,0 0 16,21-22-16,-21 1 0,21 0 0,0 0 16,0 0-16,0-22 0,0 22 15,0-21-15,0-22 0,0 22 0,21 0 16,21-1-16,-21 1 15,22 0-15,-22-1 0,21 22 0,1-21 0,-1 21 16,0 21-16,22 0 0,-22 0 0,0 0 16,1 0-16,-1 21 15,0 0-15,1 21 0,-1 1 0,-21-1 16,22 43-16,-43-43 16,0 0-16,0 1 0,0-1 0,-22-21 15,1 22-15,0-22 0,0 0 0,0 0 16,0 0-16,-1 0 0,1-21 15,21 22-15,-21-22 0,21-22 16,0 1 0,0 0-16,21 0 0</inkml:trace>
  <inkml:trace contextRef="#ctx0" brushRef="#br0" timeOffset="69201.74">17039 8975 0,'0'0'0,"-42"63"32,42-42-32,0 1 0,0-1 15,0 0 1,21-21-1,0 0-15,0 0 0,-21-21 16,21 0-16,1-1 16,-1 1-16,-21 0 0,21 0 0,0-21 15,0-1-15,0 1 0,1 0 16,-22-1-16,21 1 0,0 0 16,0-1-16,-21 1 0,0 21 0,0-22 15,0 22-15,0 0 0,0 0 16,-21 21-16,0 0 15,0 0-15,-1 21 16,1 0-16,0 0 0,0 22 0,0-1 16,0 0-16,-22 1 0,43-1 0,-21 0 15,21 1-15,0-1 0,0 0 16,0 1-16,0-1 0,0-21 0,21 22 16,0-22-16,1-21 0,-1 21 15,21-21-15,0 0 0,1 0 0,-1 0 16,0 0-16,22-21 0,-22 0 0,22-1 15,-1-20-15,-20 0 0,20-1 16,-21 1-16,1 0 0,-1-22 0,-21 1 16,22 20-16,-22-20 0,0-1 15,0 1-15,0-64 0,-21 63 16,0 1-16,0-1 0,0 22 16,0 0-16,0 21 0,0-1 15,0 1-15,0 42 16,0 22-16,-21-1 0,0 0 15,0 1-15,21 20 0,-21-20 0,21 20 16,-22 1-16,22-22 0,0 21 16,0-20-16,0-1 0,0 22 0,0-22 15,0 0-15,22 1 0,-1-1 16,0 0-16,0-21 0,0 22 0,0-22 16,1-21-16,20 21 0,0-21 15,-21 0-15,22 0 0,-1 0 16,0-21-16,22 0 0,-22 0 0,1-1 15,-1-20-15,0 0 0,-21 21 0,22-22 16,-22 1-16,0 0 0,-21-1 16,0 1-16,0 21 0,0-22 0,0 22 15,0 0-15,-21 21 16,0 0-16,0 0 16,-1 21-16,-20 0 0,21 1 0,0-1 15,0 21-15,-22-21 0,22 22 16,21-1-16,0-21 0,0 21 15,0-20-15,0 20 0,0-21 0,21 0 16,0 0-16,22 1 0,-22-1 16,21-21-16,1 0 0,-1 0 0,0 0 15,1 0-15,-22 0 0,21-21 16,0-1-16,1 1 0,-22 0 0,21-21 16,-21 21-16,1-22 0,-1 1 15,0 0-15,0 20 0,-21-20 0,0 0 16,0 21-16,0-1 0,0 1 0,0 0 15,0 42 1,0 0-16,0 1 0,0-1 16,-21 0-16,21 21 0,-21-21 15,0 22-15,21-22 0,0 21 16,0-21-16,-22 22 0,22-22 0,0 0 16,-21 0-16,21 0 0,0 1 15,0-1-15,0-42 31,0-1-31,0 1 0,0 0 16,21-21-16,1 21 0,-1-22 0,-21 1 16,21 0-16,0-1 0,0 1 15,-21 0-15,21 20 0,1-20 0,20 0 16,-21 21-16,0 21 16,0 0-16,1 0 0,-1 42 15,0-21-15,-21 0 16,0 0-16,21 1 0,-21 20 15,21-21-15,-21 0 0,21 22 0,-21-22 16,0 21-16,0-21 0,22 0 0,-22 1 16,21-1-16,-21 0 0,21-21 15,-21 21-15,0 0 0,21-21 32,-21-21-32,21 0 0,0 0 0,-21-22 15,22 22-15,-1-21 0,0 21 16,0-22-16,0 1 0,0 21 0,1-21 15,20-1-15,-21 22 0,21-21 16,-20 21-16,20-1 0,-21 1 0,0 21 16,0 0-16,1 0 15,-22 21-15,0 1 0,0-1 16,0 0-16,0 0 0,0 21 16,0-20-16,-22 20 0,22 0 0,-21-21 15,21 22-15,0-1 0,0-21 0,0 22 16,0-22-16,21 21 0,1-21 15,-1 0-15,21 1 0,-21-22 0,22 21 16,-1-21-16,0 0 0,1 0 16,-1 0-16,0 0 0,22 0 15,-22-21-15,0-1 0,1 1 0,-1 0 0,-21-21 16,22 21 0,-1-22-16,-21 1 0,0-22 0,0 22 0,1 0 15,-22-1-15,0 1 0,0 0 16,0 21-16,0-1 0,-22 1 15,1 21-15,0 0 0,0 0 0,-21 21 16,20 1-16,1 20 0,0-21 16,0 21-16,0-20 0,0 20 0,21 21 15,0-20-15,0-1 16,0 0-16,0-20 0,0 20 0,21-21 16,0 0-16,0 0 0,0 1 15,0-1-15,22-21 0,-1 0 16,0 0-16,1 0 0,20 0 0,-20 0 15,20 0-15,22-43 0,-43 22 16,0-21-16,1 21 0,-1-22 16,-21 1-16,22 0 0,-22-1 0,0 22 15,0-21-15,0 21 0,0 0 16,-21-1-16,0 1 0,0 42 31,-21 1-31,21-1 0,-21 0 0,0 0 16,0 0-16,21 0 0,-21 22 0,-1-22 15,1 0-15,21 21 16,0-20-16,-21-1 0,21 0 16,0 0-16,-21-21 0,42-21 31,0 0-31,0 0 0,-21-1 16,43-20-16,-22 21 0,0-21 15,0-1-15,22 22 0,-1-42 0,-21 20 16,21 1-16,1 21 0,-1-22 15,-21 22-15,22 0 0,-22 0 0,21 21 16,-21 0-16,-21 21 0,21 0 16,-21 0-16,0 22 0,0-22 15,0 21-15,0-21 0,0 22 16,0-1-16,0-21 0,0 22 16,0-1-16,0-21 0,22 21 0,-22-20 15,21 20-15,21-21 0,-21 0 0,0-21 16,22 21-16,-22-21 0,21 0 15,-21 0-15,22 0 0,-22 0 0,21-21 16,-21 0-16,22 0 0,-22 0 16,0-22-16,0 1 0,22 0 0,-1-43 15,-21 22-15,0-1 16,0 1-16,1-1 0,-1 1 16,0-22-16,0 21 0,0-63 0,-21 85 15,0 0-15,0 21 16,0-1-16,-21 44 15,0 20-15,0 0 16,0 22-16,-1-1 0,1 1 0,0-1 16,0-20-16,0 20 0,0 1 15,-1-1-15,22-21 0,-21 1 0,21 20 16,0-20-16,0-1 0,0 0 16,0-21-16,0 22 0,21-22 15,1 0-15,-1 0 0,0-21 0,0 0 16,0 0-16,0 0 0,1 0 15,-1-21-15,0 0 0,0 0 0,0 0 16,0-22-16,1 22 0,-1-21 16,-21 21-16,0-22 0,21 1 15</inkml:trace>
  <inkml:trace contextRef="#ctx0" brushRef="#br0" timeOffset="69408.66">21738 8234 0,'0'0'0,"-42"0"0,21 0 15,-1 0-15,22 21 0,22 0 16,-1-21-16,21 0 16,0 0-16,1 0 0,20 0 0,-20 0 15,20 0-15,1 0 0,-1 0 16,1 0-16,-22 0 0,21 0 16,1 0-16,-22 0 0,1 0 15,-1 0-15,0 0 0,-21 0 16,1 0-16,-1-21 0,-42 21 15,-1 0-15</inkml:trace>
  <inkml:trace contextRef="#ctx0" brushRef="#br0" timeOffset="70717.3">1206 11451 0,'22'0'94</inkml:trace>
  <inkml:trace contextRef="#ctx0" brushRef="#br0" timeOffset="72473.75">1291 11451 0,'21'0'62,"0"-21"-46,1 0-16,-1 0 0,0 0 15,0-1-15,43-41 0,-43 21 16,0-1-16,-21 22 0,0-21 16,0-1-16,0 22 0,0 0 15,-21-21-15,-22 21 0,1 21 0,0-22 16,-1 22-16,-20 0 0,-1 0 15,22 22-15,-21-1 0,20 0 0,-20 21 16,20 1-16,-41 62 16,63-41-16,-22-1 0,22 1 15,0-1-15,21-20 0,0 20 16,0-20-16,0-1 0,0 0 0,0 1 16,21-22-16,0 0 0,0 0 15,1 0-15,20-21 0,-21 0 16,64 0-16,-43-21 0,0 21 15,1-21-15,20-21 0,-20 20 16,-1-20-16,21 0 0,-20-1 16,-22 1-16,21-21 0,-21 20 0,1-20 15,-22-1-15,0 22 0,0-22 0,0 22 16,0 0-16,0-1 16,0 22-16,0 0 0,0 42 15,0 0 1,0 22-16,0-1 0,0 0 0,0 22 15,0-1-15,0-20 0,0 20 16,0-20-16,21-1 0,0 0 16,0 1-16,0-1 0,0-21 0,22 0 15,-22 0-15,21 1 0,1-22 16,-22 0-16,21 0 0,0 0 0,1 0 16,-1-22-16,-21 1 0,22 0 15,-22-21-15,21 21 0,-21-22 0,22 1 16,-22 0-16,-21-22 15,0 1-15,0 20 0,0-20 0,0 20 16,0 1-16,0 0 0,0 21 16,0-1-16,-21 22 0,21 22 15,-22-1-15,1 21 16,21 0-16,0 1 0,0 20 16,-21-20-16,21-1 0,0 21 0,0-20 15,-21-1-15,21 0 0,0-20 16,0 20-16,0-21 0,0 0 0,0 0 15,21-21 1,0 0 0,-21-21-16,21 0 0,1-21 15,-1 21-15,-21-22 0,21 1 0,0 0 16,0-22-16,-21 22 0,21-22 16,1 22-16,-22 0 0,0-1 15,21 22-15,-21 0 0,21 21 16,0 21-16,-21 0 15,0 0-15,21 22 0,-21-1 0,21 0 16,-21 1-16,22-1 0,-1-21 16,0 22-16,0-1 0,0-21 15,0 21-15,1-20 0,20-1 0,-21 0 16,0-21-16,22 21 0,-1-21 16,-21 0-16,21 0 0,1 0 0,-22 0 15,21-21-15,-21 21 0,22-21 16,-22 0-16,0-22 0,21 22 0,-20-21 15,-1-1-15,-21 1 0,21 0 16,-21-22-16,21 22 0,-21 0 0,0-1 16,0 22-16,0 0 0,0 0 15,0 42 1,0 0-16,0 0 0,0 0 16,0 22-16,0-22 0,0 21 15,0 1-15,0-22 0,0 21 0,21-21 16,-21 0-16,21 1 15,-21-1-15,0 0 0,22 0 0,-1-21 16,0 0-16,0 0 0,0 0 16,0 0-16,1 0 0,20 0 0,-21-21 15,21 0-15,-20-22 0,20 22 16,-21-21-16,21 0 0,-20-1 0,-1 1 16,0 0-16,0 20 0,0-20 15,0 21-15,1 0 0,-22 0 16,0-1-16,0 1 0,0 42 31,0 1-31,0-1 0,0 21 16,0 0-16,0 22 0,-22-22 0,22 22 15,0-1-15,-21 1 0,21 20 16,0-20-16,0 21 0,0-1 0,0 107 16,0-107-16,0 22 15,0-21-15,0 21 0,0 0 0,0-1 16,0 107-16,-21-106 0,21-21 15,-21 20-15,21-20 0,-21 0 16,21-1-16,0-20 0,0-1 16,0 1-16,0-43 0,0 21 0,0-20 0,0-44 31,-21 1-31,-1 0 0,1-21 0,0-1 16,0 1-16,0-21 0,-22 20 15,22-41-15,-21 20 0,0-21 0,20 1 16,-20-1-16,0 0 0,21 1 0,-1-1 15,-20 0-15,21 1 0,21-1 16,-21 0-16,21 1 0,0-1 0,0 0 16,0 22-16,0-22 0,21 22 15,0-1-15,21 1 0,-20 20 0,20-20 16,21 21-16</inkml:trace>
  <inkml:trace contextRef="#ctx0" brushRef="#br0" timeOffset="72610.69">4149 11282 0,'-22'0'16</inkml:trace>
  <inkml:trace contextRef="#ctx0" brushRef="#br0" timeOffset="73163.55">4127 11176 0,'0'-21'15,"0"42"-15,0-63 0,0 21 0,0-1 0,22 22 16,-22 22 15,0 20-31,0-21 0,0 21 16,0 1-16,0-1 0,0 0 0,0 1 16,-22-1-16,22 0 0,-21 1 0,0 20 15,21-42-15,0 1 16,0-1-16,0-42 31,21 21-31,0-22 0,1-20 16,-1 21-16,0-21 0,0-1 0,0-20 15,22 20-15,-22 1 0,0 0 16,21-1-16,-21 1 0,1 21 0,-1 0 16,0 21-16,0 0 15,0 0-15,0 0 0,1 21 0,-22 0 16,0 21-16,0-20 0,21 20 15,-21 0-15,0 1 0,0-22 0,21 21 16,-21 0-16,0 1 0,0-22 0,42 21 16,-21-21-16,1 1 15,-1-1-15,21-21 0,-21 0 0,22 0 16,-1 0-16,0 0 0,1-21 0,-1 21 16,-21-22-16,21-20 15,1 21-15,-1-21 0,-21-1 0,0 1 0,22-22 16,-43 22-16,0-21 0,0 20 15,0 1-15,0 0 0,0-1 16,-21 1-16,21 21 0,-22 0 0,-20-1 16,21 22-16,0 0 0,0 0 15,-22 0-15,1 22 0,21-1 16,0 0-16,-1 0 0,1 0 0,21 0 16,-21 1-16,21-1 0,0 0 15,0 0-15,21-21 0,0 0 16,1 0-16,-1 0 0,21 0 15,0 0-15,1-21 0</inkml:trace>
  <inkml:trace contextRef="#ctx0" brushRef="#br0" timeOffset="74182.12">5567 10795 0,'0'0'0,"0"-21"0,0 0 16,-21 21-1,-1 21 1,22 0-16,-21 21 0,21-20 15,0 20-15,0 0 0,0 1 0,0-1 16,0 21-16,-21-20 0,21 20 16,0 1-16,-21 42 15,0-43-15,21-21 0,0 1 0,0-22 16,0 21-16,0-21 0,0 1 0,0-1 16,0 0-16,0-42 31,0 0-31,21-1 0,0 1 15,0-21-15,0 0 0,1-1 0,-1 1 16,0 0-16,0-1 0,0 1 16,0 21-16,1-22 0,-22 22 0,21 0 15,0 21-15,0 0 16,0 0-16,-21 21 16,21 0-16,-21 1 0,22-1 0,-22 21 15,0-21-15,21 0 16,-21 22-16,21-22 0,-21 0 0,21 21 15,0-20-15,-21-1 0,21 0 0,1 0 16,-1-21-16,21 21 0,0-21 16,-20 0-16,20 0 0,21 0 0,-20 0 15,-1 0-15,0-21 0,22 0 16,-22 0-16,1 0 0,-1-1 16,0-20-16,1 21 0,-22-21 0,0-1 15,0 1-15,-21 0 0,0 20 0,0-20 16,0 21-16,0 0 0,0 0 15,-21 21-15,0 0 0,0 0 16,-1 21-16,22 0 0,-21 0 16,0 0-16,0 22 0,21-22 0,0 21 15,0 0-15,0-20 0,0 20 0,0-21 16,0 0-16,0 0 0,0 1 16,0-1-16,21 0 0,0-21 0,0 0 15,1 0-15,-1 0 0,0 0 16,0 0-16,0 0 0,22 0 0,-22-21 15,21-43-15,0 43 0,-20 0 16,-1-21-16,0-1 0,0 1 16,0 0-16,0 20 0,1-20 0,-1 21 15,0 0-15,0-22 0,-21 22 16,21 21 0,-21 21-16,0 1 15,0-1-15,0 0 0,0 0 0,0 0 16,0 0-16,0 22 0,0-22 15,0 0-15,21 21 0,-21-20 0,22-1 16,-1 0-16,0 0 0,0 0 16,0-21-16,22 21 0,-22-21 0,21 0 15,-21 0-15,22 0 0,-22 0 0,21 0 16,0-21-16,1 0 0,-1 0 16,0 0-16,-20 0 0,20-22 15,-21 22-15,21-21 0,-20-1 0,-22 1 16,21 0-16,-21 21 0,0-22 15,0 22-15,0 0 0,-21 21 16,-1 0-16,1 0 0,0 0 0,0 0 16,0 21-16,0 0 0,-22 0 15,43 1-15,-21 20 0,21-21 0,-21 21 16,21-20-16,0 20 0,0-21 0,0 21 16,0-20-16,21-1 0,0 0 15,0 0-15,1 0 0,-1-21 16,0 0-16,21 0 0,-21 0 0,22 0 15,-22-21-15,21 21 0,1-21 16,-22 0-16,21 0 0,-21-22 0</inkml:trace>
  <inkml:trace contextRef="#ctx0" brushRef="#br0" timeOffset="74588.75">9567 10520 0,'0'0'0,"-21"-21"0,0 21 0,21 21 15,0 0 1,0 21-16,0 1 0,21 20 0,-21 43 16,0-64-16,0 22 0,0-22 15,0 1-15,0 20 16,0 22-16,0-22 0,0-42 15,0 22-15,0-1 0,0-21 16,0 0-16,-21-21 0,21 22 0,-21-22 31,0-22-31,-1 1 0</inkml:trace>
  <inkml:trace contextRef="#ctx0" brushRef="#br0" timeOffset="75773.03">8932 11049 0,'-21'0'0,"42"0"0,-63 0 0,63 0 15,0 0 1,22 0-16,-1 0 0,0 0 16,1 0-16,20 0 0,-21 0 15,22-21-15,-1 0 0,22 21 0,0-21 16,-1-1-16,1 1 0,21 0 0,-21-21 16,-1 21-16,1-22 0,-22 22 15,1-21-15,-1-1 0,-20 1 16,-22 21-16,0-21 0,0-22 0,-21 43 15,0-21-15,0-1 0,0 22 0,0 0 16,-21 0-16,0 21 0,0 21 16,0 0-16,-1 21 15,22 1-15,-21-1 0,0 22 0,21-22 16,-21 21-16,21 1 0,0-22 16,0 1-16,-21 20 0,21-21 0,0 1 15,-21-1-15,21 0 0,0 1 0,0-1 16,0-21-16,0 0 0,0 22 15,0-22-15,0 0 0,21-21 16,0-21 0,0 0-16,0 0 0,0-1 15,1-20-15,-1 21 0,0-21 0,0 20 16,21 1-16,-20-21 0,-1 21 16,0 0-16,-21-1 0,21 1 0,0 21 15,0 0-15,1 0 16,-22 21-1,21 1-15,-21-1 0,0 0 16,0 0-16,0 0 0,21 0 0,-21 1 16,21-1-16,0 21 0,0-21 15,1 0-15,-1-21 0,0 22 0,21-22 16,1 0-16,-1 0 0,21 0 0,1 0 16,-1 0-16,1 0 0,21-22 15,-22 1-15,1 0 0,-1 0 16,-21 0-16,1 0 0,-1-22 0,0 22 15,-20-21-15,-22 21 0,0-22 16,0 1-16,0 21 0,0-22 0,-22 1 16,1 21-16,0 0 0,-21 0 0,-1-1 15,1 22-15,0 0 0,-64 43 16,42-22-16,22 0 0,0 0 16,-1 22-16,1-1 0,0 0 15,21 1-15,-1-1 0,22 0 0,0 1 16,0-1-16,0 0 0,0-21 0,0 22 15,22-22-15,-1 0 0,21 0 16,22-21-16,-22 0 0,-21 0 16,21 0-16,22 0 0,-22-21 0,1 0 15,-1 0-15,-21 0 16,21-22-16,-20 22 0,20-21 0,-21 21 16,0-22-16,-21 1 0,21 0 0,-21 20 15,22-20-15,-22 0 0,0 21 16,0-1-16,0 1 0,0 0 15,0 42-15,0 0 16,0 1-16,-22-1 0,1 21 16,21-21-16,-21 22 0,21-22 0,0 21 15,0-21-15,0 22 0,0-22 0,0 21 16,0-21-16,0 0 0,21 1 16,0-22-16,1 0 0,-1 0 0,42 0 15,-20 0-15,-1-22 16,0 22-16,22-42 0,-22 21 15,22-21-15,-22 20 0,0-20 0,1 0 16,-1-1-16,0-20 0,-21-1 16,1 22-16,-1-43 0,-21 22 0,0-1 15,0 1-15,0-1 0,0 22 0,0 0 16,0 21-16,0-1 0,0 1 16,-21 21-16,-1 21 15,1 22-15,21-1 0,-21 0 16,0 1-16,21 20 0,-21 1 0,21-1 15,0-20-15,0 20 0,0 1 0,0-22 16,0 0-16,21 1 0,0-1 16,-21 0-16,21-21 0,0 1 15,1 20-15,-1-42 0,0 21 0,21-21 16,-21 0-16,22 0 0,-1 0 16,-21 0-16,22-21 0,-22 0 0,21 0 15,-21-1-15,0 1 0,22-21 0,-43 0 16,21-1-16,-21 22 0</inkml:trace>
  <inkml:trace contextRef="#ctx0" brushRef="#br0" timeOffset="75954.87">12023 10668 0,'0'0'0,"0"21"0,0 0 16,21 1-1,0-22-15,21 0 0,-21 0 16,22 0-16,-1 0 0,-21 0 15,22 0-15,-1 0 0,0 0 0,1-22 16,-1 22-16,0-21 0,1 21 16,-22-21-16,21 0 0,-21 21 0,0-21 15</inkml:trace>
  <inkml:trace contextRef="#ctx0" brushRef="#br0" timeOffset="77680.42">14266 11028 0,'21'0'16,"1"0"-1,-1-21-15,0 0 0,0 21 0,21-22 16,1 1-16,-22 0 0,64-21 16,-64 21-16,21-22 0,-21 22 15,0-21-15,1 21 0,-22-22 16,0-20-16,0 20 0,0 22 15,0-21-15,0 21 0,-22 21 16,1 0-16,0 0 16,0 21-16,0 21 0,21-21 0,-21 22 15,-1-1-15,22 0 0,-21 1 16,21-22-16,0 21 0,0 1 0,0-22 16,0 21-16,0-21 0,0 0 15,21 1-15,1-22 0,-1 21 0,0-21 16,0 21-16,0-21 0,0 0 15,1 0-15,-1 0 0,0 0 0,0-21 16,0 0-16,0 21 0,1-22 16,20 1-16,-21-21 0,0 21 0,22-22 15,-22 1-15,21 0 0,0 21 0,1-22 16,-22 1-16,21 21 16,43-22-16,-64 43 0,21 0 0,-20 0 15,-1 0-15,0 22 16,0-1-16,0 0 0,-21 0 0,0 21 15,0 1-15,0-22 0,0 21 0,0-21 16,0 22-16,-21-22 0,0 21 16,0-21-16,0 1 0,-1-1 0,1 0 15,0-21-15,0 21 0,0-21 16,21-21 0,0 0-16,0 0 15,21-1-15,21 1 0,-21-21 0,1 21 16,20-22-16,-21 1 0,21 0 15,-20-1-15,20 1 0,-21 21 16,0-21-16,22 20 0,-22 1 0,0 0 16,0 0-16,-21 42 15,0 0 1,0 0-16,0 22 0,-21-22 16,21 21-16,-21-21 0,0 22 0,21-22 15,0 21-15,-22 1 0,22-22 0,0 0 16,0 21-16,0-21 0,0 1 15,0-1-15,22 0 0,-1-21 0,0 21 16,21-21-16,-21 0 0,22 0 16,-22 0-16,21 0 0,-21 0 15,22 0-15,41-42 16,-62 21-16,20-1 0,-21 1 0,21 0 16,-20 0-16,-1-21 0,0-1 15,0 1-15,0 21 0,-21-22 0,0 1 16,0 21-16,0 0 0,0 0 0,0-1 15,0 44 1,0-1 0,0 0-16,0 21 0,-21-21 15,21 1-15,-21 20 0,21-21 0,0 0 16,0 22-16,0-22 0,0 0 0,0 21 16,0-21-16,21-21 15,0 22-15,22-22 16,-22 0-16,0 0 0,21 0 0,-21 0 15,22 0-15,-1 0 0,0-22 16,22 1-16,-22 0 0,1 0 0,20-21 16,-21-1-16,1 1 0,-1 0 0,0-1 15,-20 1-15,-1 0 16,0 20-16,0-41 0,-42 63 16,0 0-1,-22 0-15,22 21 0,0 0 0,0 22 16,0-22-16,0 0 0,21 21 15,0-21-15,0 22 0,0-22 0,0 0 16,0 0-16,0 22 0,21-22 16,0 0-16,-21 0 0,21 0 0,0 0 15,-21 1-15,21-22 16,-42-22 15,0 1-31,0 0 16,0 0-16,0 0 0,-1 0 15,1 21-15,0-22 0,0 22 16,21 22 0,0-1-16,0 0 15,21 0-15,0 0 0,0-21 16,1 21-16,-1 1 0,0-1 16,21-21-16,-21 0 0,22 21 0,-22-21 15,21 0-15,1 0 0,-1 0 0,21 0 16,-20-21-16,20 0 0,-20 21 15,-1-22-15,0-20 0,1 21 0,-1-21 16,0-1-16,1 1 0,-1-22 16,-21 22-16,0-43 0,0 22 0,1-1 15,-1-20-15,0 20 0,-21 1 0,21-1 16,-21 22-16,0 0 0,0-1 16,0 22-16,0 0 0,0 42 31,-21 0-31,0 22 0,0-1 0,-1 0 15,1 22-15,21-1 0,-21 1 0,21-1 16,-21 1-16,0-1 0,21 1 16,0-22-16,0 22 0,0-22 0,0 0 15,0 1-15,0 41 0,0-63 16,21 1-16,0-1 0,0 0 16,22-21-16,-22 0 0,21 0 0,0 0 15,1 0-15,-1 0 0,-21 0 16,22-21-16,-1 0 0,-21-1 15,21 1-15,-20 0 0,20-21 0,-21 21 16,-21-22-16,0 1 0,21 0 0</inkml:trace>
  <inkml:trace contextRef="#ctx0" brushRef="#br0" timeOffset="77864.58">17738 10435 0,'0'0'15,"0"21"-15,0 1 0,21-1 16,0-21-1,21 0-15,1 0 0,-22 0 16,21 0-16,-21-21 0,22 21 16,-1-22-16,-21 1 0,21 21 15,1-21-15,-22 0 0,0 21 0,0-21 16,-21 0-16,0-1 0,0 1 0,-21 0 16</inkml:trace>
  <inkml:trace contextRef="#ctx0" brushRef="#br0" timeOffset="78048.17">16150 10351 0,'0'0'16,"-63"0"-16,41 21 0,1 0 0,-21-21 16,21 0-1,42 0 16,0-21-31,21 21 0,1-21 0,-1-1 16,22 22-16</inkml:trace>
  <inkml:trace contextRef="#ctx0" brushRef="#br0" timeOffset="78237.3">19727 10329 0,'0'0'0,"0"-21"16,0-21-16,0 21 0,0 0 16,0-1-16</inkml:trace>
  <inkml:trace contextRef="#ctx0" brushRef="#br0" timeOffset="79132.7">19727 10160 0,'0'-42'15,"0"-1"1,0 1-16,0 169 0,0-296 0,-21 126 0,21 1 0,0 0 15,0-43-15,-21 64 16,21-21-16,-21 20 0,0 22 16,-1 22-16,1 20 0,0 0 15,0 1-15,0 20 16,0-21-16,-22 22 0,22 21 0,0-22 16,0 22-16,-22-1 0,22 1 15,0-21-15,0 20 0,21-20 0,0-1 16,0 1-16,0-22 0,21 43 15,21-64-15,1 21 0,-1-21 16,22-21-16,-22 22 0,43-22 0,-22 0 16,1 0-16,-1-22 0,22 1 0,-22 0 15,22 0-15,-22 0 0,22-22 16,-21 1-16,-1 0 0,1-22 0,-22 1 16,0-1-16,-21 1 0,1-1 15,-22-20-15,0 20 0,-22 1 16,-41-86-16,21 107 0,-22-21 15,1 20-15,20 1 0,-20 0 16,-1 20-16,-20 22 0,20 0 0,1 22 16,-22-1-16,21 21 0,-20 0 15,41 1-15,-20 20 0,-1 1 0,22-1 16,21 1-16,-21 20 0,42-20 0,0-1 16,0 22-16,0-21 15,0-22-15,42 21 0,43 22 16,-22-43-16,1-20 0,-1-1 0,1 0 15,20 0-15,1-21 0,-22 0 16,22 0-16,0 0 0,-1-21 0,1 0 16,-21 0-16,20-1 0,-20-20 15,-1 21-15,-20-21 0,20-22 0,-21 22 16,1-1-16,-22 1 0,0 0 0,0-1 16,0 22-16,-21 0 0,0 0 15,0 42-15,0 21 16,-21-20-16,0-1 15,21 21-15,-21 0 0,0-20 0,21 20 16,0 21-16,-21-20 0,21-22 16,0 0-16,0 0 0,0 0 15,0 1-15,0-1 0,0 0 16,21-42 15,0 0-31,0-1 0,0 1 0,0 0 16,1-21-16,-1-1 0,0 1 0,21 0 15,-21-22-15,1 22 0,20-22 16,-21 22-16,0 21 0,0-21 16,1 20-16,-1 22 0,0 0 0,-21 43 15,0-22-15,0 21 0,0 1 16,0-1-16,0 0 0,0 1 0,0 20 16,0-21-16,0-20 0,0 20 15,0 0-15,0-21 0,21 1 0,0-1 16,22 0-16,-22-21 0,21 0 15,22 0-15,-1 0 0,1 0 16,-1-21-16,22 21 0,-22-21 0,1-22 16,-1 22-16,1-21 0,-22-1 15,0 1-15,1 0 0,-22-22 0,21 22 16,-42 0-16,0-43 0,0 64 16,-21 0-16,0 21 0,-21 0 15,-22 0-15,1 21 0</inkml:trace>
  <inkml:trace contextRef="#ctx0" brushRef="#br0" timeOffset="79664.2">9504 12552 0,'0'0'0,"-21"-21"0,-1 0 16,1-43-16,0 43 0,21-21 0,-21-1 15,0 22-15,0-21 16,21-1-16,-22 43 0,1 0 15,21 22-15,0-1 16,0 21-16,0 0 0,0 1 0,0 20 16,0 1-16,0-1 0,0 22 0,0-22 15,0 1-15,0 21 0,-21-22 16,21-21-16,0 22 0,0-22 0,0 22 16,0-43-16,0 21 0,-21-21 15,21 1-15,-21-1 0,21 0 0,-21-21 16,-1 0-16,1 0 15,0 0-15,0-21 0</inkml:trace>
  <inkml:trace contextRef="#ctx0" brushRef="#br0" timeOffset="80409.08">8636 13060 0,'-64'-42'0,"128"84"0,-170-106 16,64 43-16,-1 21 0,22-21 0,0 21 16,42 21-1,0-21-15,22 0 16,-1 0-16,22 0 0,-1 0 15,106 0-15,-63 0 0,0-21 16,-21-21-16,21 21 0,-1-22 16,1 22-16,-21-21 0,21 21 0,-22-22 15,-20 1-15,-1 21 0,1-22 16,-22 22-16,-21-21 0,22 21 16,-43-22-16,0 22 0,0 0 0,0-21 15,-21 21-15,-1 21 16,1 0-16,0 0 0,0 21 0,0 0 15,21 0-15,-21 21 0,-1 22 0,1-22 16,0 22-16,21-1 0,-21 1 16,0-1-16,21 1 0,-21-1 0,-1 1 15,22-1-15,0-20 0,-21-1 16,21 0-16,0 1 0,0-22 0,0 0 16,0 0-16,0 0 0,21-21 0,1 0 15,-1 0-15,21-21 0,0 0 16,-20 0-16,20-22 0,0 22 15,43-63-15,-43 41 0,1 1 16,-22 0-16,21-22 0,-21 22 16,0-1-16,1 22 0,-22 0 0,21 0 15,0 21-15,-21 21 16,0 0-16,0 0 0,0 22 0,0-1 16,0 0-16,0 1 0,0-22 15,0 21-15,21 1 0,-21-1 16,21-21-16,-21 21 0,21-20 0,1-1 15,-1 0-15,0-21 0,0 0 16,0 0-16,22 0 0,-1 0 0,0 0 16,1 0-16,20-21 0,-21 0 0,22-1 15,-1 1-15,1-21 0,-1 0 16,-20-1-16,-1 1 0,0 0 0,-20-22 16,-1 22-16,-21-1 0,0 1 15,0 0-15,0 21 0,-21-1 0,-1 22 16,-20 0-16,0 0 0,21 22 0,-22-1 15,1 0-15,0 21 0,20 1 16,-20-1-16,21 0 0,0 1 0,0-22 16,21 63-16,0-62 0,0 20 15,21-21-15,0 0 0,21 0 16,1 1-16,-22-22 0,21 21 16,0-21-16,22 0 0,-22 0 0,22 0 15,-1 0-15,-20 0 0,20 0 16,-21-21-16,22-1 0,42 1 15,-64-21-15</inkml:trace>
  <inkml:trace contextRef="#ctx0" brushRef="#br0" timeOffset="81648.84">12573 12510 0,'0'-22'16,"0"44"-16,0-65 0,0 22 0,-21 21 15,0 0 1,-1 21-16,1 0 0,21 22 0,-21-22 15,0 21-15,0 1 0,21-1 16,0 21-16,-21-20 0,-1 20 0,22-20 16,-21 20-16,21-21 0,0 1 0,0-1 15,0 0-15,0-20 0,0 20 16,0-21-16,0 0 0,21-21 16,1 0-16,-1 0 0,21-21 15,-21 0-15,0 0 0,1-22 16,-1 22-16,0-21 0,0 0 15,21-1-15,-20-20 0,-1 20 16,0-20-16,0 21 0,0-1 0,0 1 16,-21 21-16,22 21 0,-1 0 15,-21 21 1,0 0-16,0 0 0,0 22 0,0-22 16,0 21-16,0 0 0,0 1 0,0-22 15,0 21-15,0 1 0,0-22 16,0 0-16,0 0 0,21 0 0,0 0 15,43-21-15,-22 0 16,0 0-16,22-21 0,-22 0 0,22 0 16,-22 0-16,21 0 0,-20-22 15,-1 1-15,0-22 0,-20 22 16,-1 0-16,0-22 0,-21 1 0,0 20 0,0-20 16,0 21-1,0-22-15,0 43 0,-21-21 0,0 20 0,-1 22 16,-20 0-16,21 0 0,0 0 15,-22 43-15,22-22 0,0 21 16,21-21-16,0 22 0,0-22 0,0 21 16,21 1-16,0-22 0,1 21 15,-1-21-15,0 22 0,0-22 0,21 0 16,-20 0-16,-1 0 0,0 0 16,0 1-16,0-1 0,22-21 0,-22 21 15,0-21-15,21 0 0,-21 0 16,1 0-16,20 0 0,-21 0 15,21 0-15,-20-21 0,20 21 0,-21-21 16,21-1-16,1 1 0,-22-21 0,0 21 16,0 0-16,0-22 0,1 22 15,-22 0-15,0 0 0,0 0 0,0-1 16,-22 22-16,1 0 16,0 0-16,-21 0 0,21 0 0,-1 22 15,1-1-15,0 0 16,0 21-16,0-21 0,21 22 0,-21-1 15,21 0-15,0 1 0,0-1 0,0 0 16,0-20-16,0 20 0,21-21 16,0 0-16,0 0 0,21-21 0,1 0 15,-1 0-15,0 0 0,22 0 0,-22 0 16,1-21-16,-1 0 0,21-21 16,-20 21-16,-22-22 0,21 1 0,1 0 15,-22-22-15,0 1 0,0 20 16,0-20-16,0-22 0,-21 22 0,0-1 15,0-21-15,0 22 0,0 21 16,0-1-16,0 1 0,0 21 0,-21 0 16,0 21-16,21 21 0,-21 0 0,0 0 15,0 21-15,-1 1 16,1 20-16,21-20 0,0 20 0,-21-21 16,21 22-16,0-1 0,0 1 15,0-22-15,0 22 0,0-22 16,0 0-16,0 1 0,0-1 0,0 22 15,21-43-15,-21 0 0,0 0 16,0-42 15,21 0-31,1 0 0,-1-22 0,-21 1 16,21 21-16,21-22 0,-21 1 0,1 0 16,20-1-16,0 22 15,-21-21-15,22 21 0,-1 21 0,0 0 0,1 0 16,-22 0-16,21 0 0,-21 0 15,22 21-15,-22 21 0,0-21 16,0 1-16,-21 20 0,0-21 0,0 21 16,0-20-16,0 20 0,-21-21 15,0 0-15,0 22 0,0-22 0,-22 0 16,-84 21-16,85-21 16,0 1-16,-1-22 0,1 0 15,0 0-15,-22 0 16,43 0-16,0-22 0,21 1 0</inkml:trace>
  <inkml:trace contextRef="#ctx0" brushRef="#br0" timeOffset="82032.72">16489 12086 0,'0'-42'0,"0"84"0,0-105 0,-21 20 16,21 22-16,-22 0 16,1 0-16,0 21 0,0 0 15,0 21-15,0 0 0,-1 22 16,1 20-16,21-21 0,-21 22 0,21-1 15,-21 22-15,21-21 0,0-1 0,0 1 16,0-1-16,0 22 0,0-22 16,0 1-16,0-1 0,0-20 0,0 20 15,0-21-15,0-20 0,0 20 16,21-21-16,0 0 0,0-21 16,1 0-16,-1 0 0,0 0 0,0 0 15,0-21-15,0 0 0,-21 0 16,0-22-16,22 1 0,-22 0 15,0-1-15</inkml:trace>
  <inkml:trace contextRef="#ctx0" brushRef="#br0" timeOffset="82324.16">16298 12383 0,'-21'-64'15,"42"128"-15,-63-170 0,0 42 0,42 22 16,-22 0-16,22-1 0,0 1 0,0 0 16,0 20-16,22-20 15,-1 21-15,21 0 0,22 0 0,-1-1 0,1 1 16,20 0-16,1 21 0,63 0 15,-63 21-15,-22 0 16,1 1-16,-1 20 0,-20 21 0,20 43 16,-63-42-16,0-1 0,-42-20 15,21 20-15,-22-21 0,-20 1 16,20-1-16,-20 0 0,21 1 0,-64 20 16,42-42-16,22 1 15,0-1-15,20-21 0,-20 0 0,21 21 16,21-42-1,21 21-15,21-21 16,1-1-16,-1 22 0,0-21 0,22 21 16,-22 0-16,22-21 0</inkml:trace>
  <inkml:trace contextRef="#ctx0" brushRef="#br0" timeOffset="83470.5">17611 12573 0,'0'0'16,"21"0"-16,0 0 0,0 0 0,0 0 0,0-21 15,-21 0-15,0 0 16,0-1-16,0 1 0,0 0 0,0 0 16,0 0-16,0 0 0,-21 21 0,0 0 15,0 0-15,0 0 0,0 0 16,-1 0-16,-20 21 0,21-21 0,-21 42 16,-1-21-16,1 0 0,21 22 15,-22-22-15,1 21 0,21 1 16,-21-1-16,20-21 0,1 21 0,0 1 15,21-1-15,-21 0 0,21-20 16,0-1-16,0 0 0,21 0 0,0 0 16,0-21-16,1 0 0,20 0 15,-21 0-15,21-21 0,1 0 0,-1 0 16,0 0-16,1-1 0,-22-20 16,21 0-16,1 21 0,-22-22 0,21 1 15,-21 0-15,0-1 0,1 22 16,-22-21-16,0 21 0,21-1 15,-21 44 1,-21-22-16,21 21 16,-22 21-16,1-21 0,21 0 15,0 22-15,0-22 0,0 21 0,0-21 16,0 22-16,0-22 0,0 0 16,21 0-16,1 0 0,-1 1 0,21-1 15,-21 0-15,22-21 0,20 0 16,1 0-16,-1 0 0,1 0 0,20-21 15,1 0-15,0-1 0,-1 1 0,-20 0 16,-1-21-16,1-1 0,-1 1 16,-20 21-16,-1-21 0,-21-1 0,21 1 15,-42 0-15,0 20 0,0 1 16,-21-21-16,0 21 16,-21 21-16,-1 0 0,1 0 0,0 21 15,-1 0-15,1 0 0,-21 0 16,20 1-16,1-1 0,21 21 0,0-21 15,-22 0-15,43 22 0,0-22 16,0 0-16,0 0 0,0 22 0,21-43 16,1 21-16,-1 0 0,0-21 0,21 0 15,1 0-15,-1 0 0,0 0 16,1 0-16,-1-21 0,0 0 0,22-1 16,-43 1-16,21 0 0,1 0 15,-22 0-15,0 0 0,0-1 0,0 1 16,0 21-16,-21-21 0,0 42 62,0 0-62,0 1 0,0-1 0,0 21 16,22-21-16,-22 22 0,0-22 16,21 21-16,-21 0 0,0 22 0,0-22 15,0 22-15,0-22 0,0 22 0,0-22 16,0 43-16,0-22 15,0 1-15,0 20 0,21 1 0,-21 21 16,21-22-16,0 1 0,-21 21 0,21 0 16,1 0-16,-1-1 0,0 1 0,0 0 15,0 0-15,0-21 0,1 20 16,20-20-16,-42 21 0,21-21 0,0-22 16,-21 1-16,21-1 0,-21-21 0,0 1 15,0-22-15,-21-21 16,0-21-16,0-22 0,21 1 15,-21 0-15,0-22 0,-22 1 0,22-1 16,-21-20-16,-1-1 0,1 0 16,0 1-16,-1-1 0,1-21 15,21 21-15,-43-84 0,43 84 16,0 1-16,21-1 0,0 0 16,0 1-16,0-1 0,0 0 15,21 1-15,0 20 0,1 1 0,20 20 0,-21-20 16,21 21-16,-20-22 0,20 22 15,0-1-15,1 1 0,-1 21 0,0-21 16,1 20-16,-1-20 0,0 21 16,-21-21-16,22 20 0,-22-20 15,21 21-15,-21 0 0,1 0 0,20-1 0,-21 1 16</inkml:trace>
  <inkml:trace contextRef="#ctx0" brushRef="#br0" timeOffset="83844.81">19664 12679 0,'0'-21'32,"0"0"-32,21-1 0,0 22 15,0-21-15,22 0 0,-22 21 16,0-21-16,21 0 0,-21 0 0,22-1 16,-22 1-16,0 0 0,0-21 0,0 21 15,1-1-15,-22 1 16,0 0-16,0 0 0,0 0 0,-22 0 15,1 21 1,-21 0-16,21 21 0,-22 0 0,1 0 16,0 0-16,21 22 0,-1-22 0,1 21 15,0-21-15,21 22 0,0-22 16,0 21-16,0-21 0,0 22 0,0-22 16,0 21-16,21-21 0,0 0 15,1 1-15,-1-22 0,0 21 0,0 0 16,0-21-16,0 0 0,22 0 15,-22 0-15,0 0 0,0 0 0,0 0 16,1-21-16,-1 0 0,0 21 0,0-22 16,0 22-16,0-21 0,1 21 15,-1-21-15,0 0 0</inkml:trace>
  <inkml:trace contextRef="#ctx0" brushRef="#br0" timeOffset="84046.7">20659 12785 0,'0'0'0,"21"0"47,-21 21-16,-21-21-15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8T12:07:22.19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0 4403 0</inkml:trace>
  <inkml:trace contextRef="#ctx0" brushRef="#br0" timeOffset="1451.96">1037 656 0,'0'0'0,"0"-21"31,0 0-31,0 0 16,0 0-16,0-1 15,0 1-15,0 0 16,0 0-16,0 42 47,0 0-31,0 0-16,0 22 0,0-22 0,0 21 15,0 1-15,0-1 0,0 0 16,0 22-16,-21-22 0,21 0 15,0 1-15,0 20 0,0-20 0,0 20 16,0-21-16,0-20 16,0-1-16,0 21 0,0-21 0,0 0 15,0 1-15,0-44 47,0 1-47,0 0 16,0-21-16,0-1 0,0 1 15,21 0-15,0-1 0,0-20 16,1 21-16,-1-1 0,21-41 16,-21 62-16,22 1 0,-22 0 15,0 0-15,0 0 0,0 21 16,22 0-16,-22 0 0,0 0 16,0 21-16,0 0 0,22 0 0,-22 0 15,-21 22-15,21-22 0,-21 21 16,21 1-16,-21-1 0,0 0 0,0 1 15,0-1-15,0 0 0,0-21 16,-21 22-16,0-22 0,21 0 16,0 0-16,0 0 0,-21 1 0,21-1 15,21-42 17,0-1-32,0 1 15,0 0-15,22-21 0</inkml:trace>
  <inkml:trace contextRef="#ctx0" brushRef="#br0" timeOffset="1724.25">1968 593 0,'0'0'0,"0"-21"16,0-1-1,-21 22 1,21 22-16,0-1 15,0 21-15,0-21 0,-21 22 0,21-1 16,0 0-16,0 1 0,0 20 16,-21-21-16,21 1 0,-21-1 0,21 0 15,0 1-15,0-1 0,0 0 16,0-20-16,0-1 0,0 0 0,0 0 16,0 0-16,21-21 15,0 0 1,0 0-16,0-21 0,1 21 15</inkml:trace>
  <inkml:trace contextRef="#ctx0" brushRef="#br0" timeOffset="2612.76">1820 995 0,'0'0'0,"-21"0"0,0 0 16,0 0-16,42 0 31,0 0-31,0-21 0,22 0 16,-1 21-16,0-22 15,1 1-15,-1 0 0,0 0 0,22 21 16,-22-21-16,0 0 0,22-1 16,-1 1-16,-20 21 0,-22 0 15,21-21-15,-21 21 16,-42 21 15,21 0-31,0 1 16,0-1-16,-21 0 0,21 0 0,-21 21 15,21-20-15,0 20 0,-21-21 16,21 21-16,0-20 0,0 20 16,0-21-16,0 21 0,0-20 15,0-1-15,0 0 0,0 0 0,0 0 16,0 0-16,0-42 62,0 0-62,0 0 0,0 0 16,0-22-16,0 22 0,0-21 16,21 0-16,0 20 0,0-20 0,0 0 15,1 21-15,-1-22 16,21 22-16,-21-21 0,22 21 0,-22-1 15,21 22-15,0-21 0,-20 21 16,20 0-16,0 0 0,1 21 0,-22 1 16,21-1-16,-21 0 0,0 21 15,1-21-15,-1 22 0,0-1 0,-21 0 16,21-20-16,-21 20 0,0-21 16,0 21-16,0-20 0,0-1 0,0 0 15,0 0-15,0 0 0,0 0 16,0-42 15,0 0-15,0 0-16,0 0 0,21 0 15,0-22-15,-21 22 0,22-21 16,-1-1-16,0-20 0,21 21 0,-21-1 16,22 1-16,-1 0 0,0 20 15,1-20-15,-1 21 0,22 21 0,-22 0 16,0 0-16,-21 0 0,22 0 15,-22 0-15,0 21 0,0 21 0,-21-20 16,21 20-16,-21 0 16,0 1-16,0-1 0,0-21 0,0 21 0,-21 1 15,0-22-15,0 21 16,21-21-16,-21 1 0,0-1 0,-1 0 16,22 0-16,0 0 15,-21-21-15,42-21 31,1 0-31,-1 0 16</inkml:trace>
  <inkml:trace contextRef="#ctx0" brushRef="#br0" timeOffset="2952.82">4233 529 0,'0'0'0,"0"-21"0,0 0 0,0 0 15,0 0-15,-21 42 32,21 0-32,0 0 0,0 0 15,-21 0-15,21 22 0,-21-1 16,0 0-16,21 1 0,0-1 0,-22 22 16,1-22-16,0 0 0,21 22 15,0-22-15,-21 0 0,21-20 0,0 20 16,0-21-16,0 21 0,0-20 15,0-1-15,0 0 0,0 0 0,21 0 16,0-21 0,0 0-16,1 0 0,-1 0 15,0 0-15,0 0 0,0 0 16,0 0-16,1 0 0,-1 0 0,0-21 16,0 0-16,0 0 0,0 0 15,1-1-15,-1 1 0,-21 0 0</inkml:trace>
  <inkml:trace contextRef="#ctx0" brushRef="#br0" timeOffset="3191.87">4487 1122 0,'0'0'0,"-21"0"0,0 0 15,21 21 16</inkml:trace>
  <inkml:trace contextRef="#ctx0" brushRef="#br0" timeOffset="4432.47">1418 1884 0,'0'0'0,"0"-21"0,0 0 16,-21 21 15,21 21 1,-21 0-32,21 21 0,0-21 0,0 22 15,-21-1-15,21 0 0,0 1 16,0-1-16,0 22 0,-22-22 15,22 21-15,-21 1 0,21-1 0,0 1 16,0-1-16,0 1 16,0-22-16,-21 22 0,21-1 0,-21-20 15,21 20-15,0-21 0,0 1 16,-21 41-16,21-41 0,-21-1 16,21 0-16,0-20 0,0 20 15,0-21-15,0 0 0,0 22 16,0-22-16,0 0 0,0 0 15,0 0-15,21-21 16,0 0-16,0 0 0,0 0 0,22 0 16,-1 0-16,0 0 15,1 0-15,20 0 0,1 0 0,-1-21 16,1 21-16,-1-21 0,1 21 16,-1-21-16,1 21 0,-1-21 0,1 21 15,-22 0-15,0-22 0,1 22 16,-1 0-16,-21-21 0,21 21 0,-20-21 15,-1 21 1,-21-21-16,0 0 0,0 0 16,-21-1-16,-1 22 15,1-21-15,0 0 0,0 21 0,0-21 16,0 21-16,-1-21 16,1 0-16,0 21 0,0 0 15,0-22-15,21 44 63,21-22-63,0 0 0,21 0 15,-20 21-15,-1-21 0,21 0 16,-21 0-16,0 21 0,22-21 0,-22 0 16,0 0-16,0 21 0,0 0 15,1-21-15,-22 21 0,0 1 16,-22-1-16,1 0 15,-21 0-15,21 21 0,-22-20 0,-20-1 16,21 21-16,-1-21 0,-41 22 16,41-22-16,1 0 15,21 0-15,-22 0 0,22 0 16,0 1-16,0-22 0,0 0 0</inkml:trace>
  <inkml:trace contextRef="#ctx0" brushRef="#br0" timeOffset="5165.01">2815 2900 0,'0'0'0,"0"-21"0,0 0 0,0-1 0,0 1 15,0 0 1,-21 0-16,0 21 31,21 21-31,0 0 0,0 0 0,0 1 16,0 20-16,0-21 0,0 21 15,0 1-15,0 20 0,0-20 0,0-1 16,0 21-16,0-20 0,0 20 16,0-20-16,0-1 0,0 21 15,0-20-15,0-22 0,0 0 16,0 0-16,0 0 0,0 1 15,0-44 1,0 1 0,-21 0-16,21 0 0,0 0 15,0-22-15,0 22 0,0-21 16,0 21-16,0-22 0,0 22 16,0-21-16,21 21 0,0 0 0,0-1 15,0 1-15,0 21 0,1-21 16,20 21-16,-21 0 0,21 0 0,1 0 15,-1 0-15,0 0 0,1 0 16,-1 21-16,0 0 0,-20 1 0,-1-1 16,0 0-16,0 21 0,-21-21 15,0 22-15,-21 20 16,0-42-16,0 1 0,-22 20 16,22-21-16,-21 0 0,-1 0 0,22 1 15,-21-22-15,0 21 0,20 0 16,1-21-16,0 0 0,0 0 0,0 0 15,21-21 17,0 0-32,21-1 15,0 22-15,0-21 0,0 0 16,1 0-16</inkml:trace>
  <inkml:trace contextRef="#ctx0" brushRef="#br0" timeOffset="5606.33">3746 3112 0,'0'0'0,"0"-22"15,-21 22 1,0 0-16,-21 22 0,21-22 16,-1 21-16,1 0 0,-21 21 15,21-21-15,0 22 0,-1-1 16,1-21-16,0 22 0,0-1 0,0 0 15,21-21-15,-21 22 0,21-1 16,0-21-16,0 0 0,0 1 0,0-1 16,21 0-16,0 0 0,0-21 15,21 0-15,1 0 0,-1 0 16,0 0-16,1 0 0,20-21 16,22 0-16,-43-22 0,1 22 15,-1 0-15,0-21 0,-21-1 16,1 22-16,-1-21 0,-21 0 0,0-1 15,0 1-15,0 21 0,-21 0 16,-1-22-16,1 43 0,0-21 0,-21 0 16,-1 21-16,1 0 0,0 0 0,-1 0 15,1 0-15,0 21 0,-1 0 16,1-21-16,21 21 0,-21 1 16,20-22-16,22 21 0,0 0 15,0 0-15,0 0 0,0 0 16,22-21-16,-1 0 0,21 22 15,0-22-15,1 0 0</inkml:trace>
  <inkml:trace contextRef="#ctx0" brushRef="#br0" timeOffset="6924.5">4466 3217 0,'21'-21'0,"-42"42"0,42-63 0,-21 21 15,0 0-15,-21 0 16,0 21-16,0 0 15,0 0-15,-22 0 0,22 0 0,-21 0 16,21 0-16,-1 0 0,-20 0 16,21 0-16,0 21 0,0 0 0,-1 0 15,22 21-15,-21-20 0,21 20 16,-21-21-16,21 21 0,0 22 16,0-22-16,0-21 0,0 1 0,0-1 15,0 0-15,42 21 16,-20-42-16,-1 21 0,0-21 15,0 0-15,21 0 0,-20 0 16,-1-21-16,21 0 0,-21 0 16,22 0-16,-22 0 0,0-1 0,0-20 15,0 0-15,0-1 0,1 1 16,-22-21-16,0 20 0,21-20 0,-21 20 16,0 1-16,0-21 0,0 20 15,0 1-15,0 0 0,0-1 0,0 1 16,0 21-16,0 0 0,0-1 15,0 1-15,0 42 16,0 1 0,0 20-16,0-21 0,0 21 15,0 1-15,0-1 0,0 0 0,0 1 16,0-1-16,0 22 16,0-22-16,0 21 0,0-20 0,0-1 15,0 22-15,0-22 0,-21 0 16,21 1-16,0-22 0,0 21 0,0-21 15,0 22-15,21-22 0,0 0 0,0-21 16,0 21-16,0-21 0,1 0 16,-1 0-16,21 0 0,-21 0 0,43 0 15,-22-21-15,0 0 16,-20 0-16,-1-1 0,21-20 0,-21 21 16,0-21-16,1-1 0,-1 1 0,0 21 15,0-22-15,0 1 0,0 21 16,-21-21-16,22 42 0,-22 21 31,0 0-15,0 0-16,0 0 0,0 0 0,-22 1 15,22 20-15,0-21 0,0 0 16,-21 0-16,21 22 0,0-22 16,0 0-16,0 0 0,0 0 0,0 1 15,0-1-15,0 0 0,21-21 16,1 0-16,-1 0 0,0 0 0,0 0 15,0-21-15,22 0 0,-22-1 16,0 1-16,21 0 0,-21 0 16,1-21-16,-1-1 0,0 1 15,21 21-15,-21-22 0,1 1 0,-22 0 16,42-1-16,-42 22 0,0 0 16,0 0-16,0 42 46,0 21-46,0-20 16,-21-1-16,21 21 0,-21 0 0,21-20 16,0 20-16,-22 0 0,1 1 15,0-1-15,0 0 0,21 1 16,-21-1-16,21 0 0,-21 1 0,21-1 16,0 0-16,-22 22 0,22-22 15,-21 22-15,21-1 0,-21-21 0,21 22 16,0-1-16,0 1 0,0-1 15,0 43-15,0 85 16,0-128-16,0 1 0,0 63 16,0-85-16,0 64 15,0-43-15,0-20 0,0-1 16,0 0-16,0-20 0,0-1 0,-21 0 16,0 0-16,21 0 0,-21-21 15,-1 0-15,1 0 0,0-21 0,21 0 16,-21 0-16,0 0 0,-22-43 15,22 22-15,0-22 0,-21 1 16,21-22-16,-1 0 0,1 22 0,0-22 16,21 1-16,0-1 0,0 21 15,21-20-15,0-1 0,1 22 0,-1-1 16,0 1-16,21-1 0,-21 1 0,1 20 16,-1 1-16,21-22 15,-21 22-15,0 0 0,1-1 0,20 1 0,-21 0 16,0-1-16,0 22 0,1 0 15,-1 0-15,0 0 0,0 0 16,-21-1-16,21 22 0,0 0 31,-21 22-15,0-1-16,0 0 16</inkml:trace>
  <inkml:trace contextRef="#ctx0" brushRef="#br0" timeOffset="7951.96">2709 4932 0,'0'0'0,"0"-21"0,0-43 31,0 43-31,21 21 16,-21 21-1,0 0-15,0 1 16,0 20-16,0-21 0,0 21 16,0 1-16,0 20 0,-21-20 0,0 20 15,0-21-15,21 22 0,-21-1 16,0 1-16,-1-1 0,1 1 0,0-1 16,21 1-16,-21-1 0,0-20 15,21 20-15,-21-20 0,21-22 0,0 21 16,0-21-16,-22 0 0,22 1 15,0-1-15,0 0 0,0 0 16,22-21 0,-1 0-16,0 0 0,21 0 0,-21 0 15,22 0-15,-1 0 0,22 0 16,-1 0-16,1 0 0,-1 0 16,1 0-16,20 0 0,-20 0 0,20 0 15,1 0-15,0 0 0,-22 0 16,1-21-16,-1 21 0,1-21 0,-22 21 15,22-21-15,-43 21 0,21-22 16,-21 22-16,22-21 0,-43 0 0,21 0 16,-21 0-16,0 0 0,0-1 15,-21 1-15,-1 21 16,-20 0-16,0-21 0,-1 21 0,-20 0 16,21 0-16,-22 0 0,1 0 15,-1 0-15,22 0 0,-1 0 16,1 0-16,21 0 0,0 0 15,0 0-15,42 0 16,0 0 0,21 0-16,-21 0 0,22 0 0,20 0 15,-20 0-15,-1 0 0,21-21 0,-20 21 16,20 0-16,-20 0 0,-1 0 16,-21 0-16,21 0 0,-20 0 15,-1 0-15,0 0 0,-21 21 0,0 0 16,0 0-16,0 1 15,-21-1-15,-22 0 0,22 0 0,-21 21 16,21-20-16,-22-1 0,-41 21 16,41-21-16,22 22 0,-21-22 15,21 0-15,-22-21 0,22 21 16,-21 21-16,42-20 16,0-44-1</inkml:trace>
  <inkml:trace contextRef="#ctx0" brushRef="#br0" timeOffset="8924.49">5334 6117 0,'0'-21'15,"0"0"-15,0 0 16,0 0-16,0-1 0,0 1 16,0 0-16,0 0 15,0-21-15,-21 20 0,0 1 0,-1-21 16,1 21-16,0-22 0,0 22 0,-21 0 16,20 0-16,-20 21 0,21 0 15,-21 0-15,-1 0 0,22 0 0,-21 0 16,-1 21-16,22 0 0,-21 0 15,21 22-15,0-22 0,-1 21 0,1 1 16,0-1-16,0 0 16,21 1-16,0-22 0,0 21 0,0 0 15,0-20-15,0 20 0,0-21 0,0 0 16,0 0-16,21 1 0,0-1 16,0-21-16,22 21 0,-22-21 0,0 0 15,21 0-15,-20 0 0,20 0 16,-21 0-16,21-21 0,-20 0 0,20 21 15,0-22-15,-21 1 0,1-21 0,20 21 16,-21-22-16,0 1 0,22 0 16,-22-1-16,0 1 0,0-21 0,-21 20 15,21-20-15,-21-1 16,0 1-16,21 20 0,-21 1 0,0 0 16,0-1-16,0 1 0,0 21 15,0 0-15,0 0 0,-21 21 16,0 0-1,0 21-15,21 21 0,-21 0 16,21 1-16,-21-1 0,21 0 0,0 22 16,-22-1-16,22-20 0,-21 20 15,21-20-15,0-1 0,0 21 0,0-41 16,0 20-16,0 0 0,0-21 0,21 1 16,1-1-16,-22 0 0,21 0 15,0-21-15,0 0 0,0 0 16,22 0-16,-22 0 0,0 0 0,21 0 15,-21 0-15,22-21 0,-22 21 16,21-21-16,-21 0 0,1-1 0,-1 1 16,0 0-16,-21 0 0,21 21 15,-21-21-15,21 0 0,-21 42 32,0 0-17,-21 0-15,0 0 0,21 0 16,0 1-16,0-1 0,-21 0 15,21 0-15,0 0 16,0 0-16,21-21 31,0-21-15,0 0-16,0 0 0,-21 0 0,22 0 16</inkml:trace>
  <inkml:trace contextRef="#ctx0" brushRef="#br0" timeOffset="9268.18">5969 5503 0,'-21'0'0,"42"0"0,-63 0 0,20 0 0,1 0 15,0 22-15,0-1 16,0-21-16,21 21 0,-21 0 16,21 0-16,0 0 0,0 1 15,21-22 1,0 0-16,0 0 0,0 0 0,22 0 15,-22-22-15,0 22 0,0-21 16,0 0-16,0 21 0,1-21 0,-22 0 16,0 0-16,0-1 0,0 1 15,0 0-15,-22 21 16,1 0-16,0 0 0,0 0 0,-21 0 16,20 0-16,1 0 0,0 21 15,0 0-15,0 1 0,21-1 16,0 0-16,0 0 0,0 0 0,0 0 15,0 1-15,21 20 0,0-21 16,0 0-16,0-21 0,22 21 0,-22 1 16,21-22-16,-21 0 0,22 0 15</inkml:trace>
  <inkml:trace contextRef="#ctx0" brushRef="#br0" timeOffset="9523.07">6350 5673 0,'0'-43'31,"0"65"-15,0-1 0,0 0-16,0 21 0,0-21 0,0 22 15,0-22-15,21 21 0,-21-21 16,0 22-16,0-22 0,0 21 16,0-21-16,0 1 0,0-1 0,0 0 15,0 0-15,0 0 16,21-21-16,-21 21 15,21-21 1,-21-21-16,22 21 0,-1-21 16,-21 0-16,21-21 0,0 20 0,0-20 15</inkml:trace>
  <inkml:trace contextRef="#ctx0" brushRef="#br0" timeOffset="9715.93">6900 5525 0,'0'0'0,"0"21"15,0 0 1,0 0-16,-21 0 0,0 22 0,0-22 16,0 21-16,-22 0 0,22 1 0,-21-1 15,-1 0-15,22-20 0,-21 20 16,21-21-16,0 21 0,-1-20 0,1-1 16,0 0-16,0 0 0,21 0 0,0 0 15,0 1 1</inkml:trace>
  <inkml:trace contextRef="#ctx0" brushRef="#br0" timeOffset="10591.89">5313 7027 0,'0'0'0,"0"-21"0,21 0 0,-21 0 16,21 0-16,-21 0 15,0-1-15,0 44 16,21-1 0,-21 0-16,0 0 0,0 0 15,0 22-15,0-1 0,0 0 0,0 1 16,0 20-16,0-21 0,0 22 15,-21-1-15,0-20 0,0 20 0,0 1 16,-1-22-16,22 0 0,-21 22 0,0-22 16,21 1-16,-21-22 0,21 63 15,0-62-15,0-1 0,0 21 16,0-21-16,0 0 16,0 1-16,21-22 0,21 21 0,-20-21 15,20 0-15,0 21 0,1-21 16,20 0-16,1 0 0,-1 21 0,1-21 15,20 0-15,-20 0 0,20 0 16,-20 0-16,-1 0 0,1 0 0,-1-21 16,1 21-16,-1-21 0,-20 0 15,-1 21-15,0-22 0,1 1 0,-22 0 16,0 21-16,0-21 0,-21 0 0,0 0 16,0-1-16,-21 22 0,-21 0 15,21-21-15,-22 21 0,1 0 16,21 0-16,-22 0 0,1 0 0,0 0 15,21-21-15,-22 21 0,22 0 16,0 0-16,21-21 31,21 21-31,0 0 0,22 0 16,-22 0-16,0 0 0,21 0 16,-21 0-16,22 0 0,-22 0 0,21 21 15,-21 0-15,1 0 0,-1 1 0,-21-1 16,0 0-16,0 21 0,0-21 15,-21 22-15,-1-22 0,1 21 0,0-21 16,0 22-16,-21-1 0,20-21 0,1 0 16,-21 22-16,21-22 0,0 0 15,-1 0-15,1-21 0,21 21 16,0-42 0,21 0-16,1 0 15,-1 0-15,0-22 0,0 22 16,21-21-16,1 0 0,-1-1 0</inkml:trace>
  <inkml:trace contextRef="#ctx0" brushRef="#br0" timeOffset="10817.5">6964 7705 0,'0'21'31,"0"0"-15,0 0-16,0 0 0,0 1 0,-21-1 15,21 0-15,0 0 0,-22 0 16,22 0-16,0 1 0,0-1 16,0 0-16,-21-21 0,21 21 0,-21-21 31,21-21-15,0 0-16,0 0 0,0-1 0,0 1 15</inkml:trace>
  <inkml:trace contextRef="#ctx0" brushRef="#br0" timeOffset="10988.71">6921 7324 0,'0'0'0,"0"-21"15,0 42 32,0 0-47,0 0 16,0 0-16,0 0 0,22-21 15,-22 22-15,21-22 0,0 21 16</inkml:trace>
  <inkml:trace contextRef="#ctx0" brushRef="#br0" timeOffset="11443.92">7281 7557 0,'0'0'0,"0"21"0,0 0 0,0 0 16,0 0-16,0 0 0,0 1 15,0-1-15,0 0 16,0 0-16,0 0 0,0 0 0,0 1 16,0-1-16,0 0 0,0 0 15,0 0-15,-21 0 16,21 1-16,0-44 47,0 1-47,0 0 0,0 0 15,0 0-15,0 0 0,0-1 0,0-20 16,0 21-16,21 0 0,0-22 16,-21 22-16,43 0 0,-22 0 0,0 0 15,0 0-15,22-1 0,-22 22 0,21 0 16,0-21-16,1 21 16,-1 0-16,0 0 0,1 21 0,-1 1 15,0-1-15,1 0 0,-1 0 0,-21 0 0,22 22 16,-22-22-16,0 21 0,-21-21 15,0 0-15,0 22 0,0-1 16,-21-21-16,0 0 0,-22 1 16,22-1-16,0 0 0,0-21 15,0 21-15,-1-21 0,1 0 0,21-21 32,0 0-17,21 21-15</inkml:trace>
  <inkml:trace contextRef="#ctx0" brushRef="#br0" timeOffset="12001.37">8170 7662 0,'0'0'0,"0"-21"0,0 0 0,0-21 16,0 21-16,0-22 0,0 22 16,0 0-16,0 0 0,0 0 0,0 42 31,-21 0-31,21 21 16,0 1-16,0-1 0,0 0 0,0 22 15,0-1-15,21 1 0,-21-1 16,21 22-16,-21-22 0,22 22 0,-22-21 15,0 20-15,0-20 0,0 20 0,0-20 16,0 21-16,0-22 0,-22 22 16,1-22-16,0 1 0,0-1 15,0 1-15,21-22 0,-21 22 0,-1-22 16,1 0-16,21 1 0,-21-22 0,21 0 16,-21 0-16,21 0 0,0-42 31,0 0-31,0 0 0,0-22 15,0 1-15,0-21 0,0-1 16,0 1-16,21-22 0,0 0 0</inkml:trace>
  <inkml:trace contextRef="#ctx0" brushRef="#br0" timeOffset="12347.92">8086 7662 0,'-22'-21'16,"44"42"-16,-44-84 0,22 42 0,0 0 0,0-1 15,0 1-15,0 0 0,0 0 16,22 0-16,-1 0 0,0-1 0,21 1 16,-21 21-16,22 0 0,-1 0 0,-21 0 15,22 0-15,-1 21 0,0 1 16,1-1-16,-1 0 0,0 21 0,-21-21 16,22 22-16,-22-1 0,-21-21 15,0 22-15,0-22 0,0 21 0,-21-21 16,0 22-16,-1-22 0,1 21 15,-21-21-15,21 0 0,-22 1 16,22-1-16,0-21 0,-21 21 0,21-21 16,-1 0-16,1 0 15,21-21-15,0 0 16,0-1-16,21 1 16,1 0-16,-1 0 0,0 0 15,0 0-15,21-1 0,1 1 0,-22 0 16,21-21-16,1 21 0,-1-22 15,0 22-15</inkml:trace>
  <inkml:trace contextRef="#ctx0" brushRef="#br0" timeOffset="13029.14">8911 7387 0,'0'0'0,"0"-21"0,0 42 31,0 0-15,0 1-16,0-1 0,0 21 0,0-21 15,-21 22-15,21-1 0,-21-21 16,21 21-16,0-20 0,0 20 0,0-21 15,0 0-15,0 22 0,0-22 16,0 0-16,0 0 0,21 0 16,0-21-16,0 0 0,0 0 0,1 0 15,-1 0-15,0 0 0,0 0 16,21-21-16,-20 0 0,-1 0 16,21 0-16,-21-22 0,0 22 0,22-21 15,-22-1-15,0 1 0,0 0 0,0-1 16,-21 1-16,22 0 0,-22 21 15,21-1-15,-21 1 0,0 0 0,0 42 32,0 0-17,0 22-15,0-22 0,0 0 0,0 21 16,0-20-16,0 20 0,0 0 16,0-21-16,0 1 0,0 20 0,0-21 15,0 0-15,0 0 0,0 1 0,0-1 16,21 0-16,0-21 15,0 0-15,0 0 0,1 0 16,-1 0-16,0 0 0,0 0 0,0-21 16,22 0-16,-22-1 0,0 1 15,0-21-15,0 21 0,0-22 0,1 1 16,-1-21-16,0 20 0,0-20 16,-21-1-16,0 1 0,0 20 0,0-20 15,0 21-15,0-1 0,0 22 0,0-21 16,0 21-16,0-1 0,0 44 31,0-1-31,0 0 0,-21 21 16,0 1-16,21-1 0,0 0 0,0 22 15,0-22-15,-21 22 16,21-22-16,0 21 0,0-20 0,0-1 16,0 0-16,0 1 0,0-1 0,0-21 15,0 22-15,0-22 0,21 0 16,-21 0-16,21-21 0,0 21 0,0-21 15,-21 21-15,21-21 0,1 0 0,-1 0 16,0 0-16,0-21 0,0 0 16,0 0-16,1 0 0,-1 0 0,0-1 15,0-20-15,0 21 0</inkml:trace>
  <inkml:trace contextRef="#ctx0" brushRef="#br0" timeOffset="13224.02">9673 7430 0,'0'0'16,"-21"0"-16,0 0 0,0 0 16,42 0-1,0 21-15,0-21 16,0 0-16,0 0 0,22 0 0,-1 0 16,-21 0-16,22 0 0,-1 0 0,21 0 15,-20-21-15,-1 21 16,22-22-16,-22 22 0,21-21 0,-20 21 15,-1 0-15</inkml:trace>
  <inkml:trace contextRef="#ctx0" brushRef="#br0" timeOffset="13514.37">11176 7197 0,'0'0'16,"-21"0"-16,0 0 0,-1 0 0,1 0 15,-21 0-15,21 0 0,0 21 16,-1 21-16,1-21 0,-21 22 16,21-1-16,0 0 0,-1 1 0,1-1 15,0 0-15,0-20 0,21 20 16,0 0-16,-21 1 0,0-22 0,21 21 16,-22 0-16,22 1 0,0-22 15,0 0-15,0 0 16,0 0-16,22-21 15,-1 0-15,0 0 16,0 0-16,21-21 0,-20 0 16,-1 0-16,21 0 0</inkml:trace>
  <inkml:trace contextRef="#ctx0" brushRef="#br0" timeOffset="13808.2">11049 7430 0,'0'0'15,"0"-43"-15,0 1 0,0 21 0,0-22 0,0 22 16,0 0-16,0 0 0,0 0 15,0 0-15,0-1 0,42 1 0,-21 21 16,1-21-16,20 0 0,0 21 0,1 0 16,-1 0-16,0 0 0,1 0 15,-1 0-15,0 42 0,1-21 0,-1 1 16,-21 20-16,21 0 0,-20 1 0,-1 20 16,-21-21-16,0 1 0,0-1 15,0 22-15,0-22 0,0 0 0,0-21 16,0 22-16,0-1 0,-21-21 0,-1 0 15,1 1-15,0-1 16,0 0-16,0 0 0,0-21 16,21 21-16,-22-21 0,22-21 31,0 0-31,0 0 16,0 0-16,0-1 0</inkml:trace>
  <inkml:trace contextRef="#ctx0" brushRef="#br0" timeOffset="14029.08">10901 7641 0,'0'0'0,"-21"0"0,-1 0 0,1 0 0,0 0 16,42 0 0,22 0-1,-22-21-15,21 21 0,0 0 0,1 0 16,20-21-16,-20 21 0,20 0 0,1-21 15,-22 21-15,21-21 0,-20 21 16,20 0-16,-20 0 0,-1 0 0,-21-22 16,21 22-16</inkml:trace>
  <inkml:trace contextRef="#ctx0" brushRef="#br0" timeOffset="15231.9">5186 8297 0,'0'-21'0,"0"42"0,0-63 0,0 21 15,0 0-15,0 0 0,0-1 16,0 44 15,0 20-31,0-21 16,-21 43-16,21-22 0,-22 21 0,22 1 15,-21-1-15,0 22 0,0-21 0,0 20 16,21 1-16,-43 0 0,22-1 16,0 1-16,0-22 0,0 1 0,21-1 15,-21 1-15,-1-1 0,22-20 16,-21 20-16,21-20 0,0-1 0,0 0 15,0 1-15,0-22 0,0 0 16,0 21-16,0-21 0,0 1 16,0-1-16,0 0 15,21-21-15,1 0 0,-1 0 16,0 0-16,21 0 0,-21 0 16,22 0-16,-1 0 0,22 0 0,-22 0 15,21 0-15,1-21 0,-1 21 16,22 0-16,-21-21 0,-1 21 0,22 0 15,-22-22-15,1 1 0,-1 21 16,-20 0-16,-1 0 0,0-21 0,-21 21 16,1 0-16,-1 0 0,-21-21 15,-21 0 1,-1 21-16,-20 0 16,21-21-16,0 21 0,0 0 15,-22-22-15,22 22 0,0 0 0,-21 0 16,20 0-16,1 0 0,0 0 15,0 0-15,0 0 0,21 22 32,21-22-32,0 0 15,21 0-15,1 0 0,-1 0 0,0 0 16,1 0-16,-1 0 0,0 21 16,1-21-16,-22 21 0,0-21 15,0 21-15,0-21 0,-21 21 0,0 0 16,0 1-16,0-1 0,0 0 0,-21 0 15,0 0-15,0 0 0,-21 1 16,-1-1-16,1 0 0,21 0 0,-22 0 16,1 0-16,0 1 0,-1-22 0,22 21 15,0 0-15,-21-21 0,21 0 16,21 21-16,-22-21 0,44 0 31,-1 0-15,21 0-16,-21-21 0,22 0 15,-1 0-15,0-1 0,1 1 0</inkml:trace>
  <inkml:trace contextRef="#ctx0" brushRef="#br0" timeOffset="15471.76">6667 9589 0,'0'21'31,"0"0"-31,0 0 0,-21 0 0,21 0 0,-21 1 16,21-1-16,-21 0 0,21 42 16,-21-41-16,0-1 15,21 0-15,-22 0 0,22 0 16,-21 0-16,0 1 0,0-22 16,21-22 15,0 1-31,0 0 0,21-21 0,0 21 15</inkml:trace>
  <inkml:trace contextRef="#ctx0" brushRef="#br0" timeOffset="15652.66">6667 9292 0,'0'0'0,"0"-21"16,0 42 30,0 0-30,0 1-16,22-22 16,-1 0-16,0 0 0,-21 21 15,42-21-15</inkml:trace>
  <inkml:trace contextRef="#ctx0" brushRef="#br0" timeOffset="16140.11">7281 9483 0,'-21'63'15,"21"-42"-15,0 1 16,0-1-16,-21 0 0,21 0 0,-21 0 16,21 22-16,-21-22 0,21 0 15,0 21-15,-22-21 0,22 1 16,-21-1-16,21 0 0,0 21 0,-21-21 15,21 1-15,0-1 0,0 0 16,-21-21 0,21-21-1,0 0-15,0-1 16,0 1-16,0 0 0,0 0 16,0-21-16,0 20 0,0-20 0,0 0 15,21-1-15,0 1 0,0 21 0,22-21 16,-22-1-16,21 22 0,-21 0 15,22 0-15,-1 0 0,0 21 0,1 0 16,-1 0-16,-21 0 0,22 21 0,-1 0 16,-21 0-16,21 0 15,-20 22-15,-1-22 0,-21 21 0,0 0 16,21 1-16,-21-22 0,0 21 0,0 1 16,0-22-16,-42 42 0,20-42 15,22 1-15,-21-1 0,0 0 16,21 0-16,-21-21 0,21 21 0,21-21 31,0 0-31,22-21 16,-22 0-16,0 0 0,21 0 0</inkml:trace>
  <inkml:trace contextRef="#ctx0" brushRef="#br0" timeOffset="16480.33">8149 9673 0,'0'-21'0,"-21"21"31,0 21-15,21 0-16,0 1 0,0-1 15,-21 21-15,21 0 0,-22-20 0,22 20 16,-21 0-16,21 1 0,0 20 16,-21-21-16,0 22 0,0-1 15,0 1-15,-1 21 0,1-22 0,-21 106 16,21-84-16,-22 0 0,22-1 15,0 1-15,0 0 0,-21-22 16,20 22-16,22-22 0,-21 22 0,0-21 16,21-22-16,-21 21 0,21-20 0,0-1 0,-21-21 15,21 22-15,-21-22 0,21 0 16,0 0-16,0-42 16,0 0-1,0 0-15,21-1 0,0-20 0,0 0 16,0-22-16,0 1 0,22-1 0,-22 1 15,21-22-15</inkml:trace>
  <inkml:trace contextRef="#ctx0" brushRef="#br0" timeOffset="16816.32">8001 9716 0,'0'0'0,"0"-43"15,0-105 1,0 127-16,0 0 15,0 0-15,21-1 0,0 1 0,0 0 16,1 21-16,20-21 0,-21 21 16,21 0-16,-20 0 0,-1 0 0,21 0 15,-21 0-15,0 21 0,22 0 0,-22-21 16,-21 43-16,21-22 0,-21 0 16,0 21-16,0-21 0,0 22 0,0-22 15,-21 21-15,0-21 0,-22 22 0,22-22 16,-21 0-16,0 0 0,20 0 15,-20 1-15,0-1 0,21-21 16,-1 0-16,1 21 0,0-21 0,0 0 16,42 0-1,0 0 1,0-21-16,1 0 0,20 21 0,-21-22 16,21 1-16,-20 0 0,20-21 15</inkml:trace>
  <inkml:trace contextRef="#ctx0" brushRef="#br0" timeOffset="17512.31">8678 9377 0,'0'0'0,"0"-21"15,0 42 1,-21 0 0,21 0-16,-21 0 0,0 1 0,21 20 15,0-21-15,0 21 0,0 1 0,-21-22 16,21 21-16,0-21 0,0 22 15,0-22-15,0 0 0,0 0 0,21-21 16,0 21-16,0-21 0,0 0 16,0 0-16,1 0 0,-1 0 15,0 0-15,21-21 0,-21 0 0,1 0 16,20 0-16,-21 0 0,0-22 0,0 22 16,1-21-16,-1-1 0,0 1 15,0 21-15,0-21 0,-21 20 16,0 1-16,21 0 0,-21 0 15,0 42 1,0 0-16,0 0 16,0 1-16,0 20 0,-21-21 15,21 21-15,-21-20 0,21 20 0,0 0 16,0-21-16,0 1 0,0 20 16,0-21-16,0 0 0,21 0 15,0 1-15,1-22 0,-1 21 0,0-21 0,0 0 16,21 0-16,-20 0 15,20 0-15,-21 0 0,21-21 0,-20-1 16,20 1-16,-21 0 0,21-21 0,-20-1 16,-1 1-16,21 0 0,-21-22 15,0 22-15,22-22 0,-22 1 0,0 21 16,0-22-16,0 1 0,1 20 0,-22 1 16,0 0-16,0-1 15,0 1-15,0 21 0,0 0 0,0-1 16,-22 22-16,1 22 15,0-22-15,21 21 0,-21 21 16,21 0-16,-21 1 0,21-1 0,0 0 16,0 1-16,0-1 0,-21 0 15,21 22-15,0-22 0,0 1 16,0-1-16,0 21 0,0-20 0,0-22 16,0 21-16,21 1 0,-21-22 0,21 0 15,0 0-15,0 0 0,-21 0 16,21-21-16,1 0 0,-1 0 0,0 0 15,21 0-15,-21 0 0,1-21 0,20 0 16,-21 0-16,0 0 0,0-22 16,22 22-16,-22-21 0</inkml:trace>
  <inkml:trace contextRef="#ctx0" brushRef="#br0" timeOffset="17704.4">9652 9250 0,'0'0'0,"-21"0"0,0 0 16,-1 0-16,44 0 31,-1 0-31,0 0 0,0 0 0,0 0 16,0 0-16,1 0 0,20 0 0,0 0 16,-21 0-16,22 0 0,63-21 15,-43 0-15,1 21 0</inkml:trace>
  <inkml:trace contextRef="#ctx0" brushRef="#br0" timeOffset="18016.34">11218 8848 0,'0'-21'0,"0"42"0,-21-64 15,0 65 1,0-1 0,21 21-16,0-21 0,-21 22 15,-1-1-15,22 0 0,-21 1 16,21-1-16,0 0 0,-21 1 0,21-1 16,-21 0-16,21 1 0,0-1 0,0 0 15,0-21-15,0 22 0,0-22 16,0 21-16,0-21 0,0 1 15,21-44 17,0 22-32,0-21 0,1 0 0</inkml:trace>
  <inkml:trace contextRef="#ctx0" brushRef="#br0" timeOffset="18523.89">11197 8975 0,'0'0'0,"-21"-21"0,0-22 0,0 22 0,-1 0 15,1 0-15,0 21 0,21-21 16,0-1-16,0 1 16,21 21-16,22-21 0,-1 21 15,0 0-15,1 0 0,-1-21 0,21 21 16,-20 0-16,20 0 0,-20 0 0,-1 21 16,0 0-16,1 0 0,-1 1 15,-21-1-15,0 21 0,-21-21 0,0 22 16,0-1-16,0 0 0,0 1 0,0-22 15,-42 21-15,21-21 16,0 22-16,-22-22 0,1 0 0,0 0 16,-1 0-16,1 0 0,0-21 0,-1 22 15,1-22-15,21 0 0,0 0 16,42-22 0,0 22-16,0-21 15,21 0-15,1 21 0,20-21 16,-20 21-16,-1 0 0,21-21 0,-20 21 15,-1 0-15,0 0 0,1 0 0,-1 21 16,0-21-16,1 21 0,-22 0 0,21 0 16,-21 1-16,1-1 15,-1 0-15,0 0 0,-21 0 0,0 22 16,0-22-16,0 0 0,-21 0 0,0 0 16,-1 0-16,1 1 0,-21-1 15,0 0-15,20 0 0,-20 0 0,0 0 16,-1-21-16,1 22 0,-21-22 0,20 0 15,1 0-15,0 21 0,-1-21 16,1 0-16,0 0 0,20 0 0,-20 0 16,21 0-16,-21-21 0,20 21 0,-20-22 15,21 1-15</inkml:trace>
  <inkml:trace contextRef="#ctx0" brushRef="#br0" timeOffset="19740.71">2646 5927 0,'0'21'32,"-21"0"-17,-1-21-15,22 21 0,-21 0 0,21 22 16,0-22-16,-21 21 0,0 1 16,21-1-16,-21 0 0,21 22 0,-21 20 15,-1-20-15,22 21 0,-21-22 16,21 22-16,-21-1 0,21 1 15,-21 0-15,21-1 0,-21 22 0,21 0 0,0 0 16,0-21-16,0 20 16,0 1-16,0 0 0,0 0 0,0 0 15,0 0-15,0 21 0,0-22 16,0 1-16,0 0 0,-21 0 0,21 21 16,-22-21-16,1 0 0,21-1 15,-21 1-15,0 0 0,21 0 0,-21 0 16,0 0-16,-1-1 0,22-20 0,-21 21 15,0-21-15,0-1 0,0 1 16,0 0-16,-1-1 0,1 22 0,0-21 16,0-1-16,0 1 0,0 21 15,-1-21-15,1-1 0,-21 1 16,21 0-16,0 20 0,-1-20 0,1 0 16,0-1-16,0 1 0,0 0 15,0-1-15,-1-20 0,-20 21 0,21-1 16,0 1-16,0 0 0,-22-22 15,22 22-15,0-22 0,0 1 0,-22-1 16,22-20-16,0 20 0,0-21 16,0 22-16,0-22 0,21 1 0,0-1 15,-22-21-15,22 21 0,0-20 16,0 20-16,-21-21 0,21 0 16,0 0-16,21-21 15,1 0 1,-1-21-1,0 21-15,0-21 0,0 0 0,0 0 16,1 0-16</inkml:trace>
  <inkml:trace contextRef="#ctx0" brushRef="#br0" timeOffset="20231.73">1482 12933 0,'0'0'0,"-22"0"0,-20 0 15,21 0-15,0 0 0,0 0 16,-1 0-16,44 0 31,-1 0-31,0 0 16,21 0-16,1 0 0,-1 0 0,21 0 15,-20 0-15,20 0 0,22 0 0,0 0 16,-22 0-16,43-21 16,-21 21-16,20-21 0,1 21 0,-21 0 15,21-22-15,-22 1 0,1 21 16,0-21-16,-1 21 0,-20-21 0,-1 21 15,1 0-15,-22-21 0,1 21 0,-1 0 16,-21 0-16,0 0 0,0 0 16,1-21-16,-22-1 31,-22 22-15,1-21-16,0 0 15,0 0-15,0 0 0,0 0 16,-1 21-16,1-22 15,0 1-15,0 21 0</inkml:trace>
  <inkml:trace contextRef="#ctx0" brushRef="#br0" timeOffset="20504.68">3027 12594 0,'-21'0'0,"-22"0"16,22 0-16,0 0 0,127 0 0,-233 0 0,106 0 15,21 21 1,0 1 0,21-22-16,0 0 0,21 0 15,-21 21-15,22-21 0,-22 0 0,21 0 16,1 21-16,-22-21 0,21 0 0,0 0 15,-20 21-15,-1-21 0,21 21 16,-21 0-16,0-21 16,-21 22-16,0-1 0,0 0 15,0 0-15,-21 0 0,0 0 0,0 1 16,-21-1-16,-1 21 0,1-21 0,0 22 16,-22-22-16,22 21 0,-22-21 15,22 22-15,0-22 0,-1 0 0,1 21 16,21-21-16,-22-21 0,22 22 15,21-1-15,0-42 16,21-1 0</inkml:trace>
  <inkml:trace contextRef="#ctx0" brushRef="#br0" timeOffset="21444.64">4403 12721 0,'0'-21'31,"0"0"-31,0 0 0,21 21 16,-21-21-16,21-1 0,-21 1 16,0 0-16,0 0 0,0 0 0,0 0 15,0-1-15,0 1 0,0-21 0,0 0 16,-21 20-16,-22-20 0,22 21 15,0 0-15,0 0 0,-21-1 0,20 22 16,-20 0-16,0 0 16,21 0-16,-22 22 0,22-1 0,-42 42 15,20-20-15,22-22 0,0 21 16,0 0-16,21 1 0,0 20 16,-21-20-16,21-1 0,0 0 0,0 1 15,0-1-15,0 0 0,0-21 16,21 22-16,0-22 0,0 0 0,0-21 15,22 21-15,-22-21 0,0 0 0,21 0 16,-21 0-16,22-21 0,-22 0 16,21 0-16,1 0 0,-1-22 0,-21 22 15,21-21-15,-20-1 0,20 1 16,-21 0-16,0-22 0,22 22 16,-22-22-16,-21 1 0,21-22 0,0 22 15,0-22-15,-21 22 0,0-22 16,0 21-16,21 1 0,-21 21 15,0-1-15,0 22 0,0 0 0,0 0 0,-21 21 16,0 21 0,21 0-16,-21 0 0,0 43 0,0-22 15,21 22-15,-22-22 0,22 21 0,-21 1 16,0-1-16,21 1 0,0-22 16,0 22-16,-21-22 0,21 0 0,0 1 15,0-22-15,0 21 0,0-21 16,21 1-16,-21-1 0,21-21 15,0 0-15,1 0 0,20 0 0,-21 0 16,0 0-16,22 0 0,-22-21 16,21-1-16,-21 1 0,22 0 0,-22 0 15,0-21-15,0 20 0,21 1 0,-42 0 16,22-21-16,-1 42 0,-21-21 16,0-1-16,21 22 0,-21 22 15,0-1-15,0 0 16,0 0-16,0 21 0,0-20 15,0-1-15,0 0 0,-21 0 0,21 0 16,0 0-16,0 1 16,-21-22-16,21 21 15,0-42 17,0-1-32,21 1 15,0 0-15</inkml:trace>
  <inkml:trace contextRef="#ctx0" brushRef="#br0" timeOffset="21740.54">5143 12065 0,'-21'21'32,"21"-42"14,21 0-46,1 0 0,-1 0 16,-21-1-16,0 1 0,0 0 0,0 0 16,0 0-16,-21 21 31,-1 0-31,1 21 0,21 0 0,-21 0 16,0 0-16,21 1 0,-21-1 15,21 21-15,0-21 0,0 0 0,0 22 16,0-22-16,0 0 15,0 0-15,0 0 0,21-21 0,0 22 16,0-22-16</inkml:trace>
  <inkml:trace contextRef="#ctx0" brushRef="#br0" timeOffset="22016.46">5419 12234 0,'0'22'31,"0"-1"-15,0 0-16,0 0 16,0 21-16,21-20 0,0-1 15,-21 0-15,0 0 0,21 0 0,0 22 16,-21-22-16,0 0 0,0 0 16,0 0-16,21 0 0,-21 1 0,0-1 15,0 0-15,22-21 0,-22 21 16,21-21-1,-21-21 1,21 0-16,-21 0 0,21-1 0,0 1 16,-21 0-16,21-21 0</inkml:trace>
  <inkml:trace contextRef="#ctx0" brushRef="#br0" timeOffset="22220.39">6032 12065 0,'0'-21'0,"0"42"0,0-21 15,0 21 1,-21 0-16,0 1 0,0 20 0,0 0 16,-22-21-16,1 22 0,21-1 0,-21 0 15,-22 1-15,22-1 0,-1 0 16,1 1-16,21-22 0,-21 21 0,20-21 16,1 1-16,0-1 0,21 0 0,0 0 15,0 0-15,21-21 16</inkml:trace>
  <inkml:trace contextRef="#ctx0" brushRef="#br0" timeOffset="23084.49">5270 13314 0,'0'21'0,"0"-42"15,0 0-15,0 0 0,0-1 0,0 1 16,0 0-16,0 0 16,-21 21-16,0 0 15,21 21 1,-21 0-16,21 0 0,0 22 0,0-22 15,-21 21-15,0 1 0,-1-1 16,22 21-16,-21-20 0,21-1 0,-21 22 16,0-22-16,0 0 0,21 22 0,-21-22 15,-1 0-15,1-20 0,21 41 16,0-42-16,0 0 0,0 1 16,0-1-16,0 0 0,21-21 0,1 0 15,20 0-15,-21 0 0,21 0 16,1 21-16,-1-21 0,22 0 0,-1 0 15,1 0-15,20 0 0,-20 0 16,20 0-16,-20 0 0,21 0 16,-1-21-16,-20 21 0,20-21 0,-20 21 15,-1-21-15,1-1 0,-1 22 0,-20-21 16,20 0-16,-20 21 0,-22-21 16,21 0-16,-21 0 0,-21-1 15,0 1-15,0 0 16,-42 0-16,21 21 0,-22-21 15,22 21-15,-21 0 0,0-21 0,-1-1 16,22 22-16,-21 0 16,21 0-16,-1-21 0,1 21 0,0 0 0,21-21 31,21 21-31,0 0 16,1 0-16,-1 0 0,21 0 0,-21 0 15,22 0-15,-22 21 0,21 0 0,0 1 16,-20-22-16,20 21 0,-21 0 15,0 21-15,-21-21 0,0 1 0,0-1 16,0 21-16,0-21 0,-21 22 0,-21-22 16,-1 21-16,22-21 0,-21 0 15,0 22-15,-43 20 0,64-42 16,-22 1-16,22-1 0,-21 0 0,21 0 16,42-42 15,0 0-31</inkml:trace>
  <inkml:trace contextRef="#ctx0" brushRef="#br0" timeOffset="23536.56">7154 13589 0,'21'0'16,"-21"21"-1,0 0-15,0 1 16,0 20-16,0-21 0,0 0 16,0 22-16,0-22 0,0 0 0,-21 21 15,21-21-15,0 1 0,0-1 0,-21 0 16,21 0-16,-21 0 0,21 0 15,-21-21-15,21 22 0,0-44 32,0 1-17,0 0-15,0 0 0,0 0 0,0 0 16</inkml:trace>
  <inkml:trace contextRef="#ctx0" brushRef="#br0" timeOffset="23724.49">7091 13314 0,'0'-21'0,"0"42"0,0-63 16,-21 42 0,-1 0-1,22 21-15,-21 0 0,21 0 16,-21 0-16,21 0 16,0 1-16,21-22 15,-21 21-15,21 0 0,1-21 0,-1 21 16,0-21-16,21 21 15,-21-21-15</inkml:trace>
  <inkml:trace contextRef="#ctx0" brushRef="#br0" timeOffset="24192.31">7599 13589 0,'0'0'0,"0"21"0,0 0 15,0 1-15,-21-22 16,21 21-16,-22 0 0,1 0 0,21 0 15,-21 0-15,0 1 0,21-1 0,0 0 16,-21 0-16,0 0 0,21 0 16,-22 1-16,22-1 0,0 0 15,0 0-15,-21-21 16,0 0 0,21-21-1,0 0-15,0 0 16,0-1-16,0 1 0,0-21 15,0 0-15,0-1 0,21 22 0,0-42 16,1 20-16,-1 22 0,21-21 16,22-22-16,-22 43 0,21 0 15,-20 21-15,-1 0 0,0 0 0,1 0 16,-1 21-16,0 0 0,-20 0 16,20 1-16,-21 20 15,0 0-15,0 1 0,-21-1 0,0 43 16,0-64-16,0 21 0,0 0 15,-21-20-15,0 20 0,0-21 0,0 0 16,0 0-16,-1 1 0,1-1 0,0-21 16,21 21-16,0-42 31,0 0-31,21-1 0,0 1 16,1 0-16,20-21 0,-21-1 15</inkml:trace>
  <inkml:trace contextRef="#ctx0" brushRef="#br0" timeOffset="24530.11">8276 13504 0,'0'0'0,"0"-21"0,0 0 15,0 42 1,0 0 0,0 1-16,0 20 0,0-21 0,0 21 15,0 1-15,-21-1 16,21 22-16,0-22 0,0 0 0,0 22 15,0-1-15,0-20 0,0 84 16,-21-64-16,21 22 0,0-1 16,0 1-16,0 0 0,-21-1 0,-22 86 15,43-86-15,-21 1 0,0-21 16,0 20-16,0 1 0,-1-22 16,1 1-16,0-1 0,0 1 0,0-22 15,0 1-15,21-1 0,-22-21 0,22 0 16,-21 0-16,0-21 0,21-21 15,0 0-15,0 0 16,0-21-16,0-1 0,21-20 0,0-1 16,1 1-16,-1-22 0,0 0 0,21 1 15,-21-1-15</inkml:trace>
  <inkml:trace contextRef="#ctx0" brushRef="#br0" timeOffset="24846.1">8213 13695 0,'0'0'0,"0"-42"0,-22-1 0,22 1 0,-21 0 16,21 20-16,0-20 0,0 21 0,0-21 16,0 20-16,21 1 0,1 0 15,-1 0-15,21 0 0,-21 21 0,0-21 16,22 21-16,-1 0 0,-21 0 0,22 0 16,-1 0-16,0 21 0,-21 0 15,22 0-15,-22 0 0,0 22 0,-21-22 16,0 21-16,0 0 0,0 1 15,0-1-15,-21 0 0,0-20 16,0 20-16,-22 0 0,22-21 0,-21 22 16,21-22-16,-22 0 0,22 0 15,-21-21-15,21 21 0,-1-21 0,1 0 16,21-21 0,0 0-1,21 0-15,1 21 0,-1-21 16,-21-22-16,42 22 0,22-21 0</inkml:trace>
  <inkml:trace contextRef="#ctx0" brushRef="#br0" timeOffset="25552.38">9038 13293 0,'0'0'16,"0"-21"-16,0 42 31,0 0-31,0 0 0,-21 0 0,21 0 15,-21 22-15,21-22 0,0 21 0,0 1 16,-21-22-16,21 21 0,0-21 16,0 0-16,0 22 0,0-22 0,0 0 15,21-21-15,0 21 0,0-21 16,0 0-16,22 0 0,-22 0 16,0 0-16,0-21 0,21 0 15,-20 0-15,-1-22 0,0 22 0,0-21 16,0 0-16,0 20 0,1-20 15,-22 0-15,21-1 0,-21 1 0,21 21 16,-21 0-16,21 0 0,-21-1 16,0 44-1,0-1 1,0 0-16,0 21 0,0-21 16,0 1-16,0 20 0,0 0 15,0-21-15,0 22 0,0-22 0,0 0 0,0 21 16,0-20-16,0-1 15,0 0-15,21 0 0,0-21 16,1 21-16,-1-21 0,0 0 0,0 0 16,21 0-16,-20-21 0,20 0 15,0 0-15,-21 0 0,1-22 0,20 22 16,-21-21-16,0-1 0,0-20 0,1 21 16,-1-22-16,0 22 0,0-22 15,0-20-15,0 20 0,1-63 16,-22 64-16,21 20 0,-21 1 15,0 0-15,0 20 0,21 1 16,-21 0-16,0 0 0,0 42 31,-21 21-31,0-20 0,21 41 0,0-21 16,0 1-16,-22 20 0,22 1 0,0-1 16,-21-20-16,21 20 0,0-21 15,0 1-15,0 20 0,0-20 0,0-1 16,0-21-16,0 21 0,0 1 15,21-1-15,1-21 0,-22 0 16,21-21-16,0 0 0,0 0 16,0 0-16,0 0 15,-21-21-15,22 0 0,-1 21 0,0-21 16,0 0-16,0-22 0,0 1 16</inkml:trace>
  <inkml:trace contextRef="#ctx0" brushRef="#br0" timeOffset="25756.31">9821 13166 0,'0'0'15,"-21"0"-15,0 0 0,0 0 16,42 0 0,0 0-16,0 0 0,22 0 15,-22 0-15,0 0 0,21-21 16,1 21-16,-1 0 0,0 0 0,1-22 15,-1 1-15,21 21 0,-20-21 16,20 21-16,-20-21 0,-1 21 16,21 0-16</inkml:trace>
  <inkml:trace contextRef="#ctx0" brushRef="#br0" timeOffset="26132.35">11684 12869 0,'0'-21'0,"0"42"0,0-63 0,0 21 16,0 0-1,-21 0-15,0-1 0,-1 22 0,1-21 16,-21 21-16,21 0 0,0 0 16,-22 0-16,1 21 0,0 1 0,20-1 15,-20 0-15,-21 21 0,20 1 0,1-1 16,0 21-16,20-20 0,-20-1 15,21 0-15,0 22 0,21-22 0,0-21 16,0 22-16,21-1 0,21-21 0,1 22 16,-1-22-16,0 0 0,22 0 15,-1 0-15,1 0 0,-1-21 0,1 0 16,20 0-16,-20 0 0,-1 0 16,1-21-16,-22 0 0,22 0 15,-1 0-15,-20 0 0,-1-1 0,0 1 16,1 0-16,-22 21 0,0-21 0,0 0 15,-21 0 1,-21 21-16,0 0 16,-22 0-16</inkml:trace>
  <inkml:trace contextRef="#ctx0" brushRef="#br0" timeOffset="27172.41">5249 14203 0,'0'21'47,"-21"0"-47,0 22 0,0-1 16,21 0-16,-21 22 0,-1-1 0,1-20 16,0 20-16,0 1 0,0-1 0,0 1 15,21-1-15,-22-21 0,1 22 16,0-1-16,21-20 0,0 20 15,0 22-15,0-43 0,0 1 16,0-1-16,0-21 0,0 21 16,21-20-16,0-1 0,1 0 0,20 0 15,-21 0-15,21 0 0,22-21 16,-1 22-16,1-22 0,-1 0 0,22 0 16,0 0-16,-1 0 0,1 0 0,21 0 15,-21 0-15,-1 0 16,-20 0-16,20 0 0,-20 0 0,21-22 0,-22 1 15,1 21-15,-1-21 0,-21 0 16,22 21-16,-22-21 0,1 0 0,-22 21 16,0-22-16,-21 1 0,0 0 15,0 0-15,-21 0 16,0 21-16,-1-21 0,-20 21 0,-21-22 16,20 22-16,1 0 0,0 0 0,-22 0 15,22 0-15,21 0 0,-22 0 16,22 0-16,0 0 0,0 0 0,21-21 15,21 21 1,0 0 0,21 0-16,-20 0 0,20 0 0,0 0 15,1 0-15,-1 0 0,0 21 16,1 1-16,-22-1 0,0 0 0,0 0 16,0 43-16,-21-43 15,0 21-15,-21-21 0,0 22 16,0-22-16,-22 21 0,1 0 0,21-20 15,-21 20-15,-1-21 0,1 21 0,0-20 16,20 20-16,1-21 0,0 0 16,0 0-16,21 1 0,0-44 31,21 22-31,0-21 0,22-21 0</inkml:trace>
  <inkml:trace contextRef="#ctx0" brushRef="#br0" timeOffset="27557.07">7197 15198 0,'0'21'32,"0"0"-32,0 0 0,0 0 0,0 22 15,0-22-15,0 21 0,0-21 16,0 22-16,0-22 0,0 0 0,0 0 15,0 0-15,0 1 0,-22-1 16,22 0-16,-21-21 16,0 0-1,21-21-15,0 0 0,0-1 16,0-20-16,0 21 16,0 0-16,0-22 0</inkml:trace>
  <inkml:trace contextRef="#ctx0" brushRef="#br0" timeOffset="27736.27">7175 14923 0,'0'0'16,"0"21"31,0 0-47,0 0 15,0 0-15,22 0 16,-1-21-16,-21 22 0,21-22 15,0 21-15,0 0 16</inkml:trace>
  <inkml:trace contextRef="#ctx0" brushRef="#br0" timeOffset="28196.36">7599 15155 0,'0'0'0,"0"22"31,0-1-31,-21 0 0,21 0 15,-22 0-15,22 0 0,-21 1 16,21-1-16,0 0 0,0 0 0,-21 21 16,21-20-16,-21-1 0,21 0 15,0 0-15,0 0 0,0 0 16,-21 1-16,21-1 0,-21-21 16,21 21-16,0-42 31,0 0-31,0-1 0,0 1 15,0 0-15,0 0 0,0-21 16,0-1-16,0 22 0,21-21 0,0 21 16,0-22-16,0 22 0,22 0 0,-22-21 15,21 20-15,-21 22 16,22-21-16,-1 21 0,-21 0 0,21 0 16,-20 0-16,20 21 0,-21 1 15,0-1-15,0 0 0,-21 21 16,0-21-16,0 22 0,0-22 0,0 21 15,0-21-15,0 1 0,-21-1 0,0 21 16,0-21-16,21 0 0,-21 1 0,0-1 16,21 0-1,0-42 17,21 0-32,0-1 0,0 1 0,0 0 15</inkml:trace>
  <inkml:trace contextRef="#ctx0" brushRef="#br0" timeOffset="28541.06">8149 15177 0,'0'0'0,"0"-22"0,0 1 16,0 0-16,-21 21 31,21 21-31,0 0 16,0 22-16,0-1 0,0-21 15,-21 43-15,21-22 0,0 0 16,0 1-16,0 20 0,0-20 0,0 20 16,0 1-16,0-1 0,0 1 15,0-1-15,0 22 0,0-22 0,0 22 16,0-22-16,-21 22 0,21-21 0,0 20 16,-22-20-16,1-1 0,21 1 15,-21-1-15,0-20 0,21 20 0,-21-21 16,21-20-16,-21 20 0,21-21 0,0 0 15,0-42 1,0 0-16,0-21 16,0 20-16,21-20 0,0-21 15,0 20-15,0-20 0,0-1 0,1-20 16,-1 20-16</inkml:trace>
  <inkml:trace contextRef="#ctx0" brushRef="#br0" timeOffset="28869.54">8234 15304 0,'0'0'16,"0"-43"-16,-21 1 0,-1 21 0,22-22 16,-21 1-16,21 21 0,0 0 0,0-22 15,0 22-15,0 0 0,21 0 0,1 21 16,20-21-16,-21 0 0,21 21 16,1 0-16,-1 0 0,0 0 0,1 0 15,20 0-15,-20 0 0,-1 21 0,0 0 16,1 0-16,-22 0 15,0 22-15,0-1 0,-21-21 0,0 21 16,0 1-16,-21-22 0,0 21 0,-22 1 16,-41-1-16,41 0 15,1-21-15,21-21 0,-21 22 0,-1-1 16,22-21-16,0 0 0,0 0 16,0 0-16,42-21 31,0 21-31,0-22 0,0 1 15,22 0-15,-1 0 0,0 0 16,1 0-16,-1-1 0</inkml:trace>
  <inkml:trace contextRef="#ctx0" brushRef="#br0" timeOffset="29562.15">9229 14944 0,'0'0'16,"21"-21"-16,0 21 0,-21-22 15,0 44 1,0-1-16,-21-21 15,0 42-15,21-21 0,0 0 0,0 22 16,-22-22-16,22 21 0,0 1 0,-21-1 16,21 0-16,0-21 0,0 22 15,0-22-15,0 21 0,21-21 16,1 1-16,-22-1 0,21-21 16,0 21-16,0-21 0,0 0 15,0 0-15,22 0 0,-22-21 0,0 21 16,0-21-16,22-1 0,-22-20 0,0 0 15,0 21-15,21-43 0,-20 22 16,-1-1-16,0 1 0,0 0 0,21-43 16,-20 43-16,-22 21 0,0-1 15,21 1-15,-21 42 16,0 1-16,0-1 16,0 0-16,0 21 0,0-21 0,-21 22 15,21-1-15,0-21 0,0 22 16,0-1-16,0 0 0,0-21 0,0 22 15,21-22-15,0 0 0,0 0 16,0 0-16,22 1 0,-22-22 16,21 0-16,0 0 0,-20 0 0,20 0 15,0 0-15,1 0 0,-1-22 0,0 1 16,-21 0-16,22-21 0,-22-1 16,0 1-16,21 0 0,-20-1 0,-1-20 15,0-1-15,0 1 0,0-1 16,-21 1-16,0-1 0,21 1 15,-21-1-15,0 22 0,0 0 0,0-1 16,0 1-16,0 21 0,0 0 0,0 0 16,-21 21-16,0 21 15,0 0-15,21 21 0,-21 1 16,21-1-16,0 0 0,0 64 16,0-42-16,0-22 0,0 21 15,0-20-15,0 20 0,0-20 0,0-1 16,0 0-16,0 1 0,0-1 15,0 0-15,0-21 0,21 1 0,0-1 16,0 21-16,0-42 16,1 0-16,-1 0 0,0 0 0,0 0 15,21-21-15,-20 0 0,-1 0 16,0-1-16,21 1 0,-21-21 0,1 21 16,-1-22-16,0 1 0</inkml:trace>
  <inkml:trace contextRef="#ctx0" brushRef="#br0" timeOffset="29752.55">10372 14859 0,'0'0'0,"0"21"16,21-21 0,0 0-16,0 0 0,21 0 15,-20 21-15,-1-21 0,21 0 16,0 0-16,1 0 0,20 0 15,-20 0-15,20 0 0,1-21 0,-1 21 16,1-21-16,-1 21 0,1-21 16</inkml:trace>
  <inkml:trace contextRef="#ctx0" brushRef="#br0" timeOffset="30048.37">11959 14457 0,'0'0'0,"-21"0"31,21 21-31,-21 0 16,0 22-16,21-22 0,0 21 0,-22 43 16,22-43-16,-21 0 15,21 1-15,0-1 0,0 0 0,0 1 16,0-1-16,0 0 0,0 1 0,0-22 15,0 21-15,0-21 0,0 22 16,0-22-16,0 0 0,21 0 0,-21 0 16,22-21-16,-1 0 15,-21-21 1,21 0-16,0 0 0,0 0 16</inkml:trace>
  <inkml:trace contextRef="#ctx0" brushRef="#br0" timeOffset="30394.18">11811 14457 0,'0'0'0,"-21"-21"0,-22 0 0,1-43 31,42 43-31,0 0 0,21 0 0,0 21 16,22 0-16,-1-22 0,0 22 0,22 0 15,21 0-15,-22 0 0,106 22 16,-84 20-16,0-21 0,-1 21 15,-20 1-15,-1 20 0,1-20 16,-22 20-16,1-21 0,-1 22 16,-21-22-16,0 22 0,-21-22 0,0 0 15,0 1-15,0-1 0,-21 0 16,0-20-16,-43 41 0,22-21 16,-21-20-16,20-1 0,-20 0 0,-1 0 15,1 0-15,-1-21 0,1 21 16,20-21-16,1 0 0,-21 0 15,41 22-15,-20-22 0,21 0 0,0 0 16,0 0-16</inkml:trace>
  <inkml:trace contextRef="#ctx0" brushRef="#br1" timeOffset="40120.5">5313 614 0,'0'0'0,"-21"0"0,-1 0 31,1 0-15,21 21-1,0 0-15,-21 0 0,21 1 16,-21-1-16,21 21 0,0 0 15,-21 1-15,0-1 0,-1 0 0,1 1 16,21-1-16,-21 0 0,0 1 16,0-1-16,0 0 0,-1 1 0,22-22 15,-21 21-15,21-21 0,0 1 16,-21-1-16,21 0 0,0 0 16,0 0-16,21-21 15,0 21-15,1-21 16,-1 0-16,0 0 15,0 0-15,0-21 16,0 21-16,-21-21 0</inkml:trace>
  <inkml:trace contextRef="#ctx0" brushRef="#br1" timeOffset="40773.48">5334 614 0,'0'0'16,"-21"0"-16,0 0 16,21-21-1,21 21 1,0 0-16,0 0 0,0-21 16,22 21-16,-1 0 0,0 0 0,1-22 15,20 22-15,-21 0 0,1 0 16,-22 0-16,21 0 0,-21 0 0,1 0 15,-65 0 1,22 0-16,-21 0 16,21 0-16,-22 0 0,1 0 15,-43 22-15,64-22 0,-21 0 16,21 0-16,-1 0 0,1 0 16,-21 0-16,42 21 0,-21-21 15,0 21-15,-1-21 0,1 21 16,0 0-16,0 0 15,21 22-15,-21-22 0,0 21 0,-1 1 16,22-1-16,-21 0 0,0 22 0,0-22 16,-21 0-16,20 22 0,22-22 15,-21 1-15,0-1 0,21-21 0,0 21 16,0 1-16,0-22 0,0 0 16,0 0-16,0 0 0,21 1 0,0-1 15,1 0-15,-1 0 0,0-21 16,0 0-16,0 21 0,22-21 15,-22 0-15,21 0 0,0 0 16,1 0-16,-1-21 0,0 21 0,1-21 16,-1 0-16,0 0 0,1-1 0,20 1 15</inkml:trace>
  <inkml:trace contextRef="#ctx0" brushRef="#br1" timeOffset="41003.8">6011 910 0,'0'0'0,"0"-21"0,0 42 32,0 22-32,-21-22 15,21 21-15,-21-21 0,0 22 16,21-1-16,0-21 0,0 21 16,-21 1-16,21-22 0,-22 21 0,22-21 15,0 1-15,0-1 0,0 0 16,0 0-16,-21-21 0,21 21 15,21-21 1,1-21-16,-1 0 0,0 21 0,0-21 16</inkml:trace>
  <inkml:trace contextRef="#ctx0" brushRef="#br1" timeOffset="41428.54">6371 572 0,'0'0'0,"42"0"47,-20 0-47,20 0 16,0 0-16,1 0 0,-1 0 16,0 0-16,1 0 0,-1 0 0,21 0 15,-41 0-15,20 0 0,0 0 16,-21 21-16,1 0 0,-1-21 15,-21 21-15,21 0 0,-21 0 0,0 1 16,0 20-16,0 0 0,-21-21 16,0 22-16,-1-1 0,1 22 0,21-22 15,-21 0-15,0 1 0,0-1 16,0 0-16,21 1 0,-22-1 0,1-21 16,21 21-16,0 1 15,-21-22-15,0 21 0,0 22 0,0-43 16,-1 0-16,1 0 15,0 22-15,-21-22 0,21 0 0,-1 0 16,1 0-16,0-21 0,0 21 16,0-21-16,0 0 0,-1 0 0,-20 0 15,21 0-15,0 0 16,0 0-16,-1 0 0,1 0 0</inkml:trace>
  <inkml:trace contextRef="#ctx0" brushRef="#br1" timeOffset="41900.5">6286 2815 0,'0'-21'32,"22"21"-32,-1 0 0,21 0 0,-21 0 15,0-21-15,22 21 0,-1 0 16,0 0-16,1-21 0,-1 21 15,0 0-15,1 0 0,-22 0 16,0 0-16,0 0 0,-42 0 16,0 0-16,0 0 15,-22 0-15</inkml:trace>
  <inkml:trace contextRef="#ctx0" brushRef="#br1" timeOffset="42140.37">6350 2773 0,'-21'0'0,"42"0"0,-63 21 0,20-21 0,22 21 16,-21 0-16,21 1 0,-21 20 15,21-21-15,-21 21 0,0-20 16,21 20-16,-21 0 0,21 1 16,0 20-16,-22-21 0,22 22 15,-21-22-15,21 22 0,0-22 0,-21 22 0,21-22 16,0 0-16,0 1 0,0-1 16,0 0-16,0 1 0,0-22 15,0 21-15,0-21 0,21 0 16,0 1-16,1-22 0,-22 21 0,21-21 15,0 0-15,0 0 0,21 0 16,-20 0-16,-1-21 0,21-1 16,-21 1-16,22 0 0,-1 0 0,0-21 0</inkml:trace>
  <inkml:trace contextRef="#ctx0" brushRef="#br1" timeOffset="42384.46">6985 3048 0,'0'0'0,"0"-21"16,0 42 0,0 0-16,0 0 15,0 22-15,-21-1 0,21 0 0,0 1 16,-21 20-16,21-20 0,0-1 16,0 0-16,-22 1 0,22-1 0,-21 0 15,0-21-15,21 22 0,0-22 0,0 0 16,0 0-16,21-21 31,0 0-31,1-21 0,20 0 16,-21-21-16</inkml:trace>
  <inkml:trace contextRef="#ctx0" brushRef="#br1" timeOffset="42752.25">7281 2879 0,'0'0'0,"0"-21"0,0-1 0,0 1 15,21 21 1,1-21-16,-1 21 16,0 0-16,21 0 0,-21-21 15,22 21-15,-1 0 0,0 0 0,22 0 16,-22 0-16,1 0 0,20 0 16,-21 0-16,1 21 0,-22 0 15,21 0-15,-21 1 0,-21 20 0,0-21 16,0 0-16,0 22 0,0-1 15,0 0-15,-21 1 0,0-1 16,0 0-16,0 1 0,21-1 0,0 0 16,-21 1-16,21 20 0,-22-42 0,22 22 15,0-1-15,0 0 0,0 1 16,0-22-16,0 21 0,0-21 0,0 22 16,0-22-16,-21 0 0,-21 21 15,21-21-15,0 1 0,-22-1 16,22 0-16,-21 0 0,-1-21 15,1 21-15,-21 0 0,20-21 0,1 0 16,0 0-16,-1 0 0,1 0 16</inkml:trace>
  <inkml:trace contextRef="#ctx0" brushRef="#br1" timeOffset="43240.5">7620 5122 0,'0'0'0,"-42"0"0,-43 0 31,127 0-15,-21 0-16,1 0 15,20 0-15,0-21 0,1 21 16,20 0-16,-21 0 0,22 0 0,-22 0 16,1 0-16,-1 0 0,0 0 15,-21 0-15,1 0 0,-44 0 31,1 0-31,-21 0 0,0 0 16,-1 0-16</inkml:trace>
  <inkml:trace contextRef="#ctx0" brushRef="#br1" timeOffset="43480.99">7662 5122 0,'0'0'0,"-42"0"0,21 22 0,0-1 0,-1-21 16,1 21-16,0 0 0,0 0 0,21 22 16,0-22-16,-21 21 0,0 0 15,21 1-15,-22-1 0,22 0 0,0 22 16,0-22-16,0 22 0,-21-22 15,21 22-15,0-1 0,0-21 16,0 1-16,0 20 0,0-20 0,0-1 16,0 0-16,0-21 0,0 22 15,0-22-15,21 0 0,-21 0 0,22 0 16,-22 1-16,21-22 0,0 0 16,21 0-16,-21 0 0,22-22 0,-1 1 15,0 0-15,1 0 0,-1 0 0,0-22 16,1 1-16,-1 21 0,0-21 15,1-22-15,-1 22 0</inkml:trace>
  <inkml:trace contextRef="#ctx0" brushRef="#br1" timeOffset="43684.42">8255 5525 0,'0'0'0,"0"-22"0,0 1 16,0 42 15,0 22-31,-21-22 0,21 21 0,0 1 16,-21-1-16,-1 0 0,22 1 15,-21-1-15,21 0 0,0-21 0,-21 22 16,0-1-16,21-21 0,0 0 0,-21 1 16,21-1-16,0 0 0,21-21 15,21 0 1,-21 0-16,1-21 0,-1 0 16,21-1-16,-21 1 0</inkml:trace>
  <inkml:trace contextRef="#ctx0" brushRef="#br1" timeOffset="44094.08">8636 5207 0,'0'-21'15,"0"42"-15,0-63 0,0 21 0,0-1 16,21 22 0,0-21-16,22 21 0,-22 0 15,21 0-15,0-21 0,1 0 16,-1 21-16,0 0 0,1 0 0,-1 0 15,0 0-15,1 0 16,-22 0-16,0 0 0,21 21 0,-42 0 16,22 0-16,-22 1 0,21 20 0,-21-21 15,0 21-15,0 1 0,0-1 16,0 0-16,0 1 0,-21-1 0,21 0 16,-22 1-16,22 20 0,0-20 0,0-1 15,0 0-15,0 1 0,0 20 16,0-21-16,0-20 0,0 20 0,0 0 15,0 1-15,22-22 0,-22 0 0,0 21 16,0-21-16,0 1 0,0-1 16,-22 21-16,1-21 0,0 0 0,-21 1 15,-1-1-15,1 0 0,-21 0 16,-1 0-16,1-21 0,-22 21 16,21-21-16,1 0 0,-1 0 0,1 0 0,21 0 15,-1 0-15,1 0 16,21-21-16,0 0 0,21 0 0</inkml:trace>
  <inkml:trace contextRef="#ctx0" brushRef="#br1" timeOffset="44599.84">12023 6900 0,'0'0'0,"0"-21"0,21 21 16,0-21 0,0 21-16,21 0 0,1 0 0,20-21 15,-20 21-15,20 0 0,1 0 16,-22 0-16,21 0 0,-20 0 16,-1 0-16,0 0 0,1 0 0,-1 0 15,-21 0-15,-63 0 16,21 0-1,-22 0-15</inkml:trace>
  <inkml:trace contextRef="#ctx0" brushRef="#br1" timeOffset="44852.52">12171 6858 0,'-21'0'0,"42"0"0,-42 21 0,-1 0 16,1-21-16,21 22 0,-21-1 0,0 0 15,21 0-15,-21 21 16,0 1-16,-1-1 0,22 22 0,-21-1 15,0 1-15,0-22 0,0 21 0,21 1 16,0-1-16,0-20 0,0 20 16,0-20-16,0-1 0,0 0 0,0 1 15,0-1-15,21 0 0,-21-21 16,21 1-16,0-1 0,0 0 0,22 0 16,-22-21-16,21 0 0,-21 0 0,22 0 15,-1 0-15,0-21 0,1 0 16,-22 0-16,64-22 0,-64 22 15,21-21-15</inkml:trace>
  <inkml:trace contextRef="#ctx0" brushRef="#br1" timeOffset="45059.75">12742 7303 0,'0'0'0,"0"-22"0,0 1 16,0 42-1,0 1-15,0 20 0,0-21 0,0 21 16,0 1-16,0-1 0,0 0 15,0 1-15,0-1 0,-21 0 0,21 1 16,0-22-16,-21 21 0,21-21 0,0 1 16,-21-1-16,21 0 0,0 0 15,21-21 1,0 0-16,0-21 0,22 21 16,-22-21-16,21 0 0</inkml:trace>
  <inkml:trace contextRef="#ctx0" brushRef="#br1" timeOffset="45435.57">13335 6858 0,'0'0'0,"0"-21"0,0 0 16,21 0 0,21 21-16,-20 0 15,20-22-15,-21 22 0,85 0 16,-64 0-16,1-21 15,-1 21-15,0 0 0,1 0 0,-1 0 16,21 21-16,-41-21 16,-1 22-16,-21-1 0,0 0 0,0 21 15,-21-21-15,-1 1 0,1 20 0,0-21 16,0 21-16,0 1 0,21-1 16,-21 22-16,21-22 0,-22 0 0,22 22 15,0-22-15,0 0 0,0 22 16,0-22-16,0 1 0,0-1 0,0 0 15,0 1-15,22-22 0,-22 21 0,0 0 16,0-20-16,0 20 0,0 0 16,0-21-16,-22 22 0,1-22 15,0 21-15,-21 1 0,-1-22 0,1 0 16,0 0-16,-1 0 0,1 0 16,0 1-16,-1-22 0</inkml:trace>
  <inkml:trace contextRef="#ctx0" brushRef="#br1" timeOffset="45996.08">12827 8848 0,'0'-21'0,"21"-1"16,0 22-16,22-21 15,-1 21-15,-21 0 0,21-21 16,1 21-16,-1 0 0,0 0 0,-20-21 15,20 21-15,-21 0 0,21 0 16,-20 0-16,-22-21 0,-22 21 31,1-21-31,-21 21 0,0 0 0,-22 0 16,22 0-16,-22 0 0,1 0 0,-1 21 16,22-21-16,0 21 0,-1 0 15,1 0-15,21 0 0,-22 22 0,22-22 16,0 21-16,21 1 0,-21-1 15,21 0-15,-21 1 0,21 20 16,-21-21-16,21 1 0,0 20 0,0-20 16,-22 20-16,22-21 0,-21 22 15,21-22-15,0 22 0,0-22 0,0 0 16,0 1-16,0-1 0,0 0 0,0 1 16,0-22-16,0 21 0,0-21 0,0 1 15,21-22-15,1 0 0,-1 0 16,0 0-16,21 0 0,-21 0 0,22 0 15,-1-22-15,0-20 0,1 21 0,-1-21 16,0-1-16</inkml:trace>
  <inkml:trace contextRef="#ctx0" brushRef="#br1" timeOffset="46636.4">13462 9123 0,'0'0'16,"0"-21"-16,0 0 0,0-1 15,0 1-15,0 0 0,0 0 16,0 0-16,21 21 16,0 0-16,0 0 0,1 0 0,-1 0 15,0 21-15,0 0 0,0 0 0,0 22 16,1-1-16,-1 0 0,-21 1 15,0-1-15,0 0 0,0 1 0,-21-1 16,-1 0-16,1 22 0,-21-22 16,0 0-16,-22-20 0,1 20 15,-1 0-15,1-21 0,-1 1 0,22-22 16,-22 0-16,22 0 0,0 0 0,-22 0 16,43-22-16,0-20 15,21 21-15,0-21 0,0 20 0,21-20 16,0 0-16,0 21 0,22-22 0,-1 22 15,0 0-15,1 21 0,-1 0 16,-21 0-16,21 0 0,1 0 0,-1 21 16,0-21-16,-20 21 0,-1 22 0,21-22 15,-21 0-15,0 0 0,1 21 16,-1-20-16,0-1 0,0 21 16,-21-21-16,21 0 0,0 1 0,-21-1 15,22 0-15,-1-21 0,0 0 16,0 0-16,0 0 15,0 0-15,1 0 0,-1-21 0,0 0 16,0-1-16,21-20 0,-20 21 0,20-21 16,-21-1-16</inkml:trace>
  <inkml:trace contextRef="#ctx0" brushRef="#br1" timeOffset="47008.21">14330 8784 0,'0'0'0,"0"-21"0,0-21 0,0 21 16,0-1-16,-21 1 0,42 21 31,0 0-15,21-21-16,-21 21 0,22 0 0,-1 0 15,0 0-15,1 0 0,-1 0 16,-21 0-16,22 0 0,-22 21 0,0 0 16,0 1-16,-21-1 0,0 21 15,0 0-15,0 1 0,0-1 0,0 0 16,0 22-16,-21-22 0,0 1 0,21-1 15,0 0-15,0 1 0,0-1 16,0-21-16,0 21 0,0 1 16,0-22-16,0 21 0,0 1 0,0-22 15,21 21-15,-21 0 0,0-20 16,21 20-16,-21-21 0,0 21 0,0-20 16,0 20-16,0-21 0,0 0 0,-21 0 15,0 22-15,0-22 0,-1 0 16,-20 0-16,0 0 0,-1-21 0,1 22 15,0-1-15,-1-21 0,1 0 0,0 0 16,-1 0-16,1 0 0,0 0 0,21 0 16</inkml:trace>
  <inkml:trace contextRef="#ctx0" brushRef="#br1" timeOffset="47568.13">6456 11388 0,'127'-21'31,"-254"42"-31,275-42 0,-127 21 0,0-22 16,0 22-16,22 0 0,-1 0 0,-21 0 16,22-21-16,-1 21 0,0 0 15,1 0-15,-22 0 0,0 0 16,0 0-16,0 0 0,-42 0 16,0 0-16,-21 0 15</inkml:trace>
  <inkml:trace contextRef="#ctx0" brushRef="#br1" timeOffset="47803.99">6498 11430 0,'0'-21'0,"0"42"0,-21-21 0,21 21 0,-21-21 15,21 21-15,0 22 0,0-22 0,0 21 16,-21-21-16,21 22 0,-22 63 16,1-43-16,21-21 0,0 22 15,-21-1-15,21 1 0,-21-1 0,21 1 16,-21-1-16,21 1 0,0-22 15,0 1-15,0-1 0,0 0 16,0 1-16,0-22 0,0 0 16,21-21-16,0 0 15,0 0-15,0 0 0,1-21 0,20 0 16,-21-1-16,21-20 0,1 21 0,-1-21 16,0-1-16</inkml:trace>
  <inkml:trace contextRef="#ctx0" brushRef="#br1" timeOffset="48235.98">7133 11684 0,'0'0'0,"0"-21"0,21 21 0,0-21 0,1 21 15,-1-21-15,0 21 16,0 0-16,0 0 0,0 0 16,22 21-16,-22-21 0,0 21 0,21 21 15,-20-21-15,-1 1 0,0 62 16,-21-41-16,0-1 0,0 0 15,0 22-15,-42-22 0,20 0 0,-20 1 16,0-1-16,-1 0 0,-20 1 16,21-1-16,-1-21 0,-20 0 15,-22 22-15,43-22 0,21-21 16,-22 0-16,22 0 0,0 0 16,0 0-16,-22-42 0,22-1 15,21 22-15,0 0 0,0-21 0,0-1 16,0 1-16,0 0 0,21 20 15,1-20-15,-1 21 0,0 21 0,21 0 16,1 0-16,-22 0 0,21 0 16,0 21-16,1 21 0,-1-20 15,-21-1-15,22 21 0,-22-21 0,0 22 0,0-22 16,21 0-16,-20 42 16,-1-41-16,0-1 0,0-21 0,-21 21 15,21-21-15,0 0 0,1 0 16,-1 0-16,0 0 0,0-21 0,0 0 15,22-1-15,-22 1 0,21-21 16</inkml:trace>
  <inkml:trace contextRef="#ctx0" brushRef="#br1" timeOffset="48628.26">8001 11324 0,'0'0'0,"21"0"31,21 0-15,-20 0-16,-1-21 0,21 21 16,0 0-16,-20 0 0,20 0 15,0 0-15,1 0 0,-1 21 0,-21-21 16,21 43-16,1-22 0,-22 21 16,0-21-16,0 22 0,0-1 0,1 0 15,-1 1-15,0-1 0,0 0 0,0 1 16,-21 20-16,21-21 0,-21 1 15,22-1-15,-22 22 0,0-22 0,0 64 16,0-64-16,0 0 0,0 1 16,-22-1-16,1 0 0,-21 1 15,0-22-15,20 21 0,-20 1 16,0-22-16,-1 0 0,1 21 0,-21-21 0,20 1 16,1-1-16,0 0 15,-22 0-15,22-21 0,-1 0 0,-20 0 16,21 0-16,-1 0 0,1 0 0,21-21 15,-22 0-15,22 0 0,0-1 16,21 1-16,0-21 0,0 21 0,0 0 16</inkml:trace>
  <inkml:trace contextRef="#ctx0" brushRef="#br1" timeOffset="49119.66">12827 12361 0,'42'0'16,"-21"-21"-1,1 21-15,20 0 0,0-21 0,-21 21 16,22 0-16,-1 0 0,-21 0 16,43-21-16,-22 21 15,-21 0-15,0 0 0,-42 0 31,0 0-31,-21 0 16,-1 0-16,1 0 0</inkml:trace>
  <inkml:trace contextRef="#ctx0" brushRef="#br1" timeOffset="49381.55">12658 12425 0,'0'0'15,"0"21"-15,-22 0 0,22 22 0,0-22 0,-21 21 16,21-21-16,0 22 0,0-1 15,0 0-15,0 22 0,0-22 16,0 22-16,0-22 0,0 21 0,0-20 16,0-1-16,0 22 0,0-22 0,0 0 15,0 1-15,0-22 0,-21 21 16,0 64 0,21-85-16,0 21 0,0-20 0,0-1 0,0 0 15,21-21 1,0 0-16,22 0 0,-22-21 15,21 0-15,0-1 0,1 1 16,-1-21-16,22 21 0,-22-22 16,21 1-16</inkml:trace>
  <inkml:trace contextRef="#ctx0" brushRef="#br1" timeOffset="49609.58">13589 12637 0,'-64'42'31,"64"0"-31,0 1 0,-21-1 0,0 0 16,21 1-16,-21-1 0,0 0 15,21 64-15,-21-85 0,-1 22 16,22-1-16,0-21 0,0 21 0,0-20 16,0-1-16,43-21 31,-22-21-31,0 21 0,0-22 15,22-20-15,-22 21 0</inkml:trace>
  <inkml:trace contextRef="#ctx0" brushRef="#br1" timeOffset="49968.77">13991 12277 0,'42'-21'31,"-20"21"-31,-1-22 0,0 22 0,0 0 16,21 0-16,-20-21 0,20 21 16,0 0-16,1 0 0,-1 0 0,-21 0 15,64 0-15,-64 21 16,21 1-16,-21-1 0,1 0 0,-1 21 16,-21-21-16,0 22 0,0-1 0,0-21 15,21 22-15,-21-1 0,0 0 16,0 22-16,21-22 0,-21 0 0,0 22 15,0-22-15,21 1 0,-21 20 0,21-21 16,-21 1-16,0-1 0,0 0 16,0 1-16,0-22 0,0 21 15,-21 1-15,-21-22 0,21 0 0,-22 21 16,1-21-16,-21 1 0,-1-1 16,22 0-16,-22 0 0,1 0 0,-1-21 15,22 21-15,-22-21 0,22 0 0,0 0 16,-1 0-16,22 0 0</inkml:trace>
  <inkml:trace contextRef="#ctx0" brushRef="#br1" timeOffset="50367.7">13420 14245 0,'84'-42'31,"-63"42"-31,1 0 0,20 0 0,-21-21 16,0 21-16,22 0 0,-22 0 0,21-21 16,0 21-16,1 0 0,-1 0 15,-21-22-15,22 22 0,-22 0 0,0-21 16,-21 0-1,-21 21-15,0 0 16,-1 0-16</inkml:trace>
  <inkml:trace contextRef="#ctx0" brushRef="#br1" timeOffset="50589.54">13568 14161 0,'0'0'0,"-21"42"0,-1-21 16,22 21-16,-21-20 0,0 41 15,0-21-15,21 1 0,-21 20 0,21 1 16,-21-22-16,-1 22 0,22-1 0,0 1 15,-21-22-15,0 21 0,0-20 16,21 20-16,0-20 0,0 20 0,0-21 16,-21 1-16,21-22 0,0 21 15,0-21-15,0 1 0,0-1 0,21 0 16,0-21-16,0 0 0,0 0 0,22-21 16,-22 21-16,21-21 15,1-22-15,20 1 0,-21 21 0,22-22 16,-1-20-16,1 21 0</inkml:trace>
  <inkml:trace contextRef="#ctx0" brushRef="#br1" timeOffset="51060.27">14351 14542 0,'0'-22'0,"0"44"0,0-65 0,0 22 16,0-21-16,0 21 0,0-1 15,0 1-15,0 0 0,0 0 16,21 21-16,0 0 15,0 0-15,1 0 0,-1 0 16,21 42-16,-21-21 0,0 22 0,1-1 16,-1 0-16,-21 1 0,21-1 15,-21 0-15,0 1 0,0-1 0,0 0 16,-21 43-16,0-64 0,-22 22 16,22-22-16,-21 21 0,-1-21 15,1 0-15,0 1 0,-1-1 0,1-21 16,0 0-16,-1 0 0,22 0 15,-21 0-15,21-21 0,0 21 0,-1-22 16,1 1-16,21-21 0,0 21 0,0-22 16,0 1-16,0 21 0,21-21 15,1 20-15,-1 1 0,0 0 16,0 21-16,0 0 0,22 0 0,-22 0 16,0 21-16,0 0 0,0 22 15,22-22-15,-22 21 0,-21-21 0,21 22 16,0-1-16,-21-21 0,21 22 0,-21-1 15,21-21-15,-21 0 0,22 0 16,-22 1-16,21-1 0,0 0 0,0-21 16,0 0-16,0 0 0,1 0 15,-1-21-15,21 0 0,-21-1 16,0 1-16,22-21 0,-22 21 16,21-22-16,-21 1 0</inkml:trace>
  <inkml:trace contextRef="#ctx0" brushRef="#br1" timeOffset="51456.26">15028 14309 0,'0'-43'0,"0"86"0,0-107 0,0 43 0,0 0 16,-21 21-16,42 0 31,0 0-15,1 0-16,-1 0 0,21 0 0,0 0 15,-20 0-15,20-21 0,0 21 0,1 0 16,-1 0-16,0 0 0,1 0 15,-1 0-15,0 0 0,-21 0 16,22 21-16,-22 0 0,-21 0 0,0 0 16,21 1-16,-21-1 0,0 21 15,0-21-15,0 22 0,0-1 0,0-21 16,-21 64-16,21-43 0,0-21 16,-21 22-16,0-1 0,-1 0 15,22 1-15,-21-1 0,21 0 0,-21 1 16,0 20-16,0-21 0,21 1 0,-21 20 15,-1-20-15,1 20 0,0-21 16,0 1-16,0-1 0,0 0 16,-1 1-16,1-1 0,-21 0 15,21-20-15,0-1 0,-22 0 16,22 0-16,0 0 0,-21-21 0,-22 0 16,43 0-16,-21 0 0,20 0 15,-20 0-15,21 0 0,-21-21 0,-1 0 16</inkml:trace>
  <inkml:trace contextRef="#ctx0" brushRef="#br1" timeOffset="55760.87">10604 656 0,'0'-21'15,"0"0"1,0 42 47,0 0-63,0 0 0,0 1 15,0-1-15,0 21 0,-21 0 16,21 1-16,-21-1 0,21 0 0,-21 1 15,0 20-15,21-20 0,-21 20 16,-1-21-16,1 1 0,0-1 0,21 22 16,-21-22-16,0 0 0,0 1 15,-1-22-15,22 21 0,-21 0 0,21-20 16,-21-1-16,21 21 0,-21-21 0,21 0 16,0 1-16,0-1 15,0-42 16,0-1-31,0 1 16,0 0-16,0 0 0,0-21 0,21 20 16,21-62-16</inkml:trace>
  <inkml:trace contextRef="#ctx0" brushRef="#br1" timeOffset="56131.93">10520 868 0,'-21'-85'32,"21"64"-32,0 0 0,0 0 15,0 0-15,0-1 16,21 1-16,0 21 0,0 0 0,0-21 16,0 21-16,1 0 0,20 0 15,0 0-15,-21 0 0,22 0 0,-1 21 16,0-21-16,1 21 0,-22 1 15,21 20-15,1-21 0,-22 21 0,21 43 16,-21-21-16,-21-22 16,0 21-16,0-20 0,0-1 0,0 0 15,-21 22-15,21-22 0,-21-21 0,-21 22 16,20-1-16,1-21 0,0 0 16,0 1-16,21-1 0,0 0 15,-21 0-15,21-42 31,0 0-15,0 0-16,21-1 16</inkml:trace>
  <inkml:trace contextRef="#ctx0" brushRef="#br1" timeOffset="56476.1">10562 1122 0,'0'0'16,"0"21"-16,21-21 15,0 0 1,1 0-16,20 0 0,0 0 0,1 0 15,-1 0-15,21 0 0,-20-21 16,-1 21-16,22 0 0,-43 0 0,21 0 16,-21 0-16,0 0 15,-42 0 17,0 0-32,0 0 0,42 0 46,0 0-46</inkml:trace>
  <inkml:trace contextRef="#ctx0" brushRef="#br1" timeOffset="57197.04">12128 1122 0,'0'0'0,"-21"0"16,0-21-16,0 21 15,21-21 1,-21 21-16,0 0 15,21-22-15,-22 22 16,1 0-16,42 0 63,1 0-48,-1 0-15,21 0 0,0 0 16,1 0-16,20 0 0,-20 0 0,20 0 15,1 0-15,-1 0 0,1 0 16,-1 0-16,-21 0 0,22 0 0,-1 0 16,1 0-16,-22 0 0,22 0 15,-1 0-15,-20 22 0,-1-22 16,0 0-16,1 0 0,-1 0 0,-21 0 16,0 0-16,0 0 0,1 0 15,-1 0-15,0 0 16,-21-22 15,0 1-15,-21 21-1,21-21-15,-21 21 16,-1-21-16,1 21 0,21-21 0,-21 0 16,0 21-16,0-22 0,21 1 15,-21 0-15</inkml:trace>
  <inkml:trace contextRef="#ctx0" brushRef="#br1" timeOffset="57948">12933 720 0,'-43'0'15,"22"0"-15,21 21 16,0 0-1,0 0-15,0 0 16,0 1-16,21-22 0,1 21 16,-1 0-16,0 0 0,0 0 15,21 0-15,-20-21 0,20 22 16,0-1-16,1-21 0,-1 21 16,0-21-16,-21 0 0,22 21 0,-1-21 15,-21 0-15,0 0 0,22 0 0,-22 0 16,0 0-16,0 0 15,0 0-15,-21-21 16,22 21-16,-44 0 31,1 0-31,0 0 16,0 21-16,0-21 0,0 21 0,-22 0 16,22 22-16,-21-22 0,-1 0 15,-20 43-15,21-43 16,-1 0-16,-20 21 0,42-21 15,-22 1-15,22-1 0,21 0 16,-21-21-16,0 21 0,21 0 0,-21-21 16,21 21-16,-22-21 15,22 22 1,22-22 234,-22-22-234,0 1-16,21 0 15,-21 0-15</inkml:trace>
  <inkml:trace contextRef="#ctx0" brushRef="#br1" timeOffset="59808.29">15092 487 0,'0'0'0,"21"0"0,0 0 15,0 0 1,-21-21-16,21 21 0,1 0 15,-22-21-15,21 21 0,-21-22 16,21 22-16,-21-21 0,21 21 0,-21-21 16,21 0-16,0 0 15,-21 0-15,22 21 0,-1-22 0,-21 1 16,0 0-16,21 0 0,-21 0 16,21 0-16,-21-1 0,0 1 15,21 21-15,-21-21 16,21 21-16,-21-21 0,-21 42 62,0 0-46,0 0-16,0 1 16,0-1-16,-1 21 0,22-21 15,-21 0-15,0 22 0,0-22 0,0 21 16,0-21-16,-1 22 0,-20-22 15,21 21-15,0 1 0,-22-1 0,22 0 16,-42 43-16,20-22 16,22-20-16,0-1 0,-21 22 15,21-22-15,-1 0 0,-20 43 16,21-43-16,21-21 0,-21 22 0,21-22 16,-21 0-16,21 0 15,0 0-15,0 1 0,0-1 0,-22-21 31,22 21-31,0-42 47,0 0-47,0-1 0,22 1 16,-1 0-16,-21 0 0,21 0 16,0 0-16</inkml:trace>
  <inkml:trace contextRef="#ctx0" brushRef="#br1" timeOffset="62700.27">15706 296 0,'0'0'16,"21"-21"-16,-21 0 15,0 0-15,21 21 16,-21-21-16,0 0 16,0 42 30,0 0-46,-21 0 16,21 0-16,-21 0 0,-1 22 16,1-1-16,0-21 0,0 22 0,0-1 15,0 0-15,-22 1 0,22-1 16,-21 0-16,-1 22 0,1-22 0,21 22 16,-21-22-16,-1 21 0,1-20 15,0-1-15,20 0 0,1 1 0,-21-1 16,21 0-16,0 1 15,21-22-15,-22 0 0,22 0 0,-21 22 16,0-22-16,21 0 0,0 0 16,0 0-16,0 0 31,0-42 281,0 0-62,21 21-31,0 0-203,-21-21 484,0 0-297,0 0 328,0-1-187,-21 1-328,21 0-1,0 0-15</inkml:trace>
  <inkml:trace contextRef="#ctx0" brushRef="#br1" timeOffset="64043.99">16108 1122 0,'0'0'0,"21"0"15,0-21 1,0 21-16,-21-21 0,0-1 15,21 22-15,1-21 0,-22 0 16,21 0-16,-21 0 0,0 0 0,0-1 16,0 1-16,0 0 15,0 0-15,0 0 0,-21 0 0,-22 21 16,22-22-16,0 22 0,0-21 0,0 21 16,-22 0-16,22 0 0,0 0 15,-21 21-15,20 1 0,1-1 0,-21 21 16,21-21-16,-22 0 0,22 22 15,-21-1-15,21-21 0,0 22 0,-1-1 16,22-21-16,0 21 0,0-20 16,0-1-16,0 21 0,0-21 15,0 22-15,22-22 16,-1-21-16,0 0 0,0 21 16,0-21-16,0 0 0,1 0 0,-1 0 15,21 0-15,-21-21 0,0 0 16,22 21-16,-22-22 0,21-20 0,-21 21 15,1-21-15,20-1 0,-21 1 16,0-22-16,0 22 0,1-21 0,-1-1 16,0 1-16,0 20 0,0-20 15,-21 20-15,0 1 0,21 0 16,-21 21-16,22-1 0,-22 1 0,0 0 0,0 42 31,-22 0-15,1 1-16,0 41 15,0-21-15,21 1 0,-21-1 16,21 22-16,0-22 0,-21 0 16,21 22-16,0-22 0,0 0 0,0-20 15,0 20-15,0 0 0,0-21 0,0 1 16,0-1-16,21 0 0,0 0 16,-21 0-16,21-21 0,0 0 0,22 0 15,-22 0-15,0 0 0,0 0 16,21-21-16,-20 0 0,-1 0 0,21 0 15,-21-1-15,0 1 0,1-21 16,-1 21-16,0-22 0,0 22 16,-21 0-16,0 0 0,0 0 0,0 0 15,21 21-15,-21 21 32,-21 0-32,21 0 0,-21 0 15,21 0-15,0 1 0,-21 20 0,21-21 16,0 0-16,0 0 0,0 1 15,0-1-15,0 0 16,21-21 15,0-21-31,-21 0 0,0-1 16,0 1-16,21 0 0</inkml:trace>
  <inkml:trace contextRef="#ctx0" brushRef="#br1" timeOffset="64387.65">16806 593 0,'-21'21'0,"-64"21"32,85-21-32,0 1 15,22-22 1,-1 0-16,0 0 15,0 0-15,0 0 0,0-22 0,1 1 16,-1 21-16,0-21 0,-21 0 16,21 0-16,-21 0 0,0-1 15,-21 22 1,0 0 0,0 22-16,-1-1 0,1 0 15,0 0-15,0-21 0,0 21 0,21 0 16,0 1-16,0-1 0,0 0 0,0 0 15,0 0-15,0 0 16,21 1-16,0-1 0,0-21 16,0 21-16,1-21 0</inkml:trace>
  <inkml:trace contextRef="#ctx0" brushRef="#br1" timeOffset="64715.74">17103 868 0,'0'0'0,"-22"-21"16,1 21-16,21 21 31,0 21-15,0-21-16,0 1 0,0-1 15,0 21-15,0-21 0,0 22 0,0-22 16,21 21-16,-21-21 0,22 22 15,-22-22-15,0 21 0,0-21 0,0 0 16,0 1-16,0-1 0,0 0 16,0 0-1,21-21 1,0-21 0,-21 0-16,0 0 0,21-1 15,0 1-15,0-21 0,1 0 16,-1 20-16,21-20 0</inkml:trace>
  <inkml:trace contextRef="#ctx0" brushRef="#br1" timeOffset="64951.84">17547 804 0,'0'0'0,"0"-42"16,-21 42 15,0 21-31,0 0 0,-1 22 0,1-22 16,0 21-16,-21 1 0,21-22 15,-1 21-15,1 0 0,-21-20 0,21 20 16,0 0-16,-1-21 16,1 1-16,0-1 0,21 42 15,-21-63-15,21 21 0,-21 1 16,42-22 0,0 0-1,0-22-15,0 1 0</inkml:trace>
  <inkml:trace contextRef="#ctx0" brushRef="#br1" timeOffset="65282.48">17992 593 0,'-22'-21'16,"44"21"-1,-1 0-15,0 0 0,21-22 16,-21 22-16,22 0 0,-1 0 0,-21 0 16,22 0-16,-1 0 15,0 0-15,-21 0 0,22 0 0,-1 0 16,-21 0-16,0 0 15,-42 0 1,0 0-16,0 0 16,-21 0-16,20 0 0,-20 0 0,0-21 15,21 21-15,-22 0 0,22 0 0</inkml:trace>
  <inkml:trace contextRef="#ctx0" brushRef="#br1" timeOffset="65625.31">18013 508 0,'0'0'0,"-21"21"15,-1 0 1,1 1-16,0-1 16,21 0-1,-21 0-15,21 0 0,-21 0 0,21 1 16,0-1-16,0 21 0,-21-21 16,21 22-16,-22-1 0,22 0 0,-21 1 15,21-1-15,0 0 0,0-21 0,-21 22 16,0-1-16,0 0 0,21 1 15,0-22-15,0 21 0,-21-21 0,21 22 16,0-22-16,0 0 0,0 0 16,0 0-16,0 1 0,0-1 15,21 0-15,0-21 0,0 0 16,0 21-16,0-21 0,22 0 0,-22 0 16,0 0-16,0 0 0,0 0 15,22 0-15,-22 0 0,0 0 16,0-21-16,22 21 0,-22-21 0,0 0 15,21 21-15,-21-22 0,1 1 16,20 0-16,-21 21 0,0-21 0</inkml:trace>
  <inkml:trace contextRef="#ctx0" brushRef="#br1" timeOffset="65932.5">18690 741 0,'0'0'0,"-21"0"16,0 0-16,21 21 15,0 0-15,-21 0 16,-1 22-16,22-22 0,-21 21 0,0-21 16,21 43-16,-21-22 15,0 1-15,0-22 0,21 21 0,-22-21 16,1 22-16,21-22 0,0 0 0,-21 0 15,0 0-15,21 0 16,0 1 0,21-22-1,0 0 1,0-22-16,1 1 0,-1 0 16,21 0-16,-21 0 0</inkml:trace>
  <inkml:trace contextRef="#ctx0" brushRef="#br1" timeOffset="66580.07">19050 508 0,'0'0'0,"-21"0"0,42 0 47,0 0-47,0 0 0,0 0 16,22 0-16,-22 0 0,0 0 0,21 0 15,-20 0-15,20 0 0,-21 0 16,0 0-16,0 0 0,1 0 0,-1 0 16,0 0-16,0 0 0,0 0 15,0 0 1,-21 21-16,0 0 0,22-21 15,-22 22-15,0-1 16,0 0-16,0 0 0,0 0 16,0 0-16,0 1 0,-22-1 15,1 0-15,21 0 0,-21 21 0,0-20 16,21-1-16,-21 21 0,21 0 16,-21-20-16,-1 20 0,22-21 0,0 21 15,0-20-15,-21 20 0,21-21 16,0 0-16,-21 22 0,21-22 0,0 0 15,0 0-15,0 0 0,0 0 0,0 1 16,0-1-16,-21-21 0,21 21 16,-21 0-16,0 0 0,-1-21 15,1 0 1,0 21-16,0-21 0,0 0 0,0 0 16,-1 0-16,1 0 0,0 0 15,0 0-15,0 0 16,0 0-16,-1 0 0,1 0 0,0 0 15,0 0-15,0 0 16,0 0 0</inkml:trace>
  <inkml:trace contextRef="#ctx0" brushRef="#br1" timeOffset="67237.25">20680 148 0,'0'0'0,"21"-21"0,0 0 15,0 21-15,0-21 0,1 21 16,-22-21-16,0 42 31,0 0-31,0 0 16,0 21-16,-22 1 0,1 20 16,-21-20-16,21 20 0,-22 1 15,1-1-15,0 1 0,-1 20 0,-20 1 16,-1-22-16,22 22 0,-21 0 15,20-1-15,-20-20 0,20 21 0,22-22 16,-21 1-16,21-22 0,-22 0 16,22 1-16,0-1 0,21 0 0,-21-21 15,0 1-15,21-1 16,-21 21-16,21-21 16,0-42-1,21 0 1,0 0-16,0 0 0,0-1 15,0 1-15,1 0 0,20 0 16</inkml:trace>
  <inkml:trace contextRef="#ctx0" brushRef="#br1" timeOffset="67545.12">20955 974 0,'0'-21'32,"0"42"-17,0 0-15,0 0 0,0 0 16,0 0-16,0 1 0,0 20 16,-21-21-16,21 0 0,-21 0 0,-1 1 15,22-1-15,-21 21 16,0-21-16,21 0 0,-21-21 15,21 22-15,0-44 32,0 1-17,0 0-15,0 0 0,0-21 0,0 20 16,0-20-16,21 21 0</inkml:trace>
  <inkml:trace contextRef="#ctx0" brushRef="#br1" timeOffset="67732.49">20976 677 0,'0'0'0,"0"-21"16,-21 21 15,21 21 0,0 1-31,0-1 0,21 0 16,-21 0-1,21-21-15,-21 21 0,0 0 0</inkml:trace>
  <inkml:trace contextRef="#ctx0" brushRef="#br1" timeOffset="68260.59">21336 974 0,'0'0'0,"-21"0"15,0 0 1,21 21 0,0 0-1,0 0-15,0 0 0,0 1 16,0-1-16,0 0 0,0 0 16,-22 0-16,22 0 0,0 1 0,0-1 15,-21 0-15,21 0 16,0 0-16,0 0 15,-21-21 17,21-21-32,0 0 15,0 0-15,0 0 0,0 0 0,0-1 16,21-20-16,0 21 0,1-21 16,-1 20-16,0-20 0,0 21 15,0 0-15,0-22 0,22 22 16,-22 0-16,0 21 0,21-21 0,-20 21 15,20 0-15,-21 0 0,0 0 16,0 21-16,1-21 0,-1 21 0,-21 22 16,21-22-16,-21 21 0,0-21 15,0 22-15,0-1 0,-21-21 16,0 0-16,-1 22 0,1-22 0,0 0 16,0 0-16,0 0 0,0 0 0,-1 1 15,1-1-15,42-42 47,1-1-47,20 22 16,-21-21-16,0 0 0</inkml:trace>
  <inkml:trace contextRef="#ctx0" brushRef="#br1" timeOffset="68611.78">22034 910 0,'0'-21'15,"0"42"17,0 0-17,-21 1-15,0 20 0,21-21 16,-21 21-16,0 1 0,21-1 0,-21 0 16,-1 1-16,1-1 0,0 0 15,-21 1-15,21-1 0,-22 22 0,22-1 16,-21-21-16,21 22 0,-22-1 0,22 1 15,0-1-15,-21-20 0,20 20 16,1 1-16,0-22 0,0 0 0,-21 43 16,42-43-16,-22 1 15,22-1-15,-21-21 0,21 0 0,-21 1 16,21-1-16,0 0 0,0 0 16,0-42-1,0 0-15,21 0 16,0-1-16,1-20 0,-1 21 0,21-21 15,-21-1-15,22 1 0,-22 0 16</inkml:trace>
  <inkml:trace contextRef="#ctx0" brushRef="#br1" timeOffset="68964.67">21907 889 0,'0'-42'0,"0"84"0,-21-105 15,21 41-15,0 1 0,0 0 16,0 0-16,0 0 0,21 21 0,1-21 16,20 21-16,-21 0 0,21 0 0,-20 0 15,20 0-15,0 0 0,-21 0 16,22 0-16,-22 21 0,21 0 0,-21 0 16,1 21-16,-22-20 0,0 20 15,0-21-15,0 21 0,0-20 0,0 20 16,-22-21-16,1 21 0,0-20 15,-42 20-15,20-42 16,22 21-16,-21-21 0,21 0 0,-22 21 16,22-21-16,-21 0 15,84 0 32,-21 0-47,0-21 0,1 21 0,-1-21 16,21 21-16,-21-21 0</inkml:trace>
  <inkml:trace contextRef="#ctx0" brushRef="#br1" timeOffset="69683.64">22521 741 0,'0'-21'31,"0"42"-31,-21 0 16,0 0-16,21 22 15,0-22-15,0 0 0,0 21 0,0-21 16,0 22-16,-21-22 0,21 0 16,0 21-16,0-20 0,0-1 0,0 0 15,0 0-15,0 0 0,21 0 16,0-21 0,0 0-16,0 0 0,1 0 0,-1 0 15,0-21-15,0 0 0,0 0 16,0 0-16,1 0 0,-1-22 15,0 1-15,0 21 0,-21-22 16,21 1-16,0 21 0,-21 0 0,22 0 16,-22-1-16,0 44 31,0-1-15,0 0-16,-22 0 0,22 21 0,-21-20 15,21 20-15,-21-21 0,21 21 16,0-20-16,0-1 0,0 0 0,0 0 15,0 0-15,0 0 0,0 1 16,21-22-16,0 21 16,1-21-16,-1 0 0,0 0 15,0 0-15,0 0 0,0-21 0,22 21 16,-22-22-16,0 1 0,0 0 16,0-21-16,1-1 0,20 1 0,-21 0 15,0-22-15,0 22 0,-21-22 16,22 1-16,-1 21 0,-21-22 0,0 1 15,0 20-15,0 1 0,0 0 16,0 20-16,0 1 0,0 0 0,0 0 16,0 42-1,0 0-15,0 22 0,0-22 16,-21 21-16,21-21 16,-22 22-16,22-1 0,0 0 0,0 1 15,-21-1-15,21 0 0,0 1 16,0-1-16,-21 0 0,21 1 0,0-1 15,0-21-15,0 21 0,0-20 16,0-1-16,0 0 0,0 0 16,21-21-16,0 21 0,1-21 15,-1 0-15,0 0 0,0-21 16,-21 0-16,21 0 0,0 0 16,1-1-16,-1 1 0</inkml:trace>
  <inkml:trace contextRef="#ctx0" brushRef="#br1" timeOffset="69928.56">23199 635 0,'0'0'0,"-22"0"0,1 0 15,0 0-15,21 21 16,21-21 15,0 21-31,1-21 16,-1 0-16,21 0 0,-21 0 15,0 0-15,1 0 0,-1-21 16,-21 0-16,21 21 16,0-21-16</inkml:trace>
  <inkml:trace contextRef="#ctx0" brushRef="#br1" timeOffset="70528.81">23812 487 0,'0'0'0,"-42"-21"0,21 21 0,21-21 0,0-1 31,21 22-15,0 0-16,0 0 0,22 0 15,-22 0-15,21 0 0,-21 0 16,22 0-16,-1 0 0,-21 0 0,22 0 16,-22 0-16,0 0 0,0 0 15,-42 0 16,0 0-31,0 0 0,-22 0 16,22-21-16,-21 21 0,21 0 16,-1 0-16,-20 0 0,21 0 0,0 0 15,0 0-15,-1 0 16,1 0-16,0 0 0,0 21 31,0 1-31,21-1 0,-21-21 0,21 21 16,0 0-16,0 0 0,-22 0 15,1 22-15,21-22 0,-21 0 0,21 21 16,0-20-16,-21 20 0,0 0 16,21 1-16,-21-22 15,21 21-15,0 0 0,-22 1 0,22-22 16,0 21-16,0-21 0,0 43 16,0-43-16,0 0 0,0 0 15,0 1-15,22-22 16,-1 0-16,0 0 0,0 0 15,0 0-15,22 0 0,-22 0 16,0 0-16,21 0 0,-21-22 0,1 22 16,20-21-16,-21 0 0,0 21 15,0-21-15,1 0 0</inkml:trace>
  <inkml:trace contextRef="#ctx0" brushRef="#br1" timeOffset="70847.85">24109 635 0,'0'21'47,"0"0"-47,0 1 15,0-1-15,0 0 0,0 0 16,0 0-16,0 22 0,0-22 0,-21 21 16,-1-21-16,22 0 0,0 1 15,-21 20-15,0-21 0,21 0 16,-21-21-16,21 21 16,0-42 15,21 0-31,0 21 0,0-21 0,1 0 15</inkml:trace>
  <inkml:trace contextRef="#ctx0" brushRef="#br1" timeOffset="71536.34">24384 360 0,'21'0'32,"0"0"-17,0 0-15,1 0 0,-1 0 0,0 0 16,0 0-16,0 0 15,0 0-15,-21 21 32,0 0-17,0 0-15,0 1 16,0-1-16,0 0 0,0 0 16,0 0-16,0 0 15,0 1-15,0-1 0,0 0 0,-21 0 16,21 0-16,0 0 15,-21 1-15,21-1 0,0 0 16,0 21-16,0-21 0,-21 1 0,21 20 16,0-21-16,-21 0 0,21 0 15,0 22-15,-21-22 0,21 0 0,0 0 16,0 0-16,0 1 0,-43 189 94,43-190-79,-21-21 1,0 0 0,0 0-16,0 0 15,-1 0 1,1 0-16,0 0 31,21-21 0</inkml:trace>
  <inkml:trace contextRef="#ctx0" brushRef="#br1" timeOffset="75188.96">381 1588 0,'-21'0'16,"0"0"-1,-1 0-15,1 0 0,0 0 16,0 0-16,0 0 15,0 0 1,21 21-16,-22-21 0,22 21 78,22-21-78,-1 0 16,0 0-16,0 0 0,21 0 0,1 0 15,-1 0-15,0 0 0,22-21 16,-1 21-16,-20-21 0,20 21 0,1 0 16,-22 0-16,0 0 0,22 0 15,-22 0-15,1 0 16,-1 0-16,-21 0 0,21 0 0,-20 0 0,20 0 16,-21 0-16,0 0 15,0 0-15,1 0 16,-44 21 62,1-21-62,0 21-16,21 0 0</inkml:trace>
  <inkml:trace contextRef="#ctx0" brushRef="#br1" timeOffset="76005.09">1143 4170 0,'0'0'0,"-85"0"31,64 0-31,0 0 15,0 0 1,21 21-16,21-21 47,0 0-47,21 0 0,1 0 16,20 0-16,-20 0 0,41 0 15,-20-21-15,20 21 0,-20-21 0,-1 21 16,22 0-16,-43 0 0,22-21 15,-22 21-15,1 0 0,-1 0 16,0 0-16,-21-22 0,1 22 0,-1 0 16,0 0-16,0 0 15,-42 0 79</inkml:trace>
  <inkml:trace contextRef="#ctx0" brushRef="#br1" timeOffset="84476.37">8361 2879 0,'0'0'16,"63"-21"-16,1-1 0,20 1 0,-20 21 15,21-21-15</inkml:trace>
  <inkml:trace contextRef="#ctx0" brushRef="#br1" timeOffset="86320.23">10562 2604 0,'21'0'0,"0"0"0,1 0 16,-22-22-16,21 1 15,0 0-15,0 21 0,-21-21 16,21 0-16,0 0 0,-21-1 16,22 22-16,-22-21 0,0 0 15,0 0-15,-22 21 16,1-21-16,0 21 0,0 0 15,-21 0-15,20 0 0,1 0 0,0 0 16,0 21-16,-21-21 0,20 21 16,1 21-16,0-20 0,0 20 0,-21-21 15,20 21-15,1 1 0,-21-1 16,21 0-16,0 1 0,-22-1 0,22 0 16,0 1-16,0-22 15,0 21-15,-1 1 0,22-1 0,0-21 16,0 21-16,0-20 0,22-1 0,-1 21 15,0-21-15,21 0 0,-21 1 16,22-1-16,-22-21 0,21 0 0,1 21 16,-1-21-16,0 0 0,1 0 15,-22-21-15,42 21 0,-20-21 0,-1-1 16,0 1-16,1 0 0,-1 0 16,0 21-16,22-42 15,-43 42-15,0 0 0,0-22 0,0 22 16,-42 0 15,0 0-15,42 0 46</inkml:trace>
  <inkml:trace contextRef="#ctx0" brushRef="#br1" timeOffset="87055.36">11853 2879 0,'0'0'0,"-42"0"0,21 0 0,-22 0 0,1 0 16,21 0-16,-21 0 0,20 0 16,1 0-16,0 0 0,0 0 0,42 0 31,21 0-31,1 0 16,-1 0-16,22 0 0,-1 0 15,1 0-15,-1 0 0,22 0 16,-22 0-16,22 0 0,0 0 0,-22 0 15,22 0-15,-22 0 0,1-21 16,20 21-16,-20 0 0,-22 0 0,22-22 16,-22 22-16,-21 0 0,22 0 15,-22-21-15,-21 0 0,0 0 16,-21 0-16,-1 0 16,1 21-16,-21-22 0,0 1 15,-1 0-15,22 21 0,-21-21 16,-1 0-16,22 0 0,-21 21 15,0-22-15,20 22 0,-20 0 0,21 0 16,0 0-16,0 0 0,-1 0 16,1 0-16,21 22 15,0-1-15,0 0 16,21 0-16,1-21 0,20 21 16,-21-21-16,21 0 0,1 21 0,-1-21 15,0 0-15,1 0 0,-22 0 16,21 0-16,1 0 0,-1 0 0,-21 0 15,0 0-15,22 0 0,-22 0 16,-21 22 15,0-1-15,-21 0-16,-1 0 0,1 0 16,0 0-16,0 1 0,-21-1 15,20 21-15,-20-21 0,0 22 0,-1-22 16,1 21-16,0-21 0,-1 22 0,1-22 15,21 0-15,-21 21 0,-1-21 16,22 22-16,0-22 0,0 0 0,0 0 16,-1 0-16,1-21 0,21 22 15,-21-1-15</inkml:trace>
  <inkml:trace contextRef="#ctx0" brushRef="#br1" timeOffset="92908.71">14224 2307 0,'0'-21'0,"21"21"16,-21-21-16,0 0 0,21 0 15,-21-1-15,0 1 16,21 0-16,-21 0 0,22 0 0,-22 0 16,0 42 30,-22 21-46,1-21 16,0 22-16,0-1 0,-21 0 0,20 1 16,-20 20-16,21 1 0,-21-22 15,-1 21-15,22 1 0,-21-1 0,21-20 16,-22-1-16,22 0 0,-21 1 0,21-1 16,-1-21-16,1 22 0,21-22 15,0 0-15,-21 0 0,0 0 16,21-42 15,0 0-15,21 0-16,0 0 0,0-1 15,-21 1-15,22 0 0,20 0 0,-21 0 16</inkml:trace>
  <inkml:trace contextRef="#ctx0" brushRef="#br1" timeOffset="93208.04">14605 2265 0,'42'-21'16,"-84"42"-16,105-63 0,-41 20 0,-22 1 16,21 0-16,-42 21 47,-1 21-47,1 0 0,0 1 0,-21 20 15,21 0-15,-22 22 16,1-22-16,-22 22 0,22-1 0,0 1 15,-22-1-15,22 1 0,0-22 16,-22 21-16,43-20 0,-21-1 0,-1 0 16,22-20-16,0 20 0,0-21 0,21 0 15,0 0-15,-21 1 0,21-1 16,-22-21-16,22-21 31,22-1-31,-1 1 16</inkml:trace>
  <inkml:trace contextRef="#ctx0" brushRef="#br1" timeOffset="94968.26">15409 2879 0</inkml:trace>
  <inkml:trace contextRef="#ctx0" brushRef="#br1" timeOffset="95900.75">15452 2879 0,'21'0'0,"-21"-21"16,0-1-1,0 1 1,0 0-16,0 0 16,0 0-16,0 0 15,0-1-15,0 1 16,0 0-16,-21 21 16,21-21-16,-22 21 0,22-21 15,-21 21 1,0 0 15,0 0-15,0 0-1,0 0-15,-1 0 0,1 0 16,0 0-16,0 0 0,0 21 0,0 0 16,-1-21-16,1 21 0,-21-21 15,21 21-15,0-21 0,-22 22 0,22-1 16,0 0-16,0 0 0,0 0 15,-1 0-15,22 1 0,0 20 16,-21-21-16,21 0 0,0 0 0,0 1 16,0-1-16,0 0 0,0 0 15,0 0-15,21 0 0,1-21 0,-1 22 16,0-22-16,0 0 0,21 0 0,-20 0 16,20 0-16,-21 0 0,21 0 15,1 0-15,-1-22 0,0 1 0,1 0 16,-1 0-16,0 0 0,-20-22 15,20 1-15,0 0 0,-21-1 0,22-20 16,-1 21-16,-21-22 0,0 1 16,1-1-16,-1 1 0,0-1 0,0 22 15,-21-1-15,21 1 0,-21 0 16,0 21-16,0-1 0,0 1 16,0 42-1,-21 1-15,0 20 16,0-21-16,0 43 0,-1-22 0,-20 21 15,21 1-15,0-22 0,0 22 0,-1-1 16,1-20-16,0 20 0,21-21 16,0 1-16,0-1 0,0-21 0,0 22 15,0-22-15,21 0 0,0 0 16,1-21-16,-1 0 0,21 0 0,-21 0 16,22 0-16,-22 0 0,21 0 15,0-21-15,1 0 0,-22 0 16,21-1-16,1 1 0,-22-21 0,0 0 15,21 20-15,-21-20 0,1 21 16,-22 0-16,0 0 0,21-1 0,-21 44 31,0-1-31,0 0 0,-21 0 16,21 0-16,-22 0 0,1 1 0,21-1 16,0 0-16,0 0 0,-21 0 15,21 0-15,-21-21 16,21 22-16,21-44 31,0 1-15,-21 0-16,21 0 0,1 0 15,-22-22-15,21 22 0</inkml:trace>
  <inkml:trace contextRef="#ctx0" brushRef="#br1" timeOffset="96052.66">16192 2498 0,'0'-21'0,"0"42"0,0-64 16,-21 43-16,21-21 15,-21 21-15,21 21 32,0 1-32,0-1 15,21-21-15,-21 21 0,21-21 16,1 21-16,-1-21 0,21 0 16,-21 21-16</inkml:trace>
  <inkml:trace contextRef="#ctx0" brushRef="#br1" timeOffset="96291.75">16552 2540 0,'0'21'16,"0"0"-1,0 1-15,0 20 0,0-21 16,0 21-16,0-20 0,0 20 0,0-21 16,0 0-16,0 22 0,21-22 15,-21 0-15,0 42 16,0-41-16,0-1 0,0 0 15,22-21 1,-1 0 0,0-21-16,0 0 15,0-1-15,0-20 0,1 21 0,-1-21 16,21-1-16,-21 1 0</inkml:trace>
  <inkml:trace contextRef="#ctx0" brushRef="#br1" timeOffset="96478.64">16912 2561 0,'64'-106'15,"-64"85"-15,-85 212 16,106-255-16,43-42 15,-64 128-15,-22 20 16,1-21-16,21 21 16,-42 1-16,21-1 0,0-21 0,-1 22 15,1-1-15,0-21 0,0 0 0,0 22 16,0-22-16,-22 21 16,43-21-16,-21 0 0,21 1 15,21-22 1,0 0-16,22 0 0,-22-22 15,21 1-15</inkml:trace>
  <inkml:trace contextRef="#ctx0" brushRef="#br1" timeOffset="96973.72">17632 2350 0,'0'0'0,"-21"-22"0,-1 22 0,1-21 15,21 0 1,21 21-16,1 0 16,-1 0-16,21-21 0,-21 21 15,22 0-15,-1 0 0,0 0 0,1 0 16,-1 0-16,-21 0 0,21 0 16,-20 0-16,-1 0 0,-64 0 46,22 0-46,-21 0 0,21-21 0,-22 21 16,1 0-16,0 0 0,-1 0 16,22 0-16,0 0 0,-21 0 0,21 0 15,-1 0-15,1 0 0,21 21 16,-21-21-16,0 21 0,21 0 0,-21 0 16,21 1-16,0-1 0,-21 21 15,21-21-15,-22 22 0,1-1 0,0 43 16,0-43-16,0 0 0,0 1 15,-22-1-15,22 21 16,0-41-16,0 20 0,0 0 0,-1 1 16,1-22-16,21 0 0,0 21 15,0-21-15,0 1 0,0-1 0,0 0 16,0 0-16,21-21 0,1 0 16,20 0-16,-21 0 15,21 0-15,-20 0 0,20-21 0,0 0 16,22 0-16,-22-1 0,0 1 15</inkml:trace>
  <inkml:trace contextRef="#ctx0" brushRef="#br1" timeOffset="97469.5">18182 2604 0,'-21'-106'16,"42"212"-16,-42-233 0,21 105 15,0-20-15,21 42 0,0-21 16,0 21-16,1 0 0,-1 0 16,0 0-16,0 0 0,21 21 0,-20 0 15,-1 22-15,0-1 0,0-21 16,-21 21-16,0 22 0,0-22 0,0 1 16,0-1-16,-21 0 0,-21 1 0,-1-22 15,22 21-15,-21-21 0,-1 22 16,1-22-16,0 0 0,21 0 15,-22 0-15,1-21 0,21 21 16,0-21-16,-1 0 0,1 0 0,0 0 16,21-21-1,0 0-15,0 0 0,0 0 16,21 0-16,-21-1 0,21 1 0,1 0 16,-22 0-16,21 0 0,0 21 15,0 0 1,-21 21-16,21-21 0,-21 21 15,0 0-15,0 0 0,0 1 0,0-1 16,0 0-16,0 0 0,0 0 0,0 0 16,21 1-16,1-22 15,-22 21-15,0 0 0,21-21 0,0 0 16,0 0-16,0 0 0,0 0 16,22 0-16,-22 0 0,21-21 0,1 0 15,-1-1-15,0 1 0,1 0 0,20 0 16,-21-21-16,22 20 0</inkml:trace>
  <inkml:trace contextRef="#ctx0" brushRef="#br1" timeOffset="97923.77">19071 2328 0,'-21'-21'0,"21"0"16,21 21 15,0 0-16,22-21-15,-22 21 0,0 0 16,0 0-16,0 0 0,22 0 16,-1 0-16,-21 0 0,0 0 15,0 21-15,1 0 0,-1-21 16,-21 21-16,0 1 0,0-1 0,0 0 16,0 21-16,0-21 0,0 22 15,0-22-15,-21 21 0,-1 1 0,1-1 16,21 0-16,-42 43 15,21-64-15,0 21 0,21 1 16,-22-1-16,22-21 0,-21 22 0,21-1 16,0-21-16,0 0 0,-21 22 15,21-22-15,-21 21 0,21-21 0,0 0 16,-21 1-16,0-1 0,-1 0 16,1 0-16,0-21 0,0 21 15,-21-21-15,-1 0 0,22 0 16,-21 0-16,21 0 0,-22 0 0,22 0 15,0 0-15,0-21 0,0 21 0,-1 0 16,1-21-16,0 21 16,21-21-16,0 0 15,21-1-15,0 1 16,1 21-16,20-21 0,-21 0 0,21 0 16</inkml:trace>
  <inkml:trace contextRef="#ctx0" brushRef="#br1" timeOffset="98271.57">20362 2201 0,'0'0'0,"0"-21"0,0 0 15,0 0-15,0 0 0,0 42 31,0 0-31,-21 0 16,0 0-16,0 22 0,0-1 16,-1 22-16,1-22 0,-21 21 0,21 1 15,-22 21-15,22-22 0,-21 1 16,0-1-16,-1-21 0,1 22 0,21-22 16,-22 22-16,22-22 0,-21 0 15,21 1-15,0-1 0,-1-21 0,1 22 16,0-22-16,21 21 0,0-21 15,-21-21-15,21 21 0,-21 1 16,21-44 15,21 22-31</inkml:trace>
  <inkml:trace contextRef="#ctx0" brushRef="#br1" timeOffset="98795.79">20680 2773 0,'0'0'0,"0"-21"16,0 0-16,0-1 15,-21 22-15,-1 0 16,1 22-16,0-1 16,21 0-16,-21 0 0,0 0 0,21 0 15,-21 1-15,21 20 0,-22-21 16,22 0-16,-21 0 15,21 1-15,0-1 0,0 0 16,0-42 31,0 0-47,0-1 0,21 1 0</inkml:trace>
  <inkml:trace contextRef="#ctx0" brushRef="#br1" timeOffset="98983.96">20786 2413 0,'0'-21'0,"0"42"0,-22-42 16,1 0-16,0 21 15,0 0-15,0 0 16,21 21 0,0 0-16,0 0 15,0 0-15,0 1 0,21-1 16,0 0-16,0 0 0,0 0 15,1 0-15,20 1 0,-21-1 0</inkml:trace>
  <inkml:trace contextRef="#ctx0" brushRef="#br1" timeOffset="99440.21">21272 2731 0,'0'0'0,"-21"0"0,0 0 16,0 21-16,21 0 0,-21-21 15,0 21-15,21 0 0,0 0 16,0 1-16,-22-1 0,22 0 16,0 0-16,0 0 0,0 0 15,0 1-15,0-1 0,0 0 16,0 0 0,0-42 15,0 0-31,0 0 15,0-1-15,0 1 0,22-21 16,-1 0-16,0 20 0,0-20 16,0 0-16,22 21 0,-22-1 0,21-20 15,-21 42-15,22-21 0,-1 21 16,0 0-16,1 0 0,-22 0 0,63 42 16,-62-21-16,-1 1 15,0-1-15,-21 21 0,0-21 0,0 22 16,0-22-16,0 21 0,-21-21 0,0 0 15,-1 1-15,1-1 0,0 0 16,0-21-16,0 21 0,21 0 16,-21-21-16,-1 21 0,44-21 31,-1 0-31,0-21 16,21 0-16,1 0 0,-1 0 15</inkml:trace>
  <inkml:trace contextRef="#ctx0" brushRef="#br1" timeOffset="99754.04">22056 2688 0,'0'0'16,"0"-21"-16,-22 21 15,22 21 1,0 0-16,-21 1 0,21-1 16,-21 21-16,21-21 0,-21 22 0,21-1 15,0 0-15,0 1 0,-21-1 16,0 0-16,-1 22 0,22-22 15,-21 22-15,0-1 0,0 1 0,0-1 16,-22 1-16,22-1 0,-21 1 0,21-1 16,-22 1-16,22-1 0,0 1 15,-21-1-15,21 1 0,-1-1 0,1-21 16,21 1-16,0-1 0,-21 0 16,21-20-16,-21-1 0,21 0 0,0 0 15,0-42 1,0 0-16,21 0 15,0-22-15,0 22 0,1-21 16,-1-1-16,21-20 0,-21 21 0,22-22 16</inkml:trace>
  <inkml:trace contextRef="#ctx0" brushRef="#br1" timeOffset="100075.87">21971 2625 0,'0'0'15,"0"-21"-15,0-1 0,0 1 0,0 0 16,21 21 0,21 0-16,-20 0 0,20 0 15,-21 0-15,21 0 0,1 21 0,-1 0 16,0 1-16,1-1 0,-1 0 16,0 21-16,-20-21 0,-1 22 0,-21-22 15,0 21-15,0-21 0,-21 1 16,-1-1-16,-20 0 0,21 0 0,-21 0 15,-1 0-15,22-21 0,-64 22 16,64-22-16,-21 0 16,21 0-16,0 0 0,21-22 31,21 1-31,0 21 16,21-21-16,-21 0 0,22 0 15,-1 0-15,0-1 0</inkml:trace>
  <inkml:trace contextRef="#ctx0" brushRef="#br1" timeOffset="100707.9">22733 2582 0,'0'0'0,"21"0"0,-21 22 31,-21-1-31,0 0 0,0 0 16,21 0-16,-22 22 0,1-22 0,21 0 15,0 21-15,-21-21 0,21 1 16,0-1-16,0 0 0,0 0 15,0 0-15,0 0 0,0 1 16,21-22-16,0 0 0,1 0 16,-1 0-16,21 0 0,0 0 0,-20 0 15,20-22-15,0 1 0,-21 0 0,22 0 16,-1-21-16,0-1 0,-20 22 16,20-21-16,-21-1 0,0 1 0,0 21 15,1 0-15,-1 0 0,-21-1 16,0 44-1,0-1-15,0 0 16,-21 0-16,-1 21 0,1-20 0,0 20 16,21-21-16,0 0 0,-21 22 15,21-22-15,0 0 0,0 0 16,0 0-16,0 0 0,0 1 16,21-22-16,0 0 0,0 0 15,1 0-15,-1 0 0,0 0 16,21 0-16,-21-22 0,1 1 0,20 0 15,0 0-15,-21-21 0,22 20 0,-1-41 16,0 21-16,-20-22 16,20 22-16,0-22 0,-21 1 0,22-43 15,-22 64-15,0-22 16,-21 43-16,0 0 0,0 0 16,-21 21-1,0 21-15,0 21 16,-1-21-16,1 22 0,0-1 15,21 0-15,-21 1 0,0 20 0,21-21 16,-21 1-16,21-1 0,0 0 0,0 1 16,0-22-16,0 21 0,0-21 15,0 1-15,0-1 0,0 0 0,0 0 16,21-21 0,0 0-16,0 0 15,0-21-15,0 0 16,22 21-16</inkml:trace>
  <inkml:trace contextRef="#ctx0" brushRef="#br1" timeOffset="100916.78">23685 2392 0,'0'0'0,"-21"-21"0,0 21 0,0 0 15,42 0 16,0 0-15,0 0-16,22 0 0,-22 0 16,0 0-16,21 0 0,-20 0 15,-1 0-15,21 0 0,-21-21 0,22 21 16,-22 0-16</inkml:trace>
  <inkml:trace contextRef="#ctx0" brushRef="#br1" timeOffset="101380.52">24426 2265 0,'0'0'0,"-21"0"16,21-21 0,0 0-1,21 21 1,0 0-16,1 0 0,20 0 15,-21 0-15,0 0 16,0 0-16,1 0 0,-22-22 31,-22 22-15,1 0 0,0 0-16,0 0 0,0 0 15,0 0-15,-1 0 0,1 22 0,0-1 16,0 0-16,-21 42 15,20-41-15,1 20 0,0 0 16,0 1-16,0-1 0,0 21 0,21-20 16,-22-22-16,22 21 0,-21 1 15,21-1-15,-21-21 0,21 21 0,0-20 16,0-1-16,0 0 0,0 21 16,0-21-16,0 1 0,0-1 15,21 0 1,0-21-16,1 0 15,-1 0-15,0 0 0,0 0 0,0-21 16,0 21-16,1-21 0,-1-1 16</inkml:trace>
  <inkml:trace contextRef="#ctx0" brushRef="#br1" timeOffset="101621.38">24786 2498 0,'0'0'16,"0"-21"-16,0 42 15,-21 0 1,0 0-16,0 0 0,21 0 0,-22 22 16,1-22-16,0 0 0,21 21 15,-21-20-15,0-1 0,21 0 0,-21 21 16,21-21-16,0 1 0,-22-22 16,22 21-16,-21 0 0,21 0 15,0 0 1,21-21-1,1 0-15,-1-21 0,0 0 16,0 21-16,21-21 0</inkml:trace>
  <inkml:trace contextRef="#ctx0" brushRef="#br1" timeOffset="102128.09">25167 2180 0,'0'-21'0,"0"42"0,0-63 16,0 21-16,-21 0 15,42 21 32,0 0-47,0 0 0,1 0 16,-1 0-16,0 0 0,21 0 0,-21 0 16,1 0-16,-1 21 0,0-21 15,0 0-15,0 0 0,-21 21 0,21 0 16,1 0-1,-22 0-15,0 1 0,0-1 16,0 0-16,0 0 16,0 0-16,0 0 0,0 22 0,0-22 0,-22 21 15,22-21-15,-21 22 16,21-1-16,-21-21 0,0 22 0,0-1 16,21 0-16,-21-21 0,-1 22 15,1-1-15,0-21 0,0 22 0,0-22 16,0 0-16,-1 21 0,1-21 15,0 1-15,21 20 0,-42 0 16,21-21-16,21 1 0,0-1 0,-22 0 16,22 0-16,-21 0 0,21 0 15,-21 1-15,21-1 0,-21 0 16,0-21-16,0 0 0,-1 0 16,1 0-16,0 21 0,0-21 0,0 0 15,0 0-15,-1 0 16,1 0-16,0 0 0,0 0 15,0 0-15,0 0 16,-1 0-16</inkml:trace>
  <inkml:trace contextRef="#ctx0" brushRef="#br1" timeOffset="105711.76">11642 4128 0,'0'-22'15,"0"1"1,0 0-16,0 0 15,0 0-15,0 0 16,0-1 0,0 1-1,0 42 17,0 1-32,0-1 0,0 0 15,0 0-15,0 21 0,0-20 0,0-1 16,0 21-16,0-21 15,0 0-15,0 1 0,0-1 0,0 0 16,0 0-16,0 0 0,-22-21 16,22 21-1,0 1-15,0-1 16,0 0 0,-21 0-16,21 0 0,-21 0 15,21 1-15,0-1 16,0 0-1,0 0 32,-21-21-47,0 0 16,0 0 0,21-21-1,0 0-15,0 0 16</inkml:trace>
  <inkml:trace contextRef="#ctx0" brushRef="#br1" timeOffset="106232.46">11557 3958 0,'0'0'0,"0"-21"0,-21 0 16,21 0-16,-21 0 0,21-1 15,0 1-15,0 0 16,21 21-16,0-21 15,0 21-15,21 0 0,1 0 16,20 0-16,-20 0 0,20 0 16,22 21-16,-22-21 0,1 21 15,-22 0-15,0 22 0,1-22 0,-1 0 16,-42 21-16,0-20 0,0 20 0,-21-21 16,0 0-16,-22 22 0,-20-22 15,21 0-15,-22 0 0,1 0 0,-1 0 16,22-21-16,-1 0 0,22 0 15,-21 0-15,21 0 0,21-21 32,42 21-32,-21 0 15,22 0-15,-1 0 0,0 0 0,22 0 16,-1 0-16,-20 21 16,20 1-16,1-1 0,-22 0 0,0 0 15,1 0-15,-1 0 0,-21 1 16,-21-1-16,0 0 0,0 0 0,0 0 15,-21 0-15,-21 1 0,-1-1 0,-20 0 16,20 0-16,-20-21 0,-1 21 16,1 0-16,21-21 0,-22 0 0,22 0 15,-1 22-15,22-22 0,-21 0 16,21 0-16,0 0 0,-1 0 0,22-22 31,22 1-31,20 21 16,-21 0-16,21 0 0,22-21 15,-22 21-15,22-21 0,-1 0 0</inkml:trace>
  <inkml:trace contextRef="#ctx0" brushRef="#br1" timeOffset="106784.17">13208 4255 0,'0'0'0,"-21"0"0,0 0 0,42 0 32,0 0-32,21 0 15,1 0-15,-1 0 0,21 0 0,-20 0 16,20-22-16,1 22 0,-1 0 16,1 0-16,-1-21 0,1 21 0,-1 0 15,1-21-15,-22 0 0,22 21 16,-22-21-16,0 21 0,-21-21 0,1 21 15,-1-22-15,-21 1 0,-21 21 16,-1-21-16,-20 21 16,21 0-16,-43 0 0,22 0 0,0 0 15,-1 0-15,1 0 16,0 0-16,-1 0 0,22 0 0,0 0 16,0 0-16,42 0 15,0 0 1,0 0-16,22 0 0,-22 0 15,21 0-15,1 0 0,-1 0 0,0 0 16,-21 0-16,22 0 0,-22 0 0,0 0 16,0 21-16,0 0 0,-21 1 15,0-1-15,0 0 0,0 0 0,-21 0 16,0 22-16,-21-22 0,21 21 16,-22-21-16,22 22 0,-21-22 15,21 0-15,-1 0 0,-20 21 0,21-20 16,0-1-16,0 0 0,-1 0 15,22 0-15,-21-21 16,21 21-16,-21-21 31,0 0-31</inkml:trace>
  <inkml:trace contextRef="#ctx0" brushRef="#br1" timeOffset="107140.02">12319 5101 0,'0'0'0,"-21"-21"0,0 21 0,21-21 15,-22 21-15,1 0 16,21 21 0,0 0-16,0 0 0,0 1 15,0 20-15,0-21 0,0 21 16,0-20-16,0 20 0,0-21 16,0 21-16,0-20 0,0-1 0,0 21 0,0-21 15,0 0-15,0 1 16,0-1-16,0 0 0,0-42 31,0 0-15,0-1-16,0 1 0,21 0 0</inkml:trace>
  <inkml:trace contextRef="#ctx0" brushRef="#br1" timeOffset="107485.82">12150 5059 0,'-22'-21'0,"44"42"0,-65-63 16,22 42-16,21-22 0,0 1 0,0 0 15,21 21 1,22 0-16,-1 0 16,0 0-16,1 21 0,20 0 15,1 1-15,-1-1 0,1 0 0,-1 0 16,1 0-16,-22 22 0,21-22 16,1 0-16,-22 21 0,-21-21 0,1 22 15,-1-22-15,-21 0 0,0 21 0,-21-20 16,-22 20-16,1-21 0,0 21 15,-22-20-15,1-1 0,-1 21 0,1-21 16,-1 0-16,-21 1 0,22-1 0,-1-21 16,22 21-16,-21-21 0,20 0 15,22 0-15,0 0 0,0 0 16,0 21-16,42-21 31,0-21-31,21 21 0,-21-21 0,22 21 16,-1-21-16,0 21 0,1-22 15,-1 1-15,0 0 0,22 0 0</inkml:trace>
  <inkml:trace contextRef="#ctx0" brushRef="#br1" timeOffset="108000.95">13483 5440 0,'-21'0'15,"42"0"17,0 0-32,22 0 0,-1 21 15,0-21-15,1 0 0,-1 0 0,21 0 16,1 0-16,-1 0 0,1 0 16,21 0-16,-22 0 0,22 0 0,-22 0 15,1 0-15,-1 0 0,-20 0 0,-1 0 16,0 0-16,-21 0 0,1 0 15,-1 0-15,-21-21 16,0 0-16,-21 0 0,-1 21 0,-20-22 16,0 22-16,-1-21 0,1 0 15,-21 21-15,20 0 0,1 0 0,21 0 16,-22 0-16,22-21 0,0 21 0,42 0 47,22 0-47,-22 0 0,21 0 15,0 0-15,1 0 0,-1 0 0,0 0 16,1 21-16,-1-21 0,0 0 0,-20 21 16,-1 0-16,0-21 15,-21 22-15,0-1 0,0 0 16,-21 0-16,-22 0 0,22 0 0,-21 1 16,0-1-16,-22 0 0,22 0 15,-1 0-15,-41 22 0,41-22 16,1 0-16,21 0 0,0-21 15,0 21-15,-1-21 0,22 21 16,-21-21-16,42 0 0</inkml:trace>
  <inkml:trace contextRef="#ctx0" brushRef="#br1" timeOffset="108485.16">15579 6202 0,'0'0'0,"-22"-21"0,22 0 0,0-1 15,-21 22-15,21 22 31,0-1-31,0 21 16,0 0-16,0-20 16,0 41-16,-21-21 0,0 1 0,0 20 0,0-20 15,-1 20-15,1-21 0,0 1 16,21-1-16,-21 0 0,0-20 16,21 20-16,0-21 0,-21 0 0,21 0 15,-22 1-15,22-1 0,0-42 31,0-1-31,0 1 0,0-21 0</inkml:trace>
  <inkml:trace contextRef="#ctx0" brushRef="#br1" timeOffset="108739.79">15346 6329 0,'21'-42'0,"-42"84"0,42-106 0,0 43 0,-21-21 16,21 42-16,0-21 0,-21 0 15,22 21-15,-1 0 0,0 0 0,0 0 16,21 0-16,-20 0 0,20 0 15,-21 21-15,21 0 0,1 0 0,-22 21 16,21 1-16,-21-1 0,1 0 0,-1 22 16,0-22-16,-21 22 0,0-22 15,0 22-15,0-22 0,0 0 0,0 1 16,-21-22-16,0 21 0,-1-21 0,1 0 16,0 1-16,21-1 15,0 0-15,-21-21 0,0 0 16,21-21-1,0-22 1,0 22-16</inkml:trace>
  <inkml:trace contextRef="#ctx0" brushRef="#br1" timeOffset="108918.28">15325 6646 0,'0'0'0,"-22"0"15,1 0-15,42 0 31,1 0-31,20 0 0,-21 0 16,21 0-16,1-21 0,-1 21 16,0 0-16,1-21 0,20 21 0,-20-21 15,-1 0-15,0 21 0,1-21 16,-1-1-16,0 1 0</inkml:trace>
  <inkml:trace contextRef="#ctx0" brushRef="#br1" timeOffset="109136.16">16235 6265 0,'0'0'0,"-21"0"16,-1 0 0,1 22-16,21-1 0,-21 0 0,21 21 15,0 1-15,-21-1 0,21 0 16,-21 1-16,21-1 0,-21 0 0,21 1 16,0-1-16,0 0 0,-22-21 15,22 22-15,-21-22 0,21 0 0,0 0 16,0 0-16,0 1 0,0-44 31,21 1-15,1 0-16</inkml:trace>
  <inkml:trace contextRef="#ctx0" brushRef="#br1" timeOffset="109609.89">16150 6350 0,'0'-42'15,"0"84"-15,0-105 0,0 41 0,0 1 0,0 0 16,21 21-16,0-21 15,1 21 1,20 0-16,-21 0 0,0 0 0,22 0 16,-1 21-16,0 0 0,1-21 15,-22 21-15,21 1 0,0 20 0,-20-21 16,-22 0-16,0 22 0,0-22 16,0 0-16,0 21 0,-43-21 0,22 22 15,-21-22-15,-22 0 0,22 0 0,-22 0 16,22 1-16,0-22 0,-1 0 15,1 21-15,21-21 0,0 0 16,42-21 0,21 21-1,1 0-15,-1 0 0,0 0 0,1 0 16,20 0-16,-21 0 0,22 0 0,-22 0 16,22 0-16,-22 21 0,0 0 15,1-21-15,-1 21 0,-21 0 0,22-21 16,-43 21-16,0 1 0,0-1 15,0 0-15,0 0 0,-43 0 0,22 0 16,-21 1-16,-22-22 0,22 21 16,-22 0-16,1-21 0,21 21 0,-22-21 15,22 21-15,-1-21 0,-41 0 16,41 0-16,22 0 0,0 0 16,0 0-16,0 0 0,21-21 15,0 0-15,0 0 16,21 21-16,0-21 0,21 21 15,-20-22-15,20 22 0,0-21 0</inkml:trace>
  <inkml:trace contextRef="#ctx0" brushRef="#br1" timeOffset="109908.72">17441 6350 0,'0'-21'0,"0"42"0,0-63 0,0 21 0,0-1 15,0 1-15,-21 21 16,0 0-16,0 0 0,0 0 16,-22 0-16,22 21 0,0 1 0,0-1 15,-22 21-15,22 0 0,0 1 16,0-1-16,0 0 0,0 1 0,-1-1 16,1 0-16,21 1 0,-21-1 15,21-21-15,0 0 0,0 22 0,0-22 16,21-21-16,0 21 0,1 0 0,20-21 15,-21 0-15,21 0 0,1 0 16,-1 0-16,0 0 0,1-21 16,-1 0-16,22 21 0,-22-21 0,0 0 15,1-1-15,-1-20 0,0 21 16</inkml:trace>
  <inkml:trace contextRef="#ctx0" brushRef="#br1" timeOffset="110127.6">17970 6371 0,'0'-42'0,"-63"190"0,126-254 0,-63 43 16,0 42-16,0-1 0,0 44 31,0-1-31,0 0 0,-21 21 16,21-21-16,-21 22 0,21-1 0,-21 0 15,21 1-15,0-1 0,-21 0 16,21 1-16,-21-1 0,21 0 16,-22-20-16,22 20 0,0-21 0,0 0 15,0 0-15,0 1 0,0-1 16,22-21-1,-1 0-15,0-21 16,0-1-16,0 1 0,0 0 16</inkml:trace>
  <inkml:trace contextRef="#ctx0" brushRef="#br1" timeOffset="110452.74">17886 6265 0,'0'-21'0,"0"42"0,-21-63 0,21 21 16,-22 0-16,22 0 0,22 21 31,-1 0-31,21 0 0,-21 0 0,22 0 16,20 0-16,-21 21 0,1 0 15,20 0-15,1 0 0,-22 22 0,0-22 16,22 21-16,-22 0 0,-21 1 0,22-22 16,-43 21-16,0 1 0,0-1 15,0 0-15,0-21 0,-21 22 0,-22-22 16,1 0-16,0 21 0,-22-20 15,22-1-15,-22 0 0,1 21 0,-1-42 16,22 21-16,-22 1 0,43-22 16,-42 0-16,42 0 15,-1 0-15,44 0 16,20 0 0,-21-22-16,0 22 0,22-21 15,-22 21-15,21-21 0</inkml:trace>
  <inkml:trace contextRef="#ctx0" brushRef="#br1" timeOffset="110816.61">19177 6498 0,'0'0'15,"-21"0"-15,0 0 0,-1 0 16,1 0-16,64 0 31,-22 0-31,0 0 0,21 0 16,22 0-16,-22 0 0,22 0 0,-1 0 16,1 0-16,20 0 0,-20 0 15,-1 0-15,-20 0 0,20 0 0,-21 0 16,1 0-16,-1 0 15,-21 0-15,0 0 0,1 0 16,-44 0 0,1-21-1,0 21-15,0 0 0,0-21 16,0 21-16,-1 0 16,1 0-16,0 0 0,0 0 15</inkml:trace>
  <inkml:trace contextRef="#ctx0" brushRef="#br1" timeOffset="111280.36">19875 6244 0,'0'-21'0,"0"42"0,0-63 0,0 21 16,-21 21-16,21-21 0,-21 21 15,21 21 17,0 0-32,0 0 15,21-21-15,0 21 0,1 0 0,-1 1 16,0-1-16,0 0 0,21 0 16,-20 0-16,-1-21 0,0 21 15,0-21-15,21 0 0,-20 22 0,-1-22 16,0 0-16,0 0 0,0 0 15,0 0-15,1 0 0,-1-22 16,-42 22 15,-1 0-15,1 22-16,0-1 0,0 0 0,-21 21 16,20-21-16,-20 22 0,0-1 0,-1-21 15,1 22-15,0-22 16,21 21-16,-22-21 0,1 0 0,21 1 0,0-1 15,-1 0-15,1 0 0,0-21 16,0 21-16,0 0 0,0-21 16</inkml:trace>
  <inkml:trace contextRef="#ctx0" brushRef="#br1" timeOffset="111818.07">21611 5990 0,'0'0'0,"21"-21"0,-21-21 0,0 21 0,0-1 15,0 1-15,0 0 0,0 0 16,-21 63 15,0-21-31,0 22 0,0-1 0,-22 0 16,22 1-16,0-1 0,-21 22 0,20-1 16,1-21-16,-21 43 15,0-21-15,20-1 0,-20 1 0,0-1 0,21 1 16,-22-1-16,1-21 0,21 1 15,-22-1-15,22 0 16,0 1-16,0-22 0,0 0 0,0 21 16,21-20-16,21-44 31,0 1-31,0 0 0,0 0 0,0-21 16,22-1-16,-22 1 0,21 0 15</inkml:trace>
  <inkml:trace contextRef="#ctx0" brushRef="#br1" timeOffset="112134.88">21929 5906 0,'21'-22'0,"-42"44"0,63-65 0,-42 22 0,0 0 16,0 42 0,0 0-1,0 0-15,-21 1 0,21 20 16,-21-21-16,-22 21 0,22 1 0,-21 20 15,21-20-15,-22 20 0,1 1 0,0-1 16,-1 1-16,1-1 16,0 1-16,-1-1 0,1-21 0,21 22 15,-22-22-15,22 1 0,0-1 16,0 0-16,0-21 0,0 1 0,-1-1 16,22 0-16,0 0 0,-21 0 0,0-21 15,21-21 16,21 21-31,0-21 0,1 21 0,-1-21 16,21 0-16,-21-1 0,22 1 16,-22-21-16</inkml:trace>
  <inkml:trace contextRef="#ctx0" brushRef="#br1" timeOffset="112383.74">22013 6477 0,'21'42'15,"-21"-20"1,0-1-16,0 0 0,-21 0 0,0 0 16,21 0-16,0 1 0,-21-1 15,21 0-15,-21 0 0,21 0 0,0 0 16,0 1-16,-21-22 0,21 21 16,0-42 15,0-1-16,0 1-15,0 0 16,0 0-16,21 0 16,-21 0-16,0-1 0</inkml:trace>
  <inkml:trace contextRef="#ctx0" brushRef="#br1" timeOffset="112559.77">22056 6329 0,'0'0'16,"0"-21"-16,0 0 0,0-1 0,21 22 62,0 0-62,0 0 16,0 22-16,0-22 16,1 21-16</inkml:trace>
  <inkml:trace contextRef="#ctx0" brushRef="#br1" timeOffset="113048.51">22437 6435 0,'0'0'0,"0"21"16,0 0 0,-22-21-16,22 21 0,0 0 15,-21 1-15,21-1 0,0 0 0,0 0 16,0 0-16,0 0 15,0 1-15,0-1 0,-21 0 0,21 0 16,0 0-16,-21 0 0,0 1 16,21-1-16,0 0 15,0-42 17,0 0-17,0-1-15,0-20 0,0 21 16,0 0-16,21-22 0,-21 22 15,21-21-15,0 0 0,0 20 0,1-20 16,20 21-16,-21 0 0,0 0 16,22-1-16,-22 1 0,0 21 15,0 0-15,21 0 0,-20 0 0,-1 0 16,0 21-16,0 1 0,0-1 16,-21 21-16,0-21 0,0 0 0,0 22 15,0-22-15,0 21 0,0-21 16,0 1-16,0 20 0,0-21 15,-21 0-15,21 0 0,-21 1 16,0-1-16,42-21 31,0 0-15,0 0-16,0-21 16</inkml:trace>
  <inkml:trace contextRef="#ctx0" brushRef="#br1" timeOffset="113428.3">23262 6435 0,'0'-21'0,"0"42"0,-21-42 15,0 42 1,21 0 0,0 0-16,-21 0 0,21 0 15,0 22-15,0-1 0,0-21 0,0 22 16,0-1-16,0 0 15,-22 1-15,22-22 0,-21 42 0,21-20 16,0-1-16,-21 0 0,0 22 0,21-1 16,-21 1-16,0 20 0,-1-20 15,1-1-15,0 22 0,0-21 0,0-1 16,0 22-16,-1-22 0,-20 85 16,21-84-16,0-1 0,0-20 15,-1 20-15,1-20 0,21-1 0,-21-21 16,21 0-16,0 0 0,0 1 0,0-1 15,0-42 1,21 21-16,0-22 16,1 1-16,-1-21 0,0 21 15,0-22-15,21 22 0,-20-21 0,-1-22 16,0 22-16,21 0 0,-21-22 16</inkml:trace>
  <inkml:trace contextRef="#ctx0" brushRef="#br1" timeOffset="113769.3">23093 6519 0,'0'-42'0,"0"84"0,-21-105 16,21 21-16,0 20 0,0 1 0,0 0 0,0 0 16,21 0-16,0 0 15,0 21-15,0 0 0,0 0 0,43 0 16,-43 0-16,21 0 0,-20 0 15,-1 21-15,21-21 0,-21 42 16,0-21-16,1 0 0,-1 22 0,0-22 16,-21 21-16,0-21 0,0 22 15,0-22-15,-21 21 0,0-21 0,-22 1 16,22-1-16,-21 0 0,-1-21 0,1 21 16,21-21-16,-21 0 15,20 0-15,1 0 0,0 0 0,0 0 16,42 0 15,0 0-31,0 0 0,22 0 0,-22-21 16,0 21-16,0-21 0,22 21 15</inkml:trace>
  <inkml:trace contextRef="#ctx0" brushRef="#br1" timeOffset="114518.2">23728 6392 0,'21'-42'0,"-42"84"16,63-105-16,-42 42 0,21 0 0,-21-1 15,0 44 1,-21-1 0,0 21-16,0-21 15,0 22-15,-1-22 0,22 21 0,-21 0 16,21-20-16,-21-1 0,21 21 16,-21-21-16,21 0 0,0 1 0,0-1 15,0 0-15,21 0 0,0-21 16,0 0-16,1 0 15,-1 0-15,21 0 0,22 0 16,-43 0-16,21 0 0,-21-21 0,22 0 16,-22-22-16,0 22 0,21-21 15,-21 0-15,22-43 0,-22 43 16,-21 20-16,0-20 0,21 21 16,-21 0-16,0 0 0,0 42 31,-21 0-31,0 0 0,0 0 15,21 22-15,-22-22 0,1 0 16,21 21-16,0-21 0,0 22 0,0-22 16,0 0-16,0 0 0,0 0 0,21 1 15,1-1-15,-1 0 0,0-21 16,21 0-16,-21 0 0,1 0 0,20 0 16,-21 0-16,0 0 0,0 0 15,1-21-15,20 0 0,-21-22 0,0 1 16,0 0-16,1-1 0,-1 1 0,0-22 15,-21 22-15,21-21 16,0 20-16,-21 1 0,0-22 0,21 22 16,-21 0-16,22-1 0,-22 22 15,0-21-15,0 21 0,0 0 0,0-1 16,0 44 15,0-1-31,-22-21 0,22 21 0,0 21 16,-21-21-16,0 1 0,21 20 15,-21-21-15,0 0 0,21 22 0,0-1 16,0-21-16,-21 21 0,21-20 16,0 20-16,0 0 0,0-21 0,0 22 15,0-1-15,0-21 0,0 0 16,0 1-16,21-1 0,-21 0 16,21 0-16,0 0 0,0-21 15,0 0-15,1 0 0,-1 0 16,0 0-16,0 0 0,0 0 15,0-21-15,1 0 0,-1 0 16,0 0-16,-21-1 0,21 1 16,0 0-16,-21 0 0,0-21 0,21 20 0</inkml:trace>
  <inkml:trace contextRef="#ctx0" brushRef="#br1" timeOffset="114804.04">24490 6117 0,'-21'0'0,"42"0"0,-85 0 0,43 0 0,0 0 16,21-21-16,21 21 15,0 0 1,0 0-16,1-21 0,20 21 0,0 0 16,-21 0-16,22 0 0,-1 0 15,-21 0-15,22 0 0,-22 0 0,0 0 16,0 0-16,0 0 0,0 0 15,1 0-15,-1 0 16</inkml:trace>
  <inkml:trace contextRef="#ctx0" brushRef="#br1" timeOffset="125164.57">16658 4064 0,'21'0'31,"0"0"-15,1 0-16,-1 0 0,0 0 15,0 0-15,0 0 0,0-21 0,22 21 16,-22 0-16</inkml:trace>
  <inkml:trace contextRef="#ctx0" brushRef="#br1" timeOffset="125307.92">17187 4022 0,'-21'21'63,"0"-21"-47,21 21-16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8T12:12:58.13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2032 466 0,'0'-21'0,"-21"21"16,21-22-16,0 1 15,-21 21-15,21-21 16,0 0 0,0 42 46,0 0-62,0 0 0,0 1 16,21 20-16,-21-21 0,21 21 0,0-20 15,0 20-15,0 0 0,22 1 16,-22 20-16,0-21 0,21 1 16,1 20-16,-22-20 0,21-1 0,-21 0 15,22 1-15,-22-1 0,0-21 16,0 21-16,0 1 0,1-22 0,-22 0 15,0 0-15,0 0 0,0 1 16,0-1-16,0-42 47,0-1-47,-22 1 16,22 0-16,-21 0 0,21-21 15</inkml:trace>
  <inkml:trace contextRef="#ctx0" brushRef="#br0" timeOffset="384.32">2709 402 0,'0'0'0,"0"-21"0,-21 21 31,0 0-15,0 0-16,0 21 0,-1 0 16,1 1-16,-21-1 0,21 21 15,-22 0-15,22-20 0,-21 41 0,0-21 16,-1 22-16,1-1 0,0 1 16,-1-1-16,1 1 0,0-1 15,-1 1-15,1-1 0,0-20 0,-1-1 16,22 0-16,-21 1 15,21-1-15,-1-21 0,22 0 0,0 1 16,-21-22-16,21 21 0,-21-21 16,42 0 15,0-21-15,1-1-16,-1 1 15,0 21-15,0-21 0</inkml:trace>
  <inkml:trace contextRef="#ctx0" brushRef="#br0" timeOffset="775.96">2942 953 0,'0'0'0,"0"21"31,0 0-31,0 0 16,0 21-16,0-20 0,0 20 15,0 0-15,0-21 0,0 22 0,0-1 16,0 0-16,0 22 0,0-22 16,0 22-16,0-22 0,0 22 15,0 20-15,0-20 0,0-1 16,0 1-16,0 20 0,0-20 0,0-1 15,0-20-15,0 20 0,0 1 16,-21-1-16,21-20 0,0 20 16,0-21-16,-21 1 0,0-1 0,21-21 15,0 22-15,-22-22 0,22-42 32,0-1-32,0 1 0,0-21 0,0 21 15,0-43-15,0 22 0,22 0 16,-1-22-16,0 22 0</inkml:trace>
  <inkml:trace contextRef="#ctx0" brushRef="#br0" timeOffset="1147.55">2984 1249 0,'0'0'0,"-21"-21"0,0 0 0,0-1 0,0 1 15,0 0-15,-1 0 0,1 21 16,21-21-16,0 0 0,0-1 15,0-20-15,0 21 0,21 0 0,1 0 16,-1-1-16,21-20 0,-21 21 16,22 0-16,-1 0 0,0-1 15,1 22-15,20 0 0,-21 0 16,-20 0-16,20 22 0,0-1 0,-21 0 16,1 0-16,-22 21 0,0 1 15,0-1-15,-22 0 0,-20 1 16,21-1-16,-21 0 0,-22 1 0,22-22 15,-1 21-15,-20 1 0,21-22 16,-1 0-16,-20 0 0,42 0 0,-22 0 16,22-21-16,0 0 0,-21 0 15,42-21 17,21 0-32,21 21 15,-21-21-15,22 0 0,-22 0 0,21-1 16,0 22-16</inkml:trace>
  <inkml:trace contextRef="#ctx0" brushRef="#br0" timeOffset="1684.85">3895 889 0,'0'0'0,"21"-21"0,-21 0 16,0 0-16,0-1 0,0 1 15,0 0-15,-21 0 16,-1 21-16,1 0 16,0 0-16,0 0 0,0 0 15,0 0-15,-22 0 0,22 21 0,0 0 16,-21 0-16,-1 1 0,22 20 16,-21 0-16,-1 1 0,22-1 0,-21 0 15,21 1-15,0-1 0,-1-21 16,1 21-16,21-20 0,0-1 0,0 0 15,0 0-15,0 0 0,21 0 16,1-21-16,-1 0 0,0 0 16,21 0-16,-21 0 0,22 0 15,-1 0-15,-21-21 0,22 0 0,-1 0 16,-21 0-16,21-22 0,-20 1 16,-1 0-16,21-1 0,-42 1 15,21-21-15,-21 20 0,21 1 0,-21 21 16,0-22-16,0 22 0,0 0 15,-21 42 1,0 0 0,21 1-16,-21 20 0,21-21 0,0 21 15,-21 1-15,21-1 0,0 0 16,0 1-16,0-1 0,0-21 0,0 22 16,0-22-16,0 21 0,0-21 15,21 0-15,0-21 0,-21 22 16,21-1-16,0-21 0,1 0 15,-1 0-15,0 0 0,0 0 0,0-21 16,0-1-16,1 1 0</inkml:trace>
  <inkml:trace contextRef="#ctx0" brushRef="#br0" timeOffset="1955.7">4381 445 0,'0'0'0,"0"-22"0,0 1 0,-21 0 15,21 0-15,-21 21 0,0 0 16,0 0-16,21 21 16,0 0-16,0 22 0,-21-1 15,21 0-15,0 1 0,0-1 0,0 21 16,0 1-16,0-1 0,0 1 16,0-1-16,-22-20 0,22 20 0,0-20 15,0-1-15,0 0 0,0-21 16,0 22-16,0-22 0,0 0 0,0 0 15,0 0-15,0-42 32,22 21-32,-1-21 0,0-21 15</inkml:trace>
  <inkml:trace contextRef="#ctx0" brushRef="#br0" timeOffset="2479.98">4784 233 0,'0'21'16,"0"0"-1,0 0-15,0 22 0,0-1 0,0 0 16,0 1-16,0-1 0,-22 0 16,22 1-16,0 20 0,-21 1 0,21-22 15,0 22-15,-21-1 0,21-21 16,0 1-16,0-1 0,0 0 15,0 1-15,0-22 0,0 0 16,-21 0-16,21 0 0,0 1 0,0-1 16,0 0-1,0-42 1,0 0 0,0-1-16,0-20 0,0 21 0,0-21 15,0-1-15,21 1 0,0 0 16,0-1-16,1 1 0,-1 0 0,21-1 15,0 1-15,-20 21 16,20 0-16,0-1 0,1 1 0,-22 0 16,21 21-16,-21 0 0,22 0 15,-22 0-15,0 21 0,0 0 0,0 1 16,22 62-16,-43-41 16,21-1-16,-21 0 0,0 1 0,0 20 15,0-21-15,0 1 0,-21-22 16,-1 21-16,1 1 0,0-22 0,21 0 15,-21 0-15,21 0 0,-21 0 16,21 1-16,-21-22 31,21-22-15,0 1-16,0 0 0,0 0 0</inkml:trace>
  <inkml:trace contextRef="#ctx0" brushRef="#br0" timeOffset="2807.73">3873 720 0,'0'0'0,"-21"0"0,42 0 31,22 0-31,-22 0 0,21 0 16,-21-21-16,22 21 0,-1 0 15,0-22-15,1 1 0,-1 21 0,0 0 16,1-21-16,-1 21 0,0 0 16,-20 0-16,20 0 0,-21 0 0,0 0 15,0 0 1</inkml:trace>
  <inkml:trace contextRef="#ctx0" brushRef="#br0" timeOffset="3796.14">6794 550 0,'0'0'0,"-21"0"16,-21 0-1,21 22 1,21-1-16,-21 0 0,21 0 16,0 0-1,21-21-15,0 0 16,0 0-16,21 0 15,-20 0-15,20 0 0,0 0 0,-21 0 16,22 0-16,20-21 0,-20 0 16,-1 21-16,0-21 0,1 0 0,-1-1 15,0-20-15,1 21 0,-1 0 16,-21 0-16,0-22 0,0 22 0,-21 0 16,0 0-16,0 0 0,-21-1 15,0 1-15,0 0 0,-21 21 0,-1 0 16,-20 0-16,20 0 0,-20 0 15,-1 0-15,1 21 0,-1 0 0,1 22 16,-1-22-16,1 0 0,21 21 16,-1 1-16,1-22 0,0 21 15,20 1-15,22-1 0,0-21 16,0 21-16,0-20 0,0 20 0,22-21 16,-1 0-16,21 0 0,-21 1 15,22-1-15,-1 0 0,0-21 0,22 0 16,-22 0-16,0 0 0,22 0 15,-22 0-15,1 0 0,-1-21 0,0 0 16,-21 21-16,22-22 0,-22 22 16,-21-21-16,0 0 15,0 0-15,-42 21 16,20 0-16,-20 0 0,-21 21 0,-1 0 16,1 0-16,-1 1 15,1-1-15,-22 21 0,21-21 0,1 22 16,21-1-16,-1 0 0,1 1 15,21-1-15,-43 21 0,64-20 16,0-22-16,0 21 0,0-21 16,0 1-16,0-1 0,21 0 0,22 0 15,-22-21-15,21 0 0,1 21 16,-1-21-16,64 0 16,-43 0-16,1 0 0,-22-21 0,22 21 15,-22-21-15,21 21 0,1-42 16,-22 20-16,-21 1 0,22 21 15,-43-21-15,21 0 0,0 0 16</inkml:trace>
  <inkml:trace contextRef="#ctx0" brushRef="#br0" timeOffset="4087.87">7451 931 0,'0'0'0,"21"0"15,0 0-15,-21 22 16,21-22-16,0 21 0,0 0 0,1 0 16,-1 21-16,0-20 0,-21-1 15,21 0-15,0 0 0,-21 21 16,21-20-16,-21-1 0,0 0 16,0 0-16,0 0 0,0 0 15,0 1-15,0-44 31,0 1-15,0 0-16,22 0 0,-22 0 16,21 0-16,0-1 0,-21-20 0,21 21 15,0 0-15</inkml:trace>
  <inkml:trace contextRef="#ctx0" brushRef="#br0" timeOffset="4303.52">7916 931 0,'0'-21'15,"0"42"-15,-21-42 31,0 21-31,-21 21 0,20 1 16,-20 20-16,0-21 0,-1 21 16,1-20-16,21 20 0,-21 0 0,-1-21 15,1 22-15,21-1 0,0-21 16,-22 22-16,22-22 0,0 0 16,0 0-16,21 0 0,0 0 15,0 1-15,21-22 31,0-22-31,0 22 0,22-21 0,-22 0 0,21 0 16,0 0-16</inkml:trace>
  <inkml:trace contextRef="#ctx0" brushRef="#br0" timeOffset="4647.55">8149 889 0,'0'-21'16,"0"42"-16,0-21 15,0 21 1,0 0-16,0 22 0,0-1 0,0-21 16,0 22-16,0 20 15,0-21-15,0 1 0,-21 20 0,21-20 16,-21 20-16,21 1 0,-21 20 16,-1 1-16,1 0 0,0 84 15,0-63-15,0-22 0,0 22 0,-22-21 16,22 0-16,-21 105 15,21-105-15,-1-22 0,1 1 0,21-1 16,-21-20-16,21 20 0,-21-42 0,21 22 16,-21-22-16,21 0 0,0 0 15,0-42 1,21 0-16,0 0 16,0-22-16,0 1 15,1 0-15,-1-1 0,0-20 0,21-22 16,-21 22-16,22-22 0</inkml:trace>
  <inkml:trace contextRef="#ctx0" brushRef="#br0" timeOffset="5012.02">8086 1164 0,'0'0'16,"-22"-42"-16,1 21 0,0-22 0,21 22 15,-21 0-15,21-21 0,-21-1 16,21 22-16,0 0 0,21-21 15,0 21-15,0-1 0,43 1 16,-22 0-16,0 0 0,1 21 16,-1 0-16,0 0 0,1 0 15,20 0-15,-20 0 0,-1 21 0,0 0 16,-21 0-16,22 22 0,-22-1 16,-21 22-16,0-22 0,0 0 15,0 1-15,-42-1 0,20-21 16,-20 21-16,0-20 0,-1-1 0,1 0 15,0 0-15,-1 0 0,1-21 16,21 0-16,-21 21 0,20-21 0,1 0 16,0 0-16,21-21 31,21 0-31,22 21 16,-22-21-16,21 21 0,-21-21 15,22 0-15,-1-1 0,-21 22 0</inkml:trace>
  <inkml:trace contextRef="#ctx0" brushRef="#br0" timeOffset="5463.94">8869 1016 0,'0'0'0,"-21"-21"0,-1 0 0,22 0 15,-21-1-15,21 1 0,0 0 16,0 0-16,0 0 15,0 0-15,0-1 0,21 22 16,1-21-16,20 0 16,-21 21-16,0 0 0,22 0 15,-22 0-15,21 21 0,0 0 0,-20 1 16,20 20-16,-21 0 0,21-21 0,-20 22 16,-22-1-16,0 0 0,0 1 15,0-1-15,0-21 0,0 0 0,0 22 16,0-22-16,-22 0 0,1 0 15,0-21-15,0 0 16,0 0-16,0 0 16,21-21-16,0 0 15,0-21-15,0 20 0,0-20 16,0 21-16,21-43 0,0 22 16,0 0-16,0-1 0,22 1 0,-22 0 15,0 21-15,21-22 0,-21 22 16,1 0-16,20 0 0,-21 21 0,0 0 15,0 0-15,1 0 0,-1 0 0,0 0 16,0 0-16,0 21 0,-21 0 16,0 0-16,0 0 0,0 1 15,0-1-15</inkml:trace>
  <inkml:trace contextRef="#ctx0" brushRef="#br0" timeOffset="7703.98">9567 1164 0,'0'0'0,"21"0"16,1 0-16,-1 0 0,21 0 16,-21 0-16,0-21 0,22 21 15,-22-21-15,21 0 0,1 0 0,-22-1 16,21-20-16,-21 21 0,0-21 16,1 20-16,-1-20 0,-21 21 0,21-21 15,-21 20-15,0 1 16,0 0-16,0 0 0,-21 21 0,0 0 15,-1 0-15,-20 0 0,21 0 16,0 0-16,-22 21 0,22 0 0,-21 0 16,21 1-16,0 20 0,-22-21 15,22 21-15,21 1 0,-21-1 0,21 0 16,-21-20-16,21 20 0,0 0 16,0-21-16,0 1 0,0-1 0,0 0 15,21 0-15,-21 0 0,21-21 0,0 0 16,22 21-16,-22-21 15,0 0-15,21 0 0,1 0 0,-1-21 0,21 21 16,-20-21-16,20 0 16,-20 0-16,20-22 0,-21 1 0,22 21 15,-22-43-15,1 22 0,-1 0 16,21-64-16,-41 64 0,-22 20 16,0-20-16,21 21 0,-21 0 15,-21 21 1,-1 0-16,1 0 0,0 21 0,0 0 15,0 0-15,0 22 0,21-22 16,0 21-16,0-21 0,0 22 0,0-22 16,0 21-16,0-21 15,0 0-15,21 22 0,0-22 0,0 0 0,-21 0 16,21 0-16,0-21 16,-21 22-16,0-1 0,22-21 0,-1 0 15,-21 21-15,0-42 47,-21 0-47,-1-1 0,1 1 0,21 0 16,-21 0-16,0 0 0,0 0 15,21-1-15,-21 22 16,-1 0-16,1 22 16,21-1-16,0 0 15,0 0-15,0 0 0,0 0 16,0 1-16,0-1 0,0 0 15,21 0-15,1-21 0,-1 21 0,0-21 16,0 0-16,0 0 0,0 0 16,22 0-16,-22 0 0,21 0 0,-21 0 15,22 0-15,-1 0 0,22-21 0,-22 0 16,0 0-16,1-22 0,20 22 16,-21-21-16,1 0 0,-1-1 15,-21 1-15,22 0 0,-22-1 16,0 1-16,-21 0 0,21 20 0,-21 1 0,0 0 15,0 0-15,0 0 16,-21 21-16,-21 0 0,20 0 0,1 0 16,0 21-16,0 0 0,0 0 15,21 0-15,0 22 0,-21-1 0,21-21 16,0 22-16,0-1 0,0-21 16,0 21-16,0-20 0,21 20 0,-21-21 15,21 0-15,-21 0 0,21 1 0,0-1 16,0 0-16,1-21 15,-22-21 17,-22 0-17,1 21-15,0-22 0,0 22 16,0 0-16,0-21 16,-1 21-16,1 0 15,0 0-15,21 21 0,0 1 16,0-1-16,0 0 15,21 0-15,0-21 16,1 0-16,-1 21 0,0-21 0,21 0 16,1 0-16,-22 0 0,21 0 15,0 0-15,1 0 0,-1 0 0,0 0 16,-20 0-16,20-21 0,0 0 0,-21 0 16,22 0-16,-22-1 15,21 1-15,-21-21 0,1 21 0,20-22 16,-21 1-16,0 0 0,0-1 15,-21 1-15,0 21 0,22 0 0,-22 0 16,0-1-16,21 22 0,-21 22 31,-21-1-31,-1 0 16,22 21-16,0-21 0,-21 22 0,0-22 16,21 0-16,0 21 0,0-20 15,0-1-15,0 21 0,0-21 0,0 0 16,0 1-16,0-1 0,21-21 15,0 0 1,1 0-16,20 0 0,-21 0 0,0 0 16,22 0-16,-22 0 0,0-21 15,21 21-15,-21-22 0,22 1 0,-22-21 16,21 21-16,-21 0 0,22-22 0,-22 1 16,0 21-16,0 0 0,0-1 15,-21 1-15,0 0 0,0 0 16,0 42-1,-21 0-15,0 0 16,0 1-16,0 20 0,0-21 16,-1 0-16,22 0 0,0 22 0,-21-22 15,21 0-15,0 0 16,0 0-16,0 1 0,21-1 16,1-21-16,-1 0 0,0 0 15,0 0-15,0 0 0,22 0 0,-22 0 16,21 0-16,0 0 0,-20-21 0,-1 21 15,21-22-15,-21 1 0,0-21 16,1 21-16,-1-22 0,0 22 0,-21-21 16,0 0-16,0-1 0,0 1 15,0 0-15,0 20 0,-21-20 16,0 21-16,-22 0 0,22 21 0,-64-21 16,43 21-16,21 0 0,-21 0 15,20 0-15,1 0 16,0 21-16,0-21 0,21 21 0,-21-21 15,21 21-15,21 0 16,0-21-16,21 0 0,-20 0 16,20 0-16,0 0 0,1 0 15,-1 0-15,21 0 0,-20 0 0,-1 0 16,0-21-16,1 0 0,-1 21 0,-21 0 16,22 0-16,-22 0 0,0 0 15,0 0-15,0 0 0,0 0 0,1 21 16,-22 0-1,0 0-15,0 1 0,0-1 16,0 21-16,0-21 0,-22 0 16,1 22-16,21-22 0,-21 21 0,21-21 15,0 1-15,-21-1 0,0 0 0,21 0 16,0 0-16,0 0 0,0 1 16,-21-22-16,21 21 0,0-42 62,0-1-62,0 1 0,0 0 0,0 0 16,0-21-16,21 20 0,0-20 15,0 0-15,0-1 0,0 1 16,1 0-16,-1 21 0,21-22 0,-21 22 16,22-21-16,41-1 15,-20 43-15,-22-21 0,0 21 0,1 0 16,-1 0-16,0 0 0,1 21 15,-22 1-15,0-1 0,0 21 0,-21-21 16,0 22-16,0-1 0,0 43 16,0-43-16,-21-21 0,21 21 15,-21-20-15,0 20 0,0-21 16,-1 0-16,1 0 0,21 1 0,0-1 16,-21-21-16,21 21 0,-21-21 15,21 21-15,0-42 47,0 0-47,21 0 16,0-1-16,22 1 0,-22 0 15</inkml:trace>
  <inkml:trace contextRef="#ctx0" brushRef="#br0" timeOffset="8123.43">14266 656 0,'0'-21'0,"0"42"0,0-63 16,0 21-16,-42 21 31,21 0-31,0 0 0,-22 0 16,22 21-16,-21 0 0,21 0 0,-22-21 16,22 21-16,0 1 0,0-1 15,21 0-15,0 0 0,0 0 16,0 0-16,21 1 15,0-22-15,0 21 0,22 0 0,-22-21 16,21 21-16,0-21 0,-20 21 16,20 0-16,-21 1 0,21-22 15,-20 21-15,-1 0 0,0 0 0,0 0 16,-21 0-16,0 1 0,0-1 16,0 0-16,0 0 0,0 0 15,-21 0-15,0-21 0,0 22 16,-1-1-16,1-21 0,-21 21 0,21-21 15,0 0-15,-22 21 0,22-21 16,0 0-16,0 0 0,0 0 0,-1 0 16,1 0-16,0 0 15,0 0-15,0-21 16,0 0-16,-1 0 16,1-1-16,21 1 15</inkml:trace>
  <inkml:trace contextRef="#ctx0" brushRef="#br0" timeOffset="8587.6">11557 318 0,'0'0'0,"-21"21"0,0 0 0,-22-21 16,22 21-16,0 0 0,0-21 0,21 21 15,0 1-15,0-1 16,21-21-1,0 0-15,0 0 16,0 0-16,1 0 0,20 0 0,-21 0 16,0-21-16,0 21 0,1-22 15,-1 1-15,-21 0 0,0 0 16,0 0-16,0 0 16,-21 21-16,-1 0 0,1 0 0,0 0 15,0 0-15,0 0 0,-22 21 16,22 0-16,0 0 0,0-21 0,0 21 15,0 0-15,-1 1 0,22-1 0,0 0 16,0 0-16,0 0 16</inkml:trace>
  <inkml:trace contextRef="#ctx0" brushRef="#br0" timeOffset="9664.18">1841 1863 0,'0'0'0,"-21"0"32,42 0 14,1 0-30,-1 0-16,0 0 16,0 0-16,21 0 0,-20 0 0,20 0 15,0 0-15,1 0 0,20 0 16,-21 0-16,22 0 0,-1 0 0,1 0 16,21 0-16,-1 0 0,1 0 15,21 0-15,-22 0 0,22 0 0,21 0 16,0 0-16,21 0 0,1 0 15,20 0-15,0-21 0,1 21 16,20 0-16,1 0 0,-1-22 0,22 22 16,-22 0-16,22-21 0,0 21 15,-1 0-15,1-21 0,21 21 0,0-21 16,-1 21-16,1 0 0,21-21 16,275 21-16,-275-21 0,22 21 15,-1 0-15,21 0 0,-21 0 16,0 0-16,22 0 0,-22 0 0,0 0 15,21 0-15,-20 0 0,-22 0 16,21 0-16,0 0 0,0 0 0,-21 0 16,0 0-16,0 0 15,0 0-15,0 0 0,-21 0 0,0 0 16,21 0-16,-43 0 0,1 0 16,0 0-16,-22 0 0,1 0 0,-22 0 15,0 0-15,-20 0 0,-1 0 16,-21 0-16,-21 0 0,-1 0 0,-20 0 15,-21 0-15,-1 0 0,1 0 16,-22 0-16,0 0 0,-21 0 0,1 0 16,-1 0-16,0 0 0,0 0 15,-21-22 17,0 1-17,0 0 1,-21 21-1</inkml:trace>
  <inkml:trace contextRef="#ctx0" brushRef="#br0" timeOffset="9811.52">16087 1651 0,'-22'0'15,"22"21"1,-21-21-1,21 21 1,-21-21-16,0 0 0</inkml:trace>
  <inkml:trace contextRef="#ctx0" brushRef="#br0" timeOffset="11274.19">762 3175 0,'0'-21'16,"0"0"-1,0 0 1,21-1 0,-21 1-16,0 0 15,0 0-15,0 0 16,0 0-16,0-1 0,0 1 15,0 42 32,0 1-47,0-1 16,0 21-16,0 0 0,0 1 0,0-1 16,0 22-16,0-1 15,0-21-15,0 22 0,-21-1 0,21-20 16,-21 20-16,21-20 0,0-1 15,-21 0-15,21-21 0,-22 22 16,22-22-16,-21 0 0,21 0 0,0 0 16,0 1-1,0-44 17,0 1-17,0 0-15,0 0 16,0 0-16</inkml:trace>
  <inkml:trace contextRef="#ctx0" brushRef="#br0" timeOffset="11916.04">1079 3577 0,'0'0'0,"0"21"0,0 1 16,0-1-1,22-21 32,-1 0-31,0 0-16,-21-21 0,0-1 0,21 22 16,-21-21-16,0 0 15,0 0-15,0 0 16,0 0-16,-21 21 15,0 0-15,0 0 16,-1 0-16,1 21 0,21 0 16,-21-21-16,21 21 0,0 0 15,0 0-15,-21 1 0,21-1 0,0 0 16,0 0 0,21-21-1,0 0-15,0 0 16,1-21-16,-1 0 15,0 0-15,-21-1 0,0 1 16,0 0 0,0 0-16,-21 0 15,0 21-15,-1 0 0,1 0 16,0 0 0,21 21-16,0 0 0,0 0 15,0 0-15,21-21 16,0 0-16,1 0 15,-1 0-15</inkml:trace>
  <inkml:trace contextRef="#ctx0" brushRef="#br1" timeOffset="20548.3">3873 2879 0,'0'0'0,"-21"-21"0,0-1 0,0 1 15,21-21-15,-21 21 0,21 0 16,-21-1-16,21 1 0,0 42 31,21 1-31,21-1 16,-21 21-16,22 0 0,-1 1 15,0-1-15,1 22 0,-1-22 0,-21 21 16,21 1-16,1 21 0,-1-22 16,22 64-16,-43-63 15,0-22-15,0 64 0,-21-64 16,0 0-16,21-20 0,-21-1 16,0 21-16,0-21 0,0-42 31,0 0-31,0 0 15,0-22-15,0 1 0,21-21 16</inkml:trace>
  <inkml:trace contextRef="#ctx0" brushRef="#br1" timeOffset="20828.11">4614 2731 0,'-63'21'31,"42"0"-31,-22 0 16,22 21-16,-21 1 0,-1-1 0,1 0 16,0 22-16,-43 63 0,43-42 15,-1-22-15,1 1 0,-21 20 16,20-41-16,-41 84 0,20-85 16,43 0-16,-21 1 0,-1-22 15,22 21-15,0-21 0,0 0 16,21 1-16,21-22 31,0-22-31,0 22 16,0-21-16,1 0 0,20 0 0,0 0 15</inkml:trace>
  <inkml:trace contextRef="#ctx0" brushRef="#br1" timeOffset="21155.95">4762 3323 0,'0'0'0,"0"21"0,0 22 0,0-1 15,0 0-15,0 22 16,0-22-16,0 22 0,-21-22 0,0 22 16,21-1-16,-21 22 0,21-22 15,0 22-15,-21 0 0,21-1 0,-21 1 16,21-22-16,0 22 0,0 0 15,-22-1-15,22 1 0,-21 0 0,21-22 16,-21 22-16,21-22 0,0 1 0,0-22 16,0 22-16,0-22 0,0-21 15,0 0-15,0 1 0,0-1 0,0-42 32,0-22-32,0 1 0,0 0 15,0-22-15,0 1 0,0-22 16,21 21-16,0-20 0,-21-1 15</inkml:trace>
  <inkml:trace contextRef="#ctx0" brushRef="#br1" timeOffset="21471.78">4657 3641 0,'0'-43'0,"0"86"0,-22-107 0,22 22 16,-21 21-16,21 0 0,-21-22 15,21 22-15,0 0 0,0-21 0,0 20 16,21 1-16,43-21 15,-22 21-15,-21 21 0,22-21 0,-1 21 16,21 0-16,-20 0 0,-1 0 16,0 21-16,1-21 0,-22 42 0,21-21 15,-42 0-15,21 22 0,-21-1 16,0-21-16,0 22 0,-21-1 0,0 0 16,-21 1-16,-1-22 0,1 21 15,0-21-15,-1 0 0,-20 1 0,21-1 16,-1 0-16,1 0 0,21-21 15,0 0-15,-22 0 0,22 0 16,42-21 0,22 0-16,-22 0 15,21 21-15,0-22 0,22 1 0,-22 0 16</inkml:trace>
  <inkml:trace contextRef="#ctx0" brushRef="#br1" timeOffset="21999.48">5778 3302 0,'0'-21'0,"0"42"0,0-63 15,0 21-15,0-1 0,0 1 16,0 0-16,0 0 0,-21 21 0,0 0 16,0-21-16,0 21 0,-22 0 15,22 0-15,0 21 0,-21 0 0,21 0 16,-22 0-16,22 22 0,-21-1 15,21 0-15,-1 1 0,1-1 16,0 22-16,0-22 0,0 0 0,21 1 16,-21-22-16,21 21 0,0-21 15,0 22-15,0-22 0,0 0 16,21-21-16,0 0 0,0 0 16,21 0-16,-20 0 0,20-21 0,0 0 15,1-1-15,-1 1 0,-21 0 16,21-21-16,1 21 0,-22-22 15,0 1-15,0 0 0,0-1 0,1 1 16,-22 0-16,0-1 0,0-20 16,0 20-16,0 22 15,0 0-15,0 42 16,0 0-16,-22 1 16,22 20-16,-21 0 0,21-21 15,-21 22-15,21-1 0,0 0 0,0 1 16,-21 20-16,21-20 0,0-22 15,0 21-15,0-21 0,0 0 16,0 1-16,21-1 0,0-21 16,0 0-16,1 0 15,-1 0-15,0 0 0,0-21 0,0-1 16,0 22-16,1-42 0,-1 21 16,0 0-16,0-22 0,0 1 15</inkml:trace>
  <inkml:trace contextRef="#ctx0" brushRef="#br1" timeOffset="22252.02">6265 2963 0,'0'0'16,"0"-21"-16,0 0 0,0 0 15,0 42 1,0 0-16,0 0 16,0 1-16,0 20 0,-21-21 15,21 21-15,0 1 0,0 20 0,0-20 16,-21-1-16,21 21 0,-21-20 15,21-1-15,0 0 0,0 1 16,0-22-16,-21 0 0,21 21 0,0-20 16,0-1-16,0 0 15,21-21 1,0-21-16,0 0 0,-21-1 16,21 1-16,0-21 0,1 21 15</inkml:trace>
  <inkml:trace contextRef="#ctx0" brushRef="#br1" timeOffset="22728.19">6604 2836 0,'0'-21'0,"0"42"0,0-21 31,0 22-31,0-1 16,0 21-16,0-21 0,0 22 0,0-1 15,0-21-15,0 43 0,0-22 16,0 0-16,0 1 0,-21 20 0,0-21 15,-1 1-15,22-1 0,-21 0 16,21-20-16,0 20 0,-21-21 0,21 0 16,-21 0-16,21 1 0,0-1 15,0-42 17,0-85-17,21 63-15,-21 1 16,21 0-16,0-43 15,1 43-15,-1-1 0,0 22 0,0-21 16,0 21-16,0 0 0,22 21 16,-22-22-16,0 22 0,0 0 0,22 0 15,-22 0-15,0 22 0,0-1 16,0 0-16,0 0 0,1 21 0,-22-20 16,0 20-16,0-21 0,0 21 0,0 1 15,0-22-15,0 21 16,0-21-16,0 1 0,0-1 0,-22 0 15,1 0-15,0 0 0,21 0 16,-21-21-16,0 0 16,0 0-1,21-21-15,0 0 16,0 0-16</inkml:trace>
  <inkml:trace contextRef="#ctx0" brushRef="#br1" timeOffset="22928.12">6096 3154 0,'21'0'32,"0"0"-17,0 0-15,1 0 0,-1 0 16,21 0-16,-21 0 0,0 0 0,22-21 15,-22 21-15,21 0 0,-21-21 16,1 21-16</inkml:trace>
  <inkml:trace contextRef="#ctx0" brushRef="#br1" timeOffset="24232.03">8276 2879 0,'0'0'0,"0"-21"0,21-1 16,-21 1-16,0 0 0,21 21 16,-21-21-16,22 0 0,-22 0 15,0-1-15,0 1 0,0 0 16,0 0-16,0 42 31,0 0-31,0 0 0,0 1 16,-22 20-16,22-21 0,-21 21 0,0 22 15,21-22-15,-21 22 0,0-22 16,0 22-16,21-1 0,-22 1 0,1-1 16,21-21-16,-21 22 0,21-22 15,0 1-15,0-1 0,0-21 0,0 21 16,0-20-16,21-1 0,0-21 0,1 21 15,-1-21-15,-21 21 0,21-21 16,0 0-16,0 0 0,22-21 0,-22 0 16,0 21-16,0-21 0,21-22 15,-20 22-15,-1 0 0,21-21 16,-21-1-16,0 1 0,-21 0 0,0-1 16,22 1-16,-22 0 0,0 20 15,0 1-15,0 0 0,0 0 0,-22 21 16,1 0-16,0 0 15,0 0-15,0 0 0,0 21 16,21 0-16,0 0 16,0 1-16,0-1 0,0 0 0,0 0 15,0 0-15,21-21 16,0 0-16,0 0 0,21 0 16,-20 0-16,20 0 0,0-21 15,1 0-15,-1 21 0,-21-21 16,21 0-16,1-1 0,-22 1 0,21 21 15,-21-21-15,1 21 0,-22-21 16,21 21-16,0-21 0,-21 0 16,-21 42 15,0 0-31,-1 0 16,22 0-16,0 0 0,-21 22 15,21-22-15,0 0 0,0 21 0,0-20 16,0-1-16,0 0 15,0 0-15,0 0 0,21-21 0,1 21 0,-1-21 16,0 0-16,0 0 16,0 0-16,22 0 0,-22-21 0,42 0 15,-20 0-15,-22 0 0,0-22 16,0 22-16,0 0 0,0-21 16,1 21-16,-1-22 0,-21 22 15,0 0-15,21 0 0,-21 0 0,0-1 16,21 22-16,-21-21 0,0 42 31,0 1-15,0 20-16,0-21 0,0 21 15,-21 1-15,21-1 16,0 22-16,0-22 0,0 21 0,0 1 16,0-22-16,0 22 0,0-1 15,0 1-15,0-1 0,0 1 0,21 20 16,-21-20-16,0-1 0,0 1 0,0 21 15,0-22-15,0 1 0,0-22 16,0 21-16,-21 1 0,21-22 0,-21 22 16,0-22-16,21 0 0,-22 1 0,1-1 15,21 0-15,-21-20 0,0-1 0,0 0 16,0 0-16,-1-21 16,1 0-16,0 0 0,0-21 0,21 0 15,0 0-15,-21-22 0,21-20 16,0 20-16,0-20 0,0-22 15,0 1-15,21-1 0,0-21 0,0 0 16,0 0-16,1 22 0,20-22 0,-21 21 16,0 1-16,22-1 0,-22 21 15,0 1-15,0-1 0,21 1 0,-20 21 16,-1-1-16,21 1 0,-21 0 0</inkml:trace>
  <inkml:trace contextRef="#ctx0" brushRef="#br1" timeOffset="24980.81">11493 3154 0,'0'0'0,"22"-21"15,-1 0-15,0 21 16,-21-22-16,21 1 0,0 0 0,-21 0 16,0 0-16,0-22 0,0 22 15,0-21-15,0 21 0,0-22 0,0 22 16,-21 0-16,21 0 0,-42 0 0,21 0 16,-1 21-16,1 0 15,-21 0-15,21 21 0,-22 0 0,1 0 16,21 0-16,-21 22 0,-1-1 15,22 0-15,-21 1 0,21-1 0,-22 0 16,22 1-16,0-1 0,21 0 0,0 1 16,0-22-16,0 21 0,0-21 15,0 0-15,21 1 0,0-1 0,0 0 16,1-21-16,20 0 0,-21 0 16,21 0-16,22-42 0,-22 20 15,1 1-15,-22 0 0,21-21 16,0 21-16,-20-22 0,-1 1 15,0 0-15,0 20 0,0-20 0,0 0 16,-21-1-16,0 22 0,0 0 16,0 0-16,0 0 0,0 42 31,0 0-31,0 0 0,-21 0 0,21 22 16,0-1-16,-21-21 0,21 22 0,0-1 15,0 0-15,0-21 0,0 22 16,0-22-16,0 21 0,0-21 0,0 1 15,42-1-15,-20-21 16,20 0-16,-21 0 0,21-21 16,-20-1-16,20 1 0,0 0 15,1-21-15,-1 21 0,0-22 0,1 1 16,-1 0-16,0-22 0</inkml:trace>
  <inkml:trace contextRef="#ctx0" brushRef="#br1" timeOffset="25201.38">12319 2582 0,'21'-42'0,"-42"84"0,42-126 15,-21 63-15,0-1 0,-21 22 32,0 43-32,0-1 0,-1 0 0,22 1 15,-21 20-15,0-20 0,0 20 0,21-21 16,0 22-16,-21-22 0,21 1 16,-21-1-16,21 0 0,0 1 15,0 20-15,0-42 16,0 0-16,21 1 0,0-1 0,0-21 15,21 0-15,-20 0 0,-1 0 16,0-21-16,21-1 0,-21 1 16,22 0-16,-22-21 0,21 21 0</inkml:trace>
  <inkml:trace contextRef="#ctx0" brushRef="#br1" timeOffset="25427.41">12721 2519 0,'0'0'15,"0"-42"-15,21-1 0,-21 1 0,0 21 16,0 42-1,0 0-15,0 21 16,-21 1-16,0-1 0,21 22 16,-21-1-16,21 1 0,0-22 15,-21 21-15,-1 1 0,1-22 0,21 1 16,0 20-16,0-21 0,-21-20 0,21 20 16,-21 0-16,21-21 0,0 1 15,0-1-15,0 0 0,0 0 0,21-42 31,0 0-31,0 0 16,-21-1-16</inkml:trace>
  <inkml:trace contextRef="#ctx0" brushRef="#br1" timeOffset="25668.51">11959 2985 0,'-42'0'0,"84"0"0,-127 0 0,64 0 16,0 0-16,42 0 16,0 0-16,22 0 15,-22 0-15,21 0 0,1 0 0,-1 0 16,21 0-16,-20-22 0,20 22 16,1 0-16,-22 0 0,22-21 0,-1 21 15,-21 0-15,1 0 0,-22 0 16,21-21-16,-21 21 0,22 0 15,-22 0-15,0-21 0,0 21 0</inkml:trace>
  <inkml:trace contextRef="#ctx0" brushRef="#br1" timeOffset="26271.29">12996 3027 0,'0'0'0,"-21"0"0,0 0 16,0 0-16,0 0 0,21-21 0,-22 21 16,22-21-16,-21-1 0,21 1 15,0 0-15,0 0 16,21 0-16,1 21 0,20-21 0,-21 21 16,21-22-16,1 22 0,-1 0 15,-21 0-15,22 0 0,20 0 0,-42 22 16,22-1-16,-1-21 0,0 21 0,-21 0 15,1 0-15,-1 0 0,-21 1 16,0 20-16,0-21 0,0 0 0,0 0 16,0 1-16,0-1 0,-43 0 15,22 0-15,0 0 0,0 0 0,0-21 16,0 22-16,-1-22 0,1 0 16,0 0-1,21-22-15,0 1 16,0 0-16,21 0 15,0 0-15,1 0 0,-1-1 0,0 1 16,0 0-16,21 0 0,-20-21 16,20 20-16,0 1 0,1 0 0,-22 0 15,21 0-15,0 0 0,1-1 16,-1 22-16,0 0 0,-20-21 0,20 21 16,-21 0-16,0 0 0,0 0 15,-21 21-15,0 1 16,0-1-16,0 0 0,0 0 0,0 0 15,0 0-15,-21 1 0,21-1 0,0 0 16,-21 0-16,0 0 0,21 0 16,0 1-16,0-1 0,0 0 0,0 0 15,0-42 32,21 0-47,0 0 0,-21-1 16,21 1-16</inkml:trace>
  <inkml:trace contextRef="#ctx0" brushRef="#br1" timeOffset="26576.18">13949 2540 0,'0'0'0,"-21"0"0,-1 0 16,1 0-16,0 0 0,0 21 0,21 0 15,0 1-15,0-1 16,0 0-16,21 0 15,0-21-15,0 0 0,1 0 16,-1 0-16,0 0 0,0 0 16,0-21-16,22 0 0,-22 0 15,-21-1-15,0 1 16,0 0-16,0 0 0,0 0 0,-21-22 16,-1 22-16,1 0 0,0 21 0,0-21 15,-21 21-15,20 0 0,1 0 16,-21 0-16,21 0 0,0 0 0,-1 21 15,1 0-15,21 0 0,-21 1 16,21-1-16,0 0 0,0 0 0,0 0 16,42 0-16,-20-21 0</inkml:trace>
  <inkml:trace contextRef="#ctx0" brushRef="#br1" timeOffset="28080.26">14499 2350 0,'0'0'0,"0"-22"0,-21 22 32,0 22-32,0-1 0,21 0 15,-22 21-15,1 1 0,21-1 16,0 21-16,-21-20 0,0 20 0,0-20 15,21 20-15,0-21 0,-21 22 0,21-22 16,-22 1-16,22-1 0,-21 21 16,21-20-16,0-1 0,0-21 15,0 22-15,0-22 0,0 0 16,0 0-16,0-42 31,0 0-31,0 0 0,0-22 16,0 22-16,0-21 0,0 21 0,0-22 15,0 1-15,43-22 16,-22 22-16,0 21 0,0-21 0,21 20 16,-20 1-16,20 0 0,-21 21 15,21-21-15,1 21 0,-1 0 0,0 0 16,1 0-16,-1 21 0,22 0 16,-22 0-16,0 1 0,1-1 15,-22 21-15,21-21 0,-21 22 0,0-22 16,-21 21-16,0-21 0,0 22 15,-21-1-15,0 0 0,0-21 16,-21 1-16,-1-1 0,22 0 0,-21 0 16,-43-21-16,43 21 15,-1-21-15,1 0 0,0 0 0,-1 0 16,1-21-16,0 0 0,21 21 16,-22-21-16,-20-22 0,20 22 15,22 0-15,0 0 0,0 0 16,0 0-16,0 21 0,42 21 31,0 0-15,0 0-16,0 0 0,22 0 0,-22 1 15,21-1-15,0-21 0,1 21 16,-1 0-16,0-21 0,1 0 0,-1 21 16,22-21-16,-22 0 0,0 0 0,22 0 15,-22 0-15,22 0 0,-22-21 16,85-21-16,-85 21 0,1-1 15,-1 1-15,0-21 0,1 21 16,-22-22-16,0 1 0,0 21 16,0-21-16,-21-22 0,21 22 15,-21 21-15,0-1 16,0 1-16,-21 21 16,0 21-16,21 1 15,-21-1-15,0 0 0,21 0 0,0 0 16,-21 22-16,21-22 0,-22 0 15,22 21-15,0-21 0,0 22 16,0-1-16,0-21 0,22 0 0,-1-21 16,0 22-16,-21-1 0,21-21 15,0 0-15,22 0 0,-22 0 0,0 0 16,0 0-16,21-21 0,-20-1 16,-1 1-16,21 0 0,-21 0 0,0 0 15,1-22-15,-1 1 16,21-43-16,-42 64 0,21-21 15,0-22-15,-21 43 0,22 0 16,-22 42 0,0 0-1,0 22-15,0-22 0,0 0 16,0 21-16,0-20 0,-22-1 0,22 21 16,0-21-16,0 0 0,0 22 15,0-22-15,0 0 0,0 0 16,0 0-16,22 1 0,-1-22 0,0 21 15,0-21-15,0 0 0,0 0 16,1 0-16,-1 0 0,21 0 0,-21-21 16,0-1-16,22 1 0,-22 0 15,0-21-15,21-1 0,-20 1 0,-1 0 16,0-22-16,0 1 0,0-22 16,0 22-16,1-22 0,-1 0 0,0 22 15,0-1-15,-21 1 0,0 20 16,0 1-16,0 21 0,0 0 0,0 0 15,0-1-15,0 44 16,-21 20-16,21-21 16,-21 21-16,0 22 0,21-1 0,-22 1 15,1-1-15,0 1 0,21-1 16,-21 43-16,21-42 16,-21-22-16,21 0 0,0 1 15,0-1-15,0-21 0,0 22 0,0-22 16,0 0-16,0 0 0,0 0 0,21-21 31,0 0-31,0 0 0,0-21 0,1 0 16,20 21-16,-21-42 0,21 20 15</inkml:trace>
  <inkml:trace contextRef="#ctx0" brushRef="#br1" timeOffset="28460.05">16743 2921 0,'0'0'0,"21"0"63,-21-21-63,21 0 0,0 21 0,0-21 16,1-1-16,-1 22 0,0-21 15,-21 0-15,0 0 0,21 0 0,-21 0 16,-21 21 15,0 0-31,0 0 16,-1 0-16,1 21 0,0 0 0,0 0 15,0 21-15,0-20 0,-1-1 0,1 21 16,0-21-16,21 0 0,0 22 16,-21-22-16,21 0 0,0 21 0,0 1 15,0-22-15,0 21 16,21-42-16,-21 21 0,21 1 0,22-1 15,-22-21-15,0 21 16,0-21-16,0 0 0,0 0 0,22 0 16,-22-21-16,0 21 0,21-21 0,-20-1 15</inkml:trace>
  <inkml:trace contextRef="#ctx0" brushRef="#br1" timeOffset="28863.53">17399 2921 0,'42'-21'0,"-84"42"0,105-63 0,-41-1 16,-1 22-16,0 0 0,0 0 15,-21 0-15,0 0 16,-21 21 0,0 0-16,-22 0 0,22 0 0,0 0 15,0 21-15,-21-21 0,20 21 0,1 0 16,0 0-16,0 0 0,0 1 16,0-1-16,21 0 0,0 0 15,0 0-15,0 0 0,0 1 16,21-22-16,0 21 15,0-21-15,21 0 0,-20 21 0,-1 0 16,0-21-16,0 21 0,21-21 16,-20 0-16,-1 21 0,0-21 0,0 0 15,-21 22-15,21-22 0,0 21 16,-21 0-16,0 0 16,-21 0-1,0-21-15,0 0 0,-21 21 0,20-21 16,1 0-16,-21 0 0,21 0 15,-22 22-15,22-22 0,0 0 16,0 0-16,0 0 0,0 0 0,-1 0 16,1 0-1,0-22-15,21 1 0,-21 0 16,21 0-16,0 0 0,0 0 16</inkml:trace>
  <inkml:trace contextRef="#ctx0" brushRef="#br1" timeOffset="29171.08">16087 2286 0,'0'0'0,"-22"0"0,1 0 15,0 0-15,42 0 16,0 0-16,22 0 15,-1 0-15,22 0 0,20 0 16,-20 0-16,20 0 0,1 0 0,0 0 16,-1 0-16,-20 0 0,21 0 0,-43 0 15,21 0-15,-20 0 0,-1 0 16,0 0-16,-20 0 0,-1 0 0,0 0 16,0 0-16,-42 0 31,0 0-16,0 0-15,-1 0 0,1 0 16</inkml:trace>
  <inkml:trace contextRef="#ctx0" brushRef="#br1" timeOffset="30492.54">4043 3937 0,'0'0'16,"-21"0"-16,-22 21 0,22-21 0,-21 0 15,21 0-15,-22 0 0,22 0 0,0 0 16,-21 0-16,20 0 0,1 0 0,0 0 16,0 0-16,0 0 15,21 21 16,0 1 1,21-22-32,0 0 0,0 0 15,0 0-15,22 0 0,-1 0 0,0 0 16,1 0-16,20 0 0,-20 0 16,20 0-16,1 0 0,-1 0 0,22 0 15,-1 0-15,1 0 0,0 0 16,-1 0-16,22 0 0,-21 0 0,21 0 15,-22 0-15,22 0 0,-21-22 16,21 22-16,0 0 0,-1 0 0,22 0 16,-21 0-16,21 0 0,-21 0 15,21 0-15,0 0 0,0 0 0,0 0 16,0 0-16,21 0 0,-21 0 16,0 0-16,0 0 0,21 0 15,-21 0-15,22-21 0,-22 21 0,21 0 16,0 0-16,-21 0 0,21 0 15,-21 0-15,21 0 0,0 0 0,1 0 16,-1 0-16,-21 0 0,21 0 0,21-21 16,-21 21-16,22 0 0,-1 0 15,0 0-15,-20 0 0,20 0 0,0 0 16,-21 0-16,22-21 0,-1 21 16,-21 0-16,0 0 0,22 0 0,-22 0 15,21 0-15,1 0 0,-22 0 16,0 0-16,0 0 0,21 0 15,-20 0-15,20 0 0,-21 0 0,0 0 16,149 0-16,-170 0 16,21 0-16,0 0 0,-21 0 0,21-21 15,-21 21-15,0 0 0,0 0 0,0 0 16,0 0-16,0-21 0,0 21 16,-21 0-16,21 0 0,-21 0 15,21 0-15,-43 0 0,22 0 0,0 0 16,-21 0-16,21 0 0,-1 0 15,-20 0-15,21 0 0,-21 0 0,20 0 16,-41 0-16,21-22 0,-1 22 16,-20 0-16,-1 0 0,1-21 0,-1 21 15,1 0-15,-22 0 0,22 0 16,-22-21-16,21 21 0,-20 0 0,-1 0 16,0 0-16,1 0 0,-22 0 15,21 0-15,-21-21 0,1 21 0,-1 0 16,21 0-16,-42-21 47,-21 21-32,0 0-15,0 0 16,21-21 0,0-1-16</inkml:trace>
  <inkml:trace contextRef="#ctx0" brushRef="#br1" timeOffset="30635.62">17674 3725 0,'0'0'0,"-21"0"16,0 0-16,0 0 16,-1 0-16,1 0 15,21 22-15,-21-22 0,0 21 16,0 0 0,0 0-16,-1-21 15,1 21-15,0-21 0</inkml:trace>
  <inkml:trace contextRef="#ctx0" brushRef="#br1" timeOffset="37855.26">889 5673 0,'0'0'0,"0"-21"0,-21 21 0,21-22 15,0 1 1,0 0-1,0 0 1,0 0 0,0 0-1,0-1-15,21 1 16,0 21-16,0-21 16,-21 0-16,21 0 0,-21 0 0,22 21 15,-22-22-15,0 1 0,0 0 16,0 0-16,-22 21 15,1-21-15,-21 21 0,21 0 16,-22 0-16,1 0 0,-21 0 0,20 21 16,1-21-16,-22 21 0,22 0 15,0 0-15,-1 1 0,1-1 16,21 0-16,0 21 0,21-21 0,0 1 16,0-1-16,0 0 15,42 0-15,0 0 0,1 0 0,-1 1 16,22-1-16,-1 21 0,-21-21 15,22 0-15,-22 1 0,22 20 16,-43-21-16,21 0 0,-21 0 0,1 22 16,-22-22-16,0 0 0,0 21 15,-22-20-15,-20-1 0,-21 0 0,20 0 16,-20 0-16,-22 0 0,22 1 16,-22-22-16,21 0 0,1 0 15,-1 0-15,1 0 0,21-22 0,-1 1 16,22 0-16,-21 0 0,21 0 15,21 0-15,0-22 0,0 22 16,0 0-16,0-21 0,42 20 16,-21-20-16,21 21 0,1 0 15,-1 0-15,0-1 0,22 1 0,-22 0 16,22 21-16,-1 0 0</inkml:trace>
  <inkml:trace contextRef="#ctx0" brushRef="#br1" timeOffset="38435.44">1122 5673 0,'0'0'16,"21"0"-16,-21 21 0,0 0 0,21 0 0,-21 0 15,0 1 1,0-1-16,0 0 0,0 0 0,0 0 16,0 0-16,0 1 0,0-1 15,0 0-15,-21 0 0,21 0 16,0 0-16,21-21 15,21 0-15,-20 0 16,-1 0-16,21 0 0,0 0 0,1 0 16,-1-21-16,0 0 0,1 0 15,-1 0-15,0-22 0,-20 22 0,20 0 16,-21-21-16,0 21 0,0-1 16,-21-20-16,0 21 0,0 0 15,0 0-15,-21 42 31,21 0-31,-21 0 16,21 21-16,-21 1 0,21-1 16,0 0-16,0 22 0,0-22 0,0 22 15,0-22-15,-21 22 0,21-1 16,-21 1-16,-1-1 0,22 1 0,0-1 16,0 1-16,0-22 0,-21 21 15,21 1-15,0-22 0,0 1 16,0-1-16,0 0 0,0 1 0,0-1 15,-21-21-15,0 21 0,0-20 16,0 20-16,-22-21 0,1 0 16,0 0-16,-22 1 0,22-22 0,-22 0 15,22 0-15,-22 0 0,1-22 16,21 1-16,-22 0 0,22-21 16,-22 21-16,22-22 0,0 1 0,-1-22 15,22 22-15,0 0 0,21-22 16,0 22-16,0 0 0,21-22 0,21 22 15,-20-1-15,20-20 0,0 21 16,22-1-16,-1-20 0,1 20 0</inkml:trace>
  <inkml:trace contextRef="#ctx0" brushRef="#br1" timeOffset="38875.71">1990 5673 0,'0'0'0,"0"21"15,0 0 1,0 0-16,0 22 0,0 20 16,0-42-16,0 22 0,0-22 15,-22 21-15,22 0 0,0-20 0,0-1 16,-21 0-16,21 0 0,0 0 16,0 0-16,0-42 46,0 0-46,0-21 0,0 21 16,0-22-16,0 1 0,0 0 0,21-1 16,-21-20-16,22 20 0,-1 1 15,0 0-15,0-1 0,21 22 0,-20 0 16,-1 0-16,21 21 0,0 0 16,-20 21-16,20 0 0,-21 0 15,21 22-15,-20-1 0,-22 0 0,0 1 16,0-1-16,0 0 0,0 1 15,0-22-15,-22 21 0,22 1 0,-21-22 16,0 0-16,21 0 0,-21 0 16,21 0-16,0-42 31,21 0-31,0 0 16,0 0-16,22-22 0,-22 1 0,0 0 15</inkml:trace>
  <inkml:trace contextRef="#ctx0" brushRef="#br1" timeOffset="39096.58">2794 5313 0,'0'42'31,"0"-21"-31,0 1 0,0 20 0,0 0 16,-21 1-16,0-1 0,21 21 15,-22-20-15,1-1 0,21 0 0,-21 22 16,0-22-16,0-21 0,21 22 15,0-22-15,0 0 0,0 0 0,0 0 16,0 1-16,21-22 16,0 0-16,0 0 0,0-22 15,1 1-15,-1 0 0,-21 0 16</inkml:trace>
  <inkml:trace contextRef="#ctx0" brushRef="#br1" timeOffset="39271.49">2540 5715 0,'0'0'0,"-21"0"0,0 0 0,21 21 16,42-21 15,-21 0-31,21-21 16,-20 21-16,20-21 0,0 21 15,22-21-15,-22 21 0,0 0 0,1 0 16</inkml:trace>
  <inkml:trace contextRef="#ctx0" brushRef="#br1" timeOffset="39771.39">3492 5673 0,'0'0'16,"0"-21"-16,0-1 0,0 1 0,0 0 0,0 0 15,0 0-15,0 0 16,-21-1-16,0 1 0,0 21 0,0 0 15,0 0-15,-1 0 0,1 0 16,0 0-16,-21 0 0,21 21 0,-1 1 16,1-1-16,0 21 0,0-21 15,0 22-15,0-1 0,-1 0 16,1 1-16,0-1 0,21-21 0,0 21 16,0-20-16,0-1 0,0 21 15,0-21-15,0 0 0,21-21 16,0 0-16,1 0 15,-1 0-15,0 0 0,0 0 0,0 0 16,0-21-16,22 0 0,-22 0 16,0-21-16,0 20 0,-21-20 0,21 21 15,1-21-15,-22-1 0,21 1 16,-21 0-16,0 20 0,0 1 0,0 0 16,0 42-1,0 0-15,0 22 16,0-22-16,0 21 0,-21-21 15,21 22-15,0-1 0,0-21 16,0 22-16,-22-22 0,22 0 0,0 21 16,0-21-16,0 1 15,22-22-15,-1 0 0,0 0 0,0 0 16,0 0-16,0 0 0,1 0 16,20 0-16,-21 0 0,0-22 0,22 1 15,-22 0-15,0-21 0,0 21 0,0-22 16</inkml:trace>
  <inkml:trace contextRef="#ctx0" brushRef="#br1" timeOffset="40203.49">3873 5588 0,'0'0'0,"22"-21"0,-22 0 15,21 21-15,0 0 16,0 0-16,0 0 0,0 0 16,1 0-16,-1 0 0,-21 21 15,21 0-15,0-21 0,-21 21 0,0 0 16,21 1-16,-21 20 0,0-21 0,0 21 15,0-20-15,0 20 0,-21-21 16,0 21-16,0-20 0,0-1 0,-1 21 16,1-21-16,0 0 15,0-21-15,21 22 0,21-22 32,0-22-17,0 1-15,1 0 0,20-21 0,-21 21 16,0-22-16,0 1 0,22 0 15,-22-1-15,0 1 0,0 0 16,0 20-16,1-20 0,-1 21 0,-21 0 16,0 42-1,-21 0 1,21 0-16,-22 0 0,1 22 0,0-1 16,0-21-16,21 22 0,0-1 0,-21-21 15,21 21-15,0-20 0,-21-1 16,21 21-16,0-21 0,0 0 15,0 1-15,21-1 16,0-21-16,0 0 0,-21 21 0,42-21 16,-20 0-16,-1 0 0,0 0 0,0 0 15</inkml:trace>
  <inkml:trace contextRef="#ctx0" brushRef="#br1" timeOffset="40735.58">1037 6541 0,'-21'0'0,"42"0"0,-63 0 0,21 0 0,21 21 31,21-21-31,0 0 16,21 0-16,1 0 0,20 0 15,1 0-15,20 0 0,1 0 16,21 0-16,0 0 0,-1 0 0,22 0 16,0 0-16,0 0 0,22 0 15,-1 0-15,0 0 0,0-21 0,21 21 16,-20 0-16,20-22 0,-21 22 0,0 0 16,22-21-16,-43 21 0,21 0 15,-21-21-15,0 21 0,-21-21 0,-1 21 16,1 0-16,-21-21 15,-22 21-15,1 0 0,-1 0 0,-20-21 16,-22 21-16,21-22 0,-21 22 0,1-21 16,-22 0-1,0 0 1,0 0-16,0 0 0</inkml:trace>
  <inkml:trace contextRef="#ctx0" brushRef="#br1" timeOffset="41163.72">5567 5609 0,'0'0'0,"-21"0"16,-1 0-16,1 0 16,0 0-16,21 21 31,-21-21-31,21 22 16,21-22 15,0 0-16,0 0-15,-21-22 0,22 22 0,-22-21 16,0 0-16,0 0 16,0 0-1,-22 21-15,1 0 0,0 0 16,0 0-16,0 21 16,0 0-16,-1 0 15,22 0-15,0 1 16,0-1-16,0 0 15,0 0-15</inkml:trace>
  <inkml:trace contextRef="#ctx0" brushRef="#br1" timeOffset="41453.71">5524 6075 0,'0'0'16,"0"21"-16,0 0 15,22-21 17,-22-21-17,21 21-15,-21-21 16,0 0-16,-21 21 31,-1 0-31,1 0 16,0 0-16,0 0 15,0 0-15,21 21 16,21-21 0,21 0-16</inkml:trace>
  <inkml:trace contextRef="#ctx0" brushRef="#br1" timeOffset="42115.83">7810 5355 0,'0'0'16,"22"-42"-1,-1 21-15,-21 0 0,21 21 0,0-22 0,-21 1 16,21 21 0,-21-21-16,21 21 0,-21 21 31,-21 0-31,0 1 0,0-1 15,0 0-15,-22 21 0,22 1 16,-21-1-16,0 0 0,-1 22 0,1-1 16,0-20-16,-1 20 0,1 1 15,0-1-15,-1-21 0,1 22 16,21-22-16,-22 1 0,1-1 0,21 0 16,0 1-16,-22 20 15,22-42-15,0 0 0,21 1 0,-21-1 16,21 0-16,0 0 0,0-42 47,0 0-32,0 0-15,21-1 0,-21 1 16,21 0-16,0 0 0,1 0 0,-1-22 16,0 1-16</inkml:trace>
  <inkml:trace contextRef="#ctx0" brushRef="#br1" timeOffset="42539.77">8361 5292 0,'0'0'0,"0"-43"31,0 22-31,21 21 0,-21-21 15,21 21-15,-21-21 16,0 42 31,0 0-47,-21 0 0,0 1 0,0-1 16,-1 21-16,1 0 0,0 1 15,-21-1-15,-1 22 0,1-1 0,0 1 16,-22-22-16,1 21 0,20 1 15,-20-1-15,-1 1 0,1-1 0,21-20 16,-1 20-16,1-20 0,0-1 16,-1 0-16,22 1 0,0-1 0,0-21 15,0 21-15,-1-20 0,1 20 0,21-21 16,0 0-16,0 0 16,-21 1-16,21-44 31,0 1-31,0 0 15,0 0-15,0 0 0</inkml:trace>
  <inkml:trace contextRef="#ctx0" brushRef="#br1" timeOffset="43768.73">5546 6117 0,'0'0'0,"21"0"15,-21-21 1,0 0-1,-21 21 1,-1 0-16,1 0 16,0 0-1,0 0-15,0 0 16,21 21-16,0 0 0,-21-21 0,21 21 16,-22-21-16,22 22 0,0-1 15,0 0-15,0 0 16,22-21-1,-1 0-15,0 0 16,0 0 0,0 0-16,0-21 15,1 0-15,-22 0 16,0-1-16,0 1 16,0 0-16,0 0 15,-22 21 1,1 0-1,0 0-15,0 21 16,0-21-16,21 21 16,-21 0-16,21 1 0,0-1 15,0 0-15,0 0 16,21-21 0,0 0-16,0 0 15,0 0-15,0 0 16,1 0-16,-1 0 0,-21-21 15,21 21-15,0-21 0,-21 0 16,21 21-16,-21-22 0,0 1 16,0 0-16,0 0 15,-21 21-15,0 0 16,0 0-16,0 0 16,-1 0-16,1 0 15,21 21-15,0 0 16,0 0-1,0 1 1,21-22 0,1 0-16,-1 0 15,-21-22 1,0 1 0,0 0-16,0 0 15,0 0-15</inkml:trace>
  <inkml:trace contextRef="#ctx0" brushRef="#br1" timeOffset="44530.73">5397 5652 0,'0'21'0,"0"0"15,0 0 1,22-21 0,-1 0 15,-21-21-16,0 0-15,0 0 16,0-1 0,-21 22-16,-1 0 15,1 0 1,21 22 15,0-1-15,0 0-16,21-21 31,1 0-31,-1 0 16,-21-21-1,0 0-15,0-1 0,0 1 16,0 0 0,-21 21-1,-1 0 1,1 0-16,21 21 31,0 0-15,0 1-1,21-22 17,-21 21-32,22-21 15</inkml:trace>
  <inkml:trace contextRef="#ctx0" brushRef="#br1" timeOffset="46108.45">5440 5715 0,'21'-21'15,"-21"0"1,0 0 15,0 42 32,0 0-32,0 0-15,21-21 62,-21-21-78,0 0 15,0 0 1,-21 21 31,21 21-31,-21-21-16,21 21 15,0 0 1,21-21 15,0 0 0,0 0-15,-21-21-16,21 21 16,-21-21-16,0 0 31,22 21-31,-44 0 47,1 0-32,21 21 1</inkml:trace>
  <inkml:trace contextRef="#ctx0" brushRef="#br1" timeOffset="46908.06">5482 6223 0,'0'-21'16,"21"21"249,0-21-249,1 21-1</inkml:trace>
  <inkml:trace contextRef="#ctx0" brushRef="#br1" timeOffset="53927.77">8699 5757 0,'0'-21'16,"0"0"-16,0 0 15,0 0-15,0 0 16,0-1-16,0 1 0,0 0 0,0-21 16,0 21-16,0-1 0,0 1 15,0 0-15,0 0 0,0 0 0,0 0 16,0-1-16,0 1 16,0 42-1,-21 1-15,0 20 16,21-21-16,0 21 0,-21 1 15,21 20-15,0-20 0,0 20 0,-21 1 16,21-1-16,0-21 16,-21 22-16,21-22 0,0 22 0,0-22 15,0 0-15,0 1 0,0-22 0,0 0 16,0 21-16,0-20 0,21-1 16,0-21-16,0 0 0,0 0 15,0 0-15,1 0 0,20-21 16,-21 21-16,21-22 0,-20 1 0,-1 0 15,21 0-15,-21-21 0,0 20 0,-21 1 16</inkml:trace>
  <inkml:trace contextRef="#ctx0" brushRef="#br1" timeOffset="54128.62">8509 5863 0,'0'0'0,"0"21"0,-21-21 15,42 0 1,0 0 0,0 0-16,0 0 0,22-21 15,-1 21-15,0-21 0,1 21 0,-1-21 16,0 21-16,1-21 0,-1 0 16,0 21-16,1-22 0,-1 22 0,0 0 15</inkml:trace>
  <inkml:trace contextRef="#ctx0" brushRef="#br1" timeOffset="55275.96">9652 5927 0,'0'0'0,"21"0"16,0 0-16,0 0 15,1 0-15,-22-21 0,0-1 0,21 22 16,-21-21-16,21 0 0,-21 0 15,0 0-15,0 0 0,0-1 0,0-20 16,0 21-16,-21-43 16,0 43-16,-1-21 0,-20 21 15,21 21-15,-21-21 0,-1 21 0,22 0 16,-21 0-16,21 0 0,-22 21 16,22 0-16,-21 0 0,21 21 0,-1-20 15,1 41-15,0-21 0,0 1 0,0-1 16,21 22-16,0-22 0,0 0 15,0 1-15,0-22 0,0 21 0,0-21 16,0 0-16,21 1 0,0-1 16,0-21-16,0 0 0,1 0 15,-1 0-15,0 0 0,0 0 0,21 0 16,-20-21-16,20-1 0,0 1 0,-21 0 16,22 0-16,-1 0 0,-21-22 15,22 22-15,-1-63 0,-21 41 16,0 1-16,0 0 0,-21-1 15,22 22-15,-22-21 0,0 21 0,0-1 16,0 44 0,0-1-16,0 0 15,-22 21-15,22-21 0,0 22 16,-21-1-16,21 0 0,0 1 0,0-1 16,0-21-16,0 22 0,0-22 15,0 0-15,21 0 0,1 0 16,-1 0-16,0 1 0,21-22 0,-21 0 15,22 0-15,-1 0 0,0 0 0,1 0 16,20-22-16,-20 1 0,-1 0 16,0 0-16,22 0 0,-22-22 15,0 22-15,1-21 0,-1 0 0,-21-1 16,22-41-16,-22 20 0,-21 22 16,0 21-16,0-22 0,0 22 0,0 0 15,-21 0-15,-1 21 0,1 0 16,0 0-16,-21 0 0,21 0 0,-22 0 15,1 21-15,0 0 16,-1 0-16,22 0 0,-21 1 0,-1 20 16,22-21-16,0 21 0,0 1 0,21-22 15,0 0-15,0 21 0,0-20 16,21-22-16,0 21 0,0-21 0,22 0 16,-22 0-16,0 0 0,21 0 15,-20 0-15,20-21 0,-21 21 0,21-22 16,-20 1-16,-1 21 0,0-21 0,0 0 15,0 0-15,0 0 0,1 21 16,-22-22-16,0 1 0,21 21 16,-21 21 15,0 1-31,-21 20 0,21-21 16,0 0-16,0 22 0,-22-22 15,22 21-15,0 0 0,-21 1 0,21-1 16,0-21-16,0 22 0,0-1 15,-21 0-15,21 22 0,0-22 0,0 0 16,0 22-16,0-1 0,0-20 0,21 20 16,0-20-16,-21 20 0,22-21 15,-22 22-15,21-22 0,-21 1 16,0-1-16,0 0 0,0 22 0,0 20 16,-21-41-16,-22-1 0,22-21 15,0 22-15,-21-22 0,-1 0 16,1 0-16,0 0 0,-1-21 0,1 0 15,-22 0-15,1 0 0,21-21 0,-22 0 16,22-21-16,-22-1 0,22 22 16,0-21-16,20-1 0,-20 1 0,21 21 15,21-21-15,0-1 0,0 22 0,0-21 16,0-1-16,0 1 0,21 0 16,0-1-16,22 1 0,-1 0 0,0-22 15,1 1-15,20-1 0,1 1 0,-1 20 16,1-20-16</inkml:trace>
  <inkml:trace contextRef="#ctx0" brushRef="#br1" timeOffset="55757.68">10901 5567 0,'0'0'0,"0"-21"0,0-64 31,-21 85-15,-1 21-1,22 0-15,0 22 0,0-22 16,0 21-16,-21-21 0,21 22 0,-21 20 16,21-20-16,0-22 15,0 21-15,-21-21 0,21 0 0,0 1 16,0-1-16,0 0 16,-21-21-1,0-21 1,21 0-16,0-1 15,0 1-15,0-21 0,0 21 0,0-22 16,0 1-16,0 0 0,21 21 16,0-22-16,0 22 0,0-21 0,0 21 15,1-1-15,-1 1 0,21 0 0,-21 21 16,22 0-16,-22 0 0,21 0 16,0 0-16,-20 0 0,20 0 0,0 21 15,-21 0-15,1 22 0,-1-22 16,0 21-16,0 1 0,-21-1 15,0-21-15,0 21 0,0 1 0,0-22 16,0 21-16,0-21 0,-21 1 16,0-1-16,21 0 0,0 0 0,-21-21 15,21 21-15,-22-21 0,44-21 32,-1 0-32,0 0 15,0 0-15</inkml:trace>
  <inkml:trace contextRef="#ctx0" brushRef="#br1" timeOffset="56959.99">12065 5567 0,'0'0'0,"0"-42"15,0 20 1,0 1-16,0 0 0,-21 0 15,0 21-15,-1-21 0,1 0 16,0 21-16,21-22 0,-21 22 16,0 0-16,0 0 0,-22 0 0,22 0 15,0 22-15,0-1 0,-22-21 16,22 21-16,-21 21 0,21-21 16,0 22-16,-1-1 0,1-21 15,0 22-15,21-1 0,0 0 0,0 1 16,0-22-16,0 42 0,0-42 15,0 1-15,21-22 0,0 21 16,1-21-16,-1 0 0,0 0 0,0 0 16,21 0-16,-20-21 0,20 21 15,-21-22-15,21 1 0,-20 0 16,20 0-16,-21-21 0,0 20 0,22-20 16,-22 0-16,0-1 0,-21 22 15,0-21-15,21 0 0,-21 20 0,0-20 16,0 21-16,0 42 31,-21-21-31,21 21 0,-21 0 0,21 22 16,0-22-16,0 21 0,0 1 15,0-22-15,0 21 0,0-21 0,0 0 16,21 22-16,-21-22 0,21 0 16,0-21-16,0 21 0,1 0 0,-1-21 15,0 0-15,0 0 0,21 0 16,-20 0-16,20 0 0,-21-21 15,21 0-15,-20 0 0,-1 0 0,0 0 0,0-1 16,0-20-16,0 21 0,1-21 16,-1-1-16,-21 1 15,0 0-15,0 20 0,0-20 0,0 21 0,0 0 16,0 0-16,0-1 0,0 44 31,0-1-31,0 0 16,0 0-16,-21 21 0,21-20 15,0 20-15,0-21 0,0 21 0,0-20 16,0-1-16,0 21 0,0-21 16,0 0-16,0 1 0,0-1 15,0 0-15,0 0 0,0-42 47,0 0-31,0 0-16,0-22 0,0 22 15,0-21-15,0 21 0,0-22 0,21 1 16,-21 21-16,21-22 0,0 22 16,0 0-16,0 0 0,1 0 15,-1 0-15,0 21 0,21 0 0,-21 0 16,1 0-16,20 0 0,-21 0 0,21 0 16,-20 21-16,-1 0 0,0 0 15,0 0-15,-21 22 0,0-1 0,0-21 16,0 21-16,0-20 0,0 20 15,0-21-15,0 21 0,0-20 0,0-1 16,0 0-16,0 0 0,-21-21 16,21 21-16,-21-21 0,21-21 47,0 0-47,0 0 0,0-22 0,21 22 15,0-21-15,0 21 0,22-22 16,-22 1-16,0 0 0,21-1 0,1 22 15,-1-21-15,0 21 0,-21 0 16,22-1-16,-1 1 0,0 21 16,1 0-16,-22 0 0,42 21 15,-41 1-15,-22-1 0,0 0 16,21 21-16,-21-21 0,0 22 0,0-22 16,0 21-16,0-21 0,0 22 0,-21-22 15,21 0-15,-22 0 0,22 0 16,0 1-16,-21-1 0,21 0 0,-21 0 15,42-42 17,0 0-17,1 0-15,-1-1 0</inkml:trace>
  <inkml:trace contextRef="#ctx0" brushRef="#br1" timeOffset="57331.78">13843 5503 0,'0'22'16,"0"-1"0,21-21-1,0 0 1,0 0-16,22 0 0,-22 0 0,0-21 16,21 21-16,1-22 0,-22 1 0,21 0 15,-21 21-15,22-21 16,-22 0-16,0-22 0,0 22 0,0 0 15,-21 0-15,0 0 0,0 0 0,0-1 16,-21 22-16,0 0 16,0 0-16,-21 0 0,-1 0 0,22 22 15,-21-1-15,-1 0 0,1 21 16,-21 22-16,41-22 0,1-21 16,0 22-16,21-1 0,-21 0 0,21-21 15,0 22-15,0-22 16,0 21-16,21-21 0,0 1 0,0-22 0,1 21 15,20-21-15,0 0 16,1 0-16,-1 0 0,0 0 0,1 0 16,-1-21-16,0-1 0,1 22 0,-1-42 15,-21 21-15</inkml:trace>
  <inkml:trace contextRef="#ctx0" brushRef="#br1" timeOffset="57770.98">15198 4720 0,'0'-21'31,"21"0"-16,0 21-15,0 0 0,21 0 0,1 0 16,-1 0-16,0 0 0,1 0 16,-1-21-16,0 21 0,1 0 0,-1 0 15,0 0-15,1 0 0,-22 0 16,0 0-16,0 0 0,-42 0 31,0 0-31,-21 0 0,-1 0 16,1 0-16</inkml:trace>
  <inkml:trace contextRef="#ctx0" brushRef="#br1" timeOffset="58099.79">15346 4657 0,'0'0'0,"-21"0"0,-1 0 16,1 0-16,0 0 0,21-21 15,-21 21-15,0 0 16,0 0-16,-1 21 16,1-21-1,21 21-15,-21 0 0,21 21 0,-21-20 16,21 20-16,0 0 0,-21 22 15,0-1-15,-1 1 0,22-22 0,-21 22 16,0 20-16,21-20 0,-21-1 0,0 1 16,21-1-16,-21 1 0,-1 20 15,22-20-15,-21-1 0,21 1 16,0-1-16,-21 1 0,21-1 16,-21-20-16,21 20 0,0-20 0,0-1 15,0 0-15,0 22 0,0-43 0,21 21 16,0 1-16,0-22 0,1 0 15,-1 0-15,0-21 0,21 0 0,1 0 16,-22 0-16,42 0 0,-20-21 0,-1 0 16,21-22-16,-20 22 15,20 0-15,-20-21 0,20-1 0,-21 22 16,22-21-16,-22 21 0</inkml:trace>
  <inkml:trace contextRef="#ctx0" brushRef="#br1" timeOffset="58880.34">16319 5376 0,'0'-42'15,"0"84"-15,0-105 0,-21 42 0,21 0 16,-21 21-16,-21-22 0,21 1 0,-22 21 16,22 0-16,-21 0 0,-1 0 15,1 0-15,21 0 0,-21 21 0,-1 1 16,22-1-16,-21 21 0,21-21 15,-1 22-15,1-1 0,0-21 0,0 21 16,0 1-16,21-1 0,0-21 16,0 22-16,0-22 0,0 0 15,0 0-15,0 0 0,21 0 0,0-21 16,0 0-16,0 0 0,1 0 0,20 0 16,-21 0-16,21-21 0,-20 21 15,-1-21-15,21 0 0,-21 0 0,22-22 16,-22 22-16,0-21 0,0 21 15,0-22-15,22 22 0,-43 0 0,21 0 16,-21 0-16,21 21 0,-21-21 16,0 42 15,0 0-31,0 0 0,0 0 16,-21 0-16,21 1 0,0-1 0,0 0 15,0 21-15,0-21 0,0 1 0,0-1 16,0 0-16,21 0 0,0 0 15,0-21-15,0 21 0,1-21 0,20 0 16,-21 0-16,21 0 0,-20 0 16,20 0-16,0-21 0,-21 0 15,22 21-15,-22-42 0,0 21 0,21-1 16,-20-20-16,-22 21 0,21-21 16,-21-1-16,21 1 0,-21 0 0,0-22 15,0 22-15,0-1 0,-21-20 16,0 21-16,-1-22 0,-20 22 0,0-1 15,-1 1-15,1 21 0,-21-21 16,-1 20-16,1 22 0,-1 0 0,1 0 16,-1 0-16,1 22 0,20-1 15,-20 21-15,-1 0 0,22 22 0,-22-22 16,22 22-16,0-1 0,-1 1 16,1-1-16,0 1 0,-1-1 0,22 1 15,0-22-15,0 22 0,0-1 0,21-21 16,0 22-16,0-22 15,0 1-15,0-22 0,21 21 0,0-21 16,0 0-16,22 1 0,-22-1 0,21 0 16,0-21-16,-20 0 0,20 0 15,0 0-15,22 0 0,-22 0 0,22-21 16,-22 21-16,21-21 0,-20-1 16,20 1-16,-20 0 0,-1-21 0,0 21 15,-21-22-15</inkml:trace>
  <inkml:trace contextRef="#ctx0" brushRef="#br1" timeOffset="59417.95">17060 5228 0,'0'0'0,"-21"0"0,0 0 15,0 0-15,0 21 16,-1 1-16,22-1 15,0 21-15,0-21 0,-21 0 16,21 1-16,-21 20 0,21-21 16,0 0-16,0 22 0,-21-22 0,21 0 15,-21 21-15,21-21 0,0 1 16,0-1-16,0 0 0,0 0 16,-21 0-16,21-42 31,0 0-16,21 0-15</inkml:trace>
  <inkml:trace contextRef="#ctx0" brushRef="#br1" timeOffset="59679.84">17060 5207 0,'0'0'0,"127"-85"31,-84 85-31,-1 0 0,-21 0 16,21 0-16,1 0 0,-1 0 0,0 0 15,-20 22-15,20-1 0,-21 21 0,0-21 16,0 22-16,-21-1 0,0-21 16,0 21-16,0 1 0,0-1 15,-21 0-15,0 1 0,0-1 0,-21-21 16,20 22-16,1-22 0,-42 21 16,42-21-16,-1 0 0,1 1 15,0-22 1,21-22-1,-21 1-15,21 0 16,-21 0-16,21 0 0</inkml:trace>
  <inkml:trace contextRef="#ctx0" brushRef="#br1" timeOffset="59877.73">16976 5440 0,'0'0'0,"-22"0"15,1 0-15,42 21 47,1-21-47,-1 0 0,0 0 16,21 0-16,1 0 0,-1 0 15,21-21-15,-20 21 0,20 0 0,1-21 16,-1 21-16,-20-21 0,20 21 0,-21-22 16,1 22-16,-1-21 0,0 21 15</inkml:trace>
  <inkml:trace contextRef="#ctx0" brushRef="#br1" timeOffset="60103.6">18055 5186 0,'0'0'0,"0"21"31,-21 0-31,0 0 0,21 1 16,-21-1-16,21 0 0,0 21 0,-22-21 15,1 22-15,21-1 0,-21-21 16,21 22-16,-21-22 0,21 0 0,-21 21 15,0-21-15,21 1 0,0-1 16,0 0-16,0 0 0,21-42 31,-21 0-15,21 0-16,0-1 0</inkml:trace>
  <inkml:trace contextRef="#ctx0" brushRef="#br1" timeOffset="60340.46">17970 5228 0,'0'0'0,"0"-42"0,22 42 16,-1 0 0,-21 21-16,21 0 0,-21 0 0,21 1 15,0 20-15,-21-21 0,21 21 0,1-20 16,-1 20-16,0-21 0,0 21 16,0-20-16,0 20 0,1-21 0,-1 0 15,0 22-15,0-22 0,0 0 16,-21 0-16,21-21 15,1 0-15,-1 0 16,0 0-16,0 0 0,0-21 16,-21 0-16,21 0 0,1-1 15,-1-20-15,-21 21 0</inkml:trace>
  <inkml:trace contextRef="#ctx0" brushRef="#br1" timeOffset="60576.33">18690 4995 0,'0'0'0,"0"22"16,-21-1-16,0 21 16,21-21-16,-21 22 0,-1-1 15,22 21-15,0-20 0,-21-1 0,0 0 16,0 1-16,21 20 0,-21-20 16,21-1-16,-21 0 0,-1-21 0,22 22 15,-21-22-15,21 21 0,0-21 16,-21 1-16,21-1 0,0 0 15,21-21 1,0 0-16,1-21 16,-1 0-16,0-1 0,21 1 0</inkml:trace>
  <inkml:trace contextRef="#ctx0" brushRef="#br1" timeOffset="60840.18">19198 5228 0,'0'21'15,"21"-21"17,0 0-17,22 0-15,-22 0 16,0 0-16,21 0 0,-20 0 0,20 0 15,-21-21-15,0 21 0,22 0 16,-22 0-16,0 0 0,0 0 16,0 0-16</inkml:trace>
  <inkml:trace contextRef="#ctx0" brushRef="#br1" timeOffset="61024.04">19156 5376 0,'0'22'16,"0"-44"-16,0 65 0,21-43 31,0 0-31,0 0 0,0 0 16,22 0-16,-22 0 0,21 0 16,1 0-16,-1 0 0,-21-21 0,21 21 15,1-22-15,-22 22 0,21-21 0,1 0 16,-22 21-16</inkml:trace>
  <inkml:trace contextRef="#ctx0" brushRef="#br1" timeOffset="61610.03">20299 4974 0,'0'0'0,"-21"21"0,-1-21 0,-20 22 0,21-22 16,0 0-16,0 0 0,21 21 16,0 0-16,-22-21 0,22 21 15,22-21 1,-1 0-16,0 0 16,0 0-16,0 0 0,22 0 15,-22 0-15,0-21 0,-21 0 0,21 21 16,-21-21-16,0-1 0,0 1 15,0 0-15,0 0 0,0 0 16,0 0-16,0-1 0,-21 22 0,0 0 16,0 0-16,-1 0 15,1 0-15,0 22 0,0-1 0,0 0 16,0 0-16,-1 0 0,1 0 16,21 1-16,0-1 0,-21 0 0,21 0 15,0 0-15,21-21 16,0 0-1,1 0-15,-1 0 16,0 0-16,0-21 0,0 21 16,-21-21-16,0 0 0,0 0 15,0-1-15,0 1 0,0 0 16,0 0-16,0 0 0,-21 21 31,0 42-31,21-21 0,-21 22 16,0-22-16,-1 21 0,1 0 15,21 1-15,-21-1 0,0 0 0,0 1 16,21-22-16,0 21 16,0-21-16,0 1 0,0-1 0,0 0 15,0 0-15,0 0 0,21-21 0,21 0 16,-21 21-16,22-21 0,-1 0 0</inkml:trace>
  <inkml:trace contextRef="#ctx0" brushRef="#br1" timeOffset="61898.87">21124 5249 0,'0'0'0,"-21"-21"0,21 0 0,-21 21 15,0 0 1,0 0-16,21 21 0,-22 0 15,22 1-15,-21-1 16,0 0-16,0 21 0,0-21 0,0 22 16,-1-1-16,1-21 0,0 22 0,0-1 15,0-21-15,0 21 0,-1-20 16,1 20-16,21-21 0,-21 21 16,21-20-16,0-1 15,21-21 1,0 0-16</inkml:trace>
  <inkml:trace contextRef="#ctx0" brushRef="#br1" timeOffset="62195.7">21082 5186 0,'0'0'0,"21"0"15,-21-21 1,21 21-16,0 0 15,1 0-15,-1 0 0,-21 21 0,21 0 16,0 0-16,0 0 0,-21 1 16,21 20-16,-21-21 0,22 21 0,-22-20 15,0 20-15,0 0 0,0-21 16,0 22-16,0-1 0,0-21 0,0 22 16,0-22-16,0 21 0,0-21 0,0 0 15,0 1-15,0-1 16,0 0-16,-22-42 31,1 0-15,21-1-16</inkml:trace>
  <inkml:trace contextRef="#ctx0" brushRef="#br1" timeOffset="62372.88">20870 5546 0,'0'0'0,"-21"0"0,21-21 31,21 21-31,0 0 0,22 0 16,-22 0-16,21 0 16,-21 0-16,22 0 0,-22 0 0,21 0 15,1 0-15,-1-22 0,-21 22 16,21 0-16,-20-21 0,20 21 0,-21-21 16,21 0-16,-20 21 0,20-21 0</inkml:trace>
  <inkml:trace contextRef="#ctx0" brushRef="#br1" timeOffset="62635.94">21738 5144 0,'0'0'15,"0"21"1,0 0 0,0 0-16,0 0 15,0 0-15,0 1 0,21 20 0,0-21 16,1 21-16,-22-20 0,21 20 0,0-21 15,0 21-15,0 1 0,-21-22 16,21 21-16,1 1 0,-1-1 16,-21-21-16,21 0 15,0-21-15,-21 21 0,0 1 16,21-22-16,0 0 0,1-22 16,-1 1-1,-21 0-15,21 0 0</inkml:trace>
  <inkml:trace contextRef="#ctx0" brushRef="#br1" timeOffset="62871.84">22437 5122 0,'0'-21'0,"0"42"0,0-63 0,-22 42 16,1 0-16,0 0 16,21 21-16,-21 0 0,0 1 0,0-1 15,-22 21-15,22-21 0,0 22 0,0-1 16,0-21-16,-1 21 0,-20 1 15,21-22-15,0 21 0,0 1 16,-1-22-16,22 0 0,-21 21 16,21-21-16,0 1 0,-21-1 15,21 0-15,21-21 16,0 0-16,1 0 16,-1-21-16,21 0 0,-21-1 0</inkml:trace>
  <inkml:trace contextRef="#ctx0" brushRef="#br1" timeOffset="63726.06">22733 4995 0,'21'0'32,"0"0"-17,0 22 110,1-22-93,-22 21-32,0 0 31,-22-21-16,1 0 1,0 0-16,0 0 16,0 0-16,21-21 31,0 0-31,0-1 16,0 1-16,21 0 15,0 21-15,0-21 0,0 21 16,1 0-16,-1 0 15,0 0-15,-21 21 16,0 0-16,0 0 16,0 1-16,0-1 0,0 0 15,0 0-15,-21-21 16,0 21-16,-1 0 16,1-21-1,0 0-15,0 0 0,0 0 16,0-21-1,21 0-15,0 0 16,0 0-16,0 0 16,21-1-16,0 22 15,0-21-15,0 21 16,0 0-16,1 0 0,-1 0 16,0 0-16,0 21 0,-21 1 15,21-1-15,-21 0 16,0 0-16,0 0 0,0 22 0,0-22 15,-21 21-15,0-21 0,0 0 16,0 1-16,-22-1 0,22 0 0,0 0 16,0 0-16,-22 0 0,22-21 15,0 0-15</inkml:trace>
  <inkml:trace contextRef="#ctx0" brushRef="#br1" timeOffset="64408.13">22818 4424 0,'21'-21'16,"0"21"0,0 0-16,21-21 0,-20 21 15,20 0-15,0 0 0,1 0 0,-1 0 16,0-22-16,1 22 0,-22 0 16,21 0-16,-21 0 0,22 0 15,-22 0-15,0 0 0,0 0 0,0 0 16,0 0-16,1 0 15,-1 0-15,-21 22 16,21-1 0,-21 0-16,0 0 0,0 0 15,0 0-15,0 1 0,0-1 16,0 21-16,0-21 0,0 0 0,0 22 16,0-1-16,0 0 0,-21 1 15,21 20-15,0-20 0,0 20 0,-21-21 0,21 22 16,-22-22-16,22 22 0,0-22 15,-21 0-15,21 1 0,0 63 16,-21-64-16,21 0 0,-21 1 16,21 20-16,-21-21 0,21 1 15,0-1-15,0 0 0,-21 1 0,21-1 16,0 0-16,-22-20 0,22 20 16,0-21-16,0 21 0,-21-20 0,0-1 15,21 0-15,-21 0 0,0 0 0,0 0 16,-1 1-16,1-22 15,0 0-15,0 0 0,-21 0 16,20 0-16,-20 21 0,0-21 16,21 0-16,-22 0 0,1 0 0,0 0 15,20 0-15,-20 0 0,21 0 0,0 0 16,0 0-16,-22 0 16,22 0-16,0 0 0,0 0 15,0 0 1</inkml:trace>
  <inkml:trace contextRef="#ctx0" brushRef="#br1" timeOffset="72321.33">550 8065 0,'0'-22'47,"0"1"-47,0 0 31,0 0-31,0 0 16,0 0-16,0-1 16,0 1-16,0 0 15,0 0-15,0 0 16,0 0-16,0-1 15,0 1-15,0 0 0,0 0 16,0 42 15,0 0-15,0 0-16,0 22 0,0 20 16,-21-20-16,21 41 0,0-20 0,0-1 15,0 1-15,-21 20 0,21-20 16,0-1-16,0 1 0,0-1 0,0 1 15,0-1-15,0-20 0,0 20 16,0-20-16,21-1 0,0 0 0,0-21 16,1 1-16,-1-1 0,0 0 15,0-21-15,0 0 0,0 0 16,22 0-16,-22-21 0,21 0 0,-21-1 16,22-20-16,-1 0 15,0-1-15,1 1 0,-1-21 0,0 20 16,1-20-16,-1-1 0,-21 1 15,22-22-15,-22 0 0,0 22 0,0-22 16,0 22-16,-21-1 0,0 1 16,21-1-16,-21 22 0,0 0 0,0 20 15,0 1-15,0 0 0,0 0 16,0 42 31,0 0-47,0 0 0,0 1 15,0-1-15,0 0 0,22 0 16,-1 0-16,-21 0 0,21 22 16,0-22-16</inkml:trace>
  <inkml:trace contextRef="#ctx0" brushRef="#br1" timeOffset="72783.34">1714 8467 0,'0'0'0,"22"0"0,-1 0 16,0 0-16,0 0 16,0-21-16,0-1 0,-21 1 15,0 0-15,22 21 0,-22-21 16,21 0-16,-21 0 0,0-1 16,-21 22-1,-1 0-15,1 0 16,0 0-16,0 22 0,0-1 15,0 0-15,-1 0 0,1 0 0,0 0 16,21 1-16,0-1 0,0 0 16,0 0-16,0 0 0,21 0 15,0 1-15,1-22 0,-1 21 16,0-21-16,0 21 0,0-21 16,0 21-16,1-21 0,-1 21 0,0-21 15,-21 21-15,0 1 16,0-1-16,0 0 0,-21 0 15,0 0-15,-22 0 0,22-21 0,-21 22 16,-1-1-16,1 0 0,0-21 16,-1 0-16,1 0 0,0 0 0,-1 0 15,22 0-15,-21 0 0,21 0 16,0-21-16,21 0 0,0-1 0,0 1 16,0 0-16,42 0 15,-21 0-15,21 0 0,1-1 0,-1 1 16,0 21-16,1-21 0,-1 0 15</inkml:trace>
  <inkml:trace contextRef="#ctx0" brushRef="#br1" timeOffset="73142.21">2011 8551 0,'21'0'31,"0"0"-16,0-21-15,0 0 0,1 0 16,-1 0-16,0 0 0,0 21 16,0-22-16,0 1 15,-21 0-15,0 0 0,22 21 0,-22-21 16,-22 42 0,1 0-1,0 0-15,-21 22 0,21-22 16,-1 21-16,1-21 0,0 22 0,0-22 15,0 21-15,0 0 0,21-20 16,0 20-16,0-21 0,0 0 0,0 0 16,0 1-16,21-22 15,0 0-15,0 0 0,0 0 0,22 0 16,-1 0-16,0-22 0,1 1 16,-1 0-16,0 0 0,1 0 15,-1 0-15,0-1 0,1 22 0,-22-21 16</inkml:trace>
  <inkml:trace contextRef="#ctx0" brushRef="#br1" timeOffset="73495.71">2561 8551 0,'0'-21'0,"0"42"0,-21-42 15,0 0-15,21 0 0,0 0 16,0 0-16,0-1 16,21 22-16,0-21 15,0 21-15,0 0 0,1 0 16,-1 0-16,0 0 0,0 0 0,21 21 15,-20-21-15,-1 22 16,0-1-16,-21 0 0,0 0 0,21 0 16,-21 0-16,0 1 0,0 20 15,0-21-15,0 0 0,-21 0 0,0 1 16,21-1-16,-21 0 0,21 0 16,-22-21-16,22-21 15,0 0 1,0 0-16,0-1 0,22 1 15,-22 0-15,21 0 0,0-21 0,0 20 16,-21 1-16,21 0 0,0 0 16,1 0-16,-1 0 0,0-1 0,0 22 15,0-21-15,0 0 0,1 21 16,-1-21-16,0 21 16,0 0-16,0-21 0</inkml:trace>
  <inkml:trace contextRef="#ctx0" brushRef="#br1" timeOffset="73949.73">3281 8340 0,'0'0'16,"0"21"15,0 0-31,0 0 0,0 0 16,0 1-16,-21-1 15,21 0-15,0 0 0,-22 0 0,22 0 0,0 1 16,-21 20-16,21-21 15,0 0-15,0 0 0,0 1 0,-21-1 16,21 0-16,0 0 0,0 0 16,0-42-1,0 0 1,0 0-16,0 0 0,0-1 16,21 1-16,-21-21 0,21 21 0,-21-22 15,22 22-15,-1 0 0,0-21 16,0 21-16,0-22 0,0 22 0,1 0 15,20 0-15,-21 21 16,21-21-16,1 21 0,-22 0 0,21 0 0,-21 0 16,22 0-16,-22 21 0,21 0 15,-21 0-15,1 0 0,-22 0 16,0 1-16,0-1 0,0 21 0,0-21 16,0 0-16,0 1 0,0-1 15,-22 21-15,22-21 0,-42 0 16,42 1-16,-21-1 0,42-21 31,0-21-15,22-1-16,-22 1 0</inkml:trace>
  <inkml:trace contextRef="#ctx0" brushRef="#br1" timeOffset="75328.56">4508 8509 0,'0'0'0,"22"-63"31,-22 41-31,0 1 0,0 0 0,0 0 16,0 0-16,-22-43 0,1 43 16,0 0-16,0 0 0,0 0 0,0 21 15,-1 0-15,-20 0 16,21 0-16,-21 0 0,20 0 0,-20 21 15,21 0-15,-21 21 0,20-21 16,-20 22-16,21-22 0,0 21 0,0 1 16,-1-1-16,1 0 0,0-21 0,21 22 15,0-1-15,0-21 0,0 0 16,0 22-16,0-22 0,21 0 0,0-21 16,1 0-16,-1 0 0,0 0 15,21 0-15,-21 0 0,22 0 0,-22-21 16,21 0-16,1 0 0,-1-1 0,-21 1 15,21 0-15,-20-21 0,20 21 16,0-64-16,-21 64 0,-21-22 16,0 1-16,0 0 15,0 21-15,0-1 0,0 1 0,0 0 16,0 0-16,-21 42 16,-21 106 15,42-106-31,0 22 0,0-22 0,0 21 15,0-21-15,0 0 0,0 22 16,0-22-16,0 0 0,21-21 0,0 21 16,0-21-16,22 0 0,-22 0 15,21 0-15,-21 0 0,22 0 16,-1 0-16,0-21 0,-20 21 0,20-21 0,0 0 16,-21 0-16,1-1 15,20-20-15,-21 21 0,-21-21 0,21 20 16,-21-20-16,21 21 0,-21-21 0,0 20 15,0 1-15,0 0 0,0 0 16,-21 42 0,21 0-16,0 0 15,-21 1-15,21 20 0,-21-21 16,21 0-16,-21 22 0,21-22 0,0 0 16,0 21-16,0-21 0,-21 1 15,21-1-15,0 0 0,-22 0 16,22 0-16,0 0 15,0-42 1,0 0 0,22 0-16,-1 0 0,-21 0 0,21-1 15,0 1-15,-21-21 0,21 0 16,0 20-16,1-20 0,-1 0 0,-21-1 16,21 22-16,0 0 0,0 0 0,-21 0 15,0 0-15,21 21 0,1 0 16,-1 21-16,-21 0 0,0 0 15,0 0-15,0 0 0,0 22 16,0-22-16,0 21 0,0-21 16,0 1-16,0 20 0,0-21 0,0 0 15,0 0-15,21 1 0,-21-1 16,0 0-16,21-21 0,0 21 16,0-21-16,1 0 0,-1 0 15,0-21-15,0 21 0,0-21 16,0 0-16,1-1 0,20 1 0,-21 0 15,21 0-15,-20-21 0,-1 20 0,21-20 16,-21 0-16,0 21 0,1-1 16,-1-20-16,0 42 0,0-21 0,-21 0 15,21 21-15,-21 21 32,0 0-32,0 0 15,-21 22-15,0-22 0,21 0 0,0 0 16,0 21-16,-21-20 0,21-1 15,0 0-15,0 21 0,0-21 0,0 1 16,0-1-16,21 0 16,0-21-16,0 0 0,0 0 0,22 0 15,-22 0-15,21 0 0,1 0 0,-22 0 16,21 0-16,0-21 16,1 21-16,-1-21 0,-21-1 0,22 1 15,-22 0-15,21 0 0,-21-21 0,0 20 16,-21-20-16,22 0 0,-22 21 0,0-22 15,0 22-15,0 0 0,0 0 16,0 0-16,0-1 0,-22 22 16,1 0-16,0 22 0,0-1 15,0 0-15,0 0 0,21 0 0,0 22 16,-22-22-16,22 21 0,0 0 0,0-20 16,-21 20-16,21-21 0,0 0 15,0 43-15,21-43 16,1 0-16,-1-21 0,0 0 0,0 0 15,0 0-15,22 0 0,-22 0 16,0 0-16,21 0 0,-21-21 0,22 0 16,-22 0-16,21-1 0,1 1 15</inkml:trace>
  <inkml:trace contextRef="#ctx0" brushRef="#br1" timeOffset="75619.92">6964 8022 0,'-21'21'16,"-1"1"-16,22-1 0,0 0 16,0 0-16,0 0 15,22-21 1,-1 0-16,0 0 0,0 0 16,0 0-16,0-21 15,-21 0-15,0 0 0,0 0 16,0-1-16,0 1 0,0 0 0,0 0 15,-21 0-15,0 21 16,0 0-16,0 0 0,0 21 16,-1-21-16,1 21 0,0 0 15,0 0-15,0 1 0,0 20 16,21-21-16,0 0 0,0 0 0,0 1 16,0-1-16</inkml:trace>
  <inkml:trace contextRef="#ctx0" brushRef="#br1" timeOffset="75931.56">6921 8509 0,'0'0'0,"-21"21"0,0 0 0,21 1 16,21-22 15,0 0-15,1 0-16,-1 0 0,-21-22 15,21 22-15,-21-21 0,0 0 16,-21 21 15,0 0-31,-1 0 0,1 21 16,0-21-16,21 21 0,-21-21 15,42 0 1</inkml:trace>
  <inkml:trace contextRef="#ctx0" brushRef="#br1" timeOffset="76435.41">8064 7980 0,'0'0'15,"22"-42"-15,-22 20 0,21 1 0,-21 0 16,0 0 0,0 42-1,0 0-15,0 0 16,0 1-16,0 20 0,0 21 15,0-20-15,-21 20 0,21-20 0,-22 20 16,1-21-16,21 22 0,-21-22 0,21 1 16,-21 41-16,0-41 15,21-1-15,-21-21 0,21 0 0,0 0 16,0 1-16,0-1 0,0-42 31,21-1-15,0 22-16,-21-42 0,21 21 0,0 0 15,-21-22-15,21 1 0,1 0 0,-22-1 16,21 1-16,-21-21 0</inkml:trace>
  <inkml:trace contextRef="#ctx0" brushRef="#br1" timeOffset="77231.17">8149 7874 0,'0'-21'16,"0"42"-16,0-63 0,-21 21 0,21-1 15,42 22 32,-21 0-47,22 0 0,-1 0 16,0 0-16,22 0 0,-1 0 0,22 0 15,0 0-15,21 0 0,-1 0 16,1 0-16,0 0 0,0 0 0,21 0 16,-21 0-16,21 0 0,0 0 15,0 0-15,0 0 0,0 22 0,0-22 16,-21 0-16,-1 0 0,-20 0 15,0 0-15,21 0 0,-22 0 0,-20 0 16,20 0-16,-20 0 0,-1 0 0,1 0 16,-22 0-16,22 0 0,-22-22 15,-21 22-15,22 0 0,-22 0 0,0 0 16,0 0-16,0 0 0,-21 22 47,0-1-47,-21 0 0,0 0 15,21 0-15,-21 0 16,21 22-16,0-22 0,0 0 0,0 21 16,0-20-16,0 20 0,0-21 15,0 21-15,0 1 0,0-1 0,0-21 16,0 22-16,0-22 0,0 21 0,0-21 16,0 22-16,0-22 0,-21 0 15,21 0-15,0 0 0,0 0 0,0 1 16,0-1-16,0 0 0,-22 0 15,22 0-15,-21-21 16,21 21-16,-21-21 16,0 0-1,0 0 1,0 0-16,-1 0 0,-20 0 16,21 0-16,-21 0 0,20 0 0,-20 0 15,0 0-15,-1 0 0,-20 0 16,-43 0-16,43 0 0,-1 0 15,-21 0-15,1 0 0,-1 0 0,-21 0 16,-21 0-16,21 0 0,-21 0 16,0 0-16,0 0 0,0 0 0,-21 0 15,21 0-15,-127 0 0,127 22 16,21-22-16,1 0 0,20 0 16,-21 21-16,21-21 0,1 0 15,-1 0-15,22 0 0,-22 21 0,43-21 16,-22 0-16,22 0 0,21 0 15,-22 0-15,22 0 0,0 0 0,21-21 16,0 0 0,0-1-1</inkml:trace>
  <inkml:trace contextRef="#ctx0" brushRef="#br1" timeOffset="78077.25">1672 9419 0,'0'0'0,"0"-21"0,21 0 16,-21 0-16,21 21 0,-21-21 0,0-1 16,0 44 15,-21-1-16,0 21-15,0-21 0,-21 22 0,-1-1 16,-20 0-16,20 1 16,-20-1-16,-1 0 0,1 1 0,-1-1 15,22 0-15,-21-21 0,20 22 16,1-22-16,0 0 0,-22 21 16,43-42-16,0 0 0,21-21 31,0 0-31,0 0 15,21 21-15,0 0 0,0 0 0,0 0 16,22 0-16,-1 0 0,0 21 16,1-21-16,-1 21 0,0 0 0,1 1 15,-1-1-15,0 0 0,1 0 16,-1 0-16,0 0 0,1 1 16,-1-1-16,-21 0 0,0 0 15,1 0-15,-1 0 0,0-21 0,0 0 16,-21 22-16,21-22 0,0 0 15,1 0 1,-22-22-16,0 1 16,21 21-16,0-21 0,0 0 0</inkml:trace>
  <inkml:trace contextRef="#ctx0" brushRef="#br1" timeOffset="78824.34">2455 9821 0,'0'0'0,"21"0"0,1-21 0,-22 0 16,0 0-16,0 0 15,-22 0-15,1-1 0,0 1 16,0 0-16,-21 21 0,20-21 16,-20 21-16,0 0 0,21 0 0,-22 0 15,1 0-15,21 21 0,-22 0 16,1 0-16,21 1 0,-21 20 0,20-21 15,-20 21-15,21 1 16,0-1-16,-22 0 0,22 1 0,0-22 16,21 21-16,0-21 0,0 22 15,0-22-15,0 0 0,0 0 0,0 0 16,21-21-16,0 0 16,22 0-16,-22 0 0,0 0 0,21-21 15,1 0-15,-22 0 0,21 0 0,1 0 16,-1-22-16,0 22 0,1-21 15,-22-1-15,21 1 0,-21 0 0,22-22 16,-43 22-16,21-22 0,-21 22 16,21-21-16,-21 20 0,0 1 0,0 0 15,0-1-15,0 22 16,0-21-16,-21 42 0,0 0 16,-1 21-1,22 0-15,-21 21 16,21 1-16,0-1 0,0 22 15,0-22-15,0 21 0,0-20 0,0 20 16,0 22-16,0-43 16,21 1-16,1-22 0,-22 0 0,21 0 15,21 0-15,-21 0 0,0-21 0,22 0 16,-1 0-16,-21 0 0,22 0 16,-1-21-16,-21 0 0,21 21 15,-20-21-15,20 0 0,-21-22 16,21 22-16,-20 0 0,-1-21 0,0 21 15,-21-22-15,0 22 0,21 0 0,-21 0 16,0 42 0,0 0-1,0 0-15,0 22 0,0-22 16,-21 0-16,21 0 0,0 21 0,0-20 16,0-1-16,-21 0 15,21 0-15,0 0 16,0-42 15,0 0-31,21 0 0,-21 0 16,0-1-16,0-20 0,0 21 0</inkml:trace>
  <inkml:trace contextRef="#ctx0" brushRef="#br1" timeOffset="78979.25">2963 9504 0,'0'0'16,"-21"0"-1,21 21 17,21 0-17,0-21 1,1 0-16,-1 21 0,0-21 0</inkml:trace>
  <inkml:trace contextRef="#ctx0" brushRef="#br1" timeOffset="79231.91">3408 9546 0,'-21'0'0,"-1"0"15,1 0 1,21 21-16,0 1 0,0-1 16,0 0-16,0 21 0,0-21 0,0 22 15,21-22-15,1 21 0,-1-21 16,-21 1-16,0 20 0,21-21 0,-21 0 15,21 0-15,-21 1 0,21-1 16,-21 0-16,21-21 16,1 0-1,-1-21-15,-21 0 0,21-1 16,0 1-16,0 0 0,22 0 0</inkml:trace>
  <inkml:trace contextRef="#ctx0" brushRef="#br1" timeOffset="79424.1">3937 9546 0,'21'-21'0,"-42"42"0,42-21 47,-42 21-47,-21 1 0,20-1 0,-20 21 16,21 0-16,-21-20 0,-1 20 16,1 0-16,0-21 0,-22 43 15,43-22-15,-21-21 0,42 1 0,-22-1 16,44-21-1,-1 0-15,0 0 0,0 0 16</inkml:trace>
  <inkml:trace contextRef="#ctx0" brushRef="#br1" timeOffset="79899.55">5186 9313 0,'0'0'0,"0"-21"0,0 0 0,0 42 31,-21 0-15,21 1-16,0 20 0,-22 0 0,1 1 15,0-1-15,21 21 0,-21-20 16,0 20-16,21-20 0,0-1 16,-21 0-16,21 1 0,0-1 0,0-21 15,0 0-15,0 0 0,0 1 16,21-22-16,0 0 16,0 0-16,0 0 0,0 0 0,1-22 15,-1 1-15,0 0 0,0-21 16,0 21-16,0-1 0</inkml:trace>
  <inkml:trace contextRef="#ctx0" brushRef="#br1" timeOffset="80566.22">4974 9652 0,'-42'0'16,"84"0"-16,-105 0 0,63 21 0,-22-21 16,22 21-16,0 1 15,22-1 1,-1-21-16,0 0 0,0 0 0,21 0 15,-20 0-15,20-21 0,-21-1 0,21 22 16,-20-21-16,20 21 0,-21-21 16,21 0-16,-20 21 0,-1 0 0,0-21 15,0 21-15,-21 21 32,0 0-32,0 0 0,0 0 15,0 1-15,0 20 0,-21-21 16,21 0-16,-21 22 0,21-22 0,-21 0 15,21 0-15,0 0 0,0 0 16,0 1-16,21-22 16,0 0-16,21 0 0,-21 0 15,22-22-15,-22 22 0,21-21 16,1 0-16,-1 0 0,0 0 0,22-43 16,-22 43-16,-21-21 15,22 21-15,-22-22 0,0 22 0,-21 0 16,0 0-16,0 0 0,0 42 47,-21 0-47,0 0 0,21 21 15,-22-20-15,22 20 0,0 0 0,-21-21 16,21 22-16,0-1 0,-21 0 16,21 1-16,0 20 0,0-20 0,0-1 15,0 0-15,0 1 0,0-1 0,0 0 16,0 1-16,21-1 0,-21 0 15,0 1-15,0-1 0,0-21 0,0 21 16,0-20-16,0-1 0,-21 0 0,0 0 16,0-21-16,-22 21 0,1-21 0,21 0 15,-21 0-15,-1 0 0,-20-21 16,20 21-16,1-21 0,0 0 16,-1 0-16,1-1 0,21-20 0,0 21 15,0 0-15,-1 0 0,22-1 16,0 1-16,0 0 0,0 0 0,22 0 15,20-22-15,0 1 16,1 21-16,-1-21 0,21 20 0,22-20 16</inkml:trace>
  <inkml:trace contextRef="#ctx0" brushRef="#br1" timeOffset="80861.25">6223 9546 0,'-42'0'16,"20"21"-16,22 1 0,0-1 16,-21 21-16,21-21 0,0 22 0,-21 62 15,21-62-15,0-1 0,0 22 16,0-22-16,0 21 0,0-20 16,0-1-16,0 22 0,0-22 0,0 21 15,-21-20-15,21 20 0,-21-20 0,21-1 16,-21 0-16,21-21 0,0 1 15,0 20-15,0-21 16,0-42 0,0 0-16,0 0 15,0-1-15,21-20 0,-21 0 0,21-1 16,-21 1-16,21 0 0,-21-22 0,0 22 16</inkml:trace>
  <inkml:trace contextRef="#ctx0" brushRef="#br1" timeOffset="81135.1">6075 9758 0,'0'-42'0,"0"84"0,0-127 15,0 43-15,0 21 0,0-22 16,0 22-16,0 0 0,0 0 0,0 0 16,21 21-16,0-21 0,0 21 15,0 0-15,22 0 0,-1 0 16,0 0-16,1 0 0,-1 0 0,22 21 16,-22 0-16,0 0 0,-21 0 15,22 22-15,-43-22 0,0 21 0,0-21 16,0 22-16,-21-1 0,-1-21 0,-20 21 15,0-20-15,-1-1 0,1 0 16,0 0-16,-1 0 0,1 0 0,21-21 16,0 0-16,0 0 0,-1 22 0,1-22 15,21-22 1,21 22-16,1-21 16,-1 0-16,0 0 0,21 0 15,1 21-15,-22-21 0</inkml:trace>
  <inkml:trace contextRef="#ctx0" brushRef="#br1" timeOffset="81488.2">6837 9694 0,'0'22'16,"0"-1"0,21-21 15,0-21-31,21 21 0,-20-22 15,20 1-15,-21 0 0,21 0 16,-20 0-16,20 0 0,-21-1 16,0 1-16,0 0 0,-21 0 0,0 0 15,-21 21 1,0 0-16,0 0 0,-21 0 16,-1 21-16,1 0 0,0 0 15,-1 0-15,1 22 0,0-22 0,20 21 16,-20-21-16,21 22 0,-21 20 15,42-42-15,0 22 0,0-22 16,0 0-16,0 0 0,21 0 0,21-21 16,-21 22-16,22-22 0,-1 0 0,0 0 15,22 0-15,-22 0 16,0-22-16,22 1 0,-22 21 0,22-21 16,-22 0-16</inkml:trace>
  <inkml:trace contextRef="#ctx0" brushRef="#br1" timeOffset="81703.39">7853 9567 0,'0'0'16,"-21"0"-16,21 22 16,21-22 15,0 0-31,21 0 15,-21 0-15,22 0 0,-22-22 0,21 22 16,-21 0-16,1 0 0,-1 0 0,0 0 16</inkml:trace>
  <inkml:trace contextRef="#ctx0" brushRef="#br1" timeOffset="81844.39">7853 9737 0,'0'0'0,"0"21"0,0 0 15,21-21-15,0 0 16,0 0 0,22 0-16,-22 0 0,0 0 0,21-21 15,-21 0-15,22 21 0,-22-21 0,21-1 16</inkml:trace>
  <inkml:trace contextRef="#ctx0" brushRef="#br1" timeOffset="82211.34">8869 9271 0,'-21'0'0,"-1"0"16,1 0-16,0 0 0,0 0 16,0 0-16,0 0 15,42 0 32,0 0-47,0 0 16,-21-21-16,0 0 15,0 0-15,0-1 16,-21 22 0,0 0-1,0 0-15,21 22 16,-22-1-16,1 0 0,0 0 0,21 21 15,-21-20-15,0-1 0,0 21 0,21-21 16,0 0-16,0 1 0,0 20 16,0-21-16,0 0 0,21 0 15,0-21-15,21 0 0</inkml:trace>
  <inkml:trace contextRef="#ctx0" brushRef="#br1" timeOffset="82507.67">9461 9250 0,'0'0'0,"0"-21"0,-21 0 16,0 21-16,0 0 16,0 0-16,21 21 15,-21 0-15,-1 0 0,1 0 0,0 0 16,21 22-16,-21-22 0,0 21 0,0 1 15,-1-1-15,1 0 0,21 1 16,-21-1-16,21 0 0,-21-21 0,21 22 16,0-22-16,0 21 0,0-21 15,21 1-15,0-1 0,0-21 16,1 0-16,-1 0 0,21 0 16,-21 0-16,22 0 0,-22-21 15,0-1-15,0 1 0</inkml:trace>
  <inkml:trace contextRef="#ctx0" brushRef="#br1" timeOffset="82683.17">9080 9546 0,'0'0'0,"-21"0"16,0 21-16,0-21 0,-21 22 16,42-1-16,21-21 31,0 0-31,21 0 0,1 0 0,-1 0 15,0-21-15,1 21 0,20-22 16,-21 1-16,1 21 0,-1-21 0</inkml:trace>
  <inkml:trace contextRef="#ctx0" brushRef="#br1" timeOffset="83043.96">9694 9462 0,'0'0'16,"-21"0"-16,0 0 0,21 21 0,-21-21 15,21 21 1,21-21 0,0 0-16,0 0 15,22 0-15,-22-21 0,21 21 16,-21-21-16,22 21 0,-22-22 0,21 22 16,-21-21-16,0 21 0,-21-21 0,0 0 15,0 0 1,-21 21-16,-21 0 0,21 0 15,0 0-15,-22 0 0,22 21 0,0-21 16,-21 21-16,20 0 0,1 0 16,0 1-16,0 20 0,21-21 0,0 0 15,-21 0-15,21 22 0,0-22 16,0 0-16,0 0 0,0 0 16,0 1-16,21-1 0,-21 0 0,21 0 15,0-21-15,22 0 0,-22 21 0,21-21 16,-21 0-16,22 0 0,-1 0 15,0-21-15,1 21 0,-1-21 0</inkml:trace>
  <inkml:trace contextRef="#ctx0" brushRef="#br1" timeOffset="83259.86">10393 9377 0,'0'0'0,"0"-21"15,0 42 1,0 0-16,0 0 15,0 0-15,0 1 16,0 20-16,0-21 0,0 0 0,0 0 16,0 1-16,0-1 0,0 0 0,21 0 15,0-21-15,-21 21 0,21-21 16,0 0-16,1 0 0,-1 0 16,0 0-16,0-21 0,0 0 15</inkml:trace>
  <inkml:trace contextRef="#ctx0" brushRef="#br1" timeOffset="83459.78">10668 9377 0,'0'0'0,"0"-21"0,-21 21 31,0 21-31,-1 0 0,-20 21 16,21-20-16,0-1 0,-22 21 0,22-21 15,-21 22-15,21-22 0,-22 21 16,22 0-16,0-20 0,0-1 15,0 21-15,0-21 0,21 0 0,0 1 16,21-22 0,0 0-16,21-22 0,-21 1 15,22 21-15</inkml:trace>
  <inkml:trace contextRef="#ctx0" brushRef="#br1" timeOffset="83715.67">11091 9165 0,'0'0'16,"21"-21"-16,-21 0 0,0 42 31,-21 0-31,21 0 16,-21 1-16,0 20 0,21-21 16,-21 21-16,0-20 0,-1 20 0,1 0 15,0 1-15,0-1 0,21 0 16,-21 1-16,21-22 0,-21 21 0,21 0 15,0-20-15,0-1 0,0 0 16,0 0-16,21-21 0,0 0 0,0 0 16,0 0-16,22 0 0,-22 0 0,63 0 15,-62-21-15</inkml:trace>
  <inkml:trace contextRef="#ctx0" brushRef="#br1" timeOffset="83892.35">10943 9335 0,'0'0'0,"-42"0"16,21 0-16,-1 21 0,22 0 15,22-21 1,-1 0-16,0 0 0,21 0 16,-21 0-16,22 0 0,-1 0 0,0 0 15,1 0-15,-1-21 0,0 21 0,1-21 16</inkml:trace>
  <inkml:trace contextRef="#ctx0" brushRef="#br1" timeOffset="84181.34">11853 9123 0,'-42'0'16,"21"0"-16,21-21 31,0 0-15,21-1-16,0 22 15,-21-21-15,0 42 32,0 1-32,0-1 15,0 0-15,0 0 16,-21 0-16,0 0 0,0 1 15,21-1-15,-22 0 0,1 0 0,0-21 16,0 21-16,-21-21 0</inkml:trace>
  <inkml:trace contextRef="#ctx0" brushRef="#br1" timeOffset="84691.63">12742 9271 0,'0'0'0,"-21"21"47,21 0-47,0 1 15,-21 20-15,21-21 0,0 0 0,0 0 16,0 22-16,0-22 16,0 0-16,-21 21 0,21-20 0,-21-1 15,21 0-15,0 0 0,0 0 0,0-42 47,0 0-47,0 0 0,0 0 0,21-22 16</inkml:trace>
  <inkml:trace contextRef="#ctx0" brushRef="#br1" timeOffset="84860.18">12742 8996 0,'0'0'0,"0"-21"0,0 0 16,0-1-16,-21 22 15,21 22 17,0-1-17,0 0-15,21-21 0,0 21 16,1 0-16,-1-21 0,21 21 0,-21 1 16</inkml:trace>
  <inkml:trace contextRef="#ctx0" brushRef="#br1" timeOffset="85435.26">13695 9271 0,'0'0'0,"21"0"0,-21-21 16,0 0-16,0 0 16,0-1-16,-21 1 0,0 21 15,-1-21-15,1 0 0,0 21 16,0 0-16,0 0 0,0 0 15,-1 21-15,-20 0 0,21 0 0,-21 22 16,20-22-16,-20 0 0,21 21 0,-21-20 16,20 20-16,-20-21 0,21 21 15,0 1-15,0-22 0,-1 21 0,22-21 16,0 1-16,0-1 0,0 0 16,0 0-16,22-21 0,-1 0 15,0 0-15,0 0 0,21 0 0,-20 0 16,20 0-16,0 0 0,1-21 0,-22 0 15,21 0-15,43-43 16,-64 43-16,21-21 0,-21 20 0,1-20 16,20 0-16,-21-1 0,21-62 15,-20 41-15,-1 1 0,0-1 16,0 22-16,0-22 0,-21 22 0,21 0 16,-21-1-16,0 22 0,0 0 15,0 0-15,0 0 0,0 42 16,0 0-1,-21 21-15,21 1 0,-21-1 16,21 21-16,0 1 0,0-22 0,0 22 16,0-1-16,0-20 0,0-1 15,0 0-15,0 1 0,0-1 0,0 0 16,0 1-16,21-22 0,-21 21 16,0-21-16,0 0 0,0 1 15,0-1-15,21-21 0,1 0 16,-1 0-16,0 0 15,21-21-15,-21 21 0,1-22 0,20 1 16,0 0-16,-21 0 0,22-21 0</inkml:trace>
  <inkml:trace contextRef="#ctx0" brushRef="#br1" timeOffset="85635.05">14520 9208 0,'21'0'47,"1"0"-32,-1 0-15,0 0 0,0 0 16,0 0-16,0 0 0,1 0 16,-1 0-16</inkml:trace>
  <inkml:trace contextRef="#ctx0" brushRef="#br1" timeOffset="85775.97">14478 9313 0,'-21'0'0,"42"0"0,-42 22 0,21-1 15,21-21 17,0 0-32,21 0 0,-20 0 15,-1 0-15,21 0 0,-21-21 0,22-1 16,-22 22-16</inkml:trace>
  <inkml:trace contextRef="#ctx0" brushRef="#br1" timeOffset="86075.59">15388 8742 0,'-63'-21'16,"41"21"15,22-21-15,0-1-16,22 1 31,-44 21 0,1 21-15,0 1-16,0-1 0,21 0 0,-21 0 15,0 0-15,21 22 0,0-22 0,-22 0 16,22 0-16,0 0 0,0 0 16,0 1-16,22-1 0</inkml:trace>
  <inkml:trace contextRef="#ctx0" brushRef="#br1" timeOffset="86688.8">15494 9123 0,'0'0'0,"0"-21"0,21 0 0,-21-1 0,0 1 15,0 0-15,0 0 16,-21 21-1,0 0-15,21 21 0,-21 0 16,-1 0-16,22 1 0,-21 20 16,0-21-16,0 21 0,21 1 0,-21-22 0,0 21 15,21 1-15,-22-22 0,22 21 16,0 0-16,0-20 0,0-1 16,0 21-16,0-21 0,0 0 15,22 1-15,-1-22 0,0 0 16,21 0-16,-21 0 0,22 0 0,-22-22 15,21 1-15,1 0 0,-22 21 16,21-42-16,-21 21 0,0-1 0,22 1 16,-22-21-16,0 0 0,-21 20 15,0-20-15,21 0 0,-21-1 0,0 22 16,0 0-16,0-21 0,0 21 0,0-1 16,0 1-16,21 21 46,-21 21-46,22-21 0,-1 22 16,0-22-16,0 21 0,0 0 0,22-21 16</inkml:trace>
  <inkml:trace contextRef="#ctx0" brushRef="#br1" timeOffset="87099.7">16362 9229 0,'42'0'31,"-42"-21"-31,21-1 16,0 1-16,-21 0 16,0 0-16,0 0 15,-21 21 1,-21 0-16,21 0 0,-22 21 16,1-21-16,21 21 0,-21 0 0,-1 0 15,22 1-15,0-1 0,0 0 16,21 0-16,0 0 0,0 0 15,21 1-15,0-1 0,0-21 16,22 21-16,-1 0 0,-21-21 0,21 21 16,1-21-16,-22 21 0,0 1 0,0-22 15,0 21-15,-21 0 0,0 0 16,-21 0 0,0-21-16,-21 0 0,-1 21 0,1-21 15,-21 0-15,20 0 0,1 0 16,0 0-16,-1 0 0,1 0 0,0 0 15,20-21-15,1 21 0,0 0 16,21-21-16,0 0 16,21 0-16,0 21 0,1-21 15,20-1-15,0 22 0,22-21 16,-22 0-16</inkml:trace>
  <inkml:trace contextRef="#ctx0" brushRef="#br1" timeOffset="87443.52">16658 9335 0,'21'0'47,"0"0"-31,1 0-16,-1 0 0,0-22 16,0 22-16,0-21 0,0 0 0,1 21 15,-1-21-15,-21 0 0,21 21 0,-21-21 16,0-1-16,0 1 0,0 0 15,-21 21 1,0 0-16,-1 21 16,1 0-16,0-21 0,0 22 15,-21-1-15,20 0 0,1 0 0,0 21 16,21-20-16,0-1 0,-21 0 16,21 0-16,0 0 0,0 0 15,21 1-15,0-22 0,0 21 0,1-21 16,-1 0-16,21 0 0,-21 21 15,22-21-15,-22 0 0,21 0 0,0 0 16,-20 0-16,-1 0 0,21-21 16,-21 21-16</inkml:trace>
  <inkml:trace contextRef="#ctx0" brushRef="#br1" timeOffset="87798.32">17124 9356 0,'0'0'0,"0"-21"0,0-1 0,0 1 0,0 0 15,0 0-15,0 0 0,0 0 16,0-1-16,21 1 15,0 21-15,0 0 0,0 0 16,1 0-16,20 0 0,-21 0 16,0 0-16,22 21 0,-22 1 0,0-22 15,0 21-15,21 0 0,-20 0 0,-1 0 16,-21 0-16,21 22 0,-21-22 16,21 0-16,-21 0 0,0 0 15,0 1-15,0-1 0,0 0 16,-21-21-16,0 0 15,0 0-15,-1 0 16,22-21 0,0 0-16,0-1 0,0 1 15,0 0-15,0 0 0,0-21 0,22 20 16,-1 1-16,0-21 0,0 21 16,0-22-16,0 22 0,1 0 0,-1 0 15,0 0-15,0 0 0,0 21 16,0-22-16,1 22 0,-1-21 15,0 0-15,0 21 16</inkml:trace>
  <inkml:trace contextRef="#ctx0" brushRef="#br1" timeOffset="88157.17">18224 8742 0,'-21'0'0,"42"0"0,-63 0 16,21 0 0,0 0-16,21 21 0,0 0 15,-21-21-15,21 21 0,-22-21 16,22 22 0,-21-22-1,21-22 1,0 1-1,0 0-15,0 0 16,0 0-16,21 21 0,-21-21 16,22 21-16,-1 0 0,-21-22 0,21 22 15,0 0-15,0 0 16,-21 22-16,21-1 16,-21 0-16,0 21 0,0-21 15,0 1-15,0 20 0,-21-21 16,0 0-16,0 0 0,0 22 15</inkml:trace>
  <inkml:trace contextRef="#ctx0" brushRef="#br1" timeOffset="88711.8">18986 8827 0,'0'0'0,"-21"0"31,21 21-15,0 0-16,0 0 0,0 0 16,0 0-16,21 1 0,1-1 15,-1 0-15,0 0 0,21 0 0,-21 0 16,22 1-16,-22-1 0,21 0 15,1-21-15,-22 0 0,21 21 0,0-21 16,22 0-16,-22 0 16,-21 0-16,1 0 0,-1 0 0,0 0 15,-21-21-15,-21 21 16,0 0 0,-22 0-16,22 0 0,-21 0 0,-1 21 15,-20 0-15,21 0 0,-1 22 16,-20-22-16,-1 0 0,22 21 15,-22-20-15,22-1 0,0 0 0,-1 0 16,1 0-16,21 0 0,0-21 0,0 22 16,-1-22-16,1 0 0,0 0 15</inkml:trace>
  <inkml:trace contextRef="#ctx0" brushRef="#br0" timeOffset="96543.52">910 11091 0,'0'0'0,"-21"22"16,0-1-16,21 0 16,0 0-16,0 0 15,21-21 17,0 0-32,0-21 0,22 0 15,-22 0-15,21 0 0,0-1 16,-20 1-16,20 0 0,-21 0 15,21 0-15,-20 0 0,-1-1 16,-21 1-16,0 0 0,0 0 16,-21 21-16,-22 0 15,22 0-15,0 0 0,-21 0 16,20 0-16,-20 0 0,21 21 0,-21 0 16,20 0-16,-20 1 0,21-1 15,0 0-15,-22 0 0,43 0 0,-21 22 16,21-22-16,0 0 0,0 0 15,0 0-15,0 0 0,21 1 0,1-1 16,-1-21-16,0 21 16,0-21-16,0 0 0,0 0 0,22 0 15,-22 0-15,0 0 0,0 0 16,22 0-16,-22 0 0,0 0 16,-42-21 15,0 21-31,-1 0 0,-20 0 0,21 0 15,0 21-15,-22-21 0,22 21 16,-21 0-16,21 0 0,0 1 0,-1 20 16,1-21-16,0 0 15,0 22-15,21-22 0,0 0 0,0 21 16,0-21-16,0 1 0,0-1 16,0 0-16,0 0 0,0 0 0,21 0 15,0-21 1,0 0-16,1 0 0,-1 0 0,21 0 15,-21-21-15,22 0 0</inkml:trace>
  <inkml:trace contextRef="#ctx0" brushRef="#br0" timeOffset="97215.11">1884 11197 0,'0'0'0,"0"-21"15,-21 21-15,-1 0 16,1 0-16,0 0 0,0 0 0,-21 21 16,20-21-16,-20 21 0,21 1 15,-21-1-15,20 0 0,-20 0 0,21 21 16,0-20-16,0-1 0,-1 21 16,1-21-16,21 0 0,0 1 0,0-1 15,0 0-15,21-21 16,1 0-16,-1 0 0,0 0 15,0 0-15,21-21 0,-20 0 16,-1 21-16,21-22 0,-21 1 0,0 0 16,22 0-16,-22 0 15,-21 0-15,21-1 0,0 22 16,-21-21-16,21 21 16,-21 21-1,0 1 1,0-1-16,0 0 0,0 0 0,0 21 15,-21-20-15,21 20 0,-21 0 16,21 1-16,0-1 0,0 0 0,0 1 16,0-1-16,-21 21 0,21-20 15,0 20-15,-21 1 0,21-1 0,0 1 16,0-1-16,0 1 0,0-1 16,0 1-16,0-1 0,0 1 15,0-1-15,-21 1 0,21-1 0,0 1 16,0-22-16,-22 0 0,22 22 15,-21-1-15,21-41 0,0 20 16,-21-21-16,0-21 0,0 21 16,0 0-16,-1-21 0,1 0 0,-21 0 15,0 0-15,-1-21 0,-20 0 16,20 0-16,-20 0 0,-1 0 0,1-22 16,-1 1-16,1 0 15,21-1-15,-1-20 0,1 20 0,21 1 16,0 0-16,21-1 0,0 1 15,0 0-15,0-1 0,21 1 0,21 0 16,-21-1-16,0 1 0,22-21 16,-1 20-16,0 1 0,-20 0 0,41-1 15,-21-20-15,1 20 0</inkml:trace>
  <inkml:trace contextRef="#ctx0" brushRef="#br0" timeOffset="97567.91">2328 11282 0,'0'0'0,"0"21"16,21-21 15,-21-21 0,-21 21 1,0 0-17,21 21 16,0 0-31,0 0 16,0 1 0</inkml:trace>
  <inkml:trace contextRef="#ctx0" brushRef="#br0" timeOffset="97858.75">2328 11726 0,'0'0'0,"0"-21"31,21 0-31,1 0 16,-22 0-1,0 0-15,-22 21 31,1 0-31,0 0 0,0 0 0,0 0 16,0 21 0,21 0-16,0 0 15</inkml:trace>
  <inkml:trace contextRef="#ctx0" brushRef="#br0" timeOffset="98571.36">4593 10753 0,'0'0'0,"0"-21"0,21 21 16,-21 21 15,-21 0-16,21 21-15,-42-21 0,21 1 0,-1 20 16,-20 0-16,0 1 0,-1-1 16,22 0-16,-21 22 0,0-1 15,-1 1-15,1-1 0,21 1 0,-22-22 16,1 22-16,0-1 0,21-21 16,-22 1-16,22-1 0,0 0 0,0-20 15,0 20-15,21-21 0,0 0 0,-22 0 16,22 1-16,0-44 31,22 1-15,-1 0-16,-21 0 0</inkml:trace>
  <inkml:trace contextRef="#ctx0" brushRef="#br0" timeOffset="98959.14">5122 10732 0,'0'0'16,"0"-22"-16,21 22 0,-21-21 15,-21 21 1,21 21-1,-21 1-15,0-1 0,0 0 16,0 0-16,-1 0 0,-20 22 16,21-1-16,-21 0 0,-1 1 0,22-1 15,-42 21-15,20 1 0,1-1 0,-22 1 16,22-1-16,-21 1 0,20-22 16,-20 22-16,20-22 0,1 22 0,21-22 15,-21-21-15,20 21 0,-20 1 16,21-22-16,0 0 0,21 0 0,-21 0 15,21 1-15,-22-22 0,22-22 32,0 1-17,22 0-15</inkml:trace>
  <inkml:trace contextRef="#ctx0" brushRef="#br0" timeOffset="100629.75">5715 11515 0,'0'-21'31,"0"-1"-15,0 1-16,0 0 15,0 0-15,0 0 16,-21 21-16,21-21 0,-21-1 16,-1 22-16,1-21 0,0 21 15,0 0-15,0-21 16,0 21-16,-1 0 0,1 0 0,0 21 16,0-21-16,-21 21 0,20 1 15,1-1-15,0 21 0,-21-21 0,21 22 16,-1-22-16,1 21 0,0 0 0,0-20 15,0 20-15,0-21 0,21 0 16,0 22-16,0-22 0,0 0 0,0 0 16,0 0-16,0 0 0,21 1 15,0-22-15,0 0 16,0 0-16,22 0 0,-22 0 0,21-22 16,0 22-16,-20-21 0,20 0 15,21 0-15,-20 0 0,-1-22 16,0 22-16,1-21 0,63-43 15,-85 43-15,21 0 0,-21-22 16,22 22-16,-22-22 0,-21-42 16,0 43-16,0 21 0,0-1 0,0 1 15,0 0-15,0 20 0,0 1 16,0 0-16,0 0 0,0 42 31,0 0-31,0 0 0,0 1 16,0 20-16,0 0 0,0-21 0,0 22 15,0-1-15,0 0 0,-21 22 16,21-22-16,0 1 0,-22-1 16,22 0-16,0 1 0,0-1 0,0-21 15,0 21-15,0-20 0,0-1 16,0 0-16,22 0 0,-22 0 0,21-21 16,0 21-16,0-21 15,0 0-15,0 0 0,1 0 0,-1 0 16,0 0-16,0-21 0,0 0 15,0 21-15,1-21 0,-1 0 16,0 0-16,0-1 0,-21 1 0,21-21 16,0 21-16,-21 0 0,0-22 0,22 22 15,-22 0-15,21 0 16,-21 0-16,0-1 0,0 44 31,0-1-15,0 0-16,0 0 0,0 0 0,0 0 15,0 1-15,0 20 0,0-21 16,0 0-16,0 0 0,0 1 16,0-1-16,0-42 47,0-1-47,0 1 0,21 0 15</inkml:trace>
  <inkml:trace contextRef="#ctx0" brushRef="#br0" timeOffset="100963.56">6456 10964 0,'-21'0'0,"-1"64"31,22-43-31,0 0 16,22-21-1,-1 0 1,0 0-16,0 0 16,0-21-16,-21 0 15,0 0-15,0 0 16,0-1-16,0 1 0,-21 0 16,0 21-16,0 0 0,21-21 15,-21 21-15,-1 0 0,1 21 16,21 0-16,0 0 15,0 1-15,0-1 0,0 0 16,0 0-16,0 0 0,21 0 16,1 1-16,-1-1 0,0-21 15,0 0-15</inkml:trace>
  <inkml:trace contextRef="#ctx0" brushRef="#br0" timeOffset="101320.36">6943 11134 0,'0'0'0,"0"21"16,0 0-1,0 0-15,0 0 0,0 1 0,0-1 16,0 0-16,0 0 0,21 0 16,-21 0-16,0 1 0,0 20 0,0-21 15,0 0-15,0 0 0,0 1 16,0 20-16,0-21 0,0 0 16,0 0-16,0 1 15,21-22 1,0-22-1,0 1 1,0 0-16,-21 0 16,22-21-16</inkml:trace>
  <inkml:trace contextRef="#ctx0" brushRef="#br0" timeOffset="101563.22">7345 11049 0,'0'-21'0,"0"42"0,0-21 31,-21 21-15,21 0-16,-22 1 0,22-1 15,0 0-15,-21 21 0,0 1 16,0-22-16,21 21 0,-21 0 0,0 1 16,-1-22-16,22 21 0,-21-21 0,0 22 15,0-22-15,21 0 0,0 0 16,0 0-16,-21 1 0,0-22 15,21 21-15,21-42 32</inkml:trace>
  <inkml:trace contextRef="#ctx0" brushRef="#br0" timeOffset="102046.94">8107 10732 0,'0'0'0,"-21"0"0,42 0 32,0-22-32,0 22 15,21 0-15,-20 0 0,20-21 16,0 21-16,1 0 0,-1 0 16,0 0-16,1 0 0,20 0 0,-21 0 15,-20 0-15,20 0 0,-21 0 0,0 0 16,-42 0-1,0 0-15,-21 0 16</inkml:trace>
  <inkml:trace contextRef="#ctx0" brushRef="#br0" timeOffset="102367.85">8149 10689 0,'0'0'0,"-21"21"15,0 1-15,0-22 16,-1 21-16,22 0 0,-21 0 0,0 0 16,0 0-16,21 22 0,0-22 15,-21 21-15,21 1 0,-21-1 0,21 0 16,-22 1-16,22 20 0,0-21 0,0 22 16,0-1-16,0 1 0,0-22 15,0 22-15,-21-22 0,21 22 0,0-22 16,0 0-16,0 1 0,0-1 0,0 0 15,21 1-15,-21-22 0,22 21 16,-1-21-16,0 22 0,0-22 16,0 0-16,0 0 0,22-21 0,-22 0 15,0 0-15,21 0 0,-20 0 16,-1 0-16,21 0 0,-21-21 0,22 0 16,-22 0-16,21-1 0</inkml:trace>
  <inkml:trace contextRef="#ctx0" brushRef="#br0" timeOffset="103189.1">9292 11113 0,'0'0'0,"0"-22"0,0 1 16,0 0-16,-21 21 0,0 0 15,0 0-15,-1 0 0,1 0 16,0 0-16,0 21 0,0-21 16,0 21-16,-1 1 0,22 20 0,-21-21 15,0 21-15,0 1 0,0-1 0,21-21 16,-21 22-16,21-1 0,-22 0 16,22-21-16,0 22 0,0-22 15,0 0-15,0 0 0,0 0 0,22-21 16,-1 0-1,0 0-15,0 0 0,0 0 0,0 0 16,1-21-16,-1 0 0,0 0 0,0 0 16,0-22-16,0 22 0,1-21 15,-1 21-15,0-22 0,0 1 0,-21 0 16,0-1-16,21 22 0,-21 0 16,0 0-16,0 0 0,0 42 31,0 0-16,0 0-15,0 22 0,0-22 0,0 0 16,0 21-16,0-21 0,0 1 0,0-1 16,0 21-16,0-21 15,0 0-15,0 1 0,21-1 16,1-21-16,-1 0 0,0 0 16,0 0-16,0 0 15,0 0-15,1 0 0,20-21 0,-21-1 16,0 1-16,0 0 0,1 0 0,-1-21 15,0-1-15,0 22 16,0-21-16,-21-1 0,21 1 0,-21 0 16,0-1-16,0 1 0,0 0 0,-21 21 15,0-22-15,0 1 0,-21 21 16,20 0-16,-20-1 0,0 1 0,-1 0 16,1 21-16,-21 0 0,-1 0 0,1 0 15,-1 0-15,-21 21 0,1 0 16,20 1-16,-20 20 0,20 0 0,1 1 15,20-1-15,22 21 0,-21 1 16,21-1-16,-1 1 0,22-1 0,0 1 16,0-1-16,0-20 0,0-1 0,22 0 15,20 1-15,-21-1 0,21-21 16,-20 22-16,20-22 0,0 0 0,22-21 16,-22 21-16,22-21 0,-22 0 15,21 0-15,-20 0 0,20 0 0,-20-21 16,-1 21-16,0-21 0,1 0 15,-1-1-15,0 1 0,1 0 0,-22-21 16,21 21-16,-21-1 0,0-20 0,22 21 16</inkml:trace>
  <inkml:trace contextRef="#ctx0" brushRef="#br0" timeOffset="103720.3">10562 10986 0,'0'0'0,"-21"-22"0,21 1 15,-21 0-15,0 0 0,-1 0 16,1 21-16,0 0 16,21 21-1,-21 0-15,21 0 0,0 22 0,0-22 16,-21 21-16,21 0 0,0 1 0,0 20 16,0-20-16,0-1 0,-21 21 15,21-20-15,0-1 0,-22 0 16,22-20-16,0 20 0,0-21 0,0 0 15,0 0-15,0 1 0,0-1 16,22-21-16,-1 0 0,0 0 0,0 0 16,0 0-16,0-21 0,1-1 15,-1 1-15,-21 0 0,0 0 16</inkml:trace>
  <inkml:trace contextRef="#ctx0" brushRef="#br0" timeOffset="104440.89">10160 11240 0,'-21'21'0,"42"-42"0,-63 63 0,20-42 0,22 21 16,0 0-16,22-21 15,-1 0-15,0 21 16,21-21-16,22 0 0,-22 0 16,0-21-16,1 21 0,-1-21 15,22 0-15,-1 0 0,1 0 0,-22 21 16,21-22-16,-20 1 0,-1 0 15,0 21-15,1-21 0,-22 21 16,0-21-16,-42 42 31,0 0-31,0 0 0,-1 0 16,1 1-16,0 20 0,21-21 0,-21 0 16,21 22-16,-21-22 0,21 0 15,0 21-15,0-21 0,0 1 0,0-1 16,0 0-16,21-21 15,0 0-15,0 0 0,0 0 16,22 0-16,-22 0 0,21 0 0,1-21 16,-1 0-16,43-22 15,-22-20-15,-21 42 0,-20-1 16,20-20-16,-21 21 0,0 0 0,0 0 16,1-1-16,-22 1 0,0 0 15,-22 21 16,22 21-15,0 0-16,-21 22 0,21-22 0,-21 0 16,21 21-16,-21 1 0,21-22 0,0 21 15,0 1-15,-21-1 0,21 0 16,-21 1-16,21-1 0,-22 0 0,22 43 16,0-43-16,-21 22 0,0 20 15,21-20-15,0-22 16,0 1-16,0 20 0,0-21 0,0-20 15,0 20-15,0 0 0,0-21 0,-21 1 16,21 20-16,-21-21 0,0 0 16,-1 0-16,1-21 0,0 22 15,0-22-15,-21 0 0,20 0 0,-20 0 16,0 0-16,21 0 0,-43 0 0,22-22 16,-1-20-16,22 21 0,-21 0 15,0-22-15,20 1 0,1 21 0,21-21 16,0-1-16,0 22 0,0-21 15,0 21-15,0-1 0,21-20 0,1 21 16,20-21-16,0 20 0,1-20 16,20 21-16</inkml:trace>
  <inkml:trace contextRef="#ctx0" brushRef="#br0" timeOffset="104756.71">11811 11091 0,'0'-21'16,"0"42"-16,-21-21 16,21 22-1,0 20-15,0-21 0,-21 43 16,21-22-16,0 0 0,0 22 0,0-22 16,0 22-16,-22-1 0,1-21 0,21 22 15,-21-22-15,21 22 16,-21-22-16,0 22 0,0-22 0,21 21 15,-22-20-15,22-1 0,-42 43 16,42-64-16,0 21 0,0-21 16,0 1-16,0-1 0,0-42 31,21-1-31,-21 1 0,21-21 16,1 21-16,-1-22 0,0 1 0,0 0 15,0-1-15</inkml:trace>
  <inkml:trace contextRef="#ctx0" brushRef="#br0" timeOffset="105055.54">11705 11303 0,'0'-21'0,"0"42"0,-21-63 15,21 21-15,0-1 0,0 1 16,0 0-16,0 0 0,21 0 16,-21 0-16,42 21 0,-20-22 0,20 22 15,-21 0-15,21-21 0,1 21 16,20 0-16,-20 0 0,-1 21 0,0-21 15,1 22-15,-1 20 0,-21-21 16,0 0-16,-21 22 0,0-22 0,0 21 16,0-21-16,-21 22 0,0-22 0,0 0 15,-22 0-15,1 21 0,0-20 0,-1-22 16,1 21-16,0 0 16,-1 0-16,1-21 0,21 0 0,0 0 15,0 0-15,-1 0 0,44 0 31,-1-21-31,0 21 0,21-21 0,-21 0 16,22-1-16</inkml:trace>
  <inkml:trace contextRef="#ctx0" brushRef="#br0" timeOffset="105447.34">12594 11240 0,'0'0'0,"-21"21"16,42-21 15,0 0-15,0 0-16,1-21 0,-1 21 0,21-22 16,-21 1-16,0 0 0,1 21 0,20-21 15,-21 0-15,0 0 0,0-1 16,-21 1-16,0 0 0,0 0 15,-21 21 1,0 0-16,0 0 0,0 0 0,0 0 16,-22 21-16,22 0 0,0 0 15,-21 1-15,20-1 0,1 21 0,0-21 16,21 22-16,0-22 0,0 21 16,0-21-16,0 0 0,0 22 0,0-22 15,0 0-15,0 0 0,21-21 0,0 21 16,1 1-16,-1-22 0,0 0 15,0 0-15,21 0 0,-20 0 0,20 0 16,0-22-16,-21 1 0,22 21 0,-1-21 16,22 0-16</inkml:trace>
  <inkml:trace contextRef="#ctx0" brushRef="#br0" timeOffset="105680.74">13610 11049 0,'0'0'0,"-21"21"31,42-21-15,0 0 0,0 0-16,1 0 0,-1 0 15,0 0-15,0 0 0,0 0 16,0 0-1</inkml:trace>
  <inkml:trace contextRef="#ctx0" brushRef="#br0" timeOffset="105836.65">13589 11240 0,'0'21'0,"0"-42"0,0 63 0,0-21 15,0 0-15,0 0 16,21-21-1,0 0-15,0 0 0,1 0 16,-1 0-16,0 0 16,0 0-16,0-21 0,0 0 15,1 0-15,-1 0 0</inkml:trace>
  <inkml:trace contextRef="#ctx0" brushRef="#br0" timeOffset="106275.4">14541 10668 0,'0'21'31,"0"0"-31,0 1 15,22-22 17,-1 0-17,0-22-15,0 1 16,-21 0-16,0 0 16,0 0-16,0 0 15,0-1-15,0 1 16,-21 21-1,0 0-15,0 21 16,-1 1-16,1-1 0,0 0 0,0 0 16,0 0-16,0 22 0,21-22 0,-22 0 15,22 0-15,-21 21 0,21-20 16,0-1-16,0 0 0,0 0 0,0 0 16,0 0-16,0 1 0,21-22 15,1 0 1,-1 0-16,0 0 0</inkml:trace>
  <inkml:trace contextRef="#ctx0" brushRef="#br0" timeOffset="106591.38">15198 10732 0,'0'0'15,"0"-22"-15,-22 22 16,22-21-16,-21 42 31,21 1-31,0-1 0,0 0 0,-21 0 16,0 0-16,0 22 0,0 20 16,-1-21-16,1 1 15,0-22-15,0 21 0,0 1 0,21-1 16,-21 0-16,-1-21 0,22 22 0,-21-22 15,21 0-15,0 0 0,0 0 16,0 1-16,0-1 0,0 0 0,21-21 16,1 0-16,-1 0 0,0 0 0,0 0 15,0 0-15,0 0 0</inkml:trace>
  <inkml:trace contextRef="#ctx0" brushRef="#br0" timeOffset="106804.33">14901 11049 0,'-21'0'0,"42"0"0,-42 21 16,42-21 15,0 0-31,1 0 0,-1 0 16,21 0-16,-21 0 0,22 0 0,-22 0 15,21-21-15,0 21 0,1-21 16,-22 21-16,21-21 0</inkml:trace>
  <inkml:trace contextRef="#ctx0" brushRef="#br0" timeOffset="107209.39">15600 11007 0,'0'0'0,"-21"21"0,21 0 16,21-21 0,0 0-1,0 0-15,0 0 16,0 0-16,1 0 0,-1 0 0,0-21 16,0 21-16,0-21 0,0 0 15,-21-1-15,22 22 0,-22-21 16,0 0-16,0 0 0,0 0 15,-22 21 17,1 0-32,21 21 15,-21-21-15,0 21 0,0 0 0,21 0 16,-21 1-16,21-1 0,-22 21 0,22-21 16,0 0-16,0 22 0,0-22 15,0 0-15,0 21 0,0-20 16,0-1-16,0 0 0,0 0 0,22 0 15,-1-21-15,0 0 16,0 0-16,0 0 0,0 0 0,1 0 16,20 0-16,-21 0 0,21 0 0,1-21 15,-22 21-15</inkml:trace>
  <inkml:trace contextRef="#ctx0" brushRef="#br0" timeOffset="107475.84">16256 10922 0,'21'-21'32,"0"42"-32,0-21 15,1 21-15,-22 0 0,21 1 0,0-1 16,0 0-16,0 0 0,-21 0 0,21 0 16,1 22-16,-1-22 0,0 0 15,-21 21-15,21-20 0,0-1 16,-21 0-16,0 0 0,21 0 0,-21 0 15,22 1-15,-22-1 0,21-21 32,0 0-32,-21-21 15,0-1-15,21 1 16,0 0-16</inkml:trace>
  <inkml:trace contextRef="#ctx0" brushRef="#br0" timeOffset="107727.7">16827 10859 0,'0'-22'16,"0"44"-16,-21-44 16,0 44-16,0-22 15,0 21-15,0 0 0,-1 0 0,1 0 16,0 22-16,-21-22 0,21 21 16,-22-21-16,22 22 0,-21-1 15,21 0-15,-22-21 0,22 22 0,-21-1 16,21-21-16,-1 22 0,-20-22 15,21 0-15,0 0 0,21 0 0,-21 0 16,21 1-16,21-22 31,0 0-31,0 0 0,0-22 16,0 1-16,22 0 0</inkml:trace>
  <inkml:trace contextRef="#ctx0" brushRef="#br0" timeOffset="108067.12">17230 10583 0,'0'0'0,"0"-21"31,0 42-31,0 1 15,-22-1-15,1 21 0,21 0 0,-21 1 16,0-1-16,0-21 0,0 22 0,21-1 16,-22 0-16,1 1 15,21-1-15,0 0 0,0 1 0,-21-1 0,21 0 16,0-21-16,0 22 0,0-1 16,0-21-16,0 0 15,0 1-15,0-1 0,21-21 16,-21 21-16,21-21 0,1 0 0,-1 0 15,0 0-15,0-21 16,0 21-16,0-21 0,1-1 16,-1 1-16</inkml:trace>
  <inkml:trace contextRef="#ctx0" brushRef="#br0" timeOffset="108283.5">16976 10964 0,'0'0'16,"-22"0"-16,22 22 16,22-22-1,-1 0-15,0 0 16,0 0-16,0 0 0,0 0 16,1 0-16,20 0 0,-21 0 0,0 0 15,0 0-15,1-22 0,-1 22 0,0-21 16,0 0-16,0 21 0,22-21 15</inkml:trace>
  <inkml:trace contextRef="#ctx0" brushRef="#br0" timeOffset="108937.02">17970 10689 0,'-21'21'78,"0"-21"-63,0 0-15,0 22 16,0-22-16,-1 0 16,22-22 15,0 1-15,22 21-16,-1-21 15,0 0 1,0 0-16,0 21 15,0 0 1,1 0 15,-44 0 16,1 0-31,42-21 46,1 21-46,-1 0-16,0 0 16,-21 21-16,21 0 15,-21 0-15,0 0 0,0 0 0,0 1 16,0-1-16,0 0 0,0 0 0,-21 0 15,0 0-15,0 1 0,-1-1 16,1 0-16,0-21 0,0 21 0</inkml:trace>
  <inkml:trace contextRef="#ctx0" brushRef="#br0" timeOffset="110436.32">18648 10456 0,'0'0'0,"-21"0"0,-1 0 0,1 0 0,0 0 16,0 0-16,42 0 62,0 22-62,22-22 0,-1 0 0,0 0 16,1 0-16,-1 0 0,0 0 16,1 0-16,-1 0 0,-21 0 0,21 0 15,-20 0-15,-1 0 0,0 0 16,-21 21 0,0 0-16,0 0 15,-21 0-15,21 22 0,-21-22 16,-1 21-16,1 0 0,21 1 15,-21-22-15,21 21 0,-21 1 0,21-1 16,-21 0-16,21 1 0,0-1 16,0 0-16,0 1 0,0 20 0,0-21 15,0 1-15,0-1 0,0 0 16,0 1-16,0-1 0,0 0 0,0 1 16,0-1-16,0-21 0,0 22 0,0-22 15,0 21-15,0-21 0,0 0 16,0 1-16,0-1 0,0 0 0,0 0 15,-21 0-15,-1-21 16,-20 0-16,21 21 0,0-21 16,-22 0-16,1 0 0,0 0 0,-1 0 15,1 0-15,0 0 0,-1 0 0,22 0 16,-21 0-16,21 0 0,0 0 16,-22-21-16,22 0 0,0 21 15,21-21 1,0 0-1,0 0 1,0-1-16</inkml:trace>
  <inkml:trace contextRef="#ctx0" brushRef="#br2" timeOffset="121568.16">3408 12742 0,'0'0'0,"-21"0"16,21-21-16,0 0 0,-22 21 15,22-21-15,0 0 0,0 0 16,0-1 0,-21 22-16,21-21 0,-21 0 15,21 0-15,-21 21 31,0 21-15,21 21-16,-21 1 0,21-1 0,0 0 16,-22 22-16,22-1 0,-21 1 15,21-1-15,0-20 0,-21 20 16,0-20-16,21 20 0,-21-21 0,0 1 16,21-1-16,0 0 0,0-20 15,-22-1-15,22 21 0,0-21 0,0 0 16,0 1-1,0-44 1,0 1-16,0 0 0,0-21 16,0 21-16</inkml:trace>
  <inkml:trace contextRef="#ctx0" brushRef="#br2" timeOffset="121991.75">3027 12764 0,'0'0'0,"-21"-22"0,-1 1 16,22 0 0,0 0-16,0 0 0,0 0 15,0-1-15,22 22 16,-1-21-16,0 21 0,0 0 0,21 0 16,-20 0-16,20 0 0,0 0 15,22 0-15,-1 0 0,1 0 0,-1 21 16,1 1-16,-1 20 0,1 0 15,-1 1-15,1-1 0,-22 0 16,0 1-16,1-1 0,-1 21 0,-21-20 16,0-1-16,-21 0 0,0 1 15,0-1-15,-21 0 0,-21 1 0,21-1 16,-22 0-16,-20 1 0,-1-1 16,1 0-16,-1-20 0,-20-1 0,20 21 15,1-21-15,-1-21 0,22 21 16,0-21-16,-1 0 0,1 0 0,0 0 15,20 0-15,1 0 0,0-21 16,0 0-16,0 0 16,21 0-16,0 0 0,0-1 15,21 1-15,0 0 0,0 21 16,0-21-16,22 0 0,-22 0 0,21 21 16,1-22-16</inkml:trace>
  <inkml:trace contextRef="#ctx0" brushRef="#br2" timeOffset="122427.01">4127 13166 0,'0'0'0,"-21"-21"0,21-1 15,0 1-15,0 0 16,0 0-16,0 0 0,0 0 15,0-1 1,21 22-16,1 0 0,-1 0 16,0 0-16,0 0 0,0 22 15,22-1-15,-22 0 0,21 0 0,-21 0 16,0 22-16,1-22 0,-1 21 16,0-21-16,-21 22 0,0-22 0,0 21 15,0-21-15,0 22 0,0-22 0,-21 0 16,0 0-16,-1 0 0,-20 22 15,21-43 1,0-22 0,21 1-16,0 0 15,0 0-15,0 0 0,0-22 16,0 22-16,21 0 0,-21-21 0,21 21 16,-21-1-16,21-20 0,0 21 15,1 0-15,-1 0 0,0 21 0,21-22 16,-21 1-16,22 21 0,-22-21 0,21 21 15,1 0-15,-22 0 0,21 0 16,-21 0-16</inkml:trace>
  <inkml:trace contextRef="#ctx0" brushRef="#br2" timeOffset="123011.54">5207 13356 0,'0'0'0,"21"0"0,0 0 16,0-21-16,1 21 0,-1-21 16,-21 0-16,21 0 0,0-1 0,-21 1 15,21 0-15,-21 0 0,0-21 16,0 20-16,0-20 0,0 21 0,0 0 16,-21-22-16,0 22 0,0 0 15,-22 0-15,1 21 16,21 0-16,0 0 0,-22 0 15,1 21-15,21 0 0,-21 0 0,-1 1 16,1 20-16,21-21 0,-22 21 16,22 1-16,0-22 0,0 21 0,0-21 15,21 22-15,0-22 0,0 21 0,0-21 16,0 1-16,21-1 0,0 21 16,0-42-16,0 21 0,43 0 15,-43-21-15,21 0 0,-20 0 16,20 0-16,-21 0 0,21 0 0,22-42 15,-43 21-15,21 0 0,-20 0 16,20-1-16,-21-20 16,0 21-16,0-21 0,1 20 0,-22-20 15,0 21-15,0-21 0,0 20 16,0 1-16,0 0 0,0 0 0,0 0 16,0 42-1,0 0 1,-22 0-16,22 0 0,-21 1 0,21 20 15,0-21-15,0 0 0,0 0 16,0 22-16,0-22 0,0 0 0,0 0 16,0 0-16,0 1 0,0-1 15,0 0-15,21-21 32,1 0-32,-1 0 0,0-21 0,0 21 15,0-21-15,0-1 0</inkml:trace>
  <inkml:trace contextRef="#ctx0" brushRef="#br2" timeOffset="123599.79">5842 12996 0,'0'0'15,"0"-21"-15,0 0 16,0 42 0,0 0-1,0 1-15,0-1 0,-21 21 16,21-21-16,-21 22 0,21-22 15,-22 0-15,22 21 0,-21-21 16,21 1-16,0-1 0,0 21 0,0-21 16,0 0-16,0 1 15,21-22 1,1 0-16,-1 0 0,0-22 0,0 22 16,0-21-16,22 0 0,-22 0 15,0 0-15,0-22 0,0 22 0,0 0 16,1 0-16,-1 0 0,-21 0 15,0-1-15,21 1 0,0 42 32,-21 1-32,0-1 15,0 0-15,0 0 0,-21 0 16,21 0-16,-21 1 0,21-1 0,0 0 16,0 0-16,0 0 0,0 0 15,0 1-15,21-1 16,0-21-16,0 0 0,0 0 0,1 0 15,-1 0-15,21 0 0,-21-21 16,0-1-16,22 1 0,-22 21 16,0-21-16,0-21 0,0 21 15,1-1-15,-1-20 0,-21 21 0,0-21 16,0-1-16,0 22 0,0-21 0,-43-22 16,22 43-16,0 0 15,-21 21-15,21 0 0,-1-21 0,1 21 16,0 0-16,0 0 0,0 0 0,0 21 15,21 0-15,0 0 16,0 0-16,0 1 0,0-1 0,0 0 16,0 0-16,21 0 15,0-21-15,0 0 0,0 0 0,0 0 16,1 0-16</inkml:trace>
  <inkml:trace contextRef="#ctx0" brushRef="#br2" timeOffset="123873.06">6985 12679 0,'0'0'0,"-64"-21"15,64 42 1,-21 0-16,21 0 16,-21 0-16,21 22 0,-21-1 0,21 0 15,0 1-15,0-1 0,0 0 0,0 1 16,0-1-16,0 0 0,0 1 15,-21-22-15,21 21 0,0-21 0,0 1 16,0-1-16,0 0 0,0 0 16,0 0-16,0 0 15,0-42 1,21 0-16,-21 0 16,0 0-16,21 0 0</inkml:trace>
  <inkml:trace contextRef="#ctx0" brushRef="#br2" timeOffset="124411.59">6921 12721 0,'0'0'16,"-21"-21"-16,21 0 0,0 0 0,0 0 31,0-1-31,21 1 16,22 21-16,-22 0 0,21 0 0,1 0 15,-1 0-15,-21 0 0,21 0 16,1 0-16,-22 21 0,21 1 0,-21 20 15,1-21-15,-22 21 0,0-20 16,0 20-16,0 0 0,0 1 0,-22-22 16,1 21-16,0-21 0,-21 22 0,-1-22 15,22 0-15,-21 0 0,0 0 16,-1 0-16,1-21 0,21 0 0,0 0 16,-1 0-16,1 0 0,42-21 31,1 0-31,-1 21 0,21-21 15,-21 0-15,22 21 0,-1-21 16,-21-1-16,21 22 0,43 0 16,-43 0-16,1 0 0,-1 0 15,0 22-15,1-1 0,-1 0 0,0 0 16,-20 0-16,-1 0 0,0 1 0,0-1 16,-21 0-16,0 0 0,0 21 0,0-20 15,-21-1-15,0 0 0,-22 0 16,22 21-16,-21-20 0,0-1 15,-22 0-15,22 0 0,-1 0 0,-20 0 0,-1 1 16,22-22-16,-21 0 16,20 0-16,-20 0 0,20 0 0,1 0 15,0 0-15,-1 0 0,1-22 16,0 1-16,21 0 0,-1 21 0,1-21 16,0 0-16,21 0 0,0-1 0,0 1 15,0 0-15,21 21 16,0-21-16,22 21 0,-1-21 0,0 21 15,1-21-15</inkml:trace>
  <inkml:trace contextRef="#ctx0" brushRef="#br2" timeOffset="124935.82">8234 13039 0,'21'0'0,"-42"0"0,42-21 16,-21-1-16,-21 1 0,-22 0 16,22 0-16,-21 0 0,21 21 0,-22 0 15,1-21-15,0 21 0,21 0 16,-22 0-16,1 21 0,0 0 0,20-21 16,-20 42-16,21-21 0,-21 1 0,20 20 15,-20 0-15,21-21 16,0 22-16,0-1 0,-1-21 0,22 22 15,0-22-15,0 21 0,0-21 0,0 0 16,0 1-16,22-22 0,20 21 16,-21 0-16,21-21 0,-20 0 15,20 0-15,-21 0 0,21 0 16,-20-21-16,20 0 0,0-1 16,1 1-16,-22-21 0,0 21 0,0-22 15,0 22-15,0-21 0,1 0 16,-1-1-16,-21 22 0,0-21 0,0-1 15,0 22-15,0 0 0,0 42 32,0 0-32,0 1 0,-21-1 15,21 0-15,-22 0 0,22 21 0,0-20 16,0 20-16,0-21 0,0 0 16,0 22-16,0-22 0,0 0 0,0 0 15,0 0-15,22-21 0,-1 21 16,0-21-16,0 22 0,0-22 15,0 0-15,1 0 0,20 0 0,-21 0 16,0-22-16,22 1 0,-22 0 0</inkml:trace>
  <inkml:trace contextRef="#ctx0" brushRef="#br2" timeOffset="125191.67">8763 12912 0,'0'0'0,"0"-21"0,0-1 0,0 1 16,-21 21-16,0 0 0,-1 0 15,1 0-15,0 0 0,0 0 16,0 21-16,0 1 0,-1 20 0,1-21 16,0 21-16,0-20 0,21 20 15,0 0-15,-21-21 0,21 22 0,-21-22 16,21 21-16,0-21 0,0 1 0,0-1 16,0 0-16,0 0 0,21 0 0,0 0 15,0-21-15,0 22 0,0-22 16,1 0-16,20 0 0,-21 0 15,21 0-15,1 0 0,-22 0 0,21 0 16,1-22-16,-1 1 0,0 0 16,1 0-16</inkml:trace>
  <inkml:trace contextRef="#ctx0" brushRef="#br2" timeOffset="125771.84">9250 12869 0,'0'0'0,"0"-42"0,21-21 0,0-22 15,-21 43-15,0 20 0,0 1 16,0 0-16,-21 42 15,0 0-15,21 1 16,0 20-16,-21 0 0,-1 1 16,22-1-16,-21 0 0,21 22 15,-21-22-15,21 22 0,0-22 0,0 0 16,-21 1-16,21-1 0,-21-21 16,21 21-16,0-20 0,0-1 0,0 0 15,0 0-15,0 0 0,0 0 16,0-42 15,0 0-15,0-21-16,0 21 0,21-1 15,0-20-15,0 0 0,22-22 16,-22 22-16,21 0 0,-21 20 16,0 1-16,22-21 0,-22 42 0,21-21 15,-21 0-15,1 21 0,20 0 16,-21 0-16,0 0 0,0 0 15,-21 21-15,0 0 0,0 0 16,-21 0 0,0-21-16,-21 0 0,21 21 15,-22-21-15,22 0 0,-21 0 16,21 0-16,-1 0 0,1 0 0,0 0 16,0 0-16,0 0 0,0 0 15,21 22 16,0-1-31,0 0 0,0 0 0,0 0 16,21 0-16,0 1 0,-21-1 16,21 0-16,0 0 0,-21 0 0,21 0 15,-21 1-15,22-1 0,-22 0 0,21-21 16,0 21-16,-21 0 0,21-21 16,0 0-16,0 0 0,1 0 15,-1 0-15,0 0 0,0 0 0,21 0 16,-20-21-16</inkml:trace>
  <inkml:trace contextRef="#ctx0" brushRef="#br2" timeOffset="126152.72">10350 12996 0,'0'-21'0,"0"42"0,0-63 0,0 21 15,-21 21-15,0 0 16,0 0-16,0 0 0,0 0 15,-22 0-15,22 21 0,-21-21 0,21 21 16,-22 0-16,22 1 0,0-1 0,0 0 16,0 0-16,21 0 15,0 0-15,0 1 0,0-1 0,0 0 16,21 0-16,0-21 0,21 21 16,-21-21-16,22 0 0,-22 21 15,21-21-15,-21 22 0,1-22 0,20 0 16,-21 21-16,0-21 15,-21 21-15,21 0 0,-21 0 16,0 0-16,-21-21 16,0 0-16,0 22 0,-21-22 15,20 0-15,1 0 0,0 21 0,-21-21 16,21 0-16,-22 0 0,22 0 0,0 0 16,-21 0-16,20 0 0,1 0 15,0 0-15,-21 0 0,21 0 0,-1-21 16,1 21-16,0 0 0</inkml:trace>
  <inkml:trace contextRef="#ctx0" brushRef="#br2" timeOffset="126803.92">2836 13885 0,'0'0'0,"-42"0"0,0 0 0,-1 0 16,1 0-16,21 0 0,0 0 16,-1 0-16,65 0 15,-22 0 1,21 0-16,1 0 0,-1 0 15,21 0-15,1 0 0,21 0 0,-1 0 16,22 0-16,0 0 0,21 0 0,0-21 16,0 21-16,21 0 0,170-21 15,-149 21-15,21 0 0,-20 0 16,20-21-16,1 21 0,20-21 16,1 21-16,0 0 0,21 0 0,-1 0 15,1-21-15,0 21 0,0 0 16,0 0-16,0 0 0,21 0 15,-22 0-15,1 0 0,0-22 0,0 22 16,21 0-16,-42 0 0,20 0 16,-20 0-16,0-21 0,169 21 15,-212 0-15,-21 0 0,0 0 16,-21 0-16,0 0 0,-42 0 0,0 0 16,-1 0-16,-20 0 0,-22 0 0,1 0 15,-1 0-15,-21 0 0,0 21 0,-21 1 16,-21-1-1,-21-21-15,-1 21 0,1 0 0,-21-21 16,-1 21-16</inkml:trace>
  <inkml:trace contextRef="#ctx0" brushRef="#br2" timeOffset="127409.88">2117 14393 0,'0'0'0,"-22"0"0,22 22 15,0-1 1,0 0-16,0 0 0,0 21 15,0 1-15,0-1 0,0 0 0,-21 43 16,21-64 0,-21 64-16,21-43 0,0-21 15,0 22-15,-21-22 0,21 0 16,0 0-16,0 0 0,0 1 16,21-44-1,-21 1 1,21 0-16,0 0 0,1 0 15</inkml:trace>
  <inkml:trace contextRef="#ctx0" brushRef="#br2" timeOffset="127676.12">2498 14669 0,'0'0'0,"0"21"15,0 0-15,-22 0 16,44-21 31,-22-21-47,21 21 0,-21-21 15,0 0 1,-21 21 15,21 21-31,-22 0 0,22 0 16,-21-21-16,21 21 0,0 0 15,0 1-15,21-22 16,1 0-16</inkml:trace>
  <inkml:trace contextRef="#ctx0" brushRef="#br2" timeOffset="128285.81">3789 14584 0,'-21'0'31,"42"0"-15,0-21-16,0 0 0,0-1 15,0 1-15,1 0 16,-1 0-16,0 0 0,21-22 0,-21 22 16,1 0-16,-1-21 0,-21 21 15,0-1-15,0 1 0,21 0 0,-21 0 16,-21 42-1,21 0 1,0 0-16,0 22 0,-21-22 0,21 21 16,0 22-16,0-22 0,0 0 15,0 1-15,0 20 0,0-20 0,0-1 16,0 0-16,0 1 0,0-1 16,0-21-16,0 21 0,0-20 0,0 20 15,0-21-15,0 0 16,0 0-16,0 1 0,0-1 15,-22-21-15,1 0 16,0 0-16,-21 0 0,21 0 0,-1 0 16,-20 0-16,0-21 0,21 21 0,-22-22 15,22 1-15,-21 21 0,21-21 16,21 0-16,-22 21 0,22-21 16,0 0-16,22 21 15,-22-22-15,42 1 0,-21 0 0,21 0 16,-20 0-16,20 0 0,0-1 15</inkml:trace>
  <inkml:trace contextRef="#ctx0" brushRef="#br2" timeOffset="128533.39">4635 14245 0,'0'0'0,"-21"0"16,21 21-16,-21 1 15,21-1-15,-21 0 0,21 21 16,0 1-16,-21-1 0,21 0 0,-21 1 16,-1-1-16,22 0 15,0 1-15,-21-1 0,0 0 0,21 1 0,0-1 16,0-21-16,0 21 16,0-20-16,0-1 0,0 0 0,21 0 15,0-21-15,1 0 16,20 0-16,-21-21 0,0 0 15</inkml:trace>
  <inkml:trace contextRef="#ctx0" brushRef="#br2" timeOffset="128718.28">4339 14626 0,'0'0'15,"-21"0"-15,63-21 16,-21 21-1,1 0-15,20 0 0,0 0 16,1-21-16,-1 21 0,0 0 0,22 0 16,-22-21-16,0 0 0,1 21 15,-1-22-15,0 22 0,1-21 0</inkml:trace>
  <inkml:trace contextRef="#ctx0" brushRef="#br2" timeOffset="129426.87">6286 14796 0,'0'0'15,"0"-22"1,0 1 0,0 0-16,0 0 0,22 0 0,-1 0 15,-21-22-15,21 22 0,-21-21 16,0 21-16,0-22 0,0 1 16,0 21-16,-21-22 0,0 22 0,-22-21 15,22 21-15,-21 21 0,-1 0 16,1 0-16,-21 0 0,20 0 0,-20 21 15,20 0-15,-20 21 0,21-20 16,-1 20-16,1 0 0,0 1 0,20 20 16,1-21-16,0 1 0,21-1 0,0 0 15,0-20-15,0 20 0,0-21 16,21 0-16,0 0 0,1 1 0,20-1 16,21-21-16,-20 0 15,-22 0-15,21 0 0,1 0 16,-1-21-16,0 21 0,1-22 0,-1 1 15,-21 0-15,21-21 0,-20 21 16,20-22-16,-21 1 0,0 0 0,22-1 16,-22-20-16,0 20 0,0-20 0,0-1 15,0 1-15,1 21 0,-1-22 16,-21 22-16,0-1 0,21 22 0,-21-21 16,0 21-16,0 0 0,-21 21 31,0 21-31,21 0 15,0 21-15,-22-21 0,1 22 0,21 20 16,0-20-16,0-1 0,0 21 16,-21 1-16,21-22 0,0 22 15,-21 20-15,21-41 0,0-1 16,0 0-16,0-20 0,0-1 16,0 0-16,21 0 0,0 0 0,0-21 15,22 0-15,-22 0 0,21 0 0,-21 0 16,22-21-16,-1 0 0,0 0 15,1 0-15,20-1 0,-20 1 0,-1-21 16</inkml:trace>
  <inkml:trace contextRef="#ctx0" brushRef="#br2" timeOffset="129801.68">7091 14393 0,'-21'64'31,"-1"-43"-31,1 0 0,0 22 15,0-22-15,0 0 0,0 21 0,21-21 16,0 22-16,-22-22 0,22 0 16,0 0-16,0 0 0,0 1 0,0-1 15,22-21-15,-1 0 0,0 0 0,0 0 16,21 0-16,-20 0 16,83-21-16,-62-1 0,-22 22 15,42-42-15,-41 21 16,-1 0-16,0-22 0,-21 22 15,0-21-15,0 21 0,0-22 0,0 22 16,0-21-16,-21 21 0,0 0 16,-1-1-16,1 1 0,0 21 0,0 0 15,-21 0-15,20 0 0,1 0 0,-21 0 16,21 21-16,0 1 0,-1-1 16,1 0-16,0 0 0,21 21 0,0-20 15,0-1-15,0 21 0,0-21 16,0 0-16,21 1 0,0-1 0,1 0 15,-1-21-15,0 0 0,21 21 0,1-21 16</inkml:trace>
  <inkml:trace contextRef="#ctx0" brushRef="#br2" timeOffset="130364.38">7747 14732 0,'0'0'0,"0"-21"16,21 21-1,0 0-15,-21-21 0,21 0 16,1 21-16,-1-22 0,0 1 16,0 0-16,0 0 0,22-21 15,-22-1-15,-21 22 0,0 0 16,21 0-16,-21 0 0,-21 21 16,0 0-16,-1 0 15,1 21-15,0 0 0,-21 0 16,21 21-16,-22 1 0,1-22 0,21 21 15,0 1-15,-22-1 0,43-21 16,-21 21-16,21-20 0,0 20 0,0-21 16,0 0-16,0 0 0,21-21 0,0 22 15,1-22-15,20 0 0,0 0 16,1 0-16,-1 0 0,0 0 0,22 0 16,-22-22-16,22 1 0,-22 0 0,21 0 15,-20 0-15,20 0 0,-20-1 16,-1-20-16,0 0 0,-21 21 15,1-22-15,-1 22 0,0 0 0,-21-21 16,0 20-16,-21 22 16,0 0-16,-22 0 15,22 0-15,0 22 0,0-1 16,0 0-16,-1 0 0,22 0 16,0 0-16,0 1 0,0-1 0,22 0 15,-22 0-15,21 0 0,0 0 16,0-21-16,0 22 0,0-1 15,1-21-15,-22 21 0,21-21 0,-21 21 16,-21 0 0,-1-21-16,1 0 15,-21 0-15,21 0 0,0 0 16,-1 0-16,1 0 0,0-21 0,21 0 16</inkml:trace>
  <inkml:trace contextRef="#ctx0" brushRef="#br2" timeOffset="131051.13">9271 14499 0,'0'0'0,"-21"0"0,0 0 0,-1 0 16,22-21-16,0 0 15,0 0-15,0 0 0,0-1 0,0-20 16,22 21-16,-1 21 0,21-21 15,-21 0-15,43-1 0,-43 22 16,21-21-16,1 21 0,-22 0 16,21 0-16,0 21 0,-20 1 0,20-1 15,-21 0-15,0 21 16,0 1-16,1-22 0,-22 21 0,0 43 16,0-64-16,0 21 0,-43 22 15,43-43-15,-21 21 0,0-42 16,0 21-16,21 1 0,0-44 47,0 1-47,0 0 0,0 0 0,0-21 15,21 20-15,0-20 0,0 0 16,22-1-16,-22 1 0,21-21 0,0 20 16,-20 22-16,20-21 0,0 21 0,1-1 15,20 1-15,-42 0 0,22 21 16,-1 0-16,-21 0 0,0 21 0,0 0 15,1 1-15,-22 20 0,21 0 16,-21-21-16,0 22 0,0-1 0,0 0 16,0-20-16,-21 20 0,21 0 0,-22-21 15,22 1-15,0 20 16,-21-21-16,21 0 0,-21 0 16,42-42 15,0 0-31,-21 0 15,22 0-15,-1-22 0,0 22 0,21-21 16</inkml:trace>
  <inkml:trace contextRef="#ctx0" brushRef="#br2" timeOffset="131438.99">10626 14266 0,'0'-21'0,"0"42"0,0-21 47,-22 22-47,1-1 0,0 0 15,0 0-15,21 21 0,-21 1 0,21-22 16,-21 21-16,21 1 0,0-22 16,0 21-16,0-21 0,0 0 0,0 1 15,0-1-15,0 0 0,0 0 16,21 0-16,0-21 0,0 0 0,0 0 16,0 0-16,22 0 0,-22 0 0,21 0 15,-21-21-15,1 0 0,20 0 16,-21 0-16,21-1 0,-20 1 15,-1-21-15,-21 21 0,0-22 0,0 1 16,0 0-16,0 21 0,0-22 16,-21 1-16,-1 21 0,1 0 0,0-1 15,0 1-15,0 21 0,-22 0 0,22 0 16,-21 0-16,21 0 0,0 0 16,-43 21-16,43 1 0,0-1 15,21 0-15,-21 21 0,21-21 16,-22 22-16,22-22 0,0 0 0,0 21 15,0-20-15,43-1 0,-1 0 16,-21-21-16,22 0 0,20 0 16</inkml:trace>
  <inkml:trace contextRef="#ctx0" brushRef="#br2" timeOffset="131727.82">11726 14076 0,'0'-21'0,"0"42"0,0-63 0,-21 42 16,0 0 0,0 21-16,0 0 0,21 0 15,-22 0-15,1 22 0,0-1 16,21 0-16,-21 1 0,0-1 16,21 0-16,-21 22 0,-1-22 0,22 0 15,-21 1-15,21-1 0,0-21 16,0 22-16,0-22 0,0 0 0,0 0 15,0 0-15,21 0 0,1-21 16,-1 0-16,0 0 0,0 0 16,0 0-16,0 0 0,1 0 0,-1-21 15,0 0-15,0 21 0,21-21 16,-20 0-16,-1-22 0</inkml:trace>
  <inkml:trace contextRef="#ctx0" brushRef="#br2" timeOffset="131923.71">11366 14288 0,'0'0'15,"-21"21"-15,21 0 0,0 0 16,21 0 0,1-21-16,-1 0 0,21 0 15,22 0-15,-43 0 0,21 0 16,0 0-16,1 0 0,-1-21 0,0 21 15,22-42-15,-22 42 16</inkml:trace>
  <inkml:trace contextRef="#ctx0" brushRef="#br2" timeOffset="133972.47">13610 14139 0,'21'0'62,"0"0"-46,-21-21-16,22 21 0,-1-21 0,-21 0 16,21 21-16,0-21 0,-21 0 15,21 21-15,-21-22 0,21 1 0,-21 0 16,0 0-16,0 0 15,-21 21 1,0 0-16,0 0 0,0 0 16,-22 21-16,1-21 0,21 21 15,-21 0-15,-1 0 0,22-21 16,0 22-16,0-1 0,0 0 16,21 0-16,0 0 0,0 0 15,21 1-15,21-1 0,-21 0 16,22 21-16,-22-21 0,21 1 15,0 20-15,-20 0 0,20-21 0,-21 22 16,0-22-16,0 21 0,-21-21 16,0 22-16,0-22 0,0 0 0,-21 0 15,0 0-15,0 1 0,-21-1 16,-1 0-16,22-21 0,-21 0 0,-1 0 16,1 0-16,0 0 0,-1 0 0,1 0 15,0-21-15,21 0 16,-1-22-16,-41-20 0,63 42 15,-21-22-15,21 1 0,-21 0 16,21-1-16,0 1 0,0 21 0,0 0 16,0-1-16,0 1 0,0 0 0,21 42 31,-21 0-31,21 1 0,0 20 16,-21-21-16,21 21 0,0-20 15,1 20-15,-1 0 0,0 22 16,0-43-16,21 21 0,-20-21 0,-1 1 15,0-1-15,21 0 0,-21 0 16,22-21-16,-22 0 0,21 0 16,-21 0-16,22 0 0,-1 0 15,0 0-15,1-21 0,-1 0 0,0 0 16,1-1-16,-1 1 0,0-21 0,-20 21 16,20-22-16,-21 1 0,0 21 15,-21-21-15,0 20 0,21 1 0,-21 0 16,0 0-16,0 0 0,0 42 31,0 0-31,-21 21 16,21-20-16,-21-1 0,21 0 0,-21 21 15,21-21-15,-21 22 16,21-22-16,0 0 0,0 0 16,0 0-16,21-21 0,0 0 0,0 0 15,0 0-15,22 0 0,-22 0 0,21 0 16,-21 0-16,22-21 0,-22 0 15,21 0-15,-21 0 0,22 0 0,-22-22 16,0 22-16,0 0 0,-21-21 16,0 20-16,0-20 0,0 21 0,0 0 15,0 0-15,0-1 16,-21 44 0,21-1-16,0 0 15,0 21-15,-21-21 0,21 22 16,-21-22-16,21 21 0,0 1 15,0-22-15,0 0 0,0 21 0,0-21 16,0 1-16,21-1 0,0-21 16,0 0-16,0 21 0,1-21 0,20 0 15,-21 0-15,21-21 0,1 21 16,-22-21-16,21-1 0,1-20 0,-22 21 16,21-21-16,-21 20 0,22-20 0,-22 0 15,0-1-15,-21 1 16,0 0-16,0 21 0,0-1 0,0 1 0,0 0 15,0 0-15,0 42 16,-21 21 0,0-20-16,-1 20 0,1 0 15,21 1-15,-21-1 0,21 21 16,-21-20-16,0 20 0,21 1 0,-21-22 16,-1 64-16,1-43 15,21-20-15,-21 20 0,21 1 0,0-1 16,-21-20-16,21-1 0,0 21 0,0-41 15,0 20-15,0-21 0,0 0 16,0 0-16,21-21 0,0 0 16,0 0-16,1-21 15,-1-21-15,0 21 0,21-22 16,-21 1-16</inkml:trace>
  <inkml:trace contextRef="#ctx0" brushRef="#br2" timeOffset="134251.31">15028 14436 0,'-21'-64'0,"42"128"0,-63-170 0,42 85 0,0-22 16,0 22-16,0 0 0,0-21 16,0 21-16,21 21 15,0 0-15,22 0 0,-22 0 16,21 0-16,0 0 0,1 21 16,-22-21-16,21 21 0,1 21 0,-22-21 15,0 1-15,0 20 0,-21 0 16,0 22-16,-21-43 15,-21 0-15,20 21 0,-20-20 0,0-1 16,-1 0-16,1-21 0,0 21 16,-1-21-16,22 0 0,-21 0 15,42-21 1,0 0-16,21 21 0,0-21 16,0-1-16,22 1 0,-1 0 0</inkml:trace>
  <inkml:trace contextRef="#ctx0" brushRef="#br2" timeOffset="134507.17">15684 14203 0,'0'0'15,"0"63"1,0-41-16,0 20 16,0 0-16,-21 1 0,0-1 0,21 21 15,-21-20-15,0 20 0,0-20 0,-1 20 16,1 1-16,0-22 0,0 21 15,0 1-15,0-22 0,-22 22 16,22-1-16,0 1 0,0-22 0,0 22 0,-1-22 16,22-21-16,-21 21 0,21-20 15,0-1-15,21-21 16,1 0-16,20-21 0,-21-1 16,0 1-16,22-21 0,-22 0 15,21-1-15,-21 1 0</inkml:trace>
  <inkml:trace contextRef="#ctx0" brushRef="#br2" timeOffset="134780.01">15663 14372 0,'0'0'0,"0"-42"0,0 0 0,0 20 15,0 1-15,0 0 0,0 0 16,0 0-16,21 0 0,1 21 0,-1-22 16,0 22-16,0 0 0,0-21 0,0 21 15,1 0-15,20 0 16,-21 0-16,43 21 0,-43 1 15,0-1-15,-21 0 0,0 21 0,0-21 16,0 22-16,0-1 0,-21-21 16,0 22-16,-1-22 0,-20 21 0,21-21 15,-21 0-15,20 1 0,-20-1 16,21 0-16,42-42 31,0 21-31,0-21 16,1-22-16,20 22 0,0-21 0</inkml:trace>
  <inkml:trace contextRef="#ctx0" brushRef="#br2" timeOffset="135141.79">16383 14139 0,'0'0'0,"-21"0"16,0 0-16,-1 22 0,1-1 15,0 0-15,0 0 0,0 0 16,21 0-16,0 1 0,-21 20 0,21-21 15,0 21-15,0-20 0,0-1 0,21 21 16,-21-21-16,21 0 0,0 1 16,21-1-16,-20-21 0,20 0 15,-21 0-15,21 0 0,1 0 0,-22 0 16,21 0-16,1-21 0,-1-1 16,0 1-16,-21 0 0,22-42 15,-22 20-15,-21 22 0,0-21 16,0-1-16,0 1 0,-21 21 0,0-21 15,-1 20-15,-20 1 0,21 0 0,-21 21 16,-1 0-16,1 0 0,-43 0 16,64 0-16,-21 21 0,-22 22 15,64-22 1,0 0-16,0 0 0,0 0 0,21 0 16,1 1-16,20-22 0,0 0 0,22 21 15,-22-21-15,0 0 16</inkml:trace>
  <inkml:trace contextRef="#ctx0" brushRef="#br2" timeOffset="135456.62">16954 14266 0,'0'0'16,"0"-21"-16,-21 21 0,21-21 16,0 0-16,0 0 0,0 0 15,21 21-15,-21-22 0,22 22 0,-1 0 16,0-21-16,0 21 15,0 0-15,0 0 0,1 0 0,-1 0 0,0 21 16,0 1-16,0-1 0,0 0 16,-21 0-16,0 0 0,0 0 15,0 1-15,0 20 0,-21-21 0,21 0 16,-21 0-16,0-21 0,0 22 16,21-1-16,-21-21 0,21-21 31,0-1-16,0 1-15,0 0 0,21 0 0,0 0 16,0 0-16,21-22 0,-20 22 16,-1-21-16,21-1 0,0 1 15,1 0-15</inkml:trace>
  <inkml:trace contextRef="#ctx0" brushRef="#br2" timeOffset="135668.5">17695 13758 0,'127'-84'15,"-254"168"-15,275-168 16,-148 105-16,0 21 0,0-21 15,0 22-15,0-1 0,-21 0 0,0-20 16,21 20-16,-21 0 0,0 1 16,0-1-16,-1 0 0,22 1 0,-21 20 15,0-42-15,21 22 16,0-22-16,0 0 0,0 0 0,0 0 16,0 0-16,0 1 0,21-22 31,0 0-31,1 0 0,-1-22 15,0 1-15,0 0 0,0-21 0</inkml:trace>
  <inkml:trace contextRef="#ctx0" brushRef="#br2" timeOffset="135827.41">17589 14034 0,'0'0'0,"-21"0"15,0 0-15,21 21 16,21-21-1,0 0-15,22 0 0,-22 0 0,21 0 16,-21 0-16,22 0 0,-1 0 0,0 0 16,-20-21-16,20-1 0,0 1 15</inkml:trace>
  <inkml:trace contextRef="#ctx0" brushRef="#br2" timeOffset="136264.07">19367 13758 0,'0'0'16,"0"-21"-16,22 0 0,-1 0 0,-21 0 15,0 0-15,21-1 0,-21 1 16,-21 64 15,0-22-31,-1 0 16,1 21-16,0 1 0,0-1 0,-21 0 15,42 1-15,-43 41 0,22-63 16,0 22-16,0-1 16,21 0-16,0-20 0,0 41 0,0-21 15,0-20-15,0-1 0,0 0 16,21-21-16,0 21 0,0-21 16,22 0-16,-22 0 0,21 0 0,-21 0 15,22-21-15,-1 0 0,-21 0 0</inkml:trace>
  <inkml:trace contextRef="#ctx0" brushRef="#br2" timeOffset="136450.97">19240 14034 0,'0'0'0,"-21"0"0,-21 0 0,21 0 0,0 0 16,-1 0-16,44 0 31,-1 0-31,0 0 16,21 0-16,1 0 0,-1 0 15,0 0-15,1 0 0,20 0 0,-21 0 16,22-22-16,-22 1 0,22 21 16,-22-21-16,22 0 0</inkml:trace>
  <inkml:trace contextRef="#ctx0" brushRef="#br2" timeOffset="136805.76">19897 13970 0,'-22'21'0,"22"0"15,22-21 17,-1 0-17,21 0-15,-21 0 0,0-21 16,1 21-16,20-21 0,-21 21 16,0-21-16,0 0 0,1 21 0,-1-21 15,0-1-15,-21 1 16,0 0-16,-21 21 15,-43 0-15,43 0 16,0 0-16,-21 0 0,-1 21 0,22 0 16,-21 1-16,21 20 0,-1-21 15,-20 0-15,42 22 0,-21-22 0,21 0 16,0 0-16,0 21 0,0-20 16,0-1-16,21 0 0,0-21 0,0 21 15,1 0-15,20-21 0,-21 0 0,21 21 16,1-21-16,-1 0 0,0 0 15,1 0-15,20 0 0,-20-21 0,20 21 16,-21-21-16</inkml:trace>
  <inkml:trace contextRef="#ctx0" brushRef="#br2" timeOffset="137023.64">20616 13907 0,'0'0'0,"0"-22"0,0 44 31,21-1-16,-21 0-15,22 21 0,-1-21 0,-21 1 16,21 20-16,0-21 0,0 0 0,0 22 16,1-22-16,-1 0 0,0 0 15,-21 0-15,42 22 0,-21-43 16,-21 21-16,22-21 16,-1 0-1,0-21-15,-21-1 0,0 1 16,21 0-16,0 0 0</inkml:trace>
  <inkml:trace contextRef="#ctx0" brushRef="#br2" timeOffset="137223.53">21082 13907 0,'0'-22'15,"0"128"-15,0-190 0,-21 62 16,0 22-16,-1 22 0,-20-1 16,21 0-16,-21 0 0,-1 0 15,1 0-15,0 22 0,-1-22 0,22 21 0,-21-21 16,-1 1-16,1 20 15,21-21-15,-21 21 0,42-20 16,0-1-16,0 0 0,21-21 16,0 0-16,0 0 0,21 0 15,1 0-15,-1 0 0,0-21 0,1 0 16,-1-1-16</inkml:trace>
  <inkml:trace contextRef="#ctx0" brushRef="#br2" timeOffset="137487.38">21590 13589 0,'0'0'0,"42"-42"0,-21 21 16,-21-22-16,0 22 0,0 42 31,0 0-31,-21 22 0,0-1 16,0 0-16,0 22 0,0-22 0,-1 22 16,1-22-16,0 0 0,0 22 15,0-22-15,-22 43 0,43-43 16,0 1-16,-21-1 0,21 0 15,0 1-15,0-1 0,0 0 16,0-21-16,0 1 0,21-22 0,-21 21 16,22-21-16,-1 0 0,0 0 15,21 0-15,-21 0 0,22 0 0,-22-21 16,21-1-16,-21 1 0,22 0 16</inkml:trace>
  <inkml:trace contextRef="#ctx0" brushRef="#br2" timeOffset="137711.25">21230 13907 0,'-21'0'15,"42"0"-15,-84 0 0,41 0 0,44 0 32,-1 0-32,21 0 0,0 0 15,1 0-15,-1 0 0,22 0 0,-1 0 16,1 0-16,-1 0 0,1 0 15,-1 0-15,1-22 0,-22 22 0,21 0 16,-20 0-16,-1-21 0,0 21 16,-20 0-16,-1 0 0,0 0 0,0 0 15</inkml:trace>
  <inkml:trace contextRef="#ctx0" brushRef="#br2" timeOffset="138748.41">2222 16298 0,'0'0'16,"-42"22"-16,0-22 0,21 0 16,-22 21-16,1-21 0,21 0 0,0 0 15,-1 0-15,1-21 0,0-1 16,21 1-16,-21 0 0,21 0 0,0-21 16,0-1-16,0 22 0,0-21 15,21-1-15,0 22 0,0-21 16,22 21-16,-22 0 0,21-1 0,-21 22 15,22 0-15,-1 0 0,0 0 16,1 22-16,-1-1 0,0 21 0,1 0 16,-22 22-16,-21-22 15,0 22-15,0-1 0,-21 1 0,0-22 16,-22 22-16,1-1 0,0-21 16,-1 22-16,1-22 0,0 1 0,-1 20 15,1-42-15,21 22 0,-22-22 16,22 0-16,0-21 0,-21 0 0,21 0 15,-1-21-15,1 0 16,21-1-16,-21 1 0,21-21 16,-21 0-16,21-1 0,0 1 0,0 0 15,0-1-15,0 1 0,0 0 16,21-1-16,0 22 0,0 0 0,1 0 16,-1 21-16,0 0 0,0 0 15,0 21-15,22 0 0,-22 0 0,0 0 16,0 22-16,0-22 15,22 21-15,-43-21 0,21 22 0,0-22 16,0 21-16,-21-21 0,21 1 16,0 20-16,-21-21 0,22-21 0,-22 21 15,21-21-15,0 0 0,0 0 16,0 0-16,0 0 0,1 0 0,-22-21 16,21 0-16,0 0 0</inkml:trace>
  <inkml:trace contextRef="#ctx0" brushRef="#br2" timeOffset="138919.22">2879 16404 0,'21'0'63,"0"0"-48,0-21-15,0 21 0,0-21 0</inkml:trace>
  <inkml:trace contextRef="#ctx0" brushRef="#br2" timeOffset="139303.03">4339 15896 0,'0'0'0,"-42"-127"31,42 106-31,-21 0 16,-1 21-16,22 21 15,-21 0-15,0 0 16,0 22-16,21 20 0,-21-20 16,0 20-16,-1 1 0,1-1 0,0 1 15,0-1-15,0-21 16,0 22-16,-1-22 0,22 1 0,-21 41 16,21-63-16,-21 22 0,21-22 15,21-21 1,0 0-16,-21-21 0,22 0 15,-1-1-15,0-20 0,0 21 16,0-21-16</inkml:trace>
  <inkml:trace contextRef="#ctx0" brushRef="#br2" timeOffset="139507.91">4276 15896 0,'21'-21'0,"-64"148"0,65-233 0,-1 43 0,0 42 16,0 21-1,0 21-15,0 0 0,-21 21 16,22 1-16,-1-1 0,0 0 0,0 22 15,0-22-15,0 22 0,1-22 16,-1 0-16,0 1 0,-21-1 16,0 0-16,21 1 0,-21-22 0,0 21 15,21-21-15,-21 0 0,0 1 16,0-1-16,-21-21 16,0 0-16,0 0 15,-22-21-15</inkml:trace>
  <inkml:trace contextRef="#ctx0" brushRef="#br2" timeOffset="139687.94">3979 16298 0,'-21'0'0,"42"0"0,-42-21 0,42 21 15,0 0 1,1 0-16,-1 0 0,21 0 16,0 0-16,1 0 0,20 0 0,-20-21 15,105 0-15,-64 0 16,-20 0-16,21-22 0,-22 22 15,1 0-15,-1-21 0,-21 20 0,22-20 16,-43 21-16,21-21 0,-20 20 16</inkml:trace>
  <inkml:trace contextRef="#ctx0" brushRef="#br2" timeOffset="139887.82">5080 15790 0,'0'-21'16,"-42"21"0,84 21-16,-84-21 0,20 22 0,1 20 15,21 0-15,0 1 0,0-1 16,-21 21-16,21-20 0,-21 63 15,21-43-15,0-21 0,-21 1 16,21-1-16,0 0 0,0 22 16,0-43-16,0 0 0,0 0 15,0 1-15,21-22 16,0 0-16,0 0 0,0 0 0,1 0 16,-1-22-16,0 1 0,0 0 15,0 0-15,0-21 0,22-1 0</inkml:trace>
  <inkml:trace contextRef="#ctx0" brushRef="#br2" timeOffset="140111.7">5376 15854 0,'0'-21'0,"0"42"0,0-63 0,0 20 15,0 1-15,0 42 16,0 1-16,-21-1 16,21 21-16,-21 0 0,21 1 0,0 20 15,0-20-15,0 20 0,-21-21 0,21 22 16,-21-22-16,21 1 0,-22-1 15,22 0-15,0 1 0,0 20 16,0-42-16,0 0 0,0 1 16,0-1-16,22-21 15,-1 0-15,0-21 16,0-1-16,-21 1 16</inkml:trace>
  <inkml:trace contextRef="#ctx0" brushRef="#br2" timeOffset="140319.57">4974 16320 0,'-21'0'0,"42"0"0,-63 0 15,21 0-15,21-22 0,21 1 16,0 21-16,0 0 16,0-21-16,0 0 0,1 21 15,20-21-15,-21 21 0,21-21 0,1 21 16,-1-22-16,0 1 15,1 21-15,-1 0 0,22-21 0,-22 21 0,43 0 16,-43 0-16,-21 0 16,21 0-16</inkml:trace>
  <inkml:trace contextRef="#ctx0" brushRef="#br2" timeOffset="140872.26">5651 16298 0,'0'0'0,"-42"0"31,42-21-15,0 0-16,0 0 15,21 0-15,0 0 0,1-1 16,-1 1-16,0 21 0,0-21 16,0 0-16,0 0 0,22 21 15,-22 0-15,0-21 0,21 21 0,-20 0 16,-1 0-16,21 0 0,-21 21 15,0 0-15,1 0 0,-22 0 0,21 0 16,-21 1-16,21 20 0,-21-21 0,0 21 16,0-20-16,0 20 0,0-21 15,0 21-15,-21-20 0,21-1 0,-21 0 16,21 0-16,0 0 0,0 0 16,0-42-1,63-42 16,-42 42-31,0-1 0,1 1 16,-1-21-16,42-22 0,-42 43 16,1-21-16,20 21 0,-21-22 15,0 22-15,0 21 0,22-21 16,-22 21-16,0 0 0,-21 21 16,0 0-16,0 1 15,0-1-15,0 21 0,-21-21 0,0 0 16,21 1-16,-21 20 15,-1-21-15,22 0 0,-21 0 16,21 1-16,0-1 0,0 0 16,21-42 15,1 0-31,-1-1 16,-21-20-16,21 21 0,-21 0 0</inkml:trace>
  <inkml:trace contextRef="#ctx0" brushRef="#br2" timeOffset="141020.17">6456 15896 0,'0'0'0,"0"-21"0,-21 0 0,-1 0 16,1 21-1,21 21 17,0 0-32,0 0 0,0 0 15,21-21-15,1 0 16,-1 0-16</inkml:trace>
  <inkml:trace contextRef="#ctx0" brushRef="#br2" timeOffset="141693.04">7006 15685 0,'0'0'0,"0"-22"0,-21 22 16,21-21-16,0 0 0,0 42 15,0 0 1,0 1-16,0 20 0,0-21 16,0 43-16,0-22 0,0 0 0,0 22 15,0-1-15,0-20 0,0 20 16,0-21-16,-21 1 0,0-1 0,21 0 16,0 1-16,0-22 0,-22 0 15,22 0-15,0-42 31,0 0-15,0 0-16,0 0 0,22-22 0,-22 1 16,0 21-16,21-22 0,0 1 15,0 0-15,0-1 0,0 22 16,1-21-16,-1 21 0,21 0 0,-21 21 16,22 0-16,-1 0 0,-21 0 15,21 0-15,1 0 0,-1 42 0,-21-21 16,22 0-16,-22 0 0,21 22 15,-21-22-15,-21 21 0,0-21 0,0 22 16,0-22-16,0 0 0,0 21 16,-21-20-16,0-1 0,0 0 0,-22 0 15,1 0-15,0-21 0,-22 21 0,22-21 16,0 0-16,-1 0 0,-20 0 16,42 0-16,-22 0 0,1 0 15,0 0-15,20-21 16,22 0-16,0 0 0,0 0 15,22 0-15,-1-1 0,21 1 0,0 0 16,1 0-16,-1 0 0,0 0 16,1-1-16</inkml:trace>
  <inkml:trace contextRef="#ctx0" brushRef="#br2" timeOffset="142732.03">7832 15917 0,'-191'64'0,"382"-128"0,-170 64 15,-21 22-15,0-1 16,0 0-16,0 0 0,0 0 0,-21 0 15,21 22-15,-22-22 0,22 21 16,-21 1-16,0-22 0,21 42 16,0-42-16,0 1 15,0-1-15,0 0 0,0 0 0,0 0 16,21-21 0,22 0-16,-22 0 0,0-21 15,21 0-15,1 21 0,-22-21 0,21-22 16,-21 22-16,22 0 0,-22-21 15,0-1-15,21 22 0,-21-21 0,1 0 16,-22-1-16,21 22 0,0 0 0,-21 0 16,0 0-16,0-1 0,0 44 31,0-1-31,0 0 0,0 0 16,0 0-16,-21 22 0,0-22 15,21 21-15,-22-21 0,22 22 0,0-22 16,0 21-16,0-21 0,0 0 15,0 1-15,0-1 0,0 0 0,22-21 16,-1 0-16,0 21 0,0-21 0,21 0 16,-20 0-16,20 0 0,-21-21 15,21 0-15,1 21 0,-1-43 0,0 22 16,1 0-16,-22-21 0,21-1 16,1 1-16,-22 0 0,21-1 15,0-62-15,-42 41 0,0 22 16,22-1-16,-22 1 0,0 0 15,0-1-15,0 22 0,0 0 0,-22 21 32,1 0-32,21 21 0,-21 22 15,0-22-15,0 21 0,21 0 0,-21 1 16,21-1-16,-22 0 0,22 1 16,0-1-16,0 0 0,0 1 0,0-1 15,0 0-15,0 1 0,22-22 16,-1 0-16,-21 0 0,63 22 15,-42-22-15,1-21 0,20 0 0,0 0 16,1 0-16,-1 0 16,0 0-16,1-21 0,-1-1 0,0 1 15,1 0-15,-1 0 0,-21 0 0,0-22 16,0 22-16,1-21 0,-1 21 16,-21 0-16,21-1 0,-21 1 0,-21 21 31,0 0-31,-1 21 15,22 1-15,-21-1 0,0 0 16,0 21-16,0-21 0,0 1 0,21-1 16,-22 0-16,22 0 0,0 0 0,0 0 15,0 1-15,0-1 16,22-21-16,-1 0 0,0 0 16,0 0-16,0 0 0,43 0 15,-43 0-15,21-21 0,-21-1 16,22 1-16,-22 0 0,21-21 0,-21 21 15,22-22-15,-22 22 0,0-21 0,0-1 16,-21 22-16,0-21 0,21 21 16,-21 0-16,0-1 0,0 44 31,0-1-31,0 0 0,0 0 16,0 21-16,0-20 0,0-1 0,0 21 15,0-21-15,0 0 16,0 22-16,0-22 0,0 0 0,0 0 15,0 0-15,0 1 0,0-1 16,0 0-16,0-42 31,0 0-15,0-1-16</inkml:trace>
  <inkml:trace contextRef="#ctx0" brushRef="#br2" timeOffset="142927.92">8678 15812 0,'-21'0'0,"42"0"0,-63 0 15,21 0-15,42 0 16,21 0 0,1 0-16,-1 0 0,0 0 0,22 0 15,-1 0-15,-20 0 0,20 0 0,1 0 16,-22 0-16,0 0 0,1 0 15,-1-22-15,0 22 0,-21-21 0,22 21 16,-22-21-16</inkml:trace>
  <inkml:trace contextRef="#ctx0" brushRef="#br2" timeOffset="143551.38">11091 16256 0,'0'0'0,"-21"21"0,42-21 31,0 0-31,-21-21 0,22 21 15,-1-21-15,0 0 0,0-22 16,0 22-16,0-21 0,1 21 0,-1-22 16,0 1-16,0 0 0,-21-1 15,0 1-15,0 0 0,0-1 0,0 22 16,0 0-16,-21 0 0,0 0 16,-22 21-16,22 0 0,-21 0 15,0 0-15,-22 21 0,22 0 0,-64 21 16,64 1-16,-1-1 15,22 0-15,-21 1 0,21-1 0,-1 0 16,1 1-16,21-1 0,-21 0 0,21-20 16,0-1-16,0 0 0,21 0 15,0 0-15,1-21 0,20 0 0,0 0 16,1 0-16,-1 0 0,0 0 16,43-21-16,-43 0 0,1 0 15,-1 0-15,-21-22 0,21 22 0,-20-21 16,-1 21-16,0-22 0,-21 1 15,0 21-15,21-22 0,-21 22 0,0 0 16,0 42 0,0 0-1,0 1-15,0-1 0,0 21 16,0-21-16,0 0 0,0 22 16,0-22-16,0 0 0,0 0 0,0 0 15,0 1-15,21-1 0,0 0 16,1-21-16,-1 0 0,0 0 0,21 0 15,-21 0-15,1 0 0,-1 0 0,21-21 16</inkml:trace>
  <inkml:trace contextRef="#ctx0" brushRef="#br2" timeOffset="143928.16">11663 16066 0,'0'-22'0,"0"-41"31,-21 42-31,21 0 0,0-1 16,0 1-16,0 0 0,0 0 15,21 0-15,0 21 16,21 0-16,-21 0 0,22 0 0,-22 0 16,21 0-16,1 21 0,-22 0 0,21 0 15,-21 22-15,22-22 0,-22 21 16,0-21-16,-21 22 0,0-1 16,0-21-16,0 0 0,0 22 0,0-22 15,0 0-15,-21-21 0,0 21 0,-1-21 16,1 0-1,0-21 1,21 0-16,0 0 0,0-1 0,0 1 16,0 0-16,0-21 0,0 21 15,0-22-15,21 1 0,0 21 0,1-22 16,-1 22-16,0 0 0,0 0 0,0 0 16,22 0-16,-22 21 0,21-22 15,-21 1-15,22 21 0,-22 0 0,21 0 16,0 0-16,-20 0 15,-1 0-15,-21 21 16,0 1-16</inkml:trace>
  <inkml:trace contextRef="#ctx0" brushRef="#br2" timeOffset="144203">12425 15833 0,'0'169'31,"0"-84"-15,21-85 0,-42-254-16,63 508 0,-21-254 0,0 0 15,1 0-15,-1 0 0,21 0 0,-21-21 16,0-1-16,22 1 0,-22 0 15,21 0-15,-21 0 0,1-22 0,-1 22 16,0-21-16,0 21 0,-21 0 0,0-22 16,0 22-16,0 0 0,-21 0 15,0 21-15,0 0 0,-1 0 0,-41 21 16,21 0-16,20 0 16,-20 0-16,21 22 0,0-1 0,-22 22 15,22-22-15,21 0 16,0 1-16,0-1 0,0-21 15,0 21-15,21-20 0,1-1 0,-1 0 16,21-21-16,-21 21 0,22-21 0,-1 0 16,0 0-16,22 0 0,-1 0 15</inkml:trace>
  <inkml:trace contextRef="#ctx0" brushRef="#br2" timeOffset="147215.96">14055 15685 0,'0'0'0,"-22"0"0,22-22 0,0 1 0,0 0 16,0 0-1,22 21-15,-1 0 16,0 0-16,0 21 0,0-21 15,0 21-15,1 0 0,-1 22 0,0-22 16,0 0-16,-21 21 0,0 1 16,0-1-16,0 0 0,0 1 0,0-1 15,0 0-15,0-20 0,0 20 0,-21-21 16,21 21-16,-21-20 0,21-1 16,0-42 15,0-1-31,0 1 15,0 0-15,0-21 0,0-1 0,0 1 16,0 0-16,21-1 0,0 1 16,0 0-16,0-1 0,1 1 0,20 0 15,-21 21-15,21-1 0,-20 1 16,-1 0-16,21 21 0,-21 0 16,0 0-16,1 21 0,-1 0 0,0 22 15,0-22-15,0 21 0,-21-21 0,0 22 16,21-1-16,-21 0 0,22 43 15,-22-43-15,0-20 16,0 20-16,0-21 0,0 0 0,0 0 16,0 1-16,21-1 15,0-21-15,-21-21 16,21-1-16,0 1 0,0 0 16,-21 0-16,22-21 0,-1-1 15,0 1-15,21 0 0,-21-1 0,1 1 16,-1 0-16,21-1 0,-21 1 0,0 21 15,1 0-15,20-1 16,-42 1-16,21 21 0,0 0 0,-21 21 16,0 1-16,0-1 15,0 0-15,0 21 0,0-21 0,0 22 16,0-1-16,0-21 0,0 22 16,0-1-16,0 0 0,0 1 15,0-1-15,0-21 0,21 21 0,1-20 16,-1 20-16,0-21 0,21 0 15,-21-21-15,22 21 0,-1-21 0,0 0 16,1 0-16,-1 0 0,0 0 0,1-21 16,-1 0-16,0 0 0,1 0 15,-22-22-15,21 22 0,-21-21 16,1-22-16,-1 22 0,0 0 0,-21-1 16,0 1-16,0 0 0,0 21 15,0-1-15,-21 1 0,0 0 0,-1 0 16,1 21-16,0 0 0,-21 0 15,21 0-15,-1 0 0,-20 21 0,0 0 16,21 0-16,-43 43 0,22-43 16,21 21-16,-22 1 0,22-1 15,0 0-15,0-20 0,21 20 0,0-21 16,0 21-16,0-20 0,0-1 16,21 0-16,0 0 0,21 0 15,-20-21-15,20 0 0,-21 0 0,21 0 16,-20 0-16,20 0 0,0-21 15,-21 0-15,22 0 0,-22 0 0,21-1 16,-21-20-16,1 21 0,-1-21 16,0-1-16,0 22 0,-21-21 0,0 21 15,0-1-15,0 1 0,0 0 0,0 0 16,0 42 0,0 0-16,0 0 15,0 1-15,-21 20 0,21-21 16,0 0-16,0 22 0,0-22 0,0 0 15,0 21-15,0-21 0,0 1 16,21-22-16,0 21 0,-21 0 0,21-21 16,1 0-16,20 0 0,-21 0 0,0 0 15,22 0-15,-22 0 0,21 0 16,-21-21-16,22 0 0,-22-1 16,21 1-16,-21-21 0,22 21 0,-22-22 15,0 1-15,0 0 0,0-1 16,-21 1-16,21 21 0,-21-21 0,22 20 15,-22 1-15,0 42 32,0 1-32,0-1 0,0 21 15,-22-21-15,22 22 0,-21-22 16,21 21-16,-21-21 0,21 0 16,0 22-16,0-22 0,0 0 15,-21-21-15,21 21 0,0 0 0,21-21 47,-21-21-47,21 21 0,-21-42 0,21 21 16,1 0-16,-1-22 0,-21 22 15,21-21-15,0 21 0,0-22 16,0 22-16,1 0 0,-1 0 0,0 0 16,0-1-16,-21 1 0,21 21 15,0 0-15,-21 21 16,0 1-16,0-1 0,0 21 0,0-21 15,0 0-15,0 22 16,0-22-16,0 21 0,0-21 0,0 1 16,0 20-16,0-21 0,22 0 15,-1 0-15,0 1 0,0-1 0,21 0 16,22 0-16,-22-21 0,1 0 16,-1 0-16,0 0 0,22 0 15,-22 0-15,0 0 0,22 0 0,-22-21 16,1 0-16,-22 0 0,21-1 0,-21 1 15,0-21-15,1 21 0,-1-22 16,0 22-16,-21 0 0,0-21 16,0 21-16,0-1 0,0 1 15,0 0 32,-21 21-16,21-21-31,-21 21 16,21-21 0,-22 21-1,1 0 1,21-21-16,-21 21 16,0 0 15,21-22-31,0 44 47,-21-22-32,21 21 1,0 0-16,0 0 16,-21-21-16,21 21 0,-22 0 15,22 1-15,0-1 0,-21 0 0,0 0 16,21 0-16,-21 0 0,0 1 15,0-1-15,21 21 0,0-21 0,-22 0 16,22 1-16,0-1 0,0 0 16,0 0-16,22-21 15,-1 0-15,0 0 16,0 0-16,21 0 0,-20-21 0,-1 21 16,0-21-16,21 0 0,-21-1 15,1 1-15,-1 0 0,-21 0 0,21-21 16,-21 20-16,21-20 0,-21 21 15,0 0-15,0-22 0,0 22 0,0 0 16,0 0-16,0 0 0,-21 42 47,21 0-47,0 0 0,0 0 16,0 1-16,0-1 15,0 0-15,0 0 0,0 0 0,0 0 16,0 1-16,21-1 15,-21 0-15,21 0 0,0 0 0,1-21 16,-1 21-16,0 1 0,21-22 0,-21 0 16,22 21-16,-22-21 0,21 0 15,-21 0-15,22 0 0,-22 0 16,21 0-16,-21 0 0,22-21 0,-22 21 16,21-22-16,-21 1 0,22 0 15,-22 0-15,0 0 0,0-22 0,22 22 16,-22-21-16,-21 0 0,21 20 15,-21-20-15,0 0 0,0 21 16,0-1-16,-21 1 0,0 21 0,-1 0 16,1 0-16,0 0 0,-21 0 15,21 0-15,-1 0 0,-20 21 0,21 1 16,0-1-16,-22 0 0,22 21 16,-21 22-16,21-43 15,21 21-15,0-21 0,0 22 0,0-1 16,0-21-16,0 0 15,0 1-15,21-1 0,0-21 0,0 0 16,0 0-16,1 0 0,20 0 0,-21 0 16,0 0-16,0 0 0,1-21 15,20-1-15,-21-20 0,0 21 0,0-21 16,-21-1-16,22 1 0,-1 0 16,0-22-16,-21 22 0,0-22 15,0 22-15,21-22 0,-21 22 0,0 0 0,0-1 16,0 1-16,0 21 0,0 0 15,0 0-15,-21 21 16,21 21-16,-21 0 0,0 0 16,21 0-16,-22 22 0,22-1 0,-21 0 15,21-21-15,0 22 0,0-1 16,0 0-16,0 1 0,0-1 16,0 0-16,0 1 0,0-1 0,21-21 15,1 22-15,20-22 0,-21 0 0,0 0 16,22 0-16,-1 0 0,-21-21 15,21 0-15,1 0 0,-1 0 0,0 0 16,1-21-16,-22 0 0,21 0 16,-21 0-16,22-22 0,-22 22 0,0 0 15,0-21-15,0 21 0,-21-1 16,0 1-16,0 42 31,-21 1-31,21-1 0,-21 0 16,0 0-16,21 0 0,0 0 15,0 1-15,0-1 0,0 0 16,0 0 0,21-21-1,0-21-15</inkml:trace>
  <inkml:trace contextRef="#ctx0" brushRef="#br2" timeOffset="147359.87">18902 15790 0,'0'0'0,"0"-21"0,0 0 15,0 0-15,0 0 0,0 0 16,-21 21-16,-1 0 16,44 0 15,-1 0-31,0 0 16</inkml:trace>
  <inkml:trace contextRef="#ctx0" brushRef="#br2" timeOffset="148041.48">19537 15473 0,'-43'21'31,"22"0"-31,0 22 0,0-22 0,0 21 16,0 0-16,-1-20 0,1 20 0,0 0 15,21 1-15,0-1 0,-21 0 16,21 1-16,0-1 0,0-21 0,0 21 15,0-20-15,21 20 0,-21-21 0,21 0 16,0 0-16,1-21 0,-1 22 16,0-22-16,0 0 0,0 0 0,0 0 15,-21-22-15,0 1 16,0 0-16,0 0 16,0 0-16,0 0 0,-21-22 0,-21 22 0,21-21 15,0 21-15,-22-1 0,22 1 16,-21 0-16,21 0 0,-1 0 15,22 0 1,22 21 0,-1 0-16,0 0 0,21 0 0,1 0 15,-1-22-15,0 22 0,22 0 0,-22-21 16,0 21-16,22 0 16,-22 0-16,-21 0 0,22 0 0,-1 0 15,-21 0-15,-21 21 16,0 1-16,0-1 0,0 0 15,-21 21-15,0-21 0,0 1 0,0-1 16,-1 21-16,22-21 16,0 0-16,0 1 0,0-1 0,0 0 15,0 0-15,0 0 0,0 0 0,22-21 16,-1 0-16,0 22 0,0-22 16,0 0-16,22 0 0,-22 0 0,21 0 15,-21-22-15,0 1 0,22 0 16,-22 0-16,0 0 0,0 0 0,0-22 15,1 1-15,-22 0 0,0-1 0,0 1 16,0 0-16,0 20 0,0-20 16,0 21-16,0 0 0,-22 21 15,1-21-15,-42 21 0,42 0 16,-22 0-16,22 0 0,-21 21 16,21 0-16,-1-21 0,1 21 0,0 0 15,21 0-15,0 1 0,0-1 16,21 0-16,0 0 0,1-21 15,20 21-15,0-21 0</inkml:trace>
  <inkml:trace contextRef="#ctx0" brushRef="#br2" timeOffset="148432.25">20468 15939 0,'0'0'0,"-63"-106"31,63 85-31,0-1 0,0 1 15,0 0-15,0 0 0,21 0 16,0 21-16,21-21 0,-21 21 0,22 0 16,-1 0-16,43 0 0,-43 0 15,0 0-15,1 0 0,-22 21 16,21 0-16,-21 0 0,1 0 0,-22 22 16,0-22-16,0 0 0,0 21 15,0-21-15,0 22 16,0-1-16,-22-21 0,1 0 0,0-21 15,0 0 1,0 0-16,0 0 16,21-21-16,0 0 0,0 0 15,0 0-15,0 0 0,0-1 0,0 1 16,21-21-16,0 21 0,0 0 0,0-22 16,0 22-16,1 0 0,20 0 15,-21 0-15,0-1 0,0 22 0,22-21 16,-22 21-16,0-21 0,0 21 0,0 0 15,1 0-15,-1 0 0,0 0 16,0 0-16</inkml:trace>
  <inkml:trace contextRef="#ctx0" brushRef="#br2" timeOffset="149115.85">21484 15621 0,'21'0'15,"-21"21"1,0 0-16,0 1 0,-21-22 15,21 21-15,-21 0 0,21 0 16,0 0-16,-21 0 0,21 1 16,0-1-16,0 0 0,0 0 0,0 0 15,0 0-15,0 1 0,0-1 16,21-21-16,0 21 0,0-21 0,22 0 16,-22 0-16,0 0 15,0 0-15,0-21 0,22 21 16,-22-21-16,21-1 0,-21 1 0,0-21 15,22 21-15,-22 0 0,0-22 16,21 22-16,-20-21 0,-1 21 0,0-1 16,-21 1-16,21-21 0,-21 63 47,0 0-47,-21 0 15,0 1-15,21-1 0,0 0 0,-21 0 16,-1 21-16,1-20 0,0 62 15,0-41-15,21-1 16,-21 0-16,21 1 0,0-1 0,-21 64 16,21-43-16,0-20 0,0 20 15,0-21-15,0 1 0,0 20 16,0-20-16,0 20 0,0 1 0,0-22 16,-22 21-16,22-20 0,0-1 15,-42 64-15,42-64 0,-21 1 16,0-22-16,0 21 0,-1-21 0,22 0 15,0 1-15,-21-1 0,0-21 16,21 21 0,0-42-1,0 0-15,0-1 0,0 1 16,0 0-16,0-21 0,0-1 0,0 1 16,21 0-16,0-22 0,22 1 15,-22-1-15,0 1 0,21-1 0,1-20 16,-22 20-16,21 1 0,1 20 15,-1-20-15,-21 20 0,21 1 0,1 21 16,-22-21-16,0 20 0,0 1 16,0 21-16,1-21 0,-22 0 0,21 0 15,0 21-15,-21-21 0,0-1 16,21 22-16,0-21 16</inkml:trace>
  <inkml:trace contextRef="#ctx0" brushRef="#br2" timeOffset="149335.47">23072 16171 0,'-22'0'0,"-20"22"31</inkml:trace>
  <inkml:trace contextRef="#ctx0" brushRef="#br1" timeOffset="39911.46">6286 16023 0</inkml:trace>
  <inkml:trace contextRef="#ctx0" brushRef="#br0" timeOffset="-44851.86">23283 14690 0,'-21'0'16,"21"21"46,-21-21-62,0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D7BF9-D98F-48B2-AB29-3EC569B7C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26BE6-D148-4317-AC8B-64D27D153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C0FF8-2516-4A27-B2C8-2E9C7262D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C333-9B13-4B23-9A84-6134E0C13252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7CB89-4979-4866-A852-DF4CD8FF1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BF2E0-EA00-42CF-9E0E-870160E4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C469-AE17-4A23-9C47-210CC1E7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00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221C-7F77-4069-B5C8-54EA753EC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78BBF-5C12-4C7F-B4AA-F0500E308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57841-01BE-4484-A822-059002F6F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C333-9B13-4B23-9A84-6134E0C13252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8398F-85B4-423D-8540-608EA0D81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5224E-EDAB-43CC-B7F8-F334FE84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C469-AE17-4A23-9C47-210CC1E7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612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8BDA40-6BCE-4E9C-AE9C-D63B5A481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3B37A-DFA7-4C48-9060-CE2C425B1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089EA-D09B-43A7-9BC0-5A887BB0F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C333-9B13-4B23-9A84-6134E0C13252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DAE05-F5BE-411C-A913-E86DD2E3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49393-122A-4E64-9805-55F5C8DB0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C469-AE17-4A23-9C47-210CC1E7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214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56ACC-BD58-4005-BC15-C9211BC6E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EA481-6DCD-436B-B5B1-2BAE903BF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749DC-0BD8-4E14-9BD4-7DC3A835E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C333-9B13-4B23-9A84-6134E0C13252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B52F3-4369-4574-B8FA-A90223D42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3CC3B-A3F3-4572-9A0F-6B5DD923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C469-AE17-4A23-9C47-210CC1E7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76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740A5-1BCD-4A31-A3D4-A48F2812C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49FF6-E740-4138-B7D2-ADD2C01F8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4D2D7-90A2-4AC7-8786-79CD56510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C333-9B13-4B23-9A84-6134E0C13252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80F7B-EAD8-48F4-941F-6E1BA54BB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974F3-4255-4A67-ACA3-DD0BF81D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C469-AE17-4A23-9C47-210CC1E7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83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F4EF6-A10C-4E3F-AB12-1B32E65F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FB88A-263B-49A0-B7FD-E012BA4F80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43591-3916-4878-A50C-C3E070257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1EF3B-E319-47A6-AF0B-B1016461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C333-9B13-4B23-9A84-6134E0C13252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61E1A-27ED-493F-A5B1-3EE5B050E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922B8-B2C6-4A9E-90D1-AFE920262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C469-AE17-4A23-9C47-210CC1E7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434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441CE-90E0-48FF-8466-F522B2D9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EF985-3527-4CE0-8423-8E2A4B3DD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99548-77EE-45C3-A48C-747269324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D00C76-0053-4AF6-8BFF-2578A956C1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43D78-524B-49EF-92B2-9A020F31D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B6098-244E-4E20-9AD9-19701FFF4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C333-9B13-4B23-9A84-6134E0C13252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004F27-200C-4FE2-BB98-EC71EAE7D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373DDC-6A27-48DF-A8D7-C455E29A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C469-AE17-4A23-9C47-210CC1E7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303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1A329-C3F5-4AC7-9E23-8E40DF4FB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AFF0FE-59B5-4558-9AFB-2E610C6EA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C333-9B13-4B23-9A84-6134E0C13252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0C8EBF-0A0C-4908-B6C9-C344ECCA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7EC21F-8E6A-43CA-89F7-1A3171E3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C469-AE17-4A23-9C47-210CC1E7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65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453CAA-255B-4491-915B-FCA609C18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C333-9B13-4B23-9A84-6134E0C13252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908602-263C-444D-969F-4248F7FD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69BB3-A5DD-4A7D-8D13-E3ED97793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C469-AE17-4A23-9C47-210CC1E7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58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C2044-1453-4DE3-A33A-B77CC3F5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778DF-6245-4C55-98D0-D5C7F7D11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5504D-D30F-49D7-8496-EED92951B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E7AD2-A3F3-4460-871C-F34152312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C333-9B13-4B23-9A84-6134E0C13252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A787E-6DFD-4A8D-8398-FDCB1B2D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EF72A-7D96-4545-B900-DE0A36911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C469-AE17-4A23-9C47-210CC1E7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158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1F000-05EA-4E05-BC47-F1E6D3FF8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DDCCD7-4F06-4456-81FF-AD13D08DF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0D055-7D46-4FB7-B7B9-2948EE3BB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96BF5-748F-418A-86A3-6ED0E07CB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C333-9B13-4B23-9A84-6134E0C13252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EE92A-9D55-47E0-A7A5-1DF2F063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FC3E8-E280-48FA-B839-E62A24083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C469-AE17-4A23-9C47-210CC1E7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0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F137A-C3D4-42E8-A32A-580167540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1ED7F-546C-4568-806C-D5050DDA5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E9CCB-0625-4289-A444-5358371988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8C333-9B13-4B23-9A84-6134E0C13252}" type="datetimeFigureOut">
              <a:rPr lang="en-IN" smtClean="0"/>
              <a:t>28-03-2022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21B86-1D38-40A9-B952-06279BF98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40012-0B37-4409-8ABB-8DF126955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0C469-AE17-4A23-9C47-210CC1E7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9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D027-E95B-47CD-A621-CC25530481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83CBE-CA8F-4F33-A916-3F3DC44D4A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7E20D1-C756-4C91-AB24-58213A431032}"/>
                  </a:ext>
                </a:extLst>
              </p14:cNvPr>
              <p14:cNvContentPartPr/>
              <p14:nvPr/>
            </p14:nvContentPartPr>
            <p14:xfrm>
              <a:off x="99000" y="68760"/>
              <a:ext cx="8298720" cy="6019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7E20D1-C756-4C91-AB24-58213A4310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59400"/>
                <a:ext cx="8317440" cy="603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1006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D027-E95B-47CD-A621-CC25530481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83CBE-CA8F-4F33-A916-3F3DC44D4A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A7643D9-9940-4FED-B91F-FA2AC8629D58}"/>
                  </a:ext>
                </a:extLst>
              </p14:cNvPr>
              <p14:cNvContentPartPr/>
              <p14:nvPr/>
            </p14:nvContentPartPr>
            <p14:xfrm>
              <a:off x="304920" y="510480"/>
              <a:ext cx="8587800" cy="3459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A7643D9-9940-4FED-B91F-FA2AC8629D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501120"/>
                <a:ext cx="8606520" cy="347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7280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D027-E95B-47CD-A621-CC25530481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83CBE-CA8F-4F33-A916-3F3DC44D4A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082509-8158-41F7-803C-B35E93A2E5E8}"/>
                  </a:ext>
                </a:extLst>
              </p14:cNvPr>
              <p14:cNvContentPartPr/>
              <p14:nvPr/>
            </p14:nvContentPartPr>
            <p14:xfrm>
              <a:off x="122040" y="122040"/>
              <a:ext cx="8496360" cy="4077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082509-8158-41F7-803C-B35E93A2E5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112680"/>
                <a:ext cx="8515080" cy="409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5217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D027-E95B-47CD-A621-CC25530481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83CBE-CA8F-4F33-A916-3F3DC44D4A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5DAA7F-C4CB-40E5-8326-4F33D6CFC4E8}"/>
                  </a:ext>
                </a:extLst>
              </p14:cNvPr>
              <p14:cNvContentPartPr/>
              <p14:nvPr/>
            </p14:nvContentPartPr>
            <p14:xfrm>
              <a:off x="380880" y="457200"/>
              <a:ext cx="4542120" cy="2255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5DAA7F-C4CB-40E5-8326-4F33D6CFC4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520" y="447840"/>
                <a:ext cx="4560840" cy="227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5096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D027-E95B-47CD-A621-CC25530481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83CBE-CA8F-4F33-A916-3F3DC44D4A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306B5F-823C-4CC1-B07B-ED6DA02E4C4B}"/>
                  </a:ext>
                </a:extLst>
              </p14:cNvPr>
              <p14:cNvContentPartPr/>
              <p14:nvPr/>
            </p14:nvContentPartPr>
            <p14:xfrm>
              <a:off x="68400" y="198000"/>
              <a:ext cx="8961480" cy="2781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306B5F-823C-4CC1-B07B-ED6DA02E4C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188640"/>
                <a:ext cx="8980200" cy="280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5506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D027-E95B-47CD-A621-CC25530481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83CBE-CA8F-4F33-A916-3F3DC44D4A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5591400-1384-4928-B166-FC4CD729B6AA}"/>
                  </a:ext>
                </a:extLst>
              </p14:cNvPr>
              <p14:cNvContentPartPr/>
              <p14:nvPr/>
            </p14:nvContentPartPr>
            <p14:xfrm>
              <a:off x="99000" y="160200"/>
              <a:ext cx="8793720" cy="5623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5591400-1384-4928-B166-FC4CD729B6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150840"/>
                <a:ext cx="8812440" cy="564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0604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D027-E95B-47CD-A621-CC25530481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83CBE-CA8F-4F33-A916-3F3DC44D4A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67C8C32-9DA8-4F16-9E34-AA85315A19C3}"/>
                  </a:ext>
                </a:extLst>
              </p14:cNvPr>
              <p14:cNvContentPartPr/>
              <p14:nvPr/>
            </p14:nvContentPartPr>
            <p14:xfrm>
              <a:off x="251280" y="45720"/>
              <a:ext cx="8603640" cy="5799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67C8C32-9DA8-4F16-9E34-AA85315A19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36360"/>
                <a:ext cx="8622360" cy="581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459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D027-E95B-47CD-A621-CC25530481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83CBE-CA8F-4F33-A916-3F3DC44D4A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DF4DE8-9F98-4B0D-A9AC-4D4EBDBFD987}"/>
                  </a:ext>
                </a:extLst>
              </p14:cNvPr>
              <p14:cNvContentPartPr/>
              <p14:nvPr/>
            </p14:nvContentPartPr>
            <p14:xfrm>
              <a:off x="83880" y="0"/>
              <a:ext cx="12039840" cy="685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DF4DE8-9F98-4B0D-A9AC-4D4EBDBFD9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-9360"/>
                <a:ext cx="1205856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7331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D027-E95B-47CD-A621-CC25530481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83CBE-CA8F-4F33-A916-3F3DC44D4A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305782-C622-4E27-8620-816E1A9DD5BB}"/>
                  </a:ext>
                </a:extLst>
              </p14:cNvPr>
              <p14:cNvContentPartPr/>
              <p14:nvPr/>
            </p14:nvContentPartPr>
            <p14:xfrm>
              <a:off x="114120" y="533520"/>
              <a:ext cx="11918160" cy="5844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305782-C622-4E27-8620-816E1A9DD5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524160"/>
                <a:ext cx="11936880" cy="586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042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D027-E95B-47CD-A621-CC25530481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83CBE-CA8F-4F33-A916-3F3DC44D4A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82FD05-F31F-441B-9952-61926B8804DF}"/>
                  </a:ext>
                </a:extLst>
              </p14:cNvPr>
              <p14:cNvContentPartPr/>
              <p14:nvPr/>
            </p14:nvContentPartPr>
            <p14:xfrm>
              <a:off x="152280" y="15120"/>
              <a:ext cx="7688880" cy="4420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82FD05-F31F-441B-9952-61926B8804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5760"/>
                <a:ext cx="7707600" cy="443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0C2BFCE-2492-422D-B7FC-E258C5198CDE}"/>
                  </a:ext>
                </a:extLst>
              </p14:cNvPr>
              <p14:cNvContentPartPr/>
              <p14:nvPr/>
            </p14:nvContentPartPr>
            <p14:xfrm>
              <a:off x="5265360" y="3192840"/>
              <a:ext cx="2134080" cy="846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0C2BFCE-2492-422D-B7FC-E258C5198C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56000" y="3183480"/>
                <a:ext cx="2152800" cy="86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4987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D027-E95B-47CD-A621-CC25530481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83CBE-CA8F-4F33-A916-3F3DC44D4A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5BABB8C-0FE0-4F72-9ACF-9766A6498AEC}"/>
                  </a:ext>
                </a:extLst>
              </p14:cNvPr>
              <p14:cNvContentPartPr/>
              <p14:nvPr/>
            </p14:nvContentPartPr>
            <p14:xfrm>
              <a:off x="213480" y="45720"/>
              <a:ext cx="8069760" cy="4816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5BABB8C-0FE0-4F72-9ACF-9766A6498A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36360"/>
                <a:ext cx="8088480" cy="483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8238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D027-E95B-47CD-A621-CC25530481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83CBE-CA8F-4F33-A916-3F3DC44D4A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554377-4EE9-4C35-88C1-513F4E31D085}"/>
                  </a:ext>
                </a:extLst>
              </p14:cNvPr>
              <p14:cNvContentPartPr/>
              <p14:nvPr/>
            </p14:nvContentPartPr>
            <p14:xfrm>
              <a:off x="91440" y="114480"/>
              <a:ext cx="12078000" cy="5600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554377-4EE9-4C35-88C1-513F4E31D0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105120"/>
                <a:ext cx="12096720" cy="561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8677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D027-E95B-47CD-A621-CC25530481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83CBE-CA8F-4F33-A916-3F3DC44D4A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532B31B-69D7-4BA0-840C-1C23FF00E8F2}"/>
                  </a:ext>
                </a:extLst>
              </p14:cNvPr>
              <p14:cNvContentPartPr/>
              <p14:nvPr/>
            </p14:nvContentPartPr>
            <p14:xfrm>
              <a:off x="259200" y="198000"/>
              <a:ext cx="7506000" cy="4679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532B31B-69D7-4BA0-840C-1C23FF00E8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188640"/>
                <a:ext cx="7524720" cy="469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8015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D027-E95B-47CD-A621-CC25530481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83CBE-CA8F-4F33-A916-3F3DC44D4A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F16F24A-36B4-4E83-B51D-DAFECD497FBA}"/>
                  </a:ext>
                </a:extLst>
              </p14:cNvPr>
              <p14:cNvContentPartPr/>
              <p14:nvPr/>
            </p14:nvContentPartPr>
            <p14:xfrm>
              <a:off x="205560" y="0"/>
              <a:ext cx="7925400" cy="5524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F16F24A-36B4-4E83-B51D-DAFECD497F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-9360"/>
                <a:ext cx="7944120" cy="554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6666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D027-E95B-47CD-A621-CC25530481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83CBE-CA8F-4F33-A916-3F3DC44D4A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7F23AA-7EB1-460A-A08A-90E6E16BEEB9}"/>
                  </a:ext>
                </a:extLst>
              </p14:cNvPr>
              <p14:cNvContentPartPr/>
              <p14:nvPr/>
            </p14:nvContentPartPr>
            <p14:xfrm>
              <a:off x="0" y="23040"/>
              <a:ext cx="9174960" cy="6065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7F23AA-7EB1-460A-A08A-90E6E16BEE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3680"/>
                <a:ext cx="9193680" cy="608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7252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D027-E95B-47CD-A621-CC25530481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83CBE-CA8F-4F33-A916-3F3DC44D4A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C9D95B-CBBF-4C31-B50E-F00E12E1E2B4}"/>
                  </a:ext>
                </a:extLst>
              </p14:cNvPr>
              <p14:cNvContentPartPr/>
              <p14:nvPr/>
            </p14:nvContentPartPr>
            <p14:xfrm>
              <a:off x="30600" y="83880"/>
              <a:ext cx="8427960" cy="6126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C9D95B-CBBF-4C31-B50E-F00E12E1E2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74520"/>
                <a:ext cx="8446680" cy="614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2400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D027-E95B-47CD-A621-CC25530481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83CBE-CA8F-4F33-A916-3F3DC44D4A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DE7E034-4968-4254-93B9-15CD68CA40A8}"/>
                  </a:ext>
                </a:extLst>
              </p14:cNvPr>
              <p14:cNvContentPartPr/>
              <p14:nvPr/>
            </p14:nvContentPartPr>
            <p14:xfrm>
              <a:off x="53280" y="0"/>
              <a:ext cx="8946360" cy="5761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DE7E034-4968-4254-93B9-15CD68CA40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20" y="-9360"/>
                <a:ext cx="8965080" cy="577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9008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2022-03-28T13:22:28Z</dcterms:created>
  <dcterms:modified xsi:type="dcterms:W3CDTF">2022-03-28T13:26:29Z</dcterms:modified>
</cp:coreProperties>
</file>