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1T11:41:02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6054 8551 0</inkml:trace>
  <inkml:trace contextRef="#ctx0" brushRef="#br0" timeOffset="12059.81">3238 1122 0,'0'-21'16,"0"42"-16,0-63 31,0 63 32,0 0-48,0 0 1</inkml:trace>
  <inkml:trace contextRef="#ctx0" brushRef="#br0" timeOffset="74870.82">2900 995 0,'0'0'0,"0"21"16</inkml:trace>
  <inkml:trace contextRef="#ctx0" brushRef="#br0" timeOffset="77652.17">1714 1122 0,'0'21'16,"0"0"15</inkml:trace>
  <inkml:trace contextRef="#ctx0" brushRef="#br0" timeOffset="78135.19">1714 1016 0,'0'0'0,"22"-21"0,-22 0 15,0 0-15,0-1 16,0 1-16,0 0 0,0 0 15,0 0-15,0 0 16,0-1 0,0 44-1,0-1 1,-22 0-16,1 0 0,21 21 16,-21 1-16,0-1 0,0 22 0,0-22 15,-1 21-15,-20-20 0,21 20 16,-43 43-16,22-42 15,21-22-15,-21 21 0,20-20 16,1-1-16,0 22 0,0-22 0,0-21 16,0 21-16,21-20 0,0-1 15,-22 0-15,22 0 0,0 0 16,-21-21-16,21-21 31,0 0-31,0 0 16,0 0-16,0-22 0,0 22 15,21-21-15,1-1 0,-1 1 0,21 0 16,-21-22-16</inkml:trace>
  <inkml:trace contextRef="#ctx0" brushRef="#br0" timeOffset="78454.64">1736 953 0,'0'0'0,"0"-22"0,0 1 16,0 0-16,21 21 0,-21-21 15,0 42 17,0 0-32,0 0 0,0 22 0,0-1 15,0 0-15,0 22 0,0-22 16,-21 1-16,21-1 0,0 21 0,0-20 16,0-1-16,-22 0 0,22 22 15,-21-22-15,21 1 0,0 20 16,0-21-16,0 1 0,-21-22 15,21 21-15,0-21 0,-21 1 16,21 20-16,0-21 0,0 0 16,-21-21 15,21-21-31,-21 0 16,21 0-16,-22 0 0,22-22 0</inkml:trace>
  <inkml:trace contextRef="#ctx0" brushRef="#br0" timeOffset="79102.92">1143 1630 0,'0'0'0,"21"0"47,0 0-47,22 0 0,-1 0 16,0-21-16,1 0 0,20 21 0,-21-22 15,22 1-15,-1 0 0,1 0 16,-22 21-16,22-21 0,-22 0 16,0-1-16,1 22 0,-1-21 0,-21 0 15,0 21-15,1 0 0,-22 21 47,0 0-47,-22 1 16,1-1-16,0 0 0,21 21 15,0-21-15,-21 22 0,0-1 0,21-21 16,-21 22-16,21-1 0,0-21 16,0 21-16,0-20 0,0-1 0,0 0 15,0 0-15,0 0 0,21 0 16,0-21-16,0 0 16,0 0-16,0 0 0,1-21 15,-1 21-15,21-21 0,-21 0 16,0 0-16,1-22 0,-1 22 15,21-21-15,-21 0 0,0 20 0,1-20 16,-22 0-16,21 21 0,0-1 16,-21 1-16,0 0 0,0 0 0,0 0 15,0 42 17,0 0-17,-21 0-15,0 22 0,21-22 16,-22 21-16,22-21 0,0 22 0,-21-22 15,21 21-15,0-21 0,0 0 16,0 1-16,0 20 0,0-21 16,0 0-16,21-21 15,1 21-15,-1-21 0,0 0 0,0 0 16,0 0-16,0-21 16,22 21-16,-22-21 0,0 0 0,21 0 15,-20-22-15,20 22 0,0-21 16,-21 0-16</inkml:trace>
  <inkml:trace contextRef="#ctx0" brushRef="#br0" timeOffset="79411.75">3006 1037 0,'0'0'0,"0"-42"0,0 21 16,0 0-16,-22 21 15,1 0-15,0 0 16,0 21-16,21 0 0,-21 0 15,0 21-15,21-20 0,0 20 16,-22 0-16,1 1 0,0-1 0,21 0 16,0 1-16,-21 20 0,0-21 15,0 1-15,21-1 0,-22 0 0,22 1 16,0-22-16,-21 21 0,21 1 16,0-22-16,0 0 0,0 0 15,0 0-15,0 0 0,0 1 0,0-1 16,21-21-1,1 0-15,-1 0 0,21-21 16,-21-1-16,0 1 0,22 0 16,-22 0-16,21-21 0,-21 20 15</inkml:trace>
  <inkml:trace contextRef="#ctx0" brushRef="#br0" timeOffset="79802.52">3260 1376 0,'0'-21'16,"0"42"-16,0-63 0,-22 63 31,22 0-31,-21 0 16,0 0-16,21 0 0,0 22 15,-21-22-15,0 21 0,21-21 16,-21 22-16,21-22 0,0 0 16,0 21-16,0-20 0,0-1 0,0 0 15,0 0-15,0 0 16,21-21-16,0 0 0,0 0 0,0 0 15,0 0-15,1-21 0,-1 21 16,0-21-16,0 0 0,0 0 0,0-22 16,1 22-16,-1-21 15,0 21-15,-21-22 0,0 22 0,21 0 16,-21 0-16,0 0 0,0-1 0,0 1 16,-21 21-16,21-21 15,-21 21-15,0 0 0,-1 0 16,1 0-16,0 0 0,0 0 0,0 0 15,0 0-15,-1 0 0,1 0 16,0 0-16,0 0 16,0 0-1,21-21-15,0 0 16</inkml:trace>
  <inkml:trace contextRef="#ctx0" brushRef="#br0" timeOffset="80082.36">2730 1143 0,'-21'0'0,"42"0"0,-63 0 15,63 0 1,22 0 0,-1 0-16,0 0 0,1 0 0,-1-21 15,21 21-15,-20-21 0,20 21 16,-20 0-16,-1 0 0,0 0 0,1-21 15,-1 21-15,-21 0 0,21 0 16,-20 0-16,-1 0 16</inkml:trace>
  <inkml:trace contextRef="#ctx0" brushRef="#br0" timeOffset="84624.76">4212 1185 0,'0'22'15,"21"-22"1,0 0 0,1 0-16,-1-22 0,0 1 15,0 21-15,0-21 0,0 0 16,1 21-16,-1-21 0,21 0 0,-21-1 15,0 1-15,-21 0 0,22 0 16,-22 0-16,0 0 0,0-1 16,0 1-16,0 0 0,-22 0 15,1 21-15,0 0 0,-21 0 16,-1 0-16,1 0 0,0 21 0,-1 0 16,1 0-16,0 1 0,-1-1 15,1 0-15,-21 21 0,41-21 16,1 22-16,21-22 0,0 0 15,0 0-15,0 0 0,43 1 16,-22-1-16,0 0 0,0 0 16,21 0-16,-20 0 0,20 1 15,0-22-15,-21 21 0,22 0 0,-22 0 16,21 0-16,-21 0 0,1 1 16,-1-1-16,-21 0 0,0 0 15,0 0-15,0 22 0,0-22 0,-21 0 16,-22 0-16,22 0 0,-21 0 15,-1 1-15,1-1 0,-21 0 0,20 0 16,1-21-16,0 0 0,-1 0 16,22 0-16,-21 0 0,21 0 0,-22-21 15,22 0-15,0 0 0,21-1 16,-21-20-16,21 21 0,-21-21 0,21 20 16,0 1-16,0 0 0,0-21 0,0 21 15,21-1-15,-21 1 16,21 0-16,0 21 0,0 0 31,0 0-31,1 21 0,-22 0 16,21 1-16,-21-1 15,0 0-15,21 0 0,-21 21 0,0-20 16,0-1-16,0 21 0,21-21 16,0 0-16,0 1 0,1-1 0,-1 0 15,0 0-15,0 0 0,0-21 16,0 0-16,22 0 0,-22 0 0,21 0 15,1 0-15,-1 0 0,0 0 16,1-21-16,-1 0 0,0 0 0,22 0 16,-22-22-16,0 22 0,1 0 15,-22-21-15,21 20 0,-21 1 16,1-21-16,-1 21 0,0 0 16,-21-1-16,21 1 0,-21 0 0,0 0 15,-21 21 16,0 0-31,0 0 0,-1 21 0,22 0 16,-21 0-16,0 1 16,0-1-16,21 0 0,0 21 0,0-21 15,-21 22-15,21-22 0,0 0 16,0 21-16,0-20 0,0-1 0,21 0 0,21 0 16,-21-21-16,1 0 15,-1 0-15,21 0 0,0 0 16,-20 0-16,20-21 0,0 0 15,1 21-15,-22-21 0,21-1 0,-21 1 16,22 0-16,-22-21 0,0 21 16,0-1-16,0 1 0,0 0 0,1-21 15,-22 21-15,21-1 16,0 22-16,-21-21 0,-21 42 47,0 1-47,21-1 0,0 0 0,-22 0 15,1 0-15,21 0 0,-21 1 16,21 20-16,0-21 0,0 0 16,0 0-16,0 1 0,0-1 15,0 0-15,0 0 0,0 0 0,42-21 16,-20 0-16,-1 0 16,0 0-16,21 0 0,1 0 0,-1 0 15,0-21-15,1 21 0,20-21 16,-21 0-16,1 0 0,20-1 0,-20 1 15,-1 0-15,0 0 0,-21 0 0,22-22 16,-22 22-16,0 0 0,0 0 16,0 0-16,-21 0 0,0-1 15,0 1-15,0 0 0,-21 0 16,0 21 0,0 0-16,-21 0 0,20 0 15,-20 0-15,21 0 0,-21 21 0,20 0 16,-20-21-16,21 21 0,0 1 15,0-1-15,-1 0 0,1 0 0,0 21 16,21-20-16,-21-1 0,21 0 16,0 0-16,0 0 15,21-21-15,0 0 16,0 0-16,22 0 0,-22 0 0,0 0 16,0-21-16,22 0 0,-22 21 0,0-21 15,0 0-15,0-1 16,0 1-16,1 21 0,-22-21 0,21 0 15,0 0-15,-21 0 16,21 21-16,-21-22 16,0 44 15,0-1-31,0 0 16,0 0-16,-21 21 0,21-20 15,-21 20-15,0 0 0,21 1 0,-22-1 16,22 0-16,-21 1 0,21 20 15,0-21-15,0 22 0,-21-22 0,21 22 16,-21-22-16,0 22 0,0-1 16,-1 1-16,22-1 0,-21-21 15,0 22-15,0-1 0,0 1 0,0-22 16,-1 1-16,-20-1 0,21 0 16,0 1-16,0-22 0,-1 0 15,1 21-15,0-42 0,0 21 0,0-21 0,21 22 16,-21-22-16,-1 0 0,1-22 15,0 1-15,0 0 0,21-21 16,-21-1-16,0 22 0,-1-21 16,1-64-16,0 64 0,0-1 15,21 1-15,-21 0 0,21-1 16,0 1-16,0 0 0,0 21 0,0-22 16,0 22-16,0 0 0,0-21 15,21 20-15,0 1 0,0-21 0,43 0 16,-22-1-16,0 22 15,1-21-15,-1 21 0</inkml:trace>
  <inkml:trace contextRef="#ctx0" brushRef="#br0" timeOffset="85298.36">6562 1461 0,'0'0'0,"0"-22"0,21 22 0,-21-21 0,21 0 15,-21 0-15,0 0 0,21 0 16,-21-1-16,0 1 0,0 0 0,0 0 16,-21 0-16,0 21 15,0 0-15,-1 0 0,1 0 0,0 0 16,-21 0-16,21 0 0,-1 0 0,-20 21 16,21 0-16,0 0 0,0-21 15,-1 21-15,1 1 0,0-1 0,21 0 16,0 0-16,0 0 15,0 0-15,21 1 16,0-22-16,22 0 16,-22 0-16,0 0 0,21 0 15,-20 0-15,20 0 0,-21-22 0,21 1 16,-20 21-16,-1-21 0,0 21 16,0 0-16,0-21 0,0 21 0,-21-21 15,0 42 32,-21-21-47,21 21 0,0 0 16,-21 22-16,0-22 0,21 21 15,0 0-15,0 22 0,-21-22 16,21 22-16,-21-22 0,21 22 0,-22-1 16,22-21-16,-21 85 0,21-84 15,-21 20-15,0-20 0,21 20 16,-21-21-16,0 22 0,-1-22 0,22 22 15,-21-22-15,0 0 0,0 1 16,21-1-16,-21 0 0,0-20 0,-1 20 16,1-21-16,0 0 0,0 0 0,-21 1 15,20-1-15,1-21 0,0 0 16,0 0-16,0 0 16,21-21-16,-21-1 0,21 1 0,0-21 15,-22 0-15,22-1 0,-21-20 16,21 20-16,0-20 0,0 21 0,0-22 15,0 22-15,0-1 0,0 1 0,0 0 16,0-1-16,0 1 0,21 21 16,1-21-16,-1 20 0,0-20 0,0 0 15,21-1-15,-20 1 0,20 0 0</inkml:trace>
  <inkml:trace contextRef="#ctx0" brushRef="#br0" timeOffset="86082.92">7027 1482 0,'21'0'47,"-21"-21"-47,22 21 0,-1-22 16,0 22-16,0-21 0,0 0 16,0 21-16,1-21 0,-1 0 0,0 0 15,0-1-15,0 22 0,0-21 16,1 0-16,-22 0 0,-22 21 31,1 0-31,0 0 16,0 0-16,-21 21 0,20-21 15,-20 21-15,0 0 0,21 1 16,-22-1-16,1 0 0,21 0 0,0 0 0,-1 22 16,22-22-1,0 0-15,0 0 16,22-21-16,-1 0 0,0 0 15,21 0-15,-21 0 0,22 0 16,-1 0-16,0 0 0,1 0 0,-1-21 16,0 0-16,22 21 0,-22-21 15,1-1-15,-1 1 0,0 0 0,1 21 16,-1-21-16,-21 0 0,21 0 16,-20-1-16,-22 1 0,-22 21 31,1 0-31,0 0 15,0 0-15,0 0 0,0 0 0,21 21 16,0 1 0,0-1-16,0 0 0,42 85 31,-42-85-15,21 0-16,-21 0 0,0 0 15,0 1-15,-21-22 16,0 0-16,0 0 0,-1 0 15,1 0-15,0 0 0,0 0 16,0 0-16,0 0 0,-1 0 0,1 0 16,21-22-16,-21 22 0,21-21 15,0 0-15,0 0 16,0 0-16,42 0 0,-20-1 16,-1 1-16,21 0 0,0 0 15</inkml:trace>
  <inkml:trace contextRef="#ctx0" brushRef="#br0" timeOffset="86394.73">8297 804 0,'0'0'0,"21"-21"0,-21 0 15,0 0-15,0 0 0,0 0 16,-21 21 15,0 21-31,0 0 0,0 0 16,21 0-16,-21 22 0,-1-1 0,1 0 15,0 22-15,0-22 0,0 22 0,0-22 16,-1 0-16,1 22 0,0-22 16,0 0-16,0 1 0,0-22 0,-1 21 15,22-21-15,0 22 0,-21-22 16,21 0-16,0 0 0,-21 0 0,21 1 16,0-1-16,21-21 31,0 0-31,1-21 15,-1-1-15,0 1 0,0 0 0,21 0 16,-20 0-16,20 0 0,0-1 16</inkml:trace>
  <inkml:trace contextRef="#ctx0" brushRef="#br0" timeOffset="86646.59">8488 1185 0,'21'0'0,"-21"-21"16,0 42-1,-21 1 1,0-1-16,-1 0 16,1 0-16,21 21 0,-21-20 15,0-1-15,0 0 0,21 0 0,-21 0 16,21 0-16,-22 1 0,22-1 16,0 0-16,0 0 0,-21-21 0,21 21 15,0 0 1,21-21-16,1 0 15,-1 0-15,0 0 16,0-21-16,21 0 0,-20 21 0,-1-21 16</inkml:trace>
  <inkml:trace contextRef="#ctx0" brushRef="#br0" timeOffset="87410.67">8890 1270 0,'0'0'0,"0"-21"0,21 21 0,-42 0 31,0 0-15,0 21-16,-1 0 0,1 0 0,0-21 16,0 22-16,0-1 0,21 21 15,-21-21-15,-1 0 0,22 1 0,-21-1 16,21 0-16,0 0 0,0 0 16,0 0-16,0 1 15,21-22 16,1 0-15,-22-22-16,0 1 0,21 0 16,-21 0-16,0 0 0,0 0 0,0-1 15,0 1-15,21 0 0,-21-21 0,21 21 16,-21-1-16,21 1 0,0 0 16,1 0-16,20 0 0,-21 0 0,0-1 15,22 22-15,-22 0 0,21-21 16,-21 21-16,0 0 0,22 0 0,-22 0 15,0 21-15,0 1 0,22-1 16,-22 0-16,-21 21 0,0-21 16,21 1-16,-21-1 0,0 0 15,0 0-15,0 0 0,0 0 16,0 1-16,0-1 0,0 0 0,0 0 16,0 0-16,0 0 15,-21-21-15,21 22 0,-21-22 16,-1 0-1,22-22 1,0 1 0,0 0-16,0 0 0,0 0 0,22 0 15,-1-1-15,0 1 0,0-21 16,0 21-16,22-22 0,-22 22 16,21 0-16,-21-21 0,22 21 0,-22-1 15,21 1-15,0 0 0,1 0 16,-1 21-16,-21 0 0,22 0 0,-1 0 15,-21 0-15,21 0 0,-20 21 16,-1 0-16,0 0 0,-21 22 0,0-22 16,0 0-16,0 21 0,0-20 0,0 20 15,-21-21-15,0 21 0,-1-20 16,1-1-16,0 21 0,0-21 0,0 0 16,0 1-16,21-1 0,-22-21 15,22 21-15,-21 0 0,0-21 0,21-21 47,0 0-47,0-22 16,0 22-16,0 0 15</inkml:trace>
  <inkml:trace contextRef="#ctx0" brushRef="#br0" timeOffset="87658.52">9377 783 0,'0'0'0,"-21"-21"15,-1 21-15,1 0 0,0 0 16,0 0 0,0 0-16,0 0 15,-1 0 16,1 0-15,0 0 0,0 0-16,0 0 0,0 0 0</inkml:trace>
  <inkml:trace contextRef="#ctx0" brushRef="#br0" timeOffset="87882.92">8170 974 0,'0'0'16,"-21"21"-16,21 0 16,21-21-1,0 0 1,1 0-16,-1 0 0,0 0 0,0 0 16,0 0-16,22 0 0,-22 0 15,0 0-15,21 0 0,-21 0 0,1 0 16,-1 0-16,0 0 0,0-21 15,0 21-15,0 0 0,1 0 16</inkml:trace>
  <inkml:trace contextRef="#ctx0" brushRef="#br0" timeOffset="88491.62">10753 1439 0,'-43'0'16,"64"0"-1,1 0 1,20 0-16,0 0 0,1 0 0,20 0 16,1 0-16,-1 0 0,22 0 15,-1 0-15,-20 0 0,21 0 0,-1 0 16,1 0-16,0 0 0,-1 0 15,1 0-15,-22 0 0,1 0 0,-1 0 16,1 0-16,-22-21 0,1 21 16,-1 0-16,-21 0 0,0 0 15,-21-21 1,0 0-16,-21 21 16,0 0-16,0-21 0,0 21 0,-1 0 15,1-21-15,-21 21 0,21-22 0,0 22 16,-1-21-16,1 21 0,0-21 15</inkml:trace>
  <inkml:trace contextRef="#ctx0" brushRef="#br0" timeOffset="88835.47">11790 1185 0,'0'0'0,"-21"0"16,-1 22 0,22-1-16,-21-21 0,21 21 15,0 0-15,0 0 16,21-21-16,1 0 0,-1 21 15,21-21-15,-21 22 0,22-22 16,-1 0-16,21 0 0,-20 0 0,-1 0 16,22 0-16,-22 0 0,0 0 15,1 0-15,-22 0 0,0 0 16,0 0-16,0 0 0,-42 0 31,0 0-31,-21 0 0,20 21 0,-20-21 16,21 21-16,-21 0 0,-1 0 15,1 0-15,0 1 0,20-1 0,-20 0 16,0 0-16,21 21 0,-22-20 16,1-1-16,21 21 0,0-21 0,-22 0 15,22 1-15,0-1 0,0 0 16,0-21-16,-1 21 0,1-21 16</inkml:trace>
  <inkml:trace contextRef="#ctx0" brushRef="#br0" timeOffset="94358.24">13081 1249 0,'0'-21'31,"0"42"16,0 0-47,0 0 15,0 0 1,21-21 0,0 0-16,0 0 15,22 0-15,-22 0 0,21 0 16,-21 0-16,22-21 0,-1 21 0,0-21 16,1 0-16,-22 0 0,21 0 15,1-22-15,-1 22 0,-21-21 0,21-1 16,-20 1-16,-1 0 0,0-22 15,0 22-15,-21 0 0,0-1 0,0 1 16,21 21-16,-21-22 0,0 22 16,0 0-16,0 0 0,0 0 15,0 0-15,-21 21 0,0 0 16,0 0-16,0 0 0,-1 0 16,22 21-16,-21 21 15,0-21-15,-21 43 0,21-22 0,-1 22 16,1-1-16,-21 22 0,0-22 15,20 22-15,-20-22 0,0 22 0,-1 0 16,22-1-16,-21 1 0,0 21 0,20-21 16,1 20-16,-21-20 0,21 21 15,0-21-15,-22 20 0,22 1 16,0-21-16,-21 21 0,20-22 0,1 22 16,-42 42-16,42-63 0,-1-21 15,1 20-15,0-20 0,0-1 0,21-20 16,0 20-16,0-21 0,0-20 15,0-1-15,0 0 0,21 0 16,0-21-16,43-21 0,-22 0 16,22-22-16,-1 1 0,1 0 15,-1-1-15,1-20 0,-1-1 0,22 22 16,-22-43-16,43-63 16,-42 85-16,-43-22 0,21-21 15,-21 22-15,0 20 0,-21-21 0,0 1 0,-21 20 16,0 1-16,0-1 0,-21 1 15,-1 20-15,1 1 0,0 0 16,-1 21-16,1-1 0,0 1 0,-1 0 16,22 21-16,0 0 0,0-21 0,0 21 15,42-21 17,0 21-32,0-21 0,21 21 0,1-22 15,-1 1-15,0 21 0,1-21 16,-1 0-16,22-21 0,-22 20 0,0 1 15,22 0-15,-22 0 0,0 0 16,1 0-16,-1-1 0,-21 1 0,22 0 16,-22 0-16,0 0 0,0 0 15,-21-1-15,0 44 63,-21-1-63,21 0 15,-21-21-15,21 21 0,0 0 16,-21-21-16,21 21 0,-22-21 16,22 22-1,0-1 1,0-42 31,22 21-47</inkml:trace>
  <inkml:trace contextRef="#ctx0" brushRef="#br0" timeOffset="94518.16">14160 1185 0,'0'0'0,"0"-21"16,0 0-16,0 0 16,-21 21 15,21 21-16,21 0 1,1-21-16,20 0 0</inkml:trace>
  <inkml:trace contextRef="#ctx0" brushRef="#br0" timeOffset="95451.25">14520 1291 0,'0'21'0,"0"-42"0,0 64 0,-21-43 15,0 21-15,21 0 0,-21 0 0,0 0 16,-1 0-16,1 1 0,0-1 16,0 0-16,21 0 15,-21 0-15,0 0 0,-1 1 0,22-1 16,-21-21-16,21 21 16,0-42 15,0 0-31,0-1 0,0 1 15,21 0-15,1 0 0,-1 0 16,0 0-16,0-1 0,21-20 0,-20 21 16,20 0-16,-21-22 0,21 22 0,-20 0 15,20 0-15,-21 21 0,21-21 16,-20 21-16,-1 0 0,0 0 0,0 0 16,0 21-16,-21 0 15,0 0-15,0 0 0,0 1 0,0-1 16,0 0-16,0 0 0,0 21 15,0-20-15,0-1 0,0 0 16,0 0-16,0 0 0,0 0 16,0 1-16,0-1 0,21-21 15,1 0-15,-1 21 0,0-21 0,0 0 16,21 0-16,-20 0 0,20 0 16,0-21-16,1 0 0,62-1 15,-41 1-15,-22 0 0,1 0 16,20 0-16,-21-22 0,-20 22 0,41-42 15,-42 20 1,0 22-16,-21-21 0,22 21 0,-22 0 0,0-22 16,0 22-16,-22 21 0,1-21 15,0 0-15,0 21 0,-21 0 0,20 0 16,-20 0-16,0 0 0,-22 21 16,22 0-16,0 0 0,-1 0 15,1 22-15,21-22 0,-22 0 0,22 21 16,0-20-16,0-1 0,0 21 15,21-21-15,-21 0 0,21 1 0,0-1 16,0 0-16,0 0 0,0 0 16,21-21-16,0 21 0,0-21 0,0 0 15,22 0-15,-22 0 0,0 0 16,21 0-16,1-21 0,-1 0 16,0 21-16,1-21 0,-22-21 0,21 20 15,0 1-15,1-21 0,-1 0 16,-21-1-16,22 1 0,-22 0 0,21-22 15,-21 1-15,0 20 0,1-20 16,-1 20-16,0-20 0,0 21 0,0 20 16,-21-20-16,0 21 0,0 0 15,0 0-15,-21 21 16,0 42 0,0 0-16,0 1 0,-1-1 15,1 21-15,-21-20 0,21 20 16,0 1-16,-1-22 0,1 22 15,0-22-15,21 0 0,0 1 0,0-1 16,0-21-16,0 21 0,0-20 16,0-1-16,0 0 0,0 0 0,21 0 15,0-21-15,1 0 0,-1 0 16,0 0-16,0 0 0,21-21 16,-20 0-16,20 0 0</inkml:trace>
  <inkml:trace contextRef="#ctx0" brushRef="#br0" timeOffset="96026.92">16171 1037 0,'-21'21'16,"42"-21"-1,0 0 1,1 0-16,-1 0 0,0 0 0,21 0 15,-21 0-15,22 0 0,-22 0 16,21 0-16,-21-21 0,22 21 0,-22-21 16,0 0-16,0 0 0,-21 0 15,0-1-15,0 1 0,0 0 16,-21 0 0,0 21-16,-21 0 0,-1 0 0,1 0 15,0 0-15,-1 0 0,1 0 16,0 21-16,-1 0 0,22 0 0,-21 1 15,21-1-15,-1 21 0,1-21 16,21 0-16,0 1 0,0-1 0,0 0 16,0 0-16,0 0 0,21 0 15,1-21-15,-1 22 0,0-22 16,-21 21-16,42-21 0,-21 0 16,1 0-16,-1 0 0,0 0 15,-21 21 1,-21-21-1,0 21-15,-22 0 0,1-21 16,21 21-16,-22 1 0,1-1 16,0 0-16,21 0 0,-22 0 0,1 0 15,21 1-15,0-1 0,-1 21 16,1-21-16,21 0 0,0 1 0,0-1 16,0 0-16,0 0 0,21-21 15,1 21-15,-1-21 0,0 0 0,0 0 16,21 0-16,-20 0 0,20 0 15,0 0-15,1 0 0,20-21 0,1 0 16,-1-21-16,1 20 0,20 1 0,1-21 16</inkml:trace>
  <inkml:trace contextRef="#ctx0" brushRef="#br0" timeOffset="96308.59">17208 572 0,'0'0'0,"-21"0"0,-21 0 0,21 0 16,0 0-16,-1 21 0,-20 0 16,21 0-16,-21 21 0,20 1 0,-20-1 15,0 22-15,21-1 16,-22 1-16,22-1 0,-21 1 0,21-1 16,-1-21-16,-20 22 0,21-22 15,0 1-15,0-1 0,21 0 0,0-21 16,-22 1-16,22 20 0,0-21 15,0 0-15,0 0 0,22-21 32,-1 0-32,0 0 0,0-21 15,0 21-15,22-21 0,-22 0 16,0 0-16</inkml:trace>
  <inkml:trace contextRef="#ctx0" brushRef="#br0" timeOffset="98037.52">16891 1312 0,'0'22'16,"-21"-22"-16,21 21 16,21-21 15,0 0-31,0 0 16,0 0-16,1 0 0,-1-21 15,0-1-15,0 22 0,0-21 0,0 0 16,1 0-16,-1 21 0,-21-21 0,21-22 15,-21 22 1,-21 21 0,0 0-16,-1 0 0,1 0 15,0 21-15,0 1 0,-21-1 16,20 0-16,1 21 0,0-21 0,21 1 16,0-1-16,-21 0 0,21 0 15,0 0-15,0 0 0,0 1 0,0-1 16,0 0-16,21-21 15,0 0-15,0 0 16,1 0-16,20 0 0,-21 0 16,21 0-16,1 0 0,-1-21 0,0 21 15,22-21-15,-22-1 0,1 1 16,-1 0-16,0-21 0,1 21 16,-1-1-16,-21-20 0,0 21 0,0 0 15,1 21-15,-22-21 0,0-1 16,-22 44-1,22-1-15,-21 0 16,0 0-16,0 0 0,0 0 0,0 1 16,-1-1-16,1 0 0,0 0 15,0 21-15,21-20 0,0-1 0,-21-21 16,21 21-16,-21 0 0,21 0 16,0 0-16,0-42 46,0 0-46,0 0 16,21 0-16,0 0 0,0-1 16,0 1-16,0 0 0,1-21 0,-1 21 15,21-1-15,-21-20 0,0 21 16,22 0-16,-22 21 0,0-21 0,0 21 16,0 0-16,1 0 0,-1 0 15,0 0-15,-21 21 16,0 0-16,21 0 0,-21 0 15,0 0-15,0 1 0,0-1 0,0 0 16,0 0-16,0 0 0,0 0 16,0 1-16,0-1 0,0 0 15,21 0-15,-21 0 16,21-21 0,1-21-1,-1 21 1,-21-21-16,21 0 0,0 0 0,-21-1 15,21 1-15,0 0 0,1-21 16,-1 21-16,0-1 0,21 1 16,-21 0-16,1 0 0,-22 0 15,21 0-15,0 21 0,0-22 0,-21 44 32,0-1-32,0 0 15,0 0-15,-21 0 0,21 0 16,-21 1-16,21-1 0,-21 21 15,21-21-15,0 0 0,0 1 16,0-1-16,0 0 16,21 0-16,0-21 0,0 0 15,21 0-15,-20 0 0,-1 0 16,21 0-16,0 0 0,-20 0 0,20 0 16,0 0-16,1 0 0,-1-21 15,0 0-15,1 0 0,-1-1 0,0 1 16,-21-21-16,22 21 0,-22 0 15,0-1-15,0-20 0,-21 21 16,0 0-16,0 0 0,0-1 16,-21 22-16,0 0 0,0 0 15,0 0-15,-1 0 0,-20 22 0,21-1 16,0 0-16,-22 0 0,22 0 16,0 0-16,0 1 0,0 20 0,21-21 15,0 0-15,0 0 0,0 1 16,0-1-16,0 0 0,21 0 15,-21 0-15,21-21 0,0 0 16,22 21-16,-22-21 0,0 0 0,21 0 16,1 0-16,-22 0 15,21 0-15,-21-21 0,22 0 0,-22 0 16,21 0-16,-21 0 0,0-1 16,1 1-16,-1-21 0,0 21 0,0 0 15,0-43-15,-21 43 0,0 0 16,0 0-1,0 42 1,0 0-16,0 0 16,-21 0-16,0 0 0,21 1 15,-21-1-15,21 0 0,0 0 16,-21 0-16,21 0 0,-22 1 0,22-1 16,0 0-16,0 0 0,0 0 15,-21-21 1,21-21 15,0 0-31,0 0 0,0 0 16,0-1-16,21-20 15,1 21-15,-22 0 0,21-22 0,0 22 16,21-21-16,-21 21 0,1-22 16,20 22-16,-21 0 0,21 0 15,1 0-15,-22 0 0,21 21 16,-21 0-16,1 0 0,-1 0 0,0 0 0,0 21 15,-21 0-15,0 21 16,0-21-16,0 22 0,0-22 0,0 21 16,-21-21-16,0 22 0,0-22 15,-1 21-15,22-21 0,0 22 0,-21-22 16,0 0-16,21 0 0,0 0 16,0 1-16,-21-1 0,0 0 15,21-42 16,0 0-15,21-1-16,0 1 0,0 0 16,22-21-16,-1 21 0,21-22 15</inkml:trace>
  <inkml:trace contextRef="#ctx0" brushRef="#br0" timeOffset="98319.22">20320 677 0,'0'0'0,"-85"43"31,64-22-31,0 0 16,-21 21-16,20 1 0,1-1 0,0 0 16,-21 22-16,21-22 15,-1 22-15,1-22 0,-21 22 0,21-22 16,0 0-16,-1 1 0,1-1 15,0-21-15,0 0 0,0 22 0,21-22 16,0 0-16,0 0 0,0 0 16,21-21-1,21 0-15,-21 0 16,22-21-16,-22 0 0,21 21 16</inkml:trace>
  <inkml:trace contextRef="#ctx0" brushRef="#br0" timeOffset="98726.89">20532 1270 0,'0'0'0,"0"-21"31,-22 21-31,1 0 16,0 0-16,0 0 0,0 0 0,-22 0 16,22 21-16,-21 0 15,21-21-15,0 21 0,-1 1 0,1-22 16,0 21-16,21 0 0,0 0 15,0 0-15,0 0 0,21-21 16,0 0-16,1 0 0,20 22 16,0-22-16,-21 0 0,22 0 0,-1 0 15,0 0-15,-20 21 0,20-21 16,-21 0-16,21 0 0,-20 21 16,-22 0-1,0 0-15,0 0 16,-22-21-16,22 22 0,-42-22 15,21 21-15,0-21 0,-22 21 0,1-21 16,21 0-16,-21 0 0,-1 0 16,1 0-16,21 0 0,-22 0 15,1 0-15,21 0 0,0 0 16,0 0-16,-1 0 0,1 0 0,21-21 16,0 0-1,0-1-15,21 1 0,1 0 16</inkml:trace>
  <inkml:trace contextRef="#ctx0" brushRef="#br0" timeOffset="99035.33">19939 889 0,'0'0'0,"21"0"31,0 0-31,22 0 0,-1 0 16,0 0-16,22 21 0,-1-21 0,-20 0 15,20 0-15,1 0 0,-1 0 16,-21 0-16,22 0 0,-22 0 0,-21 0 16,22 0-16,-22 0 0,0 0 15,0 0-15,0 0 16</inkml:trace>
  <inkml:trace contextRef="#ctx0" brushRef="#br0" timeOffset="99359.16">21167 1143 0,'0'0'0,"-22"0"16,1 0-16,0 0 0,0 0 15,0 0-15,0 21 0,-1 0 16,1-21-16,0 22 0,0-1 15,0 21-15,21-21 0,-21 0 0,-1 22 16,1-22-16,21 0 0,0 21 16,0-20-16,-21-1 0,21 0 0,0 0 15,0 0-15,0 0 0,0 1 16,0-1-16,21 0 0,0 0 16,22-21-16,-1 0 15,-21 0-15,0 0 0,22 0 16,-22-21-16</inkml:trace>
  <inkml:trace contextRef="#ctx0" brushRef="#br0" timeOffset="99646.98">21632 1143 0,'0'0'0,"21"0"16,1 0-1,-1 0-15,21 0 0,-21 0 16,0 21-16,1 0 16,-1 1-16,0-1 0,-21 21 0,0-21 15,0 0-15,0 22 0,0-22 16,0 21-16,-21 1 0,0-22 0,-1 21 16,-20-21-16,21 22 0,0-22 15,0 21-15,-22-21 0,22 0 16,0 1-16,0-1 0,0 0 0,-22-21 15,22 21-15,0-21 0,0 0 0,0 0 16,-1 0-16,1 0 16</inkml:trace>
  <inkml:trace contextRef="#ctx0" brushRef="#br0" timeOffset="100984.89">1968 4276 0,'22'-64'16,"-1"43"-16,-21 0 15,0 0-15,0 0 0,0-22 16,0 22-16,0 0 0,0-21 0,0 20 15,-21-20-15,-1 21 0,1 0 16,0 0-16,0-1 0,0 22 0,0 0 16,-22 0-16,22 0 0,-21 0 15,21 0-15,-22 0 0,1 0 16,0 43-16,-1-22 0,1 0 16,0 21-16,-1 1 0,1-1 0,0 0 15,20 22-15,-20-22 0,21 1 16,0-1-16,0 0 0,21 1 0,0-1 15,0 21-15,0-41 16,0-1-16,0 0 0,21-21 16,21 0-16,-21 0 0,0 0 0,22 0 15,-1 0-15,0-21 0,1 21 16,-1-21-16,0-22 0,22 22 16,-22 0-16,1-21 0,-1-1 0,0-20 15,1 20-15,-1-20 0,-21-1 16,21 1-16,-20-1 0,-1 1 0,21-1 15,-21 1-15,-21-1 0,21 1 16,1 21-16,-22-128 16,0 107-16,0 42 0,0-22 15,0 22-15,0 0 0,-22 42 16,1 21 0,21 1-16,-21-1 0,0 0 15,0 85-15,0-84 0,21 20 16,-22 1-16,22-1 15,-21 1-15,0-1 0,21 1 0,0-1 16,0 1-16,0-22 0,0 0 16,0 1-16,0-1 0,0-21 0,0 0 15,21 1-15,-21-1 0,21-21 16,1 0-16,-1 0 0,0 0 0,0 0 16,0 0-16,0-21 0,22 21 15,-22-22-15,21 1 0,-21 21 16,22-21-16,-22 0 0,21 0 0</inkml:trace>
  <inkml:trace contextRef="#ctx0" brushRef="#br0" timeOffset="101407.86">2434 4149 0,'0'0'0,"-21"0"0,0-21 16,0-1-16,-1 22 16,1-21-16,21 0 0,0 0 15,0 0-15,0 0 0,0-1 16,0 1-16,0 0 0,21 21 15,1-21-15,-1 21 0,21 0 16,-21-21-16,0 21 0,22 0 0,-1 0 16,-21 0-16,22 0 0,-1 0 15,-21 21-15,21-21 0,-20 21 0,20 0 16,-21 22-16,0-22 0,-21 21 16,0-21-16,0 22 0,0-22 15,0 21-15,0-21 0,0 22 0,-21-22 16,0 0-16,-21 0 0,20 0 15,1 0-15,0-21 0,0 0 16,21-21 0,0 0-16,0 0 15,0 0-15,0-22 0,21 22 16,0-21-16,0 0 0,1 20 0,-1-20 16,0 0-16,0-1 0,0 22 15,22 0-15,-22-21 0,21 21 16,-21-1-16,22 1 0,-22 21 15,21-21-15,-21 21 0,22 0 0,-22 0 16,0 0-16,42 0 0,-41 0 16,-1 0-16</inkml:trace>
  <inkml:trace contextRef="#ctx0" brushRef="#br0" timeOffset="102090.67">3408 3895 0,'0'0'0,"0"21"0,-21 21 16,21-21-16,-22 22 0,1-22 15,0 21-15,0 1 0,0-22 0,0 21 16,-1-21-16,22 22 0,0-22 0,-21 0 16,21 0-16,0 0 0,0 0 15,0 1-15,21-22 16,1 0-16,-1 0 16,0 0-16,21 0 0,1-22 15,-22 22-15,21-21 0,-21 0 0,22 0 16,-22 21-16,21-21 0,-42 0 15,21-1-15,-21-20 0,0 21 0,0 0 16,0 0-16,0-22 0,-21 22 16,0 0-16,0 0 0,0 0 15,-22 21-15,22 0 0,0-22 0,-21 22 0,20 0 16,1 0-16,42-21 47,1 21-47,20 0 0,0-21 15,1 21-15,-1-21 0,0 0 16,1 21-16,-1-21 0,0 21 0,-21-22 16,22 22-16,-1 0 0,-21 0 0,22-21 15,-22 21-15,0 0 0,0 0 16,0 0-16,-21 21 31,0 1-15,0 20-16,0-21 15,0 21-15,0-20 0,0 20 0,0 0 16,0 22-16,0-22 0,0 22 16,0-22-16,0 21 0,0 1 15,-21-1-15,21 1 0,0-1 0,-21 1 16,0 21-16,0-22 0,-1 22 0,1-1 16,-21 1-16,21 0 0,-22-1 15,1-20-15,-21 21 0,20-1 0,-20 1 16,20 0-16,-20-22 0,-43 85 15,64-84-15,-1-1 16,1-20-16,0-1 0,21 0 0,-22 22 16,22-64-16,21 21 0,-21-21 15,42-21 1,0-22-16,0 1 16,1 0-16,20-1 0,0-20 0,1-22 15,20 22-15</inkml:trace>
  <inkml:trace contextRef="#ctx0" brushRef="#br0" timeOffset="102446.31">4127 3958 0,'0'0'0,"0"-42"0,0 0 0,0-1 16,0 22-16,0-21 15,0 21-15,0-1 0,0 1 0,0 0 16,22 0-16,-22 0 0,21 0 15,0-1-15,0 22 0,0 0 16,0-21-16,1 21 0,-1 0 0,0 0 16,21 0-16,1 0 0,-22 0 15,21 0-15,-21 21 0,22 1 0,-22-1 16,0 0-16,0 0 0,0 0 16,-21 22-16,0-22 0,0 0 0,-21 21 15,0-21-15,-21 1 0,-1-1 16,1 21-16,0-21 0,-1 0 0,-20 1 15,20-1-15,1-21 0,0 21 16,21-21-16,-22 0 0,22 0 0,0 21 16,42-21 15,0-21-31,0 0 16,1 21-16</inkml:trace>
  <inkml:trace contextRef="#ctx0" brushRef="#br0" timeOffset="104891.28">5524 3747 0,'0'0'0,"22"-22"0,-22-83 16,0 83-16,0 1 15,-22 42 1,22 1-16,-21-1 16,-21 21-16,21 0 0,0-20 15,-1 20-15,-20 21 0,21-20 0,-64 63 16,64-43-16,-21-21 0,-1 22 15,22-22-15,-21 1 16,21-1-16,-22 0 0,22 1 0,-21-22 16,21 0-16,0 0 0,-1-21 15,1 0-15,21-21 16,0 0 0,21-149-1,1 128-15,-1-21 16,0 20-16,0 1 0,0 0 15,-21-1-15,21 22 0,-21-21 0,22 42 16,-22-21-16,0-1 0,21 22 16,-21 22-1,0-1-15,21 0 0,-21 21 16,0-21-16,0 22 0,0-1 0,0 0 16,21 1-16,-21-22 0,21 21 15,0 1-15,-21-1 0,22-21 0,-1 21 16,21 1-16,-21-22 15,22-21-15,-22 21 0,21-21 0,0 0 16,1 0-16,-1 0 0,0 0 0,22-21 16,-22 0-16,22 21 0,-22-21 15,0-22-15,22 22 0,-22-21 16,1 21-16,-22-22 0,21 1 16,-21-22-16,0 22 0,1-21 0,-1 20 15,-21-20-15,0 20 0,0-20 0,0 21 16,0-22-16,-21 22 0,-1-1 15,1 1-15,-21 21 0,21-21 0,-22 42 16,1-22-16,0 22 0,-22 0 16,22 0-16,-22 0 0,22 22 0,-21-1 15,20 0-15,1 21 0,0-21 0,-1 22 16,22-1-16,-21 0 0,21 1 16,-1-1-16,22 0 0,0 1 0,0 20 15,0-20-15,0-1 0,0 0 16,22 1-16,-1-1 0,0 0 0,21-21 15,-21 1-15,22 20 0,-1-42 16,22 21-16,41-21 16,-41 0-16,-22 0 0,22 0 0,-1-21 15,-20 21-15,20-21 0,-21 0 16,22-1-16,-22-20 0,1 21 0,-22-21 16,21 20-16,-21-20 0,22 0 0,-22-1 15,0 22-15,0 0 0,-21 0 16,0 0-16,0 0 0,0-1 15,-21 44 1,21-1-16,-21 0 16,0 0-16,-1 21 0,1-20 15,21 20-15,0-21 0,-21 21 0,21 1 16,-21-1-16,21-21 0,0 22 16,0-22-16,0 21 0,0-21 0,0 0 15,0 1-15,21-1 0,0-21 16,0 21-16,1-21 0,-1 0 0,21 0 15,-21 0-15,0 0 0,22 0 16,-22 0-16,21-21 0,-21 0 0,22-1 16,-1 1-16,-21 0 0,22 0 0,-22-21 15,0 20-15,0-20 0,0 0 16,0-1-16,-21-20 0,0 21 0,0-1 16,0 22-16,0-21 0,0 21 15,-21-1-15,0 1 0,0 0 16,0 0-16,0 21 0,-1 0 0,-20 0 15,21 0-15,-21 0 0,20 0 16,-20 0-16,0 0 0,21 21 0,-43 21 16,22-20-16,21 20 0,-1-21 15,1 21-15,0 1 0,21 41 16,0-62-16,0 20 0,0 21 16,21-20-16,0-22 0,1 0 15,-1 0-15,21-21 0,-21 21 16,22-21-16,-1 0 0,-21 0 0,21 0 15,1 0-15,20 0 0,-20-21 16,-1 0-16,0 21 0,1-21 16,-1-21-16,0 20 0,1 1 0,-1-21 15,0 21-15,22-64 16,-22 43-16,-21 21 0,22-22 16,-1 1-16,-21 21 0,-21 0 0,21 21 15,-21-22 1,0 44-1,-21-1-15,0 0 16,21 0-16,-21 21 0,0-20 0,21 20 16,0 0-16,-22-21 0,22 22 0,-21-22 15,21 21-15,0-21 16,0 1-16,0-1 0,0 21 0,0-21 16,0 0-16,21-21 15,1 0-15,-1 0 0,0 0 16,21 0-16,-21 0 0,1 0 15,-1-21-15,21 0 0,-21 0 0,22 0 16,-1 0-16,-21-22 0,21 22 16,-20-21-16,41-43 0,-21 64 15,-20-21-15,-1 20 16,0 1-16,-21 0 0,0 42 31,-21 0-15,21 1-16,-21-1 0,-1 21 0,1-21 15,21 0-15,-21 22 0,0 20 16,21-42-16,0 1 0,0-1 16,0 0-16,0 0 0,0 0 0,0 0 15,21-21-15,-21 22 0,21-22 16,0 0-16,1 0 0,20 0 16,-21 0-16,21-22 0,-20 22 0,20-21 15,0 0-15,-21 21 0,22-21 16,-22-21-16,0 20 0,0 1 0,0-21 15,1-43-15,-22 64 16,0-21-16,0-1 0,0 1 16,0 21-16,0 0 0,-22 0 0,1-1 15,0 1-15,21 0 0,-21 21 16,21-21 0,21 21-16,0-21 15,0 21-15,1 0 0,20 0 0,-21 0 16,0 0-16,22 0 0,-22 0 15,21 0-15,-21 0 0,0 0 16,1 21-16,-1-21 0,0 21 0,0 0 16,0 0-16,0 1 0,22 20 15,-43 0-15,0-21 0,21 1 16,-21 20-16,0-21 0,21 21 16,-21-20-16,0-1 0,0 21 0,0-21 15,0 0-15,0 1 0,0-1 0,-21 0 16,0 0-16,0 0 0,21 0 15,-22-21-15,22 22 0,-21-22 16,0 0 0,21-22-16,0 1 15,0 0-15,0 0 0,0 0 16,0 0-16,21-22 0,0 22 0,1-21 16,-1-1-16,0 1 0,21 0 15,1-1-15,-1 1 0,43-43 16,20 22-16,1 42 15,-42 21-15,-22 0 0,0 0 16,1 0-16,-1 0 0,-21 21 0,0 0 16,1 0-16,-1 43 15,-21-22-15,0 0 0,0-20 0,0 20 16,-21 0-16,-1-21 0,1 22 16,0-22-16,0 21 0,0-21 0,-22 22 15,22-22-15,0 0 16,21 0-16,0-42 31,0 0-31</inkml:trace>
  <inkml:trace contextRef="#ctx0" brushRef="#br0" timeOffset="105715.99">9948 4001 0,'0'0'0,"-21"0"0,0-22 15,0 22-15,0 0 0,-1-21 16,1 21-16,0 0 0,0 0 15,0 0-15,0 0 0,-1 0 0,44 0 32,-1 0-32,21 0 15,22 0-15,-1 0 0,1 21 0,20-21 16,1 0-16,0 0 0,20 0 16,-20 0-16,0 0 0,21 22 0,-22-22 15,22 0-15,-21 0 0,-1 0 16,-20 0-16,21 0 0,-43 0 0,21 0 15,-41 0-15,20 0 0,-21 0 0,0 0 16,-21-22-16,0 1 16,0 0-16,-21 0 15,0 21-15,0-21 0,-22 0 0,1 21 16,21 0-16,-21-22 16,-1 22-16,1 0 0,21-21 0,-43 21 15,22 0-15,21 0 0,0 0 0,42 0 47,0 0-47,0 0 0,21 0 16,-20 0-16,20 0 0,0 0 15,1 0-15,-22 0 0,21 21 0,-21 1 16,0-22-16,1 21 0,-1 0 16,-21 0-16,0 0 0,0 0 15,0 1-15,0 20 0,-21-21 0,-1 0 16,1 22-16,-21-22 0,0 21 15,-1-21-15,1 22 0,0-22 0,-1 0 16,1 0-16,0 0 0,-1 0 0,22 1 16,-21-1-16,21-21 0,-1 21 15,1-21-15,42-21 32,1 0-32,20-1 0,-21 1 15,43-21-15</inkml:trace>
  <inkml:trace contextRef="#ctx0" brushRef="#br0" timeOffset="106492.99">14182 3535 0,'0'0'0,"0"21"31,21-21-15,0 0-16,0 0 0,0-21 0,0 21 16,22-21-16,-22 21 15,21-21-15,1-1 0,-22 22 0,21-21 16,0 0-16,1 0 0,-22 0 0,0 0 16,0 21-16,0-22 0,1 1 15,-22 0-15,0 0 0,0 0 0,0 0 16,-22 21-16,-20-22 0,21 22 15,-21 0-15,-1 0 0,-20 0 0,20 0 16,-20 0-16,-1 0 0,22 22 16,-21-22-16,20 21 0,1 0 0,21 0 15,0-21-15,-1 21 0,22 0 16,0 1-16,0-1 0,0 0 0,0 21 16,22-21-16,-1 1 0,0-1 15,21 21-15,1-21 0,-22 0 16,21 22-16,0-22 0,-20 0 0,20 0 15,-21 22-15,21-22 0,-20 0 0,-1 0 16,0 21-16,-21-20 0,0 41 16,0-42-16,-21 0 0,-43 43 15,22-43-15,0 0 16,-22-21-16,1 21 0,-1-21 0,-63 0 16,64 0-16,20 0 0,-20 0 15,20 0-15,1-21 0,0 0 16,-1 0-16,22 0 0,-21 0 0,21-22 15,0 22-15,21-21 0,0 21 0,0-1 16,0-20-16,0 21 0,0-21 16,0-1-16,0 22 15,21 0-15,-21 0 0,21 0 16,0 21-16,0-22 0,0 22 0,1 0 16,20 0-16,-21 0 0,21 0 0,1 0 15,-1 0-15,0 0 0,1 0 16,-1 0-16,22 0 0,-22 0 15,0 0-15</inkml:trace>
  <inkml:trace contextRef="#ctx0" brushRef="#br0" timeOffset="106865.68">14541 3768 0,'0'0'16,"22"21"-16,41 0 31,-42-21-31,0 0 0,1 0 16,-1 0-16,0 0 0,0-21 0,21 21 15,-20-21-15,-1 21 0,21-21 0,-21-1 16,0 22-16,1-21 0,-1 0 16,0 0-16,-21 0 0,0 0 0,0-1 15,0 1-15,0 0 16,-21 0-16,0 21 0,-22 0 16,22 0-16,-21 0 0,21 0 0,-22 0 0,1 21 15,21 0-15,-22 0 16,1 1-16,0 20 0,21-21 0,-22 0 15,22 22-15,0-22 0,0 21 0,21-21 16,0 0-16,0 22 0,0-22 16,0 0-16,0 0 0,21 0 0,0 1 15,0-22-15,0 21 0,1-21 16,-1 0-16,21 0 0,-21 0 0,22 0 16,-1 0-16,-21 0 0,21 0 15,1-21-15,-1-1 0,0 1 0,1 0 16,20 0-16,-20-21 0,-1 20 0</inkml:trace>
  <inkml:trace contextRef="#ctx0" brushRef="#br0" timeOffset="107152.53">15790 3006 0,'0'0'16,"0"-21"-16,0-1 0,0 1 0,0 0 0,-21 21 31,0 0-31,0 21 0,-22 22 15,22-22-15,0 21 0,-21 0 16,21 22-16,-1-22 0,-20 22 16,21-1-16,-21 1 0,20-1 0,-20 1 15,21-1-15,0-20 0,0 20 16,-1-21-16,1 1 0,0-1 0,0-21 16,0 22-16,0-22 0,21 21 15,0 0-15,0-20 0,0-1 16,21-21-1,0 0-15,21-21 16,-21-1-16,22 1 0,-22 0 0,21 0 16,1-21-16</inkml:trace>
  <inkml:trace contextRef="#ctx0" brushRef="#br0" timeOffset="107562.6">15790 3641 0,'0'21'15,"-21"-21"-15,21 21 16,0 0-16,21-21 47,0 0-47,1 0 0,-1 0 0,21 0 16,0-21-16,-20 21 15,-1-21-15,0 0 0,0 0 0,21-1 16,-20 1-16,-22 0 0,21 0 15,-21 0-15,0 0 16,-21 21 0,-1 0-16,1 0 0,0 0 15,-21 21-15,21-21 0,-22 21 0,22 0 16,0 0-16,0 0 0,-22 22 0,22-22 16,0 0-16,21 0 0,0 22 15,-21-22-15,21 0 0,0 0 0,0 0 16,0 0-16,0 1 0,0-1 15,21 0-15,0-21 16,0 21-16,1-21 0,20 0 0,-21 0 16,21 0-16,-20 0 15,20 0-15,21 0 0,-20-21 0,-1 0 0,22 21 16,-1-21-16,-21-1 0</inkml:trace>
  <inkml:trace contextRef="#ctx0" brushRef="#br0" timeOffset="108149.09">16870 3514 0,'0'-21'0,"0"42"0,0-64 0,-21 43 31,-1 0-31,1 0 0,0 0 16,-21 22-16,21-1 0,-1 0 16,-20 0-16,21 21 0,-21-20 15,20-1-15,1 21 0,0-21 0,0 0 16,0 22-16,21-22 0,0 0 15,0 0-15,0 0 0,0 1 0,0-1 16,0 0-16,21-21 0,0 21 16,0 0-16,0-21 0,1 0 0,-1 0 15,21 0-15,-21 0 0,0 0 0,22 0 16,-1 0-16,0-21 0,-20 21 16,20-21-16,0 0 0,-21 0 15,22-1-15,-1-20 0,0 21 16,-20-21-16,20-1 0,0-20 0,1 20 0,-1-20 15,21-64-15,-20 63 16,-22 1-16,21 21 0,-21-22 16,1 22-16,-22-1 0,0 1 0,21 21 15,-21-21-15,0 20 0,21 1 16,-21 0-16,0 42 31,-21 0-31,0 1 0,-1-1 0,1 21 16,0 0-16,0 1 0,21-1 15,-42 0-15,20 22 0,1-1 0,0-20 16,0 20-16,0-20 0,-22 20 0,22-21 16,21 1-16,-21-1 15,21 0-15,-21-20 0,21 20 0,0-21 16,0 0-16,0 0 0,0 1 0,0-1 16,21 0-16,0-21 15,0 0-15,1 0 0,-1 0 0,0 0 16,0 0-16,0 0 0,22 0 0,-22 0 15,21-21-15,0 0 0,-20-1 16,20 22-16,0-21 0,1 0 0,-22-21 16</inkml:trace>
  <inkml:trace contextRef="#ctx0" brushRef="#br0" timeOffset="108374.52">17399 3387 0,'0'0'0,"-21"0"16,-22 0-16,22 0 0,21-21 16,-21 21-16,42 0 31,0 0-31,1 0 0,20 0 16,-21 0-16,0 0 0,22 0 0,-1 0 15,-21 0-15,21-22 0,-20 22 16,-1-21-16,21 21 0,-21-21 0,22 21 15,-22-21-15</inkml:trace>
  <inkml:trace contextRef="#ctx0" brushRef="#br0" timeOffset="108740.88">19092 2752 0,'-21'-64'16,"0"64"-1,0 0-15,0 0 0,-1 0 16,1 0-16,0 0 0,0 21 0,0 1 15,-22-1-15,22 0 0,0 0 16,-21 0-16,21 0 0,-1 1 0,1-1 16,0 0-16,0 21 0,21-21 15,0 1-15,0-1 0,0 0 16,0 0-16,21 0 16,0-21-16,0 21 0,1-21 15,-1 0-15,21 0 0,-21 0 0,22 0 16,-1 0-16,-21 0 0,21-21 15</inkml:trace>
  <inkml:trace contextRef="#ctx0" brushRef="#br0" timeOffset="109314.55">19262 2371 0,'0'0'0,"-22"-21"0,-20 21 16,0 0-16,-1-22 0,1 22 16,0 0-16,-1 0 0,1 0 0,-21 0 15,20 0-15,-20 0 0,20 22 16,1-1-16,-21 0 0,20 21 0,1-21 16,0 22-16,-1-1 0,22 0 15,-21 1-15,21-1 0,-43 64 16,43-64-16,21 1 0,-21-1 15,21 0-15,0-21 0,0 22 16,0-1-16,0 0 0,0 1 0,21-1 0,-21 0 16,21-20-16,0 20 15,22-21-15,-22 0 0,0 0 0,21 1 16,1-1-16,-1-21 0,0 0 16,1 0-16,-1 0 0,0 0 0,1 0 15,20 0-15,-21-21 0,1 21 16,20-43-16,-20 22 0,-1 0 0,21-21 15,-20-1-15,-1 22 0,0-21 16,22-1-16,-22 1 0,-21-21 0,22 20 16,-1 1-16,-21-22 0,0 22 15,-21 0-15,0-1 0,0 1 16,0 0-16,0-1 0,0 1 0,-21 21 16,-21-21-16,21 20 0,-22 1 15,1 0-15,0 0 0,-1 0 0,1 0 16,21 21-16,-21 0 0,-1-22 15,22 22-15,-21 0 0,21 0 0,-1 0 16,1 0-16,0 0 0,0 0 16,21 22-1,0-1-15,0 0 16,0 0-16,0 0 0,0 0 0</inkml:trace>
  <inkml:trace contextRef="#ctx0" brushRef="#br0" timeOffset="113234.7">1799 6181 0,'0'21'0,"21"-21"31,-21 21-31</inkml:trace>
  <inkml:trace contextRef="#ctx0" brushRef="#br0" timeOffset="114294.94">1693 6265 0,'0'0'0,"-21"-42"31,0 21-31,0 21 16,21-21-16,-21 21 16,-1 0-1,22 21 1,-21 0 0,21 21-16,-21-20 0,21 20 15,0 0-15,0 1 0,-21-1 0,21 0 16,-21 22-16,0-22 0,21 0 15,0-20-15,-22 20 0,1 0 16,21-21-16,-21 22 0,21-22 0,0 0 16,-21 0-16,0-21 15,21-21 17,0 0-32,0 0 0,0 0 0,0-1 15,0-20-15,0 21 0,21-64 16,0 22-16,0 20 0,0 1 15,1 0-15,20-1 0,-21 1 16,64-21-16,-64 20 16,21 22-16,1 0 0,-22 21 15,21 0-15,0 0 0,-20 0 16,20 0-16,-21 0 0,0 21 0,0 0 16,1 22-16,-1-22 0,0 21 15,-21-21-15,0 22 0,0 41 16,0-41-16,0-22 0,0 21 0,0 0 15,0-20-15,0 20 0,0-21 16,0 0-16,0 0 0,0 1 16,-21-22-16,0 0 15,21-22 1,0 1 0,0 0-16,0 0 0,0 0 0,0-22 15,0 1-15,21 21 0,0-21 16,0-1-16,0 1 0,0 0 0,22 20 15,-1-20-15,0 21 0,1 0 16,-1 0-16,0-1 0,1 1 16,-1 21-16,43 0 0,-64 0 15,21 21-15,-21-21 0,1 22 0,-1 20 16,-21-21-16,0 21 0,0-20 0,0 20 16,0 0-16,0 1 15,0-1-15,-21 0 0,-22 22 0,22-43 16,21 0-16,-21 0 15,21 0-15,-21 1 0,21-1 0,0-42 47,21-1-47,0 1 0</inkml:trace>
  <inkml:trace contextRef="#ctx0" brushRef="#br0" timeOffset="115918.84">3111 6223 0,'0'0'16,"-21"0"15,0 21-31,0-21 0,21 43 16,-21-22-16,0 0 0,-1 21 15,22 1-15,-21-1 0,0 0 0,0 1 16,0-1-16,21 0 0,0 1 15,-21-1-15,21-21 0,0 21 0,0-20 16,0-1-16,0 0 0,0 0 16,21 0-16,0-21 0,0 0 15,0 0-15,0 0 0,1 0 0,20 0 16,-21-21-16,21 0 0,-20 0 16,-1 0-16,21-1 0,-21 1 0,22 0 15,-22-21-15,21 21 0,0-64 16,-20 43-16,-22-1 0,0 1 15,0 0-15,0-1 0,0 1 0,0 21 16,0-22-16,-22 22 0,1 0 16,0 0-16,0 21 0,0 0 15,0 0-15,-22 0 0,22 0 0,0 0 16,0 0-16,-22 0 0,22 21 0,0 0 16,0 22-16,-21 20 15,20-21-15,1 1 0,0-1 16,21 0-16,-21 1 0,21-1 0,0 0 15,0 1-15,0-1 0,0-21 16,0 0-16,21 1 0,0-1 0,0 0 16,1 0-16,-1-21 0,21 0 15,-21 0-15,22 0 0,-22 0 0,21-21 16,0 0-16,-20 0 0,20-1 0,0 1 16,-21 0-16,22 0 0,-22-21 15,21-1-15,-21 22 0,22-21 0,-22-1 16,0 1-16,0 21 0,0-21 15,1 20-15,-22 1 0,0 0 0,21 0 16,-21 0-16,21 21 16,-21 21-1,0 0-15,0 0 16,0 0-16,-21 1 0,21 20 16,-21-21-16,21 21 0,0-20 0,-22 20 15,22-21-15,-21 21 0,21-20 16,0 20-16,0-21 0,0 0 0,0 0 15,0 1-15,0-1 0,21-21 16,1 0-16,-1 0 16,0 0-16,0 0 0,21 0 0,-20-21 15,-1 21-15,21-22 0,-21 1 16,22 0-16,-22 0 0,21-21 16,-21 20-16,0-20 0,22-21 15,-22 20-15,0 22 0,0-21 16,0 21-16,-21-22 0,0 22 0,0 0 15,0 0-15,0 42 32,0 0-32,0 0 15,0 0-15,0 22 0,-21-1 16,21-21-16,-21 22 0,21-1 16,0-21-16,-21 21 0,0 22 15,21-43-15,0 0 0,0 0 0,0 1 16,0-1-16,21-21 15,0 0-15,0 0 0,0 0 0,1 0 16,20 0-16,0 0 0,-21-21 16,22 21-16,-1-22 0,22 1 15,-22 0-15,0-21 0,1 21 0,20-22 16,-21 22-16,1-21 0,-1-1 0,-21 1 16,22 21-16,-22 0 0,0-22 15,-21 22-15,0 0 0,-21 42 31,0 0-31,-1 1 0,1-1 16,21 0-16,-21 0 16,21 0-16,-21 22 0,21-22 0,0 0 15,0 21-15,0-21 0,0 1 16,0-1-16,0 21 0,0-21 16,0 0-16,21 1 0,0-22 15,-21-22 16,0 1-15,0 0-16,0 0 16,-21 0-16,21 0 15,-21 21-15,0-22 0,0 22 16,-1 0-16,1 0 16,0 22-1,21-1-15,0 0 16,0 0-16,0 0 0,0 0 0,21 1 15,0-1-15,1-21 0,-1 21 16,0-21-16,0 0 0,0 0 16,22 0-16,-22 0 0,21 0 0,-21 0 15,22 0-15,-1 0 0,0 0 0,1-21 16,-22 0-16,21-1 16,0 1-16,1 0 0,-22-21 0,21 21 15,-21-22-15,22 1 0,-1-43 16,-21 43-16,-21-22 15,0 22-15,0 21 0,0 0 0,0 0 16,-21 21 0,0 0-16,0 0 0,0 21 15,-1 0-15,1 0 0,0 21 0,21 43 16,-21-64-16,21 22 16,0-1-16,0 0 0,0-21 15,0 22-15,0-22 0,0 21 0,21-21 0,-21 1 16,21-22-16,0 21 15,22-21-15,-1 0 0,-21 0 16,0 0-16,22 0 0,-22 0 0,21 0 16,-21-21-16,22-1 0,-1 1 15,-21 0-15,22-21 0</inkml:trace>
  <inkml:trace contextRef="#ctx0" brushRef="#br0" timeOffset="116407.89">6054 6033 0,'0'0'0,"0"-22"0,0 1 16,0 0-16,0 0 0,0 0 15,0 0-15,0-1 0,0 1 16,0 42 15,0 1-31,0 20 0,-22-21 0,22 21 16,-21 1-16,0-1 0,0 0 0,0 22 15,0-22-15,-1 22 0,1-1 16,0-20-16,0 20 0,-21-21 0,20 22 16,1-22-16,0 1 0,0-1 15,0-21-15,21 0 0,0 22 0,-21-43 16,21 21-16,0 0 0,21-42 31,0 0-15,0-22-16,0 22 0,0-21 0</inkml:trace>
  <inkml:trace contextRef="#ctx0" brushRef="#br0" timeOffset="116670.92">6456 5863 0,'0'0'0,"0"21"32,-21 1-32,-1-1 0,22 0 0,-21 21 15,0 1-15,0-1 0,21 0 16,-21 1-16,0-1 0,21 0 16,-22 22-16,1-22 0,21 22 0,-21-22 15,0 0-15,21 1 0,-21-1 16,0 21-16,21-41 0,0-1 15,0 0-15,-22 0 0,22 0 0,0-42 32,0 0-17,0 0-15,0 0 0</inkml:trace>
  <inkml:trace contextRef="#ctx0" brushRef="#br0" timeOffset="118205.75">5757 6435 0,'-21'0'0,"42"0"0,-63 0 0,84 0 47,-21 0-47,22 0 0,-22 0 16,21 0-16,22 0 0,-22-21 16,22-1-16,-1 22 0,-21-21 0,22 0 15,-1 0-15,1 21 0,-1-21 0,1 0 16,-1 21-16,-20-22 15,-1 22-15,0 0 0,-20 0 0,-1-21 16,0 21-16,-42 21 31,0 1-31,-1-1 16,-20 0-16,21 0 0,0 21 0,0-20 16,-1 20-16,1-21 0,0 21 15,0 1-15,21-22 0,-21 21 16,21-21-16,0 1 0,0-1 0,0 0 15,0 0-15,0 0 0,21 0 0,0-21 16,0 0-16,0 0 0,22 0 0,-22 0 16,21 0-16,1 0 0,-1 0 15,0-21-15,1 21 0,-1-21 0,0 0 16,1 0-16,-1 0 0,-21-22 16,21 22-16,-20-21 0,20 21 15,-21-22-15,-21 1 0,0 0 0,0 20 16,0-20-16,0 0 0,0 21 0,0-1 15,-21 1-15,0 0 0,-22 0 16,22 0-16,0 21 0,-21 0 0,-1 0 16,1 0-16,21 0 0,-21 0 0,-1 0 15,1 21-15,0 0 0,20 0 16,-20 0-16,21 22 0,-21-22 16,20 21-16,22 1 0,-21-1 0,21-21 15,0 21-15,0 1 0,0-22 16,0 21-16,0-21 0,21 22 15,1-22-15,-1-21 0,21 21 16,-21-21-16,22 0 0,-22 0 0,21 0 16,0 0-16,1 0 0,-1 0 0,0-21 15,1 0-15,-22 0 0,21-1 16,1 1-16,20-21 0,-42 0 16,22-1-16,-22 22 0,0-21 0,0-1 15,0 22-15,0 0 16,-21-21-16,22 42 0,-22-21 0,21-1 15,-21 44 17,0-1-32,0 0 0,0 0 15,0 21-15,0-20 0,0 20 0,-21-21 16,21 0-16,-22 22 0,22-22 16,0 0-16,0 21 0,0-21 0,0 1 15,0-1-15,0 0 16,0 0-16,22-21 15,-1 0-15,21 0 0,-21 0 16,0 0-16,1-21 0,-1 21 0,21-21 16,-21 0-16,0-1 0,22 1 15,-22-21-15,0 21 0,43-64 16,-43 43-16,0 21 0,0-22 16,0 22-16,0 0 0,1-21 15,-22 20-15,0 1 16,0 42-1,0 1 1,-22-1-16,22 21 0,-21-21 16,0 0-16,21 22 0,-21-22 0,21 21 15,-21 1-15,21-1 0,0 0 16,0-21-16,0 1 0,0-1 16,0 0-16,0 0 0,0 0 15,0 0-15,21-21 0,0 22 16,0-22-16,22 0 0,-22 0 15,0 0-15,21 0 0,1-22 0,-22 22 16,21-21-16,0 0 0,1 0 0,-22 0 16,21 0-16,-21-22 0,43-20 15,-43 20-15,0 1 0,0 0 16,1 21-16,-22-43 0,0 43 16,0 0-16,0 0 0,-22 21 15,1 0-15,0 0 16,0 0-16,0 21 0,0 0 0,-1 21 15,1-21-15,0 22 16,0-1-16,0-21 0,0 22 0,21-1 16,0 21-16,0-41 0,0 20 15,0-21-15,0 0 0,0 0 16,0 1-16,21-22 0,0 21 0,0-21 16,0 0-16,0 0 0,22 0 0,-22 0 15,0 0-15,21 0 0,-20 0 16,20-21-16,-21-1 0,21 1 0,-20 0 15,-1-21-15,21 21 0,-21-22 16,0 1-16,1 0 0,20-22 16,-21 22-16,0 21 0,0-22 15,-21 22-15,0 42 32,0 0-32,0 1 0,0 20 15,0-21-15,0 21 0,0-20 16,0-1-16,0 0 0,0 21 0,0-21 15,0 1-15,0-1 0,0 0 16,0 0-16,22-21 0,-1 0 16,0 21-16,0-21 0,0 0 0,0 0 15,1 0-15,20 0 0,-21 0 16,21-21-16,-20 0 0,20 21 0,0-21 16,-21 0-16,22-1 0</inkml:trace>
  <inkml:trace contextRef="#ctx0" brushRef="#br0" timeOffset="118684.21">9504 6350 0,'0'0'16,"21"0"15,0 21-31,21-21 16,-20 0-16,20 0 0,21 0 0,-20 0 15,20 0-15,-20 0 0,20 0 16,1 0-16,-1 0 0,1 0 0,-22 0 16,64 0-16,-85 0 15,21 0-15,-21 0 0,1 0 0,-1-21 16,-21 0-16,0 0 16,0 0-16,-21-1 0,-22 22 15,22 0-15,-21-21 0,-1 21 16,22 0-16,-21-21 0,0 21 15,20 0-15,1 0 0,0 0 0,0 0 16,21-21-16,21 21 16,0 0-16,0 0 15,1 0-15,20 0 0,-21 0 16,21 0-16,-20 21 0,-1 0 16,0-21-16,-21 21 0,0 1 0,0 20 15,0-21-15,0 0 0,0 22 0,-21-22 16,0 0-16,-22 21 0,22-21 15,-21 1-15,-1-1 0,1 21 16,-21-21-16,-22 22 0,64-43 16,-22 21-16,22 0 0,0-21 0,0 0 15,21 21-15</inkml:trace>
  <inkml:trace contextRef="#ctx0" brushRef="#br0" timeOffset="119394.87">11007 5863 0,'0'0'0,"21"-21"0,0 0 15,-21 0-15,0 0 0,21 21 0,0-22 16,-21 44-1,0-1 1,-21 0-16,0 0 0,0 0 0,0 22 0,-1-22 16,1 21-16,0 0 0,0 1 15,-21-1-15,20 0 0,1 1 16,0-1-16,0 22 0,-21-22 0,-1 43 16,22-43-16,0-21 15,21 21-15,-21-20 0,21-1 0,-21 0 16,21-42 15,0 0-31,0-1 0,0-20 0,0 0 16,21 21-16,0-22 0,0 1 0,-21-22 15,21 22-15,22 0 0,-22-22 16,0 22-16,21-22 0,22-63 16,-43 85-16,21-21 0,-21 20 15,22 1-15,-1 0 0,-21 20 16,22 1-16,-22 0 0,21 42 15,-21 0-15,0 1 0,1 20 16,-22 0-16,21 22 0,-21-1 0,0-20 16,0 20-16,0 1 0,0-22 0,0 21 15,0 1-15,-21-22 0,-1 1 16,22 20-16,-21-21 0,21-20 16,-21 41-16,21-42 0,-21 0 15,21 1-15,0-44 31,0 1-31,0 0 16,-21 0-16,0 0 0,-1-22 0</inkml:trace>
  <inkml:trace contextRef="#ctx0" brushRef="#br0" timeOffset="119589.76">10731 6223 0,'-42'0'15,"84"0"-15,-105 0 0,63-21 31,21 21-31,0 0 16,0 0-16,22 0 0,-1 0 0,0 0 16,1 0-16,-1-21 15,22 21-15,-22 0 0,21 0 0,1 0 0,-1-21 16,-20 21-16,20 0 0,1 0 16,-22-22-16,0 1 0,1 21 15,-1 0-15</inkml:trace>
  <inkml:trace contextRef="#ctx0" brushRef="#br0" timeOffset="119821.62">11811 6054 0,'0'0'0,"21"0"0,0 0 0,-21-21 16,-21 21 0,0 0-16,-21 0 15,20 0-15,1 21 0,-21 0 0,0-21 16,20 21-16,-20 0 0,21 0 0,-21 22 16,20-22-16,1 0 15,0 21-15,0-20 0,0 62 16,21-63-16,0 22 0,0-22 0,0 0 15,0 21-15,0-20 0,21-1 16,21 0-16,-21-21 0,43 0 16,-22 0-16,1 0 15,-1-21-15,0 0 0,1-1 0,20 1 16,1 0-16,-22-21 0,21-1 0,1 22 16</inkml:trace>
  <inkml:trace contextRef="#ctx0" brushRef="#br0" timeOffset="120094.47">12488 5630 0,'0'0'0,"0"-42"0,0 0 16,0 21-16,0-1 0,-21 22 15,0 0 1,0 22-16,0 20 0,-22 0 16,22 1-16,0-1 0,0 21 0,-22-20 15,22 20-15,0 1 0,0-22 16,-21 22-16,20-22 0,1 0 0,0 22 15,0-22-15,0-21 0,0 22 16,21-1-16,0 0 0,0 1 16,0-22-16,0 0 0,0 0 0,21-21 31,0 0-31,0 0 16,0 0-16,22-21 0,-22 0 0,21-22 15,-21 22-15,22 0 0</inkml:trace>
  <inkml:trace contextRef="#ctx0" brushRef="#br0" timeOffset="120342.25">12636 6054 0,'0'0'0,"22"-21"0,-1 21 0,-21-22 15,-21 44 1,-1-1 0,22 0-16,-21 0 0,0 0 15,0 0-15,0 1 0,-22 20 16,22 0-16,21-21 0,-21 1 15,0 20-15,0-21 0,21 0 0,0 0 16,0 22-16,0-22 0,0 0 16,0 0-16,0 0 0,21-21 15,0 0-15,0 0 0,22 0 16,-1 0-16,-21 0 0,21-21 0,1 0 16,20 0-16,-20 0 0,-1 0 15,21-1-15</inkml:trace>
  <inkml:trace contextRef="#ctx0" brushRef="#br0" timeOffset="121030.85">13229 6160 0,'0'0'0,"0"-22"0,-21 22 31,-21 0-31,20 0 0,1 0 16,0 22-16,0-1 0,0 0 0,0 0 16,-1 0-16,1 0 15,0 1-15,0-1 0,21 0 0,0 21 16,-21 1-16,21-22 0,0 0 15,0 0-15,0 0 0,0 0 16,0-42 15,21 21-31,-21-21 0,0 0 16,0 0-16,21 0 0,-21-22 16,21 22-16,-21 0 0,21-21 15,1 20-15,-1 1 0,0-21 0,0 21 16,0 0-16,22-1 0,-22 1 0,21 0 15,0 0-15,1 0 0,-22 0 16,64 21-16,-64 0 0,21 0 16,-21 0-16,0 0 0,1 21 15,-1 0-15,0 0 0,0 0 0,-21 22 16,0-22-16,0 0 0,0 0 16,0 21-16,0-20 0,0-1 15,0 21-15,0-21 0,0 0 0,0 1 16,0-1-16,-21 0 0,21 0 0,-21 0 15,0-21 17,21-21-32,0 0 15,0 0-15,0 0 0,0-1 16,0-20-16,21 21 0,0 0 16,21-43-16,-21 22 0,22 0 15,-1 20-15,0 1 16,-20 0-16,20 0 0,0 0 0,1 21 15,-22 0-15,21 0 0,0 0 16,1 0-16,20 0 0,-42 21 16,1 0-16,-22 21 0,0-20 0,0-1 15,0 0-15,0 0 0,0 21 16,0-20-16,0-1 0,-22 0 0,1 21 16,-21-21-16,21 1 0,0-1 15,-1 0-15,1 0 0,0 0 16,42-21 15,-21-21-31,43 21 0,-22-21 16,21-21-16,0 20 0</inkml:trace>
  <inkml:trace contextRef="#ctx0" brushRef="#br0" timeOffset="121378.66">14690 6096 0,'21'-21'15,"-42"42"-15,84-63 0,-63 21 0,21 21 16,-21-22-16,-21 22 15,0 0-15,0 0 16,-22 22-16,22-22 0,-21 21 16,0-21-16,20 21 0,1 0 0,0-21 15,0 21-15,0 0 0,21 1 16,0-1-16,21 0 16,0-21-16,21 21 15,-20-21-15,-1 21 0,0-21 0,0 21 16,0-21-16,0 22 0,1-1 15,-1 0-15,-21 0 0,0 0 16,0 0-16,0 1 0,0-1 16,-21-21-16,-22 21 15,1-21-15,21 0 16,0 0-16,-22 0 0,22 0 0,-21 0 16,21 0-16,-1 0 0,-20-21 0,21 21 15,0-21-15,-22-1 0,22 1 16,0 21-16,0-21 0,0 0 15,0 0-15,-1 0 0,1-22 0</inkml:trace>
  <inkml:trace contextRef="#ctx0" brushRef="#br0" timeOffset="121574.54">13652 5546 0,'0'0'0,"0"-21"0,-21 21 15,0-22-15,0 22 16,0 0 0,0 0-1,-1 0 1,1 0-16,0 0 0,0 0 0,0 0 16,0 0-16</inkml:trace>
  <inkml:trace contextRef="#ctx0" brushRef="#br0" timeOffset="121762.43">12361 5736 0,'0'21'32,"0"-42"-32,21 42 0,1-21 15,-1 0-15,21 0 0,-21 0 16,22 0-16,-1-21 0,0 0 0,22 21 15,-1-21-15,1 21 0,-1-21 16,1 0-16,20 21 0</inkml:trace>
  <inkml:trace contextRef="#ctx0" brushRef="#br0" timeOffset="122111.24">15557 5144 0,'0'-22'0,"0"44"0,0-65 0,0 22 16,0 0-16,-21 0 15,0 21-15,0-21 0,-21 21 0,20 0 16,-20 0-16,0 0 0,-22 0 15,22 21-15,0-21 0,-1 21 16,1 0-16,21 21 0,-22-20 0,22-1 16,0 0-16,0 42 0,21 1 15,0-43 1,0 0-16,21 0 0,0-21 16,0 22-16,1-1 0,20-21 0,-21 0 15,21 0-15,1 0 0,-1 0 0,0 0 16,22 0-16,-22 0 0</inkml:trace>
  <inkml:trace contextRef="#ctx0" brushRef="#br0" timeOffset="122571.29">15875 4847 0,'0'0'0,"0"-21"0,-21 0 0,-22 0 15,22 0-15,0 21 16,-21 0-16,-1 0 0,-20 0 0,21 0 15,-22 0-15,1 21 0,-1 0 0,-21 0 16,22 0-16,-1 22 0,1-1 16,-1 0-16,22 1 0,-21-1 0,20 0 15,1 1-15,21 20 0,-22-21 16,22 1-16,0-1 0,21 0 0,0 1 16,0-1-16,0 0 0,0 1 15,21-22-15,0 21 0,1-21 0,20 1 16,0-1-16,1 0 0,-1 0 0,0-21 15,22 0-15,-22 0 16,22 0-16,-22 0 0,21 0 0,1 0 16,-22-21-16,22-21 0,-1 20 15,-20-20-15,20 0 0,-21-1 0,1 1 16,-1-21-16,0 20 0,-20-20 16,-1-1-16,0 1 0,-21-1 0,0 22 15,0-22-15,0 22 0,0 0 16,-21 21-16,-22-22 0,1 22 0,0 21 15,-22-21-15,1 21 0,-1 0 16,1 0-16,-22 21 0,0 0 16,22 0-16,-1 1 0,1-1 0,-1 21 15,1-21-15,21 22 0,-22 20 16,43-42-16,0 0 0,21 22 16</inkml:trace>
  <inkml:trace contextRef="#ctx0" brushRef="#br0" timeOffset="123190.97">15198 6244 0,'0'0'0,"-22"0"15,1 0-15,42 0 31,1 0-15,-1 0-16,0 0 0,21 0 16,1 0-16,-1 0 0,21 0 0,-20 0 15,20 0-15,-20 0 0,20 0 16,-21 0-16,22 0 0,-22 0 0,1-21 16,-22 21-16,0 0 0,0 0 15,-21-21-15,0 0 0,-21 0 16,0 21-16,-22-22 15,22 22-15,-21 0 0,21 0 16,0-21-16,-1 21 0,1 0 0,42 0 47,1 0-47,-1 21 0,0-21 16,0 22-16,0-22 0,0 21 0,1 0 15,-1 0-15,-21 0 0,0 0 16,0 1-16,0-1 0,0 0 0,-21 0 15,-22 21-15,1-20 16,21-1-16,0-21 0,-22 21 0,22 0 16,-21-21-16,63 0 31,0-21-31,0 0 0</inkml:trace>
  <inkml:trace contextRef="#ctx0" brushRef="#br0" timeOffset="123867.71">16404 6033 0,'0'0'0,"-42"42"31,21-42-31,-1 21 16,1 0-16,0 0 0,0 1 0,0 41 15,0-42-15,-1 0 16,1 1-16,0 20 0,0-21 15,21 0-15,-21 0 0,21 1 0,-21-1 16,21 0-16,0-42 47,0 0-47,0-1 0,0-20 16,0 21-16,0 0 0,0 0 0,21-22 15,0 22-15,0 0 0,0-21 0,0 20 16,22 1-16,-22 0 15,21 0-15,-21 0 0,22 21 0,-22 0 16,21 0-16,1 0 0,-22 0 0,21 0 16,-21 0-16,0 21 0,22 21 15,-22-21-15,-21 22 0,21-22 16,-21 0-16,0 21 0,0-20 0,0-1 16,0 21-16,0-21 0,0 0 15,-21 1-15,0-1 0,0 0 0,-1-21 16,1 21-16,0-21 15,0 0 1,21-21-16,0 0 0,0 0 16,0-1-16,0 1 0,21 0 15,0-21-15,0 21 0,1-1 0,20-20 16,-21 21-16,21 0 0,1-22 16,-22 22-16,64 0 15,-64 0-15,21 21 0,-21 0 16,22 0-16,-22 0 0,0 0 0,21 42 15,-42-21-15,0 1 0,0-1 16,0 0-16,0 21 0,0-21 16,-21 1-16,0 20 0,0-21 0,0 0 15,-1 22-15,1-22 0,0 0 0,0 0 16,21 0-16,-21-21 0,21 21 16,-21-21-16,42 0 31,0-21-31,0 0 0,0 0 15,0 0-15</inkml:trace>
  <inkml:trace contextRef="#ctx0" brushRef="#br0" timeOffset="124274.82">17462 6096 0,'0'0'0,"0"-21"0,-21 21 31,0 0-31,0 21 16,-21-21-16,20 21 0,-20 0 15,21 1-15,-21-1 0,20 21 0,1-21 0,0 0 16,0 22-16,0-22 0,21 0 16,0 21-16,0-20 0,0-1 15,0 0-15,0 0 0,0 0 0,21-21 16,0 21-16,0-21 0,0 0 16,22 0-16,-22 0 0,21 0 0,1 0 15,-1-21-15,0 21 0,1-21 16,20 0-16,-21 0 0,1-22 0,-1 22 15,22-42-15,-43 20 0,0 1 16,-21 21-16,0-21 0,0 20 16,0 1-16,-21 0 0,0 21 0,-1 0 15,-20 0-15,0 0 0,-1 0 16,1 0-16,0 0 0,-1 0 16,1 21-16,0-21 0,21 21 0,-22 1 0,22-1 15,0 0-15,21 0 16,0 0-16,0 0 0,21 1 15,0-22-15,22 0 0,-22 21 16,0-21-16,21 0 0,1 0 16,-1 0-16</inkml:trace>
  <inkml:trace contextRef="#ctx0" brushRef="#br0" timeOffset="124631.13">17949 6202 0,'21'-21'15,"-42"42"-15,64-42 0,-43 42 47,0 0-47,0 0 16,-22 0-16,22 1 0,0-1 0,-21 0 15,21 0-15,0 0 0,0 0 0,0 1 16,0-1-16,0 0 0,0 0 16,21-42 15,1 21-16,-1-21-15,-21 0 0,21-1 16,0 1-16,0 0 0,-21-21 16,21 21-16,1-1 0,-1 1 0,0 0 15,0 0-15,-21 0 0,21 21 0,0-21 16,1 21-16,-1 0 0,-21-22 16,21 22-16,0 0 0,0 0 0,0 0 15,1 0 1,-22 22-16,0-1 15,0 0-15,0 0 16</inkml:trace>
  <inkml:trace contextRef="#ctx0" brushRef="#br0" timeOffset="124935.52">18373 6287 0,'0'-43'0,"0"86"0,0-22 15,21-21-15,0 0 16,0 0-16,0 0 0,0 0 16,1 0-16,-1 0 0,21 0 0,-21 0 15,0 0-15,22 0 16,-1-21-16,-21 21 0,0-22 0,22 1 15,-22 21-15,0-21 0,0 0 0,-21 0 16,0 0-16,0-1 0,0 1 16,-21 21-16,0 0 15,0 0-15,0 0 0,-22 0 16,1 21-16,0 1 0,20-1 0,-20 0 16,0 0-16,21 0 0,-22 0 0,22 1 15,0-1-15,21 21 0,0-21 16,0 0-16,0 1 0,0-1 0,0 0 15,0 0-15,0 0 0,21 0 16,0-21-16,0 0 0,1 0 16,20 0-16,-21 0 0,21 0 0,1 0 15,-1 0-15,0 0 0,1-21 16,-1 0-16,22 0 0</inkml:trace>
  <inkml:trace contextRef="#ctx0" brushRef="#br0" timeOffset="125174.93">19156 5715 0,'-21'-21'0,"42"42"0,-64-42 15,22 21-15,21-21 0,21 21 32,1 0-32,-1 0 15,0 0-15,21 0 0,-21 0 16,22 0-16,-1 0 0,0 0 0,1 0 15,-1 0-15,0 0 0,-20 0 16,20 0-16,0 0 0,-21 0 0,1 0 16,-44 0-1</inkml:trace>
  <inkml:trace contextRef="#ctx0" brushRef="#br0" timeOffset="125410.81">19367 5630 0,'-21'22'0,"42"-44"0,-63 65 0,21-22 16,21 0-16,-21 21 0,0-20 16,-1 20-16,1 0 0,21 1 0,-21-1 15,0 0-15,0 1 0,0-1 0,-22 0 16,43 1-16,-21-1 0,0-21 16,0 21-16,0 1 0,21-22 0,-22 21 15,22-21-15,0 1 0,0-1 16,0 0-16,-21 0 0,21 0 15,21-21 1,-21-21 0,22 0-16,-1 21 0,0-21 15</inkml:trace>
  <inkml:trace contextRef="#ctx0" brushRef="#br0" timeOffset="125755.92">19452 6181 0,'0'0'0,"-21"21"0,0-21 0,-22 21 16,22-21-16,0 21 0,0 0 16,21 1-16,-21-1 0,0 0 15,21 0-15,0 0 0,0 0 0,0 1 16,0-1-16,0 0 16,21-21-16,0 0 0,0 0 15,0 0-15,0 0 0,1 0 0,-1 0 16,21 0-16,-21-21 0,0 0 15,1-1-15,20 1 0,-21 0 0,0 0 16,0-43-16,-21 43 16,0 0-16,0 0 0,0-21 0,-21 42 15,0-22-15,0 1 0,0 21 0,-22 0 16,1 0-16,21 0 16,-21 0-16,-1 0 0,22 0 0,0 0 0,0 0 15,0 0-15,21 21 0,0 1 16,21-22-1,21 0-15,-21 0 16</inkml:trace>
  <inkml:trace contextRef="#ctx0" brushRef="#br0" timeOffset="126283.19">20002 5948 0,'43'-64'31,"-22"64"-31,0-21 0,21 21 16,-20 0-16,-1-21 0,0 21 15,0 0-15,0-21 0,0 21 16,-21-21-16,0 0 0,0-1 16,-21 1-1,0 21-15,-21 0 16,21 0-16,-22 0 0,22 0 15,-21 0-15,-1 21 0,1 1 16,21-1-16,-21 0 0,20 0 0,1 0 0,0 0 16,21 1-16,-21-1 0,21 0 15,0 0-15,0 0 0,42 22 16,-21-22-16,1 0 0,-1-21 16,0 21-16,0 0 0,0-21 15,0 0-15,1 0 16,-22 21-16,-22-21 31,1 0-31,0 0 0,-21 0 0,-1 22 16,22-22-16,-21 21 0,0 0 15,-1 0-15,1 0 0,0-21 0,20 43 16,-20-22-16,21 0 0,0 0 16,0 21-16,21-20 0,0-1 15,0 21-15,0-21 0,0 0 0,0 1 16,21-1-16,0 0 0,0 0 15,21-21-15,-20 0 0,-1 0 0,21 0 16,0 0-16,1 0 0,-1 0 0,0-21 16,1 0-16,-1 0 0</inkml:trace>
  <inkml:trace contextRef="#ctx0" brushRef="#br0" timeOffset="126571.34">20574 5546 0,'0'0'0,"-21"0"0,0 21 16,-1 0-16,-20 43 0,0-22 15,21 0-15,-1 1 0,1 20 16,-21 1-16,21-22 0,0 21 16,-22 1-16,22-1 0,0-20 0,0 20 15,0 1-15,-1-22 0,1 0 16,0 22-16,21-43 0,-21 21 15,21 1-15,0-22 0,0 0 0,0 0 16,0 0 0,21-42-1,0 21-15,-21-21 16,21 0-16,1 0 0,-1 0 0,-21-1 16,21 1-16</inkml:trace>
  <inkml:trace contextRef="#ctx0" brushRef="#br0" timeOffset="127923.06">20235 6414 0,'0'21'32,"21"-21"-17,1 0 1,-1 0-16,0 0 0,0 0 0,0 0 16,0-21-16,1 21 15,-1-22-15,0 22 0,0-21 16,0 0-16,-21 0 0,0 0 15,0 0 1,-21 21-16,0 0 0,0 0 16,0 0-16,-1 21 0,1 0 15,-21 0-15,21 0 0,0 0 0,21 1 16,-22-1-16,22 0 0,-21 0 0,21 0 16,0 0-16,0 1 0,0-1 15,0 0-15,0 0 0,21-21 16,1 0-1,20 0-15,-21 0 0,0 0 0,22 0 0,-1 0 16,0 0-16,1 0 0,-1-21 16,-21 0-16,21 0 0,1-1 15,-22-20-15,21 21 0,-21 0 0,1-22 16,-1 22-16,-21 0 16,0 0-16,-21 21 15,-1 21-15,22 0 16,-21 0-16,0 1 15,0-1-15,0 0 0,21 0 0,-21 0 16,-1 0-16,22 1 0,-21-1 0,21 0 16,0 0-16,0 0 15,0 0-15,0-42 47,21 0-47,-21 0 0,22 0 16,-1 0-16,0-1 0,0 1 15,0 0-15,0-21 0,1 21 0,20-22 16,-21 22-16,0 21 16,-21 21-1,0 0 1,0 1-16,0-1 0,-21 0 0,21 0 16,-21 0-16,21 0 15,0 1-15,0-1 0,0 0 16,0 0-16,21-21 15,0 0-15,0 0 16,1 0-16,-1 0 0,0 0 16,0-21-16,0 0 0,0 0 15,1-1-15,-1 1 0,0 0 0,0 0 16,0 0-16,0 0 0,-21-1 16,0 44 15,0-1-31,0 0 15,-21 0-15,0 0 0,21 0 16,0 1 0,0-1-16,0 0 15,21-21 1,0 0-16,1 0 0,-1 0 16,0 0-16,0-21 15,0 0-15,0-1 0,1 1 16,-1 0-16,-21 0 0,21 0 0,-21 0 15,21-1-15,-21 1 0,-21 42 47,0 1-47,21-1 0,-21 0 16,21 0-16,-22 0 0,22 0 16,0 1-16,-21-22 0,21 21 15,0 0-15,0 0 0,21-21 16,1 0-1,-1 0-15,0 0 0,0 0 16,0 0-16,0 0 0,1-21 0,-1 0 16,0 0-16,0-1 0,0-20 15,43-43-15,-43 43 16,0 0-16,21-1 0,-20 1 0,20-21 16,-21 20-16,21 1 0,-20 0 15,-22-1-15,21 1 0,-21 0 16,0 20-16,0 1 0,0 0 0,-21 21 15,-1 0-15,1 0 16,0 0-16,0 21 0,21 22 16,-42-1-16,20 0 0,22 1 15,-21-22-15,21 21 0,-21 0 16,0-20-16,0 62 0,21-63 16,-21 22-16,-1-1 0,22-21 15,0 22-15,0-22 0,0 0 0,0 0 16,0 0-16,0 0 0,0 22 15,22-43 1,-1 0-16,0 0 16,0-21-16,0 21 15,0-22-15,-21 1 0,0 0 0</inkml:trace>
  <inkml:trace contextRef="#ctx0" brushRef="#br0" timeOffset="128090.59">21653 6202 0,'22'0'47,"-1"0"-47,0 0 15,0 0-15,0 0 0,0 0 0,1 0 16,-1 0-16,0 0 16,0 0-16,0 0 0,0 0 0,1 0 15,-1 0-15</inkml:trace>
  <inkml:trace contextRef="#ctx0" brushRef="#br0" timeOffset="128355.77">22373 6075 0,'-21'0'16,"0"0"-1,0 0-15,-1 0 16,1 0-16,0 21 0,21 0 0,-21-21 15,0 43-15,21-22 0,-21 0 16,-1 0-16,22 0 0,-21 22 0,21-22 16,0 21-16,-21-21 0,21 0 15,0 1-15,0-1 0,0 0 0,0 0 16,0 0-16,0 0 0,21 1 16,0-22-16,1 0 15,-1 0-15,0 0 0,0 0 16</inkml:trace>
  <inkml:trace contextRef="#ctx0" brushRef="#br0" timeOffset="128631.2">22564 6117 0,'0'0'16,"0"-21"-16,21 21 15,0 0 1,0 0-16,0 0 0,0 0 15,1 21-15,-1-21 16,0 21-16,0 1 0,-21-1 16,0 0-16,0 21 0,0-21 15,-21 1-15,0 20 0,0-21 0,-22 21 16,22-20-16,0 20 0,-21-21 16,20 0-16,1 0 0,-21 1 0,21-1 15,0 0-15,-1 0 0,1 0 0,0-21 16,0 21-16,0 1 15,0-22-15,-1 0 0,1 0 0,0 0 16</inkml:trace>
  <inkml:trace contextRef="#ctx0" brushRef="#br0" timeOffset="129619.25">1397 7726 0,'0'0'0,"-21"-21"0,21 0 16,0-1-16,-21 22 15,-1 0-15,1 0 0,0 0 16,0 22-16,0-1 0,0 21 15,-1 0-15,1 1 0,0 20 0,0 1 0,-21 20 16,20-20-16,1-1 16,0 1-16,0-1 0,0 1 0,0-1 15,21-20-15,-22-1 0,1 22 16,0-22-16,21-21 0,0 0 16,0-42 15,0 0-16,0-21-15</inkml:trace>
  <inkml:trace contextRef="#ctx0" brushRef="#br0" timeOffset="130292.09">783 8001 0,'0'-42'16,"0"84"-16,-21-127 0,0 43 0,21 0 0,0-1 15,0 1-15,0 0 0,0 21 16,0-22-16,42 22 0,-21-21 15,0 21-15,22-1 0,41-20 16,-20 21-16,-22 0 0,43 21 16,-22 0-16,1 0 0,21 21 0,-22 21 15,1-21-15,-22 22 0,0-1 16,1 0-16,-22 1 0,-21 20 0,0-20 16,-43 20-16,22-21 0,-42 22 15,20-22-15,-20 22 0,-1-22 0,1 0 16,-1 1-16,1-22 0,21 21 15,-22-21-15,22 1 0,-1-22 16,1 0-16,0 0 0,21 0 16,-1 0-16,-20 0 0,21-22 0,21 1 15,-21 0-15,21 0 0,0 0 16,0-22-16,0 22 0,0 0 0,0 0 16,0 0-16,21 0 0,0 21 15,0 0-15,0 21 0,1 0 16,-1 0-16,0 21 15,-21-20-15,21 20 0,0 0 0,-21 1 16,21-1-16,-21 0 0,0 1 16,22-22-16,-1 21 0,-21-21 0,21 22 15,0-22-15,0 0 0,-21 0 16,21-21-16,1 21 0,-1-21 0,21 0 16,-21 0-16,0 0 0,22 0 15,-22-21-15,21 0 0,1 0 0,-1 0 16,0-1-16,1 1 0,-22 0 15,21-21-15,0 21 0,-20-22 16,-1 1-16,0 21 0,0-22 16,0 22-16,-42 42 31,21 1-31,0-1 0,-21 0 16,0 0-16,21 0 0,-21 0 15,21 1-15,0-1 16,0 0-16,-22-21 0,22 21 15,22-42 17,-1 0-17</inkml:trace>
  <inkml:trace contextRef="#ctx0" brushRef="#br0" timeOffset="130468.01">1884 8086 0,'0'-21'31,"21"42"32,0-21-48,0 21-15,0-21 0</inkml:trace>
  <inkml:trace contextRef="#ctx0" brushRef="#br0" timeOffset="131288.67">2434 8424 0,'21'0'16,"-42"0"-16,63 0 0,-20 0 0,-1 0 16,0 0-16,0 0 0,0 0 15,0-21-15,1 0 0,-1 0 0,0 0 16,0 0-16,0-1 0,0 1 0,-21 0 15,0 0-15,0 0 0,0-22 16,0 1-16,-42 21 0,21 0 16,0 0-16,-22 21 0,22 0 15,-21 0-15,0 0 0,-1 0 0,1 21 16,0 0-16,-1 0 16,1 0-16,0 0 0,20 22 0,-20-22 15,21 21-15,0-21 0,21 1 16,0-1-16,0 0 0,0 0 0,0 0 15,0 0-15,21-21 16,0 0-16,0 0 0,22 0 0,-1 0 16,-21 0-16,21 0 0,1 0 0,-1 0 15,-21-21-15,22 21 0,-1-21 16,-21 0-16,0 21 0,0-21 0,1 0 16,-1 21-16,-21-22 0,0 1 15,21 21-15,-21-21 0,0 42 47,0 0-47,0 1 0,-21-1 16,21 0-16,0 0 0,0 21 15,-21-20-15,21 20 0,-22 0 0,22 1 16,0-1-16,-21 0 0,21 1 16,0 20-16,0 1 0,0-1 0,0 1 15,0-1-15,0 1 0,0-1 0,0 22 16,-21-22-16,21 22 15,-21-22-15,21 22 0,-21-21 0,21 20 16,-21 1-16,-1-22 0,1 1 0,0 21 16,0-22-16,0-21 0,0 22 15,-1-1-15,-20 1 0,21-1 0,-21-20 16,-1 20-16,22-20 0,-21-1 16,-1 0-16,22 1 0,-21-22 0,0 21 15,-1-21-15,1-21 0,-22 0 0,22 0 16,-21-21-16,20 0 0,-20 0 15,-64-85-15,63 64 0,1-22 16,20 1-16,1-22 0,0 21 16,21-20-16,-1 20 0,22-20 0,0-1 15,0 0-15,0 1 0,22 20 16,-1-21-16,21 22 0,0-1 0,1-20 16,-1 20-16,22 1 0,-1-1 15,-21 1-15,22-1 0,-1 1 16,1-1-16,-22 1 0,22 20 15,-1-20-15,1 21 0,-22-1 0,22 1 16,-1 21-16,1-22 0,-1 22 16,1 0-16,-1 0 0,64-21 15</inkml:trace>
  <inkml:trace contextRef="#ctx0" brushRef="#br0" timeOffset="132033.29">3069 8022 0,'0'0'0,"21"-42"0,-21 21 0,0 0 0,0-1 16,0 1 0,-21 21-1,0 0-15,21 21 0,-21 1 16,21 20-16,-21-21 0,-1 21 16,22 1-16,-42 63 0,21-64 15,21 0-15,-21 1 0,0-1 16,21 0-16,-22 1 0,22-1 0,-21-21 15,0 0-15,21 0 0,0 1 16,0-1-16,21-21 31,-21-21-31,21-1 16,1 1-16,-1 0 0,0 0 16,0-21-16,0 20 0,0-20 15,1 0-15,-1-1 0,0 22 0,0-21 16,21 0-16,-20 20 0,-1 22 15,0 22 1,-21-1-16,0 21 0,21-21 16,-21 0-16,0 22 0,0-22 15,0 21-15,0-21 0,0 22 0,0-22 16,0 0-16,0 21 0,0-20 0,21-1 16,0 0-16,1 0 15,-1-21-15,0 0 0,0 0 16,0 0-16,22 0 0,-22 0 0,21 0 15,0 0-15,43-42 16,-43 21-16,1-1 0,-22 1 0,21-21 16,1 0-16,-1-1 0,-21 1 15,21-22-15,-20 1 0,-1-1 16,0 1-16,0 21 0,0-22 0,22-42 16,-43 64-16,21 0 15,-21 20-15,0 1 0,0 0 0,0 0 0,-21 21 16,-1 21-1,1 0-15,0 0 16,0 1-16,0 20 0,0 0 0,21 22 16,-22-22-16,1 22 0,21-22 15,-21 21-15,21 1 0,0-22 0,0 1 16,0-1-16,0 0 0,0-21 0,0 22 16,0-22-16,0 0 0,0 0 15,21 0-15,0-21 0,1 0 16,-1 0-16,0 0 0,0 0 15,0 0-15,0 0 0,1-21 16,-1 0-16,0 0 0,0 0 0,21-22 16,-42 22-16,0-21 0</inkml:trace>
  <inkml:trace contextRef="#ctx0" brushRef="#br0" timeOffset="132236.18">3746 8149 0,'-21'0'0,"42"0"0,-21 0 32,22 0-32,-1-21 0,0 21 15,0 0-15,0-21 0,0 21 0,1 0 16,-1-21-16,21 0 0,-21 21 16,22 0-16,-22-22 0,0 22 0,21-21 15,-21 21-15,1 0 0,-1-21 16,21 21-16,-21 0 0</inkml:trace>
  <inkml:trace contextRef="#ctx0" brushRef="#br0" timeOffset="133197.14">4657 8043 0,'42'0'16,"-84"0"-16,105 0 0,-42-21 0,0 21 16,1 0-16,-22-21 0,0 0 15,0 0-15,-22 21 32,1 0-32,0 0 0,-21 21 15,21 0-15,-1 0 0,-20 0 0,0 1 16,21 20-16,-22-21 0,1 21 15,21 1-15,0-22 0,-22 21 16,1 43-16,21-64 0,0 21 0,21-20 16,0-1-16,0 21 0,0-21 15,0 0-15,0 1 0,21-22 16,21 21-16,0-21 0,-20 0 16,20 0-16,0 0 0,1 0 15,-1-21-15,21 21 0,-20-22 16,20 1-16,-20 0 0,20 0 0,-21 0 15,1 0-15,-1-22 0,0 1 16,1 0-16,-1-1 0,22-63 16,-22 43-16,-21 21 0,21-64 15,-20 42-15,-1 22 0,-21 0 16,21-1-16,-21 1 0,0 21 0,0 0 16,0-1-16,-21 22 0,0 0 15,-1 0-15,1 22 16,0-1-16,0 0 0,0 21 0,0 1 15,-1-1-15,22 0 0,-21 1 16,21 20-16,-21-21 0,21 22 16,0-22-16,0 1 0,0-1 0,0 0 15,0 1-15,0-22 0,0 0 0,21 21 16,0-21-16,-21 1 0,22-22 16,-1 21-16,0-21 0,0 0 0,0 0 15,0 0-15,1 0 0,20 0 0,-21 0 16,0-21-16,22-1 15,-22 22-15,21-21 0,-21-21 0,22 21 0,-22 0 16,0-22-16,21 1 0,-21 21 16,1-22-16,-1 22 0,-21-21 15,21 21-15,-21 42 32,0 0-32,0 0 0,0 0 15,-21 1-15,0 20 0,21-21 0,-22 0 16,22 0-16,0 22 0,0-22 15,0 0-15,0 0 0,0 0 16,22-21 15,-1 0-31,0-21 0,0 21 16,0-21-16,-21 0 0,21 0 16,1-22-16</inkml:trace>
  <inkml:trace contextRef="#ctx0" brushRef="#br0" timeOffset="133363.04">5948 7853 0,'0'0'0,"0"-21"16,-21 21-16,-1 0 15,1 0-15,21 21 0,-21-21 16,0 21-16,21 0 16,0 0-16,0 1 0,0-1 31,21 0-31,0-21 0</inkml:trace>
  <inkml:trace contextRef="#ctx0" brushRef="#br0" timeOffset="134171.42">6286 7980 0,'0'-21'0,"-21"42"31,0-21-16,0 21-15,0 0 0,0 22 0,-1-22 16,1 21-16,0-21 0,0 22 0,0-22 16,0 21-16,21 0 15,-22-20-15,22-1 0,0 21 0,0 0 16,0-20-16,0-1 0,43 21 16,-22-42-16,0 0 15,21 21-15,-20-21 0,20 0 0,-21 0 16,21 0-16,1 0 0,-1-21 0,0 0 15,1 0-15,-22 0 0,21-1 16,1 1-16,-22 0 0,21-21 0,-21-1 16,22 1-16,-22-21 0,0-1 0,0 22 15,0-22-15,22 1 0,-22 20 16,0-62-16,0 62 0,0 22 16,-21 0-16,0 0 0,0 0 15,-21 42 1,0 0-16,0 0 15,0 0-15,-1 22 0,1-22 16,0 21-16,0 0 0,-21 64 16,20-63-16,22-1 0,-21 0 0,21 1 15,-21-1-15,0-21 0,21 0 0,0 22 16,0-22-16,0 0 16,0-42-1,21 0 1,0-1-16,0-20 15,1 21-15,-1-21 0,21 20 16,22-41-16,-22 21 0,-21 20 16,21-20-16,1 21 0,-1 0 15,-21 21-15,22-21 0,-22 21 0,0 0 16,0 0-16,0 0 0,0 0 0,-21 21 16,0 0-1,0 0-15,0 0 0,-21-21 16,0 21-16,0-21 0,0 0 15,-22 22-15,22-22 0,0 0 0,-21 21 16,21-21-16,-1 0 0,1 21 16,0-21-16,21 21 15,-21 0-15,21 0 0,0 1 16,0-1-16,0 0 0,0 0 0,0 0 16,0 0-16,21 1 15,-21-1-15,21 0 0,0 0 0,1 0 16,-1 0-16,0-21 0,21 22 15,-21-22-15,1 0 16,-1 0-16,0 0 0,0 0 0,0 0 16,0 0-16,1 0 0,-1-22 15,0 1-15</inkml:trace>
  <inkml:trace contextRef="#ctx0" brushRef="#br0" timeOffset="134854.17">7895 8234 0,'0'0'0,"-42"0"0,21 0 0,-1 0 16,1-21-16,42 21 15,1 0 1,20 0-16,-21 0 0,21 0 16,1 0-16,20 0 0,-20 0 0,20 0 15,-21 0-15,22 0 0,-1 0 16,-20 0-16,20 0 0,1 0 0,42 0 16,-64 0-16,0 0 0,-21-21 15,1 21-15,-1 0 0,0-22 16,-21 1-16,-21 21 15,0-21-15,-1 21 0,-20-21 16,21 21-16,0 0 0,-22 0 16,22 0-16,0-21 0,0 21 15,0 0 1,42 0 0,0 0-16,0 0 15,0 0-15,1 0 16,-1 0-16,0 21 0,0-21 0,0 21 15,0 0-15,1 0 0,-22 1 0,0-1 16,0 0-16,0 0 0,0 0 16,-22 0-16,1 1 0,0-1 0,-21 0 15,21 0-15,-22 0 0,1 0 16,21-21-16,-22 22 0,-20-1 16,42-21-16</inkml:trace>
  <inkml:trace contextRef="#ctx0" brushRef="#br0" timeOffset="135653.18">9948 7980 0,'0'0'0,"0"-21"0,0 0 15,21-22-15,-21 22 16,0 0-16,22 0 0,-22 0 16,0-1-16,0 1 0,-22 21 15,1 0-15,0 0 16,0 0-16,0 0 0,-22 0 0,22 21 15,-21 1-15,21-1 0,-22 21 0,22 0 16,-21 22-16,21-22 0,-22 22 16,22-1-16,-21-20 0,21 20 0,0-21 15,-1 1-15,1-1 0,0 0 0,0 1 16,21-22-16,0 0 0,-21 0 16,21 0-16,0 1 0,0-44 31,21 1-16,-21 0-15,21 0 0,0 0 16,0-22-16,-21 1 0,22 0 0,-1-1 16,21 1-16,-21-21 0,0-1 15,1 1-15,20 20 0,-21-20 0,21 20 16,1-20-16,-22 21 0,21-1 16,-21 22-16,22-21 0,-22 21 0,0-1 15,0 22-15,0 0 0,-21 22 16,0 20-16,0-21 15,0 21-15,0 1 0,0-1 16,0 0-16,0 22 0,-21-1 0,0-20 16,0 20-16,21 1 0,-21-22 15,21 0-15,-21 1 0,21-1 0,-22 0 16,22-20-16,0 20 0,0-21 0,0 0 16,0 0-16,0 1 15,0-44 16,0 1-31,0 0 16,0 0-16,-21 0 0,0 0 0,0-22 16,21 22-16</inkml:trace>
  <inkml:trace contextRef="#ctx0" brushRef="#br0" timeOffset="136035.97">9440 8255 0,'-21'0'0,"21"21"31,21-21-31,0 0 16,1 0-16,20 0 0,-21 0 16,21 0-16,1-21 0,-1 0 0,0 21 15,22-21-15,-22 21 0,64-43 16,-64 43-16,1-21 0,-1 0 16,0 21-16,-20-21 0,20 0 0,-21 21 15,0-21-15,0-1 16,-42 22-1,0 22 1,0-22-16,0 21 16,0 0-16,-1 0 0,1 21 0,0-20 15,0 20-15,0-21 0,21 21 0,-21-20 16,21-1-16,-22 21 0,22-21 16,0 0-16,0 1 0,0-1 0,0 0 15,0 0-15,22-21 16,-1 0-16,21 0 0,-21 0 15,0 0-15,22 0 0,-22-21 16,21 21-16,1-21 0,-1 0 0,0-1 16,1-20-16,-1 21 0,0-21 15</inkml:trace>
  <inkml:trace contextRef="#ctx0" brushRef="#br0" timeOffset="137226.38">10880 7684 0,'0'-22'0,"0"44"0,0-86 16,0 43-16,0 0 0,-22 42 31,1 0-31,0 0 0,0 0 16,0 22-16,0-1 0,-1 0 15,1 1-15,0-1 0,0 22 0,-21-22 16,42 21-16,-22-20 0,1 20 0,0-20 16,0-1-16,21 0 0,0 1 15,0-1-15,0-21 0,0 0 16,0 0-16,0 1 0,0-1 15,21-21 1,0 0-16,0 0 0,22 0 0,-1-21 16,-21 21-16,22-22 0,-1 1 0,0 0 15,1-21-15,-1 21 0,0-1 16,1-20-16,-22 0 0,21-1 0,-21 22 16,22-21-16,-22 0 0,-21 20 0,0 1 15,21 0-15,-21 0 0,-21 21 31,0 21-31,-1 0 0,1 0 16,0 1-16,0-1 0,0 21 0,0-21 16,-1 22-16,1-1 0,0-21 15,0 21-15,21-20 0,0-1 0,0 0 16,0 21-16,0-21 0,0 1 16,0-1-16,21-21 0,0 0 15,0 0-15,1 0 0,20 0 0,0 0 16,-21 0-16,22-21 15,-1 21-15,0-22 0,1 1 0,-1 0 16,0 0-16,1 0 0,41-22 0,-62 22 16,-1-21-16,21 21 15,-21 0-15,0-22 0,-21 22 0,22 0 16,-44 42 15,1 0-31,0 0 16,0 1-16,0-1 0,21 0 15,-21 0-15,-1 0 0,1 22 0,0-22 16,21 0-16,-21-21 0,21 21 16,0 0-16,0 0 0,0 1 15,21-22 1,0 0-16,0 0 0,1 0 0,-1 0 16,0-22-16,-21 1 0,21 0 15,0 21-15,-21-21 0,21 0 16,-21 0-16,0-1 0,0-20 0,0 21 15,0 0-15,0 0 0,0-22 16,0 22-16,0 0 0,0 0 0,0 0 16,0-1-16,0 1 0,0 0 0,0 0 15,22 21 1,-1-21-16,21 21 0,-21 0 16,0 0-16,1 0 0,-1 0 15,0 0-15,21 21 0,-21-21 16,1 42-16,-1-21 0,0 1 0,0-1 15,0 0-15,0 21 0,-21-21 0,0 22 16,0-22-16,0 0 0,0 21 16,0 1-16,-21-22 0,0 0 15,0 0-15,21 0 0,-21-21 0,21 22 16,-21-22-16,21-22 47,0 1-47,0 0 15,0 0-15,21-21 16,0 20-16,21 1 0,-21-21 0,22 0 16,-22 20-16,21-20 0,1 0 15,20 21-15,-21-22 0,43 22 16,-43 21-16,1 0 0,-1 0 16,0 0-16,-20 21 0,-1 0 0,0 1 15,-21 20-15,0-21 0,0 21 0,0-20 16,0 20-16,-21-21 0,0 21 15,-1-20-15,1-1 0,0 0 16,-42 21-16,41-42 0,1 21 0,0-21 16,21 22-16,-21-22 15,42 0 17,0-22-32,0 1 15,1 0-15,-1 21 0,21-42 0,-21 21 16</inkml:trace>
  <inkml:trace contextRef="#ctx0" brushRef="#br0" timeOffset="137590.17">12954 8001 0,'42'-21'0,"-84"42"0,127-63 0,-64 21 0,0-1 15,0 22-15,-21-21 16,-21 21 0,0 0-16,-22 0 0,22 0 15,0 21-15,-21 1 0,21-1 16,-1 0-16,1 0 0,0 0 15,0 0-15,21 1 0,0-1 16,0 0-16,21-21 16,0 21-16,0-21 0,1 0 15,-1 0-15,0 21 0,0-21 16,0 0-16,22 21 0,-22-21 0,0 22 16,0-1-16,0 0 0,-21 0 15,0 0-15,0 0 16,0 1-16,-21-1 0,0 0 15,0-21-15,0 0 0,-22 21 0,22-21 16,0 0-16,-21 0 16,20 0-16,1 0 0,-21 0 0,21 0 15,0 0-15,-1 0 0,1 0 0,0 0 16,0 0-16,0-21 0,21 0 16,-21 0-16,-1-1 0,1-20 15,21 21-15,-21-21 0</inkml:trace>
  <inkml:trace contextRef="#ctx0" brushRef="#br0" timeOffset="137784.07">12213 7535 0,'0'0'0,"-21"0"0,0-21 0,0 21 16,-1 0-16,1 0 31,0 0-31,0 0 15,0 0 17,0 0-32,-1 0 0,1 0 0</inkml:trace>
  <inkml:trace contextRef="#ctx0" brushRef="#br0" timeOffset="137987.94">10858 7684 0,'0'0'0,"-21"21"0,0-21 16,21 21-16,-21-21 0,63 0 31,-21 0-31,1 0 0,20 0 16,0 0-16,1 0 0,20 0 0,1-21 15,-1 21-15,1-21 0,20 21 0,1-22 16,-22 1-16,22 21 0</inkml:trace>
  <inkml:trace contextRef="#ctx0" brushRef="#br0" timeOffset="138318.78">13970 7197 0,'0'-21'0,"0"42"0,0-64 0,0 22 16,0 0-16,0 0 0,-21 21 15,0 0-15,-1 0 0,1 0 16,0 0-16,0 0 0,0 0 16,0 0-16,-1 0 0,-20 21 0,21 0 15,0 0-15,-22 1 0,22 20 16,0-21-16,-21 43 0,21-22 15,-1-21-15,22 0 0,0 22 16,0-22-16,0 0 0,0 0 0,0 0 16,22-21-16,-22 21 0,21-21 15,21 0-15,-21 0 0,0 0 0,22 0 16,-1 0-16,-21 0 0,22 0 0,-1-21 16</inkml:trace>
  <inkml:trace contextRef="#ctx0" brushRef="#br0" timeOffset="138776.37">14097 6879 0,'0'0'0,"-42"-21"0,20 21 0,-20-21 16,0 21-16,-43 0 0,43 0 16,-1 0-16,-20 21 0,-1 0 15,22 0-15,-21 1 0,-1-1 0,1 21 16,20-21-16,-20 22 0,20-1 15,1 0-15,0 1 0,21 20 16,-1-21-16,1 1 0,21-1 0,0 0 16,0 1-16,21-1 0,1 0 15,-1-20-15,21 20 0,0-21 0,1 0 16,-1 0-16,0 1 0,1-22 0,20 21 16,-20-21-16,-1 0 0,0 0 15,22 0-15,-22 0 0,0 0 0,43-43 16,-43 22-16,1 0 15,-1 0-15,0-21 0,22-1 16,-43 1-16,21 0 0,1-22 0,-22 1 16,21-1-16,-21 22 0,-21-85 15,0 84-15,0 1 0,-21 0 0,-21-1 16,0 22-16,-1 0 0,1 0 16,-43-21-16,22 42 15,20 0-15,-20 0 0,21 21 0,-1 0 16,-20-21-16,20 42 0,22-21 0,-21 1 15,0 20-15,20-21 0,1 0 16,0 22-16,0-22 0,21 21 16,0-21-16</inkml:trace>
  <inkml:trace contextRef="#ctx0" brushRef="#br0" timeOffset="139436.2">14055 8213 0,'-22'0'0,"1"0"0,0 0 16,0 0-16,0 0 0,0 0 15,63 0 16,-21 0-31,21 0 16,1 0-16,-1 0 0,22 0 0,-22 0 16,21 0-16,1 0 0,-1 0 15,1 0-15,-22 0 0,1 0 0,-1 0 16,-21 0-16,21 0 0,-42-21 0,0-1 31,0 1-15,-42 21-16,21 0 0,0-21 0,0 21 15,-1-21-15,1 21 0,0-21 16,0 21-16,0-21 0,21-1 31,21 22-31,0 0 0,0 0 0,0 0 16,1 0-16,-1 0 0,0 0 0,0 22 16,0-22-16,0 21 0,1 0 15,-22 0-15,0 0 0,0 22 0,-22-22 16,1 0-16,0 0 0,-21 0 0,-1 0 15,-20 1-15,-1-1 0,22 0 16,-21 0-16,-1 0 0,1 0 16,-43 1-16,63-1 0,22 0 15,0-21-15,0 0 0</inkml:trace>
  <inkml:trace contextRef="#ctx0" brushRef="#br0" timeOffset="139994.44">15875 7662 0,'0'-21'0,"0"42"0,0-63 16,0 21-16,0 0 0,0 0 15,0-22-15,0 22 0,-21 0 0,0 21 16,-1-21-16,1 0 0,0 21 16,-21 0-16,21 0 0,-22 0 0,1 21 15,0 0-15,-22 21 0,22-21 0,-1 22 16,1-1-16,-21 0 0,20 1 15,1 20-15,21-20 0,-22 20 0,22 1 16,-21-22-16,21 21 0,0 1 16,-1-22-16,22 22 0,0-22 0,0 0 15,0 1-15,0-1 0,0-21 16,0 22-16,22-22 0,-22 0 16,42 0-16,21-21 0,-20 0 15,-1 0-15,0 0 0,1 0 0,20 0 16,1-21-16,-22 0 0,0-22 15,22 22-15</inkml:trace>
  <inkml:trace contextRef="#ctx0" brushRef="#br0" timeOffset="140694.75">15960 8107 0,'0'0'15,"21"-21"-15,-21 0 0,0-1 0,0 1 16,-21 21 0,-1 0-16,1 0 0,0 0 0,0 0 15,0 21-15,0 1 0,-1-1 0,1 0 16,-21 0-16,21 21 0,0-20 15,-1 20-15,22-21 0,-21 21 0,21-20 16,-21-1-16,21 0 0,0 0 16,0 21-16,0-20 0,21-1 15,0-21 1,1 0-16,-1 0 16,0 0-16,0-21 0,-21-1 15,0 1-15,0 0 16,0 0-16,0 0 0,0 0 15,0-22-15,0 22 0,0 0 0,0-21 16,0 20-16,21 1 0,-21-21 0,21 21 16,-21 0-16,22-1 0,-1 1 15,0 21-15,0-21 0,0 21 0,22 0 16,-22 0-16,21 0 0,0 0 16,-20 0-16,20 21 0,0 0 0,-21 22 15,1-22-15,-1 0 0,-21 21 16,0 1-16,0-22 0,0 21 0,0-21 15,0 1-15,0 20 0,-21-21 16,-1 0-16,1 0 0,21 1 0,-21-1 16,0 0-16,0-21 0,0 21 15,21-42 17,0 0-32,0 0 15,0-1-15,0-20 0,21 21 0,0 0 16,0-22-16,21 1 0,-20 0 15,20-1-15,21-20 0,-20 21 16,-1 20-16,64-20 0,-64 42 16,1 0-16,-1 0 15,0 0-15,-21 21 0,1 0 0,-1 1 16,0-1-16,-21 21 0,0-21 16,0 22-16,0-1 0,0-21 0,-21 21 15,0-20-15,-1-1 0,1 0 0,0 21 16,0-21-16,0 1 0,0-22 15,21 21-15,-22-21 0,1 21 16,21-42 15,21 21-31,1-21 0,-1-1 0,0 1 16,0 0-16,0-21 0,22-1 0</inkml:trace>
  <inkml:trace contextRef="#ctx0" brushRef="#br0" timeOffset="140951.6">17166 7684 0,'42'-43'16,"-84"86"-16,106-107 0,-43 43 0,0 0 0,0 0 16,0-1-16,-21 44 15,0-1-15,0 0 16,0 0-16,-21 21 0,0-20 0,0 20 16,0 0-16,-1 1 0,1 20 15,-21-21-15,21 1 0,0-1 0,-1 22 16,1-22-16,0 0 0,0-21 15,0 22-15,0-1 0,21-21 16,0 0-16,0 1 0,0-1 0,21-21 47,0-21-47,0-1 0,0 1 16,-21 0-16,21 0 0</inkml:trace>
  <inkml:trace contextRef="#ctx0" brushRef="#br0" timeOffset="141139.49">16954 7938 0,'22'0'47,"-1"21"-47,0-21 0,0 0 16,0 0-16,22 0 0,-1 0 15,0 0-15,1 0 0,-22 0 0,21 0 16,0-21-16,1 21 0</inkml:trace>
  <inkml:trace contextRef="#ctx0" brushRef="#br0" timeOffset="141526.28">17505 8022 0,'-21'21'0,"42"-42"0,-64 42 0,43 1 15,-21-22-15,0 21 16,42-21 15,0 0-31,1 0 16,-1-21-16,0 21 0,0-22 0,0 22 16,0-21-16,1 0 0,-1 0 15,0 21-15,-21-21 0,21 0 0,-21-1 16,0 1-16,-21 21 15,0 0-15,0 0 16,-22 0-16,22 21 0,-21 1 16,21-1-16,-22 0 0,1 0 0,21 0 15,-22 22-15,22-22 0,0 21 16,0-21-16,0 22 0,21-22 0,0 0 16,0 21-16,0-21 0,0 1 15,21-1-15,0 0 0,0-21 16,0 0-16,1 0 0,20 21 0,-21-21 15,21 0-15,-20 0 0,-1 0 16,21-21-16,-21 21 0,22-21 0,-22 0 16,21-1-16</inkml:trace>
  <inkml:trace contextRef="#ctx0" brushRef="#br0" timeOffset="142103.94">17949 7980 0,'0'0'0,"0"-21"15,0 0-15,0-1 16,21 22 0,1 0-16,-1 0 15,0 0-15,0 0 16,-21 22-16,0-1 15,0 21-15,0-21 0,0 0 0,0 22 16,0-22-16,0 21 0,0-21 0,-21 22 16,21-22-16,-21 0 0,0 0 15,-1 0-15,-20 1 0,21-1 0,0 0 16,0-21-16,-1 21 0,1-21 16,21-21 15,21 0-31,1 0 15,-1-1-15,0 1 0,0-21 0,21 21 16,-20-22-16,20 1 0,-21 0 16,0 21-16,22-22 0,-22 22 15,0 0-15,0 0 0,0 21 0,0-21 16,-21 42 0,0 0-16,-21-21 15,0 42-15,0-21 0,0 1 0,0 20 16,-1-21-16,1 21 0,0-20 15,0 20-15,0-21 0,21 21 0,0-20 16,-21-1-16,21 0 0,0 0 16,0 0-16,0 0 0,0 1 15,21-1-15,0-21 16,21 0-16,-21 0 0,1 0 16,20 0-16,0 0 0,1-21 15,-1-1-15,21 1 0,-20 0 0,-1 0 16,0 0-16</inkml:trace>
  <inkml:trace contextRef="#ctx0" brushRef="#br0" timeOffset="142372.01">19008 7557 0,'0'0'16,"-22"0"-16,1 21 15,0 0-15,0 0 16,0 21-16,0-20 0,-1 20 15,1 0-15,0 1 0,-21-1 16,21 0-16,-1 22 0,1-22 0,0 0 16,0 1-16,0-1 0,0 0 15,21 1-15,0-22 0,-22 0 0,22 21 16,0-20-16,-21-22 0,21 21 0,0 0 16,21-21-16,1 0 15,-1 0-15,0 0 0,0 0 16,0-21-16,0 0 0,1-1 0,20 1 15,-21 0-15</inkml:trace>
  <inkml:trace contextRef="#ctx0" brushRef="#br0" timeOffset="142555.12">18563 7916 0,'-21'0'0,"42"0"0,-63 0 0,63 0 31,0 0-31,0 0 16,0 0-16,22 0 0,-22 0 16,21 0-16,1 0 0,-22 0 15,21 0-15,0 0 0,1 0 0,41 0 16</inkml:trace>
  <inkml:trace contextRef="#ctx0" brushRef="#br0" timeOffset="142838.2">19621 7832 0,'0'0'0,"-21"0"0,0 0 15,0 0-15,0 0 0,-22 0 16,22 0-16,0 0 0,-21 21 0,21 0 16,-22 0-16,22 0 0,-21 1 0,21 20 15,-43 43-15,43-64 16,0 21-16,0 0 0,-1 1 15,22-22-15,0 21 0,0-21 0,0 1 16,0-1-16,0 0 0,0 0 0,0 0 16,22 0-16,-1-21 0,0 0 15,21 0-15,-21 0 0,22 0 0,-22 0 16,21 0-16,1 0 0,-1-21 0,0 0 16,1 0-16,-1 0 0,0 0 15,22-22-15</inkml:trace>
  <inkml:trace contextRef="#ctx0" brushRef="#br0" timeOffset="143268.82">20087 7599 0,'0'0'0,"0"-42"0,0 20 15,0 1-15,-21 42 16,0 1 0,0-1-16,-1 0 0,-20 21 0,21-21 15,0 22-15,-22-1 0,22 22 0,-21-22 16,0 64-16,20-64 15,1 22-15,0-22 0,0 0 0,21 1 16,-21-1-16,21-21 16,0 0-16,0 0 0,0 1 0,0-1 15,21 0-15,0-21 0,0 0 0,0 0 16,22 0-16,-22 0 0,0 0 16,21 0-16,-20-21 0,20 0 0,-21-1 15,21 1-15,-20 0 0,-1-21 16,0 21-16,21-22 0,-42 1 0,21 21 15,1 0-15,-22-1 0,0 44 32,-22-1-32,22 0 0,-21 21 15,0-21-15,0 1 0,21 20 16,-21-21-16,21 0 0,-21 0 16,21 1-16,-22-22 0,22 21 0,0 0 15,22-21 16,-1 0-31,0-21 16,0 0-16,0-1 0</inkml:trace>
  <inkml:trace contextRef="#ctx0" brushRef="#br0" timeOffset="143422.73">20256 7938 0,'0'-22'0,"0"44"0,0-65 0,-21 22 15,0 21 1,0 0-1,21 21 1,0 0 0,21-21-1,0 0-15,0 0 0</inkml:trace>
  <inkml:trace contextRef="#ctx0" brushRef="#br0" timeOffset="143663.1">20680 7938 0,'-21'0'16,"-1"0"-16,1 0 16,0 0-16,-21 21 0,21-21 15,-1 21-15,-20 0 0,21 0 0,0 22 16,-22-22-16,22 0 0,0 21 16,21-21-16,0 22 0,-21-22 0,21 0 15,0 21-15,0-20 0,0-1 0,0 0 16,21 0-16,0 0 15,22-21-15,-22 0 0,0 0 0,21 0 16,-21 0-16,22 0 0,-1 0 16,22 0-16,-22-21 0,0 0 0,1 0 15</inkml:trace>
  <inkml:trace contextRef="#ctx0" brushRef="#br0" timeOffset="144218.18">21251 7641 0,'0'0'0,"0"-21"15,0 0-15,-21 42 32,0 0-32,0 22 0,0-22 0,21 0 15,-22 21-15,1 1 0,0-1 16,0-21-16,0 21 0,21 1 0,-21-1 16,-1 0-16,1 1 0,21-1 0,-21-21 15,21 0-15,-21 1 0,21-1 16,0 0-16,0-42 47,0 0-47,21-1 0,-21 1 0,21 0 15,0 0-15,1 0 0,20 0 16,-21-22-16,0 22 0,0 0 0,22 0 16,-22 0-16,0 21 0,0-22 15,0 22-15,1 0 0,-1 0 16,-21 22 15,-21-22-31,-1 0 16,1 21-16,0-21 0,0 0 15,0 0-15,0 21 0,-1-21 16,1 0-16,21 21 16,-21 0-16,0-21 0,21 21 0,0 1 15,0-1-15,-21 0 0,21 21 0,0-21 16,0 1-16,0-1 0,0 0 15,0 0-15,0 0 0,0 0 0,21-21 16,-21 22-16,21-1 0,0-21 16,0 0-16,1 0 0,-1 0 15,0 0-15,0 0 0,0 0 16,0 0-16,1-21 16,-1 21-16,0-22 0,0 1 15,21 0-15,-20 0 0</inkml:trace>
  <inkml:trace contextRef="#ctx0" brushRef="#br0" timeOffset="144484.25">21844 7789 0,'0'0'0,"0"-21"0,0 0 0,-21 21 47,21 21-47,-21 0 0,-1 1 0,1-1 16,0 0-16,-21 21 15,21-21-15,-1 22 0,1-1 0,0-21 0,0 22 16,0-1-16,21-21 16,0 21-16,-21-20 0,21 20 0,0-21 15,0 0-15,0 0 0,0 1 16,21-22-16,0 0 0,0 21 16,0-21-16,22 0 0,-1 0 0,0 0 15,-21 0-15,22 0 0,-1-21 16,0-1-16,1 1 0</inkml:trace>
  <inkml:trace contextRef="#ctx0" brushRef="#br0" timeOffset="144762.09">22288 7705 0,'0'0'0,"0"-21"0,22 21 31,-1 0-31,-21 21 0,21-21 15,0 21-15,0 0 0,0 0 16,-21 22-16,0-22 0,0 0 16,0 21-16,0 1 0,0-1 15,-21 0-15,0 1 0,0-22 0,0 21 16,0 0-16,-1-20 0,1 20 16,0-21-16,0 0 0,21 0 15,-21 1-15,-22-1 0,22 0 16,0-21-16,0 0 15,0 0-15,0 0 0,-1 0 16,-20 0-16</inkml:trace>
  <inkml:trace contextRef="#ctx0" brushRef="#br0" timeOffset="146264.24">847 10859 0,'0'0'0,"21"0"0,0 0 0,0 0 16,0 0-1,0 0-15,-21-22 16,22 1-16,-1 0 0,-21 0 16,0 0-16,0 0 0,0-1 15,0 1-15,0 0 0,0-21 0,0 21 16,-21-1-16,-1 1 0,-20 0 16,21 0-16,0 0 0,-22 21 15,22 0-15,-21 0 0,0 0 0,-1 21 16,-20 0-16,20 0 0,1 22 0,0-1 15,-1-21-15,1 21 16,0 1-16,21-1 0,-1 0 0,1 1 0,0-1 16,21 22-16,0-22 15,0 0-15,0-21 0,21 22 0,0-22 16,1 0-16,20 0 0,-21 0 16,21-21-16,1 0 0,-1 0 0,22 0 15,-22-21-15,0 0 0,1 0 16,-1 0-16,21 0 0,-20-22 0,-1 1 15,22 21-15,-22-22 0,0-20 16,22 21-16,-22-22 0,0 22 16,-20-43-16,20 22 0,-21-1 15,21 1-15,-20-22 0,-1 21 0,0 1 16,0 21-16,0-22 0,0 1 16,1 20-16,-1 1 0,-21 21 0,0-22 15,0 22-15,-21 21 16,-22 0-16,22 43 15,0-22-15,0 21 0,-22 0 16,22 1-16,0-1 0,-21 22 16,21-1-16,-1 22 0,1 42 15,21-43-15,-21-20 0,21-1 16,0-20-16,0 20 0,0-20 0,21-1 16,0-21-16,1 21 0,-1-20 15,21-1-15,-21-21 0,22 21 16,-22-21-16,21 0 0,0 0 15,1 0-15,-22-21 0,21 0 0,1-1 16,-1 1-16,0 0 0</inkml:trace>
  <inkml:trace contextRef="#ctx0" brushRef="#br0" timeOffset="147178.71">2032 10499 0,'-21'0'31,"0"21"-31,21 0 15,-22 0-15,1 0 0,0 22 0,0-22 16,0 21-16,0 1 16,-1-22-16,1 21 0,21 0 0,0-20 15,0 20-15,0-21 0,0 0 16,0 22-16,0-22 0,21 0 16,1 0-16,-1-21 0,0 0 15,0 0-15,0 0 0,22 0 0,-22 0 16,0-21-16,21 0 0,-21 0 0,22-1 15,-22 1-15,0 0 0,21 0 16,-20 0-16,-22-22 0,21 22 0,-21-21 16,0 0-16,0 20 15,0-20-15,0 0 0,0-1 0,-21 22 0,-1-21 16,1 21-16,0 0 16,0 21-16,0 0 0,-22 0 0,22 0 15,0 0-15,0 21 0,0 0 0,0 0 16,-1 21-16,1-20 0,0 20 15,0 0-15,0-21 0,21 22 0,0-1 16,0 0-16,0-20 0,0 20 16,0-21-16,0 0 0,0 0 0,0 1 15,21-1-15,0-21 0,0 0 16,0 0-16,22 0 0,-22 0 0,21 0 16,-21 0-16,22 0 0,-1-21 15,0 21-15,1-22 0,-1 1 0,0-21 16,1 21-16,-1 0 0,0-22 15,1 22-15,-22-21 0,0 21 16,0-22-16,0 22 0,1 0 0,-22 0 16,0 0-16,0 42 31,0 0-31,-22 0 0,1 0 16,0 0-16,21 22 15,0-22-15,0 0 0,-21 21 0,21-20 0,0 20 16,0-21-16,0 0 0,0 22 15,0-22-15,21 0 0,0 0 16,0-21-16,22 0 0,-22 0 16,0 0-16,0 0 15,22 0-15,-22 0 0,21-21 0,-21 0 16,22 0-16,-1-1 0,-21 1 16,0 0-16,22-21 0,-22 21 0,0-22 15,0 22-15,-21-21 0,21 21 0,0-1 16,-21 1-16,0 0 0,0 0 15,0 42 1,0 0 0,0 0-16,0 22 15,0-22-15,-21 0 0,21 0 0,-21 22 16,21-22-16,0 0 0,0 21 16,0-21-16,0 1 0,0-1 0,0 0 15,21 0-15,0 0 0,1-21 0,-1 0 16,21 0-16,0 0 0,1 0 15,-1 0-15,0 0 0,1 0 0,20-21 16,-20 0-16,-1 0 0,0 0 0,22-1 16,-22 1-16,-21-21 0,22 0 15,-1-1-15,-21-20 0,0 20 0</inkml:trace>
  <inkml:trace contextRef="#ctx0" brushRef="#br0" timeOffset="147653.44">4043 10181 0,'0'-42'0,"-21"232"16,42-401-16,-21 274 0,-21-126 15,21 84-15,-22 0 16,1 0-16,0 22 0,0-1 16,0 0-16,21 22 0,-21-22 0,-1 22 15,1-1-15,0-21 0,21 22 0,-21-22 16,0 1-16,21-1 0,0 0 16,-21-21-16,-1 22 0,22-22 0,-21 0 15,21 0-15,0 0 0,0-42 31,0 0-15,0 0-16,0 0 0,21 0 0,1-22 16,-1 22-16,21-21 15,-21 21-15,22-22 0,-1 22 0,-21-21 16,21 21-16,1-1 0,-22 1 0,21 0 16,-21 21-16,22 0 0,-1 0 15,-21 0-15,22 21 0,-22 0 0,21 1 16,-21-1-16,0 21 0,1-21 0,-22 0 15,0 1-15,0 20 0,0-21 16,-22 0-16,1 0 0,0 1 16,-21-1-16,-1 0 0,22 0 0,-21 0 15,0-21-15,-1 21 0,-20-21 16,20 0-16,1 0 0,0 0 0,-1 0 16,1 0-16,21 0 0,-21 0 0,20 0 15,1 0-15,0 0 0,0 0 16,21-21-16,0 0 0,0 0 15,21 0-15,0 0 16,0-1-16,22 1 0,-1 0 16,0-21-16,1 21 0</inkml:trace>
  <inkml:trace contextRef="#ctx0" brushRef="#br0" timeOffset="147927.32">4995 9948 0,'0'0'16,"-21"0"-16,21 22 0,-21-22 0,0 21 0,0 0 15,-1 21-15,1-21 0,0 22 0,0-1 16,0 0-16,0 1 0,-1 20 16,1 1-16,0-22 0,0 0 15,0 22-15,0-22 0,21 1 0,-22-1 16,22-21-16,-21 21 0,21-20 0,0-1 15,0 0-15,0 0 16,21-21-16,1 0 16,-1 0-16,0 0 0,0 0 0,21-21 15,-20 0-15,-1 0 0,21-1 0,-21 1 16</inkml:trace>
  <inkml:trace contextRef="#ctx0" brushRef="#br0" timeOffset="148299.63">4995 10435 0,'0'0'0,"-21"0"16,21 21-16,0 1 16,21-22-1,0 0 1,1 0-16,-1 0 0,0 0 0,0-22 16,0 22-16,0-21 0,1 0 15,-1 21-15,0-21 0,0 0 0,0 21 16,-21-43-16,21 43 0,-21-21 15,0 0-15,0 0 16,-21 21-16,0 0 16,0 0-16,0 0 0,-22 21 0,22 0 15,0 0-15,0 1 0,-21 20 16,20-21-16,1 21 0,0 1 0,21-1 16,0-21-16,-21 22 0,21-22 0,0 21 15,0-21-15,0 0 0,0 1 16,0-1-16,21 0 0,0-21 15,0 21-15,1-21 0,-1 0 0,0 0 16,0 0-16,0 0 0,22 0 16,-22 0-16,21-21 0,0 21 0,1-21 15,-1 0-15,0 21 0,1-22 0</inkml:trace>
  <inkml:trace contextRef="#ctx0" brushRef="#br0" timeOffset="149006.75">6054 10202 0,'0'0'0,"0"-21"0,0 0 0,0 0 0,-22 0 16,-20 21-16,21 0 16,0 0-16,0 0 15,-22 21-15,22 0 0,-21 0 0,21 0 16,-22 1-16,1 20 0,0-21 0,20 21 16,-20 22-16,21-22 0,0 1 15,0-1-15,-1 0 0,1 1 0,21-1 16,0-21-16,0 21 0,0-20 0,21-1 15,1 0-15,-1 0 0,0 0 16,21-21-16,-21 0 0,22 0 0,-1 0 16,0 0-16,-20 0 0,20 0 15,21 0-15,-20 0 0,-1-21 0,0 0 16,1 0-16,-1-22 0,0 22 16,1-21-16,-1 0 0,-21-22 0,22 22 15,-1-22-15,-21 1 0,21-1 16,-20 1-16,20-1 0,-21 1 0,21-43 15,-20 42-15,-1 22 0,-21 0 16,0 21-16,0-1 0,0 1 16,0 0-16,-21 21 15,-1 21-15,1 0 16,0 1-16,0 20 0,0 0 16,0 1-16,-1-1 0,22 0 15,-42 43-15,42-43 0,0 22 16,-21-22-16,21 22 0,0-22 15,-21 0-15,21 1 0,0-1 0,0-21 16,0 21-16,21-20 0,0-1 0,0 0 16,0-21-16,1 0 0,20 21 15,-21-21-15,21 0 0,1 0 0,-22-21 16,21 21-16,1-21 0,-1 0 16,-21-1-16,21 1 0,-20-21 0,20 21 15,-21-22-15,0 22 0,22-42 16,-43 42-16,0 42 15,-22 0 1,1 21-16,0-21 0,0 22 16,21-22-16,0 0 15,0 21-15,0-20 0,0-1 0,0 0 16,0 0-16,0 0 0,0 0 0,0 1 16,21-22-16,0 0 15,0 0-15,1 0 0,-1 0 0,0 0 16,21 0-16,-21 0 0,1-22 0,20 1 15,-21 0-15,0 0 16,22 0-16</inkml:trace>
  <inkml:trace contextRef="#ctx0" brushRef="#br0" timeOffset="149174.7">7387 10181 0,'0'0'0,"-85"-21"31,64 21-31,0 0 15,21 21 17,21-21-17,0 0-15,1 0 0</inkml:trace>
  <inkml:trace contextRef="#ctx0" brushRef="#br0" timeOffset="149912.85">7662 10202 0,'-21'22'16,"0"-1"-1,0-21-15,0 21 0,-1 21 0,1-21 0,0 1 16,0 20-16,21-21 0,-21 21 16,0-20-16,21 20 0,0-21 0,0 21 15,0-20-15,0-1 0,0 0 0,0 0 16,0 0-16,0 0 0,0 1 15,21-22-15,0 0 0,0 21 0,21-21 16,-20 0-16,20 0 0,0 0 0,1 0 16,-1 0-16,-21-21 15,21-1-15,1 1 0,-1 0 0,0-21 16,1-1-16,-1 1 0,-21 0 0,22-1 16,-1-20-16,-21 21 0,21-22 15,1-42-15,-22 64 0,0-22 16,0 22-16,-21 21 0,21-21 15,-21 20-15,0 1 0,0 0 0,-21 21 16,0 21 0,0 0-16,0 1 0,21-1 15,-21 21-15,-1 0 0,1-20 16,21 20-16,-21 0 0,0 1 0,21-22 16,-21 21-16,0 0 0,-22 43 15,43-64-15,-21 22 0,0-1 16,21-21-16,-21 0 0,21-42 47,21 0-47,0 0 0,0 0 15,0-1-15,22 1 0,-22 0 0,21 0 16,-21 0-16,22 0 0,-22-1 16,0 22-16,21-21 0,-20 21 0,-1 0 15,0 0-15,0 0 0,0 0 16,-21-21-16,0 42 31,-21-21-31,0 21 16,0 1-16,-22-22 0,22 21 15,0 0-15,0 0 0,-21 21 16,42-20-16,-22-1 0,22 21 16,0-21-16,0 0 0,0 1 0,0-1 15,0 0-15,0 0 0,0 0 0,22 0 16,-1-21-16,0 0 15,0 0-15,0 0 0,22 0 16,-22 0-16,0 0 0,21 0 0,-21 0 16,22 0-16,-22-21 0,21 0 15</inkml:trace>
  <inkml:trace contextRef="#ctx0" brushRef="#br0" timeOffset="150410.88">9080 10414 0,'0'0'0,"-21"0"0,21 21 31,21-21-15,1 0-16,-1 21 0,0-21 16,21 0-16,1 0 0,-22 0 0,21 0 15,0 0-15,-20 0 0,20 0 16,0 0-16,1 0 0,-22 0 0,21 0 15,-21-21-15,0 21 0,22 0 0,-22-21 16,-21 0-16,21 21 0,-21-21 16,0 0-16,0-1 0,0 1 15,-21 0-15,21 0 0,-21 21 16,-22-21-16,22 21 0,0 0 16,0 0-16,0 0 0,0-21 0,-1 21 15,44 0 16,-1 0-31,0 0 0,0 0 0,0 0 16,22 0-16,-22 0 0,0 0 16,21 0-16,-21 21 0,1-21 0,-22 21 15,0 0-15,0 0 0,0 0 16,0 1-16,0-1 0,-22 0 16,-20 0-16,21 0 0,-21 22 15,20-22-15,-20 0 0,0 0 0,-43 21 16,43-20-16,-1-1 0,22 0 15,-21 0-15,21 0 0,0-21 16,-1 21-16,1-21 0,0 0 0</inkml:trace>
  <inkml:trace contextRef="#ctx0" brushRef="#br0" timeOffset="151203.31">11155 9821 0,'0'0'0,"0"-21"16,-21 21 0,-1 0-16,1 0 15,-21 21-15,0 1 0,20-1 0,-20 0 16,0 21-16,-1 1 0,22-22 16,-21 21-16,0 0 0,20 1 0,-20-1 15,0 0-15,21 1 0,-22-1 0,22 22 16,-21-22-16,21 0 0,-1-21 15,1 22-15,0-22 0,21 21 16,0-21-16,-21 1 0,21-44 31,21 1-31,0 0 16,0 0-16,1-21 0,-1-1 0,0 1 16,0-22-16,21 22 0,-20-21 15,20 20-15,0-20 0,1-1 0,-1 1 16,0-1-16,1 1 0,-1-1 15,0 22-15,1 0 0,105-85 32,-127 105-32,0 22 0,0 0 0,-21 22 15,0-1-15,0 0 0,0 21 0,0 1 16,0-1-16,0 21 0,0-20 16,0 20-16,-21-20 0,0-1 0,0 21 15,21-20-15,-21-1 0,-1 0 16,1 1-16,21-1 0,0 0 0,-21 1 15,0-22-15,21 21 0,-21-21 0,21 1 16,0-1-16,0 0 16,0-42-1,0 0-15,0-1 16,0 1-16,0 0 16,0 0-16,0-21 0</inkml:trace>
  <inkml:trace contextRef="#ctx0" brushRef="#br0" timeOffset="151375.21">10583 10181 0,'-21'0'0,"169"0"0,-275 0 0,85 0 16,21 0-16,0 0 0,42 0 31,0 0-31,0 0 0,21 0 16,-20 0-16,20 0 0,0 0 0,22-21 16,-1 21-16,1-21 0,20 21 0,-20 0 15,21-21-15,-22 21 0,22 0 16,-22-21-16,1-1 0,-1 22 15,-20-21-15,20 0 0,-21 21 0</inkml:trace>
  <inkml:trace contextRef="#ctx0" brushRef="#br0" timeOffset="151579.63">11726 9970 0,'-84'21'32,"168"-42"-32,-211 63 0,106-21 0,-21 0 0,21 22 0,-1-22 15,-20 0-15,21 21 0,-21-21 16,20 22-16,1-22 0,0 21 15,21-21-15,0 22 0,0-22 0,0 0 16,0 0-16,0 0 0,21 1 0,0-22 16,1 0-16,-1 0 0,21 0 0,0 0 15,-20 0-15,20 0 0,0-22 16,1 22-16,-1-21 0,0-21 16,1 21-16,-1 0 0,21-22 0</inkml:trace>
  <inkml:trace contextRef="#ctx0" brushRef="#br0" timeOffset="151847.47">12340 9504 0,'0'-21'0,"0"42"0,0-63 0,0 20 15,-21 22-15,0 0 0,0 0 16,-1 0-16,-20 22 0,21 20 16,-21 43-16,-1-43 0,22 21 15,0 1-15,-21-1 0,20-20 16,1 20-16,0-20 0,21 20 0,-21-21 15,0 1-15,0-1 0,21-21 16,0 22-16,-22-22 0,22 21 0,0-21 16,0 0-16,0 1 0,0-1 15,0 0-15,22-21 0,-1 0 16,0 0-16,0 0 16,21-21-16,-20 21 0,20-21 0,-21-1 15,21 1-15,1 0 0,-1-21 0</inkml:trace>
  <inkml:trace contextRef="#ctx0" brushRef="#br0" timeOffset="152068.89">12615 9991 0,'-148'106'15,"296"-212"-15,-169 106 16,0 21-16,0 0 0,0 0 16,-1 0-16,-20 1 0,21-1 15,0 0-15,0 21 0,-1-21 0,1 1 16,0-1-16,0 0 0,21 0 0,0 0 15,0 0-15,0 1 16,0-1-16,21-21 0,0 0 16,0 0-16,22 0 0,-22 0 15,21 0-15,1 0 0,-22-21 16,21 21-16,0-22 0,1 1 0,-1 0 16</inkml:trace>
  <inkml:trace contextRef="#ctx0" brushRef="#br0" timeOffset="152702.16">13017 10054 0,'-21'0'16,"0"0"0,0 21-16,0 1 0,0-1 0,-1 0 15,1 0-15,0 0 0,21 22 0,-21-22 16,21 0-16,-21 0 0,21 21 16,-21-20-16,21-1 0,0 0 15,0 0-15,0 0 16,21-21-16,0 0 15,0 0-15,-21-21 16,21 0-16,-21 0 16,21 0-16,-21-1 0,0 1 0,0 0 15,22 0-15,-1-21 0,-21 20 0,21 1 16,0-21-16,0 21 0,0-22 16,1 22-16,20 0 0,-21 0 0,21 21 15,-20-21-15,20 21 0,-21 0 16,21 0-16,-20 0 0,-1 0 0,0 0 15,0 21-15,0 0 0,-21 0 0,21 0 16,-21 1-16,0-1 0,0 0 16,0 0-16,0 0 0,0 22 15,0-22-15,0 0 0,0 0 0,-21 0 16,0 0-16,21 1 0,-21-1 16,0-21-16,21 21 15,-21-21-15,21-21 31,0 0-31,0-1 0,21 1 0,0 0 16,0 0-16,0 0 0,22 0 0,-22-22 16,21 22-16,0-21 0,-20 21 15,20-1-15,-21 1 0,21 0 16,-20 21-16,-1 0 0,21 0 0,-21 0 16,-21 21-16,21 0 15,-21 22-15,0-22 0,0 0 16,0 0-16,-21 0 0,0 1 0,21 20 15,-21-21-15,0 0 0,21 0 16,-21 1-16,-1-1 0,22 0 16,22-21 15,-1-21-31,0 21 0,0-21 16,0-1-16,0 1 0</inkml:trace>
  <inkml:trace contextRef="#ctx0" brushRef="#br0" timeOffset="153018.59">14266 10012 0,'21'0'0,"-42"0"16,42-21-16,-42 21 15,0 0-15,0 0 0,0 0 0,-22 0 16,22 21-16,-21-21 0,21 21 16,0-21-16,-1 21 0,1 0 0,21 1 15,0-1 1,21-21-16,1 21 0,-1-21 15,0 21-15,0-21 0,0 21 0,0-21 16,1 21-16,-1-21 0,0 22 16,0-1-16,0 0 15,-21 0-15,0 0 0,0 0 0,-21 1 16,0-1-16,-21-21 0,20 21 16,-20-21-16,21 0 0,-21 21 0,20-21 15,-20 0-15,21 0 0,0 0 0,0 0 16,-1 0-16,1-21 0,0 0 15,21 0-15,-21-1 16,21 1-16,0-21 0,0 21 0</inkml:trace>
  <inkml:trace contextRef="#ctx0" brushRef="#br0" timeOffset="153202.48">13462 9525 0,'0'0'0,"-21"-21"0,0 21 0,-1 0 15,1 0-15,0-21 0,0 21 16,21-21 0,-21 21-1,0 0 1,-1 0 0,1 0-16,-21 0 0</inkml:trace>
  <inkml:trace contextRef="#ctx0" brushRef="#br0" timeOffset="153381.39">12001 9631 0,'-21'0'0,"42"0"0,-63 21 0,21-21 16,42 0 0,0 0-16,0 0 15,22 0-15,-1 0 0,22 0 16,-1 0-16,22 0 0,-1-21 0,1 21 15,0-21-15,42 21 0,-21 0 16</inkml:trace>
  <inkml:trace contextRef="#ctx0" brushRef="#br0" timeOffset="153652.6">14859 9271 0,'0'-21'0,"-21"0"16,0 21 0,-1 0-16,1 0 0,0 0 15,0 0-15,0 0 0,-22 0 16,22 21-16,0-21 0,-21 21 0,21 0 16,-1 0-16,1 1 0,0-1 15,0 0-15,21 0 0,0 0 0,0 0 16,0 1-16,21-1 0,21 0 15,-20-21-15,-1 0 0,21 0 16,-21 0-16,22 0 0,-1 0 0,-21 0 16,21 0-16</inkml:trace>
  <inkml:trace contextRef="#ctx0" brushRef="#br0" timeOffset="154084.35">15028 9059 0,'0'-21'0,"0"42"0,-21-42 0,0 0 15,-21 21-15,20 0 0,-20 0 16,21 0-16,-43 0 0,22 0 0,-21 21 16,-1 0-16,1 1 0,-1-1 15,1 0-15,-1 21 0,1 1 0,20-22 16,-20 21-16,42 0 0,-22-20 16,43 253-1,21-233 1,22 0-16,-1-20 0,0-1 0,22 0 15,-22 0-15,22-21 0,-22 0 16,0 0-16,22 0 0,-22 0 16,1 0-16,20 0 0,-21-42 15,1 21-15,-1-22 0,-21 22 0,22-42 16,-1 20-16,-21 1 0,21-22 0,-20 22 16,-22-21-16,0-1 0,0 22 15,0-22-15,0 22 0,0 0 0,-22-1 16,1 22-16,-21 0 0,0 0 15,20 0-15,-20 21 0,0 0 0,-22 0 16,22 0-16,0 21 0,-1 0 16,-20 0-16,42 21 0,-22-20 15,22 20-15,0 0 0,0 22 16,21 84 0,0-127-16,21 21 0,0 1 15</inkml:trace>
  <inkml:trace contextRef="#ctx0" brushRef="#br0" timeOffset="154516.14">14838 10202 0,'-21'0'15,"42"0"-15,-64 0 0,65 0 16,-1 0-1,0 0-15,21 0 0,1 0 16,-22 0-16,21 0 0,22 0 0,-22 0 16,0 0-16,1 0 0,20 0 15,-21 0-15,1 0 0,-1 0 0,0 0 16,-20 0-16,-1-21 0,0 0 0,0 21 16,-21-21-16,0 0 15,-21 0-15,0-1 0,-22 22 16,22-21-16,0 21 0,-21 0 0,21 0 15,-1 0-15,1-21 0,0 21 16,21 21 15,21-21-31,-21 21 0,21-21 16,1 22-16,-1-1 0,-21 0 16,21 0-16,-21 0 0,0 0 15,0 1-15,0-1 0,-21 0 16,0-21-16,-22 21 0,22-21 0,-21 0 15,-1 21-15,22-21 0,-21 0 16,0 0-16,20 0 0</inkml:trace>
  <inkml:trace contextRef="#ctx0" brushRef="#br0" timeOffset="155313.25">16785 10329 0,'0'0'0,"21"0"16,0 0-16,-21-21 0,22 0 0,-22 0 15,0 0-15,0 0 16,0-1-16,0 1 0,0 0 15,0 0-15,-22 0 0,22 0 16,-21-1-16,0 1 0,-21 0 0,21 0 16,-22 21-16,1 0 0,0 0 15,-1 0-15,1 0 0,-22 0 0,22 21 16,-21 0-16,20 0 0,1 1 16,0 20-16,-1-21 0,1 0 0,0 22 15,-1 20-15,22-21 16,21 1-16,0-22 0,0 21 0,0-21 15,0 22-15,21-22 0,22 0 0,-22-21 16,21 21-16,0-21 0,1 0 16,-1 0-16,0 0 0,1 0 0,20 0 15,-20-21-15,20 0 0,-21 0 16,1 0-16,-1-22 0,0 1 16,1 0-16,-1-1 0,0-20 0,1 20 15,-22-20-15,21-1 0,1 1 16,-22-1-16,21-20 0,-21 20 0,0-20 15,1 20-15,-1 22 0,-21-1 0,21 1 16,-21 0-16,0 21 0,-21 21 16,0 0-16,-1 0 15,1 21-15,0 21 0,0 0 0,0 1 16,0 20-16,-1 1 0,22-1 16,-21 1-16,0-22 0,0 22 0,21-1 15,0-21-15,-21 1 16,0 20-16,21-20 0,0-1 0,0-21 15,0 21-15,0-20 0,0-1 0,0 0 16,21 0-16,0-21 0,0 0 16,0 0-16,22 0 0,-22 0 0,21 0 15,-21-21-15,22 0 0,-1 0 16,0-1-16,22 1 0</inkml:trace>
  <inkml:trace contextRef="#ctx0" brushRef="#br0" timeOffset="156122.29">17611 10033 0,'-64'64'31,"106"-128"-31,-20 64 0,-65 0 0,22 0 16,0 21-16,0 0 0,0 1 0,-22-1 15,22 0-15,0 0 0,-21 0 0,20 0 16,1 22-16,0-22 0,21 0 16,0 21-16,0-20 0,0-1 0,0 0 15,0 0-15,0 0 0,21 0 0,22 1 16,-22-22-16,0 0 0,21 0 15,-21 0-15,22 0 0,-1 0 0,0 0 16,-20 0-16,20-22 0,-21 1 16,21 0-16,-20 0 0,20 0 15,-21-22-15,0 22 0,0-21 0,-21 0 0,0 20 16,0-20-16,0 0 16,0-1-16,0 22 0,0-21 0,0 21 15,-42 21-15,21-21 0,0 21 0,-22 0 16,1 0-16,0 0 0,-1 21 15,1 0-15,0 0 0,-1 0 0,1 0 16,21 1-16,-21 20 0,20-21 16,1 0-16,21 22 0,0-22 0,0 0 15,0 21-15,0-21 0,21 1 0,1-1 16,20 0-16,-21 0 0,21 0 16,1-21-16,-22 0 0,21 0 0,1 0 15,-1 0-15,0 0 0,-21 0 16,22 0-16,-1-21 0,-21 0 15,22 0-15,-22 0 0,21-22 0,-21 22 16,0 0-16,1-21 0,20 20 16,-42 1-16,21-21 0,0 42 0,-21-21 15,21 0-15,-21 42 32,-21 0-32,0 0 0,0 0 0,21 22 15,0-22-15,-21 0 0,21 0 0,-21 0 16,21 0-16,0 1 0,0-1 15,0 0-15,0 0 0,0 0 16,21-21-16,0 0 16,0 0-16,0 0 0,0 0 15,1 0-15,20-21 0,-21 0 0,0 21 16,22-21-16,-22 0 0,0-22 16,21 22-16,-21 0 0,1 0 0,-1-22 15,0 22-15,0 0 0,0 0 0,-21 0 16,-21 42-1,0 0 1,0 0-16,0 43 0,-1-43 16,1 21-16,21-21 0,0 22 15,0-22-15,0 21 0,0-21 16,0 1-16,0-1 0,0 0 16,21-21-16,1 0 0,-1 0 15,0 0-15,21 0 0,1 0 0,-1 0 16,-21-21-16,21 0 0,1-1 15,-1 1-15,0 0 0</inkml:trace>
  <inkml:trace contextRef="#ctx0" brushRef="#br0" timeOffset="156578.95">19113 9673 0,'0'-63'16,"-105"528"-16,210-867 0,-105 318 0,-21 84 15,0 21-15,0 21 16,0-21-16,0 22 0,-1 20 15,1-21-15,0 1 0,0 20 0,0-20 16,0-1-16,-1 21 0,1-20 16,21-1-16,-21-21 0,0 22 0,0-1 15,21 0-15,0-21 0,-21 1 16,-1-1-16,22 0 0,0 0 0,-21-21 16,21-21-1,0 0-15,0 0 16,21-1-16,-21 1 0,22 0 15,20 0-15,-21-21 0,0 20 0,22 1 16,-1 0-16,-21 0 0,21 0 16,1 0-16,-22 21 0,21 0 15,-21 0-15,1 0 0,20 0 0,-21 21 16,-21 0-16,21 0 0,-21 0 0,0 0 16,0 22-16,0-22 0,0 0 15,-21 21-15,0-20 0,0 20 0,-22-21 16,22 0-16,-21 0 0,0 1 15,-1-22-15,1 21 0,0 0 0,-1-21 16,1 0-16,0 0 0,20 0 0,1 0 16,0 0-16,21-21 15,0 0-15,0-1 16,21 1-16,22-21 0,-22 21 16,21 0-16</inkml:trace>
  <inkml:trace contextRef="#ctx0" brushRef="#br0" timeOffset="156835.41">19854 9589 0,'-84'42'16,"62"-21"0,1 21-16,0-20 0,0 20 0,0 0 15,0 1-15,-1 20 0,1-21 0,0 1 16,-21 41-16,42-41 0,0-1 15,-21 0-15,-1 1 0,22-22 16,0 21-16,0 1 0,-21-22 16,21 0-16,0 0 0,-21 0 0,21 0 15,21-21 1,22 0 0,-22-21-16,0 21 0,21-21 0,-21 0 15</inkml:trace>
  <inkml:trace contextRef="#ctx0" brushRef="#br0" timeOffset="157179.32">19833 10160 0,'21'0'47,"0"0"-47,1 0 0,-1 0 15,0 0-15,0 0 0,0-21 16,0 21-16,1 0 0,-1-21 15,0 21-15,0-21 0,-21-1 16,0 1-16,-21 21 31,0 0-31,0 0 0,-1 0 16,-20 21-16,21 1 0,-21-1 0,20 0 16,-20 0-16,21 0 0,-21 0 15,20 1-15,1-1 0,0 0 0,21 0 16,0 0-16,0 22 0,0-22 15,0 0-15,0 0 0,0 0 16,42-21-16,-20 0 16,-1 0-16,0 0 0,21 0 15,-21 0-15,22 0 0,20-21 16,-20 21-16</inkml:trace>
  <inkml:trace contextRef="#ctx0" brushRef="#br0" timeOffset="157818.26">20553 10033 0,'0'-21'0,"0"42"0,0-63 16,-21 42-16,-1 0 16,1 0-16,0 0 0,0 0 15,-21 0-15,20 21 0,1 0 0,-21 21 16,21-20-16,0-1 0,-22 42 16,22-42-16,0 22 0,21-22 15,-21 21-15,21-21 0,0 22 0,0-22 16,0 0-16,0 0 0,0 0 0,21 1 15,0-1-15,0-21 16,0 0-16,22 21 0,-22-21 0,21 0 16,1 0-16,-1 0 0,0-21 15,1 21-15,-1-21 0,0-22 0,-21 22 16,22-21-16,-1-1 0,0 1 0,1 0 16,-1-1-16,-21-20 0,22-1 15,-1 22-15,0-21 0,-21-1 0,22 1 16,-22 20-16,-21 1 0,0 0 15,0 20-15,0 1 0,-21 42 16,0 1 0,-1-1-16,1 21 0,-21 0 15,21 1-15,-22-1 0,22 22 0,0-22 16,0 0-16,0 1 0,0 20 16,-1-21-16,1 1 0,21 20 15,0-20-15,0-22 0,0 0 16,0 21-16,21-21 0,1 1 0,-1-22 15,0 21-15,0-21 0,21 0 0,-20 0 16,20 0-16,-21 0 0,43-43 16,-43 43-16,0-42 0,0 21 15,0 0-15,22-22 0,-22 22 16,-21 0-16,21 0 0,0 0 16,-21 42-1,0 0-15,-21 0 16,0 22-16,0-22 0,21 0 15,0 0-15,-22 0 0,22 0 16,-21-21-16,21 22 0,0-1 0,0 0 16,21-42 15,-21 0-31,22-1 16</inkml:trace>
  <inkml:trace contextRef="#ctx0" brushRef="#br0" timeOffset="157974.71">21336 10097 0,'0'0'0,"-21"0"16,0 0-16,-1 0 15,22 21 17,22-21-1</inkml:trace>
  <inkml:trace contextRef="#ctx0" brushRef="#br0" timeOffset="158662.84">21696 10054 0,'0'0'0,"-21"0"16,-1 0-16,1 0 16,0 0-16,0 21 0,0-21 0,-43 43 15,43-22-15,0 21 0,0-21 16,0 1-16,-1-1 0,1 21 15,0-21-15,0 22 0,21-22 0,-21 21 16,21-21-16,0 0 16,0 1-16,0-1 0,21 0 0,0-21 15,0 21-15,22-21 0,-22 0 0,21 0 16,-21 0-16,22 0 16,-1 0-16,0-21 0,-21 0 0,22 0 0,-22-1 15,21-20-15,-21 21 16,22-21-16,-22-1 0,21-20 0,1 20 15,-22 1-15,21-21 0,-21 20 0,22-20 16,-22 20-16,0 22 0,0-21 16,-21 21-16,-21 42 31,0 0-31,0 0 0,-1 0 0,1 1 16,21 20-16,-21-21 0,0 21 15,21-20-15,0-1 0,0 21 0,0-21 16,0 0-16,-21 1 0,21-1 15,0 0-15,0 0 0,0 0 16,0-42 15,0 0-31,0 0 16,0 0 0,21 21-16,0-22 15,0 22-15,0 0 16,1 0-1,-22 22-15,0-1 16,-22 0 0,1-21-16,0 21 0,0-21 15,0 21-15,0 0 0,-1 1 16,-20-22-16,21 21 0,0 0 0,0 0 16,21 0-16,0 0 0,-22-21 15,22 22-15,0-1 16,22-21-16,-1 0 15,0 0-15,0 0 0,21 0 16,-20 0-16,20 0 0,0 0 0,1-21 16,-22 21-16,21-22 0,0 1 15</inkml:trace>
  <inkml:trace contextRef="#ctx0" brushRef="#br0" timeOffset="158858.73">22479 10139 0,'0'0'0,"-64"0"16,43 0-1,0 0-15,0 21 16,0-21-16,0 21 0,21 0 0,-22 1 16,22-1-16,-21 0 0,0 0 15,21 0-15,0 0 0,0 1 16,0 20-16,0-21 0,0 0 0,0 0 16,0 1-1,21-22-15,0 0 0,1 0 0,-1 0 16,0-22-16</inkml:trace>
  <inkml:trace contextRef="#ctx0" brushRef="#br0" timeOffset="159063.6">22754 10118 0,'0'0'0,"0"21"0,0 0 15,0 0-15,0 0 0,0 1 16,-21-1-16,0 0 0,0 21 0,-1-21 15,22 22-15,-21-22 0,0 0 16,0 21-16,-21 1 0,20-22 16,1 0-16,0 0 0,0-21 15,0 21-15,0 1 0,-22-22 16,22 21-16,-21 0 0,-1-21 0</inkml:trace>
  <inkml:trace contextRef="#ctx0" brushRef="#br0" timeOffset="161233.42">1101 12361 0,'0'22'15,"-43"20"1,22-42 0,21-21-1,0 0-15,0-1 16,0 1-16,0 0 0,0 0 15,0 0-15,0 0 0,0-1 16,0 1-16,-21-21 0,0 21 0,0 0 16,-1-1-16,-20 22 0,21 0 15,-21 0-15,-1 0 0,22 22 0,-21-22 16,-1 42-16,-20-21 0,21 21 16,-1-20-16,1 20 0,0 0 0,-1 1 15,1-1-15,0 0 16,20 1-16,1-1 0,0-21 0,21 21 15,0-20-15,0 20 0,21-21 0,0-21 16,22 21-16,-1-21 16,0 0-16,1 0 0,20-21 0,-20 21 15,20-21-15,1 0 0,-1-22 16,-21 22-16,22 0 0,-1-21 0,-20-1 16,20 1-16,-20 0 0,-1-1 15,0-20-15,1-1 0,-22 1 16,21-22-16,-21 22 0,0-1 0,1 1 15,-1-1-15,0 1 0,-21 20 0,21 1 16,-21 0-16,0 21 0,0-1 16,0 1-16,-21 21 15,0 21-15,0 1 0,-1-1 16,1 21-16,0 0 0,0 1 16,0-1-16,0 22 0,-1-22 15,1 21-15,0 1 0,21-1 16,-21 1-16,0-1 0,21-20 0,-21 20 15,21-20-15,0-1 0,0 0 0,0-21 16,0 1-16,21-1 0,0 0 16,21 0-16,-21-21 0,22 0 15,-1 0-15,0 0 0,1 0 0,-1-21 16,0 0-16,1 0 0,20 21 16,-20-43-16,-22 22 0,21 0 0,0-21 15,-20 20-15,-1-20 0,-21 0 16,0 21-16,0-22 0,0 22 0,0 0 15,0 0-15,0 0 0,-21 21 16,-1 0 0,22 21-16,-21 0 0,21 0 15,0 0-15,0 22 0,0-22 16,0 21-16,0-21 0,0 0 0,0 22 16,0-22-16,0 42 15,21-41-15,1-1 0,-22 0 16,21 0-16,0-21 0,21 21 0,-21 0 15,22-21-15,-22 0 0,21 0 16,1 0-16,-1 0 0,0 0 16,1 0-16,-1-21 0,0 21 0,22-21 15,-22 0-15,22 0 0,-22 0 0,21-1 16,-20 1-16,-22-21 0,21 21 16,-21-22-16,1 22 0,-1-21 0,-21 21 15,0-22-15,0 22 0,0 0 16,0 0-16,-21 21 0,-1 0 0,1 0 15,-21 0-15,21 0 0,-22 0 16,1 21-16,0 0 0,-1 0 0,1 1 16,0 20-16,-1-21 0,1 21 15,21-20-15,0 20 0,0-21 16,-1 0-16,22 22 0,0-22 0,0 0 16,0 0-16,0 0 0,22 0 15,20-21-15,-21 0 16,0 0-16,22 0 0,-22 0 15,21-21-15,-21 0 0,22 21 0,-1-21 16,0 0-16,-21 0 0,22-22 16,-22 22-16,21 0 0,-21-21 0,1 20 15,-1-20-15,0 21 0,0 0 16,0 0-16,0-1 0,-21 1 0,0 0 16,0 42-1,-21 0 1,0 1-16,21-1 0,0 21 15,-21-21-15,21 0 0,-21 22 0,21-22 16,0 0-16,0 0 0,0 0 16,0 1-16,0-1 0,21 0 0,0 0 15,0 0-15,0 0 16,22-21-16,-1 0 0,0 0 0,1 0 16,-1 0-16,0 0 0,22 0 0,-22 0 15,1 0-15,-1-21 0,0 0 0,22 0 16,-22 0-16,-21 0 0,22-1 0,-22-20 15,0 21-15,0-21 16,0-1-16,-21 22 0,0-21 0,0-1 16,0 22-16,0 0 0,-21 0 0,0 0 15,0 21-15,-22 0 0,22 0 16,-42 0-16,20 21 0,22 0 16,-21 0-16,21 0 0,-22 22 15,22-22-15,0 0 0,21 21 0,0-20 16,0-1-16,0 0 0,0 0 0,0 0 15,0 22-15,0-22 0,21 0 16,0 0-16,1 0 0,20 0 16,-21 1-16,0-1 0,22 21 15,84 170 1,-106-170-16,-21 22 0,0-22 16,0 21-16,0-20 0,0 20 15,-21-20-15,-1 20 0,-20 1 0,0-1 16,-1 1-16,1-22 0,-21 21 0,-1-20 15,-21 20-15,22-20 0,-22-1 16,1 0-16,-1-21 0,0 1 16,-84-1-16,105-21 0,22 0 15,-21 0-15,41-21 0,1-1 0,0-20 16,21 0-16,0-1 0,0 1 16,21-21-16,0-1 0,22 1 15,84-86-15,-64 65 0,22-1 16,21 0-16,-22-20 0</inkml:trace>
  <inkml:trace contextRef="#ctx0" brushRef="#br0" timeOffset="162035.31">4339 12404 0,'0'-21'15,"42"-43"1,-20 43 0,-1 0-16,0 0 0,0-1 15,0 1-15,0 0 0,-21-21 16,0 21-16,0-1 0,-42 1 15,21 21-15,0 0 16,0 0-16,-22 21 0,22-21 0,-21 22 16,21-1-16,-1 0 0,1 21 15,0-21-15,0 1 0,21-1 16,-21 0-16,21 0 0,0 0 0,0 0 16,0 1-16,0-1 0,21-21 15,0 0-15,0 21 0,0-21 16,1 0-16,-1 0 15,0 0-15,0 0 0,0 0 0,-21-21 16,-21 21 15,0 0-31,0 0 0,-22 0 16,22 0-16,0 0 0,0 0 16,0 0-16,0 0 0,-1 21 0,1 0 15,21 0-15,0 0 0,0 1 16,0-1-16,0 0 15,21-21 1,1 21-16,-22 0 16,21-21-16,0 21 15,-21 1-15,0-1 0,0 0 0,0 21 16,0-21-16,0 22 0,0-22 16,-21 21-16,0 1 0,21-22 0,-22 21 15,1-21-15,0 0 0,21 22 0,0-22 16,0 0-16,-21-21 15,42 0 1,0-21-16,0 0 16,43-22-16</inkml:trace>
  <inkml:trace contextRef="#ctx0" brushRef="#br0" timeOffset="163399.56">5397 12234 0,'22'-21'0,"-44"42"0,65-63 16,-22 42-16,-21-21 0,0 0 0,0 0 16,-21 21-16,0-22 0,-1 22 15,-20 0-15,21 0 0,-21 0 0,-1 0 16,22 0-16,-21 0 0,-1 22 16,1-1-16,0 0 0,-1 0 15,22 21-15,-21 1 0,0-22 0,20 21 16,-20 1-16,21-22 0,0 21 15,-22 0-15,43-20 0,-21-1 0,21 0 16,0 0-16,0 0 0,0 0 0,0 1 16,21-22-16,1 0 0,-1 0 15,21 0-15,0 0 0,1 0 0,-1 0 16,0-22-16,1 1 0,20 0 0,-20 0 16,20 0-16,-21 0 0,22-22 15,-1 22-15,-20-21 0,63-64 16,-43 42-16,-21 1 0,1-1 15,-22 1-15,21-1 0,-21 1 16,1-1-16,-1 1 0,0-1 0,0 22 16,-21 0-16,0-1 0,0 1 0,0 21 15,0 0-15,0 0 0,-21 21 16,0 0-16,0 0 0,-1 21 0,-20 21 16,21-21-16,0 22 0,0-1 15,-1 0-15,1 1 0,0 20 0,0-21 16,-21 85-16,42-63 0,-22-1 15,22-20-15,-21 20 0,21-20 16,0-1-16,0 0 0,0-21 0,0 22 16,0-22-16,21 0 0,1 0 15,-1 0-15,21-21 0,0 0 16,-20 0-16,20 0 0,0 0 0,22 0 16,-22 0-16,0-21 0,1 0 0,-1 0 15,0 0-15,1 0 0,-1-1 16,0-20-16,1 0 0,-22 21 0,0-22 15,0 1-15,0 21 0,-21 0 16,0-1-16,0 1 0,0 0 16,-21 21-16,0 21 0,0 0 15,0 22-15,0-22 0,21 21 16,-22-21-16,1 22 0,0-22 16,21 42-16,0-20 0,0-22 15,0 0-15,0 0 0,0 0 0,21 1 16,0-22-16,1 21 0,-1-21 15,0 0-15,0 0 0,0 0 0,22 0 16,-22 0-16,21 0 0,0-21 16,22 21-16,-22-22 0,1 1 0,20 0 15,-21 0-15,43-43 0,-21 43 16,-22 0-16,-21-21 0,21 21 16,-20-22-16,-1 22 0,0 21 15,0-21-15,-21 42 16,-21-21-16,0 21 15,0 0-15,-22 22 0,22-22 0,0 0 16,0 0-16,0 0 0,-1 22 16,1-22-16,21 0 0,0 0 15,0 0-15,0 1 0,0-1 16,21-21-16,1 0 16,-1 0-16,0 0 0,21 0 15,-21 0-15,22-21 0,-1-1 0,-21 22 16,22-21-16,-22 0 0,21 0 0,-21 0 15,0-22-15,-21 22 16,0-21-16,0 0 0,0 20 0,0-20 16,0 21-16,-21 0 0,-21-22 15,21 43-15,-22 0 0,22 0 16,-21 0-16,21 22 0,-22-22 0,22 21 16,0-21-16,21 21 0,0 0 15,0 0-15,21-21 0,0 0 16,1 21-16,20-21 0,0 0 0,1 0 15,-1 0-15,0 0 0,1 0 16,-1 0-16,0 0 0,22-21 0,-22 21 16,0-21-16,1 21 0,-1 0 15,22-21-15,-22 21 0,-21 0 16,0 0-16,-21 21 16,0 0-16,0 0 0,0 1 15,0 20-15,-21 0 0,21-21 16,-21 22-16,0-1 0,0 0 15,21 1-15,-22-1 0,1 22 0,21-22 16,-21 21-16,0-20 0,0 20 16,21 1-16,-43 42 0,43-64 15,-21 0-15,0 22 0,21-22 16,-21 0-16,0-20 0,21 20 16,-21-21-16,21 0 0,0 22 15,21-65 1,0 1-16,0 0 15,0 0-15,0 0 16,1-22-16,-22 1 0,21 0 0,0-22 16</inkml:trace>
  <inkml:trace contextRef="#ctx0" brushRef="#br0" timeOffset="163631.96">7514 12531 0,'21'-233'16,"0"191"-16,-21-1 15,-42 424-15,42-444 0,64-297 0,-64 339 0,21-22 16,21-20-16,-21 42 0,22 21 15,-22-21-15,0-1 0,21 22 16,-21 0-16,22 0 0,-22 0 0,21 0 16,-21 22-16,22 41 15,-22-21-15,-21-20 0,0 62 16,0-41-16,0-1 0,-21-21 16,0 21-16,-22-20 0,22-1 0,-21 0 15,-1 0-15,22 0 0,-42 0 16,42-21-16,-1 0 0,1 0 15</inkml:trace>
  <inkml:trace contextRef="#ctx0" brushRef="#br0" timeOffset="164248.65">8657 12256 0,'-21'0'0,"42"0"0,-63 0 0,21 0 15,21-22-15,21 22 16,21 0-16,-21 0 16,22 0-16,-1 0 0,21 0 15,-20 0-15,20 0 0,1 0 0,-1 0 16,1 0-16,-1 0 0,1 0 0,-1 0 15,-20 0-15,-1 0 0,0 0 16,1 0-16,-22 0 0,0 0 16,0 0-16,-21-21 0,0 0 15,0 0 1,-21 0-16,21 0 16,0-1-16,-21 1 0,21 0 15,0 0-15,0 0 16,21 21-16,0 0 15,0 0-15,0 0 0,1 0 16,-1 0-16,-21 21 16,0 0-16,0 0 0,0 22 0,0-22 15,0 0-15,0 21 0,-21-21 16,-1 1-16,1-1 0,0 0 16,-21 0-16,21 0 0,-22 0 0,22 1 15,-21-1-15,21-21 0,-1 0 16,44 0-1</inkml:trace>
  <inkml:trace contextRef="#ctx0" brushRef="#br0" timeOffset="164792.34">10774 11663 0,'63'-42'16,"-126"84"-16,190-106 0,-64 22 0,-20 21 0,-1 0 0,-21 21 15,0-21-15,-42 21 32,-21 21-32,21 0 0,-22 21 0,1 1 15,0-1-15,20 0 0,-20 1 16,0 20-16,-1 1 0,1-1 0,21 1 16,-21-1-16,-1-21 0,22 22 15,-64 42-15,64-64 0,-21-21 16,21 22-16,0-22 0,-1 0 0,1 0 15,0 0 1,21-42 0,21 0-16,0 0 0,1 0 15,-1-22-15,21 22 0,-21-42 16,0 20-16,22-20 0,41-64 16,-41 63-16,-1 1 0,22-1 0,-22 1 15,0-1-15,22 1 0,-22-1 16,22 1-16,-22-1 0,0 22 0,1 21 15,-22-22-15,21 22 0,-21 21 0,-21 43 16,0-22 0,0 21-16,0 0 0,0 22 0,0-22 15,-21 22-15,0-1 0,0 1 16,0-1-16,-1 1 0,1-1 16,0 1-16,0-1 0,21-20 0,-21-1 15,21 0-15,-21 1 0,21-1 16,0-21-16,0 0 0,0 0 0,0 1 15,-22-22 1,1 0 0,21-22-16,-21 1 0,0 0 0,0 0 15,0-21-15</inkml:trace>
  <inkml:trace contextRef="#ctx0" brushRef="#br0" timeOffset="164980.23">10583 11917 0,'-21'0'16,"127"63"-16,-191-126 0,85 63 15,43 0 1,-22 0-16,0 0 0,21 0 0,1 0 16,-1-21-16,21 21 0,1 0 15,-22 0-15,43 0 0,-22-21 0,1 21 16,-1 0-16,22 0 0,-21 0 0,-1-22 16,-21 22-16,22-21 0,-22 21 15,1 0-15,-1-21 0,0 21 0,-21-21 16,1 21-16</inkml:trace>
  <inkml:trace contextRef="#ctx0" brushRef="#br0" timeOffset="165174.29">11811 11748 0,'-42'0'32,"-64"21"-17,85 0-15,190-63 0,-360 105 0,170-42 16,-21 22-16,21-22 0,0 21 0,-1 0 16,1 1-16,0-1 0,0 0 0,0 1 15,21-1-15,0-21 0,0 22 16,0-22-16,0 0 0,21 0 0,21 0 15,-21 0-15,22-21 0,-22 0 16,0 0-16,21 0 0,1 0 16,-1 0-16,0-21 0,1 0 0,20 0 15,-20 0-15,20-22 0,1 1 0</inkml:trace>
  <inkml:trace contextRef="#ctx0" brushRef="#br0" timeOffset="165458.43">12615 11451 0,'0'0'0,"21"-21"0,-21-21 0,0 21 0,0-1 16,-21 22 0,0 22-16,0-1 0,0 0 15,0 0-15,-1 21 0,1-20 0,-21 20 16,21 0-16,-43 64 16,43-64-16,-21 1 0,21 20 0,-22 1 15,22-22-15,0 0 0,0 22 0,0-22 16,-1 1-16,22-1 15,0-21-15,0 0 0,0 22 0,0-22 16,22 0-16,-1-21 0,0 0 16,0 0-16,21 0 0,-20 0 15,20 0-15,-21 0 0,21-21 0,1 0 16,-1-1-16,0 1 0,1-21 16,41-43-16,-41 43 0,-1 0 15</inkml:trace>
  <inkml:trace contextRef="#ctx0" brushRef="#br0" timeOffset="166587.38">12933 11811 0,'0'-21'0,"0"42"16,0-21-16,-21 0 0,-1 21 16,22 0-16,-21 22 0,0-22 15,0 21-15,0 1 0,0-22 16,-1 21-16,1-21 0,0 22 16,21-22-16,-21 0 0,21 0 0,-21 0 15,21 0-15,0 1 0,0-1 0,21-21 31,0 0-31,0 0 0,22 0 0,-22 0 16,21 0-16,0-21 0,1-1 0,20 1 16,-20 0-16,20 0 0,-21-21 15,22 20-15,-22-20 0,1 21 0,-1-21 16,0 20-16,-21 1 0,1 0 16,-22 0-16,-22 21 31,1 21-31,0 0 0,0 0 15,0 1-15,0-1 0,-1 0 0,1 21 16,0-21-16,21 1 0,0-1 16,0 0-16,0 0 0,0 0 0,0 0 15,0 1 1,21-22 0,0 0-16,-21-22 15,0 1-15,22 0 0,-22 0 0,21 0 16,-21-22-16,0 22 0,0-21 15,21 0-15,0-1 0,0 22 16,0-21-16,-21 21 0,22-1 0,-1 1 0,21 0 16,-21 0-16,0 21 15,1 0-15,20 0 0,-21 0 0,0 0 16,0 0-16,1 0 0,-1 0 0,-21 21 16,0 0-16,21 22 0,-21-22 15,21 21-15,-21-21 0,0 22 0,0-1 16,0-21-16,0 21 0,0-20 15,0 20-15,0-21 0,-21 0 16,21 0-16,-21 1 0,0-1 0,-1-21 31,1 0-15,21-21-16,0-1 16,0 1-16,0-21 0,21 21 15,1 0-15,-1-22 0,0 1 0,0 0 16,0-1-16,22 1 0,-22 0 15,0 20-15,21 1 0,22-21 16,-43 21-16,0 21 0,21 0 16,-20 0-16,-1 21 0,0 0 15,-21 21-15,0-20 0,0 20 16,0 21-16,0-20 16,-21-1-16,0-21 0,-1 22 0,22-22 15,0 0-15,-21 0 0,21 0 16,-21 0-16,21 1 0,0-1 15,21-21 1,0 0 0,1 0-16,20-21 0,0 21 15,1-22-15,-1 1 0,85-21 16,-64 21-16,1 0 0,-22-22 16,22 1-16,-1 21 0,-20-22 0,-1 22 15,-21-21-15,21 0 16,-42 20-16,0 1 15,-21 21-15,0 0 0,-21 0 0,21 0 16,-1 0-16,-20 0 0,0 0 16,21 0-16,-1 21 0,1 1 15,0-1-15,21 0 0,0 0 0,0 0 16,0 0-16,0 1 0,21-1 16,0 0-16,1 0 0,-1 0 0,-21 0 15,21 1-15,0-1 0,0 0 16,-21 0-16,0 0 0,0 0 15,0 1-15,0-1 0,0 0 16,-21-21-16,0 21 16,0-21-16,-22 0 0,22 0 15,0 0-15,0 0 0,0 0 0,0 0 16,-1-21-16,-20 21 0,21-21 16,0 0-16,0-22 0,-22 1 15,22 0-15</inkml:trace>
  <inkml:trace contextRef="#ctx0" brushRef="#br0" timeOffset="166782.26">13716 11345 0,'-42'-21'31,"42"0"-31,-22 21 31,22-21-31,-21 21 0,0 0 16,-21 0-16,21-21 16,-22 21-16,1 0 0</inkml:trace>
  <inkml:trace contextRef="#ctx0" brushRef="#br0" timeOffset="166947.19">12425 11515 0,'-21'0'15,"42"0"-15,-42 21 0,21 0 16,21-21-16,0 0 16,21 0-16,-21 0 0,22 0 0,-22 0 15,21 0-15,1 0 0,-1 0 16,21 0-16,1-21 0,-1 21 0,1-21 16,-1 0-16</inkml:trace>
  <inkml:trace contextRef="#ctx0" brushRef="#br0" timeOffset="167402.76">14817 11007 0,'0'0'16,"0"-21"-16,-22 21 15,1 0-15,0 0 16,0 0-16,-21 0 0,20 21 16,1-21-16,-21 21 0,21 0 0,-22 0 15,22 22-15,0-22 0,0 21 16,0-21-16,0 22 0,-1-1 16,22 0-16,0-21 0,0 1 15,0-1-15,43 0 0,-22-21 16,0 0-16,21 0 0,-20 0 15,20 0-15,0 0 0,1 0 0,-1 0 16,0-21-16,22 0 0,-22-1 16,22 1-16,-22 0 0</inkml:trace>
  <inkml:trace contextRef="#ctx0" brushRef="#br0" timeOffset="167832.22">15134 10689 0,'-21'-21'0,"42"42"0,-84-63 0,20 21 0,1 21 15,0 0-15,-1 0 0,1 0 0,0 0 16,-22 21-16,22 0 0,-22 21 16,22-20-16,-64 62 0,43-41 15,20-1-15,-20 21 16,20-20-16,1 20 0,0 43 16,21-64-16,21 22 0,0-22 0,0 1 15,42-1-15,-21-21 0,21 0 16,1 0-16,-1 1 0,0-1 0,22-21 15,-1 0-15,-20 0 0,20 0 0,1-21 16,-1-1-16,22 22 0,-22-42 16,1 21-16,-1 0 0,1-22 0,-22 1 15,1-21-15,-1 20 0,0-20 16,-21-1-16,-21 22 0,0-22 0,0 22 16,0-21-16,-21-1 0,0 22 0,-21-1 15,-1 22-15,1-21 16,0 21-16,-22 21 0,22 0 0,-22 0 15,1 0-15,21 0 0,-22 21 16,22 21-16,-22-21 0,22 22 0,0-1 16,-1 0-16,-20 43 0,42-43 15,-1 22-15,22-1 0,0-20 16,0 20-16,0 1 0,22-22 0,-1 0 16,21 1-16,0-1 0,1 0 0</inkml:trace>
  <inkml:trace contextRef="#ctx0" brushRef="#br0" timeOffset="168279.69">14944 11896 0,'-22'0'0,"44"0"16,-1 0-1,0 0-15,21 0 0,-21 0 0,22-21 16,-1 21-16,0 0 0,1 0 0,-1-22 16,0 22-16,1 0 0,-1 0 15,-21-21-15,0 21 0,22-21 16,-22 21-16,-21-21 16,0 0-16,-21 21 15,0 0-15,-22-21 0,1 21 0,21-22 16,-22 22-16,1 0 0,21 0 0,0 0 15,0 0-15,-1 0 0,1 0 16,42 22 15,1-22-31,-1 21 0,0 0 16,0-21-16,0 21 0,-21 0 0,0 0 16,0 1-16,0-1 15,0 0-15,0 0 0,-42 0 16,21-21-16,-22 21 0,22 1 0,-21-22 15,0 0-15,-1 0 0,22 21 0,0-21 16,-21 0-16,42-21 16</inkml:trace>
  <inkml:trace contextRef="#ctx0" brushRef="#br0" timeOffset="168834.95">16087 11875 0,'21'-22'16,"-42"44"-16,63-44 0,-21 1 0,-21 0 0,0 0 15,0 0-15,0 0 16,0-1-16,-21 1 0,0 0 16,21 0-16,-21 21 0,-1 0 0,1 0 15,0 0-15,0 0 0,0 0 16,0 0-16,-22 21 0,22 0 0,-21 0 15,21 1-15,-22 20 0,22-21 0,-21 21 16,21-20-16,-22 20 0,22 0 16,0 1-16,21-22 0,0 21 15,0-21-15,0 0 0,0 1 0,0-1 16,21-21-16,0 0 0,22 0 16,-22 0-16,21 0 0,-21 0 0,22 0 15,-22 0-15,21-21 0,0-1 0,-20 1 16,20-21-16,0 0 0,1 20 15,-1-20-15,-21 0 0,64-64 16,-43 64-16,-21-22 0,22 22 16,-22-22-16,21 1 0,-21 20 0,0-20 15,-21 21-15,0 20 0,0-20 0,0 21 16,-21 21 0,0 21-16,0 21 0,0-20 15,0 20-15,-1 21 0,1-20 16,0-1-16,0 0 0,0 1 15,0-1-15,21 22 0,-22-22 0,22 0 16,0 22-16,0-22 0,0-21 16,0 22-16,0-22 0,0 0 15,0 0-15,0 0 0,22 0 0,-1-21 16,0 0-16,21 22 0,-21-22 16,22 0-16,-22 0 0,21 0 0,1-22 15</inkml:trace>
  <inkml:trace contextRef="#ctx0" brushRef="#br0" timeOffset="169183.75">16573 11938 0,'0'-21'0,"0"42"0,0-63 16,0 21-16,0-1 0,22 1 15,-1 0-15,0 0 0,0 0 16,0 0-16,0 21 0,1 0 0,-1-22 16,0 22-16,0 0 0,0 0 15,0 0-15,1 22 0,-1-1 0,-21 0 16,0 0-16,21 0 0,-21 0 15,21 22-15,-21-1 0,0-21 0,0 22 16,0-22-16,0 0 0,-21 21 0,0-21 16,0 1-16,-1-22 15,1 0-15,21-22 32,0 1-17,0 0-15,0 0 0,21 0 0,1 0 16,-22-1-16,21-20 0,0 21 0,0 0 15,0-22-15,0 22 0,1 0 16,-1 0-16,0 0 0,0 0 0,21 21 16,-20 0-16,-1-22 0,0 22 15,0 0-15,0 0 0,22 0 0,-1 0 16</inkml:trace>
  <inkml:trace contextRef="#ctx0" brushRef="#br0" timeOffset="170050.49">17441 12086 0,'43'21'0,"-86"-42"16,107 42-16,-43-21 0,0 0 0,0 0 15,0-21-15,22 0 0,-22 0 16,0 0-16,0 0 0,0-1 16,-21 1-16,0 0 0,22 0 15,-22-21-15,0 20 0,0 1 0,0 0 16,0 0-16,-22 0 0,1 21 0,-21 0 15,21 0-15,-22 0 0,1 0 0,0 0 16,-1 0-16,1 21 0,0 0 16,-1 0-16,22 0 0,-21 1 15,0 20-15,20-21 0,1 0 0,-21 43 16,42-43-16,0 0 0,0 0 16,0 0-16,0 1 0,21-1 15,0-21-15,0 21 0,22-21 0,-22 0 16,21 0-16,1 0 0,-22 0 15,21 0-15,0 0 0,-20-21 0,20 0 16,0-1-16,22-20 0,-43 21 16,0-21-16,21 20 0,-20-20 15,-1 21-15,0-21 0,0 20 16,-21 1-16,0 0 0,-21 21 31,0 0-31,0 0 0,-1 21 0,1 0 16,-21 1-16,21 20 0,0-21 15,-1 0-15,22 22 0,0-22 0,-21 0 16,21 0-16,0 0 0,0 22 0,0-22 16,21 0-16,1 0 15,20 0-15,-21-21 0,21 21 0,1-21 16,-22 0-16,21 0 0,1 0 16,-1 0-16,0 0 0,1 0 0,-1 0 15,43-42-15,-43 21 16,0-21-16,-21 20 0,22-20 0,-22 0 15,21-43-15,-42 43 16,0 21-16,0-43 0,-21 43 16,-21 21-16,21-21 0,-22 21 15,22 0-15,0 0 0,-21 0 0,20 0 16,1 21-16,0-21 0,0 21 0,21 0 16,0 0-16,0 1 0,0 20 15,0-21-15,0 21 0,21 1 0,0-1 16,-21 0-16,21 1 0,-21 20 15,22-20-15,-22-1 0,0 0 16,0 1-16,0-1 0,0 0 0,0 64 16,0-64-16,0 1 0,-43-1 15,22 0-15,-21 1 0,-1-1 16,1-21-16,-21 22 0,-1-1 16,-63 0-16,64-21 0,-22 1 0,21-22 15,1 0-15,21 0 0,-22 0 16,22 0-16,-1 0 0,1 0 0,21 0 15,0-22-15,0 1 0,21 0 0,0 0 16,0-21-16,0-1 16,21 1-16,0 0 0,21-1 0,22 1 15,-1-22-15,1 22 0,105-85 16</inkml:trace>
  <inkml:trace contextRef="#ctx0" brushRef="#br0" timeOffset="170570.88">18754 11875 0,'0'0'0,"0"-64"31,-22 43-31,1 21 0,-21 0 0,21 0 16,-22 0-16,1 0 0,0 0 16,21 21-16,-1 0 0,1-21 15,0 21-15,21 1 0,0-1 16,21 0-16,0-21 0,1 0 15,20 0-15,-21 21 0,21-21 16,-20 0-16,20 0 0,-21 0 16,21 0-16,-20 0 0,-1 0 0,0 0 15,-42 0 17,0 21-32,-1-21 0,-20 0 0,21 21 15,-21-21-15,20 0 0,-20 0 16,21 22-16,0-22 0,21 21 31,21-21-15,0 0-16,0 0 15,-21 21-15,21 0 16,-21 0-16,0 0 0,0 1 16,0 20-16,0-21 0,-21 0 15,0 22-15,21-22 0,-42 0 0,21 0 16,-1 21-16,1-20 0,-21-1 0,21 0 15,0 0-15,-1-21 0,22 21 16,-21-21-16,21 21 0,21-21 31,1 0-15,-1 0-16,0-21 0,21 21 0,1-21 16,-1 0-16</inkml:trace>
  <inkml:trace contextRef="#ctx0" brushRef="#br0" timeOffset="171889.88">19579 11853 0,'0'0'0,"0"-21"0,0 0 0,0 0 16,-21 0-16,0 21 0,-85-43 16,85 43-1,0 0-15,-22 0 0,22 0 16,-21 22-16,21-1 0,-1 0 0,-20 21 15,21-21-15,0 22 0,0-22 16,-1 21-16,1 1 0,21-22 0,0 21 16,0 0-16,0-20 0,0-1 15,0 21-15,0-21 0,21 0 0,1-21 16,-1 22-16,0-22 0,0 0 16,0 0-16,0 0 0,1 0 15,-1 0-15,0-22 0,21 1 16,-21 0-16,1 0 0,-1-21 0,21-1 15,-21 1-15,22 0 0,-22-22 16,21 22-16,0-22 0,1 22 0,-1-22 16,-21 22-16,22-21 0,-1-1 15,-21 22-15,0 21 0,-21-1 16,-21 22 0,0 22-16,0-1 0,0 0 15,-1 21-15,1-21 0,0 22 0,-21-1 16,42-21-16,-21 22 0,-1-1 15,22 21-15,-21-20 0,21-1 0,0 0 16,0 1-16,0-1 0,0 0 16,0-20-16,21 20 0,1-21 0,-1 0 15,-21 0-15,21 1 0,0-1 16,0-21-16,0 0 0,1 0 16,20 0-16,-21 0 0,21 0 0,-20 0 15,20-21-15,-21-1 0,21 1 0,-20 0 16,20-21-16,-21 21 0,0-22 15,22 1-15,-22 0 0,0 20 0,0 1 16,-21 0-16,0 0 0,21 0 16,-21 42-1,0 0-15,0 0 16,0 22-16,0-22 0,0 0 16,-21 0-16,21 21 0,0-20 0,-21-1 0,21 0 15,0 0-15,0 0 16,0 0-16,21-21 15,0 0 1,0 0-16,1 0 16,-1 0-16,21 0 0,-21-21 0,22 21 15,-22-21-15,21 0 0,-21-21 16,22 20-16,-1 1 0,-21 0 16,21 0-16,-20 21 0,-1-21 0,-42 42 31,-1 0-31,1 0 15,0 0-15,0 1 16,0-1-16,21 0 0,0 0 0,0 0 16,0 0-16,0 1 15,0-1-15,21-21 16,0 0-16,21 0 16,1 0-16,-22 0 15,0 0-15,0-21 0,0-1 16,-21-20-16,0 21 0,0 0 15,22-22-15,-22 1 0,0 21 0,0-21 16,0 20-16,0 1 0,-22 0 16,1 0-16,0 0 0,0 21 15,0 0-15,0 0 0,-1 0 0,22 21 32,22-21-17,-1 21-15,0-21 0,21 0 16,-21 21-16,22-21 0,-1 0 0,-21 0 15,22 0-15,-1 0 0,-21 0 16,21 0-16,1 0 0,-22 0 0,21 0 16,-21 0-16,1 0 15,-1 0-15,-21 21 16,0 1-16,0-1 0,0 0 16,0 0-16,0 21 0,0 1 15,-21-1-15,21 0 0,0 1 16,0-1-16,-22 0 0,22 1 15,-21-22-15,0 21 0,0 1 0,21-1 16,-21-21-16,0 21 0,-1 1 16,1-22-16,-42 64 0,42-64 15,-1 21-15,1-21 0,0 0 16,0 1-16,0-1 0,21 0 0,0 0 16,0-42 15,0 0-31,0 0 15,21-1-15,0 1 0,0-21 0,0 21 16,-21-22-16</inkml:trace>
  <inkml:trace contextRef="#ctx0" brushRef="#br0" timeOffset="172195.74">21103 12234 0,'21'-42'16,"-21"0"-16,-21 126 0,63-211 0,-42 106 15,0-21-15,0 21 0,0 0 0,0-1 16,0 1-16,0 0 0,0 0 0,22 0 15,-22 0-15,21 21 16,0 0-16,0 0 0,0 0 16,22 0-16,-22 0 15,0 0-15,-21 21 0,21 0 16,-21 0-16,0 0 0,0 0 0,0 22 16,0-22-16,0 0 0,-21 0 15,0 22-15,0-43 0,21 21 0,-22 0 16,1 0-16,0-21 0,0 21 15,0-21-15,0 0 0,-1 0 16,44 0 15,-22-21-15,21 21-16,0-21 0,21 21 16</inkml:trace>
  <inkml:trace contextRef="#ctx0" brushRef="#br0" timeOffset="172434.6">21865 11832 0,'-127'21'31,"106"1"-15,0-1-16,-22 0 0,22 0 15,0 0-15,0 22 0,21-22 0,0 21 0,-21-21 16,21 0-16,0 22 15,0-22-15,0 0 0,0 0 0,0 0 0,0 1 16,0-1 0,21-21-16,0 0 0,0 0 15,0 0-15,1 0 0,-1 0 16,0-21-16,0-1 0</inkml:trace>
  <inkml:trace contextRef="#ctx0" brushRef="#br0" timeOffset="172723.06">22246 11811 0,'0'-21'15,"21"21"1,0 0-16,1 0 16,-1 21-16,0-21 15,-21 21-15,21 0 0,-21 1 0,21-1 16,-21 0-16,0 0 0,0 21 0,0-20 15,0 20-15,0-21 0,-21 21 16,0-20-16,0-1 0,0 21 0,-1-21 16,1 0-16,0 1 0,0-1 15,0 0-15,0-21 0,-1 21 0,1-21 16,21 21-16,-21-21 16,0 0-16</inkml:trace>
  <inkml:trace contextRef="#ctx0" brushRef="#br0" timeOffset="172902.79">22183 12446 0,'0'21'0,"0"0"31,-22-21-16,1 0-15,0 0 16,0 0-16,-21 0 16,20 22-16,1-22 0</inkml:trace>
  <inkml:trace contextRef="#ctx0" brushRef="#br0" timeOffset="179282.51">593 14499 0,'21'0'63,"-21"-21"-63,21 21 62</inkml:trace>
  <inkml:trace contextRef="#ctx0" brushRef="#br0" timeOffset="180097.74">635 14542 0,'0'21'0,"0"-42"0,0 63 32,0-21-32,0 0 31,21-21 0,0-21-15,0 21-16,1-21 0,20 0 15,0 0-15,1-1 0,-1-20 16,21 21-16,-20-21 0,20-1 16,1 22-16,-22-21 0,22-1 0,-22 1 15,21 21-15,-20-21 0,-22-1 16,21 1-16,-21 0 0,1-1 16,-1 1-16,-21 21 0,0-22 0,0 1 15,0 21-15,0-43 16,0 43-16,-21 21 0,-1-21 0,1 21 15,0 0-15,0 0 16,0 21-16,0 0 0,-1 1 16,1 20-16,0-21 0,0 21 0,0 22 15,-22-22-15,22 22 0,-21-1 16,21 1-16,-22-1 0,22 22 0,-21 0 16,0-1-16,-1 1 15,-20 84-15,42-84 0,-1 0 16,-20 20-16,21-20 0,0 21 15,0-21-15,-1-1 0,1 1 16,21 0-16,-42 84 0,21-84 16,0-22-16,21 1 0,0-1 15,0 1-15,0-22 0,0 0 0,0 1 16,0-1-16,0-21 0,0 0 16,21 0-16,0-21 0,0 0 15,0 0-15,0-21 0,22 0 16,-22 0-16,21-21 0,1-1 0,-1 1 15,0 0-15,1-1 0,-1 1 16,0-22-16,1 22 0,-1-21 0,0-1 16,-21 1-16,1-1 0,-1 1 15,-21-1-15,0 1 0,0-22 16,-21 21-16,-22 1 0,22-1 0,-21 1 16,-1 21-16,1-1 0,0 1 15,-1 21-15,1-22 0,0 43 0,21-21 16,-22 0-16,22 21 0,0 0 15,0 0-15,0 0 0,21-21 16,21 21 0,0 0-16,0 0 15,0 0-15,22 0 0,-22-21 0,21 21 16,-21 0-16,22-21 0,-1 21 16,0-22-16,-21 1 0,22 21 15,-1-21-15,0 0 0</inkml:trace>
  <inkml:trace contextRef="#ctx0" brushRef="#br0" timeOffset="180522.46">1503 14520 0,'0'0'0,"-21"0"0,-1-21 0,22 0 16,-21 0-16,21 0 15,0 0-15,0-1 0,0 1 16,0 0-1,21 0-15,1 21 0,-1-21 16,0 21-16,0 0 0,21 0 0,-20 0 16,20 0-16,0 0 0,1 0 15,-1 21-15,0 0 0,-21 21 0,22-20 16,-22 20-16,0 0 0,0 1 16,-21-1-16,0 0 0,0 1 15,0-1-15,-21-21 0,0 21 0,0-20 16,0-1-16,21 0 0,0 0 15,-22-21-15,22-21 32,0 0-32,0 0 15,0-1-15,0-20 0,22 21 0,-22-21 16,21 20-16,0-20 0,0 0 16,-21-1-16,21 22 0,0-21 0,1 21 15,-1 0-15,0-1 0,0 1 16,0 0-16,0 21 0,1 0 0,20 0 15,-21 0-15,0 0 0,0 0 16,22 21-16,-22 0 0,0 1 16</inkml:trace>
  <inkml:trace contextRef="#ctx0" brushRef="#br0" timeOffset="182202.1">2836 14753 0,'21'0'0,"-42"0"0,64 0 15,-22 0-15,0 0 0,0 0 0,0-21 16,0 0-16,1 0 0,-22-22 16,21 22-16,-21 0 0,0-21 15,0-1-15,0 1 0,0 0 0,0 21 16,0-22-16,-21 1 0,-1 21 16,1 0-16,0-1 0,0 1 0,-43 21 15,43 0 1,-21 0-16,21 21 0,-22 1 0,1-1 15,0 21-15,-1-21 0,1 22 16,0-1-16,-1 21 0,22-20 0,-21-1 16,21 0-16,0 1 0,21-1 15,0-21-15,0 22 0,0-22 0,0 21 16,0-21-16,21-21 0,0 21 0,0 1 16,0-22-16,22 0 0,-22 0 15,21 0-15,-21 0 0,22-22 16,-1 1-16,0 0 0,-21 0 15,22 0-15,-1 0 0,22-43 16,-43 22-16,21-1 0,-21 1 16,0 0-16,1-1 0,-22 1 0,0 21 15,0-21-15,0 20 0,0 44 32,-22-1-32,22 0 15,-21 0-15,21 21 0,-21-20 0,21 20 16,0 0-16,0-21 0,0 22 0,0-22 15,0 21-15,0-21 0,0 1 16,21-1-16,0 0 0,1-21 16,-1 0-16,0 0 15,21 0-15,-21 0 0,22-21 0,-22 0 16,21 21-16,1-22 16,-1 1-16,0-21 0,1 21 15,-22-22-15,0 22 0,21-21 0,-21-43 16,1 43-16,-22 21 15,0 0-15,0-1 0,0 1 0,0 42 32,0 1-32,0-1 0,-22 0 0,1 21 15,21-21-15,0 22 0,-21-22 16,0 21-16,21-21 0,-21 1 0,21 20 16,0-21-16,-21 0 0,21 0 15,-22-21-15,22 22 0,0-1 16,0-42 15,0-1-31,0 1 16,0 0-16,22-21 0,-1 21 15,0-22-15,21-20 0,-21 20 16,1 1-16,20-21 0,-21 41 16,21 1-16,-20 0 15,-1 0-15,0 21 0,21 0 0,-21 0 0,1 0 16,-1 21-16,0 0 15,0 0-15,0 1 0,0 20 0,-21 0 16,22-21-16,-22 22 0,21 20 16,-21-20-16,21-22 0,-21 0 15,21 21-15,-21-21 0,0 1 0,0-1 16,21-21-16,0 0 16,1 0-1,-1 0-15,0-21 16,0-1-16,-21 1 0,21 0 0,0 0 15,1-21-15,-1-1 0,21 1 16,-21 0-16,0-1 0,1 1 0,20 0 16,-21 20-16,21-20 0,-20 21 0,-1 0 15,0 0-15,0 21 0,0 0 16,-21 21 0,0 0-16,0 21 15,0-21-15,0 22 0,0-22 0,-21 21 16,21-21-16,-21 22 0,21 20 15,0-20-15,0-22 0,0 21 16,0-21-16,21 0 0,0 1 0,0-1 16,1 0-16,20 0 0,-21-21 15,21 21-15,-20-21 0,20 0 0,0 0 16,1 0-16,-1 0 0,0 0 0,1-21 16,-22 21-16,21-21 0,0 0 15,-20 0-15,-1-1 0,0 1 16,0-21-16,0 21 0,0-22 0,-21 1 15,0 0-15,0-1 0,0 1 16,0 0-16,0 21 0,0-1 0,0 1 16,0 0-16,0 0 0,-21 21 15,0 0-15,0 21 16,0 0-16,0 0 0,-1 1 16,22-1-16,-21 21 0,21-21 15,-21 22-15,21-1 0,-21-21 0,21 21 16,0-20-16,0 20 0,0 0 15,0-21-15,21 1 0,0-1 16,0 0-16,1-21 0,-1 0 0,0 21 16,0-21-16,0 0 0,22 0 15,-22 0-15,0-21 0,21 0 0,1 21 16,20-43-16,-21 22 16,-20 0-16,20-21 0,0 21 0,-21-22 15,22 1-15,-1 0 0,-21 20 16,0-20-16,1 0 0,-1 21 15,-21-1-15,0 1 0,-21 21 16,-1 0-16,1 0 16,0 21-16,0 1 0,0-1 0,21 21 15,-21-21-15,21 0 0,0 22 16,0-22-16,0 21 0,0-21 16,0 1-16,21-1 0,-21 21 0,21-21 15,-21 0-15,0 1 0,0-1 0,21-21 16,-21 21-16,0 0 0,0 0 15,-21-21 1,0 0-16,0 0 16,-1 0-16,1 0 15,21-21-15,0 0 16,0 0-16,0 0 0,0-1 16</inkml:trace>
  <inkml:trace contextRef="#ctx0" brushRef="#br0" timeOffset="182990.26">6562 14647 0,'0'0'0,"-22"0"0,1 0 0,0 0 15,0 0-15,0 0 0,42 0 31,0 0-31,0 0 0,22 0 16,-1 22-16,0-22 0,1 0 0,20 21 16,-21-21-16,22 0 0,-1 0 0,-20 21 15,20-21-15,1 0 0,-22 0 16,64 0-16,-64 0 0,1 0 16,-1 0-16,0 0 15,-21 0-15,22 0 0,-22 0 0,21 0 16,-21-21-16,1 21 0,-1 0 0,-21-21 15,0-1-15,0 1 16,0 0-16,0 0 0,-21 0 16,-1 0-16,1-1 0,-21 1 0,21 21 15,-22-21-15,22 21 0,-21-21 16,21 21-16,0-21 0,-1 21 0,1 0 16,0 0-16,21 21 31,0 0-16,42-21-15,-20 0 16,-1 0-16,21 21 0,-21-21 0,22 0 16,-22 0-16,21 0 0,-21 0 0,22 0 15,-22 0-15,0 0 0,0 0 16,0 0-16,0 0 0,1 0 0,-22 21 16,0 1-16,0-1 15,-22 0 1,1-21-16,0 21 0,0 0 15,0 0-15,0 1 0,-22-1 0,22 0 16,0 0-16,-21 21 0,-1-20 16,22-1-16,-21 0 0,-1 21 0,22-21 15,-21 1-15,21-22 0,-22 21 0,22 0 16,21 0-16,-21-21 16,42 0-1,0 0 1,1 0-16</inkml:trace>
  <inkml:trace contextRef="#ctx0" brushRef="#br0" timeOffset="183182.39">7366 14965 0,'0'0'0,"21"0"0,0 0 78,0 0-63,1 0 1,-22-21-16</inkml:trace>
  <inkml:trace contextRef="#ctx0" brushRef="#br0" timeOffset="190864.98">8572 14182 0,'0'-21'47,"0"-1"-31,0 1-16,0 0 16,0 0-16,0 0 15,0 0-15,0-1 0,0 1 16,0 0-16,-21 21 0,0-21 0,0 0 15,0 21-15,0 0 16,-22 0-16,22 0 0,0 0 0,-21 21 16,20-21-16,-20 21 0,0 0 15,21 0-15,-22 22 0,1-22 16,0 0-16,20 21 0,-20-20 0,21 20 16,0-21-16,0 21 0,21-20 15,0 20-15,0-21 0,0 0 0,0 0 16,21 1-16,0-22 0,0 21 15,0-21-15,22 0 0,-22 0 0,21 0 16,-21 0-16,22 0 0,-22 0 16,21-21-16,0 21 0,1-43 0,-1 22 15,0 0-15,1 0 0,-1-22 0,0 22 16,1-21-16,-1 0 0,-21-1 16,22 1-16,-1 0 0,-21-1 15,0-20-15,22 20 0,-22-20 0,-21 21 16,21-22-16,-21 22 0,0-22 15,0 22-15,0 0 0,0 20 0,0-20 16,0 21-16,0 0 0,-21 21 16,0 0-16,-1 0 0,1 0 15,0 21-15,0 0 0,0 21 16,0 1-16,-1-1 0,1 22 0,-21-1 16,21 1-16,0-1 0,21 1 0,-22-1 15,-20 43-15,42-64 16,0 22-16,0-22 0,0 0 15,0 1-15,0-1 0,21-21 16,0 22-16,1-22 0,20 0 0,-21-21 16,21 0-16,1 0 0,-1 0 0,0 0 15,1 0-15,-1 0 0,43-42 16,-43-1-16,0 22 0,43-42 16,-43 20-16,1 1 15,-22 0-15,0 20 0,0-20 0,0 21 16,-21-43-16,0 43 0,0 0 15,-21 21-15,0 0 16,0 0-16,0 0 0,0 0 0,-1 0 16,1 0-16,0 21 0,21 0 15,0 1-15,0-1 0,0 0 16,0 0-16,0 0 0,0 0 0,21 1 16,0-22-16,-21 21 0,22 0 15,-1 0-15,0 0 0,0 0 0,0-21 16,0 22-16,1-1 0,-1-21 15,0 21-15,0-21 16,0 0-16,0 0 0,1 0 16,-1-21-16,-21 0 15,21-1-15,0 1 0,0 21 0,0-42 16,-21 21-16,22 0 0,20-22 16,-21 1-16,0 21 15,-21 0-15,21-1 0,-21 44 31,0-1-15,0 0-16,-21 0 0,21 0 16,0 22-16,-21-1 0,21-21 15,0 0-15,0 0 0,-21 1 0,21-1 16,0 0-16,0 0 16,21-42 15,0 21-31,0-21 0,-21 0 15</inkml:trace>
  <inkml:trace contextRef="#ctx0" brushRef="#br0" timeOffset="191013.8">9864 13864 0,'0'0'0,"0"-21"0,0 0 0,-22 21 16,22-21-16,-21 21 15,0 0-15,0 0 16,21 21-1,21 0 1,0-21-16</inkml:trace>
  <inkml:trace contextRef="#ctx0" brushRef="#br0" timeOffset="191405.88">10181 13970 0,'0'-21'16,"21"21"15,-21 21-15,0 0-16,0 0 0,0 1 0,0-1 16,0 21-16,0-21 0,0 22 0,0-22 15,0 21-15,0-21 0,-21 22 16,21-22-16,0 21 0,0-21 15,0 22-15,0-22 16,21-21 15,-21-21-31,21-1 0,1 1 16,-1-21-16,0 21 0,0-22 16,0 22-16,22-21 0,-1-22 0,-21 22 15,21 21-15,-20-21 16,-1 20-16,0 1 0,0 0 0,0 0 15,0 0-15,1 21 0,-1 0 16,0 0-16,-21 21 16,0 0-16</inkml:trace>
  <inkml:trace contextRef="#ctx0" brushRef="#br0" timeOffset="192038.52">10668 14118 0,'0'43'16,"0"-22"-16,63 42 31,-41-63-31,-107-127 0,191 254 0,-64-127 15,-21 0-15,22 0 0,-22 0 16,63-42-16,-41 42 0,-22-21 16,21 0-16,-21-1 0,1 1 0,-1 0 15,0 0-15,-21 0 16,0 0-16,0-22 0,-21 43 16,0 0-16,-1 0 15,1 0-15,0 0 0,-21 0 0,21 21 16,-22 1-16,22-1 0,-42 42 15,41-42-15,1 1 0,21-1 16,0 0-16,0 21 0,0-21 0,0 1 16,0 20-16,0-21 0,0 0 15,21 0-15,1 1 0,-1-22 0,0 21 16,21-21-16,-21 0 0,1 0 0,20 0 16,-21 0-16,21 0 0,1 0 15,-22 0-15,21-21 0,-21-1 0,22 1 16,-22-21-16,0 21 15,0-22-15,0 22 0,22-21 0,-22 0 16,0 20-16,0-20 0,0 0 0,1 21 16,20-1-16,-21 1 0,0 0 15,22 0-15,-22 21 0,21 0 0,-21 0 16,22 0-16,-22 0 0,21 21 16,-21 0-16,22 0 0,-22 1 0,0-1 15,0 21-15,21 22 0,-20-22 16,-22-21-16,0 21 15,0 1-15,0-22 0,-22 0 0,1 21 16,21-20-16,-21-1 0,0-21 0,0 21 16,0-21-16,-1 0 0,1 0 15,21-21 1,0 0-16,0-1 0,0 1 16,0 0-16,0 0 0,43-21 0,-22 20 15,0-20-15,0 21 0,21-21 16,1-1-16,-22 22 0,64-42 15,-1 20-15,-41 22 0,-1 21 16,43-21-16,-64 21 16,21 0-16,0 0 0,-20 0 0,-1 0 15</inkml:trace>
  <inkml:trace contextRef="#ctx0" brushRef="#br0" timeOffset="192228.4">12615 14203 0,'-21'0'15,"42"0"-15,-42 21 0,21-42 79,21 0-64,0 0-15,1 21 0,-22-22 16</inkml:trace>
  <inkml:trace contextRef="#ctx0" brushRef="#br0" timeOffset="193782.78">13547 13991 0,'-22'0'0,"44"0"0,-1 0 0,0 0 0,0 0 16,0 0-16,0 0 0,22 0 16,-1 0-16,-21-21 0,22 21 0,-1-21 15,21-21-15,-20 20 16,-22 1-16,21-21 0,-42 21 16,0-22-16,0 22 0,0-21 0,0 0 15,0 20-15,-21 1 0,-21 0 16,21 21-16,-22 0 0,1 0 0,21 0 15,-22 0-15,1 21 0,0 0 16,-1 1-16,1-1 0,21 21 0,0-21 16,0 22-16,21-22 0,0 21 0,0-21 15,0 22-15,0-22 0,0 0 16,0 21-16,21-21 0,0 1 0,0 20 16,0-21-16,0 0 0,-21 22 15,22-22-15,-22 0 0,0 0 16,0 0-16,0 0 0,0 1 0,0-1 15,0 0-15,-22-21 0,1 0 16,0 0-16,0 0 0,-21 0 0,20 0 16,1-21-16,-21 0 0,21-1 15,-22 1-15,22 0 0,-21-21 16,21 21-16,0-22 0,21 22 0,0-21 16,-22 21-16,22-1 0,0-20 15,0 21-15,0 0 0,22 21 31,-1 0-31,-21 21 0,21 0 16,-21 0-16,0 0 0,0 1 0,21 20 16,0-21-16,-21 0 0,21 0 15,-21 1-15,22-1 0,-1 0 0,0 0 16,0-21-16,-21 21 0,42 0 0,-20-21 16,-1 0-16,0 0 0,0 0 15,43 0-15,-22 0 0,-21 0 16,21-21-16,1 21 0,-22-21 15,21 0-15,1 0 0,-1 0 0,-21-1 16,21-20-16,-20 21 0,20-21 16,-21 20-16,21-20 0,-20 21 0,-1 0 15,0 0-15,-21-1 0,0 1 16,-21 42 0,0 1-1,-1-22-15,1 42 0,-21-21 0,21 0 16,0 0-16,-22 22 15,43-22-15,0 21 0,-21-21 0,21 1 16,0-1-16,0 0 16,21 0-16,0-21 0,1 0 15,-1 0-15,0 0 0,0 0 0,21 0 16,-20 0-16,20 0 0,-21-21 16,21 21-16,-20-21 0,20 0 15,-21-1-15,21 1 0,-20 0 0,-1 0 16,21 0-16,-21-22 0,0 22 15,1 0-15,-22 0 0,-22 42 47,1 0-47,0 0 0,0 1 0,21-1 16,-21 0-16,21 0 0,0 0 16,-21 0-16,21 1 0,0-1 0,0 0 15,21 0-15,0-21 16,0 0-16,-21 21 0,42-21 0,-20 0 15,-1 0-15,0 0 0,21 0 16,-21 0-16,1 0 0,-1-21 16,0 0-16,21 21 0,-21-21 0,1 0 15,-1-1-15,0-20 0,0 21 0,0-21 16,0 20-16,1-20 0,-1 0 16,0 21-16,0-22 0,0 22 0,-21-21 15,0 63 1,-21 0-1,0 0-15,0 0 0,0 22 0,21-22 16,0 0-16,-22 21 0,22-20 16,0-1-16,0 0 0,0 21 0,0-21 15,0 1-15,22-1 16,-1-21-16,0 0 0,0 0 16,21 0-16,-20 0 0,-1 0 0,21 0 15,-21 0-15,22-21 0,-22-1 16,21 22-16,-21-21 0,0 0 0,22-21 15,-22 21-15,0-1 0,43-41 16,-43 21-16,0-1 16,0 22-16,-21 0 0,0 42 15,0 0 1,0 0-16,-21 1 0,0-1 0,0 21 16,-1-21-16,1 0 0,21 22 15,-21-22-15,0 21 16,21-21-16,0 1 0,0-1 15,21-21 17,0 0-32,0 0 0</inkml:trace>
  <inkml:trace contextRef="#ctx0" brushRef="#br0" timeOffset="193938.15">15663 13674 0,'0'-21'15,"0"42"-15,0-64 0,0 22 0,0 0 16,-21 21 0,42 0 15,0 0-31</inkml:trace>
  <inkml:trace contextRef="#ctx0" brushRef="#br0" timeOffset="194186.53">16319 13441 0,'0'-21'0,"0"42"0,0-63 0,-21 42 31,0 0-31,0 21 0,0 0 16,0 0-16,-22 21 0,22 1 16,0-1-16,-21 0 0,20 1 0,1 20 15,-21-20-15,21 20 0,0-21 16,-22 1-16,43-1 0,-21-21 15,0 22-15,0-22 0,21 21 0,0-21 16,0 0-16,0 1 0,0-1 0,0 0 16,21-21-1,0 0-15,0 0 0,0 0 16,1-21-16,-1 0 0</inkml:trace>
  <inkml:trace contextRef="#ctx0" brushRef="#br0" timeOffset="194346.43">15917 13885 0,'0'0'0,"-21"0"0,0 0 16,42 0 15,0 0-31,0 0 0,1 0 0,-1 0 16,21 0-16,0 0 0,1 0 0,-1 0 15,0 0-15,22-21 0</inkml:trace>
  <inkml:trace contextRef="#ctx0" brushRef="#br0" timeOffset="194605.28">16700 13737 0,'0'-21'0,"0"0"15,-42 106-15,84-128 0,-63 1 0,0 42 16,0 0-16,0 0 0,0 0 0,-1 0 16,-20 0-16,0 21 0,21 0 15,-22 0-15,22 1 0,0 20 0,-21-21 16,20 21-16,1-20 0,0 20 15,21-21-15,0 0 0,0 22 0,0-22 16,0 0-16,0 0 0,0 0 0,0 0 16,0 1-16,21-22 0,22 21 0,-22-21 15,21 0-15,0 0 16,1 0-16,-1 0 0,0 0 0,1 0 16,20 0-16,-20-21 0,-1-1 0,-21 1 15,21-21-15,1 0 0,-1 20 16,-21-41-16</inkml:trace>
  <inkml:trace contextRef="#ctx0" brushRef="#br0" timeOffset="195013.09">17187 13483 0,'0'-42'16,"0"21"-16,0 84 15,-21-126-15,0 84 16,0 21-16,0 1 0,-22-1 0,22 0 16,0 1-16,0 20 0,0-21 15,-1 22-15,-20-22 0,21 1 16,0-1-16,21 0 0,-21-21 0,-1 22 15,1-22-15,21 0 0,0 0 16,0 0-16,-21-21 0,21-21 31,0 0-15,21 0-16,-21 0 0,21 0 0,1-22 16,20 22-16,-21-21 0,21 21 15,-20-22-15,20 22 0,-21 0 0,21 0 16,1 0-16,-1 21 15,0 0-15,-20 21 0,-1-21 16,0 42-16,0-21 0,0 0 0,0 1 16,-21 20-16,0-21 0,0 21 15,0-20-15,0-1 0,0 0 0,0 0 16,-21 0-16,0 0 0,0 1 0,0-22 16,0 21-16,-1-21 15,1 0-15,21-21 31,21-1-31,1 1 16</inkml:trace>
  <inkml:trace contextRef="#ctx0" brushRef="#br0" timeOffset="195217.67">17738 13504 0,'0'0'0,"0"-21"31,21 21-31,0-21 0,21 21 0,-21 0 0,22 0 16,-22 0-16,21 0 0,1 0 15,-22 0-15,21 0 0,0 0 0,-20 0 16,20 0-16,-21 0 0,0 0 16,0 0-16</inkml:trace>
  <inkml:trace contextRef="#ctx0" brushRef="#br0" timeOffset="195454.76">17992 13504 0,'-22'22'0,"44"-44"0,-44 65 16,1-22-16,0 0 0,0 0 0,0 22 15,21-1-15,-21 0 0,-1 1 16,1-1-16,0 0 0,0 1 15,0-1-15,0-21 0,-1 21 0,1-20 16,0-1-16,0 0 0,21 0 16,-21 0-16,21 0 0,0 1 15,42-22 17,-21 0-32,0-22 0,22 1 0</inkml:trace>
  <inkml:trace contextRef="#ctx0" brushRef="#br0" timeOffset="195782.57">18267 13843 0,'-106'21'15,"85"0"-15,0 1 16,-22-1-16,22 0 0,0 0 16,-21 21-16,42-20 15,0-1-15,0 0 0,0 0 16,0 0-16,0 0 15,21-21-15,0 0 0,0 0 16,0 0-16,0 0 0,22 0 16,-22 0-16,0-21 0,21 0 0,-20 0 15,20 0-15,-21 0 0,21-43 16,-20 43-16,-22-21 0,0 20 16,0 1-16,0 0 0,0 0 0,-22 21 15,1 0-15,0 0 0,-21 0 16,21 0-16,-22 0 0,22 0 15,0 21-15,0-21 0,0 21 0,21 0 16,0 1-16,21-22 16,0 0-16,0 21 0</inkml:trace>
  <inkml:trace contextRef="#ctx0" brushRef="#br0" timeOffset="196046.42">19071 13610 0,'0'-21'0,"0"42"0,0-63 0,-21 21 0,0 21 16,0 0-16,-1 0 0,-20 21 15,21 21-15,-21-21 0,20 22 16,-20-22-16,0 21 0,21 1 0,-1-1 16,1 0-16,0-21 0,0 22 15,21-1-15,-21-21 0,21 0 0,0 22 16,0-22-16,0 0 0,0 0 15,21 0-15,0 1 0,0-22 16,0 0-16,1 0 0,20 0 0,-21 0 16,21 0-16,1 0 0,-22 0 15,21-22-15</inkml:trace>
  <inkml:trace contextRef="#ctx0" brushRef="#br0" timeOffset="196306.27">19410 13589 0,'0'0'15,"21"-21"-15,-21 0 0,0 0 0,21 21 16,0 0-16,0 0 0,1 0 16,-1 0-16,0 21 0,0-21 15,0 21-15,0 21 0,1-21 0,-22 22 16,0-22-16,0 64 16,0-22-16,0-21 0,0 1 15,0-22-15,-22 21 0,1 1 0,0-22 16,-21 0-16,21 21 0,-22-21 15,22-21-15,0 22 0,-21-22 0,20 0 16,1 21-16,0-21 0,0 0 0,21-21 31,42-1-15,-21 22-16</inkml:trace>
  <inkml:trace contextRef="#ctx0" brushRef="#br0" timeOffset="196491.16">20024 13949 0,'0'-21'31,"-22"21"32,1 0-63,0 0 15</inkml:trace>
  <inkml:trace contextRef="#ctx0" brushRef="#br0" timeOffset="197230.28">16319 14626 0,'-21'0'0,"42"0"0,-63 0 16,21 21-16,42-21 31,0 0-31,0 0 16,22-21-16,-1 21 0,0-21 15,1 0-15,20 0 0,-20 0 0,-1-1 16,0 1-16,1-21 0,-1 0 0,-21 20 16,21-20-16,-20 0 0,-1 21 15,-21-1-15,0 1 0,0 0 0,0 0 16,-21 21-1,-1 0-15,-20 0 16,21 42-16,0-21 0,-22 22 0,1-1 16,0 0-16,21 1 0,-22 20 15,1 1-15,0-1 0,20 1 0,-20-1 16,0 1-16,21-1 0,-22 22 0,1-22 16,21 22-16,-22-21 0,22 20 15,-21-20-15,0-1 0,20 1 16,-41 63-16,42-85 0,0 0 0,21-20 15,0-1-15,0 0 0,0 0 16,21 0-16,0-21 0,0 0 0,21 0 16,1 0-16,-1-21 0,22 0 0,-22 0 15,21 0-15,-20-1 0,20-20 16,-20 0-16,-1-1 0,0 1 16,1-21-16,-22-64 0,-21 63 15,0 1-15,0 20 0,0-20 16,-21 20-16,-22 1 0,22 0 0,-21-1 15,21 22-15,-22 0 0,22 0 16,-21 21-16,21-21 0,-1 21 16,22-21-1,22 21-15,-1 0 0,0 0 16,21 0-16,1 0 0,-1 0 16,21 0-16,-20-22 0,20 22 0,-20 0 0,20 0 15,-21 0-15,1 0 16,20 0-16,-42 0 0</inkml:trace>
  <inkml:trace contextRef="#ctx0" brushRef="#br0" timeOffset="197571.08">17060 14711 0,'-21'-42'31,"42"126"-31,-21-126 0,-21-22 0,21 43 0,0 0 0,0 0 16,0 0-16,21 21 0,-21-21 0,21 21 15,1 0-15,-1 0 0,0 0 16,0 0-16,43 21 15,-43-21-15,21 21 0,-21 21 0,0-21 16,22 1-16,-43 20 0,21-21 16,-21 21-16,0-20 0,0-1 0,0 42 15,-21-42-15,0-21 16,-1 22-16,1-1 0,0-21 16,0 0-16,0 0 0,21-21 31,0-1-31,0 1 0,21 0 15,-21 0-15,42 0 0,-21 0 0,1-22 16,20 22-16,-21 0 0,21 0 16,-20 0-16,20-1 0,0 22 15,1-21-15,-1 21 0,0 0 0,-21 0 16,22 0-16,-1 0 0,-21 0 16,0 0-16</inkml:trace>
  <inkml:trace contextRef="#ctx0" brushRef="#br0" timeOffset="198883.38">18119 14796 0,'42'0'16,"-169"-43"-16,212 86 0,-22-43 0,-42 0 0,0 0 15,-21-22-15,0 1 0,22 21 16,-22-21-16,0 0 0,0 0 16,0 0-16,0-1 0,0-20 0,-22 21 15,1 0-15,21 0 0,-21 21 0,0 0 16,0 0-16,0 0 0,-22 0 15,22 0-15,0 21 0,-21 0 16,20 21-16,1-21 0,0 1 0,-21 20 16,21-21-16,-1 21 0,1-20 0,21 41 15,0-42-15,0 0 16,0 1-16,0-1 0,21 0 16,1-21-16,-1 0 0,0 0 0,0 0 15,21 0-15,-20 0 0,-1 0 16,21 0-16,-21-21 0,22 21 15,-22-21-15,0-1 0,21 1 0,-21-21 16,1 21-16,20 0 0,-21-22 16,0 22-16,-21-21 0,21 21 0,-21-1 15,22 1-15,-44 21 32,1 21-32,21 1 0,-21-1 0,0 21 15,21-21-15,-21 0 0,21 1 16,0-1-16,0 0 0,0 0 0,0 0 15,21 0-15,0 1 0,0-22 16,22 21-16,-1-21 0,0 0 16,1 0-16,-1 0 0,0 0 0,1 0 15,-1 0-15,0 0 0,-21-21 16,22-1-16,-22 1 0,21 0 16,-21 0-16,1 0 0,-1-22 0,0 22 15,0 0-15,-21 0 0,0 0 16,21 0-16,-21-1 0,0 44 31,0-1-31,-21 0 0,0 0 0,0 0 16,21 0-16,-21 1 0,-1 20 15,22-21-15,0 0 0,-21 0 16,21 1-16,0-1 0,-21-21 0,21 21 16,21-21 15,0-21-31,1 0 15,-1-1-15,0 1 0,0 0 16,0 0-16,0-21 0,1 20 16,-1 1-16,0 0 0,21-21 0,-21 42 15,1-21-15,-1-1 0,0 22 16,0 0-16,0 0 0,0 0 0,1 22 16,-1-1-16,-21 0 0,21 0 0,-21 0 15,0 22-15,0-22 0,0 0 16,0 0-16,0 0 0,0 0 15,0 1-15,0-1 0,0 0 0,0 0 32,21-21-17,0 0-15,-21-21 16,21 21-16,1-21 0,-1 0 16,0 21-16,21-22 0,-21 1 0,1-21 15,20 21-15,0 0 0,1-1 16,-22 1-16,21 0 0,0 0 0,22 0 15,-22 21-15,-21 0 16,1 0-16,-1 0 0,-21 21 16,0 0-16,0 0 15,-21-21-15,-1 21 0,1 1 16,21-1-16,-21 0 0,0 0 16,0-21-16,21 21 0,0 0 0,0 1 15,-21-1-15,21 0 16,0 0-16,0 0 0,21-21 15,0 0-15,0 21 0,0-21 0,0 0 16,22 0-16,-22 0 0,0 0 16,21 0-16,-20 0 0,-1 0 15,21-21-15,-21 0 0,22 0 16,-1 0-16,-21 0 0,21-1 0,-20 1 16,20-21-16,-21 21 0,0-22 0,0 22 15,1-21-15,-22 0 16,-22 42-16,1 0 15,-21 0-15,21 21 16,0 0-16,-1 0 0,1 0 0,0 22 16,0-1-16,21-21 0,-21 21 15,21-20-15,-21-1 0,21 0 16,0 0-16,0 0 0,0 0 16,21 1-16,0-1 15,0-21-15,0 0 0,22 0 0,-22 0 16,21 0-16,0 0 0,1 0 15,-1 0-15,22 0 0,-1 0 16,1-21-16</inkml:trace>
  <inkml:trace contextRef="#ctx0" brushRef="#br0" timeOffset="199686.97">21251 14436 0,'-21'0'16,"21"21"-16,-21-21 0,0 21 16,0 21-16,-1-20 0,-20 20 0,21 0 15,0-21-15,0 22 0,-22-1 16,22 0-16,21-20 0,-21 20 0,21-21 15,-21 21-15,21-20 0,0-1 0,0 0 16,0 0-16,0 0 0,21 0 16,0 1-16,0-22 0,0 0 0,1 21 15,-1-21-15,21 0 0,-21 0 16,22 0-16,-22 0 0</inkml:trace>
  <inkml:trace contextRef="#ctx0" brushRef="#br0" timeOffset="199959.32">21590 14436 0,'85'21'32,"-85"0"-32,21 0 0,-21 0 0,21 22 15,-21-22-15,0 64 0,0-43 16,-21 0-16,0 1 15,-1-1-15,-20-21 0,21 21 0,0-20 16,0 20-16,-22-21 0,1 21 16,21-20-16,0-1 0,-1-21 15,22 21-15,-21-21 0,21-21 32,21 0-32,1 21 15</inkml:trace>
  <inkml:trace contextRef="#ctx0" brushRef="#br0" timeOffset="200159.31">22225 14796 0,'0'0'0,"-21"0"0,0 0 15,-1 0 1,1 0-1,21 21 17,0 0-32</inkml:trace>
  <inkml:trace contextRef="#ctx0" brushRef="#br0" timeOffset="200379.5">22183 15240 0,'0'0'0,"-22"21"16,1 0-16,0-21 15,0 22-15,21-1 0,-21 0 0,0 0 16,-1 0-16,1 0 0,0 1 0,0-1 16,0 0-16,-22-21 0,1 21 15,0 0-15,-1 0 0,1-21 0,0 22 16,-22-22-16,22 0 0,0 21 0,-1-21 15,-20 0-15,20 0 16</inkml:trace>
  <inkml:trace contextRef="#ctx0" brushRef="#br0" timeOffset="205054.51">381 16764 0,'-21'0'31,"21"-21"16,0 0-32,0 0-15,21-1 16,0 1-16,0 0 0,0 0 0,22 0 16,-22 0-16,21-22 15,1 22-15,-1-21 0,0-1 0,1 1 16,20-21-16,22-22 15,-43 21-15,-21 22 0,22 21 0,-22-21 16,-21 20-16,-43 22 16,22 0-1,-21 0-15,0 43 0,-22-22 0,22 0 16,-22 21-16,22-20 0,-64 41 16,64-42-16,21 22 15,-22-22-15,43 0 0,0 0 0,0 0 16,0 0-16,0 1 0,21-1 15,22 0-15,-22 0 0,21 0 16,-21-21-16,22 21 0,-22 1 0,21-1 16,-21 0-16,1-21 15,-1 21-15,-21 0 0,0 0 0,0 1 16,-21-22 0,-1 0-16,1 0 0,0 0 0,-21 0 15,21 0-15,-22 0 0,22-22 16,-21 1-16,21 21 0,-1-21 15,1 0-15,0 0 0,0 0 16,21-1-16,0 1 0,-21 0 16,21 0-16,21 42 31,-21 0-31,21 0 0,0 1 16,0-1-16,1 0 0,-1 0 0,0 0 15,0 0-15,0 1 0,0-22 16,1 21-16,20-21 0,-21 0 15,0 0-15,22 0 0,-22 0 16,21 0-16,-21 0 0,22-21 16,-22-1-16,21 1 0,0 0 0,-20 0 15,20 0-15,0 0 0,1-22 16,-1 22-16,-21-21 0,21 21 0,-20-22 16,-1 22-16,0 0 15,0 0-15,-21 0 0,0-1 0,0 1 16,0 42-1,0 1-15,-21-1 16,0 21-16,21-21 0,-21 22 16,-1-22-16,1 21 0,21 0 15,0-20-15,-21 20 0,21-21 16,0 21-16,0-20 0,0-1 0,0 0 16,21 0-16,0-21 0,1 0 15,-1 0-15,21 0 0,0 0 0,-20-21 16,20 0-16,0 0 0,1-1 15,-22 1-15,21 0 0,0 0 16,-20-21-16,20 20 0,-21-20 16,0 21-16,22-21 0,-43 20 0,21 1 15,-21 0-15,21 0 0,-42 42 32,0 0-17,-1 0-15,1 1 0,21-1 16,-21 0-16,0 21 0,0-21 0,21 1 15,0 20-15,0-21 0,0 0 16,0 0-16,0 1 0,21-1 16,0-21-16,0 0 0,0 0 15,1 0-15,20 0 0,-21 0 16,21-21-16,-20-1 0,-1 1 0,21 0 16,-21 0-16,22 0 0,-22-22 15,85-168 16,-106 190-31,21-1 0,-21 1 0,0 0 16,0 0-16,0 42 16,0 0-16,-21 22 15,21-22-15,-22 0 0,22 21 16,0-21-16,0 22 0,0-22 0,0 21 16,0-21-16,0 1 0,0-1 15,0 0-15,22-21 0,-1 0 0,0 21 16,0-21-16,0 0 0,0 0 15,22 0-15,-22-21 0,21 0 16,-21 21-16,22-21 0,-22-1 16,21 1-16,-21 0 0,1-21 0,-1 21 15,0-22-15,0 22 0,-21 0 16,0 0-16,0 0 0,0-1 0,0 44 31,-21-1-31,21 0 0,-21 0 16,0 0-16,-1 0 0,22 1 15,-21-1-15,21 0 0,-21 0 0,21 0 16,0 0-16,21-42 47</inkml:trace>
  <inkml:trace contextRef="#ctx0" brushRef="#br0" timeOffset="205218.41">2582 16044 0,'0'0'0,"0"-42"16,0 21-16,0 0 0,0 0 0,-21-1 0,21 1 16,21 21 15,0 0-15,1 0-16,20 0 15,-21 0-15,0 0 0</inkml:trace>
  <inkml:trace contextRef="#ctx0" brushRef="#br0" timeOffset="205444.29">3069 15769 0,'0'21'16,"0"1"-16,0-1 0,-21 0 0,0 21 16,0 1-16,21 20 0,-22-21 15,1 1-15,0 20 0,0-20 0,0-1 16,0 21-16,-1-20 15,1-22-15,0 21 0,0 1 0,21-22 16,0 0-16,-21 0 0,21 0 16,0 0-16,21-42 31,-21 0-31,0 0 16</inkml:trace>
  <inkml:trace contextRef="#ctx0" brushRef="#br0" timeOffset="206186.86">2730 16362 0,'-42'-21'31,"84"42"-31,-63-42 16,42 0-16,22 21 15,-22 0-15,21-22 16,1 22-16,-1-21 0,0 0 0,-21 21 16,43-21-16,-22 0 0,1 0 15,-1-1-15,21 1 0,1 0 0,-22 0 16,22 0-16,-22 0 0,0-1 15,-20 22-15,20-21 0,-21 21 16,-42 21 0,0 1-16,0-22 0,-22 42 15,22-21-15,-21 0 0,21 22 16,-22-1-16,22-21 0,-21 21 16,21 1-16,-1-1 0,1-21 0,21 22 15,0-22-15,0 0 0,0 0 16,0 0-16,0 0 0,0 1 0,21-22 15,1 0-15,20 0 0,-21 0 16,21 0-16,1 0 0,-1 0 0,22 0 16,-22-22-16,21 1 0,1 0 15,-22 0-15,22-21 0,-22 20 0,0-20 16,1 0-16,-1-22 0,-21 1 16,22-1-16,-22 1 0,0-1 0,0 1 15,-21 20-15,0 1 0,0 0 0,0-1 16,0 22-16,0 0 0,-21 21 31,0 21-31,21 22 16,0-1-16,-21 0 0,-1 1 0,1-1 15,21 21-15,-21-20 0,0 20 16,0-20-16,21 20 0,-21-21 0,-1 1 16,22-22-16,-21 21 0,21-21 0,-21 1 15,0-1-15,21 0 0,0 0 16,0-42 15,21 0-31,0 0 0,0-22 16,22 22-16,-22-21 0,21-1 15,1 22-15,-1-21 0,-21 21 0,21 0 16,1-1-16,-1 1 16,-21 21-16,22 0 0,-1 21 0,-21 1 15,21-1-15,-20 0 0,-1 0 0,0 21 16,-21-20-16,0-1 0,0 21 15,0-21-15,-21 0 0,0 1 0,-1-1 16,-20 0-16,21 0 0,-21 0 16,20-21-16,1 0 0,0 21 0,-21-21 15,21 0-15,-1 0 16,22-21-16</inkml:trace>
  <inkml:trace contextRef="#ctx0" brushRef="#br0" timeOffset="206844.48">4805 15769 0,'0'0'0,"0"-21"16,0 63 15,0-20-31,0 20 0,0 0 15,0 1-15,0-1 0,0 0 16,0 22-16,-21-22 0,-1 0 0,22 22 16,-21-22-16,0 1 0,0-22 15,0 21-15,0-21 0,-1 0 16,22 1-16,-21-1 0,21 0 0,-21-21 16,21-21 15,0 0-31,0-1 0,0 1 15,0 0-15,0 0 0,21-21 0,22-1 16,-22 1-16,21 21 0,0-22 0,1 1 16,20 21-16,-20 0 0,-1 0 15,0-1-15,1 22 0,-1 0 16,0 0-16,-21 0 0,22 22 0,-22-1 16,0 21-16,-21-21 0,0 22 15,0-22-15,0 0 0,-21 21 16,0-21-16,-22 1 0,1-1 0,0 0 15,-22 0-15,22 0 0,0-21 0,-22 21 16,22-21-16,-1 0 0,1 0 16,21 0-16,-21 0 0,20 0 15,22-21 1,22 0-16,-1 0 16,21 21-16,-21-21 0,22 21 15,-1-21-15</inkml:trace>
  <inkml:trace contextRef="#ctx0" brushRef="#br0" timeOffset="207282.23">5800 16002 0,'21'-21'16,"-360"190"-16,678-359 0,-360 232 0,21-105 16,-22 63-16,-20 0 0,21 0 15,-21 0-15,-1 21 0,1 0 0,0 0 16,-1 0-16,1 22 0,0-22 15,20 21-15,-20 0 0,21-20 0,-21 20 16,20-21-16,22 21 0,0-20 16,-21-1-16,21 0 0,0 0 0,0 0 15,0 0-15,21-21 0,1 0 16,-1 0-16,21 0 0,-21 0 0,22 0 16,-1 0-16,0 0 0,1-21 15,-1 0-15,0 0 0,1 0 16,-1 0-16,0-1 0,1-20 0,-22 21 15,21-21-15,-21-1 0,-21 22 16,21 0-16,-21-21 0,0 20 16,-21 44-1,0-22-15,21 42 16,-21-21-16,0 0 0,0 22 0,-1-22 0,1 21 16,21-21-16,0 22 0,-21-22 15,21 0-15,-21 0 0,21 0 16,0 0-16,0 1 0,21-22 15,0 21-15,0-21 0,22 0 16,-22 0-16,0 0 0,21 0 0,1-21 16,-22 21-16,21-22 0</inkml:trace>
  <inkml:trace contextRef="#ctx0" brushRef="#br0" timeOffset="207946.85">6435 15939 0,'0'-64'31,"-64"297"-31,128-402 0,-64 126 0,-22 64 16,1 1-16,0 20 0,0-21 16,0 21-16,0 1 0,-1-1 15,1 0-15,21 1 0,-21-22 0,21 21 16,0 1-16,0-22 0,0 0 16,0 0-16,0 0 0,0 0 0,21-21 15,0 22-15,1-22 0,-1 0 16,21 0-16,-21 0 0,22-22 15,-22 22-15,21-21 0,0 0 0,-20 0 16,20-21-16,0 20 16,-21-20-16,22-21 0,-22 20 0,0-20 15,21-1-15,-20 1 0,-1 20 0,0-20 0,0 21 16,0 20-16,-21-20 16,0 21-16,0 0 0,0 42 31,-21 21-31,0-21 0,0 22 15,21-1-15,-21 0 0,-1 1 0,1-1 16,0 0-16,0 1 0,21-1 16,-21-21-16,0 0 0,-1 22 15,22-22-15,-21 0 0,21 0 16,21-42 15,1 0-31,20 0 0,-21 0 16,21-1-16,1-20 0,-1 21 0,0 0 15,-20 0-15,20-1 0,-21 1 16,0 0-16,0 21 0,1 0 0,-1 0 16,-42 0-1,-1 0 1,-20 0-16,21 21 0,0-21 0,-22 21 16,22 1-16,0-22 0,-21 21 15,21 0-15,-1 0 0,1 0 0,21 22 16,0-22-16,-21 0 0,21 0 15,0 0-15,0 0 0,0 1 0,0-1 16,21-21-16,-21 21 0,21-21 16,1 0-16,20 0 0,-21 0 15,21 0-15,1 0 0,-1 0 0,22 0 16,-22 0-16,21 0 0,22 0 0,-21-21 16</inkml:trace>
  <inkml:trace contextRef="#ctx0" brushRef="#br0" timeOffset="208718.92">7683 16129 0,'0'0'0,"-63"21"16,21-21-16,-1 0 0,1 0 0,21 0 15,0 0-15,42 0 16,0 0 0,21-21-16,-21 0 0,22 0 0,-1 0 15,22 21-15,-22-22 0,21-20 16,1 21-16,-1 0 0,1 0 0,-22-22 16,22 22-16,-22-21 0,0 21 15,1-22-15,-22 22 0,0-21 16,0 21-16,0-22 0,-21 22 0,0-21 15,0 21-15,0-1 0,0 1 16,-21 21-16,0 0 0,-21 0 0,21 0 16,-22 0-16,22 21 0,-21 1 0,-22 20 15,22 0-15,0 1 0,-1 20 16,-20 1-16,20 20 0,1-20 0,0 20 16,-1 1-16,1 0 0,0-1 15,-191 573 16,212-552-31,-22-20 0,22 0 16,0 21-16,0-22 0,0 22 0,0-21 16,21-1-16,-22 1 0,1 0 15,0-1-15,0-20 0,21 21 0,0-22 16,-21 1-16,21-22 0,0 21 16,0-20-16,0-22 0,21 0 15,0 0-15,0-21 0,22 0 0,-22-21 16,21 0-16,22 0 0,-22-22 15,21 1-15,1 0 0,-1-1 0,1 1 16,-22-21-16,22-1 0,-22 1 16,-21-1-16,0-21 0,1 1 15,-22-22-15,0 21 0,0-21 0,-22 22 16,1-22-16,-21 21 0,0-21 16,-1 22-16,1 20 0,-22-20 0,22 41 15,-21-20-15,-1 42 0,22-22 16,-1 22-16,-41-21 0,41 21 15,22 21-15,0 0 0,21-22 16,0 1-16,21 21 16,0 0-16,1-21 0,20 21 0,0 0 15,1 0-15,-1-21 0,21 0 16,1 21-16,-1 0 0,22 0 0,-21-21 16,-1 21-16,-21 0 15,22-22-15,-22 22 0,1 0 0</inkml:trace>
  <inkml:trace contextRef="#ctx0" brushRef="#br0" timeOffset="209070.18">8086 16341 0,'-64'-43'31,"128"107"-15,-64-85-16,-64-43 0,64 43 16,21 21-16,0-21 0,1 21 15,-1 0-15,0-21 0,21 21 0,-21 0 16,1 0-16,-1 0 0,21 0 15,-21 0-15,0 21 0,1-21 0,-1 21 16,0 0-16,-21 0 16,21 1-16,-21 20 0,0-21 0,0 0 15,-21 0-15,0 1 0,0-1 16,-22-21-16,22 21 0,0-21 16,0 0-16,0 0 0,-1 0 0,1 0 15,21-21 1,0 0-16,0-1 15,21 1-15,1 0 0,-1 0 16,0-21-16,0 20 0,0 1 16,0 0-16,22 0 0,-22 21 15,21-21-15,1 0 0,-1 21 0,0-22 16,1 22-16,20 0 0,-21 0 16,22 0-16</inkml:trace>
  <inkml:trace contextRef="#ctx0" brushRef="#br0" timeOffset="210308.99">9102 16235 0,'0'0'31,"0"-21"-31,0 0 16,0-1-16,-22 1 0,1 0 16,0 0-16,0 21 15,21-21-15,-21 0 0,-22 21 16,22 0-16,0 0 0,-21 0 0,21 0 15,-22 21-15,22 0 0,0 0 0,-21 0 16,20 0-16,-20 1 0,21 20 16,0-21-16,-22 21 0,22-20 15,0 20-15,21-21 0,0 0 0,-21 0 16,21 1-16,0-1 0,0 0 0,0 0 16,21-21-16,0 21 15,0-21-15,22 0 0,-22 0 0,21 0 16,1 0-16,-1-21 0,0 0 15,1 21-15,-1-21 0,0 0 16,1-1-16,-22-20 0,21 21 0,0 0 16,-20-22-16,-1 22 0,0-21 15,-21 21-15,0-22 0,0 22 0,0 0 16,0 42 0,-21 0-16,0 1 15,-1-1-15,22 0 0,0 0 0,-21 21 16,21-20-16,0-1 0,0 21 15,0-21-15,0 0 0,0 1 0,0-1 16,21-21-16,1 21 0,-1-21 16,0 0-16,0 0 0,0 0 0,0 0 15,1 0-15,20 0 0,-21 0 16,0-21-16,22 0 0,-22-1 0,0 1 16,0-21-16,0 21 0,0-22 15,1 1-15,-22 21 0,0-21 16,21 20-16,-21 1 0,0 0 0,0 42 31,0 0-31,0 1 16,-21 20-16,21-21 0,0 0 0,0 0 15,-22 1-15,22-1 0,-21 0 16,21 0-16,0 0 0,-21 0 0,21 1 16,0-1-16,0-42 46,0-1-46,21 1 16,0 0-16,1 0 0,-1-21 16,-21 20-16,21 1 0,0 0 0,0 0 15,0 0-15,1 0 0,-1 21 16,0 0 0,-21 21-1,0 0-15,0 0 0,0 0 0,0 0 16,0 1-16,0-1 0,0 0 0,0 0 15,0 0-15,0 0 16,21 1-16,0-22 31,0 0-31,1 0 0,-1-22 16,0 1-16,0 0 0,21 0 16,-20 0-16,20 0 0,0-1 15,1 1-15,-22-21 0,21 21 0,0 0 16,1-1-16,-22 1 0,0 0 15,0 21-15,-21 21 16,0 0-16,0 1 16,0-1-16,-21 0 0,21 0 15,-21 0-15,21 0 0,0 1 0,0-1 16,0 0-16,0 0 16,0 0-16,0 0 15,21-21-15,0 0 0,0 0 16,22 0-16,-22 0 0,21 0 15,-21 0-15,22-21 0,-1 0 0,-21 21 16,0-21-16,22-21 0,-22 20 16,0-20-16,0 21 0,0-21 15,1 20-15,-22-20 0,21 21 0,-21 0 16,-21 21 0,-1 0-16,1 0 0,0 21 0,0 0 15,0 21-15,0-20 16,-1-1-16,22 21 0,-21 106 31,42-127-31,-21 1 0,43-1 16,-22-21-16,21 21 0,1-21 0,-1 0 15,21 0-15,1 0 0,-1 0 16,1 0-16</inkml:trace>
  <inkml:trace contextRef="#ctx0" brushRef="#br0" timeOffset="210798.22">11642 16256 0,'-22'0'0,"44"0"0,-65 0 0,1 0 16,21 0-16,0 0 16,42 0-1,0 0 1,0 0-16,0 0 0,22 0 0,-22 0 15,21 0-15,0 0 0,1 0 16,-1 0-16,0 0 0,1 0 0,-1 0 16,0 0-16,1-21 0,-1 0 0,-21 21 15,22-21-15,-22 21 0,0-22 16,-21 1-16,0 0 0,0 0 16,0 0-16,0 0 0,-21-1 15,0 1-15,-1 21 0,1-21 0,0 21 16,0-21-16,0 21 0,0 0 0,42 0 31,0 0-15,0 0-16,21 0 0,-20 21 15,-1 0-15,0 0 0,0-21 0,-21 43 16,0-22-16,0 0 0,0 21 16,0-20-16,0 20 0,-42-21 0,21 21 15,-1-20-15,-20 20 0,0-21 16,-1 0-16,1 0 0,0 1 0,-1-1 15,22 0-15,-21-21 0,0 21 16,20 0-16,1-21 0,0 0 0,42 0 31,0 0-31</inkml:trace>
  <inkml:trace contextRef="#ctx0" brushRef="#br0" timeOffset="-214181.93">13166 16277 0,'0'21'0,"0"-42"47,0 0-32,0 0 1,0 0-16,0 0 0,21 21 16,-21-22-16,21 1 15,-21 0-15,21 0 0,0 0 0,-21 0 16,21-1-16,-21 1 0,0-21 0,0 21 16,0 0-16,0-1 0,0 1 15,0 0-15,-21 21 0,0-21 16,0 21-16,0 0 0,0 0 15,-22 0-15,22 0 0,-21 0 0,-1 21 16,1 0-16,0 0 0,-1 1 0,1-1 16,0 0-16,21 21 0,-22-21 15,1 22-15,21-1 0,0 0 16,-1-20-16,1 20 0,0 0 16,21-21-16,0 1 0,0 20 0,0-21 15,0 0-15,0 0 0,21 1 16,0-22-16,1 0 0,-1 0 15,21 0-15,-21 0 0,22 0 0,-1 0 16,0-22-16,1 22 0,-1-21 16,21 0-16,-20 0 0,-1 0 15,0-22-15,1 22 0,-1-21 0,0 0 16,1-1-16,-22-20 0,21-1 16,-21 22-16,1-22 0,20 1 0,-21 21 15,0-22-15,0 22 0,-21-22 0,22 22 16,-22 0-16,21-1 0,-21 1 15,0 21-15,0 0 0,0 42 32,0 0-32,-21 0 0,-1 21 0,-20 1 15,21-1-15,0 0 0,0 1 16,-1 20-16,-20 1 0,21-1 0,0-20 16,0 20-16,21 1 0,0-22 0,0 0 15,0 1-15,0-1 0,0-21 16,21 0-16,21 0 0,-21 1 15,22-22-15,-22 0 0,21 0 16,0 0-16,1 0 0,-1 0 0,-21 0 16,22-22-16,-1 1 0,0 21 0,1-42 15,-22 21-15,21 0 0,-21-22 16,0 22-16,1-21 0,-22 21 0,0-22 16,0 22-16,0-21 0,0 21 0,0-1 15,-22 22-15,1 0 16,0 0-16,0 0 0,0 22 15,21-1-15,-21 0 0,21 0 16,0 0-16,0 22 0,0-22 0,0 0 16,0 0-16,0 21 0,0-20 15,21 20-15,0-21 0,-21 0 16,21 0-16,0-21 16,-21 22-1,21-22-15,1 0 0,-1 0 0,0 0 16,0-22-16,0 22 0,0-21 15,1 0-15,-1 0 0,0 0 16,21 0-16,-21-22 0,1 22 16,-1 0-16,21-43 0,-21 64 15,-21-21-15,0 0 0,0 42 16,0 0 0,0 22-16,-21-22 0,0 0 15,0 21-15,21-20 0,-21 20 0,-1-21 16,22 0-16,0 0 0,-21 1 0,0-1 15,42-42 32,0-1-31,1 1-16,-1-21 0</inkml:trace>
  <inkml:trace contextRef="#ctx0" brushRef="#br0" timeOffset="-214004.03">14372 15812 0,'0'-22'0,"-21"22"16,0 0-16,0 0 15,-1 0 1,44 0 15,-1 0-15,0 0-16,0 22 0,0-22 15</inkml:trace>
  <inkml:trace contextRef="#ctx0" brushRef="#br0" timeOffset="-213633.66">14605 15960 0,'0'0'0,"0"21"15,0 0 1,0 0-1,0 0 1,0 1-16,0-1 0,0 0 0,0 0 16,0 0-16,21 0 15,-21 1-15,0-1 0,0 0 0,0 21 16,0-21-16,0 1 0,0-1 16,0-42 30,21-1-46,0 22 16,-21-21-16,22-21 0,-1 21 0,-21 0 16,21-1-16,0-20 0,0 0 15,0-1-15,1 1 0,-1 21 16,-21 0-16,21 21 16,0 0-16,0 0 0,0 0 15,1 0 1,-1 21-16</inkml:trace>
  <inkml:trace contextRef="#ctx0" brushRef="#br0" timeOffset="-212986.01">15007 16235 0,'21'0'0,"-42"0"0,63 0 0,-20 0 15,-1 0-15,0 0 0,0-21 0,0 21 16,0-21-16,22-1 0,-22 22 15,0-21-15,0 0 0,0 0 0,-21 0 16,0 0-16,0-1 0,0 1 16,0 0-16,0 0 0,-21 21 15,0 0-15,0 0 0,-21 21 16,20 0-16,-20 0 16,21 1-16,0-1 0,0 21 0,-22-21 15,43 22-15,-21-22 0,21 21 16,-21-21-16,21 22 0,0-22 15,0 0-15,0 0 0,21 0 0,0-21 16,22 21-16,-22-21 0,21 0 16,0 0-16,1 0 0,-22 0 0,21 0 15,1 0-15,-22 0 0,0 0 0,21 0 16,-21 0-16,1-21 16,-22 0-16,21 0 0,0 0 0,0 0 15,0-22-15,0 22 0,1-21 0,-1-1 16,0 1-16,21 21 0,-21-21 15,43-1-15,-22 22 0,-21 0 16,22 21-16,-22 0 0,0 0 16,0 21-16,0-21 0,1 42 0,-22-20 15,0 20-15,21-21 0,-21 21 16,21 22-16,-21-22 0,0 1 16,0-22-16,0 0 0,0 21 0,0-21 15,0 1-15,-21-1 0,0 0 16,-1-21-1,22-21 1,0 0 0,0-1-16,0 1 0,0-21 15,22 21-15,-1 0 0,-21-22 16,21 22-16,0-21 0,21 21 0,-20-22 16,-1 22-16,0-21 0,21 21 0,-21 21 15,22-22-15,-22 1 0,21 21 16,-21 0-16,22 0 0,-22 0 0,0 0 15,21 0-15,-20 21 0,-1 1 16</inkml:trace>
  <inkml:trace contextRef="#ctx0" brushRef="#br0" timeOffset="-212806.11">16510 16277 0,'21'0'31,"0"-21"47,0 21-78,1-21 0</inkml:trace>
  <inkml:trace contextRef="#ctx0" brushRef="#br0" timeOffset="-211327.96">17145 16637 0,'0'0'0,"0"-21"16,21 0-16,0 21 15,0-21-15,1-1 0,20 1 16,-21 0-16,0-21 0,22 21 0,-1-1 15,0-20-15,1 0 0,-22-1 16,21 1-16,0-21 0,1 20 0,-22-20 16,0 20-16,-21-20 0,0 21 0,0-1 15,0 1-15,0 21 16,0 0-16,-21-1 0,0 22 0,0 0 16,-1 0-16,-20 22 0,21-1 15,-21 0-15,20 21 0,1 1 0,0-1 16,0 0-16,21 64 0,0-64 15,0 22-15,0-22 0,21 1 16,0-1-16,0-21 0,1 21 0,-22 1 16,21-22-16,0 0 0,-21 21 15,21-20-15,-21-1 0,0 0 16,-21-21-16,0 0 0,0 0 16,-22 0-16,22 0 15,0-21-15,-21 0 0,20-1 0,1 1 16,0 0-16,0 0 0,0 0 0,0-22 15,21-20 1,0 42-16,0 42 31,0 0-31,0 0 0,0 0 0,0 1 16,21-1-16,0 0 0,0 0 16,0 0-16,0-21 0,1 21 0,-1 1 15,21-22-15,0 0 0,-20 0 16,20 0-16,0 0 0,1 0 0,-1 0 15,0 0-15,1-22 0,-1 22 0,0-21 16,1 0-16,-1 0 0,-21 0 16,21-22-16,-20 22 0,20-21 15,-21 0-15,0-1 0,0 22 0,-21-21 16,22-1-16,-22 22 0,21 0 16,-21 0-16,0 42 15,0 0 1,-21 0-16,-1 22 0,22-22 0,-21 21 15,0 1-15,0-22 0,21 21 0,0-21 16,0 22-16,0-22 0,0 0 16,0 0-16,0 0 0,0 0 0,0 1 15,21-22 1,0 0-16,0 0 0,1 0 16,-1 0-16,0 0 0,21-22 0,-21 1 15,22 21-15,-22-21 0,0 0 16,21 0-16,-20 0 0,-1-22 0,21 22 15,-21-21-15,22-1 0,-43 22 16,0 0-16,21 0 0,-21 42 31,0 0-31,-21 0 0,-1 1 16,1-1-16,21 21 0,0-21 0,-21 0 16,21 1-16,0-1 0,0 0 15,0 0-15,0 0 0,0 0 16,21 1-16,0-22 0,1 0 15,-1 0-15,0 0 0,0 0 16,21 0-16,-20 0 0,-1 0 0,21-22 16,0 22-16,-20-21 0,-1 0 0,21 0 15,-21 0-15,0 0 0,1-1 16,-1-20-16,0 0 0,0 21 16,0-22-16,0 22 0,-21-21 0,0 21 15,0-1-15,0 1 0,0 42 31,0 1-31,-21-1 0,21 0 0,-21 0 16,21 21-16,-21-20 0,21 20 16,-21-21-16,21 0 0,0 0 15,0 1-15,0-1 0,0 0 0,0 0 16,0 0-16,21-21 16,0 0-16,0 0 0,0 0 0,1 0 15,-1 0-15,21 0 0,-21-21 0,0 0 16,22 21-16,-22-21 0,42-22 15,-41 1-15,-1 21 0,21-43 16,-21 43-16,0-21 16,-21 21-16,0 0 0,0 42 31,0 0-31,-21 0 16,21 21-16,-21-20 0,21-1 0,-21 0 15,21 21-15,-21-21 0,0 1 0,21-1 16,0 0-16,0 0 0,0 0 15,21-21 17,0-21-17,0 0-15</inkml:trace>
  <inkml:trace contextRef="#ctx0" brushRef="#br0" timeOffset="-211153.06">19579 16044 0,'0'-21'0,"0"42"0,0-84 15,0 42-15,0 0 0,-21 21 32,0 0-32,0 0 0,21 21 15,-22 0-15,22 0 16,0 0-16,0 0 16,22-21-16,-1 0 0,0 0 0,21 0 15,1 0-15</inkml:trace>
  <inkml:trace contextRef="#ctx0" brushRef="#br0" timeOffset="-210909.19">20151 15854 0,'-106'85'15,"212"-170"-15,-106 64 0,0 42 16,0 0-16,0 0 16,-22 0-16,1 22 0,0-1 15,0 0-15,0 1 0,0 20 0,-1-20 16,-20-1-16,21 0 0,-21 22 15,-1-22-15,22-21 0,0 22 16,0-22-16,21 0 0,0 0 0,-21 0 16,21 0-16,0 1 15,21-22 1,0 0-16,0 0 0,0-22 16,0 22-16,1-21 15,-1 0-15</inkml:trace>
  <inkml:trace contextRef="#ctx0" brushRef="#br0" timeOffset="-210108.11">19875 16298 0,'22'22'16,"-44"-44"-16,65 22 47,-1 0-47,-21 0 15,0 0-15,1 0 0,20 0 16,-21 0-16,21 0 0,1 0 15,-22-21-15,21 21 0,1-21 0,-1 21 16,0-21-16,1 0 0,-22 21 16,0-21-16,0 21 0,-21-22 15,-21 22 1,0 0-16,0 22 0,-1-1 16,-20 0-16,21 0 0,0 0 0,0 0 15,-22 22-15,43-22 0,-21 0 16,21 0-16,-21 0 0,21 1 0,0-1 15,0 0-15,0 0 0,0 0 16,0 0-16,21-21 16,0 0-16,0 0 0,1 0 0,20 0 15,-21 0-15,21 0 0,1 0 16,-1 0-16,0 0 0,1-21 0,-1 0 16,0 0-16,1 0 0,-1-22 0,0 1 15,-20 0-15,20-1 0,0 1 16,-21-21-16,1 20 0,20-20 0,-21 20 15,0-20-15,0 42 0,-21-22 16,0 22-16,0 0 0,0 42 31,0 22-31,-21-22 0,0 21 0,0 0 16,0 1-16,0 20 0,-1-20 16,-20-1-16,21 0 0,0 1 15,0-1-15,-1-21 0,1 21 0,0-20 16,0-1-16,0 0 0,0 0 15,21 0-15,0-42 32,0 0-17,0 0-15,21 0 0,0-1 16,0 1-16,21 0 0,-20 0 16,20-21-16,-21 20 0,21 1 15,-20 0-15,20 0 0,21 21 16,-41 0-16,-1 0 0,0 0 15,-21 21-15,0 0 0,0 0 16,0 1-16,0-1 0,0 0 16,0 0-16,0 0 0,-21 0 0,0 1 15,21-1-15,-22 0 0,1 0 16,0-21-16,21 21 16,0-42 15,21 21-31,0-21 15,1 0-15,-1 0 16,21-1-16,-21 1 0</inkml:trace>
  <inkml:trace contextRef="#ctx0" brushRef="#br0" timeOffset="-209661.34">21357 15981 0,'-21'-21'31,"42"127"-31,-21-191 0,0 43 15,21 42-15,0 0 16,1 0-16,20 0 0,-21 0 0,21 0 16,-20-22-16,20 22 0,0 0 15,1 0-15,-22 0 0,21 0 0,0 0 16,-20 0-16,-1 0 0,21 0 16,-21 0-16,-42 0 31,0 0-31,0 0 15,0 0-15,-1 0 0,-20 0 0,21 0 16,0 22-16,0-22 16,-1 0-16,22 21 15,0 0-15,-21 0 16,0 0-16,0 0 16,21 1-16,-21 20 0,0 0 15,-1-21-15,1 22 0,-21-1 0,21-21 16,0 22-16,-1-22 0,1 0 15,0 21-15,0-21 0,0 1 0,0-1 16,21 0-16,0 0 16,21-21 15,0-21-31,0 21 16,0-21-16,22 0 0,-22-1 0,21 1 15</inkml:trace>
  <inkml:trace contextRef="#ctx0" brushRef="#br0" timeOffset="-209341.46">21780 16256 0,'0'0'0,"-21"0"0,0 0 15,21 21-15,-21-21 0,0 21 0,0 1 16,-1-22-16,1 21 0,0 0 16,21 0-16,-21 0 0,21 0 15,0 1 1,21-22-1,0 0 1,0 0-16,1 0 0,-1 0 0,0-22 16,0 22-16,21-21 0,-20 0 0,-1 21 15,0-21-15,0-21 16,0 20-16,0 1 0,-21 0 0,22 0 16,-22 0-16,-22 21 15,1 0-15,0 0 16,-21 0-16,21 0 0,-1 0 15,1 21-15,0-21 0,0 21 0,21 0 16,0 0-16</inkml:trace>
  <inkml:trace contextRef="#ctx0" brushRef="#br0" timeOffset="-209078.46">22352 16087 0,'0'-21'0,"0"42"0,0-64 0,-21 43 16,0 0-1,-1 22-15,1-1 0,21 21 16,-21-21-16,0 0 0,0 1 0,0 20 16,21-21-16,-22 0 0,1 22 15,21-22-15,-21 0 0,21 0 0,0 0 16,0 0-16,0 1 0,0-1 15,0 0-15,0 0 16,21-21-16,0 0 0,1 0 16,-1 0-16,0 0 0,0 0 15,0-21-15</inkml:trace>
  <inkml:trace contextRef="#ctx0" brushRef="#br0" timeOffset="-208804.61">22585 16044 0,'0'0'0,"0"-21"0,21 0 0,0 21 32,0 21-32,0 0 15,1 1-15,-1-1 16,0 0-16,0 21 0,-21-21 16,0 22-16,21 20 0,-21-42 15,0 22-15,0-1 0,0-21 16,-21 22-16,0-22 0,0 0 0,-22 0 15,22 0-15,-21 0 0,21 1 0,-22-1 16,22-21-16,0 21 16,0-21-16,0 0 0,0 0 0,-1 0 15,44 0 1</inkml:trace>
  <inkml:trace contextRef="#ctx0" brushRef="#br0" timeOffset="-208641.71">22754 16552 0,'-21'0'16,"21"-21"0,-21 21-16,0 0 31,-1 0-31</inkml:trace>
  <inkml:trace contextRef="#ctx0" brushRef="#br0" timeOffset="-207182.36">12001 17039 0,'0'0'16,"-21"21"-16,0-21 0,0 22 16,0-22-16,0 0 0,21 21 15,-22-21-15,22-21 31,22-1-31,-1 1 16,0 0-16,-21 0 0,21-21 16,-21 20-16,0 1 0,0 0 15,0-21-15,-21 21 0,0 21 0,-22-22 16,22 22-16,-21 0 0,21 22 16,-22-22-16,1 21 0,21 21 0,-21-21 15,-1 22-15,1-1 0,21 0 0,-22 1 16,22-22-16,-21 21 0,21 0 15,0 1-15,-1-22 0,22 0 16,0 21-16,0-20 0,0-1 16,22 0-16,-1-21 0,21 0 15,-21 0-15,0 0 0,22 0 16,-1-21-16,0 0 0,43-1 16,-21-20-16,-22 21 0,0 0 0,22-22 15,-22 1-15,0 0 0,1-22 16,-1 1-16,0 20 0,1-20 0,-22-1 15,0 1-15,0 21 0,0-1 16,-21 1-16,22 21 0,-22 0 16,0-1-16,0 44 15,-22-1-15,22 0 0,-21 21 0,0 1 16,0 20-16,0-21 0,0 22 16,-1-22-16,1 22 0,21-22 15,-21 22-15,21-22 0,0 0 0,0-21 16,0 22-16,0-22 0,21 0 15,0 0-15,1 0 0,-1-21 0,21 0 16,0 0-16,1 0 0,-1 0 16,0 0-16,1 0 0,-1-21 15,0 0-15,1 0 0,-1 0 0,0 0 0,-20-1 16,20-20-16,-21 21 16,0 0-16,0-22 0,1 22 0,-1 0 15,-21 0-15,-21 42 31,-1 0-31,1 0 0,0 1 16,0-1-16,0 0 0,-22 42 16,22-41-16,21-1 0,0 0 0,0 0 15,0 0-15,0 0 16,21-21-16,1 0 0,20 0 16,-21 0-16,21 0 0,1 0 15,-1-21-15,0 21 0,1-21 0,-1 0 16,0 0-16,22 0 0,-22-1 15,1-20-15,-1 21 0,0-21 0,-21 20 16,22-20-16,-22 0 16,0-1-16,0 22 0,0-42 15,-21 84 1,0 0 0,-21 0-16,0 22 0,0-1 0,0 0 15,0 22-15,-1-22 0,1 22 16,-21-22-16,21 21 0,-64 86 15,43-86-15,-1 22 0,1-22 16,0 22-16,-1 0 0,1-22 16,0 22-16,21-22 0,-22 22 0,1 42 15,21-64-15,21 1 16,0 21-16,0-43 16,21-21-16,0 0 0,21 0 0,1-21 15,-1 0-15,22-21 0,-1 0 16,1 0-16,-1 0 0,22-22 0,-22 22 15,1-21-15,-22-22 0,22 22 16,-22 0-16,0-85 0,-21 63 16,-21 1-16,0-1 0,-21 1 15,0-1-15,0 1 0,-21-1 16,-1 22-16,-41-43 0,41 64 16,1 21-16,-22-21 0,22 21 0,21 0 15,-21 0-15,20 0 0,1 0 16,0 0-16,42 0 15,22 0 1,-1 0-16,0-21 0,1 21 16,20-21-16,1 21 0,20-22 0,-20 22 15,-1-21-15,1 21 0,20-21 16,-20 0-16,-1 0 0,1 21 0</inkml:trace>
  <inkml:trace contextRef="#ctx0" brushRef="#br0" timeOffset="-205920.56">14139 17166 0,'0'-21'15,"-84"-21"1,62 42-16,128 63 0,-233-126 16,85 63-16,21 21 0,-22 0 15,22 0-15,-21 0 0,0 1 0,20-1 16,1 21-16,-21-21 0,21 0 16,0 1-16,21 20 0,0-21 0,0 0 15,0 0-15,0 1 0,0-1 16,21-21-16,0 21 0,0-21 0,0 0 15,22 0-15,-22 0 0,21 0 16,-21 0-16,22-21 0,-1 0 0,-21-1 16,21 1-16,-20 0 0,-1 0 15,0 0-15,0 0 0,0-1 16,-21 1-16,0 0 0,0 0 0,-21 42 47,0 0-47,21 0 0,-21 1 15,21-1-15,0 0 0,-21 0 0,21 21 16,0-20-16,0-1 0,0 0 16,0 0-16,0 0 0,21-21 0,0 21 15,0-21-15,0 0 0,0 0 16,1 0-16,-1 0 0,21 0 0,-21 0 16,0-21-16,22 0 15,-22 0-15,0 0 0,21 0 0,-20-1 16,-1-20-16,21 21 0,-21-21 0,0 20 15,-21 1-15,22 0 0,-22 0 16,21 0-16,-21 42 31,0 0-31,-21 0 0,-1 0 0,22 1 16,0 20-16,0-21 0,-21 0 16,21 22-16,0-22 0,0 0 0,0 0 15,0 0-15,0 0 0,0 1 16,21-22-16,1 0 0,-1 0 15,21 0-15,-21 0 0,0 0 16,22 0-16,-22 0 0,21-22 16,-21 1-16,22 0 0,-22 0 0,0 0 15,0 0-15,0-1 0,1 1 16,-1-21-16,0 21 0,-21 0 0,0-1 16,0 44 15,0-1-31,-21 0 0,0 0 15,-1 21-15,22-20 0,0-1 0,0 0 16,0 21-16,0-21 0,0 1 16,0-1-16,22 0 0,-1 0 15,0-21-15,0 0 0,21 0 16,-20 0-16,20 0 0,0 0 16,-21 0-16,22 0 0,-1-21 0,0 0 15,-20 0-15,20-22 0,-21 1 16,21 21-16,1-22 0,-22-20 0,21 21 15,-21-1-15,1-20 0,20-1 16,-21 22-16,0 0 0,0-1 16,1 1-16,-22 21 0,0 0 0,0 42 31,0 21-31,-22-21 0,1 22 16,0-1-16,0-21 0,0 21 15,0 1-15,-1-1 0,-20-21 0,42 22 16,-21-1-16,0 21 15,21-20-15,0-22 0,0 0 0,0 21 16,0-20-16,0-1 0,21-21 16,0 21-16,0-21 0,0 21 0,22-21 15,-22 0-15,21 0 0,-21-21 16,22 0-16,-22 0 0,21-1 0,-21 1 16,22-21-16,-22 21 0,21-22 15,-21 1-15,64-64 0,-43 64 16,1 0-16,-1-22 15,-21 22-15,22-1 0,-22-20 0,0 42 16,21-64-16,-42 64 0,0 0 16,0 42-1,-21 0-15,0 0 0,0 22 16,0-1-16,-1 0 0,1 1 16,0-1-16,0 0 0,-21 43 15,20-43-15,1-21 0,21 22 16,-21-1-16,0 0 0,21-20 0,0 20 15,0-21-15,0 0 0,0 0 16,-21 1-16,21-1 0,0 0 16,21-21-16,0 0 15,0 0-15,22 0 16,-22-21-16,0 0 0,21-1 0,-21 1 16,1 0-16</inkml:trace>
  <inkml:trace contextRef="#ctx0" brushRef="#br0" timeOffset="-205729.67">16044 17251 0,'0'0'15,"-21"0"-15,0 0 0,0 0 16,42 0 15,0 0-15,0 0-16,22 0 0,-22 0 0,0 0 15,21 0-15,1 0 0,-1 0 16,0 0-16,1 0 0,-1-21 0</inkml:trace>
  <inkml:trace contextRef="#ctx0" brushRef="#br0" timeOffset="-204549.46">16933 17082 0,'0'0'0,"0"-22"0,0 1 0,21 0 16,-21 0-16,0 0 0,22 0 0,-22-1 16,0 1-16,-22 42 31,1-21-31,0 43 0,0-22 15,0 0-15,0 21 0,-22 1 16,22-1-16,-21 0 0,21 1 0,-22-1 16,22 0-16,-21 1 0,21-1 15,-1 0-15,1 1 0,21-22 0,0 21 16,0 1-16,0-22 16,0 0-16,0 0 0,21 0 0,1 0 15,-1-21-15,21 0 0,0 0 16,-20 0-16,20 0 0,0 0 0,1 0 15,-1-21-15,0 21 0,1-21 16,-1 0-16,0-21 0,-21 20 0,22 1 16,-1-21-16,-21 21 0,0-22 15,1 22-15,-1 0 0,0 0 0,-21 0 16,0 0-16,-21 42 16,0 0-1,-1 0-15,1 0 0,0 22 16,0-22-16,0 21 0,0-21 15,-1 22-15,22-22 0,0 21 0,0-21 16,0 0-16,0 1 0,0-1 0,22 0 16,-1-21-16,0 0 15,0 0-15,0 0 0,0 0 16,1 0-16,-1 0 0,0 0 16,0-21-16,0 0 0,0-1 0,-21 1 15,0 0-15,0-21 0,0 21 16,0-22-16,0 22 0,0-21 0,-21 21 15,21-1-15,-21 1 0,0 0 0,21 0 16,0 0 0,42 21 15,-21-21-31,1 21 0,20 0 16,-21 0-16,21 0 0,1 0 15,-1 0-15,0 0 0,1 0 0,-1 0 16,-21 0-16,22 0 0,-22 21 15,0 0-15,0 0 0,0 0 0,-21 0 16,0 1-16,0-1 0,0 21 16,0-21-16,0 0 0,0 1 0,0-1 15,-21 0-15,21 0 0,-21-21 16,0 21-16,21 0 0,-21-21 16,-1 0-16,1 0 15,21-21 1,0 0-16,0 0 0,0 0 15,0 0-15,21-1 0,1-20 16,-1 21-16,21-21 0,-21 20 16,0-20-16,22 21 0,-1-21 0,0 20 15,-20 22-15,20-21 0,-21 21 16,21 0-16,-20 0 0,20 0 0,-42 21 16,21 1-16,-21 20 0,0-21 0,0 21 15,0-20-15,0 20 0,0-21 16,-21 21-16,21-20 0,-21-1 0,0 0 15,-1 0-15,22 0 0,0 0 16,-21-21-16,0 22 16,42-44-1,0 22 1,1-21-16,-1 0 0,0 0 16,21 0-16</inkml:trace>
  <inkml:trace contextRef="#ctx0" brushRef="#br0" timeOffset="-204321.59">18690 17103 0,'21'-43'16,"-127"170"-16,191-211 0,-64 63 15,-42 42-15,21 0 16,-21 0-16,0 21 0,0 1 0,-22-22 16,22 21-16,0 1 0,0-1 15,0 0-15,-43 43 0,43-64 16,21 21-16,-21-20 0,21-1 15,-21 0-15,21 0 0,0 0 0,0 0 16,21-21 0,0 0-16,21 0 15,-21-21-15,1 0 0</inkml:trace>
  <inkml:trace contextRef="#ctx0" brushRef="#br0" timeOffset="-204140.69">18478 17357 0,'0'0'0,"-21"21"0,21 0 15,21-21 17,1 0-32,20 0 0,-21 0 15,0 0-15,22 0 0,-1 0 0,-21-21 16,21 21-16</inkml:trace>
  <inkml:trace contextRef="#ctx0" brushRef="#br0" timeOffset="-202562.5">18902 17378 0,'0'0'0,"0"21"16,-21 64-1,21-64 1,21-21-16,0 0 15,0 0-15,0 0 16,0 0-16,1 0 0,20-21 0,-21 0 16,0 21-16,0-22 0,1 1 15,-1 0-15,0 21 0,0-21 0,-21 0 16,21 0-16,-21-1 16,0 1-16,0 0 0,-21 21 15,0 0-15,0 0 16,0 21-16,-1 0 0,1 1 0,0-1 15,0 0-15,0 21 0,0-21 16,-1 22-16,22-22 0,0 0 0,0 21 16,0-20-16,0-1 0,0 0 15,0 0-15,0 0 0,0 0 16,22-21-16,-1 0 16,0 0-16,0 0 0,0 0 15,0-21-15,1 21 0,-1-21 0,0 0 16,0 0-16,21-22 0,22-20 15,-22 42-15,1 0 16,-22-22-16,21 22 0,0 0 0,-20 21 16,20-21-16,-21 21 0,0 0 15,0 0-15,1 0 0,-1 0 0,-21 21 16,0 0 0,0 0-16,0 0 15,0 1-15,0-1 16,-21-21-16,21 21 15,0-42 48,0 0-47,0 42 46,0 0-62,-22 0 0,22 0 0,-21 0 16,0 22-16,21-22 0,0 0 15,-21 0-15,0 0 0,21 1 0,-21-1 16,21 0-16,0 0 16,-22-21-1,22-21 16,0 0-15,22 21-16,-22-21 0,0-1 16,21 22-1,-21-21-15,21 21 0,-21-21 16,21 21 93,0 0-109,0-21 16,1 0 0,-22 0 30,21 21-30,0-22 0,0 22-1,-21-21-15,21 21 0,0-21 0,1 0 16,-22 0 0,21 21-16,0-21 0,0-1 0,0 1 15,0 21-15,1-21 0,-1 0 0,0 0 16,0 21-16,0-21 0,0 21 0,1 0 15,-1 0-15,0 0 16,-21 21 0,0 0-16,0 0 0,-21 0 0,0 22 15,-1-22-15,1 21 0,21-21 16,-21 22-16,0-22 0,0 0 0,21 21 16,0-21-16,0 1 15,0-1-15,0 0 0,21 0 16,0-21-16,0 0 15,0 0-15,22 0 0,-22 0 0,0 0 16,21 0-16,-20-21 0,20 21 16,-21-21-16,21 0 0,-20-1 0,20-20 15,-21 0-15,21 21 0,-20-22 16,20-20-16,21-22 16,-41 43-16,20-1 0,-21-20 0,0 21 15,0-1-15,1 22 0,-22-21 16,0 21-16,0-1 0,-22 44 31,1-1-31,0 0 16,0 0-16,0 21 0,0-20 15,-1 20-15,1-21 0,0 21 0,0 1 16,0-22-16,0 21 16,-22 22-16,43-22 0,0 0 0,0-20 15,-21 20-15,21-21 0,0 0 16,0 0-16,0 1 0,0-1 0,21 0 15,0-21 1,1 21-16,-1-21 0,21 0 0,-21 0 16,22 0-16,-22 0 0,21-21 15,-21 0-15,22 21 0,-1-21 0,0-1 16,-21 1-16</inkml:trace>
  <inkml:trace contextRef="#ctx0" brushRef="#br0" timeOffset="-202344.62">20510 17336 0,'-21'0'0,"42"0"0,-63 21 31,42 0-31,21-21 16,0 0-16,22 0 15,-22 0-15,21 0 0,-21 0 0,22 0 16,-1 0-16,0 0 16,1-21-16,-1 21 0</inkml:trace>
  <inkml:trace contextRef="#ctx0" brushRef="#br0" timeOffset="-202085.77">21759 17230 0,'-21'0'0,"-106"42"31,85 0-31,21-20 0,-1-1 16,-20 21-16,21 0 0,0-20 0,21 20 16,-21 0-16,21-21 0,-22 22 15,22-22-15,-21 0 0,21 0 0,0 0 16,0 1-16,0-1 0,0 0 15,21-21 1,1 0-16,-1 0 16,0 0-16,0-21 0,0 0 0</inkml:trace>
  <inkml:trace contextRef="#ctx0" brushRef="#br0" timeOffset="-201509.69">22034 17272 0,'0'0'0,"0"21"16,0 0-16,-21 1 0,21-1 15,-21 21-15,0-21 0,21 0 16,-21 22-16,0-22 0,-1 21 16,1 1-16,0-22 0,-21 21 0,21-21 15,-1 0-15,1 1 0,0-1 16,0 0-16,0 0 0,0 0 16,-1-21-16,1 0 0,21 21 15,-21-21-15,21-21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1T12:33:29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910 889 0,'0'0'0,"0"-21"16,0 0-16,0 0 16,0 42 30,0 0-46,0 0 0,0 0 0,0 22 16,0-1-16,0 0 0,0 1 16,0-1-16,0 0 0,0 22 15,0-22-15,0 0 0,0 1 0,0-1 16,0 0-16,0 1 0,0-22 16,0 64-16,0-43 0,0-21 15,0 0-15,-21 22 0,21-22 16,0 0-16,-21 0 15,21 0-15,0-42 32,0 0-17,0 0-15,0-22 16</inkml:trace>
  <inkml:trace contextRef="#ctx0" brushRef="#br0" timeOffset="364.33">1270 1418 0,'0'0'0,"21"0"47,0 0-47,0 0 16,1-21-16,-22 0 15,0 0-15,0 0 16,-22 21 0,1 0-16,0 0 0,0 0 15,0 0-15,0 0 16,21 21-16,-22 0 15,22 0-15,-21-21 0,21 21 0,0 0 16,21-21 0,1 0-16,-1 0 0,21 0 15</inkml:trace>
  <inkml:trace contextRef="#ctx0" brushRef="#br0" timeOffset="851.67">2773 635 0,'0'0'0,"-64"0"16,43 0-16,42 0 31,0 0-31,22 0 0,-1 0 0,22 0 16,-22 0-16,21-21 0,1 21 15,-1-21-15,22 21 0,0-21 16,-1 21-16,-20 0 0,21-22 16,-1 22-16,-20 0 0,-22 0 0,22 0 15,-43 0-15,21 0 0,-21 0 16,0 0-16,-42 0 15,0 0-15,0 0 16,-21 22-16,20-22 0,-20 0 0,0 21 16</inkml:trace>
  <inkml:trace contextRef="#ctx0" brushRef="#br0" timeOffset="1150.09">3302 656 0,'0'0'0,"-21"0"16,21 21-16,0 1 16,0-1-16,0 21 15,-21-21-15,21 22 0,0-1 16,-22 21-16,22-20 0,-21-1 0,21 22 16,0-22-16,0 0 0,-21 1 15,21-1-15,-21 0 0,21 1 0,0-1 16,-21-21-16,21 21 0,0-20 15,0-1-15,0 0 0,0 0 16,0 0-16,21-21 31,0 0-31,0-21 0,-21 0 16,21 0-16,1 0 0,-1-1 16,21 1-16,-21 0 0</inkml:trace>
  <inkml:trace contextRef="#ctx0" brushRef="#br0" timeOffset="1785.03">3746 995 0,'0'0'0,"22"0"0,-22 21 16,0 0-16,0 0 16,0 1-16,-22 20 0,22-21 0,-21 0 15,0 22-15,21-22 0,0 0 16,-21 21-16,21-21 0,-21 1 0,21-1 15,0 0-15,0 0 0,0 0 16,21-21-16,0 0 16,0 0-16,0 0 0,1 0 15,20 0-15,-21-21 0,21 0 0,-20 0 16,20 0-16,0-1 0,-21-20 16,22 21-16,-22-21 0,21 20 0,-21-20 15,1 21-15,-1-21 16,-21 20-16,0 1 0,21 0 0,-21 0 15,-21 42 17,21 0-17,-21 0-15,21 1 0,0 20 0,0-21 16,0 21-16,-22-20 0,22 20 16,0 0-16,0 1 0,0-22 0,0 21 15,0 22-15,0-22 0,-21 0 16,21 22-16,0-1 0,0-20 0,0 20 15,0 1-15,0-22 16,0 21-16,0-20 0,0-1 0,0 22 16,0-22-16,0-21 0,0 21 0,0 1 15,0-22-15,0 21 0,0-21 16,-21 22-16,21-22 0,-21 0 0,0 0 16,0-21-16,-22 21 0,22 1 15,-21-22-15,-22 0 0,22 0 0,-22 0 16,1 0-16,-1 0 0,1 0 0,-22 0 15,22 0-15,20-22 16,-20 1-16,21 0 0,-1 21 0,1-21 16,0 0-16,20 0 0,1-1 15,21 1-15,0 0 0,0 0 16,0 0-16,21 0 0,22-1 16,-22-20-16,21 21 0,1-21 0,20-1 15,1 1-15</inkml:trace>
  <inkml:trace contextRef="#ctx0" brushRef="#br0" timeOffset="2156.53">4762 868 0,'0'0'0,"-21"0"0,0 0 0,0 0 15,0 21 1,21 0-16,-21 22 0,21-1 0,0 0 16,-22 1-16,22 20 0,-21-21 15,21 22-15,0-1 0,0 1 0,-21-1 16,21 22-16,-21-21 0,0 20 16,0 1-16,21-22 0,-22 22 0,1-21 15,21-1-15,-21 22 0,21-22 0,-21-20 16,21 20-16,-21 1 15,21-22-15,0 21 0,0-20 0,0-1 0,0-21 16,0 22-16,0-22 16,0 0-16,0 0 0,0-42 31,21 0-31,0-22 16,-21 1-16,21 0 0,0-1 0,1 1 15</inkml:trace>
  <inkml:trace contextRef="#ctx0" brushRef="#br0" timeOffset="2500.55">4593 1249 0,'0'0'0,"-85"-106"16,85 85-16,0 0 0,0 0 15,0-1-15,0 1 0,0 0 0,43 0 16,-22 0-16,21 0 15,-21-1-15,22 22 0,-1-21 0,22 21 16,-22 0-16,0 0 0,1 0 16,-22 0-16,21 21 0,0 1 0,-20 20 15,-1-21-15,0 21 0,-21-20 16,0 20-16,0 0 0,-21-21 0,0 22 16,-22-22-16,1 21 0,0-21 15,-1 1-15,-20-1 0,20 0 0,-20 0 16,21 0-16,-1 0 15,1-21-15,0 0 0,20 22 16,1-22-16,0 0 0,0 0 0,21-22 31,21 22-31,0-21 16</inkml:trace>
  <inkml:trace contextRef="#ctx0" brushRef="#br0" timeOffset="3044.1">5694 762 0,'0'0'0,"0"-63"31,-21 63-31,-1 0 0,1 0 0,0 0 16,0 0-16,0 0 0,-22 0 16,22 0-16,-21 21 0,21 0 15,0 0-15,-1 21 0,-20 1 0,21-1 16,0 0-16,21 1 0,0-1 15,-21 22-15,21-22 0,0 0 0,0 1 16,0-22-16,0 21 0,0-21 16,0 0-16,21 1 0,0-1 0,0 0 15,0-21-15,0 0 0,22 0 16,-22 0-16,21 0 0,1 0 0,-1 0 16,21 0-16,-20-21 0,20 0 15,-20-1-15,20 1 0,1 0 0</inkml:trace>
  <inkml:trace contextRef="#ctx0" brushRef="#br0" timeOffset="3525.18">6308 741 0,'0'0'0,"0"-21"0,-64-22 32,43 43-32,0 0 0,-22 0 0,22 0 15,0 22-15,-21-1 0,21 0 16,-22 21-16,22-21 0,-21 22 0,21-1 15,-1 22-15,-20-22 0,21 0 16,21 1-16,-21-22 0,21 21 16,0 0-16,0-20 0,0-1 0,0 0 15,0 0-15,0 0 0,21 0 16,0-21-16,0 0 0,0 0 0,1 0 16,-1 0-16,0 0 0,0 0 15,21-21-15,-20 21 0,-1-21 0,21 0 16,-21 0-16,0 0 0,1-22 15,-1 1-15,21 21 0,-42-22 0,21 1 16,0 0-16,1-1 0,-22 1 16,21 21-16,-21-21 0,0 20 0,0 1 15,0 42 17,0 1-32,-21-1 0,21 0 15,0 21-15,-22-21 0,1 22 16,21-1-16,-21 0 0,21-20 0,0 20 15,0 0-15,0-21 0,0 22 16,0-22-16,0 0 0,0 0 0,0 0 16,21 1-16,0-22 15,1 0-15,-1 0 0,0 0 0,21 0 16,-21 0-16,22-22 0,-1 1 16,0 0-16,1 0 0</inkml:trace>
  <inkml:trace contextRef="#ctx0" brushRef="#br0" timeOffset="4942.96">7239 741 0,'0'0'0,"0"-21"0,-21 21 31,0 0-31,-1 0 0,-20 0 0,21 0 16,-21 0-16,20 21 0,-20-21 15,21 21-15,-21 0 0,20 0 0,1 1 16,0-1-16,0 0 0,21 0 15,0 0-15,0 0 0,0 1 0,0-1 16,0 0-16,21-21 0,21 21 16,-20 0-16,20 0 0,-21-21 0,21 22 15,1-1-15,-22-21 0,21 21 16,-21 0-16,22-21 0,-22 21 16,0 0-16,0 1 0,-21-1 15,0 0-15,0 0 16,-21-21-1,0 0-15,0 0 0,0 0 16,-22 0-16,22 0 0,-21 0 0,-1 0 16,22 0-16,-21-21 0,21 21 0,-22-21 15,22 0-15,0-1 0,0 1 16,0 21-16,21-21 0,-21 21 0,42 21 47,0 0-47,0 1 15,-21-1-15,21-21 0,0 21 0,1 0 16,20 0-16,-21 0 0,0-21 16,22 22-16,-22-22 0,0 0 0,21 21 15,1-21-15,-22 0 0,21 0 0,0 0 16,1 0-16,-1-21 0,0 21 16,1-22-16,-1 1 0,43-21 15,-43 0-15,0 20 0,1-20 16,-1 0-16,-21-22 0,22 22 0,-1-22 15,-21 1-15,0 21 0,0-22 16,1 1-16,-1 20 0,-21 1 16,21-43-16,-21 43 0,0 21 15,0 0-15,0-1 0,0 1 16,0 42 0,-21 1-1,21-1-15,0 21 0,-21 0 0,-1-20 16,1 20-16,21 21 0,0-20 15,-21-1-15,21 0 0,-21 22 16,21-22-16,-21 1 0,21-1 0,0 0 16,0 1-16,0-1 0,0-21 15,0 0-15,0 0 0,21 1 0,0-1 16,0-21-16,0 0 0,1 21 16,20-21-16,-21 0 0,0 0 0,0 0 15,22-21-15,-22 0 0,21 21 16,-21-43-16,22 22 0,-22 0 0,0-21 15,21 20-15,-20-20 0,-1 0 16,-21-1-16,21 22 0,0-21 0,-21 21 16,21 0-16,-21-1 0,0 44 31,0-1-31,0 0 16,0 21-16,-21-21 0,21 22 15,0-22-15,0 0 0,0 21 16,0-20-16,0-1 0,0 21 15,0-21-15,0 0 0,0 1 0,21-22 16,0 21-16,1-21 0,-1 0 0,0 0 16,0 0-16,0 0 0,22 0 15,-22 0-15,21 0 0,-21 0 0,0-21 16,22-1-16,-22 1 0,0-21 16,0 21-16,0-22 0,1 1 0,-1 0 15,0-1-15,0 1 0,-21 0 16,0 21-16,0-1 0,0 1 0,0 0 15,0 42 1,0 0 0,0 1-16,0-1 0,0 21 0,-21-21 15,21 22-15,-21-22 0,21 21 16,-21-21-16,21 22 0,0-22 0,0 0 16,-22 0-16,22 0 0,0 0 15,-21-21-15,21 22 0,0-1 0,0-42 47,0-1-47,0 1 16,0-21-16,0 21 0,0 0 15,21-22-15,1 1 0,-1 21 16,0-22-16,21 1 0,-21 0 0,22-1 16,-22 22-16,21 0 0,1 0 15,-1 0-15,21 0 0,-20 21 0,-22 0 16,21 0-16,1 0 0,-22 21 15,21 0-15,-21 0 0,0 21 0,-21-20 16,0 20-16,22-21 0,-22 21 16,0 1-16,0-1 0,0-21 0,0 22 15,0-22-15,0 21 0,-22-21 16,1 0-16,21 1 0,0-1 0,-21-21 16,21 21-16,-21-21 0,42 0 31,0 0-31,0 0 15,22-21-15</inkml:trace>
  <inkml:trace contextRef="#ctx0" brushRef="#br0" timeOffset="5616.99">10456 868 0,'0'0'0,"0"-21"16,0 0-16,0-1 0,0 1 0,0 0 15,0 0-15,0 0 0,-21 21 16,0-21-16,0 21 0,0 0 16,-1 0-16,-20 0 0,21 0 0,-21 21 15,-1 0-15,1 0 0,0 0 16,20 0-16,-20 22 0,0-1 0,-1-21 16,22 22-16,0-1 0,0-21 0,0 21 15,21-20-15,0-1 0,0 0 16,0 0-16,0 0 0,21 0 0,0 1 15,21-22-15,-20 0 0,20 0 16,-21 0-16,21 0 0,1 0 16,-22 0-16,21 0 0,1-22 0,-22 1 15,0 21-15,21-21 0,-21-21 16,1 21-16,-1-1 0,0-20 0,0 21 16,-21-21-16,21 20 0,0 1 15,-21-21-15,0 21 0,0 0 0,22 21 16,-22-22-16,0 44 31,0-1-15,0 0-16,-22 21 0,1-21 0,0 22 15,21-1-15,-21-21 0,0 43 16,0-22-16,-1 0 0,1 1 0,0 20 16,0-20-16,0 20 0,0 1 15,-1-1-15,1 1 0,0-1 16,21 1-16,-21-1 0,0 22 0,21-22 15,-21 1-15,21-1 0,0 1 0,0-1 16,0 1-16,-22-1 0,22 1 16,0-1-16,0 1 0,0-1 0,0 1 15,0-22-15,0 22 0,-21-22 0,21 0 16,0 1-16,0-1 0,0 0 16,-21-21-16,0 1 0,21-1 0,-21 21 15,21-21-15,-21-21 0,-1 0 16,1 0-16,0 0 0,0 0 15,0 0-15,0 0 0,21-21 16,-22 0-16,1 0 0,0 0 16,21-22-16,-21 1 0,0 0 0,0-1 15,21-20-15,-22-1 0</inkml:trace>
  <inkml:trace contextRef="#ctx0" brushRef="#br0" timeOffset="5892.92">9377 402 0,'0'0'0,"-21"0"0,21-21 15,-22 21 1,1 0-1,0 0 1,0 21 0,0-21-1,0 21-15,-1-21 0,1 0 16,0 0-16,0 22 0,-21-22 16</inkml:trace>
  <inkml:trace contextRef="#ctx0" brushRef="#br0" timeOffset="6133.2">7789 720 0,'0'0'0,"21"0"15,1 0-15,20 0 16,-21 0-16,21 0 0,1 0 15,-1 0-15,0 0 0,1 0 16,-1 0-16,-21-21 0,22 21 0,-1 0 16,-21 0-16,21 0 0,-20-22 15,-1 22-15</inkml:trace>
  <inkml:trace contextRef="#ctx0" brushRef="#br0" timeOffset="7261.1">931 3831 0,'0'0'0,"-21"0"0,0 0 0,0 0 16,0 0-16,-1 0 16,1 0-16,21-21 15,-21 0-15,21 0 16,0 0-16,0-1 15,0 1-15,0 0 0,0 0 16,21 0-16,0 0 16,1 21-16,-1 0 0,0 0 0,0 0 15,0 0-15,0 0 16,1 21-16,-1 21 0,0-21 0,0 22 16,0-1-16,-21 0 0,0 1 15,0 20-15,0 1 0,0-1 16,-21 1-16,0-1 0,0 1 15,0-22-15,-22 21 0,22-20 16,-21-1-16,21-21 0,-22 22 0,1-22 16,0 0-16,20 0 0,-20 0 15,0 0-15,-1-21 0,1 0 0,0 0 16,-1 0-16,22 0 0,-21 0 16,21-21-16,-22 0 0,22 0 15,0 0-15,0 0 0,21-22 0,0 22 16,0-21-16,0-1 0,0 1 15,0 0-15,0-1 0,0 1 0,21 0 16,21-1-16,-20 22 16,20-21-16,0 42 0,-21 0 0,22 0 15,-1 0-15,0 21 0,-20 0 16,20 0-16,-21 22 0,21-1 16,-20 0-16,-1 1 0,-21-1 0,21 0 15,-21 1-15,21-22 0,-21 21 16,0-21-16,0 1 0,0 20 15,0-21-15,21-21 0,-21 21 0,0 0 16,21-21-16,1-21 47,-1 0-47,-21 0 0</inkml:trace>
  <inkml:trace contextRef="#ctx0" brushRef="#br0" timeOffset="7484.72">1439 4170 0,'0'0'0,"21"0"0,1 0 32,-1 0 46,0-21-78</inkml:trace>
  <inkml:trace contextRef="#ctx0" brushRef="#br0" timeOffset="10941.3">3408 4149 0,'0'0'0,"21"-21"16,0-1-1,-21-20-15,0 21 16,21 0-16,-21 0 0,0-22 0,21 22 15,-21 0-15,0 0 0,0 0 16,0-22-16,0 22 0,-21 0 16,0 0-16,21 0 0,-21-1 0,0 1 15,0 0-15,-1 0 0,-20 21 16,21-21-16,0 21 0,0 0 16,-22 0-16,22 0 0,0 0 0,-21 21 15,20 0-15,-20 0 0,0 0 16,21 22-16,-22-22 0,22 21 0,0 1 15,0-1-15,-22 0 0,43 1 16,-21 20-16,21-21 0,0 1 0,0 20 16,0-20-16,0-22 0,0 21 15,0-21-15,21 22 0,1-43 0,-1 21 16,0 0-16,21-21 0,-21 0 16,1 0-16,20 0 0,-21 0 0,21-21 15,-20 21-15,20-21 0,-21-22 16,64 1-16,-64 0 15,21-1-15,-21 1 0,22 0 16,-22-22-16,0 22 0,0-1 16,-21 1-16,0 0 0,0 21 0,21-22 15,-21 22-15,0 0 0,0 0 0,0 42 32,0 0-17,0 0-15,0 0 0,0 22 0,0-22 16,22 21-16,-22 1 15,21-1-15,0 0 0,-21 1 0,21-1 16,0 0-16,0-21 0,1 22 16,-1-22-16,0 0 0,21 0 0,-21-21 15,1 0-15,-1 0 0,0 0 0,21 0 16,-21 0-16,1 0 0,-1 0 16,0-21-16,21-21 0,-21 21 0,43-128 31,-43 107-31,0 0 0,0-1 0,1-20 15,-22 42-15,21-22 0,0 1 16,0 21-16,0-21 0,0 20 16,1 22-16,-1 0 0,0 0 15,0 0-15,-21 22 16,0-1-16,0 0 16,0 0-16,0 0 0,0 0 15,21-21-15,-21 22 16,21-22-1,-21-22 1,0 1 0,0 0-16,0 0 15,0 0-15,-21 21 0,21-21 16,-21-1-16,0 22 0,21-21 16,-21 21-16,0 0 15,-1 0-15,1 21 0,21 1 16,-21-1-16,0 0 0,0 0 15,21 21-15,-21-20 0,-1 20 16,22 0-16,-21 1 0,21-1 0,0 0 16,0 1-16,0-1 0,0 0 15,0 1-15,0-22 0,43 42 16,-22-42-16,0 1 0,0-22 16,0 21-16,0-21 0,22 0 0,-22 0 15,21 0-15,-21 0 0,22-21 0,-1 21 16,-21-22-16,22 1 0,-1-21 15,-21 21-15,21-22 0,-20 1 0,20 0 16,-21-1-16,21 1 16,-20 0-16,-1-1 0,21-20 0,-21 21 15,0 20-15,22-20 0,-22 21 0,0 0 16,21 0-16,-20-1 0,-1 22 16,0 0-16,21 0 0,-21 0 15,1 22-15,-1-1 16,-21 0-16,0 0 0,0 0 0,0 0 15,0 1-15,0-1 16,0 0-16,0-42 47,0 0-31,0-1-16,0 1 0,0 0 15,0 0-15,0 0 16,-21 0-16,21-1 0,-22 1 15,1 21-15,0 0 0,0 0 16,0 0-16,0 21 16,-1 1-16,1-22 0,0 21 0,-21 0 15,21 21-15,-1-21 0,1 1 16,21 20-16,-21 0 0,21 1 0,0-22 16,0 21-16,0 0 0,0 1 15,0-1-15,21-21 0,0 22 0,1-22 16,-1 0-16,0 0 0,0 0 15,21 0-15,-20 1 0,20-22 16,0 0-16,1 0 0,-1 0 0,0 0 16,1 0-16,20 0 0,-21-22 15,22 22-15,-22-21 0,22-21 0,-22 21 16,22 0-16,-22-22 0,0 1 0,1 0 16,-1-1-16,-21 1 15,0 0-15,0-1 0,1 1 0,-22 0 0,0 20 16,0-20-16,0 21 15,0 0-15,0 0 0,-22 21 16,1 0-16,0 21 16,0-21-16,0 21 15,0 0-15,-1 21 0,22-20 0,-21-1 16,0 21-16,21 0 0,0-20 16,0 20-16,0 0 0,0-21 0,0 22 15,0-22-15,0 21 0,0-21 0,0 1 16,0-1-16,21 0 0,0-21 15,1 0-15,-1 21 0,21-21 16,-21 0-16,22 0 0,-1 0 0,0-21 16,-21 21-16,22-21 0,-1 0 15,0-1-15,1-20 0,-1 0 0,-21 21 16,22-22-16,-1 1 0,-21 0 16,21-1-16,-20 22 0,-1-21 0,0 21 15,-21-1-15,21 1 0,-42 21 16,0 0-1,0 0-15,-1 0 0,1 21 0,0-21 16,21 22-16,0-1 0,0 0 16,0 21-16,0-21 0,0 1 0,0-1 15,0 21-15,0-21 0,21 0 16,0 1-16,-21 20 0,22-42 0,-1 21 16,-21 0-16,0 0 0,21-21 15,-21 22-15,21-22 16,-42 0-1,0-22 1,0 1-16,-1 0 16,1 0-16,0 0 0,0 0 0,0-1 15,0 22-15,21-21 0,-22 21 16,1 0-16,0 0 0,21 21 31,0 1-31,0-1 16,0 0-16,0 0 0,0 0 15,0 0-15,21-21 0,0 22 16,1-1-16,-1 0 0,0-21 0,0 21 16,0-21-16,22 0 0,-22 0 15,21 21-15,0-21 0,1 0 0,-1 0 16,43-21-16,-43 21 0,22-21 16,-22 0-16,0 0 0,1-1 15,-1-20-15,43-21 0,-43 20 16,0 1-16,1 0 0,-22-1 15,0 1-15,21 21 0,-21-22 0,-21 1 16,22 21-16,-22 0 0,0 0 16,-22 21-1,1 0-15,-21 0 16,21 21-16,0 0 0,-1 0 0,1 21 16,21-20-16,0-1 0,0 0 15,0 21-15,0-21 0,21 22 0,-21-22 16,22 21-16,-1-21 0,21 22 15,0-22-15,-42 0 0,22 0 16,-1-21-16,-21 21 0,21 1 0,-21-1 16,-21-21-1,0 0-15,-1 21 16,-20-21-16,21 0 0,-21 0 16,-1 0-16,22 0 0,-21 0 15,21 0-15,-1 0 0,1 0 0,21-21 16,0 0-1,0-1-15</inkml:trace>
  <inkml:trace contextRef="#ctx0" brushRef="#br0" timeOffset="11150.32">8996 3979 0,'0'0'0,"-43"0"0,1 0 0,21 0 0,-21 0 16,20 0-16,1 0 0</inkml:trace>
  <inkml:trace contextRef="#ctx0" brushRef="#br0" timeOffset="11988.06">8467 3768 0,'0'-21'16,"0"-1"-16,0 1 15,0 0-15,0 0 0,0 0 16,21 21 0,0 0-16,0 0 0,0 0 15,0 0-15,1 0 0,-1 21 16,0 0-16,0 0 16,0 0-16,0 22 0,-21-22 0,22 21 15,-22-21-15,21 22 16,-21-1-16,0 0 0,0 1 0,0-1 15,0-21-15,0 22 0,0-1 0,0-21 16,0 0-16,-21 0 0,21 1 16,-22-22-16,22 21 0,-21-21 15,21-21 1,0-1-16,0 1 0,0 0 16,0 0-16,0-21 0,0 20 0,0-20 15,0 0-15,21-1 0,-21 1 16,22 0-16,-1 21 0,0-22 15,0 22-15,0-21 0,22 21 0,-22-1 16,0 22-16,21-21 0,-21 21 16,22 0-16,-1 0 0,-21 21 15,0 1-15,1-1 16,-22 21-16,21-21 0,-21 0 0,21 22 16,-21-22-16,0 21 0,0 1 15,0-22-15,0 21 0,0 0 0,0-20 16,0 20-16,0-21 0,0 0 0,0 0 15,0 1-15,0-44 47,0 1-47,21 0 0,0 0 16,-21-21-16,0-1 0,21 22 16,1-21-16,-1-1 0,-21 1 15,21 0-15,0-1 0,0 22 0,0-21 16,1 21-16,-1 0 0,21-1 0,-42 1 15,42 21-15,-20 0 16,-1 0-16,0 21 0,0-21 0,0 22 16,-21-1-16,21 21 0,-21-21 15,22 0-15,-22 22 0,0-1 0,0-21 16,0 22-16,0 20 0,0-21 16,0-20-16,0 20 0,-22-21 15,22 0-15,0 0 0,0 1 16,-21-22-16,21 21 0,21-42 31,1-1-15,-1 1-16,-21 0 0,21 0 15,0-21-15</inkml:trace>
  <inkml:trace contextRef="#ctx0" brushRef="#br0" timeOffset="12408.42">9927 3916 0,'0'21'31,"0"0"-15,21 0-16,0-21 15,1 0-15,-1 0 0,0 0 16,0 0-16,0-21 0,22 0 0,-22 21 16,0-21-16,21 21 0,-21-21 15,1 0-15,-1-1 0,0 1 0,0 0 16,0 0-16,0 0 0,-21 0 0,0-1 15,0-41-15,0 42 16,0 0-16,-21 21 16,0 0-16,0 0 0,0 0 0,0 0 15,-1 0-15,1 21 0,-21 21 16,21-21-16,0 0 0,-22 22 0,22-22 16,0 21-16,0 1 0,0-22 15,21 21-15,0 0 0,0 1 0,0-22 16,0 21-16,21-21 0,0 1 15,0-1-15,21 0 0,-20 0 0,20 0 16,-21-21-16,21 0 0,1 0 0,-1 0 16,0 0-16,22 0 0,-22 0 15,1-21-15,-1 21 0,21-21 0,-20 0 16,-1 0-16,0-22 0,1 1 16,-1 21-16,0-22 0,-20 1 15,20 0-15</inkml:trace>
  <inkml:trace contextRef="#ctx0" brushRef="#br0" timeOffset="12669.83">11176 3239 0,'0'0'16,"0"-22"-16,0 1 0,0 0 0,0 0 15,0 42 1,0 21-16,-21-20 0,0 20 16,-1 21-16,22-20 0,0 20 0,-21 1 15,0-22-15,21 22 0,-21-22 0,21 21 16,0-20-16,-21-1 0,0 0 15,21 1-15,-22-1 0,22-21 0,0 22 16,0-22-16,0 0 16,0 0-16,0 0 0,0 0 0,0-42 47,22 0-47,-1 0 0,-21 0 15,0-22-15,0 22 0,0-21 0</inkml:trace>
  <inkml:trace contextRef="#ctx0" brushRef="#br0" timeOffset="13350.06">10795 3641 0,'0'0'0,"-21"0"0,42 0 32,21 21-32,-21-21 15,22 0-15,-1 0 0,0 0 0,1 0 16,20 0-16,-20 0 0,20 0 15,-21 0-15,22 0 0,-22-21 0,22 21 16,-22-21-16,0-1 0,1 1 16,-1 0-16,0 0 0,-20 0 0,-1-22 15,0 22-15,-21-21 0,0 0 0,0 20 16,0-20-16,0 21 0,0 0 16,0 0-16,-21-1 0,0 1 0,21 0 15,-22 21-15,1 0 16,0 0-16,0 0 0,0 0 0,21 21 15,-21 0-15,21 22 0,-22-1 0,22 0 16,0 1-16,0-1 0,0 0 16,0 1-16,0 20 0,0-20 0,0-1 15,0 0-15,0-21 0,0 22 16,0-1-16,0 0 0,-21-20 0,21 20 16,0-21-16,0 21 0,-21-20 0,21-1 15,-21 0-15,21 0 0,-21 0 16,21 0-1,-21-21-15,21-21 16,0 0 0,0 0-16,0 0 0,0 0 0,0-1 15,21-20-15,-21 21 0,21 0 16,0-22-16,21 22 0,-20-21 0,-1 21 16,21-22-16,-21 22 0,22-21 0,-22 21 15,21 0-15,0 21 0,-20-22 16,-1 22-16,21 0 0,-21 0 0,0 0 15,1 22-15,-22-1 0,0 0 16,0 0-16,0 0 0,0 22 0,0-22 16,0 0-16,0 0 0,0 21 15,0-20-15,-22-1 0,22 0 16,0 0-16,-21 0 0,21 0 0,-21 1 16,21-1-16,0 0 0,0 0 0,0 0 15,21-21 16,0-21-15,1 0-16,20 0 0,-21 0 0,21-1 16,1 1-16</inkml:trace>
  <inkml:trace contextRef="#ctx0" brushRef="#br0" timeOffset="14296.59">12509 3620 0,'0'0'0,"0"-22"16,-21 22-1,0 22 1,0-1-16,0 0 0,0 0 16,-1 0-16,-20 0 0,21 22 0,0-22 15,21 0-15,-21 21 0,-1-20 16,22-1-16,-21 0 0,21 0 0,0 0 16,0 0-16,0 1 0,0-1 15,0 0-15,21-21 0,1 0 16,-1 0-16,21 0 0,-21 0 0,22 0 15,-1-21-15,-21 21 16,21-21-16,-20-1 0,-1 1 0,21 0 16,-21 21-16,-21-21 0,0 0 0,21-22 15,-21 22-15,0 0 0,0 0 16,0-21-16,0 20 0,-21 1 0,21 0 16,-21 0-16,0 0 0,0 21 15,0 0-15,-1-21 0,1 21 0,0 0 16,0 0-16,42 0 15,0 0 1,0 0-16,1 0 0,20 0 0,0 0 16,1 0-16,-1 0 15,0 0-15,1 0 0,-1 0 0,0 0 16,1 0-16,20 0 0,-21 0 16,1 0-16,-1-22 0,0 22 0,1 0 15,-22 0-15,0 0 0,21 0 0,-20 0 16,-44 0 15,1 0-31,0 0 0,-148 85 31,148-64-31,-22 0 0,22 1 0,0 20 16,-21-21-16,20 0 0,1 22 16,0-22-16,21 0 0,0 21 15,-21-21-15,21 43 0,0-43 16,0 0-16,0 0 0,21-21 15,0 22-15,0-1 0,22-21 0,-22 0 16,21 0-16,1 0 0,-1 0 16,0 0-16,1-21 0,-1-1 0,-21 1 15,21 0-15,1-21 0,-1 21 0,0-22 16,1 22-16,20-85 16,-42 64-16,1 0 0,-1-22 0,0 1 15,0-1-15,0 1 0,0-1 16,-21 22-16,0-22 0,22 1 15,-22 20-15,21 22 0,-21-21 0,0 21 16,0 0-16,0 42 16,-21 0-1,-1 0-15,1 21 0,21 1 16,-21-1-16,21 22 0,-21-22 0,0 21 16,21-20-16,0-1 0,0 22 15,-21-22-15,21 0 0,-22 1 0,22-1 16,-21 0-16,21 1 0,0-1 0,0 0 15,0-21-15,0 22 0,0-22 16,0 0-16,21 0 0,1 0 0,-1-21 16,0 22-16,0-22 0,0 0 15,22 0-15,-22 0 0,0 0 16,0 0-16,0 0 0,22-22 0,-22 22 16,0-21-16,0 0 0,0 0 15,0 0-15,1 21 0,-1-21 0,0-1 16</inkml:trace>
  <inkml:trace contextRef="#ctx0" brushRef="#br0" timeOffset="14508.35">14097 3937 0,'0'21'0,"-21"-21"78,0 0-62,-1 0-16,1 0 0</inkml:trace>
  <inkml:trace contextRef="#ctx0" brushRef="#br0" timeOffset="15612.47">5461 5609 0,'0'0'0,"0"21"0,21-21 31,0 0-31,0 0 0,1-21 16,-1 0-16,0 0 0,0 0 15,0 0-15,0-1 0,-21 1 16,22 0-16,-22 0 0,0 0 0,0 0 0,0-22 16,0 22-16,0 0 0,-22-21 15,1 20-15,0-20 0,0 21 0,0 0 16,-22 21-16,22 0 0,-21 0 15,21 0-15,-22 0 0,22 0 0,-21 0 16,0 21-16,20 0 0,-20 21 16,21-20-16,-21-1 0,20 21 15,1-21-15,0 0 0,0 22 0,0-22 16,21 21-16,0-21 0,0 1 16,0-1-16,0 0 0,0 0 0,21-21 15,0 0-15,0 0 0,0 0 16,22 0-16,-22 0 0,21 0 0,1 0 15,-22-21-15,21 0 0,0 0 0,1-1 16,-1 1-16,0 0 0,-20 21 16,-1-21-16,21 0 0,-21 0 0,-21-1 15,21 22-15,-21-21 0,22 21 16,-22-21-16,0 42 31,0 0-31,0 1 16,0-1-16,0 0 0,0 21 0,0 1 15,0-1-15,0 0 0,0 22 0,0-22 16,0 22-16,0-1 0,0-21 16,0 22-16,0-1 0,0-20 0,0 20 15,0 1-15,0-1 0,0 1 0,0 20 16,0-20-16,0-1 0,0 1 16,0-22-16,0 22 0,0-1 0,0-20 15,0-1-15,0 0 0,-22 1 16,1-22-16,0 0 0,0 0 15,-21 0-15,20 0 0,1-21 0,0 0 16,-21 0-16,21-21 0,-1 0 0,-20 0 16,21 0-16,-21-43 0,20 22 15,-20-22-15,21 1 0,0-22 0,0 22 16,-1-22-16,22 22 0,0-1 0,0-21 16,0 22-16,0 21 0,22-22 15,-1 1-15,0 20 0,0-20 0,0 20 16,0 1-16,22-21 0,-1 20 15,0 1-15,1 0 0,-1-22 0,22 22 16,-1-1-16,1 1 0,-22 0 16,21 21-16,1-22 0,-22 22 15,1 0-15</inkml:trace>
  <inkml:trace contextRef="#ctx0" brushRef="#br0" timeOffset="16220.29">6054 5355 0,'0'0'0,"0"21"0,0 1 0,0-1 16,0 0-16,21-21 15,0 0 1,0 0-16,0 0 0,0 0 16,1 0-16,-1-21 0,0 0 15,0-1-15,0 22 0,0-21 16,1 0-16,-1-21 0,0 21 0,-21-1 16,0 1-16,0-21 0,0 21 15,0-22-15,0 22 0,0-21 0,0 21 16,0 0-16,-21 21 15,0 0-15,-1 0 0,1 0 0,0 21 16,21 0-16,-21 21 0,0-21 16,0 22-16,21-1 0,-22 0 0,22 1 15,0-1-15,0-21 0,0 22 0,0-1 16,0 0-16,0-21 0,0 22 16,22-22-16,-1 0 0,-21 0 0,42 0 15,-21-21-15,0 0 0,1 0 16,20 0-16,0 0 0,-21 0 15,22 0-15,-1-21 0,0 0 0,1 0 16,-22 0-16,21 0 0,1-22 16,-1 1-16,0 21 0,1-22 0,-1-20 15,0 21-15,1-22 0,-22 22 16,0-22-16,0 1 0,0 20 16,-21-20-16,0 21 0,0-1 0,0 22 0,0 0 15,0 0-15,0 0 0,0 42 16,0 0-16,0 0 15,-21 0-15,0 22 0,21 20 16,-21-21-16,21 1 0,0 20 16,-21 1-16,21-22 0,-22 22 0,22-22 15,0 0-15,-21 1 0,21-1 16,0 0-16,0-21 0,0 22 0,0-22 16,0 0-16,0 0 0,21 0 0,1-21 15,-1 0-15,0 0 16,0 0-16,0-21 15,0 0-15,-21 0 0,22 0 16,-22 0-16,0-1 0,0 1 0,0-21 16</inkml:trace>
  <inkml:trace contextRef="#ctx0" brushRef="#br0" timeOffset="16412.91">6773 5122 0,'21'0'31,"1"0"-31,-1 0 0,0 0 16,0 0-16,0 0 0,0 0 0,22 0 15,-22 0-15,21 0 16,1 0-16,20 0 0,-21-21 0,22 0 0,-1 21 16,-20-21-16,20 0 0,1 21 15,-1-21-15</inkml:trace>
  <inkml:trace contextRef="#ctx0" brushRef="#br0" timeOffset="16868.74">8149 4932 0,'0'0'0,"0"-21"16,0 0-16,21-1 0,-21 1 16,0 0-16,0 0 0,0 0 15,-21 0-15,0 21 0,0 0 16,-22 0-16,22 0 0,-21 0 0,0 0 15,-1 21-15,1 0 16,0 0-16,-1 0 0,1 22 0,0-22 16,-1 63-16,22-62 0,0 20 15,21-21-15,0 0 0,0 22 16,0-22-16,0 0 0,0 0 0,21 0 16,0 0-16,22 1 0,-22-1 15,21 0-15,-21 0 0,22 0 16,-1 0-16,-21-21 0,21 22 0,-20-1 0,-1 0 15,0 0-15,-21 0 0,0 0 16,0 1-16,0-1 0,0 0 16,-21 0-16,-22 0 0,22 0 0,-21 1 0,0-22 15,-1 21-15,1-21 16,0 0-16,-1 0 0,1 0 0,0 0 16,-1 0-16,22 0 0,-21 0 0,21 0 15,-1 0-15,1-21 16,21-1-16,-21 22 0,21-21 0,0 0 15,0 0 1,0 0-16,21 21 0,0-21 16,22 21-16,-22-22 0,0 22 0,21-21 15,1 21-15</inkml:trace>
  <inkml:trace contextRef="#ctx0" brushRef="#br0" timeOffset="18552.16">8445 5186 0,'0'0'16,"0"-21"-16,0 0 15,-21 21 1,0 0-16,0 0 16,0 0-16,0 21 0,21 0 0,-22 0 15,1 0-15,0 0 0,21 1 0,-21-1 16,0 0-16,21 21 0,-21-21 15,21 1-15,0 20 0,0-21 16,0 0-16,0 22 0,0-22 0,0 0 16,0 0-16,0 0 0,21-21 15,0 21-15,0-21 0,0 0 0,0 0 16,1 0-16,20 0 0,-21 0 16,0 0-16,0 0 0,1-21 0,20 0 15,-21 0-15,0 21 0,22-21 0,-22-22 16,21 22-16,-21 0 0,0 0 15,22-21-15,-22 20 0,0 1 16,0 0-16,0 0 0,1 21 0,-22-21 0,21 21 16,-21 21 15,0 0-15,-21 0-16,21 0 0,-22 1 15,22-1-15,0 0 0,0 0 0,0 0 16,0 0-16,0 1 0,0-1 0,0 0 15,22 0-15,-1 0 0,0-21 16,0 0-16,0 21 0,22-21 0,-22 0 16,21 0-16,0 0 0,-20 0 15,20-21-15,0 0 0,-21 21 0,22-21 16,-1 0-16,-21 0 0,0-1 0,22 1 16,-22 0-16,0-21 15,-21 21-15,21-1 0,-21 1 0,21-21 16,-21 21-16,0 0 0,0-1 0,0 1 15,0 0-15,-21 21 16,0 0-16,0 0 16,0 0-16,21 21 0,-21 0 15,-1 1-15,1-1 0,21 0 16,0 0-16,-21 0 0,21 0 0,-21 1 0,21 20 16,0-21-16,0 0 0,0 0 15,0 1-15,0 20 0,21-21 0,0 0 16,0 0-16,1 1 0,-1-22 15,21 21-15,-21-21 0,0 0 16,22 0-16,-22 21 0,21-21 0,-21 0 16,64 0-16,-43-21 0,1 0 15,-22 21-15,21-22 0,1 1 16,-1-21-16,0 21 0,-21 0 0,22-1 16,-22-20-16,0 21 0,0 0 15,0 0-15,1-1 0,-22 1 0,0 0 16,0 0-16,-22 21 15,1 0-15,0 0 0,0 0 16,0 0-16,0 0 0,-22 0 0,22 21 16,0 0-16,0 0 0,0 1 0,21-1 15,0 0-15,-22 0 16,22 21-16,0-20 0,0-1 0,0 0 16,0 0-16,0 0 0,22 0 0,-1 1 15,0-1-15,0-21 0,21 21 16,1-21-16,-1 0 0,0 0 0,1 0 15,-1 0-15,0 0 0,1 0 0,-1-21 16,0 21-16,-20-21 0,20-1 16,-21 1-16,21 0 0,-20 0 0,-1 0 15,0-22-15,0 22 0,0 0 16,-21-42-16,21 20 0,-21 22 16,22-21-16,-22 21 15,0 42 1,-22 0-1,1 0-15,0 0 0,21 0 16,-21 1-16,21-1 0,0 0 16,-21 21-16,21-21 0,-21 1 0,21-1 15,-22 0-15,22 0 0,0 0 16,0 0-16,0 1 0,0-1 16,0-42 15,0-1-16,0 1-15,0 0 0,22 0 16,-22 0-16,21-22 0,0 22 16,0 0-16,0 0 0,0-21 0,1 20 15,20 1-15,-21 0 0,21 0 0,-20 0 16,20 0-16,0 21 0,-21 0 16,22-22-16,-1 22 0,-21 0 0,22 0 15,-22 0-15,0 22 0,0-22 16,-21 21-16,0 0 0,0 0 0,0 0 15,0 0-15,0 1 0,0-1 0,0 21 16,0-21-16,0 0 0,0 1 16,0-1-16,0 0 0,0 0 0,0 0 15,0 0-15,21 1 16,0-22-16,22 0 16,-22 0-16,0 0 0,21 0 0,-20 0 15,20-22-15,0 22 0,-21-21 16,22 0-16,-1 0 0,-21 0 0,22 0 15,-22-22-15,0 22 0,0-21 16,21-22-16,-20 22 0,-1 0 16,-21-1-16,0 1 0,0 21 0,0-22 15,0 22-15,0 0 0,-21 21 16,-1 21-16,1 0 16,0 1-16,0 20 0,21-21 15,0 21-15,0-20 0,0 20 16,0-21-16,0 21 0,0-20 0,21 20 15,0-21-15,0 0 0,-21 22 0,22-22 16,-22 0-16,21 0 16,-21 0-16,0 0 0,0 1 0,-21-1 15,-22-21-15,22 0 16,0 0-16,-21 0 0,-1 0 16,22 0-16,-21 0 0,21 0 0,-1 0 15,22-21-15,0-1 16,0 1-16</inkml:trace>
  <inkml:trace contextRef="#ctx0" brushRef="#br0" timeOffset="19365.91">12446 4868 0,'0'-21'0,"0"42"0,21-63 0,-21 21 0,0 0 16,0 0-16,0-1 15,0 1-15,-21 21 16,0 0-16,0 0 16,-1 0-16,1 21 0,0 1 15,0 20-15,0 0 0,-22 43 16,22-43-16,0 22 0,0-22 16,21 0-16,-21 22 0,0-22 0,-1 1 15,22-1-15,0 0 0,-21-21 0,0 22 16,21-22-16,-21 0 0,21 21 15,0-20-15,0-1 16,-21-21-16,21-21 31,0-1-15,0 1-16,0 0 0,0 0 16,0-21-16,21 20 0,0-20 0,0 21 15,0-21-15,22-1 0,-22 22 16,21-21-16,1 21 0,-1-22 0,0 22 15,-21 21-15,22-21 0,-1 21 0,0 0 16,-20 0-16,20 21 16,-21 0-16,0 0 0,0 1 0,-21-1 15,0 21-15,0-21 0,0 22 0,0-22 16,0 21-16,-21-21 0,0 0 16,0 1-16,0-1 0,21 0 0,-21 0 15,-1 0-15,1 0 0,0-21 16,21 22-16,0-44 31,21 1-15,0 0-16,1 0 0,-1 21 15,0-21-15</inkml:trace>
  <inkml:trace contextRef="#ctx0" brushRef="#br0" timeOffset="20092.99">13060 5059 0,'21'-21'0,"-42"42"0,63-63 15,-63 42 17,0 21-32,0 0 0,-1 0 15,1 0-15,0 0 0,0 22 0,0-22 16,0 21-16,-1-21 0,1 22 0,0-22 16,21 0-16,0 21 0,-21-20 15,21-1-15,0 0 0,0 0 0,0 0 16,21 0-16,0-21 0,0 0 15,1 0-15,-1 0 0,21 0 16,0 0-16,-20 0 0,20 0 16,0 0-16,1-21 0,-22 0 0,21 21 15,-21-21-15,22 0 0,-22-22 16,0 22-16,0 0 0,-21-21 0,0-1 16,0 1-16,0 0 0,0-1 15,0 1-15,0 0 0,-21 21 0,0-1 16,0 1-16,-1 0 0,-20 21 0,21 0 15,-21 0-15,-1 0 0,22 21 16,-21 0-16,-1 1 0,22-1 0,-21 21 16,21-21-16,0 0 0,21 22 15,0-22-15,0 0 0,0 21 16,0-20-16,0-1 0,0 0 0,42-21 16,-21 21-16,0 0 0,22-21 15,-1 0-15,0 0 0,1 0 0,-1 0 16,0 0-16,1 0 0,20 0 0,-21-21 15,1 0-15,-1 21 0,0-21 16,1-22-16,-1 22 0,0-21 0,1 21 16,-22-22-16,21 1 0,-21-21 15,1 20-15,-1-20 0,0 20 0,0-20 16,0 21-16,-21-1 0,0 1 0,21 21 16,-21 0-16,0-1 0,22 1 15,-22 42 1,0 1-1,-22 20-15,1-21 0,21 21 16,-21 1-16,21 20 0,-21-20 0,0 20 16,21-21-16,-21 1 0,-1 20 15,22-20-15,0-1 0,-21 0 16,21-21-16,-21 22 0,21-22 0,0 21 16,0-21-16,0 1 0,0-1 15,0 0-15,21-21 0,0 0 16,1 0-16,-1 0 15,0 0-15,-21-21 0,21 21 0,0-21 16,0-1-16,1 22 0,-1-21 16</inkml:trace>
  <inkml:trace contextRef="#ctx0" brushRef="#br0" timeOffset="20272.91">13737 4932 0,'0'0'0,"-21"0"0,42-21 47,0 21-47,0 0 0,22 0 0,-22 0 15,21-21-15,1 21 16,20 0-16,1-22 0,-1 1 0,1 21 16,-1-21-16,1 0 0</inkml:trace>
  <inkml:trace contextRef="#ctx0" brushRef="#br0" timeOffset="20793.06">14795 4551 0,'0'0'16,"0"-21"-16,-21 42 15,0-21 1,21 21-16,-21 21 0,0-20 0,0 20 16,-1 0-16,1 1 0,0-1 15,0 21-15,0-20 0,-22 20 16,22-20-16,-21 62 0,21-62 15,21-1-15,-21 0 0,-1-20 16,22-1-16,-21 21 0,21-21 0,0 0 16,0 1-16,21-44 47,-21 1-47,22 0 0,-22 0 15,21 0-15,0-22 0,0 22 0,0-42 16,0 20-16,1-20 0,-1-1 15,21 1-15,-21-1 0,0 22 16,22-21-16,-22-1 0,0 22 0,21-1 16,-20 22-16,-1-21 0,0 21 15,0 21-15,0 0 16,-21 21-16,0 21 0,0-21 16,0 43-16,0-22 0,0 1 15,0 20-15,0 1 0,-21-22 0,21 21 16,-21-20-16,21 20 0,0-20 15,0-22-15,0 21 0,0-21 0,0 22 16,0-22-16,0 0 0,0 0 0,0 0 16,0-42 31,0 0-47,0 0 15,0 0-15,-21-1 0</inkml:trace>
  <inkml:trace contextRef="#ctx0" brushRef="#br0" timeOffset="21276.4">14372 5080 0,'0'0'15,"21"0"1,22 0 0,-22 0-16,21 0 0,0 0 15,1 0-15,-1 0 0,22 0 16,-22 0-16,21 0 0,-20 0 0,20-21 15,1 21-15,-1-21 0,-20 0 16,20 21-16,1-22 0,-22 1 0,0 0 16,1 0-16,-1 0 0,0 0 15,-21-1-15,1 1 0,-22 0 16,0 0-16,-22 21 16,1 0-16,-21 0 0,21 0 0,-22 0 15,1 21-15,0 0 0,21 0 16,-22 1-16,22-1 0,0 0 0,0 0 15,21 0-15,0 22 0,0-22 0,0 0 16,0 0-16,21 0 0,0 0 16,0 1-16,0-1 0,1 0 15,20 0-15,-21 0 0,0 0 0,0 1 16,1-1-16,-1-21 0,0 21 16,-21 0-16,0 0 0,-42 0 15,20-21 1,1 0-16,0 0 0,-21 0 15,21 0-15,-1 0 0,-20 0 0,21 0 16,0 0-16,-22 0 0,22 0 16,0 0-16,0 0 15,21-21-15,0 0 16,21 0-16,0 21 0,0-21 16,22 0-16,-1-1 0</inkml:trace>
  <inkml:trace contextRef="#ctx0" brushRef="#br0" timeOffset="21576.18">16277 4530 0,'0'0'0,"0"-21"16,0-1-1,-21 22-15,0 22 16,0-1-16,-1 0 0,-20 21 15,21-21-15,0 22 0,0-1 0,-1 22 16,1-22-16,0 21 0,21-20 0,-21 20 16,21-20-16,-21 20 0,21-21 15,-21 1-15,21-1 0,0 0 0,0-20 16,0 20-16,0-21 0,0 0 16,0 0-16,0 1 0,0-1 15,21-21-15,0 0 0,0 0 16,0 0-16,22 0 0,-1 0 15,-21 0-15,21 0 0,22 0 16</inkml:trace>
  <inkml:trace contextRef="#ctx0" brushRef="#br0" timeOffset="21893.13">17018 4572 0,'0'0'0,"0"-21"0,0 0 0,0 0 15,21 21 1,0 0-16,0 0 16,1 0-16,-1 21 0,0 0 15,0 0-15,0 0 0,0 0 0,1 22 16,-22-22-16,21 42 0,-21-20 16,21-1-16,-21 22 0,0-22 0,0 0 15,0 22-15,0-22 0,-21 0 16,0 1-16,-1-22 0,1 21 0,0-21 15,0 22-15,0-22 0,0 0 0,-1 0 16,1-21-16,0 21 0,0 1 16,21-1-1,21-21 17</inkml:trace>
  <inkml:trace contextRef="#ctx0" brushRef="#br0" timeOffset="29677.58">550 7408 0,'-21'0'0,"21"22"15,-21-22-15,0 0 16,21-22 31,0 1-31,21 21-16,0-21 15,0 0-15,22 21 0,-22-21 0,0 21 16,0 0-16,0 0 0,22 0 15,-22 0-15,0 0 0,0 0 0,0 0 16,0 21-16,1-21 0,-1 21 16,0 21-16,-21-20 0,0-1 15,0 21-15,0-21 0,0 22 16,-21-1-16,0-21 0,-22 21 0,22-20 16,-21 20-16,21-21 0,-22 0 15,1 22-15,21-43 0,-22 21 16,22 0-16,0-21 0,0 0 0,0 0 15,0 0 1,21-21 0,21 0-1,0 21-15,0-22 16,0 1-16,0 21 0,1-21 0,-1 21 16,21 0-16,-21 0 15,22 0-15,-22 0 0,21 0 0,-21 0 16,22 0-16,-22 0 0,21 21 15,-21 0-15,0 1 0,1-1 0,-22 0 16,0 0-16,21 21 0,-21 1 16,0-1-16,0 0 0,0 1 0,-21-1 15,-1 0-15,1 1 0,0-22 16,-21 21-16,21-21 0,-1 22 16,-20-22-16,21-21 0,-21 21 0,-1 0 15,22-21-15,-21 0 0,-1 0 16,22 0-16,-21 0 0,0 0 15,20-21-15,-20 0 0,21 0 0,0 0 16,-22-1-16,22 1 0,0 0 16,0 0-16,21 0 0,-21 0 15,21-1-15,0 1 16,0 0 0,0 0-16,21 21 0,0-21 0,21 0 15,-20 21-15,-1-22 16,21 22-16</inkml:trace>
  <inkml:trace contextRef="#ctx0" brushRef="#br0" timeOffset="30017.33">1482 7895 0,'21'0'31,"0"0"-15,-21-21-16,0 0 16,0 0 15,-21 21 0,21 21-31,-21-21 0,21 21 16,21-21 31</inkml:trace>
  <inkml:trace contextRef="#ctx0" brushRef="#br0" timeOffset="31985.38">3027 7091 0,'0'0'0,"0"21"31,0 0-31,0 22 0,0 20 0,-21 1 15,-1-1-15,1 1 0,21 20 16,-21 1-16,-21 0 0,21-1 0,-1 22 16,-20-21-16,21 21 0,0-22 15,-22 1-15,22 0 0,0-1 0,0-20 16,0 20-16,21-20 0,-21 63 16,-1-64-16,22 1 15,0-22-15,0 1 0,0-1 0,0 0 16,-21-21-16,21 1 0,0-1 15,0-42 1,0-1-16,0-20 16,21 0-16,1-1 0,-1-20 0,-21-1 15</inkml:trace>
  <inkml:trace contextRef="#ctx0" brushRef="#br0" timeOffset="32337.18">2730 7557 0,'0'0'0,"0"-22"0,0 1 16,0 0-16,22 0 0,-1 0 15,0 0-15,0 21 0,0-22 0,0 1 16,22 0-16,-22 21 0,21 0 16,1 0-16,-1 0 0,0 0 0,1 0 15,-1 0-15,0 21 0,1-21 16,20 64-16,-42-43 0,-21 0 15,0 21-15,0-20 0,0-1 16,-21 21-16,-21-21 0,21 0 16,-22 22-16,1-22 0,21 0 0,-22-21 0,1 21 15,21 0-15,-21-21 16,20 0-16,-20 0 0,21 22 0,0-22 16,0 0-16,-1 0 0,1 0 15,0 0-15,21-22 16,21 1-1,0 21-15,22-21 0,-22 0 0,21 0 16,1 0-16,-22-1 0</inkml:trace>
  <inkml:trace contextRef="#ctx0" brushRef="#br0" timeOffset="33212.39">3662 7133 0,'0'0'0,"0"-21"0,-21 21 15,-1 0-15,1 0 0,0 0 16,0 21-16,21 22 0,0-22 16,-21 21-16,0 43 0,21-43 15,0 0-15,-22 1 0,22 20 16,-21-20-16,21-1 0,-21 0 16,21 1-16,0-1 0,0-21 0,-21 21 15,21-20-15,-21 20 0,21-21 16,-21 0-16,21 0 0,0 1 15,0-44 1,0 1 0,0 0-16,0 0 0,0 0 15,0 0-15,21-22 0,-21 22 0,21-21 16,0 21-16,0-22 0,0 22 16,22 0-16,-22-21 0,21 20 0,-21 1 15,22 0-15,-22 21 0,21 0 16,-21 0-16,1 0 0,-1 0 0,0 21 15,0 0-15,0 1 0,-21-1 0,0 0 16,0 21-16,0-21 0,0 1 16,0 20-16,0-21 0,0 0 0,0 22 15,0-22-15,0 0 0,0 0 16,0 0-16,0 0 0,0 1 16,0-1-16,21-21 0,1 0 15,-1 0-15,0-21 16,0-1-16,21 1 0,-20 0 0,-1 0 15,0 0-15,21-22 0,-21 22 16,1-21-16,20 0 0,-21 20 0,21-20 16,-20 0-16,20 21 0,-21-22 15,0 22-15,0-21 0,1 21 16,-22-1-16,0 44 31,-22-1-31,22 0 0,-21 0 16,0 21-16,0 22 0,0-43 15,21 21-15,-21 1 0,21-22 16,0 21-16,0-21 0,0 1 0,0-1 16,0 0-16,0 0 0,21 0 15,0-21-15,0 0 16,0 0-16,0 0 0,22 0 0,-22-21 16,0 0-16,0 21 0,22-21 15,-22 0-15,0-1 0,0 1 0,-21-21 16,21 21-16,-21 0 0,0-22 15,0 22-15,0-21 0,0-1 16,0 1-16,-21 21 0,0-21 0,0 20 16,0-20-16,-1 21 0,1 21 15,0 0-15,0 0 0,0 0 0,0 0 16,-1 21-16,1-21 0,-21 21 0,21 0 16,0 1-16,21 20 0,-22-21 15,22 0-15,-21 0 0,21 1 0,0-1 16,0 0-16,0 0 15,21-21-15,1 0 0,20 0 16,0 0-16,1 0 0</inkml:trace>
  <inkml:trace contextRef="#ctx0" brushRef="#br0" timeOffset="33500.22">5313 7070 0,'0'0'15,"0"-21"-15,0-1 0,-21 22 32,-1 22-32,1-22 0,21 42 15,-21-21-15,0 21 0,21 1 16,-21-1-16,0 22 0,-1-22 16,22 21-16,-21-20 0,0-1 0,0 0 0,21 1 15,-21-1-15,0-21 16,21 22-16,0-22 0,0 21 0,0-21 15,-22 0-15,22 1 0,22-22 32,-1 0-32,0 0 0,0 0 0,0 0 15,0-22-15,22 1 0,-22 0 16</inkml:trace>
  <inkml:trace contextRef="#ctx0" brushRef="#br0" timeOffset="33864.12">5673 7387 0,'0'0'0,"21"0"0,-21-21 0,0 42 32,0 0-32,-21 1 0,-1-1 15,1 0-15,0 21 0,0-21 0,0 1 16,0 20-16,-1-21 0,1 0 16,21 0-16,0 1 0,0-1 0,0 0 15,0 0-15,0 0 0,21-21 16,1 0-16,-1 0 0,21 0 15,-21 0-15,22 0 0,-1 0 0,-21 0 16,21-21-16,1 0 0,-22 21 16,21-21-16,-21 0 0,1-1 15,-1 1-15,0 0 0,-21-21 0,0 21 16,0-1-16,0 1 0,0-21 16,0 21-16,-21 0 0,0-1 15,-1 22-15,1 0 0,-21 0 0,21 0 16,0 0-16,-1 0 0,1 0 15,-21 0-15,21 0 0,0 0 16,-1 0-16,1 0 16,0 0-1</inkml:trace>
  <inkml:trace contextRef="#ctx0" brushRef="#br0" timeOffset="34093.49">5101 7345 0,'42'0'31,"-20"0"-31,20 0 0,-21 0 0,21 0 16,1 0-16,-1-21 0,0 21 16,1-21-16,-1 21 0,0 0 0,22-22 15,-22 22-15,1 0 0,-1 0 16,-21-21-16,21 21 0,-20 0 15,-1 0-15,0 0 0,0 0 0,0 0 16,0-21-16,1 21 0</inkml:trace>
  <inkml:trace contextRef="#ctx0" brushRef="#br0" timeOffset="34405.3">7599 7218 0,'0'0'0,"0"21"0,0 0 16,0 0-16,-21 1 0,-1 20 15,1-21-15,21 21 0,-21-20 16,0 20-16,0 0 0,0-21 0,-1 22 15,1-22-15,21 21 0,-21-21 16,0 1-16,0-1 0,21 0 0,0 0 16,0 0-16,21-21 31,21 0-31,-21-21 0,1 0 16,20 0-16,0 21 0,-21-21 15</inkml:trace>
  <inkml:trace contextRef="#ctx0" brushRef="#br0" timeOffset="34760.33">8149 7218 0,'0'0'0,"21"-21"0,-21 0 0,-21 21 31,-21 0-31,21 0 0,-22 21 16,22 0-16,-21 0 0,-1 0 0,22 0 15,-21 1-15,21-1 0,0 0 16,-1 0-16,22 0 0,0 0 0,0 1 15,22-1-15,-1-21 16,21 21-16,-21-21 0,22 0 16,-1 21-16,0-21 0,1 21 0,-22-21 15,21 21-15,-21-21 0,22 22 0,-22-22 16,-21 21-16,0 0 0,21 0 16,-21 0-16,-21 0 15,0 1-15,-1-22 0,-20 21 0,0-21 16,21 0-16,-22 21 0,1-21 15,0 0-15,-1 0 0,22 0 0,-21 0 16,-1 0-16,22 0 0,0 0 16,0 0-16,21-21 15,-21 0-15,21-1 0,-21 1 0,21 0 16,0 0-16,0 0 0,0-22 0</inkml:trace>
  <inkml:trace contextRef="#ctx0" brushRef="#br0" timeOffset="34916.76">7514 7006 0,'0'0'0,"-21"0"0,21-21 15,-21 21 1,42 0 15</inkml:trace>
  <inkml:trace contextRef="#ctx0" brushRef="#br0" timeOffset="35412.44">9334 7112 0,'22'-21'0,"-44"42"0,65-84 0,-43 41 0,21 1 16,-21 0-16,21 0 0,0 0 16,-21 0-16,0 42 31,-21 0-31,0 0 16,21 21-16,-21-20 0,0 20 0,21 21 15,-22-20-15,1 20 0,21-20 16,-21 20-16,0-21 0,21 1 0,-21 20 15,21-20-15,0-22 0,-21 21 0,21-21 16,0 22-16,0-22 0,0 0 16,0 0-16,21-21 15,0 0 1,-21-21 0,21 0-16,-21 0 0,0-1 15,0 1-15,0 0 0</inkml:trace>
  <inkml:trace contextRef="#ctx0" brushRef="#br0" timeOffset="35597.22">9144 7366 0,'0'0'0,"-21"0"0,0-21 31,42 21-15,0 0 0,0 0-16,0 0 0,22 0 0,-22 0 15,21 0-15,-21-21 0,22 21 0,-1-21 16,0 21-16,1-22 0,-1 22 15,0-21-15,1 21 0,-1-21 16,0 21-16,22 0 0,-43 0 0,21-21 16</inkml:trace>
  <inkml:trace contextRef="#ctx0" brushRef="#br0" timeOffset="37199.8">10054 7176 0,'0'-64'31,"-21"64"-31,21-21 0,-21 21 15,0 0-15,-1 0 0,1 0 0,0 0 16,0 0-16,0 0 0,0 0 0,-22 42 16,22-21-16,0 1 0,0 20 15,0 0-15,-22 1 0,22-1 16,0 0-16,0 1 0,0-1 16,-1 0-16,1 1 0,0-22 0,21 21 15,-21-21-15,21 0 0,0 1 0,0-1 16,21-21-1,0 0-15,0 0 0,1 0 0,-1 0 16,0 0-16,21-21 0,-21-1 0,22 1 16,-22 0-16,21 0 0,1 0 15,-22-22-15,21 22 0,-21-21 0,22 0 16,-22-1-16,0 1 0,21 0 16,-21-1-16,-21 22 0,22-21 0,-22 21 15,21 21-15,-21-22 0,0 44 31,-21-1-31,-1 0 0,22 21 16,-21-21-16,0 22 0,21-22 0,-21 21 16,21 1-16,-21-22 0,0 21 15,21-21-15,0 22 0,0-22 0,0 0 16,0 0-16,0 0 0,0 0 0,21-21 16,0 22-16,0-22 0,0 0 15,0 0-15,22 0 0,-22 0 16,0 0-16,21-22 0,1 22 0,-22-21 15,21 0-15,-21 0 0,22-21 0,-22 20 16,21-20-16,-21 0 0,1-1 16,-1 1-16,0 0 0,0-22 15,-21 22-15,21-22 0,0 22 0,-21 0 16,0-1-16,22 1 0,-1 0 0,-21 21 16,21-1-16,-21 1 0,0 0 15,0 42 1,0 0-16,0 1 0,0 20 0,0-21 15,-21 21-15,0 1 0,21-1 16,-22 0-16,22 1 0,0 20 0,-21-20 16,0-1-16,21 0 0,-21 1 0,21-22 15,0 21-15,0-21 16,-21 0-16,21 1 0,21-44 47,-21 1-47,21 0 0,0 0 0,0 0 15,1 0-15,-1-22 0,0 22 16,21 0-16,-21 0 0,1-22 0,20 22 16,-21 0-16,21 0 0,-20 0 15,-1 0-15,0 21 0,0 0 0,0-22 16,-42 22 0,0 0-1,-21 22-15,20-22 0,-20 21 16,21-21-16,-21 21 0,-1 0 0,22-21 15,-21 21-15,21 0 0,-1-21 16,1 22-16,0-1 0,0 0 0,21 0 16,0 0-16,0 0 0,0 1 0,0-1 15,0 0-15,0 0 0,0 21 16,0-20-16,21-1 0,0 0 16,0 0-16,1 0 0,20-21 15,0 0-15,-21 21 0,22-21 0,20 0 16,-20 0-16,20 0 0,1 0 0,-1 0 15,1-21-15,-1 0 0,-21 21 0,22-21 16,-22 0-16,22 0 16,-22-1-16,-21 1 0,22 0 0,-22-21 15,0 21-15,0-22 0,0 22 0,-21-21 16,21-1-16,-21 1 0,0 21 16,0 0-16,0 0 0,-21 21 15,0 0-15,0 0 16,0 21-16,0 0 0,-1 21 0,1-21 15,0 22-15,0-22 0,0 21 16,21 1-16,0-22 0,-21 21 16,21-21-16,0 22 0,0-22 0,0 0 15,0 0-15,21 0 0,0-21 0,0 21 16,21-21-16,-20 0 0,20 0 16,-21 0-16,21 0 0,1 0 0,-1 0 15,-21 0-15,22 0 0,-1 0 0,0-21 16,-21 0-16,22 0 0,-22 0 15,0 0-15,0-22 0,0 22 0,1-21 16,-1-1-16,-21 22 0,21-21 16,-21 0-16,0-1 0,0 22 0,0 0 15,0 0-15,0 42 32,0 0-32,0 0 0,0 0 0,0 22 0,-21-22 15,21 21-15,0-21 0,0 22 16,-21-22-16,21 0 0,-22 0 15,1 0-15,21 1 0,0-1 0,-21 0 16,0-21-16,21 21 0,0-42 31,0 0-15,0 0-16,0-1 0,0 1 16,0 0-16,21-21 0,0 21 0,0-22 15,22 1-15,-22 0 0,21-1 16,1 1-16,-1 21 0,0-22 0,1 22 15,-1 0-15,21 21 0,-20 0 16,-1 0-16,0 21 0,-20 0 0,20 1 16,-21-1-16,0 21 0,0-21 15,-21 22-15,0-1 0,0-21 0,0 21 16,0 1-16,0-22 0,0 0 0,0 21 16,-21-20-16,0-1 0,0 0 15,0 0-15,21 0 0,-21-21 16,-1 0-16</inkml:trace>
  <inkml:trace contextRef="#ctx0" brushRef="#br0" timeOffset="38848.22">13843 7387 0,'21'-21'32,"0"0"-32,0 0 0,1 0 15,-1-1-15,0 1 0,-21 0 0,0 0 16,0-21-16,0-1 0,0 22 0,0-21 16,0 21-16,0-22 0,-21 22 15,0-21-15,-1 21 0,1-1 0,-21 22 16,21 0-16,0 0 0,-1 0 15,-20 0-15,21 22 0,-21-1 16,-1 0-16,22 0 0,-21 21 0,-1 1 16,22-1-16,-21 22 0,21-22 15,-22 21-15,22-20 0,21-1 0,0 0 16,0 1-16,0-1 0,0 0 0,0-20 16,0-1-16,0 0 0,21 0 15,22-21-15,-22 0 0,0 0 0,21 0 16,-20 0-16,20 0 0,0 0 15,1-21-15,-1 21 0,0-21 0,1-22 16,-1 22-16,0 0 0,1-21 16,-1-1-16,0 1 0,-21 0 0,22-1 15,-22 1-15,0 0 0,0-1 16,0 1-16,1 0 0,-22 21 0,21-1 16,-21 1-16,0 42 15,-21 1 1,-1-1-16,1 0 0,0 21 15,21 1-15,0-1 0,-21 0 0,21 1 16,0-1-16,0-21 0,0 21 0,0 1 16,0-22-16,0 0 0,21 21 15,0-20-15,22-22 0,-22 21 0,0-21 16,21 0-16,1 0 0,-1 0 16,0 0-16,1 0 0,-1 0 0,0-21 15,1-1-15,-1 1 0,-21 0 16,21 0-16,-20-21 0,-1 20 15,0-20-15,0 0 0,0-1 0,-21 22 16,21-21-16,-21-22 0,0 43 16,0 0-16,0 0 0,0 42 15,0 0 1,-21 0-16,21 22 0,-21-22 16,0 21-16,21-21 0,-21 22 0,21-1 15,0-21-15,-21 0 0,21 22 16,-22-22-16,22 0 0,-21 0 15,21 0-15,21-42 47,1 0-47,-1 0 0,0 0 16,-21 0-16,21-1 0,0-20 16,0 21-16,1-21 0,20-1 0,-21 22 15,0-21-15,0 21 0,1-1 0,20 1 16,-21 0-16,0 21 0,0 0 15,1 0-15,-1 0 0,0 21 16,-21 22-16,21-22 16,-21 21-16,0 0 0,0 1 15,0-22-15,0 21 0,0 1 0,0-22 16,21 21-16,0-21 0,1 0 16,-1 1-16,0-1 0,64 21 15,-43-42-15,21 0 0,-20 0 0,20 0 16,1 0-16,-22 0 0,22 0 15,-1 0-15,-21-21 0,22 21 0,-22-21 16,1 0-16,-1-1 0,0 1 16,1-21-16,-22 21 0,21-22 0,-21 1 15,0 0-15,1-22 0,-1 22 0,-21 0 16,0-1-16,0 22 0,0-21 16,0 21-16,-21-1 0,-1 1 15,-41 21-15,42 0 0,-22 0 16,1 0-16,21 0 0,-21 0 15,-1 21-15,-20 1 0,20-1 0,1 21 16,21 0-16,-21 1 0,20-22 0,-20 21 16,21 1-16,21-1 0,0 0 15,0-21-15,0 22 0,0-22 0,21 0 16,-21 0-16,42 0 16,-20 1-16,-1-1 0,0-21 0,21 0 15,-21 0-15,22 0 0,-22 0 0,21 0 16,1-21-16,-22-1 0,21 1 0,0 0 15,-20 0-15,20-21 0,0-1 16,1 1-16,-22 0 0,21-22 0,0 22 16,1-22-16,-1 22 0,0-22 15,1 22-15,-22-21 0,21-1 0,-21 1 16,22-1-16,-22 1 0,0 20 16,-21-20-16,0 42 0,21-22 0,-21 22 15,0 42-15,-21 0 16,0 22-16,0-1 0,0 0 15,-1 22-15,-20-22 0,21 22 0,0-1 16,0 1-16,-1-1 0,1-20 16,21 20-16,0 1 0,0-22 15,0 21-15,21-20 0,1-1 0,-1-21 16,21 22-16,0-22 0,1 0 16,20 0-16,-20 0 0,20-21 0,-21 0 15,1 0-15,20 0 0,-20 0 16,20-21-16,-21 0 0,22 21 0,-22-21 15,22 0-15,-1-22 0,-20 22 0,20-21 16,-21 21-16,22-22 0,-22 22 16,1-21-16</inkml:trace>
  <inkml:trace contextRef="#ctx0" brushRef="#br0" timeOffset="39737.01">3937 8975 0,'21'-21'15,"-42"42"-15,63-64 0,-21 43 0,1-21 0,-1 0 16,0 0-16,0 0 0,-21 0 16,0-1-16,0 1 0,0 0 0,0 0 15,0 0-15,0 0 0,0-1 0,-21 22 16,0 0-16,0 0 0,-1 0 15,-20 0-15,0 0 0,21 0 16,-22 22-16,1-1 0,0 0 0,-1 0 16,22 0-16,-21 22 0,21-22 0,21 21 15,0-21-15,0 0 0,0 22 16,0-22-16,0 21 0,0-21 0,42 22 16,-21-22-16,0 0 0,22 21 15,-1-20-15,-21-1 0,21 0 0,-20 0 16,20 21-16,-21-20 0,0-1 15,0 0-15,-21 0 0,0 0 16,0 0-16,0 1 0,-21-1 16,-21 0-16,0 0 0,-1 0 15,-20-21-15,-1 21 0,1-21 0,-1 0 16,1 0-16,-1 0 0,1 0 0,-1 0 16,22 0-16,-22 0 0,43-21 15,-21 0-15,0 0 0,20 0 0,1 21 16,21-21-16,0-1 0,0 1 15,0 0-15,0 0 0,21 0 0,1 0 16,-1-1-16,21 22 0,0-21 16,22-21-16,-1 21 0,1 0 0,-1-1 15</inkml:trace>
  <inkml:trace contextRef="#ctx0" brushRef="#br0" timeOffset="40016.53">4445 8615 0,'0'0'0,"0"21"31,0 0-31,-21 0 16,21 22-16,-21-22 0,21 21 0,0 1 16,0-1-16,-22 0 0,22 1 15,-21-1-15,21 0 0,0 1 16,0-1-16,-21-21 0,21 21 0,0-20 15,-21 20-15,21-21 0,0 0 16,0 0-16,0 1 0,0-1 0,0 0 16,0 0-16,0-42 31</inkml:trace>
  <inkml:trace contextRef="#ctx0" brushRef="#br0" timeOffset="40548.21">4127 9144 0,'0'-21'31,"22"21"-31,-1 0 0,21-21 16,0 21-16,1-21 0,-1-1 0,0 1 15,22 21-15,-22-21 0,22 0 0,-1 0 16,-20 0-16,20-1 0,-21 1 15,22 0-15,-22 0 0,1 21 0,-1 0 16,-21-21-16,0 21 0,0 0 16,-21 21-1,0 0-15,-21 0 0,21 0 16,-21 1-16,0 20 0,0 0 0,0-21 16,-1 22-16,1-22 0,0 21 15,0 1-15,0-22 0,0 0 0,21 21 16,0-21-16,0 1 0,0-1 15,0 0-15,0 0 0,21-21 16,21 0-16,-21 0 0,22 0 0,-1 0 16,-21 0-16,21 0 0,1-21 15,-1 21-15,0-21 0,1 0 0,20-22 16,-42 22-16,22-21 0,-22 21 16,0-22-16,-21 22 15,0-21-15,0-1 0,0 1 0,0 0 16,0-1-16,-21 1 0,21 21 15,-21-21-15,0 42 0,-22-22 0,22 22 16,0 0-16,0 0 0,-22 0 0,22 22 16,0-22-16,0 21 0,0 0 15,0 0-15,-1 0 0,22 0 0,0 1 16,0-1-16,0 0 0,0 0 16,0 0-16,22 0 0,-1-21 0,0 0 15,21 0-15,-21 22 0,1-22 0,20 0 16</inkml:trace>
  <inkml:trace contextRef="#ctx0" brushRef="#br0" timeOffset="40977.26">5673 9059 0,'0'0'0,"-22"-21"0,22 0 15,-21 0-15,21 0 16,0 0-16,0-1 0,0 1 15,0 0-15,21 21 0,1-21 16,-1 21-16,0 0 0,21 0 16,-21 0-16,22 0 0,-22 0 0,21 0 15,1 21-15,-1 0 0,-21 0 0,21 1 16,-20 20-16,-1-21 16,0 21-16,0-20 0,-21-1 0,0 21 15,0-21-15,0 0 0,0 1 0,0 20 16,-21-42-16,0 21 0,0 0 15,-1-21-15,1 0 0,21 21 0,-21-21 16,21-21 0,0 0-1,0 0-15,21 0 0,0 0 16,-21-1-16,22 1 0,-1-21 0,0 21 16,0-22-16,0 22 15,0-21-15,1 0 0,-1 20 0,21-20 16,-21 21-16,0 0 0,1 0 15,-1-1-15,0 22 0,0 0 0,0 0 16,0 0-16,1 0 0,-1 0 16</inkml:trace>
  <inkml:trace contextRef="#ctx0" brushRef="#br0" timeOffset="41820.68">6562 9165 0,'0'0'16,"21"0"-16,0 21 0,0-21 15,0 0-15,0 0 0,1 0 0,-1 0 16,0 0-16,21-21 0,1 21 16,-22-21-16,21 0 0,0 0 0,-20 0 15,20 21-15,-21-22 0,0 1 16,0 0-16,1-21 0,-1 21 0,-21-1 16,0 1-16,0 0 0,0 0 15,-21 21-15,-1 0 16,1 0-16,0 21 0,-21-21 0,21 21 15,-1 0-15,-20 22 0,21-22 16,0 0-16,0 21 0,21-20 0,0 20 16,-22-21-16,22 0 0,0 22 0,0-22 15,0 0-15,0 0 0,22 0 16,-1 0-16,0-21 16,21 22-16,1-22 0,-1 0 0,0 0 15,22 0-15,-22 0 0,22 0 16,-22 0-16,21 0 0,-20 0 0,-1-22 15,22 22-15,-22-21 0,0 0 0,22 0 16,-22 0-16,0 0 0,1-1 16,-1-20-16,0 21 0,-20 0 0,20-22 15,-21 22-15,0-21 0,-21 21 0,0 0 16,0-1-16,0 1 0,0 0 16,0 0-16,-42 21 0,21 0 15,0-21-15,-1 21 0,-20 0 16,21 0-16,-21 21 0,20 0 0,-20-21 15,21 21-15,-21 22 0,20-22 0,1 0 16,0 21-16,-21-21 0,21 22 16,-1-1-16,22-21 0,-21 0 0,21 22 15,-21-22-15,21 0 0,0 0 0,0 0 16,21 1-16,0-22 16,1 0-16,20 0 0,-21 0 15,0 0-15,22 0 0,-22 0 16,21 0-16,-21-22 0,22 1 15,-22 0-15,21 0 0,-21 0 0,22-22 16,-22 1-16,0 0 0,0-1 0,43-62 16,-43 41-16,0 1 15,-21-1-15,21 22 0,0-22 0,0 22 16,1-22-16,-22 22 0,21 0 0,0-1 16,-21 1-16,0 21 0,21 0 15,-21 0-15,0 42 16,0 21-16,0-21 15,-21 22-15,0 20 0,21-21 16,0 22-16,-21-1 0,21-20 0,0 20 16,-22 1-16,22-1 0,0 1 15,0-22-15,0 0 0,0 1 16,0-1-16,0 0 0,22-20 0,-1-1 16,0 0-16,0 0 0,0 0 0,0-21 15,1 0-15,20 0 0,-21 0 16,21 0-16,-20 0 0,20 0 0,-21-21 15,21 0-15,1 0 0</inkml:trace>
  <inkml:trace contextRef="#ctx0" brushRef="#br0" timeOffset="42288.72">10012 8763 0,'0'-21'0,"0"42"0,0-63 15,0 21-15,0-1 16,0 44 15,0-1-31,-21 0 0,21 21 16,-22-21-16,22 22 0,0-22 0,-21 21 15,21-21-15,-21 22 0,21-22 0,-21 21 16,21-21-16,-21 1 0,21-1 16,0 0-16,0 0 15,0 0-15,0-42 32,21 21-32,0-21 15,-21 0-15,21 0 0</inkml:trace>
  <inkml:trace contextRef="#ctx0" brushRef="#br0" timeOffset="42629.32">9991 8424 0,'-22'-21'16,"44"42"-16,-44-63 0,1 42 0,0 0 0,0 0 0,0 0 16,0 0-16,21 21 15,0 0-15,0 1 16,21-22-1,0 0-15,0 0 16,21 0-16,-20 0 0,20 0 0,-21 0 16,21 0-16,-20-22 0,-1 22 15,0-21-15,0 21 0,-21-21 0,0 0 16,-21 0-16,0 21 16,0 0-16,-22 0 0,22-21 15,0 21-15,-21 0 0,20 0 16,1 0-16,0 21 0,0-21 0,0 21 15,0 0-15,21 0 0,0 0 0,0 1 16,0-1-16,0 0 0,0 0 16,0 0-16,21 0 0,0 1 0,21-1 15,1 0-15,-22 0 0,21-21 16</inkml:trace>
  <inkml:trace contextRef="#ctx0" brushRef="#br0" timeOffset="43089.11">10604 8678 0,'-42'0'15,"42"22"1,-21-1-16,21 0 0,-21 0 0,21 21 16,-21-20-16,21-1 0,0 21 0,0-21 15,0 0-15,0 22 0,-22-22 16,22 0-16,-21 0 0,21 0 0,-21-21 15,21 22-15,0-1 16,-21-21 0,21-21-1,-21-1-15,21 1 0,0 0 16,0 0-16,0 0 0,0-22 0,0 1 16,21 0-16,0 21 0,21-22 0,-20 1 15,-1 0-15,21-1 0,0 1 16,1 21-16,-1 0 0,22-1 15,-22 1-15,21 0 0,1 21 0,-22 0 16,1 0-16,20 21 0,-21 0 16,-20 1-16,20-1 0,-21 0 0,0 0 15,-21 21-15,0-20 0,0 20 0,0 0 16,0-21-16,-21 22 0,0-22 16,0 21-16,-22-21 0,22 1 0,0 20 15,0-21-15,-21 0 0,20-21 16,1 21-16,21 1 0,-21-22 15,21 21-15</inkml:trace>
  <inkml:trace contextRef="#ctx0" brushRef="#br0" timeOffset="43567.96">12933 8255 0,'0'-21'0,"0"42"0,0-63 16,-21 42-16,-1 21 31,22 0-31,0 21 0,0 1 16,-21-1-16,21 0 0,-21 1 15,21-1-15,0 0 0,-21 1 0,0-1 16,21 0-16,-21 43 0,21-43 16,-22 1-16,22-1 0,-21-21 15,0 0-15,21 1 0,0-1 0,0 0 16,0 0 0,0-42-1,0 0-15,0 0 0,0-1 16,0 1-16,0-21 15,0 21-15,0-22 0</inkml:trace>
  <inkml:trace contextRef="#ctx0" brushRef="#br0" timeOffset="44020.65">12721 8361 0,'0'0'0,"0"-21"0,0 0 0,0-22 16,0 22-16,0 0 0,0 0 0,21 0 15,0-1-15,1 22 0,-1-21 0,0 0 16,21 0-16,1 21 0,-1-21 15,0 21-15,1 0 0,20 0 0,-21 0 16,22 0-16,-22 21 0,1 0 16,-1 0-16,0 22 0,-21-22 0,1 21 15,-22 0-15,0-20 0,0 20 16,-22-21-16,1 0 0,0 0 16,-21 22-16,-1-22 0,1-21 0,-21 21 15,20 0-15,1-21 0,0 0 16,-1 21-16,1-21 0,21 0 0,-22 0 15,22 0-15,0 0 0,0 0 0,0 0 16,21-21 0,0 42-1,0 1 1,21-1-16,0 21 16,0-21-16,0 0 0,1 22 0,-22-22 15,21 0-15,0 21 0,21-20 16,-21-1-16,1 21 0,-1-21 15,0-21-15,0 21 0,0 1 0,0-22 16,1 0-16,-1 0 0,0 0 16,0 0-16,0 0 0,0 0 0,1 0 15,-1 0-15,0 0 0,0 0 0,0-22 16,0 1-16,22 0 16,-22-21-16,0 21 0</inkml:trace>
  <inkml:trace contextRef="#ctx0" brushRef="#br0" timeOffset="44272.07">13928 8297 0,'0'0'0,"0"-21"0,-22 42 31,1 1-31,21-1 0,-21 0 16,0 0-16,21 21 0,0 1 0,-21-22 15,0 21-15,21-21 0,-22 22 0,22-22 16,0 21-16,-21-21 0,0 22 15,21-22-15,-21 0 0,21 0 0,0 0 16,0 1-16,0-1 0,-21-21 16,21 21-16,0-42 31,0 0-31,0-1 16,21 1-16,-21 0 0</inkml:trace>
  <inkml:trace contextRef="#ctx0" brushRef="#br0" timeOffset="44540.92">13928 8319 0,'21'-22'0,"-42"44"0,63-65 16,-21 43-16,0-21 0,22 21 15,-22 0-15,21 0 0,-21 0 0,22 0 16,-1 0-16,-21 0 0,21 21 16,-20 0-16,20 1 0,-21 20 0,0 0 15,0-21-15,-21 22 0,0-1 16,0-21-16,0 22 0,0-22 15,0 0-15,0 21 0,-21-21 0,0 1 16,21-1-16,-21 0 0,0 0 16,0 0-16,-22 0 0,22 1 15,0-1-15,0-21 0,21 21 16,-21-21-16,-1 0 0,1 0 16,0 0-16,0 0 15,0-21-15,0 0 0</inkml:trace>
  <inkml:trace contextRef="#ctx0" brushRef="#br0" timeOffset="44761.82">13652 8615 0,'85'-21'31,"-64"21"-31,22 0 0,-22 0 16,21 0-16,0-21 0,1 21 0,20 0 15,-20-22-15,20 22 0,1 0 0,-22-21 16,21 21-16,1-21 0,-22 21 16,22-21-16,-22 21 0,0-21 0,22 21 15,-22-21-15,22-1 0,-22 22 16,0-21-16</inkml:trace>
  <inkml:trace contextRef="#ctx0" brushRef="#br0" timeOffset="45241.62">15071 8276 0,'-43'85'32,"22"-43"-32,0-21 0,0 22 0,0-22 0,-1 42 15,1-20-15,0-1 16,0-21-16,21 22 0,-21-1 0,0 21 16,21-41-16,-22-1 0,22 0 15,-21 0-15,21 0 0,0 0 16,21-21 15,-21-21-15,0 0-16,22 0 0,-22 0 0,21 0 15,-21-1-15,21-20 0,-21 21 16,0-21-16,0 20 0,21-20 0,-21 21 16,21-21-16,-21-1 0,0 22 0,21-21 15,1 21-15,-1-22 0,-21 22 16,21 0-16,0 0 0,0 0 0,0 21 15,1 0 1,-1 0-16,0 0 0,-21 21 0,21 0 16,0 0-16,0 0 0,1 0 0,-1 22 15,0-22-15,0 21 0,-21-21 16,21 1-16,0 20 0,1-21 0,-1 0 16,0 0-16,0 1 0,0-1 15,-21 0-15,0 0 0,21 0 0,1-21 16,-1 0-1,0 0 1,0 0-16,-21-21 0,21 0 0,0 0 16,1 0-16,-1-1 0,0 1 15,0 0-15</inkml:trace>
  <inkml:trace contextRef="#ctx0" brushRef="#br0" timeOffset="45725">16044 8382 0,'-21'0'16,"0"0"-16,0 21 0,0 0 0,-1-21 16,-20 22-16,21-1 0,-21 0 15,20 0-15,-20 0 0,0 0 0,-1 1 16,22-1-16,-21 21 0,21-21 0,-22-21 16,22 21-16,21 1 15,0-1-15,-21-21 0,42 0 31,0 0-31,1 0 0,-1 0 0,21 0 16,-21-21-16,22 21 0,-22-22 16,21 1-16,-21 21 0,22-21 0,-22 0 15,21-21-15,-21 20 0,22 1 0,-22 0 16,0-21-16,0 21 0,0-1 16,22-20-16,-43 21 0,21 0 0,0 21 15,-21-21-15,21 21 0,-21 21 31,0 0-31,0 0 0,0 0 16,0 22-16,-21-22 0,21 21 16,-21-21-16,21 22 0,-21-22 0,21 21 15,0 0-15,0-20 0,0 20 0,0 0 16,0-21-16,0 22 0,0-1 16,0-21-16,0 0 0,0 1 0,0-1 15,0 0-15,0 0 0,0 0 16,21-21-1,0 0 1,-21-21-16,21 0 0,0 21 16,0-21-16</inkml:trace>
  <inkml:trace contextRef="#ctx0" brushRef="#br0" timeOffset="45894.61">16679 8827 0,'-21'0'47,"0"0"-47,0 0 16,0 0-16,-1 0 16</inkml:trace>
  <inkml:trace contextRef="#ctx0" brushRef="#br0" timeOffset="95660.48">487 10901 0,'0'0'0,"21"0"0,0-21 15,-21 0-15,0-1 0,21 22 16,0-21-16,-21 0 0,0-21 16,0 21-16,22-1 0,-22 1 15,0 0-15,21 0 16,-21 42 0,0 0-1,0 0-15,-21 22 0,-1-22 0,1 21 16,0 1-16,0 20 0,0-21 15,0 1-15,-1 20 0,-20-20 16,21 20-16,0-21 0,-22 22 0,22-22 16,0 1-16,-21-1 0,21-21 15,-1 21-15,22-20 0,-21-1 16,0-21 0,21-21-1,0-1-15,0 1 0,0 0 16,0 0-16,21 0 0,0 0 15,1-1-15,-1-20 0,21 21 0,-21 0 16,22 21-16,-1-21 0,0-1 16,1 22-16,-1 0 0,-21 0 0,21 0 15,1 0-15,-22 0 16,21 0-16,-21 0 0,1-21 0,-1 21 16,0 0-16,0 0 0,0-21 15,0 21-15,1-21 0,-22 0 16,21 0-16,-21-1 0,21 22 15,-21-21-15,0 0 0,0 0 16,0 0-16,0-22 0,0 22 0,0 0 16,0 0-16,0 0 15,-21 21 1,21 21-16,0 0 16,-21 0-16,21 0 0,-22 22 15,1-1-15,21-21 0,-21 43 0,21-22 16,0 0-16,-21 1 0,21-1 15,-21 0-15,21 1 0,-21-1 0,21 0 16,0-20-16,0 20 0,0-21 16,0 0-16,-22 0 0,22 1 15,0-1 1,0-42 0,0-1-1,0-20-15</inkml:trace>
  <inkml:trace contextRef="#ctx0" brushRef="#br0" timeOffset="95857.61">1312 11049 0,'-550'423'0,"1100"-846"0,-571 423 78,21-21-78</inkml:trace>
  <inkml:trace contextRef="#ctx0" brushRef="#br0" timeOffset="96660.7">3217 10499 0,'0'0'0,"21"0"0,-21 21 0,22-21 16,-1 0-16,0 0 16,0 0-16,0-21 0,0 0 15,1 21-15,20-22 16,-21 1-16,0-21 0,0 21 0,1 0 0,-1-1 16,0 1-16,-21 0 0,0 0 15,0 0-15,0 0 0,-21 21 16,0 0-16,-1 0 0,-20 0 0,-21 0 15,20 0-15,-20 0 0,20 21 16,-20 0-16,-1 21 0,22-21 0,0 22 16,-22-22-16,22 21 15,21 1-15,-22-1 0,22-21 0,0 21 0,21-20 16,0-1-16,0 0 16,0 0-16,0 0 0,21 0 0,22 1 15,-22-22-15,21 21 0,0 0 16,1 0-16,-1-21 0,0 21 0,1 0 15,20 1-15,-20-1 0,-1 0 16,0 0-16,-21 0 0,1 0 0,-1 22 16,-21-22-16,0 0 0,-21 21 15,-22 1-15,1-22 0,0 21 0,-1-21 16,-20 22-16,-1-22 0,22 0 16,-22 0-16,1 0 0,-1-21 0,22 0 15,-21 0-15,20 0 0,-20-21 16,20 0-16,1 0 0,0 0 0,-1-22 15,22 22-15,-21-21 0,21 0 16,0-1-16,21 22 0,0-21 16,0 21-16,0-22 0,0 22 15,21 0-15,0 0 0,21 0 0,-21-1 16,22 22-16,20-21 0,-20 0 16,-1 21-16,0 0 0,1 0 0,-1-21 15,0 21-15</inkml:trace>
  <inkml:trace contextRef="#ctx0" brushRef="#br0" timeOffset="97036.49">3619 10732 0,'0'0'0,"0"-22"16,-21 22-1,0 0 1,0 0-1,21 22-15,0 20 0,0-21 16,0 21-16,0 1 0,0-1 16,0 0-16,21 22 0,-21-1 0,0 22 15,21 0-15,-21-1 0,0 22 0,0-21 16,0 21-16,0 0 16,0-1-16,0 22 0,0-21 0,0 0 15,0 0-15,-21 0 0,21 0 16,-21-1-16,21-20 0,-21 0 0,21-1 15,0 1-15,0-21 0,0-1 16,0-21-16,0 1 0,0-1 0,0-21 16,0 0-16,0 1 0,0-44 15,0 1 1,0-21-16,0 0 0,0-22 0,0 1 16,0-22-16,0 0 0,0-21 15,0 22-15</inkml:trace>
  <inkml:trace contextRef="#ctx0" brushRef="#br0" timeOffset="97368.55">3619 10964 0,'0'-21'16,"0"42"-16,0-84 0,0 42 0,0-22 16,0 22-16,0-21 0,22 21 0,-1 0 15,0-22-15,21 22 0,-21 21 16,22-21-16,-22 0 0,21 21 0,-21 0 15,22 0-15,-22 0 0,21 21 16,-21 0-16,-21 0 0,0 22 0,0-22 16,0 21-16,0-21 0,0 22 0,-42-22 15,21 21-15,-21-21 0,-1 22 16,1-22-16,0 0 0,-1 21 16,22-21-16,-21 1 0,-1-1 15,22-21-15,0 21 0,0 0 0,0-21 16,42 0 15,0-21-31,0 21 0,0-21 16,1 21-16,20-21 0,-21-1 0,0 22 15,22 0-15,-22-21 0</inkml:trace>
  <inkml:trace contextRef="#ctx0" brushRef="#br0" timeOffset="98264.33">4022 11070 0,'0'0'0,"21"0"0,0 0 15,0 0-15,0 0 0,0 0 16,1-21-16,-1 0 16,0 0-16,0 0 0,21-1 0,-20 1 15,20 0-15,-21-21 0,0 21 16,0-22-16,1 22 0,-22 0 0,21 0 16,-21-22-16,0 22 15,0 0-15,-21 21 0,-1 0 0,1 0 16,0 0-16,0 21 0,0 0 15,0 1-15,-1-1 0,1 0 16,21 0-16,0 0 0,-21 22 0,21-22 16,0 0-16,0 21 0,0-21 15,0 1-15,21-1 0,0 0 0,1 0 16,-1-21-16,0 21 0,0-21 16,0 0-16,22 0 0,-22 0 0,0 0 15,21 0-15,-21-21 0,22 21 16,-22-21-16,21 0 0,-21 0 0,1-22 15,20 22-15,-21 0 0,0-21 0,0 20 16,1-20-16,-1 21 0,0-21 16,0 20-16,-21 1 0,0 0 0,21 0 15,0 21 1,-21 21 0,0 0-1,0 0-15,0 1 16,22-22-16,-1 0 15,-21 21-15,21-21 16,-21-21 0,0-1-16,0 1 15,0 0-15,0 0 16,-21 0 0,21 0-16,-21 21 15,-1 0 1,1 21-16,21 0 0,0 0 15,-21 0-15,21 0 0,-21 22 16,21-22-16,0 21 0,0-21 0,0 1 16,0 20-16,0-21 0,0 0 15,0 0-15,0 22 0,0-22 16,0 0-16,0 0 0,21-21 16,0 0-16,0 0 0,1 0 0,-1 0 15,21 0-15,-21 0 0,22-21 0,-22 21 16,21-21-16,-21 0 0,0 0 15,22-22-15,-22 22 0,0 0 0,0-21 16,0-1-16,1 22 0,-1-21 16,0 21-16,-21-1 0,0 1 15,0 0-15,0 42 32,0 0-32,0 1 0,0-1 0,-21 0 15,21 21-15,-21-21 0,21 1 16,0-1-16,0 0 0,0 0 0,0 0 15,0 0-15,0 1 0,21-22 47,-21-22-31,21 22-16,-21-21 0,0 0 0,0 0 16</inkml:trace>
  <inkml:trace contextRef="#ctx0" brushRef="#br0" timeOffset="98421.28">5440 10478 0,'-21'0'0,"42"0"0,-64 0 0,22 0 15,0 0 1,42 0 15,0 21-31,1-21 0,-1 21 16</inkml:trace>
  <inkml:trace contextRef="#ctx0" brushRef="#br0" timeOffset="99689.38">5694 10859 0,'0'0'0,"0"21"0,42-21 31,-21 0-31,0 0 0,1 0 0,-1-21 16,0 21-16,0-22 0,0 1 0,22 0 15,-1 0-15,-21-21 0,21 20 16,-20-20-16,20 0 0,-21-1 16,0 1-16,22-21 0,-22 20 0,0 1 15,-21 0-15,0-1 0,0 22 16,0 0-16,0 0 0,0 0 16,0-1-16,-21 22 0,0 0 0,-1 0 15,1 22-15,21-1 0,-21 0 16,0 0-16,0 21 0,0 1 0,21-1 15,0 22-15,-22-22 0,1 21 16,21 1-16,-21-1 0,21 1 0,0-1 16,0 22-16,-21-21 0,21 20 0,-21 1 15,21 0-15,0-1 16,0 22-16,-21-21 0,-1-1 0,22 22 16,-21-21-16,0 21 0,0 0 0,0-1 15,0-20-15,21 21 0,-22-21 16,22-1-16,0-20 0,0 20 0,0-20 15,0-1-15,0 1 0,0-22 0,22 1 16,20 20-16,-21-42 16,0 0-16,22 1 0,-22-22 0,21 0 15,-21 0-15,22-22 0,-1-20 16,0 21-16,1-21 0,-22-22 16,21 22-16,0-22 0,1 1 0,-1-1 15,-21-20-15,22-1 0,-43 0 0,0 1 16,0-22-16,0 21 0,0 0 15,-43 1-15,22-1 0,-21 0 0,-1 1 16,-20 20-16,-1 1 0,22-1 0,-21 22 16,-1 0-16,1-1 0,20 22 15,1 0-15,0 0 0,20 0 0,1 21 16,0-22-16,21 1 16,0 0-16,21 21 0,0-21 0,22 21 15,-22-21-15,21 0 0,1-1 0,-1 1 16,21 0-16,-20 0 0,-1 0 15,0 0-15,22-22 0,-22 22 0,1 0 16,20-21-16,-21 20 16,1-20-16,-22 21 0,21-21 0,-21 20 15,1 1-15,-1 0 0,-21 0 0,0 0 16,-21 21 0,-1 0-16,1 0 15,0 21-15,21 0 16,0 0-16,-21 0 0,21 22 0,0-1 15,0-21-15,0 22 0,0-22 16,0 21-16,0-21 0,0 0 0,21 1 16,0-1-16,0 0 0,1 0 0,-1-21 15,0 0-15,0 0 0,21 0 16,-20 0-16,20 0 0,-21 0 16,21-21-16,-20 0 0,20 0 0,0-1 15,1-20-15,-22 21 0,21-21 16,0-1-16,-20 1 0,20 0 0,-21-1 15,21 1-15,-20 21 0,-1-22 0,0 22 16,0 0-16,0 0 0,-21 42 47,0 0-47,0 0 16,0 1-16,0-1 15,21-21 1,1 0-1,-22-21-15,0-1 16,0 1-16,0 0 16,0 0-16,0 0 0,0 0 15,-22 21 1,1 0-16,0 0 0,0 21 16,21 0-16,-21 0 0,0 0 0,21 22 15,-22-22-15,1 21 0,21 0 16,0-20-16,0 20 0,0 0 0,0-21 15,0 22-15,0-22 0,0 0 16,21 0-16,1 0 0,-1 1 0,0-22 16,0 0-16,21 21 0,1-21 15,-1 0-15,0 0 0,1 0 0,-1-21 16,0-1-16,64 1 16,-63-21-16,-1 21 0,0 0 0,-21-22 15,22 22-15,-22-21 0,-21-1 16,0 1-16,0 0 0,0-1 0,0 1 15</inkml:trace>
  <inkml:trace contextRef="#ctx0" brushRef="#br0" timeOffset="99892.31">6921 10181 0,'0'0'0,"-84"0"31,105 0 0,0 0-31,0 0 16,22 0-16,-22 0 0,0 0 0,0 0 16</inkml:trace>
  <inkml:trace contextRef="#ctx0" brushRef="#br0" timeOffset="101055.85">9864 10224 0,'0'0'0,"0"-22"0,0-20 16,0 21-16,21-21 0,-21 20 15,0-20-15,0 21 0,0 0 16,0 0-16,-21 21 16,-1 0-1,1 21-15,0 0 0,0 21 0,0 1 16,0-1-16,-1 21 0,1 1 0,-21-1 15,21 1-15,0 21 0,-22-22 16,1 1-16,21-1 0,-22 1 0,22-22 16,-21 21-16,21-41 0,0 20 15,-22 0-15,22-21 0,0 1 0,0-1 16,-22-21-16,22 0 0,0 0 0,0 0 16,0 0-1,0-21-15,-1-1 0,22 1 0,0 0 16,-21-21-16,21 21 0,0-43 15,0 22-15,0-22 0,0 22 0,0-22 16,0 1-16,21-1 0,-21 22 0,22-21 16,-1 41-16,0-20 0,0 21 15,0 21-15,0 0 16,1 42-16,-1-21 16,-21 22-16,21-1 0,-21 0 0,21 22 15,-21-22-15,21 22 0,-21-22 0,21 0 16,1 1-16,-22-1 0,21 0 15,0-20-15,0 20 0,0-21 16,0 0-16,1-21 0,-1 21 0,21-21 16,-21 0-16,22 0 0,-1 0 15,0 0-15,1 0 0,-1-21 0,0 0 16,1 0-16,20 0 0,-21 0 16,1-22-16,-1 22 0,0-21 0,-20-1 15,20 1-15,-21 0 0,0-1 16,0 1-16,1 0 0,-1-1 0,-21 1 15,21 21-15,-21 0 0,0 0 16,0 42 0,-21 0-16,0 21 15,21-21-15,-22 22 0,22-1 16,-21-21-16,21 22 0,0-1 16,0 0-16,0-21 0,0 22 0,0-22 15,21 21-15,1-21 0,-1 1 16,0-22-16,0 21 0,0 0 0,0-21 15,22 0-15,-22 0 0,0 0 0,21 0 16,-20 0-16,-1-21 0,21 0 16,0 21-16,-20-22 0,-1-20 0,0 21 15,0-21-15,0 20 0,-21-41 16,0 21-16,0-1 0,0 1 16,0-22-16,0 22 0,-21 0 0,0 21 15,-21-22-15,20 22 0,1 0 16,-21 21-16,21 0 0,-22 0 0,22 0 15,-21 0-15,21 0 0,-22 21 16,22 21-16,0-20 0,-21 20 0,21-21 16,-1 21-16,22 1 0,0-1 0,-21 0 15,21-20-15,0 20 0,0-21 16,0 21-16,0-20 0,0-1 0,21 0 16,1 0-16,-1 0 0,0-21 15,21 0-15,-21 0 0,22 0 0,-1 0 16,0 0-16,1-21 0</inkml:trace>
  <inkml:trace contextRef="#ctx0" brushRef="#br0" timeOffset="101344.74">11493 10266 0,'0'0'15,"0"-21"-15,0 0 0,0-1 0,-21 22 16,0 0-16,0 0 15,0 0-15,0 0 0,-1 0 0,1 22 16,-21-1-16,21 0 0,-22 0 0,22 0 16,0 22-16,-21-1 15,21-21-15,-1 21 0,1 1 0,0-1 16,21 43-16,0-43 0,0 0 16,0-20-16,0 20 0,0-21 15,42 21-15,-20-20 0,20-1 16,-21-21-16,21 0 0,1 0 15,-22 0-15,21 0 0,1 0 0,-1 0 16,0 0-16,1 0 0,20 0 0,-21-21 16</inkml:trace>
  <inkml:trace contextRef="#ctx0" brushRef="#br0" timeOffset="103240.86">12488 10351 0,'0'0'16,"0"-22"-16,0-41 15,0 42-15,-21 0 16,0 21-16,-21 0 0,20 0 0,1 0 16,0 0-16,-21 0 0,21 0 0,-22 21 15,1 0-15,21 0 0,-22 21 16,1 1-16,21-1 0,-21 0 0,20 1 16,1-1-16,0 0 0,0 1 15,0-1-15,21 0 0,0-20 0,0 20 16,0-21-16,0 0 0,21 0 0,-21 1 15,42-22-15,-21 0 0,1 0 16,20 0-16,0 0 0,1 0 16,-22 0-16,21-22 0,0 1 0,1 0 15,-22 0-15,21 0 0,-21-22 16,1 1-16,-1 0 0,0-1 16,0 1-16,-21 0 0,0-1 0,0 1 15,21 21-15,-21-21 0,0 20 16,0 1-16,0 0 0,0 42 31,0 0-31,0 22 0,0-22 0,0 0 16,0 21-16,0 1 0,0-22 0,0 21 15,0 1-15,0-22 16,21 21-16,-21-21 0,0 0 0,22 1 0,-1-1 16,-21 0-16,21 0 0,0-21 15,0 0-15,0 21 0,1-21 16,-1 0-16,21 0 0,-21 0 0,22-21 15,-22 0-15,21 0 0,0 0 16,-20-1-16,20-20 0,0 0 0,-21-1 16,22-20-16,-22 21 0,21-22 15,-21 1-15,1-1 0,20 22 0,-21-22 16,0 1-16,0-1 0,1 22 16,-22 0-16,0-1 0,0 22 15,0-21-15,0 21 0,0-1 16,-22 22-16,1 22 15,0-1-15,0 21 16,21 0-16,-21-20 0,21 20 0,-21 64 16,21-64-16,0 0 15,0 22-15,0-22 0,0 22 0,0-22 16,0 0-16,0 1 0,0-1 0,0 0 16,0-20-16,0 20 0,21-21 15,0 0-15,0 0 0,0-21 16,22 0-16,-22 0 0,0 0 0,21 0 15,-21 0-15,22-21 0,-1 0 16,-21 0-16,22 0 0,-22 0 16,0-22-16,21 1 0,-21 0 15,1-1-15,-1 1 0,0 0 16,0 20-16,0-20 0,0 21 0,-21-21 16,0 63 15,0 0-31,0 0 0,0 21 0,0-20 15,-21 20-15,21 0 0,0-21 16,0 22-16,0-1 0,0-21 0,0 22 16,0-22-16,0 0 0,0 0 15,0 0-15,21 0 0,1 1 0,-1-22 16,0 0-16,0 0 0,0 0 16,0 0-16,22 0 0,-22 0 15,21 0-15,1-22 0,-22 1 0,21 0 16,0 0-16,1-21 0,-22-1 0,21 1 15,1 0-15,-22-1 0,21 1 16,-21 0-16,0 20 0,1-20 0,-1 21 16,0 0-16,-21 0 0,0 42 31,-21 0-31,21 0 16,-21 21-16,21-20 15,-22 20-15,22-21 0,0 21 0,-21 1 16,21-22-16,0 21 0,0 1 0,0-22 15,0 0-15,0 0 0,21 21 16,-21-20-16,22-22 0,20 21 16,-21-21-16,21 0 15,-20 0-15,-1 0 0,21-21 0,-21 21 16,0-22-16,22 1 0,-22-21 0,0 21 16,0 0-16,0-22 0,1 1 15,-1 0-15,-21-1 0,0 1 0,0 0 16,0-1-16,0 1 0,0 21 15,-21-22-15,-1 22 0,1 0 16,0 0-16,-21 21 0,21 0 0,-22 0 16,1 0-16,0 0 0,-1 0 15,1 21-15,21 0 0,-22 0 0,1 1 16,21-1-16,0 21 0,0 0 0,21 1 16,0-1-16,0-21 0,0 22 15,21-1-15,0-21 0,0 21 0,21-20 16,-20-1-16,20 0 0,0 0 15,1 0-15,-1-21 0,21 0 0,-20 0 16,-1 0-16,22 0 0,-22 0 0,21-21 16,-20 21-16,20-21 0,-20-21 15,-1 20-15,0 1 0,1-21 16,-1 0-16,0-1 0,1 1 16,-22 21-16,21-22 0,-21 22 0,-21 0 15,21-21-15,-21 21 0,-21 42 31,0 0-31,0 0 0,0 0 16,0 22-16,-1-22 0,1 21 16,21 0-16,-21-20 0,0 20 15,21-21-15,0 21 0,-21-20 0,21-1 16,-21 0-16,21 0 0,0 0 16,-22 0-16,22 1 0,0-44 46,0 1-46,0-21 16,0 21-16,22-22 0,-1 22 16,0-21-16,21 0 0,1-1 0,-22 1 15,21 0-15,0-1 0,1 1 16,-1 21-16,0 0 0,-20-1 0,20 1 16,-21 21-16,21 0 0,-20 0 0,-1 0 15,-21 21-15,21 1 0,-21-1 16,0 21-16,21-21 0,-21 22 0,0-1 15,0 0-15,0-21 0,0 22 16,0-1-16,0 0 0,0-20 16,0 20-16,21 0 0,0-21 15,-21 1-15,22-1 0,-1-21 16,0 21-16,0-21 0,0 0 16,0 0-16,1 0 0,20 0 0,-21 0 0,21-21 15,-20 0-15,20-1 0,-21 1 16,21 0-16,-20 0 0,20-21 0,-21-1 15,0 1-15,22 21 0,-22-22 0,0 1 16,0 0-16,-21-1 0,0 22 16,0-21-16,0 21 0,0 0 0,0-22 15</inkml:trace>
  <inkml:trace contextRef="#ctx0" brushRef="#br0" timeOffset="103540.19">14203 9716 0,'-21'0'16,"-1"0"62,1 21-78</inkml:trace>
  <inkml:trace contextRef="#ctx0" brushRef="#br0" timeOffset="103816.76">12975 10245 0,'0'0'0,"-21"0"0,63 0 31,-21 0-31,22 0 0,-1 0 16,0 0-16,22 0 0,-22 0 0,1 0 15,20 0-15,-21-21 0,1 21 0,-1 0 16,0 0-16,1 0 16,-22 0-16,0 0 0,0-22 0,0 22 15,-21-21 1,-21 21-16,0 0 15,0 0-15</inkml:trace>
  <inkml:trace contextRef="#ctx0" brushRef="#br0" timeOffset="111291.87">127 13018 0,'0'0'0,"21"0"16,0 0-16,0 0 16,22 0-16,-22 0 0,21-22 15,1 22-15,-1 0 0,0 0 16,1-21-16,-1 21 0,0 0 15,1 0-15,-1 0 0,0-21 0,-21 21 16,22 0-16,-22 0 0,21 0 16,-21 0-16,1 0 15,-44 0 17,-20 0-32,21 0 15,0 0-15,-22 0 0</inkml:trace>
  <inkml:trace contextRef="#ctx0" brushRef="#br0" timeOffset="111832.07">148 13039 0,'0'0'0,"-21"0"16,-21 63-1,-1-42-15,22 1 0,0-1 16,21 0-16,0 0 0,0 21 0,0-20 15,0-1-15,0 0 0,0 0 16,0 0-16,0 0 0,0 1 0,0-1 16,0-42 46,0-1-62,0 1 16,21 21-16,21 0 15,1-21-15,-1 21 16,0 0-16,22-21 0,-22 21 0,1 0 16,-1 0-16,0 0 0,1 0 15,-22 0-15,21 0 0,0 21 0,-20 0 16,-1-21-16,0 21 0,0 1 16,-21-1-16,0 21 0,0-21 15,0 0-15,0 22 0,-21-1 0,-21-21 16,20 22-16,-20-22 0,0 0 15,21 0-15,-22 0 0,1 0 16,0 1-16,-1-22 0,1 0 0,0 21 16,-1-21-16,1 0 0,0 0 15,-1 0-15,1 0 0,42-21 32,0-1-17,0 1 1,0 0-1,0 0-15,0 0 16</inkml:trace>
  <inkml:trace contextRef="#ctx0" brushRef="#br0" timeOffset="112139.89">1206 13462 0,'0'0'0,"22"0"0,-1 0 16,0-21-16,-21 0 16,21 0-1,-21-1-15,0 1 16,-21 21-1,0 0 1,0 0-16,-1 0 16,1 0-16,21 21 0,-21-21 15,21 22-15,0-1 16,0 0 0</inkml:trace>
  <inkml:trace contextRef="#ctx0" brushRef="#br0" timeOffset="113323.81">2413 12827 0,'0'0'0,"-21"-21"0,0 0 0,21 0 0,-22 21 16,1-22-16,0 1 0,0 21 15,0 0-15,0 0 0,-1 0 0,-20 21 16,21 1-16,-21 20 0,-1 0 16,1 1-16,21-1 0,-22 0 15,1 22-15,21-1 0,-21 1 0,20-22 16,1 22-16,0-1 0,21 1 16,-21-1-16,21 1 0,0-1 0,0-21 15,0 22-15,0-22 0,21 1 16,0-22-16,0 21 0,1-21 0,20-21 15,-21 21-15,21-21 16,-20 0-16,20 0 0,0-21 0,1 21 16,-1-21-16,0 0 0,22-21 15,-22 20-15,22-20 0,-22 21 0,0-21 16,1-1-16,-1 1 0,0 0 16,-21 20-16,1-20 0,-1 21 15,0-21-15,0 20 0,-21 1 0,0 0 16,0 0-1,-21 42 1,0-21-16,21 21 0,-21 0 16,-1 1-16,1 20 0,21-21 0,0 21 15,0-20-15,-21 20 16,21 0-16,0 1 0,0-22 0,0 21 16,0-21-16,0 22 0,21-22 15,-21 0-15,21 0 0,1-21 0,20 0 16,-21 0-16,0 0 0,22 0 15,-22 0-15,21-21 0,-21 0 0,22 0 16,-22-1-16,0 1 0,21-21 16,-21 21-16,1-22 0,-22 22 0,0-21 15,0 0-15,0 20 0,0-20 16,0 21-16,0 0 0,-22 0 0,1-1 16,0 1-16,-21 21 0,21 0 15,-1 0-15,-20 0 0,21 0 0,-21 0 16,20 0-16,1 21 0,0 1 15,21-1-15,0 0 16,0 0-16,0 0 16,0 0-16,21-21 0,22 0 0,-22 0 15,21 0-15,0 0 0,-20 0 16,20 0-16,21 0 0,-20-21 0,-1 21 16,0-21-16,1 0 0,20 0 15,-20 0-15,-1 21 0,-21-22 0,21 1 16,-20 0-16,-1 0 0,0 21 15,0-21-15,-21 0 0,0-1 16,0 44 15,0-1-31,0 0 16,0 0-16,0 21 0,0 1 16,0-1-16,-21 22 0,0-22 0,0 43 15,21-22-15,-22 1 0,1 20 16,21-20-16,-21 20 0,21 1 0,0 0 15,0-1-15,-21 1 0,21 21 16,0-21-16,-21-22 0,21 22 0,0-22 16,0 22-16,0-43 15,0 22-15,0-22 0,0 22 0,0-43 16,0 21-16,0-21 0,0 0 16,0-42-1,0-21-15,0 21 16,0-22-16,0-20 0,0 21 15,0-43-15,21 21 0,0-20 0</inkml:trace>
  <inkml:trace contextRef="#ctx0" brushRef="#br0" timeOffset="113632.63">3365 13758 0,'0'-42'0,"0"84"0,0-126 0,0 41 16,0 1-16,0 0 0,0 21 15,0-22-15,0 22 0,22 0 16,-1 0-16,0-22 0,21 22 0,-21 21 15,22-21-15,-1 0 0,22 21 16,-22 0-16,0 0 0,1 0 0,-1 0 16,0 21-16,-21 0 0,1 0 15,-1 1-15,-21-1 0,0 0 0,0 21 16,-21-21-16,-1 22 0,1-22 16,0 0-16,-21 21 0,21-20 0,-22-1 15,1 0-15,21 0 0,-22-21 16,22 21-16,-21-21 0,21 0 0,0 0 15,21 21-15,-22-21 16,22-21 0,22 21-1,20-21-15,-21 0 0,21 0 0,-20-22 16,20 22-16,0 0 0</inkml:trace>
  <inkml:trace contextRef="#ctx0" brushRef="#br0" timeOffset="114364.21">4191 13293 0,'0'0'16,"0"21"0,0 0-1,0 0-15,-21 0 16,21 1-16,0-1 0,0 21 16,0-21-16,0 0 0,0 1 0,0 20 15,0-21-15,0 0 0,0 0 16,0 1-16,21-22 0,0 21 15,0-21-15,0 0 0,1 0 16,-1-21-16,21 21 0,-21-22 0,0 1 16,22-21-16,-22 21 0,21 0 15,-21-22-15,22 22 0,-22-21 0,0 21 16,0-1-16,-21 1 0,0 0 0,0 0 16,21 0-16,-21 0 15,0-1-15,-21 22 31,21 22-31,-21-1 16,21 0-16,0 0 0,0 0 16,0 22-16,0-22 0,0 21 0,0 0 15,0 1-15,0 20 0,0-20 0,0 20 16,0 1-16,0-1 0,0-21 16,0 22-16,0-1 0,0 1 0,0-1 15,0 1-15,0 21 0,0-22 16,0 22-16,0-22 0,0 22 0,0-22 15,-21 22-15,0-21 0,21 20 0,-21-20 16,21 20-16,0-20 0,0 21 16,0-22-16,-22 1 0,22-1 15,0 1-15,0-1 0,0 1 0,0-22 16,0 0-16,0 1 0,0-22 16,22 21-16,-22-21 0,0 0 0,0-42 31,0-21-31,-22 21 15,1-22-15,0-20 0,0-1 0,0 1 16,-22-22-16,22 1 0,-21-1 16,21 0-16,-22 1 0,22-1 15,0 0-15,0 1 0,21-1 0,-21 0 16,21 1-16,0-1 0,0 21 16,0 1-16,21-1 0,0 1 0,0-1 15,0 1-15,1 21 0,20-1 16,0 1-16,1 0 0,-1-1 0,0 22 15,1-21-15,-1 21 0,0-1 16,-21 1-16,22 0 0,-22 21 0,21-21 16,-21 0-16,1 0 0,-1 21 15,-21-22-15</inkml:trace>
  <inkml:trace contextRef="#ctx0" brushRef="#br0" timeOffset="114806.21">6054 12912 0,'0'0'0,"-22"-21"0,-20-43 32,21 64-32,21 21 15,0 0-15,0 1 0,0 20 0,0 0 16,0 1-16,-21 20 0,21-21 15,0 22-15,0-22 0,0 22 0,0-22 16,-21 22-16,21-22 0,-22 21 16,22-20-16,0-1 0,-21 0 0,21 1 15,0-22-15,-21 21 0,21-21 16,0 1-16,0-1 16,0-42-1,0-1 1,0 1-16,0-21 0</inkml:trace>
  <inkml:trace contextRef="#ctx0" brushRef="#br0" timeOffset="115149.28">5757 13102 0,'0'0'0,"-21"-42"0,0 21 0,21 0 16,0-22-16,-21 22 0,21 0 15,0-21-15,0 20 0,0-20 16,21 21-16,0-21 0,0 20 0,0-20 15,22 21-15,-1 0 0,0 0 16,1-1-16,20 1 0,-20 0 0,20 0 16,-21 21-16,22 0 0,-1 0 0,1 0 15,-22 0-15,22 21 0,-22 0 16,0 0-16,1 1 0,-43 20 0,0 0 16,0-21-16,0 22 0,-43-1 15,1 0-15,0 22 0,-1-43 0,1 21 16,-21 1-16,20-22 0,1 21 15,0-21-15,-22 1 0,43-1 16,-21-21-16,20 21 0,-20-21 0,21 21 16,42-21-1,0 0 1,0 0-16,1 0 0,20 0 16,0 0-16,-21 0 0</inkml:trace>
  <inkml:trace contextRef="#ctx0" brushRef="#br0" timeOffset="115720.34">7133 13272 0,'0'0'0,"21"0"0,0 0 0,1 0 0,-22-22 16,0 1-1,0 0-15,0 0 0,0 0 16,0 0-16,0-1 0,-22 1 0,1 0 15,-21 0-15,21 21 0,0-21 16,-1 21-16,-20 0 0,0 0 0,21 0 16,-22 21-16,1 0 0,-22 0 15,22 0-15,0 1 0,-1 20 0,1-21 16,0 21-16,-1 1 0,22-22 16,0 21-16,0 1 0,0-1 15,21 0-15,0-21 0,0 22 0,0-22 16,0 0-16,0 0 0,21 0 15,-21 1-15,21-1 0,21-21 0,-20 0 16,20 0-16,-21 0 0,21 0 16,1-21-16,-1-1 0,0 1 0,1 0 15,-1 0-15,0-21 0,1 20 0,-1-20 16,-21 21-16,22-21 0,-22-1 16,0 22-16,0-21 0,0-1 0,0 1 15,-21 21-15,0 0 16,0 0-16,0-1 0,0 1 0,0 42 31,0 1-31,0-1 0,0 21 16,-21-21-16,21 22 0,-21-1 15,0-21-15,21 21 0,0-20 16,0 20-16,-21-21 0,21 21 0,0-20 16,0 20-16,0-21 0,0 0 0,0 0 15,0 1-15,21-22 16,0 0-1,0 0-15,0-22 16,1 1-16,20 0 0,-21 0 0,0-21 16</inkml:trace>
  <inkml:trace contextRef="#ctx0" brushRef="#br0" timeOffset="116695.07">7705 13145 0,'0'0'0,"21"-22"0,0 1 15,-21 0-15,0 0 0,-21 21 16,0 0-1,-1 0-15,1 0 0,0 21 16,-21 0-16,21-21 0,-22 21 0,22 1 16,0-1-16,0 0 0,0 0 15,21 0-15,0 0 0,0 1 16,0-1-16,21 0 0,0-21 16,0 21-16,21-21 15,-20 21-15,-1 0 0,21-21 0,-21 22 16,0-1-16,1-21 0,-1 21 15,0-21-15,-21 21 0,0 0 16,0 0 0,-21-21-16,0 0 15,-1 0-15,1 0 0,-21 0 0,21 0 16,-22-21-16,22 21 0,-21-21 16,21 0-16,-22 21 0,22-21 0,0 0 15,0 21-15,0 0 0,0 0 16,-1-22-16,22 44 15,0-1-15,0 0 16,0 0-16,0 0 16,0 0-16,43 1 15,-22-1-15,0-21 0,0 21 16,22-21-16,-22 0 0,21 0 0,0 0 16,1 0-16,-1 0 0,0 0 0,1-21 15,-1 0-15,0 21 0,1-22 16,-1 1-16,0 0 0,1-21 0,-1 21 15,-21-22-15,22 1 0,-22 0 16,21-1-16,-21 1 0,0-22 0,22 1 16,-22 21-16,0-43 0,0 21 15,-21 22-15,21-21 0,1-22 16,-22 43-16,0-1 0,0 22 16,0 0-16,0 0 0,0 0 15,-22 21 1,1 21-16,21 0 0,-21 0 15,0 21-15,21 1 0,0-1 16,-21 22-16,21-22 0,-21 21 0,21 1 16,0-1-16,0 1 0,0-22 15,0 22-15,0-22 0,0 0 0,0 1 16,0-1-16,0 0 0,0-20 0,0 20 16,0-21-16,21 0 0,0 0 15,0 1-15,21-1 0,-20-21 16,-1 0-16,21 0 0,-21 0 15,22 0-15,-1 0 0,0-21 0,1 21 16,-1-22-16,0 1 0,1-21 0,-1 21 16,-21 0-16,21-22 0,-20 22 15,20-21-15,-21 21 0,0-22 0,-21 22 16,0-21-16,21 21 0,-21-1 16,-21 22-1,0 0-15,0 22 0,0-22 0,0 21 16,-22 0-16,22 0 0,0 21 15,0-20-15,0-1 0,-1 21 16,22-21-16,0 0 0,0 1 0,0-1 16,0 0-16,0 0 0,0 0 15,22 0-15,-22 1 0,21-1 0,0-21 16,0 0-16,21 0 0,-20 0 16,20 0-16,-21 0 0,21 0 0,1 0 15,-22-21-15,21-1 0,1 1 16,-22 0-16,0 0 0,0 0 15,0-22-15,0 22 0</inkml:trace>
  <inkml:trace contextRef="#ctx0" brushRef="#br0" timeOffset="116923.94">8276 12869 0,'0'0'0,"-21"0"0,0 0 0,0 0 15,42 0 17,0 0-32,0 0 0,0 0 0,0 0 15,1 0-15,-1 0 0,0 0 16,21 0-16,-21 22 0,22-22 0,-1 0 16,0 0-16,-20 0 0,20 0 0,0 0 15,1 0-15,-22-22 16,21 22-16</inkml:trace>
  <inkml:trace contextRef="#ctx0" brushRef="#br0" timeOffset="117817.04">10477 13250 0,'0'0'0,"-63"43"31,63-64 1,21-1-32,0 1 15,22 0-15,-22 0 0,42-21 0,-20 20 16,-1-20-16,21 0 0,1-1 16,-1-20-16,-20 21 0,20-1 15,-20-20-15,-22 20 0,21 1 0,-21 0 16,0-22-16,-21 22 0,0 21 15,0-22-15,-21 1 0,0 21 0,0 0 16,0 0-16,-22-1 0,1 22 16,21 0-16,-21 0 0,-1 22 0,1-1 15,21 0-15,-22 21 0,1 1 16,21-1-16,-21 21 0,20 22 0,1 0 16,0-1-16,0 22 0,0-21 0,0 0 15,-1 20-15,1 1 16,21 0-16,-21 0 0,0 21 0,21-21 15,-21 0-15,21-1 0,-21 22 16,-1-21-16,1 21 0,0-21 0,0 0 16,0 0-16,0 21 0,-22-21 0,22-1 15,-21 1-15,21 0 0,-1-21 16,1 21-16,-21-22 0,21-20 0,0 20 16,21-20-16,0-22 0,0 22 0,0-22 15,0-21-15,0 22 0,0-22 16,21-21-16,0 0 0,0 0 0,21-21 15,1-1-15,-22-20 0,21 0 0,22-1 16,-22 1-16,0-21 16,1-22-16,20 0 0,191-507 31,-233 465-31,1 21 0,-22-21 16,0 21-16,0-21 0,-22 21 0,1 0 15,0 0-15,-21 22 0,-1-1 16,1 22-16,21-1 0,-21 1 0,-1 20 15,1 1-15,21 21 0,-22 0 0,22-1 16,0 1-16,0 21 0,0 0 16,0 0-16,42 0 31,0 0-15,0 0-16,21 0 0,-20 0 15,-1 0-15,21 0 0,0 0 0,1 0 16,-1 0-16,0-21 0,1 0 0,-1 21 15</inkml:trace>
  <inkml:trace contextRef="#ctx0" brushRef="#br0" timeOffset="118212.11">11028 13187 0,'0'0'0,"-21"-21"16,-1 0-16,-20-1 15,42 1-15,0 0 0,0 0 16,0 0-16,0 0 0,0-1 0,21 22 15,0-21-15,1 0 0,20 21 16,0 0-16,-21 0 0,22 0 0,-1 0 16,0 0-16,-20 21 0,20-21 15,-21 21-15,21 22 0,-20-22 0,-1 21 16,0-21-16,-21 22 0,0-22 16,0 21-16,0-21 0,0 22 0,0-22 15,-21 0-15,0 0 0,-1 0 0,22 1 16,-21-1-16,0-21 0,0 0 15,0 0 1,21-21 0,0-1-16,0 1 15,0 0-15,0 0 0,21 0 0,-21 0 16,21-22-16,0 22 0,0 0 16,-21-21-16,43 20 0,-22 1 0,0 0 15,0 0-15,22 0 0,-22 0 16,21-1-16,-21 1 0,22 0 15,-1 21-15,0-21 0,1 21 0,-1 0 0,0-21 16,1 21-16</inkml:trace>
  <inkml:trace contextRef="#ctx0" brushRef="#br0" timeOffset="118996.42">12128 12891 0,'0'21'0,"0"-42"0,0 63 0,0-21 0,0 0 16,0 22-16,-21-22 0,0 0 15,0 21-15,0-21 0,0 22 0,-1-22 16,-20 0-16,21 21 0,0-20 0,0-1 15,21 0-15,0 0 0,0 0 16,0 0-16,21-21 16,0 0-1,0 0-15,21 0 0,-20 0 0,-1 0 16,0 0-16,0-21 0,0 0 0,0 0 16,1 0-16,-22 0 0,0-1 15,0-20-15,0 21 0,0-21 16,0-1-16,0 22 0,0-21 15,0 21-15,0-22 0,0 22 0,21 0 16,0 0-16,0 0 0,0 21 16,0 0-16,1 0 0,-1 0 0,0 0 15,0 21-15,0 0 0,22 0 0,-22 21 16,0-20-16,0-1 0,-21 21 16,21-21-16,-21 22 0,21-22 0,-21 21 15,0-21-15,0 0 0,0 22 16,0-22-16,0 0 0,0 0 15,0 0-15,0-42 47,0 0-47,0 0 16,0-21-16,0 20 0,22 1 16,-1-21-16,-21 21 0,21-22 0,0 1 15,0 21-15,0-21 16,1 20-16,20 1 0,-21 0 0,0 21 15,0 0-15,1 0 0,-1 0 0,0 0 16,0 21-16,0 0 0,0 1 0,-21 20 16,0-21-16,0 0 0,0 0 0,0 22 15,0-22-15,0 0 0,0 0 16,0 0-16,0 1 0,-21-1 16,21 0-16,0 0 15,-21-21-15,21-21 31,21 0-31,-21 0 16,21-1-16,1 1 0,20 0 0,-21-21 16,21-1-16,1 1 0,-1 0 15,22-1-15,-22 1 0,21 21 0,-20-21 16,-1 20-16,0 1 0,1 21 16,-22 0-16,0 21 0,0 1 0,-21-1 15,0 21-15,0 0 0,0 1 16,0-22-16,0 21 0,-21 1 15,0-1-15,21 0 0,0-21 0,-21 22 16,21-22-16,-21 0 0,21 0 16,-22 0-16,22 1 0,0-1 15,43-21-15</inkml:trace>
  <inkml:trace contextRef="#ctx0" brushRef="#br0" timeOffset="119432.35">14965 12446 0,'0'0'0,"-64"64"31,64-22-31,0 0 0,-21 1 15,21-1-15,-21 21 0,21-20 16,0 20-16,-21 1 0,0-22 0,-1 22 16,22-22-16,-21 0 0,21 1 15,-21-1-15,0-21 0,21 21 0,0-20 16,-21-1-16,21 0 0,-21-21 16,21 21-16,-22-21 0,1-21 15,0 0 1,21 0-16</inkml:trace>
  <inkml:trace contextRef="#ctx0" brushRef="#br0" timeOffset="119824.63">14541 12933 0,'0'0'0,"0"-42"0,0-22 0,0 22 15,0-1-15,0 1 0,0 0 0,0-1 16,0 22-16,0 0 0,43-42 16,-22 41-16,21 1 0,-21 21 15,22-21-15,-1 21 0,22 0 16,-1 0-16,1 0 0,-1 0 0,1 0 15,-1 0-15,1 21 0,-22 0 0,0 1 16,1-1-16,-22 0 16,-21 0-16,0 0 0,0 0 0,-21 1 15,-22-1-15,1 0 0,0 0 16,-22 0-16,1 0 0,-1 1 0,22-22 16,-22 21-16,22-21 0,-22 0 15,22 0-15,21 0 0,0 0 0,-22 0 16,22 0-16,21 21 15,0 0-15,0 0 16,0 0-16,21 1 0,1-1 0,-1 21 16,0-21-16,0 22 0,21-22 15,-20 21-15,20-21 0,-21 0 0,21 22 16,1-22-16,-22 0 16,21-21-16,1 21 0,-1 0 0,-21-21 15,21 0-15,1 22 0,-22-22 0,21 0 16,-21 0-16,1 0 0,20 0 15,-21-22-15,0 22 0,22-21 0</inkml:trace>
  <inkml:trace contextRef="#ctx0" brushRef="#br0" timeOffset="120319.69">15896 12615 0,'0'-21'0,"0"42"0,0-63 16,-21 42-16,0 0 15,0 0-15,21 21 0,-22-21 16,1 21-16,0 22 0,21-22 0,-21 21 16,0 1-16,21-1 0,-21 0 15,21 1-15,-22-1 0,1 0 0,21 1 16,0-1-16,-21-21 0,0 0 0,21 22 16,0-22-16,0 0 15,0 0-15,21-42 31,-21 0-31,21 0 16,0-1-16,-21-20 0,22 21 16,-1-21-16,0-1 0,-21 1 15,21-22-15,0 22 0,0 0 0,1-22 16,20 22-16,-21 0 0,0-1 16,22 22-16,-1 0 0,-21-21 0,21 42 15,1-22-15,-1 22 0,0 0 16,-20 0-16,20 22 0,0-22 0,-21 42 15,22-21-15,-22 21 0,0 1 16,0-1-16,-21 0 0,21 22 0,-21-22 16,0 1-16,0 20 0,0-21 0,-21 1 15,0-22-15,0 21 0,0-21 16,0 1-16,-1-1 0,1 0 16,21 0-16,-21-21 0,0 21 15,0-21-15,0 0 16,-1 0-16,1 0 0,0-21 0,0 21 15,0-21-15</inkml:trace>
  <inkml:trace contextRef="#ctx0" brushRef="#br0" timeOffset="120511.74">15494 12848 0,'0'0'0,"21"-21"31,21 21-31,-20 0 0,20 0 15,0 0-15,22 0 0,-22 0 0,22 0 16,20 0-16,1 0 0,0-21 16,-1 21-16,1 0 0,0-21 0,-1 21 15,1-21-15,0-1 0,-1 1 16,-20 21-16,20-21 0,-20 0 0</inkml:trace>
  <inkml:trace contextRef="#ctx0" brushRef="#br0" timeOffset="121164.84">17187 12573 0,'0'-21'15,"-21"21"1,0 0-16,0 21 0,0 0 16,-22 0-16,22 1 0,0 20 15,0 0-15,0 1 0,-1-1 0,1 0 16,0-21-16,0 22 0,0-1 16,21 0-16,-21-20 0,-1 20 15,22-21-15,-21 0 0,21 0 0,0 1 16,0-44 15,0 1-15,0 0-16,0-21 0,21 21 0,1-22 15,-22 1-15,21 0 0,0-1 16,0 1-16,0 0 0,0-1 16,1 1-16,-1 0 0,0 20 0,0-20 15,21 21-15,-20 21 0,-1 0 16,0 0-16,0 0 0,0 0 15,0 21-15,1 0 0,-1 0 16,-21 22-16,0-1 0,0 0 0,21 1 16,-21-1-16,0 0 0,21 1 15,-21-1-15,21-21 0,-21 22 0,0-22 16,21 0-16,-21 0 0,0 0 0,22-21 31,-1 0-31,0 0 16,-21-21-16,21 0 0,0 0 15,0 0-15,1-22 0,-1 22 0,21-21 16,-21-1-16,22 1 0,-1-21 16,0 20-16,1 1 0,-1-22 0,-21 22 15,21 21-15,1-21 0,-1 20 0,-21 1 16,0 0-16,1 21 0,-1 0 16,-21 21-16,0 22 15,0-22-15,0 21 0,0 0 16,0 22-16,0-22 0,-21 22 0,21-22 15,-22 22-15,1-22 0,21 21 16,-21-20-16,21-22 0,0 21 16,0-21-16,0 1 0,0-1 0,0 0 15,0 0-15,21-21 32,0-21-32,1 0 15,-1 0-15,21-1 0</inkml:trace>
  <inkml:trace contextRef="#ctx0" brushRef="#br0" timeOffset="121485.27">19791 11896 0,'0'0'0,"0"42"15,0 0 1,-21 1-16,-1-1 0,1 22 0,0-22 16,0 21-16,0 1 0,-22-1 0,22-20 15,0 20-15,0 1 0,-21-1 16,20 1-16,1-1 0,0-20 0,0-1 16,0 0-16,0 1 15,-1-1-15,1 0 0,0-21 0,21 1 16,0-1-16,0 0 0,0 0 15,21-21 1,22-21-16,-22 0 16,21 0-16,22-1 0,-22-20 15</inkml:trace>
  <inkml:trace contextRef="#ctx0" brushRef="#br0" timeOffset="121880.05">20193 12467 0,'-64'21'31,"43"1"-31,0 20 16,0-21-16,0 0 0,0 22 15,-1-1-15,1 0 0,0 1 0,21-1 16,-21-21-16,21 21 0,-21 1 16,21-1-16,0-21 0,0 22 0,0-22 15,0 0-15,21 0 0,0 0 0,0 0 16,0-21-16,1 0 0,20 0 15,-21 0-15,21 0 0,-20 0 0,20 0 16,-21-21-16,0 21 0,22-21 16,-22-21-16,21 21 0,-21-22 0,0 1 15,1 0-15,-1-22 0,0 22 16,-21-1-16,0 1 0,0 0 16,0-1-16,0 22 0,-21 0 0,0 0 15,-1 0-15,-20 0 0,21 21 16,-21 0-16,-1 0 0,1 0 0,21 0 15,-22 21-15,1-21 0,21 21 16,-21 0-16,20-21 0,1 21 0,0-21 16,0 0-16,0 0 15,0 0 1</inkml:trace>
  <inkml:trace contextRef="#ctx0" brushRef="#br0" timeOffset="122129.6">19092 12319 0,'0'0'16,"43"0"-1,-22 0-15,21 0 16,22 0-16,-22 0 0,21 0 0,1 0 16,21 0-16,-22 0 0,22 0 15,-22 0-15,22 0 0,-22 0 0,1 0 16,-1 0-16,-20 0 0,20 0 15,-20 0-15,-1 0 0,-21 0 16,0 0-16,0 0 0,1 0 0,-65 0 31,22 0-31,-21 0 16,-1 21-16</inkml:trace>
  <inkml:trace contextRef="#ctx0" brushRef="#br0" timeOffset="122927.74">12404 14224 0,'0'-21'15,"21"0"1,-21 0-16,21 21 0,0-22 0,0 1 15,0 0-15,1 0 0,-1 0 16,-21 0-16,0-22 0,0 22 16,0 0-16,0 0 0,-21 21 15,-1 0-15,-20 0 16,21 0-16,-43 0 0,22 21 0,0 0 16,-22 0-16,22 0 0,0 1 15,-1-1-15,1 0 0,0 0 0,20 0 16,1 0-16,21 1 0,0-1 15,0 0-15,21 0 0,1 21 0,-1-20 16,21 20-16,-21 0 0,22-21 0,-1 22 16,0-22-16,22 42 15,-22-20-15,-21-22 0,0 0 0,1 0 16,-22 0-16,0 1 16,0-1-16,-22 0 0,1 0 0,-21 0 15,0-21-15,-1 21 0,1-21 0,-22 0 16,1 0-16,-1 0 0,1 0 15,-1 0-15,22 0 0,-21-21 0,20 21 16,1-21-16,21 0 0,-22 0 16,1-22-16,42 22 0,0 0 15,0 0-15,0 0 16,0 0-16,21 21 0,0-22 0,22 22 16,-22-21-16,21 21 0,22-21 15,-1 0-15,-20 21 0,41-21 0,-20 0 16,-1-1-16</inkml:trace>
  <inkml:trace contextRef="#ctx0" brushRef="#br0" timeOffset="123261.03">12679 14224 0,'0'21'16,"0"0"-1,0 22-15,0-22 0,-21 21 0,21 1 0,0-1 16,0 0-16,-22 22 0,1-1 0,21 1 15,-21-1-15,21 1 0,-21 20 16,21-20-16,-21 21 0,0 20 16,21-20-16,-22 0 0,1 21 15,0-22-15,21 22 0,-21-21 0,0 21 16,0-1-16,-1 1 0,1-21 0,-21 21 16,21-22-16,0 1 0,-22-21 15,22-1-15,0 1 0,-21-1 0,20-21 16,1 1-16,21-1 0,-21-21 15,0-21-15,21-21 16,0-21-16,0 21 0,0-22 16,0 1-16,21-22 0,0 1 15,0-22-15,-21 1 0,22-1 0,-1-21 16,0 0-16,0 0 0</inkml:trace>
  <inkml:trace contextRef="#ctx0" brushRef="#br0" timeOffset="124381.03">12382 15219 0,'22'-85'0,"-1"-21"16,-148 636-16,211-869 0,1-21 0,-64 275 0,-21 22 15,21-1-15,1 1 0,-1-1 16,0 22-16,0 0 0,0-1 0,0 22 16,22 0-16,-22 0 0,0 0 15,21 0-15,1 21 0,-1 0 0,0 0 16,1 0-16,-1 0 0,0 21 16,1 0-16,-22 21 0,0-21 15,-21 1-15,0 20 0,0 0 0,0-21 16,-21 1-16,-21 20 0,20-21 15,-20 0-15,0 0 0,21 1 0,-22-22 16,1 21-16,21-21 0,-22 0 16,22 0-16,0 0 0,0 0 0,0 0 15,0 0-15,-1-21 0,1 21 16,21 21 15,0 0-31,21 0 16,1-21-16,-1 21 0,0-21 15,0 0-15,21 21 0,1-21 0,-1 0 16,0 0-16,1 0 0,20 0 0,1 0 16,-22-21-16,22 21 15,-22-21-15,0 0 0,1 0 0,-1 0 16,0-1-16,-21 1 0,1-21 16,-1 0-16,0 20 0,-21-20 15,0 0-15,0-1 0,0 1 0,0 0 16,0 21-16,0-22 0,0 22 15,-21 21-15,0 0 16,-1 21-16,22 0 0,-21 1 16,21 20-16,0 0 0,0 1 0,0-1 15,0 0-15,0 1 16,0-1-16,0 0 0,0-21 0,0 22 16,21-22-16,1 0 0,-1 0 0,0 0 15,0-21-15,0 0 16,0 0-16,1 0 0,-1 0 0,0 0 15,0-21-15,0 21 0,0-21 16,-21 0-16,22 0 0,-1 0 0,21-22 16,-21 22-16,0-21 0,1-1 15,-1 22-15,0-21 0,0 21 0,21 0 16,-20-1-16,-1 1 0,-21 0 0,21 21 16,0 0-16,0 0 15,0 0-15,1 0 16,-22 21-1,21-21 17,-21-21-1,0 0-31,0 0 16,-21 0-1,-1 21 1,1 0-16,0 21 15,0 0-15,0 0 0,0 21 16,21-20-16,-22 20 0,1 0 0,21-21 0,-21 22 16,21-1-16,0-21 15,0 22-15,0-22 0,0 21 0,0-21 16,21 0-16,0 1 0,1-22 0,-22 21 16,21-21-16,0 0 0,21 0 15,-21 0-15,22 0 0,-1 0 0,0 0 16,1-21-16,-1-1 0,0 1 15,1 0-15,-1 0 0,0-21 16,-20 20-16,20-20 0,-21 0 0,0 21 16,0-22-16,1 22 0,-22 0 0,0 0 15,0 0-15,0 42 32,0 0-32,-22 0 0,1 0 15,21 0-15,-21 1 0,21-1 16,-21 0-16,21 0 0,0 0 0,0 0 15,0 1-15,0-1 0,21-42 47,0-1-31,0 1-16</inkml:trace>
  <inkml:trace contextRef="#ctx0" brushRef="#br0" timeOffset="124552.94">14626 14118 0,'-63'0'31,"41"0"-31,1 0 0,21 21 16,0 1-16,0-1 16,0 0-1,0 0 1,0 0-16</inkml:trace>
  <inkml:trace contextRef="#ctx0" brushRef="#br0" timeOffset="125844.59">14711 14711 0,'0'0'0,"0"21"0,21-21 15,0 0-15,0 0 0,0 0 16,1 0-16,-1-21 0,0 0 15,0 0-15,21-1 0,-20 1 0,20 0 16,-21 0-16,0-21 16,22-1-16,-22 1 0,21 0 0,-21-1 15,0 1-15,1 0 0,-22-1 0,0 1 16,0 0-16,0-1 0,0 22 16,0 0-16,0 0 0,-22 21 15,1 0-15,0 0 16,0 21-16,0 0 0,0 0 0,-1 22 15,1-22-15,0 42 0,0 1 16,0-1-16,0 1 0,-1 20 0,1-20 16,0 21-16,21-22 0,-21 22 15,0-1-15,21 1 0,0 0 0,-21-1 16,-1 1-16,22-21 0,-21 20 16,0 1-16,0 0 0,0-22 0,0 22 15,-1-1-15,1-20 0,0 21 16,-21-1-16,21 1 0,-43 63 15,43-84-15,-21-1 0,20 1 16,22-1-16,0-21 0,0 1 0,0-22 16,0 21-16,0-21 0,0 1 0,22-22 15,20 0-15,-21 0 0,21 0 16,1-22-16,20-20 0,-20 21 0,20 0 16,1-22-16,-1 1 0,1 0 15,-1-1-15,1-20 0,-22 21 0,0-22 16,1-21-16,-22 22 0,0-1 15,-21-20-15,0-1 0,0 22 0,0-22 16,-21 21-16,-22-20 0,22 20 16,-21-20-16,-22 20 0,22 22 0,0-22 15,-1 22-15,1 0 0,0-1 16,21 22-16,-22 0 0,22 0 0,0 0 16,21-1-16,0 1 15,0 0-15,21 21 16,21-21-16,-20 0 0,20 0 0,21 21 15,-20-22-15,20 1 0,1 0 16,-1 0-16,-20 0 0,20-22 0,1 22 16,-1 0-16,-21 0 15,1 21-15,-1-21 0,-21 0 0,43-1 16,-43 1-16,-21 0 0,0 0 16,0 42 30,0 0-46,-21 0 0,21 1 0,-21-1 16,21 0-16,0 21 0,-22-21 16,22 1-16,0-1 0,0 0 0,0 0 15,0 0-15,22 0 0,-1-21 16,0 0-16,0 0 16,0 0-16,0 0 0,1 0 0,-1 0 15,0 0-15,21-21 0,-21 0 16,1 0-16,20 0 0,-21 0 15,0-1-15,22 1 0,-22-21 0,21 0 16,-21 20-16,22-20 0,-22 21 16,0 0-16,0 0 0,0-1 0,0 1 15,-21 0-15,22 21 0,-1 0 16,0 0 0,-21 21 15,21-21-16,-21-21 17,0 0-17,0 0-15,0 0 0,-21-1 16,0 22 0,0 0-16,-1 0 0,1 0 15,0 0-15,0 0 0,0 22 0,0-1 16,-1 0-16,-20 42 15,21-41-15,0 20 0,21-21 16,0 21-16,0-20 0,0 20 0,0-21 16,0 0-16,0 0 0,0 1 0,21-1 15,-21 0-15,21 0 0,0 0 16,22-21-16,-22 0 0,0 0 16,21 0-16,-21 0 0,22 0 0,-22 0 15,21 0-15,-21-21 0,22 0 16,-22 21-16,0-21 0,0 0 0,0-1 15,1 1-15,-1-21 0,0 21 0,-21-22 16,0 22-16,0-21 0,0 21 16</inkml:trace>
  <inkml:trace contextRef="#ctx0" brushRef="#br0" timeOffset="126052.47">15854 14203 0,'0'0'0,"-21"0"16,42 0 31,0 0-32,0 0-15,0 0 0,22 0 16,-22 0-16</inkml:trace>
  <inkml:trace contextRef="#ctx0" brushRef="#br0" timeOffset="127156.95">17695 14182 0,'21'-43'16,"-42"86"-16,64-107 0,-43 22 16,21 21-16,-21 0 0,0-1 0,0-20 15,0 21-15,0 0 16,0 0-16,21-1 0,-21 44 31,0-1-31,-21 21 0,21 0 16,-21 1-16,-1-1 0,1 0 15,0 1-15,-21 20 0,21 1 16,-22-22-16,1 22 0,0-22 0,-1 0 16,1 1-16,0-1 0,-1 0 15,1-21-15,0 1 0,20-1 0,1 0 16,0 0-16,0-21 0,0 0 16,0-21-16,-1 0 15,22 0-15,0-1 0,0 1 0,0-21 16,0 0-16,0-1 0,0 1 15,0 0-15,0-1 0,0-20 16,0 20-16,22 1 0,-1 21 0,-21-21 16,21-1-16,-21 22 15,21 21-15,0 0 16,-21 21-16,21 0 0,-21 1 16,22-1-16,-1 21 0,-21 0 15,21 1-15,0-1 0,-21 0 0,21-20 16,-21 20-16,21 0 0,1 1 15,-1-22-15,0 0 0,0 0 16,0 0-16,22 0 0,-22 1 0,21-22 0,0 0 16,-20 0-16,20 0 15,0 0-15,-21 0 0,22-22 0,-1 1 16,-21 21-16,0-42 0,22 21 0,-22 0 16,0-22-16,0 22 0,0-21 15,-21-1-15,0 22 0,22-21 0,-22 21 16,0 0-16,0-1 0,0 1 15,-22 42 17,22 1-32,0 20 0,0-21 0,-21 21 15,21-20-15,0 20 0,0-21 16,0 21-16,0-20 0,0-1 0,0 0 16,0 0-16,0 0 0,21 0 15,1 1-15,-1-22 0,0 0 16,0 0-16,0 0 0,22 0 0,-22 0 15,21 0-15,-21-22 0,22 22 16,-22-21-16,21 0 0,-21 0 0,0-21 16,1 20-16,-1-20 0,0 0 15,-21-1-15,0 1 0,0 0 0,0-1 16,0 1-16,-21 21 0,0-21 16,-1 20-16,-20 1 0,21 21 0,-21-21 15,-1 21-15,1 0 0,21 0 16,-22 0-16,1 21 0,21-21 0,-21 21 15,20 1-15,1-1 0,0 0 16,21 0-16,0 21 0,0-20 16,-21-1-16,21 21 0,0-21 0,0 0 15,0 1-15,0-1 0,21 0 16,0 0-16,0-21 0,1 0 0,20 0 16,-21 0-16,21 0 0,1 0 15</inkml:trace>
  <inkml:trace contextRef="#ctx0" brushRef="#br0" timeOffset="127453.08">19008 14118 0,'0'0'0,"0"-21"16,0 0-16,0 0 0,0 0 16,-22-1-16,1 22 0,0 0 15,0 0-15,0 0 0,0 0 16,-43 22-16,43-1 0,-21 0 15,20 0-15,1 0 0,-21 22 16,21-22-16,0 21 0,-1 0 0,22 1 16,0-22-16,0 21 0,0 1 15,0-1-15,0-21 0,0 21 0,22-20 16,-1-1-16,0 0 0,21 0 0,-21 0 16,22-21-16,-1 0 0,-21 21 15,22-21-15,-1 0 0,0 0 16,1 0-16,20 0 0,-21-21 15,22 21-15,-1-21 0,1 0 0,-1 0 16</inkml:trace>
  <inkml:trace contextRef="#ctx0" brushRef="#br0" timeOffset="127902.08">19875 14139 0,'0'-21'16,"0"42"-16,0-63 0,-21 21 0,0 21 15,0 0-15,0 0 0,0 0 16,-22 0-16,22 0 0,-21 0 0,-1 0 15,1 21-15,0 21 0,-1-20 0,1-1 16,0 21-16,-1-21 16,22 22-16,-21-22 0,21 21 0,0 0 15,-1-20-15,22 20 0,0-21 16,0 0-16,0 0 0,0 1 0,22-1 16,-1-21-16,21 0 15,-21 0-15,0 0 0,22 0 0,-1 0 16,-21 0-16,22-21 0,-1-1 0,-21 1 15,21 0-15,-20-21 16,20 21-16,-21-22 0,0 1 0,22-43 16,-22 64-16,0-21 0,-21 21 15,21-1-15,-21 1 0,0 42 32,0 1-17,-21 20-15,21-21 0,-21 21 0,21-20 16,0 20-16,0-21 0,0 21 15,0-20-15,0 20 0,0-21 0,0 0 16,0 0-16,0 1 0,0-1 16,0 0-16,21-21 0,0 21 15,0-21-15,0 0 0,1 0 0,-1 0 16,21-21-16,-21 0 0,0 0 16,22-1-16,-1 1 0</inkml:trace>
  <inkml:trace contextRef="#ctx0" brushRef="#br0" timeOffset="128169.93">20468 13801 0,'0'-43'0,"0"86"0,0-107 0,0 43 15,0 0-15,0 0 0,-21 0 16,0 21-16,0 0 0,-1 21 16,22 0-16,-21 21 0,0-21 15,0 22-15,0-1 0,0 0 0,21 1 16,-22 20-16,1-20 0,21-1 15,-21 0-15,21 22 0,-21-22 0,0 0 16,21 1-16,0-1 0,0 0 16,-21-20-16,21 20 0,0-21 15,0 0-15,0 0 0,0 1 16,21-22 0,0-22-1,0 1-15,0 0 0,22 0 0</inkml:trace>
  <inkml:trace contextRef="#ctx0" brushRef="#br0" timeOffset="128416.79">20828 14034 0,'-42'21'31,"20"0"-31,1 0 0,0 0 16,0 0-16,0 1 0,21 20 0,-21-21 15,-1 0-15,22 22 0,0-22 0,-21 21 16,21-21-16,-21 0 0,21 22 16,0-22-16,0 0 0,0 0 0,0 0 15,0 1-15,21-22 16,0 0-16,1 0 16,-1 0-16,21 0 0,-21-22 15,22 1-15,-22 0 0</inkml:trace>
  <inkml:trace contextRef="#ctx0" brushRef="#br0" timeOffset="129096.47">21124 14182 0,'0'0'0,"-21"0"31,0 21-15,21 0-16,0 0 0,-21 0 0,0 1 15,21-1-15,-22 0 0,22 21 0,0-21 16,0 1-16,0-1 0,0 0 15,0 0-15,0 0 16,0-42 15,0 0-15,0 0-16,0 0 0,0-1 0,0 1 16,0-21-16,0 0 0,22-1 15,-1 22-15,0-21 0,0 21 16,0-1-16,0 1 0,1 0 0,-1 0 15,0 0-15,21 0 0,-21 21 16,22 0-16,-22 0 0,0 0 0,0 0 16,0 21-16,1 0 0,-1-21 15,-21 21-15,0 0 0,0 22 16,0-22-16,0 0 0,0 21 0,0-21 16,0 22-16,-21-22 0,21 0 15,-22 21-15,22-20 0,-21-1 0,0 0 16,21 0-16,0 0 15,-21-21-15,0 0 0,0 0 16,21-21 0,0 0-1,0 0-15,0 0 0,21-22 16,-21 22-16,21 0 0,21-21 0,-21 20 16,1-20-16,62-21 15,-41 20-15,20-20 16,-21 42-16,1-1 0,-1 1 0,0 21 15,1 0-15,-1 0 0,-21 0 16,22 0-16,-22 0 0,-21 21 0,0 22 16,0-22-16,0 0 0,0 21 15,0 1-15,0-22 0,0 21 0,-21 1 16,-1-22-16,22 21 0,-21-21 0,0 22 16,21-22-16,0 0 0,-42 0 15,42 0-15,-21-21 0,-1 0 31,22-21-15,-21 0-16,21 0 16,0 0-16</inkml:trace>
  <inkml:trace contextRef="#ctx0" brushRef="#br0" timeOffset="129304.35">21399 13610 0,'0'0'0,"-21"-21"0,0 0 16,0 21-16,0 0 0,0-21 16,-1 21-16,1 0 0,0 0 31,21 21 0,-21-21-31,21 21 16</inkml:trace>
  <inkml:trace contextRef="#ctx0" brushRef="#br0" timeOffset="129528.22">20129 13822 0,'0'0'0,"-21"0"16,21 21-16,21-21 15,1 0 1,-1 0-16,21 0 0,-21 0 0,43 0 16,-22 0-16,0 0 0,22 0 15,-1 21-15,-20-21 0,20 0 0,43 0 16,-64 0-16,-20 0 16,20 0-16,0 0 0,-21 0 0</inkml:trace>
  <inkml:trace contextRef="#ctx0" brushRef="#br0" timeOffset="129813.01">22183 14542 0,'0'0'0,"-43"21"16</inkml:trace>
  <inkml:trace contextRef="#ctx0" brushRef="#br0" timeOffset="168277.12">8424 10393 0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1T12:37:39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677 0,'0'22'16,"21"-22"15,1 0-31,-1 0 15,21 0-15,-21 0 0,0-22 0,1 1 16,-1 21-16,0-21 16,0 21-16,0-21 0,0 21 15,-21-21-15,0 0 0,0-1 16,-21 1 0,0 21-16,0 0 0,-21 0 0,20 0 15,-20 0-15,0 21 0,-1 1 16,1-1-16,0-21 0,-1 21 15,22 0-15,-21 0 0,21 0 0,21 1 16,0-1-16,0 0 0,0 0 16,21 0-16,0 0 15,21 1-15,1-1 0,-1 0 16,0 21-16,1-21 0,-1 1 16,0-1-16,1 21 0,-22-21 15,21 22-15,-42-22 0,0 0 0,0 21 16,0-21-16,0 22 0,-21-22 15,0 0-15,-21 0 0,-1 0 0,-20 1 16,20-1-16,-20-21 0,21 0 16,-22 21-16,22-21 0,-22 0 15,22 0-15,0 0 0,-1-21 0,1 0 16,21 21-16,-22-22 0,22 1 16,0 0-16,0-21 0,0 21 15,21-1-15,0-20 0,0 21 0,0 0 16,0-22-16,21 22 15,21 0-15,-21 0 0,22-21 0,-1 20 16,0 1-16,22-21 0</inkml:trace>
  <inkml:trace contextRef="#ctx0" brushRef="#br0" timeOffset="267.88">2053 550 0,'-21'22'16,"0"-22"-16,21 21 0,-21 0 16,21 21-16,0-21 15,-22 22-15,1-1 0,21 0 0,-21 1 16,21-1-16,-21 0 0,21 22 16,0-22-16,-21 1 0,21-1 0,-21 0 15,21-21-15,0 22 0,0-22 16,0 0-16,0 0 0,0 0 15,0 1-15,21-22 16,0-22 0,0 1-16,0 0 15</inkml:trace>
  <inkml:trace contextRef="#ctx0" brushRef="#br0" timeOffset="464.04">1693 1037 0,'0'0'0,"0"21"31,21-21-15,1 0-16,20 0 0,-21 0 16,21 0-16,-20-21 0,20 0 15,0 21-15,-21-21 0,22 21 0,-1-21 16,-21 21-16</inkml:trace>
  <inkml:trace contextRef="#ctx0" brushRef="#br0" timeOffset="1172.72">2201 1058 0,'0'0'0,"0"64"31,21-64-16,1 0-15,-1 0 0,21-21 16,-21 0-16,0 21 0,22-22 0,-22 1 16,0 0-16,21 21 15,-20-21-15,-22 0 0,0 0 0,21-1 16,-21 1-16,0 0 16,-21 21-16,-1 0 15,1 0-15,-21 0 0,21 0 0,-22 21 16,22-21-16,-21 21 0,21 22 15,-22-22-15,22 0 0,0 21 16,0-20-16,0-1 0,0 21 0,21-21 16,0 0-16,0 1 0,0-1 15,0 0-15,0 0 0,42 0 16,0-21-16,-21 0 16,22 0-16,-1 0 0,0 0 0,22 0 15,-22-21-15,22 21 0,-1-21 16,1 0-16,-1 0 0,-20-1 0,-1 1 15,0-21-15,1 21 0,-22 0 16,21-22-16,-21 1 0,-21 21 16,0 0-16,21-22 0,-21 22 0,0 0 15,0 0-15,0 0 16,-21 42 0,21 0-16,0 0 15,0 0-15,-21 22 0,21-1 16,-21-21-16,21 21 0,0 22 15,0-22-15,-21 1 0,21 20 16,0-21-16,-21 22 0,-1-1 0,22 1 16,-21 21-16,0-22 0,21 22 15,-21-1-15,0 1 0,0 0 0,-1-1 16,1 1-16,0 0 0,-42 84 16,41-84-16,-20-22 0,21 22 15,0-22-15,0-20 0,-1-1 16,1 0-16,21 1 0,0-22 0,0-42 31,0 0-31,21-22 16,1 22-16,-1-21 0,0-22 15,0 22-15,0-22 0,22 1 16,-22-1-16,0 1 0,21-22 0</inkml:trace>
  <inkml:trace contextRef="#ctx0" brushRef="#br0" timeOffset="1476.19">2857 1122 0,'0'0'0,"0"-42"0,0-1 0,0 22 0,0-21 15,22 21-15,-1-1 16,-21 1-16,21-21 0,0 21 0,0 21 16,22-21-16,-22-1 0,21 22 15,0 0-15,1 0 16,-22 22-16,0-1 0,0 0 0,0 21 15,-21-21-15,0 22 0,0-22 16,0 21-16,-21 1 0,0-1 0,0-21 16,-21 0-16,20 22 0,-20-22 15,0 0-15,21 0 0,-22 0 0,22-21 16,0 21-16,0-21 0,0 0 16,-1 0-16,44-21 31,20 0-16,-21 21-15</inkml:trace>
  <inkml:trace contextRef="#ctx0" brushRef="#br0" timeOffset="1852.38">3746 783 0,'0'0'0,"-21"0"15,-21 0-15,21 0 0,-22 0 0,1 0 16,21 21-16,-21-21 0,20 22 16,-20-1-16,21 0 0,0-21 15,21 21-15,0 0 0,0 0 16,0 1-16,21-1 16,21 0-16,-21-21 0,22 21 15,-1 0-15,-21 0 0,22-21 0,-22 22 16,21-1-16,-21 0 0,22 64 31,-43-64-31,-22 0 16,-20-21-16,21 21 0,-21-21 15,20 0-15,-20 0 0,0 21 0,-1-21 16,1 0-16,0 0 0,21 0 0,-22 0 16,22 0-16,-21 0 15,21 0-15,-1 0 0,1 0 0,0 0 16,21-21-16,0 0 15</inkml:trace>
  <inkml:trace contextRef="#ctx0" brushRef="#br0" timeOffset="2299.8">4741 381 0,'0'-21'16,"0"42"-16,0-63 0,21 42 16,-21 21-1,0 0-15,0 0 0,0 0 16,0 22-16,0-1 0,0 0 16,0 1-16,0-1 0,0 22 15,0-22-15,-21 21 0,21 1 16,0-22-16,-21 22 0,21-22 0,-21 0 15,21 1-15,0-22 0,0 21 0,0-21 16,0 1-16,0-1 0,21-21 31,-21-21-15,0-1-16,21 1 0,-21 0 0</inkml:trace>
  <inkml:trace contextRef="#ctx0" brushRef="#br0" timeOffset="2807.38">4551 889 0,'0'0'0,"-21"0"0,-1 0 0,1 0 16,42 0-1,22 0 1,-22 0-16,21 0 0,1 0 0,-1-21 16,0 21-16,22-21 0,-22 0 15,22 21-15,-1-22 0,-21 1 16,1 0-16,-1 21 0,0-21 15,1 0-15,-1 21 0,-21 0 0,0 0 16,1 0-16,-1 0 16,-21 21-16,0 0 0,0 0 15,-21 22-15,-1-22 0,22 21 16,-21-21-16,0 22 0,0-1 0,0-21 16,21 21-16,0-20 0,0 20 15,0-21-15,0 0 0,0 0 0,0 1 16,0-1-16,21-21 15,0 0-15,0 0 0,22 0 0,-1 0 16,-21 0-16,21-21 0,1-1 16,20 1-16,-20 0 0,-1 0 0,0-21 15,1 20-15,-22-20 16,21 0-16,-21-1 0,0 1 0,-21 0 16,0-1-16,0 1 0,-21 0 15,-21-1-15,21 22 0,-22 0 0,1 0 16,0 21-16,-1 0 0,1 0 15,21 0-15,-21 0 0,-1 21 0,22 0 16,-21 0-16,21 1 0,-1 20 16,22-21-16,-21 21 0,21 1 15,0-22-15,0 21 0,0-21 0,0 1 16,0-1-16,0 0 0,21 0 16,1-21-16</inkml:trace>
  <inkml:trace contextRef="#ctx0" brushRef="#br0" timeOffset="3589.5">7345 910 0,'0'0'0,"21"-21"0,21-42 31,-42 41-31,0 1 0,0 0 0,0 0 0,0 0 16,0 0-16,-21-1 0,0 1 15,0-21-15,0 21 0,-1 0 16,-20 21-16,21-22 0,-21 22 0,20 0 16,-20 0-16,21 0 0,-21 22 15,-1-1-15,22 0 0,-21 0 16,-1 21-16,1 1 0,21-1 0,-21 0 15,20 1-15,1-1 0,0 22 16,0-22-16,21 0 0,0 1 0,0-22 16,0 21-16,0-21 0,21 0 15,0 1-15,0-1 0,1-21 16,-1 0-16,21 0 0,-21 0 0,22 0 16,-1 0-16,0-21 0,-21-1 15,22 1-15,-1-21 0,0 21 0,1-22 16,-1-20-16,0 21 0,-20-22 15,20 22-15,-21-22 0,0 22 16,0-22-16,1 22 0,-1-21 0,-21 20 16,0-20-16,0 20 0,0 22 15,0-21-15,0 21 0,0 0 0,0-1 16,0 1-16,-21 21 16,-1 0-16,22 21 0,-21 1 0,21 20 15,0-21-15,0 21 0,-21 1 16,21 20-16,0-20 0,-21 20 15,21-21-15,0 22 0,0-22 16,0 22-16,-21-22 0,21 22 0,0-22 16,0 0-16,0-21 0,0 22 15,0-22-15,0 0 0,0 0 0,21 0 16,0-21-16,21 0 16,-20 0-16,-1 0 0,0 0 0,21 0 15,1-21-15,-22 0 0,21 0 16,0 0-16</inkml:trace>
  <inkml:trace contextRef="#ctx0" brushRef="#br0" timeOffset="4027.51">7980 720 0,'0'0'0,"0"-21"0,0-1 16,-21 22 0,-1 22-16,1-1 15,21 0-15,-21 0 0,0 0 16,0 22-16,0-1 0,-1-21 15,1 21-15,21 1 0,-21-1 0,21-21 16,-21 22-16,21-22 0,0 21 0,0-21 16,0 0-16,0 1 0,21-1 15,0-21-15,0 0 0,1 0 0,20 0 16,-21 0-16,21 0 0,1 0 16,-1-21-16,0 21 0,1-22 15,-1-20-15,0 21 0,1 0 0,-22 0 16,0-22-16,0 1 0,-21 0 15,0-1-15,0 1 0,0 0 16,0 20-16,0-20 0,-21 0 0,-21 21 16,21-1-16,-1 1 0,1 21 0,-21 0 15,21 0-15,-22 0 0,22 0 16,-21 0-16,0 21 0,20 1 0,-20-1 16,0 21-16,21-21 0,-1 22 15,1-1-15,0 0 0,21-21 16,0 22-16,0-1 0,0-21 0,0 22 15,0-22-15,21 0 0,0 0 16,1 0-16,20-21 0,0 0 16,1 0-16,-1 0 0,0 0 0,1 0 15,-1 0-15</inkml:trace>
  <inkml:trace contextRef="#ctx0" brushRef="#br0" timeOffset="4971.54">8594 741 0,'0'0'0,"21"-21"15,-21 0-15,0-1 0,0 1 16,0 42 0,0 1-1,0-1-15,-21 0 0,-1 0 16,22 21-16,0 1 0,-21-22 0,21 21 16,-21 1-16,21-1 0,0-21 15,0 21-15,0-20 0,0-1 0,0 0 16,0 0-16,0 0 0,21 0 15,0-21-15,1 0 16,-1 0-16,21 0 0,-21-21 16,0 0-16,22 0 0,-22 0 0,0 0 15,0-22-15,22 22 0,-22-21 16,0-1-16,-21 1 0,21 21 0,-21-21 16,21 20-16,-21-20 0,21 21 15,-21 0-15,0 42 31,0 0-15,0 21-16,0-20 0,0 20 0,-21-21 16,21 21-16,0-20 0,0 20 15,0-21-15,0 43 0,0-43 16,0 0-16,21 0 0,1-21 16,-1 0-16,0 21 0,0-21 15,21 0-15,-20 0 0,20 0 16,-21-21-16,21 21 0,-20-21 0,20 0 15,-21 0-15,0-1 0,-21-83 16,0 41 0,0 22-16,0 21 0,-21-22 15,21 22-15,-21 0 0,0 0 0,0 0 16,-1 21-16,22-22 0,0 1 16,0 0-1,22 0 1,-1 21-16,21 0 0,-21-21 0,22 21 15,-22 0-15,21 0 0,-21 0 16,22 0-16,-22 0 0,0 0 0,21 0 16,-21 21-16,1 0 0,-22 0 15,0 0-15,0 1 0,0-1 16,0 21-16,0-21 0,0 22 0,0-22 16,-22 21-16,1 0 0,21-20 15,-21 20-15,0-21 0,0 0 0,21 22 16,0-22-16,-21 0 15,21-42 17,0 0-32,21-1 0,0-20 15,-21 21-15,21-21 0,0-1 16,0 1-16,1 0 0,20-1 0,-21 1 16,21 21-16,1-22 0,-1 1 15,22 21-15,-22 0 0,21 0 16,1 21-16,-22 0 0,1 0 15,-1 0-15,0 0 0,-21 21 0,22 0 16,-22 0-16,-21 0 0,0 22 16,0-22-16,0 21 0,0-21 0,0 22 15,0-22-15,-21 21 0,0-21 16,-1 0-16,1 1 0,0-1 16,0 0-16,0 0 0,0-21 0,-1 21 15,1-21-15</inkml:trace>
  <inkml:trace contextRef="#ctx0" brushRef="#br0" timeOffset="7107.79">10731 487 0,'0'0'0,"22"-21"0,20-64 32,-42 64-32,0 0 15,0 42 1,0 0-16,-21 0 15,0 0-15,-1 22 0,22-1 0,-21 0 16,0 1-16,0 20 0,0-20 16,0-1-16,-1 21 0,1 1 0,0-22 15,0 1-15,0-1 0,0 0 16,-1 1-16,-20-1 0,42-21 0,-21 0 16,0 0-16,0-21 0,-1 0 31,1-21-31,21 0 15,0 0-15,0-21 0,0 20 16,0-20-16,0 0 0,0-1 0,0 1 16,0 0-16,0-1 0,21 22 15,-21-21-15,22 21 0,-22 0 0,0-1 16,21 22-16,0 0 16,0 22-16,-21-1 15,0 0-15,21 0 0,-21 21 16,21 1-16,-21-22 0,0 21 0,22 1 15,-1-22-15,-21 21 16,21 0-16,0-20 0,0-1 0,0 0 16,-21 0-16,22 0 0,-1-21 15,21 0-15,-21 0 0,0 0 0,22 0 16,-22 0-16,21 0 0,1 0 16,-1-21-16,21 0 0,-20 0 0,-1 0 15,0-1-15,-20-20 0,20 0 16,0 21-16,-21-22 0,1 1 15,20 0-15,-21 20 0,-21 1 0,21 0 16,-21 0-16,21 0 0,-21 42 31,0 0-31,-21 0 16,0 0-16,21 22 16,0-22-16,-21 21 0,21-21 0,0 22 15,0-22-15,0 21 0,0-21 16,0 1-16,0-1 0,0 0 0,0 0 15,21-21-15,0 21 0,0-21 0,1 0 16,-1 0-16,21 0 0,-21 0 16,0 0-16,22-21 0,-22 21 0,0-21 15,21 0-15,-20 0 0,-1-1 16,0 1-16,0-21 0,0 0 0,0 20 16,1-20-16,-22 0 15,0-1-15,0 1 0,0-21 16,0 20-16,-22 22 0,1 0 15,0 0-15,0 0 0,-21 21 0,20 0 16,1 0-16,0 0 0,0 0 16,-21 0-16,20 21 0,1 0 0,0 0 15,0 0-15,0 0 0,0 22 16,-1-22-16,22 21 0,0 1 0,0-1 16,0-21-16,0 21 0,0 1 15,22-22-15,-1 21 0,0-21 0,0 1 16,21-1-16,1 0 0,-22 0 15,21 0-15,22-21 0,-22 0 0,22 0 16,-1 0-16,1 0 0,-22 0 16,43 0-16,-22-21 0,-21 21 15,22-21-15,-1 0 0,-20 0 0,-1-22 16,0 22-16,-20-21 0,20 21 16,-21-22-16,0 1 0,-21 0 15,0-1-15,0 22 0,0-21 0,0 21 16,-21-1-16,0 1 0,0 21 15,0 0-15,-22 0 0,22 0 0,-21 0 16,21 0-16,-22 0 0,22 21 16,-21 22-16,21-22 0,-1 21 0,-20-21 15,21 22-15,0-1 0,21 0 0,0 1 16,-21-22-16,21 21 0,0-21 16,0 1-16,0 20 0,21-21 15,0 0-15,0-21 16,0 0-16,22 0 0,-22 0 0,21 0 15,-21 0-15,22 0 0,-22-21 16,21 0-16,-21 0 0,0 0 0,22-1 16,-22-20-16,0 21 0,0-21 15,0-1-15,1 1 0,-1 0 0,0 20 16,0 1-16,-21 0 0,0 0 16,0 0-16,0 42 31,0 0-31,0 0 15,0 22-15,0-22 0,0 0 16,0 21-16,0-21 0,0 22 0,0-22 16,0 0-16,0 21 0,0-20 15,21-1-15,0 0 0,1-21 0,20 21 16,-21 0-16,21-21 0,1 0 0,-1 0 16,0 0-16,1 0 0,20 0 15,-20 0-15,20-21 0,-21 21 0,22-21 16,-22 0-16,22-22 0,-22 22 15,0-21-15,1 0 0,-22-1 16,21-20-16,-21 20 0,1 1 0,-1 0 16,-21-22-16,0 22 0,0 0 15,0 20-15,-21-20 0,-1 21 16,1 0-16,0 21 0,-21 0 0,-1 0 16,22 0-16,-21 0 0,0 21 15,-1 0-15,1 0 0,0 0 0,-1 22 16,22-1-16,-21-21 15,21 43-15,-1-22 0,1 0 0,21 1 16,0-1-16,0 0 0,0-20 0,0 20 16,0-21-16,21 21 0,1-20 15,-1-1-15,21-21 0,-21 21 0,22-21 16,-22 0-16,21 0 0,-21 0 0,22 0 16,-1-21-16,-21 21 0,21-21 15,-20-1-15,20 1 0,-21-21 16,21 21-16,-20-22 0,-1 1 15,0 0-15,0-22 0,0 22 0,0-22 16,1 1-16,-1 21 0,0-22 16,0 1-16,-21-1 0,0 22 0,0-1 15,0 22-15,21-21 0,-21 21 16,0 42 0,-21 21-16,21-21 15,-21 22-15,0 20 0,0-20 0,21 20 16,-22-21-16,22 22 0,-21-22 15,21 22-15,-21-1 0,21-20 16,0-1-16,0 0 0,0 1 0,0-1 16,21-21-16,0 0 0,1 0 15,20 1-15,-21-1 0,21-21 0,-20 0 16,20 0-16,0 0 0,1-21 16,-1-1-16,0 22 0,22-21 15,-22 0-15,22-21 0,-1 21 0,-21-22 16,22 22-16,-1-21 0,-20-1 15,-1 1-15,0 21 0</inkml:trace>
  <inkml:trace contextRef="#ctx0" brushRef="#br0" timeOffset="8268.04">5440 2117 0,'0'-21'0,"0"-1"0,21 22 16,-21-21-16,21 0 0,-21 0 15,0 0-15,0 0 0,0-1 16,-21 44 0,0-1-1,0 0-15,-1 21 0,1 1 16,0-1-16,-21 0 0,21 22 16,-1-1-16,-20 1 0,0-1 0,21 1 15,-22-1-15,22 1 0,-21-1 0,-1-20 16,22-1-16,0 0 15,0 1-15,0-22 0,21 0 0,0 0 16,21-21 0,0-21-16,0 0 15,0 0-15,1-22 0,-1 22 16,21-21-16,-21-22 0,22 22 0,-22-22 16,21 1-16,0-1 0,-20 1 15,-1-1-15,21 22 0,-21-21 0,0 20 16,-21-20-16,22 20 0,-22 22 15,21 0-15,-21 0 0,0 42 32,0 0-32,0 0 0,21 22 0,-21-1 15,0 0-15,0 22 0,0-22 16,0 22-16,0-1 0,0-20 0,0 20 16,0-21-16,0 1 0,0 20 15,0-42-15,0 22 0,0-22 0,0 0 16,0 0-16,0 0 0,21-21 15,-21-21 17,-42 0-32,21 0 0</inkml:trace>
  <inkml:trace contextRef="#ctx0" brushRef="#br0" timeOffset="8701.29">4868 2646 0,'0'0'16,"21"21"-1,1-21-15,20 0 0,0 0 16,1 0-16,-1 0 0,0 0 16,1-21-16,20 21 0,1-21 0,-1 0 15,1-1-15,-1-20 0,22 21 16,-22 0-16,1-22 0,-1 22 0,1 0 16,-22 0-16,22-21 15,-43 20-15,0 1 0,-21 0 0,0 0 16,-21 21-1,0 21 1,-1 0-16,1 0 0,0 22 16,0-22-16,21 42 0,-21-20 15,0 20-15,21-20 0,-22 20 0,1 85 16,0-84-16,0-1 16,21 22-16,-21 0 0,0-1 0,-1 1 15,1 21-15,0-22 0,0 22 0,0-21 16,0 21-16,-1-22 0,1 1 15,21 0-15,-21-22 0,0 1 0,21-1 16,-21 1-16,21-22 0,0-21 0,0 0 16,0 1-16,21-22 15,0-22 1,-21 1-16,21-21 0,0 21 0,1-22 16,-1-20-16,0-1 0,0 1 15,0-1-15,22 1 0</inkml:trace>
  <inkml:trace contextRef="#ctx0" brushRef="#br0" timeOffset="9036.28">5821 2519 0,'0'0'0,"0"-191"32,21 170-32,0 0 0,0 0 15,22 0-15,-22 21 0,21-21 16,0 21-16,1 0 0,-1 0 0,0 0 15,1 0-15,-22 0 0,21 21 16,1 0-16,-22 21 0,0-21 0,0 22 16,-21-1-16,0-21 0,0 22 15,-21-1-15,0 0 0,-22 1 0,1-22 16,0 21-16,-22-21 0,22 0 16,-22 22-16,1-22 0,-1-21 0,22 21 15,0 0-15,-1-21 0,1 0 16,21 0-16,0 0 0,0 0 15,42 0 1,0 0 0,21-21-16,1 21 0,-22-21 0,21 0 15,22 0-15,-22-1 0,0 1 16</inkml:trace>
  <inkml:trace contextRef="#ctx0" brushRef="#br0" timeOffset="9528.01">7006 2307 0,'0'0'0,"0"-21"0,0 0 16,0 0-16,-21 21 15,0-21-15,0 21 0,-22 0 0,22 0 16,-21 0-16,21 0 0,-22 0 16,1 0-16,21 0 0,-22 21 0,22 0 15,-21 0-15,21 21 0,-22-20 16,22 20-16,0 0 0,0 1 0,0 20 15,0-21-15,21 1 0,0-22 0,0 21 16,0-21-16,0 22 0,0-22 16,0 0-16,21-21 0,0 21 0,0-21 15,0 0-15,22 0 0,-1 0 16,0 0-16,-21-21 0,22 0 16,-1 21-16,0-42 0,-20 20 15,20 1-15,-21 0 0,21-21 0,-20-1 16,-1 1-16,-21 0 0,0 21 15,21-22-15,-21 1 0,0 21 0,0-22 16,21 22-16,-21 0 0,0 42 31,-21 0-31,21 1 0,-21-1 16,21 21-16,0-21 0,-21 22 16,21-1-16,-22 0 0,22-21 0,0 22 15,-21-1-15,21-21 16,0 22-16,0-22 0,0 0 0,0 0 15,0 0-15,21 0 16,1-21-16,-1 0 0,0 0 0,0 0 16,21 0-16,-20-21 0,-1 0 0,21 0 15,-21 0-15</inkml:trace>
  <inkml:trace contextRef="#ctx0" brushRef="#br0" timeOffset="10251.69">7599 2265 0,'0'0'0,"0"-21"15,0 0-15,0-1 0,-21 22 16,-1 0 0,1 0-16,0 0 0,0 22 15,0-1-15,0 0 0,-1 0 16,1 21-16,0 1 0,0-1 16,0 0-16,0 1 0,21-1 0,-22 0 15,22-20-15,0 20 0,0 0 16,0-21-16,0 1 0,0-1 0,0 0 15,22 0-15,-1 0 0,0-21 16,0 0-16,21 0 0,-20 0 0,-1 0 16,21 0-16,0-21 0,1 0 0,-1 0 15,22-22-15,-1 22 16,-21 0-16,22-21 0,-22-1 0,22-20 0,-22 21 16,0-1-16,1-20 15,-22 20-15,0-20 0,0-1 0,-21 22 16,0-21-16,0 20 0,0 1 15,0 0-15,0 20 0,0 1 0,0 0 16,-21 21-16,0 0 16,21 21-16,-21 0 0,0 1 0,21 20 15,0-21-15,-22 21 0,22 1 0,-21 20 16,0-20-16,21-1 0,0 21 16,-21-20-16,21 20 0,-21-20 0,21 20 15,0-21-15,-21 1 0,21-1 16,-22-21-16,22 0 0,0 1 15,0-1-15,-21 0 0,21-42 47,21 0-47,1-1 0,-1 1 16,-21-21-16,21 21 0,0-22 0,21 1 16,-20 21-16,-1-21 0,21-1 15,0 1-15,-20 21 0,20 0 0,-21-1 16,21 1-16,-20 21 0,-1 0 15,0 0-15,0 0 0,0 0 0,0 21 16,-21 1-16,0-1 0,0 21 16,0-21-16,0 0 0,0 22 0,0-22 15,0 0-15,0 21 0,0-20 16,0-1-16,0 0 0,-21 0 16,21 0-16,-21-21 0,21 21 0,0-42 46,0 0-30,21 0-16,-21 0 0,21 0 0</inkml:trace>
  <inkml:trace contextRef="#ctx0" brushRef="#br0" timeOffset="10608.05">8594 2540 0,'0'0'0,"21"0"31,0 0-31,0 0 0,0 0 16,0 0-16,1-21 0,-1 0 0,0 21 15,21-21-15,-21-1 0,1 1 16,-1 0-16,0 0 0,0 0 0,-21 0 16,21-1-16,-21 1 0,0 0 15,-21 21-15,0 0 16,0 0-16,0 0 15,-1 0-15,1 21 0,-21 0 0,21 1 16,0 20-16,-1-21 0,1 21 0,0 1 16,21-22-16,-21 21 0,21-21 15,0 22-15,0-22 0,0 0 0,0 0 16,21 0-16,0 1 0,0-22 16,1 0-16,-1 0 0,21 0 0,-21 0 15,22 0-15,-1 0 0,0-22 16,1 1-16,-1 0 0,0 0 0,-21 0 15,22 0-15,-1-22 0</inkml:trace>
  <inkml:trace contextRef="#ctx0" brushRef="#br0" timeOffset="12900.01">10223 2032 0,'0'0'0,"22"-21"0,-1-85 31,-21 85-31,0 0 0,0 0 0,-43-1 16,22 1-16,0 21 0,-21 0 15,21 0-15,-22 0 0,1 0 16,0 0-16,-1 21 0,1 1 0,0 20 16,-1 0-16,1 1 0,0-1 15,-1 0-15,1 22 0,0-1 0,20-20 16,-20 20-16,21 1 0,0-1 16,0 1-16,21-1 0,0-21 0,0 1 15,0-1-15,21 0 0,21-20 16,-21-1-16,22 0 0,-1 0 0,0 0 15,1-21-15,20 0 0,1 0 0,-1 0 16,1-21-16,-1 0 0,1 0 16,-22 0-16,21-22 0,1 22 15,-22-21-15,1-1 0,-1 1 16,-21 0-16,21-1 0,-42 1 0,22 0 16,-1 21-16,-21-22 0,21 22 15,-21 0-15,0 0 0,-21 42 31,0 0-31,-1 0 16,1 22-16,0-22 0,0 21 0,0 0 16,21-20-16,0 20 0,-21 0 15,21-21-15,0 22 0,0-22 0,0 21 16,0-21-16,21 1 0,0-22 16,0 21-16,21-21 0,-20 0 15,-1 0-15,21 0 0,-21 0 0,22 0 16,-1 0-16,-21-21 0,21-1 15,1 1-15,-22 0 0,21 0 0,-21 0 16,1-22-16,-1 22 0,0-21 16,-21 0-16,0-1 0,0 1 0,0 0 15,0 20-15,-21-20 0,0 21 16,-1 0-16,1 0 0,-21-1 0,21 22 16,0 0-16,-1 0 0,-20 0 0,21 0 15,0 22-15,-22-1 0,22 0 16,0 21-16,0-21 0,0 22 15,0-1-15,-1 0 0,22 1 16,0-1-16,0-21 0,0 22 0,0-22 16,0 21-16,22-21 0,-1 0 15,0-21-15,0 22 0,21-22 0,-20 0 16,20 0-16,0 0 0,1 0 0,-1-22 16,0 1-16,22 21 0,-22-42 15,22 21-15,-22 0 0,0-1 0,1-20 16,-1 0-16,0 21 0,-21-22 15,1 22-15,-1-21 0,0 21 16,0-1-16,-21 1 0,21 21 16,-21 21-1,-21 1-15,21-1 16,-21 0-16,0 0 0,21 0 16,0 22-16,-21-22 0,-1 21 0,1-21 15,21 0-15,-21 1 0,21-1 16,0 0-16,-21 0 0,21 0 0,0 0 15,-21-21-15,21-21 32,0 0-32,0 0 15,21 0-15,0 0 0,-21-1 16,21-20-16,0 21 0,1-21 16,-1-1-16,-21 22 0,42-21 0,-21 21 15,0-1-15,1 1 0,-1 0 16,21 0-16,-21 21 0,0 0 15,1 0-15,-1 0 0,0 21 16,0 0-16,-21 0 16,0 1-16,0-1 0,0 21 15,0-21-15,0 0 0,0 22 0,0-22 16,0 0-16,0 21 0,0-20 16,0-1-16,0 0 0,0 0 15,0 0 1,0-42-1,21 0 1,0 0-16,-21 0 16,22-1-16,-1 1 0,0-21 0,0 21 15,0-22-15,0 1 0,22 21 16,-22-21-16,21 20 0,1 1 0,-22 0 16,21 0-16,-21 21 0,22-21 0,-22 21 15,0 0-15,0 0 16,-21 21-16,0 0 15,0 0-15,0 0 16,0 1-16,0-1 0,-21 0 0,21 21 0,0-21 16,-21 22-16,21-22 0,0 0 15,0 0-15,0 0 0,0 1 16,0-1-16,21 0 0,0-21 0,0 0 16,0 21-16,1-21 15,20 0-15,-21 0 0,21 0 0,1 0 0,-22-21 16,21 21-16,1-21 0,-22 0 15,21-1-15,-21 1 0,0 0 16,1-21-16,-1 21 0,0-22 0,0 22 16,0-21-16,-21 21 0,21-22 15,-21 22-15,0 0 0,0 0 0,-21 21 32,0 21-17,0 0-15,21 0 0,-21 0 16,21 22-16,0-22 0,-21 0 0,-1 21 15,22-20-15,0 20 0,0-21 0,-21 0 16,21 0-16,-21 1 0,21-1 16,0 0-16,0 0 0,-21-21 0,21-21 47,0 0-47,0 0 15,0-22-15,21 22 0,0 0 16,0-21-16,1-1 0,-1 22 15,0-21-15,0 21 0,0-22 16,0 22-16,22 0 0,-22 0 0,0 0 16,0-1-16,22 22 15,-22 0-15,0 0 0,0 0 0,0 0 16,0 22-16,1-1 0,-22 0 16,0 0-16,0 0 0,0 0 0,0 22 15,0-22-15,0 0 0,0 21 0,0-20 16,0-1-16,0 0 0,0 0 15,0 0-15,0 0 0,0 1 16,0-44 15,0 1-15,0 0-16,0-21 16,0 21-16,21-1 0,0-20 0,0 21 15,0-21-15,0 20 0,22-20 16,-22 21-16,21-21 0,1 20 15,-1 1-15,0 0 0,1 0 0,-1 21 16,0 0-16,1 0 0,-22 0 16,21 21-16,-21-21 0,0 42 0,-21-20 0,0-1 15,0 21-15,0 22 16,0-43-16,0 21 0,0 0 16,0-20-16,-21-1 0,21 21 15,-21-21-15,21 0 0,-21 1 0,0-22 16,21 21-16,21-21 31,0 0-15,21-21-16,-20-1 0,-1 1 15,21 0-15</inkml:trace>
  <inkml:trace contextRef="#ctx0" brushRef="#br0" timeOffset="13904.45">14033 2265 0,'0'0'0,"22"-21"0,-1 0 0,-21-1 16,0 1-16,0 0 0,0 0 15,-21 21 1,-1 0 0,1 21-16,0-21 0,0 21 0,-21 0 15,20 1-15,1 20 0,0-21 0,0 0 16,0 22-16,0-22 0,21 21 16,0-21-16,0 22 0,0-22 0,0 0 15,0 0-15,0 0 0,0 22 16,21-43-16,0 21 15,0-21-15,0 0 16,0-21-16,1-1 16,-22 1-16,0 0 0,0 0 15,0 0-15,0 0 16,0-22-16,0 22 0,0-21 0,0 21 16,0-22-16,21 22 0,0-21 15,-21 21-15,21-1 0,0 1 0,22 0 16,-22 0-16,21 0 0,0 21 15,1 0-15,-1 0 0,0 0 16,1 0-16,-22 0 0,64 21 16,-64 0-16,0 0 0,0 0 0,-21 1 15,0 20-15,0-21 0,0 0 16,0 0-16,0 22 0,0-22 0,-21 0 16,0 21-16,0-20 0,21-1 15,0 0-15,-22 0 0,1 0 16,21 0-16,-21-21 15,21-21 1,0 0 0,0 0-16,21 0 0,0-22 15,1 22-15,-1 0 0,0-21 16,21 21-16,-21-22 0,22 22 0,-1-21 16,0 21-16,-20-22 0,20 22 15,0 0-15,22 21 0,-43 0 16,0 0-16,0 0 0,0 0 15,-21 21-15,22 0 0,-22 0 16,0 1-16,0-1 0,0 21 0,0-21 16,-22 0-16,1 22 0,21-22 15,0 21-15,0-21 0,0 1 0,0 20 16,0-21-16,0 0 0,0 0 16,0 1-16,0-1 0,21-21 15,1 0-15,-1 0 0,0 0 16,21 0-16,-21 0 0,1-21 15,20-1-15,0 1 0,1 0 16,-1 0-16,0 0 0,1-22 0,-1 22 16,0-21-16,1 21 0,-1-22 0,0 1 15,-21 21-15,1-21 16,-1 20-16,-21 1 0,0 0 0,0 0 16,0 0-16,-21 21 0,-1 0 0,-20 0 15,21 0-15,-21 0 0,20 0 16,-20 21-16,21 0 0,21 0 15,0 0-15,0 1 0,0-1 16,0 0-16,0 0 0,0 0 0,21 0 16,0 1-16,-21 20 0,21-21 15,1 0-15,-22 0 0,21 1 0,-21-1 16,0 0-16,0 0 0,0 0 16,0 0-16,-21-21 15,-1 0-15,1 22 0,0-22 0,-21 0 16,21 0-16,-1 0 0,1 0 15,-21 0-15,21 0 0,0 0 16,21-22-16,0 1 16,0 0-16,21 0 0,0 0 15,0 0-15,0 21 0</inkml:trace>
  <inkml:trace contextRef="#ctx0" brushRef="#br0" timeOffset="14271.53">16044 2350 0,'-21'0'0,"0"0"16,21 21-16,-21-21 0,21 21 16,21-21 15,0 0-16,0 0-15,-21-21 16,21 0-16,-21-1 16,0 1-1,-21 21 1,0 0 0,21 21-16,-21-21 15,0 0-15,21 22 0,-21-1 16,21 0-1,21-21 17,0 0-32,0 0 15</inkml:trace>
  <inkml:trace contextRef="#ctx0" brushRef="#br0" timeOffset="14591.04">16679 2117 0,'0'0'0,"21"0"31,-21 21-15,-21 0-1,21 0-15,-21 0 0,0 1 16,21-1-16,-21 0 0,0 0 15,-1 21-15,22-20 0,-21-1 0,0 21 16,0-21-16,21 0 0,-21 22 0,21-22 16,-21 0-16,-1-21 0,22 21 15,0 0-15,22-21 32,-1-21-17,0 21-15,0-21 0,0 0 16,0 0-16,22 0 0</inkml:trace>
  <inkml:trace contextRef="#ctx0" brushRef="#br0" timeOffset="15058.95">17060 2096 0,'0'0'0,"-21"0"31,21 21-16,-21-21-15,0 21 0,21 0 16,-21 0-16,21 0 0,-22 1 0,1-1 16,0 0-16,21 0 0,0 21 15,-21-20-15,0-1 0,21 21 0,0-21 16,0 0-16,0 22 0,0-22 16,0 0-16,0 0 0,0 0 15,21-21-15,0 22 0,0-22 0,0 0 16,1 21-16,-1-21 15,0 0-15,0 0 0,0 0 0,0-21 16,1 21-16,-1-22 0,0 1 16,0 0-16,0 0 0,22-21 0,-22 20 15,0-20-15,0 21 0,0-21 16,-21-1-16,0 22 0,0-21 0,0 21 16,0-22-16,0 22 0,0 0 15,-21 0-15,0 0 0,-21 21 0,20-22 16,1 22-16,0 0 0,-21 0 15,21 0-15,-1 0 0,1 0 16,0 22-16,0-22 0,0 21 0,0-21 16,21 21-16,-22 0 15,22 0-15</inkml:trace>
  <inkml:trace contextRef="#ctx0" brushRef="#br0" timeOffset="15479.71">16827 1630 0,'0'0'0,"-21"0"0,0 0 15,-21 0-15,-1 0 0,22 21 16,0-21-16,-21 21 0,21 22 16,21-22-16,0 0 0,0 0 15,0 0-15,21 0 0,0 1 16,21-22-16,-21 21 0,1-21 16,20 0-16,-21 0 0,0 0 15,22 0-15,-22 0 0,0 0 0,0-21 16,-21-1-16,21 1 15,-21 0-15,0 0 0,0 0 0,0 0 16,0-1-16,-21 1 0,0 0 16,0 21-16,0 0 15,-1 0-15,-20 0 0,21 0 0,0 0 16,0 21-16,-1 0 0,1-21 16,0 22-16,0-22 0,21 21 15</inkml:trace>
  <inkml:trace contextRef="#ctx0" brushRef="#br0" timeOffset="16643.59">2349 1842 0,'0'0'0,"-42"0"0,-21 0 16,41 0-16,1 0 16,42 0 31,1 0-47,-1 0 0,0 0 15,0 0-15,21 0 0,-20 21 16,41-21-16,-21 0 0,22 0 0,-1 0 15,1 0-15,-1 0 0,22 0 16,-21 0-16,20 0 0,-20 0 16,20 0-16,1 0 0,0 0 0,-1 0 15,22 0-15,21 0 0,-21 0 16,21 0-16,0 0 0,21-21 16,-21 21-16,21 0 0,22 0 0,-22-22 15,21 22-15,1 0 0,-1 0 16,0-21-16,1 21 0,-1 0 0,21 0 15,-20-21-15,20 21 0,1 0 16,-1 0-16,1-21 0,-1 21 16,22 0-16,0 0 0,-1 0 0,1 0 15,21 0-15,-22 0 0,22 0 16,0-21-16,-21 21 0,21 0 0,-1 0 16,22 0-16,-42 0 0,21 0 15,0 0-15,0 0 0,-22 0 0,22 0 16,-42 0-16,20 0 0,1 0 15,-22 0-15,-20 0 0,-1 0 16,-21 0-16,-21 0 0,0 0 0,-21 0 16,0 0-16,-21-21 0,-1 21 15,-20 0-15,-1 0 0,-20 0 0,-1 0 16,-21 0-16,0 0 0,0 0 16,1 0-16,-22-22 31,-22 22-31,1 0 15,0 0-15,0-21 0,-21 21 16,20 0-16,-20 0 0,0 0 0,-1 0 16,1 0-16,0 0 15</inkml:trace>
  <inkml:trace contextRef="#ctx0" brushRef="#br0" timeOffset="17687.24">5038 3514 0,'-22'0'0,"44"0"0,-65 0 16,22 0-16,0 0 0,0 0 15,0 0-15,-1 0 0,1 0 16,42 0 31,1 0-47,20 0 0,-21 0 0,0 0 16,22 0-16,-1 0 15,0 0-15,1 0 0,-1 0 0,0 0 0,22 0 16,-1 0-16,1 0 0,20 0 15,1 0-15,0 0 0,21 0 16,-1 0-16,1 0 0,21-21 0,-21 21 16,42 0-16,-21 0 0,21 0 0,1-22 15,-22 22-15,21 0 0,0 0 16,21 0-16,1-21 0,-1 21 0,0 0 16,1 0-16,-1-21 0,21 21 15,1-21-15,-1 21 0,1 0 16,-1-21-16,43 21 0,-21-21 0,21 21 15,-22 0-15,22-22 0,-21 22 16,21-21-16,0 21 0,-22-21 0,22 21 16,0-21-16,-21 21 0,-1-21 15,22 21-15,-21-21 0,21 21 0,-1-22 16,-20 22-16,0 0 0,21-21 16,-22 21-16,1 0 0,0 0 0,-1-21 15,1 21-15,0-21 0,-22 21 16,1 0-16,-1 0 0,-21 0 15,1 0-15,-1 0 0,-21 0 16,0 0-16,1 0 0,-44 0 0,22 0 16,-42 0-16,0 0 0,-1 0 0,-20 0 15,-1 0-15,-20 0 0,-1 0 16,-21 0-16,22 0 0,-22 0 16,-42 0 30,-1 0-30,1 0 0,0 0 15,21-21-15</inkml:trace>
  <inkml:trace contextRef="#ctx0" brushRef="#br0" timeOffset="17800.18">17208 3133 0,'0'21'15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1T12:43:32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0 3620 0</inkml:trace>
  <inkml:trace contextRef="#ctx0" brushRef="#br0" timeOffset="1465.2">1291 5292 0,'0'0'0,"-21"0"16,21 21-16,-21-21 15,21 21 1,21-42 15,0 21-15,0-21-16,22 0 0,-22-1 0,21 1 15,-21 0-15,22 0 0,-22 0 16,0 0-16,0-1 0,0 22 0,-21-21 16,21 21-16,-42 0 15,0 0-15,-21 0 16,-1 21-16,-20 1 0,21-1 15,-22 0-15,1 0 0,20 21 16,-20-20-16,20-1 0,1 21 0,21-21 16,0 0-16,0 22 0,-1-22 15,22 0-15,0 0 0,0 0 0,0 22 16,22-22-16,-1 0 0,0 0 16,21 0-16,1 22 0,-1-22 15,0 0-15,1 21 0,20-20 0,-21 20 16,1-21-16,-1 21 0,-21-20 15,0 20-15,1-21 0,-22 21 0,0-20 16,-22 20-16,-20-21 16,0 0-16,-22 22 0,1-22 0,-1 0 15,1-21-15,-1 21 0,22-21 16,-22 0-16,1 0 0,21 0 0,-1 0 16,1 0-16,21-21 0,-22 0 15,22 0-15,-21-1 0,21 1 0,21-21 16,-21 0-16,21 20 0,0-20 15,0 0-15,0-1 0,21 1 16,-21 0-16,42-1 0,-21 1 0,22 21 16,-1-21-16,0-1 0,1 22 15,-1 0-15,21-21 0,1 20 16,-1 1-16</inkml:trace>
  <inkml:trace contextRef="#ctx0" brushRef="#br0" timeOffset="1731.76">2032 5186 0,'0'21'31,"0"0"-31,0 0 0,0 22 16,-21-22-16,0 21 0,-1 1 0,22 20 16,-21-21-16,0 22 0,0-22 15,0 22-15,0-22 0,21 22 16,-22-1-16,1-21 0,0 1 15,0-1-15,0 0 0,0-20 0,21-1 16,-22 0-16,22 0 0,0 0 16,22-21-1,-1-21 1,0 0-16,0-21 0,0 20 0,0-20 16,1 21-16</inkml:trace>
  <inkml:trace contextRef="#ctx0" brushRef="#br0" timeOffset="1913.03">1693 5715 0,'0'0'0,"-63"21"31,84-21-15,0 0-16,0 0 0,0 0 15,22 0-15,-22 0 0,21-21 16,1 0-16,-1 21 0,0-21 15,1 0-15,-1-1 0,0 22 0</inkml:trace>
  <inkml:trace contextRef="#ctx0" brushRef="#br0" timeOffset="2564.67">2286 5694 0,'0'0'0,"-21"21"0,0 0 0,-1-21 0,1 21 16,0-21-16,0 22 0,0-22 15,21 21-15,21-21 32,0 0-32,21-21 0,-20-1 15,20 22-15,0-21 0,1 0 16,-1 0-16,0 0 0,-21 0 0,22-1 16,-22 1-16,0 0 0,-21 0 15,0 0-15,-21 21 16,0 0-1,-22 0-15,22 0 0,-21 21 0,-22 0 16,22 0-16,0 0 0,-1 22 16,22-22-16,-21 21 0,21 1 0,0-1 15,-1-21-15,22 21 0,0-20 16,0 20-16,0-21 0,0 0 0,22-21 16,-1 21-16,0-21 0,21 22 15,1-22-15,20 0 0,-21 0 0,22-22 16,-1 1-16,1 0 0,21 21 15,-22-42-15,-21 21 0,22-1 0,-22 1 16,1-21-16,-1 0 0,-21 20 16,0-20-16,0 0 0,-21 21 15,0-22-15,0 22 0,0 0 0,0 0 16,0 0-16,-21 21 16,0 21-1,0 0-15,21 0 0,0 21 16,-21 1-16,0 20 0,21-20 0,-22 20 15,22 1-15,0 20 0,-21-20 16,0 20-16,21 1 0,-21 0 16,21 21-16,-21-22 0,0 22 0,-1-21 15,-20 21-15,21-22 0,0 22 0,-22-21 16,1-1-16,21 1 0,-21 0 16,-1-22-16,22 1 0,0-22 15,0 0-15,0 1 0,21-22 0,-22 0 16,22-63-1,22 21-15,-1-22 16,21-20-16,-21 20 0,0-41 0,22 20 16,-1-20-16,0-1 0</inkml:trace>
  <inkml:trace contextRef="#ctx0" brushRef="#br0" timeOffset="2864.23">2921 5863 0,'0'0'0,"0"-42"0,0 0 0,0 20 15,0 1-15,0 0 0,0 0 16,0 0-16,0 0 0,0-1 0,21 22 16,0-21-16,0 0 0,1 21 15,-1 0-15,21 0 0,64 21 16,-85 0 0,-21 1-16,0-1 0,0 21 0,0 0 15,0 1-15,-21-22 0,0 21 16,0 1-16,-22-22 0,22 21 0,-21-21 15,-1 22-15,1-22 0,0 0 16,21-21-16,-22 21 0,22 0 16,-21-21-16,21 0 0,42-21 31,0 21-31,0-21 16,21 0-16,-20 0 0,20-1 0</inkml:trace>
  <inkml:trace contextRef="#ctx0" brushRef="#br0" timeOffset="3216.26">3810 5609 0,'0'0'16,"42"-21"-16,-21 0 0,1 0 15,-1 0-15,-21-1 0,-21 22 16,-1 0-16,-20 0 16,21 0-16,-21 0 0,-22 0 0,22 0 15,-22 0-15,22 22 0,0-1 16,-1 0-16,1-21 0,21 21 0,0 0 15,-1 0-15,22 1 0,0-1 16,22 0-16,-1 0 0,0 0 16,42 0-16,-20 1 0,-1-1 15,0 0-15,1 0 0,-1 0 16,-21 0-16,0-21 0,1 22 0,-1-1 16,-21 0-16,0 0 15,-21 0-15,-1-21 0,1 21 16,-42-21-16,20 0 0,-20 22 0,-1-22 15,1 0-15,-1 21 0,1-21 16,-1 0-16,22 0 0,0 0 0,-1 0 16,22 0-16,0 0 0,42-21 31,0 21-31</inkml:trace>
  <inkml:trace contextRef="#ctx0" brushRef="#br0" timeOffset="3620.3">5355 4995 0,'0'0'0,"0"-42"31,0 63-31,0 0 16,0 1-16,0 20 0,0-21 15,0 21-15,-21 1 0,0 20 0,0-20 16,21-1-16,-22 21 0,1-20 15,0-1-15,0 22 0,0-22 0,0 0 16,-1 1-16,1-1 0,0 0 16,0-21-16,21 1 0,-21-1 0,21 0 15,0 0-15,0 0 0,0-42 32,21 0-32,-21 0 0,21 0 15</inkml:trace>
  <inkml:trace contextRef="#ctx0" brushRef="#br0" timeOffset="4096.01">5038 5482 0,'-22'0'15,"44"0"17,-1 0-32,0 0 0,21 0 0,-21 0 15,22 0-15,-1-21 0,0 0 0,1 21 16,20-21-16,1 21 0,-1-21 15,1 21-15,-22 0 0,22-22 16,-22 22-16,0 0 0,-21 0 16,22 0-16,-43 22 15,0-1-15,0 0 0,0 0 0,-21 21 16,-22 1-16,22-22 0,0 21 16,-21 1-16,20-1 0,1 0 0,0 1 15,0-22-15,21 0 0,0 21 16,0-21-16,0 1 0,21-1 15,0-21-15,22 0 0,-22 0 0,21 0 16,0 0-16,1-21 0,-1-1 16,22 1-16,-22 0 0,0 0 15,1 0-15,-22-22 0,21 1 0,-21 0 16,22-1-16,-43-20 0,0 21 16,0-1-16,0 1 0,0 0 0,0-1 15,-22 22-15,-20 0 0,21 0 0,-21 0 16,-22 21-16,22 0 0,-22 0 15,22 21-15,-22 0 0,22 0 0,-21 0 16,20 22-16,22-22 0,-21 21 16,-1-21-16,22 22 0,21-1 0,0-21 15,0 0-15,0 0 0,21 1 0,1-1 16,20 0-16</inkml:trace>
  <inkml:trace contextRef="#ctx0" brushRef="#br0" timeOffset="5035.96">7514 5355 0,'42'-42'31,"-20"21"-31,-1 0 0,0-1 0,0 1 16,0 0-16,0 0 0,1 0 0,-22 0 15,0-1-15,21-20 0,-21 21 16,0 0-16,-21 21 15,-1 0-15,1 0 0,-21 0 16,21 21-16,0 0 0,-22 21 16,22-20-16,-21 20 0,21 0 0,-1 1 15,-20-1-15,21 0 0,0 1 16,21-1-16,-21 21 0,21-20 0,-22-1 16,22 0-16,0-20 0,0 20 0,0 0 15,0-21-15,22 1 0,-1-1 16,21 0-16,-21-21 0,0 0 0,22 0 15,-1 0-15,0 0 0,1 0 16,20-21-16,-20 0 0,20-1 0,1 1 16,-22-21-16,21 0 0,-20 20 15,20-20-15,-20 0 0,-1-1 0,-21 1 16,0 21-16,0-21 0,-21 20 0,0-20 16,0 21-16,0 0 15,-21 21-15,0 0 0,0 0 16,0 21-16,0 0 0,-1-21 0,1 21 15,21 0-15,0 1 16,0-1-16,0 0 0,0 21 16,21-21-16,1 1 0,-22-1 0,42 0 0,-21 21 15,0-21-15,0 1 0,1-1 16,-1 0-16,0 0 0,0 0 0,-21 0 16,21 1-16,0-22 0,-21 21 0,22-21 15,-22 21-15,21-21 16,0 0-16,0 0 0,0 0 15,0 0-15,-21-21 0,43 21 16,-22-21-16,0-1 0,0 1 16,22 0-16,-22 0 0,21-21 0,-21 20 15,22-20-15,-22 21 0,0-21 16,0 20-16,0 1 0,0-21 0,1 21 16,-22 0-16,0-1 0,-22 22 31,1 0-31,0 22 0,-21-1 15,21 0-15,-1 0 0,1 0 0,0 22 16,0-22-16,0 0 16,0 21-16,21-21 0,-22 22 0,22-22 15,0 0-15,0 0 0,0 0 0,0 1 16,22-1-16,-1 0 0,21-21 16,0 0-16,1 21 0,-1-21 0,22 0 15,-22 0-15,21 0 0,1 0 0,-1-21 16,1 0-16,-22 21 0,22-21 15,-22-1-15,22-20 0,-22 21 0</inkml:trace>
  <inkml:trace contextRef="#ctx0" brushRef="#br0" timeOffset="5896.89">9694 5376 0,'0'0'0,"0"-21"0,0 0 0,0 0 16,0 0-16,-21 0 0,0 21 16,0 0-16,0 0 0,-1 0 0,1 0 15,0 0-15,0 0 0,0 21 16,-22 0-16,22 0 0,0 21 15,0-20-15,0 20 0,0 0 0,-1-21 16,1 22-16,0-1 0,21 0 0,0-20 16,0 20-16,-21-21 0,21 0 15,0 0-15,0 1 0,0-1 0,21 0 16,0-21-16,0 0 16,1 0-16,-1-21 15,0 0-15,0-1 0,0 1 16,0 0-16,1-21 0,-1 21 0,0-22 0,0 1 15,21 0-15,-20-1 0,-1 1 16,0 0-16,0 20 0,-21-20 16,0 21-16,21 21 0,-21-21 0,0 42 31,-21 0-31,0 21 0,21-20 16,0 20-16,-21 0 0,21-21 0,0 22 15,-21-1-15,21 0 0,0-20 16,0 20-16,0-21 0,0 0 15,21 0-15,0 1 0,0-1 0,0-21 16,22 0-16,-22 0 0,21 0 16,-21 0-16,22 0 0,-1 0 0,0-21 0,1-1 15,-1 1-15,0 0 0,1-21 16,-1-1-16,0 1 0,1 0 16,-1-1-16,0 1 0,-21-21 0,22-1 15,-1 1-15,-21-1 0,22 1 16,-22 20-16,0-20 0,0 20 0,-21 1 15,0 21-15,0 0 0,0 0 0,0-1 16,-21 44 0,0-1-16,0 0 0,-1 21 0,1 1 15,0-1-15,0 0 0,0 22 16,0-22-16,-1 22 0,1-22 0,0 21 16,21-20-16,0 20 0,0-20 0,0-1 15,0 0-15,0 1 16,0-22-16,0 0 0,21 0 0,0 0 15,1 0-15,-1 1 0,0-22 16,0 0-16,0 0 0,0 0 0,1 0 16,20-22-16,-21 1 0,43-21 15,-43 21-15,21 0 0,-21-22 0,22 1 16,-22 21-16,0-22 0,0 1 16,0 21-16,0-21 0,1 20 0,-22 1 15,0 0-15,-22 42 16,22 0-1,-21 1-15,0-1 0,0 0 0,0 21 16,21 1-16,0-22 0,0 21 16,0-21-16,0 0 0,0 22 15,0-22-15,0 0 0,21 0 0,0 0 16,0-21-16,0 0 0,1 22 0,20-22 16,-21 0-16,0 0 0,0 0 15,22-22-15,-22 1 0,0 21 0,0-21 16,0 0-16,22-43 0</inkml:trace>
  <inkml:trace contextRef="#ctx0" brushRef="#br0" timeOffset="6084.48">10139 5186 0,'-21'21'0,"42"-42"0,-21 42 15,21-21-15,21 0 16,1 0-16,-1 0 0,0 0 16,1 0-16,-1 0 0,21 0 0,-20-21 15,20 0-15,1 21 0,-1-21 0</inkml:trace>
  <inkml:trace contextRef="#ctx0" brushRef="#br0" timeOffset="6539.75">12636 5249 0,'0'0'15,"-21"-21"-15,-21 0 0,21 0 0,0 21 16,-1-21-16,22 0 0,-21-1 16,21 1-16,-21 21 0,0-21 0,21 0 15,-21 21-15,0 0 16,-1 21-16,22 0 0,-21 0 0,0 22 16,0-1-16,0 22 0,21-1 0,-21 22 15,-1-22-15,1 22 0,0 0 16,0 20-16,-21-20 0,20 0 0,1-1 15,-21 1-15,21 0 0,-22 21 0,1-22 16,21 1-16,-21 21 16,-1-22-16,22 1 0,-21 0 0,-22 63 15,43-85-15,0 1 0,0-1 16,0-20-16,21-1 0,0 0 16,0-20-16,0-1 0,0 0 0,0-42 15,0 0-15,0-1 16,0-20-16,21 0 0,0-1 0,0-20 15,-21-1-15,21 1 0</inkml:trace>
  <inkml:trace contextRef="#ctx0" brushRef="#br0" timeOffset="6881.06">11917 5779 0,'0'0'0,"0"-170"0,0 86 0,0 20 16,-21 1-16,-1-1 0,22 1 0,0-1 15,0 22-15,0-1 0,0 1 16,0 0-16,0-1 0,22 1 0,20 0 15,0 21-15,1-1 16,20 1-16,1 21 0,20 0 0,-20 21 16,-1 1-16,1-1 0,-1 21 0,1 0 15,-1 1-15,1 63 16,-22-64-16,-42 0 0,0 1 0,0-1 16,-21 0-16,0 1 0,-22-22 15,1 21-15,-21-21 0,20 0 0,-20 1 16,-1-1-16,1 0 0,-1-21 0,1 0 15,20 21-15,-20-21 16,21 0-16,20 0 0,-20 0 0,21 0 16,21-21-1,21 0-15,0 21 16,22-21-16,-1 21 0,0-22 0,1 1 16,20 21-16,-21-21 0,22-21 15,-1 21-15,1-1 0,-1-20 0</inkml:trace>
  <inkml:trace contextRef="#ctx0" brushRef="#br0" timeOffset="7664.47">13293 4763 0,'0'0'0,"0"-22"15,-43 22 1,22 0-16,-21 0 0,21 0 0,-43 43 16,22-22-16,21 21 15,-22 1-15,1-1 0,21 21 0,0-20 16,-22 20-16,22-20 0,-21 20 0,21-21 15,-1 1-15,1-1 0,0 0 16,21 1-16,0-1 0,0-21 0,-21 22 16,21-22-16,0 0 0,0 0 15,0 0-15,21-21 16,0 0-16,0-21 16,1 21-16,-1-21 0,0 0 15,0-22-15,0 22 0,0 0 16,22-21-16,-22 21 0,0-22 0,0 22 15,0 0-15,1 0 0,-1 0 16,0 21-16,0 0 0,-21 21 16,0 0-1,21 0-15,-21 0 0,0 0 0,0 22 16,0-22-16,21 0 0,-21 0 0,0 0 16,22 1-16,-1-1 0,-21 0 15,21-21-15,0 21 0,0 0 16,0-21-16,1 0 0,-1 0 0,0 0 15,0 0-15,0-21 0,0 0 16,1 21-16,-1-21 0,21 0 16,-21-1-16,0 1 0,1 0 0,-22-21 15,21 21-15,0-1 0,-21-20 16,0 21-16,0 0 0,0 0 16,0 42-1,0 0 1,0 0-16,0 0 0,0 0 15,0 1-15,0-1 0,0 0 0,0 0 16,0 21-16,0-20 0,0-1 16,0 0-16,21 0 0,0-21 15,0 0-15,1 0 0,-1 0 16,0 0-16,0 0 0,0 0 16,0-21-16,1 0 0,-22 0 0,21-1 15,0 1-15,0 0 0,-21-42 16,0 20-16,0 1 0,0 0 15,0 20-15,0-20 0,-21 0 16,21 21-16,-21-1 0,0 1 0,-22 21 16,22 0-16,0 0 0,0 0 0,-22 0 15,22 0-15,0 21 0,0 1 16,0-1-16,0 0 0,-1 0 0,22 0 16,0 0-16,0 1 0,0-1 15,0 0-15,0 0 0,22-21 16,-1 0-16,21 0 15,-21 0-15,22 0 0,-1-21 16</inkml:trace>
  <inkml:trace contextRef="#ctx0" brushRef="#br0" timeOffset="7924.32">14478 4784 0,'0'0'16,"21"-43"-16,0 1 0,-21 21 0,0 0 0,0 0 15,-21 21 1,0 21-16,0 0 0,0 21 15,-1 1-15,1 20 0,-21-21 16,21 22-16,0-1 0,-1 1 16,-20-1-16,21 1 0,0-22 0,0 1 15,21-1-15,0 0 0,-22 1 16,22-1-16,0-21 0,0 0 0,0 0 16,0 1-16,0-1 0,22-21 15,-1 0-15,0 0 16,21-21-16,-21 21 0,22-22 15,-22 1-15,21-21 0,1 21 0,-22-22 16,21 1-16</inkml:trace>
  <inkml:trace contextRef="#ctx0" brushRef="#br0" timeOffset="8226.78">14668 5122 0,'-21'64'16,"0"-22"-16,0-21 15,0 22-15,21-22 0,-21 21 16,21-21-16,-22 22 0,22-22 0,0 0 15,0 0-15,0 0 0,0 1 0,22-1 16,-1 0-16,0-21 16,0 0-16,0 0 0,0 0 0,1 0 15,-1 0-15,21 0 0,-21-21 0,0 0 16,1-1-16,-1 1 0,-21-21 16,21 21-16,-21-22 0,21 1 0,-21 0 15,0-1-15,0 22 0,0-21 16,0 0-16,0 20 0,-21 1 15,0 21-15,0 0 0,-1 0 0,1 0 16,0 0-16,0 0 0,0 0 16,-22 0-16,22 21 0,0 1 0,0-22 15,0 21-15,0-21 0,-1 0 16,1 0-16</inkml:trace>
  <inkml:trace contextRef="#ctx0" brushRef="#br0" timeOffset="8399.68">14160 5038 0,'0'0'0,"22"0"15,-1 0 1,0 0-16,21 0 0,1-21 16,-1 21-16,0 0 0,1 0 0,-1-22 15,0 22-15,1-21 0,-1 21 16,0-21-16,1 0 0,-22 21 0,21-21 15</inkml:trace>
  <inkml:trace contextRef="#ctx0" brushRef="#br0" timeOffset="9629.36">16044 5419 0,'0'0'0,"-42"0"0,-85 42 16,106-21-16,0-21 0,-1 0 16,1 0-16,42 0 15,1 0 1,-1-21-16,21 21 0,0-21 15,22 0-15,-1 0 0,1-1 16,21-20-16,-1 21 0,1-21 0,0-1 16,-1-20-16,1 20 0,-22-20 15,1-1-15,-1 1 0,-20-1 0,-22 1 16,21-1-16,-42 1 0,0 21 0,0-22 16,0 22-16,-21-1 0,0 1 15,-21 21-15,-1 0 0,1 0 0,0 21 16,-1 0-16,-20 0 0,20 21 15,-20 0-15,21 21 0,-22 1 0,22-1 16,-1 43-16,1-1 0,0 22 16,-1-21-16,1 21 0,0-1 15,21 22-15,-22-21 0,22 0 0,0 21 16,0-21-16,0 0 0,-1 21 16,1-21-16,0 21 0,0 0 0,0 0 15,0 0-15,-1 0 0,1 0 0,-21 0 16,21 0-16,-22 0 0,1 0 0,21 0 15,-21-22-15,-1 22 16,22-21-16,-21 0 0,21 0 0,-22 0 16,22 0-16,0-22 0,21 1 0,0-22 15,0 22-15,0-21 0,0-22 0,0 21 16,0-20-16,0-22 0,0 0 16,21-21-16,0 0 0,0-21 0,22 0 15,-1 0-15,0-22 0,1-20 0,-1-1 16,22-20-16,-22-22 0,43 0 0,-22 0 15,1-21-15,20-21 0,-20 0 0,-1 21 16,1-21-16,-1 21 0,1-22 16,-22 22-16,-21 0 0,0 0 0,1 0 15,-22 22-15,0 20 0,0-21 0,-22 43 16,1-22-16,0 21 0,-21 1 16,-1-1-16,1 22 0,0 0 0,-22-1 15,22 22-15,0 0 0,-1 21 16,1 0-16,0 0 0,20 0 15,1 0-15,0 0 0,42 0 32,22 0-32,-22 0 15,21 0-15,0-21 0,22 0 0,-22 0 16,22-1-16,-1 1 0,1 0 16,-1 0-16,1 0 0,-22 0 0,22-22 15,-22 22-15,0 0 0,1 0 16,-22-22-16,0 22 0,0 0 0,0-21 15,0 42-15,-21-21 16,-21 21 15,21 21-31,-21-21 0,21 21 16,0 0-16,0 0 0,0 22 16,0-22-16,0 0 0,0 0 0,0 0 15,0 0-15,0 1 0,0-1 16,21 0-16,0-21 0,1 0 15,-1 0-15,0 0 0,21 0 0,-21 0 16,1-21-16,20 21 0,-21-21 16,21-1-16,-20 1 0,20 0 15,-21 0-15,-21 0 0,0-22 0,0 22 16,0 0-16,0-21 0,0 21 16,0-22-16,-21 22 0,0 0 0,0 0 15,-22 0-15,22 21 0,0 0 16,-21 0-16,20 0 0,1 21 0,-21 0 15,21 0-15,0 0 0,-1 0 0,22 1 16,-21-1-16,21 0 0,0 0 16,-21 21-16,21-20 0,0-1 0,0 0 15,21 0-15,0-21 16,1 0-16,-1 0 0,21 0 16,-21 0-16,0-21 0,22 0 0,-22 0 15,21-1-15</inkml:trace>
  <inkml:trace contextRef="#ctx0" brushRef="#br0" timeOffset="9864.67">17568 4995 0,'21'-42'0,"-42"84"0,85-147 0,-43 62 0,0 1 15,0 0-15,-21 20 0,0 44 32,0 20-32,-21-21 0,0 43 15,0-22-15,0 0 0,-1 22 0,1-22 16,0 22-16,0-22 0,0 21 0,0-20 15,-1-1-15,22 0 0,-21-20 16,21 20-16,-21-21 0,21 0 16,0 0-16,0 1 0,0-1 15,0 0-15,21-21 16,0 0-16,1 0 0,-1 0 0,0 0 16,21 0-16,-21 0 0</inkml:trace>
  <inkml:trace contextRef="#ctx0" brushRef="#br0" timeOffset="11009.55">18330 5398 0,'0'0'0,"43"-22"0,-1 1 16,0 0-16,-21-21 15,1 21-15,-22-1 0,0-20 0,0 21 16,0 0-16,-22 0 0,1-1 16,-21 1-16,21 0 0,0 21 0,-22 0 15,1 0-15,21 0 0,-22 21 0,1 0 16,0 22-16,21-22 0,-22 21 15,22 1-15,-21-1 0,21-21 0,-1 21 16,1 1-16,0-1 0,0 0 16,21 22-16,0-43 0,0 0 15,0 0-15,0 1 0,21-1 0,0-21 16,0 0-16,1 0 0,-1 0 16,21 0-16,0-21 0,-20 21 0,20-22 15,0-20-15,1 21 0,-1-21 16,0-1-16,1 1 0,-1 0 15,21-22-15,-20 1 0,-1-1 0,0-21 16,1 1-16,-1-1 0,-21 22 16,22-22-16,-22 21 0,0 1 0,0-1 15,0 1-15,-21 21 0,0 20 16,0 1-16,0 0 0,-21 42 16,0 0-16,-21 1 15,20 20-15,1 0 0,0 22 0,-21-1 16,21 1-16,-1-1 0,1 22 15,0-22-15,21 1 0,0-1 0,-21-20 16,21-1-16,0 0 0,0 1 0,0-1 16,0-21-16,0 22 15,0-22-15,21-21 0,-21 21 0,21 0 16,0-21-16,1 0 0,-1 0 0,0 0 16,0 0-16,21 0 0,-20 0 15,20-21-15,-21 21 0,21-21 0,1 21 16,-22 0-16,0-21 0,0 21 0,0 0 15,1 0-15,-22-22 16,0 1 0,0 0 15,21 0-31,0 21 16,0-21-16,0 0 0,0-1 15,1 1-15,-1 0 0,0 0 0,0 0 16,0 0-16,0-1 0,1 1 15,-1 0-15,-21 0 0,-21 42 32,-1 0-32,-20 0 0,21 1 15,-21 41-15,20-42 0,1 0 16,0 22-16,0-22 0,21 0 16,-21 0-16,21 0 0,0 1 15,0-1-15,0 0 0,0 0 0,0 0 16,21-21-1,0 0-15,0 0 16,0 0-16,1 0 0,-1-21 0,0 0 16,21 0-16,-21 0 0,1-1 15,-1-20-15,21 21 0,-21-21 0,22-1 16,-1 1-16,-21 0 0,21 20 16,1-20-16,-1 21 0,-21 0 0,22 0 15,-22 21-15,21 0 0,-21 0 0,0 21 16,1 0-16,-22 0 0,0 21 15,0-20-15,0 20 0,0-21 0,0 21 16,0-20-16,0 20 16,0-21-16,0 21 0,0-20 0,0-1 15,0 0-15,0 0 0,0-42 32,0 0-17,0 0-15,0-22 0,0 22 16,21-21-16,0-1 0,0 1 15,21 0-15,-20-1 0,20-20 0,-21 21 16,21-1-16,-20 1 0,-1 21 16,21 0-16,-21-1 0,0 1 15,1 21-15,-1 0 0,0 0 16,0 21-16,0 1 0,-21-1 0,0 21 16,21-21-16,-21 22 0,0-22 0,22 21 15,-22-21-15,0 22 0,0-1 16</inkml:trace>
  <inkml:trace contextRef="#ctx0" brushRef="#br0" timeOffset="11652">20849 5906 0,'0'0'0,"-21"21"31,0-21-31,0 0 0,-1 0 16,-20 0-16,21 0 0,0 0 16,-22 0-16,1 21 0,-64-21 15,43 0-15,-1 0 0,1 21 16,-1-21-16,-20 0 0,-1 0 0,0 21 0,-21-21 16,1 0-16,-22 0 0,0 21 15,0-21-15,-22 0 0,1 22 0,0-22 16,-21 0-16,-1 21 0,-20-21 0,-1 0 15,-20 0-15,-1 21 0,-21-21 16,0 0-16,-21 0 0,0 21 16,22-21-16,-44 21 0,22-21 0,-21 0 15,21 0-15,-21 21 0,0-21 16,0 22-16,-22-22 0,22 21 0,-21-21 16,0 21-16,-1-21 0,1 21 0,-22 0 15,22 0-15,-21 1 0,-1-1 0,1-21 16,-1 42-16,-21-21 15,1 0-15,20 1 0,-20-1 0,20 0 0,-21 0 16,22 0-16,-22 0 0,22 1 16,-1-1-16,1 0 0,-1 0 0,1 0 15,-1-21-15,22 21 0,-22 1 0,22-1 16,0-21-16,21 21 0,-22 0 16,22-21-16,0 21 0,21 0 0,-21-21 15,21 22-15,0-22 0,0 21 16,21 0-16,0 0 0,21-21 0,-20 21 15,41 0-15,-21 1 0,22-1 0,21-21 16,-1 21-16,1 0 0,0-21 16,20 21-16,1 0 0,21-21 0,0 22 15,0-22-15,85 0 0,42 21 16,0-42 31,0-1-32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1T12:50:39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7980 0,'0'21'15,"0"0"-15</inkml:trace>
  <inkml:trace contextRef="#ctx0" brushRef="#br0" timeOffset="927.97">1799 10160 0,'0'0'0,"0"-21"0,0 0 0,0 0 15,0-1-15,0 1 16,0 0-16,21 21 0,0-21 15,-21 0-15,22 21 0,-1-21 16,-21-1-16,21 22 0,0-21 0,0 0 16,0 21-16,1-21 0,-1 21 15,-21-21-15,-21 21 32,-1 0-32,1 0 0,-21 0 0,0 0 15,-1 0-15,-20 21 0,-1 0 16,1 21-16,-1-20 0,1-1 15,-1 21-15,1 0 0,-1-20 0,22-1 16,0 21-16,20-21 0,22 0 16,0 22-16,43-22 0,-22 0 15,21 21-15,22-20 0,-1-1 0,1 21 16,20-21-16,-20 0 0,-1 22 16,1-22-16,-22 21 0,1-21 0,-1 22 15,-21-22-15,-21 0 0,0 21 0,0-20 16,-21-1-16,-43 0 0,22 0 15,-43 0-15,1 0 0,-22 1 16,0-22-16,21 0 0,-20 0 16,20 0-16,-21 0 0,43 0 0,-22 0 15,43 0-15,-22-22 16,22 1-16,-1 0 0,22-21 0,0 21 0,21-22 16,0 1-16,0 0 0,21 20 15,0-20-15,22 0 0,-1-1 0,0 1 16,22 0-16,-1-1 0,22 1 15,21 0-15,-21-1 0,42 1 0,-22 21 16,1-21-16</inkml:trace>
  <inkml:trace contextRef="#ctx0" brushRef="#br0" timeOffset="1156.32">2561 9758 0,'0'0'0,"21"0"0,-21 21 15,0 21 1,0-20-16,-21 20 0,-21 0 0,21 1 15,-1 20-15,-20-21 0,21 22 16,-21-22-16,-1 43 0,22-22 0,-21 1 16,-1-1-16,1 1 0,21-22 15,0 1-15,0-1 0,-1 0 0,1 1 16,21-22-16,0 0 0,0 0 16,0 0-16,21-21 15,1-21-15,-1 0 16,0 0-16,0-22 15,0 22-15</inkml:trace>
  <inkml:trace contextRef="#ctx0" brushRef="#br0" timeOffset="1344.73">2053 10414 0,'0'0'0,"-21"21"0,0-21 0,0 21 15,-1 1-15,22-1 16,22-21-1,-1 0-15,0 0 0,0 0 16,21 0-16,1 0 16,20 0-16,-20-21 0,41-1 0,-20 1 15,-1 0-15,1 0 0,-1 21 16,1-21-16</inkml:trace>
  <inkml:trace contextRef="#ctx0" brushRef="#br0" timeOffset="1959.59">2773 10372 0,'0'0'0,"-21"0"0,-22 21 0,22 0 16,0-21-16,-21 21 0,20 0 16,22 1-16,-21-22 0,42 0 31,1 0-31,-1 0 0,0 0 16,21 0-16,1-22 0,-1 22 0,0-21 15,1 0-15,-1 0 0,0 0 16,1 0-16,-22-1 0,0 22 0,0-21 15,0 21-15,-21-21 16,-21 21-16,0 0 0,0 0 16,-22 0-16,22 21 0,-21-21 0,-22 21 15,22 1-15,0 20 0,-1-21 16,-20 21-16,42-20 0,-22 20 16,22 0-16,-21 1 0,42-22 0,0 21 15,0-21-15,0 0 0,0 1 16,21-1-16,0 0 0,22 0 15,-1 0-15,0-21 0,1 0 0,-1 0 16,21 0-16,1 0 0,-1-21 0,1 0 16,-1 0-16,1 0 0,21-1 15,-22-20-15,1 0 0,-1 21 0,1-22 16,-22 1-16,-21-22 0,21 22 16,-20 21-16,-22-21 0,0 20 0,0 1 15,0 0-15,0 0 0,-22 21 16,1 0-16,0 21 15,0 21-15,0-20 0,0 20 0,-1 21 16,1 1-16,0-22 0,0 43 16,0-22-16,0 1 0,-1 21 15,22-22-15,-21 22 0,0 21 0,0-22 16,0 1-16,0 21 0,-1-22 16,1 1-16,-21 0 0,21-1 0,0 1 15,-22-21-15,22 20 0,0-20 0,0-1 16,0-20-16,-1-1 0,1 0 15,21-21-15,-21 1 0,42-44 16,0 1 0,1-21-16,-1 0 0,0-22 15,21 1-15,-21-1 0</inkml:trace>
  <inkml:trace contextRef="#ctx0" brushRef="#br0" timeOffset="2261.51">3556 10605 0,'0'-43'0,"0"86"0,0-107 0,0 22 0,0 21 16,0-1-16,0-20 0,21 21 15,0 0-15,0 0 0,22-1 0,-22 22 16,21-21-16,1 21 0,-1 0 16,0 0-16,1 0 0,-1 0 15,-21 21-15,21-21 0,-20 22 0,-22-1 16,0 21-16,0-21 0,0 22 0,-43-22 15,1 0-15,0 21 0,-1-21 16,-20 1-16,20-1 0,-20 0 0,-1 0 16,22 0-16,-21 0 0,20-21 15,22 22-15,-21-22 0,21 0 0,42 0 32,21-22-32,-21 22 0,22-21 15,20 0-15,-21 0 0,22 0 0</inkml:trace>
  <inkml:trace contextRef="#ctx0" brushRef="#br0" timeOffset="2580.51">4424 10308 0,'0'0'0,"0"-21"15,-21-21 1,-1 42-16,1 0 16,-21 0-16,0 0 0,20 0 0,-20 0 15,21 0-15,0 0 0,-22 0 16,22 21-16,21 0 0,0 0 15,0 0-15,0 1 0,0-1 16,0 0-16,21 0 0,1 0 0,20 0 16,-21 1-16,0-1 0,22 0 0,-22 0 15,0 0-15,21 0 0,-42 1 16,21-1-16,-21 0 0,0 0 16,-21 0-16,0-21 0,0 21 15,-21-21-15,-1 0 0,1 0 16,0 0-16,-1 0 0,-20 0 0,20 0 15,1 0-15,-21 0 0,20 0 0,22 0 16,-21 0-16,21 0 0,21-21 16,0 0-16,21 0 15,21-21-15</inkml:trace>
  <inkml:trace contextRef="#ctx0" brushRef="#br0" timeOffset="2932.63">5948 9546 0,'0'0'0,"-21"-42"0,-64-22 31,64 43-31,0 21 0,-1 0 16,1 21-16,0 1 0,0-1 15,-64 169 1,85-126 0,-21-1-16,0-20 0,0 20 0,0 1 15,-1-1-15,1-21 0,0 22 16,0-1-16,0 1 0,0-22 0,-1 1 16,1 20-16,0-21 0,0-20 15,21 20-15,-21-21 0,21 0 0,0 0 16,21-21-1,0-21 1,21-21-16,-20 21 0,20-22 0</inkml:trace>
  <inkml:trace contextRef="#ctx0" brushRef="#br0" timeOffset="3268.31">6096 9991 0,'21'0'0,"-42"0"0,42 21 16,-42 0-1,0 0-15,0 0 0,-1 22 0,1-22 16,0 21-16,-21-21 0,21 22 0,-1-1 16,1-21-16,0 22 0,21-1 15,0-21-15,0 21 0,0-20 16,0-1-16,21 0 0,0-21 0,1 21 0,20-21 16,-21 0-16,21 0 0,-20 0 15,20-21-15,0 0 0,1 0 16,-22-1-16,21 1 0,-21-21 0,0 0 15,1 20-15,-1-20 0,-21 0 16,0 21-16,0-22 0,0 22 0,0 0 16,-21 0-16,-1 0 0,1-1 0,-21 22 15,21 0-15,-22 0 0,22 0 16,-21 0-16,21 0 0,-22 0 0,22 0 16,0 0-16,-21 0 0,21 0 15,-1 0-15,1 0 0,0 0 16</inkml:trace>
  <inkml:trace contextRef="#ctx0" brushRef="#br0" timeOffset="3454.29">5376 9864 0,'0'0'0,"-21"0"16,0 0-1,42 0-15,0 0 16,22 0-16,-1 0 0,0 0 0,22 0 15,-1-21-15,1 21 0,-1-22 0,1 22 16,-1-21-16,1 0 0,-1 21 16,-20-21-16,-1 21 0,0-21 0,1 0 15</inkml:trace>
  <inkml:trace contextRef="#ctx0" brushRef="#br0" timeOffset="4036.21">7895 9673 0,'0'0'0,"-21"0"15,-85 21 1,106 1-16,21-22 31,22 0-31,-22-22 0,21 22 0,0-21 16,22 0-16,-22 0 0,22 0 0,-1 0 15,-20-1-15,-1 1 0,0 0 16,1 0-16,-22 0 0,0 21 0,-21-21 16,0-1-16,-21 22 15,0 0-15,-22 0 0,1 0 0,0 0 16,-22 22-16,1-1 0,-1 0 0,1 0 15,-1 21-15,1-20 0,20 20 16,1 0-16,0-21 0,20 22 16,1-1-16,21-21 0,0 22 0,0-1 15,21-21-15,1 21 0,-1 1 16,21-22-16,0 21 0,1-21 0,-1 22 16,0-22-16,1 0 0,-1 21 0,0-20 15,-20-1-15,-1 0 0,0 0 16,-21 0-16,0 0 0,-21 1 0,0-22 15,-22 21-15,-20 0 0,20-21 0,-41 0 16,20 0-16,1 0 0,-1 0 16,1 0-16,-1-21 0,22 0 0,0-1 15,-1 1-15,22 0 0,0 21 0,0-21 16,21 0-16,0 0 0,0-1 16,0 1-16,0 0 0,21 0 15,0 0-15,21 0 0,1 21 0,-1-22 16,22 1-16,-1 21 0,1-21 15,-1 21-15,1-21 0</inkml:trace>
  <inkml:trace contextRef="#ctx0" brushRef="#br0" timeOffset="4607.41">8276 10097 0,'0'0'16,"0"21"-16,0 0 0,0 0 15,21-21 16,0 0-31,1 0 0,20 0 16,-21 0-16,0-21 0,22 21 16,-22-21-16,21 0 0,-21-1 0,22 1 15,-22 0-15,0 0 0,0 0 0,0 0 16,-21-22-16,0 22 0,0 0 16,0 0-16,-21 21 0,-21 0 15,21 0-15,-22 0 0,22 0 0,-21 21 16,-1 0-16,22 0 0,-21 0 15,21 1-15,-22-1 0,22 21 0,0-21 16,0 0-16,0 22 0,0-22 0,21 21 16,0-21-16,0 1 15,0-1-15,0 0 0,0 0 0,21 0 16,0 0-16,0 1 0,0-22 0,22 21 16,-1-21-16,0 0 0,1 0 15,20 0-15,1 0 0,-1 0 0,1-21 16,20 21-16,-20-22 0,-1 1 0,1 0 15,-1 0-15,-20 0 0,-1-22 16,0 22-16,1 0 0,-22-21 0,0 21 16,-21-22-16,0 22 0,0 0 0,0 0 15,0 0-15,-21 21 16,0 0-16,-1 0 0,1 0 16,-21 0-16,21 0 0,0 0 0,-1 21 15,1 0-15,0 21 0,0-21 0,21 1 16,0-1-16,0 0 0,0 21 15,0-21-15,0 1 0,0-1 0,0 0 16,0 0-16,21 0 0,0 0 0,0 1 16,1-22-16,20 0 0,-21 0 15,21 0-15,22 0 0,-22 0 0,1-22 16,20 1-16,1 0 0,-1 0 0,1 0 16</inkml:trace>
  <inkml:trace contextRef="#ctx0" brushRef="#br0" timeOffset="4876">10985 9313 0,'0'0'0,"0"-21"0,-84 21 32,63 21-32,-1 22 0,1-22 15,-21 21-15,21 22 0,0-22 0,-22 22 16,22-1-16,0 1 0,0-1 0,0 1 15,-1-1-15,1-21 0,0 1 16,0-1-16,0 0 0,0 1 16,-1-1-16,22-21 0,0 22 0,0-22 15,0 0-15,0 0 0,0 0 16,22-21 0,-1-21-16,21 0 0,-21 0 15,22 0-15</inkml:trace>
  <inkml:trace contextRef="#ctx0" brushRef="#br0" timeOffset="5563.84">11430 9356 0,'0'0'0,"21"-85"31,-21 106-15,-21 0-16,0 1 0,0 20 0,-1 0 15,1 1-15,0 20 0,-21 1 16,21-1-16,-22 1 0,22-1 0,-21 1 15,21-1-15,-22-21 0,22 1 16,-21-1-16,-1 43 0,22-64 16,0 0-16,21 0 0,0 0 0,-21 1 15,42-22 17,0 0-32,0-22 0,1 1 15,-1 0-15,21-21 0,-21 21 0,22-1 16,-22-20-16,0 21 0,21 0 15,-21 0-15,1-1 0,-1 1 0,0 0 16,0 21-16,0 0 16,-21 21-16,0 0 15,0 1-15,0-1 0,0 0 0,0 0 16,0 0-16,0 0 0,0 1 0,0-1 16,0 0-16,0 0 0,0 0 15,0 0-15,21 1 16,1-22-16,-1 0 0,0 0 0,0 0 15,0 0-15,22 0 0,-22 0 0,21 0 16,-21 0-16,22 0 16,-1-22-16,0 1 0,-21 0 0,22 0 0,-22-21 15,21 20-15,-21-20 0,22 21 16,-22-21-16,-21-1 0,0 22 16,0 0-16,0-21 0,0 20 0,0 1 15,-21 21-15,0 0 16,-1 0-16,-20 0 0,21 21 0,0 1 15,0 20-15,-1-21 0,1 0 16,0 22-16,0-22 0,21 21 0,0 22 16,0-43-16,0 0 0,0 0 15,0 0-15,0 0 16,21 1-16,0-1 0,0-21 0,1 21 16,-1-21-16,21 0 0,-21 0 0,22 0 15,-22 0-15,21 0 0,-21-21 16,22 21-16,-22-21 0,21-1 0,-21 1 15,0 0-15,1-21 0,-1 21 0,0-22 16,-21 22-16,0-21 0,0 21 0,0-22 16</inkml:trace>
  <inkml:trace contextRef="#ctx0" brushRef="#br0" timeOffset="5756.64">10287 9610 0,'0'0'0,"-127"42"32,127-21-32,21-21 15,0 0-15,22 0 16,-22 0-16,21 0 0,0 0 16,1 0-16,20-21 0,-20 21 0,20-21 15,-21 0-15,22 0 0</inkml:trace>
  <inkml:trace contextRef="#ctx0" brushRef="#br0" timeOffset="6395.78">13483 9546 0,'42'21'15,"-20"-21"-15,-1 0 0,21 0 16,-21 0-16,43-21 0,-22 21 15,-21-21-15,22 21 0,-1-21 0,-21 21 16,0-21-16,22 0 0,-22-1 16,-21 1-16,0 0 0,0 0 0,0 0 15,0 0-15,-21-1 0,-1 1 0,-20 0 16,21 21-16,-21 0 0,-1 0 16,1 0-16,0 0 0,20 0 0,-20 0 15,0 0-15,-1 21 0,22 0 16,0 1-16,0-1 0,0 21 15,21-21-15,0 22 0,0-22 0,0 21 16,0 0-16,0 1 0,21-1 0,0 0 16,0 1-16,0 20 0,1-20 15,-1-1-15,0-21 0,0 21 0,0 1 16,0-1-16,1-21 0,-22 0 0,0 22 16,0-22-16,0 0 0,-22 0 0,1-21 15,0 21-15,-21 1 0,-1-22 16,-20 0-16,21 0 0,-22 0 0,1 0 15,-1 0-15,1 0 0,-1-22 0,22 1 16,-22 0-16,22 0 16,21 0-16,-22 0 0,22-1 0,0 1 15,21-21-15,0 21 0,0 0 16,0-1-16,21 1 0,22 21 0,-22-21 16,0 21-16,21 0 0,1-21 0,-1 21 15,21 0-15,-20 0 0,20-21 0,1 21 16,-1 0-16,1 0 0</inkml:trace>
  <inkml:trace contextRef="#ctx0" brushRef="#br0" timeOffset="8012.95">14309 9716 0,'0'0'0,"0"-22"15,-22 22-15,1-21 0,0 21 16,0 0-16,0 0 0,0 0 0,-22 0 15,22 0-15,0 21 0,0 1 16,0-1-16,-1 0 0,1 0 0,0 0 16,0 22-16,0-22 0,0 21 0,21-21 15,-22 22-15,22-22 0,0 21 16,0-21-16,0 0 0,0 1 16,0-1-16,0 0 0,0 0 0,22-21 15,-1 21-15,0-21 0,21 0 0,-21 0 16,1 0-16,20 0 0,0 0 15,-21 0-15,22 0 0,-1 0 0,22-21 16,-22 0-16,0 0 0,-21 0 16,22-1-16,-22 1 0,21 0 15,-21-21-15,1 21 0,-1-22 0,21 22 16,-42 0-16,21 0 0,0 21 0,-21-21 16,22 21-16,-22 21 31,0 0-31,0 0 0,-22 0 15,1 0-15,21 1 0,-21-1 16,21 0-16,0 0 0,0 0 16,0 0-16,0 1 0,0-1 0,0 0 15,0 0-15,21-21 16,0 0-16,1 0 0,20 0 16,-21 0-16,0 0 0,22 0 0,-1 0 15,0 0-15,1 0 0,-1-21 0,0 21 16,1-21-16,-1 0 0,-21-1 15,21 1-15,-20 0 0,20-21 0,-21 21 16,0-1-16,-21-20 0,0 21 0,0 0 16,0 0-16,0-1 0,0 1 15,0 0 1,-21 21-16,0 0 0,0 0 0,-22 0 16,22 21-16,0 0 0,0 1 15,0-1-15,-22 0 0,22 0 0,0 0 16,0 22-16,21-22 0,0 0 0,-21 0 15,21 0-15,0 0 0,0 1 16,0-1-16,0 0 0,21 0 16,0-21-16,0 0 0,0 0 0,1 0 15,20 0-15,0 0 0,1 0 16,-1 0-16,0 0 0,1 0 16,20-21-16,-21 0 0,1 21 0,-1-21 15,0-22-15,-20 22 0,-1 0 16,21-21-16,-21 20 0,0-20 0,1 21 15,-22 0-15,0 0 0,0-1 0,0 1 16,-22 21 0,1 0-16,0 0 15,0 21-15,0 1 0,0-1 0,-1 0 16,1 0-16,21 0 0,0 0 16,-21 1-16,21-1 0,0 21 0,0-21 15,0 0-15,0 1 0,0-1 16,21 0-16,0-21 0,1 21 15,-1-21-15,21 0 0,-21 0 0,22 0 16,-1 0-16,0 0 0,1 0 16,-1 0-16,0 0 0,1-21 15,-1 0-15,0 0 0,1-1 0,-1 1 16,0 0-16,-21-21 0,22-1 0,-22 22 16,21-21-16,-21 0 0,1 20 15,-1 1-15,0 0 0,-42 21 31,0 21-31,-1 0 0,1 1 16,0-1-16,-21 21 0,21-21 0,-1 0 16,1 22-16,0-22 0,-21 0 0,21 0 15,-1 0-15,1 1 0,0-1 16,21 0-16,-21-21 16,21-21 15,21 0-16,0 21-15,0-22 0,1 1 0,-1-21 16,21 21-16,0-22 0,1 22 16,-1-21-16,0 21 0,22-22 0,-22 22 15,1 0-15,-1 0 0,-21 21 16,21 0-16,-20 0 0,20 0 0,-21 0 16,-21 21-16,21 0 0,-21 0 0,0 1 15,0-1-15,0 21 0,-21-21 16,21 0-16,-21 22 0,0-22 15,0 0-15,-1 0 0,22 0 0,0 1 16,-21-22-16,21 21 0,0 0 16,21-21-16,1 0 15,-1 0-15,0 0 0,0 0 16,21 0-16,-20 0 0,20 0 0,-21-21 16,21 0-16,1-1 0,-22 1 0,21 0 15,1 0-15,-22-21 0,21 20 16,-21-20-16,0 0 0,1-1 0,-1 22 15,-21 0-15,0-21 0,0 21 16,-21 21-16,-1 0 0,1 0 16,0 0-16,0 21 0,0 0 15,0 0-15,-1 0 0,1 0 0,21 22 16,0-1-16,0-21 0,0 22 16,0-22-16,0 0 0,0 21 0,0-21 15,21 1-15,-21-1 0,22 0 0,-22 0 16,0 0-16,0 0 15,-22-21 1,1 0-16,0 0 0,0 0 0,0 0 16,-22 0-16,22-21 0,0 21 15,0-21-15,21 0 16,0 0-16,0 0 16,21-1-16,0 1 15,0 0-15,1 0 0,20-21 0,0 20 16</inkml:trace>
  <inkml:trace contextRef="#ctx0" brushRef="#br0" timeOffset="8500.04">17822 9250 0,'0'0'0,"0"-42"0,0 20 0,0 1 0,-21 21 32,0 0-32,0 21 15,-22 1-15,22-1 0,-21 21 0,21 0 16,-22-20-16,1 41 0,0-21 15,21 22-15,-22-1 0,22 1 0,-21-1 16,21 1-16,-1-22 0,1 22 0,-21 42 16,21-85-16,0 21 15,21 0-15,0-20 0,0-1 0,-22 0 16,22 0-16,0 0 16,0-42-1,0 0 1,0 0-16,22-22 0,-1 22 0,0-21 15,0 21-15,21-22 0,-20 1 16,20 0-16,0-1 0,1 1 0,-1 21 16,0-21-16,1 20 0,-1 22 15,0 0-15,1 0 0,-22 0 16,21 0-16,-21 0 0,0 22 0,1-1 16,-1 0-16,-21 21 0,0-21 0,0 22 15,0-22-15,0 21 0,0-21 16,-21 22-16,-1-22 0,1 21 0,0-21 15,0 1-15,0-1 0,0 0 0,-1 0 16,1-21-16,0 21 0,0-21 16,21 21-16,21-21 31,0-21-31,0 0 16,1 0-16,20 0 15,0 0-15</inkml:trace>
  <inkml:trace contextRef="#ctx0" brushRef="#br0" timeOffset="8875.57">18436 9673 0,'0'-21'0,"0"42"0,0-63 0,-21 42 15,0 0-15,0 0 16,-1 0-16,1 21 0,-21 0 0,21 0 16,-22 22-16,22-22 0,0 0 15,-21 21-15,21-20 0,-1 20 16,1-21-16,21 21 0,0-20 0,-21-1 15,21 0-15,0 21 0,0-21 0,0 1 16,21-1-16,0-21 16,1 0-16,-1 21 0,0-21 0,21 0 15,-21 0-15,22 0 0,-22 0 0,21-21 16,1 0-16,-22-1 0,21 1 16,-21 0-16,22-21 0,-22-1 0,21 1 15,-21 0-15,0-1 0,-21 1 0,0 21 16,0-21-16,0 20 0,0 1 15,-21 0-15,0 21 0,0 0 0,-21 0 16,-1 0-16,22 0 0,-21 0 16,-1 0-16,1 21 0,0 0 15,-1-21-15,22 22 0,0-1 0,0 0 16,0 0-16,0 0 0,21 0 16,21-21-1,0 0-15</inkml:trace>
  <inkml:trace contextRef="#ctx0" brushRef="#br0" timeOffset="9224.17">19135 9356 0,'0'0'0,"42"-43"0,0 1 0,1 0 16,-22-1-16,21 22 0,-21 0 0,22 0 16,-43 0-16,21 0 0,-21 42 31,0 0-31,-21 0 0,-1 0 15,1 22-15,0-22 0,-21 21 0,21 0 16,-1 1-16,-20-1 0,21 0 0,-21 22 16,20-1-16,1-20 0,0 20 15,0 1-15,21-1 0,0 1 16,0-22-16,0 22 0,0-22 0,0 0 0,0-21 16,0 22-16,21-22 15,0 21-15,0-21 0,-21 1 0,22-1 16,-1-21-16,0 0 0,0 0 15,0 0-15,0 0 16,1-21-16,-22-1 0,42 1 0,-21 0 16,0 0-16,0-21 0,1 20 0,20-20 15,-21 0-15,0-1 0,0 22 16,1-21-16,-22 0 0</inkml:trace>
  <inkml:trace contextRef="#ctx0" brushRef="#br0" timeOffset="9456.04">18986 9504 0,'0'0'0,"-42"0"0,21 0 0,42 0 31,0 0-31,22 0 16,-22 0-16,21 21 0,0-21 0,22 0 16,-22 0-16,22 21 0,-1-21 15,-20 0-15,20 0 0,1 21 0,-1-21 16,-21 0-16,22 0 0,-22 0 0,1 22 15,-22-22-15,21 0 0,-42 21 16,0 0-16,-21-21 16,-21 21-16,-1-21 0,-41 21 15,20 0-15</inkml:trace>
  <inkml:trace contextRef="#ctx0" brushRef="#br0" timeOffset="10737.55">1376 11345 0,'0'0'16,"-21"0"-16,21 22 0,-22-22 0,44 0 47,-1 0-31,0 0-16,0 0 15,0 0-15,0 0 0,1 0 16,-1 0-16,0 0 0,21 0 0,-21-22 15,22 22-15,20 0 0,-20 0 16,20 0-16,-21 0 0,22-21 0,-1 21 16,1 0-16,21 0 0,-1 0 15,1 0-15,21 0 0,0-21 0,-1 21 16,1 0-16,0 0 0,21-21 0,-21 21 16,42 0-16,-21 0 0,21 0 15,0 0-15,1-21 0,-1 21 0,0 0 16,21 0-16,1 0 0,-1 0 0,0 0 15,1 0-15,-1 0 16,0 0-16,1 0 0,20 0 0,-21 0 16,22 0-16,-22 0 0,22 0 0,-1 0 15,1 0-15,20 0 0,-20 0 16,-1 0-16,22-21 0,211 21 16,-211-22-16,0 22 0,211 0 15,-190-21-15,-21 21 0,-1 0 16,22-21-16,-21 21 0,21 0 0,-22 0 15,22 0-15,-21-21 0,21 21 0,-22 0 16,22 0-16,0 0 0,0 0 16,-22 0-16,22 0 0,0 0 0,0 0 15,0 0-15,0 0 0,-22 0 16,22 0-16,-21 0 0,21 0 16,-22 21-16,1-21 0,21 21 0,-22-21 15,1 0-15,-21 21 0,20-21 16,1 0-16,-22 22 0,22-22 0,-21 0 15,-1 0-15,-21 0 0,22 21 0,-1-21 16,-20 0-16,-1 0 0,0 0 16,-20 21-16,20-21 0,-21 0 0,0 0 15,0 0-15,1 0 0,-22 0 16,-22 0-16,1 0 0,0 0 16,0 0-16,-21 0 0,-1 0 0,-20 0 0,-1-21 15,1 21-15,-22 0 16,0-21-16,-20-1 0,-1 22 0,0 0 15,0 0-15,-21-21 16,21 21-16,-42 21 31,0 1-31,0-22 0,-22 21 16,1-21-16,-21 21 0,-1-21 0,-21 21 16,22-21-16</inkml:trace>
  <inkml:trace contextRef="#ctx0" brushRef="#br0" timeOffset="16587.75">1863 12869 0,'0'0'0,"21"-105"32,-21 83-32,0 1 0,0 0 15,0 0-15,0 0 0,0 0 16,0-1-16,0 44 31,0-1-31,0 21 0,0-21 16,0 43-16,0-22 0,0 22 0,0-22 15,0 21-15,-21 1 16,21-22-16,-22 22 0,1-22 0,21 0 16,-21 22-16,0-22 0,0 1 15,0-22-15,21 21 0,-22 0 0,1-20 16,21-1-16,0 0 0,0 0 15,-21-21-15,21 21 16,0-42 0,0 0-1,21 0-15,0 0 0,-21-1 0</inkml:trace>
  <inkml:trace contextRef="#ctx0" brushRef="#br0" timeOffset="16924.12">2349 13272 0,'-63'84'16,"42"-84"0,21 21-16,21-21 15,0 0 1,0 0-16,0 0 0,22 0 0,-22-21 15,0 0-15,0 21 0,-21-21 16,0 0-16,21 21 0,-21-21 16,0-1-16,-21 22 15,0 0-15,0 0 0,0 0 16,0 0-16,-1 0 0,1 0 16,0 22-16,0-22 0,21 21 15,-21-21-15,21 21 16,21-21-1,21 0-15,-21 0 16,22-21-16</inkml:trace>
  <inkml:trace contextRef="#ctx0" brushRef="#br0" timeOffset="18648.18">4170 12467 0,'0'0'0,"0"-21"16,21 0-16,-21 0 16,0 0-16,0-1 15,-21 22 1,0 0-16,-1 0 16,1 0-16,0 0 0,0 22 0,-21-1 15,20 0-15,1 21 0,0 1 16,-21-1-16,21 21 0,-22-20 0,1 41 15,21-20-15,-22-1 0,1 22 16,0-21-16,21-1 0,-22 1 16,43-1-16,0-21 0,0 1 15,0 20-15,0-20 0,21-22 0,22 21 16,-22-21-16,21 0 0,1 1 16,-1-1-16,21-21 0,-20 0 15,20 0-15,-20-21 0,20-1 0,-21 1 16,22 0-16,-1 0 0,-20-21 0,20 20 15,1-20-15,-22-21 0,0 20 0,1-20 16,-1-1-16,-21 1 0,0-22 16,1 0-16,-22 22 0,0-22 0,0 22 15,0-1-15,0 22 0,-22-22 16,-20 22-16,21 0 0,-21 21 16,-1-22-16,1 22 0,0 21 15,-22 0-15,22 0 0,-22 0 0,22 0 16,0 0-16,-22 42 0,22-20 15,-1 20-15,-20 0 0,21 1 0,-1 20 16,1-21-16,21 22 0,0 21 16,-1-22-16,22 1 0,0-1 0,0 1 15,22-22-15,-1 21 0,0-20 0,21-1 16,1-21-16,-1 22 0,0-22 16,1 0-16,-1 0 0,0-21 15,22 0-15,-1 0 0,1 0 0,20 0 16,-20 0-16,21-21 0,-1 0 15,-20 0-15,20-1 0,-20-20 16,-1 21-16,1-21 0,-22-1 0,1 22 16,-22-21-16,0 21 0,0-22 0,-21 22 15,0 0-15,0 0 0,-21 21 32,0 0-32,0 21 15,-1 21-15,1-21 0,0 1 0,0 20 16,0-21-16,0 21 0,21-20 15,0 20-15,0-21 0,-22 21 0,22-20 16,0-1-16,0 0 0,0 0 0,0 0 16,22-21 15,-22-21-31,21 21 16,0-21-16,0 0 0,0-22 0,-21 22 15,21 0-15,1-21 0,-1-1 0,21 1 16,-21 21-16,0-21 0,1 20 15,-22 1-15,21 0 0,0 21 0,0 0 16,-21 21 0,0 0-16,0 22 0,0-22 15,0 0-15,0 21 0,0-20 16,0-1-16,0 21 0,21-21 16,-21 0-16,21 1 0,-21-1 0,22 0 15,-1 0-15,0-21 0,0 0 16,0 21-16,22-21 0,-22 0 0,21 0 15,0 0-15,-20 0 0,20-21 16,0 0-16,1 21 0,-22-21 0,21-22 16,0 22-16,1-21 0,-1 21 0,0-22 15,1 1-15,-22 0 0,21-1 16,1 1-16,-22 0 0,21 21 0,-21-1 16,0 22-16,1 0 15,-1 0-15,-21 22 16,0-1-16,0 0 15,0 0-15,0 0 0,0 0 16,0 1-16,0-1 0,0 0 16,21-21 15,0 0-31,-21-21 16,0 0-16,0-1 0,21 1 15,-21 0-15,0 0 0,0 0 0,0 0 16,0-1-16,0 1 15,-21 21-15,0 0 0,0 0 16,0 0 0,-1 0-16,1 21 0,0-21 0,-21 22 0,21 20 15,-1-21-15,1 0 16,0 22-16,0-22 0,0 21 0,0-21 16,21 0-16,-22 22 0,22-22 15,0 21-15,0-21 0,0 1 0,0-1 16,22 0-16,-1 0 0,0 0 0,0-21 15,21 21-15,-20-21 0,20 0 16,0 0-16,1 0 0,20 0 0,-21 0 16,22-21-16,-22 21 0,22-21 0,-1 0 15,-20 0-15,-1 0 16,0-22-16,1 22 0,-1-21 0,0-1 16,-21 1-16,1 0 0,-1 21 0,-21-22 15,0 22-15,0 0 0,-21 21 16,-22 0-16,22 0 15,-21 21-15,21 0 0,-22 0 16,1 1-16,21 20 0,-22-21 0,22 21 16,21-20-16,0-1 0,-21 0 0,21 21 15,0-21-15,0 1 0,21-1 16,0 0-16,1-21 0,20 21 16,-21-21-16,21 0 0,1 0 0,-1 0 15,0 0-15,1 0 0,-1-21 16,0 0-16,1 0 0,-1-1 0</inkml:trace>
  <inkml:trace contextRef="#ctx0" brushRef="#br0" timeOffset="20428.16">8572 12785 0,'0'0'0,"-21"0"15,0 42 1,21-21-16,0 0 16,0 1-16,0-44 31,0 1-31,21 0 0,-21 0 15,21 0-15,-21 0 0,0-22 16,0 22-16,0 0 0,0-21 0,0 20 16,-21 1-16,0 21 0,0-21 15,0 21-15,0 0 0,-22 0 0,22 0 16,-21 0-16,-1 21 0,1 0 0,0 22 16,-1-1-16,1 0 0,0 1 15,-1-1-15,1 22 0,0-22 16,21 0-16,-22 22 0,22-43 0,21 21 15,0 1-15,0-22 0,0 0 16,21 0-16,0-21 0,1 21 0,-1-21 16,21 0-16,43 0 0,-43-21 15,0 21-15,1-21 0,-1 0 16,0 0-16,-20-22 0,20 22 0,-21-21 16,0-1-16,0 1 0,1-21 15,-22 20-15,0 1 0,0 0 16,0-1-16,0 22 0,0 0 0,0 0 15,0 0-15,0 42 16,0 0-16,0 0 16,0 21-16,0-20 0,0 20 15,0 0-15,-22 1 0,22-1 0,0 0 16,0 1-16,0-22 0,0 21 16,22-21-16,-22 0 0,42 1 0,-21-1 15,21-21-15,1 0 0,-1 0 0,0 0 16,22 0-16,-1 0 0,1-21 15,-1-1-15,1 1 0,-1-21 16,1 21-16,-22-22 0,1 1 0,-1-21 16,-21 20-16,21-20 0,-20-1 15,-1 22-15,0-22 0,-21 1 0,0 21 16,0-1-16,0 1 0,0 21 16,0-22-16,0 22 0,0 42 31,0 1-31,-21-1 0,21 21 0,-21-21 15,-1 43-15,1-22 0,0 22 0,0-1 16,0 22-16,0-22 0,-1 22 16,1 0-16,0-1 0,0 1 0,-21 0 15,20 20-15,1 1 0,0 0 16,0 21-16,0-21 0,0 0 16,-1 0-16,-20 21 0,21-22 0,0 1 15,-22 85-15,22-128 0,0 22 16,21-22-16,0 1 0,0-22 15,0 22-15,0-43 0,0 0 16,21-21-16,22 0 0,-1-21 0,0 0 16,1-22-16,-1 22 0,21-21 15,1-22-15,-22 22 0,22-21 0,-22-22 16,0 21-16,22-20 0,-43-1 0,21 0 16,-20 1-16,20-1 0,-42 0 15,0 1-15,0-1 0,0 0 16,-21 1-16,0 20 0,-1 1 15,-20-1-15,21 22 0,-21 0 0,-22-1 16,22 22-16,-1 0 0,-41-21 16,41 42-16,1-22 0,21 22 15,0 0-15,21-21 0,0 0 16,21 0 0,0 0-16,21 21 0,-20-21 0,20-1 15,21 1-15,-20-21 0,20 21 16,1-22-16,-1 1 0,1 0 0,20-1 15,-20-20-15,21 21 0,-22-22 0,1 1 16,-1 20-16,1-20 16,-22-1-16,0 22 0,1 0 0,-22-1 15,0 1-15,0-22 0,-21 43 16,0 0-16,0 0 0,-21 21 16,0 0-16,0 21 15,-1 0-15,1 22 0,0-22 16,-21 21-16,21 0 0,-1 1 15,1-1-15,0 0 0,0 1 0,21 20 16,0-20-16,0 20 0,0-21 0,0 1 16,0-1-16,0 0 0,0 1 0,0-1 15,21-21-15,0 22 0,0-22 16,1 0-16,-1-21 0,0 21 16,21-21-16,-21 0 0,22 0 0,-1 0 15,0-21-15,-20 0 0,20 0 16,0-1-16,1 1 0,-22-21 0,21 21 15,-21-22-15,0 1 0,1 0 16,-1 21-16,-21-1 0,0 1 0,0 0 16,0 0-16,0 0 0,-21 21 15,-1 0 1,1 21-16,0 0 0,0 0 16,0 0-16,0 22 0,-1-22 0,22 21 15,-21 1-15,21-22 0,-21 21 16,21-21-16,0 0 0,0 22 0,0-22 15,0 0-15,21 0 16,0-21-16,1 0 0,-1 0 0,0 0 16,0 0-16,21 0 0,-20-21 15,-1 21-15,21-21 0,-21-21 0,0 20 16,22-20-16,-22 21 0,21-21 16,1-1-16,-22 1 0,0 0 0,21-1 15,-21 22-15,1 0 0,-1 0 16,0 0-16,-21 42 15,21 0-15,-21 0 0,0 0 16,0 0-16,0 22 0,0-22 0,0 21 16,0-21-16,0 22 15,0-22-15,0 0 0,0 0 0,0 0 16,0 1-16,21-1 0,0-21 16,1 0-16,-1 0 15,0 0-15,21 0 0,1 0 0,-22-21 0,21 21 16,-21-22-16,22 1 0,-22 0 15,0-21-15,0 21 0,0-22 0,-21 22 16,21-21-16,-21 21 0</inkml:trace>
  <inkml:trace contextRef="#ctx0" brushRef="#br0" timeOffset="20653.03">9715 12488 0,'0'0'0,"-63"0"0,42 22 0,-22-22 16,22 0-16,0 0 0,42 0 31,22 0-31,-1 0 0,0 0 16,1 0-16,20 0 0,1 0 0,-1 0 15,22 0-15,-22-22 0,-20 1 16,20 21-16,1-21 0,-22 21 15</inkml:trace>
  <inkml:trace contextRef="#ctx0" brushRef="#br0" timeOffset="24065.17">12340 12404 0,'0'0'0,"-42"0"0,21 21 0,-22-21 15,64 0 1,1-21-1,20 21-15,0-21 0,1-1 16,-1 22-16,21-21 0,-20 0 0,20 0 16,-20 0-16,-1-22 0,0 22 15,1 0-15,-22-21 0,0 21 16,-21-22-16,0 1 0,0 21 0,-21 0 16,0-1-16,-1 1 0,-20 21 15,0 0-15,-1 0 0,-20 0 0,21 21 16,-22 1-16,1-1 0,20 0 15,-20 21-15,20 1 0,1-1 0,0 0 16,-1 1-16,22-1 0,0 0 16,21 1-16,0-22 0,0 21 0,21-21 15,0 0-15,22 1 0,-1-1 0,0 0 16,1 0-16,20-21 0,-20 0 16,-1 0-16,64 0 15,-64 0-15,0 0 0,-20 0 0,-1 0 16,0 0-16,-42 0 15,-22 0-15,22 0 16,-21 21-16,-22-21 0,22 21 16,-21 1-16,-1-1 0,22 21 0,-22-21 15,1 22-15,20-1 0,1 0 0,0 1 16,21-1-16,-22 0 0,22-21 16,21 22-16,0-22 0,0 21 0,0-21 15,42 1-15,-20-22 0,20 21 16,0-21-16,1 0 0,-1 0 0,21 0 15,-20-21-15,20 21 0,1-22 0,-22 1 16,22 0-16,-1-21 0,-21 21 16,22-22-16,-22 1 0,1 0 15,20-1-15,-21 1 0,1 0 16,-1-1-16,-21 1 0,22 21 0,-22-22 16,21 22-16,-21 21 0,0-21 0,1 21 15,-1 0 1,-21 21-16,21-21 0,-21 43 0,0-22 15,0 0-15,0 21 0,0 1 0,0-1 16,-21 0-16,0 1 0,-1-1 16,22-21-16,0 21 0,-21-20 0,21-1 15,0 0-15,0 0 16,0 0-16,21-21 16,1 0-16,-1-21 15,21 0-15,-21 0 0,0 0 16,22-22-16,-22 22 0,0-21 0,21-1 15,-20 1-15,20 0 0,-21-1 16,0 1-16,0 0 0,1-1 0,-1 22 16,-21 0-16,21 0 0,-21 0 0,-21 42 31,0 0-31,-1 0 16,1 0-16,0 1 0,0 20 15,-21 0-15,20-21 0,22 22 16,-21-1-16,21 0 0,0 1 0,0-22 15,0 21-15,0-21 0,21 1 16,1-1-16,-1 0 0,0-21 0,0 0 16,0 0-16,22 0 0,-1 0 15,-21 0-15,21 0 0,1 0 0,-1-21 16,0 0-16,1-22 0,-1 22 0,0-21 16,-20 21-16,20-22 0,-21 1 15,0-22-15,-21 22 0,0 21 0,0-21 16,0 20-16,0 1 0,0 0 15,0 0-15,-21 21 0,0 0 0,0 0 16,0 21-16,-22 0 0,22 0 16,0 1-16,0 20 0,-22-21 15,22 21-15,21 1 0,0-1 0,-21 0 16,21 1-16,0-1 0,0-21 16,0 22-16,21-22 0,0 0 0,22 0 15,-22 0-15,21-21 0,1 0 0,-1 0 16,0 0-16,1 0 0,-1 0 15,0 0-15,22 0 0,-22-21 0,0 0 16,-20 0-16,20 0 16,0-22-16,1 1 0,-22 0 0,21-1 15,-21 1-15,22 0 0,-22-1 0,21 1 16,-21 0-16,0 20 0,1 1 16,-1 21-16,-21 21 31,0 1-31,0-1 0,0 0 15,0 0-15,0 0 0,0 0 16,0 1-16,0-1 16,21-21 15,-21-21-31,0-1 0,0 1 16,0 0-16,0 0 0,0 0 15,0 0-15,0-1 16,0 1-16,-21 21 15,0 0-15,-1 0 16,1 0-16,21 21 0,-21-21 16,0 22-16,0 20 0,-22-21 0,22 21 15,0-20-15,0 20 0,21 0 16,-21 1-16,21-22 0,0 21 0,0 0 16,0-20-16,0-1 0,0 21 0,0-21 15,21 0-15,0 1 0,21-22 16,-20 21-16,20-21 0,-21 0 0,21 0 15,1 0-15,-22 0 0,21 0 0,1 0 16,-1-21-16,0-1 0,-21 1 16,22 0-16,-1-21 0,-21 21 15,22-22-15,-22 1 0,21-22 16,-21 22-16,0 0 0,1-22 0,-22 43 16,0-21-16,21-1 0,-42 43 31,-1 22-31,22 20 15,-21-21-15,0 21 0,21 1 16,0-1-16,-21 0 0,21 1 0,0-22 16,0 21-16,0 1 0,0-1 15,0-21-15,21 0 0,0 0 16,0 1-16,22-1 0,-22-21 0,21 0 0,-21 0 16,22 0-16,-22 0 0,21 0 15,-21-21-15,22 21 0,-22-22 16,0-20-16,21 21 0,-20 0 0,-1-22 15,21 1-15,-21-21 0,0 20 16,1 1-16,-1 0 0,0-1 0,0 1 16,0 21-16,-21 0 0,0-1 0,0 44 31,0-1-31,0 0 16,0 21-16,0-21 0,0 22 15,-21-1-15,21 0 0,0-20 0,0 20 16,0 0-16,0-21 0,0 1 15,0-1-15,0 0 0,21 0 16,0 0-16,1-21 0,-1 0 0,0 0 16,21 0-16,-21 0 0,22 0 15,-1 0-15,-21-21 0,22 0 0,-22 0 16,0-22-16,21 22 0,-21-42 0,1 20 16,-1-20-16,21-1 0,-21 1 15,0-1-15,1-20 0,-1 20 0,0-20 16,-21-1-16,0 21 0,0 1 15,0-1-15,0 22 0,0 0 0,0 21 16,0-1-16,-21 22 0,0 0 16,-1 0-16,1 22 0,0-1 15,0 21-15,0 22 0,0-22 0,-1 21 16,22 1-16,0-1 0,0 1 16,0-1-16,0 1 0,0 21 0,0-22 15,22 1-15,-22-1 0,21 1 16,0-22-16,0 0 0,0 1 15,0-1-15,1-21 0,-1 21 0,0-42 16,0 22-16,0-22 0,0 0 0,1 0 16,20 0-16,-21 0 0,0-22 0,0 1 15,22 0-15,-22 0 0,21-21 16,-21-1-16,22 1 0,-22 0 16,21-22-16,-21 22 0,22-1 0,-22 1 15,0 21-15,0-21 0,-21 20 16,0 44-1,0-1-15,-21 0 16,0 0-16,21 21 0,-21 1 16,0-1-16,-1-21 0,22 22 0,-21-1 15,21-21-15,0 21 0,0-20 16,0 20-16,0-21 0,21 0 0,1-21 16,-1 21-16,0-21 0,0 0 0,21 0 15,-20 0-15,-1 0 16,0 0-16,21 0 0,-21-21 0,22 0 15,-22 0-15,0 0 0,21-22 16,-20 22-16,20-21 0,-21 0 0,21-1 16,-20 1-16,-1 0 0,0 20 15,0 1-15,0 0 0,-21 0 0,21 21 16,-21 21 0,0 0-16,-21 0 0,0 1 15,0 20-15,0-21 0,0 21 0,21 1 16,0-22-16,-22 21 0,22-21 0,0 22 15,0-22-15,0 0 16,0 0-16,0 0 0,22 1 0,-1-22 16,0 21-16,0-21 0,21 0 0,1 0 15,-1 0-15,-21 0 0,22 0 16,-1 0-16,0-21 0,-21-1 0,22 1 16,-22 0-16,0-21 0,0-1 15,22-41-15,-22-22 16,-21 64-16,0-22 0,0 43 15,0-21-15,-21-1 0,-1 22 0,-20 21 16,0-21-16,-1 21 0,1 0 0,0 0 16,-1 0-16,1 21 0,-43 43 15,43-43-15,21 21 16,0 0-16,0 1 0,21 20 16,0-20-16,0-1 0,0 0 0,21-21 15,0 22-15,0-1 0,21-21 0,1 0 16,-1 1-16,0-1 0,1-21 15,20 0-15,1 21 0,-22-21 0,22 0 16,-22 0-16,0 0 0,1-21 16,-1 0-16,-21-1 0,21 1 15,1-21-15,20-22 0,-42 1 0,22 21 16,-22-1-16,0 1 16,0-22-16,-21 43 0,0 0 15,0 0-15,-21 42 16,0 0-16,0 0 15,0 22-15,21-22 0,-43 21 0,43 1 16,-21-1-16,0-21 0,0 21 16,0-20-16,21 20 0,-22-21 0,22 0 15,0 0-15,0 1 0,0-1 0,22-42 47,-1-1-47,0-20 16,0 21-16,0 0 0,0-22 15,1 1-15,20 0 0,-21-22 0,21 22 16,1 0-16,20-22 0,-20 43 16,41-43-16,-41 43 0,84 21 31,-106 106-15,-21-64-16,0 1 0,-21 20 0,-1-20 15,1-1-15,0 0 0,0 1 16,21-1-16,0 0 0,0-21 0,0 22 15,0-22-15,0 0 0,0 0 16,21-21-16,0 0 0,0 21 0,22-21 16,-22 0-16,21 0 0,-21-21 15,22 21-15,-1-21 0,0 0 16,-20-21-16,20 20 0,0-20 0,22-64 16,-22 64-16,0-22 15,-20 22-15,-1 0 0,0-1 0,0 1 16,0 0-16,-21-1 0,0 22 15,-21 0-15,0 0 0,0 0 16,-22 0-16,1-1 0,-21 1 0,20 0 16</inkml:trace>
  <inkml:trace contextRef="#ctx0" brushRef="#br0" timeOffset="24248.67">17716 12171 0,'0'0'0,"-42"0"0,0 0 15,21 0-15,-22 0 0,22 0 16,0 0-16,21 21 47,-21-21-47,-22 0 16,22 0-16,-21 0 15</inkml:trace>
  <inkml:trace contextRef="#ctx0" brushRef="#br0" timeOffset="24416.07">15960 12404 0,'0'0'0,"-22"21"0,1-21 0,21 21 16,21-21 0,1 0-16,20 0 0,0 0 0,1 0 15,20 0-15,22 0 0,-22 0 0,22 0 16,0-21-16,-1 21 0,1-21 15,-22 0-15,1 21 0,-1-22 0</inkml:trace>
  <inkml:trace contextRef="#ctx0" brushRef="#br0" timeOffset="24818.96">19579 12361 0,'0'0'0,"0"-21"16,0 0-16,21 0 15,0 0-15,1 21 0,-1 0 16,0-21-16,-21 42 31,0 0-31,0 0 0,0 0 0,0 0 16,0 22-16,-21-22 0,0 21 0,-1 1 15,22-22-15,-21 21 0,0 0 16,0 1-16,0-1 0,0-21 0,21 22 16,-22-22-16,22 21 0,-21-21 15,21 0-15,0 1 0,21-22 16,1 0-1,20-22-15,-21 1 0,21 0 16,1 0-16,20 0 0,-20-22 0,20 22 16,1-21-16</inkml:trace>
  <inkml:trace contextRef="#ctx0" brushRef="#br0" timeOffset="25124.43">20129 12552 0,'0'0'0,"64"-42"16,-1-1-16,-20 22 0,-1 0 0,-21 0 16,0 0-16,-21-1 0,0 1 15,-21 21-15,0 0 16,-21 0-16,-1 0 0,22 0 0,-21 21 15,0 1-15,-1-22 0,1 21 16,21 0-16,0-21 0,-1 21 0,22 0 16,0 0-16,22-21 15,-1 22-15,21-1 0,0-21 16,1 21-16,-1 0 0,22-21 0,-22 21 16,21 0-16,-20 1 0,-1-1 15,0 0-15,1 0 0,-22 0 0,-21 0 16,0 1-16,0-1 0,-21-21 0,0 21 15,-22 0-15,1-21 0,21 0 16,-22 0-16,-20 0 0,21 0 0,20 0 16,-20 0-16,0 0 0,21 0 15,-22-21-15,22 0 0,0 0 0,0 21 16,21-22-16,0 1 0,-21 0 16,21-21-16,0 21 0,0-1 0,0 1 15</inkml:trace>
  <inkml:trace contextRef="#ctx0" brushRef="#br0" timeOffset="25271.73">19875 12044 0,'0'0'0,"-21"0"15,0 0-15,0 0 0,0 0 16,0 0-16,-1 0 16,22 21-1,0 0-15,22-21 16,-1 0-16</inkml:trace>
  <inkml:trace contextRef="#ctx0" brushRef="#br0" timeOffset="26901.53">22585 12827 0,'0'0'16,"-21"0"-16,-1 0 15,22-21-15,0 0 16,0 0-16,22-1 0,-1 1 16,0 0-16,0 0 0,0 0 15,0 0-15,1-1 0,-1-20 0,0 21 16,-21-21-16,0 20 0,0-20 15,0 21-15,0 0 0,-21-22 0,0 43 16,-1-21-16,-20 21 0,0 0 0,-1 0 16,-20 21-16,21-21 0,-22 22 15,1 20-15,20-21 0,-20 21 0,-1 1 16,22-1-16,0 0 0,-22 1 16,43-1-16,-21 0 0,20-20 15,22 20-15,0 0 0,0-21 0,22 1 16,-1-1-16,21 0 0,0 0 15,1-21-15,-1 0 0,64 0 16,-43-21-16,-20 0 0,-1 0 16,22-1-16,-22-20 0,0 21 0,1-21 15,-1-22-15,0 22 0,22-22 0,-22 1 16,0-1-16,1 1 0,-1-22 16,0 22-16,1-22 0,-22 21 0,0-20 15,21 41-15,-42 1 0,0 0 16,22 21-16,-22-1 0,0 1 0,-22 42 15,1 22 1,0-1-16,0 0 0,-21 22 0,20-1 16,-20-20-16,21 20 0,0 1 15,0-1-15,-1-20 0,22 20 16,0-21-16,0 22 0,0-22 0,0 1 16,0-1-16,22 0 0,-1 1 15,0-1-15,0-21 0,21 0 16,-20 0-16,20 1 0,0-1 0,-21-21 0,43 0 15,-22 0-15,1 0 0,-1-21 16,21-1-16,-20 1 0,20 0 0,-20 0 16,20-21-16,-21-1 0,1 22 15,-1-21-15,0-1 0,1 1 16,-22 0-16,0-1 0,-21 22 0,0 0 0,0 0 16,0 0-16,-21 21 15,0 0 1,-22 21-16,22 0 0,0 0 15,-21 0-15,21 1 0,-1 20 0,-20-21 16,42 21-16,-21-20 0,21 20 0,0-21 16,0 21-16,0-20 0,0 20 15,21-21-15,0 0 0,0 0 0,1 1 16,20-1-16,0-21 0,1 0 16,-1 0-16,21 0 0,-20 0 0,-1 0 15,22-21-15,-43-1 0,21 1 0,0 0 16,-20-21-16,-1-1 15,-21 1-15,0 0 0,0-22 0,0 22 16,0-22-16,0 22 0,-21 0 16,-1 21-16,1-22 0,-21 43 0,0-21 15,-22 21-15,22 0 0,-1 21 0,-20 0 16,21 1-16,-22-1 0,22 21 16,-1-21-16,22 22 0,0-1 0,0 0 15,21 1-15,0-1 0,21 0 16,0 1-16,22-22 0,-1 21 0,0-21 15,22 22-15,-1-22 0,1-21 0,-22 0 16,22 0-16,-1 0 0,1 0 16,20-21-16,-41-1 15,-1-20-15,0 21 0,1-21 16,-22-1-16,21 1 0,-21 0 0,0-1 16,1 1-16,-1 0 0,0 20 15,-21 1-15,21 21 0,-21 21 16,-21 1-16,0-1 15,0 0-15,-1 21 0,1-21 16,21 22-16,-21-1 0,0-21 0,0 22 16,21-1-16,0-21 0,0 0 0,0 22 15,0-22 1,0 0-16,0-42 31,21 0-31,0-1 0,0-20 0,0 21 16,1 0-16,20-22 0,0 1 0,-21 21 15,22-21-15,-1 20 0,0-20 16,1 21-16,-1 0 0,-21 0 0,22 21 16,-22 0-16,0 0 0,0 0 15,-21 21-15,0 0 0,0 21 16,21-21-16,-21 1 0,0 20 16,21-21-16,-21 21 0,0-20 15,22 20-15,-1-21 0,0 21 0,0-20 16,0-1-16,22 0 0,-1-21 15,-21 21-15,21-21 0,1 21 0,20-21 16,-20 0-16,-1 0 0,0 0 16,22-21-16,-22 0 0,0 0 0,1 0 15,-1-22-15,0 1 0,1 0 0,-1-1 16,0-20-16,-20 20 0,20-20 16,-21 21-16,0-22 0,-21 22 0,0-1 15,0 22-15,0 0 0,-21 0 16,-21 21-16,-1 0 0,1 21 0,-64 21 15,64 1-15,0-1 16,20 0-16,-20 1 0,21-1 16,21 22-16,0-22 0,0 0 0,0 22 15,21-22-15,0 0 0,22 1 16,-1-22-16,0 21 0,1-21 0,-1 1 16,21-22-16,-20 0 0,-1 0 15,22 0-15,-22 0 0,0 0 0,-21-22 16,22 1-16,-1 0 0,-21 0 0</inkml:trace>
  <inkml:trace contextRef="#ctx0" brushRef="#br0" timeOffset="27067.28">26501 12975 0,'0'0'0,"-106"21"31,85-21-31,-1 0 15,1 0-15,0 0 16,0 0-16,0 0 0,0 0 0,-22 0 16,22 0-16,-21 0 0</inkml:trace>
  <inkml:trace contextRef="#ctx0" brushRef="#br0" timeOffset="28220.17">1778 14901 0,'0'0'0,"-21"0"0,0-21 16,21 0-16,-22 0 0,22 0 15,0 0-15,0-1 0,0 1 16,0-21-16,0 21 0,22-22 16,-1 22-16,0-21 0,0 21 0,21 0 15,-20-22-15,20 22 0,-21 21 16,21-21-16,-20 21 0,20 0 0,0 0 16,-21 0-16,22 21 0,-22 0 15,0 0-15,0 22 0,0-1 0,1 0 16,-22 1-16,0 20 0,0-20 15,0 20-15,0-21 0,-22 22 16,1-1-16,0 1 0,-21-1 0,-1 22 16,1-21-16,0-22 0,-1 21 15,-20-20-15,-1-1 0,22 0 0,-21-20 16,-1 20-16,22-42 0,-1 21 16,1-21-16,0 0 0,-1 0 15,22 0-15,0-21 0,0 0 0,0 0 16,21-22-16,0 1 0,0 0 15,0-1-15,0-20 0,21 20 16,0 1-16,0 0 0,0-1 0,22 22 16,-22 0-16,0 0 0,21 0 15,-20 21-15,-1 0 0,0 21 0,0-21 16,21 42-16,-20-21 0,-1 22 16,0-1-16,0 0 0,0 1 15,0-1-15,1 0 0,-1 1 0,0-1 16,-21-21-16,21 22 0,0-22 15,0 0-15,1 0 0,-1 0 16,-21 0-16,21-21 0,0 0 0,0 0 16,0 0-16,1 0 0,20 0 15,-21 0-15,21-21 0,1 0 0,-1-21 16,22 21-16</inkml:trace>
  <inkml:trace contextRef="#ctx0" brushRef="#br0" timeOffset="28484.02">3111 15155 0,'0'43'16,"22"-43"15,-1 0-15,21 0-16,-21 0 0,0-21 0,-21-1 15,22 22-15,-22-21 0,0 0 16,0 0-16,0 0 15,-22 21-15,1 0 16,0 0-16,0 0 0,0 0 16,0 21-16,-1 0 15,1-21-15,0 21 0,0 0 16,0 1-16,-22-22 0,22 21 0,-21 0 0,-22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1T13:02:53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1651 0,'0'21'31,"0"0"-15,21-21-16</inkml:trace>
  <inkml:trace contextRef="#ctx0" brushRef="#br0" timeOffset="705.6">974 1312 0,'0'0'0,"0"-21"0,0 0 0,0 0 15,0 0-15,0 0 0,0-1 0,0 1 16,0 42 15,0 1-31,0 20 0,0 0 16,0 1-16,0-1 0,0 21 15,-22 22-15,22-21 0,-21 20 0,21 1 16,-21 0-16,0-1 0,0-20 16,21-1-16,-21 1 0,-1-1 0,22-20 15,-21-1-15,21 0 0,0 1 16,0-22-16,0 0 0,0 0 16,0-42-1,0 0 1,0-22-16,0 22 0,21-21 0</inkml:trace>
  <inkml:trace contextRef="#ctx0" brushRef="#br0" timeOffset="981.64">974 1207 0,'0'0'0,"0"-22"0,0 1 0,0 0 0,0 42 31,0 0-31,0 1 0,21 20 15,0 0-15,0 1 0,0 20 16,22 1-16,-22-1 0,21 1 16,0 20-16,1 1 0,-1-22 0,-21 1 15,22 21-15,-22-22 0,21-21 16,-21 22-16,0-22 0,1-21 0,20 22 16,-42-22-16,21 21 0,0-21 15,0-21-15,-21 22 0,0-44 31,0 1-31,0 0 0,0 0 16,0-21-16</inkml:trace>
  <inkml:trace contextRef="#ctx0" brushRef="#br0" timeOffset="1254.45">1736 1037 0,'0'0'0,"-22"43"0,22-1 0,0 0 16,-21 1-16,0 20 0,0 1 15,0-1-15,0 1 0,-1 20 0,1 1 16,0-22-16,21 22 0,-21-21 16,0-1-16,21 1 0,0-22 15,0 0-15,0 1 0,0-1 16,0-21-16,0 0 0,0 0 0,0 1 15,21-22 1,0-22 0,0 22-16,0-42 0,1 21 0</inkml:trace>
  <inkml:trace contextRef="#ctx0" brushRef="#br0" timeOffset="1686.06">1968 1609 0,'0'0'16,"0"42"-16,0-21 0,0 22 0,0-1 15,-21 0-15,21 1 0,-21-1 16,0 21-16,21-20 0,0-1 0,0 0 16,0 1-16,0-1 0,0-21 15,0 22-15,0-22 0,0 0 0,21 0 16,0 0-16,0-21 15,22 0-15,-22 0 0,21 0 16,1-21-16,-1 0 0,21 0 0,-20 0 16,20-22-16,-20 22 0,-1-21 15,0-22-15,-21 22 0,1-22 16,-22 1-16,0-1 0,0 1 16,-22-1-16,1 22 0,-21 0 0,21-1 15,-22 22-15,1 0 0,0 0 16,-1 21-16,1 0 0,0 0 0,-1 0 15,1 21-15,21 0 0,0 0 16,-22 22-16,22-1 0,0 0 0,21 1 16,0 20-16,0-20 0,0-1 15,0 0-15,0 1 0,0-22 16,0 21-16,21-21 0,0 0 0,1-21 16,-1 0-16,21 0 0,0 0 15,1 0-15</inkml:trace>
  <inkml:trace contextRef="#ctx0" brushRef="#br0" timeOffset="1971.33">3154 1101 0,'0'0'16,"0"21"-1,0 0 1,0 0-16,0 22 0,-21-1 0,-1 0 15,22 22-15,-21-22 16,0 22-16,0-1 0,21 22 0,-21-22 16,0 1-16,-1-1 0,22-20 15,-21 20-15,0-21 0,21 1 0,-21-1 16,21-21-16,0 0 0,0 1 16,0-1-16,0 0 0,21-21 31,0-21-31,0 0 0,-21-22 15,22 22-15,-22-21 0</inkml:trace>
  <inkml:trace contextRef="#ctx0" brushRef="#br0" timeOffset="2157.25">2836 1566 0,'0'0'0,"-21"22"0,21-1 16,0 0-16,0 0 15,21-21-15,0 0 16,1 0-16,-1 0 0,0 0 16,0 0-16,21 0 0,-20 0 0,20 0 15,0 0-15,-21-21 0,22 0 16,-1 0-16,0 21 0</inkml:trace>
  <inkml:trace contextRef="#ctx0" brushRef="#br0" timeOffset="2557.11">3514 1609 0,'0'0'0,"-22"21"0,1 0 0,0 0 0,21 0 16,0 1-16,-21-22 0,21 21 15,0 0-15,0 0 16,21-21-16,0 0 16,0 0-16,1 0 0,20-21 15,0 21-15,1-21 0,-1 0 0,0-1 16,1 1-16,-1 0 0,-21-21 0,21 21 15,-20-1-15,-1-20 16,-21 21-16,0 0 0,0-22 0,0 22 16,0 0-16,-21 0 15,-1 21-15,-20 0 0,21 0 0,-21 0 16,-1 21-16,1 0 0,0 0 16,-1 1-16,1 20 0,0 0 0,-1 1 15,22 20-15,-21-21 0,21 22 16,-1-22-16,1 1 0,21-1 15,0 0-15,0 1 0,0-22 0,0 21 16,0-21-16,21 0 0,22 1 0,-22-22 16,21 21-16,1-21 0,-1 0 15,0 0-15,22 0 0,-22 0 16,0 0-16,1-21 0,-1 21 16,0-22-16,1 1 0,-22 0 0,0 0 15,0 0-15</inkml:trace>
  <inkml:trace contextRef="#ctx0" brushRef="#br0" timeOffset="3039.39">42 2625 0,'0'0'0,"-42"0"0,63 0 47,21 0-47,43 0 15,0 0-15,-1 0 0,43 0 16,0-21-16,0 21 0,22 0 0,20 0 16,0 0-16,22 0 0,-1 0 15,1 0-15,20 0 0,22 0 0,-21 0 16,0 0-16,-22 0 0,1 0 16,-1 0-16,1 0 0,-22 0 0,-21 0 15,0 0-15,-21 0 0,-21 0 16,0 0-16,-21 0 0,-1 0 0,-20 0 15,-22 0-15,0 0 0,1 0 16,-22 0-16,0 0 0,0 0 16,-42 0 15,0 0-31,-21 0 0,-1 0 0,1 21 16</inkml:trace>
  <inkml:trace contextRef="#ctx0" brushRef="#br0" timeOffset="3805.51">190 4212 0,'0'0'0,"-21"0"0,0 0 16,0 21-16,0-21 0,21 22 16,21-22-1,0 21-15,21-21 0,1 0 16,20 0-16,1 0 0,-1 0 0,22 0 15,0 0-15,-1 0 0,-20 0 16,20 0-16,1 0 0,0 0 16,-1 0-16,1 0 0,0 0 15,-22 0-15,1-21 0,-1 21 16,-20 0-16,-1 0 0,-21-22 0,0 22 16,-21-21-16,0 0 15,0 0-15,-42 21 0,21-21 16,0 21-16,-1-21 0,1 21 15,0-22-15,0 22 0,0-21 0,21 0 16,0 0 0,0 0-1,21 21-15,0 0 0,0 0 16,0 0-16,1 0 0,20 0 16,-21 0-16,0 0 0,-21 21 0,21 0 15,-21 0-15,0 0 16,0 1-16,0-1 0,0 0 0,-21 0 15,-21 21-15,21-20 0,0 20 16,-22-21-16,1 0 0,21 0 16,-22 22-16,1-22 0,21 0 0,-21-21 15,20 21-15,1 0 0,0-21 16,0 0-16,21 22 0,0-44 16,0 1-1</inkml:trace>
  <inkml:trace contextRef="#ctx0" brushRef="#br0" timeOffset="4237.88">3027 3683 0,'0'0'0,"0"-21"31,0 42-16,-21 0-15,21 22 0,0-22 16,-22 21-16,22 0 0,0 22 16,0-1-16,0 1 0,-21-1 0,0 1 15,21-1-15,-21 1 0,0-1 16,0 1-16,21-22 0,-22 22 16,1-22-16,0 0 0,0 1 0,0-22 15,21 21-15,0-21 0,-21 1 16,21-1-16,0-42 15,0-1 1,0 1-16,0 0 0</inkml:trace>
  <inkml:trace contextRef="#ctx0" brushRef="#br0" timeOffset="4545.72">2709 3916 0,'0'0'0,"0"-21"0,-21-22 0,21 22 16,0 0-16,0 0 0,0 0 15,0 0-15,0-1 0,21 1 16,0 21-16,1-21 0,-1 0 0,21 0 16,0 21-16,1-21 0,-1 21 15,0 0-15,1 0 0,-1 0 0,22 0 16,-22 0-16,0 21 0,1 0 16,-1 21-16,-21-21 0,0 22 0,-21-22 15,0 21-15,0-21 0,-21 22 16,-21-1-16,21 0 0,-22-20 0,1 20 15,0-21-15,-1 0 0,1 0 16,21 1-16,0-1 0,-1-21 0,1 0 16,21 21-16,0-42 15,21 21-15,1-21 16,-1-1-16,21-20 16,-21 21-16,22-21 0</inkml:trace>
  <inkml:trace contextRef="#ctx0" brushRef="#br0" timeOffset="5362.02">3810 3577 0,'0'0'0,"0"21"15,-21 1-15,0-1 0,-1 0 16,1 0-16,0 21 0,0 1 16,21-1-16,-21 0 0,0 1 15,-1 20-15,1-20 0,21 20 0,-21-21 16,0 22-16,0-22 0,0 1 15,21-1-15,0-21 0,-22 21 0,22-20 16,0-1-16,0 0 0,0 0 16,0-42-1,22 0-15,-1 0 16,-21-1-16,21 1 0,0-21 16,0 0-16,0-1 0,1 1 15,-1 0-15,0-1 0,0 1 0,0 0 16,22 20-16,-22 1 0,0 0 15,0 21-15,0 0 0,0 0 16,1 0-16,-1 21 0,-21 0 16,0 1-16,21-1 0,-21 21 15,21 0-15,-21-20 0,0 20 0,0 0 16,0-21-16,0 1 0,0 20 0,0-21 16,0 0-16,21 0 0,0 1 15,1-22-15,-1 21 0,0-21 16,0 0-16,0 0 15,0-21-15,22-1 0,-22 1 0,21 0 16,-21 0-16,22 0 0,-22-22 16,21 1-16,-21 0 0,22-1 15,-22 1-15,0 0 0,0 21 0,0-1 16,-21 1-16,0 0 0,0 0 16,0 42-1,0 0 1,-21 0-16,0 1 0,0 20 0,0-21 15,21 21-15,-21 1 0,21-1 16,-22-21-16,22 22 0,0-22 0,0 0 16,0 21-16,22-21 15,-1 1-15,0-22 0,0 0 0,0 0 16,22 0-16,-1 0 0,-21 0 16,21 0-16,1-22 0,-1 1 15,0 0-15,-20 0 0,20-21 0,-21 20 16,0-20-16,0 0 0,-21-1 15,22-20-15,-22-22 0,0 64 16,-22-21-16,-20 21 0,21-1 16,-21 1-16,20 0 0,-20 21 0,0 0 15,-1 0-15,1 0 0,21 0 16,-21 21-16,-1 0 0,22-21 0,0 22 16,0 20-16,0-21 0,21 0 15,-22 22-15,22-22 0,0 0 16,0 0-16,0 0 0,22 0 0,-1 1 0,0-1 15,21-21-15,-21 0 16,22 0-16,-1 0 0,0-21 0</inkml:trace>
  <inkml:trace contextRef="#ctx0" brushRef="#br0" timeOffset="5621.87">5461 3514 0,'0'-43'16,"0"86"-16,0-107 0,0 43 0,0 0 0,0 42 31,0 0-31,0 22 16,-21-1-16,0 0 0,-1 1 0,1-1 15,0 21-15,0-20 0,0-1 16,0 22-16,21-22 0,-43 64 16,43-64-16,-21 0 0,21-20 15,0 20-15,0-21 0,0 0 0,0 0 16,0 1-16,21-22 15,0 0-15,1-22 16,-22 1-16,21 0 16,0 0-16</inkml:trace>
  <inkml:trace contextRef="#ctx0" brushRef="#br0" timeOffset="6093.58">5292 3895 0,'0'0'0,"-22"0"0,1 0 15,0 0-15,42 0 31,0 0-15,1 0-16,-1 0 0,21 0 16,0 0-16,1 0 0,-1 0 0,0 0 15,1-21-15,-1 21 0,22-22 16,-22 1-16,0 21 0,1-21 0,-1 21 16,0-21-16,-21 21 0,1 0 0,-1 0 15,-64 21 16,22-21-31,0 21 0,0 22 16,0-22-16,-22 0 0,22 21 16,0 1-16,0-22 0,21 21 0,0 0 15,0-20-15,0-1 0,0 0 16,21 21-16,0-21 0,0 1 16,1-22-16,20 0 0,-21 0 15,21 0-15,-20 0 0,20 0 0,0-22 16,1 1-16,-1 0 0,-21-21 0,21 21 15,-20-22-15,-1 1 0,0 0 16,-21-1-16,0 1 0,0 0 16,0-1-16,0 1 0,0 0 0,-21 20 15,21 1-15,-21 0 0,-22 0 16,22 21-16,0 0 0,-21 0 0,20 0 16,-20 0-16,21 0 0,0 21 15,-22 0-15,22-21 0,0 21 0,21 1 16,0-1-16</inkml:trace>
  <inkml:trace contextRef="#ctx0" brushRef="#br0" timeOffset="9062.57">8572 3598 0,'0'0'0,"22"0"0,-1 0 0,-21-21 16,21 0-16,0 21 0,0-21 0,0 21 16,-21-21-16,0 0 0,22 21 0,-22-22 15,0 1-15,0 0 16,0 0-16,-22 21 0,1 0 16,0 0-16,0 0 15,0 0-15,0 0 0,-1 0 0,1 0 16,0 0-16,-21 21 0,21 0 15,-1 0-15,1 1 0,0-22 0,21 21 16,0 0-16,-21 0 0,21 0 0,0 0 16,0 1-16,0-1 0,0 0 15,0 21-15,0-21 0,21 1 0,0-1 16,0 0-16,1 0 0,-1 0 16,-21 0-16,21 1 0,0-1 15,-21 0-15,0 0 0,0 0 16,0 0-16,-21-21 15,0 0-15,0 0 0,-1 0 0,1 0 16,0 0-16,-21 0 0,21 0 16,-1-21-16,-20 0 0,21 21 0,0-21 15,0 0-15,-1 0 0,1-1 16,0 1-16,21 0 0,0 0 0,-21 0 16,21 42 15,0 0-31,21 0 15,0 0-15,-21 1 16,21-1-16,1 0 0,-22 0 0,21 0 16,0 0-16,0 1 0,0-22 15,0 21-15,22-21 0,-22 21 0,21-21 16,-21 0-16,22 0 0,-1 0 16,0-21-16,22 0 0,-22 21 15,22-22-15,-1 1 0,-20 0 0,20-21 16,-21 21-16,22-22 0,-22 1 0,1 0 15,-22-1-15,21-20 0,0-64 16,-20 63-16,-1-20 0,0-22 16,-21 42-16,0-20 15,0 41-15,0 22 0,0 0 16,0 0-16,-21 21 16,0 21-16,-1 21 15,22-21-15,-21 22 0,0 20 0,21 1 16,-21-1-16,0 1 0,0-1 15,-22 1-15,22-1 0,0 1 0,0-1 16,0-20-16,-1-1 0,1 0 16,0 1-16,21-22 0,0 0 0,0 21 15,0-21-15,21-21 32,0-21-32,1 0 0,-1 0 15,0 0-15,21 0 0,-21-22 16,1 22-16,-1-21 0,0 21 15,0-22-15,0 22 0,0 0 0,1 0 16,-1 21-16,0 0 16,-21 21-16,0 0 15,0 0-15,0 22 0,0-22 16,0 0-16,0 21 0,0-21 0,0 1 16,0 20-16,21-21 0,-21 0 0,21 0 15,-21 1-15,0-1 0,21 0 16,1 0-16,-1-21 0,0 0 0,0 0 15,0 0-15,0 0 0,22 0 16,-22 0-16,21 0 0,1-21 0,-22 0 16,21 0-16,0-1 0,1-20 0,-1 21 15,0-21-15,1 20 16,-1-20-16,-21 0 0,22 21 0,-22-22 16,0 22-16,0-21 0,-21 21 15,0-1-15,0 44 31,0-1-31,-21 0 0,0 0 16,0 0-16,-1 22 0,1-22 0,0 0 16,0 21-16,21-21 0,0 22 0,-21-22 15,21 21-15,0-21 0,0 1 16,0-1-16,0 0 0,0 0 0,21 0 16,0-21-16,0 0 0,0 0 15,22 0-15,-22 0 0,21 0 16,1 0-16,-1 0 0,-21-21 0,21 0 15,1 0-15,-1 0 0,-21-22 16,22 22-16,-22-21 0,21 21 0,-42-22 16,21 1-16,-21 0 0,0-1 0,0-20 15,0 20-15,0 1 0,0 0 16,-21 21-16,0-22 0,0 22 16,0 0-16,-22 21 0,22 0 0,-21 0 15,21 0-15,-22 0 0,1 21 16,21 0-16,-22 0 0,1 22 0,21-1 15,0-21-15,-22 22 0,22-1 16,21 0-16,0 1 0,0-1 0,0 43 16,0-43-16,43-21 15,-22 21-15,0-20 0,21-1 0,-21 0 16,22 0-16,-1-21 0,-21 0 0,22 0 16,-1 0-16,0 0 0,1 0 15,-1-21-15,0 0 0,-21 0 0,22-1 16,-1 1-16,-21 0 0,22-21 15,-1 21-15,-21-22 0,21 22 0,-20-21 16,-1-1-16,0 22 0,0 0 16,0 0-16,-21 0 0,0 42 31,0 0-15,0 0-16,0 22 0,-21-22 0,21 0 15,-21 0-15,21 21 0,0-20 0,0-1 16,0 0-16,0 0 0,0 0 15,0 0-15,0 1 0,0-1 0,21-21 16,0 0-16,0 0 0,1 0 0,-1 0 16,0 0-16,0 0 0,21-21 15,-20 21-15,-1-22 0,21 1 0,-21 0 16,0-21-16,1 21 0,20-1 16,-21-20-16,0 0 0,0-1 15,1 1-15,-1 21 0,-21-21 0,0 20 16,21 1-16,-21 0 0,0 42 31,0 0-31,0 22 0,0-22 16,0 0-16,0 21 0,-21-20 0,21-1 15,0 21-15,0-21 0,0 0 16,0 1-16,0-1 0,0 0 0,0 0 16,21 0-16,0 0 0,0-21 0,0 0 15,1 0-15,-1 0 0,0 0 0,0 0 16,21 0-16,-20 0 0,-1-21 15,21 0-15,-21 0 0,0 0 16,1 0-16,20-22 0,-21 1 16,0 0-16,0-22 0,1 1 0,-1-1 15,0 1-15,0-1 0,-21-21 0,21 22 16,-21-1-16,0 22 0,0-21 16,0 41-16,0-20 0,0 21 0,0 0 15,-21 21 1,0 21-16,0 21 0,0-21 15,-1 43-15,1-22 0,0 22 16,21-1-16,0 1 0,-21-1 0,21 1 16,0-1-16,0-20 0,0 20 15,0-21-15,0 1 0,21-1 0,-21 0 16,21-20-16,22 41 16,-1-42-16,-21 0 0,0-21 0,22 22 15,-1-22-15,43 0 16,-22 0-16,-21 0 0,22-22 0,-22 22 15,22-21-15,-22 0 0,0 0 16,22-21-16,-22 20 0,1-20 0,-1 21 16,0-21-16,-21-1 0,22 1 15,-22 0-15,-21 20 0,0-20 0,0 21 16,0-21-16,0 20 0,-21 22 16,0-21-16,-1 21 0,1 0 0,-21 0 15,21 21-15,-22 1 0,1-1 16,0 0-16,21 21 0,-22 1 0,1-22 15,21 21-15,0 0 0,-1-20 16,1 20-16,0-21 0,21 21 16,0-20-16,0-1 0,0 21 0,0-21 15,0 0-15,21-21 0,0 22 0,1-22 16,-1 0-16,0 0 0,0 0 16,21 0-16,-20 0 0,-1 0 15,21-22-15,-21 1 0,0 0 0,22 0 16,-22-21-16,42-43 0,-41 43 15,-1-22-15,21 1 0,-21-1 16,22-21-16,-22 1 0,21 20 0,-21 1 16,0-1-16,1 1 0,-22-22 15,0 43-15,21 21 0,-21-1 16,-21 22 0,-1 22-16,1 20 0,0 0 15,0 1-15,0 20 0,21 1 0,-21 20 16,21-20-16,0 20 0,0-20 15,0-1-15,0 1 0,0-22 0,0 22 16,21-22-16,0 0 0,-21-20 16,21 20-16,0-21 0,0 0 15,1 0-15,-1 1 0,21-22 16,-21 0-16,0 0 0,22 0 16,-22-22-16,21 1 0,1 0 0,-1 0 15,0 0-15,1 0 0</inkml:trace>
  <inkml:trace contextRef="#ctx0" brushRef="#br0" timeOffset="9889.56">14690 2752 0,'0'0'16,"0"-21"-16,0-1 15,-22 22-15,1 0 0,0 22 16,21-1-16,-21 0 0,0 21 15,0 1-15,-1-1 0,1 0 0,0 22 16,21-1-16,-21 1 0,0-1 16,0 1-16,-1 63 0,1-64 15,0 1-15,21-22 0,-21 22 16,21-22-16,-21-21 0,21 21 0,0-20 16,0 20-16,0-21 0,-21 0 15,21 0-15,0-42 31,0 0-31,0 0 0,0 0 16,0 0-16,21-22 0,-21 22 0,21-21 16,0-1-16,0 1 0,0 0 15,22 21-15,-22-22 0,21 22 0,1 0 16,-1 0-16,0 0 0,1 21 16,-1 0-16,0 0 0,1 0 0,-1 0 15,0 0-15,1 0 0,-22 21 16,21 0-16,-21 0 0,0 0 0,1 0 15,-22 22-15,0-22 0,0 0 0,0 21 16,-22-20-16,1-1 0,0 0 16,0 0-16,-21 0 0,20 0 0,-20-21 15,0 22-15,21-22 16,-22 0-16,1 21 0,-22-21 16,22 0-16,21 0 0,0 0 0,0 0 15,-1 0-15,1 0 0,0 0 16,42 0 15,0 0-31,1 0 0,-1 0 16,21 0-16,-21 0 0,22 0 0,-1 0 15,-21 0-15,21 0 0,1 0 16,-1 0-16,0 0 0,1 0 0,20 0 16,-20 0-16,-1 0 0,21-21 0,1-1 15,-1 1-15,-20 0 16,20 0-16,1-21 0,-22 20 0,0-20 15,1 0-15,-1-1 0,-21 1 16,0 0-16,1 21 0,-22-1 0,0 1 16,0 0-16,-22 21 0,1 21 15,-21 0-15,0 1 0,20 20 16,-20 0-16,0-21 0,-22 64 16,43-43-16,0 1 0,21-1 15,0-21-15,0 22 0,0-22 0,21 0 16,0 0-16,0 0 0,1 0 0,20-21 15,-21 0-15,21 22 16,-20-22-16,20 0 0,0 0 0,1-22 16,-22 22-16,21-21 0,0-21 0,-20 21 15,20-22-15</inkml:trace>
  <inkml:trace contextRef="#ctx0" brushRef="#br0" timeOffset="10557.43">17759 3260 0,'0'0'0,"21"0"16,0 0-16,0 0 0,0 0 15,1 0-15,-1 0 16,21 0-16,-21-21 0,0 21 0,1-22 15,-1 1-15,0 0 0,0 0 16,-21 0-16,21 0 0,-21-1 0,0 1 16,0 0-16,-21 0 0,0 21 15,-21-21-15,20 21 0,1 0 0,-21 0 16,21 0-16,-22 0 0,22 0 16,0 21-16,-21 0 0,42 0 15,-21 0-15,21 1 0,0-1 0,0 21 16,0-21-16,21 22 0,0-22 15,0 21-15,0 0 0,0-20 0,22 20 16,-22 0-16,21 1 0,1-22 16,-22 21-16,0 0 0,0-20 0,0-1 15,0 21-15,-21-21 0,0 0 16,0 1-16,-21-22 0,-21 21 0,0-21 16,-1 0-16,1 0 0,-22 0 0,1 0 15,-1 0-15,-20 0 0,20 0 16,1-21-16,-1-1 0,22 1 0,0 21 15,-1-21-15,22 0 0,0 0 16,0 0-16,21-1 0,0 1 0,0 0 16,0 0-16,21 0 0,0 21 15,0-21-15,22-1 0,-1 22 16,0-21-16,22 21 0,42-42 16,-43 42-16,22-21 0,-22 0 15,22-1-15</inkml:trace>
  <inkml:trace contextRef="#ctx0" brushRef="#br0" timeOffset="10810.25">18732 2963 0,'43'-21'0,"-86"42"0,107-63 16,-43 21-16,-21 0 0,0 0 15,0-1-15,0 44 16,-21-1 0,21 0-16,-21 21 0,0-21 15,-22 22-15,22 20 0,0-20 0,0 20 16,-22 1-16,22-22 0,-21 21 15,21-20-15,0 20 0,-1-20 0,1-1 16,0 0-16,0-21 0,21 1 16,-21 20-16,21-21 0,0 0 0,0 0 15,21-21 1,0 0 0,0 0-16,-21-21 0,21 0 15</inkml:trace>
  <inkml:trace contextRef="#ctx0" brushRef="#br0" timeOffset="11330.06">18351 3366 0,'0'0'0,"-21"0"0,21-22 15,43 22 17,-22 0-32,21 0 0,0-21 15,1 21-15,20 0 0,-20 0 0,20-21 16,-21 21-16,22 0 0,-22-21 15,1 0-15,20 21 0,-21 0 16,-20 0-16,20 0 0,-21 0 0,0 0 16,-21 21-1,0 0-15,0 0 16,-21 0-16,0 1 0,0 20 0,0-21 16,-1 21-16,1-20 0,0 20 15,0-21-15,0 0 0,0 22 0,21-22 16,0 0-16,0 0 0,0 0 0,0 0 15,0 1-15,21-22 16,0 0-16,0 0 0,21 21 0,-20-21 16,20 0-16,-21 0 0,21 0 15,-20 0-15,20-21 0,0-1 0,1 1 16,-1 0-16,0 0 0,-21 0 16,22-22-16,-1 1 0,-21 0 15,0-1-15,1 1 0,-22 0 0,0-1 16,0 1-16,0 21 0,-43-21 15,22 20-15,0 22 0,-21-21 0,20 21 16,-20 0-16,21 0 0,-21 0 16,20 21-16,-20 1 0,21-1 0,0 0 15,-22 21 1,22-21-16,21 1 0,-21-1 0,21 0 0,0 0 16,0 0-16,0 0 15,21-21-15,0 22 0,1-22 0,-1 0 0,0 0 16,21 0-16</inkml:trace>
  <inkml:trace contextRef="#ctx0" brushRef="#br0" timeOffset="11778.16">19748 3493 0,'0'-22'0,"-21"1"0,0 21 15,21-21-15,-21 0 0,21 0 16,0 0-16,0-1 0,21 1 15,0 0-15,0 21 0,1-21 0,20 0 16,0 21-16,-21 0 16,22-21-16,-1 21 0,0 0 0,1 0 15,-1 0-15,-21 21 0,22 0 0,-22 0 16,21 0-16,-21 0 0,0 1 16,-21 20-16,0-21 0,22 21 15,-22 1-15,0-22 0,0 21 0,0-21 16,-22 1-16,22 20 0,-21-21 0,0 0 15,0-21-15,21 21 0,-21 1 16,0-22-16,-1 0 0,1 0 16,21-22-1,0 1 1,0 0-16,0 0 0,21 0 0,1 0 16,-1-1-16,-21-20 0,21 21 15,0-21-15,0 20 0,22-20 16,-22 21-16,0 0 0,0 0 15,21-1-15,-20 22 0,20-21 0,-21 21 16,21 0-16,1 0 0,-22 0 16,21 0-16,-21 21 0,22-21 0,-22 22 15,0-1-15,0 0 0,0-21 0,-21 21 16</inkml:trace>
  <inkml:trace contextRef="#ctx0" brushRef="#br0" timeOffset="12118.55">20722 3598 0,'0'22'0,"0"-44"0,-21 44 15,42-22 17,0 0-32,22 0 0,-22 0 0,0-22 15,21 1-15,-21 21 0,22-21 16,-22 0-16,0 0 0,21 21 0,-20-21 16,-1-22-16,0-20 15,-21 42-15,-21 21 16,0 0-1,-1 0-15,1 0 0,0 0 0,-21 21 16,21 0-16,-22 0 0,22 0 16,-21 0-16,21 22 0,-22-22 15,22 0-15,0 21 0,0-20 16,21-1-16,0 0 0,0 0 0,0 0 16,0 0-16,0 1 0,0-1 15,21-21-15,0 21 0,0 0 16,22-21-16,-1 21 0,0-21 0,1 0 15,-1 0-15,0 0 0,1 0 16,-1 0-16,0 0 0,1 0 0,-1 0 16</inkml:trace>
  <inkml:trace contextRef="#ctx0" brushRef="#br0" timeOffset="12714.53">21886 3556 0,'0'0'0,"21"-42"16,-21 21-16,0-22 0,0 22 15,0 0-15,0-21 0,0 20 0,0 1 16,-21 21-16,21-21 0,-21 0 16,0 21-16,-21 0 0,20 0 0,1 0 15,-21 0-15,0 0 0,20 21 0,-20 0 16,0 0-16,-1 1 0,1 20 16,21-21-16,-21 21 0,-1 1 0,22-22 15,0 21-15,0-21 16,0 22-16,21-22 0,0 21 0,0-21 0,0 1 15,0-1-15,0 0 0,21 0 16,0 0-16,0-21 16,0 0-16,0 0 0,1 0 0,20 0 15,-21 0-15,0 0 0,22 0 16,-22-21-16,21 0 0,0 0 0,1 0 16,-22-22-16,21 22 0,1-42 15,-1 20-15,0-20 0,1-1 0,-1 1 16,0-1-16,1 1 0,-22-1 15,0 22-15,21 0 0,-42-1 0,21 1 16,1 21-16,-22 0 0,0-1 16,0 1-16,-22 42 31,1 1-31,0 20 0,0-21 0,0 21 16,-22 1-16,22-1 0,0 22 15,0-22-15,0 21 0,0 1 0,21-22 16,-22 1-16,22-1 0,0 0 0,0 1 15,0-1-15,22-21 0,-1 0 16,0 0-16,0 1 0,21-1 0,-20 0 16,20-21-16,-21 0 0,64 0 15,-43 0-15,0 0 0,1 0 16,20 0-16,-20 0 0,20 0 16,1-21-16,-1 0 0,-21 21 15,22-22-15,-1 1 0,-20 0 0,-1 0 16,-21 21-16,0-21 0</inkml:trace>
  <inkml:trace contextRef="#ctx0" brushRef="#br0" timeOffset="13438.18">1672 5736 0,'0'0'0,"21"-21"0,-21 0 0,0 0 16,0 0-16,0 42 31,0 0-31,-21 21 16,21 1-16,0-1 0,0-21 0,-21 21 15,21 1-15,-21-1 0,21-21 16,0 22-16,0-22 0,0 0 0,0 0 16,-21 0-16,21 0 0,0 1 15,-22-22 17,22-22-32,0 1 0,0 0 0,0 0 15,0-21-15</inkml:trace>
  <inkml:trace contextRef="#ctx0" brushRef="#br0" timeOffset="13786.65">1778 5228 0,'-42'0'16,"20"21"-16,22 1 15,-21-22-15,21 21 0,0 0 16,0 0-16,0 0 0,0 0 15,21-21 1,1 0-16,-1 0 16,21 0-16,-21-21 0,22 21 0,-22-21 15,0 0-15,0 0 0,-21 0 16,0-1-16,0 1 16,0 0-16,0 0 0,-21 0 15,0 21-15,0 0 0,-1 0 16,1 0-16,0 0 0,0 21 15,0 0-15,21 0 0,-21 0 0,21 1 16,-22-1-16,22 0 0,0 21 16,0-21-16,0 1 0,0-1 0,0 0 15,22 21-15,-1-21 0,0 1 16,0-1-16,21-21 0,-20 21 0</inkml:trace>
  <inkml:trace contextRef="#ctx0" brushRef="#br0" timeOffset="14257.72">2286 5588 0,'0'21'16,"0"0"-16,0 1 15,-21-1-15,21 0 0,0 0 16,0 0-16,-21 22 0,-1-22 0,22 0 16,0 21-16,0-21 0,-21 22 15,21-22-15,-21 0 0,21 0 0,-21 0 16,21 22-16,0-22 15,0 0-15,0 0 16,-21-21-16,21-21 31,-21 0-31,21 0 16,0-22-16,0 22 0,0-21 0,0 0 16,21-1-16,0 1 0,21-22 15,-21 22-15,22-21 0,-1 20 0,0 1 16,1 0-16,20-1 0,1 22 15,-1-21-15,1 42 0,-1 0 0,1 0 16,-1 0-16,-20 0 0,-1 21 16,0 0-16,1 21 0,-22 1 0,0-1 15,0 0-15,-21 1 0,0-1 16,0 22-16,0-22 0,-42 0 0,21 1 16,-1-22-16,1 21 0,0-21 0,-21 0 15,21 1-15,-1-1 16,1 0-16,0 0 0,0-21 0,42 0 31,0-21-15,0 0-16,1 0 0,20-1 15</inkml:trace>
  <inkml:trace contextRef="#ctx0" brushRef="#br0" timeOffset="14578.37">4233 5800 0,'0'0'0,"0"21"16,0 21-1,0-21-15,21-21 32,1 0-32,-1 0 15,0 0-15,0 0 0,0-21 0,0 0 16,1 21-16,-1-21 0,-21 0 0,0 0 15,0-1-15,0 1 16,0 0-16,0 0 0,-21 21 0,-1 0 16,1 0-16,0 0 15,0 0-15,0 0 0,0 0 0,-1 21 16,1 0-16,0 0 0,21 1 16,-21-1-16,21 0 15,0 0-15,42-21 16</inkml:trace>
  <inkml:trace contextRef="#ctx0" brushRef="#br0" timeOffset="15129.46">5778 5440 0,'0'0'15,"-21"0"-15,21-21 0,-21 21 0,0 0 16,-21 0-16,20 0 0,1 0 0,0 0 16,0 21-16,0 21 15,-22 43-15,43-43 0,0 22 16,-42 84-16,21-85 0,21 22 15,-21 0-15,0-1 0,-1 1 16,1 0-16,0-1 0,0 22 0,-21-21 16,20 0-16,1-1 0,0-20 15,-21 20-15,21-20 0,-1-1 16,22 1-16,-21-22 0,0 22 0,21-22 16,-21-21-16,21 0 0,-21 1 15,21-1-15,0-42 16,0-1-16,0 1 0,0-21 0,0 0 15,0-1-15,0 1 0,0 0 16,0-22-16,0 1 0,0-22 0,21 21 16,-21-20-16,21-1 0,-21 0 0</inkml:trace>
  <inkml:trace contextRef="#ctx0" brushRef="#br0" timeOffset="15414.04">5101 6117 0,'0'0'0,"0"-84"0,0 20 0,0 1 16,-21-1-16,21 22 0,0-22 15,0 22-15,0 0 0,0-1 16,21 1-16,0 21 0,0-22 0,22 22 15,-1 0-15,0 0 0,1 0 16,20 21-16,1 0 0,20 0 0,-20 0 16,-1 0-16,22 0 0,-21 21 15,-1 0-15,-21 0 0,1 22 0,-1-1 16,-21-21-16,-21 21 0,0 1 0,0-1 16,-42 0-16,21 1 15,-22-22-15,-20 0 0,21 21 0,-22-20 16,22-1-16,-1 0 0,-41 0 15,41 0-15,22-21 0,0 0 16,0 0-16,42 0 31,21 0-31,1 0 0,-22-21 0,21 0 16,1 0-16,20 0 0,-21-1 16</inkml:trace>
  <inkml:trace contextRef="#ctx0" brushRef="#br0" timeOffset="15894.16">6350 5525 0,'0'-22'16,"0"44"-16,-21-44 31,21 44-31,0-1 0,-21 0 16,21 0-16,-22 21 0,22 1 16,-21-1-16,21-21 0,-21 22 0,21-1 15,0 0-15,0-21 0,0 22 16,0-22-16,0 0 0,0 0 0,0 0 15,0 1-15,0-1 16,0-42 0,0-1-1,0 1-15,0 0 0,0-21 16,0 21-16,0-22 0,0 1 0,21 0 16,0-1-16,1-20 0,-1 20 15,21 1-15,-21 21 0,22-21 16,20 20-16,-21 1 0,1 0 0,20 0 15,1 21-15,-22 0 0,22 0 16,-22 21-16,0-21 0,1 21 0,-1 22 16,-21-22-16,0 21 0,0 0 0,-21 1 15,0-1-15,0-21 0,-21 22 16,0-1-16,0 0 0,0-21 0,-22 22 16,22-22-16,-21 0 0,21 0 15,0 0-15,-22 1 0,22-22 16,21 21-16,-21-21 0,42 0 31,0-21-31,0 21 16,1-22-16,20 1 0,-21 0 0,21 21 15,1-21-15,-1 0 0</inkml:trace>
  <inkml:trace contextRef="#ctx0" brushRef="#br0" timeOffset="16646.14">7789 5588 0,'0'0'15,"21"-21"-15,22-43 16,-43 43-16,0 0 0,0 0 16,-21 0-16,-1 0 15,1 21-15,0 0 0,-21 0 16,21 0-16,-1 0 0,1 0 0,-21 0 16,21 21-16,0 0 0,-22 21 0,22-21 15,0 22-15,0-1 0,0-21 16,-1 22-16,1-1 0,0 0 0,21-21 15,-21 22-15,21-22 0,0 0 16,0 0-16,0 0 0,21 1 0,0-22 16,0 0-16,1 0 0,-1 0 0,21 0 15,-21 0-15,22-22 0,-1 1 16,-21 0-16,21 0 0,1 0 16,-22 0-16,21-22 0,-21 22 0,1-21 15,-1 21-15,0-22 0,0 22 16,-21 0-16,0 0 0,21 0 0,-21-1 15,0 1 1,0 42 0,-21 1-16,21-1 15,0 21-15,-21-21 0,0 22 16,0-22-16,21 21 0,-22 0 0,22 22 16,0-22-16,-21 1 0,21 20 15,-21-21-15,21 22 0,0-22 16,0 22-16,0-1 0,-21 22 0,21-22 15,0 22-15,0-21 0,0 20 16,0-20-16,0 20 0,-21-20 0,0 21 16,21-22-16,-22 22 0,1-22 0,-21 85 15,21-84-15,0-1 0,-1 1 16,22-22-16,-21 1 0,0 20 16,0-42-16,0 22 0,0-22 0,-1 0 15,22 0-15,-21 0 0,0-21 0,0 0 16,0 0-16,0 0 15,21-21-15,-22 0 0,22 0 16,-21-22-16,0 1 0,0 0 0,21-1 16,-21-41-16,21 20 0,-21 1 15,21-22-15,0 0 0,0 1 0,0-1 16,21-21-16,0 22 0,0-22 16,0 21-16,22 0 0,-22 1 0,0 20 15,21 1-15,-21-1 0,22 22 16,-1 0-16,-21-1 0,22 1 0,-1 21 15,0-22-15,1 22 0,-1 0 0,21-21 16,-20 21-16,-1-1 0,0 1 16,22 0-16,-22 21 0,-21-21 0,22 0 15,-22 21-15,0 0 0,0 0 0</inkml:trace>
  <inkml:trace contextRef="#ctx0" brushRef="#br0" timeOffset="16806.05">8128 5842 0,'0'0'0,"-21"21"16,-43 0-1,64 1 1,-21-22-16,21 21 16,21-42 31,0-1-32</inkml:trace>
  <inkml:trace contextRef="#ctx0" brushRef="#br0" timeOffset="17986.91">9250 5757 0,'0'0'0,"0"22"0,0-1 0,21-21 15,0 0-15,0 0 16,22 0-16,-22 0 0,0-21 15,21-1-15,1 1 0,-1 0 0,0 0 16,22 0-16,-22-22 0,0 22 0,22-21 16,-22 0-16,1-1 0,-1 1 15,-21 0-15,21-1 0,-20 1 0,-1-22 16,-21 22-16,0 0 0,0-1 16,0 1-16,0 0 0,0 21 0,-21-1 15,21 1-15,-22 21 0,1 0 16,-21 0-16,21 21 0,0 1 15,-22 20-15,22 0 0,-21 1 0,21-1 16,-1 21-16,-20 1 0,21-1 16,0 22-16,-22 0 0,22-1 0,0 1 15,0 21-15,0-21 0,21 20 16,-21-20-16,-1 42 0,1-21 0,21 0 16,-21 21-16,21-21 0,-21 21 0,0 0 15,0-22-15,-1 22 0,1 0 0,0 0 16,0-21-16,0 0 0,0 0 15,-1-21-15,22-1 0,0 1 16,0-22-16,0-20 0,0-1 0,0 0 16,22-20-16,-1-22 0,0 0 0,0-22 15,21 1-15,1 0 0,20-21 0,1-22 16,-1 22-16,1-22 0,-1 1 16,22-22-16,0 1 0,-22-1 0,22 0 15,-22-21-15,1 1 0,-22 20 0,0-21 16,-20 21-16,-1-20 0,-21-1 15,0 0-15,-21 21 0,-22-21 0,1 22 16,0 20-16,-22 1 0,1-1 16,-1 22-16,1 0 0,-1 20 0,1 1 15,-1 0-15,22 0 0,-1 21 0,22 0 16,0 0-16,0 0 0,0 0 16,21-21-1,21 21-15,21 0 0,-21 0 16,22-21-16,-1-1 0,0 22 0,22-21 15,-22 0-15,22 0 0,-1 0 0,22 0 16,-22-1-16,1-20 0,-1 21 16,1-21-16,-22-1 0,1 1 15,-1 21-15,-21-22 0,0 1 0,0 21 16,-21 0-16,0 0 0,0-1 0,0 1 16,-21 21-1,0 0 1,0 0-16,0 21 0,0 1 0,21 20 15,-22-21-15,1 0 0,21 22 0,-21-1 16,21-21-16,0 21 0,0 1 16,0-22-16,0 21 0,0-21 0,0 1 15,21-1-15,0 0 0,1 0 16,-1-21-16,0 0 0,21 0 16,-21 0-16,22 0 0,-22 0 0,21-21 15,1 21-15,-1-21 0,0 0 16,-21-22-16,22 22 0,-22 0 0,21-21 15,-42-1-15,21 1 0,-21 0 0,0-1 16,0 1-16,0 0 0,-21-1 16,0 22-16,0-21 0,0 21 0,0 21 15,-1-22-15,1 22 0,0 0 16,0 0-16,-21 0 0,20 22 0,1-22 16,0 21-16,21 0 0,-21 0 0,21 0 15,-21 0-15,21 1 0,0 20 16,0-21-16,0 0 0,0 0 0,21 1 15,0-1-15,0-21 0,0 0 16,1 21-16,20-21 0</inkml:trace>
  <inkml:trace contextRef="#ctx0" brushRef="#br0" timeOffset="18390.32">11134 5630 0,'0'0'0,"0"-21"16,0 0-16,-22 0 0,22 0 0,0 0 15,0-1-15,0 1 16,0 0-16,0 0 0,22 0 0,-1 0 16,0 21-16,21-22 0,-21 22 15,22 0-15,-1 0 0,-21 0 0,22 0 16,-22 0-16,21 0 0,-21 0 0,0 22 16,22-1-16,-22 0 15,0 0-15,-21 0 0,0 22 0,0-22 16,0 21-16,0-21 0,0 22 15,0-22-15,-21 0 0,0 0 0,0 0 16,-22 0-16,22 1 0,0-22 0,0 0 16,0 0-1,21-22-15,0 1 16,0 0-16,0 0 0,0 0 0,0 0 16,21-1-16,0-20 0,0 21 15,0-21-15,0 20 0,1 1 16,-1-21-16,0 21 0,0 0 15,21-1-15,1 1 0,-22 21 0,64-42 16,-43 42-16,0 0 0,1 0 16,-1-21-16,-21 21 0,43 0 15,-43 0-15</inkml:trace>
  <inkml:trace contextRef="#ctx0" brushRef="#br0" timeOffset="18978.62">12086 5271 0,'-63'84'15,"63"-63"-15,-22 1 16,22-1-16,-21 0 0,21 0 15,-21 0-15,21 0 0,0 1 0,0-1 16,0 0-16,0 0 0,0 0 0,0 0 16,-21-42 31,21 0-47,0 0 15,0 0-15,0-22 0,0 22 16,0 0-16,0-21 0,21 21 15,0-1-15,0-20 0,1 0 0,-1 21 16,0-1-16,21 1 0,-21 0 0,22 0 16,-22 0-16,21 21 0,-21 0 15,22 0-15,-22 0 0,0 21 0,21 0 16,1 0-16,-22 0 16,0 22-16,21-22 0,-20 0 0,-1 21 15,0-20-15,-21-1 0,0 21 0,0-21 16,0 0-16,0 1 0,0-1 15,-21 0-15,21 0 0,-21 0 0,-1-21 16,1 0-16,21 21 0,-21-21 0,0 0 16,21-21-1,0 0-15,0 0 0,0 0 16,0 0-16,21-22 16,0 22-16,0 0 0,1-21 15,20 20-15,-21-20 0,0 0 0,22 21 16,-1-1-16,0-20 0,1 21 15,-1 21-15,21-21 0,-20 21 0,-1 0 16,0 0-16,-20 21 0,20-21 0,-21 21 16,0 0-16,0 0 0,1 22 15,-22-22-15,0 0 0,0 0 16,0 0-16,0 1 0,-22-1 16,1 0-16,0 0 0,0 0 0,-21-21 15,42 21-15,-22-21 0,1 0 0,0 0 16,42 0 15</inkml:trace>
  <inkml:trace contextRef="#ctx0" brushRef="#br0" timeOffset="19733.81">13885 5207 0,'0'0'0,"0"-21"16,0-64-1,-21 64-15,0 0 0,0 0 0,0 21 16,-1-21-16,1 21 0,0 0 16,-21 0-16,21 21 0,-22-21 0,1 21 15,0 21-15,20-21 0,-20 22 16,0-1-16,-1 0 0,22 1 16,0-1-16,0 0 0,0-20 0,21 20 0,0-21 15,0 21-15,0-20 16,0-1-16,21 0 0,0 0 0,0-21 15,0 0-15,1 0 0,20 0 16,-21 0-16,0 0 0,22 0 0,-22 0 16,21-21-16,-21 0 0,0 0 0,1-1 15,20-20-15,-21 21 0,0-21 16,0-1-16,1 22 0,-1-21 16,0-1-16,0 1 0,-21 0 0,21 21 15,-21-1-15,21 1 0,-21 0 16,0 42-1,0 0-15,-21 1 0,21-1 16,-21 21-16,21-21 0,-21 22 16,21-1-16,0-21 0,0 21 0,0-20 15,0-1-15,0 21 0,0-21 16,21 0-16,0 1 0,22-1 0,-22 0 16,21 0-16,0 0 0,1-21 15,-1 0-15,0 0 0,1 0 0,-1-21 16,0 0-16,-20 0 0,20 0 0,0-1 15,-21 1-15,22-21 0,-22 0 16,0-1-16,0-20 0,0-1 0,22 1 16,-22-1-16,0-20 0,-21 20 15,21 1-15,0-1 0,1 1 16,-22 20-16,0 1 0,21 0 16,-21 20-16,21 1 0,-21 0 0,0 42 15,0 22 1,-21-22-16,0 42 0,-1-20 15,1 20-15,0 1 0,0-1 0,0 1 16,0-1-16,-1-21 0,22 22 0,0-22 16,0 1-16,0-1 0,0 0 15,0-21-15,0 22 0,0-22 0,22 0 16,-1 0-16,0-21 0,0 0 16,0 0-16,0 0 15,1 0-15,-1 0 0,0 0 0,0-21 0,0 21 16,0-21-16,22 0 15,-22 0-15,0-22 0,0 22 0,0 0 16,-21-21-16,0 20 0</inkml:trace>
  <inkml:trace contextRef="#ctx0" brushRef="#br0" timeOffset="19961.43">14309 5038 0,'0'0'16,"-22"0"-16,1 0 0,64 0 15,-22 0 1,21 0-16,0 0 0,22 0 0,-1 0 16,-20 0-16,20-21 0,1 21 0,-1 0 15,-20-22-15,20 22 0,1-21 16,-22 21-16,21-21 0,-20 21 0,-1-21 16,0 21-16,1 0 0,-22 0 15,21 0-15,-63 0 16,-21 21-16,-1 0 15</inkml:trace>
  <inkml:trace contextRef="#ctx0" brushRef="#br0" timeOffset="20733.95">952 9313 0,'0'43'16,"0"-22"-16,22-21 31,-1 0-31,0 0 16,0 0-16,-21-21 0,21 0 0,0 21 15,-21-22-15,0 1 16,0 0-16,-21 21 16,0 0-16,0 0 0,0 0 15,0 0-15,-1 0 0,1 0 0,0 21 16,0 0-16,21 1 16,-21-22-16,21 21 15,0 0 1,21-21-1,0 0-15,0 0 0,0-21 16,22 0-16,-22-1 0</inkml:trace>
  <inkml:trace contextRef="#ctx0" brushRef="#br0" timeOffset="21031.88">1693 8996 0,'0'0'0,"0"-21"0,0 0 16,0-1-16,-21 22 31,0 22-31,21-1 0,0 0 0,0 0 16,0 21-16,0 1 0,0-1 15,0 0-15,0 22 0,0-1 0,0 1 16,-21-1-16,21 22 0,0-21 16,-21 20-16,21 1 0,0 0 0,-22-22 15,22 22-15,-21-22 0,0 22 16,21-22-16,0 1 0,-21-1 0,21 1 15,-21-22-15,21 1 0,0-22 0,0 0 16,0 0-16,0-42 16,0 0-16,0-22 0,21 1 15,0 0-15,-21-1 0,0 1 16,21-21-16</inkml:trace>
  <inkml:trace contextRef="#ctx0" brushRef="#br0" timeOffset="21338.11">1482 9440 0,'-22'-42'15,"44"84"-15,-65-147 0,1 62 0,21 1 0,0 0 16,-1 20-16,22-20 0,0 21 16,0-21-16,0 20 0,0 1 0,43 0 15,-22-21-15,21 21 0,22-1 16,-22 22-16,22-21 0,-1 21 0,1 0 16,-1 0-16,1 0 0,-22 21 15,0 1-15,1-1 0,-1 21 16,-21-21-16,0 22 0,-21-22 15,0 21-15,0 0 0,-21-20 0,-21 20 16,-1-21-16,1 0 0,0 0 16,-22 22-16,22-43 0,0 21 0,-22 0 15,43-21-15,-21 0 0,20 0 16,1 0-16,0 0 0,21-21 16,21 21-1,22-21-15,-22 0 0,21-1 16,-21 1-16,22 0 0,-1 0 0,0 0 15</inkml:trace>
  <inkml:trace contextRef="#ctx0" brushRef="#br0" timeOffset="21778.44">2540 8805 0,'0'0'0,"0"22"16,-21-1-1,0 0-15,-1 21 16,22-21-16,0 22 0,-21-22 0,0 21 15,21 1-15,-21-1 0,0 0 16,21-21-16,-21 22 0,-1-22 0,22 21 16,-21-21-16,21 1 15,0-1-15,-21 0 0,0-21 16,21 21-16,0-42 16,0 0-1,0 0-15,21-1 0,0 1 16,-21-21-16,21 0 0,1 20 0,-1-20 15,21 0-15,-21-1 0,22 1 0,-22 0 16,21-1-16,0 1 0,1 21 16,-1 0-16,0 0 0,1 21 0,-22 0 15,21 0-15,1 0 0,-22 21 16,0 21-16,0-21 0,-21 0 0,0 22 16,0-1-16,0 0 15,0-20-15,0 20 0,-21 0 0,0-21 16,0 22-16,-1-22 0,1 21 0,0-21 15,0 1-15,0-22 0,0 21 16,-1-21-16,44 0 31,-1-21-31,0-1 0,0 1 16,0 0-16</inkml:trace>
  <inkml:trace contextRef="#ctx0" brushRef="#br0" timeOffset="22445.94">3831 8848 0,'0'0'15,"0"-21"-15,0-1 0,-21 22 0,0-21 16,0 21-16,-22 0 0,22 0 16,-21 0-16,-1 21 0,22 1 0,-21-1 15,0 0-15,-1 0 0,1 21 16,21-20-16,-22 20 0,1 0 0,21-21 15,0 22-15,0-1 0,-1-21 16,22 22-16,0-22 0,0 0 0,0 0 16,0 0-16,0 0 0,22-21 15,-1 0-15,21 0 16,0 0-16,-20 0 0,20-21 0,21 0 16,-20 21-16,-1-21 0,-21 0 0,22 0 15,-1-22-15,-21 22 0,21 0 16,-20 0-16,-22-22 0,21 22 0,-21 0 15,21 0-15,-21 0 0,0 0 16,21-1-16,-21 1 0,0 0 16,0 42-1,0 22 1,0-22-16,0 0 0,0 21 0,0 1 16,0-1-16,0 0 0,0 1 15,0-1-15,0 21 0,0-20 16,0 20-16,0 1 0,0-1 0,0 1 15,0-1-15,0 22 0,0-22 16,0 1-16,0-1 0,0 22 0,-21-21 16,0-1-16,21 1 0,-21 20 0,-1-20 15,1-1-15,0 1 0,0-1 0,-21 1 16,20-1-16,1-20 0,0-1 16,0 0-16,-21 1 0,20-1 0,-20-21 15,0 21-15,-1-20 0,22-22 16,-21 21-16,21-21 0,-22 0 15,22 0-15,0-21 0,-21-1 0,21 1 16,-1-21-16,1 0 0,0-1 16,0 1-16,21 0 0,0-22 0,0 1 15,0-1-15,0 22 0,0-22 0,0 1 16,21-1-16,0 1 0,0 20 16,1-20-16,-1 21 0,0-22 0,0 1 15,21 20-15,-20-20 0,-1-1 0,21 1 16</inkml:trace>
  <inkml:trace contextRef="#ctx0" brushRef="#br0" timeOffset="23085.39">5419 8721 0,'63'0'15,"-42"-21"-15,22 21 16,-22-22-16,21 1 0,0 0 16,-20 21-16,20-21 0,-21 0 0,0 0 15,-21-1-15,0 1 0,0 0 16,-21 21-16,-21 0 16,21 0-16,-22 0 0,22 0 0,-21 0 15,21 0-15,-43 21 16,22 0-16,21-21 0,-1 22 15,22-1-15,0 0 0,0 0 0,0 0 16,0 0-16,22 1 0,-1 20 0,0-21 16,21 0-16,-21 22 0,1-22 15,20 21-15,-21-21 0,21 0 0,-20 22 16,-1-22-16,0 0 0,0 0 0,-21 0 16,0 1-16,0-1 0,0 0 15,-21 0-15,-21 0 0,-1-21 0,1 21 16,0-21-16,-22 0 0,22 0 15,-1 0-15,1 0 0,0 0 0,-1 0 16,1-21-16,21 0 0,-21 0 0,20 0 16,1 0-16,0-1 15,21 1-15,0-21 0,0 21 0,0 0 16,0-1-16,0 1 0,0 0 0,0 0 16,21 0-16,0 0 0,1-1 15,-1 1-15,21 21 0,-21-21 0,22 0 16,20 0-16,-21 0 0,22-1 0</inkml:trace>
  <inkml:trace contextRef="#ctx0" brushRef="#br0" timeOffset="23337.64">6202 8276 0,'0'21'15,"0"1"1,0-1-16,0 21 0,0-21 15,-21 22-15,21-1 0,-22-21 0,1 21 16,21 1-16,-21-1 0,0 22 0,0-22 16,0 0-16,21 1 0,-22-22 15,1 21-15,21 0 0,0-20 0,0-1 16,0 0-16,0 0 0,21-21 31,1 0-31,-1 0 0,0-21 16,-21 0-16,0 0 0,21-1 15,0 1-15</inkml:trace>
  <inkml:trace contextRef="#ctx0" brushRef="#br0" timeOffset="23521.54">5905 8742 0,'0'0'16,"22"0"15,-1 0-31,0 0 15,21 0-15,-21-21 0,1 21 0,-1 0 16,21 0-16,-21 0 0,22-21 16,-1 21-16,-21 0 0,21 0 15,1 0-15,-22-22 0,21 22 0,-21 0 16</inkml:trace>
  <inkml:trace contextRef="#ctx0" brushRef="#br0" timeOffset="24486.38">6794 8911 0,'0'0'16,"22"0"-16,-1 0 0,0 0 16,0 0-16,0 0 0,0-21 15,1 0-15,-1 21 0,-21-21 16,21 0-16,0-1 0,-21 1 0,21 0 16,-21 0-16,0 0 0,0-22 15,0 22-15,0 0 0,0 0 0,-21 0 16,0 0-16,-21 21 0,20-22 15,1 22-15,-21 0 0,0 0 0,-1 0 16,-41 0-16,41 22 16,1-1-16,0 0 0,-1 0 0,1 0 15,21 22-15,-22-1 0,22-21 0,0 21 16,0 1-16,0-1 0,0 0 16,21 1-16,0-1 0,0-21 15,0 0-15,0 1 0,21-1 0,0 0 0,21 0 16,-21-21-16,22 0 0,-1 0 15,0 0-15,1 0 0,-1-21 16,22 0-16,-22 21 0,0-21 0,1-1 16,20 1-16,-21-21 0,-20 21 15,20 0-15,0-22 0,-21 1 0,1 21 16,-1-22-16,-21 1 0,0 0 0,21 21 16,-21-22-16,0 22 0,0 0 15,0 0-15,-21 21 16,0 21-16,21 0 15,-22 0-15,22 22 16,-21-22-16,21 21 0,0-21 0,0 22 16,0-22-16,0 0 0,0 21 0,0-21 15,0 1-15,0-1 16,0 0-16,21-21 0,1 0 0,-1 21 16,0-21-16,0 0 0,0 0 0,22 0 15,-22-21-15,21 21 0,-21-21 16,0 0-16,22-1 0,-22 1 0,0 0 15,21 0-15,-42-21 0,22 20 0,-1-20 16,0 21-16,-21-21 0,0 20 16,0 1-16,0 0 0,0 0 0,0 42 47,0 0-47,0 0 15,-21 22-15,21-22 0,-21 0 0,-1 21 16,22-20-16,-21-1 0,21 0 15,0 0-15,0 0 0,-21 0 0,21 1 16,-21-1-16,21-42 31,0-1-15,0 1-16,0 0 0,21 0 16,0 0-16,0-22 0,1 22 0,-1-21 15,21 21-15,-21-22 0,22 22 0,-22-21 16,21 21-16,0 0 0,1-1 15,-1 1-15,0 21 0,1 0 16,-1 0-16,0 0 0,-20 0 0,20 21 16,-21-21-16,0 22 0,0 20 15,1-21-15,-22 0 0,0 22 0,0-22 16,0 21-16,0-21 0,-22 22 0,1-22 16,0 0-16,0 0 0,0 0 15,0 0-15,-1 1 0,1-1 0,0-21 16,21 21-16,21-21 15,0 0 1,1-21-16,-1 21 0</inkml:trace>
  <inkml:trace contextRef="#ctx0" brushRef="#br0" timeOffset="25029.32">8657 8657 0,'0'0'15,"0"-21"-15,0-21 16,0 21-16,-21 21 0,0-22 0,0 22 0,-1 0 16,1 0-16,0 0 0,-21 0 0,21 0 15,-1 0-15,-20 0 0,21 22 16,0-1-16,0 0 0,-22 0 0,22 0 16,0 22-16,0-22 0,0 21 15,21-21-15,0 22 0,0-1 16,0-21-16,0 0 0,0 22 0,0-22 15,0 0-15,21 0 0,0-21 16,0 0-16,0 0 16,0 0-16,1 0 0,-1 0 0,0-21 15,21 21-15,-21-21 0,1 0 0,-1-1 16,21-20-16,-21 21 0,0-21 16,1 20-16,20-20 0,-21 0 15,0-1-15,22 1 0,-22-21 0,0 20 16,0 1-16,0-22 0,0 22 15,1 0-15,-1-1 0,-21 22 0,0-21 16,0 21-16,0 42 31,-21 0-31,-1 21 0,1-20 0,21 20 16,-21 0-16,0 1 0,0-1 0,0 0 16,-1 1-16,22-1 0,-21 21 15,0-20-15,21-1 0,-21-21 0,21 22 16,0-1-16,0-21 0,0 21 0,0-20 15,0-1-15,0 0 0,0 0 16,21-21-16,0 21 0,0-21 16,1 0-16,-1 0 0,0 0 0,21-21 15,1 21-15,-22-21 16,21 0-16,22 0 0</inkml:trace>
  <inkml:trace contextRef="#ctx0" brushRef="#br0" timeOffset="25337.11">9313 8678 0,'0'0'0,"21"-21"0,1 0 0,-1-42 31,-21 41-31,-21 22 0,-1 0 0,1 0 16,0 0-16,-21 22 0,21-1 15,-1-21-15,1 21 0,0 0 0,21 0 16,0 0-16,0 1 0,0-1 16,0 0-16,0 0 0,0 0 15,21 0-15,0 1 0,1-22 16,-1 21-16,0 0 0,0-21 15,0 21-15,0-21 0,1 0 0,-1 21 16,0-21-16,-21 21 0,0 1 16,0-1-1,-21-21-15,0 0 0,-1 21 0,-20-21 16,21 0-16,-21 21 0,-1-21 0,1 0 16,21 0-16,-22 0 0,22 0 15,-21 0-15,21 0 0,21-21 31,0 0-31</inkml:trace>
  <inkml:trace contextRef="#ctx0" brushRef="#br0" timeOffset="26554.53">10181 8975 0,'21'21'31,"0"-21"-31,1-21 0,-1 21 0,0-21 16,21-1-16,-21 22 0,22-21 15,-22 0-15,21-21 0,-21 21 0,22-1 16,-1-20-16,0 21 0,1-21 16,-22 20-16,21-20 0,-21 0 0,22-1 15,-22 1-15,0-21 0,0 20 16,0-20-16,-21 20 0,22-20 0,-22 21 15,0-1-15,0 1 0,0 21 16,0 0-16,-22-1 0,1 1 0,0 21 16,-21 0-16,21 21 0,-22 1 15,22-1-15,-42 63 0,20-20 16,22-22-16,0 22 0,-21-1 16,20 22-16,1-22 0,0 22 0,0 0 15,-21-1-15,20 22 0,1-21 0,0 0 16,0 20-16,0 1 0,0 0 15,-1 0-15,1 0 0,0 21 0,-21-21 16,21 21-16,-22 0 0,22 0 16,-21-22-16,-1 22 0,22-21 0,-21 0 15,21 0-15,0 0 0,-1-22 0,1-20 16,21 21-16,0-22 0,0-21 16,0 1-16,21-22 0,-21 0 0,43 0 15,-22-21-15,21 0 0,1-21 0,-1 0 16,21-21-16,-20 20 0,20-41 0,1 21 15,20-1-15,-20-20 0,21-1 16,63-84-16,-64 63 0,-20 1 16,-1-1-16,1-21 0,-22 22 15,1-1-15,-22 0 0,-21 1 0,0-1 16,-21 0-16,-1-21 0,-20 22 16,-21 20-16,20-20 0,-20 20 0,-1 22 15,1-22-15,-1 22 0,1 21 0,-1-22 16,1 22-16,20 0 0,1 0 15,-21 21-15,20-21 0,1 0 16,21 21-16,21-22 0,0 1 16,21 0-1,21 21-15,-21-21 0,22 21 16,-1-21-16,0 0 0,1-1 0,20 1 0,1 0 16,-1 0-16,1-21 15,-1 20-15,-20-20 0,20 21 0,1-21 16,20-22-16,-41 22 0,-22 21 15,0-1-15,0-20 0,0 21 16,-21 0-16,0 0 0,-21 21 31,0 0-31,0 0 16,0 21-16,21 0 0,-22 0 0,22 21 16,0-20-16,-21 20 0,21 0 0,0 1 15,0-22-15,0 21 0,0 0 16,0-20-16,21-1 0,1 21 15,-1-42-15,0 21 0,0 0 0,0-21 16,22 0-16,-22 0 0,21 0 16,-21 0-16,22 0 0,-22 0 0,0-21 15,21 0-15,-21 0 0,1 0 0,-1 0 16,-21-22-16,0 1 0,0 21 16,0-22-16,0 1 0,0 0 0,0 21 15,-21-22-15,-1 22 0,1 0 16,0 0-16,0 0 0,-21 21 0,20 0 15,1-22-15,0 22 0,0 0 0,0 0 16,0 0-16,-1 0 0,22 22 16,0-1-16,0 0 15,0 0-15,0 0 0,0 0 0,22 1 16,-1-1-16,0 0 0,0-21 0,0 21 16,0 0-16,22-21 0,-22 0 15</inkml:trace>
  <inkml:trace contextRef="#ctx0" brushRef="#br0" timeOffset="26905.91">11557 8805 0,'0'-105'31,"0"83"-31,0 1 0,0 0 0,21 21 0,0-21 16,0 0-16,-21 0 0,22 21 15,-1-22-15,0 22 0,21 0 0,-21 0 16,1 0-16,-1 0 0,21 0 15,-21 0-15,0 22 0,1-1 0,-1 0 16,0 0-16,-21 21 0,0-20 16,0-1-16,0 21 0,0-21 0,0 22 15,-21-22-15,-22 21 0,22-21 16,0 0-16,0 1 0,0-22 16,0 0-16,21-22 15,0 1 1,0 0-16,0 0 0,21 0 15,-21-22-15,21 22 0,0 0 16,0-21-16,0-1 0,1 22 0,20 0 16,-21-21-16,0 21 0,0-1 0,22 1 15,-22 0-15,0 0 0,43-21 16,-43 42-16</inkml:trace>
  <inkml:trace contextRef="#ctx0" brushRef="#br0" timeOffset="27397.7">13695 8509 0,'0'-42'16,"21"21"-16,0 21 16,0 0-16,-21 21 15,0 21-15,0-21 16,0 22-16,0-1 0,0 21 15,0-20-15,0 41 0,0-20 16,0 21-16,-21-22 0,0 22 0,0-1 16,0 1-16,-1 21 0,1 0 0,-21-22 15,21 22-15,-22 21 0,1-21 16,0 0-16,-1 0 0,1 0 0,0-1 16,-1 1-16,22 0 0,-21-21 0,21-1 15,0-20-15,-1-1 0,1 1 0,21-22 16,0-21-16,0 1 15,0-1-15,0-42 16,21-1-16,1 1 0,20-21 16,-21-22-16,0 22 0,22-43 0,-1 22 15,-21-22-15,21-21 0,1 22 16</inkml:trace>
  <inkml:trace contextRef="#ctx0" brushRef="#br0" timeOffset="27705.52">13589 9335 0,'0'0'0,"0"-85"0,0 0 16,0 1-16,-21 20 0,21-21 15,0 22-15,-21 21 0,21-22 0,0 22 16,0-1-16,0 1 0,21 0 0,0-1 16,0 22-16,0-21 0,22 21 15,20 0-15,-21-1 0,22 22 16,-1 0-16,22 0 0,-21 0 0,20 0 16,-20 22-16,-1-1 0,-20 21 15,-1-21-15,0 22 0,-42-1 0,0 0 16,0 1-16,-21-1 0,-21 0 15,-1 1-15,1-22 0,-21 21 0,-1-21 16,1 22-16,20-22 0,-20 0 0,20-21 16,1 21-16,21-21 0,-21 0 15,20 0-15,1 0 0,21-21 16,0 0 0,0 0-16,21-22 15,1 22-15,-1 0 0,21-21 0,-21-1 16,22 1-16,-1 0 0,21-1 0</inkml:trace>
  <inkml:trace contextRef="#ctx0" brushRef="#br0" timeOffset="29249.63">14795 8001 0,'0'0'16,"0"-42"-16,0 21 0,0-1 0,-21 22 16,0 22-1,0-1-15,0 0 0,0 21 16,-1 1-16,1-1 0,0 21 15,21-20-15,-21 20 0,0 1 16,0-22-16,-1 22 0,1-22 0,0 0 16,0 1-16,0-1 0,0 0 0,-1 1 15,22-22-15,0 21 0,-21-21 16,21 0-16,0 1 0,-21-22 0,21 21 16,0-42-1,0-1-15,21 1 16,-21 0-16,21 0 0,-21 0 0,22-22 15,-1 22-15,-21-21 0,21 21 0,0-22 16,0 1-16,0 21 0,1 0 16,20 0-16,-21-1 0,21 1 15,-20 0-15,-1 21 0,21 0 16,-21 0-16,0 0 0,1 0 0,-1 21 16,0 0-16,-21 1 0,0-1 0,0 0 15,0 21-15,0-21 0,0 1 16,0-1-16,0 0 0,0 21 0,0-21 15,0 1-15,-21-1 0,21 0 0,-21-21 16,21 21-16,0 0 0,-22-21 16,22 21-16,0-42 93,-21 21 689,21-21-564,0 0-202,0 0 0,21 21-16</inkml:trace>
  <inkml:trace contextRef="#ctx0" brushRef="#br0" timeOffset="30821.77">15240 8446 0,'0'-22'0,"21"22"15,-21-21 1,-21 21 15,0 21-31,0 1 16,-1-1-16,1 0 0,0 0 16,0 0-16,21 0 0,-21 22 0,21-22 15,-21 21-15,21-21 0,0 1 16,0-1-16,0 0 0,0 0 15,0 0-15,0 0 0,21-21 0,0 0 0,0 22 16,0-22-16,22 0 0,-22 0 16,21 0-16,0-22 0,-20 22 0,20-21 15,-21 0-15,21 0 0,-20 0 16,-1 0-16,0-1 0,0 1 16,-21 0-16,0-21 0,0 21 0,0-22 0,0 1 15,0 0-15,-21 20 0,0-20 16,0 21-16,-1-21 0,1 20 15,0 22-15,-21-21 0,21 21 0,-1 0 16,-20 0-16,21 21 0,-21 1 16,20-1-16,1 0 0,0 0 0,0 0 15,0 22-15,21-22 0,0 0 0,0 0 16,0 0-16,0 0 0,0 1 16,21-22-16,0 21 0,0-21 0,0 0 15,22 0-15,-22 0 0,21 0 16</inkml:trace>
  <inkml:trace contextRef="#ctx0" brushRef="#br0" timeOffset="31077.66">16108 8001 0,'0'0'0,"0"-21"0,21 0 16,-21 42-1,-21 21-15,0-21 16,-1 22-16,1-1 0,0 22 0,0-22 15,0 21-15,0-20 0,-1 20 16,1-20-16,0-1 0,0 21 0,0-20 16,0-1-16,21-21 15,-22 22-15,22-1 0,0-21 0,0 0 0,0 0 16,0 1-16,0-1 0,22-21 31,-1 0-31,0-21 0,0-1 0,0 1 16,-21 0-16,21 0 0</inkml:trace>
  <inkml:trace contextRef="#ctx0" brushRef="#br0" timeOffset="31246.57">15748 8403 0,'0'0'16,"-42"0"-1,42 21 1,21-21-16,0 0 15,0 0-15,0 0 0,22 0 0,-1 0 16,0 0-16,1 0 0,-1 0 0,0 0 16,22 0-16</inkml:trace>
  <inkml:trace contextRef="#ctx0" brushRef="#br0" timeOffset="31751.79">16722 8446 0,'0'-22'31,"0"1"-31,0 0 16,-22 0-16,22 0 0,0 0 15,0-1-15,-21 1 0,0 0 16,0 21-16,0-21 0,0 21 16,-1 0-16,1 0 0,0 21 15,-21 0-15,21 0 0,-22 22 0,1-22 16,21 21-16,-22-21 0,22 22 0,0-1 15,0-21-15,-21 22 0,42-22 16,-22 21-16,22-21 0,0 0 0,0 1 16,0-1-16,0 0 0,22 0 15,-1-21-15,0 0 0,0 0 16,21 0-16,-20 0 0,20 0 0,-21 0 16,21-21-16,1 0 0,-22 0 15,21-1-15,-21 1 0,1 0 0,-1 0 16,21-21-16,-42 20 0,21-20 15,0 21-15,1-21 0,-22 20 0,0 1 16,0 0-16,0 42 31,0 22-31,-22-22 0,22 0 16,-21 0-16,21 21 0,-21-20 0,21-1 16,0 0-16,0 0 0,0 0 15,0 0-15,0 1 0,0-1 16,0 0-16,21-21 0,0 0 0,1 0 15,-1 0-15,21 0 0,-21 0 16,22 0-16,-22-21 0,21 0 0,0-1 16,-20 1-16,20 0 0</inkml:trace>
  <inkml:trace contextRef="#ctx0" brushRef="#br0" timeOffset="32207.53">17420 7959 0,'0'0'0,"-21"0"0,0 0 15,0 21-15,-1 0 0,-20 21 16,21 1-16,0-1 0,0 0 16,-1 1-16,1-1 0,0 22 0,0-22 15,0 0-15,21 1 0,-21-1 0,21-21 16,0 21-16,0 1 0,0-22 16,0 0-16,0 0 0,0 0 0,0 1 15,-22-1-15,22-42 31,0-1-15,0 1-16,0 0 0,22 0 0,-1-21 16,0 20-16,0 1 15,0-21-15,22 21 0,-1 0 0,-21-1 16,21 1-16,1 0 0,-1 21 16,0 0-16,1 0 0,-1 0 0,-21 0 15,22 0-15,-22 21 0,21 64 16,-42-64-1,0 0-15,0 0 0,0 1 0,-21 20 0,0-21 16,0 0-16,-22 0 0,1 1 16,21-1-16,-22 0 0,-20-21 0,21 21 15,-1-21-15,1 0 0,0 21 0,20-21 16,-20 0-16,21 0 0,0 0 0,0 0 16,21-21-1,0 0-15,0 0 0,21 0 16,0-22-16,21 22 0,1 0 0</inkml:trace>
  <inkml:trace contextRef="#ctx0" brushRef="#br0" timeOffset="32441.91">18097 8001 0,'0'0'0,"0"21"0,-21 22 0,0-22 0,0 21 16,0 0-16,0 1 0,-1-1 15,1 0-15,0 1 0,0-1 16,0 0-16,0 1 0,-1-1 0,22 0 16,0-20-16,-21-1 0,21 21 0,-21-21 15,21 0-15,0 1 0,0-1 16,21-21 0,0 0-1,1-21-15,-1-1 0,0 22 0</inkml:trace>
  <inkml:trace contextRef="#ctx0" brushRef="#br0" timeOffset="32773.72">18161 8446 0,'0'21'32,"21"-21"-17,0 0-15,0 0 0,1 0 16,-1 0-16,0 0 0,0 0 0,0-21 15,22 21-15,-22-22 0,0 22 0,0-21 16,0 0-16,0 0 0,1 0 16,-22 0-16,0-1 0,0 1 15,-22 21-15,-20 0 0,21 0 16,-21 0-16,20 21 0,-20 1 16,0-1-16,-1 0 0,22 21 15,-21-21-15,21 22 0,0-22 0,-22 21 16,43 1-16,-21-22 0,21 0 15,0 0-15,0 21 0,0-20 0,0-1 16,21-21-16,0 21 0,1-21 16,20 0-16,0 0 0,1 0 0,-1 0 15,0-21-15,1 0 0,-1-1 0,0-20 16</inkml:trace>
  <inkml:trace contextRef="#ctx0" brushRef="#br0" timeOffset="33478.72">19685 8361 0,'0'0'0,"0"-21"0,0 0 31,-21 42-15,0 0-1,21 21-15,-22-21 0,1 1 0,21 20 16,-21-21-16,0 0 0,0 22 16,21-22-16,-21 21 0,-1-21 0,1 0 15,21 22-15,0-22 0,-21 0 16,0 0-16,21 0 15,0-42 17,0 0-32,0 0 0,0 0 0,0 0 15,0-1-15,0-20 0,42 21 0,-21-21 16,1-1-16,20 1 0,0 0 16,1-1-16,-1 1 0,0 21 0,22-22 15,-22 22-15,22 0 0,-22 0 0,21 21 16,-20 0-16,-1 21 0,0 0 15,1 0-15,-1 22 0,-21-22 16,0 21-16,-21 1 0,0-22 0,0 21 16,0 0-16,-21-20 0,0 20 15,-21-21-15,21 21 0,-1-20 0,-20-1 16,21 0-16,0 0 0,-22 0 16,43 0-16,-21-21 0,0 22 15,42-44 1,0 1-1,1 0-15,-1 0 0,0 0 0,21-22 16</inkml:trace>
  <inkml:trace contextRef="#ctx0" brushRef="#br0" timeOffset="33834.58">20510 8467 0,'22'0'31,"-1"0"-16,0 0-15,0 0 0,0 0 16,22 0-16,-22 0 0,21 0 0,-21-21 16,22 21-16,-1-22 0,-21 22 15,21-21-15,-20 0 0,-1 21 0,-21-21 16,0 0-16,0 0 0,0-1 16,0 1-16,-43 21 15,22 0-15,-21 0 0,21 0 0,-22 21 16,1 1-16,-21-1 0,20 0 15,1 0-15,21 21 0,-22-20 16,22 20-16,0-21 0,0 0 0,21 22 16,0-22-16,0 0 0,0 0 15,0 0-15,21 0 0,0 1 0,0-22 16,22 21-16,-1-21 0,0 0 0,1 0 16,20 0-16,-20 0 0,20-21 15,1 21-15,-1-22 0,-21 1 0,22 0 16,-22 0-16,22-21 0,-22 20 15</inkml:trace>
  <inkml:trace contextRef="#ctx0" brushRef="#br0" timeOffset="34073.97">21653 7874 0,'0'-21'16,"0"42"-16,0-63 0,0 21 0,0-1 0,-21 22 16,0 22-1,-21-1-15,21 21 0,-1 0 0,-20 1 16,21 20-16,-21 1 0,20-1 15,-20-20-15,21 20 0,-21 1 0,20-22 16,1 21-16,0-20 0,0-1 0,21-21 16,-21 85-1,21-85-15,0 0 0,0 1 16,21-22-16,0 0 16,0 0-16,0 0 15,1-22-15,-1 22 0,0-21 0,0 0 16,-21 0-16</inkml:trace>
  <inkml:trace contextRef="#ctx0" brushRef="#br0" timeOffset="34755.23">21188 8255 0,'0'0'0,"-21"0"0,-1 0 16,44 0-1,-1 0 1,0 0-16,21 0 0,1 0 15,-1 0-15,0 0 0,1 0 0,20 0 16,-21 0-16,22-21 0,-22 21 16,22 0-16,-22 0 0,-21 0 0,22 0 15,-22 0-15,0 0 0,0 0 0,-21 21 32,-21 0-32,0 0 0,0 22 0,-1-22 15,1 0-15,-21 21 0,21-20 16,0-1-16,-1 0 0,1 21 0,0-21 15,0 1-15,0-1 0,21 0 0,0 0 16,0 0 0,0 0-16,21-21 15,0 0-15,0 0 0,0 0 16,1 0-16,-1-21 0,21 21 16,-21-21-16,22 0 0,-1 0 0,-21 0 15,21-1-15,-20 1 0,20-21 0,-21 21 16,0 0-16,0-1 0,1 22 15,-22-21-15,21 21 0,-21 21 32,0 1-32,-21-1 0,-1 0 0,1 0 15,21 0-15,0 0 0,-21 1 0,21-1 16,0 0-16,0 0 16,0 0-16,0 0 0,21-21 15,0 22-15,1-22 0,-1 0 16,21 0-16,-21 0 0,22 0 15,-22 0-15,21 0 0,0 0 0,-20-22 16,20 1-16,-21 0 0,0 0 0,22 0 16,-43-22-16,21 22 0,-21-21 15,21 0-15,-21-1 0,0 1 0,0 0 16,0 20-16,0 1 16,-21-21-16,0 42 0,-1-21 0,1 21 15,0 0-15,0 0 0,21 21 16,0 0-1,0 0-15,0 0 16,42-21-16,-21 0 16,1 0-16,-1 0 0,21 0 0</inkml:trace>
  <inkml:trace contextRef="#ctx0" brushRef="#br0" timeOffset="35134.29">23008 8234 0,'0'0'0,"0"-21"0,0 0 16,-21 21 15,0 21-31,-22-21 0,22 42 16,-21-21-16,21 0 0,-22 22 0,1-22 15,21 21-15,-21 1 0,20-22 0,1 21 16,0-21-16,0 0 0,21 22 16,0-22-16,0 0 0,0 0 0,0 0 15,42 1-15,-21-22 16,1 0-16,-1 0 0,21 0 0,-21 0 15,22 0-15,-22 0 0,21-22 16,0 22-16,-20-21 0,-1 0 0,21 0 16,-21-21-16,0 20 0,1-20 0,-1 0 15,0-1-15,-21 1 0,0 0 16,0-1-16,0 1 0,0 0 16,0 21-16,0-1 0,-21 22 0,0 0 15,-1 0-15,1 0 0,0 0 16,-21 22-16,21-1 0,-1 0 0,1 0 15,0 21-15,0-20 0,21-1 0,0 0 16,0 0-16,0 21 0,21-20 16,0-1-16,0 0 0,1-21 15</inkml:trace>
  <inkml:trace contextRef="#ctx0" brushRef="#br0" timeOffset="35525.37">23304 8509 0,'0'-21'0,"-21"21"0,21-21 16,0 0-16,0-1 0,0 1 16,0 0-16,0 0 15,21 0-15,1 0 0,-1 21 16,0 0-16,21 0 0,-21 0 16,1 0-16,-1 0 0,0 0 0,0 0 15,0 21-15,-21 0 0,0 0 16,0 0-16,0 0 0,0 1 15,0 20-15,0-21 0,0 0 0,0 0 16,0 22-16,-21-22 0,0 0 0,21 0 16,-21-21-16,0 21 0,21 1 15,-22-22-15,1 0 16,21-22 0,0 1-1,0 0-15,0 0 0,21 0 16,1 0-16,-1-22 0,0 22 15,0 0-15,21-21 0,-20 20 0,20 1 16,-21-21-16,21 21 0,1 0 0,-22-1 16,21 1-16,1 0 15,-1 0-15,21 21 0,-20-21 0,-1 0 16,0 21-16</inkml:trace>
  <inkml:trace contextRef="#ctx0" brushRef="#br0" timeOffset="36003.85">24363 7938 0,'-21'0'31,"21"21"-31,-22 0 16,1 0-16,0 21 0,0 1 15,0-1-15,0 0 0,-1 1 0,1-1 16,0 0-16,0 1 0,0-1 16,0 0-16,-1 1 0,1-22 15,0 21-15,0-21 0,21 22 0,0-22 16,-21 0-16,21 0 0,-21 0 15,21 1-15,0-1 0,0 0 0,21-21 32,0 0-17,-21-21-15,21 21 0,-21-21 0,21-1 16,0 1-16,1 0 0,-1-21 16,21 21-16,-21-1 0,22-20 0,-22 21 15,0 0-15,21 0 0,-21-1 16,1 1-16,-22 0 0,21 21 15,-21 21 1,-21 0-16,-1 1 16,1-1-16,-21-21 0,21 21 15,-22 0-15,1 0 0,21 0 0,0 1 16,0-22-16,-1 21 0,1 0 0,21 0 16,0 0-16,0 0 15,21-21-15,1 0 16,-1 0-16,21 0 15,-21 0-15,0 0 0,22 0 0,-22 0 16,21 22-16,1-22 0,-1 0 0,-21 0 16,21 21-16</inkml:trace>
  <inkml:trace contextRef="#ctx0" brushRef="#br0" timeOffset="36905.85">16849 9906 0,'21'-21'16,"-21"0"-1,21 21-15,0-21 0,0-1 16,0 1-16,1 0 0,-1 0 15,-21 0-15,0 0 0,0-22 0,0 22 16,0 0-16,0-21 0,0 20 16,-21 1-16,-1 21 0,1 0 0,0 0 15,0 0-15,-21 0 0,20 21 0,-20-21 16,0 43-16,-1-22 0,1 21 16,21-21-16,-21 22 0,20-1 0,-20 0 15,21-20-15,0 20 0,21-21 16,0 0-16,0 22 0,0-22 0,21 0 15,21-21-15,-21 0 0,22 0 16,-1 0-16,0 0 0,22 0 16,42-21-16,-64 0 0,22-1 15,20-20-15,-41 21 16,-22 0-16,0 0 0,0-1 16,0 22-16,-21-21 0,0 42 31,0 22-16,-21-22-15,0 21 0,0 1 0,21-1 16,-21 0-16,-1 22 0,1-1 16,21 22-16,0 0 0,-21-1 0,21 1 15,-21 21-15,21-22 0,-21 22 16,21 0-16,0 0 0,-21 0 0,-1 0 0,22-1 16,-21 1-16,0-21 0,0 21 15,0-22-15,0-20 0,-1 21 16,-20-1-16,21-20 0,0-1 0,-22 1 15,22-1-15,0-20 0,-21-1 0,21 0 16,-1-21-16,1 1 0,-21-1 16,21-21-16,0 0 0,-1 0 0,1 0 15,0-21-15,0-1 0,-21-20 0,20 21 16,1-43-16,0 22 0,0-21 0,21-1 16,0-21-16,0 22 0,0-22 15,0 1-15,0-1 0,21-21 0,0 21 16,0-20-16,22 20 0,-22 0 15,21 1-15,-21-1 0,22 0 0,-1 1 16,0-1-16,1 0 0,-1 1 16,22-1-16,-22 21 0,21 1 0,1-22 15,-1 43-15,1-22 0,-1 22 16,1 0-16,-1-1 0</inkml:trace>
  <inkml:trace contextRef="#ctx0" brushRef="#br0" timeOffset="37282.62">17484 9885 0,'0'0'15,"0"-21"-15,0 0 0,0-1 16,0 1-16,0 0 16,0 0-16,0 0 0,21 21 15,-21-21-15,21-1 0,21 22 0,-21-21 16,1 21-16,-1 0 16,21 0-16,-21 0 0,0 0 0,1 21 15,-1 1-15,0-1 0,0 21 0,0-21 16,-21 22-16,0-1 0,0 0 15,0 1-15,0-22 0,0 21 0,-21 0 16,0-20-16,21-1 0,-21 0 16,0 0-16,-1 0 0,22-42 31,0 0-15,0 0-16,22 0 0,-1-1 15,-21 1-15,21-21 0,0 21 0,0-22 0,0 1 16,1 0-16,-1-1 15,0 1-15,0 0 0,0 21 0,0-1 16,1 1-16,20 0 0,-21 0 0,0 21 16,22 0-16,-22 0 0,0 0 15,0 0-15,0 0 0,0 21 0,1 0 16,-1 0-16,0-21 0</inkml:trace>
  <inkml:trace contextRef="#ctx0" brushRef="#br0" timeOffset="38057.19">18690 9864 0,'21'-21'0,"-42"42"0,63-64 0,-42 22 16,22 0-16,-22 0 0,0 0 15,0 0-15,0-1 0,0 1 16,0 0-16,-22 0 0,1 21 0,0 0 16,0 0-16,0 0 0,0 0 15,-22 0-15,22 21 0,-21 0 0,-1 22 16,22-22-16,-21 21 0,0-21 0,-1 22 15,22-1-15,-21-21 0,21 21 16,-1 1-16,1-22 0,21 0 16,0 0-16,0 0 0,0 1 0,0-1 15,21-21-15,1 0 0,-1 0 16,0 0-16,21 0 0,-21 0 0,22 0 16,-1 0-16,-21-21 0,22 21 0,-1-22 15,-21 1-15,0 0 0,22-21 16,-22 21-16,0-22 0,0 22 15,0-21-15,-21-1 0,0 22 0,21 0 0,-21 0 16,0 0-16,0 0 0,0 42 31,-21 21-31,21-21 16,-21 0-16,21 22 0,-21-22 0,21 0 16,-21 21-16,21-20 0,0 20 15,0-21-15,0 0 0,0 0 16,21 1-16,0-1 0,0-21 15,0 0-15,1 0 0,-1 0 0,21 0 16,-21 0-16,22 0 0,-22-21 16,21 21-16,-21-22 0,0 1 0,22 0 15,-22-21-15,0 21 0,0-22 16,22-20-16,-22 20 0,0 1 16,0 21-16,-21 0 0,0-22 15,21 22-15,-21 42 16,0 1-16,-21-1 0,0 0 15,0 21-15,0 1 0,-1 20 16,1-21-16,0 22 0,21-1 0,-21 1 16,21 21-16,-21-1 0,21 1 15,0 0-15,0-1 0,-21 1 0,-22 84 16,22-84-16,0 0 0,-21-22 16,20 22-16,-20-22 0,0 22 15,-1-22-15,1 1 0,-21-1 0,20 1 16,-20-22-16,20 22 0,-20-22 0,21 0 15,-1-20-15,1 20 0,21-21 16,-22 0-16,22 0 0,21-42 31,21 0-31,22-21 0,-1 21 0,0-22 16,1 1-16,20-22 0,1 1 0,-1-1 16,1 1-16,20-22 0,-20 1 15</inkml:trace>
  <inkml:trace contextRef="#ctx0" brushRef="#br0" timeOffset="39430.47">19283 10054 0,'0'-42'16,"0"84"-16,0-126 0,0 41 0,0 1 15,0 0-15,0 20 0,0-20 0,0 21 16,21 0-16,0 0 0,0-1 0,0 22 16,1-21-16,-1 21 15,21 0-15,-21 0 0,22 0 0,-1 0 16,21 43-16,-20-22 15,-1 0-15,-21 21 0,0-21 0,1 22 16,-22-1-16,0-21 0,0 22 0,0-22 16,-22 0-16,1 0 0,0 0 15,0 0-15,-21-21 0,-1 22 16,1-22-16,21 0 0,-22 0 0,1 0 0,0 0 16,21 0-16,-1 0 0,1 0 15,0 0-15,0 0 0,0 0 16,42 0 15,0 0-31,0 0 0,0 0 16,22 0-16,-22 0 0,21 0 0,1 0 15,20 0-15,-21 0 0,1-22 16,20 1-16,-20 21 0,20-21 0,-21 0 16,22 0-16,-22 0 0,1-22 0,-1 1 15,21 0-15,-20-1 0,-22-20 16,21 20-16,1-20 0,-22-1 0,21 22 15,-21-21-15,0 20 0,1-20 0,-22 42 16,0-22-16,0 22 0,0 0 16,0 0-16,-22 21 15,1 21-15,0 21 16,0-21-16,0 1 0,0 20 16,-1 0-16,1 22 0,0-22 0,0 0 15,0 22-15,0-22 0,-1 1 16,22-1-16,-21 0 0,21 1 15,0-22-15,0 21 0,0-21 0,0 0 0,0 1 16,0-1 0,21-21-1,1-21-15,-1-1 0,0 1 0,0 0 16,0 0-16,0 0 16,1-22-16,20-20 0,-21 42 0,0-22 15,22 22-15,-22 0 0,0 21 16,0 0-16,-21 21 15,0 0-15,0 1 16,0 20-16,0-21 0,0 21 16,0-20-16,0-1 0,0 0 0,21 0 15,-21 0-15,21 0 0,1-21 0,-1 22 16,0-22-16,21 0 0,-21 0 16,22 0-16,-1 0 0,0 0 0,1 0 15,-1 0-15,0 0 0,1-22 0,-1 1 16,-21 0-16,22 0 15,-1-21-15,-21 20 0,0-20 0,22 0 16,-22-1-16,0 22 0,-21 0 16,0 0-16,21 0 0,-21 42 15,0 0 1,-21 0-16,0 0 0,21 1 16,-21 20-16,21-21 0,-22 21 0,22-20 15,-21-1-15,21 21 0,0-21 0,0 0 16,0 1-16,0-1 15,43 0-15,-22-21 0,0 0 16,0 0-16,21 0 0,-20 0 16,-1 0-16,0 0 0,0 0 0,0-21 15,22 0-15,-22 21 0,0-43 0,0 22 16,0-21-16,22 21 16,-1-22-16,-21 1 0,21 0 0,1-1 15,-22 1-15,42 0 0,-41 20 16,-1 1-16,0 21 0,-21 21 31,0 1-31,0-1 16,0 0-16,0 0 0,0 0 15,0-42 32,21 0-47,0 0 16,-21 0-16,0-1 15,0 1-15,0 0 0,0 0 16,-21 21 0,0 0-1,0 0-15,0 21 0,-1 21 0,1-20 16,0-1-16,0 21 0,-21 0 16,20-20-16,22 41 0,0-21 15,0-20-15,0-1 0,0 0 0,0 0 16,0 0-16,22 0 15,-1-21-15,0 0 0,0 22 0,0-22 16,22 0-16,-1 0 0,-21 0 0,21 0 16,1-22-16,-22 22 0,21-21 15,-21 0-15,22 0 0,-22 0 0,21-43 16,-21 22-16,-21 21 16,22-22-16,-22 22 0,0-21 0,0 21 15</inkml:trace>
  <inkml:trace contextRef="#ctx0" brushRef="#br0" timeOffset="39741.16">21421 9313 0,'0'0'0,"-22"22"0,44-22 31,-1 0-31,0 0 0,0 0 0,0 0 16,0 0-16,1 0 0,-22-22 16,0 1-16,0 0 0,0 0 15,-22 0 1,1 21-16,0 0 16,0 0-16,0 0 0,0 0 0,-1 0 15,1 0 1,0 21-16,21 0 15,-21-21-15,0 0 16,0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1T13:04:38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635 0,'-21'0'16,"0"0"-1,0 0 1,-1 0 0,1 0-16,42 0 47,1 0-47,20 0 0,0 0 15,22 0-15,-1 0 0,1 0 16,20 0-16,1 0 0,21 0 0,-21 0 15,-1 0-15,1 0 0,-22 0 16,22 0-16,-21 0 0,-1 0 0,-21 0 16,1 0-16,-1 0 0,-21 0 15,0 0-15,1 0 0,-44 0 32,1 0-17,0 0-15,0 0 0,-21 0 16,20 0-16,1 0 0,-21 21 0,21-21 15,0 0-15</inkml:trace>
  <inkml:trace contextRef="#ctx0" brushRef="#br0" timeOffset="408.46">2730 677 0,'-21'0'47,"0"0"-31,21 22-16,-21-1 15,21 0-15,-21 21 16,21 1-16,0-22 0,0 42 16,0-20-16,0 20 0,-21-21 0,21 22 15,0-1-15,0 1 0,-22-22 16,22 22-16,0-1 0,0 1 0,0-1 16,0 1-16,0-1 0,0 1 15,-21-22-15,0 0 0,21 22 0,-21-43 16,0 21-16,21 1 0,-21-22 15,-22 0-15,22 0 0,0-21 0,-21 21 16,-1-21-16,1 0 16,-22 0-16,22 0 0,0 0 0,-1-21 15,1 21-15,-21-21 0,20 0 16,1 0-16,0-22 0,20 22 0,-20-21 16,0 21-16,21-22 0,-1 22 15,1 0-15,21 0 0,0 0 0,0 0 16,0-1-16,0 1 0,0 0 15,21 21-15,1-21 0,-1 21 16,21 0-16,-21 0 0,22-21 16,-1 21-16,0 0 0</inkml:trace>
  <inkml:trace contextRef="#ctx0" brushRef="#br0" timeOffset="997.24">3471 1355 0,'0'0'0,"0"-21"0,0-1 0,0 1 16,-21 0-16,0 21 15,0-21-15,0 21 0,-1 0 0,1 0 0,0 0 16,0 0-16,-21 0 15,20 0-15,-20 0 0,0 21 0,21 0 16,-22 0-16,22 1 0,-21-1 16,21 21-16,-1 0 0,1 1 0,0-1 15,0 0-15,0 1 0,0 20 16,21-20-16,-22-1 0,22 0 0,0 1 16,0-22-16,0 21 0,0-21 15,22 0-15,-1 1 0,0-22 0,0 0 16,0 0-16,22 0 0,-22 0 15,21 0-15,-21-22 0,22 1 16,-1 0-16,0 0 0,1-21 0,-1-1 16,0 1-16,1 0 0,-22-1 15,21 1-15,-21 0 0,0-1 0,1 1 16,-1 0-16,0-1 0,-21 22 16,0 0-16,0 0 0,-21 21 31,0 21-31,21 0 15,0 0-15,-22 22 0,22-22 16,0 0-16,0 21 0,0-21 16,0 22-16,0-22 0,0 21 0,0-21 15,0 22-15,0-22 0,22 0 0,-1 0 16,-21 0-16,21 1 16,0-1-16,0-21 0,0 0 0,1 0 15,-1 0-15,0 0 0,0 0 0,0 0 16,0-21-16,1-1 0,-1 1 15,21 0-15</inkml:trace>
  <inkml:trace contextRef="#ctx0" brushRef="#br0" timeOffset="1240.16">4000 1397 0,'0'0'16,"0"-21"-16,0 0 0,0 0 0,0-1 0,0 1 31,0 42-15,0 1-16,0-1 0,22 0 15,-22 0-15,0 0 0,21 22 16,-21-22-16,0 21 0,0-21 0,21 22 16,-21-22-16,0 0 0,0 21 15,0-21-15,0 1 0,0-1 0,0 0 16,0 0-16,0 0 16,21-21-16,0 0 15,0 0-15,-21-21 16,22 0-16,-1 0 0,0 0 0</inkml:trace>
  <inkml:trace contextRef="#ctx0" brushRef="#br0" timeOffset="1482.4">4508 1291 0,'0'0'0,"0"-21"0,-21 21 31,0 21-31,0 0 0,0 1 16,0-1-16,-1 0 15,-20 21-15,21-21 0,-21 1 0,20 20 16,-20 0-16,21-21 0,-21 22 16,20-1-16,1-21 0,-21 0 0,21 22 15,21-22-15,0 0 0,-21 0 16,21 0-16,21-21 16,0 0-1,21 0-15,-21-21 0,22 21 0,41-42 16</inkml:trace>
  <inkml:trace contextRef="#ctx0" brushRef="#br0" timeOffset="2000.15">5016 1439 0,'0'0'16,"22"-21"-16,-22 0 0,0 0 0,0 0 0,0 0 16,0-1-16,0 1 15,-22 0-15,1 21 16,0 0-16,0 0 15,0 0-15,0 0 0,-1 21 0,1 0 16,0-21-16,0 43 0,0-22 16,-22 0-16,22 21 0,0-20 0,0 20 15,0 0-15,0 1 0,-1-1 16,22-21-16,-21 21 0,21 1 0,0-22 16,0 0-16,0 0 0,0 0 0,21 1 15,1-1-15,-1-21 0,0 0 16,0 0-16,0 0 0,0 0 15,22-21-15,-22 21 0,21-22 16,-21 1-16,22-21 0,-22 0 0,21 20 16,1-20-16,-22 0 0,21-1 15,-21 1-15,0 0 0,22-1 0,-22 1 16,0 0-16,-21 21 0,21-1 0,-21 1 16,0 0-16,0 42 15,0 0 1,-21 1-16,21 20 0,-21-21 15,0 21-15,21-20 0,-21 20 0,21 0 16,0-21-16,0 22 0,0-1 16,0-21-16,0 22 0,0-22 15,0 0-15,0 0 0,21 0 0,-21 0 16,21-21-16,0 0 0,0 22 16,0-22-16,1 0 0,-1 0 0,0 0 15,0 0-15,0-22 0,0 22 16,1-21-16,-1 0 0,0 0 0,0 21 15,0-21-15,0 0 0</inkml:trace>
  <inkml:trace contextRef="#ctx0" brushRef="#br0" timeOffset="2152.73">5673 1630 0,'0'21'16,"-22"-21"-1,1-21 48</inkml:trace>
  <inkml:trace contextRef="#ctx0" brushRef="#br0" timeOffset="2900.39">6964 699 0,'0'0'0,"0"-22"0,0 1 16,0 0-16,-21-21 0,-1 21 0,1 21 16,-21-22-16,0 1 0,-1 0 15,1 21-15,0 0 0,-22 0 0,22 0 16,-22 21-16,22 0 0,-22 1 15,1 20-15,21 0 0,-22 22 0,22-22 16,-1 22-16,1 20 16,0-20-16,-1 20 0,1-20 0,21-1 15,0 1-15,0-1 0,21 1 16,0-1-16,0-20 0,0 20 0,21-20 16,0-1-16,0 0 0,0 1 15,22-22-15,-22 21 0,21-21 0,0 0 16,-20 1-16,20-22 0,0 0 0,1 0 15,20 0-15,-21 0 16,22-22-16,-22 1 0,22-21 0,-1 21 0,1-22 16</inkml:trace>
  <inkml:trace contextRef="#ctx0" brushRef="#br0" timeOffset="3601.95">7133 1270 0,'0'-21'15,"0"42"-15,0-63 0,-21 42 16,0 0-16,0 0 15,-1 21-15,-20 0 0,21 21 0,0-20 16,-22 20-16,22-21 0,0 21 16,0 1-16,0-1 0,0-21 0,21 22 15,0-1-15,0 0 0,0-21 16,0 1-16,0 20 0,21-21 0,0 0 16,0 0-1,0-21-15,22 0 0,-22 0 0,0 0 16,0 0-16,21 0 0,-20-21 0,-1 0 15,0 0-15,0 0 0,0-22 16,-21 22-16,0-21 0,0 21 0,0-22 16,0 22-16,0-21 0,0 0 15,0 20-15,0-20 0,0 21 0,0 0 16,0 0-16,0-1 0,0 1 16,0 0-16,0 0 0,0 0 0,21 0 15,1 21-15,-1 0 16,21 0-16,-21 0 0,22 0 0,-22 0 15,21 0-15,-21 21 0,22 0 16,-22 0-16,0 0 0,21 0 16,-21 22-16,1-22 0,-1 21 0,-21-21 15,0 22-15,0-22 0,0 21 16,0 1-16,0-22 0,0 21 0,0-21 16,0 0-16,0 1 0,-21-1 15,21 0-15,-22-21 0,1 21 16,0-42-1,21 0 1,0 0-16,0-1 0,0-20 16,0 21-16,21-21 0,0 20 15,1-20-15,20 21 0,-21-21 0,21-1 16,1 22-16,-1 0 0,0-21 16,1 20-16,-1 22 0,0 0 0,1 0 15,-1 0-15,0 0 0,-20 22 16,-1-1-16,0 0 0,-21 0 0,0 0 15,0 22-15,0-22 0,0 21 0,0 0 16,-21-20-16,0 20 0,-1-21 16,1 21-16,0-20 0,0-1 0,21 21 15,-21-42-15,21 21 0,-21 0 16,42-21 0,0 0-1,0 0-15,21-21 0,1 0 16</inkml:trace>
  <inkml:trace contextRef="#ctx0" brushRef="#br0" timeOffset="3847.81">8763 1291 0,'0'0'15,"21"-106"1,-21 85-16,0 0 0,-21 21 16,0 0-16,0 0 0,-1 0 15,-20 0-15,21 21 0,-21 22 0,20-22 16,-20 21-16,0 0 0,21 1 15,-1-1-15,-20 0 0,21 1 16,0-1-16,0 0 0,21 1 16,0-1-16,0-21 0,0 22 0,0-22 15,0 0-15,21 0 0,0 0 0,21 0 16,-21-21-16,22 0 0,-1 0 16,22 0-16,-22 0 0,0 0 0,22 0 15,-22-21-15,22 0 0</inkml:trace>
  <inkml:trace contextRef="#ctx0" brushRef="#br0" timeOffset="4508.84">9250 1461 0,'0'0'0,"-21"0"0,-1 0 16,1 0-16,0 0 16,0 21-16,42-21 31,0 0-31,0 0 0,1 0 15,20 0-15,-21 0 0,21 0 0,-20 0 16,20-21-16,-21 21 0,21-22 16,-20 1-16,-1 0 0,0 21 0,0-21 15,0 0-15,-21 0 0,0-1 16,-21 22-16,0 0 16,0 0-16,-22 0 0,22 22 0,-21-22 15,0 21-15,-1 0 16,22 0-16,-21 21 0,-1-20 0,22-1 15,0 21-15,-21-21 0,42 22 16,0-22-16,0 21 0,0-21 0,0 22 16,0-22-16,21 0 0,0 0 0,21 0 15,1 0-15,-1-21 0,0 0 16,1 0-16,-1 0 0,22 0 0,-22 0 16,21 0-16,1-21 0,-22 0 15,1 0-15,-1 0 0,0-22 0,1 22 16,-1-21-16,-21 0 0,0-1 15,22 22-15,-22-21 0,0 21 0,0-22 16,-21 22-16,0 0 0,0 42 31,-21 0-15,21 22-16,0-1 0,-21 0 16,0 1-16,21 20 0,-22 1 0,1-22 15,0 21-15,21 1 0,-21-1 0,0 1 16,0-1-16,21 22 0,-22-21 15,1-1-15,0 22 0,0-22 16,0 22-16,0-22 0,-22 1 0,22-1 16,0 1-16,-21-1 0,20-20 15,1-1-15,0 0 0,0-20 0,21 20 16,0-21-16,0 0 0,0-42 31,21 21-31,0-21 16,0-21-16,1 20 0,-1-20 0,0-21 15,0 20-15,21-20 0,-20-1 16</inkml:trace>
  <inkml:trace contextRef="#ctx0" brushRef="#br0" timeOffset="4772.95">9969 1715 0,'0'-64'0,"0"128"0,22-191 0,-1 63 16,-21 1-16,21 20 0,-21 1 15,21 21-15,0-22 0,0 22 16,1 21-16,-1-21 0,0 21 0,0 0 15,21 0-15,-20 0 0,-1 21 16,0 0-16,0 1 0,0-1 0,-21 21 16,0 0-16,0-20 0,0 41 15,0-21-15,0 1 0,-21-1 0,0 0 16,0 1-16,0-22 0,-22 21 0,22-21 16,0 1-16,0-1 0,0 0 15,-1-21-15,1 0 0,21-21 31,21 0-31,1-22 16,-1 1-16,21 21 0,0-43 16</inkml:trace>
  <inkml:trace contextRef="#ctx0" brushRef="#br0" timeOffset="4999.95">11007 720 0,'0'0'16,"0"-21"-1,0 42-15,-22 0 0,1 0 16,0 21-16,0 1 0,0-1 0,-22 22 16,22-1-16,-21 1 0,21-22 15,0 21-15,-1 1 0,-20-22 16,21 1-16,21-1 0,-21 0 16,21 1-16,0-22 0,0 21 0,0-21 15,0 0-15,0 1 0,21-22 0,0 21 16,0-21-16,22 0 0,-22 0 15,21-21-15,0 21 0</inkml:trace>
  <inkml:trace contextRef="#ctx0" brushRef="#br0" timeOffset="5285.61">11388 1270 0,'0'0'0,"21"-21"16,0 0-16,-21 0 16,-21 21-16,0 0 0,-1 21 15,-20-21-15,0 21 16,-1 0-16,1 0 0,0 0 0,21 1 15,-1-1-15,1 0 0,21 0 16,0 0-16,21 0 0,1 1 16,20-1-16,-21-21 0,21 21 0,-20-21 15,20 21-15,-21-21 0,0 0 16,22 21-16,-22 0 0,-21 1 16,-21-22-1,-1 0-15,1 0 0,0 0 16,-21 0-16,21 0 0,-22 0 15,1 0-15,21 0 0,-22-22 16,22 22-16,0-21 0,0 0 0,0 21 16,0-21-16,-1 0 0</inkml:trace>
  <inkml:trace contextRef="#ctx0" brushRef="#br0" timeOffset="5448.08">10647 1122 0,'0'0'0,"-21"-21"15,42 21 1,0 0-16,21 0 0,-21-21 16,22 21-16,-1 0 0,22 0 0,-22 0 15,21 0-15,1-22 16,-22 1-16,22 21 0,-1-21 0,-20 0 16,20 21-16</inkml:trace>
  <inkml:trace contextRef="#ctx0" brushRef="#br0" timeOffset="6087.96">17505 720 0,'0'0'0,"42"0"0,170-21 32,-149 21-32,-20 0 0,20-22 0,-21 22 15,1 0-15,-1-21 0,0 0 16,-20 21-16,20-21 0,-21 0 0,-21 0 16,0-1-16,0 1 0,-42 0 15,-1 0-15,1 21 0,-21 0 16,20 0-16,-20 0 0,-22 0 15,22 0-15,-1 21 0,22-21 0,-1 21 16,1 0-16,21 1 0,21-1 16,0 0-16,0 0 0,21 0 0,21 22 15,1-22-15,-1 21 0,0 0 16,22 1-16,-22-1 0,1 22 16,-1-22-16,0 0 0,-21 1 0,1-1 15,-22 0-15,0-21 0,-22 22 16,1-22-16,-21 0 0,0-21 0,-22 21 15,1-21-15,-1 0 0,1 0 16,-1 0-16,1 0 0,-1 0 0,22 0 16,-1-21-16,22 21 0,0-21 15,21 0-15,0 0 0,21-1 16,0-20-16,22 21 0,-1 0 16,22-22-16,-1 1 0,1 21 0,-1 0 15</inkml:trace>
  <inkml:trace contextRef="#ctx0" brushRef="#br0" timeOffset="6420.97">18182 1058 0,'0'0'0,"0"22"16,21 41-1,0-63-15,1 0 16,-1 0-16,0 0 16,21 0-16,-21-21 0,22 21 0,-1-21 15,0 0-15,1-1 0,-1-20 16,0 21-16,-20-21 0,-1-1 0,21 1 15,-42 0-15,21-1 0,-21 22 16,0-21-16,0 21 0,-21 21 16,-64 0-16,43 0 0,0 0 15,-22 21-15,1 21 0,-1 0 16,22 1-16,-22-1 0,22 22 0,0-22 16,-1 21-16,22-20 0,-21-1 15,42 0-15,0 43 16,0-64-16,21 0 0,0 22 0,0-22 15,22-21-15,-1 21 0,0-21 0,1 0 16,-1 0-16,22 0 16,-1 0-16,-21 0 0,22-21 0,-1 0 0,-20 0 15,20-22-15</inkml:trace>
  <inkml:trace contextRef="#ctx0" brushRef="#br0" timeOffset="6647.94">19240 572 0,'0'0'0,"22"-43"0,-1 1 0,-21 0 0,0 20 15,-21 22 1,-1 0-16,1 22 0,0-1 0,0 0 16,0 21-16,0 1 0,-1 20 15,1 1-15,0-22 0,0 21 0,0 1 16,0-1-16,-1 1 0,22-1 16,-21-20-16,0-1 0,0 0 0,0 1 15,21-1-15,0-21 0,0 0 16,0 1-16,0-1 0,21-21 31,21 0-31,-21 0 0,1-21 16</inkml:trace>
  <inkml:trace contextRef="#ctx0" brushRef="#br0" timeOffset="7300.64">19283 1185 0,'0'22'31,"-21"-22"-31,21 21 15,21-21 17,0 0-32,21 0 0,-21 0 0,22-21 15,-22 21-15,21-22 0,-21 1 16,22 0-16,-22 21 0,0-42 0,0 21 16,0-1-16,-21 1 0,0 0 15,0 0-15,0 0 0,-21 21 16,0 0-16,-21 0 0,21 21 15,-22 0-15,22 0 0,-21 22 16,-1-22-16,22 21 0,0-21 16,0 22-16,0-22 0,21 21 0,-21-21 15,21 0-15,0 1 0,0-1 16,21 0-16,0 0 0,0-21 0,0 21 16,22-21-16,-1 0 0,0 0 15,1 0-15,-1 0 0,21 0 0,-20 0 16,-1-21-16,0 0 0,-20 0 0,20 0 15,0-1-15,-21-20 0,1 21 16,20-21-16,-21-1 0,-21 22 16,21 0-16,-21 0 0,21 0 0,-21 42 31,0 0-31,-21 0 0,0 0 0,21 22 16,-21-22-16,0 0 0,0 21 0,-1-21 15,-20 1-15,21-1 16,21 0-16,-21 0 0,0 0 0,21 0 15,-22-21-15,22-21 32,22 21-32,-1-21 15,0 0-15,0 0 0,21 0 0,1-22 16,-22 22-16,21-21 0,22-1 16,-22 1-16,0 0 0,22 21 0,-22-1 15,1 1-15,-22 21 0,0 0 16,0 21-16,-21 1 0,0-1 0,0 21 15,0 0-15,0-20 0,-21 20 16,-21 0-16,20-21 0,1 22 16,-21-1-16,21-21 0,0 22 0,-1-22 15,1 21-15,21-21 0</inkml:trace>
  <inkml:trace contextRef="#ctx0" brushRef="#br0" timeOffset="12124.49">20637 1037 0,'0'0'0,"0"-21"0,22 21 0,-22-21 16,0 42 15,-22 0-16,1 0-15,0 1 0,21 20 0,-21-21 16,0 0-16,21 22 0,0-22 16,-21 0-16,-1 21 0,22-21 0,0 1 15,0-1-15,-21 0 0,21 0 0,-21 0 16,21 0-16,-21-21 16,21 22-16,0-44 31,0 1-16,21 0-15</inkml:trace>
  <inkml:trace contextRef="#ctx0" brushRef="#br0" timeOffset="12521.71">20807 614 0,'0'-21'0,"0"42"0,0-63 16,-21 42-16,-1 0 0,1 0 15,0 0-15,0 0 16,0 0-16,0 21 0,-1-21 16,1 21-16,0 0 0,0 0 15,21 0-15,0 1 0,0-1 16,21 0-16,0-21 16,0 21-16,1-21 0,20 0 0,-21 0 15,0 0-15,22 0 0,-22 0 16,21 0-16,-21 0 0,0 0 0,1-21 15,-1 0-15,-21 0 0,0-1 16,0 1-16,0 0 0,0 0 16,0-21-16,0 20 0,0 1 0,0 0 15,-21 0-15,-1 21 16,1 0-16,0 0 0,0 0 16,-21 0-16,20 21 0,-20 0 0,21 0 15,0 1-15,-22-1 0,22 0 16,0 21-16,0-21 0,0 22 0,0-22 15,21 21-15,0 1 0,0-1 16,0-21-16,0 21 0,21-20 0</inkml:trace>
  <inkml:trace contextRef="#ctx0" brushRef="#br0" timeOffset="12900.66">21209 1080 0,'0'0'15,"0"-22"-15,-21 22 32,0 22-32,-1-1 0,1 0 15,21 0-15,-21 0 0,21 22 0,-21-22 16,21 0-16,0 0 0,0 21 0,0-20 16,0-1-16,0 0 0,21 0 15,0-21-15,0 0 16,1 0-16,20 0 0,-21 0 15,0 0-15,22 0 0,-22 0 0,21-21 16,-21 0-16,0-22 16,22 22-16,-22-21 0,0 21 0,0-22 15,0 1-15,1 0 0,-1-1 16,-21 1-16,21 21 0,-21 0 0,0 0 16,0-1-16,0 1 0,-21 21 15,0 0 1,-1 21-16,22 1 15,0-1-15,0 0 0,0 0 0,0 0 16,0 0-16,0 1 0,22-22 16</inkml:trace>
  <inkml:trace contextRef="#ctx0" brushRef="#br0" timeOffset="13607.96">21971 1122 0,'0'0'0,"21"0"0,-21-21 31,-21 21-15,0 21-16,0 0 0,-1 0 15,1 0-15,0 1 0,0-1 0,0 0 16,21 0-16,-21 0 0,-1 0 16,22 1-16,-21-1 0,21 0 0,0 0 15,0 0-15,-21-21 16,21 21-16,0-42 47,0 0-47,0 0 15,21 0-15,-21 0 0,21-1 16,1 1-16,20-21 0,-21 21 0,0-22 16,22 1-16,-1 21 0,-21-21 15,21-1-15,1 22 0,-22 0 16,21 0-16,-21 0 0,22-1 0,-22 22 15,0 0-15,0 0 16,0 22-16,1-1 0,-1-21 0,-21 42 16,0-21-16,0 0 0,0 22 0,0-22 15,0 0-15,0 21 0,0-20 16,0-1-16,0 21 0,0-21 0,0 0 16,0 1-16,0-1 15,-21-21-15,21 21 0,-22-21 16,1 0-16,21-21 31,0 0-31,0-1 16,0 1-16,0 0 0,0-21 15,21 21-15,1-22 0,-1 22 16,0-21-16,21-1 0,1 22 0,105-85 16,-21 43-1,-64 63-15,22 0 0,-22 0 16,1 21-16,-1 0 0,1 0 15,-22 22-15,-21-1 0,1 0 0,-22 1 16,0-1-16,0 0 0,0 1 16,0-22-16,-22 21 0,1 1 0,0-22 15,0 0-15,-21 0 0,20 0 16,1 0-16,-21 1 0,21-22 0,-22 21 16,22-21-16,0 0 0,-21 21 15,21-21-15,-22 0 0,22 0 16,-21 0-16,-1 21 0</inkml:trace>
  <inkml:trace contextRef="#ctx0" brushRef="#br0" timeOffset="14513.44">1990 2392 0,'0'0'0,"-22"0"0,1 21 0,0-21 0,0 21 15,21 0-15,0 1 16,0-1-16,0 0 15,42-21-15,1 0 16,-1 21-16,43-21 0,-1 0 0,43 0 16,0 0-16,21 0 0,22-21 15,-1 0-15,43 0 0,21 21 0,-1-22 16,22 1-16,22 0 0,-1 0 16,21 0-16,0 0 0,-20 21 0,20-22 15,0 1-15,-21 21 0,1-21 16,-1 21-16,-42 0 0,21-21 0,-43 21 15,1-21-15,-22 21 0,1-21 16,-43 21-16,0-22 0,-21 22 0,0-21 16,-21 21-16,0 0 0,-21-21 15,-1 21-15,-20-21 0,-1 21 16,1 0-16,-22-21 0,0 21 0,1 0 16,-22 0-16,0-21 0,0 21 15,-21-22-15,21 22 0,-21-21 16,22 21-16,-22-21 15,0 0-15,21 0 0,-21 0 16,21-1-16</inkml:trace>
  <inkml:trace contextRef="#ctx0" brushRef="#br0" timeOffset="14855.81">16806 2244 0,'21'0'0,"-21"-43"15,0 22-15</inkml:trace>
  <inkml:trace contextRef="#ctx0" brushRef="#br0" timeOffset="15309.12">16912 2053 0,'21'0'62,"0"0"-62,1 0 0,20 0 16,-21-21-16,43 21 0,-1 0 16,1 0-16,41 0 0,1 0 0,21 0 15,0 0-15,43 0 16,-1 0-16,21 21 0,1-21 0,21 0 15,-1 21-15,22-21 0,0 0 16,0 22-16,0-1 0,-1-21 0,1 0 16,0 0-16,-21 21 0,-1-21 15,-20 0-15,-1 0 0,1 21 0,-22-21 16,-21 0-16,-21 0 0,0 21 16,-21-21-16,-21 0 0,0 0 0,-1 0 15,-20 0-15,-1 0 0,-20 0 16,-1 0-16,0 0 0,-21 0 0,1 0 15,-1-21-15,0 21 16,-21-21-16,0 0 16,-21 21-1,0 0-15,-1-21 0,-20 21 0,21 0 16,-21 0-16</inkml:trace>
  <inkml:trace contextRef="#ctx0" brushRef="#br0" timeOffset="16147.82">339 3556 0,'0'0'16,"-64"0"-16,22 21 0,-1-21 0,1 0 15,0 21-15,21-21 0,-1 0 0,44 0 16,20 0 0,0 0-16,22 0 0,-1 0 15,22-21-15,0 21 0,-1-21 0,1 21 16,0-21-16,20 21 0,-20-21 16,0 21-16,-1-21 0,1 21 0,0 0 15,-22 0-15,1-22 16,-22 22-16,0 0 0,-20 0 0,-1 0 15,-42 0 1,-22 0-16,22 0 16</inkml:trace>
  <inkml:trace contextRef="#ctx0" brushRef="#br0" timeOffset="16413.38">783 3493 0,'0'0'16,"-21"0"-16,21 21 15,-21-21-15,21 21 0,-21 0 16,21 0-16,0 0 0,-22 22 16,22-1-16,-21 0 0,0 1 15,21-1-15,-21 22 0,0-1 16,0 1-16,21 20 0,-22-20 16,1 20-16,0-20 0,21-1 0,-21-20 15,0 20-15,0-20 0,21-1 16,0 0-16,0-21 0,0 1 0,0-1 15,21-21 1,0-21 0,0-1-16,0 1 0,0 0 0</inkml:trace>
  <inkml:trace contextRef="#ctx0" brushRef="#br0" timeOffset="17088.38">1016 3979 0,'0'0'0,"21"-21"15,-42 42 17,0 1-32,0 20 0,21 0 0,-22 1 15,1-1-15,0 0 0,0 22 16,21-22-16,-21 0 0,21 1 0,-21-1 16,21 0-16,-22-20 15,22 20-15,0-21 0,0 0 0,0 0 16,22-21-16,20 0 15,-21 0-15,0 0 0,22-21 16,-22 21-16,21-21 0,0-21 0,1 21 16,20-1-16,-20-20 0,-1 21 15,0-21-15,-21-1 0,22 1 0,-1 0 16,-21-1-16,0 1 0,1 21 16,-1-22-16,-21 1 0,0 21 0,21 0 15,-21 0-15,0-1 0,0 1 16,0 42 15,0 1-31,-21-1 0,21 21 16,-21-21-16,21 22 0,-22-22 0,22 21 15,-21 0-15,21 1 0,0-22 16,0 21-16,0-21 0,0 1 0,0-1 16,0 0-16,21 0 0,1-21 15,-1 21-15,0-21 0,21 0 0,-21 0 16,22 0-16,-22 0 0,21-21 15,-21 21-15,22-21 0,-22 0 0,0 0 16,-21-1-16,0-20 0,21 21 16,-21 0-16,0 0 0,0-1 15,0 1-15,0 0 0,0 0 16,0 0-16,0 0 0,0-1 0,0 1 16,0 0-16,0 0 15,0 0 1,21 21 31,-21 21-16,0 0-15,0 0-16,0 0 15</inkml:trace>
  <inkml:trace contextRef="#ctx0" brushRef="#br0" timeOffset="17656.15">1482 4128 0,'0'0'0,"0"-22"0,0 1 15,0 42 32,0 22-31,0-22-16,0 21 0,0 1 15,-22-1-15,22 21 0,0-20 0,-21 20 16,21 1-16,-21-1 0,21 22 16,0 0-16,-21-1 0,21 22 15,-21-21-15,21 21 0,0-22 16,-21 22-16,-1-21 0,1 21 0,0-22 16,21 1-16,-21 0 0,0-22 15,0 64-15,-1-63 16,1-22-16,21 0 0,-21-21 0,0 22 15,21-22-15,-21 0 0,0 0 16,-1 0-16,1-21 0,-21 0 16,21 0-16,0 0 0,-22 0 15,1 0-15,0 0 0,-1-21 0,1 0 16,0 0-16,-1 0 0,1 0 16,0-1-16,-1 1 0,1-21 0,0 21 15,20 0-15,1-22 16,0 22-16,21-21 0,0 21 0,0-22 15,0 1-15,42-64 16,1 64-16,-1-22 0,22 1 0,-22 20 16,21-20-16</inkml:trace>
  <inkml:trace contextRef="#ctx0" brushRef="#br0" timeOffset="18072.5">2095 4128 0,'0'0'0,"-21"-22"0,0 1 0,21 0 16,0 0-16,-21 21 0,21-21 15,-21 0-15,0 21 0,-1 0 16,22 21-1,-21 21-15,21 0 0,-21 1 0,21-1 16,0 22-16,0-1 0,0 1 16,0 20-16,0 1 0,0-22 15,0 43-15,0-21 0,0 0 16,0-1-16,-21 22 0,21-21 0,-21-1 16,21 1-16,-21-21 0,-1 20 15,1-20-15,21-1 0,-21 1 0,0-22 16,0 22-16,0-22 0,21-21 15,-22 21-15,22-20 0,-21-22 0,21 21 16,0-42 0,0-1-16,0 1 0,21-21 15,1 0-15,-1-1 0,0-20 16,0-1-16,0 1 0,-21-1 0,21 1 16</inkml:trace>
  <inkml:trace contextRef="#ctx0" brushRef="#br0" timeOffset="18408.39">1947 4318 0,'0'0'0,"0"-63"0,0 20 16,0 1-16,0 0 0,0-1 15,0 22-15,0-21 0,21 21 0,1-1 16,-1 1-16,21 0 0,-21 21 16,22-21-16,-1 21 0,21 0 0,-20 0 15,20 0-15,1 0 0,-1 0 16,1 0-16,-1 21 0,-20 0 0,-1 0 15,-21 22-15,0-1 0,-21-21 16,0 22-16,-21-1 0,-21 0 0,-1 1 16,-20-1-16,-1 0 15,1-21-15,-1 22 0,1-22 0,-1 0 16,1 0-16,21 0 0,-1-21 16,1 0-16,21 22 0,0-22 0,-1 0 15,1 0-15,21-22 16,0 1-1,21 21-15,43-42 16,-43 21-16,21 0 0,1 21 16,-1-22-16,22 1 0</inkml:trace>
  <inkml:trace contextRef="#ctx0" brushRef="#br0" timeOffset="18724.14">3492 3937 0,'22'-21'16,"-44"42"-16,44-63 0,-22 21 0,0-1 16,0 1-16,-22 21 15,1 0-15,0-21 0,0 21 0,0 0 16,0 0-16,-22 0 0,22 0 16,0 0-16,-21 21 0,20 0 0,-20 1 15,21-1-15,0 21 0,-22 0 16,22-20-16,-21 41 0,21-21 15,0 1-15,-1-1 0,1 0 16,21 1-16,0-1 0,0 0 0,0 1 16,0-22-16,0 0 0,0 0 15,21 0-15,1 1 0,-1-1 16,21-21-16,0 0 0,1 0 0,-1 0 0,0 0 16,22 0-16,-1-21 0,1-1 15,-1 1-15,22 21 0,-21-21 0</inkml:trace>
  <inkml:trace contextRef="#ctx0" brushRef="#br0" timeOffset="19179.9">4233 4106 0,'0'0'0,"21"-42"0,-21 21 15,0-21-15,0 20 0,0 1 0,0 0 16,0 0-16,-21 0 16,0 21-16,0 0 0,0 0 0,-22 0 15,22 0-15,0 0 0,0 0 16,0 21-16,-22 0 0,22 0 0,-21 22 15,21-22-15,0 21 0,-1 0 16,1 1-16,0-1 0,0 0 0,0 1 16,21-22-16,0 0 0,0 21 0,0-20 15,0-1-15,0 0 16,21-21-16,0 0 16,0 0-16,0 0 0,1 0 15,-1 0-15,0-21 0,0 0 0,0-1 16,0 1-16,22 0 0,-22 0 0,0-21 15,0 20-15,-21-20 0,21 21 16,1-21-16,-1-1 0,-21 22 0,21-21 16,-21 21-16,21-1 0,-21 44 31,0-1-15,0 0-16,0 21 0,0-21 0,-21 22 15,21-1-15,0 0 16,-21-20-16,21 20 0,0-21 0,0 0 15,0 22-15,0-22 0,0 0 0,0 0 16,0 0-16,21-21 16,0 0-16,0 0 15,22 0-15,-22 0 0,21-21 16</inkml:trace>
  <inkml:trace contextRef="#ctx0" brushRef="#br0" timeOffset="20580.18">5059 4001 0,'0'0'0,"21"-43"0,21 22 0,-21 0 16,-21 0-16,-21 21 16,0 0-16,0 0 15,-21 0-15,-1 21 0,1 0 0,0-21 16,-1 42-16,1-20 0,0-1 16,20 0-16,1 0 0,0 0 0,21 0 15,0 1-15,0-1 16,0 0-16,21-21 0,0 21 0,22-21 15,-22 21-15,21-21 0,1 21 16,-1 1-16,21-1 16,-41 0-16,-1-21 0,21 42 15,-21-42-15,-21 21 0,0 1 16,0-1 0,-21-21-16,0 0 0,-21 0 15,20 0-15,1 0 0,-21 0 0,21 0 16,-22 0-16,22 0 0,-21 0 0,21 0 15,-22 0-15,22-21 0,0-1 16,-21 22-16,21-21 0,-1 21 16,1-21-16,0 21 31,21 21-31,0 0 0,0 1 16,0-1-16,0 0 15,0 0-15,21-21 0,0 21 0,1 0 0,-1-21 16,21 22-16,0-22 15,1 0-15,-1 0 0,0 0 0,22 0 16,-22 0-16,22 0 0,-22 0 0,0 0 16,1-22-16,20 1 0,-20 0 15,-1 0-15,0 0 0,43-43 16,-43 22-16,22 0 0,-22-22 16,-21 1-16,22-1 0,-1 22 15,0-22-15,1 1 0,-22-1 0,21 1 0,-21 20 16,0-20-16,1 21 15,-22-1-15,0 22 0,0-21 0,0 21 16,0-1-16,-22 22 16,1 22-16,0-1 15,0 0-15,-21 21 0,20-21 0,1 22 16,0 20-16,0-20 0,0-1 16,-22 21-16,22 1 0,0-22 0,21 22 15,-21-1-15,21-20 0,-21-1 16,21 0-16,0 43 0,0-43 15,0-21-15,21 1 0,0-1 16,0 0-16,0-21 0,22 0 16,-22 0-16,21 0 0,1 0 0,-22 0 15,21-21-15,0 21 0,1-21 16,-1-1-16,0-20 0,-20 21 0,20-21 16,0 20-16,-21-20 0,22 0 0,-22 21 15,21-22-15,-21 22 0,1 0 16,-22 0-16,0 0 0,21-1 0,-21 44 31,-21-1-31,-1 0 0,22 0 16,0 0-16,-21 0 0,21 22 15,-21-22-15,21 21 0,0-21 0,0 1 16,0 20-16,0-21 0,0 0 0,0 0 16,21 1-16,0-22 0,1 21 15,-1-21-15,0 0 0,0 0 16,0 21-16,22-21 0,-22 0 0,21 0 15,-21 0-15,22-21 0,-22 21 16,21-21-16,0-1 0,-20 1 16,20-21-16,-21 21 0,21 0 0,-20-22 15,-1 1-15,0 21 0,0 0 0,-21-22 16,0 22-16,21 21 0,-21-21 16,-21 21-1,0 21-15,21 0 0,-21 0 16,0 1-16,-22-1 0,43 21 15,-42-21-15,42 0 0,-21 1 0,0 20 16,-1-21-16,1 0 0,21 0 16,0 1-16,-21-22 15,21 21-15,-21-21 0,21-21 47,0-1-47,0 1 0,21 0 16,0 0-16,0 0 0,1 0 15,-1-22-15,21 1 0,0 21 16,1-22-16,-1 1 0,0 21 0,22-21 16,-22 20-16,22 1 0,-22 21 0,0 0 15,1 0-15,-22 0 0,21 0 16,-21 21-16,1 1 0,-22-1 16,0 21-16,0-21 0,0 22 0,0-1 15,0-21-15,0 21 0,0 1 16,0-22-16,0 0 0,-22 21 0,1-20 15,21-1-15,-21 0 0,21 0 16,-21-21-16,21 21 16,21-21 15,0-21-31,0 21 16,1-21-16,20 21 0</inkml:trace>
  <inkml:trace contextRef="#ctx0" brushRef="#br0" timeOffset="21297.38">8318 4085 0,'0'0'0,"22"-42"0,-22 21 16,0 0-16,0-1 0,0 1 0,0 0 16,-22 0-16,1 21 15,0 0-15,-21 0 0,21 0 0,-22 0 16,1 0-16,0 0 0,-22 21 15,22 0-15,-1 0 0,-20 1 16,21 20-16,-1-21 0,22 21 0,-21 1 16,21-22-16,-1 21 0,1-21 15,0 22-15,21-22 0,0 0 0,0 0 16,0 0-16,0 1 0,0-1 16,21 0-16,0-21 0,1 0 0,-1 21 15,21-21-15,-21 0 0,0 0 0,22 0 16,-1 0-16,-21-21 0,22 0 15,-1 0-15,0-1 0,-21 1 0,22-21 16,-1 21-16,-21-22 0,22 1 16,-22 0-16,0 21 0,0-22 0,0 1 15,0 21-15,-21 0 0,0-1 16,0 1-16,0 42 47,-21 1-47,0-1 0,0-21 0,21 42 15,-21-21-15,0 0 0,21 22 0,-22-22 16,1 21-16,21 1 0,0-1 16,0 0-16,0 1 0,0 20 0,0 1 15,0-22-15,0 43 0,0-22 16,0 1-16,0 20 0,0 1 0,0 0 16,0-1-16,0 1 0,0-22 0,0 22 15,0 21-15,0-21 0,0-1 0,0 1 16,0 0-16,0-1 15,0 1-15,-21-22 0,21 22 0,-21-21 16,21 20-16,-21-20 0,0 20 0,-1-20 16,22-1-16,-21-20 0,0 20 15,0 1-15,0-22 0,-22 0 0,22-20 16,-21 20-16,0-21 0,20 0 0,-20 0 16,0-21-16,21 0 0,-22 0 0,22 0 15,0 0-15,0 0 0,-22-21 16,22 0-16,21 0 0,-21-21 15,0 20-15,0-20 0,21 0 0,-21-1 16,21 1-16,0 0 0,0-1 0,-22-20 16,22 21-16,0-22 0,-21 1 15,21-1-15,0 1 0</inkml:trace>
  <inkml:trace contextRef="#ctx0" brushRef="#br0" timeOffset="21812.2">7472 3196 0,'0'0'15,"-21"21"-15,-1 1 0,1-1 16,0 0-16,0 0 0,0 0 0,0 0 15,21 1-15,21-22 47,0 0-47,0-22 0,0 22 0,0-21 16,-21 0-16,22 0 0,-1 0 16,-21 0-16,0-1 0,0 1 15,0 0-15,0 0 0,0 0 16,-21 21-1,-1 0 1,1 0-16,0 21 16,0 0-1,21 0 1,-21-21-16</inkml:trace>
  <inkml:trace contextRef="#ctx0" brushRef="#br0" timeOffset="22140.71">5863 3577 0,'-63'21'0,"126"-42"0,-169 42 15,64-21-15,0 0 0,20 0 0,1 0 16,42 0-1,1 0-15,-1 0 0,21 0 16,0 0-16,1 0 0,-1 0 16,22 0-16,-22 0 0,0-21 0,22 21 15,-22 0-15,0 0 0,1-21 16,-1 21-16,-21 0 0,22 0 0,-22 0 16,21-21-16,-42 0 31,-21 21 0,0 0-31,0 0 0</inkml:trace>
  <inkml:trace contextRef="#ctx0" brushRef="#br0" timeOffset="37972.86">9123 10880 0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1T13:07:51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8784 7662 0,'0'22'63</inkml:trace>
  <inkml:trace contextRef="#ctx0" brushRef="#br0" timeOffset="704.59">11028 6795 0,'0'0'16,"0"-22"-1,0 44 32,0-1-47,-21 0 0,-1 21 16,22-21-16,-21 22 0,0-1 15,21 22-15,-21-22 0,0 21 0,0-20 16,-1 20-16,-20 1 0,21-22 16,0 22-16,0-22 0,-1 0 0,1 1 15,0-1-15,21-21 0,-21 21 16,0-20-16,0-1 0,21 0 15,0 0-15,-22-21 0,22 21 0,0-42 32,0 0-32</inkml:trace>
  <inkml:trace contextRef="#ctx0" brushRef="#br0" timeOffset="964.44">10223 7641 0,'-21'21'0,"21"1"0,0-1 16,0 0-16,21 0 0,22-21 15,-22 0-15,21 21 0,1-21 16,-1 0-16,0 0 0,1 0 0,20 0 16,1 0-16,-1 0 15,1 0-15,-1 0 0,1 0 0,-1-21 16,1 21-16,-22 0 0,0 0 0,1-21 15,-22 21-15,0 0 0,0-21 16,-21 0-16,0-1 0,0 1 16,0 0-16,-21 0 0,0 0 0,0-22 15</inkml:trace>
  <inkml:trace contextRef="#ctx0" brushRef="#br0" timeOffset="1208.3">10626 6816 0,'0'0'0,"42"-64"31,-21 64-31,21 0 0,22 0 16,-22-21-16,85 21 16,-63-21-16,-1 21 0,64 0 0,-84-21 15,20 21-15,-21-21 0,1 21 16,-22 0-16,0 0 0,21 0 15,-20-22-15,-1 22 16,0 0-16,0 0 0,0 0 0,0 0 16,1-21-16,-1 21 0,0 0 15</inkml:trace>
  <inkml:trace contextRef="#ctx0" brushRef="#br0" timeOffset="1819.96">12531 6477 0,'0'-21'0,"0"42"0,-22-42 16,1 21-1,0 21-15,0 21 0,0-20 16,-22 20-16,1 0 0,0 22 0,-22-22 16,22 22-16,-22-1 0,1-21 15,-1 22-15,22-1 0,-21 22 16,20-21-16,1-1 0,0 1 0,20-1 15,1 1-15,0-1 0,21-21 0,0 22 16,0-22-16,0-21 0,21 22 16,22-22-16,-22 21 0,21-21 15,22 1-15,-1-22 0,1 21 0,-1-21 16,1 0-16,20 0 0,1 0 0,-22-21 16,22-1-16,-21 1 0,20 0 0,1-21 15,0-1-15,-1-20 16,1-1-16,-22 1 0,1-22 0,-1 22 15,-20-22-15,-22 0 0,0 22 16,-21-22-16,0 1 0,0 20 0,-42-21 16,-1 22-16,-20-1 0,-1 1 15,1 21-15,-22-1 0,22 1 0,-22 21 16,0 0-16,22 21 0,-22 0 16,1 21-16,20 0 0,1 21 0,-1-21 15,22 22-15,21 20 0,21-20 16,0 20-16,21-21 0,0 22 0,21-1 15,-21 1-15,22-1 0,-1 22 16,0-21-16,1 20 0,-1 1 16,0-22-16,1 22 0,-22-21 0,0-1 15,0 22-15,0-22 0,-21 1 16,0 20-16,0-20 0,0-1 0,0 1 16,-21-22-16,0 1 0,-21 20 15,-1-42-15,1 22 0,0-22 0,-1 0 16,1 0-16,-21 0 0,20 0 0,1-21 15,21 0-15,-22 0 0,1 0 16,21 0-16,-21-21 0,-1 0 0,22 0 16</inkml:trace>
  <inkml:trace contextRef="#ctx0" brushRef="#br0" timeOffset="2155.86">9377 8234 0,'0'0'16,"-43"0"-16,1 0 0,0 21 0,21-21 0,63 0 31,0 0-31,1 0 0,20 0 0,22 0 16,42 0-16,0 0 0,21 0 0,21 0 15,22 0-15,20 0 0,22 0 16,0 0-16,0 0 0,0 0 15,21 0-15,-43 0 0,1 0 16,0 21-16,-22-21 0,-20 0 0,-1 0 16,-21 0-16,-42 0 0,0 0 0,-22 0 15,1 0-15,-43 0 0,1 0 16,-1 0-16,-21 0 0,-63 0 31,0 0-31,-1 0 16,-41 0-16,-1 0 0</inkml:trace>
  <inkml:trace contextRef="#ctx0" brushRef="#br0" timeOffset="2677.42">2709 9419 0,'0'0'0,"0"-21"0,-21 0 0,21 0 16,-21 21-16,0 21 15,21 0-15,0 21 16,0 1-16,-21-1 0,-1 22 16,22 20-16,0-20 0,-21-1 0,0 1 15,0-1-15,0-20 0,21 20 16,-21-21-16,-1 1 0,22-1 0,0 0 16,-21-20-16,21 20 0,-21-21 15,21 0-15,0 0 0,21-21 31,0 0-31,1-21 0,20 0 16</inkml:trace>
  <inkml:trace contextRef="#ctx0" brushRef="#br0" timeOffset="2844.39">2921 9927 0,'0'0'0,"-21"0"46,42 0-14,0 0-32,0 0 15,0 0-15,1 0 0</inkml:trace>
  <inkml:trace contextRef="#ctx0" brushRef="#br0" timeOffset="3404.27">4085 9631 0,'0'0'0,"64"-106"32,-43 106-32,-21-21 0,21 0 15,21 0-15,-21-1 0,1 1 0,-1 0 16,0 0-16,0 0 0,0 21 15,0-21-15,-21-1 0,0 1 16,0 0-16,0 0 0,-21 21 16,-21 0-16,21 0 0,-22 0 15,22 0-15,-21 0 0,0 21 0,-1 0 16,1 0-16,0 22 0,-1-22 16,1 21-16,0-21 0,20 22 0,1-1 15,21 0-15,0-20 0,0 20 16,0-21-16,21 0 0,1 0 0,-1 1 15,0-1-15,42-21 16,-41 21-16,20-21 0,-21 0 16,21 0-16,-20 0 0,20 0 0,-21-21 0,0 21 15,0 0-15,-42 0 16,-21 0 0,0 0-16,-1 0 0,1 21 15,-22 0-15,1 0 0,-1 0 0,22 22 16,-21-22-16,-1 21 0,22-21 0,-1 22 15,22-22-15,0 21 0,21-21 16,0 1-16,0-1 0,0 0 0,42 0 16,-20 0-16,41 0 0,-21 1 15,22-22-15,-1 0 0,1 21 0,-1-21 16,1 0-16,-1 0 0,22 0 16,-21 0-16,20-21 0,-20-1 15,-1 1-15,1 0 0,-1 0 0,-20 0 16,-1 0-16</inkml:trace>
  <inkml:trace contextRef="#ctx0" brushRef="#br0" timeOffset="3600.16">4805 9631 0,'0'0'16,"-43"21"0,43 21-16,0-20 0,0-1 0,0 21 15,0-21-15,22 22 0,-1-22 16,0 21-16,0-21 0,0 22 0,0-22 0,22 0 15,-22 0-15,0 0 16,0-21-16,0 21 0,-21 1 0,22-22 16,-1 0-16,0 0 15,-21-22 1</inkml:trace>
  <inkml:trace contextRef="#ctx0" brushRef="#br0" timeOffset="3805.04">5228 9694 0,'0'0'0,"-21"0"16,0 0-16,21 22 16,-21-1-16,-22 0 0,22 21 15,0-21-15,-21 22 0,20-1 0,-20-21 16,0 22-16,-1-1 0,1 0 16,0-21-16,21 22 0,-22-1 0,22-21 15,0 0-15,0 22 0,21-22 0,0 0 16,0 0-16,21-21 0,0 0 15,21 0-15,1 0 0,-1 0 0,22 0 16</inkml:trace>
  <inkml:trace contextRef="#ctx0" brushRef="#br0" timeOffset="4132.66">5609 9821 0,'0'0'16,"0"22"-1,-21-1-15,21 0 16,0 21-16,-21 1 0,21-22 0,-21 21 16,-1 0-16,22 22 0,-21-22 0,0 22 15,0-1-15,21 1 0,-21 20 16,0-20-16,-1 21 0,1-22 0,-21 22 16,21-22-16,0 22 0,-1 0 15,-20-1-15,21 1 0,0 0 0,0-1 16,-22 1-16,43-22 0,-21 1 15,21-22-15,-21 22 0,21-43 0,0 21 16,0-21-16,0 1 0,0-1 16,0-42-1,21-1-15,-21-20 0,21 0 16,0-1-16,1-20 0,-1-1 16,21-20-16,-21-1 0,22 0 0,-22-20 15</inkml:trace>
  <inkml:trace contextRef="#ctx0" brushRef="#br0" timeOffset="4396.49">5482 10139 0,'0'0'16,"0"-85"-16,0 22 0,-21-1 0,21 1 16,0 20-16,0-20 0,0 21 15,0-1-15,21 1 0,0 21 0,22-22 16,-22 22-16,21 21 0,0-21 16,1 21-16,20 0 0,-20 0 0,-1 21 15,0 0-15,1 22 0,-22-22 0,0 21 16,0 22-16,-21-22 0,0 0 15,0 1-15,-21-1 0,0 0 0,-22 1 16,1-1-16,0 0 0,-22-20 16,22-1-16,-22 0 0,22 0 0,0 0 15,21-21-15,-1 0 0,1 0 0,21-21 32,21 21-32,22-21 0,-22-21 15,21 20-15,1-20 0,20 0 16</inkml:trace>
  <inkml:trace contextRef="#ctx0" brushRef="#br0" timeOffset="4629.14">6710 9186 0,'0'0'16,"-21"22"-16,-1-1 15,-20 21-15,21-21 16,-21 22-16,20-1 0,-20 0 0,21 22 15,-21-22-15,-1 22 0,22-1 0,0-21 16,0 1-16,0-1 0,-1 0 16,22 1-16,-21-1 0,21-21 0,0 0 15,0 1-15,0-1 0,43-21 16,-22 0-16,21 0 0,0 0 0,22 0 16,-22 0-16,22-21 0,-1-1 0</inkml:trace>
  <inkml:trace contextRef="#ctx0" brushRef="#br0" timeOffset="5655.7">7218 9546 0,'0'0'0,"0"-21"16,0 0-16,0 0 0,0 0 15,-21 21-15,-1 0 0,1-22 0,0 22 16,0 0-16,-21 0 0,20 0 0,-20 22 16,21-1-16,-21 0 0,-1 0 15,1 21-15,21 1 0,-22-1 0,22 0 16,0 1-16,0-22 0,0 21 15,21 1-15,0-22 0,0 21 0,0-21 16,0 0-16,21 1 0,0-22 0,0 21 16,0-21-16,22 0 0,-22 0 15,21 0-15,-21 0 0,22 0 0,-22-21 16,21-1-16,-21 1 0,22 0 16,-22-21-16,0 21 0,0-22 15,0 1-15,1 0 0,-1-1 0,-21 1 16,0 0-16,21 20 0,-21 1 15,0 0-15,-21 63 32,21-20-32,-21 20 0,-1 0 15,22-21-15,0 22 0,0-1 0,0 0 16,0-20-16,0 20 0,0-21 0,0 21 16,0-20-16,22-1 0,-1-21 15,-21 21-15,21 0 0,0-21 0,43 0 16,-43 0-16,21 0 15,-21 0-15,22 0 0,-1-21 16,21-21-16,-20 20 0,-1-20 16,0 0-16,-20-1 0,20 22 15,-21-21-15,21 0 0,-20-1 0,-22 22 16,21 0-16,-21-21 0,0 63 31,0 0-31,-21 0 0,21 0 0,-22 22 16,22-22-16,-21 21 0,21-21 15,0 22-15,0-22 0,0 21 0,0-21 16,21 0-16,1 1 0,-1-22 16,0 21-16,21-21 0,-21 0 15,22 0-15,-1 0 0,-21 0 0,22 0 16,-1 0-16,0 0 0,-21-21 0,22-1 16,-1 1-16,-21 0 0,22 0 15,-22-21-15,0-1 0,0 1 0,0 0 16,-21-1-16,0 22 0,0-21 15,0 21-15,0-1 0,0 1 0,-21 42 32,21 1-32,-21 20 0,0-21 15,21 21-15,-21-20 0,21 20 0,-22-21 16,1 21-16,21-20 16,-21-1-16,21 0 0,0 0 0,0 0 15,0 0-15,-21-21 0,21 22 16,0-44-1,0 1-15,0 0 16,21 0-16,-21 0 0,21-22 0,0 22 16,22-42-16,-22 20 0,21 1 15,1 0-15,-1-1 0,0 1 0,1 0 16,-1 21-16,-21-1 0,21 22 16,-20 0-16,20 0 0,-21 22 0,0-1 15,-21 0-15,0 21 0,0 1 0,0-1 16,0 0-16,0-21 15,0 22-15,0-1 0,0-21 0,0 22 16,21-1-16,-21-21 0,22 0 16,-1-21-16,0 0 15,0 0-15,0 0 0,22 0 16,-22 0-16,0-21 0,0 21 16,0-21-16,0-21 0,1 20 0,-1-20 15,0 21-15,-21-43 0,0 22 0,0 0 16,0-1-16,0 1 0</inkml:trace>
  <inkml:trace contextRef="#ctx0" brushRef="#br0" timeOffset="5809.61">8488 9144 0,'-85'21'16,"170"-42"-16,-191 63 0,85-42 15,21 22-15,-21-1 0,21 0 16,0 0-16</inkml:trace>
  <inkml:trace contextRef="#ctx0" brushRef="#br0" timeOffset="6384.81">11642 9313 0,'0'-21'0,"21"0"15,0 0-15,0 0 0,0 0 16,22-1-16,-22-20 0,21 21 16,-21-21-16,0 20 0,1 1 0,-22-21 15,0 21-15,0 0 0,-22 21 16,1 0-16,-21 0 0,0 0 16,-1 21-16,1-21 0,0 21 0,-1 0 15,1 0-15,0 0 0,20 22 16,-20-22-16,21 0 0,21 0 15,0 22-15,0-22 0,0 0 0,0 0 0,21 0 16,0 0-16,0 22 16,22-22-16,-1 0 0,-21 0 0,22 0 15,-1 1-15,-21 20 0,21-21 0,-20 0 16,-1 22-16,-21-22 0,0 0 16,0 0-16,-21 0 0,-22 0 0,1-21 15,-22 22-15,1-22 0,-22 0 16,22 0-16,-22 0 0,0 0 0,1 0 15,20 0-15,1 0 0,-1-22 0,22 22 16,0-21-16,20 0 0,1 0 16,21-21-16,0 20 0,0 1 0,21-21 15,22 21-15,-1 0 0,0-22 16,22 22-16,-1-21 0,22-1 16,-21 22-16,20-21 0,1 0 0,0 20 15,-1-20-15</inkml:trace>
  <inkml:trace contextRef="#ctx0" brushRef="#br0" timeOffset="6584.7">12340 8911 0,'0'0'0,"-21"43"31,0-1-31,0-21 0,-1 21 0,-20 1 16,21-22-16,0 21 0,0 1 0,-1-1 16,22 0-16,-21 1 0,0-1 0,0 0 15,21-21-15,0 22 0,-21-1 16,21-21-16,0 0 0,0 1 15,0-1-15,21 0 0,-21 0 0,21-21 16,21 0-16,-20 0 0,-1 0 16,21-21-16,-21 21 0,0-21 0,1 0 15</inkml:trace>
  <inkml:trace contextRef="#ctx0" brushRef="#br0" timeOffset="6761.72">12065 9335 0,'-42'0'15,"84"0"-15,-106 0 0,86 0 32,20 0-32,-21 0 15,0 0-15,22 0 0,-1 0 0,21 0 16,-20 0-16,-1 0 0,22-22 0,-1 1 16,-21 21-16,22-21 0,-22 21 15,22-21-15</inkml:trace>
  <inkml:trace contextRef="#ctx0" brushRef="#br0" timeOffset="7404.67">12679 9250 0,'0'0'0,"-21"21"0,-1-21 15,1 21-15,0-21 0,21 21 16,0 1 0,21-22-1,0 0-15,1 0 16,-1 0-16,21 0 0,0 0 0,1 0 15,-1-22-15,22 22 0,-22-21 0,0 0 16,1 21-16,-1-21 0,0 0 16,-21 21-16,1-21 0,-22-1 0,0 1 15,-22 21-15,1 0 16,0 0-16,-21 0 0,21 0 16,-22 21-16,1 1 0,0-1 15,-1 0-15,1 0 0,21 21 0,-22-20 16,22 20-16,0 0 0,0 1 15,0-1-15,21 0 0,0-21 0,0 22 16,0-1-16,0-21 0,0 22 16,42-22-16,-21 0 0,22 0 0,-1-21 15,0 0-15,22 0 0,-1 0 0,22 0 16,-22 0-16,1 0 0,21-21 16,-22-21-16,1 20 0,-22 1 0,0-21 15,1 0-15,-1-1 0,0 1 16,-21 21-16,1-22 0,-1 1 15,0 0-15,-21 21 0,0-1 0,0 1 0,0 0 16,0 42 0,0 0-1,-21 22-15,21-22 0,0 21 0,-21 22 16,-1-22-16,22 22 0,-21-1 16,0 1-16,21 20 0,0-20 0,-21 20 15,0-20-15,0-1 0,21 22 0,-43-21 16,22 20-16,0 1 0,-21-22 0,-1 22 15,1-21-15,0-1 0,-22 1 16,22-1-16,-22 1 0,22-22 0,-22 21 16,22-20-16,0-1 0,-1-21 0,22 22 15,-21-43-15,42 21 0,0-42 32,0-1-32,0 1 0,21-21 0,21 0 15,-20-1-15,20-20 0,0 20 16,1-41-16,-1 20 0</inkml:trace>
  <inkml:trace contextRef="#ctx0" brushRef="#br0" timeOffset="7681.54">13441 9821 0,'0'0'16,"21"-84"-16,0-1 0,-21 0 0,0 1 15,21 20-15,-21 22 0,0-22 0,21 22 16,-21 0-16,0 21 0,22-22 16,-1 22-16,-21 0 0,21 0 15,21 0-15,1 21 0,-22 0 0,0 0 16,21 0-16,1 21 15,-22 0-15,21 0 0,-21 0 0,22 22 16,-43-22-16,21 21 0,-21 0 0,0-20 16,0 20-16,-21-21 0,-1 0 15,1 22-15,-21-22 0,0 0 0,-1 0 16,22-21-16,-21 21 0,-1 0 16,1-21-16,0 0 0,21 0 0,-1 0 15,1 0-15,42-21 16,1 0-16,20 0 15,-21 0-15,21 0 0,1-1 16,20 1-16</inkml:trace>
  <inkml:trace contextRef="#ctx0" brushRef="#br0" timeOffset="7989.77">14457 9208 0,'0'0'0,"0"-22"15,-21 22-15,-1 0 16,-20 0-16,21 0 0,-21 0 0,-1 0 15,22 0-15,-21 0 0,21 0 16,-1 0-16,1 22 0,21-1 16,0 0-16,21 0 15,1-21-15,20 21 0,-21 0 0,0-21 16,22 22-16,-22-1 0,0 0 16,0 0-16,0-21 0,-21 21 15,0 0-15,0 1 0,0-1 16,-21 0-16,0-21 0,-21 21 15,-1-21-15,1 0 0,-43 21 16,43-21-16,0 0 0,20 0 0,-20 0 16,42-21-1,0 0-15,21 21 0,0-21 16,22 0-16,-1-22 0,0 22 0</inkml:trace>
  <inkml:trace contextRef="#ctx0" brushRef="#br0" timeOffset="8224.64">15748 8530 0,'0'0'0,"42"-21"0,-21 21 0,1 0 15,-22 42 1,0-20-16,0-1 0,-22 21 16,-20 22-16,21-22 0,0 21 15,-22 1-15,1-1 0,21 1 16,-21-22-16,20 22 0,1-22 0,-21 0 15,21 1-15,0-1 0,21-21 16,0 0-16,-22 1 0,22-1 0,0 0 16,22-21-1,-1 0-15,21 0 0,-21 0 0,22 0 16</inkml:trace>
  <inkml:trace contextRef="#ctx0" brushRef="#br0" timeOffset="8541.43">16129 9059 0,'0'0'0,"-64"22"16,43-1-16,0 0 0,-21 0 16,21 0-16,-1 22 0,1-22 15,-21 42-15,21-42 0,21 1 16,0 20-16,0-21 0,0 0 16,0 0-16,21-21 15,0 0-15,0 0 0,0 0 0,1 0 16,20 0-16,0 0 0,1 0 0,-22-21 15,21 21-15,0-21 0,-20 0 16,20-21-16,-21 20 0,0-20 0,0 21 16,-21-21-16,0-1 0,0 22 15,0-21-15,0 21 0,-42-22 16,21 43-16,-21-21 0,20 21 0,-20 0 16,0 0-16,21 0 0,-22 0 15,22 0-15,-21 21 0,21-21 16,-1 0-16,1 21 0,-21-21 0,21 0 15</inkml:trace>
  <inkml:trace contextRef="#ctx0" brushRef="#br0" timeOffset="8712.24">15303 8911 0,'0'0'0,"-21"0"0,21-21 31,21 21-31,22 0 0,-22 0 15,21 0-15,22-21 0,-22 21 16,0-21-16,22 21 0,-1-21 16,-20-1-16,20 1 0,22 0 15,-22 0-15</inkml:trace>
  <inkml:trace contextRef="#ctx0" brushRef="#br0" timeOffset="9062.04">17843 8594 0,'0'0'0,"-21"-43"31,21 22-31,21 21 16,1 0-16,20 0 0,0 0 15,22 0-15,-1 0 0,22 0 0,0 0 16,-1 0-16,22 0 0,-21 0 16,-22 0-16,22 0 0,-22 0 15,-20 0-15,-1 0 0,0 0 0,-20 0 16,-44 0-1,1 0-15,-21 0 0,0 0 16,-1-21-16,-20 21 0</inkml:trace>
  <inkml:trace contextRef="#ctx0" brushRef="#br0" timeOffset="9259.93">18351 8509 0,'0'0'16,"-21"21"-16,0 0 0,0 1 15,21 20-15,-21-21 0,0 21 16,-1 22-16,1-22 0,0 22 0,0-1 15,0 1-15,0-22 0,-22 22 16,22-22-16,0 21 0,0-20 16,0-22-16,-1 21 0,1-21 0,0 22 15,21-22-15,-21-21 0,21 21 16,21-21-16,0 0 16,22 0-16,-22 0 0,21-21 0,22 21 15,-22-21-15</inkml:trace>
  <inkml:trace contextRef="#ctx0" brushRef="#br0" timeOffset="9694.68">18775 9038 0,'42'-42'16,"-84"84"-16,105-105 0,-42 20 0,1 22 0,-22 0 15,0 0-15,0 0 0,0 0 16,-22 21-16,-20 0 0,21 0 16,-21 0-16,-1 21 0,1 0 0,-22 21 15,22-21-15,0 22 0,-22-1 16,22 0-16,0 1 0,-1-22 0,22 21 15,0 1-15,0-22 0,0 0 16,21 21-16,0-21 0,0 1 0,21-1 16,-21 0-16,21-21 0,21 0 15,-21 0-15,22 0 0,-22 0 16,21 0-16,1 0 0,-1-21 0,-21 21 16,21-21-16,1-1 0,-22 1 15,0 0-15,21-21 0,-20-1 16,20-41-16,-21 41 0,0 1 15,0 0-15,1 21 0,-22-22 16,0 22-16,0 42 16,0 0-16,0 22 15,0-22-15,-22 21 0,22 1 0,-21-1 16,0 0-16,0-21 0,21 22 0,0-22 16,0 21-16,0-21 0,0 1 15,0-1-15,0 0 0,21 0 16,0-21-16,22 0 15,-22 0-15,0 0 0,21 0 16,-21-21-16,22 0 0,-1 0 0,0-1 16</inkml:trace>
  <inkml:trace contextRef="#ctx0" brushRef="#br0" timeOffset="10416.02">19685 8551 0,'42'-42'0,"-84"84"0,105-126 0,-41 41 0,-1 22 16,-21 0-16,-21 42 15,-1 0-15,1 1 0,0 20 16,0 0-16,-21 1 0,20 20 0,1 1 16,-21-1-16,21 1 0,0-1 15,-1 1-15,1-1 0,0 1 16,0-22-16,21 0 0,-21 1 0,21-1 16,-21-21-16,21 0 0,-22 0 15,22 1-15,0-44 31,0 1-31,22 0 16,-1 0-16,21 0 0,-21 0 16,22-22-16,-1 1 0,21 0 0,-20-1 15,20 1-15,-20 21 0,20-22 0,-21 22 16,1-21-16,-1 42 0,0-21 16,-20 21-16,-1 0 0,0 0 0,0 0 15,-21 21 1,-21-21-16,0 21 0,0 0 15,-22-21-15,22 21 16,-21-21-16,-1 22 0,1-22 0,0 21 16,-1-21-16,22 21 0,-21-21 0,21 21 15,0-21-15,-1 21 0,1-21 16,0 21-16,0 1 0,21-1 16,0 0-16,0 0 0,0 0 15,0 0-15,42 22 0,-21-22 16,22 0-16,-22 0 0,21-21 0,1 21 15,-1-21-15,0 0 16,1 22-16,-1-22 0,0 0 0,1 0 16,20 0-16,-21 0 0,22 0 0,-1 0 15,1-22-15,-1 22 0,43-42 16,-42 21-16,-22 0 0,22-22 16,-22 1-16,0 21 0,-21-21 15,22-1-15,-22 1 0,-21 0 0,0 20 16,0 1-16,0 0 0,-21 21 15,0 0-15,-22 21 0,22 0 16,-21 22-16,-1-22 0,22 21 0,-21-21 16,21 22-16,0-22 0,-1 0 15,1 21-15,21-20 0,0-1 0,0 0 16,21 0-16,1 0 16,20-21-16,0 0 0,1 21 15,20-21-15,-21 0 0,43 0 0,-21 0 16,20 0-16,1 0 0,-22 0 15,22-21-15</inkml:trace>
  <inkml:trace contextRef="#ctx0" brushRef="#br0" timeOffset="11144.24">8572 10541 0,'0'0'15,"22"0"-15,-1-21 0,-21 0 0,0 0 16,21-1-16,0 22 15,-21-21-15,21 0 0,0 0 0,-21 0 16,22 0-16,-1-1 0,0 1 0,21 0 16,-21 0-16,1 0 0,-1 21 15,-21-21-15,0-1 0,-21 22 16,-1 0-16,-20 0 0,0 0 16,-22 22-16,22-1 15,-22 21-15,22-21 0,-21 22 0,20-1 16,1 0-16,21 1 0,-22-1 15,22 0-15,21 1 0,0-1 16,0-21-16,0 21 0,21 1 0,22-22 0,-22 21 16,21-21-16,64 43 15,-42-43-15,-22 0 0,21 0 0,-20 1 16,-1-1-16,-21 0 0,0 0 0,-21 0 16,0 0-16,0 1 0,-21-1 15,-21 0-15,-22-21 0,1 21 0,-1-21 16,1 0-16,-1 0 0,1 0 15,-22 0-15,22 0 0,-1-21 16,22 0-16,0 21 0,-1-21 0,1-1 16,21 1-16,0 0 0,21 0 15,0 0-15,0 0 0,0-1 0,21 1 16,0 0-16,21 0 0,1 0 0,-1 0 16,0-1-16,22 1 0,-1 21 15,1-21-15,-1 0 0,22 0 0</inkml:trace>
  <inkml:trace contextRef="#ctx0" brushRef="#br0" timeOffset="11795.85">9292 10541 0,'-42'0'31,"21"0"-31,-1 21 16,1 0-16,-21 22 0,21-22 15,-22 21-15,22-21 0,-21 22 0,21-1 16,0 0-16,-1-20 0,1 20 0,0-21 15,21 21-15,0-20 0,0-1 16,0 21-16,21-21 0,0 0 0,1-21 16,-1 22-16,21-22 0,0 0 15,1 0-15,-1 0 0,0 0 0,1 0 16,-1-22-16,0 1 0,1 21 0,-1-21 16,0 0-16,1-21 15,-22 20-15,21 1 0,1-21 0,-22 21 16,0-22-16,0 22 0,0 0 0,-21-21 15,0 21-15,0-1 16,0 1-16,0 0 0,21 21 16,1-21-16,-1 21 15,0 0-15,0 0 0,0 0 16,0 21-16,1 0 0,-22 0 16,21 1-16,-21-1 15,21 0-15,-21 21 0,0-21 16,0 1-16,0-1 0,0 0 0,21 0 15,-21 0-15,21 0 16,-21 1-16,0-1 16,-21-21-1,0 0-15,0 0 16,0 0-16,-1-21 0,1-1 0,0 1 16,21 0-16,-21 0 0,21 0 15,0 0-15,0-1 16,0-20-16,0 21 0,21 0 0,0 0 15,0-22-15,1 22 0,-1 0 16,21-21-16,-21 20 0,0 1 16,1 0-16,20 21 0,-21-21 0,0 21 15,0 0-15,1 0 0,20 0 16,-21 0-16,0 21 0,0-21 16,-21 21-16,0 0 0,0 1 15,0-1-15,0 0 16,0 0-1</inkml:trace>
  <inkml:trace contextRef="#ctx0" brushRef="#br0" timeOffset="12292.92">9842 10774 0,'0'0'16,"-21"0"-16,-21 0 0,21 0 0,21-21 31,21 0-31,0 21 16,0-22-16,0 22 0,1-21 15,-1 21-15,21 0 0,-21 0 0,22-21 16,-22 21-16,0 0 0,21 0 15,-21 0-15,1 21 0,-1-21 16,0 21-16,0 1 0,0-1 0,-21 0 16,0 21-16,0-21 0,0 1 0,0 20 15,0-21-15,0 0 0,0 0 16,-21 1-16,21-1 0,-21 0 0,0 0 16,0 0-16,-1 0 0,1-21 15,0 0 1,21-21-16,0 0 15,0 0-15,0 0 16,0 0-16,0-1 0,0 1 16,0-21-16,0 21 0,21-22 0,0 22 15,1-21-15,-1 21 0,-21-22 16,21 22-16,21 0 0,-21 0 0,1 0 16,-1 0-16,0 21 0,21 0 0,-21 0 15,1 0-15,-1 0 0,0 0 16,0 0-16,0 0 0,0 0 0,1 0 15,-1 21-15</inkml:trace>
  <inkml:trace contextRef="#ctx0" brushRef="#br0" timeOffset="14445.01">10816 10964 0,'0'0'0,"21"0"31,0-21-31,1 0 16,-1 21-16,0-21 0,21 0 16,-21 0-16,1-1 0,41-20 15,-42 21-15,0 0 0,1 0 16,-22-1-16,0 1 0,-22 21 16,1 0-16,0 0 15,-21 0-15,21 21 0,-22-21 16,1 22-16,21-1 0,-22 0 15,22 0-15,-21 0 0,21 22 0,0-22 16,-1 0-16,22 0 0,0 0 16,0 0-16,0 1 0,0-1 0,0 0 15,22 0-15,-1 0 0,21-21 0,-21 0 16,22 21-16,-1-21 0,0 0 16,1 0-16,-1 0 0,21 0 0,1 0 15,-22-21-15,22 0 0,-22 21 0,22-21 16,-22 0-16,0 0 15,1-1-15,-1-20 0,-21 21 0,21-21 16,-20 20-16,-1-20 0,-21 0 16,0 21-16,0-22 0,0 22 0,0 0 15,0 0-15,-21 0 0,-1 21 0,1 0 16,0 0-16,0 0 0,0 0 16,0 21-16,-1 0 0,1 0 0,0 0 15,0 22-15,0-22 0,0 0 0,21 21 16,0-21-16,0 22 0,0-22 15,0 0-15,0 0 0,21 0 0,0 1 16,0-1-16,21 0 0,-20-21 0,20 0 16,0 0-16,22 0 0,-1 0 15,1 0-15,-1 0 0,1 0 0,20 0 16,-20-21-16,-1 0 0,-20-1 16,20 1-16,-20 0 0,-1 0 15,-21-21-15,21 20 0,-20-20 0,-1 21 16,0-21-16,-21 20 0,21 1 0,-21 0 15,0 0-15,-21 21 16,0 0-16,21 21 16,-21 0-16,-1 0 0,1 22 15,0-22-15,0 21 0,0-21 0,0 22 16,-1-22-16,22 0 0,-21 0 0,0 0 16,0 1-16,0-1 0,21 0 15,-21 0-15,21 0 16,0-42-1,21 0 1,0 0-16,0 0 16,0-1-16,0 1 0,22 0 0,-1-21 15,-21 21-15,22-22 0,-1 1 16,0 0-16,1 20 0,-1-20 0,0 21 16,1 0-16,-1 0 0,-21-1 0,21 22 15,1 0-15,-22 0 0,0 22 16,0-1-16,-21 0 0,0 0 0,0 0 15,0 0-15,0 22 0,0-22 16,-21 21-16,0-21 0,21 22 16,0-22-16,-21 0 0,21 0 0,0 0 15,0 1-15,0-1 0,0 0 16,21-21-16,0 21 0,21-21 16,-20 0-16,20 0 0,0 0 0,-21 0 15,43 0-15,-22-21 0,1 0 0,-1 0 16,0 21-16,1-22 0,-1-20 15,0 21-15,22-21 0,-22 20 0,-21-20 16,22 0-16,-1-1 0,-21 1 0,0 21 16,0-21-16,-21 20 0,0 1 15,0 0-15,0 0 0,-21 21 16,0 0-16,0 21 0,0 0 16,0 0-16,-1 1 0,1 20 15,21-21-15,-21 21 0,21-20 0,0 20 16,0-21-16,0 21 0,21-20 15,0-1-15,-21 0 0,22 0 0,-22 0 16,21 0-16,-21 1 0,0-1 0,0 0 16,-21-21 15,-1 0-31,1-21 16,0 0-16,0 21 0,0-22 0,0 22 15,-1 0-15,1-21 16,0 21-16,0 0 0,0 0 15,21 21 1,21-21 0,0 22-16,21-22 0,-20 0 0,20 21 15,0-21-15,-21 0 0,22 0 0,-1 0 16,0 0-16,1 0 0,-1 0 16,0 0-16,1 0 0,-1 0 0,-21-21 15,22 21-15,-1-22 0,-21 1 16,21 0-16,-20-21 0,20 21 0,0-22 15,1 1-15,-1-22 0,0 22 16,1-21-16,-1-1 0,0-21 0,1 22 16,-22 21-16,21-22 0,-21 22 15,0 21-15,-21-1 0,0 1 0,0 0 16,-21 42 0,0 0-16,-21 1 0,21 20 15,-22 0-15,1 1 0,21 20 0,-22-21 16,1 22-16,21-1 0,-21-20 15,20 20-15,1-20 0,0-1 0,0 0 16,0 1-16,21-22 0,-21 21 16,21-21-16,0 0 0,0 1 0,0-1 15,21-21 17,0-21-17,21-1-15,-21 1 0,1 0 0,20 0 16,0-21-16,1 20 0,-1 1 15,0-21-15,1 21 0,-1 0 16,0-1-16,-21 1 0,22 0 0,-22 21 16,0 0-16,0 0 0,-21 21 15,21 0-15,-21 1 0,0 20 16,0-21-16,0 0 0,0 0 0,0 1 16,0-1-16,0 0 0,0 0 15,0 0-15,0 0 0,0 1 0,22-1 16,-1 0-1,0-21-15,21 0 0,-21 0 0,1 0 16,20 0-16,0 0 0,1 0 0,-22 0 16,21 0-16,0-21 0,1 0 15,-1-1-15,0 1 0,-20 0 0,20 0 16,0-21-16,1 20 0,-1-20 0,0 21 16,-21 0-16,22-22 0,-22 22 15,-21 0-15,0 42 16,0 0-1,-21 1-15,0-1 0,-1 0 16,1 0-16,0 0 0,0 22 16,21-22-16,0 0 0,0 0 0,0 0 15,0 0-15,0 1 0,0-1 16,21-21-16,0 0 0,0 0 0,1 0 16,-1 0-16,21 0 0,-21 0 15,0-21-15,22 21 0,-22-22 0,21 1 16,-21 0-16,1 0 0,20 0 0,-21-22 15,0 1-15,0 0 0,1-1 16,-22 1-16,0 0 0,0-1 0,0 1 16,0 0-16,0 21 0,-22-22 15,-20 43-15,21-21 0,-21 21 0,-1 0 16,1 0-16,0 21 0,-1 0 16,1 1-16,0-1 0,-1 21 15,22-21-15,-21 43 0,21-22 16,21-21-16,0 0 0,0 1 15,0-1-15,21 0 0,0 0 0,0-21 16,21 0-16,-20 0 0,20 0 0,0 0 16</inkml:trace>
  <inkml:trace contextRef="#ctx0" brushRef="#br0" timeOffset="14741.86">16341 10287 0,'42'-63'16,"-84"126"-16,126-190 0,-63 85 0,22-1 0,-22 1 15,0 21-15,-21-21 0,0 20 16,0 44 0,-42-22-16,21 42 0,-1-21 15,-20 21-15,21-20 0,-21 41 0,-1-21 16,22 22-16,0-22 0,-21 43 0,20-22 16,1 1-16,21-22 0,0 22 15,0-1-15,0-20 0,0-1 0,0 0 16,0-21-16,0 22 0,0-22 15,21 0-15,1 0 0,-1 0 16,0-21-16,0 0 0,0 0 16,0 0-16,1 0 0,-1-21 15,21 0-15,-21 0 0,0 0 0,22 0 16,-22-22-16,0 1 0,0 0 0,-21-1 16</inkml:trace>
  <inkml:trace contextRef="#ctx0" brushRef="#br0" timeOffset="14940.99">16214 10245 0,'-43'0'16,"86"0"-16,-128 0 0,64 0 0,0 0 0,63 0 31,-21 0-31,43 0 0,-22 0 16,21 0-16,1 0 0,-1 0 16,1 0-16,21 0 0,-22 0 15,1 0-15,-1 0 0,1 0 0,-22-21 16,21 21-16,1 0 0,-22 0 0,1 0 15,-1 0-15,-21 0 16,0 0-16</inkml:trace>
  <inkml:trace contextRef="#ctx0" brushRef="#br0" timeOffset="15831.67">2222 12615 0,'0'-21'16,"0"0"-1,-21 0-15,0 0 16,21 0-16,0-1 0,0 1 0,0 0 16,0 0-16,0 0 0,0 0 15,21-1-15,0 1 0,1 0 0,-1 0 16,21 21-16,-21 0 0,22 0 16,-1 0-16,0 21 0,1 21 15,-1-20-15,0 20 0,-21 0 0,22 1 16,-22 20-16,-21 1 0,0-1 15,0 1-15,-21-1 0,-22 1 16,1-1-16,0 1 0,-22-1 0,1-21 16,-22 1-16,22-1 0,-1-21 15,22 0-15,-22 1 0,22-1 0,0-21 16,-1 0-16,1 0 0,21 0 16,-22 0-16,22 0 0,0-21 15,0-22-15,21 22 0,0-21 0,0 21 16,0-22-16,0-20 0,21 20 15,0-20-15,0 21 0,1-1 16,-1 1-16,21 0 0,-21 20 0,22 1 16,-22 21-16,21 0 0,0 21 15,-20 1-15,20-1 0,-21 21 16,21 0-16,-20 1 0,-1-1 0,0 0 16,-21 22-16,0-22 0,0 1 15,21-22-15,-21 21 0,0 0 0,21-20 16,-21-1-16,0 0 0,0 0 15,21 0-15,-21 0 0,22-21 0,-1 0 16,0 0-16,0 0 16,0-21-16,0 0 0</inkml:trace>
  <inkml:trace contextRef="#ctx0" brushRef="#br0" timeOffset="16003.95">3006 12891 0,'0'0'15,"0"21"48,21-21-47,0 0-16</inkml:trace>
  <inkml:trace contextRef="#ctx0" brushRef="#br0" timeOffset="16688.56">4381 12531 0,'0'0'0,"-42"0"16,-85 0-1,106 0-15,0 0 0,0 0 16,42 0 15,0 0-31,0 0 0,21 0 16,1 0-16,-1-21 0,22-1 15,-1 22-15,1-21 0,-1 0 0,1 0 16,-1 0-16,1 0 0,-1-1 16,-21 1-16,1 0 0,-22 0 0,-21 0 15,0 0-15,0-1 0,0 1 0,-42 21 16,-1 0-16,1 0 16,-22 0-16,1 0 0,-1 0 0,-20 21 15,20 1-15,1-1 0,-1 0 16,22 21-16,-22-21 0,22 22 0,21-22 15,-21 21-15,20 1 0,22-22 16,0 0-16,0 21 0,0-21 16,0 1-16,22-1 0,-1 0 0,21 0 15,-21 0-15,43-21 0,-22 0 0,22 0 16,-1 0-16,-21 0 0,22 0 0,-22 0 16,-21 0-16,22 0 0,-22-21 15,-63 21 1,-1 0-16,1 0 15,0 0-15,-22 0 0,22 0 0,-22 0 16,22 21-16,0 22 0,-1-22 16,1 0-16,0 21 0,20-21 0,1 22 15,0-22-15,21 21 0,0 1 16,0-22-16,0 21 0,0-21 0,42 0 16,-20 1-16,-1-1 0,21 0 15,0 0-15,22-21 0,-22 0 0,43 0 16,-22 0-16,1 0 0,-1 0 0,22-21 15,-21 0-15,-1 0 0,-21-22 16,22 22-16,-22 0 0</inkml:trace>
  <inkml:trace contextRef="#ctx0" brushRef="#br0" timeOffset="16880.68">5228 12637 0,'0'-22'0,"0"44"31,0-1-31,0 21 15,0-21-15,0 0 0,0 22 16,21-22-16,-21 21 0,0-21 0,0 1 16,0 20-16,0-21 0,21 0 15,-21 0-15,0 1 0,22-1 0,-22 0 16,21-21-16,0 0 16,0 0-16,0 0 15</inkml:trace>
  <inkml:trace contextRef="#ctx0" brushRef="#br0" timeOffset="17079.58">5715 12637 0,'0'0'0,"0"-22"0,0 1 15,-42 21-15,20 0 0,1 0 16,-21 0-16,0 21 0,-1 1 0,-20-1 16,20 0-16,1 0 0,0 0 15,21 22-15,-22-22 0,1 21 16,21-21-16,0 22 0,-1-22 0,1 21 15,0-21-15,21 22 0,0-22 0,0 0 16,0 0-16,21-21 16,0 0-16,1 0 0</inkml:trace>
  <inkml:trace contextRef="#ctx0" brushRef="#br0" timeOffset="17392.93">5905 12679 0,'22'-21'0,"-44"42"0,65-63 0,-43 20 0,0 44 31,-21-1-15,-1 0-16,22 21 0,-21 22 15,0-22-15,0 22 0,0-1 16,0 22-16,-1-22 0,1 22 0,0 0 16,0-1-16,0 22 0,0-21 15,-1 42-15,1-21 0,0-1 0,-21 1 16,21 21-16,-1-21 0,-20 0 0,21 0 15,-21 0-15,20-22 0,1 1 16,0-22-16,0 1 0,0-1 0,21-20 16,0-1-16,0-21 0,0 0 0,0-42 31,21 0-31,0 0 0,0-21 16,0-1-16,1-20 0,-1-1 0,21-20 15,-21-1-15,22 0 0</inkml:trace>
  <inkml:trace contextRef="#ctx0" brushRef="#br0" timeOffset="17696.59">5884 13272 0,'0'-85'16,"0"170"-16,21-255 0,-21 86 0,0 20 0,0 1 15,0-1-15,0 22 0,0 21 16,0-22-16,0 22 0,0 0 0,0 0 16,22 0-16,-1 21 0,0 0 15,21 0-15,1 0 0,-1 0 16,21 0-16,-20 0 0,20 21 15,-20 0-15,20 21 0,-21 1 16,1-22-16,-22 21 0,0 0 0,-21 22 16,0-43-16,-42 21 0,21 1 0,-22-1 15,1-21-15,0 0 0,-22 22 16,22-22-16,-22-21 0,22 21 0,-22 0 16,22-21-16,-21 0 0,20 0 15,22 0-15,-21 0 0,21 0 0,-1 0 16,22-21-16,0 0 0,0 0 0,0 0 15,22-1-15,-1 1 16,21-21-16,-21 0 0,85-43 16,-64 43-16</inkml:trace>
  <inkml:trace contextRef="#ctx0" brushRef="#br0" timeOffset="17940.45">7302 12213 0,'0'0'0,"0"-21"0,-21 21 15,0 21-15,0 0 16,0 1-16,0-1 0,-22 21 16,22-21-16,0 22 0,0-1 0,-22 0 15,22 1-15,0 20 0,0-21 16,-43 64-16,43-63 0,0-1 16,21 0-16,0 1 0,0-1 15,0-21-15,0 21 0,0-20 16,0-1-16,21-21 0,22 0 0,-22 0 15,21 0-15,-21 0 0,22 0 0,-1 0 16,0-21-16,1-1 0</inkml:trace>
  <inkml:trace contextRef="#ctx0" brushRef="#br0" timeOffset="19036.66">7832 12658 0,'0'-21'15,"0"42"-15,0-64 0,0 22 0,-22 0 0,1 0 16,0 21-16,0-21 0,0 21 15,0 0-15,-22 0 0,22 0 16,-21 0-16,21 0 0,-22 21 16,22 0-16,-21-21 0,21 42 0,-1-20 15,1-1-15,0 21 0,0 0 0,0 1 16,0-1-16,21-21 0,-22 22 16,22-1-16,0-21 0,0 0 0,0 22 15,22-22-15,-1 0 16,0-21-16,0 0 0,21 0 0,-20 0 15,-1 0-15,21 0 0,0-21 0,-20 0 16,20-1-16,-21 1 16,21 0-16,-20 0 0,-1-21 0,0 20 15,0-20-15,0 0 0,-21-1 0,21 22 16,-21-21-16,0 21 0,0 0 16,0-1-16,-21 22 31,0 0-31,0 22 0,21-1 0,-21 21 15,21-21-15,0 22 0,-21-1 0,21-21 16,0 21-16,0-20 0,0 20 16,0-21-16,0 0 0,0 22 0,21-22 15,0 0-15,21-21 16,-21 0-16,1 0 0,20 0 0,0 0 16,1 0-16,-1 0 0,0-21 15,1 0-15,-1-1 0,0 1 16,1 0-16,-22-21 0,21-1 0,-21 22 15,0-21-15,1 0 0,-1-1 16,-21 1-16,0 21 0,21 0 0,-21-1 16,0 1-16,-21 42 31,21 1-31,-21-1 0,21 0 0,-22 21 16,1-21-16,21 22 0,0-22 0,0 21 15,0-21-15,0 22 0,0-22 16,0 0-16,0 0 0,0 0 15,21 1-15,1-22 0,-1 0 0,0 21 16,0-21-16,21 0 0,1 0 16,-22 0-16,21-21 0,1 21 0,-22-22 15,21 1-15,-21 0 0,0 0 16,1-21-16,-1-1 0,0 22 0,0-21 16,-21-1-16,0 1 0,0 21 0,0-21 15,21 20-15,-21 1 0,0 42 31,-21 1-31,21-1 16,0 0-16,-21 21 0,0-21 16,0 22-16,-1-1 0,22-21 15,-21 0-15,0 22 0,21-22 16,0 0-16,-21 0 0,0 0 16,21-42 15,0 0-31,0 0 0,21 0 15,0 0-15,0-22 0,0 22 16,22-21-16,-1-1 0,0 1 16,1 0-16,-1-1 0,0 1 0,64-21 15,-42 41-15,-22 1 0,0 21 16,1 0-16,-22 0 0,21 0 16,-21 21-16,-21 1 0,0 20 0,0-21 15,0 21-15,0 1 0,0-1 16,0 0-16,0 1 0,0-1 0,0 0 15,0 1-15,0-22 0,0 0 16,0 21-16,0-20 0,22-1 16,-1-21-16,0 0 0,0 0 0,0 0 15,0 0-15,1 0 0,-1 0 16,21 0-16,-21-21 0,0-1 0,1 1 16,-1 0-16,0 0 0,-21-21 15,0 20-15,0-20 0,0 0 0,0-1 16,0 1-16,0 0 0,-21-1 15</inkml:trace>
  <inkml:trace contextRef="#ctx0" brushRef="#br0" timeOffset="19219.61">8742 12256 0,'0'0'0,"-106"21"15,85-21-15,0 21 16,21 0-16,0 0 15,0 0 1,21-21 15,0 0-31</inkml:trace>
  <inkml:trace contextRef="#ctx0" brushRef="#br0" timeOffset="19995.75">11218 12256 0,'0'0'0,"0"-22"0,0-20 15,0 0-15,0 21 0,0-1 0,0-20 16,0 21-16,0 0 0,0 0 16,-21 21-1,21 21-15,0 0 16,-21 21-16,0 1 0,21-1 15,-21 21-15,-1-20 0,22 20 16,-21 1-16,0-1 0,0 1 16,0-1-16,0 1 0,-1-1 0,1-20 15,0 20-15,0 1 0,0-22 0,0 0 16,-1 1-16,1-1 0,21 0 16,0-21-16,0 1 0,0-1 15,21-42 16,1 21-31,-1-22 0,0 1 0,-21 0 16,21 0-16,0 0 16,0 0-16,-21-1 0,0 1 0,22 21 0,-22-21 15,21 21-15,-42 0 110,-1 0-79,22-21-31,0 0 0,0 0 16,0-1-16</inkml:trace>
  <inkml:trace contextRef="#ctx0" brushRef="#br0" timeOffset="20324.58">11599 12150 0,'0'-21'0,"0"42"0,0-85 0,21 43 15,-21 0-15,0 42 16,0 0-16,0 22 16,-21-1-16,21 0 0,0 22 15,-21-22-15,0 22 0,0-1 0,21 1 16,-21-1-16,-1-21 0,1 22 16,0-1-16,21 1 0,-21-22 0,0 1 15,21-1-15,0 0 0,-21 1 0,-1-22 16,22 21-16,-21-21 0,21 0 15,-21 1-15,0-22 16,0 0-16,0 0 0,-1-22 16</inkml:trace>
  <inkml:trace contextRef="#ctx0" brushRef="#br0" timeOffset="20827.65">10837 12869 0,'0'0'0,"-21"0"0,42 0 31,0-21-31,1 21 16,20 0-16,0 0 0,1-21 0,-1 0 16,21 21-16,-20-21 0,20 0 15,1 21-15,-1-22 0,1 1 0,-1 0 16,1 0-16,-1 0 0,1 21 0,-22-21 16,0 21-16,-20-22 0,-1 22 15,0 0-15,-21 22 16,-21-1-16,0 0 15,-22 0-15,22 21 0,0-20 16,0 20-16,0 0 0,-1-21 0,1 22 16,0-1-16,21-21 0,0 22 15,0-22-15,0 0 0,0 0 0,0 0 16,42 0-16,-20-21 0,-1 0 16,21 0-16,0 0 0,1 0 0,-1 0 15,22 0-15,-22-21 0,21 0 0,1 21 16,-22-42-16,22 21 0,-22-22 15,0 22-15,1-21 0,-22-1 0,0-20 16,-21 21-16,0-1 0,0 1 16,-21 0-16,0-1 0,0 22 15,-22 0-15,1 0 0,0 0 0,-1 21 16,1 0-16,-22 0 0,22 0 16,-21 0-16,20 21 0,1 0 0,21 0 15,-22 0-15,22 22 0,0-1 0,0-21 16,21 21-16,0 1 0,0-1 15,0-21-15,21 22 0,21-22 0,-20 0 16,20 0-16,0 0 0,22-21 16,-1 0-16,1 0 0</inkml:trace>
  <inkml:trace contextRef="#ctx0" brushRef="#br0" timeOffset="21376.24">12785 12637 0,'21'-22'16,"-42"44"-16,42-65 0,-21 22 0,0 0 15,0 0-15,-21 21 16,-1 21-16,1 0 0,0 0 16,0 0-16,0 1 0,21 20 15,-21-21-15,-1 21 0,22 1 0,-21-1 16,21-21-16,0 22 0,0-22 16,0 0-16,0 21 0,0-21 15,21 1-15,1-22 0,-1 0 0,0 0 16,0 0-16,21 0 0,-20-22 15,-1 22-15,21-21 0,0 0 16,-20-21-16,20 21 0,0-1 16,-21-20-16,1 0 0,20-1 0,-21 22 15,0-21-15,0 0 0,1 20 0,-1 1 16,-21 0-16,21 21 0,-21 21 31,0 0-31,-21 1 0,21 20 16,-21-21-16,21 21 0,0-20 15,0-1-15,0 21 0,0-21 0,0 0 16,21 1-16,0-1 0,21 0 16,-21-21-16,22 0 0,-1 0 15,0 0-15,1 0 0,-1 0 0,0 0 16,1-21-16,-1 0 0,0-1 16,-20 1-16,-1 0 0,0-21 0,-21 21 15,0-22-15,0 1 0,0-43 16,0 43-16,-21 0 0,0-1 15,-1 22-15,1-21 0,0 21 16,0-1-16,0 1 0,0 21 16,-1 0-16,1 0 0,0 0 0,0 0 15,21 21-15,0 1 16,0-1-16,21-21 0,0 0 16,22 0-16,-22 21 0</inkml:trace>
  <inkml:trace contextRef="#ctx0" brushRef="#br0" timeOffset="21635.97">15282 11917 0,'0'0'16,"0"-42"-16,0 20 0,0 1 0,-21 21 16,0 0-16,0 21 0,0 22 15,-22-1-15,22 0 0,-21 22 16,21-1-16,-22 1 0,1 21 0,21-22 15,0 1-15,-22-1 0,22 1 16,0-22-16,0 21 0,21-20 0,0-1 16,-21 0-16,21 1 0,0-1 15,0-21-15,0 0 0,0 1 0,21-22 16,0 0-16,0 0 16,21 0-16,1-22 0,-22 1 0,21 0 15,22-21-15</inkml:trace>
  <inkml:trace contextRef="#ctx0" brushRef="#br0" timeOffset="21863.84">15515 12256 0,'21'-64'0,"-42"128"0,85-191 16,-43 42-16,0 43 0,0-22 15,-21 43-15,0-21 0,21 20 0,-21 44 32,0 20-32,-21 0 0,21 22 0,-21-22 15,0 22-15,21 20 0,-21-20 0,-1-1 16,1 1-16,21-22 0,-21 22 15,0-1-15,0-21 0,21 1 0,0-1 16,-21 0-16,21-20 0,-22-1 16,22 0-16,0 0 0,0 0 0,-21-21 15,0 0-15,0 0 0,0 0 16,0 0-16,-22-21 16</inkml:trace>
  <inkml:trace contextRef="#ctx0" brushRef="#br0" timeOffset="23775.62">14880 12594 0,'-21'0'0,"42"0"0,-63 0 0,42-21 16,21 21 0,0 0-16,0 0 15,22 0-15,-1 0 0,0 0 0,1-21 16,20 21-16,1 0 0,-1 0 16,22 0-16,-22-21 0,1 21 0,-1 0 15,22 0-15,-22-21 0,1-1 0,21 22 16,-22-21-16,22 21 15,-22-21-15,1 0 0,-22 0 0,0 0 16,22-22-16,-64 22 0,0 0 16,0 0-16,0 0 0,-21-1 15,0 1-15,-22 0 0,22 21 0,-21 0 16,-1 0-16,1 21 0,0 0 16,-1 1-16,1 20 0,0 0 0,21 1 15,-22-1-15,1 0 0,21 1 16,-22-1-16,22-21 0,0 21 0,0 1 15,21-1-15,0-21 0,0 22 0,0-22 16,0 0-16,0 0 0,21 0 16,0 0-16,0-21 0,1 0 15,-1 0-15,21 0 0,-21 0 16,0 0-16,22-21 0,-22 0 0,21 0 16,-21-21-16,1 20 0,-1-20 0,0 21 15,21-21-15,-42-1 0,43 1 16,-43 0-16,21 20 0,0 1 0,-21 0 15,0 0-15,0 0 0,0 42 32,0 0-32,0 0 0,-21 0 0,21 1 15,-21-1-15,21 21 0,0-21 16,0 0-16,0 22 0,0-22 16,0 0-16,0 0 0,21 0 15,0 1-15,21-22 0,-21 21 0,22-21 16,-1 0-16,0 0 0,1 0 15,-1 0-15,0 0 0,-20-21 16,20 21-16,0-22 0,-21 1 0,22-21 16,-22 21-16,0 0 0,21-22 0,-20 1 15,-1 21-15,0-22 0,-21 22 0,0 0 16,21 0-16,-21 0 0,-21 42 31,21 0-31,-21 0 0,0 22 0,-1-22 16,1 0-16,0 21 15,0-21-15,0 22 0,0-22 0,-1 21 16,22-21-16,0 1 0,0-1 0,0 0 16,0 0-16,0 0 15,22-42 17,-1 0-32,0 21 0,0-21 0,21 0 15,-20-1-15,-1-20 0,21 21 16,-21 0-16,22 0 0,-22-22 0,21 22 15,-21 0-15,0 0 0,1 0 0,-1 21 16,0 0-16,0 0 0,0 0 16,-21 21-1,0 0-15,21 0 0,-21 0 16,22 0-16,-1 1 0,0-1 16,-21 0-16,42 0 0,-21 0 0,43 22 15,-22-43-15,1 21 16,-1 0-16,0-21 0,1 0 0,-1 0 15,21 0-15,-20 0 0,-1 0 16,22 0-16,-22 0 0,0-21 0,1 21 16,-1-21-16,-21-1 0,21-20 0,-20 21 15,20 0-15,-21-22 0,0 1 16,0 0-16,1 21 0,-22-22 16,0 1-16,0 21 0,0 0 0,0-1 15,-22 1-15,1 21 0,0 0 16,-21 0-16,21 0 0,-22 21 0,1 1 15,0 20-15,-1-21 0,1 21 16,0-20-16,-1 20 0,22-21 16,0 21-16,0 1 0,0-22 0,21 21 15,0-21-15,0 22 0,0-22 16,21 0-16,-21 0 0,21 0 0,21 1 0,-21-22 16,1 0-16,-1 0 0,21 0 15,-21 0-15,0 0 0,22-22 16,-22 1-16,0 0 0,0 0 0,0-21 15,1-1-15,20 22 0,-21-21 16,0-1-16,0-20 0,22 21 0,-22-22 16,0 1-16,21-1 0,-20-21 15,20 22-15,-21-1 0,0 1 0,0 21 16,-21-1-16,0 1 0,0 21 16,0 0-16,-21 21 0,-21 0 15,21 21-15,-22 0 0,22 21 16,-21 1-16,21-1 0,-22 21 0,22 1 15,0-22-15,0 22 0,21-1 16,0-20-16,0 20 0,0-21 0,0 1 16,0-1-16,0 0 0,0 1 15,0-22-15,21 21 0,0-21 16,0 1-16,1-1 0,20 0 0,-21 0 16,21-21-16,1 0 0,-22 0 0,21 0 15,1-21-15,-1 0 0,0 0 16,1-1-16,-1 1 0,0-21 0,1 0 15,-1-1-15,0 1 0,-21-22 16,22 1-16,-1-1 0,0-20 16,-20 20-16,20-20 0,-21 20 0,0 1 15,0 20-15,-21 1 0,0 0 0,0 20 16,0 1-16,0 0 0,-21 21 16,0 0-1,0 0-15,0 21 0,0 0 0,-1 22 16,1-1-16,0 0 0,0 22 15,0-22-15,0 22 0,-1-1 0,22 1 16,0-22-16,0 64 16,0-43-16,0-20 0,0-1 0,0 0 15,0 1-15,22-1 0,-1-21 16,0 0-16,21 1 0,-21-1 0,22 0 16,-22-21-16,21 0 0,-21 0 15,22 0-15,-1 0 0,0 0 16,1-21-16,-1 0 0,0-1 0,1 1 15,20 0-15,-20-21 0,-1 21 16,0-22-16,1 1 0,-1 21 0,-21-22 16,21 1-16,-20 21 15,-22 0-15,0 0 0,0-1 0,0 1 0,-22 21 16,1 0-16,0 21 16,-21 1-16,21-1 0,-22 21 0,22-21 15,0 22-15,0-22 0,0 21 16,21-21-16,-22 22 0,22-22 0,0 21 15,0-21-15,22 43 16,-1-43-16,0 0 0,0-21 0,0 21 16,22-21-16,-22 0 0,21 0 15,-21 0-15,22 0 0,-1 0 0,0 0 16,1 0-16,-1-21 0,0 0 16,1 0-16,-1-22 0,0 22 0,1 0 15,-1-21-15,0 21 0,1-22 16</inkml:trace>
  <inkml:trace contextRef="#ctx0" brushRef="#br0" timeOffset="23976.08">20151 12721 0,'0'0'0,"-22"0"31,44-21-16,-1 21 1,-21-21-16,21 21 16,-21-21-1,-21 21 1</inkml:trace>
  <inkml:trace contextRef="#ctx0" brushRef="#br0" timeOffset="25604.71">10689 13864 0,'0'0'0,"21"-21"0,0 0 15,-21 0-15,22 0 16,-22-1-16,0 1 0,-22 0 15,1 21-15,0 0 16,0 0-16,0 0 0,-22 0 0,22 0 16,-21 0-16,21 21 0,-22 0 0,22 1 15,0-1-15,0 21 0,0-21 16,0 43-16,21-43 16,0 21-16,0-21 0,0 22 15,0-22-15,0 0 0,21 21 0,0-20 16,0-1-16,21 21 0,1 0 15,-22-20-15,0-1 0,0 21 16,-21-21-16,0 0 0,0 22 0,0-22 16,0 0-16,0 0 0,-21 0 15,0 1-15,-21-1 0,-1-21 0,22 21 16,-21-21-16,-1 0 0,-20 0 0,21 0 16,-1 0-16,1 0 0,0 0 15,-1-21-15,22 0 0,-21-1 0,21 1 16,-1 0-16,1 0 15,21 0-15,0-22 0,0 22 0,0 0 16,0 0-16,0 0 0,0 0 0,0-1 16,21 1-16,1 21 0,-1-21 15,0 21-15,21 0 0,-21 0 0,22 0 16,-22 0-16</inkml:trace>
  <inkml:trace contextRef="#ctx0" brushRef="#br0" timeOffset="26938.35">11134 14034 0,'0'0'16,"21"-22"-16,-21 1 15,-21 21-15,-22 0 16,22 0-16,-21 0 0,21 0 0,-22 0 16,1 21-16,21-21 0,-22 22 0,22 20 15,0-21-15,0 0 0,0 43 16,21-22-16,0 0 0,0-20 15,0 20-15,0 0 0,0 1 16,0-22-16,21 0 0,0 21 0,0-42 16,22 21-16,-22 1 0,21-22 15,-21 0-15,22 0 0,-1 0 0,0 0 16,1 0-16,-22-22 0,21 1 16,0 0-16,-20 0 0,20 0 15,-21 0-15,0-22 0,0 22 0,1-21 16,-1 21-16,0-22 0,-21 22 15,0 0-15,0 0 0,0 0 0,21-1 16,-21 44 15,0-1-31,0 0 0,0 0 16,0 0-16,0 22 0,-21-22 16,21 0-16,0 0 0,0 0 0,0 0 15,0 1-15,0-1 0,0 0 16,21-21-16,0 0 15,0 0-15,1 0 0,-1 0 0,0 0 16,21-21-16,-21 0 16,1-1-16,20 1 0,-21 0 0,21 0 15,-20 0-15,20 0 0,-21-22 0,0 22 16,0 0-16,1 0 0,-1 0 16,0-1-16,0 1 0,-21 42 31,-21 1-16,0-1-15,0 0 0,-1 0 0,22 0 16,-21 22-16,0-22 0,21 0 16,-21 0-16,21 21 0,0-20 15,0-1-15,0 0 0,21 0 16,0-21-16,0 0 0,22 0 16,-22 0-16,21 0 0,22 0 0,-22 0 15,0-21-15,22 0 0,-22 0 16,22-1-16,-22 1 0,0 0 0,-20 0 15,20-21-15,-21 20 0,0-20 16,-21 21-16,0-21 0,0-1 0,0 22 16,0-21-16,-42 21 0,21-22 0,-22 22 15,22 0-15,-21 21 0,0 0 16,-22 0-16,22 0 0,-1 0 0,-20 0 16,21 21-16,-22 0 0,22 22 15,-1-22-15,1 21 0,0-21 16,21 22-16,-1-1 0,1 0 0,21 1 15,0-1-15,0 0 0,0 1 16,21-22-16,1 21 0,20-21 0,0 0 16,1-21-16,20 0 0,-21 0 15,22 0-15,-1 0 0,1 0 16,-1 0-16,1-21 0,-22 0 0,22 0 0,-22 0 16,0-22-16,1 22 0,-1-21 15,-21 0-15,0 20 0,22-20 0,-43 0 16,21-1-16,-21 1 15,21 0-15,-21-1 0,0 1 0,0 21 16,0 0-16,0 0 0,0-1 0,-21 22 16,21 22-1,-21-22-15,0 21 0,-1 21 0,1-21 16,21 22-16,-21-22 0,0 21 16,21 0-16,-21-20 0,21 20 0,0 0 15,0-21-15,0 22 0,0-22 16,0 0-16,21 0 0,0 0 15,0 1-15,0-1 0,22-21 0,-22 0 0,21 0 16,1 0-16,-1 0 16,0-21-16,1-1 0,41-20 15,-41 21-15,-1-21 0,-21 20 16,21-20-16,-20 21 0,20-21 0,-21-1 16,0 1-16,0 0 0,1-1 0,-22-20 15,0 20-15,0 1 0,0 21 16,0 0-16,0 0 0,0-1 0,0 44 15,-22-1 1,1 0-16,0 0 0,0 21 0,0 1 16,0-1-16,-1 0 0,22 1 0,0-22 15,-21 21-15,21 1 16,0-1-16,0-21 0,0 21 0,0 1 0,0-22 16,21 0-16,-21 0 15,22 0-15,20 1 0,-21-1 0,21-21 16,-20 0-16,20 0 0,-21 0 0,21 0 15,1 0-15,-22-21 0,21 21 16,1-22-16,-22 1 0</inkml:trace>
  <inkml:trace contextRef="#ctx0" brushRef="#br0" timeOffset="27457.87">13991 13843 0,'0'0'0,"64"-148"15,-64 127-15,0 0 16,0-1-16,-22 44 15,1-1 1,21 0-16,-21 21 0,0-21 0,21 22 16,-21-1-16,0 22 0,21-22 15,-22 0-15,22 1 0,-21-1 0,0 0 16,21-21-16,0 22 0,-21-1 16,0-21-16,21 22 0,0-22 0,-21 0 15,21 0-15,0 21 0,0-63 47,0 0-31,0 0-16,0-21 0,0 20 0,0 1 15,0 0-15,21-21 0,0 21 0,0-22 16,0 22-16,22 0 0,-22-21 16,21 20-16,0 22 0,1-21 0,-1 21 15,0 0-15,1 0 0,-1 0 16,0 0-16,1 0 0,-1 21 0,-21 1 15,22-22-15,-22 21 0,0 0 16,0 0-16,-21 0 0,0 22 0,0-22 16,0 0-16,0 0 0,0 0 0,-21 0 15,-21 1-15,20-22 0,-20 21 16,-21 0-16,20 0 0,-20-21 16,-1 21-16,22-21 0,-22 0 0,22 0 15,0 0-15,-1 0 0,22 0 16,-21 0-16,21 0 0,42 0 31,21 0-31,-21-21 16,22 21-16,-1 0 0,22-21 0,-22 21 0</inkml:trace>
  <inkml:trace contextRef="#ctx0" brushRef="#br0" timeOffset="28296.5">15071 14076 0,'42'-21'15,"-84"42"-15,126-63 0,-63-1 0,1 22 0,-1 0 16,-21-21-16,0 20 0,0 1 16,-21-21-16,-1 42 0,-20 0 15,21 0-15,-21 0 0,20 0 0,-20 0 16,0 21-16,21 0 0,-22 22 16,22-22-16,-21 21 0,21-21 0,-1 22 15,1-1-15,0-21 0,0 21 16,21-20-16,0-1 0,0 21 0,0-21 15,0 0-15,0 1 0,0-1 0,21-21 16,0 21-16,0-21 0,1 0 16,-1 0-16,0 0 0,21 0 15,-21-21-15,1 0 0,20 21 16,-21-22-16,0 1 0,0 0 0,1 0 16,-1-21-16,21 20 0,-21-20 0,0 21 15,1-21-15,-22 20 0,21 1 16,0 0-16,-21 0 0,0 42 31,0 0-31,0 0 16,0 1-16,0-1 0,0 0 0,0 21 15,0-21-15,0 1 0,0-1 16,0 0-16,21 0 0,0 0 0,0 22 16,1-22-16,-1-21 15,21 21-15,-21 0 0,0-21 0,22 0 16,-22 0-16,0 0 0,0 0 15,0 0-15,-21-21 16,0 0-16,0 0 0,0-1 0,0 1 16,0 0-16,0 0 0,0-21 15,22 20-15,-1-20 0,-21 21 0,21-21 16,0 20-16,21 1 0,-20-21 0,20 21 16,0 0-16,-21-1 0,22 1 15,-1 21-15,22 0 0,-22 0 0,0 0 16,22 0-16,-22 0 15,22 21-15,-22 22 0,0-22 0,-21 0 16,1 21-16,20-20 0,-42 20 0,0-21 16,0 0-16,0 0 0,0 22 15,0-1-15,0-21 0,-21-21 16,0 21-16,-1 1 0,1-22 16,0 0-16,0 0 0,0 0 0,0 0 15,-1 0-15,1 0 16,21-22-16,-21 1 0,21 0 15,0 0-15,0 0 0,0 0 16,21-1-16,0 1 0,1 0 16,-1-21-16,21 21 0,0-22 15,1 22-15,20-21 0,43-22 16,-64 43-16,22 0 0,-1 0 16,-20 21-16,-1 0 0,0 0 0,-20 0 15,20 0-15,-21 0 0,0 21 0,-21 0 16,0 0-16,21 0 0,-21 1 15,0-1-15,0 0 0</inkml:trace>
  <inkml:trace contextRef="#ctx0" brushRef="#br0" timeOffset="28525.37">17568 14330 0,'0'-21'47,"-21"21"-16,0 0-15,0 0-16,0 0 0,-1 0 15,-20 0-15,0 0 0,-1 0 16,22 0-16</inkml:trace>
  <inkml:trace contextRef="#ctx0" brushRef="#br0" timeOffset="38031.89">2328 15621 0,'0'0'0,"-21"0"0,-21-21 16,21 21-16,-1 0 0,-20 0 0,21 0 15,0-21-15,0 0 0,21-1 16,0 1-16,0 0 16,0 0-16,0 0 0,21 0 15,0-1-15,21 1 0,1 0 16,-1 0-16,0 21 0,22-21 0,-22 21 15,22 0-15,-22 0 0,0 21 16,-21-21-16,1 21 0,-1 21 16,-21-20-16,0-1 0,-21 21 15,-1-21-15,-20 22 0,0-1 16,-22-21-16,1 0 0,-1 22 0,1-22 16,-1 0-16,22 0 0,0 0 15,-1 0-15,1 1 0,21-22 0,0 0 16,42 0 15,0-22-31,0 22 0,21 0 16,1 0-16,20 0 0,-20 0 15,20 0-15,1 0 0,-1 0 0,1 0 16,-1 22-16,-21-1 0,1 21 16,-1-21-16,-21 22 0,-21-22 15,0 21-15,0 0 0,-21-20 16,0 20-16,-43-21 0,1 21 0,-1-20 15,1-1-15,-22 0 0,22 0 16,-1 0-16,1 0 0,-1 1 0,1-22 16,-1 0-16,22 0 0,0 0 15,-1 0-15,22 0 0,-21 0 16,21 0-16,21-22 0,0 1 16,21 0-16,0 0 15,21 0-15,1-22 0,-22 22 0,42 0 16,-20 0-16</inkml:trace>
  <inkml:trace contextRef="#ctx0" brushRef="#br0" timeOffset="38187.82">2984 15917 0,'22'0'16,"-44"0"-16,65 0 0,-43-21 31,21 21 0</inkml:trace>
  <inkml:trace contextRef="#ctx0" brushRef="#br0" timeOffset="40048.93">4127 15685 0,'0'0'0,"0"-22"0,0 1 0,0 0 15,0 42 17,0 22-32,0-22 0,0 21 0,0 0 15,0 1-15,-21-1 0,0 22 16,21-22-16,-21 0 0,0 22 15,0-22-15,21 0 0,-22 1 16,1-22-16,21 21 0,-21-21 0,21 1 16,21-44 15,0 1-31,1-21 16,-1 21-16,0-22 0,-21 22 0,21-21 15,0 0-15,0-1 0,1 1 16,-1 0-16,-21 20 0,21-20 0,-21 21 15,21 21-15,0 21 16,-21 0 0,0 22-16,21-22 15,-21 21-15,0 0 0,0 1 0,0-1 16,0 0-16,22-20 0,-1 20 16,0-21-16,0 21 0,0-20 0,0-22 15,1 21-15,20-21 0,0 0 16,1 0-16,-1 0 0,21-21 0,-20-1 15,-1 1-15,22 0 0,-22-21 16,0 21-16,1-43 0,-1 22 0,-21-1 16,21-20-16,-20 21 0,-1-22 15,-21 22-15,21-1 0,-21 1 0,0 0 16,0 21-16,0-1 0,0 1 16,-21 42-1,0 22-15,21-22 16,-22 21-16,1 1 0,0-1 15,0 21-15,0-20 0,0 20 0,-1-20 16,22-1-16,0 0 0,0 1 16,0-1-16,0-21 0,0 0 0,22 0 15,-1 1-15,0-1 0,21-21 16,-21 0-16,22 0 0,-1-21 0,-21-1 16,22 1-16,20 0 0,-21-21 15,22 21-15,-22-43 0,1 22 0,-1-22 16,0 1-16,1 20 15,-22-20-15,0-1 0,0 1 0,0-1 16,-21 1-16,0 21 0,0-22 0,0 22 16,0 21-16,0-1 0,0 1 15,-21 21-15,0 0 0,0 21 16,0 1-16,21 20 0,-22 0 16,1 1-16,0-1 0,0 0 0,0 22 15,21-22-15,-21 22 0,21-1 16,-22-21-16,22 22 0,-21-22 0,21 1 15,0-1-15,0 0 0,0-21 16,0 1-16,0-1 0,0 0 16,0 0-16,21-21 0,1 0 0,-1 0 15,0 0-15,0-21 0,0 0 16,22 0-16,-22-1 0,21-20 16,-21 0-16,22 21 0,-22-22 0,21 1 15,-21 0-15,0 20 0,1-20 16,-1 21-16,0 21 0,0 0 0,0 0 15,-21 21 1,0 0-16,0 0 0,0 22 0,0-22 16,0 21-16,21-21 0,-21 22 0,0-22 15,22 0-15,-1 0 0,0 0 16,0 1-16,0-1 0,0-21 0,22 0 16,-1 0-16,0 0 15,1 0-15,-1 0 0,0 0 0,22-21 16,-22-1-16,22 1 0,-22 0 15,0-21-15,1 21 0,-1-22 0,-21 1 16,0 21-16,-21-22 0,0 1 16,0 0-16,0-1 0,0 22 0,-21-21 15,0 21-15,0 0 0,0 21 0,0 0 16,-1 0-16,-20 0 0,21 0 16,-21 0-16,20 21 0,-20 0 0,21 21 15,-21 1-15,20-1 16,1 0-16,0 1 0,0-1 0,0 21 0,21-20 15,0-1-15,0-21 16,0 22-16,0-22 0,0 0 0,0 0 16,21 0-16,0-21 0,0 0 15,0 0-15,1 0 0,-1 0 0,21 0 16,-21-21-16,0 0 0,22 0 16,-22-22-16,0 22 0,0-21 0,0 0 15,1-1-15,-1-20 0,0 20 0,-21 1 16,21 0-16,-21-1 0,21 22 15,-21 0-15,0 0 0,0 0 0,0 42 32,0 0-32,0 0 0,0 0 0,-21 22 15,21-22-15,-21 21 16,21 1-16,0-1 0,0 0 0,0-21 16,0 22-16,0-22 0,0 0 15,21 0-15,0 0 0,0 1 0,22-22 16,-22 0-16,21 0 0,1 0 0,-1 0 15,0-22-15,22 1 0,-22 0 16,0 0-16,1-21 0,-1-1 16,-21 1-16,22 0 0,-22-22 0,0 1 15,0 20-15,0-20 0,0-1 16,1 1-16,-22-1 0,0 22 16,0 0-16,0-1 0,0 22 0,0 0 15,0 42 1,-22 0-16,22 22 0,-21-1 15,0 0-15,0 1 0,21 20 0,0-21 16,-21 1-16,21 20 0,0-20 16,0 20-16,0-21 0,0 1 0,0-1 15,0-21-15,0 22 0,21-22 16,0 0-16,0 0 0,0 0 16,1-21-16,-1 0 0,0 0 0,0 0 15,21 0-15,-20-21 0,-1 0 0,21 0 16,-21-22-16,0 22 15,1-21-15,-22 0 0,21 20 0</inkml:trace>
  <inkml:trace contextRef="#ctx0" brushRef="#br0" timeOffset="40226.19">7260 15663 0,'0'0'0,"-42"0"0,21 0 0,-1 0 15,22 22-15,0-1 16,22-21-1,-1 0-15,21 21 16,-21-21-16,0 0 0,1 0 16,20 0-16,-21 0 0,21 0 15,1-21-15,-1 21 0,22-21 0,20-1 16</inkml:trace>
  <inkml:trace contextRef="#ctx0" brushRef="#br0" timeOffset="40488.9">8996 15579 0,'0'0'0,"-21"0"0,21 21 0,-22 0 16,1 0-16,0 0 15,0 1-15,0-1 0,0 0 0,-1 0 16,1 0-16,0 22 0,0-22 15,0 21-15,0-21 0,-1 22 0,1-22 16,0 0-16,21 0 0,0 0 0,0 0 16,0 1-16,0-1 0,21-21 15,0 0-15,1 0 16,20-21-16,-21 21 0</inkml:trace>
  <inkml:trace contextRef="#ctx0" brushRef="#br0" timeOffset="40840.08">9419 15642 0,'0'0'0,"21"-42"16,22-22 0,-65 64-1,1 0-15,0 0 0,0 22 16,-21-1-16,20-21 0,-20 21 16,21 0-16,0 0 0,0 0 0,21 1 15,0-1-15,0 0 16,0 0-16,21 0 0,21-21 15,-21 21-15,0-21 0,1 22 0,-1-22 16,0 21-16,0-21 0,-21 21 16,21-21-16,-21 21 0,21 0 0,-21 0 15,0 1 1,0-1-16,0 0 16,0 0-16,-21-21 0,0 21 0,-21-21 15,21 0-15,-22 21 0,22-21 16,-21 0-16,-1 0 0,1 0 0,0 0 15,-22 0-15,22 0 0,21 0 16,-22 0-16,1 0 0,21 0 0,0-21 16,0 0-16,-1 0 0,1 0 15,21 0-15</inkml:trace>
  <inkml:trace contextRef="#ctx0" brushRef="#br0" timeOffset="41012.12">8742 15261 0,'0'0'0,"-106"-21"32,85 21-32,0 0 15,-1 0-15,22-21 32,22 21-17,20 0-15</inkml:trace>
  <inkml:trace contextRef="#ctx0" brushRef="#br0" timeOffset="42169.79">10985 15346 0,'0'0'0,"-42"-21"0,-43-22 16,85 22-16,0 0 15,0 0-15,43 21 0,-22-21 16,21 0-16,22 21 0,-22-22 0,43 1 15,-22 21-15,1 0 0,-1-21 16,22 21-16,-22 0 0,1 0 0,-1 0 16,1 0-16,-22 0 0,1 0 15,-1 0-15,-21 0 0,-42 0 32,0 0-32,-22 0 0,1 0 15,0 0-15,21 0 0,-22 0 16,1 21-16,21-21 0,-22 0 0,22 0 15,0 21-15,0-21 16,21 22 0,-21-1-16,21 0 15,0 0-15,-21 0 0,21 22 16,-22-1-16,1 0 0,21 1 0,-21-1 16,0 0-16,-21 1 0,20-1 0,1 0 15,0 1-15,-21-1 0,21 0 16,-1 1-16,1-1 0,0-21 15,0 21-15,21-20 0,0 20 0,0-21 16,0 0-16,21-21 16,0 0-16,22 0 15,-22-21-15,21 0 0,0 0 16,1 0-16,-1-1 0,0-20 0,1 21 16,-1-21-16,0 20 0,1-20 0,-22 21 15,21-21-15,-21 20 0,1 1 16,-1 0-16,-21 0 0,0 0 0,-21 42 47,-1 0-47,1 0 0,0 0 15,0 1-15,21 20 0,-21-21 0,21 0 16,-21 0-16,21 22 0,0-22 16,0 0-16,0 0 0,0 0 15,21 1-15,0-22 0,0 0 16,0 0-16,22 0 0,-1 0 0,-21 0 15,21 0-15,1-22 0,-1 1 0,0 0 16,1 0-16,-1 0 0,0 0 16,1-1-16,-22 1 0,0 0 0,0-21 15,0 21-15,-21-1 0,22 1 16,-22 0-16,0 0 0,-22 42 31,1 0-31,0 0 16,0 1-16,0-1 0,0 21 0,-1 0 15,22 1-15,-21-1 0,0 22 16,0-22-16,0 21 0,21-20 0,-21 20 16,21 1-16,-22-1 0,22-20 15,0 20-15,0 1 0,0-22 0,-21 21 16,0 1-16,21-1 0,-21 1 16,0-1-16,0 1 0,-1-22 0,1 1 15,-21-1-15,21 0 16,-22 1-16,22-22 0,-21 0 0,0 0 15,-22 0-15,22-21 0,-22 0 0,1 0 16,-1 0-16,1-21 0,-1 0 16,1 0-16,20 0 0,-20-22 0,21 1 15,-1 0-15,22-22 0,0 1 16,0 20-16,21-20 0,0 20 0,21-20 16,0 21-16,21-1 0,22 1 15,-1 0-15,1-1 0,21 1 0,-1 0 16,-20 20-16,20-20 0,22 0 15,0-1-15</inkml:trace>
  <inkml:trace contextRef="#ctx0" brushRef="#br0" timeOffset="42444.06">12446 15706 0,'0'0'0,"0"-21"0,21-22 31,-21 64-31,-21 1 0,0 20 0,21-21 16,-21 43-16,-1-22 0,1 106 15,0-84-15,0-1 0,21 22 16,-21-22-16,0 1 0,-1 20 16,1-20-16,0-1 0,0 1 0,-21 21 15,20-22-15,1 1 16,0-1-16,-21 1 0,21-1 0,-1-21 16,1 1-16,0-1 0,0 0 0,21-20 15,0-1-15,21-21 16,0 0-1,0-43-15,22 22 0,-22-21 16,0 0-16,21-1 0,-20-20 0,20-1 16</inkml:trace>
  <inkml:trace contextRef="#ctx0" brushRef="#br0" timeOffset="42743.63">12361 16150 0,'0'0'0,"0"-63"0,0-22 0,0 22 0,0 20 15,0-20-15,0 20 0,0 22 0,21-21 16,-21 21-16,0 0 0,22-1 15,-22 1-15,21 0 0,0 0 16,0 21-16,0 0 0,22-21 0,-22 21 16,21 0-16,0 0 0,1 0 15,-1 0-15,0 21 0,1 0 0,-22 0 16,0 0-16,0 1 0,-21-1 16,0 0-16,0 0 0,-21 0 0,0 0 15,-21 1-15,-1-1 0,1 0 16,0 0-16,-22 0 0,22 0 0,-1 1 15,1-22-15,0 0 0,-1 21 0,1-21 16,21 0-16,0 0 0,63-21 31,-21-1-15,0 1-16,22 21 0,-1-21 0,0 0 16,1 0-16</inkml:trace>
  <inkml:trace contextRef="#ctx0" brushRef="#br0" timeOffset="42988.92">13356 15494 0,'21'-21'0,"-42"42"0,42-63 16,-21 21-16,-21 21 15,0 0 1,0 0-16,-22 21 0,22 0 16,-21 0-16,0 0 0,20 22 15,-20-22-15,21 21 0,0-21 0,0 22 16,-1-1-16,1-21 0,21 21 15,0-20-15,0 20 0,0-21 0,0 0 16,21 22-16,1-22 0,-1-21 16,21 21-16,-21 0 0,22-21 0,-1 0 15,0 0-15,1 0 0,-1-21 16,0 0-16,1 21 0,-1-21 0</inkml:trace>
  <inkml:trace contextRef="#ctx0" brushRef="#br0" timeOffset="44964.33">13906 15642 0,'43'-42'0,"-86"84"0,128-126 15,-64 62-15,0-20 0,-21 21 16,0 0-16,0 0 0,-21 21 16,0 0-16,0 0 0,0 0 15,0 0-15,-22 0 0,22 21 0,-21 0 16,21 21-16,-22-21 0,22 22 0,0-22 16,-21 21-16,20 1 0,1-22 15,0 21-15,0-21 0,21 0 0,0 22 16,0-22-16,0 0 0,0 0 15,0 0-15,0 1 0,21-22 0,21 0 16,-20 0-16,-1 0 16,0 0-16,21-22 0,-21 1 15,22 0-15,-22 0 0,21 0 0,-21 0 16,1-22-16,20 22 0,-21-21 16,0-1-16,0 22 0,1-42 15,-22 42-15,0-1 0,21 1 16,-42 42-1,21 1-15,-22-1 16,1 0-16,0 0 0,0 0 0,21 22 16,-21-22-16,21 0 0,-21 0 0,21 21 15,0-20-15,0-1 0,0 0 16,0 0-16,0 0 16,21 0-16,0-21 0,21 0 15,1 0-15,-1 0 0,0 0 0,22 0 16,-22-21-16,22 0 0,-1 0 15,-21 0-15,22-22 0,-22 22 0,22-21 16,-22 21-16,0-22 0,1 1 0,-22 21 16,21-21-16,-21-1 0,-21 22 15,0 0-15,0 0 0,0 0 0,0-1 16,-21 22-16,0 0 0,-21 0 16,21 0-16,-1 22 0,1-1 0,0 0 15,0 0-15,21 0 0,0 0 16,0 1-16,0 20 0,0-21 15,0 0-15,21 0 0,-21 1 0,21 20 16,0-21-16,1 0 0,-1-21 16,0 21-16,-21 1 0,21-1 0,0-21 15,-21 21-15,0-42 32,-21 0-17,0 21-15,0-22 0,0 1 0,-1 21 16,1-21-16,0 0 0,0 21 0,0 0 15,21-21-15,-21 21 16,-1 0-16,22 21 16,0 0-1,0 0-15,0 0 0,22-21 0,-1 22 16,0-1-16,21 0 0,-21 0 0,1-21 16,20 21-16,-21-21 0,21 0 15,1 0-15,20 0 0,-20 0 0,20 0 16,-21 0-16,22 0 0,-1-21 15,-20 0-15,20 0 0,-20 0 0,-1-1 16,0-20-16,1 0 0,-22-1 16,21 1-16,-21-21 0,22-1 0,-1-63 15,-21 42-15,-21 22 16,0 21-16,0-22 0,21 22 16,-21 21-16,0-1 0,0 1 0,-21 21 15,0 0 1,0 43-16,0-22 0,-1 21 0,1 0 15,0 22-15,0-1 0,0-20 16,0 20-16,-1 1 0,1-22 0,21 22 16,-21-22-16,21 0 0,0 1 15,0-1-15,0 0 0,0-21 0,21 22 16,0-22-16,22 0 0,-22 0 0,0 0 16,0 1-16,22-22 15,-22 0-15,21 0 0,-21 0 0,22 0 16,-1-22-16,-21 1 0,21 0 15,-20 0-15,20 0 0,-21 0 0,21-1 16,-20 1-16,20-21 0,-21 21 16,0 0-16,0-1 0,1 1 0,-1 21 15,-21 21 1,0 1 0,-21-1-16,-1 0 0,22 0 0,-21 0 15,21 0-15,0 1 0,0 20 16,0-21-16,0 0 0,0 0 0,0 1 15,0-1-15,21-21 0,1 21 16,-1-21-16,0 0 0,21 0 16,-21 0-16,22 0 0,-22 0 0,21 0 15,-21 0-15,22-21 0,-22 0 16,0-1-16,21-20 0,-20 21 0,-1-21 16,0 20-16,0-20 0,-21 21 15,21 0-15,0-22 0,-21 22 0,0 0 16,0 42-1,-21 0 1,0 1-16,21-1 0,-21 0 0,21 0 16,-21 0-16,21 0 0,0 22 15,0-22-15,0 0 0,0 0 16,0 0-16,21-21 16,0 0-16,0 0 0,0 0 0,1 0 15,-1 0-15,0 0 0,21 0 16,-21 0-16,1-21 0,20 0 0,-21 0 15,0 0-15,22 0 0,-22-1 16,21 1-16,0 0 0,-20 0 0,20 0 16,-21 21-16,0 0 0,0 0 0,-21 21 31,0 0-31,0 0 16,0 0-16,0 1 0,0-1 0,0 0 15,0 0-15,22 0 0,-22 0 0,21 1 16,0-22-16,0 21 0,0-21 15,22 0-15,-1 0 0,-21 0 16,21 0-16,1 0 0,-1 0 0,0 0 16,1 0-16,-1-21 0,0-1 15,1 1-15,-1-21 0,-21 21 0,22-22 16,-22 22-16,0-21 0,0 0 16,-21 20-16,0-20 0,0 21 0,0-21 15,0 20-15,-21 22 0,0-21 16,-22 21-16,1 0 0,0 0 0,-1 21 15,1-21-15,0 22 0,21-1 16,-22 21-16,22-21 0,-21 0 16,21 1-16,-1-1 0,22 21 0,0-21 15,0 0-15,0 1 0,0 20 16,0-21-16,0 21 0,0-20 0,0 20 16,0-21-16,0 21 0,0-20 15,0 20-15,22 0 0,-22 1 0,0-1 16,21-21-16,-21 21 0,0 1 0,0-1 15,0 0-15,0 1 0,0-1 16,0 0-16,0 1 0,-21 20 0,-1-20 16,1-1-16,0 0 0,0 1 15,0-1-15,0-21 0,-22 21 16,22-20-16,-21-1 0,-1 0 0,22 0 16,-21-21-16,0 0 0,-22 0 15,22 0-15,-1-21 0,-20 0 0,21 0 16,-22-1-16,22-20 0,-1 21 15,22-21-15,0 20 0,0-20 0,21 21 16,0-21-16,0-1 0,0 1 16,21 0-16,21-1 0,-20-20 0,-1-1 15,21 1-15</inkml:trace>
  <inkml:trace contextRef="#ctx0" brushRef="#br0" timeOffset="45164.12">16870 15155 0,'0'0'0,"-43"-21"0,22 21 0,0 0 16,0 0-16,0 0 0,0 0 15,-1 0-15,1 0 0,0 0 0,0 0 16,21 21 31,-21-21-32</inkml:trace>
  <inkml:trace contextRef="#ctx0" brushRef="#br0" timeOffset="45340.62">15473 15431 0,'0'0'0,"-43"21"0,-41 42 31,84-42-31,21-21 15,0 0-15,21 0 0,-20 0 16,41 0-16,-21 0 0,22-21 0,-1 21 16,1-21-16,-1 0 0,22 0 15,0 21-15</inkml:trace>
  <inkml:trace contextRef="#ctx0" brushRef="#br0" timeOffset="47168.77">19198 15346 0,'0'0'0,"0"-21"0,21-43 31,-21 85-16,0 1-15,0-1 0,0 0 16,-21 21-16,0 1 0,0-22 16,0 21-16,21 0 0,-22 1 15,1-22-15,0 21 0,0-21 0,21 22 16,0-22-16,-21 0 0,0-21 16,21 21-16,0 0 0,21-42 46,0 21-46,-21-21 0,42 0 0,-42 0 16,43-22-16,-22 22 0,0-21 16,0 21-16,0-22 0,0 1 0,1 21 15,-1 0-15,0 0 0,-21-1 16,21 22-16,0 0 0,-21 22 16,0-1-16,0 0 0,21 0 15,-21 21-15,0-20 0,22-1 16,-22 0-16,0 21 0,0-21 0,21 1 15,0-1-15,-21 0 0,21-21 16,0 21-16,0 0 0,1-21 0,-1 0 16,0 0-16,21 0 0,1 0 0,-22 0 15,21 0-15,0 0 0,1 0 16,-22 0-16,21-21 0,-21 0 16,1 0-16,20-22 0,-21 22 15,0-21-15,-21 0 0,21-1 0,1 1 16,-22-22-16,0 22 0,0 0 0,0 21 15,21-22-15,-21 22 0,0 42 32,0 0-32,-21 1 0,21 20 0,-22 0 15,22 1-15,-21-1 0,21 0 16,-21-21-16,21 22 0,0-1 0,0-21 16,0 0-16,0 1 0,0-1 0,0 0 15,21 0-15,0-21 0,1 0 16,-1 0-16,21 0 0,-21 0 0,22 0 15,-1 0-15,0 0 0,1-21 16,20 0-16,-21 0 0,1-1 0,-1 1 16,0-21-16,1 0 0,-22-1 15,21-20-15,-21-1 0,22 1 16,-22-22-16,0 43 0,0-22 0,0 22 16,-21 0-16,0-1 15,0 22-15,0 42 16,-21 0-16,-21 1 0,21 20 15,0 0-15,-22 1 0,22 20 0,-21-21 16,21 22-16,-1-22 0,-20 1 16,21-1-16,0 0 0,0 1 15,21-1-15,0-21 0,-22 0 0,22 22 16,0-22-16,0 0 16,22-21 15,-1 0-31,0-21 15,0 0-15,21-1 0,-20 1 16,-1 0-16,21-21 0,-21 21 0,0-1 16,22 1-16,-22 21 0,0 0 15,0 0-15,0 0 0,-21 21 16,0 1-16,0-1 16,0 0-16,22 0 15,-22 0-15,0 0 0,21-21 0,-21 22 16,0-1-16,21-21 0,0 21 15,0 0-15,0-21 0,22 0 16,-22 0-16,0 0 0,0 0 0,22 0 16,-22 0-16,0 0 0,0-21 15,0 21-15,0-21 0,1 0 0,-1-1 16,0 1-16,0 0 0,-21 0 16,0-21-16,0 20 0,21 1 0,-21 0 15,0 0-15,0 0 0,0 42 31,0 0-31,-21 0 0,21 0 0,0 1 16,0-1-16,-21 0 0,21 0 16,0 0-16,-21 0 0,21 1 15,0-1-15,0 0 16,21-21 0,0 0-16,0 0 15,0 0-15,1 0 16,-1-21-16,0 21 0,0-21 0,0-1 15,-21 1-15,21 0 0,1 0 16,-1 0-16,0 0 0,0-1 16,0 22-16,0-21 0,1 21 0,-22 21 31,0 1-15,0-1-16,0 0 0,0 0 15,0 0-15,0 0 0,0 1 16,0-1-1,21-21-15,0 0 0,0 0 16,0 0-16,0 0 0,1 0 0,20 0 16,-21 0-16,21 0 0,-20 0 15,20 0-15,0 0 0,-21-21 0,1-1 16,20 1-16,-21 0 0,0-21 16,0 21-16,1-22 0,-1 1 15,0 0-15,-21 20 0,0-20 0,21 21 16,-21 0-16,0 0 0,-21 42 31,0 0-31,0 0 0,21 21 16,-22-20-16,1 20 0,21-21 0,-21 0 15,21 22-15,0-22 0,0 0 16,0 0-16,0 0 0,0 0 0,0 1 16,21-22-1,0 0-15,1 0 0,20 0 0,-21 0 16,0 0-16,0 0 0,1-22 0,-1 22 15</inkml:trace>
  <inkml:trace contextRef="#ctx0" brushRef="#br0" timeOffset="47416.11">23177 15134 0,'0'43'15,"0"-22"-15,0 0 0,-21 0 0,0 21 0,0 1 16,21-1-16,0 0 0,0-20 16,0 20-16,0 0 0,0-21 0,0 22 15,0-22-15,-21 0 0,21 0 0,0 0 16,0 1 0,0-44 15,0 1-31,0 0 0,21 0 15,0 0-15</inkml:trace>
  <inkml:trace contextRef="#ctx0" brushRef="#br0" timeOffset="47592.13">23368 14901 0,'0'0'0,"0"-21"0,-21-42 31,0 63-31,-1 0 0,1 0 16,0 0-16,0 0 15,42 21 17,0-21-32,22 0 0,-22 0 0,21 0 15,22 0-15</inkml:trace>
  <inkml:trace contextRef="#ctx0" brushRef="#br0" timeOffset="47828.66">23897 14732 0,'0'0'0,"0"-21"0,-21 21 31,0 21-31,0 21 0,-1-20 16,1-1-16,-21 21 15,21 0-15,0 1 0,-1-1 0,-20 0 16,21 22-16,0-22 0,0 22 16,21-22-16,-22 0 0,22 1 0,-21-1 15,21-21-15,0 22 0,0-22 0,0 0 16,0 0-16,0 0 0,21 0 15,1-21-15,-1 0 0,0 0 16,0 0-16,0 0 16,0-21-16,1 0 0</inkml:trace>
  <inkml:trace contextRef="#ctx0" brushRef="#br0" timeOffset="48015.99">23431 15219 0,'0'0'0,"-42"0"31,84 0-31,-20 0 16,20 0-16,0 0 0,22-21 0,-1 21 15,1 0-15,20 0 0,1 0 16,21 0-16,-21 0 0,-1 0 0,1 0 16,0 0-16,-1 0 0,-20 0 15,-1 0-15,-42 0 0</inkml:trace>
  <inkml:trace contextRef="#ctx0" brushRef="#br0" timeOffset="49922.02">4212 17399 0,'0'0'0,"0"-21"0,0 0 15,0 0-15,0-1 16,21 1-16,0-21 0,1 21 0,-22-22 15,0 22-15,21 0 0,-21 0 16,21 21-16,-21-21 0,0 42 16,0 0-1,0 0-15,0 22 0,0-1 16,0 0-16,0 1 0,0 20 0,-21-21 16,21 22-16,0-1 0,-21-20 15,21 20-15,-22-20 0,22-1 0,0-21 16,0 21-16,0-20 0,0-1 15,22-21-15,-1 0 0,21 0 16,0 0-16,-20-21 0,41-1 0,-21 1 16,22-21-16,-22 0 0,22-1 15,-22 1-15,22-22 0,-22 22 16,0-21-16,1-1 0,-22 1 16,0-1-16,21 1 0,-42-1 0,21 1 15,1 20-15,-22-20 0,0 42 16,0-1-16,0 1 0,21 21 0,-21 21 15,0 22 1,0-1-16,0 0 0,0 1 0,0-1 16,-21 0-16,21 22 0,-22-22 15,22 1-15,0-1 0,0 0 0,0 1 16,0-1-16,0 0 16,0-21-16,22 1 0,-1-1 0,0-21 15,0 0-15,21 0 0,1 0 16,-1-21-16,0-1 0,1 1 0,20 0 15,-20 0-15,-1-21 0,0 20 16,1-20-16,-1 21 0,-21-21 0,0 20 16,0-20-16,-21 21 0,0 0 15,0 0-15,-21 21 16,0 21-16,0-21 16,0 42-16,0-21 0,21 0 15,-22 22-15,22-22 0,-21 21 16,21-21-16,-21 22 0,21-1 0,0-21 15,0 0-15,0 22 0,0-22 16,0 0-16,0 0 16,0-42 15,0 0-31,-21 0 0,0 0 0,0-1 16,-1 1-16,22 0 0,-21 0 15,0 21-15,21-21 0,-21 21 0,0 0 16,21 21-1,0 0 1,0 0-16,0 0 0,0 1 0,21-1 16,0 0-16,0 0 15,22-21-15,-1 21 0,0-21 0,1 0 16,20 0-16,1 0 0,20 0 16,-20 0-16,20 0 0,1-21 0,-21 21 15,20-21-15,-20 0 0,-1 0 16,-20-1-16,20-20 0,-21 21 0,1 0 15,-22-22-15,0 22 0,0-21 16,-21 0-16,0 20 0,0 1 0,0-21 16,0 21-16,-21 21 15,0 0-15,0 0 0,0 21 16,-1 0 0,1 0-16,0 22 0,21-22 0,0 21 15,0 0-15,0 1 0,0-22 16,0 21-16,0-21 0,21 22 0,0-22 15,1 0-15,20 0 0,0 0 16,1-21-16,20 0 0,-21 0 0,22 0 16,-1 0-16,1-21 0,21 21 15,-22-21-15,1 0 0,-1 0 16,-21 0-16,22-22 0,-22 22 0,1-21 16,-1 21-16,-21-22 0,0 22 15,0-21-15,-21-1 0,0-20 16,0 21-16,0 20 0,-21 1 15,0 0-15,0 0 0,0 21 16,-22 0-16,22 0 0,0 0 0,-21 21 16,21 0-16,-1 0 0,1 1 15,-21 20-15,21-21 0,0 0 0,21 22 16,0-22-16,-22 21 0,22 0 16,0-20-16,0-1 0,0 21 15,0-21-15,0 0 0,22 1 0,-1-22 16,0 0-16,0 0 0,0 0 15,0 0-15,22 0 0,-22-22 0,0 1 16,21 0-16,-20 0 16,-1 0-16,0-22 0,0 1 0,0 0 15,-21-1-15,21 1 0,1-21 16,-1-1-16,-21 1 0,0-1 0,0 1 16,21-1-16,-21 1 0,0 20 15,0 1-15,0 21 0,0 0 0,0 42 16,0 21-1,0 0-15,-21 1 0,21-1 0,0 22 16,0-1-16,-21 1 0,21-22 16,-22 21-16,22 1 0,0-22 0,0 1 15,0 20-15,0-21 0,0-20 16,0 20-16,0 0 0,22-21 16,-1 1-16,-21-1 0,21-21 15,21 0-15,-21 0 0,1 0 0,20 0 16,0-21-16,-21 21 0,22-22 15,20 1-15,-20-21 0</inkml:trace>
  <inkml:trace contextRef="#ctx0" brushRef="#br0" timeOffset="50144.44">8615 17124 0,'-21'85'31,"21"-64"-31,-22 0 0,1 21 16,0-21-16,0 1 0,21-1 0,-21 0 16,0 0-16,21 0 0,0 0 15,-22 1-15,22-1 0,0 0 16,22-21 0,-1-21-1,-21 0-15,21-1 0</inkml:trace>
  <inkml:trace contextRef="#ctx0" brushRef="#br0" timeOffset="50300.96">8657 16976 0,'0'0'0,"0"-21"15,0-22-15,0 22 16,-21 42 0,21 0-1,0 1-15,0-1 0,0 0 16,0 0-16,21 0 15,0-21-15</inkml:trace>
  <inkml:trace contextRef="#ctx0" brushRef="#br0" timeOffset="50691.89">8932 17124 0,'0'0'0,"0"85"31,0-64-31,0 0 0,-21 0 16,0 0-16,21 0 0,-21 1 0,21-1 15,0 0-15,0 21 0,0-21 16,0 1-16,-21-1 0,21 0 0,-22 0 16,22 0-16,0 0 0,-21 1 15,0-22-15,0 0 0,0 0 16,0 0 0,21-22-16,0 1 15,0 0-15,21-21 0,0 21 16,0-22-16,21 22 0,22-21 15,-1-1-15,1 1 0,-1 0 0,1-1 16,-1 1-16,1 21 0,-1 0 16,-20 0-16,-1 21 0,0 0 0,-20 21 15,20 0-15,-42 21 0,21-21 16,-21 1-16,0 20 0,0 0 0,0-21 16,0 22-16,-21-22 0,0 21 15,21-21-15,-21 22 0,-1-22 0,1 0 16,0 0-16,0-21 0,0 0 15,21-21 17</inkml:trace>
  <inkml:trace contextRef="#ctx0" brushRef="#br0" timeOffset="52639.8">13356 17209 0,'0'-22'16,"21"22"-16,0-21 0,22-21 16,-1 21-16,-21 0 0,22-1 15,-1-20-15,0 0 0,-21 21 0,1-22 16,-1 1-16,-21 0 0,0-1 15,0 1-15,-21 0 0,-43-1 16,22 22-16,-1 0 0,-20 21 16,-1 0-16,22 0 0,-21 0 15,-1 21-15,22 21 0,-1-20 0,1 20 16,21 0-16,0 1 0,21 20 16,0-21-16,0 22 0,21-22 0,0 1 15,21 20-15,-20-21 0,20 1 16,0-1-16,1-21 0,-1 22 0,-21-1 15,21-21-15,-20 21 0,-1-20 16,-21-1-16,0 0 0,0 0 0,0 0 16,-43 0-16,1-21 0,0 0 15,-1 0-15,-20 0 0,-1 0 16,22 0-16,-21 0 0,-1-21 16,22 0-16,-22 0 0,22-21 0,0 20 15,-1 1-15,22-21 0,0 0 16,0-1-16,0 22 0,21-21 0,-22-1 15,22 22-15,0 0 0,0 0 16,0 0-16,22 21 16,-22 21-16,21 0 15,0 0-15,-21 22 0,0-22 16,0 21-16,21-21 0,-21 22 16,21-22-16,0 21 0,-21 0 0,22-20 15,-1 20-15,0-21 0,0 0 16,21 0-16,1 1 0,-22-1 15,42-21-15,-20 0 0,-1 0 0,22 0 16,-22 0-16,21 0 0,1-21 16,-22-1-16,22 1 0,-22 0 15,0 0-15,1-21 0,-1 20 0,-21-20 16,0 0-16,22-22 0,-43 22 16,0 21-16,0 0 0,0-1 15,0 1-15,-21 21 16,-1 21-1,1-21-15,21 22 0,-21-1 0,0 21 16,0-21-16,21 0 0,0 22 16,-21-22-16,21 0 0,-22 21 0,22-20 15,0-1-15,0 0 0,0 0 16,22 0-16,-1 0 0,0-21 0,0 0 16,21 0-16,-20 0 0,20 0 15,0 0-15,1 0 0,-1-21 16,0 0-16,1 0 0,-1 0 0,21-22 15,-20 22-15,-1-21 0,-21 0 16,22-1-16,-1 1 0,-21-22 16,0 1-16,0-1 0,1 1 0,-1-1 15,0 1-15,0 21 0,-21-1 16,0 1-16,0 21 0,0 0 0,0-1 16,0 44-1,0-1-15,0 0 0,-21 21 0,0 1 16,0-1-16,-1 0 0,1 22 15,0-22-15,21 0 0,-21 22 0,0-22 16,0 1-16,-1-1 0,22 0 16,-21 1-16,21-22 0,0 21 0,0-21 15,21 22-15,1-22 16,20 0-16,0 0 0,1 0 0,-1-21 16,21 0-16,-20 0 0,20 0 15,-20 0-15,20-21 0,-21 21 0,22-21 16,-22 0-16,1 0 0,-22-1 15,21 1-15,-21-21 0,0 21 0,1 0 16,-22-1-16,0 1 0,0 0 16,0 0-16,0 0 0,-22 21 15,1 0-15,0 0 16,0 0-16,0 21 0,0 0 16,-1 0-16,22 0 0,-21 1 15,21-1-15,-21 0 0,21 0 0,0 0 16,0 0-16,0 1 0,0-1 15,21 0-15,0 0 0,1 0 16,-1-21-16,0 0 0,0 21 0,0-21 16,22 0-16,-22 0 0,21 0 15,0-21-15,1 0 0,-22 21 0,21-21 16,1-21-16,-22 20 0,0 1 16,21 0-16,-21-21 0,-21 21 0,22-1 15,-22 1-15,0 0 0,21 21 16,-42 0-1,-1 21 1,1 0-16,0 1 0,21-1 0,-21 0 16,0 0-16,0 0 0,21 0 15,0 1-15,0-1 0,-22 0 16,22 0-16,22-21 47,-22-21-47,42 0 0,-21 0 0,0-1 15,0 1-15,22 0 0,-22 0 16,21 0-16,-21 0 0,22-1 0,-22 1 16,0 0-16,0 21 0,0 0 15,1 0-15,-22 21 16,0 0 0,0 1-16,0-1 0,0 0 15,0 0-15,0 0 0,0 0 0,21-21 16,-21 22-16,21-1 0,0 0 15,0-21-15,0 21 0,22-21 16,-22 0-16,0 0 0,21 0 16,-20 0-16,20 0 0,-21-21 15,0 0-15,22 0 0,-22 21 0,0-22 16,0-20-16,0 21 0,0 0 0,1 0 16,-1-1-16,-21 1 15,21 0-15,-21 42 31,0 0-31,0 1 16,0-1-16,-21 0 0,21 0 16,0 0-16,0 0 0,0 1 0,-21-1 15,21 0-15,0 0 0,0 0 16,21-21 0,0-21-1,-21 0-15,21 21 0</inkml:trace>
  <inkml:trace contextRef="#ctx0" brushRef="#br0" timeOffset="52960.51">16277 16933 0,'0'0'0,"-21"-21"0,-43 21 16,43 0 0,0 0-16,0 21 0,0 1 15,21-1-15,0 0 0,0 0 16,0 0-16,0 0 0,0 1 15,21-22-15,0 0 16,0 0-16,0 0 0,1 0 0,-1 0 16,0 0-16,0 0 0,0-22 15,0 1-15,1 0 0,-22 0 16,0 0-16,0 0 0,0-1 0,0 1 16,0 0-16,-22 21 15,1 0-15,0 0 0,0 0 16,0 0-16,0 21 0,-1 0 15,1 1-15,0-1 0,0 21 0,21-21 16,0 0-16,0 1 0,0-1 16,0 0-16,0 0 0,0 0 0,21 0 15</inkml:trace>
  <inkml:trace contextRef="#ctx0" brushRef="#br0" timeOffset="53952.43">16573 17230 0,'0'21'32,"0"0"-32,-21-21 0,0 21 15,21 0-15,0 1 0,-21-1 0,21 0 16,-21 21-16,21-21 0,0 1 16,0-1-16,0 0 0,0 0 0,21 0 15,0-21-15,21 21 0,-20-21 16,20 0-16,-21 0 0,21 0 0,1 0 15,-22 0-15,21 0 0,1-21 16,-22 0-16,21 21 0,-21-21 0,0 0 16,1-22-16,-1 22 0,0 0 15,0 0-15,0 0 0,-21 0 16,0-1-16,0 1 0,-21 42 31,21 1-31,0-1 16,-21 0-16,21 0 0,-21 0 15,21 0-15,0 1 0,0-1 0,0 0 16,0 0-16,21 0 0,0-21 16,21 21-16,-20 1 0,20-22 0,0 0 15,1 0-15,20 0 0,22 0 16,-43-22-16,0 1 16,1 0-16,-22 0 0,21 0 15,-21 0-15,1-22 0,-1 22 0,0-21 16,0-1-16,-21 22 0,0-21 15,21 21-15,-21 0 0,0-1 0,0 44 32,-21-1-32,21 0 15,-21 21-15,21-21 0,-21 1 16,0-1-16,-1 21 0,22-21 0,-21 0 16,21 1-16,-21-1 0,0 0 15,21 0-15,0 0 0,-21-21 31,21-21-15,0 0-16,21 0 16,-21 0-16,21-1 0,0 1 15,22-21-15,-22 21 0,21 0 16,0-22-16,-20 22 0,20 0 0,0 0 16,-21 0-16,22-1 0,-1 22 15,-21 0-15,22 0 0,-1 0 0,-21 22 16,0-1-16,22 0 0,-22 0 15,0 0-15,-21 0 0,0 1 0,0-1 16,0 21-16,0-21 0,0 0 16,0 1-16,0-1 0,0 0 15,0 0-15,-21-21 16,0 0 0,21-21-1,0 0 1,0 0-16,0-1 0,0 1 15,21 0-15,21 0 0,-21-21 0,22 20 16,-1 1-16,0-21 0,22 21 16,-22 0-16,22-1 0,-22 22 0,0 0 15,1 0-15,-22 0 0,21 0 16,-21 22-16,0-1 0,-21 0 16,0 0-16,0 0 0,0 0 0,0 1 15,0-1-15,-21 21 0,0-21 16,0-21-16,21 21 0,-21 1 15,0-22-15,-1 0 0,22 21 0</inkml:trace>
  <inkml:trace contextRef="#ctx0" brushRef="#br0" timeOffset="54115.8">19240 17568 0,'0'-21'62,"-21"21"-46,21-21-16,-42 21 0,21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1T11:44:56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1016 0,'0'-21'31,"0"0"-31,0 0 16,0-1-16,21 22 0,-21-21 15,0 0-15,0 0 16,0 0-16,0 0 0,0-1 0,0 1 16,0 0-16,0 0 31,0 42-16,0 21-15,0-20 16,-21-1-16,21 21 0,0 0 16,0 1-16,0-1 0,0 0 0,0 1 15,0-1-15,0 0 0,0 22 16,0-22-16,0-21 0,0 22 16,0-1-16,0-21 0,0 22 15,-21-22-15,21 0 0,0 0 0,0 21 16,0-20-16,-22-1 15,22 0-15,0-42 47,0 0-31,0-1-16,0 1 16</inkml:trace>
  <inkml:trace contextRef="#ctx0" brushRef="#br0" timeOffset="1112.19">1397 762 0,'0'-21'0,"0"42"0,0-63 16,0 21-16,-21 21 31,0 21-15,-1 0-16,1 21 0,0 1 0,0-1 15,-21 21-15,20-20 0,1 20 16,-21 1-16,21-1 0,0-20 16,-1 20-16,1-21 0,0 1 0,0-1 15,0 0-15,0 1 0,-1-22 16,1 0-16,21 21 0,0-20 16,-21-1-16,21 0 15,0-42 1,0 0-1,0-1-15,0 1 0,0 0 16,21 0-16,-21 0 0,21-22 0,1 1 16,-22 21-16,21-21 0,0-1 15,0-20-15,0 20 0,22 1 16,-22-21-16,21 20 0,-21 1 16,22-22-16,-22 43 0,21-21 15,-21 0-15,0 20 0,1 1 16,-1 0-16,0 0 0,0 21 15,0 21 1,-21 0-16,0 22 16,0-1-16,21 0 0,-21 1 15,22-1-15,-22 0 0,21 22 16,-21-22-16,0 0 0,0 22 0,0-22 16,0 1-16,0-1 0,0-21 15,0 21-15,-21-20 0,21 20 16,-22-21-16,22 0 0,-21 0 0,21 1 15,0-44 17,0 1-32,-21 0 15,21 0-15,-21 0 16,21 0-16</inkml:trace>
  <inkml:trace contextRef="#ctx0" brushRef="#br0" timeOffset="1327.07">1016 1249 0,'0'0'0,"21"0"47,0 0-47,0 0 0,1 0 0,-1-21 15,21 21-15,0-21 0,-20 21 16,20 0-16,0-22 0,1 22 15,-1 0-15,0-21 0,-21 21 0,22-21 16,-22 21-16,0-21 0,0 21 16</inkml:trace>
  <inkml:trace contextRef="#ctx0" brushRef="#br0" timeOffset="2144.25">2244 1164 0,'0'0'0,"21"0"0,0 0 0,0 0 15,0 0-15,64-21 32,-64 21-32,0-21 0,-21 0 0,21 21 15,-21-21-15,0-1 16,0 1-16,0 0 0,0 0 15,-21 21-15,-21 0 0,21 0 16,0 0-16,-1 0 0,-20 0 0,21 0 16,0 21-16,-22 0 15,22 0-15,-21 1 0,21-1 16,0 0-16,-1 0 0,1 0 0,0 0 16,21 1-16,-21-1 0,21 0 15,21-21 16,0 0-31,22 0 0,-22-21 0,0 0 16,21 21-16,-21-22 0,1 1 16,20 0-16,-21 21 0,0-21 15,0 0-15,1 0 0,-1-1 0,-21 1 16,21 21 0,-42 0 15,0 21-31,21 1 0,0-1 15,-22 0-15,1 21 0,21-21 16,0 22-16,0-22 0,0 21 16,-21 1-16,21-1 0,0 0 15,0 1-15,-21 20 0,21 1 0,0-1 16,0 1-16,-21-1 0,21 1 16,0-1-16,0 22 0,0-22 0,0 1 15,0 20-15,0-20 0,0-1 0,0 22 16,0-21-16,0-1 15,0 1-15,0-1 0,0 1 0,0-22 16,0 0-16,0 1 0,-21-1 16,-1 0-16,1-21 0,0 1 0,0-1 15,0 0-15,-22 0 0,22-21 16,-21 0-16,-22 0 0,1 0 0,-1 0 16,1-21-16,-22 0 0,22 0 15,-22-1-15,22-20 0,-1 0 0,1-1 16,20 1-16,-20-21 0,42 20 15,-1-20-15,1-1 0,21 1 16,0-1-16,0 1 0,0-1 16,43 1-16,-22-1 0,21 1 15,0-22-15,22 22 0,-1-22 0,22 21 16,-21-20-16,20 20 16,1 1-16,0-1 0,-1 1 0,1-1 0,0 1 15</inkml:trace>
  <inkml:trace contextRef="#ctx0" brushRef="#br0" timeOffset="2920.47">2857 1291 0,'0'0'0,"-21"21"0,21 1 0,0-1 15,21-42 16,1-1-31,-1 22 0,0-21 0,0 0 16,21-21-16,-20 21 0,-1-1 16,0-20-16,0 21 0,-21-21 0,0 20 15,0-20-15,0 21 16,0 0-16,0 0 0,0-1 0,-21 22 16,0 0-16,-22 0 0,22 22 15,0-1-15,-21 0 16,21 0-16,-22 21 0,22-20 0,0-1 15,0 21-15,0-21 0,21 0 16,0 22-16,0-22 0,0 0 0,0 0 16,21 0-16,0-21 0,21 22 15,-21-22-15,22 0 0,-1 0 0,0 0 16,1 0-16,20 0 0,-20 0 16,-1 0-16,0-22 0,1 1 0,-1 0 15,0 0-15,1 0 0,-22-22 16,21 22-16,-21-21 0,0 21 15,1 0-15,-1-1 0,-21 1 0,21 0 16,-21 0-16,0 0 16,-21 21-1,0 0-15,21 21 16,0 0-16,-22 0 0,22 0 0,-21 1 16,21 20-16,0-21 0,0 0 15,0 0-15,-21 1 0,21-1 0,-21 21 16,21-21-16,-21-21 0,21 21 15,0 1-15,-21-1 0,-1-21 16,22 21-16,0-42 31,0 0-15,22-1-16,-1 1 0,0 0 0,0 0 16,0 0-16,0-22 0,22 22 0,-22 0 15,21-21-15,1 21 0,-22-1 16,21 1-16,0 21 0,1 0 15,-22 0-15,21 0 0,-21 0 16,1 0-16,-1 0 0,0 21 0,0 1 16,-21-1-16,0 0 0,0 0 15,0 0-15,0 0 0,0 1 16,0-1-16,0 0 0,0 0 16,0 0-16,0 0 15,0 1 1</inkml:trace>
  <inkml:trace contextRef="#ctx0" brushRef="#br0" timeOffset="3524.5">4826 826 0,'0'0'0,"-21"-22"0,-85-41 32,85 63-32,0 0 0,-22 0 15,1 21-15,21 0 0,-22 0 16,1 22-16,0-22 0,21 21 16,-22 1-16,22-1 0,0 0 0,0 1 15,21-1-15,-21 0 0,21-21 16,0 22-16,0-22 0,0 0 0,0 0 15,21 0-15,0 1 0,0-22 16,0 0-16,0 0 0,1 0 0,-1 0 16,21 0-16,-21 0 0,43-22 15,-22 1-15,-21 0 0,22-21 16,-22 21-16,21-22 0,-21 1 16,0 0-16,22-22 0,-22 1 15,0-1-15,0 22 0,-21-22 16,21 1-16,1-1 0,-22 22 15,0-22-15,0 22 0,0 0 0,21-1 16,-21 1-16,0 21 0,0 0 16,0 42-1,0 0-15,-21 21 16,21 1-16,0-1 0,-22 22 16,22-22-16,0 21 0,-21 1 0,21-1 15,0 1-15,0-1 0,0-20 16,0 20-16,0-20 0,0-1 15,0 0-15,0 1 0,0-22 0,0 0 16,0 0-16,21 0 0,1 0 16,-1-21-16,21 0 0,-21 0 0,0 0 15,22 0-15,-1 0 0,-21 0 16,22-21-16,-1 0 0,0 21 0,1-21 16,-1 0-16,0-22 0,1 22 15,41-42-15</inkml:trace>
  <inkml:trace contextRef="#ctx0" brushRef="#br0" timeOffset="3960.26">5778 804 0,'0'-21'16,"-84"-21"-1,63 42-15,-22 0 16,22 0-16,-21 21 0,21 0 0,-22 0 16,1 22-16,21-22 0,-22 21 15,22 1-15,0-1 0,0 0 16,21 1-16,-21-22 0,21 21 0,0-21 15,0 0-15,0 1 0,0-1 16,21 0-16,0-21 16,0 0-16,0 0 0,1 0 15,-1-21-15,21 21 0,-21-21 0,0-1 16,1 1-16,20 0 0,-21 0 16,0-21-16,0-1 0,1 1 15,-1 0-15,0-1 0,0 1 16,0 0-16,-21 20 0,0 1 0,0 0 15,0 0-15,0 0 0,0 42 16,0 0-16,0 0 16,0 22-16,0-22 0,0 21 15,0 0-15,0 22 0,0-22 0,0 1 16,0-1-16,0-21 0,0 21 16,0-20-16,0 20 0,0-21 0,21 0 15,1 0-15,20 1 0,-21-22 16,21 21-16,1-21 0,-1 0 15,0 0-15,1 0 0,-1 0 0,0 0 16,1 0-16,-1-21 0,0-1 16,-20 22-16,20-21 0</inkml:trace>
  <inkml:trace contextRef="#ctx0" brushRef="#br0" timeOffset="4552.68">1206 1736 0,'0'0'0,"-21"0"0,21-21 31,21 21-31,1 0 16,-1 0-16,21 0 0,0 0 15,1 0-15,20 0 0,1 0 0,20 0 16,1 0-16,0 0 0,21 0 16,21 0-16,-22 0 0,44 0 15,20 0-15,0 0 0,1-22 0,-1 22 16,21 0-16,22 0 0,-21 0 16,20 0-16,1 0 0,0 0 0,-1 0 15,1 0-15,0 0 16,-1 0-16,-20 0 0,-1 0 0,1-21 15,-1 21-15,-20 0 0,-22 0 16,21 0-16,-42-21 0,21 21 16,-21 0-16,0 0 0,-21 0 0,-21 0 15,-1 0-15,-20 0 0,-22 0 16,1 0-16,-22 0 0,0 0 0,0 0 16,-42 0 15,0 0-16,-22 21-15</inkml:trace>
  <inkml:trace contextRef="#ctx0" brushRef="#br0" timeOffset="5221">2984 3747 0,'0'-22'16,"0"44"-16,-21-65 0,21 22 0,0 0 0,0 0 15,-21 21-15,0 21 31,21 21-15,0-21-16,0 22 0,-21-1 16,21 0-16,0 22 0,-21-22 15,21 22-15,0-1 0,-22 1 0,1-22 16,21 22-16,-21-22 0,0 21 16,0-20-16,0-22 0,21 21 15,-22 1-15,22-22 0,0 0 16,22-42 15,-1 0-31,-21-1 0,21 1 16,0 0-16,0-21 0,22 21 15</inkml:trace>
  <inkml:trace contextRef="#ctx0" brushRef="#br0" timeOffset="5533.65">3238 4128 0,'0'21'0,"22"42"16,-22-42 0,21-21-16,0 0 15,0 0-15,0 0 16,0 0-16,1 0 0,-1-21 16,0 0-16,0 21 0,0-21 15,-21 0-15,0 0 0,0-1 16,0 1-16,0 0 15,0 0-15,-21 21 0,0 0 16,0 0-16,0 0 0,-1 0 16,1 0-16,0 21 0,0-21 15,0 21-15,21 0 0,-21 1 16,21-1-16,-22-21 0,22 21 16,22-21-1,-1 0-15,21 0 16</inkml:trace>
  <inkml:trace contextRef="#ctx0" brushRef="#br0" timeOffset="6304.6">5186 3450 0,'0'0'0,"0"21"0,21-21 16,0 0-16,0 0 16,0-21-16,1 21 0,20-21 15,-21 0-15,21 0 0,-20 21 16,20-21-16,-21-1 0,0 1 0,22-21 15,-43 21-15,0 0 16,0-1-16,-22 1 0,1 21 16,0-21-16,-21 21 0,21-21 15,-22 21-15,1 0 0,0 0 0,-1 0 16,1 21-16,-22 0 0,22-21 16,0 21-16,-1 1 0,22 20 0,0-21 15,0 0-15,21 22 0,0-22 16,0 21-16,0-21 0,0 22 0,0-1 15,42-21-15,-21 21 0,1 1 16,-1-22-16,21 21 0,-21 1 0,22-22 16,-22 21-16,21 0 0,-21 1 15,0-1-15,-21-21 0,0 22 16,0-1-16,0 0 0,0 1 16,-21-22-16,-21 21 0,0-21 0,-1 0 15,1 1-15,0-1 0,-22 0 0,1-21 16,20 0-16,-20 0 0,-1 0 15,22 0-15,-22-21 0,22 0 0,0-1 16,-1 1-16,1 0 0,0-21 0,21-1 16,-1 22-16,1-21 0,0 0 15,21-1-15,0 22 0,0-21 0,0 21 16,0-1-16,21 1 0,0 0 16,1 0-16,-1 21 0,21-21 15,0 21-15,1 0 0,-1 0 16,0 0-16,22 0 0,-22-21 0,22 21 15,-22 0-15,22 0 0</inkml:trace>
  <inkml:trace contextRef="#ctx0" brushRef="#br0" timeOffset="7296.13">5821 3641 0,'0'0'0,"21"-21"16,-21-1-16,0 1 15,0 0-15,0 0 0,-21 21 16,0 0 0,-1 0-16,1 0 0,0 0 0,0 0 15,0 21-15,0 0 0,-1 0 16,1 22-16,0-22 0,0 0 0,0 21 16,0-20-16,-1 20 0,22 0 15,-21-21-15,0 22 0,0-22 0,21 21 16,0 22-16,0-43 0,0 21 15,0-21-15,0 1 0,21-1 16,21-21-16,-20 0 16,20 0-16,0 0 0,1-21 15,20-1-15,-21 1 0,22 0 0,-22 0 16,22 0-16,-22-22 0,0 22 16,1-21-16,-1 21 0,-21-22 0,0 22 15,1 0-15,-1-21 0,0 21 0,-21-1 16,0 1-16,0 0 0,0 0 15,0 42 17,-21 0-32,21 0 0,-21 1 15,21-1-15,-22 0 0,22 0 16,0 0-16,0 0 0,0 22 0,0-22 16,0 0-16,0 0 0,0 0 15,0 1-15,0-1 0,0 0 16,22-21-16,-1 0 0,-21 21 0,21-21 15,0 0-15,0 0 0,0 0 16,1-21-16,-1 21 0,0-21 0,0 0 16,21-1-16,-20 1 0,-1 0 15,0 0-15,0 0 0,0 0 0,0-1 16,1-20-16,-1 21 0,0 0 16,-21 0-16,21-1 0,-21 1 15,21 21-15,-21-21 0,0 42 31,-21 0-31,0-21 16,21 22-16,-21-1 0,21 0 0,0 0 16,-21 0-16,21 0 0,0 22 15,-22-22-15,22 0 0,0 0 0,0 0 16,0 1-16,0-1 0,0 0 16,22-21-16,-1 21 0,0-21 0,0 0 15,0 0-15,0 0 0,1 0 16,20 0-16,0-21 0,1 21 0,-1-21 15,-21 0-15,21-1 0,-20 1 16,20 0-16,-21 0 0,0-21 16,0 20-16,-21-20 0,0 0 0,0-1 15,0 22-15,0-21 0,0 0 16,0 20-16,-21-20 0,0 21 16,-21 0-16,21 21 0,-22 0 0,22 0 0,-21 0 15,-1 0-15,-41 21 16,63 21-16,-22-21 0,22 1 0,-21 20 15,21-21-15,21 21 16,0-20-16,0 20 0,0-21 0,0 21 0,0-20 16,0-1-16,0 21 0,21-21 15,0 0-15,0 1 0,0-22 0,22 21 16,-1 0-16,-21-21 0,21 0 16,-20 0-16,20 0 0,0 0 15,-21 0-15,22-21 0,-1 0 0,0 21 16,1-22-16,-1-20 0,0 21 15</inkml:trace>
  <inkml:trace contextRef="#ctx0" brushRef="#br0" timeOffset="7580.14">7726 3239 0,'0'0'0,"-43"21"31,22-21-31,0 42 0,0-21 15,0 22-15,21-22 0,-21 21 0,-1 0 16,1 1-16,0-1 0,0 0 16,0 1-16,21-1 0,-21 0 0,-1-20 15,1 20-15,0-21 0,21 21 16,0-20-16,0-1 0,0 0 0,0 0 16,0 0-16,21 0 15,0-21-15,1 0 0,-1 0 16,21 0-16,-21-21 0,22 21 0,-1-21 15,0 0-15,1 0 0,20 0 16,-21-22-16,1 22 0,20 0 0,-20-21 16</inkml:trace>
  <inkml:trace contextRef="#ctx0" brushRef="#br0" timeOffset="7825.2">8234 3302 0,'0'-21'0,"0"42"0,0-84 0,0 41 15,-21 22-15,-1 0 16,1 0-16,21 22 0,-21-1 15,0 0-15,0 0 0,0 21 0,-1 1 16,1-1-16,0 0 0,0 1 16,0-1-16,0 0 0,-1 1 0,1-1 15,0 0-15,0-20 0,21 20 16,0-21-16,-21 21 0,21-20 16,0-1-16,0 0 0,0 0 0,0 0 15,21 0-15,0-21 0,0 0 16,22 22-16,-22-22 0,21 0 0,0 0 15,1 0-15,-1-22 0,0 22 16,1-21-16,-1 0 0,0 0 0</inkml:trace>
  <inkml:trace contextRef="#ctx0" brushRef="#br0" timeOffset="8372.85">8848 3175 0,'-22'0'0,"-62"64"32,63-43-32,21 21 0,-22 0 15,1-20-15,0 20 0,21 0 16,0 1-16,-21-1 0,21 0 0,-21 1 16,0-22-16,21 21 0,0 0 0,-22-20 15,22 20-15,-21-21 0,0 0 16,21 0-16,0 1 0,0-1 0,-21 0 15,21 0-15,0 0 0,-21-21 16,21 21-16,0-42 31,0 0-31,0 0 16,0 0-16,0 0 0,0-1 0,21-20 16,0 21-16,0 0 0,0-22 15,1 22-15,-1 0 0,21 0 0,-21-21 16,22 20-16,-1 1 0,0 0 15,1 21-15,20-21 0,-21 21 0,1 0 16,-1 0-16,0 0 0,1 21 0,-22 0 16,0 0-16,0 1 15,0-1-15,-21 21 0,0-21 0,0 0 0,0 22 16,0-22-16,-21 0 0,-21 0 16,21 0-16,-22 1 0,1-1 15,0 0-15,-1 0 0,1-21 0,0 21 16,-1-21-16,1 0 0,0 21 15,21-21-15,-22 0 0,22 0 0,0 0 16,0 0 0,21-21-1,21 21-15,0-21 0,0 21 0,22-21 16,-22 21-16,21-21 0</inkml:trace>
  <inkml:trace contextRef="#ctx0" brushRef="#br0" timeOffset="8900.81">9842 3577 0,'0'-21'0,"0"42"0,0-63 16,0 21-16,0 0 0,0-1 0,-21 22 16,0-21-16,0 0 0,0 21 15,0 0-15,-1 0 0,1 0 0,-21 0 16,21 21-16,-22 0 0,1 1 15,21-1-15,-21 0 0,20 0 0,-20 21 16,21-20-16,0 20 0,0-21 16,-1 21-16,1-20 0,21-1 15,-21 0-15,21 0 0,0 0 0,0 0 16,0 1-16,21-1 0,0-21 16,1 0-16,-1 21 0,0-21 0,0 0 15,21 0-15,-20 0 0,-1 0 16,21 0-16,-21-21 0,0 21 0,22-21 15,-22-1-15,0 1 0,0 0 0,0 0 16,1 0-16,-1-22 0,0 22 16,-21-21-16,21 21 0,-21-22 0,0 22 15,0 0-15,0 42 32,0 0-32,0 1 0,-21-1 15,21 0-15,0 0 0,-21 21 16,21-20-16,-21-1 0,21 21 0,0-21 15,0 0-15,0 1 0,0-1 16,0 0-16,21 0 16,0-21-16,21 0 0,-21 0 0,1 0 15,20 0-15,-21 0 0,21 0 16,-20 0-16,20 0 0,-21 0 16,0-21-16,0 0 0,1 21 0,-1-21 15,-21-1-15,0 1 0</inkml:trace>
  <inkml:trace contextRef="#ctx0" brushRef="#br0" timeOffset="9264.45">10139 3789 0,'21'-42'0,"-21"20"15,-21 86-15,63-170 0,-21 85 0,-21-21 16,21 20-16,1 1 0,-1 0 0,21 0 16,-21 0-16,0 21 0,1 0 15,-1-21-15,0 21 0,0 0 0,0 0 16,0 0-16,1 0 0,-1 0 16,0 21-16,0-21 0,0 21 0,0 0 15,1 0-15,-22 0 0,21 22 16,-21-22-16,0 0 0,0 0 0,0 22 15,0-22-15,0 0 0,0 0 0,0 0 16,0 0-16,0 1 0,0-1 16,0 0-16,0 0 15,0-42 17,0 0-17,0 0-15,0-1 0,0 1 16,21 0-16,0-21 0,0 21 0,0-22 15,1 1-15,-1 21 0,21-22 16,0 1-16,1 0 0,-1 21 0,0-22 16,1 22-16,20 21 0,-20-21 0,-1 21 15,0-21-15,1 21 0,-22 0 16,21 0-16,-21 0 0,0 0 0</inkml:trace>
  <inkml:trace contextRef="#ctx0" brushRef="#br0" timeOffset="10459.16">2752 5779 0,'0'0'0,"-85"-43"31,85 22-31,-21 0 0,21 0 16,0 0-16,0-1 0,0 1 0,0 0 15,0 0-15,0-21 0,0 20 16,21 1-16,0 0 0,0 0 0,0 0 15,1 0-15,-1-1 0,0 22 16,0-21-16,0 21 0,22 0 16,-22 0-16,21 0 0,-21 0 15,0 21-15,1 22 0,20-22 0,-42 21 16,21 1-16,-21 20 0,21-21 16,-21 22-16,0-1 0,0-20 15,-21 20-15,0-20 0,0 20 0,0-21 16,-22 1-16,1-1 0,0 0 15,-1-20-15,1 20 0,0-21 0,-1 0 16,1 0-16,0 1 0,-1-1 0,22-21 16,-21 0-16,-1 0 0,22 0 15,0 0-15,0-21 0,-21 21 0,20-22 16,22 1-16,-21 0 0,21-21 16,-21 21-16,21-22 0,-21 1 15,21 0-15,0-1 0,0 22 16,0-21-16,42-1 0,-21 1 0,1 21 15,20-21-15,-21 20 0,21 22 16,1 0-16,-1 0 0,0 0 0,1 0 16,-1 22-16,0 20 0,-20-21 15,-1 21-15,0 1 0,0-1 0,0 0 16,0-20-16,-21 20 0,0 0 16,0 1-16,0-22 0,0 21 0,0-21 15,0 0-15,0 1 0,0-1 16,0 0-16,22 0 0,-22 0 15,21-21-15,0 21 16,0-21-16,0 0 0,0-21 16,1 21-16,-1-21 0</inkml:trace>
  <inkml:trace contextRef="#ctx0" brushRef="#br0" timeOffset="10663.11">3704 5969 0,'0'0'0,"21"-21"32,-21 0-1,21 0 16,1 21-47,-1 0 0</inkml:trace>
  <inkml:trace contextRef="#ctx0" brushRef="#br0" timeOffset="11440.18">5292 5546 0,'-22'0'31,"1"0"-15,21-21 0,0-1-16,21 22 15,1-21-15,-1 21 0,-21-21 16,21 0-16,0 0 0,21 21 0,-20-21 15,-1-1-15,0 1 0,0 21 16,0-21-16,-21 0 0,0 0 16,0 0-16,0-1 0,0 1 15,-21 21-15,-21 0 0,-1 0 16,1 0-16,0 0 0,-1 0 0,1 0 16,0 0-16,-1 21 0,1-21 15,0 22-15,-1-1 0,22 0 16,0 0-16,0 0 0,21 0 0,0 1 15,0 20-15,21-21 0,0 21 0,0 1 16,1-1-16,20 0 0,-21 1 16,21-1-16,-20 0 0,20 1 0,0 20 15,-21-20-15,1-22 0,20 21 16,-21 0-16,-21 1 0,0-22 16,0 0-16,0 21 0,-21-20 0,0-1 0,-22 0 15,1 0-15,0 0 16,-22 0-16,1-21 0,20 0 0,-20 0 15,-1 0-15,1 0 0,-1 0 0,1 0 16,-1-21-16,22 0 0,0 0 16,-1 0-16,1 0 0,21-22 0,0 22 15,0-21-15,-1-1 0,22 1 16,0 0-16,0-1 0,0 1 0,0 0 16,0-1-16,22 1 0,20 21 15,0 0-15,1-22 0,-1 43 16,0-21-16,22 0 0,-1 21 15,1 0-15,-1-21 0,1 21 0,-1 0 16,1 0-16</inkml:trace>
  <inkml:trace contextRef="#ctx0" brushRef="#br0" timeOffset="11771.63">5990 5609 0,'0'0'16,"0"-42"-1,0 21-15,-21 21 0,0-21 16,0 21-16,-1 0 0,1 0 16,0 0-16,0 0 0,0 21 15,-22 0-15,22 0 0,0 0 0,0 0 16,0 22-16,0-1 0,-1-21 16,22 22-16,-21-1 0,0 0 0,21 1 15,-21-1-15,21 0 0,0-21 0,0 22 16,0-22-16,0 0 15,0 0-15,0 0 0,21 1 0,0-22 0,0 0 16,22 21-16,-22-21 0,21 0 16,-21 0-16,22 0 0,-1 0 0,-21-21 15,22 21-15,-1-22 0,-21 1 0,21 0 16,-20 0-16,-1 0 16,0 0-16,21-1 0,-21-20 0,1 21 15,-1-21-15,-21-1 0</inkml:trace>
  <inkml:trace contextRef="#ctx0" brushRef="#br0" timeOffset="12137.59">6308 5630 0,'0'-21'0,"0"42"0,0-63 16,21 42-16,-21-21 0,0 0 15,21 0 1,0 21-16,0 0 0,0 0 16,1 0-16,-1 21 0,0 0 15,0 0-15,0 0 0,0 0 16,1 22-16,-1-22 0,0 21 15,0-21-15,0 22 0,-21-22 0,0 21 16,0-21-16,0 22 0,0-22 0,0 0 16,0 0-16,-21 0 0,0 1 15,0-1-15,0-21 0,-1 0 16,1 0-16,0 0 0,21-21 16,0-1-1,0 1-15,0 0 16,0-21-16,0 21 0,21-22 0,-21 22 15,21-21-15,1 21 0,-1-22 0,0 22 16,0 0-16,0-21 0,22 20 16,-22 22-16,21-21 0,-21 0 15,22 21-15,-22 0 0,21 0 16,-21 0-16,22 0 0,-22 0 0,0 0 16,0 0-16,0 0 0</inkml:trace>
  <inkml:trace contextRef="#ctx0" brushRef="#br0" timeOffset="13446.85">7239 6011 0,'0'0'0,"21"0"0,0 0 16,0-21-16,1 0 0,-1 0 15,-21 0-15,21 0 16,0-1-16,0-20 0,-21 21 0,0-21 15,21 20-15,-21-20 0,0 21 16,0-21-16,0 20 0,0 1 0,0 0 16,0 0-16,-21 21 0,0 0 0,0 0 15,0 0-15,0 0 0,-22 0 16,22 21-16,0 0 0,-21 0 0,20 22 16,1-22-16,0 21 15,0 1-15,0-1 0,0-21 0,21 21 16,-22 1-16,22-22 0,0 21 15,0-21-15,0 1 0,22-1 0,-1 0 16,0 0-16,21 0 0,-21-21 0,22 0 16,-1 21-16,0-21 0,1 0 15,-1 0-15,0 0 0,22 0 0,-22 0 16,22-21-16,-1 21 0,1-21 16,-22 0-16,22 0 0,-1-22 0,-21 22 15,1-21-15,-1 21 0,0-22 0,-20 1 16,-1 0-16,-21-1 0,0 22 15,0-21-15,0 0 0,0 20 0,0 1 16,0 0-16,0 0 16,-21 21-16,-22 0 0,22 0 15,0 21-15,-21-21 0,20 21 0,1 22 16,-21-22-16,21 21 0,0 0 16,21-20-16,0 20 0,0 0 0,0 1 15,0-22-15,0 21 0,0-21 16,0 22-16,21-22 0,0 0 15,0-21-15,21 21 0,-20 0 0,20-21 0,-21 0 16,21 0-16,1 0 0,20 0 16,-20 0-16,-1-21 0,0 0 15,1 0-15,-1 0 0,0-1 0,-21 1 16,22-21-16,-22 21 0,0-22 16,21 1-16,-42 0 0,22-22 0,-1 43 15,-21-21-15,21-1 0,-21 22 16,0 0-16,0 42 15,0 0 1,0 22-16,-21-22 0,21 21 16,-21 1-16,-1 20 0,22-21 15,0-20-15,-21-1 0,21 21 16,-21-21-16,21 0 0,-21 1 0,21-1 16,0 0-16,-21-21 15,0 0 1,21-21-1,0 0-15,0-1 0,21 1 16,-21 0-16,21 0 0,0-21 16,0-1-16,22 1 0,-22 0 0,0-1 15,21 1-15,1 0 0,-1 20 16,0-20-16,1 21 0,-1 0 0,0 0 16,1 21-16,-1 0 0,0 0 0,1 0 15,-22 0-15,0 21 0,0 21 16,0-21-16,-21 22 0,0-1 0,0 0 15,0 1-15,0-1 0,-21 0 16,0-21-16,21 22 0,-21-1 0,21-21 16,0 0-16,0 22 0,0-22 15,0 0-15,0 0 16,21-21-16,0 0 0,0 0 0,22 0 16,-22 0-16,21 0 0,-21 0 15,22 0-15,-1 0 0,0-21 0,-21 0 16,22 0-16,-1 0 0,0-1 15,1-20-15,-1 0 0,0-1 0,1 22 16,-22-21-16,0-22 0,0 22 16,0 21-16,-21-21 0,0 20 0,0 1 15,0 0-15,-21 21 0,0 0 16,0 0-16,0 0 0,-22 21 0,22 0 16,0 1-16,0 20 15,21-21-15,0 0 0,0 22 0,0-1 16,0 21-16,0-41 15,21-1-15,0 21 0,0-21 0,1 0 16,-22 1-16,21-1 0,0 0 16,-21 0-1,-21-21 1,-22 0-16,22 0 0,0 0 16,0 0-16,0-21 0,0 21 15,-1 0-15,1-21 0,0 21 16,21-21-16,0-1 0,0 1 15,21 0-15,0 0 16,1 0-16,-1 0 0</inkml:trace>
  <inkml:trace contextRef="#ctx0" brushRef="#br0" timeOffset="13951.56">10562 5165 0,'0'-21'16,"0"42"-16,0-64 0,0 1 0,0 21 15,-21 21-15,0 0 16,21 21-16,-21 0 0,-1 0 16,1 22-16,0-22 0,21 21 0,-21 1 15,0 20-15,21-21 0,-21 1 16,21 20-16,-22-20 0,22 20 16,-21-21-16,0 1 0,21-1 0,0 0 15,0 1-15,-21-1 0,21 0 16,-21-20-16,21-1 0,0 0 0,-21 0 15,21 0-15,0-42 32,0 0-32,0 0 15,0 0-15,21-1 16,0-20-16,0 0 0,0 21 0,0-22 16,64-41-16,-43 41 0,1 1 15,-1 21-15,0 0 0,-20-1 16,20 1-16,0 21 0,-21 0 0,22 0 15,-22 0-15,0 21 0,0 1 16,0-1-16,-21 0 0,0 0 0,0 21 16,0 1-16,0-22 0,0 21 0,0-21 15,-21 22-15,21-22 0,-21 21 16,0-21-16,0 1 0,21-1 0,-21 0 16,21 0-16,-22-21 0,22 21 15,-21 0-15,42-42 47,1 21-47,-1-21 0,0 0 16</inkml:trace>
  <inkml:trace contextRef="#ctx0" brushRef="#br0" timeOffset="14375.1">11303 5503 0,'0'0'0,"21"-42"0,-21 21 0,0 0 16,-21 21 15,0 21-31,0 0 0,-1 0 16,1 22-16,-21-22 15,21 21-15,0 0 0,-1 1 0,1-22 16,0 21-16,0 1 0,21-1 0,0-21 16,0 0-16,0 22 0,0-22 15,0 0-15,21 0 0,0-21 0,0 21 16,1-21-16,20 0 0,-21 0 15,21 0-15,-20 0 0,20 0 0,-21 0 16,21-21-16,-20 0 0,20 0 0,-21 0 16,0-22-16,0 22 0,1-21 15,-1-22-15,0 22 0,-21 0 0,0-1 16,0 1-16,0 0 0,0-1 16,0 22-16,0 0 0,-21 0 15,0 21-15,-22 0 0,22 0 16,-21 0-16,-1 0 0,22 21 0,-21-21 15,0 21-15,20 0 0,1 0 0,0 1 16,0 20-16,0-21 0,21 0 16,0 0-16,0 1 0,0 20 0,0-21 15,21-21-15,0 21 0,-21 0 16,42-21-16,-20 0 0,-1 0 0,21 0 16</inkml:trace>
  <inkml:trace contextRef="#ctx0" brushRef="#br0" timeOffset="14692.11">12065 5122 0,'0'-42'15,"0"84"-15,0-105 0,0 21 0,0 20 0,0-20 16,0 21-16,0 42 16,0 0-1,-21 0-15,0 22 0,-1-1 16,1 0-16,21 1 0,-21-1 0,0 22 15,0-22-15,0 21 0,-1 1 0,1-22 16,0 22-16,21-1 0,-21-20 16,21 20-16,-21-21 0,21 1 15,0-1-15,0 0 0,0-20 16,0-1-16,0 0 0,0 0 0,21 0 16,0-21-16,0 0 0,0 0 15,1 0-15,-1 0 0,0 0 16,0 0-16,0 0 0,0-21 0,1 0 15,20 0-15,-21-22 0,0 22 16,22 0-16</inkml:trace>
  <inkml:trace contextRef="#ctx0" brushRef="#br0" timeOffset="14947.23">11959 5249 0,'0'0'0,"-21"0"0,-21 0 15,63 0 1,0 0 0,0 0-16,21 0 0,1 0 15,20 0-15,-20 0 0,20 0 0,1 0 16,-1 0-16,-21 0 0,22 0 0,-22 0 16,1 0-16,-1 0 0,0 0 15,-21 0-15,1 0 0</inkml:trace>
  <inkml:trace contextRef="#ctx0" brushRef="#br0" timeOffset="15219.31">13187 6181 0,'0'42'31,"0"-63"16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1T11:45:22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720 0,'21'21'0,"-21"0"16,22 0-1,-22 0 1,21-21-16,0 0 15,0 0-15,0 0 0,0 0 16,1-21-16,20 21 0,-21-21 16,21 0-16,1 0 0,-22 0 0,21 21 15,-21-22-15,1 1 0,-1 0 16,0 0-16,-21 0 0,0 0 0,0-1 16,0 1-16,-21 0 15,-22 21-15,22-21 0,-21 21 16,0 0-16,-1 0 0,1 0 0,0 21 15,-1 0-15,1-21 16,0 21-16,-1 1 0,1-1 0,0 0 16,20 0-16,-20 0 0,21 22 15,21-22-15,0 0 0,-21 0 0,21 0 16,0 0-16,0 1 0,0 20 16,21-21-16,0 0 0,21 0 15,-20 1-15,20-1 0,0 21 0,22-21 16,-22 0-16,22 1 0,-22-1 15,0 0-15,22 21 0,-22-21 16,-21 1-16,22-1 0,-22 21 0,0-21 16,-21 0-16,0 1 0,0 20 15,-42-21-15,20 0 0,-41 0 16,21 1-16,-22-1 0,1 0 0,-1 0 16,1-21-16,-22 0 0,21 0 15,1 0-15,21 0 0,-22 0 16,22 0-16,-1-21 0,22 0 15,-21 0-15,21-1 0,0 1 0,-1-21 16,22 21-16,0 0 0,0-22 0,0 22 16,0 0-16,0 0 0,0 0 15,0-1-15,0 1 0,0 0 16,22 21-16,-1-21 0,0 21 16,0 0-16,0-21 0,0 21 0,22-21 15,-22 21-15,21 0 0,1 0 16</inkml:trace>
  <inkml:trace contextRef="#ctx0" brushRef="#br0" timeOffset="1071.83">3471 889 0,'0'0'0,"0"-21"0,0 0 0,0 0 16,0-1-16,-21 22 16,0 0-1,0 0-15,0 0 0,-1 22 0,1-1 16,0 0-16,0 0 0,0 0 16,0 22-16,21-22 0,0 21 15,-22 0-15,1-20 0,21 20 0,0 0 16,0-21-16,0 22 0,0-22 15,0 21-15,0-21 0,0 1 0,0-1 16,0 0-16,0 0 16,0 0-16,21 0 0,1-21 15,-1 0-15,0 0 0,0 0 16,0 0-16,0 0 0,1 0 0,20 0 16,-21-21-16,21 0 0,-20 0 15,20 21-15,-21-21 0,21 0 0,1-22 16,-22 22-16,21 0 15,-21-21-15,1 20 0,-1-20 0,0 21 16,0-21-16,0 20 0,-21 1 16,0 0-16,0 0 0,0 0 0,21 21 15,-21 21 17,-21-21-32,0 21 0,21 21 0,0-20 15,-21-1-15,21 21 0,-21-21 16,21 22-16,0-22 0,0 0 0,0 21 15,0-21-15,0 1 0,0-1 16,0 0-16,0 0 0,21-21 0,0 21 16,0-21-16,22 0 15,-22 0-15,0 0 0,0 0 0,0 0 16,22 0-16,-22 0 0,0-21 16,0 0-16,0 21 0,22-21 0,-22-22 15,0 22-15,0 0 0,-21-21 16,21 21-16,0-1 0,1-20 15,-22 21-15,0 0 0,21 0 16,-21-1-16,21 1 0,-21 0 0,0 0 16,0 42 15,0 0-31,0 0 16,0 1-16,-21-1 0,21 0 15,-21 21-15,21-21 0,0 1 0,-22 20 16,22-21-16,0 0 0,0 22 15,0-22-15,0 0 0,0 0 0,0 0 16,22 0-16,-1 1 16,0-22-16,0 0 0,0 0 15,0 0-15,22 0 0,-22 0 0,21 0 16,-21 0-16,22-22 0,-1 22 16,0-21-16,-20 0 0,20 0 0,-21-21 15,0 20-15,0-20 0,1 0 16,-22-1-16,0 1 0,0 0 15,0-22-15,0 22 0,0 21 16,-22-22-16,-20 22 0,21 0 0,-43-21 16,22 42-16,-64 0 15,43 42 1,20-21-16,22 0 0,0 22 16,0-22-16,0 21 0,0 1 15,21-22-15,0 21 0,0-21 0,0 22 16,0-22-16,0 0 0,0 21 15,0-21-15,21 1 0,0-1 0,0 0 16,0-21-16,0 21 0,1-21 16,20 0-16,-21 0 0,0 0 0,22 0 15,-1-21-15</inkml:trace>
  <inkml:trace contextRef="#ctx0" brushRef="#br0" timeOffset="1372.82">5292 656 0,'0'-21'0,"0"42"0,0-63 16,0 21-16,0 0 0,0-1 15,-22 44 1,22-1 0,-21 0-16,21 0 0,0 0 15,0 22-15,-21-1 0,21 0 0,-21 1 16,21 20-16,-21-21 0,21 22 15,0-22-15,0 1 0,-21-1 0,21 0 16,0 1-16,0-1 16,0 0-16,0-21 0,0 1 0,0-1 15,0 0-15,0 0 0,21-21 16,0 0-16,0 0 0,0 0 16,0 0-16,22 0 0,-22-21 0,0 21 15,0-21-15,22 0 0</inkml:trace>
  <inkml:trace contextRef="#ctx0" brushRef="#br0" timeOffset="1658.66">5969 487 0,'0'-21'0,"0"42"0,-21-42 0,0 21 15,-1 21-15,1 0 16,0 0-16,21 0 0,-21 22 0,0-1 15,0 0-15,-1 22 0,22-22 16,-21 22-16,0-1 0,0 1 0,0-22 16,21 22-16,-21-22 0,21 21 15,-22-20-15,22-22 0,0 21 0,0-21 16,0 1-16,0-1 0,0 0 16,0 0-16,22-21 0,-1 0 15,0 0-15,0 0 16,0 0-16,0 0 0,1-21 15,-1 0-15,0 0 0,0-1 0,0 1 16</inkml:trace>
  <inkml:trace contextRef="#ctx0" brushRef="#br0" timeOffset="2288.84">6710 445 0,'0'0'15,"-21"0"-15,-1 0 0,1 0 0,0 0 16,0 0-16,0 0 0,0 0 16,-1 21-16,22 0 0,-21 0 0,21 0 15,-21 22-15,21-22 0,-21 21 16,21 0-16,0 1 0,0 20 0,0-20 15,0-1-15,0 21 0,0-20 16,-21-1-16,21 0 0,0 1 0,0-1 16,-21 0-16,21-20 0,0 20 15,0-21-15,0 0 0,0 0 0,0 1 16,0-1-16,-22-21 16,22-21 15,0-1-31,0 1 0,0 0 15,0 0-15,0 0 0,0-22 0,0 22 16,0-21-16,0 0 0,0 20 16,22-41-16,-1 21 0,0 20 15,0 1-15,0 0 0,22 0 16,-22 0-16,21 0 0,0-1 0,-20 22 16,20 0-16,0 0 15,1 0-15,-22 22 0,21-1 0,-21 0 16,0 21-16,1-21 0,-22 22 15,0-22-15,0 21 0,0-21 0,0 22 16,-22-22-16,1 0 0,-21 21 16,0-20-16,20-1 0,-20 0 0,0 0 15,-1 0-15,22-21 0,-21 21 16,0-21-16,20 22 0,-20-22 0,21 21 16,0-21-16,0 0 0,-1 0 15,1 0 1,21-21-1,21 21-15,1-22 0,-1 22 16,21-21-16</inkml:trace>
  <inkml:trace contextRef="#ctx0" brushRef="#br0" timeOffset="2799.41">7599 826 0,'0'-43'0,"0"86"0,0-107 16,-21 43-16,-1 21 0,22-21 0,-21 21 15,0 0-15,0 0 0,-21 0 16,20 0-16,1 21 0,-21 0 16,21 0-16,-22 0 0,1 22 15,21-1-15,-21 0 0,20 1 0,-20-1 16,0 0-16,21 1 0,-1-1 15,1-21-15,0 22 0,21-22 0,-21 21 16,21 0-16,21-20 16,0-1-16,0-21 0,1 0 15,20 0-15,-21 0 0,21 0 16,-20 0-16,20 0 0,-21-21 0,21-1 16,-20 1-16,20 0 0,-21 0 15,0-21-15,22-1 0,-22 1 16,-21 21-16,21-22 0,-21 1 0,21 0 15,-21-1-15,0 22 0,21 0 16,-21 0-16,0 42 16,0 0-16,-21 0 15,0 22-15,21-1 0,-21-21 16,21 22-16,-21-1 0,21-21 0,0 21 16,0 1-16,0-22 0,0 0 15,0 0-15,0 0 0,0 1 0,21-22 16,0 21-16,0-21 0,0 21 0,0-21 15,22 0-15,-22 0 0,21 0 16,1 0-16,-1-21 0,0 0 0,-21 21 16</inkml:trace>
  <inkml:trace contextRef="#ctx0" brushRef="#br0" timeOffset="3210.7">7980 1058 0,'0'-42'0,"0"84"0,-21-105 0,21 42 16,0 0-16,0-1 0,0 1 15,0 0-15,21 0 16,0 0-16,21 21 0,-21 0 16,22 0-16,-22 0 15,21 0-15,1 0 0,-22 21 0,21-21 0,0 42 16,-20-21-16,-1 1 16,0 20-16,0-21 0,0 21 0,-21 1 15,0-22-15,0 21 0,0-21 16,0 22-16,0-22 0,0 0 0,0 0 15,-21 0-15,0 1 0,0-22 16,21 21-16,-21-21 0,-1 0 16,22 21-16,-21-21 0,21-21 15,0 0 1,0-1-16,0 1 16,21-21-16,22 21 0,-22-22 0,0 1 15,21-21-15,-20 20 0,20 1 16,0-22-16,22 1 15,-22 21-15,0 20 0,1 1 16,-1 0-16,0 21 0,-20 0 0,-1 0 16,21 0-16,-21 0 0,0 0 0,1 0 15,-22 21 1,0 0-16</inkml:trace>
  <inkml:trace contextRef="#ctx0" brushRef="#br0" timeOffset="3947.88">2857 1969 0,'0'0'0,"-42"0"0,21 0 15,0 0-15,0 0 0,-1 0 16,1 0-16,0 0 0,0 0 15,0 0-15,0 0 0,-1 0 16,1 0-16,64 0 31,-22 0-31,21 0 0,22 0 16,-1 0-16,22 0 0,-22 0 16,43 0-16,0 0 0,0 0 0,42 0 15,0 0-15,0 0 0,22 0 16,-1 0-16,0 0 0,22 0 0,-1 0 15,1 0-15,-1 0 0,22 0 16,-22 0-16,1 0 0,-1 0 16,1 0-16,-1 0 0,-20 0 15,20 0-15,-20 0 0,-1 0 0,-21 0 16,0 0-16,-21 0 0,0 0 16,0 0-16,-21 0 0,0 0 0,-21 0 15,-1 0-15,-20 0 0,-22-22 16,0 22-16,1 0 0,-22 0 15,0 0-15,-42-21 16,0 21-16,-22 0 16,1 0-16,0 0 0,-22 0 15,1 0-15,-1 0 0</inkml:trace>
  <inkml:trace contextRef="#ctx0" brushRef="#br0" timeOffset="4606.51">2392 2074 0,'0'0'0,"-21"0"32,-1 0-32,44 0 93,-1 0-93,0 0 0,21 22 0,1-22 16,20 0-16,1 0 0,20 0 16,1 0-16,0 0 0,-1 0 0,22 0 15,0 0-15,21 0 0,21 0 16,0 0-16,0 0 0,22 0 0,-1 0 15,0-22-15,22 22 0,-1 0 16,1 0-16,-1 0 0,-20-21 16,20 21-16,1 0 0,-1 0 0,-20 0 15,20 0-15,-21 0 0,1 0 16,-1 0-16,-21 0 0,149-21 16,-170 21-16,-22 0 0,1 0 15,0 0-15,-21 0 0,-1 0 16,-20 0-16,-1 0 0,-20 0 0,-1 0 15,0 0-15,-20 0 0,-1 0 16,0 0-16,-42 0 31,0 0-31,-1-21 0,1 21 16,0 0-16,0 0 16,21-21-16,-21 21 0,0 0 0</inkml:trace>
  <inkml:trace contextRef="#ctx0" brushRef="#br0" timeOffset="4738.47">7895 2032 0,'0'0'0,"21"0"0,0 0 16,1 0-16,-22 21 16</inkml:trace>
  <inkml:trace contextRef="#ctx0" brushRef="#br0" timeOffset="6684.3">2053 3768 0,'0'0'0,"0"-21"0,21 21 15,-21-22-15,0 1 0,0 0 16,-21 21 47,0 21-63,0 0 15,21 1-15,0-1 0,-21-21 16,-1 42-16,22-21 0,0 0 15,-21 22-15,0-1 0,21 0 0,-21 1 16,21 20-16,0-20 0,-21 20 16,21 1-16,0-22 0,0 21 15,0 1-15,-21-22 0,21 22 16,0-1-16,0 1 0,0-1 0,0 22 16,0-22-16,0 22 0,0 0 15,0-1-15,-22 1 0,1 0 0,21-1 16,-21 1-16,21 21 0,-21-21 15,0 20-15,21-20 0,-21 0 16,-1 21-16,1-22 0,21 22 0,-21 0 16,0-21-16,0 20 0,0 1 0,-1-21 15,22 21-15,-21-22 0,0 22 16,0 0-16,0 0 0,0 0 16,-1 0-16,22-1 0,-21-20 15,0 21-15,0 0 0,21 0 0,-21-1 16,0 1-16,21-21 0,0 21 15,-22-22-15,22 22 0,-21-21 0,0 21 16,21-22-16,0 22 0,-21-21 16,0 0-16,21-22 0,0 22 0,-21-22 15,-1 22-15,22-22 0,-21 1 16,21-1-16,0-20 0,0 20 0,0-20 16,-21-1-16,21 0 0,0 1 15,0-1-15,0-21 0,0 0 0,0 0 16,0-42 15,21 0-31,0 0 0,-21-21 16,22-22-16,-1 22 0,0-43 0</inkml:trace>
  <inkml:trace contextRef="#ctx0" brushRef="#br0" timeOffset="7867.32">2011 3683 0,'-21'0'0,"42"0"78,0 0-63,0 0-15,0 0 0,22 0 16,-22 0-16,42 0 0,-20 0 0,20 0 16,22 0-16,-1 0 15,1 0-15,0 0 0,21 0 0,-22 0 16,1 0-16,21 0 0,-22 0 15,22 0-15,21-21 0,-21 21 0,21-21 16,0 21-16,0 0 0,21-21 16,0 21-16,22-22 0,-1 22 0,22-21 15,-1 21-15,1-21 0,-1 21 16,22-21-16,-1 21 0,1 0 0,21-21 16,0 21-16,0 0 0,-22 0 15,22-21-15,0 21 0,-21 0 0,20 0 16,-20 0-16,0-22 15,-1 22-15,22-21 0,-21 21 0,-22 0 16,22 0-16,0-21 0,-1 21 16,1 0-16,-21-21 0,20 21 0,-41-21 15,20 21-15,-21-21 0,1 21 16,-22 0-16,-21-22 0,-21 22 0,0 0 16,-22-21-16,-20 0 0,-1 21 15,-20 0-15,-1 0 0,-21-21 0,21 21 16,-20-21-1,-22 0 17,-22 21-17,1 0 1,0 0-16,0 0 0,0 0 16,0 0-16,-1 0 15</inkml:trace>
  <inkml:trace contextRef="#ctx0" brushRef="#br0" timeOffset="8559.2">11642 3366 0,'0'21'94,"0"0"-78,0 0-16,0 0 15,0 0 1,0 1-16,0-1 0,0 21 16,0-21-16,0 0 0,0 1 15,0 20-15,0-21 0,0 21 0,0 1 16,-22-1-16,22 0 0,-21 1 16,21 20-16,0 1 0,0-1 0,-21 22 15,0-22-15,0 1 0,0 21 0,-1-22 16,1 22-16,0-1 0,0 1 15,0 21-15,-22-21 0,22 20 0,0-20 16,0 21-16,-21-21 16,20 20-16,1 1 0,0-21 0,0 21 15,21 0-15,-21-1 0,0-20 0,-1 21 16,1 106-16,0-107 16,0 1-16,-21 106 0,20-127 15,22 20-15,-21 1 0,0 0 16,0-21-16,21 21 0,0-22 0,-21 1 15,0 0-15,21-1 0,0 1 16,0 0-16,-22-22 0,1 22 16,21-22-16,-21 22 0,0-22 0,21 1 15,0-1-15,-21-20 0,21-1 0,-21 22 0,21-22 16,-22-21-16,22 21 16,0-20-16,0 20 0,0-21 0,0 0 15,0 0-15,0 1 0,0-1 16,-21-21 15,0 0-15</inkml:trace>
  <inkml:trace contextRef="#ctx0" brushRef="#br0" timeOffset="9967.32">1312 9758 0,'-21'21'0,"0"-21"0,0 0 15,0 21-15,-1-21 16,1 0-16,21 21 47,21-21-16,1 0-31,-1 0 16,0 0-16,21 0 0,1 0 0,-1 0 15,0 0-15,1 0 16,-1 0-16,85 0 0,-64 0 0,1-21 16,-1 21-16,1-21 15,-1 21-15,22 0 0,0 0 0,21-21 16,-22 21-16,22 0 0,0-21 16,0 21-16,0 0 0,-22 0 0,22-21 15,0-1-15,0 22 0,21 0 16,-21 0-16,21-21 0,-22 21 15,22 0-15,-21-21 0,21 21 0,0 0 16,0-21-16,0 21 0,0-21 16,21 21-16,-21 0 0,0-21 0,0 21 15,0 0-15,22-22 0,-22 22 0,21 0 16,0 0-16,-21-21 0,0 21 16,21 0-16,-21 0 0,0 0 15,21 0-15,-21-21 0,0 21 0,0 0 16,0 0-16,-21 0 0,21 0 15,-21-21-15,21 21 0,-21 0 0,21 0 16,-21 0-16,21 0 0,-22 0 16,1 0-16,-21 0 0,21 0 0,-22 0 15,1 0-15,21 0 0,-21 0 0,-1 0 16,1 0-16,21 0 0,-43 0 16,22 0-16,0 0 0,-22 0 0,1 0 15,-1 0-15,1 0 0,-1 0 16,1 0-16,-22 0 0,21 0 15,-20 0-15,20 0 0,-20 0 0,-1 0 16,0 0-16,1 0 0,-1 0 16,0 0-16,1 0 0,41 0 15,-41 0-15,-22 0 0,21 0 0,0 0 16,-20 0-16,20 0 0,-21 0 16,21 0-16,-20 0 0,-1 0 0,0 0 15,0 0-15,0 0 16,0 0-16,1 0 0,-1 0 15,0 0-15,0 0 16,0 0-16,0 0 16,1 0-1,-22-21 79,-22 21-63,22-21-31,-21 21 16,0-22 0</inkml:trace>
  <inkml:trace contextRef="#ctx0" brushRef="#br0" timeOffset="11042.98">10710 8657 0,'0'21'78,"0"1"-62,0-1-16,0 0 15,0 0-15,0 0 0,0 0 16,0 1-16,0-1 0,-21 0 0,21 21 16,0-21-16,0 1 0,-21-1 15,21 0-15,0 21 0,0-21 16,0 1-16,0 20 0,0-21 0,-21 0 16,21 22-16,0-22 0,0 0 15,-21 0-15,21 0 0,0 0 0,0 1 16,0-1-16,0 0 0,0 0 15,-22 0-15,22 0 32,22-21 46,-22-21-63,0 0 1</inkml:trace>
  <inkml:trace contextRef="#ctx0" brushRef="#br0" timeOffset="12530.54">1333 9208 0,'22'0'78,"-1"0"-62,0 0-16,0 0 16,0 0-16,0 0 15,1 0-15,-1 0 0,0 0 0,0 0 16,21 0-16,1 0 0,-1 0 16,-21 0-16,22 0 0,-1 0 0,21 0 15,-20 0-15,-1-22 0,0 22 16,22 0-16,-1 0 0,1-21 0,-1 21 15,107 0 1,-86-21-16,1 21 0,0 0 0,-1 0 0,1 0 16,0-21-16,-1 21 0,1 0 15,0 0-15,21 0 0,84-21 16,-84 21-16,0 0 16,0 0-16,-1 0 0,1-21 0,-21 21 15,21 0-15,0 0 0,-1 0 16,1 0-16,0 0 0,0 0 0,0 0 15,0 0-15,-1 0 0,-20 0 16,21 0-16,0 0 0,0 0 0,-1 0 16,1 0-16,0 0 0,0 0 0,-21 0 15,20 0-15,-20 0 0,0 0 16,-1 0-16,1 0 0,0 0 0,-1 0 16,22 0-16,-21 0 0,0 0 15,-1 0-15,1 0 0,0 0 16,-1 0-16,-20 0 0,20 0 0,-20 0 15,21 0-15,-1 0 0,-20 0 16,20 0-16,1 0 0,0 0 0,-1 0 16,1 0-16,-21 0 0,20 0 15,-20 0-15,-1 0 0,22 0 0,-22 0 16,1 0-16,-1 0 0,1 0 16,-1 0-16,1 0 0,-1 0 0,1 0 15,21 0-15,-22 0 0,1 0 16,-1 0-16,1 0 0,-22 0 0,21 0 15,-20 0-15,20 0 0,-20 0 16,20 0-16,-21 0 0,1 0 16,-1 0-16,0 0 0,1 0 0,-1 0 15,0 0-15,22 0 0,-22 0 16,1 0-16,-1 0 0,21 0 0,-20 0 16,-1 0-16,22 0 0,-22 0 15,0 0-15,22 0 0,-22 0 16,-21 0-16,43 0 0,-43 0 15,0 0-15,0 0 0,0 0 16,1 0-16,-1 0 0,0 0 16,0 0-1,0 0-15,0 0 16,1 0 0,-22-22 15,0 1-16,-22 21-15</inkml:trace>
  <inkml:trace contextRef="#ctx0" brushRef="#br0" timeOffset="14443.44">10837 3366 0,'0'0'0,"21"0"15,-21 21 48,0 0-48,0 0 1,0 0-16,0 0 16,0 1-16,0-1 15,0 0-15,0 0 0,0 0 16,0 0-16,0 1 0,0-1 15,0 0-15,0 0 16,0 0-16,0 0 0,0 1 0,0-1 16,0 0-16,0 0 0,0 0 15,0 0-15,0 1 0,0-1 16,0 0-16,0 0 0,0 21 0,0-20 16,0 20-16,0-21 0,0 21 15,-21-20-15,21 20 0,0 0 0,0-21 16,-21 22-16,21-22 0,0 21 0,-21-21 15,21 22-15,0-22 16,0 21-16,0-21 0,0 1 0,0 20 16,0-21-16,0 0 0,0 22 15,0-22-15,0 0 0,0 21 0,0-21 16,0 22-16,0-22 0,-21 21 0,21-21 16,0 22-16,-21-1 0,21-21 15,0 22-15,0-1 0,0-21 0,0 21 16,0-20-16,0 20 0,-22-21 15,22 21-15,0-20 0,-21-1 0,21 0 16,0 21-16,0-21 0,0 1 16,-21-1-16,21 21 0,0-21 15,-21 0-15,21 1 0,-21 20 0,21-21 16,0 21-16,0-20 0,-21 20 0,21-21 16,-22 43-16,1-22 15,21-21-15,-21 21 0,21-20 0,0 20 16,0-21-16,-21 0 0,21 22 15,-21-22-15,21 21 0,-21-21 0,21 0 16,-22 22-16,22-22 0,0 0 16,0 0-16,-21 22 0,21-22 15,-21 21-15,21-21 0,-21 22 0,21-1 16,0-21-16,0 21 0,0 1 0,-21-22 16,21 21-16,-21 1 0,21 20 15,0-21-15,-22-20 0,22 20 16,0 0-16,-21-21 0,21 22 0,0-22 15,0 21-15,0 1 0,0-22 16,0 21-16,-21 0 0,21 1 0,0-1 16,0 0-16,-21-20 0,21 20 0,0 0 15,0 1-15,0-1 0,0 0 16,0-21-16,0 22 0,-21-1 0,21-21 16,0 22-16,-21-1 0,21-21 0,0 21 15,0-20-15,0 20 16,0 0-16,0-21 0,-22 22 0,22-1 0,0-21 15,-21 22-15,21-1 0,0 0 16,-21-21-16,21 22 0,0-22 16,0 21-16,0-21 0,0 22 0,-21-22 15,21 21-15,0-21 0,0 1 0,-21-1 16,21 21-16,0-21 0,0 0 16,0 1-16,0 20 0,0-21 0,0 0 15,0 22-15,0-22 0,0 0 0,0 0 16,0 21-16,0-20 0,0-1 15,0 21-15,0-21 0,0 0 0,-21 43 16,21-43-16,0 0 16,0 0-16,0 1 0,0-1 15,0 0-15,0 0 0,0 0 0,0 0 16,0 1-16,0-1 0,0 0 16,0 0-16,0 0 15,21-21 1,-21-21 31,0 0-32</inkml:trace>
  <inkml:trace contextRef="#ctx0" brushRef="#br0" timeOffset="15447.69">3111 10689 0,'0'0'0,"-105"0"31,83 0-15,44 0 15,-1 0-16,21 0-15,-21 0 0,43 0 0,-22 0 16,22 0-16,20 0 0,1 0 16,0 0-16,20 0 0,86 0 15,-85 0-15,0 0 0,21 0 16,0 0-16,0 0 0,0 0 0,21 0 16,-21 0-16,0 0 0,21 21 15,-21-21-15,21 0 0,0 0 0,0 0 16,1 22-16,-1-22 0,0 0 0,0 0 15,0 0-15,-21 0 0,21 21 16,1-21-16,-22 0 0,-22 0 16,22 0-16,-42 0 0,21 0 15,-21 21-15,-1-21 0,-20 0 0,-1 0 16,1 0-16,-1 0 0,-20 0 0,-1 0 16,-21 0-16,21 0 0,-20 0 15,-1 0-15,-21-21 31,-21 21-15,-1 0-16,1 0 0,0-21 16,0 21-1,0 0-15,0-22 0,-1 22 0</inkml:trace>
  <inkml:trace contextRef="#ctx0" brushRef="#br0" timeOffset="15915.5">7472 10414 0,'0'0'0,"-21"0"16,-1 0-16,22 21 16,0 0-16,0 1 15,0-1-15,22 0 16,-1 0-16,0 0 0,0-21 0,0 21 15,22-21-15,-22 22 16,21-22-16,-21 21 0,22-21 0,-1 0 16,0 0-16,1 21 0,-22-21 15,21 0-15,-21 0 0,43 0 16,-43 0-16,0 0 16,-42 0-1,0 0 1,0 21-16,-1 0 0,1-21 15,-21 21-15,21 1 0,-22-1 0,22 0 16,-21 0-16,0 0 0,20 22 0,-20-22 16,0 0-16,-1 0 15,1 21-15,0-20 0,21-1 0,-22 21 16,1-21-16,21 0 0,-22 1 0,22-1 16,0 0-16,0 0 0,21 0 15,-21 0-15,0 1 16,21-44 15,0 1-31,21 21 0</inkml:trace>
  <inkml:trace contextRef="#ctx0" brushRef="#br0" timeOffset="16947.36">9017 10583 0,'-21'0'32,"0"0"-17,21-21 17,0 0-32,0 0 15,21 0-15,0 0 0,0 21 16,0-22-16,0 1 0,22 21 15,-22-21-15,0 0 0,21 21 0,-20 0 16,20-21-16,-21 21 16,21 0-16,-20 0 0,-1 0 0,0 0 0,0 0 15,0 21-15,0 0 16,-21 0-16,0 0 0,0 1 0,0-1 16,0 0-16,0 21 0,0-21 0,-21 22 15,0-22-15,0 21 0,21-21 16,-21 22-16,0-22 0,-1 0 0,1 0 15,0 22-15,0-22 0,0 0 16,0-21-16,-1 21 0,1 0 0,0 0 16,0-21-16,21 22 0,-21-22 15,21 21-15,-21-21 0,42 0 32,0-21-17,0 21-15,0-22 0,0 1 16,22 21-16,-22-21 0,21 0 15,-21-21-15,22 20 0,-1 1 0,0-21 16,-20 0-16,20 20 0,0-20 16,-21 0-16,22-1 0,-22 22 0,21-21 15,-21 0-15,1 20 0,-1 1 16,0 0-16,-21 0 0,0 0 0,21 0 16,-21-1-16,0 44 46,-21-1-46,0 0 0,0 21 16,-1-21-16,1 22 0,21-22 16,-42 64-16,21-43 0,0-21 15,-1 21-15,22 1 0,0-22 16,0 0-16,0 21 0,0-20 0,0-1 16,0 0-16,0 0 15,22-21-15,-1 0 0,21 0 0,-21 0 16,22 0-16,-22 0 0,21 0 0,0 0 15,22 0-15,-22 0 16,1-21-16,-1 0 0,21 0 0,-20-1 16,-1 1-16,43-21 0,-43 0 15,0 20-15,-20 1 0</inkml:trace>
  <inkml:trace contextRef="#ctx0" brushRef="#br0" timeOffset="17906.61">12763 4445 0,'0'-21'0,"0"42"0,0-63 16,22 21-16,-22-22 0,21 22 15,-21 0-15,0 0 0,0 0 0,0-1 16,0 1-16,0 0 0,0 0 16,0 42 15,0 0-31,-21 0 0,-1 22 0,1-22 15,0 42-15,21-20 16,-21-1-16,21 22 0,-21-1 0,0 1 16,21-1-16,-22 22 0,1-22 15,21 22-15,-21 0 0,0-1 0,0 1 16,21 0-16,-21-1 0,-1 22 0,22-21 16,-21 21-16,0-1 0,21-20 15,-21 21-15,21-21 0,-21 20 0,21 1 16,-21 0-16,-1 0 0,22 0 0,-21 0 15,21-1-15,-21 1 0,0 0 16,21 0-16,-21 0 0,0 0 0,21-22 16,-22 22-16,1-21 0,0 21 15,0-22-15,0 1 0,0 0 16,-1-22-16,1 22 0,0-22 0,21-20 16,-21 20-16,0-21 0,21-20 0,0 20 15,0-21-15,0-42 31,21-21-31,0-1 0,0 1 0,22-22 16</inkml:trace>
  <inkml:trace contextRef="#ctx0" brushRef="#br0" timeOffset="18827.82">12848 4255 0,'-21'-43'31,"0"43"-31,0 0 0,-1 0 15,1 21-15,21 1 0,-21-1 0,0 0 16,0 0-16,0 21 16,-1-20-16,1 20 0,0 0 0,-21 22 15,21-22-15,-1-21 16,1 22-16,0-22 0,21 21 0,0-21 16,-21 0-16,21 1 0,-21-1 15,21 0-15,0-42 31,0 0-31,0-1 0,0 1 16,21 0-16,0 0 0,-21 0 16,21-22-16,0 22 0,1-21 0,-1 0 15,0-1-15,0 1 0,0 0 16,22-64-16,-22 63 0,0 1 16,21 0-16,-21-1 0,1 1 15,-1 21-15,0 0 0,-21 0 16,21 21-16,0 0 15,-21 21-15,0 0 16,0 0-16,0 21 0,0-20 16,21 20-16,-21 0 0,22 22 15,-22-22-15,0 0 0,0-20 16,0 20-16,21-21 0,-21 21 0,0-20 16,21-1-16,-21 0 0,0 0 15,0 0-15,0 0 0,0 1 31,21-22-15,-21-22 15,0 1-31,21 21 0,-21-21 0</inkml:trace>
  <inkml:trace contextRef="#ctx0" brushRef="#br0" timeOffset="19786.82">13991 4191 0,'0'0'0,"42"-42"31,-20 21-31,20 21 0,-21 0 16,0 0-16,0 0 0,1 0 0,-1 0 15,0 0-15,0 21 16,-21 0-16,0 0 0,0 0 0,0 0 15,0 22-15,0-22 0,0 21 16,-21-21-16,0 1 0,0 20 16,-1-21-16,22 0 0,-21 0 0,21 1 15,-21-1-15,21 0 0,0 0 16,0 0-16,21-21 16,0 0-1,22 0-15,-22 0 0,21 0 0,-21 0 16,22 0-16,-1-21 0,0 0 15,1 21-15,-1-21 0,-21-22 0,22 22 16,-1 0-16,-21-21 0,0 21 16,0-22-16,1 22 0,-1-21 15,0 21-15,-21-1 0,0-20 16,0 21-16,0 0 0,0 0 16,0 42 15,0 0-31,0 0 15,0 21-15,-21-20 0,21 20 0,0 0 16,-21 1-16,21-22 0,0 21 16,0 22-16,0-22 0,-22 0 15,22 22-15,-21-1 0,21 1 0,-21-1 16,21 22-16,0-22 0,0 22 16,0-21-16,0-1 0,0 22 0,0-22 15,0 1-15,21 20 0,0-20 16,1-1-16,-22 22 0,21-21 0,0-1 15,0 1-15,0-22 0,-21 21 16,0-20-16,0-1 0,0 0 0,0 1 16,0-1-16,0-21 0,0 22 0,0-22 15,-21 0-15,0-21 16,0 0-16,0 0 0,-1 0 16,22-21-16,-21 0 0,0-1 15,0-20-15,0 21 0,0-43 0,21 22 16,-22-21-16,22-1 0,-21 1 15,21-22-15,0 0 0,0 1 16,0-1-16,0 0 0,21-21 0,1 22 16,-22-1-16,21-21 0,21 22 15,-21-1-15,0 21 0,22 1 0,-1 21 16,-21-1-16,22 1 0,-1 0 16,0 20-16,22 1 0,-22 0 0,22 0 15,-22 0-15,21 21 0,1-21 16,-22 21-16,22 0 0,-22 0 0,-21-22 15,0 22-15,1-21 0,-1 21 0</inkml:trace>
  <inkml:trace contextRef="#ctx0" brushRef="#br0" timeOffset="19942.93">15430 4636 0,'0'0'0,"-21"21"31,21 0-15,-21 0 0,21 0-16,-21-21 0,0 21 15,0 1-15</inkml:trace>
  <inkml:trace contextRef="#ctx0" brushRef="#br0" timeOffset="31534.97">4487 9186 0,'0'-21'15,"0"0"32,0 0-31,0 0 15,0 42 32,0 0-63,0 0 15,0 22-15,0-22 0,0 0 16,0 0-16,-21 0 0,21 0 15,0 1-15,-21 20 0,21-21 0,0 0 16,0 0-16,0 1 0,0-1 16,-21 0-16,21 0 0,0 0 15,0-42 48,0 0-48,0 0-15,0 0 0,0-1 16</inkml:trace>
  <inkml:trace contextRef="#ctx0" brushRef="#br0" timeOffset="32135.01">4572 9081 0,'0'0'0,"21"0"47,0 0-47,0 0 0,22 0 15,-22 0-15,21 0 0,1 0 16,-22 0-16,21-22 0,22 22 16,-22 0-16,0 0 0,1 0 15,-1 0-15,0 0 0,-21 0 0,22 0 16,-22 0-16,0 0 0,21 0 16,-20 0-16,-1 0 0,0 0 15,0 0-15,0 0 31,0 0-15,-21 22-16,0-1 16,0 0-16,22-21 15,-22 21-15,0 0 0,0 0 16,0 1-16,0-1 16,0 0-16,0 0 0,0 0 15,-22 0-15,22 1 0,-21-1 0,21 0 16,0 0-16,-21 0 0,21 0 15,-21 1-15,0-1 16,21 0-16,0 0 0,-21-21 16,-1 0-1,1 0 17,21-21-17,0 0-15,0 0 16,0-1-16</inkml:trace>
  <inkml:trace contextRef="#ctx0" brushRef="#br0" timeOffset="36859.53">4784 9208 0,'0'0'0,"-22"0"0,1 0 16,0 0-16,21-22 0,21 1 31,0 21-15,22 0-16,-22 0 0,21 0 16,1 0-16,-1-21 0,21 21 0,-20 0 15,-1 0-15,0 0 0,1 0 16,-1 0-16,-21 0 0,22 0 0,-22 0 15,0 0-15,0 0 0,-42 21 32,-21-21-32,20 21 0,-20-21 15,0 22-15,-22-22 16,22 0-16,0 21 0,-22-21 0,1 0 16,20 21-16,1-21 0,0 0 15,-1 21-15,1-21 0,21 0 0,0 0 16,63 0 15,-21 0-31,21 0 0,1 0 16,-1 0-16,0 0 0,1 0 15,-1 0-15,22 0 0,-22 0 0,0-21 16,1 21-16,-1 0 0,0 0 16,-21 0-16,22 0 0,-22 0 0,-42 0 31,0 0-16,-1 0-15,-20 0 0,0 0 0,-1 0 16,1 21-16,0-21 0,-1 0 16,-20 21-16,21-21 0,20 21 0,-20-21 15,21 0-15,-21 0 0,20 22 16,44-22 15,-1 0-31,0 0 0,21 0 16,1 0-16,-22 0 0,21 0 0,0 0 15,1 0-15,-22 0 0,21 0 16,1 0-16,-22-22 0,0 22 0,0 0 16,0 0-16,0 0 15,-42 0 1,0 0-16,0 0 0,-21 0 16,-1 22-16,1-1 0,0-21 15,-1 0-15,-20 0 0,20 21 0,1-21 16,0 0-16,-1 0 0,22 21 15,-21-21-15,21 0 0,42 0 32,0 0-32,21 0 15,-20 0-15,20 0 0,0 0 0,1 0 16,-1 0-16,0 0 16,1 0-16,-1 0 0,0 0 0,1 0 15,-22 0-15,21-21 0,-21 21 16,0 0-16,1 0 0,-65 0 15,22 0 1,-21 0-16,-1 21 0,1-21 16,-21 0-16,-1 21 0,22-21 0,-22 0 15,22 21-15,0-21 0,-1 0 16,22 0-16,0 0 0,0 22 0,42-22 31,0 0-31,0 0 0,22 0 16,-1 0-16,0 0 0,1 0 0,-1 0 15,0 0-15,1 0 16,-1 0-16,0 0 0,1 0 0,-22 0 16,0 0-16,0 0 0,-42 0 31,0 0-31,-22 0 0,1 21 16,0-21-16,-1 0 0,-20 21 15,21-21-15,-1 21 0,1-21 0,0 0 16,20 0-16,1 21 0,0-21 15,0 0-15,42 0 16,0 0 0,0 0-16,1 0 0,20 0 0,-21 0 15,21 0-15,-20-21 16,20 0-16,-21 21 0,21 0 0,-20-21 16,-1 21-16,0 0 0,-21-21 0,-21-1 31,0 1-31,-22 21 0,22 0 0,-21-21 15,-1 21-15,1-21 0,0 21 16,-1-21-16,1 0 0,0 21 0,21-22 16,-22 22-16,22-21 0,-21 0 15,21 0-15,-1 21 0,22-21 16,0 0-16,-21 21 0,21-22 0,0 1 16,0 0-1,21 21 1,-21 21-1,0 0-15,0 1 0,0-1 0,0 0 16,0 0-16,0 0 0,0 0 16,0 1-16,-21-1 0,0 21 0,21-21 15,-21 0-15,21 1 16,-21-1-16,0-21 0,21 21 16,0-42 15,0 0-31,21-1 0,-21 1 15,21 0-15,-21 0 16,0-21-16,21 20 0,0 1 0,-21-21 16,0 21-16,0 0 0,0-1 15,0 1-15,21 21 0,-21-21 0,0 42 32,0 0-32,0 1 0,0-1 15,0 0-15,-21 0 0,21 0 16,-21 22-16,0-22 0,21 0 0,0 0 15,-21 0-15,21 0 0,-21 1 16,21-1-16,0 0 0,0 0 16,21-42 15,0 0-31,0 0 16,0-1-16,-21-20 0,21 21 15,1 0-15,-1 0 0,0-1 0,-21 1 16,21-21-16,0 42 0,-21-21 15,0 0-15,0 42 32,0 0-32,-21 0 15,0 0-15,0 0 0,0 1 16,-1-1-16,1 0 16,21 0-16,0 0 0,-21 0 0,0 1 15,42-44 32,0 1-47,0 0 0,1 21 16,-22-42-16,21 21 0,0-1 0,0 1 15,-21 0-15,21 0 0,0 0 16,-21 0-16,0-1 0,0 44 47,0-1-47,0 0 15,0 0-15,-21 0 0,0 0 0,21 1 16,-21-1-16,0 0 0,21 0 0,-21-21 16,21 21-16,0 0 15,0-42 17,0 0-32,21 0 15,-21 0-15,21 0 0,-21-22 16,0 22-16,21 0 0,0 0 0,-21 0 15,21-22-15,-21 22 16,0 0-16,0 42 16,0 0-1,0 0-15,-21 1 16,21 20-16,-21-21 0,0 0 0,21 0 16,-21 22-16,0-22 0,21 0 15,0 0-15,-22 0 0,22 1 0,-21-1 16,21 0-1,21-42 1,1 0 0,-22-1-16,21 22 0,0-21 15,0 0-15,-21-21 0,21 21 0,0-1 0,1-20 16,-1 21-16,-21 0 16,21-22-16,0 22 0,-21 0 0,21 0 15,-21 0-15,0 42 31,0 0-31,-21 0 16,0 0-16,0 22 0,0-22 0,-1 0 16,1 0-16,21 22 0,-21-22 15,0 0-15,0 0 0,-22 21 16,43 1-16,0-22 16,0-42 15,22 21-31,-1-21 15,0-1-15,21 1 0,-21 21 16,1-21-16,-1 0 0,21 21 16,-21-21-16,22 21 0,-22 0 15,21-21-15,0 21 0,-20 0 16,-1 0-16,0 0 0,-42 0 16,0 0-16,-22 0 15,1 0-15,0 21 0,-22-21 16,1 21-16,20 0 0,-20-21 0,20 21 15,1-21-15,0 0 0,21 0 16,-1 21-16,1-21 0,21 22 16,21-22-1,22 0-15,-1 0 16,0 21-16,22-21 0,-1 0 0,1 0 16,-1 0-16,1 0 0,-22 0 15,22 0-15,-1 0 0,-20 0 0,-1 0 16,0 0-16,1 0 0,-22 0 15,0 0-15,-63 0 16,-1 0-16,1 0 16,0 0-16,-22 0 15,1 0-15,-1 0 0,1 0 0,20 21 16,1-21-16,0 0 0,-1 0 16,22 0-16,0 0 0,21 21 15,21 0 1,0-21-16,0 0 0,22 0 0,20 0 15,-20 21-15,-1-21 0,21 0 16,-20 0-16,20 0 0,-20 0 0,20 0 16,-21-21-16,-20 21 0,20-21 15,-21 21-15,0 0 0,0 0 0,-21-21 16,-21 21 0,0 0-16,-21 0 0,-1 0 0,1 0 15,0 0-15,-1 0 0,1 0 0,-21 0 16,41 0-16,-20 0 0,21 0 15,-21 0-15,84 0 32,-21 0-32,0 0 15,22-21-15,-22 21 0,21 0 16,0-21-16,1-1 0,-22 22 0,21-21 16,-21 21-16,22-21 0,-22 21 15,0-21-15,-21 0 0,0 0 16,-21 21-16,0 0 0,-22-22 15,1 22-15,-21 0 16,-1-21-16,1 21 0,-1 0 0,1 0 16,-1 0-16,1 0 0,20 0 15,1 0-15,0 0 0,20 0 0,1 0 16,0 0-16,42 0 16,22 0-1,-22 0-15,21 0 0,0 0 0,1 0 16,20 0-16,-20 0 0,20 0 15,-21-21-15,1 21 0,-1 0 0,0 0 16,1-21-16,-22 21 0,0 0 16,0 0-16,-63 0 15,21 0-15,-22 0 16,1 0-16,0 0 0,-22 0 16,1 0-16,20 0 0,1 0 0,0 0 15,-1 0-15,22 0 0,0 0 16,0 0-16,42 0 15,0 0 1,0 0-16,22 0 0,20 0 0,-20 0 16,20 0-16,1-21 0,-22 21 15,21 0-15,1-21 0,-22 21 0,22 0 16,-43 0-16,21 0 0,-21-22 16,1 22-16,-44 0 15,-20 0-15,0 0 16,-1 0-16,-20 0 0,-1 0 15,1 0-15,-1 0 0,1 0 0,21 0 16,-22 22-16,22-22 0,21 0 16,-1 0-16,1 0 0,42 0 31,1 0-31,-1 0 0,21 0 16,22 0-16,-22 0 0,0 0 0,22 0 15,-22 0-15,22 0 0,-22 0 0,21 0 16,-20 0-16,-1 0 0,0 0 0,1 0 15,-22-22-15,0 22 16,0 0-16,-21 22 16,-21-1-1,0-21-15,0 21 0,0 0 16,-1-21-16,1 21 0,0 0 0,21 1 16,-21-1-16,21 0 15,-21-21-15,21 21 16,0 0-16,21-21 47,-21-21-47,21 0 0,0 21 15,-21-21-15,21 21 0,-21-21 16,22-1-16,-1 1 0,-21 0 16,0 0-16,0 0 15,0 42 16,-21 0-31,21 0 0,0 0 16,0 1-16,-22-1 0,22 0 16,-21 0-16,21 0 0,-21 0 15,21 1-15,0-1 0,0 0 16,0 0-16,0-42 47,0 0-47,21 0 0,-21-1 15,21 1-15,-21-21 16,22 21-16,-1-22 0,-21 1 16,0 21-16,0 0 0,0 0 15,21 21-15,-21 21 32,0 0-32,0 0 15,0 0-15,0 0 0,0 1 16,0-1-16,0 0 0,-21 0 15,21 0-15,-21 0 16,-1-21 0,1 0 15,21-21-31,0 0 16,0 0-16,0 0 0,0 0 0,0-1 15,0 1-15,0 0 16,0 0-16,0 42 31,0 0-15,-21 0-16,0-21 0,0 22 15,0-1-15,-22 0 16,22 0-16,-42 0 0,41 0 16,-41-21-16,21 22 15,20-22-15,-20 0 0,0 0 16,21 0-16,-1-22 0,1 22 15,0-21-15,0 0 0,0 0 16,21 0-16,0 0 0,0-1 16,-21-20-16,21 21 0,-22 0 0,22 0 15,-21-1-15,21 1 0,0 0 16,-21 21-16,0 0 16,0 0-16,0 21 15,21 0-15,0 1 0,-22-22 16,1 42-16,0-21 0,21 0 0,-21 0 15,21 1-15,-21-1 16,0 0-16,21 0 0,0 0 0,0 0 16,0 1-16,21-22 31,0 0-31,0 0 0,0 0 0,0-22 16,1 22-16,-22-21 0,21 0 15,0 21-15,0-21 0,0 0 0,0 0 16,1-1-16,-1-20 15,0 21-15,0 21 16,-21 21 0,0 0-1,-21 0-15,0 1 0,0-1 16,21 0-16,-22 0 0,22 0 16,0 0-16,0 1 0</inkml:trace>
  <inkml:trace contextRef="#ctx0" brushRef="#br0" timeOffset="38272.69">10583 5863 0,'21'0'46,"1"0"-46,-1 0 0,0 0 16,0 0-16,0 0 0,22 0 16,-1-21-16,0 21 0,1 0 0,-1 0 15,21 0-15,-20 0 0,-1 0 16,0-21-16,1 21 0,-22 0 0,0 0 16,0 0-16,0 0 0,1 0 15,-44 21 32,1 0-47,0 0 16,21 1-16,0-1 15,0 0-15,0 0 0,0 0 0,-21 0 16,21 1-16,0-1 16,0 0-16,0 21 0,-21-21 0,21 1 15,0-1-15,0 0 0,0 21 16,0-21-16,0 1 0,0-1 0,0 0 15,-21 0-15,21 0 0,0 0 16,-22 1-16,22-1 0,0 0 0,0 0 16,-21 0-16,0-21 15,21 21-15,-21-21 16,0 22 0,0-22-1,-1 0-15,1 0 16,0 0-16,0 0 15,0 0-15,0 0 0,-1 0 0,1 0 16,0 0-16,0 0 0,-21 0 16,20 0-16,-20 0 0,0 21 0,-1-21 15,22 0-15,-21 0 0,0 0 0,20 0 16,-20 0-16,0 0 0,21 0 16,-1 0-16,1 0 0,0 21 0,0-21 15,0 0 16,21-21 32,21 21-47,-21-21-16,0-1 15,21 1-15,-21 0 16,0 0-16,21 0 0,0 0 15,-21-1-15</inkml:trace>
  <inkml:trace contextRef="#ctx0" brushRef="#br0" timeOffset="41483.25">10604 5863 0,'0'-21'16,"0"42"-16,0-63 0,0 21 15,0 42 17,0 0-32,0 0 0,0 0 15,0 22-15,0-1 0,0 0 16,0-20-16,-21 20 0,21 0 16,-21 1-16,21-22 0,0 21 0,-21 0 15,0 1-15,0-22 0,21 21 16,-22-21-16,22 22 0,0-22 0,0 0 15,0 0-15,-21-21 16,21 21-16,0-42 16,0 0-1,0 0-15,21 0 0,-21 0 0,0-22 16,22 22-16,-1-21 0,-21 21 16,21-22-16,0 1 0,0 21 15,0-64-15,1 43 0,-1 21 16,0-22-16,0 22 0,-21 0 15,21 0-15,0 0 0,-21 42 32,0 0-32,0 0 15,0 21-15,0-20 0,-21-1 16,0 21-16,0-21 0,0 22 0,21-22 16,-21 21-16,-1 0 0,1-20 15,0 20-15,21 0 0,0-21 0,-21 22 16,21-22-16,-21 0 0,21 0 15,0 0-15,0-42 32,21 0-32,-21-21 15,21 21-15,0-1 0,0-20 0,1 0 16,-1 21-16,0-22 0,0 1 16,0 0-16,0 20 0,1-20 0,-1 0 15,0-1-15,0 22 0,-21 0 16,0 0-16,0 0 0,0 42 31,-21 0-31,21 21 16,-21-20-16,0 20 0,-1-21 15,1 21-15,0 43 16,0-64-16,0 22 0,0 41 16,21-63-16,-22 1 0,22-1 15,0 0-15,-21 0 0,21-42 31,21 0-31,1 0 16,-1-1-16,-21 1 0,21-21 16,0 21-16,0-22 0,0 22 0,1-21 15,-22 21-15,21-22 0,0 1 16,0 0-16,0 21 0,0-22 0,-21 22 16,0 0-16,22 0 0,-22 0 15,0 42 1,0 0-16,0 0 0,0 21 15,0-20-15,-22 20 16,1-21-16,0 21 0,0-20 0,21 20 16,-21-21-16,0 21 0,-1-20 15,22 20-15,0-21 0,-21 0 0,21 0 16,-21 1-16,21-1 16,0-42-1,21-1 1,0 1-16,1 0 0,-22-21 0,21 21 15,0-1-15,0 1 0,0-21 0,0 21 16,-21-22-16,22 22 16,-1-21-16,0 21 0,-21-22 0,21 22 15,-21 0-15,21 0 0,-21 0 16,0 42 0,0 0-16,0 0 15,0 22-15,0-22 0,-21 21 0,0-21 16,0 22-16,21-22 0,-21 21 0,-1 0 15,1-20-15,21 20 0,0-21 16,0 21-16,-21-20 0,21-1 16,0 0-16,21-42 31,0 0-31,-21-1 16,22-20-16,-1 21 0,0 0 15,-21-22-15,21 22 0,0-21 16,0 0-16,1 20 0,-22-20 0,21 0 15,-21-1-15,21 22 0,-21-21 16,0 21-16,0 0 0,0-1 0,0 1 16,0 42-1,0 1-15,0-1 0,0 21 16,0-21-16,0 22 0,0-22 0,-21 21 16,21 0-16,-21-20 0,-1 20 15,1 0-15,21-21 0,0 22 16,-21-22-16,21 21 0,-21-21 15,21 1-15,0-1 0,0-42 32,21-1-32,0 22 15,-21-42-15,21 21 0,1 0 16,-1 0-16,0-22 0,0 22 16,-21-21-16,21 21 0,0-22 0,-21 22 15,22-21-15,-22-1 0,0 1 16,0 21-16,0 0 0,0 63 31,0-21-31,-22 0 16,1 22-16,0-22 0,0 21 15,21 1-15,-21-22 0,0 21 0,-1 0 16,1 43-16,21-43 16,-21-20-16,21 20 0,0-21 0,-21 0 15,21 0-15,0 1 0,0-44 47,0 1-47,-21 0 16,0 0-16,-1 21 0,1-21 15,-21 0-15,21-1 0,0 1 16,-22 21-16,22-21 0,-21 21 16,21 0-16,-1 0 0,22 21 31,0 0-16,22-21-15,-1 22 0,0-22 0,0 0 16,0 0-16,0 21 0,22-21 16,-22 0-16,21 0 0,-21 0 0,22 0 15,-22 0-15,21 0 0,-21 0 16,1 0-16,-22 21 16,-22-21-1,-20 0-15,21 0 0,-21 0 16,-1 0-16,1 21 0,0-21 15,20 0-15,1 0 0,0 0 16,0 0-16,0 0 0,21 21 16,21-21-1,0 21-15,0-21 16,22 0-16,-22 0 0,21 0 16,-21 0-16,22 0 0,-1 0 15,0 0-15,1 0 0,-1 0 0,0 0 16,-21 0-16,1 0 0,-1 0 0,-64 0 31,22 0-31,-21 0 0,0 0 0,-1 0 16,1 0-16,0 0 0,-1 0 15,1 0-15,0 0 0,20 22 16,1-22-16,0 0 0,0 0 0,42 0 31,0 0-15,0 0-16,22 0 0,-22 0 15,21 0-15,-21 0 0,22 0 0,-22 0 16,21 0-16,1-22 0,-22 22 16,0 0-16,21 0 0,-42-21 15,-21 0 1,-21 21-16,-1 0 0,1 0 16,0 0-16,-1 0 0,1 0 15,0 0-15,21 0 0,-22 0 16,22 0-16,21-21 0,-21 21 15,21-21 1,21 21-16,0 0 0,0 0 0,1-21 16,-1 21-16,21-22 0,0 22 15,-20-21-15,62 0 0,-41 21 16,-1-21-16,0 21 0,-21-21 16,43 0-16,-43 21 0,-21-22 15,-42 22 1,21 0-16,-22 0 0,1 0 15,21 0-15,-22 0 0,1 0 16,21 0-16,-21 0 0,20 0 16,1 0-16,0 0 15,42 0 1,0 0 0,22 0-16,-22-21 0,0 21 0,21-21 15,-20 21-15,20-21 16,-21 0-16,21 21 0,1-21 0,-22 21 0,21-22 15,-21 1-15,1 21 16,-22-21-16,-22 21 16,-20 0-16,21 0 15,-21 0-15,-1 0 0,1 0 16,0 0-16,20 0 0,-20 0 0,21 0 16,0 0-16,0 0 0,-1 0 15,1 0-15,21 21 0,21-21 31,1 0-31,-1 0 0,0 0 0,21 0 16,-21 0-16,1-21 0,20 21 16,-21-21-16,21 21 0,-20-21 0,-1 21 15,0-21-15,0 21 16,-21-22-16,0 1 0,-21 21 16,-21 0-16,20-21 0,1 21 15,-21 0-15,21 0 0,0 0 16,-22 0-16,22 0 0,0 0 0,0 0 15,0 0-15,42 0 47,0 0-47,21 0 16,-21 0-16,1 0 0,-1-21 16,0 21-16,21 0 0,-21-21 15,-42 21 16,0 0-31,0 0 0,0 0 16,0 0-16,-1 0 0,1 0 16,0 0-16,21-21 31,21 21-31,0 0 16,1 0-16,-1 0 0,0 0 0,0 0 15,0-22-15,0 22 0,1 0 0,-1 0 16,21 0-16,0 0 15,-20 0-15,-1 0 16,-21 22-16,0-1 0,0 0 16,0 0-16,0 0 15,0 22-15,0-22 0,-21 0 0,21 0 16,-22 21-16,1-20 0,0-1 16,-21 21-16,21-21 0,21 0 15,-22 1-15,22-1 0,0 0 16,0 0-16,0 0 15,0 0 1,-21-21-16,0 0 47,0 0-16</inkml:trace>
  <inkml:trace contextRef="#ctx0" brushRef="#br0" timeOffset="60350.71">10816 5906 0,'-21'0'63,"0"0"-48,0 0-15,-1 0 0,1 0 16,0 0-16,0 0 16,0 0-16,0 0 0,-1 0 15,1 0 1,0 0-16,21-22 0,-21 22 15,42 0 17,0 0-17,0 0-15,1 0 0,-1 0 0,0 0 16,21 0-16,-21 0 0,22 0 16,-22 0-16,21 0 0,1 0 0,-1 0 15,-21 0-15,21 0 0,-20 0 16,-1 0-16,0 0 0,0 0 0,-42 0 62,21 22-62,-21-22 16,0 21 0,21 0-1,0 0 1,0 0-16,0 0 15,0 1-15,0-1 0,0 0 16,0 0-16,-22 0 0,22 0 16,0 1-16,0-1 0,-21 0 0,21 21 15,0-21-15,0 1 0,0-1 16,0 0-16,-21 21 0,0-21 16,21 1-16,-21-1 0,21 0 15,0 0-15,0 0 16,-21-21-16,21 21 0,-22-21 31,1 0 0,0-21-31,0 0 16,0 21-16,0 0 16,-1-21-16,-20 21 0,21 0 0,0 0 15,0-21-15,-1 21 0,1 0 16,0 0-16,0 0 15,0 0-15,0 0 16,-1 0-16,1 0 16,21-21 46,0-1-46,0 1-1,0 0-15,21 21 0,-21-21 0,22 0 16,-1 0-16,-21-1 0,0 1 16,0-21-16,21 21 0,-21 0 0,21-1 15,-21-20-15,0 21 0,0 0 16,0 0-16,0-1 0,0 1 0,0 0 16,21 21-16,-21-21 0,0 42 46,0 0-46,0 22 16,0-22-16,0 0 0,0 21 0,0-21 16,0 22-16,-21-22 0,0 21 15,21-21-15,-21 1 0,0 20 0,21-21 16,-22 0-16,22 0 0,0 1 16,0-1-16,-21 0 0,21 0 15,0-42 16,0 0-31,0 0 16,21-1-16,-21 1 0,22-21 0,-22 21 16,0-22-16,21 22 0,0-21 15,-21 21-15,21-22 0,0 22 16,-21-21-16,0 21 0,21 0 0,-21-1 16,22 22-16,-22-21 0,21 21 15,-21 21 1,0 1-1,0-1-15,0 0 0,0 0 0,0 0 16,-21 22-16,-1-22 0,1 0 16,21 21-16,-21-21 0,0 22 0,21-22 15,0 0-15,0 21 0,-21-20 16,21-1-16,0 0 0,0 0 16,0-42 30,21 0-46,0 0 16,0 21-16,-21-22 16,21 22-16,1-21 15,-1 21-15,0-21 0,0 21 0,0 0 16,22 0-16,-22 0 0,0-21 16,21 21-16,-21 0 0,1 0 0,-1 0 15,0 0-15,-42 21 31,0-21-31,-1 21 16,-20-21-16,0 0 0,21 21 0,-22-21 16,1 0-16,0 0 0,20 0 15,-20 0-15,21 0 0,0 0 0,-22 0 16,22 0-16,21 22 16,21-1 15,1-21-31,-1 0 15,0 0-15,21 0 0,-21 0 0,1 0 16,20 0-16,0 0 0,22 0 16,-22-21-16,0 21 0,1 0 15,-22 0-15,0-22 0,0 22 16,-42 0 0,0 0-16,-21 0 15,-1 0-15,1 0 0,0 0 0,-1 0 16,22 0-16,-21 22 15,21-22-15,-22 0 0,22 0 0,0 21 16,21 0 0,0 0-1,21-21 1,0 0-16,0 0 0,1 0 16,-1 0-16,0 0 0,0 0 0,21 0 15,-20 0-15,20 0 0,-21 0 16,21-21-16,-20 0 0,20 21 0,-21-21 15,0-1-15,0 22 16,1-21-16,-1 0 0,0 0 0,-21-21 16,0 20-16,0 1 0,21 0 15,-21 0-15,0 0 0,0 0 16,21-1-16,-21 1 0,0 0 16,0 0-16,21 0 0,1 21 15,-22-21-15,21 21 0,0 0 16,0 0-16,-21 21 31,0 0-31,0 0 0,0 0 16,0 0-16,0 1 0,-21-1 0,0 21 15,0-21-15,-1 0 0,1 22 16,-21-22-16,21 21 0,0-21 16,-22 43-16,22-43 15,21 0-15,0 0 0,-21 1 0,0-1 16,21-42 15,0-1-31,0 1 0,21 0 16,0 0-16,-21-21 0,21-1 15,0 22-15,1-21 0,41-22 16,-42 22-16,0 0 0,1 20 16,20-20-16,-21 21 0,0 0 15,0-22-15,-21 22 0,22 0 16,-22 42 15,0 0-31,0 1 0,0-1 16,0 0-16,-22 21 0,1-21 0,0 1 15,0 20-15,0-21 0,0 21 16,-1-20-16,1 20 0,0-21 0,0 21 16,21-20-16,-21-1 0,0 0 15,21 0-15,-22 0 0,22 0 0,0-42 47,0 0-47,0-21 16,0 21-16,22-1 0,-1-20 15,0 0-15,-21 21 0,21-22 0,-21 1 16,21 21-16,0-22 0,-21 1 16,0 0-16,22 21 0,-1-1 0,-21-20 15,21 42-15,-21-21 0,0 0 16,21 21-16,-21 21 31,0 0-31,0 21 0,0-20 0,0-1 16,0 21-16,0-21 0,-21 22 15,21-22-15,0 21 0,-21-21 0,0 22 16,-1-22-16,22 21 0,0-21 16,0 22-16,-21-22 0,21 0 0,0 0 15,-21-21-15,21 21 0,0-42 47,0 0-47,0 0 16,0-22-16,21 22 0,-21 0 0,21-21 15,-21-1-15,0 22 0,22-21 16,-22 21-16,21-22 0,-21 22 0,0-21 16,0 21-16,0 0 0,21 21 15,-21-22-15,0 1 0,0 42 31,0 1-31,0-1 16,0 0-16,0 21 0,0-21 0,-21 1 16,21 20-16,0-21 0,-21 21 15,-1 1-15,22-22 0,-21 21 0,21-21 16,0 22-16,-21-22 0,21 0 16,0 0-16,-21 0 0,21 1 15,0-44 32,0 1-31,0 0-16,0 0 15,0 0-15,21 21 16,-21-21-16,0-1 0,0 1 16</inkml:trace>
  <inkml:trace contextRef="#ctx0" brushRef="#br0" timeOffset="69599.36">4339 9398 0,'-21'0'0,"21"21"0,0 0 47,21-21-31,0 0-16,0 22 0,1-22 15,-1 0-15,0 0 0,0 0 16,21 0-16,-20 0 0,-1 0 16,0 0-16,21 0 0,-21 0 15,1 0-15,-1 0 0,0 0 0,0 0 16,0 0-16,-42 0 31,0 0-31,-21 0 16,20 0-16,1 0 0,-21 0 15,0 0-15,20 0 0,-20 0 0,21 0 16,0 0-16,0 0 0,-1 0 16,1 21-16,0-21 0,21 21 15,0 0 1,21-21-1,0 0-15,1 0 0,-1 0 16,0 0-16,0 0 0,0 0 0,22 0 16,-22 0-16,21 0 15,-21 0-15,0 0 0,22 0 0,-22 0 0,0 0 16,-21-21-16,-21 21 31,0 0-31,-22 0 16,22 21-16,-21-21 0,21 0 15,-22 21-15,22-21 0,-21 0 0,21 0 16,0 21-16,-1-21 16,22 22-16,22-22 31,-1 0-31,0 0 0,0 0 16,21 0-16,-20 0 0,20-22 15,0 22-15,1-21 0,-1 21 16,0-21-16,-21 21 0,22 0 15,-1-21-15,0 21 0,-20-21 0,-1 21 16,0 0-16,0-21 0,-21-1 16,0 1-1,-21 21-15,0 0 0,-22-21 0,22 21 16,-21 0-16,0 0 0,-1-21 16,22 21-16,-21 0 0,21 0 0,-22 0 15,22 0-15,0-21 0,0 21 16,0 0-16,42 0 47,0 0-47,0 0 0,0 0 15,22-21-15,-22 21 0,21 0 16,0 0-16,1 0 0,-22-22 0,21 22 16,1 0-16,-1 0 0,-21 0 15,21-21-15,-20 21 0,-1 0 0,0 0 16,-42 0-1,-22 0 1,22 0-16,-21 0 0,21 0 0,-22 0 16,1 0-16,0 0 0,21 0 15,-22 0-15,1 0 0,21 0 0,0 0 16,-1-21-16,44 21 47,20 0-47,-21-21 15,21 21-15,-20 0 0,20 0 16,0 0-16,1-21 0,-1 21 0,0 0 16,1-21-16,-1 21 0,-21 0 0,21 0 15,-20 0-15,-44 0 16,-20 0 0,21 0-16,-21 0 15,-1 0-15,1 0 0,0 0 0,-1 0 16,1 0-16,0 0 15,20 0-15,-20 0 0,0 0 0,21 0 16,-1 0-16,-20 0 0,21 0 16,21-22-16,-21 22 0,42 0 31,0-21-31,0 21 16,22 0-16,-22 0 0,21 0 0,0 0 15,1 0-15,-1-21 0,-21 21 16,22 0-16,-1 0 0,-21 0 15,21 0-15,-20 0 0,-44 0 47,-20 0-47,21 0 0,0 0 16,0 0-16,-22 0 0,22 0 16,0 0-16,-21 0 0,20 0 0,1 0 15,0 0-15,0 0 0,0 0 16,0 0-16,42 0 31,0 0-15,0 0-16,0 0 0,0-21 0,22 21 15,-22 0-15,21 0 16,-21 0-16,1-21 0,20 21 0,-21 0 0,0 0 16,0 0-1,-42 0 16,0 0-31,0 0 0,0 0 0,0 0 16,-1 0-16,1 0 16,21 21-16,-21 0 0,0 0 15,0 0-15,21 1 16,0-1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1T11:46:55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10689 4106 0,'0'0'0,"0"-21"0,0 0 15,21 0-15,-21 0 16,0 0 0,0-1-1,0 1 1,0 42 62,0 1-78,0-1 16,0 0-16,0 0 0,0 0 15,0 0-15,0 1 16,0-1-16,0 0 0,0 0 0,0 21 16,0-20-16,0-1 0,0 21 15,0-21-15,0 0 0,0 22 0,0-22 16,0 0-16,0 21 0,0-20 15,-21-1-15,21 21 0,0-21 0,0 0 16,0 22-16,0-22 0,0 21 16,0 1-16,0-22 0,0 21 0,0 0 15,-21 1-15,21-1 0,0 0 16,0 1-16,0-1 0,-21 0 0,21-20 16,0 20-16,-21-21 0,21 21 15,0-20-15,0 20 0,0-21 16,0 21-16,-22-20 0,22-1 0,0 0 15,-21 21-15,21-21 0,0 1 16,0 20-16,0-21 0,0 0 0,0 0 16,-21 1-16,21-1 0,0 0 15,0 0-15,0 0 0,0 0 16,0 1-16,0-44 47,0 1-47,0 0 15,0 0-15,21 0 0</inkml:trace>
  <inkml:trace contextRef="#ctx0" brushRef="#br0" timeOffset="1640.53">10710 3937 0,'0'21'16,"21"-21"77,1 0-93,-1 0 0,0 0 16,0 0-16,0 0 16,0 0-16,1 0 0,-1 0 15,21 0-15,-21 0 0,22-21 16,-22 21-16,21 0 0,0 0 0,1 0 15,-22 0-15,21 0 0,1 0 16,-1 0-16,0-21 0,-21 21 0,22 0 16,-1 0-16,-21 0 0,22 0 0,-1 0 15,-21 0-15,21 0 16,1 0-16,-1 0 0,0 0 0,1-21 0,-1 21 16,0 0-16,22 0 0,-22 0 15,22 0-15,-1 0 0,-20 0 16,20 0-16,1 0 0,-1 0 15,-21 0-15,22 0 0,-1-21 0,1 21 16,-22 0-16,22 0 0,-1 0 16,1 0-16,-1 0 0,1 0 0,-1 0 15,-20 0-15,20 0 0,1 0 16,-1 0-16,1 0 0,-1 0 0,1 0 16,-1 0-16,1 0 0,-1 0 0,1 0 15,20 0-15,-20 0 16,20 0-16,1 0 0,0 0 0,-1 0 0,1 0 15,0 0-15,-22 0 0,1 0 16,-1 0-16,1 0 0,-1 0 0,1 0 16,-1 0-16,-20 0 15,20 0-15,1 0 0,-1 0 0,1 0 16,20 0-16,-20 0 0,-1 0 16,22 0-16,-22 0 0,1 0 0,21 0 15,-22 0-15,1 0 0,-22 0 16,21 0-16,1 0 0,-22 0 0,22 0 15,-1 0-15,1 0 0,-1 0 0,22 0 16,-22 0-16,1 0 0,21 0 16,-22 0-16,22 0 0,-22 0 0,1 0 15,-1 0-15,-20 0 0,20 21 16,1-21-16,-1 0 0,-21 0 16,22 0-16,-1 0 0,1 0 0,21 0 15,-22 0-15,1 0 0,20 0 16,-20 0-16,-1 0 0,1 0 15,-1 0-15,1 0 0,-22 0 0,22 0 16,-22 0-16,21 0 0,-20 0 16,20 0-16,-20 0 0,20 0 0,-21 0 15,1 0-15,20 0 0,-20 0 16,-1 0-16,0 0 0,1 0 0,-1 0 16,0 0-16,1 0 0,-22 0 15,21 0-15,0 0 0,-20 0 0,-1 0 16,21 21-16,-21-21 0,0 0 15,1 0-15,-1 0 16</inkml:trace>
  <inkml:trace contextRef="#ctx0" brushRef="#br0" timeOffset="3884.69">19008 3874 0,'0'-22'31,"0"44"63,0-1-94,0 0 15,0 0-15,0 21 16,0-20-16,0-1 0,0 21 0,0 0 16,0 1-16,0-1 0,-22 0 15,22 1-15,-21-1 0,21 0 16,0 1-16,0-1 0,-21 0 0,0 1 15,21-1-15,-21 0 0,21 1 16,0-1-16,0 0 0,0 1 0,0-1 16,-21 22-16,21-22 15,0 0-15,0 1 0,-22 41 16,22-63-16,-21 22 0,21-1 0,-21-21 16,0 22-16,21-22 0,-21 42 15,0-42-15,-1 1 0,22-1 16,0 21-16,0-21 0,-21 0 15,21 1-15,0-1 0,0 0 16,0 0-16,0 0 16,0 0-16,0 1 15,-21-22-15,21 21 0,0 0 16,0 0 0,-21-21 30,0 0-46,21-21 16,0 0-16</inkml:trace>
  <inkml:trace contextRef="#ctx0" brushRef="#br0" timeOffset="5579.75">10753 5779 0,'-22'0'47,"1"0"-47,0 0 16,0 0-1,21 21 16,21-21-31,0 0 16,0 0-16,1 0 16,-1 0-16,0 0 0,0 0 0,0 0 15,22 0-15,-22 0 0,21 0 16,0 0-16,1 0 0,-1 0 16,22 0-16,-22 0 0,21 0 0,1 0 15,-22 0-15,22 0 0,-1 0 16,1 0-16,-1 0 0,1 0 0,20 0 15,-20 0-15,-1 0 0,22 0 16,0 0-16,-22 0 0,22 0 0,-22 0 16,22 0-16,-21 0 0,20 0 15,-20 0-15,20 0 0,1 0 0,-21 0 16,20 0-16,22 0 0,-21 0 16,21 0-16,-22 0 0,22 21 15,-21-21-15,-1 0 0,1 0 0,0 21 16,-1-21-16,22 0 0,-21 21 15,21-21-15,-22 0 0,1 0 0,21 21 16,-21-21-16,-1 0 0,1 0 16,-22 0-16,22 0 0,-21 22 15,-1-22-15,1 0 0,20 0 0,-20 0 16,-1 0-16,22 0 0,-22 0 16,22 0-16,-21 0 0,-1 0 0,1 0 15,-1 0-15,1 0 0,-1 0 0,1 0 16,-22 0-16,21 0 0,1 0 15,-22 0-15,22 0 0,63 0 16,-64 0-16,1 0 0,-1 0 16,1 0-16,-1 0 0,1 0 15,-1 0-15,1 0 0,-22 0 0,22 0 16,-22 21-16,21-21 0,-20 0 16,-1 0-16,0 0 0,22 0 0,-22 0 15,1 0-15,20 0 0,-21 21 16,22-21-16,-22 0 0,22 0 0,-22 0 15,0 0-15,1 0 0,-1 0 16,0 0-16,1 0 0,-1 0 0,0 0 16,1 0-16,-22 0 0,21 0 15,-21 0-15,22 0 0,-22 0 16,0 0-16,21 0 0,-20 0 0,-1 0 16,21 0-16,-21 0 0,0 0 15,1 0-15,20 0 0,-21 0 0,0 0 16,22 0-16,-22 0 0,0 0 15,0 0-15,21 0 0,-20 0 0,20 0 16,-21 0-16,0 0 16,0 0-16,1 0 0,-1 0 15,0-21-15,0 21 16,0 0-16,0 0 31,1 0-31,-1 0 63,0 0-48,0 0 1,-21-21 15,0-1 0,0 1 1,0 0-17,-21 21 1,0-21 0,0 0-16,-1 21 0,22-21 0</inkml:trace>
  <inkml:trace contextRef="#ctx0" brushRef="#br0" timeOffset="6516.68">11747 4572 0,'0'-21'15,"-21"0"-15,21 0 0,0-1 0,0 1 16,0 0-16,0 0 16,0 42 15,0 0-16,0 0-15,0 22 0,0-22 0,0 21 16,0 1-16,0-1 0,-21 21 16,21-20-16,0 20 0,0-20 0,-21 20 15,0-21-15,21 22 0,-21-22 16,21 1-16,0-22 0,-22 21 16,22-21-16,0 0 0,0 1 0,0-1 15,0-42 1,22-1-1,-1 1-15,0 0 16,0 0-16,0-21 0,0 20 0</inkml:trace>
  <inkml:trace contextRef="#ctx0" brushRef="#br0" timeOffset="6748.87">12255 4720 0,'-84'43'31,"41"-22"-31,1 21 0,0-21 16,-1 22-16,1-1 0,0-21 16,-1 21-16,1 1 0,0-1 0,-1-21 15,22 22-15,-21-22 0,21 0 16,0 0-16,-1 0 0,1 0 0,42-42 47,1 0-47,-1 0 0,0 0 15,0 0-15,21-1 0</inkml:trace>
  <inkml:trace contextRef="#ctx0" brushRef="#br0" timeOffset="6954.87">12107 4763 0,'21'0'0,"-42"0"0,64 0 0,-22 0 16,0 0-1,-21 21-15,21 0 0,-21 21 16,0-21-16,0 22 0,0-1 0,21-21 15,-21 22-15,0-1 0,21-21 16,-21 21-16,0-20 0,0-1 0,0 0 16,0 0-16,22 0 0,-1-21 15,-21 21-15,21-21 16,0 0-16,0-21 0,0 21 0,1-42 16,-1 21-16</inkml:trace>
  <inkml:trace contextRef="#ctx0" brushRef="#br0" timeOffset="7196.78">12615 4487 0,'0'0'0,"0"-42"0,0 21 0,0 0 15,0 42 1,-21 0 0,21 0-16,-21 22 0,21-1 0,-21 0 15,21 1-15,0-1 0,-21 21 16,-1 1-16,1-1 0,0-20 0,21 20 15,-21-20-15,21-1 0,-21 0 16,21 1-16,0-22 0,-21 0 0,21 21 16,0-21-16,0 1 15,21-22 1,0-22-16,0 1 0,0 21 16,0-42-16</inkml:trace>
  <inkml:trace contextRef="#ctx0" brushRef="#br0" timeOffset="7596.66">12721 4932 0,'0'0'0,"0"42"31,21-42-31,0 0 16,1 0-16,-1 0 0,0 0 15,0-21-15,0 21 0,0-21 0,22 0 16,-22 0-16,0-22 0,0 22 0,0 0 16,1 0-16,-1 0 0,-21-1 15,21 1-15,-21 0 0,-21 21 16,0 0 0,-1 0-16,1 0 0,-21 21 15,21 0-15,0 1 0,-1 20 0,-20 0 16,21-21-16,0 22 0,21-1 15,0 0-15,-21 1 0,21-22 0,0 21 16,0-21-16,0 1 0,0-1 16,0 0-16,21 0 0,0-21 15,0 0-15,0 0 0,0 0 16,22 0-16,-1 0 0,-21-21 0,22 0 16,20 0-16,-21-1 0,22 1 15,-22-21-15,22 0 0,-22-1 0</inkml:trace>
  <inkml:trace contextRef="#ctx0" brushRef="#br0" timeOffset="8093.63">13695 4382 0,'-21'0'0,"42"0"0,-64 0 16,22 0-16,0 0 16,21 21-16,0 0 0,-21 0 15,21 21-15,-21-20 0,21 20 0,-21 0 16,21 1-16,-22 20 0,22-21 15,-21 1-15,0 20 0,21-20 0,-21-1 16,0 0-16,21 1 0,0-1 16,0-21-16,-21 21 0,21-20 0,0-1 15,0 0-15,-22-21 0,22-21 32,0 0-17,0-1-15,0-20 0,22 21 16,-1-21-16,-21 20 0,21-20 0,0 0 15,0 21-15,0-22 0,1 22 16,20 0-16,-21 0 0,0 21 0,22-21 16,-22 21-16,0 0 0,21 0 0,-21 0 15,22 0-15,-22 21 0,21 0 16,-21 0-16,1 0 0,20 22 16,-21-22-16,-21 21 0,0-21 0,0 22 15,0-1-15,0-21 0,0 0 16,-21 22-16,-21-22 0,20 0 0,-20 0 15,0 0-15,-1 0 0,1 1 16,0-22-16,-1 21 0,1-21 0,0 0 16,-1 0-16,22 0 0,0 0 15,0 0-15,21-21 16,0-1 0,21 22-16,21-21 0,-20 0 0,20 0 15,-21 0-15,21 0 0</inkml:trace>
  <inkml:trace contextRef="#ctx0" brushRef="#br0" timeOffset="8365.84">14584 4466 0,'0'-21'0,"0"42"0,0-63 0,-21 42 16,-1 0-16,1 0 15,21 21-15,0 0 0,0 22 16,-21-22-16,21 21 0,-21 0 15,21 1-15,-21-1 0,21 22 0,-21-1 16,-1-21-16,22 22 0,-21-22 16,0 1-16,0-1 0,0 0 15,21-21-15,0 22 0,-21-22 0,21 0 0,-22 0 16,22 0 0,22-42-1,-1 0 1,0 0-16,-21-21 0,21 20 0,-21-20 15</inkml:trace>
  <inkml:trace contextRef="#ctx0" brushRef="#br0" timeOffset="8728.62">14139 4424 0,'0'0'0,"-21"-21"0,21 0 0,0-1 15,21 22-15,22-21 16,-22 21-16,42 0 0,-20 0 15,20 0-15,-21 0 0,43 0 16,-21 0-16,-1 0 0,-21 21 16,22 1-16,-1-1 0,1 21 0,-22-21 15,1 22-15,-1-22 0,0 21 0,-21 0 16,1 1-16,-22-1 16,0 22-16,0 20 0,-43-20 0,22-22 15,-21 0-15,-1 1 0,1-22 16,0 21-16,-22-21 0,1 22 0,-1-22 15,22 0-15,-22-21 0,1 21 16,-1-21-16,22 0 0,0 21 16,-1-21-16,1 0 0,0 0 0,21 0 0,-1 0 15,1 0 1,21-21-16,0 0 16,21 0-16,22 0 15,-22 21-15,21-21 0,1-1 0,-1 22 16,0-21-16</inkml:trace>
  <inkml:trace contextRef="#ctx0" brushRef="#br0" timeOffset="9165.96">15092 4847 0,'0'0'0,"0"-21"0,0 0 15,0 0-15,0 0 0,0-1 0,0 1 16,21 0-16,21 21 16,-21-21-16,1 21 0,20 0 0,0 0 15,1 0-15,-1 0 16,-21 0-16,21 0 0,1 0 0,-1 21 16,-21 0-16,0 0 0,22 22 0,-43-22 15,0 21-15,0 1 0,0-1 16,0-21-16,0 21 0,-21-20 15,-22 20-15,22-21 0,0 0 0,-21 0 16,20 1-16,1-1 0,0-21 0,0 0 16,0 0-16,21-21 15,21-1 1,0-20-16,0 21 16,0 0-16,1-22 0,-1 1 0,0 0 15,21-1-15,-21 1 0,1 21 16,20-21-16,-21 20 0,21 1 0,-20 0 15,-1 0-15,21 0 0,-21 21 16,22 0-16,-22 0 0,0 0 0,0 0 16,0 0-16,0 0 15,1 0-15</inkml:trace>
  <inkml:trace contextRef="#ctx0" brushRef="#br0" timeOffset="9340.7">16002 4720 0,'0'0'0,"0"21"0,0 22 16,0-22-16,0 0 0,0 0 15,0 0-15,0 1 0,0 20 0,0-21 16,0 0-16,0 0 0,-21 1 15,21-1-15,-21 0 0,21 0 16,0 0-16,0 0 0,-22-21 0,22 22 16,0-1-1,0-42 17,0-1-32,0 1 0,22 0 15,-1-21-15,-21 21 0</inkml:trace>
  <inkml:trace contextRef="#ctx0" brushRef="#br0" timeOffset="9526.07">16108 4487 0,'0'0'0,"-85"-42"32,64 42-17,21 21 1,0 0-1,21-21-15,0 22 16,0-1-16,1-21 0,-1 21 16,0-21-16</inkml:trace>
  <inkml:trace contextRef="#ctx0" brushRef="#br0" timeOffset="9924.11">16383 4699 0,'21'0'16,"0"0"-1,-21 21 1,21 0 0,-21 1-16,22 20 0,-22-21 0,0 21 15,0-20-15,0 20 0,0-21 0,0 21 16,0-20-16,0-1 0,0 0 15,-22 0-15,22 0 0,0 0 0,0 1 16,22-44 15,-1 1-31,0 0 16,0 0-16,0 0 0,0-22 16,1 1-16,-1 0 0,21-1 0,-21 1 15,0 21-15,1-21 0,-1 20 16,0 1-16,0 0 0,0 0 15,0 21-15,1 0 16,-1 0-16,0 21 31,-21 0-31</inkml:trace>
  <inkml:trace contextRef="#ctx0" brushRef="#br0" timeOffset="10552.04">16912 4890 0,'21'21'0,"43"-21"31,-43 0-31,0-21 16,0-1-16,0 1 15,1 0-15,-1 0 0,-21 0 16,0 0-16,0-1 0,0 1 16,0 0-16,-21 21 15,-1 0 1,1 0-16,0 21 0,0 0 0,0 1 15,21-1-15,-21 21 0,21-21 16,-22 22-16,22-22 0,-21 21 16,21 0-16,0-20 0,0-1 0,0 21 0,0-21 15,0 0-15,0 1 16,21-22-16,1 21 0,20 0 0,-21-21 16,0 0-16,22 0 0,-22 0 15,21 0-15,-21 0 0,22 0 0,-22 0 16,0-21-16,0 21 0,0-21 15,0-1-15,1-20 0,-1 21 0,0-21 16,-21 20-16,0-20 0,21 0 16,0 21-16,-21-22 0,21 22 0,1 0 15,-1 0-15,0 0 0,0-1 16,0 22-16,22 0 0,-22 0 0,0 0 16,21 0-16,-21 0 0,1 0 15,20 22-15,-21-1 0,0 0 0,0 0 16,-21 0-16,0 22 0,0-1 15,0-21-15,0 21 0,0-20 16,0 20-16,0-21 0,-21 21 0,21-20 16,-21-1-16,0 0 0,21 0 15,-21-21-15,21 21 0,-21-21 16,-1 0 0,22-21-16,0 0 0,0 0 15,0-22-15,22 22 16,-1 0-16,0-21 0,0-1 15,0 1-15,0 0 0,1 21 16,-1-22-16,0 22 0,0-21 0,21-1 16,-42 22-16,22 0 15,-1 0-15,0 21 0,-21-21 0,21 0 16</inkml:trace>
  <inkml:trace contextRef="#ctx0" brushRef="#br0" timeOffset="10876.02">18478 4191 0,'0'-21'31,"0"42"-31,0 0 15,0 0-15,0 1 0,-21-1 0,21 0 16,0 0-16,0 21 0,0-20 16,0-1-16,0 0 0,0 0 0,-21 0 15,21 0-15,0 1 0,0-1 16,0 0 0</inkml:trace>
  <inkml:trace contextRef="#ctx0" brushRef="#br0" timeOffset="11104.82">18330 4530 0,'-21'0'0,"42"0"46,0 0-46,1 0 16,-1 0-16,0 0 0,0 0 16,0 0-16,0 0 0,1 0 15,-1 0 1,0 0-16,0 0 16,0 0-1,0-21 1</inkml:trace>
  <inkml:trace contextRef="#ctx0" brushRef="#br0" timeOffset="11332.08">18288 4191 0,'0'0'0,"-21"0"0,21-21 16,21 21-1,0 0-15,0 0 0,0 0 16,1 0-16,-1 0 0,0 0 16,0 0-16,0 0 0,0 0 15,1 0-15,-1 0 0,0 0 16,0 0-16,0 0 16,0 0-1</inkml:trace>
  <inkml:trace contextRef="#ctx0" brushRef="#br0" timeOffset="11900.6">18690 3895 0,'-42'-21'0,"84"42"0,-105-42 0,41 21 16,-20 0-16,21-22 0,-21 22 15,-1 0-15,22 0 0,-21 0 0,-1 0 16,22 0-16,-21 0 0,0 0 16,-1 22-16,1-1 0,21 0 0,-22-21 15,22 42-15,-21-21 0,21 1 16,-43 62-16,43-41 0,0-1 16,0 0-16,0 1 0,21-1 15,0 0-15,0 1 0,0-22 0,0 21 16,0 0-16,21 1 0,0-22 15,0 21-15,0-21 0,0 22 0,1-22 16,-1 0-16,21 0 0,-21 0 16,0 1-16,22-22 0,-22 0 15,21 0-15,-21 0 0,22 0 16,-22 0-16,21 0 0,1 0 0,-22-22 16,21 1-16,22-21 15,-22 21-15,0 0 0,1-22 16,-22 22-16,21-21 0,0-1 0,-20 1 15,-1-21-15,0 20 0,0-20 0,-21 20 16,0-20-16,0 21 0,0-1 16,0 1-16,-21 0 0,0 20 0,-22-20 15,22 21-15,-21 0 0,-22 0 16,22-1-16,21 22 16,-21-21-16,20 21 0,-20 0 15,21 0-15,-21 0 0,20 0 0,1 0 16,0 0-16,0 21 0,0 1 15,0-22-15,-1 21 0,1-21 0,21 21 16,0 0-16,0 0 16</inkml:trace>
  <inkml:trace contextRef="#ctx0" brushRef="#br0" timeOffset="13021.57">1122 3810 0,'0'-21'16,"-21"21"-1,-1 0 17,1 21-32,0 0 0,21 0 15,-21 1-15,21 20 16,0 0-16,-21 22 0,21-22 0,-21 22 16,-1-1-16,22 1 0,0 20 15,-21-20-15,21-1 0,-21 1 16,21-1-16,0 22 0,0 0 0,0-1 15,0-20-15,0 20 0,0 1 16,-21-21-16,21 20 0,0-20 0,-21-1 16,21 1-16,-21-1 0,21 1 15,0-1-15,0-20 0,0-1 0,-22 0 16,22 1-16,0-22 0,0 0 16,0 0-16,-21-21 15,21-42 1,0 21-16,0-22 15,0 22-15,0-21 0,0-22 16,21 22-16,-21 0 0,22-22 16</inkml:trace>
  <inkml:trace contextRef="#ctx0" brushRef="#br0" timeOffset="13795.78">1122 3747 0,'-21'0'0,"42"0"78,0 0-78,0 0 16,0 0-16,22 0 15,-1 0-15,0 0 0,1 21 0,-1-21 16,21 0-16,-20 0 0,20 0 15,1 0-15,-1 0 0,1 0 16,20 0-16,-20 0 0,21 0 0,-1 0 16,1 0-16,21 0 0,0 0 15,-1 0-15,128 0 0,-127 0 16,21 0-16,-21 0 0,0 0 16,21 0-16,-21 0 0,21 0 15,-22 0-15,1 0 0,0 0 0,0 0 16,-21 0-16,20 0 0,1 0 0,0 0 15,0 0-15,0 0 0,0 0 16,-1 0-16,1 0 0,0 0 16,0 0-16,-21 0 0,-1 0 0,1 0 15,0 0-15,-1 0 0,1 0 16,0 0-16,-1 0 0,1 0 0,0 0 16,-1 0-16,1 0 0,-22 0 15,22 0-15,0 0 0,-22 0 0,22 0 16,84 21-16,-84-21 15,0 0-15,-22 0 0,22 0 0,-1 0 16,-20 0-16,-1 0 0,1 0 16,-22 0-16,22 0 0,-22 0 0,0 0 15,-20 0-15,20 0 0,-21 0 16,21 0-16,-20 0 0,-1 0 16,0 0-16,0 0 0,0 0 0,0 0 15,1 0-15,-1 0 16</inkml:trace>
  <inkml:trace contextRef="#ctx0" brushRef="#br0" timeOffset="14644.4">7895 3852 0,'21'0'0,"0"0"31,-21 22 0,0-1-15,0 0-16,-21 21 0,0-21 15,21 22-15,-21-1 0,0 0 16,21 22-16,-21-22 0,-1 22 0,1-22 16,21 22-16,-21-1 0,21-21 15,-21 22-15,21-1 0,0 1 0,-21-1 16,21 1-16,-21-1 0,21 1 0,-22-1 15,22 1-15,0-1 0,0 1 16,0-22-16,0 22 0,-21-22 16,21 0-16,-21 1 0,21-1 15,-21 0-15,21 1 0,0-22 0,-21 21 16,21-21-16,-21 1 0,21-1 0,-22 0 16,22 0-16,-21-21 31,0-42-16,21 21-15,0-1 16,0 1-16,0 0 0,-21 0 16</inkml:trace>
  <inkml:trace contextRef="#ctx0" brushRef="#br0" timeOffset="16474.47">889 5884 0,'0'0'0,"-21"0"0,0 0 16,21 22-16,-22-22 15,44 21 48,-1-21-48,0 0-15,0 0 0,0 0 16,0 0-16,22 0 0,-22 0 16,0 0-16,21 0 0,-20 0 15,41 0-15,-21 0 0,1 0 0,20 0 16,1 0-16,20 0 0,-20 0 16,21 0-16,-22 0 0,22 0 15,-22 0-15,22 0 0,-22-21 16,22 21-16,-21 0 0,20-22 0,22 22 15,-21 0-15,-1 0 0,22 0 16,-21 0-16,0 0 0,20 0 0,-20-21 16,0 21-16,-1 0 0,1 0 15,21 0-15,-21 0 0,20 0 0,1-21 16,0 21-16,-21 0 0,21 0 16,-22 0-16,1 0 0,21 0 0,-22 0 15,1 0-15,0 0 0,-1 0 16,1 0-16,0 0 0,-22 0 0,22 0 15,-22 0-15,1 0 0,-1 0 0,1 0 16,-1-21-16,1 21 16,-22 0-16,22 0 0,-22 0 0,22 0 15,-22 0-15,21 0 0,-20 0 16,-1 0-16,22 0 0,-22 0 0,0 0 16,1 0-16,-1-21 0,-21 21 15,21 0-15,-20 0 0,20 0 0,-21 0 16,21 0-16,-20 0 0,-1 0 0,0 0 15,21 0-15,-21 0 0,1 0 16,-1 0-16,0 0 0,0 0 0,0 0 16,0 0-16,1 0 15,-1 0-15,0 0 0,0 0 16,0-21-16,0 21 16,1 0-16,-1 0 15,0 0-15,0 0 16,0 0-16,0 0 0,1 0 15,-1 0-15,0 0 0,0 0 16,0 0-16,0 0 16,1 0-16,-1 0 15,0 0-15,0 0 0,0 0 16,0 0-16,1 0 16,-1 0-16,0 0 15,0 0-15,0 0 16,0 0-1,1 0 1,-1 0-16,0 0 0,0 0 16,0 0-16,0 0 15,1 0-15,-1 0 0,-21-22 16,21 22-16,0 0 16,0 0-16,0 0 0,1 0 15,-1 0 1,-21-21-16,21 21 0,0 0 15,0 0 17,0 0-32,1 0 47,-1 0-32,0 0 1,0 0-1,0 0 1,0 0 15,1 0 32,-22-21-63,21 21 31,-21-21-31,0 0 16,21 21-1,-21-21-15,21 21 16,-21-22-16,0 1 31,0 0-31</inkml:trace>
  <inkml:trace contextRef="#ctx0" brushRef="#br0" timeOffset="17490.66">7810 3810 0,'0'0'0,"22"0"16,-1 0-16,0 0 16,0 0-1,0 0 1,0 0 0,1 0 15,-1 0-16,0 21 64</inkml:trace>
  <inkml:trace contextRef="#ctx0" brushRef="#br0" timeOffset="18520.47">1418 4191 0,'-21'0'16,"42"0"-16,-63 0 0,21 0 0,-1 0 0,1 0 15,42 0 17,1 0-17,20 0-15,21 0 0,1-21 16,-1 21-16,1 0 0,-1 0 0,1 0 16,-1 0-16,1 0 0,-22 0 15,22 0-15,-22 0 0,-21 0 16,22 0-16,-22 0 0,0 0 15,-21 21 1,-21-21-16,0 0 0,-1 0 16</inkml:trace>
  <inkml:trace contextRef="#ctx0" brushRef="#br0" timeOffset="18889.5">1820 4191 0,'0'0'16,"0"21"15,0 0-31,0 1 0,0-1 16,0 0-16,0 21 0,0-21 15,0 22-15,0-1 0,0-21 16,0 22-16,0-1 0,0 0 16,0 1-16,0-1 0,0 0 0,0 1 15,0-1-15,0 43 16,-21-43-16,0-21 0,0 21 15,0-20-15,-1-1 0,1 0 0,0 0 16,-21-21-16,21 0 0,-1 0 16,-20 0-16,0 0 0,21 0 0,-22 0 15,1-21-15,21 0 0,-22 0 16,22-1-16,0 1 0,0 0 0,0 0 16,21 0-16,-21-22 15,21 22-15,0 0 0,0 0 16,0 0-16,21 0 0,0-1 15,0 22-15,21-21 0,-20 21 16,20 0-16,0 0 0</inkml:trace>
  <inkml:trace contextRef="#ctx0" brushRef="#br0" timeOffset="19399.47">2349 4572 0,'0'0'0,"0"-21"0,-21 0 16,0 21-16,21-21 0,-21 21 0,-21 0 15,20 0-15,1 0 0,0 0 16,0 0-16,0 0 0,0 0 0,-22 21 16,22 0-16,0 0 0,0 21 15,0-20-15,-1 20 0,1-21 16,21 21-16,0 1 0,0-1 0,-21 0 15,21 1-15,0-1 0,0-21 16,0 0-16,0 1 0,0-1 0,21 0 16,0-21-1,1 0-15,-1 0 0,0 0 0,0-21 16,21 0-16,-20-1 0,-1 1 16,21-21-16,-21 21 0,0-22 0,1 1 15,20 21-15,-42-21 0,21-1 16,-21 22-16,21-21 0,-21 21 0,0-1 15,0 1-15,0 0 0,-21 21 32,21 21-32,0 0 15,0 1-15,-21-1 0,21 0 0,0 0 16,0 21-16,0 1 0,0-22 16,0 21-16,0-21 0,0 22 0,21-22 15,-21 0-15,0 0 16,21 0-16,0 1 0,1-22 0,-1 0 15,0 0-15,21 0 16,-21-22-16,1 22 0,-1-21 0,0 0 16</inkml:trace>
  <inkml:trace contextRef="#ctx0" brushRef="#br0" timeOffset="19621.38">2688 4593 0,'0'0'15,"0"-21"-15,0 42 31,0 0-31,0 1 16,0-1-16,0 0 0,0 0 16,0 21-16,21-20 0,-21-1 0,0 21 15,0-21-15,0 0 0,0 1 16,0-1-16,0 0 0,0 0 0,0 0 16,21-21-1,1-21 1,-1 0-16,0 0 15,0 0-15</inkml:trace>
  <inkml:trace contextRef="#ctx0" brushRef="#br0" timeOffset="19819.87">2984 4551 0,'0'0'0,"-21"21"31,0 0-15,0 0-16,0 1 15,0-1-15,-1 21 0,1-21 16,0 0-16,0 22 0,21-22 0,-21 0 16,21 21-16,-21-20 0,21-1 0,0 0 15,21-21 17</inkml:trace>
  <inkml:trace contextRef="#ctx0" brushRef="#br0" timeOffset="20296.62">3429 4593 0,'0'0'0,"-21"-21"0,0 21 16,-1 0-16,1 0 0,0 0 0,0 0 15,0 0-15,0 0 16,-1 21-16,-20 0 0,21 1 0,0-1 15,-22 0-15,22 21 0,0-21 16,0 22-16,0-1 0,0 0 0,-1-20 16,22 20-16,0-21 0,0 21 15,0-20-15,0-1 0,0 0 0,22 0 16,-1-21-16,0 0 16,0 0-16,0 0 0,0 0 0,22-21 15,-22 0-15,0 0 0,0-1 16,22 1-16,-22 0 0,0-21 0,0 21 15,0-22-15,0 1 0,1 21 0,-1-22 16,-21 1-16,21 21 0,-21 0 16,0 0-16,0-1 0,0 44 31,0-1-15,0 0-16,0 0 0,0 0 15,0 22-15,0-22 0,-21 21 0,21-21 16,0 22-16,0-22 0,0 0 15,0 21-15,0-21 0,0 1 16,0-1-16,21-21 16,0 0-16,0 0 0,0 0 15,1-21-15,20-1 0</inkml:trace>
  <inkml:trace contextRef="#ctx0" brushRef="#br0" timeOffset="20724.68">4254 4403 0,'0'0'0,"0"-21"0,0-1 0,0 1 16,0 0-16,-21 21 0,0 0 15,-21 0-15,21 0 0,-1 0 0,-20 0 16,0 0-16,-1 21 16,1 0-16,21 1 0,-21-1 0,-1 0 15,22 0-15,0 0 0,0 22 16,0-22-16,21 0 0,0 0 0,0 21 15,0-20-15,21-1 0,0 0 0,0 0 16,0 0-16,22 0 0,-1 1 16,-21 20-16,21-21 0,-20 0 0,20 0 15,-21 1-15,0-1 0,0 0 16,1 0-16,-1 0 0,-21 0 16,0 1-16,0-1 15,0 0-15,-21-21 0,-1 0 0,1 21 16,-21-21-16,0 0 0,20 0 15,-20 0-15,0 0 0,21 0 0,-22 0 16,22 0-16,-21 0 0,21-21 16,-1 21-16,1-21 0,21 0 15,0-1 1,21 1 0,1 0-16,20 0 0,-21 21 15,21-21-15,-20 21 0,20-21 16</inkml:trace>
  <inkml:trace contextRef="#ctx0" brushRef="#br0" timeOffset="21392.3">4508 4572 0,'0'0'0,"0"-21"31,-21 21-15,0 21-16,0 0 0,0 0 15,0 1-15,21-1 0,-22 0 16,1 0-16,0 21 0,0 1 0,21-22 16,-21 21-16,21-21 0,-21 22 15,21-22-15,0 0 0,0 21 0,0-20 16,21-1-16,0 0 0,0-21 16,0 0-16,0 0 0,1 0 15,20 0-15,0 0 0,-21 0 16,22-21-16,-1 0 0,0-1 15,1 1-15,-1 0 0,0-21 0,1 21 16,-22-22-16,0 22 0,0-21 0,0-1 16,-21 22-16,0 0 0,0 0 15,0 0-15,0 0 0,-21 21 16,0 0-16,0 0 16,0 21-16,0 0 0,-1 0 0,22 0 15,0 0-15,-21 22 0,21-22 16,0 21-16,0-21 0,0 22 0,0-22 15,0 0-15,0 0 0,0 0 0,21 1 16,1-22-16,-1 21 0,0-21 16,21 0-16,1 0 0,-22 0 0,21 0 15,0 0-15,-20 0 16,20 0-16,-21-21 0,21-1 0,-20 22 16,-1-21-16,21-21 0,-42 21 15,21 0-15,0-1 0,-21-20 0,22 21 16,-22 0-16,0 0 0,0-1 15,0 1-15,0 42 16,0 1 0,0-1-16,0 0 15,0 0-15,-22 0 0,22 0 0,0 1 0,0-1 16,0 0-16,0 0 0,0 0 16,0 0-16,0 1 0,22-22 46,-22-22-46,0 1 0,0 0 16,21 0-16,-21 0 0</inkml:trace>
  <inkml:trace contextRef="#ctx0" brushRef="#br0" timeOffset="21540.22">5334 4614 0,'0'-21'0,"0"42"0,0-63 15,42 42 63</inkml:trace>
  <inkml:trace contextRef="#ctx0" brushRef="#br0" timeOffset="21880.02">5736 4636 0,'0'0'0,"0"21"32,0 0-32,-21 0 15,21 0-15,-21 22 16,21-22-16,0 21 0,-21-21 16,21 22-16,-22-1 0,1 0 0,21 1 15,0 20-15,-21-21 0,0 1 16,21 20-16,-21-20 0,21 20 0,-21-21 15,-1 22-15,1-1 0,21 1 0,-21-1 16,0-20-16,0 20 0,0 1 16,21-1-16,0-20 0,-22-1 0,1 0 15,21 1-15,0-1 0,0-21 0,0 21 16,0-20-16,0-1 16,0 0-16,0-42 15,0 0 1,21-1-16,1-20 0,-22 21 15,21-21-15,0-1 0,0-20 0,0-1 16</inkml:trace>
  <inkml:trace contextRef="#ctx0" brushRef="#br0" timeOffset="22172.86">5694 4974 0,'0'-21'0,"0"42"0,0-84 0,0 42 15,0-22-15,0 22 16,0 0-16,0 0 0,21 0 0,0-1 15,0 1-15,0 21 0,1 0 0,20 0 16,-21 0-16,0 0 0,43 0 16,-22 0-16,-21 21 0,22 22 15,-43-22-15,0 0 16,0 0-16,0 0 0,0 1 0,-22-1 16,1 0-16,0 0 0,0-21 0,-21 21 15,20 0-15,-20-21 0,0 0 16,21 0-16,-1 0 0,-20 0 0,21 0 15,0 0 1,21-21-16,21 0 16,0 0-16,0 0 0,0 0 15,22-22-15,-1 22 0</inkml:trace>
  <inkml:trace contextRef="#ctx0" brushRef="#br0" timeOffset="22411.72">6286 4424 0,'0'-21'0,"0"42"0,0-63 15,-21 42 17,21 21-32,-21 0 15,21 21-15,-21-21 0,0 1 16,21 20-16,0-21 0,0 21 0,-21 1 16,-1-1-16,22 0 15,-21 1-15,21-22 0,0 21 0,0 1 16,0-22-16,0 0 0,0 0 0,0 0 15,0 0-15,21-21 16,1 0 0,-1-21-16,0 0 0,-21 0 15</inkml:trace>
  <inkml:trace contextRef="#ctx0" brushRef="#br0" timeOffset="22578.14">6054 4593 0,'-22'0'0,"44"0"0,-65 0 15,22 0-15,42 0 32,0 0-32,22 0 15,-22 0-15,21 0 0,-21 0 16,22 0-16,-22-21 0,0 21 0,21 0 16,-20 0-16,-1-21 0</inkml:trace>
  <inkml:trace contextRef="#ctx0" brushRef="#br0" timeOffset="24623.97">6477 4572 0,'21'0'32,"0"0"-32,0 0 15,1-21-15,-1 21 16,21 0-16,-21-21 0,22 21 0,-1 0 15,-21-21-15,21 21 0,1-22 16,-22 22-16,0-21 0,21 21 0,-42-21 16,22 0-16,-22 0 15,0 0-15,-22-1 0,1 22 16,-21-21-16,0 21 0,-1 0 16,1 0-16,0 0 0,-1 0 0,22 21 15,-21 1-15,-1-22 0,22 21 0,0 0 16,0 0-16,0 0 0,21 0 15,-21 22-15,21-22 0,0 0 16,0 0-16,21 0 16,0-21-16,0 22 0,0-22 15,0 0-15,1 21 0,-1-21 0,21 0 16,-21 0-16,0 0 0,1 0 16,-1 0-16,0 0 0,-42 0 31,0 21-31,-1-21 15,-20 0-15,21 21 0,-21-21 0,20 21 16,1 0-16,-21 1 0,21-1 16,0 0-16,-1 0 0,1 0 0,0 0 15,0 22-15,21-22 0,0 0 0,0 0 16,0 0-16,0 1 16,21-1-1,0-21-15,0 0 0,1 0 0,-1 0 16,0 0-16,0 0 0,21 0 15,-20-21-15,-1-1 0,21 1 0,-21 21 16,0-21-16,1 0 0,-1 0 16,0-22-16,0 22 0,0 0 0,0 0 15,1 0-15,-22-22 0,21 43 16,-21-21-16,21 21 0,-21-21 16,21 21-1,0 0-15,0 0 16,1 0-16,-1 0 15,-21 21-15,21-21 0,-21 21 16,0 1-16,0-1 0,0 0 16,0 0-16,0 0 0,0 0 0,0 1 15,-21-1-15,21 0 0,-21 0 16,-1 0-16,1-21 0,21 21 0,-21-21 16,21-21 15,21 0-31,0 0 15,-21 0-15,22 0 0,-1-22 16,0 22-16,0 0 0,0 0 16,0 0-16,22-22 0,-22 22 15,-21 0-15,21 21 0,0-21 16,-21 42 15,-21 0-31,0-21 16,0 21-16,21 0 0,-21 1 0,-1-1 15,22 0-15,0 0 0,0 0 16,-21 0-16,21 1 0,0-1 0,0 0 16,0 0-16,21 0 15,1-21-15,-1 0 16,0 0-16,21 0 0,-21 0 16,1 0-16,-1-21 0,0 0 15,0 21-15,0-21 0,0 0 16,1-1-16,-22 1 0,0 0 0,21 0 15,-21 0-15,21 0 0,-21-1 16,0 1-16,0 0 0,-21 21 31,0 0-31,-1 0 16,22 21-16,0 0 0,-21-21 16,21 22-16,0-1 0,0 0 15,0 0-15,0 0 0,0 0 16,0 1-16,0-1 15,0 0-15,21-21 16,1 0 0,-1 0-16,0-21 15,-21 0-15,21-1 0,0 1 16,-21 0-16,0 0 0,21 0 16,1 0-16,-22-1 0,21 22 15,-21-21-15,21 0 0,0 21 16,-21-21 109,-21 21-110,0 0 1,21 21 0,-21 0-16,-1 0 15,22 1-15,0-1 0,0 0 0,0 0 16,0 0-16,0 0 16,0 1-16,0-1 15,0 0 1,22-21-1,-1 0 1,0-21-16,-21 0 0,21 21 0,-21-22 16,21 1-16,-21 0 0,21 0 15,-21 0-15,22 0 0,-22-1 16,21 1-16,-21 42 47,0 1-32,0-1-15,0 0 0,0 0 16,0 0-16,0 0 16,0 1-16,0-1 31,0-42 0,21 21-31,-21-22 0,21 1 16,0 0-16,0 0 15,1 0-15</inkml:trace>
  <inkml:trace contextRef="#ctx0" brushRef="#br0" timeOffset="25248.61">7874 4403 0,'0'0'0,"-21"0"47,0 21-47,21 0 0,0 0 15,-22 0-15,22 1 0,-42 20 16,42 0-16,-21-21 0,21 1 0,0 20 16,-21-21-16,0 21 15,21-20-15,0-1 0,0 0 0,-22 0 0,22 0 16,0 0-16,-21 1 0,21-1 16,21-21 15,1 0-16,-1-21-15,0 21 16,-21-22-16,21 1 0,0 21 16,-21-21-16,21 0 0,-21 0 15,22 21-15,-1-21 0,-21-1 0,21 22 0,-21-21 16,21 21-16,-21 21 47,0 1-47,0-1 15,-21 0-15,21 0 0,-21-21 16,21 21-16,0 0 0,-21 1 16,21-1-16,0 0 15,21-21 1,0 0-16,0 0 16,0 0-16,0-21 0,1 0 15,-22-1-15,21 1 16,-21 0-16,21 0 0,-21 0 15,0 0-15,0-1 0,0 1 16,-21 21-16,0 0 16,-1 0-16,1 0 0,0 0 15,0 0-15,21 21 16,-21-21-16,21 22 16,0-1-16,21-21 31,0 0-31,0 0 15,0 0-15</inkml:trace>
  <inkml:trace contextRef="#ctx0" brushRef="#br0" timeOffset="25588.41">8022 4699 0,'21'0'0,"-42"0"0,63 0 46,-20 0-46,-22 21 16,0 0 0,0 1-16,0-1 15,0 0-15,0 0 0,0 0 16,0 0-16,0 1 16,0-1-16,-22-21 15,1 0 1,21-21-1,0-1 1,0 1-16,0 0 16,0 0-16,21 21 15,-21-21-15,22 0 0,-22-1 16,21 22-16,-21-21 0,21 0 0,0 0 16,-21 0-1,0 0-15</inkml:trace>
  <inkml:trace contextRef="#ctx0" brushRef="#br0" timeOffset="25789.3">7662 4487 0,'0'0'16,"-21"0"-16,21 22 0,21-22 15,0 0 1,1 0-16,-1 0 0,0 0 0,21 0 15,-21 0-15,1-22 0,20 22 16,-21-21-16,0 21 0,0-21 0,1 21 16,-1-21-16,-21 0 15</inkml:trace>
  <inkml:trace contextRef="#ctx0" brushRef="#br0" timeOffset="26147.6">7556 3725 0,'0'0'0,"-21"-21"31,0 21-31,21 21 15,-21 1-15,21-1 16,0 0-16,0 0 0,-21-21 16,21 21-16,-21 0 0,21 1 0,0-1 15,0 0-15,-22 0 0,22 0 16,0 0-16,-21-21 0,21 22 0,0-1 16,0 0-16</inkml:trace>
  <inkml:trace contextRef="#ctx0" brushRef="#br0" timeOffset="26380.47">7281 4022 0,'-21'0'0,"42"0"0,-42 21 0,21 0 31,0 0-31,21 0 16,0-21-16,1 0 16,-1 0-16,0 0 0,0 0 15,0 0-15,0 0 0,1 0 16,-1 0-16,0 0 0,0 0 0,0 0 16,0 0-16,-21-21 0,22 0 15,-22 0 1,0 0-16,0-22 15,-22 22 1</inkml:trace>
  <inkml:trace contextRef="#ctx0" brushRef="#br0" timeOffset="26616.33">7366 3725 0,'0'0'0,"-21"0"15,42 0 17,0 0-17,0 0-15,0 0 0,1 0 16,-1 0-16,0 0 0,0 0 16,0 0-16,0 0 0,1 0 0,-1 0 15,0 0-15,0 0 16,0 0-1</inkml:trace>
  <inkml:trace contextRef="#ctx0" brushRef="#br0" timeOffset="27224.98">7578 3302 0,'-43'0'0,"86"0"0,-107 0 16,22 0-16,21 0 0,-22 0 15,22 0-15,-21 0 0,-1 0 0,22 0 16,-21 0-16,0 21 0,-1 0 16,1 1-16,0-1 0,-1 0 15,1 21-15,0-21 0,-1 22 0,22-1 16,-21-21-16,21 22 0,-1-1 15,1 0-15,0 1 0,0-1 16,21-21-16,0 21 0,0 22 0,0-22 16,0 1-16,0-1 0,0 0 0,0 1 15,0-1-15,21-21 0,0 21 16,0-20-16,1-1 0,20 0 16,0 0-16,-21 0 0,22 0 0,20 1 15,-20-22-15,-1 0 0,0 0 16,22 0-16,-22 0 0,0 0 0,1 0 15,20-22-15,-20 22 0,-1-21 16,0 0-16,1 0 0,-1 0 0,0 0 16,1-1-16,-1-20 0,0 21 15,-21-21-15,22-1 0,-22 1 0,0 0 16,21-1-16,-42-20 0,22 20 16,-1 1-16,-21 0 0,0-1 0,0 1 15,0 0-15,0-22 0,-21 22 16,-1 21-16,1-22 0,0 1 0,-21 21 15,-1-21-15,1 20 0,0-20 16,-1 21-16,1 0 0,0 0 0,-1-1 16,1 22-16,0-21 0,-1 21 15,1-21-15,0 21 0,21 0 16,-22 0-16,22 0 0,-21 21 0,-1 0 16,22 1-16,-21-1 0,0 0 15,-1 0-15,1 0 0,0 0 0,-1 22 16</inkml:trace>
  <inkml:trace contextRef="#ctx0" brushRef="#br0" timeOffset="31824.22">14351 3916 0,'0'-21'94,"21"0"-79,0-1 1,-21 1 0,21 21-16,-21-21 0,22 21 0,-22-21 15,0 0-15,0 0 16,21-1-1,-21 1-15,0 0 0,0 0 16,21 21-16,-21-21 16,0 0-16,0-1 0,0 1 15,0 0-15,0 0 0,0 0 16,0 0-16,0-1 0,0 1 16,0 0-16,0 0 0,0 0 15,0 0-15,0-1 0,0 1 16,0 0-16,0 0 0,0 0 15,0 0-15,0-1 0,0 1 0,0 0 16,0 0-16,0 0 0,0 0 0,0-1 16,0-20-16,0 21 15,0 0-15,0 0 0,0-1 16,0 1-16,-21-21 0,21 21 0,0 0 16,0-22-16,0 22 0,-21 0 15,-1-21-15,22 20 0,-21-20 0,21 21 16,0-21-16,-21 20 0,0 1 0,0-21 15,0 21-15,21-22 0,-22 22 16,1 0-16,0-21 0,0 21 0,0-1 16,0 1-16,21 0 0,-22 0 15,1-21-15,0 20 0,0 1 0,0 0 16,0 0-16,-1 0 0,1 0 16,21-1-16,-21 1 0,0 0 15,0 0-15,0 0 0,21 0 0,-22-1 16,1 1-16,0 0 0,0 0 0,0 0 15,21 0-15,-21-1 0,-1 1 16,1 0-16,0 0 0,0 0 0,0 0 16,0 21-16,-1-22 0,1 1 15,0 0-15,0 0 0,0 0 0,0 21 16,-1-21-16,1-1 0,0 22 16,0-21-16,0 0 0,0 21 15,-1-21-15,1 21 0,0-21 0,0 21 16,-21-21-16,20 21 0,1-22 15,0 22-15,0-21 0,0 21 0,0-21 16,-1 21-16,1-21 0,-21 21 16,21-21-16,0 21 0,-1-21 15,1 21-15,0-22 0,0 22 16,0-21-16,0 21 0,-1-21 0,1 0 16,0 21-16,0-21 0,0 21 15,0 0-15,-1-21 0,1-1 16,0 22-16,0-21 0,0 21 15,0 0-15,-1-21 16,1 21-16,0 0 0,21-21 0,-21 0 16,0 21-16,0 0 0,-1-21 15,1 21-15,0 0 0,0-22 16,0 22-16,0 0 0,-1-21 16,-20 21-16,21-21 0,0 21 0,0 0 15,-1 0-15,1-21 0,0 21 16,0 0-16,0 0 0,0-21 0,-1 21 15,1 0-15,0 0 0,0-21 16,0 21-16,0-22 0,-1 22 0,1 0 16,0-21-16,0 21 0,-21 0 15,20-21-15,1 21 0,0 0 16,0 0-16,0-21 16,0 0-16,-1 21 0,1 0 0,0-21 15,0 21 1,0 0-16,0-22 0,-1 22 0,1 0 15,0 0-15,0-21 0,0 21 16,-22-21-16,22 21 0,0 0 0,-21 0 16,21-21-16,-1 21 0,1 0 15,0 0-15,0 0 0,-21-21 0,20 21 16,-20 0-16,21 0 0,-21 0 16,20-21-16,-20 21 0,21 0 15,-21 0-15,20-22 0,-20 22 0,21-21 16,-21 21-16,20 0 0,1 0 15,-21-21-15,21 21 0,0 0 16,-1 0-16,1-21 0,0 21 0,0 0 16,-21 0-16,20 0 0,1-21 0,-21 21 15,21 0-15,-22 0 0,1-21 16,0 21-16,-1 0 0,22 0 0,-21 0 16,0-22-16,-1 22 0,22 0 15,-21 0-15,-1 0 0,22 0 0,-21 0 16,21 0-16,-22 0 0,22 0 15,-21 0-15,21 0 0,-22-21 0,22 21 16,-21 0-16,21 0 0,-22 0 16,22 0-16,0 0 0,-21 0 15,21 0-15,-1 0 0,1 0 16,-21-21-16,21 21 0,0 0 0,-1 0 16,-20 0-16,21 0 15,-21 0-15,20 0 0,-20 0 0,0 0 16,-1 0-16,1 0 0,0 0 0,-1 0 15,1 0-15,0 0 0,-1 0 0,1 0 16,0 0-16,-1 0 0,22 0 16,-21 0-16,0 0 0,20 0 15,-20 0-15,21 0 0,-21 0 0,20 0 16,-20 0-16,0 0 0,21 0 0,-22 0 16,22 0-16,-21 0 15,-1 0-15,22 0 0,-21 0 0,0 0 16,20 0-16,-20 0 0,0 0 15,21 0-15,-22 0 0,22 0 0,-21 21 16,-1-21-16,22 0 0,-21 0 16,21 0-16,0 21 0,-22-21 0,22 0 15,0 0-15,-21 22 0,20-22 16,1 0-16,0 21 0,0-21 0,0 0 16,0 21-16,-1-21 0,1 0 15,0 21-15,0-21 0,0 0 0,21 21 16,-21-21-16,-1 0 0,1 21 15,0 1-15,0-22 0,0 21 16,0-21-16,-1 21 0,1-21 0,0 21 16,0-21-16,-21 21 0,20-21 15,1 21-15,-21 1 0,21-22 16,-22 21-16,22 0 0,-21 0 0,21 0 16,-22-21-16,1 21 0,21 1 15,-21-1-15,20 0 0,-20-21 16,21 21-16,-21 0 0,20 0 0,1 1 15,-21-22-15,21 21 0,0 0 0,-22 0 16,22 0-16,0-21 0,0 21 16,0 1-16,-1-1 0,-20-21 0,21 21 15,0 0-15,0 0 16,-1 0-16,-20 1 0,21-1 16,0 0-16,-22 0 0,22 0 15,0 0-15,0 1 0,0-1 16,0-21-16,-1 21 0,1 0 15,0 0-15,0 0 0,0 1 0,0-1 16,-22 21-16,22-21 16,0 0-16,0 22 0,0-22 0,-1 0 15,1 0-15,-21 22 0,42-22 16,-21 0-16,0 0 16,-1 0-16,22 0 0,-21 1 0,0 20 15,21-21-15,-21 0 16,0 0-16,0 1 0,21-1 0,-22 0 15,22 0-15,0 0 0,-21 0 16,0 1-16,21-1 0,-21 0 0,21 0 16,0 0-16,-21 0 0,0 1 0,21-1 15,-22 21-15,22-21 16,0 0-16,-21 1 0,0 20 0,0-21 0,21 0 16,0 0-16,-21 1 0,0 20 15,21-21-15,-22 0 0,22 0 16,0 1-16,-21-1 0,0 0 15,21 0-15,-21 0 0,21 22 0,0-22 16,-21 0-16,0 0 0,-1 0 16,22 0-16,-21 1 0,0-1 0,21 0 15,-21 0-15,0 0 0,0 0 0,-1 1 16,1 20-16,0-21 0,0 0 16,0 22-16,-22 20 0,1 1 15,21-43-15,0 21 16,0-21-16,-1 22 0,-20 20 15,42-21-15,-21-20 16,0-1-16,21 0 0,-21 0 0,21 0 16,0 0-16,0 1 0,0-1 15,-22-21-15,22 21 16,0 0-16,0 0 16,0 0-1,-21-21 32,0 0-31,0-21-16,21 0 15,0 0 1,0 0-16,0 0 0,0-1 16,0 1-16</inkml:trace>
  <inkml:trace contextRef="#ctx0" brushRef="#br0" timeOffset="32275.96">4339 3133 0,'21'-21'16,"0"21"-1,1 0-15,-1 0 0,0 21 16,0 0-16,0 0 0,0 0 16,1 0-16,-1 22 0,0-22 0,0 21 15,0 1-15,0-22 0,-21 21 16,43 22-16,-43-22 0,21 0 15,0-21-15,-21 1 0,0 20 16,21-21-16,-21 0 0,21 0 0,-21 1 16,0-1-16,0 0 15,0-42 48,0 0-48,0-1-15,0 1 16,0 0-16,0 0 0,22 21 0,-1-21 16,0 0-16</inkml:trace>
  <inkml:trace contextRef="#ctx0" brushRef="#br0" timeOffset="32596.77">5292 3281 0,'21'0'16,"-42"0"15,-1 21-31,1 0 0,0 0 16,-21 1-16,21-1 0,-22 0 15,1 21-15,0-21 0,-1 22 16,1-22-16,0 21 0,-22-21 0,22 22 15,-1-22-15,1 0 0,0 0 16,21 0-16,-22 1 0,22-1 0,0-21 16,21 21-16,-21-21 0,42 0 47,0-21-47,0 0 15,0 21-15,1-22 0,-1 1 0</inkml:trace>
  <inkml:trace contextRef="#ctx0" brushRef="#br0" timeOffset="33221.41">8191 1143 0,'0'0'0,"-21"0"0,0 0 0,0 21 15,0-21-15,42 0 32,0 0-32,0 0 0,22 0 15,-1 0-15,21 0 0,-20 0 16,20 0-16,1 0 0,-1 0 0,1 0 15,20 0-15,-20 0 0,21 0 16,-22 0-16,1 0 0,-1 0 0,-21 0 16,1 0-16,-22 0 0,0 0 15,0 0-15,-42 0 16,0 0-16,0 0 16,-22 0-16,22 0 0,-21 0 15,21 0-15,0 0 0,-22 0 0</inkml:trace>
  <inkml:trace contextRef="#ctx0" brushRef="#br0" timeOffset="33518.25">8784 1143 0,'-21'21'32,"21"0"-17,0 1-15,-21-1 16,0 0-16,-1 21 0,22-21 15,-21 1-15,0 20 0,0 0 0,0-21 16,0 22-16,-1-1 0,1 0 16,0-20-16,0 20 0,21-21 0,0 21 15,-21-20-15,21-1 0,0 0 16,-21-21-16,21 21 0,21-21 47,0 0-47,0 0 0,0-21 15,-21 0-15,21 21 0,1-21 16,-1-1-16,21 1 0,-21 0 0</inkml:trace>
  <inkml:trace contextRef="#ctx0" brushRef="#br0" timeOffset="34121.9">8996 1418 0,'0'0'0,"21"0"0,-21-21 0,21 21 15,-21 21 16,0 0-31,0 1 0,0-1 0,-21 0 16,0 0-16,21 0 0,0 0 16,0 22-16,-21-22 0,21 0 15,0 0-15,0 0 0,0 1 0,0-1 16,0 0-16,21-21 0,0 0 16,0 0-16,21 0 0,-20 0 15,20 0-15,-21 0 0,21-21 0,-20 0 16,20-1-16,0 1 0,-21 0 15,22 0-15,-22 0 0,0 0 0,0-22 16,0 22-16,-21 0 0,0 0 16,0 0-16,0-1 0,0 1 15,-21 21 17,0 0-32,21 21 0,-21 1 15,21-1-15,-21 0 0,21 21 16,-21-21-16,21 22 0,-22-1 0,1 0 15,21 1-15,-21-22 0,21 21 16,0 1-16,-21-1 0,21 0 0,-21 1 16,21-1-16,0-21 0,0 21 0,0 1 15,0-22-15,0 21 0,0-21 16,0 1-16,0 20 0,0-21 0,0 0 16,0 0-16,-21 1 0,21-1 15,-22 0-15,22 0 0,-21-21 0,0 21 16,0 0-16,0-21 0,0 0 15,-1 0-15,1 0 0,-21 0 16,0 0-16,20 0 0,-20-21 0,0 0 16,-1 0-16,22 0 0,-21 0 15,21-1-15,0 1 0,-1 0 0,1-21 16,21 21-16,0-1 0,0 1 16,21 0-16,1 0 15,-1 0-15,0 21 0,21-21 0,1-1 16,-1 1-16,0 0 0,1 0 15,-1 0-15</inkml:trace>
  <inkml:trace contextRef="#ctx0" brushRef="#br0" timeOffset="34473.69">9737 1418 0,'0'21'16,"0"1"0,0-1-16,-22 21 15,22-21-15,-21 22 0,21-1 16,0 0-16,-21 1 0,0-1 0,0 21 16,21-20-16,-21-1 0,21 22 15,-22-22-15,1 0 0,0 1 0,21-1 16,-42 43-16,42-64 0,0 0 15,-21 21-15,-1-21 0,22 1 16,0-1-16,-21-21 16,21-21 15,0-1-31,0 1 0,21 0 16,-21-21-16,22 21 0,-1-22 15,-21 22-15,0-21 0,21-22 0</inkml:trace>
  <inkml:trace contextRef="#ctx0" brushRef="#br0" timeOffset="34792.07">9588 1418 0,'0'0'0,"0"-21"0,0 0 16,0 0-16,0 0 16,22 21-16,-1-22 15,0 22-15,0-21 0,0 21 0,22 0 16,-22 0-16,21 0 0,0 0 15,1 0-15,-1 0 0,0 0 0,-20 21 16,20 1-16,-21-1 0,0 0 16,-21 0-16,0 0 0,0 0 15,0 1-15,-42-1 0,21 0 0,0 0 16,-22 0-16,1 0 0,21 1 16,-22-1-16,1 0 0,21-21 15,0 21-15,0-21 0,-1 0 0,1 0 16,0 0-16,42 0 31,0 0-31,1-21 16,-1 21-16,0-21 0,0 0 15,21 21-15</inkml:trace>
  <inkml:trace contextRef="#ctx0" brushRef="#br0" timeOffset="35085.9">10604 1249 0,'0'0'16,"0"-21"-1,-21 21-15,0 0 0,0 0 0,0 0 16,0 0-16,-1 0 0,1 0 16,0 0-16,-21 0 0,21 21 0,-22 0 15,22 0-15,0 0 0,-21 1 16,20-1-16,1 0 0,0 21 15,21-21-15,0 1 0,0-1 16,0 0-16,0 0 0,0 0 0,21 0 16,-21 1-16,43-22 0,-22 21 15,0-21-15,0 0 0,21 0 0,1 0 16,-22 0-16,21 0 0,-21 0 16,22 0-16,-22-21 0,21 21 0,1-22 15</inkml:trace>
  <inkml:trace contextRef="#ctx0" brushRef="#br0" timeOffset="35570.62">11155 1312 0,'0'-21'0,"0"42"0,0-63 16,-21 42-16,-1 0 0,1 0 16,0 0-16,0 0 0,-21 0 15,20 0-15,-20 0 0,21 0 0,-21 21 16,20-21-16,-20 21 0,21 1 0,0-1 15,-22 0-15,22 0 0,21 0 16,-21 22-16,21-22 0,-21 0 0,21 0 16,0 0-16,0 0 15,0 1-15,0-1 0,21-21 16,0 0-16,0 0 16,1 0-16,20 0 0,-21 0 15,0-21-15,0 21 0,1-22 16,-1 22-16,0-21 0,0 0 0,0 0 15,0 0-15,-21 0 0,22-1 0,-1 1 16,-21 0-16,21 0 0,-21 0 16,0 0-16,0-1 0,0 1 0,21 21 15,-21 21 1,0 1-16,0-1 16,-21 0-16,21 0 15,-21 21-15,21-20 0,-21-1 16,21 0-16,0 0 0,0 0 0,0 0 15,0 1-15,0-1 0,0 0 16,0 0-16,21-21 31,0 0-31,0 0 0,0-21 16,0 21-16,1-21 0,-1 0 16</inkml:trace>
  <inkml:trace contextRef="#ctx0" brushRef="#br0" timeOffset="36972.83">11642 1228 0,'21'0'0,"-42"0"0,-1 0 31,1 0-31,0 0 0,0 0 0,0 21 16,0-21-16,-22 21 0,22 0 16,0-21-16,0 21 0,0 1 15,-1-22-15,1 21 0,21 0 16,0 0-16,0 0 15,21-21-15,1 21 0,-1-21 0,0 0 16,0 22-16,0-22 0,0 21 0,1-21 16,-1 0-16,0 21 0,0-21 15,-21 21-15,21-21 0,-21 21 0,21-21 16,-21 21-16,0 1 16,0-1-1,-21-21-15,0 0 16,0 0-16,0 0 0,0 0 0,-1 0 15,1 0-15,0 0 0,0 0 16,0 0-16,0 0 0,-1 0 0,22-21 16,-21 21-16,0-22 15,21 44 32,21-1-47,0-21 0,-21 21 16,22 0-16,-1-21 15,0 21-15,0-21 0,0 0 0,0 0 16,1 21-16,-1-21 0,21 0 16,0 0-16,-20 0 0,20 0 15,0 0-15,1 0 0,-1-21 16,0 0-16,-21 0 0,22 0 0,-22 0 16,21-1-16,-21-20 0,1 21 0,-1-21 15,0-1-15,0 1 0,0 0 16,-21-1-16,21 1 0,-21 0 0,22-1 15,-22 1-15,21 0 0,-21 20 16,0 1-16,0 0 0,0 0 0,0 42 31,0 0-31,0 0 0,-21 1 16,-1 20-16,1-21 16,21 21-16,-21 1 0,0-22 0,21 21 15,-21 1-15,21-22 0,-21 21 16,21-21-16,0 0 0,0 22 0,-22-22 15,22 0-15,0 0 0,0 0 16,0 1-16,0-1 0,22 0 16,-1-21-16,0 0 0,0 0 15,0 0-15,0 0 0,22 0 16,-22-21-16,0 0 0,21 21 16,-20-22-16,20 1 0,-21 21 0,0-21 15,0 0-15,22 0 0,-22 0 0,0-1 16,0 22-1,-42 22 17,0-22-32,21 21 15,0 0-15,-21 0 0,0-21 0,21 21 16,0 0-16,0 1 16,0-1-16,0 0 15,21-21 1,0 0-16,0 0 0,0 0 15,0 0-15,1 0 0,20 0 16,-21-21-16,0 0 0,22-1 0,-22 22 16,0-21-16,0 0 0,0 0 0,0 0 15,1 0-15,-1-1 0,0 1 16,-21 0-16,0 42 47,0 0-47,-21 1 0,21-1 15,-21 0-15,21 0 0,-22 0 16,22 0-16,-21 1 0,21-1 16,0 0-16,-21 0 15,21-42 32,0 0-47,0 0 16,0-1-16,0 1 0,0 0 0,21 0 15,-21 0-15,21 0 0,1-1 16,-1-20-16,0 21 0,42-21 16,-41 20-16,20 1 0,-21 21 15,21 0-15,-20 0 0,20 0 0,-21 0 16,0 0-16,0 0 0,1 21 16,-1 1-16,-21-1 0,0 0 15,0 0-15,0 21 0,0-20 0,0-1 16,0 0-16,-21 0 0,-1 0 15,22 0-15,-21 1 0,0-1 0,0 0 16,21 0-16,-21 0 16,0-21-16,21 21 15,0-42 17,0 0-32,0 0 0,21 0 15,0 0-15,0 21 0</inkml:trace>
  <inkml:trace contextRef="#ctx0" brushRef="#br0" timeOffset="37689.32">13737 1355 0,'0'0'16,"0"-21"-16,0-1 0,0 1 0,0 0 15,0 0-15,-21 21 16,0 0-16,21-21 0,-21 21 0,-1 0 15,1 0-15,0 0 16,0 0-16,0 21 0,0-21 0,-22 21 0,22 0 16,0 0-16,0 1 0,0-1 15,-1 0-15,1 0 0,21 0 16,-21-21-16,21 21 0,0 1 0,0-1 16,0 0-16,21-21 15,0 0-15,1 0 0,-1 0 16,0 0-16,0 0 0,0 0 15,0 0-15,1 0 0,-1-21 0,0 0 16,0 21-16,0-22 0,0 1 16,1 0-16,-22 0 0,21 0 15,-21 0-15,21-1 0,-21 1 16,0 42 31,-21 1-47,21-1 0,-21 0 15,21 0-15,-22 0 0,22 0 16,0 1-16,0-1 0,-21 21 0,21-21 16,-21 22-16,21-1 0,0 0 15,0 1-15,0 20 0,-21-21 0,21 1 16,-21-1-16,0 22 0,21-22 16,-22 0-16,22 1 0,-21-1 0,21 0 15,0 1-15,-21-1 0,21 0 16,-21 22-16,21-22 0,0 0 15,0 22-15,0-22 0,0 1 0,0-1 16,-21 21-16,21-41 0,0 20 16,0 0-16,-21 1 0,21-22 0,0 21 15,-22-21-15,22 0 0,0 1 0,-42 20 16,21-21-16,0-21 16,0 0-16,-1 0 0,1 0 0,0 0 15,0 0-15,-21 0 0,20 0 0,1 0 16,0-21-16,0 0 0,0 21 15,0-21-15,21-1 0,-22 1 0,22 0 16,0 0-16,0 0 0,0-22 0,0 22 16,0 0-16,0-21 15,0 21-15,0-22 0,0 1 0,22 0 0,-1-22 16,-21 22-16,0-22 0</inkml:trace>
  <inkml:trace contextRef="#ctx0" brushRef="#br0" timeOffset="38056.11">13060 656 0,'0'0'0,"-21"0"0,-1-21 16,1 21-1,0 0-15,0 0 16,21 21 93,-21-21-109,0 0 16,21 21-16</inkml:trace>
  <inkml:trace contextRef="#ctx0" brushRef="#br0" timeOffset="38400.91">11853 1228 0,'0'0'0,"21"0"31,1 0-31,-1 0 0,0 0 16,21 0-16,1 0 0,-22 0 0,21 0 16,0 0-16,1 0 0,-1 0 15,-21 0-15,22 0 0,-22 0 0,21 0 16,-21 0-16,0 0 0,1 0 16,-1 0-1</inkml:trace>
  <inkml:trace contextRef="#ctx0" brushRef="#br0" timeOffset="43429.84">466 6964 0,'0'-21'15,"0"0"1,0-1 0,21 22-1,-21-21 1,21 0-16,0 0 16,-21 0 15,0 42-16,0 0 1,0 0-16,0 0 0,0 22 0,-21-22 16,21 21-16,-21-21 0,21 22 15,-21-1-15,-1 0 0,22 1 16,0-1-16,-21 0 0,21 1 16,-21-1-16,21-21 0,0 0 0,0 1 15,0-1-15,0 0 0,0 0 16,0-42 31,0 0-47,21 0 15,0-1-15,1 1 0,-1 0 0,-21 0 16</inkml:trace>
  <inkml:trace contextRef="#ctx0" brushRef="#br0" timeOffset="43727.86">847 7091 0,'0'21'0,"21"-21"32,0 0-17,0 0-15,-21-21 0,0 0 16,0 0-1,-21 21 1,0 0 0,0 0-16,-1 21 15,1 0 1,21 0 0,21-21-1,1 0-15,-1 0 0,0 0 16,0 0-16</inkml:trace>
  <inkml:trace contextRef="#ctx0" brushRef="#br0" timeOffset="46423.82">1333 7408 0,'0'22'31,"22"-44"-31,-1 1 16,0 0-16,0 0 15,0 0-15,0 0 16,1-1-16,-1-20 0,21 21 16,-21 0-16,0-22 0,1 22 0,-1-21 15,-21 21-15,21-22 0,-21 22 16,0 0-16,0 0 0,0 0 16,0 0-16,-21 21 15,0 0-15,-1 0 0,1 21 16,0-21-16,0 21 0,-21 0 0,20 0 15,1 22-15,0-22 0,0 21 16,0 0-16,0 1 0,21-1 16,0 0-16,0-20 0,0 20 0,0 0 15,0-21-15,0 1 0,21-1 0,-21 0 16,21 0-16,0 0 0,0 0 16,22-21-16,-22 0 0,0 0 15,21 0-15,-21 0 0,1 0 16,20-21-16,-21 0 0,0 21 0,0-21 15,22-21-15,-22 20 0,0 1 16,0-21-16,22 0 0,-22-1 0,0 1 16,21 21-16,-21-22 0,1 22 15,20-21-15,-21 21 0,0 21 16,0-21-16,1-1 0,-1 22 0,0 0 16,0 0-16,0 0 15,-21 22-15,21-1 0,-21 0 16,0 0-16,0 0 0,0 22 0,0-22 15,0 21-15,0 0 16,0-20-16,-21 20 0,21-21 0,-21 0 16,21 0-16,-21 1 0,21-1 15,0 0-15,0 0 16,0-42 0,0 0-16,0 0 15,21-22-15,0 22 16,0 0-16,1-21 0,-1 20 0,0-20 15,0 0-15,0 21 0,0-1 16,1-20-16,20 21 0,-42 0 16,21 21-16,0-21 0,-21-1 15,0 1 1,-21 21 0,0 21-16,0 1 15,0-1-15,-1 0 0,22 0 16,-21 21-16,0-20 0,21 20 15,0-21-15,0 21 0,0-20 0,0 20 16,0-21-16,0 0 0,0 0 0,0 1 16,21-1-16,-21 0 0,21 0 0,1-21 15,20 0-15,-21 0 0,0 0 16,22 0-16,-22 0 0,21 0 16,0 0-16,1-21 0,-22 0 0,21 21 15,1-21-15,-1-22 0,0 22 16,-21 0-16,22-21 0,-22-1 15,0 22-15,0-21 0,-21-1 16,0 22-16,0 0 0,0 0 0,0 0 16,0 0-16,0-1 15,-21 22-15,0 0 0,0 0 16,0 22-16,-1-22 0,1 21 16,0 21-16,0-21 0,0 22 15,21-22-15,0 21 0,0-21 0,0 22 16,0-1-16,0-21 0,0 0 0,0 0 15,21 1-15,0-1 16,0 0-16,0 0 0,1-21 0,-1 0 16,0 0-16,21 0 0,-21 0 0,1 0 15,-1 0-15,0-21 0,21 21 16,-21-21-16,1 0 0,-1-1 0,0-20 16,21 21-16,-21-21 0,1 20 15,20-20-15,21-21 0,-41 20 16,20 22-16,-21 0 0,21 0 15,-20 0-15,-1 21 0,0 0 0,0 0 16,0 0-16,-21 21 31,0 0-31,0 0 16,0 0-16,0 0 16,0 1-16,21-22 46,-21-22-46,0 1 16,0 0-16,0 0 16,0 0-16,0 0 0,-21 21 15,21-22-15,-21 22 0,0 0 16,0 0-16,0 0 16,-1 0-16,1 0 15,0 0-15,0 22 0,0-1 16,0 0-16,-1 0 0,1 21 0,21-20 15,-21 20-15,21-21 0,-21 21 16,21 22-16,0-43 0,0 21 16,0-20-16,0-1 0,21 0 15,0 0-15,0 0 0,1 0 16,-1-21-16,63 22 0,-41-22 16,-1 0-16,0 0 0,1 0 0,-1 0 15,0-22-15,1 22 0,-1-21 16,0 0-16,1 0 0,-1 0 15,-21 0-15,22-22 0,-1-20 16,0 20-16,-21-20 0,1 21 16,-22 20-16,21 1 0,-21 0 15,0 0-15,-21 21 32,21 21-32,-22-21 0,1 21 15,21 22-15,0-22 0,0 0 16,-21 21-16,21-21 0,0 1 0,0 20 15,0-21-15,0 0 0,0 0 0,0 1 16,0-1-16,0 0 0,0 0 16,21 0-16,0-21 0,1 0 15,-1 21-15,0-21 0,0 0 0,0 0 16,0 0-16,1 0 0,-1 0 16,21-21-16,-21 0 0,22 0 0,-22 0 15,0 0-15,21-22 0,-21 22 16,1-21-16,-1-1 0,0 22 0,0-21 15,0 0-15,0 20 0,1 1 16,-22 0-16,21 0 0,-42 21 31,-1 0-31,1 21 16,0 0-16,0 0 0,21 1 16,0 20-16,-21-21 0,21 21 0,-21-20 15,21-1-15,0 21 0,0-21 0,0 0 16,0 1-16,0-1 0,21 0 15,0 0-15,0 0 0,0-21 0,0 21 16,1-21-16,-1 0 0,21 0 16,-21 0-16,22 0 0,-22 0 0,21 0 15,0-21-15,-20 0 0,20 0 16,-21 0-16,21 0 0,-20-22 0,20 22 16,0-64-16,1 43 15,-22-21-15,0 20 0,0 1 16,0 0-16,-21-1 0,21 1 0,-21 21 15,22-43-15,-22 43 16,0 0-16,0 0 0,0 0 0,-22 21 16,1 0-1,0 21-15,21 0 0,-21 0 16,0 21-16,21-20 0,0-1 0,-21 21 16,21 0-16,-22-20 0,22 20 15,0 0-15,-21 1 0,21-1 0,0 0 16,0-21-16,0 22 0,0-1 0,0-21 15,0 22-15,21-22 0,1 0 16,-1 0-16,0 0 0,0-21 16,0 21-16,22-21 0,-22 0 0,21 0 15,0 0-15,1 0 0,-1 0 16,0-21-16,1 0 0,-1 0 0,43-21 16,-43 20-16,0-20 15,-20 0-15,-1 21 0,0-22 0,21-20 16,-42 20-16,0 22 15,0 0-15,-21 21 16,0 0-16,0 0 0,0 0 0,-1 21 16,1 0-16,0 1 0,0-1 15,0 0-15,21 0 0,-21 21 0,21-20 16,0-1-16,0 21 0,0-21 16,0 0-16,0 1 0,21-1 15,0 0-15,0-21 0,0 21 0,22-21 16,-22 0-16,21 0 0,-21 0 15,22 0-15,-1 0 0,-21 0 16,21-21-16,1 21 0,-22-21 0,21 0 16,22-22-16,-43 22 0,0-21 15,0 21-15,0-1 0</inkml:trace>
  <inkml:trace contextRef="#ctx0" brushRef="#br0" timeOffset="46656.32">4911 6922 0,'0'0'0,"-22"0"0,1 21 0,42-21 16,22 0-16,-22 0 15,21 0-15,1 0 0,-1 0 16,0 0-16,1 0 0,-1 0 0,0 0 15,1 0-15,-1 0 0,0-21 16,-21 21-16,22 0 0,-22 0 0,21 0 16,-21-22-16,1 22 0</inkml:trace>
  <inkml:trace contextRef="#ctx0" brushRef="#br0" timeOffset="47456.6">6540 7006 0,'22'0'15,"-1"0"1,0 0-16,21 0 0,-21-21 16,1 0-16,20 21 0,-21-21 15,0 21-15,0-21 0,1-1 0,-1 22 16,-21-21-16,0 0 15,0 0-15,0 0 0,-21 21 16,-1 0-16,1 0 0,0 0 16,-21 0-16,21 0 0,-22 0 15,22 0-15,-21 0 0,21 21 0,-1 0 16,1-21-16,0 21 0,0 0 0,0 1 16,21-1-16,0 0 0,0 0 15,0 0-15,0 0 0,21 22 0,0-22 16,21 0-16,-20 0 0,20 22 15,-21-22-15,21 0 0,-20 21 0,20-21 16,-21 1-16,0-1 0,0 0 0,-21 21 16,0-21-16,0 1 0,0-1 15,-21-21-15,0 21 0,0 0 0,-21-21 16,-1 21-16,1-21 0,21 0 16,-22 0-16,1 0 0,21 0 15,-21 0-15,20-21 0,1 21 0,-21-21 16,42 0-16,-21 0 0,0-1 15,-1 1-15,22 0 0,0 0 0,0 0 16,0 0-16,0-1 0,0 1 0,0 0 16,0 0-16,22 21 15,-1 0-15,0 0 16,0-21-16,0 21 0,0 0 16,1 0-16,20 0 0,-21 0 0</inkml:trace>
  <inkml:trace contextRef="#ctx0" brushRef="#br0" timeOffset="48196.17">7197 7049 0,'0'-22'0,"0"1"31,-22 21-15,1 0-16,0 0 15,0 0-15,21 21 0,-21 1 16,0-1-16,21 0 0,-22 0 0,1 0 16,0 22-16,21-22 0,-21 21 15,21-21-15,-21 22 0,21-22 0,0 0 16,0 21-16,0-21 0,0 1 16,0-1-16,0 0 15,21-21-15,0 0 0,0 0 0,22 0 16,-22 0-16,21 0 0,-21 0 0,22 0 15,-22 0-15,21-21 16,0 0-16,-20-1 0,20 1 0,-21 0 16,21 0-16,-20-21 0,20-22 15,-21 22-15,0 21 0,-21-1 0,0-20 16,0 21-16,0 0 0,-21 21 16,0 0-1,0 0-15,0 0 0,-22 0 0,22 21 16,0 0-16,0-21 0,21 21 15,0 22-15,0-22 0,0 0 0,0 0 16,0 0-16,0 0 0,0 1 0,0-1 16,21 0-16,0-21 0,-21 21 15,21 0-15,0-21 0,1 21 0,-1-21 16,0 0-16,0 0 0,0 0 16,-21 22-16,21-22 0,1 0 0,-1 0 15,0 0-15,0 0 0,0-22 0,0 22 16,1-21-16,-1 0 0,0 0 15,0 21-15,0-42 0,0 20 16,1 1-16,-1 0 0,0-21 16,-21 21-16,0-1 0,21 1 0,-21 0 15,0 0-15,0 42 32,0 0-32,0 0 0,-21 1 15,21-1-15,-21 0 0,21 0 0,-21 21 16,21-20-16,0-1 0,0 0 15,-22 0-15,22 0 0,0 0 16,22-21 15,-1-21-31,-21 0 16,21 0-16,0 0 16,0 0-16</inkml:trace>
  <inkml:trace contextRef="#ctx0" brushRef="#br0" timeOffset="48561">7980 6773 0,'0'0'16,"-21"0"-16,-1 0 0,1 0 0,0 0 15,0 0-15,0 22 0,0-22 16,21 21-16,-22 0 0,1 0 16,21 0-16,0 0 15,0 1-15,21-22 16,1 0-16,-1 0 0,0 0 15,0 0-15,21 0 0,-20 0 0,-1 0 16,21 0-16,-21 0 0,0-22 0,1 1 16,-1 21-16,0-21 0,-21 0 15,0 0-15,0 0 0,0-1 0,0 1 16,-21 0-16,0 0 16,-22 21-16,22 0 0,0 0 0,-21 0 15,-1 0-15,22 21 0,-21-21 0,21 21 16,-22 0-16,22 1 15,0-1-15,0 0 0,0 0 0,21 21 16,0-20-16,0-1 0,0 0 16,0 0-16,21 0 0,0 0 0,0 1 15,21-1-15,-20 0 0,20 0 0,-21-21 16,21 21-16</inkml:trace>
  <inkml:trace contextRef="#ctx0" brushRef="#br0" timeOffset="48919.13">8255 7027 0,'0'0'16,"0"22"31,0-1-47,0 0 15,0 0-15,0 21 0,0-20 0,0 20 16,0 21-16,0-20 0,0 20 0,0-20 15,0 20-15,0 1 0,0-1 16,-21 22-16,21-1 0,-43 86 16,22-86-16,0 1 0,-21 0 0,21 21 15,-22-43-15,1 22 0,0-1 16,-22-20-16,43 21 0,-21-22 16,-1-21-16,22 1 0,0 20 0,0-42 15,0 22-15,21-22 0,-22-21 0,44-21 31,-1 0-31,0-22 0,0 22 16,21-21-16,-20-1 0,20 1 0,0 0 16,1-22-16,-1 1 0,-21 20 15,21-41-15</inkml:trace>
  <inkml:trace contextRef="#ctx0" brushRef="#br0" timeOffset="49257">8297 7345 0,'-21'-42'0,"42"84"0,-42-106 0,21 43 16,0-21-16,0 21 0,0 0 16,0-1-16,0 1 0,0 0 0,0 0 15,21 0-15,0 0 0,1 21 16,-1 0-16,0-22 0,0 22 16,0 0-16,0 0 0,22 0 0,-22 0 15,0 22-15,0-1 0,0 0 16,1 0-16,-22 0 0,0 22 0,0-22 15,0 21-15,0-21 0,-22 0 0,1 1 16,0-1-16,0 0 0,0 0 16,0-21-16,-22 0 0,22 21 0,0-21 15,0 0-15,0 0 0,-1 0 16,1 0 0,21-21-1,21 0 1,-21 0-16,22 21 0,-1-21 15,0-1-15,0 22 0,0-21 16,22 0-16</inkml:trace>
  <inkml:trace contextRef="#ctx0" brushRef="#br0" timeOffset="49540.6">8890 6710 0,'0'-42'15,"0"84"-15,0-106 0,0 43 0,21 0 0,-21 0 16,0 42-1,0 0 1,0 22-16,0-22 0,-21 21 16,21 0-16,-21 1 0,21-22 0,-21 21 15,-1 1-15,22-1 0,-21 0 0,0 1 16,21-1-16,0-21 0,-21 21 16,21 1-16,-21-22 0,21 21 0,0-21 15,0 1-15,0-1 16,0 0-16,21-21 0,0 0 15,0 0-15,0 0 16,1-21-16,-1 0 0,0 21 16,0-22-16,-21 1 0,21-21 0,0 21 15,-21 0-15</inkml:trace>
  <inkml:trace contextRef="#ctx0" brushRef="#br0" timeOffset="49740.84">8742 6858 0,'21'0'31,"0"0"-31,0 0 16,0 0-16,22 0 0,-22 0 0,0 0 16,0 0-16,22 0 0,-22 0 0,0 0 15,21 0-15,-21 0 0,1 0 16,-1-21-16,0 21 0,21 0 0,-21 0 15</inkml:trace>
  <inkml:trace contextRef="#ctx0" brushRef="#br0" timeOffset="50028.06">9546 6710 0,'-21'0'15,"0"0"1,21 21-16,-21 0 0,21 0 16,-22 1-16,22-1 0,-21 0 0,21 0 15,0 21-15,-21-20 0,21 20 16,-21-21-16,21 0 0,0 0 0,0 22 16,0-22-16,0 0 0,0 0 0,0 0 15,0 1-15,0-1 0,0 0 16,21 0-16,0-21 15,0 0-15,1 0 0,-1 0 16,0 0-16,0-21 0,0 21 16,0-21-16,1 0 0</inkml:trace>
  <inkml:trace contextRef="#ctx0" brushRef="#br0" timeOffset="50341.1">10054 6668 0,'64'0'31,"-43"21"-31,0 0 16,0 0-16,-21 0 0,21 0 15,-21 1-15,0 20 0,0-21 16,0 21-16,0-20 0,0 20 0,0-21 15,-42 21-15,21-20 0,-22 41 16,22-21-16,0-20 0,-21-1 16,21 0-16,-1 0 0,1 0 15,0 0-15,0 1 0,0-22 16,21-22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1T12:27:49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12806 0,'0'0'0,"0"21"15,0 0-15,0 0 16,0 1 0,0-65 46</inkml:trace>
  <inkml:trace contextRef="#ctx0" brushRef="#br0" timeOffset="1547.77">296 11240 0,'0'0'0,"-42"0"0,0 0 0,-1 0 16,1 0-16,0 0 0,-1 0 0,1 0 16,84 0 46,22 0-62,20 0 0,-20 0 16,42 0-16,-22 0 0,1 0 0,0 0 15,-1-22-15,1 22 0,0 0 16,-22 0-16,1 0 0,20 0 16,-20-21-16,-22 21 0,22 0 0,-22 0 15,0 0-15,1 0 0,-22 0 16,0 0-16,0 0 0,0 0 0,-21-21 15,0 0 17,0 0-17,0 0 1,-21 21-16</inkml:trace>
  <inkml:trace contextRef="#ctx0" brushRef="#br0" timeOffset="2017.68">1143 10837 0,'-21'0'16,"42"0"-16,-63 0 0,20 0 15,22 22 1,0-1-1,0 0-15,0 0 0,22-21 16,-1 21-16,0 0 0,21 1 16,1-1-16,-1 0 0,0-21 0,1 21 15,20 0-15,-21-21 0,1 0 16,-1 21-16,0-21 0,1 0 0,-22 0 16,0 0-16,0 0 0,0 0 15,1 0-15,-22-21 31,-22 21-31,1 0 16,0 0-16,0 0 0,-21 0 16,20 21-16,-20 1 0,0-1 0,-1 0 15,-20 21-15,-1-21 0,22 22 16,-21-1-16,20 0 0,-20 1 0,20-1 16,1 0-16,0 1 0,-1-1 15,1-21-15,21 22 0,-21-22 0,20 21 16,1-21-16,0 0 0,21 1 15,0-1-15,21-42 32,22-1-17</inkml:trace>
  <inkml:trace contextRef="#ctx0" brushRef="#br0" timeOffset="3815.58">2582 10753 0,'21'0'31,"1"0"47</inkml:trace>
  <inkml:trace contextRef="#ctx0" brushRef="#br0" timeOffset="5310.27">2540 10795 0,'-21'0'0,"21"21"15,21-21 32,21 0-47,-21-21 0,1 21 16,20-21-16,-21 0 0,21 0 15,1-1-15,-1 1 0,-21-21 16,22 21-16,-1 0 0,-21-22 0,0 1 16,0 21-16,1-22 0,-1-20 15,-21 21-15,0 20 0,0-20 16,0 21-16,0 0 0,0 0 16,-21 21-16,-1 0 0,1 0 0,0 0 15,0 0-15,0 21 16,0 21-16,21 0 0,-22 1 15,22-1-15,-21 22 0,0-1 16,21 1-16,-21-1 0,0 22 0,0-22 16,21 1-16,-22 20 0,1 1 0,0 0 15,0-1-15,0 22 0,21-21 16,0 0-16,-21-22 0,21 22 0,-22-1 16,22-20-16,0 21 0,0-22 15,0 1-15,0-1 0,0 1 16,0-22-16,0 0 0,0 1 15,22-1-15,-1-21 0,0 0 0,0 0 16,0-21-16,0 0 0,1 0 0,20 0 16,-21 0-16,21-21 0,1 0 15,-1-21-15,0-1 0,1 1 0,-22 0 16,21-22-16,1 22 0,-1-22 16,-21 1-16,0-1 0,0 1 0,-21-1 15,0 1-15,0-22 0,-21 22 16,0-1-16,0 1 0,0-1 0,-22 22 15,1-22-15,0 43 0,-1-21 16,-20 21-16,21 21 0,-1-21 0,1 21 16,0 0-16,20 0 0,-20 0 15,21 0-15,63 0 32,-21 0-32,22-22 15,-22 22-15,21-21 0,22 0 0,-22 0 16,0 0-16,22 0 0,-22-1 0,22 1 15,-1-21-15,-20 21 16,-1-22-16,0 22 0,1 0 0,-22 0 0,0 0 16,0 0-16,-21-1 0,-21 22 31,0 22-31,21-1 16,-21 21-16,-1-21 15,22 0-15,0 1 0,0-1 0,-21 0 16,21 0-16,0 21 0,-21-42 15,21 22-15,0-1 0,0 0 0,0 0 16,0-42 31,0 0-47,0 0 0,0-1 16,0 1-16,0 0 0</inkml:trace>
  <inkml:trace contextRef="#ctx0" brushRef="#br0" timeOffset="5474.79">3408 10605 0,'0'-43'31,"-21"43"-31,42 0 47,0 0-32</inkml:trace>
  <inkml:trace contextRef="#ctx0" brushRef="#br0" timeOffset="5879.81">3704 10732 0,'-21'0'0,"21"-22"0,0 1 15,0 0-15,0 0 16,0 0-16,21 0 0,0 21 16,0 0-16,1-22 0,-1 22 15,0 0-15,21 0 0,-21 0 16,1 0-16,20 22 0,-21-1 0,0 0 16,0 0-16,1 21 0,-1-20 0,-21 20 15,0-21-15,0 21 0,0 1 16,0-22-16,0 21 0,-43-21 0,22 1 15,0-1-15,21 21 0,-21-42 16,0 21-16,21 0 0,-21-21 0,21-21 31,0 0-31,0 0 16,21 0-16,0 0 0,0-1 0,-21 1 16,21 0-16,0-21 0,1 21 15,-1-1-15,-21 1 0,21-21 16,0 21-16,0 0 0,22-1 15,-22 1-15,0 21 0,0-21 16,0 21-16,0-21 0,1 21 0,-1 0 16,0 0-16</inkml:trace>
  <inkml:trace contextRef="#ctx0" brushRef="#br0" timeOffset="6259.51">4826 10689 0,'0'0'0,"21"0"0,0-21 15,0 21-15,-21-21 0,0 0 16,0 0 0,-21 21-1,-21 0-15,21 0 0,-22 0 16,1 0-16,0 0 0,21 21 0,-22 0 16,1-21-16,21 21 0,0 0 15,-1 0-15,22 1 0,0-1 0,0 0 16,22 0-16,-1 0 0,21 0 15,-21-21-15,22 22 0,-1-1 16,-21-21-16,21 21 0,-20-21 16,20 21-16,-21 0 0,0-21 0,0 21 15,1-21-15,-22 22 0,0-1 16,-22-21-16,-20 21 0,21-21 16,-21 0-16,-22 21 0,22-21 15,-1 0-15,-20 0 0,21 0 16,-1 0-16,22 0 0,-21 0 0,21 0 15,21-21-15,0 0 16,0 0-16,0-1 0,21 1 16,0 0-16,21 0 0</inkml:trace>
  <inkml:trace contextRef="#ctx0" brushRef="#br0" timeOffset="6532.16">5355 10329 0,'0'0'0,"0"-21"0,0 0 16,0 42 15,-21 0-31,0 22 0,21-1 16,-21 0-16,21 1 0,-22 20 16,1-20-16,21-1 0,-21 21 0,0-20 15,21-1-15,0 0 0,-21 1 0,0-22 16,21 21-16,0-21 0,0 1 15,0-1-15,0 0 0,21-21 16,0 0 0,0 0-16,0-21 15,0 0-15,1 21 0,-22-22 0,21 1 16</inkml:trace>
  <inkml:trace contextRef="#ctx0" brushRef="#br0" timeOffset="6693.27">5101 10689 0,'21'0'47,"0"0"-47,22 0 0,-22-21 16,0 21-16,21 0 0,-20-21 0,20 21 15,21-21-15</inkml:trace>
  <inkml:trace contextRef="#ctx0" brushRef="#br0" timeOffset="7567.8">6837 10478 0,'0'-22'0,"0"44"0,-21-44 15,-1 22-15,1 0 0,0 0 16,0 22-16,21-1 15,-21 0-15,0 0 0,-1 21 0,1-20 16,21 20-16,-21 0 0,21-21 0,-21 22 16,21-22-16,0 21 0,-21-21 15,21 1-15,0 20 0,-21-21 0,21 0 16,0 0-16,21-21 31,0 0-15,0 0-16,0-21 0,0 0 0,1 0 15,-1 0-15,21 0 0,-21-22 16,0 22-16,1 0 0,-1 0 16,0 0-16,0-1 0,-21 1 0,0 0 15,21 21-15,-21 21 32,0 0-32,0 1 0,0-1 15,0 0-15,0 21 0,0-21 16,0 1-16,0-1 0,0 0 0,0 0 15,21 0-15,-21 0 0,0 1 16,22-22-16,-1 21 0,0-21 0,0 21 16,0-21-16,0 0 0,22 0 15,-22 0-15,21 0 0,-21 0 0,22-21 16,-22 0-16,21-1 0,-21 1 16,22 0-16,-22-21 0,21 21 0,1-22 15,-22 22-15,0-21 0,21-1 16,-21 1-16,1 0 0,-22 21 0,21-22 15,-21 22-15,0 0 0,0 0 0,0 0 16,0-1-16,-21 22 16,-1 22-16,-20-1 15,21 21-15,0-21 0,0 22 0,-1-1 16,22 0-16,-21 1 0,21-1 16,0-21-16,0 21 0,0 1 0,0-22 15,0 0-15,0 21 0,21-20 0,1-1 16,-1-21-16,21 21 15,-21 0-15,22-21 0,-1 0 0,-21 0 16,21 0-16,1 0 0,-1 0 0,0-21 16,1 0-16,-1 0 0,0-1 15,1 1-15,-1 0 0,-21-21 0,22-1 16,-22 1-16,0 0 0,-21 21 0,0-22 16,0 1-16,0 21 0,0 0 15,0-1-15,-21 22 0,0 0 0,-1 0 16,1 22-16,0-1 0,0 0 15,0 0-15,0 21 0,21-20 0,0 20 16,0-21-16,0 21 0,0-20 0,0-1 16,0 0-16,21 0 15,0 0-15,21 0 0,-21 1 0,1-22 16,-1 0-16,21 0 0,0 0 0,-20 0 16,20 0-16,0 0 0,-21-22 0,22 1 15</inkml:trace>
  <inkml:trace contextRef="#ctx0" brushRef="#br0" timeOffset="9132.02">8826 10520 0,'-21'-21'31,"21"0"-31,0-1 15,0 1-15,0 0 0,0 0 16,21 0-16,1 0 0,-1-1 0,0 1 16,21 21-16,-21-21 0,22 0 15,-1 21-15,-21 0 0,22 0 0,-1 0 16,-21 0-16,21 21 0,-20 0 0,-1 22 16,0-22-16,0 21 0,-21 0 15,0 1-15,0-1 0,0 0 0,0 1 16,0-1-16,0-21 0,-21 22 15,0-22-15,0 21 0,21-21 0,0 0 16,-22 1-16,22-1 16,0-42-1,0-1 1,22 1-16,-22 0 0,21-21 0,0 21 16,0-22-16,0 1 0,0 0 15,1-1-15,-1 1 0,0 0 0,0-1 16,0 22-16,22-21 0,-22 21 0,0-1 15,0 1-15,0 21 0,0 0 16,1 0-16,-22 21 16,21 1-16,-21-1 0,0 0 15,0 21-15,0 1 0,0-1 0,0-21 16,0 21-16,0 1 0,0-22 16,0 21-16,0-21 0,0 1 0,21-1 15,0 0-15,0 0 0,-21 0 16,21-21-16,1 0 0,20 0 0,-21 0 15,0 0-15,22 0 0,-1 0 0,0 0 16,1-21-16,-1 0 0,0 0 16,1 0-16,-1-1 0,0-20 0,-21 21 15,22-21-15,-22-1 0,0 22 0,0-21 16,0-1-16,-21 22 0,0-21 16,0 21-16,0 0 0,0-1 0,0 1 15,-21 21-15,0 0 16,0 0-16,0 0 0,0 0 15,-1 21-15,1 1 0,0-1 0,0 0 16,0 0-16,0 21 0,21 1 0,0-22 16,0 21-16,0 1 0,0-22 15,0 0-15,0 21 0,0-21 0,21 1 16,0-1-16,0 0 0,0-21 16,22 21-16,-22-21 0,0 0 0,21 0 15,1 0-15,-1 0 0,-21 0 0,43 0 16,-22-21-16,0 0 0,22 0 15,-22-1-15,22 1 0,-22 0 0,0-21 16,1 21-16,-1-22 0,0 22 16,-21 0-16,1 0 0,-1 0 15,-21-1-15,0 1 0,0 0 0,0 0 16,-21 21-16,-1 0 0,1 0 16,-21 0-16,21 0 0,0 0 15,-1 21-15,1 0 0,0 0 0,0 1 16,0-1-16,21 21 0,0-21 15,0 22-15,0-22 0,0 21 0,0-21 16,0 0-16,0 1 0,21-1 0,21 0 16,-21 0-16,22 0 0,-1-21 15,22 21-15,-1-21 0,64 0 16,-42 0-16,-22 0 0,22 0 16,-22 0-16,1-21 0,-1 0 0,1 0 15,-22 0-15,1 0 0,-1-1 16,0-20-16,-21 0 0,1 21 0,-1-22 15,-21 1-15,0 21 0,0 0 0,0-1 16,-21 1-16,-1 0 0,1 0 16,-21 21-16,21 0 0,0 0 0,-22 0 15,1 0-15,21 0 0,-22 21 16,1 21-16,21-20 0,0-1 0,-22 21 16,43-21-16,-21 22 0,21-22 0,-21 0 15,21 21-15,0-21 0,0 1 16,0-1-16,21 0 0,0 0 15,1-21-15,-1 21 0,0-21 0,0 0 16,21 0-16,-20 0 0,20 0 16,-21 0-16,21-21 0,-20 0 0,-1 0 15,21-22-15,-21 22 0,22-21 0,-22-22 16,0 22-16,21-21 0,-21-1 16,1 1-16,-1-1 0,0 1 0,0-1 15,0 1-15,0-1 0,1 1 0,-22 20 16,0-20-16,0 42 0,0-22 15,0 22-15,0 0 0,0 42 16,0 0-16,-22 22 16,1-22-16,0 42 0,0-20 15,21 20-15,-21-21 0,0 22 0,-1-1 16,22 1-16,-21 21 0,21-43 0,0 21 16,0 1-16,0-22 0,0 22 15,0-22-15,21-21 0,1 22 0,20-22 16,-21 0-16,21 0 0,-20 0 0,20-21 15,-21 0-15,21 0 0,1 0 16,-1 0-16,-21-21 0,22 0 0,-1 0 16,0 0-16</inkml:trace>
  <inkml:trace contextRef="#ctx0" brushRef="#br0" timeOffset="9395.28">13822 9758 0,'-43'21'31,"22"0"-31,21 0 0,-21 22 0,0-1 16,0 0-16,-22 43 0,43-21 0,-21-22 16,21 21-16,-21-20 0,21 20 15,-21-20-15,21 20 0,0-21 16,0 1-16,0-22 0,0 21 0,0-21 15,0 1-15,-21-1 0,21 0 16,-21-21-16,-1 0 16,1 0-16,0 0 0,0 0 15,0-21-15</inkml:trace>
  <inkml:trace contextRef="#ctx0" brushRef="#br0" timeOffset="9833.23">13229 10351 0,'0'0'0,"0"-22"0,0 1 16,0 0-1,42 21-15,-20 0 0,20-21 0,0 21 16,1-21-16,-1 21 0,21 0 16,-20-21-16,20 21 0,-20 0 15,20-22-15,-21 22 0,1 0 0,-1 0 16,0 0-16,1-21 0,-22 21 0,0 0 16,0 0-16,0 0 0,-21 21 15,-21-21 1,0 22-16,0-1 0,0 0 0,0 21 15,-1-21-15,-20 22 0,21-22 16,0 21-16,21 1 0,0-22 16,-21 21-16,21 0 0,0-20 0,0-1 15,0 0-15,0 0 0,21 0 0,0 0 16,0-21-16,0 0 0,22 0 16,-22 0-16,21 0 0,-21 0 0,22 0 15,-22-21-15,21-21 0,-21 21 16,22-22-16,-22 22 0,0-42 0,0 20 15,0 1-15,-21-21 0,0 20 0,0 1 16,0 0-16,0 20 0,-21-20 16,0 21-16,-21 21 0,-1 0 0,22 0 15,-21 0-15,-1 0 0,1 0 0,21 0 16,-21 0-16,-1 21 0,22 0 16,0-21-16,0 21 0,21 1 0</inkml:trace>
  <inkml:trace contextRef="#ctx0" brushRef="#br0" timeOffset="10240.39">14965 9610 0,'0'0'0,"-21"0"0,-1 0 15,22-21-15,43 21 16,-22 0-16,21 0 16,22 0-16,-1 0 0,1 0 15,20-22-15,1 22 0,-21 0 16,20 0-16,1 0 0,-22 0 16,22 0-16,-21 0 0,-1 0 0,-21 0 15,1 0-15,-22 0 0,-63 0 31,20 0-31,-20 0 0,0 0 0,-22 22 16</inkml:trace>
  <inkml:trace contextRef="#ctx0" brushRef="#br0" timeOffset="10477.28">15452 9610 0,'0'0'0,"-22"21"16,22 0-16,0 0 15,0 0-15,0 1 0,0-1 16,0 21-16,0-21 0,0 22 0,0-1 15,0-21-15,0 21 0,-21 1 16,0-1-16,0-21 0,21 22 0,-21-1 16,0-21-16,-1 21 0,-20 22 15,21-22-15,0 1 16,21-1-16,-21-42 0,21 42 16,21-42-1,0-21 1,0 0-16,0 0 0,0-22 0,1 22 15</inkml:trace>
  <inkml:trace contextRef="#ctx0" brushRef="#br0" timeOffset="11007.9">15684 10033 0,'0'-21'0,"0"42"0,22-63 16,-22 63 0,0 0-16,-22 0 0,1 0 15,21 1-15,-21-1 0,0 0 16,0 0-16,0 0 0,21 22 0,-22-22 15,22 0-15,-21 0 0,21 0 0,0 0 16,0 1-16,0-1 0,21-21 16,1 0-16,20 0 0,-21 0 15,21 0-15,-20 0 0,20 0 16,0-21-16,1-1 0,-1 1 16,-21 0-16,21 0 0,1-21 0,-22 20 15,21 1-15,-21-21 0,1 21 16,-22 0-16,0-22 0,21 22 0,-21 0 15,0 0-15,-21 21 32,21 21-32,-22 0 0,1 0 15,21 0-15,-21 22 0,0-22 0,0 21 16,21-21-16,-21 22 0,-1-1 16,22 22-16,-21-22 0,21 21 15,0-20-15,-21 20 0,21-20 0,0 20 0,0 1 16,0-22-16,-21 21 15,21-20-15,-21-1 0,21 22 0,-21-22 16,21 0-16,-22 1 0,1-1 0,0 0 16,0-21-16,0 1 0,-22-1 15,22 0-15,-21 0 0,21-21 0,-22 0 16,1 0-16,0 0 0,-1-21 0,1 0 16,0 0-16,-1-1 0,1-20 15,21 21-15,0-21 0,0 20 0,-1-20 16,22 21-16,0-21 0,0 20 0,43-41 15,-22 42-15,21-22 16,-21 22-16,22-21 0,20 21 16,-20-22-16</inkml:trace>
  <inkml:trace contextRef="#ctx0" brushRef="#br0" timeOffset="11300.02">16573 9970 0,'0'0'16,"-42"21"0,42 0-16,-21 0 0,0 21 15,21-20-15,-21 20 0,-1 21 0,22-20 16,-21 20-16,21 1 0,-21-1 16,0 1-16,0-1 0,21 22 0,-21-22 15,-1-20-15,1 20 0,0 1 0,0-1 16,0 1-16,0-1 0,-1-20 15,1 20-15,0-21 0,0 1 0,0-1 16,0 0-16,21 1 0,0-22 0,-22 0 16,44-21-1,-22-21-15,21-21 16,0 20-16,21-20 0,-21 0 0,22-1 16</inkml:trace>
  <inkml:trace contextRef="#ctx0" brushRef="#br0" timeOffset="11599.07">16489 10181 0,'0'0'16,"0"-42"-16,0 21 0,0 0 0,0-1 0,0 1 15,21 0-15,0 0 0,0 0 16,0 21-16,1 0 0,20-21 0,-21 21 16,21 0-16,1 0 0,-1 0 15,-21 0-15,22 21 0,-1 0 0,-21 0 16,0 0-16,0 22 0,-21-22 0,0 21 15,0-21-15,0 0 0,-21 22 16,-21-22-16,0 0 0,-1 0 16,1 22-16,0-22 0,-22-21 0,22 21 15,-22 0-15,22-21 0,0 0 16,20 0-16,1 21 0,0-21 0,42-21 31,0 21-31,1-21 16,20 0-16,-21 21 0,21-21 15,-20-1-15,20 1 0</inkml:trace>
  <inkml:trace contextRef="#ctx0" brushRef="#br0" timeOffset="12548.3">17272 10054 0,'0'0'0,"21"0"0,0-21 15,0 21-15,-21-21 0,22 21 16,-22-21-16,21 21 0,-21-21 0,0-1 16,0 1-1,-21 21-15,-1 0 0,1 0 16,0 0-16,0 0 0,0 0 0,0 21 16,-22 1-16,22-1 0,0 0 15,-21 0-15,20 21 0,1-20 0,0 20 16,21-21-16,0 21 0,-21-20 0,21-1 15,0 21-15,0-21 0,0 0 16,21 1-16,0-1 0,0 0 16,1 0-16,-1-21 0,21 0 15,-21 21-15,22-21 0,-1 0 0,0 0 16,1 0-16,-22-21 0,21 0 0,0 21 16</inkml:trace>
  <inkml:trace contextRef="#ctx0" brushRef="#br0" timeOffset="13027.04">17949 10054 0,'0'0'0,"0"-21"0,0-64 31,0 64-31,0 0 16,-21 21-16,0 0 0,0 0 0,0 0 16,-1 0-16,1 21 0,0 0 15,0 1-15,0-1 0,0 0 0,-1 21 16,1-21-16,0 22 0,-21-22 0,42 21 15,-21-21-15,-1 22 0,22-22 16,0 0-16,0 21 0,0-20 0,0-1 16,0 0-16,22 0 0,-1-21 15,0 0-15,0 0 0,0 0 16,0 0-16,1 0 0,-1 0 0,0-21 16,0 0-16,-21 0 0,21-1 15,0 1-15,1 0 0,-1 0 16,0-21-16,0 20 0,0-20 0,0 0 15,1 21-15,-1-22 0,-21 22 16,21 0-16,0 0 0,-21 0 0,0 42 31,0 0-31,0 0 16,-21 0-16,21 0 0,-21 1 0,0 20 16,21-21-16,0 0 0,0 22 15,-22-22-15,22 0 0,0 21 16,0-21-16,0 1 0,0-1 0,0 0 0,0 0 15,22 0-15,-1-21 0,0 0 16,21 0-16,-21 0 16,22 0-16,-22 0 0,21 0 0,1-21 15,20 0-15,-21 0 0,22 0 0</inkml:trace>
  <inkml:trace contextRef="#ctx0" brushRef="#br0" timeOffset="13723.36">18902 9991 0,'0'0'0,"0"-21"0,0-1 0,-43 22 15,22 0-15,0 0 16,-21 0-16,21 0 0,-22 22 16,22-22-16,0 21 0,0 0 15,0 0-15,21 0 0,0 0 0,0 1 16,0-1-16,0 0 16,21 0-16,0 0 0,0-21 0,21 21 15,-20 1-15,-1-1 0,0 0 0,0 0 16,0 0-16,0 0 0,-21 1 15,0-1-15,22-21 0,-22 21 0,0 0 16,0 0 0,-22-21-16,1 0 0,0 0 15,0 0-15,0-21 0,0 0 0,-22 21 16,22-21-16,0 0 0,0-1 16,-22 1-16,22 21 0,0-21 15,0 21-15,0 0 16,21 21-1,0 0 1,21 1-16,0-1 0,0 0 16,0 0-16,1-21 0,20 21 15,-21-21-15,21 0 0,-20 0 16,20 0-16,0 0 0,1 0 0,-1 0 16,0 0-16,1 0 0,-1-21 0,0 0 15,1 0-15,-1-22 0,0 22 0,1-21 16,-1 0-16,0-1 0,-21-20 15,22 20-15,-1-20 0,0-1 0,-20-20 16,20 20-16,-21-20 0,0 20 0,0 1 16,1 20-16,-1 1 15,-21 0-15,21 20 0,-21 1 0,0 0 16,-21 21 0,0 0-16,-1 21 0,-20 22 15,21-22-15,0 21 0,-22 22 0,22-22 16,0 21-16,0 1 0,-21-22 15,20 22-15,22-1 0,0-20 0,-21 20 16,21-21-16,0 1 0,0-1 16,0 0-16,21-20 0,1 20 0,-1-21 15,0 0-15,0 0 0,21 1 16,-20-1-16,20-21 0,-21 0 0,21 0 16,1 0-16,-1 0 0,0 0 15,-20 0-15,20-21 0,0-1 0,1 1 16,-22 0-16,21-21 0,-21 21 0,0-22 15</inkml:trace>
  <inkml:trace contextRef="#ctx0" brushRef="#br0" timeOffset="13956.28">19325 9843 0,'0'0'15,"-21"0"-15,21 21 0,21-21 16,21 0-1,1 0-15,-1 0 0,0 0 0,22 0 16,-1 0-16,1 0 0,-1 0 16,1 0-16,-1 0 0,1 0 0,-1-21 15,1 21-15,-1 0 0,-20-22 16,-1 22-16,0 0 0,1 0 0,-22 0 16,0 0-16,-42 0 15,-21 0-15,-22 0 0</inkml:trace>
  <inkml:trace contextRef="#ctx0" brushRef="#br0" timeOffset="15032.31">3133 12383 0,'0'21'0,"21"-21"0,21 0 32,-21 0-32,0-21 0,22 21 0,-1-22 15,0 1-15,1 0 0,20-21 0,-20 21 16,20-1-16,1-20 0,-22 0 16,21-1-16,-20 22 0,-1-21 0,0 0 15,1-1-15,-22 1 0,0 0 16,-21-1-16,0 22 0,0-21 0,0 21 15,0-1-15,0-20 0,-21 21 16,0 21-16,0 0 16,-1 0-16,1 0 0,-21 21 0,21 0 15,0 0-15,-22 22 0,22 20 0,-21 1 16,-1-1-16,22 22 0,-63 63 16,41-63-16,1-1 0,21 22 15,-22-21-15,1 21 0,0 105 16,-1-105-16,22 0 0,21-21 15,-21 21-15,0-1 0,0 1 16,21-21-16,0 21 0,0-43 0,-21 22 16,21-22-16,0 1 0,0-22 15,0 1-15,0-1 0,21-21 0,-21 0 16,21-21-16,21 0 0,-21 0 0,22-21 16,-22 0-16,21 0 15,22-22-15,-22 1 0,0 0 0,22-22 16,-22 1-16,22-1 0,-22-20 15,0 20-15,-20 1 0,-1-22 0,0 21 16,-21 1-16,0-22 0,-21 1 0,0 20 16,-22-21-16,22 22 0,-42-1 15,20 1-15,-20 21 0,20-1 0,-20 1 16,21 21-16,-1 0 0,22 21 16,-21 0-16,21-22 0,-1 22 0,44 0 31,-1-21-16,0 21-15,21 0 0,1 0 16,-1-21-16,21 21 0,1-21 16,-22 21-16,22-21 0,-1 0 0,-20 21 15,20-22-15,-21 1 0,1 21 16</inkml:trace>
  <inkml:trace contextRef="#ctx0" brushRef="#br0" timeOffset="15395.1">4043 12361 0,'0'0'0,"-21"0"0,21-21 16,-22 0-16,22 0 16,0 0-16,0 0 0,0-1 15,0 1-15,22 0 16,-1 0-16,0 21 0,0-21 0,21 0 16,-20 21-16,20 0 0,-21 0 15,21 0-15,1 0 0,-1 21 0,-21 0 16,22 21-16,-22-21 0,0 1 15,0 20-15,-21-21 0,0 21 0,0-20 16,0 20-16,-21-21 0,0 0 16,0 0-16,-1 1 0,1-1 0,0-21 15,0 0-15,21-21 32,0-1-32,0 1 15,0 0-15,0 0 0,21 0 16,-21-22-16,21 22 0,0 0 15,1-21-15,-1 21 0,0-1 0,21 1 16,-21 21-16,64-42 16,-43 42-16,-20-21 0,20 0 0,0 21 15,1 0-15</inkml:trace>
  <inkml:trace contextRef="#ctx0" brushRef="#br0" timeOffset="16199">5165 12107 0,'0'22'0,"-22"41"15,1-42-15,0 0 16,0 1-16,0 20 16,0-21-16,-22 0 0,22 0 0,0 22 15,0-22-15,21 0 0,0 0 0,-21 0 16,21 1-16,0-1 16,21 0-16,0-21 0,21 0 15,-21 0-15,1 0 16,-1 0-16,0-21 0,0 0 0,0-1 15,0 1-15,-21 0 0,0 0 16,22 0-16,-22 0 0,0-22 0,0 22 16,0-21-16,0 21 0,0-22 15,0 22-15,0-21 0,0 21 0,0-1 16,0 1-16,0 0 16,21 21-16,0 0 0,0 0 15,0 0-15,0 21 0,22 0 16,-22 1-16,0-1 0,0 0 0,0 21 15,1-21-15,-1 1 0,0 20 0,0-21 16,-21 0-16,0 22 0,0-22 16,0 0-16,0 0 0,0 0 0,0 0 15,0 1-15,-21-22 16,0 0-16,21 21 0,-21-21 16,21-21-1,0-1 1,0 1-16,0 0 0,0 0 0,0-21 15,21 20-15,0-20 0,-21 0 0,21 21 16,0-22-16,22 1 0,-22 21 16,0-22-16,21 22 0,1 0 0,-22 21 15,21 0-15,0 0 0,-20 0 16,20 0-16,0 0 0,-21 21 0,22 0 16,-22 22-16,21-22 0,1 42 15,-43-41-15,0 20 0,0-21 16,0 21-16,0-20 0,0-1 0,0 0 15,0 0-15,-22-21 0,1 21 0,0-21 32,0 0-32,21-21 15,0 0 1,0 0-16,21-22 0,0 22 16,0-21-16,1 0 0,20-1 0,-21 1 15,21-22-15,22-20 0,-22 63 16,1-1-16,-1 1 0,0 21 15,1 0-15,-1 0 0,-21 21 0,0 1 16,0-1-16,1 21 16,-22 0-16,0 1 0,0-1 0,0-21 15,0 22-15,0-1 0,-22-21 0,1 21 16,0-20-16,21-1 0,-21 0 16,21 0-16,-21-21 0,21 21 0,-21-21 15</inkml:trace>
  <inkml:trace contextRef="#ctx0" brushRef="#br0" timeOffset="17015.34">8361 11853 0,'0'0'15,"21"-21"-15,0 0 0,-21 0 0,0 0 0,0 0 16,21-1-16,-21 1 0,0 0 0,0 42 31,0 0-31,0 1 16,0-1-16,0 21 0,-21 0 0,21 22 16,-21-22-16,0 22 0,0-22 15,-1 22-15,1-22 0,0 0 0,21 1 16,-21-1-16,0 0 0,21-21 0,-21 1 15,21-1-15,0 0 0,21-21 32,0-21-17,0 0-15,21-22 0,-20 22 16,20-21-16,-21-1 0,21 1 0,1-21 16,-1 20-16,0-20 0,1 20 15,-1 1-15,0 21 0,1 0 0,-1-22 16,-21 43-16,0 0 15,-21 22-15,0-1 16,0 0-16,0 21 0,0-21 0,0 22 16,0-1-16,0 0 0,0 1 0,0-1 15,0 0-15,0-20 0,0 20 16,0-21-16,22 0 0,-22 0 0,42 1 16,-21-1-16,0-21 0,0 0 15,22 0-15,-22 0 0,21 0 16,1 0-16,-1-21 0,-21-1 0,21 1 15,1 0-15,-1-21 0,-21-1 16,22 1-16,-22 0 0,0-22 0,0 22 16,0-22-16,-21 22 0,0 0 15,0-1-15,0 1 0,0 0 0,0 21 16,0-1-16,-21 1 0,0 21 0,0 0 16,0 0-16,-1 0 0,1 21 0,0 1 15,21-1-15,-21 0 0,0 0 16,21 0-16,-21 0 0,21 1 0,0 20 15,0-21-15,0 0 0,0 22 16,21-22-16,0 0 0,0 0 16,0 0-16,0-21 0,1 21 15</inkml:trace>
  <inkml:trace contextRef="#ctx0" brushRef="#br0" timeOffset="17331.98">9673 12171 0,'0'0'0,"21"0"0,0-21 0,1 21 15,-1-21-15,0 21 0,0-22 0,-21 1 16,0 0-16,21 0 16,-21 0-16,0 0 0,0-1 0,0 1 15,-21 0-15,0 21 16,0 0-16,-22 0 0,22 0 16,0 21-16,0 0 0,0 1 0,0-1 15,-1 21-15,1 0 0,21-20 16,0 20-16,0 0 0,0-21 0,0 22 15,0-22-15,0 21 0,0-21 0,0 1 16,0-1-16,21-21 0,1 21 16,-1-21-16,21 0 0,0 0 0,-20 0 15,41 0-15,-21 0 0,22 0 16,-1 0-16,1-21 0,-1 0 0,-20-1 16,20 1-16,1 0 0,-22-21 0,0-1 15,1 1-15,-1 0 0,0-22 16</inkml:trace>
  <inkml:trace contextRef="#ctx0" brushRef="#br0" timeOffset="17767.74">10583 11790 0,'0'-42'16,"0"84"-16,0-106 0,0 43 0,0 0 16,0 0-16,-21 21 15,0 21-15,21 0 0,-21 0 16,21 22-16,0-1 0,-21 0 16,-1 1-16,22-1 0,0 0 0,0 22 15,0-22-15,0 1 0,0-1 16,0 0-16,-21 1 0,21-22 0,0 21 15,0-21-15,0 0 0,0 1 0,0-1 16,-21-21 0,21-21-1,0-1-15,0 1 16,0 0-16,0 0 0,0-21 16,21 20-16,0-20 0,-21 0 0,43 21 15,-22-22-15,0 1 0,21 21 0,1-22 16,-1 22-16,0 0 15,1 21-15,-1 0 0,22 0 0,-22 0 0,0 0 16,1 21-16,-1 0 16,0 1-16,-21-1 0,1 21 0,-1-21 15,-21 22-15,0-22 0,0 21 0,-21-21 16,-22 0-16,1 22 0,0-22 0,-1 0 16,-20 0-16,20-21 0,-20 21 15,21 1-15,-1-22 0,-20 0 0,42 0 16,-22 21-16,22-21 0,0 0 15,0 0-15,21-21 16,0-1-16,21 1 0,0 21 16,21-21-16,-20 0 0,20-21 15</inkml:trace>
  <inkml:trace contextRef="#ctx0" brushRef="#br0" timeOffset="18004.31">11599 11748 0,'0'0'0,"-21"0"16,0 42 0,0-21-16,0 21 15,-1 1-15,22-1 0,-21 0 0,0 1 16,21 20-16,-21-20 0,21-1 0,0 0 16,0 1-16,0-1 0,0-21 15,0 21-15,0-20 0,0-1 0,0 0 16,0 0-16,21-21 31,0 0-31,-21-21 0,21 0 0,-21 0 16,0-1-16</inkml:trace>
  <inkml:trace contextRef="#ctx0" brushRef="#br0" timeOffset="18343.43">11324 11726 0,'0'0'0,"-21"-42"0,-21-64 31,63 85-31,0 21 16,0 0-16,0 0 0,22 0 0,-1 0 16,0 0-16,22 0 15,-22 0-15,22 21 0,-1 0 0,1 1 16,-1 20-16,1 0 0,-1 1 0,-21-1 16,22 0-16,-22 1 0,-21 20 15,-21-21-15,0 1 0,0 20 0,-21-20 16,-21-22-16,0 21 0,-22 0 0,1-20 15,-1-1-15,1 21 0,-1-21 16,1-21-16,-1 21 0,1 1 0,-1-22 16,22 0-16,-1 21 0,1-21 0,0 0 15,21 0-15,42 0 32,0-21-32,21 21 0,-21-22 0,22 22 15,-1-21-15,0 0 16,1 0-16,-1 21 0,0-21 0</inkml:trace>
  <inkml:trace contextRef="#ctx0" brushRef="#br0" timeOffset="18920.98">12213 12192 0,'-106'-42'31,"85"21"-31,21-1 0,0 1 16,0 0-16,0 0 0,0 0 0,0 0 15,21-22-15,22 22 0,-22 0 16,21 21-16,0-21 0,1 0 16,-1 21-16,0 0 0,1 0 0,-1 0 15,0 0-15,1 21 0,-22 0 16,21 0-16,-21 21 0,1-20 0,-1 20 16,-21 0-16,0-21 0,0 22 0,0-22 15,0 21-15,0-21 0,0 1 16,-21-1-16,-1 0 0,1 0 0,0 0 15,0-21-15,0 0 0,0 0 16,-1 0-16,1 0 0,0 0 16,21-21-16,0 0 15,0 0-15,0 0 0,0-1 16,21 1-16,0-21 0,1 21 16,-1-22-16,21 1 0,-21 21 0,22-21 15,-22-1-15,21 22 0,0 0 16,-20 0-16,20 0 0,0-1 0,-21 22 15,22-21-15,-22 21 0,21 0 0,1 0 16,-22 0-16,21 0 0,-21 0 16,22 0-16,-22 0 0,0 0 0,0 21 15,0 1-15,-21 20 0,0-21 0,0 0 16,0 22-16,0-22 0,-21 0 16,0 21-16,0-21 0,0 22 0,-1-22 15,1 0-15,21 0 0,-21 0 0,21 1 16,-21-1-16,21 0 15,0 0-15,21-42 47,-21 0-47,21 0 0,-21-1 16,21-20-16,1 21 0,-22-21 0</inkml:trace>
  <inkml:trace contextRef="#ctx0" brushRef="#br0" timeOffset="19091.43">13229 11684 0,'0'0'0,"-21"0"0,0-21 0,0 21 16,-1 0 0,22-21-16,-21 21 15,21 21 17,21 0-32,-21 0 0,22-21 15,-1 21-15,21-21 0,-21 22 0,0-1 16,1-21-16,-1 21 0</inkml:trace>
  <inkml:trace contextRef="#ctx0" brushRef="#br0" timeOffset="19947.24">13504 11917 0,'0'21'31,"0"0"-31,0 0 0,0 1 16,0-1-16,0 21 0,0-21 15,0 0-15,0 1 0,0-1 16,0 21-16,0-21 0,0 0 0,0 1 16,0-1-16,0 0 0,21 0 15,-21 0 1,22-21-16,-1 0 0,0 0 16,0 0-16,0-21 0,0 0 15,1 0-15,-1 0 0,0-1 16,0 1-16,-21-21 0,21 0 15,0-1-15,1 1 0,-1 0 0,0 20 16,-21-20-16,0 21 0,21 0 16,0 21-16,-21-21 0,0 42 31,0 0-31,0 0 16,0 0-16,0 22 0,0-22 0,0 21 15,0-21-15,0 22 0,0-22 16,-21 21-16,21-21 0,0 0 0,0 1 15,0-1-15,0 0 0,21 0 16,0 0-16,1-21 0,20 21 16,-21-21-16,0 0 0,22 0 15,-22 0-15,21 0 0,0-21 0,-20 0 16,20 21-16,0-21 0,-21-21 16,1 20-16,20 1 0,-21-21 0,0 0 15,-21 20-15,0-20 0,0 21 0,0 0 16,0 0-16,0-1 0,0 1 15,-21 21-15,0 0 0,0 0 16,0 21-16,-1 1 0,1-1 16,0 0-16,0 0 0,21 21 0,-21-20 15,21 20-15,-21-21 0,21 0 16,0 0-16,0 22 0,0-22 16,0 0-16,0 0 0,21 0 15,0-21-15,0 0 0,0 0 0,0 22 16,1-22-16,-1 0 0,0 0 15,0 0-15,0-22 0,0 22 0,1-21 16,20 0-16,-21 0 0,0-21 0,22-1 16,-22 22-16,0-21 0,0-1 15,21 1-15,-20 0 0,-1 21 0,-21-1 16,21 1-16,-21 0 0,0 42 16,0 0-1,0 1-15,0-1 0,0 21 16,0-21-16,0 22 0,0-22 15,0 21-15,0-21 0,0 0 0,0 22 16,0-22-16,21 0 16,0 0-16,0-21 0,1 0 0,-1 0 15,0 0-15,0 0 0,0 0 0,0 0 16,1 0-16,-1 0 0,0-21 16,0 0-16,0-21 0,-21 20 0,43-20 15,-43 0-15,42 21 0</inkml:trace>
  <inkml:trace contextRef="#ctx0" brushRef="#br0" timeOffset="20439.72">16722 11451 0,'0'-21'0,"0"42"0,21-63 16,-21 21-16,0 0 0,21 21 16,-21 21-1,0 0-15,0 0 16,0 21-16,-21-20 0,0 20 0,21 0 16,-22 1-16,1 20 0,0-21 15,21 1-15,-21-1 0,0 0 16,0 1-16,-1-1 0,1 0 0,0 1 15,21-22-15,-21 21 0,21-21 16,-21 22-16,21-22 0,0 0 0,0 0 16,0-42 15,0 0-31,0 0 16,0 0-16,0-22 0,0 22 15</inkml:trace>
  <inkml:trace contextRef="#ctx0" brushRef="#br0" timeOffset="20947.18">16362 11853 0,'-21'0'0,"42"0"0,-64-21 0,22 21 0,0 0 16,0 0-16,42 0 31,21 0-15,1 0-16,-1 0 0,0 0 0,22 0 16,-1 0-16,1 0 0,-1 0 0,1 0 15,-1 0-15,1 0 0,21-21 16,-22 21-16,1-21 0,-1 21 0,1-21 15,-22 0-15,0 21 0,1-22 0,-1 1 16,-21 0-16,-21 0 16,0 0-16,-21 21 15,0 0-15,-22 0 0,22 21 16,0 0-16,-21-21 16,21 21-16,-1 0 0,1 1 0,0-1 15,0 0-15,0 0 0,21 0 0,0 0 16,0 1-16,0-1 0,0 0 15,21 0-15,0 0 0,0 0 0,22-21 16,-1 22-16,0-22 0,1 0 16,-1 0-16,0 0 0,1 0 0,20 0 15,-21-22-15,1 22 0,-1-21 0,0 0 16,1 0-16,-1-21 0,-21 20 16,0-20-16,1 0 0,-1 21 15,-21-22-15,0 1 0,0 0 0,0-1 16,0 22-16,-21-21 0,-1 21 15,1-1-15,0 1 0,-21 21 0,-1 0 16,1 0-16,21 0 0,-21 0 0,-1 21 16,1 1-16,0-1 0,-1 0 15,22 0-15,-21 0 0,21 0 0,-1 1 16,22-1-16,0 0 0,-21 0 16,21 0-16,0 0 0,0 1 0,0-1 15,0 0-15</inkml:trace>
  <inkml:trace contextRef="#ctx0" brushRef="#br0" timeOffset="21551.63">5609 12891 0,'0'0'0,"-21"0"0,21-22 32,0 1-32,21 21 15,0 0-15,22 0 0,-1 0 0,0 0 16,22 0-16,-1 0 0,1 0 15,-1 0-15,1 0 0,-22 0 0,22 0 16,-1 0-16,-21 0 0,1 21 16,-1-21-16,0 0 0,-20 0 15,-1 22-15,-42-1 16,-1-21-16,1 0 16,-21 0-16</inkml:trace>
  <inkml:trace contextRef="#ctx0" brushRef="#br0" timeOffset="21899.25">5927 12975 0,'0'0'0,"-22"0"0,22 21 16,0 1-16,0-1 15,0 0-15,0 0 0,0 21 16,0-20-16,22-1 0,-22 21 16,0 0-16,0-20 0,0 20 0,0 0 15,0-21-15,0 22 0,0-1 16,0 22-16,0-22 0,-22 0 0,-20 1 15,21-1-15,-21 0 0,-1-21 0,1 22 16,0-22-16,-1 21 0,1-21 16,0-21-16,-1 22 0,1-1 0,21-21 15,-22 0-15,1 0 16,21 0-16,-21-43 0,20 22 0,1 0 16,0-21-16,0-1 0,21 22 15,0-21-15,0 0 16,0-1-16,0 22 0,0-21 0,0 21 15,0-1-15,0 1 0,0 0 16,21 21-16,0 0 0,0-21 0,1 21 16,20 0-16,0 0 0,1 0 15,-1 0-15,21 0 0</inkml:trace>
  <inkml:trace contextRef="#ctx0" brushRef="#br0" timeOffset="23156.92">6519 13441 0,'0'0'0,"-63"-85"31,20 64-31,22 0 0,0 0 16,-21 21-16,-1-21 0,22 21 0,0 0 16,-21 0-16,21 0 0,-22 0 15,22 21-15,0-21 0,0 21 0,0 21 16,-1-21-16,1 22 0,0-1 0,0 0 15,21 1-15,-21-1 0,21 0 16,-21 1-16,21 41 0,0-62 16,0 20-16,0-21 0,0 0 15,21-21-15,0 21 0,0-21 16,0 0-16,0 0 0,22 0 0,-22 0 16,0-21-16,21 21 0,-20-21 15,20 0-15,-21-21 0,0 20 0,22-20 16,-22 21-16,0-21 0,0-1 0,0 1 15,0 0-15,-21-1 0,0 1 16,22 21-16,-22 0 0,21-1 0,-21 1 16,0 0-16,0 42 15,0 0 1,0 22-16,0-22 0,0 21 16,0-21-16,0 22 0,0-1 15,0-21-15,0 22 0,0-1 0,21-21 16,-21 21-16,21-20 0,-21-1 15,21 0-15,0 0 0,1-21 16,-1 0-16,0 21 0,0-21 0,0 0 16,0 0-16,1 0 0,-1-21 15,0 0-15,21 0 0,-21 0 16,1-1-16,-1 1 0,0-21 0,0 21 16,-21-22-16,0 1 0,21 0 0,-21 21 15,21-22-15,-21 22 0,0 0 0,0 0 16,0 42 15,-21 0-31,21 0 16,-21 22-16,21-22 0,0 21 15,0-21-15,0 0 0,0 22 0,0-22 16,0 0-16,21 0 0,0 0 16,1-21-16,-1 0 0,0 0 15,0 0-15,0 0 0,22 0 0,-22 0 16,0 0-16,21-21 0,-21 0 15,22 0-15,-22 0 0,0-22 0,0 22 16,-21-21-16,0 21 0,21-22 16,-21 22-16,0-21 0,0 21 0,0 0 15,0-1-15,0 1 0,0 0 16,0 0-16,22 21 31,-1 0-31,0 0 16,21 0-16,-21 0 0,22 0 0,-1 0 15,22 0-15,-22 0 0,21 0 16,1 0-16,-1 0 0,1 0 0,-22 0 16,22 0-16,-22 0 0,0 0 15,-20 0-15,-1 0 0,-42 0 16,-1 0 0,1 21-16,-21-21 0,21 21 15,-22-21-15,1 21 0,0 1 16,21-1-16,-22 0 0,1 21 0,0-21 15,-1 22-15,22-22 0,-21 21 16,21 1-16,21-22 0,-22 21 0,22-21 16,0 0-16,0 1 0,0-1 0,0 0 15,22-21-15,-1 21 16,0-21-16,0 0 0,0 0 0,0 0 16,22-21-16,-22 21 0,21-21 15,-21 0-15,22-1 0,-22-20 16,21 21-16,-21-21 0,22 20 0,-22-20 0,0 0 15,0-1-15,0 1 0,1 0 16,-1-1-16,-21 22 0,0 0 16,0 0-16,21 0 0,-42 42 31,0 21-31,-1-21 0,22 1 16,-21 20-16,21 0 0,-21 1 15,21-22-15,0 21 0,0 0 0,0-20 16,0-1-16,0 21 0,0-21 0,0 0 15,0 1-15,0-1 16,21-21-16,0 0 0,1 0 16,-1 0-16,0 0 0,21-21 15,-21-1-15,1 1 0,20 0 0</inkml:trace>
  <inkml:trace contextRef="#ctx0" brushRef="#br0" timeOffset="23568.01">9102 13187 0,'-64'-42'31,"22"42"-31,21 0 0,-22 0 0,1 0 16,-22 0-16,22 0 0,0 0 0,-1 0 16,1 21-16,0 0 0,21-21 15,-1 21-15,1 0 0,0 0 0,21 22 16,0-22-16,0 0 0,0 0 15,0 0-15,0 1 0,21 20 16,0-21-16,1 0 0,-1 22 0,21-1 16,-21-21-16,0 21 0,1-20 15,-1 20-15,0-21 0,-21 21 0,21-20 16,-21-1-16,0 0 0,0 0 0,-21 0 16,0-21-16,0 0 0,-22 21 15,22-21-15,-21 0 0,-1 0 0,1 0 16,21 0-16,-21-21 0,-1 0 0,22 0 15,-21 0-15,21 0 0,-1-1 16,1 1-16,0 0 0,21 0 16,0 0-16,0 0 15,0-1-15,21 22 16,0 0-16,1 0 0,20 0 0,-21 0 16,0 0-16,22 0 0,-1 0 15,-21 0-15</inkml:trace>
  <inkml:trace contextRef="#ctx0" brushRef="#br0" timeOffset="24231.38">9292 13356 0,'0'0'16,"0"-21"-16,0 0 16,0 0-16,-21 21 0,0 0 15,0 0-15,-1 0 0,1 0 0,0 21 16,0 0-16,0 0 0,0 0 15,-1 22-15,1-22 0,0 21 0,0-21 16,0 22-16,21-1 0,0 22 16,0-22-16,0-21 0,0 0 15,0 0-15,0 1 0,21-1 0,-21 0 16,21 0-16,0-21 0,0 0 16,1 0-16,20 0 0,-21 0 0,0 0 15,0-21-15,22 21 0,-22-21 16,0 0-16,0-1 0,0 1 0,22-21 15,-22 21-15,0-22 0,0 1 16,-21 0-16,21 21 0,1-1 16,-22-20-16,0 21 0,0 0 15,0 42 1,0 0 0,-22 0-16,22 22 0,0-22 0,-21 21 15,21-21-15,-21 0 0,21 22 16,0-22-16,0 0 0,0 0 0,0 0 15,0 1-15,0-1 0,21 0 16,0-21-16,1 0 0,-1 0 16,21 0-16,-21 0 0,0 0 0,22 0 15,-22 0-15,0-21 0,21 0 0,-20-1 16,-1 1-16,0 0 0,0-21 16,0 21-16,0-22 0,1 1 0,-22 0 15,0 20-15,21 1 0,-21 0 16,0 0-16,0 42 15,0 0 1,-21 0-16,21 22 16,0-22-16,0 0 0,-22 0 0,22 0 15,0 1-15,0-1 0,0 0 16,0 0-16,0 0 16,22 0-16,-1-21 15,0 0-15,-21-21 31,21 0-31,-21 0 0,0 0 0</inkml:trace>
  <inkml:trace contextRef="#ctx0" brushRef="#br0" timeOffset="24411.31">10054 13229 0,'0'0'0,"0"-21"0,-63 0 31,41 21-31,1 0 0,0 0 15,0 0 1,21 21 0,0 0-16,21 0 0,0-21 15,-21 22-15,21-22 0,1 21 0,-1-21 16</inkml:trace>
  <inkml:trace contextRef="#ctx0" brushRef="#br0" timeOffset="24699.16">10350 13356 0,'-21'0'16,"21"21"-16,-21 1 0,0-1 0,0 0 15,21 0-15,-21 0 0,-1 22 16,22-1-16,-21 0 0,0 1 0,21-1 16,-21 64-16,0-43 0,0-20 15,21-1-15,-22 21 0,22-20 16,0 20-16,-21-20 0,21 20 0,0-21 15,-21 22-15,21-22 0,0 1 0,0-1 16,0 0-16,0 1 0,0-22 16,0 21-16,0-21 0,0 0 0,0 1 15,21-22 1,0-22 0,-21 1-16,22 0 0,-22 0 15,0-21-15,21 20 0,0-20 0</inkml:trace>
  <inkml:trace contextRef="#ctx0" brushRef="#br0" timeOffset="24994.99">10287 13716 0,'0'0'0,"0"-42"15,0-106 1,0 126-16,0 1 0,0 0 0,0 0 16,21 21-16,0-21 0,0 21 15,1 0-15,-1-21 0,21 21 16,-21 0-16,22 0 0,-22 0 0,0 0 15,21 0-15,-21 21 0,1 0 16,-22 0-16,0 0 0,0 22 0,0-22 16,0 21-16,-43-21 0,22 22 15,0-22-15,-21 21 0,-1-21 0,22 0 16,-21 1-16,-1-1 0,-20 0 16,42 0-16,0-21 0,-1 0 0,44 0 31,-1 0-31,0-21 0,21 0 15,-21 21-15,22-21 0,-22-22 16,21 22-16,1 0 0</inkml:trace>
  <inkml:trace contextRef="#ctx0" brushRef="#br0" timeOffset="25227.81">11091 13187 0,'0'0'0,"0"-21"0,-21 21 31,0 0-31,0 0 0,0 0 0,-1 21 15,1 0-15,-21 21 0,21-20 0,0 20 16,-1-21-16,1 21 0,0 1 16,0-1-16,21 0 0,0 1 15,-21-1-15,21 0 0,0 1 0,0-1 0,0-21 16,0 0-16,0 22 16,0-22-16,21 0 0,0-21 15,0 0-15,0 0 0,1 0 16,-1-21-16,0 0 15,0 0-15,0-1 0</inkml:trace>
  <inkml:trace contextRef="#ctx0" brushRef="#br0" timeOffset="25387.72">10816 13420 0,'0'0'0,"-42"0"16,21 0-1,42 0 1,0 0-16,0 0 15,0 21-15,22-21 0,-22 0 0,21 0 16,0 0-16,-20 0 0,20 0 16,0 0-16,1 0 0,-22-21 0</inkml:trace>
  <inkml:trace contextRef="#ctx0" brushRef="#br0" timeOffset="28231.21">11578 13335 0,'0'0'15,"21"0"17,0 0-17,1 0-15,-1-21 0,21 0 0,-21 0 16,22 21-16,-22-22 0,21 1 16,-21 0-16,0 0 0,1 0 0,-1 0 15,-21-22-15,0 22 0,0 0 16,0-21-16,0 20 0,-21 1 15,-1 21-15,-20-21 0,21 21 0,-21 0 16,-1 0-16,1 0 0,0 21 16,-1 0-16,22 1 0,-21 20 0,21-21 15,-1 21-15,1-20 0,-21 62 16,42-63-16,0 43 16,0-22-16,0-21 0,0 22 15,21-22-15,0 0 0,0 0 16,1-21-16,-1 0 0,0 21 0,21-21 15,-21 0-15,1 0 0,-1 0 16,0 0-16,-21-21 16,-21 0-1,0 21-15,-1 0 0,1 0 0,0 0 16,-21 0-16,21 0 0,-1 21 16,-20 0-16,21-21 0,0 22 0,0-1 15,-1 0-15,22 21 0,0-21 16,0 1-16,0-1 0,0 21 0,0-21 15,0 0-15,0 1 0,22-1 16,-1 0-16,0-21 0,0 0 0,0 21 16,0-21-16,22 0 0,-22 0 15,0 0-15,21 0 0,-20-21 0,-1 0 16,21 0-16,-21-1 0,0 1 16,22 0-16,-22 0 0,21-21 0,-21-1 15,1 22-15,20-21 0,0 21 0,-21-22 16,22 22-16,-1 0 0,0 0 15,-20 0-15,20-1 0,-21 22 0,21 0 16,-20 0-16,-1 0 0,-21 22 16,0-1-16,0 0 0,0 0 15,0 0-15,-21 0 0,-1 22 0,1-22 16,0 21-16,0-21 0,0 22 16,0-22-16,-1 0 0,1 21 15,0-42-15,21 22 0,0-1 0,21-21 31,0-21-15,22-1-16,-22 1 0,0 0 16,21 0-16,-20-21 0,20 20 15,-21-20-15,21 0 0,22-22 16,-22 43-16,-21-21 0,1 21 16,-1-1-16,0 22 0,-21-21 15,-21 21 1,0 0-16,-1 21 15,1 1-15,0-1 0,-21 0 16,21 21-16,-1-21 0,1 22 0,21-22 16,-21 21-16,21 1 0,0-22 15,0 21-15,0-21 0,0 0 0,0 1 16,21-1-16,0 0 0,1 0 0,-1-21 16,21 0-16,0 0 0,-20 0 15,20 0-15,0 0 0,1 0 0,-1 0 16,21-21-16,-20 0 0,-1 0 0,0-1 15,1 1-15,-1 0 0,22-42 16,-43 20-16,-21 1 0,0 21 16,0-22-16,0 22 0,0 0 15,0 0-15,-21 0 16,-1 21-16,1 0 0,0 0 0,0 0 16,0 0-16,0 21 0,-1 0 15,1 0-15,21 0 0,0 22 0,-21-22 16,21 21-16,0-21 0,0 22 0,0-22 15,0 21-15,21-21 0,0 1 16,-21-1-16,22 0 0,20 0 0,-21-21 16,0 0-16,0 21 0,22-21 0,-1 0 15,-21 0-15,22 0 0,-1 0 16,0-21-16,1 0 0,-1 0 0,-21 0 16,21-1-16,1 1 0,-22-21 15,21 21-15,-21-22 0,22 1 16,-22 0-16,21 21 0,-21-1 0,1 1 15,-1 0-15,0 0 0,-21 0 16,21 21-16,-21 21 16,0 0-1,0 0-15,0 0 16,0 1-16,0-1 0,0 0 16,0-42 30,0 0-46,0-1 16,0 1-16,0 0 16,0 0-16,0 0 0,-21 0 15,21-1-15,-21 22 16,0 0-16,-1 0 16,1 0-16,21 22 0,-21-1 15,0 0-15,0 0 0,21 0 0,-21 22 16,21-1-16,-22-21 0,22 21 15,0 1-15,0-22 0,0 0 0,0 21 16,0-20-16,0-1 0,22 0 0,-22 0 16,21-21-16,0 21 0,21-21 15,-21 0-15,22 0 0,-22 0 16,21 0-16,1 0 0,-1 0 0,-21-21 16,21 0-16,1 0 0,-1 0 15,-21-1-15,22 1 0,-22-21 16,0 0-16,21 20 0,-21-20 0,1 0 0,-22-1 15,21 22-15,-21 0 0,21 0 16,-21 0-16,0 0 0,-21 21 31,0 0-31,-1 21 0,1 0 16,21 0-16,-21 0 0,0 0 0,21 22 16,0-22-16,0 0 0,0 21 15,0-20-15,0-1 0,0 0 16,0 0-16,0 0 0,0 0 0,21 1 15,0-22-15,0 0 16,1 0-16,20 0 0,-21 0 0,0 0 16,22 0-16,-22-22 0,21 1 0,-21 0 15,0 0-15,22 0 0,-22-22 16,0 1-16,0 21 0,22-64 16,-22 64-16,0 0 0,-21 0 0,21 0 15,-21-1-15,0 1 0,-21 21 31,0 21-31,21 1 16,-21-1-16,21 0 0,-22 21 16,22-21-16,0 1 0,0 20 0,0-21 15,0 21-15,0-20 0,0-1 16,0 0-16,0 0 0,22 0 0,-1 0 16,0-21-16,0 22 0,0-22 0,22 0 15,-22 0-15,0 0 0,0 0 16,21 0-16,-20-22 0,-1 22 0,0-21 15,0 0-15,0-21 0,0-1 0,1 1 16,-22 0-16,21-1 0,0 1 16,0-21-16,0-1 0,-21 1 15,0-1-15,21 1 0,1-1 0,-22 1 16,0-1-16,21 22 0,-21-1 16,21 1-16,-21 21 0,0 0 0,0 0 15,0 42 1,0 0-16,-21 21 0,0-21 15,-1 43-15,1-22 0,0 1 0,21 20 16,-21-21-16,0 22 0,0-22 16,21 22-16,0-22 0,0 0 0,0 1 15,-22-1-15,22 0 0,0 1 16,0-1-16,0-21 0,0 0 0,22 1 16,-1-1-16,-21 0 0,21 0 0,0-21 15,0 0-15,22 0 16,-22 0-16,0 0 0,21-21 0,-21 0 15,22 21-15,20-64 0,-20 43 16,-22-21-16,21 21 0,-21-22 16,0 22-16,1-21 0,-1 21 0,0-1 15,0 1-15,-21 0 0,21 0 16,-42 42 0,0-21-1,0 21-15,0 0 0,-1 1 16,22-1-16,0 0 0,-21 0 0,21 21 15,0-20-15,0-1 0,0 0 0,0 21 16,0-21-16,0 1 16,21-1-16,1-21 0,-1 21 0,0 0 15,0-21-15,0 0 0,0 0 0,22 0 16,-22 0-16,21 0 0,-21 0 16,43-42-16,-43-1 0,0 22 15,0-21-15,1 21 0,-22-22 16,0 1-16,0 0 0,0-1 0,0 1 15,0 0-15,0 21 0,0-1 0,0 1 16,-22 0-16,1 0 0,0 21 16,0 0-16,-43 0 0,43 21 15,0-21-15,-21 21 0,21 0 16,-1 1-16,-20-1 0,42 0 16,-21 21-16,21-21 0,0 1 0,0-1 15,0 0-15,0 0 0,21 0 16,0 0-16,0-21 0,1 0 15,-1 0-15,21 0 0,-21 0 0</inkml:trace>
  <inkml:trace contextRef="#ctx0" brushRef="#br0" timeOffset="28643.63">16150 13335 0,'0'0'0,"-42"-106"31,42 85-31,0 0 16,0 0-16,21 0 0,0-1 16,0 22-16,22 0 0,-22-21 0,0 21 15,0 0-15,0 0 0,0 0 16,1 21-16,-1 1 0,0-1 0,0 0 16,-21 21-16,21-21 0,-21 22 15,0-1-15,0 0 0,0 1 0,21-1 16,-21 0-16,0 1 0,0-22 0,0 0 15,0 21-15,-21-20 16,0-22-16,0 21 0,0-21 0,0 0 16,-1-21-1,22-1-15,-21 1 16,21 0-16,0 0 0,0 0 0,0 0 16,21-22-16,1 22 0,-1-21 15,0 21-15,0-22 0,21 22 0,-20-21 16,20 21-16,-21-1 0,21-20 0,-20 21 15,-1 21-15,21-21 0,-21 0 16,0 21-16,22-22 0,-22 1 16,0 21-16,-21-21 15</inkml:trace>
  <inkml:trace contextRef="#ctx0" brushRef="#br0" timeOffset="28896.48">14732 12954 0,'0'0'0,"21"0"15,0 0-15,0 0 0,22 0 16,-22 0-16,42 0 0,-20 0 0,20 0 15,-20 0-15,20 0 16,1-21-16,-1 21 0,1-21 16,-1 21-16,-21 0 0,1-21 0,-1 21 15,0 0-15</inkml:trace>
  <inkml:trace contextRef="#ctx0" brushRef="#br0" timeOffset="29468.43">17653 12510 0,'0'-22'16,"-21"44"15,21-1-16,-21 0-15,-1 0 0,22 0 16,-21 0-16,0 1 0,0-1 16,21 0-16,0 21 0,-21-21 0,21 1 15,-21-1-15,21 0 0,0 0 0,-22 0 16,22 0-16,0 1 16,0-1-16</inkml:trace>
  <inkml:trace contextRef="#ctx0" brushRef="#br0" timeOffset="29719.93">17272 12891 0,'0'0'0,"0"21"31,0 0-31,21-21 0,0 0 16,0 0-16,1 0 0,20 0 16,-21 0-16,0 0 0,22 0 15,-1 0-15,-21 0 0,64 0 16,-64 0-16,0 0 0,21 0 0,-20-21 16,-1 21-16,-21-21 15,0-1-15,0 1 0,0 0 16,0 0-16,0 0 15</inkml:trace>
  <inkml:trace contextRef="#ctx0" brushRef="#br0" timeOffset="29939.81">17378 12510 0,'63'0'31,"-42"0"-15,1 0-16,20 0 0,0 0 16,-21 0-16,22 0 0,-1 0 0,0 0 15,-20 0-15,20 0 0,-21 0 16,0 0-16,0 0 0,1 0 0,-1-22 16</inkml:trace>
  <inkml:trace contextRef="#ctx0" brushRef="#br0" timeOffset="30571.26">17928 12256 0,'0'0'0,"-21"0"0,0-22 15,0 22-15,21-21 0,-22 21 0,1 0 16,0-21-16,0 21 0,0-21 15,0 21-15,-1 0 0,-20 0 16,21 0-16,-21 0 0,20 0 0,-20 21 0,0 0 16,-1 0-16,22 1 15,-21-1-15,0 0 0,20 0 0,-20 21 16,21-20-16,-21 20 0,20 0 0,1 1 16,0-22-16,0 21 0,0 0 15,0 1-15,21-1 0,0 0 0,-22 1 16,22-1-16,-21 0 0,21 1 15,0-22-15,0 21 0,0-21 0,0 22 16,0-22-16,21 0 0,-21 0 0,22 22 16,-1-22-16,21-21 0,-21 21 15,22 0-15,-22 0 0,21-21 0,22 21 16,-22-21-16,21 0 0,-20 0 0,20 0 16,1 0-16,-22 0 0,22 0 15,-22 0-15,21 0 0,-20-21 0,-1 0 16,0 21-16,1-21 0,-1 0 15,0 0-15,1-22 0,-22 22 16,21-21-16,-21-1 0,22 1 0,-22 0 16,0-22-16,0 22 0,0-22 15,1 22-15,-22 0 0,0-22 16,0 22-16,0 0 0,0-1 0,0 1 16,0 21-16,-22-22 0,-20 22 0,21 0 15,0 0-15,-22 0 0,22 0 0,-21-1 16,0 22-16,-1-21 0,22 21 15,-21-21-15,21 21 0,-22 0 16,22 0-16,-21 0 0,21 0 0,-1 0 16,1 0-16,0 21 0,-21-21 15,42 21-15,-21 1 0,-1-22 0,1 21 16,0 0-16,21 0 16,0 0-16,0 0 0,0 1 15,0-1-15</inkml:trace>
  <inkml:trace contextRef="#ctx0" brushRef="#br0" timeOffset="36731.37">529 15515 0,'0'0'0,"-21"0"0,0 0 15,0 0-15,-22 0 0,22 0 16,-21 0-16,-1 0 0,1 0 15,21 0-15,-21 0 0,-1 0 0,1 0 16,0 0-16,20 0 0,-20 0 16,21 0-16,63 0 62,22 0-62,-1 0 0,1 0 16,-1 0-16,22 0 0,0 0 15,-1 0-15,-20 0 0,20 0 16,1 0-16,-21 0 0,-1 0 0,22 0 16,-22-21-16,1 21 0,-1 0 15,1-21-15,-22 21 0,0 0 0,-20 0 16,-1-21-16,0 21 0,-21-21 16,0-1-16,-21 1 15,0 21-15,-1-21 16,-20 21-16,21-21 0,0 21 15,-22-21-15,22 21 0,-21-21 16,21 21-16,-22-22 0,22 22 16,0-21-16,0 21 0,0-21 15,-22 21-15,22 0 0,0 0 16,0-21-16,0 21 0,42 21 47,0-21-32,0 0-15,0 0 16,1 21-16,-1-21 0,0 0 0,21 21 16,-21-21-16,1 0 0,-1 0 15,21 22-15,-21-22 0,0 21 0,1-21 16,-1 0-16,0 0 16,0 0-16,-21 21 31,0 0-31,0 0 15,-42 0-15,21 1 0,-1-1 0,-20 21 16,0-21-16,-1 22 0,1-1 16,0-21-16,-1 21 0,1 1 0,0-22 15,-1 21-15,22-21 16,-21 1-16,21 20 0,0-21 16,-1 0-16,22 0 0,0 1 15,22-22 1,-1 0-16,21-22 0,-21 1 15,22 0-15,-1 0 0</inkml:trace>
  <inkml:trace contextRef="#ctx0" brushRef="#br0" timeOffset="38072.61">2201 15198 0,'21'0'0,"-42"0"0,42-21 16,-21-1-16,0 1 0,22 0 16,-22 0-16,0 0 0,0 0 15,0-1-15,0 1 16,-22 42 15,22 1-31,-21 20 0,21 0 0,0 1 16,-21-1-16,21 21 15,-21-20-15,21-1 0,-21 22 0,21-22 16,0-21-16,0 21 0,0 1 16,0-22-16,0 0 0,0 0 0,0 0 15,21-21 1,0 0-16,0-21 16,0 21-16,1-21 0,-1-21 15,0 21-15,0-1 0,0-20 0,0 0 16,22-1-16,-22 1 0,0 0 15,21-1-15,-20 1 0,-1 21 16,0-21-16,0 20 0,0 22 16,0 0-1,-21 22-15,0 20 16,0-21-16,0 21 0,0-20 0,0 20 16,22 0-16,-22 1 0,0-22 15,0 21-15,21-21 0,-21 22 0,21-22 16,-21 0-16,21 0 0,0 0 15,0 0-15,1-21 0,-1 0 16,0 0-16,0 0 0,0 0 16,0 0-16,1-21 0,20 21 15,-21-21-15,0 0 0,0-21 0,1 20 16,-1-20-16,0 0 0,0-1 16,0 1-16,0 0 0,-21 21 15,0-22-15,0 1 0,22 21 0,-22 0 16,0-1-16,0 1 0,0 42 31,0 22-31,0-22 16,0 21-16,0-21 0,0 22 0,0-1 15,0-21-15,0 22 0,0-1 16,0-21-16,21 0 0,0 0 0,-21 1 16,21-1-16,0 0 0,0-21 15,1 0-15,-1 0 0,21 0 0,-21 0 16,0 0-16,22 0 0,-22 0 15,21-21-15,-21 0 0,1-1 16,20 1-16,-21-21 0,0 21 0,0-22 16,1 1-16,-1 0 0,-21-1 15,0 1-15,0 0 0,0-1 0,0 1 16,0 21-16,-21 0 0,-1 0 16,1 21-16,0 0 0,0 0 0,0 21 15,0 0-15,-1 0 0,1 21 16,0-20-16,21 20 0,0 0 0,0 1 15,0-1-15,0 0 16,0 1-16,0-1 0,0-21 0,21 0 0,0 22 16,22-22-16,-22 0 0,21-21 15,-21 21-15,22-21 0,-1 0 16,43 0-16,-43 0 0,0 0 16,1 0-16,-1 0 0,0-21 15,1 0-15,-1 0 0</inkml:trace>
  <inkml:trace contextRef="#ctx0" brushRef="#br0" timeOffset="39624.72">4889 15579 0,'0'0'0,"0"21"15,0-42 16,0 0-31,0-1 0,0 1 16,0-42-16,0 42 16,0-22-16,22 1 0,-1-22 0,0 22 15,0 0-15,0-22 0,0 22 16,1 0-16,-1 20 0,21-20 0,-21 21 16,0 0-16,1 21 0,-1 0 15,0 0 1,-21 21-16,0 0 0,0 0 0,0 0 0,0 1 15,0-1-15,0 0 16,0 0-16,0 0 0,0 0 16,0 1-16,0-44 31,0 1-15,0 0-16,0 0 15,0 0-15,0 0 0,-21-1 0,21 1 16,0 0-16,-21 0 0,-1 0 15,1 21-15,0 0 0,0 0 16,0 0-16,0 21 16,-1 0-16,22 0 0,-21 22 15,21-22-15,0 21 0,0 0 0,0 1 16,0-1-16,0 0 0,0 1 16,0-22-16,0 21 0,21-21 0,1 22 15,-1-22-15,0-21 0,0 21 16,0 0-16,0-21 0,1 0 0,-1 0 15,0 0-15,0 0 0,0 0 0,22 0 16,-22-21-16,0 0 0,0 0 16,0-22-16,22 1 0,-22 0 0,21-1 15,-21 1-15,22 0 0,-1-1 16,21 1-16,-20 0 0,-1-1 16,22 22-16,-22 0 0,0 0 0,22 21 15,-43 0-15,21 0 0,1 0 16,-22 0-16,0 0 0,0 21 0,-21 0 15,0 0-15,21 1 0,-21 20 0,0-21 16,0 0-16,0 0 0,0 1 16,0 20-16,0-21 0,0 0 15,0 0 1,0-42 0,0 0-1,0 0 1,0-21-16,0 20 0,0 1 0,0-21 15,-21 21-15,21 0 0,0-22 16,-21 22-16,0 0 0,0 0 0,-1 0 16,1 21-16,0 0 0,-21 0 0,21 0 15,-22 0-15,1 0 0,0 21 16,-1-21-16,1 42 0,0-21 16,20 22-16,-20-22 0,0 21 0,21 0 15,-1 22-15,1-22 0,0 1 0,21-22 16,0 21-16,0 0 0,0-20 15,21 20-15,0-21 0,1 0 0,-1-21 16,21 21-16,-21 1 0,22-22 16,-1 0-16,0 0 0,-21 0 15,22 0-15,-1-22 0,0 1 0,-20 21 16,20-21-16,-21-21 0,21 21 0,-20-22 16,-1 1-16,0 0 0,-21-1 15,21 1-15,-21 0 0,21-1 0,-21 1 16,0 21-16,0 0 0,0-1 15,0 1-15,-21 42 16,21 1-16,-21 20 16,21-21-16,0 21 0,-21 1 15,21-22-15,0 64 0,0-64 16,0 21-16,0-21 0,0 0 16,21 1-16,-21-1 0,21 0 15,0 0-15,22-21 0,-22 0 0,0 0 16,21 0-16,-21 0 0,22 0 15,-22 0-15,21 0 0,-21-21 0,22 0 16,-22 0-16,21-1 0,-21-20 0,1 21 16,-1-21-16,0-1 0,0 1 15,-21 0-15,0-1 0,0 1 0,0 21 16,0 0-16,0-1 0,-21 22 16,0 0-1,21 22-15,-21-1 0,21 0 0,-22 21 16,22-21-16,-21 22 15,21-22-15,-21 64 0,21-64 16,0 0-16,-21 21 0,21-21 16,0 1-16,0-1 0,0 0 0,-21 0 15,21-42 17,0 0-32,21-22 15,-21 22-15,21 0 0,0-21 16,0-1-16,22 1 0,-22-21 15,21 20-15,1 1 0,-1 0 0,43-1 16,-43 22-16,0 0 0,-21 21 16,22 0-16,-22 0 0,0 0 15,0 21-15,-21 0 0,0 0 0,0 22 16,0-22-16,0 21 0,0 1 16,0-1-16,0 0 0,0-21 0,-21 22 15,0-22-15,21 21 0,-21-21 16,21 1-16,-21-1 0,21 0 0,0 0 15</inkml:trace>
  <inkml:trace contextRef="#ctx0" brushRef="#br0" timeOffset="42200.32">8551 15473 0,'0'0'0,"0"-21"16,0 0-1,0-22-15,0 22 0,0-21 0,0 21 16,21-22-16,-21 1 0,22 0 15,20-1-15,-21-20 0,21 20 16,1 1-16,-1 0 0,0-1 16,1 22-16,20 0 0,-20 0 0,-1 0 15,0 21-15,1 0 0,-1 0 16,0 0-16,1 21 0,-22 0 0,0 0 16,0 0-16,0 22 0,-21-22 0,0 21 15,0 1-15,0-22 0,0 21 16,0-21-16,0 0 0,0 1 0,0-1 15,0 0-15,0 0 0,0-42 32,0 0-32,0 0 15,0-1-15,0 1 0,0-21 16,0 21-16,-21 0 0,21-22 16,-21 22-16,0-21 0,0 21 0,-1-22 15,-20 22-15,21 0 0,0 0 16,0 0-16,-22 21 0,22 0 0,0 0 15,-21 0-15,20 0 0,-20 0 16,21 21-16,-21 21 0,20-21 0,1 22 16,-21-22-16,21 42 0,0-20 0,-1-1 15,1 0-15,0 1 0,21-1 16,0 0-16,0 1 0,0-1 0,0-21 16,21 21-16,0-20 0,1-1 15,-1-21-15,0 21 0,21-21 16,-21 0-16,22 0 0,-22 0 0,21-21 15,1 21-15,-22-21 0,21-1 16,-21-20-16,43-21 0,-43 20 16,21 1-16,-21 0 0,1-1 15,-22 1-15,21 0 0,0-1 0,0 1 16,-21 21-16,0 0 0,0-1 16,21 22-16,-21 22 15,0-1-15,0 0 0,0 21 16,0 1-16,0-22 0,0 21 15,0 0-15,0 1 0,0-22 0,0 21 16,0-21-16,21 22 0,1-22 16,-1 0-16,0-21 0,0 21 15,0-21-15,0 0 0,1 0 0,20 0 16,-21 0-16,21 0 0,1-21 16,-22 21-16,21-21 0,1 0 0,-22-22 15,0 22-15,21-21 0,-21 0 0,1 20 16,-1-20-16,21 0 15,-21-1-15,0 22 0,1-21 0,-1 21 0,0 0 16,0 21-16,0 0 0,0 0 16,1 0-16,-1 0 15,-21 21-15,0 0 0,0 0 16,0 0-16,0 0 16,0 1-16,0-1 0,21-21 31,0 0-16,-21-21-15,0-1 16,0 1-16,0 0 16,0 0-16,0 0 0,0 0 0,-21-1 15,21 1-15,-21 21 0,21-21 16,-21 21-16,21-21 0,-22 21 16,1 0-16,0 21 0,0 0 15,21 0-15,-21 1 0,0-1 0,-1 21 16,22-21-16,0 22 0,-21-1 15,21 0-15,0-21 0,0 22 16,0-1-16,0-21 0,0 22 0,0-22 16,21 21-16,-21-21 0,22 0 15,-1-21-15,0 22 0,0-22 0,0 0 16,0 0-16,22 0 0,-22 0 0,0 0 16,21-22-16,-20 22 0,20-42 15,-21 21-15,0 0 0,22-22 0,-22 1 16,0 0-16,0-1 0,43-41 15,-43 41-15,0 1 16,21 0-16,-21 21 0,22-22 0,-22 22 0,21 0 16,-21 21-16,1 0 0,-1 0 15,0 0-15,0 0 0,-21 21 16,21 0-16,-21 0 16,0 1-16,0-1 0,0 0 15,0 0-15,0 0 0,0 0 16,0 1-16,0-44 47,0 1-47,0 0 15,0 0-15,0 0 0,-21 0 0,21-1 16,0 1-16,0 0 0,-21 0 16,0 21-16,21-21 0,-21 0 15,-1 21-15,1 0 16,0 0-16,0 0 0,0 21 0,0 0 15,-1 0-15,22 21 0,-21-20 16,0-1-16,0 21 0,21 0 0,0-20 16,0 20-16,0 0 0,0-21 15,0 22-15,0-22 0,0 21 0,0-21 16,21 1-16,0-1 0,0 0 0,1 0 16,-1-21-16,21 0 15,-21 0-15,64 0 0,-43 0 0,22 0 16,-22 0-16,22-21 15,-22 0-15,21 0 0,-20-22 0,-1 22 16,0-21-16,-20-1 0,20 1 0,-21 21 16,-21-21-16,21-1 0,-21 1 15,0 21-15,0-22 0,0 22 0,0 0 16,-21 21-16,0 0 16,0 0-16,0 0 0,-1 0 0,1 21 15,0 0-15,0 1 0,0-1 0,0 21 16,21-21-16,-22 22 0,22-22 15,0 21-15,0 0 0,0 22 16,0-22-16,22-21 0,-1 1 16,0-1-16,0 0 0,21 21 15,-20-42-15,20 0 0,0 0 16,1 0-16,-1 0 0,0 0 16,1 0-16,-1-21 0,0 0 0,22 0 15,-22-22-15,-21 22 0,22-21 16,-22 0-16,21-1 0,-21 1 0,0 21 15,-21-22-15,22 1 0,-22 21 0,0 0 16,0 0-16,-22 21 16,1 0-1,0 21-15,21 0 0,-21 0 16,21 0-16,0 0 0,0 22 16,-21-22-16,21 0 0,0 21 0,0-20 15,0 20-15,0-21 0,0 0 16,0 22-16,0-22 0,0 0 0,0 0 15,0 0-15,21-21 0,-21 21 16,0-42 15,0 0-31,0 0 16,0 0-16,-21 0 0,21-1 0,-21 1 16,21 0-16,-22 21 15,1 0 1,21 21-1,0 0-15,0 1 16,0-1-16,0 0 0,21 0 16,-21 0-16,22-21 0,-1 0 15,0 21-15,0-21 0,21 0 16,-20 0-16,20 0 0,0 0 16,1 0-16,-1 0 0,0-21 0,1 0 15,-1 21-15,21-42 0,-20 21 0,-1-1 16,0-20-16,1 21 0,41-64 15,-41 43-15,-1 21 16,-21-22-16,0 22 0,1 0 0,-1-21 16,-21 21-16,0-1 0,-21 22 15,-1 0-15,1 0 16,0 22-16,0-1 0,0 0 0,21 0 16,0 0-16,0 0 0,0 22 15,0-22-15,0 21 0,0-21 0,0 22 16,21-22-16,0 21 0,-21-21 0,0 22 15,21-22-15,-21 0 0,21 0 16,-21 0-16,0 1 0,0-1 0,0 0 16,-21-21-16,0 0 15,0 0-15,0 0 0,0 0 16,-1 0-16,1 0 0,0 0 0,0-21 16,0 0-16,21-1 15,0 1-15,0 0 0,0 0 0</inkml:trace>
  <inkml:trace contextRef="#ctx0" brushRef="#br0" timeOffset="43383.97">13885 15261 0,'0'0'0,"21"0"15,1 0-15,-1-21 0,0 0 0,21 0 16,-21 0-16,1-1 0,20 1 16,-21-21-16,0 21 0,22-22 15,-22 22-15,21-21 0,-21 0 0,22-22 16,-22 22-16,21-1 0,-21-20 16,0-1-16,1 22 0,-1 0 0,-21-1 15,0 1-15,0 21 0,21 0 16,-21 0-16,-21 42 15,0 21-15,-1-21 0,1 22 16,0-1-16,0 21 0,0-20 16,-22 20-16,22-20 0,0-1 0,0 21 15,21-20-15,-21 20 0,21-20 16,0-1-16,21 43 16,21-43-16,-21-21 0,1 0 0,20 0 15,0 1-15,1-22 0,-1 0 16,0 0-16,1 0 0,-1 0 0,0 0 15,1-22-15,-22 1 0,21-21 16,0 21-16,-20-22 0,20 1 0,-21 0 16,0-1-16,0 1 0,1 0 0,-1-22 15,0 22-15,-21-22 0,0 22 16,21 0-16,-21-1 0,0 1 0,0 21 16,0 0-16,0 42 31,-21 0-31,0 21 0,21 1 0,-21-22 15,-1 21-15,1 1 0,21-1 16,-21 0-16,21-21 0,-21 22 0,0-1 16,21-21-16,0 22 0,0-22 15,0 21-15,0-21 0,0 0 0,-21-21 16,21 22-16,0-44 31,21-20-31,0 21 16,0 0-16,0 0 0,0-22 15,1 22-15,-1-21 0,0 21 16,21-1-16,-21 1 0,1 0 0,-1 0 16,0 21-16,0 0 0,0 0 15,0 0-15,1 0 0,-22 21 0,0 0 16,0 0-16,0 1 16,21-1-16,-21 21 0,0-21 0,0 0 15,21 1-15,-21-1 0,0 21 0,21-21 16,0 0-16,0-21 0,1 22 15,-1-1-15,0-21 0,0 0 0,21 21 16,-20-21-16,20 0 0,0 0 16,-21 0-16,22 0 0,-1-21 15,0 0-15,-20-1 0,20 1 0,-21 0 0,21-21 16,-20 21-16,-1-22 16,0 1-16,-21 0 0,0 20 0,21-20 15,-21 21-15,0 0 0,0 0 16,0-1-16,0 1 0,-21 21 15,0 0-15,0 21 0,-1 1 0,1-1 16,0 0-16,0 21 0,0-21 16,0 1-16,21 20 0,-22-21 0,22 21 15,0 1-15,0-22 0,0 21 16,22-21-16,-1 1 0,0-1 0,0 0 16,0 0-16,0 0 0,22-21 15,-22 0-15,21 0 0,-21 0 0,22 0 16,-22 0-16,21-21 0,1 21 15,-22-21-15,0 0 0,21 0 16,-21-22-16,1 22 0,-1-21 0,-21 21 16,0-22-16,0 22 0</inkml:trace>
  <inkml:trace contextRef="#ctx0" brushRef="#br0" timeOffset="43637.28">14139 14774 0,'0'0'0,"-42"22"0,-43 20 32,106-42-17,1 0-15,20 0 16,0 0-16,1 0 0,20 0 0,-21 0 15,22 0-15,-1 0 0,-20 0 0,20 0 16,1-21-16,-22 21 0,0-21 16,64-1-16</inkml:trace>
  <inkml:trace contextRef="#ctx0" brushRef="#br0" timeOffset="46252.11">17166 14774 0,'0'0'0,"0"-21"32,21 21-17,0-21-15,1 21 0,-1-21 0,0 0 16,0 21-16,0 0 0,-21-21 15,21 21-15,1 0 0,20 0 16,-21 0-16,0 0 16,0 0-16,-21 21 0,22-21 0,-1 42 15,-21-21-15,0 0 0,0 1 0,0 20 16,21-21-16,-21 21 0,0-20 16,0 20-16,0-21 0,0 0 0,0 22 15,0-22-15,0 0 0,-21 0 16,21 0-16,0 0 15,0-42 1,0 0 0,0 0-16,0 0 0,0 0 0,0-22 15,21 22-15,0-21 0,-21 21 16,42-22-16,-20 1 0,-1 0 16,0-1-16,21 22 0,-21-21 0,1 21 15,20-22-15,-21 43 0,0-21 16,0 21-16,1 0 0,-1 0 0,-21 21 15,0 0-15,21 1 0,-21-1 0,0 0 16,0 21-16,0 1 0,0-22 16,0 21-16,0-21 0,0 22 0,0-22 15,0 0-15,0 21 0,0-21 16,21 1-16,-21-1 0,0 0 0,21 0 16,0-21-16,1 0 15,-1 0-15,0 0 16,0-21-16,0 21 0,0-21 15,1 0-15,-1-1 0,0 1 16,21 0-16,-21 0 0,1-21 0,-1 20 16,21-20-16,-21 21 0,0-21 0,1 20 15,20 1-15,-21 0 16,-21 0-16,21 0 0,0 21 0,-21 21 31,0 0-31,0 0 0,0 0 16,0 1-16,0 20 0,0-21 0,0 0 15,0 0-15,0 1 16,0-1-16,0 0 0,0 0 0,22 0 16,-1 0-16,0 1 0,0-1 0,0-21 15,0 0-15,1 21 0,20-21 16,-21 0-16,21 0 0,-20 0 0,20 0 16,0 0-16,1-21 0,-22 0 15,21 21-15,-21-22 0,0-20 0,1 21 16,-1 0-16,0-22 0,0 22 0,-21-21 15,21 0-15,-21-1 0,0 22 16,0-21-16,0 21 0,0-1 0,-42 22 31,21 0-31,0 22 16,-1-1-16,1 0 0,0 0 0,0 21 16,0-20-16,21-1 0,0 21 15,0-21-15,0 22 0,0-22 0,0 0 16,0 0-16,0 0 0,21 22 15,0-22-15,0-21 0,0 21 0,1 0 16,-1 0-16,21-21 0,-21 0 0,22 0 16,-1 0-16,0 0 0,1 0 15,-1-21-15,0 21 0,1-21 0,-1 0 16,-21 0-16,21-1 0,-20-20 16,20 21-16,-21-21 0,21-1 0,-20 1 15,-1 0-15,0-22 0,0 22 16,0-22-16,0 22 0,-21 0 15,0-1-15,0 1 0,0 21 16,0 0-16,-42 42 16,42 0-16,-42 0 0,42 0 15,-21 22-15,-1-1 0,1 0 0,21 1 16,-21-1-16,21 0 0,0 1 16,0-22-16,0 21 0,0 0 15,0-20-15,21 20 0,0-21 0,1 0 16,-1 0-16,0 1 0,21-1 0,-21-21 15,22 21-15,-1-21 0,0 0 16,-20 0-16,20 0 0,0-21 16,-21 21-16,1-21 0,20-1 0,-21 1 15,0 0-15,0-21 0,1-1 16,-1 1-16,0 0 0,0-1 0,0-20 16,0 21-16,1-22 0,-22 1 15,21 20-15,-21-20 0,21 42 0,-21-22 16,0 22-16,-21 42 15,0 0 1,-1 22-16,1-1 0,21 0 0,-21 1 16,0-1-16,21 22 0,0-22 15,-21 0-15,21 1 0,0-1 16,0 0-16,0-21 0,0 22 0,0-22 16,0 0-16,0 0 0,0 0 15,0 1-15,21-44 31,0 1-15,-21 0-16,21 0 0,0 0 16,1-22-16,-1 22 0,0-21 0,0 21 15,0 0-15,0-22 0,1 22 0,-1 21 16,0-21-16,0 21 0,0 0 16,-21 21-16,0 0 15,0 0-15,0 1 0,0 20 16,0-21-16,0 0 0,0 0 15,21 1-15,-21 20 0,22-21 0,-1 0 16,0 0-16,21 1 0,-21-1 16,22 0-16,-1-21 0,0 21 0,-20-21 15,20 0-15,-21 0 0,21 0 16,-20 0-16,-1 0 0,0-21 0,0 0 16,0 0-16,0-1 0,1 1 15,-1 0-15,0-21 0,-21 21 16,21-22-16,0 1 0,0 21 0,1 0 0,-22-1 15,0 1-15,21 21 16,-21 21 0,0 1-16,0-1 0,-21 0 15,21 21-15,-22-21 0,22 1 16,0-1-16,0 0 0,0 21 0,0-21 16,0 1-16,0-1 0,0 0 15,0 0-15,22-21 16,-1 0-16,0 21 0,0-21 15,0-21 1,0 0-16,-21 0 0,0 0 0,0-1 16,0-20-16,0 21 0,0-21 15,0 20-15,0-20 0,0 21 16,0-21-16,0 20 0,0 1 0,-21 0 16,0 21-16,0-21 0,42 21 46,0 21-46,0-21 16,1 0-16,-1 0 0,21 0 0,-21 0 16,22 0-16,-1 0 0,43 0 15,-43 0-15,0 0 0,1 0 16,-1 0-16,-21 0 0,0 0 16,0 0-16,1 0 0,-44 0 31,-20 0-16,21 0-15,0 0 0,0 0 16,-22 21-16,22 0 0,0 1 16,0-1-16,0 0 0,-1 21 0,1-21 15,21 1-15,0-1 0,-21 0 0,21 21 16,0-21-16,0 1 0,0-1 16,0 0-16,0 0 0,21-21 15,-21 21-15,21 0 0,1-21 0,-1 0 16,0 0-16,0 0 0,21 0 0,-20-21 15,-1 0-15,0 0 0,0 0 16,0 0-16,0-1 0,22-20 16,-22 21-16,0-21 0,0-1 0,22-20 15,-22-1-15,0 22 0,21-22 16,-21-20-16,1 20 0,-1 22 0,21-64 16,-42 85-16,0 0 15,0 0-15,0-1 0,-21 22 16,0 22-16,0 20 0,-1-21 15,1 21-15,0 1 0,0 20 16,-43 22-16,43-22 0,0-20 16,0 20-16,21-20 0,0-1 15,0 21-15,0-20 0,0-1 0,0 0 16,0 1-16,21-1 0,-21-21 16,21 22-16,0-22 0,1 0 15,-1 0-15,21-21 0,-21 0 0,0 0 16,1 0-16,-1 0 0,0 0 15,0 0-15,0-21 0,22 0 0,-22 0 16,0-1-16,-21 1 0,21-21 16</inkml:trace>
  <inkml:trace contextRef="#ctx0" brushRef="#br0" timeOffset="46533.49">19431 14711 0,'-42'0'0,"84"0"0,-106 0 0,86 0 31,-1-21-31,21 21 0,0 0 0,1-21 15,-1 21-15,0 0 0,22-22 16,-22 22-16,22 0 0,-22 0 16,0 0-16,1 0 0,-22 0 0,0 0 15</inkml:trace>
  <inkml:trace contextRef="#ctx0" brushRef="#br0" timeOffset="49137.27">5397 16595 0,'0'0'0,"-21"21"16,0-21-16,42 0 31,0-21-15,1 0-16,-1 21 0,0-22 16,21 1-16,1 0 0,-22 21 0,21-21 15,-21 0-15,0 0 0,1 21 16,-1-43-16,-21 22 0,0 0 15,-21 0-15,-1 21 0,-20 0 16,21 0-16,-21 0 0,20 0 16,-20 21-16,0 0 0,-1 0 0,22 0 15,0 1-15,-21 20 0,42-21 16,-21 21-16,21-20 0,0 20 0,0 0 16,0-21-16,0 22 15,21-22-15,-21 21 0,21-21 0,21-21 16,-21 22-16,1-22 0,20 0 15,0 0-15,-21 0 0,22 0 0,-1 0 16,0-22-16,1 1 0,-1 0 16,-21 0-16,22 0 0,-1 0 0,-21-22 15,21 22-15,-20-21 0,20 21 0,-21-1 16,21-20-16,-20 21 0,41-43 16,-42 43-16,0 21 0,1-21 15,-1 21-15,0 0 16,-21 21-16,21 0 0,-21 1 15,0-1-15,21 0 0,-21 0 16,0 21-16,0-20 0,0 20 0,0-21 16,0 21-16,-21-20 0,0 20 0,0-21 15,21 21-15,0-20 0,-21-1 16,21 0-16,0-42 31,0 0-31,21-1 0,-21-20 16,21 21-16,0 0 0,0-22 15,0 1-15,1 21 0,-1-21 16,21-1-16,-21 1 0,0 21 16,1-22-16,-1 22 0,0-21 0,0 21 0,-21 0 15,21 21-15,-42 0 32,0 21-32,0 0 0,0 21 15,21-21-15,0 1 0,-22 20 16,22 0-16,-21-21 0,21 22 0,0-1 15,0 0-15,0-20 0,0 20 16,0 0-16,21-21 0,1 1 0,-1-1 16,0 0-16,21-21 0,-21 0 15,22 0-15,-22 0 0,21 0 0,1 0 16,-1-21-16,0 0 0,1-1 16,-1 1-16,0 0 0,-21-21 15,22 21-15,-22-22 0,21 22 0,-42-21 16,21-1-16,-21 1 0,0 21 15,0-21-15,0-1 0,0 22 0,0 0 16,0 0-16,-21 21 0,0 0 16,0 0-16,0 21 0,0 0 15,-1 0-15,1 0 0,21 22 0,0-22 16,0 21-16,0-21 0,0 22 16,0-1-16,0 0 0,0 1 0,0-22 15,21 21-15,1-21 0,-1 1 16,0-1-16,0 0 0,0-21 15,22 0-15,-22 0 0,0 0 0,0 0 16,21 0-16,-20 0 0,-1-21 16,0 0-16,21-1 0,-21 1 0,1 0 15,-1 0-15,0-21 0,0-1 16,0 22-16,22-21 0,-22-1 0,0 22 16,0-21-16,0 21 0,0 0 15,-21-1-15,22 22 0,-1 0 16,-21 22-1,0-1 1,0 0-16,21-21 16,-21 21-16,0 0 15,21-21 1,-21-21 15,0 0-31,0 0 0,0 0 16,0-1-16,0 1 15,-21 21-15,0-21 0,0 21 16,-1 0 0,1 0-16,0 0 0,21 21 0,-21 0 15,0 22-15,21-22 0,-21 21 0,21-21 16,0 64 0,0-43-16,0 1 0,0-1 0,0 0 15,21-20-15,-21-1 0,21 21 16,21-21-16,-21-21 0,1 21 0,-1-21 15,21 0-15,-21 0 0,22 0 16,-1 0-16,-21 0 0,21 0 0,1-21 16,-22 0-16,21 0 0,-21 0 0,22-22 15,-22 22-15,0-21 0,0 0 16,0-1-16,-21 1 0,22 0 0,-1-1 16,-21 22-16,0-21 0,0 21 15,21-1-15,-21 1 0,0 42 31,0 1-31,0-1 16,0 0-16,0 0 0,-21 0 0,21 22 16,0-22-16,0 21 0,0-21 15,0 0-15,0 22 0,0-22 16,0 0-16,0 0 0,21 0 0,0 1 0,0-1 16,0-21-16,22 0 15,-22 0-15,0 0 0,21 0 0,1 0 16,-1-21-16,-21-1 0,0 1 15,1 0-15,-1 0 0,0 0 16,0 0-16,0-22 0,0 22 16,-21-21-16,0 21 0,0-22 0,0 22 15,0 0-15,0 0 0,0 42 32,0 0-32,0 0 0,-21 0 15,21 22-15,0-22 0,0 21 16,0-21-16,0 22 0,0-22 0,21 21 15,1-21-15,20 1 0,-21-1 16,21 0-16,1 0 0,-1-21 0,0 0 16,1 21-16,-1-21 0,22 0 0,-22 0 15,0 0-15,1-21 0,-1 0 16,0 0-16,22-22 16,-43 1-16,0 0 0,0-1 0,0 1 15,1 0-15,-1-22 0,-21 22 16,0-22-16,21 1 0,-21 21 0,21-22 15,-21 22-15,0-1 0,0 22 16,0-21-16,0 21 0,0 42 16,0 0-1,-21 21-15,0-20 0,21 20 16,-21 0-16,-1 1 0,22 20 0,0-21 16,-21 1-16,21-1 0,-21 0 15,21 1-15,0-1 0,0-21 0,0 22 16,0-1-16,21-21 0,-21 0 15,21 22-15,1-43 0,-1 21 16,0 0-16,0-21 0,0 0 0,0 0 16,1 0-16,20 0 0,-21-21 15,0 0-15,0-1 0,1 1 0,-1 0 16,0-21-16,0 21 0,-21-22 16,0 1-16,21 0 0,-21 20 0,0-20 15,0 0-15,0 21 0,0-1 16,0 1-16,0 0 0,-21 21 15,0 21 1,0 0-16,21 1 0,-21 20 0,21-21 16,0 0-16,0 22 0,0-22 15,0 21-15,0-21 0,0 0 0,21 22 16,0-22-16,0 0 0,0-21 16,0 21-16,22-21 0,-22 0 0,0 0 15,21 0-15,1 0 0,-22 0 16,21 0-16,1 0 0,-22-21 0,0 0 15,21 0-15,-21 0 0,1-22 16,-1 22-16,-21 0 0,0 0 0,0-22 16,0 22-16</inkml:trace>
  <inkml:trace contextRef="#ctx0" brushRef="#br0" timeOffset="49375.16">9038 16362 0,'21'21'16,"0"-21"-16,1 0 0,20 0 16,0 0-16,-21 0 0,22 0 0,41 0 15,-20-21-15,-22 21 16,1-21-16,20 21 0,-21 0 15,1 0-15,-1-21 0,0 21 0,-20 0 16,20 0-16,-21-22 0,0 22 16</inkml:trace>
  <inkml:trace contextRef="#ctx0" brushRef="#br0" timeOffset="51043.29">10753 16489 0,'0'0'0,"21"0"0,0 0 0,0 0 0,21 0 16,-20-21-16,20 0 0,0 21 15,-21-22-15,22 1 0,20-21 16,-42 21-16,-21 0 0,0-1 0,0 1 15,0 0-15,-21 0 0,0 0 16,-21 0-16,21-1 0,-22 1 0,1 21 16,0 0-16,20 0 0,-20 0 15,0 0-15,21 0 0,-22 21 0,22 1 16,0-1-16,0 0 0,21 0 16,0 0-16,0 0 0,0 1 0,0-1 15,0 21-15,21-21 0,0 0 16,0 22-16,0-22 0,1 21 15,-1-21-15,21 22 0,-21-22 0,0 21 16,1 1-16,-22-22 0,0 21 16,0-21-16,0 0 0,0 22 0,-22-22 15,1 0-15,-21 0 0,21-21 16,-22 21-16,1-21 0,0 0 0,-1 0 16,1 0-16,0 0 0,-1 0 15,22 0-15,0-21 0,-21 0 0,21-21 16,-1 21-16,1-22 0,0 22 15,21-21-15,0-1 0,-21 1 0,21 21 16,-21-21-16,21 20 0,0 1 0,0 0 16,0 0-16,0 0 15,0 42 1,0 0 0,0 0-16,0 0 0,0 22 0,0-22 15,0 21-15,0 1 0,21-1 0,-21-21 16,21 21-16,0 1 0,0-22 15,1 0-15,-1 21 0,0-20 0,0-1 16,0-21-16,0 21 0,1-21 16,20 0-16,-21 0 0,0 0 0,22 0 15,-22 0-15,21-21 0,0 21 16,1-21-16,-22-1 0,21-20 0,1 21 16,-1-21-16,0-1 15,-21 22-15,22-21 0,-22-1 0,21 1 16,-21 0-16,1-1 0,20 22 0,-21 0 15,0 0-15,0 0 0,1 21 16,-1 0-16,0 0 0,0 0 16,0 0-16,-21 21 15,0 0-15,21-21 0,-21 21 0,0 0 16,22 1-16,-22-1 0,0 0 16,0 0-1,21-21 16,-21-21-15,0 0-16,0 0 16,0-1-16,0 1 0,0 0 0,0 0 15,0 0-15,0 0 0,0-1 0,0 1 16,-21 0-16,21 0 16,-22 21-1,1 0-15,0 21 16,21 0-16,-21 0 0,0 1 15,21-1-15,0 21 0,-21-21 0,21 22 16,-22-1-16,22-21 0,-21 21 16,21 1-16,0-22 0,0 21 0,0-21 15,0 22-15,0-22 0,0 0 16,21 0-16,1-21 0,-1 21 0,21-21 16,-21 0-16,0 0 0,22 0 15,-22 0-15,21-21 0,-21 0 0,22 21 16,-1-21-16,0-21 0,1 20 15,-1 1-15,0-21 0,-20 0 16,20 20-16,-21-20 0,0 21 0,0-21 0,1 20 16,-22 1-16,0 0 0,0 0 15,-22 21-15,1 0 16,0 0-16,0 0 0,0 21 16,0-21-16,-1 21 0,22 0 15,-21 1-15,21-1 0,0 0 0,0 0 16,0 0-16,0 22 0,0-22 15,0 0-15,21 0 0,1 0 16,-1 0-16,0 1 0,0-1 16,0-21-16,0 21 0,1-21 0,-1 0 15,-21 21-15,21-21 0,0 0 16,0 0-16,0 0 0,1 0 16,-1 0-16,0-21 15,0 21-15,-21-21 0,21 0 16,0-1-16,1 1 0,-1 0 0,-21 0 15,21 0-15,0-22 0,-21 22 16,21 0-16,0 0 0,-21 0 0,0 0 16,0-1-16,22 22 0,-22 22 31,0-1-31,0 0 0,0 0 16,0 0-16,0 22 0,-22-22 15,22 0-15,0 0 0,0 0 0,0 0 16,0 1-16,0-1 0,0 0 15,22-21-15,-1 0 0,0 21 16,0-21-16,0 0 0,0 0 16,1 0-16,-1 0 0,0-21 15,0 0-15,0 0 0,0-1 0,1 1 16,-1 0-16,-21-21 0</inkml:trace>
  <inkml:trace contextRef="#ctx0" brushRef="#br0" timeOffset="51420.61">12531 16235 0,'0'0'15,"-22"0"-15,1 0 0,0 21 16,0-21-16,0 21 0,0 0 0,-1 1 16,1-1-16,21 0 0,0 0 0,0 0 15,0 0-15,0 1 16,0-1-16,21-21 0,1 21 15,-1-21-15,0 0 0,21 0 16,-21 0-16,1 0 0,-1 0 0,0-21 16,0 0-16,-21-1 15,21 1-15,-21 0 0,0 0 0,0 0 16,0-22-16,0 22 0,0 0 0,0 0 16,0 0-16,-21 21 0,0 0 15,0 0-15,0 0 16,-1 0-16,1 0 0,0 21 15,0 0-15,0 0 0,0 0 0,-1 1 16,22-1-16,0 0 0,0 21 0,0-21 16,0 1-16,0-1 0,0 0 15,22-21-15,-1 21 0,0 0 0,0-21 16,0 0-16,0 21 0</inkml:trace>
  <inkml:trace contextRef="#ctx0" brushRef="#br0" timeOffset="51759.5">12954 16383 0,'0'0'15,"0"-21"-15,-21 21 32,21 21-32,-21 0 15,-1 0-15,22 22 0,0-22 0,-21 21 16,0 1-16,21-1 0,0 0 0,0 22 15,0-22-15,-21 22 0,21-1 16,0 22-16,-21-22 0,21 1 0,-21-1 16,21 22-16,0-22 15,-22 22-15,22-21 0,-21 20 0,0 1 16,21-22-16,-21 1 0,0 21 0,0-22 16,-1-21-16,1 22 15,21-1-15,-21-20 0,0-1 0,0 0 16,21-20-16,0-1 0,0 0 15,0 0-15,0-42 16,0-21-16,21 20 0,0 1 16,0-21-16,0 0 0</inkml:trace>
  <inkml:trace contextRef="#ctx0" brushRef="#br0" timeOffset="52516.09">12996 16806 0,'0'0'0,"0"-63"15,0 21-15,0-1 0,0 1 0,0 21 16,0-85 0,0 85-16,0 0 15,0-1-15,21 1 0,1 21 16,20-21-16,-21 21 0,0 0 0,22 0 16,-1 0-16,-21 0 0,21 0 15,1 21-15,-22 0 0,21 1 0,-21-1 16,1 0-16,-22 21 0,0-21 0,0 22 15,0-1-15,0-21 16,0 22-16,-22-22 0,1 21 0,-21-21 16,21 0-16,-22-21 0,1 22 0,0-22 15,21 21-15,-22-21 0,1 0 16,21 0-16,-22 0 0,22-21 0,0-1 16,0 22-16,-21-21 0,42 0 15,-22-21-15,22 21 0,-21-1 0,21 1 16,0 0-16,0 0 15,0 42 1,0 0-16,0 0 0,21 1 16,1-1-16,-1 0 0,0 0 15,0 0-15,0 0 0,0 1 16,22-1-16,-22-21 0,21 21 16,1-21-16,-1 0 0,0 0 0,1 0 15,-1 0-15,0 0 0,1 0 0,-1 0 16,0-21-16,-21 21 0,22-43 15,-1 22-15,-21-21 0,22 21 0,-22-22 16,0-20-16,0 21 0,21-1 16,-20-20-16,-1-1 0,0 1 0,0-1 15,0 1-15,-21 20 0,0-20 16,21 21-16,-21-1 0,0 22 0,22 0 16,-22 0-16,-22 21 15,1 21 1,0 0-16,0 0 0,0 22 0,0-1 15,-1 0-15,1 1 0,21 20 16,-21-21-16,21 1 0,-21-1 0,21 0 16,0 1-16,0-1 0,0 0 15,0-20-15,0 20 0,0-21 0,21 21 16,-21-20-16,21-1 0,0 0 0,1-21 16,-1 21-16,0-21 15,0 0-15,0 0 0,0 0 0,1-21 16,-1 21-16,0-21 15,0 0-15,0-1 0,0 1 0,-21 0 16,22 0-16,-22 0 0,21 0 16,-21-1-16,0 1 0,0 0 15</inkml:trace>
  <inkml:trace contextRef="#ctx0" brushRef="#br0" timeOffset="52780.33">13652 16298 0,'64'0'31,"-43"0"-31,0 0 0,22 0 16,-22 0-16,21 0 0,-21 0 16,22 0-16,-22 0 0,0 0 0,21 0 15,-21 0-15,1 0 16,-1 0-16,-21-21 31</inkml:trace>
  <inkml:trace contextRef="#ctx0" brushRef="#br0" timeOffset="53084.41">14436 16722 0,'21'0'109,"-21"-21"-93,21 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1T12:26:51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741 0,'0'-21'0,"0"42"0,0-63 16,-22 20-16,22 1 0,-21 0 16,0 21-16,0-21 15,0 21-15,21-21 0,-21 0 16,-1 21-16,1 0 16,21-22-16,-21 22 15,0 0-15,0 0 16,21 22-16,-21-1 15,21 0-15,0 21 0,0-21 16,0 22-16,-22-1 0,22 22 16,0-1-16,0-21 0,-21 22 0,21-1 15,-21-20-15,21 20 16,0-20-16,-21 20 0,21-42 0,-21 22 16,21-1-16,-21-21 0,21 0 15,0 0-15,0 1 0,0-65 31,21 22-15,0-21-16,0-1 0</inkml:trace>
  <inkml:trace contextRef="#ctx0" brushRef="#br0" timeOffset="233.69">1693 508 0,'0'0'0,"21"0"0,-21 21 15,0 0-15,0 1 0,0-1 16,0 21-16,0 0 0,0 1 16,0 20-16,0 1 0,-21-1 15,0-20-15,0 20 0,21 1 0,0-22 16,-21 0-16,21 1 0,-21-22 16,21 21-16,0-21 0,0 0 15,0 1-15,-22-22 31,1-22-31,21 1 0</inkml:trace>
  <inkml:trace contextRef="#ctx0" brushRef="#br0" timeOffset="417.58">1164 1143 0,'0'0'0,"0"21"0,21-21 16,0 0-16,1 0 15,-1 0-15,21 0 0,0 0 16,1-21-16,-1 0 0,0 0 16,22 21-16,-22-21 0,1 21 0,-1-22 15,0 22-15,-21-21 16,1 21-16,20-21 0,-21 21 0</inkml:trace>
  <inkml:trace contextRef="#ctx0" brushRef="#br0" timeOffset="1368.12">2117 1122 0,'63'0'31,"-42"-21"-31,0 21 16,1-21-16,-22-1 0,21 1 16,-21 0-16,21 0 0,-21-21 15,0 20-15,0-20 0,0 21 16,0-21-16,-21 20 0,0 1 15,-1 0-15,1 21 0,0 0 0,0 0 16,0 0-16,-22 0 0,22 0 16,0 21-16,-21 0 0,21 1 15,-1 20-15,1 0 0,0 1 0,-21-1 16,21 21-16,21-20 0,-22-22 16,22 21-16,0 1 0,0-22 0,0 0 15,0 21-15,22-21 16,-1 1-16,0-22 0,0 0 15,0 0-15,0 0 0,1 0 16,20-22-16,-21 1 0,21 21 16,-20-42-16,20 21 0,-21 0 0,0-22 15,0 1-15,1 21 0,-1-22 16,-21 1-16,0 21 0,0 0 16,0 0-16,0-1 0,0 44 31,0-1-31,-21 0 0,21 21 15,-22-21-15,22 22 0,0-22 16,0 0-16,0 21 0,0-20 16,0-1-16,22 0 0,-1 0 0,0-21 15,0 21-15,0-21 16,0 0-16,22 0 0,-22 0 0,21 0 16,1 0-16,-22-21 0,21 0 15,0 0-15,-20 0 0,20-1 0,-21-20 16,0 21-16,0-21 0,-21 20 15,0-20-15,0 21 0,0-21 16,0 20-16,0 1 0,0 42 31,0 1-15,0-1-16,-21 0 0,21 21 0,-21-21 16,21 22-16,-21-22 0,21 21 15,0-21-15,0 1 0,-21-1 16,21 21-16,-21-21 0,21 0 15,0 1-15,0-44 47,0 1-47,0 0 0,0-21 16,21 21-16,0-22 0,-21 1 16,21 0-16,21-1 0,-20 1 0,-1 0 15,21 20-15,-21-20 0,22 21 16,-22 21-16,21 0 0,-21 0 15,22 0-15,-22 0 0,0 42 16,0-21-16,0 22 0,0-22 0,-21 21 16,0 1-16,0-1 0,0 0 15,0-21-15,0 22 0,0-22 16,0 0-16,0 0 0,0 0 0,0 1 16,0-1-1,22-21 1,-1 0-16,0-21 0,0-1 15,0 1-15,22 0 0,-22 0 16,21 0-16,-21 0 0</inkml:trace>
  <inkml:trace contextRef="#ctx0" brushRef="#br0" timeOffset="2348.06">3937 1037 0,'0'0'0,"21"-21"0,0 21 0,-21-21 16,0 0-16,0 0 15,0-1-15,0 1 0,0 0 16,0-21-16,-21 21 0,0 21 0,0-22 16,0 1-16,-22 21 0,22 0 15,0 0-15,-21 0 0,-1 0 0,22 21 16,-21 1-16,21 20 16,-22-21-16,22 21 0,-21 1 0,21-1 0,-1 0 15,1 1-15,0-1 0,21 0 16,0-20-16,0 20 0,0-21 15,0 21-15,0-20 0,0-1 16,21 0-16,0-21 16,22 0-16,-22 0 0,21 0 0,-21 0 15,22 0-15,-1-21 0,-21 0 16,22-1-16,-1 1 0,0 0 0,-21-21 16,22-1-16,-22-20 0,21-1 15,-21 1-15,1-1 0,-1 1 0,0-1 16,0 1-16,0-1 0,-21 1 15,0 21-15,0-1 0,0 22 16,0 0-16,0 0 0,0 0 0,0 42 31,-21 0-31,0 0 0,21 21 16,-21-20-16,21 20 0,0 21 0,-21-20 16,-1 20-16,22 1 0,-21-1 15,21-20-15,0 20 0,0-21 16,0 22-16,0-22 0,0 1 0,0-22 15,0 21-15,21-21 0,1 0 16,-1-21-16,0 22 0,21-22 0,-21 0 16,1 0-16,20 0 15,0 0-15,1-22 0,-1 22 0,0-21 16,1-21-16,-1 21 0,0-22 16,1 1-16,-1-21 0,0-1 0,-21 1 15,1-1-15,20 1 0,-42 20 16,21-20-16,-21 20 0,0 22 0,0-21 15,0 21-15,0 0 0,0-1 16,-21 22 0,0 0-16,21 22 0,-21-1 15,-1 0-15,1 21 0,21 1 0,-21-1 16,21 0-16,-21 22 0,21-22 16,-21 22-16,21-22 0,0 21 15,0-20-15,0-1 0,0-21 0,0 22 16,21-22-16,0 0 0,0 0 15,-21 0-15,21 0 0,22-21 16,-22 0-16,0 0 0,21 0 0,-20 0 16,20 0-16,-21-21 0,21 0 15,-20-21-15,20 21 0,64-149 16,-85 128 0,-21 21-16,21-22 0,-21 22 15,21 0-15,-21 0 0,0 42 16,0 0-1,0 0-15,0 22 0,0-22 16,0 0-16,0 21 0,0-20 16,0 20-16,0-21 0,0 0 0,0 0 15,0 1-15,0-1 0,0 0 16,0 0-16,21-21 31,1 0-31,-1-21 0,0 0 16,-21 0-16,21-22 0,0 22 15,-21-21-15</inkml:trace>
  <inkml:trace contextRef="#ctx0" brushRef="#br0" timeOffset="2504.96">5313 720 0,'0'0'0,"-21"0"0,-1 0 15,1 0 1,0 0-1,42 0 17</inkml:trace>
  <inkml:trace contextRef="#ctx0" brushRef="#br0" timeOffset="2944.65">5588 931 0,'0'0'0,"0"22"0,0-1 0,0 0 16,0 0-16,0 0 0,-21 0 0,0 1 16,-1-1-16,22 0 0,0 0 15,-21 0-15,0 0 0,21 1 0,0-1 16,0 0-16,-21 0 0,21 0 16,-21 0-16,21 1 15,0-44 32,0 1-47,0 0 0,0 0 16,0 0-16,0-22 0,21 22 15,0-21-15,0 0 0,22 20 0,-22-20 16,21 0-16,0 21 0,1-1 16,-1-20-16,0 42 0,1-21 0,-22 21 15,21 0-15,-21 0 0,22 21 16,-22 0-16,-21 0 0,21 1 0,-21 20 15,0-21-15,0 21 0,0-20 16,0-1-16,0 21 0,0-21 0,0 0 16,-21 1-16,21-1 15,-21 0-15,0 0 0,-1 0 0,22 0 16,22-21 15,-1-21-31</inkml:trace>
  <inkml:trace contextRef="#ctx0" brushRef="#br0" timeOffset="3628.27">6625 1122 0,'0'0'0,"21"0"0,0-21 16,1 0-16,-22-1 0,0 1 0,0 0 16,0 0-16,0 0 15,0 0-15,-22-1 0,1 1 0,0 21 16,0 0-16,-21 0 0,20 0 15,-20 0-15,21 21 0,-21 1 0,20-1 16,-20 0-16,21 21 0,-21 1 16,20-22-16,1 21 0,0 0 0,0 1 15,0-22-15,21 0 0,0 21 16,0-20-16,0-1 0,0 0 0,21-21 16,0 21-16,0-21 0,0 0 15,1 0-15,-1 0 0,21 0 16,-21 0-16,0-21 0,22 0 0,-22 0 15,0-1-15,0 1 0,0 0 16,1 0-16,-22-21 0,0 20 0,0-20 16,0 21-16,0 0 0,0 0 15,0-1-15,0 44 32,0-1-32,0 0 0,0 0 15,-22 21-15,1 1 0,21-1 16,-21 0-16,21 1 0,0-1 0,-21 22 15,0-1-15,21 1 0,-21-1 16,21 1-16,0 20 0,0-20 0,0 20 16,0 1-16,0-21 15,0 20-15,0-20 0,0 20 0,0 1 16,0-21-16,0 20 0,0-20 0,0-1 16,0 1-16,0-1 0,-22 1 15,22-22-15,-21 0 0,0 1 0,0-1 16,21 0-16,-21 1 0,-22-22 15,22 0-15,0 0 0,-21 0 0,21-21 16,-22 0-16,22 0 0,-21 0 16,21-21-16,-22 0 0,1-21 0,21-1 15,0 1-15,-1-21 0,22-22 0,0 0 16,0-21-16,0 1 0,0-1 16,22 0-16,-1 21 0,21-21 0,-21 1 15,22-1-15,-22 21 0,21 0 16,-21 1-16,0 20 0,22 1 15,-22 20-15,0-20 0,0 21 0,22 20 16,-22-20-16,0 0 0,0-1 16,21 22-16</inkml:trace>
  <inkml:trace contextRef="#ctx0" brushRef="#br0" timeOffset="4312.43">8297 783 0,'0'0'0,"21"-21"15,43-21 1,-43 21-16,21-1 0,-20 1 15,-1 0-15,0-21 0,21-1 16,-42 22-16,0 0 0,0 0 16,0 0-16,-21 21 0,0 0 0,0 0 15,-22 0-15,1 0 0,0 0 0,-1 0 16,-20 0-16,21 21 0,-1-21 16,-20 21-16,20 0 0,1 0 15,21 1-15,0-1 0,21 0 16,0 0-16,0 0 0,21 0 0,21 1 15,-21-1-15,22 21 0,-1-21 16,0 22-16,-20-22 0,20 21 0,0 0 16,-21-20-16,22 20 0,-22 0 15,-21-21-15,0 22 0,0-22 16,0 21-16,-21-21 0,-22 1 0,1-1 16,0 0-16,-1 0 0,-20-21 0,-1 0 15,22 0-15,-21 0 0,-1 0 16,22 0-16,-1-21 0,1 21 0,0-21 15,21 0-15,-1-22 0,1 22 16,0 0-16,21-21 0,0 20 16,0-20-16,0 0 15,21 21-15,0-1 0,22 22 16,-22-21-16,21 21 0,1 0 0,-1-21 16,21 21-16,-20 0 0,-1 0 15</inkml:trace>
  <inkml:trace contextRef="#ctx0" brushRef="#br0" timeOffset="5640.13">8763 741 0,'0'0'0,"-21"0"32,0 0-32,-22 0 0,22 0 0,0 0 15,0 0-15,0 21 0,-1 0 0,1 0 16,0 22-16,21-22 0,-21 21 15,21-21-15,-21 22 0,21-1 16,0 0-16,0-20 0,0 20 0,0-21 16,0 0-16,0 0 0,21 1 15,0-1-15,21-21 0,-20 0 0,-1 21 16,21-21-16,0 0 0,-20 0 16,20 0-16,0-21 0,1 0 0,-1-1 15,-21 1-15,21 0 0,1-21 16,-1 21-16,-21-22 0,0 1 15,1 0-15,-1 20 0,0-20 16,-21 0-16,0 21 0,0-1 16,-21 44-1,21-1 1,-21 0-16,21 0 0,0 21 16,0 1-16,0-22 0,0 21 0,0 1 15,0-22-15,0 21 0,0-21 0,0 0 16,0 1-16,0-1 0,21-21 15,0 0-15,0 21 0,0-21 0,22 0 16,-22 0-16,0 0 16,0-21-16,21 0 0,-20-1 0,20 1 15,-21 0-15,0-21 0,22 21 16,-22-22-16,0 1 0,0 0 0,0 20 16,0-20-16,1 21 0,-1 0 15,-21 0-15,0-1 0,0 44 31,0-1-31,0 0 0,-21 0 16,-1 21-16,22-20 0,-21 20 16,21 0-16,-21-21 0,21 22 0,0-22 15,0 21-15,0-21 0,0 1 16,0-1-16,0 0 0,21-21 16,0 21-16,1-21 0,-1 0 15,21 0-15,-21 0 0,22 0 0,-1 0 16,0-21-16,1 0 0,-1 21 15,0-43-15,-21 22 0,22 0 0,-1-21 16,-21-1-16,0 1 0,1 0 16,-22-1-16,0 1 0,0 0 15,0-1-15,-22 1 0,1 21 0,0 0 16,-21 0-16,-1 21 0,22-22 16,-21 22-16,0 0 0,-1 0 0,1 0 15,21 22-15,-22-1 0,22 0 0,-21 0 16,21 21-16,0 1 15,-1-22-15,22 42 0,0-20 0,0-22 16,0 21-16,0 1 0,22-1 16,-1-21-16,0 0 0,21 0 0,-21 1 15,22-1-15,-1-21 0,0 0 16,1 0-16,-1 0 0,22 0 0,-22-21 16,21 21-16,1-22 0,-22 1 15,22-21-15,-1 21 0,-20-22 16,20 1-16,-21 0 0,1-1 0,-1 1 15,-21 0-15,0-1 0,1 1 0,-22 0 16,0 21-16,0-1 0,0 1 16,0 0-16,-22 21 15,1 0-15,21 21 16,-21-21-16,0 21 0,0 22 16,21-22-16,-21 21 0,-1 1 0,22-1 15,0 0-15,-21 1 0,21-1 16,0 0-16,0 1 0,0-22 15,0 0-15,0 21 0,0-21 0,21 1 16,1-1-16,-1-21 0,0 0 16,0 0-16,21 0 0,-20 0 15,20-21-15,0-1 0,1 1 16,-1 0-16,0-21 0,1 21 16,-1-22-16,0 1 0,-21-22 0,22 22 15,-22 0-15,0-1 0,0 1 16,0 0-16,-21-1 0,0 22 0,0 0 15,0 0-15,0 0 0,-21 21 16,0 21 0,0 0-16,0 21 15,0 1-15,-1-1 0,22 0 0,0 1 16,-21 20-16,21-20 0,-21-1 16,21 0-16,0 1 0,0-22 0,0 21 15,0-21-15,0 0 0,0 1 16,0-1-16,21-21 15,0 0-15,22 0 0,-22 0 0,21 0 16,1 0-16,-22-21 0,21-1 16,0 1-16,1-21 0,-1 0 0,0-1 15</inkml:trace>
  <inkml:trace contextRef="#ctx0" brushRef="#br0" timeOffset="6108.05">11769 487 0,'-43'42'31,"22"-21"-31,0 1 16,0 20-16,21 0 0,-21-21 15,21 43-15,-22-22 0,22 1 0,0-1 16,-21 21-16,21-20 0,-21-1 16,21 0-16,0 1 0,0-22 0,0 21 15,0-21-15,0 1 0,0-1 16,0 0-16,-21-21 15,21-21 1,0 0-16,0-1 16,0-20-16,0 21 0,0-21 15,0 20-15,21-20 0,0 0 0,0 21 16,1-22-16,20 22 0,-21-21 16,21 21-16,1-1 0,-1 1 15,0 21-15,1 0 0,-1 0 0,0 0 16,1 0-16,-1 0 15,0 21-15,-20 1 0,-1-1 0,0 21 0,-21-21 16,0 0-16,0 22 0,-21-22 16,0 0-16,-22 21 0,1-20 0,0-1 15,-1 0-15,1 0 0,-22-21 16,22 21-16,0 0 0,-1-21 0,22 0 16,-21 22-16,21-22 15,0 0-15,-1 0 0,44 0 31,-1 0-31,0 0 0,21-22 0,1 22 16</inkml:trace>
  <inkml:trace contextRef="#ctx0" brushRef="#br0" timeOffset="6564.79">12742 762 0,'0'0'16,"-106"-42"-1,85 42 1,-21 0-16,21 0 0,-22 0 0,22 21 16,-21 0-16,0 0 0,20 22 15,-20-22-15,0 21 0,21 0 0,-1 1 16,1-22-16,0 21 0,0-21 16,21 22-16,0-22 0,0 0 0,0 21 15,21-20-15,0-22 16,0 0-16,1 0 0,20 0 0,-21 0 15,0 0-15,22-22 0,-22 22 16,21-21-16,-21-21 0,0 21 0,1-22 16,-1 1-16,0 0 0,0-1 15,0 1-15,0 0 0,-21 21 16,0-22-16,0 22 0,0 0 16,0 42-1,0 0-15,0 0 16,0 22-16,0-22 0,-21 21 15,21 1-15,0-22 0,-21 21 16,21-21-16,0 22 0,0-22 0,0 0 16,0 0-16,0 0 0,0 0 0,21-21 15,0 22-15,1-22 16,-1 0-16,0 0 0,0 0 0,21 0 16,-20-22-16,20 22 0,-21-21 15</inkml:trace>
  <inkml:trace contextRef="#ctx0" brushRef="#br0" timeOffset="6964.46">12975 953 0,'0'0'0,"0"-22"0,0 1 0,0 0 0,0 0 16,0 0-16,21 0 15,0 21-15,1-22 0,-1 1 0,0 0 16,21 21-16,-21-21 0,22 21 16,-22 0-16,21-21 0,1 21 0,-22 0 15,0 0-15,21 0 0,-21 21 16,-21 0-16,22 0 0,-22 0 0,21 22 15,-21-22-15,0 21 16,0 1-16,0-1 0,0-21 0,0 21 16,0 1-16,0-22 0,-21 0 15,21 21-15,-22-20 0,1-1 16,0 0-16,0-21 0,0 0 16,0 0-1,21-21-15,0 0 0,0-1 16,0 1-16,0 0 0,21-21 15,0 21-15,0-22 0,0 1 0,22-22 16,-1 22-16,0 0 0,1-1 16,-1 1-16,21 0 0,-20-1 0,-1 22 15,0 0-15,-20 21 0,20-21 16,0 21-16,-21 0 0,22 0 16,-22 0-16,0 0 0,0 0 0,-21 21 31,0 0-31</inkml:trace>
  <inkml:trace contextRef="#ctx0" brushRef="#br0" timeOffset="8110.01">1524 1969 0,'0'0'0,"-21"0"0,-22-22 16,1 22-16,21 0 0,-21-21 0,20 21 15,-20 0-15,21 0 0,0 0 16,21-21-16,-21 21 16,42 0 15,0 0-16,0 0-15,0 0 16,22 0-16,-22 0 0,21 0 0,0 0 16,1 21-16,-1-21 0,0 0 15,22 0-15,-1 0 0,-20 0 16,20 0-16,22 0 0,-22 0 0,22 0 16,0 0-16,21 0 0,-1 0 15,1 0-15,21 0 0,-21 0 0,21 0 16,0 0-16,0 0 0,0 0 15,21 0-15,0 0 0,1 0 16,20 0-16,-21 0 0,21 0 16,1 0-16,-1 0 0,0 0 0,1 0 15,-1 0-15,0 0 0,22 0 0,-22 0 16,1 0-16,20-21 0,-21 21 16,22 0-16,-1 0 0,1 0 0,-22-21 15,22 21-15,-1 0 0,1 0 16,20 0-16,-20-21 0,-1 21 0,1 0 15,-1 0-15,1-21 0,-1 21 16,1-22-16,-1 22 0,-20 0 0,20 0 16,1 0-16,-1 0 0,-20 0 15,-1 0-15,0 0 0,1 0 16,-1 0-16,-21 0 0,0 0 0,-21 0 16,0 0-16,0 0 0,-21 0 15,0 0-15,-21 0 0,-1 0 0,1 0 16,0 0-16,-22 0 0,1 0 15,-22 0-15,0 0 0,1 0 16,-22 0-16,21 0 0,-21 0 0,0 0 16,1 0-16,-1 0 15,-21-21 32,-21 21-31,-1 0-16,1 0 0,0 0 15,0 0-15,0-21 0</inkml:trace>
  <inkml:trace contextRef="#ctx0" brushRef="#br0" timeOffset="8240.7">12150 1799 0,'0'0'0,"21"0"16,-21 21-1,21-21-15,-21 22 16,0-1-1,-21-21 1,-22 0-16</inkml:trace>
  <inkml:trace contextRef="#ctx0" brushRef="#br0" timeOffset="14913.97">741 3196 0,'0'0'0,"-21"-21"16,21 0 0,0 0-16,0 0 31,0 42 16,0 21-47,0-21 0,0 22 0,-22 20 15,22-21-15,0 22 0,0-22 16,0 22-16,0-22 0,-21 22 0,21-22 16,0 0-16,-21-21 0,21 22 15,0-22-15,0 0 0,0 0 16,0 0-16,21-21 15,0 0 1,1-21-16,-1 0 16,0 0-16,-21 0 0,21 0 15,0-22-15,0 22 0,-21-21 0,22 21 16,-1-22-16,-21 22 0,21-21 16,-21 21-16,21-1 0,0 1 15,-21 0-15,0 0 0,21 21 16,-21 21-1,0 0-15,0 22 0,22-22 0,-22 0 16,21 21-16,-21-21 0,0 22 16,0-22-16,21 0 0,-21 21 15,21-20-15,-21-1 0,21 0 16,0-21-16,-21 21 0,22-21 16,-1 21-16,0-21 0,0 0 0,0 0 15,22 0-15,-22-21 0,21 0 16,-21 0-16,22 21 0,-22-21 0,0-22 15,21 22-15,-21-21 0,1 21 16,-22-22-16,21 1 0,0 0 16,0-1-16,-21 1 0,0 21 0,0-22 15,0 22-15,21 0 0,-21 0 16,0 42 15,0 0-31,0 0 0,0 1 16,0 20-16,0 0 0,0-21 0,-21 22 15,21-1-15,0 0 0,0-20 16,0 20-16,0-21 0,0 0 0,0 22 16,21-22-16,0-21 0,-21 21 15,22 0-15,20-21 0,-21 0 0,0 0 16,22 0-16,-22 0 0,21 0 16,-21-21-16,22 0 0,-1 0 15,-21-1-15,21 1 0,-20 0 0,-1 0 16,42-64-16,-42 43 15,1 0-15,-22-1 0,0 22 16,21-21-16,-21-1 0,0 22 16,0 0-16,-21 21 15,-1 0-15,1 0 16,21 42-16,-21-20 0,21-1 0,-21 21 16,21 0-16,0-20 0,0 20 15,0-21-15,0 21 0,0-20 16,0-1-16,0 0 0,0 0 0,21-21 15,0 21-15,0 0 0,1-21 16,-1 0-16,0 0 0,21 0 0,-21 0 16,22 0-16,-1 0 15,0 0-15,1-21 0,20 0 0,-20 0 16,20 0-16,-21 21 0</inkml:trace>
  <inkml:trace contextRef="#ctx0" brushRef="#br0" timeOffset="16483.56">3641 3704 0,'0'0'0,"0"21"32,-22-42-1,22 0-31,0 0 0,0 0 0,0 0 15,22-1-15,-1 1 0,0-21 16,0 0-16,0-1 0,22 1 0,-22-22 16,0 22-16,0 0 0,21-1 15,-20 1-15,-1 21 0,0 0 0,0 0 16,0-1-16,0 22 0,1 0 16,-1 0-16,-21 22 15,21-22-15,-21 21 16,0 0-16,0 0 0,0 0 0,0 0 15,0 1-15,0-44 47,0 1-31,0 0-16,0 0 0,0 0 16,0 0-16,0-1 15,-21 22-15,0 0 0,21-21 16,-22 21-16,1 0 0,0 0 15,0 21-15,0 1 0,0-1 16,-1 0-16,1 21 0,0 1 16,0-1-16,0 0 0,21 1 0,0 20 15,0-21-15,0 1 0,0-1 16,0 0-16,0 1 0,21-22 16,0 21-16,0-21 0,0 1 0,22-1 15,-22-21-15,21 0 0,-21 0 16,22 0-16,-22 0 0,21 0 0,1 0 15,-22 0-15,21-21 0,0-1 16,-20 1-16,20 0 0,-21-21 16,21 21-16,1-22 0,-22-20 0,21 20 15,-21 1-15,22-21 0,-1 20 16,0 1-16,1 0 0,-22 20 0,21 1 16,1 0-16,-22 0 0,21 21 0,-21 0 15,0 0-15,1 0 0,-22 21 16,21 0-16,0 0 15,-21 1-15,0 20 0,0-21 16,0 0-16,0 0 0,0 1 16,0-1-16,0 0 0,0 0 15,21-21 1,-21-21 0,0 0-1,0 0-15,0-1 0,0 1 16,0 0-16,0 0 0,0 0 15,0 0-15,0-1 0,-21 22 0,0 0 16,21-21-16,-21 21 0,-1 0 16,1 0-16,0 0 0,0 0 15,-21 0-15,20 21 0,-20 1 0,21-1 16,-21 0-16,20 21 0,-20-21 16,21 22-16,-21-1 0,20 0 0,1-20 15,0 20-15,21 0 0,0-21 16,0 22-16,0-22 0,0 0 0,0 0 15,21 0-15,0-21 0,1 22 16,-1-22-16,0 0 0,21 0 0,-21 0 16,1 0-16,20 0 0,0 0 15,-21-22-15,22 1 0,-22 0 0,21 0 16,-21 0-16,1 0 0,-1-22 16,0 1-16,-21 21 0,21-22 15,-21 1-15,21 0 0,-21 21 0,0-22 16,0 22-16,0 0 15,0 42 1,-21 0-16,0 0 0,21 1 16,0-1-16,-21 21 0,21 0 0,0-20 15,0 20-15,0 0 0,0-21 16,0 1-16,0 20 0,0-21 16,21 0-16,0-21 0,0 21 0,22-21 15,-1 0-15,-21 0 16,21 0-16,-20 0 0,20 0 0,-21 0 15,21-21-15,-20 0 0,20 0 16,-21-21-16,0 20 0,0-20 0,1 0 16,-1-1-16,-21 1 0,21 21 0,-21-21 15,0-1-15,0 22 0,0 0 16,0 0-16,0 42 16,-21 0-1,21 0-15,-21 0 0,21 22 0,-22-1 16,22-21-16,0 22 0,0-22 15,-21 21-15,21-21 0,-21 0 0,21 22 16,-21-22-16,21 0 0,0 0 16,-21-21-1,21-21 17,0 0-32,0 0 0,0 0 0,0-1 15,21-20-15,-21 21 0,21-21 16,0-1-16,0 1 0,22 0 0,-22 20 15,21-20-15,1 0 0,-1 21 16,0-1-16,1 22 0,-1 0 16,0 0-16,1 0 0,-1 22 0,-21-1 15,21 0-15,-20 21 0,-22 1 16,0 20-16,0-21 0,0-20 16,0 20-16,-22-21 0,1 0 15,0 0-15,0 22 0,0-43 0,-22 21 16,22 0-16,0-21 0,0 0 15,0 0-15,0 0 0,21-21 16</inkml:trace>
  <inkml:trace contextRef="#ctx0" brushRef="#br0" timeOffset="18929.08">7070 3493 0,'0'0'0,"21"21"16,0-21-1,0 0 1,0 0-16,0 0 0,1 0 16,-1-21-16,0-1 0,21 1 15,-21 0-15,22-21 0,-22 21 16,21-22-16,1 1 0,-22 0 0,21-1 15,-21 1-15,0 0 0,1-1 0,-22-41 16,0 41-16,0 1 16,0 21-16,-22 0 0,22-1 0,-21 1 15,0 21-15,0 0 0,0 0 16,-22 21-16,22 1 0,0-1 16,0 21-16,0-21 0,0 22 0,-1 62 15,1-41-15,0-22 16,0 22-16,21-1 0,0-20 0,0-1 15,-21 21-15,21-20 0,0-22 16,0 21-16,0-21 0,0 1 0,0-1 16,0-42-1,21-1 1,0 1-16,0 0 0,-21-21 16,21 21-16,1-43 0,-1 22 15,0-1-15,0 1 0,0 0 0,0 21 16,1-22-16,-1 43 0,0-21 15,0 21-15,0 0 0,0 0 16,1 21-16,-22 0 0,0 1 16,0-1-16,21 21 0,-21 0 0,21-20 15,-21 20-15,0 0 0,0-21 0,21 22 16,0-22-16,-21 0 0,21 0 16,1 0-16,20 1 0,-21-1 0,0-21 15,22 0-15,-1 0 0,0 0 16,1 0-16,-1 0 0,21-21 0,-20 21 15,-1-22-15,0-20 0,1 21 0,-1 0 16,0-22-16,-20 1 16,-1 0-16,0-1 0,0 22 0,-21-21 15,0 0-15,0-1 0,0 22 16,0 0-16,0 0 0,0 0 0,-21 21 16,0 0-16,0 0 0,-22 0 15,22 0-15,0 0 0,-21 21 0,20 0 16,-20 0-16,21 0 0,-21 22 0,20-1 15,-20 0-15,21-21 0,0 22 16,0-1-16,21 0 0,0 1 0,0-22 16,0 0-16,0 21 0,21-42 15,0 22-15,0-1 0,0-21 16,22 0-16,-22 0 0,0 0 0,21 0 16,1 0-16,-22-21 0,21 21 15,-21-22-15,22 1 0,-22-21 0,0 21 16,0-22-16,0 22 0,0-21 15,1 0-15,-22 20 0,0-20 0,0 21 16,0 0-16,21 0 0,-42 42 31,21 0-15,-22 0-16,22 0 0,-21 22 16,21-22-16,0 21 0,0-21 0,0 0 0,0 22 15,0-22-15,0 0 16,0 0-16,21-21 0,1 21 0,-1-21 15,0 0-15,0 0 0,21 0 16,1 0-16,-1 0 0,0 0 0,1-21 16,-1 0-16,22 0 0,-22 0 0,0 0 15,-21-1-15,22-20 0,-22 0 16,21 21-16,-21-22 0,-21 22 0,22-21 16,-22 21-16,0-1 0,-22 22 31,1 22-31,21-1 15,-21 0-15,0 0 0,0 21 0,21-20 16,-21-1-16,21 21 0,-22-21 16,1 0-16,21 1 0,0-1 15,0 0-15,-21 0 0,21-42 47,21 21-47,0-21 0,1 0 0,-22-1 16,21-20-16,0 21 0,0 0 15,0-22-15,0 1 0,22 21 0,-22 0 16,0-22-16,0 22 0,22 21 16,-22-21-16,0 0 0,21 21 0,-21 0 15,1 0-15,-1 0 0,0 21 16,0 0-16,-21 0 0,0 1 16,21 20-16,-21-21 0,0 21 0,0 1 15,0-22-15,21 21 0,-21-21 16,0 22-16,0-22 0,22 0 0,-1 0 15,0-21-15,0 21 0,0-21 16,22 22-16,-1-22 0,0 0 0,22 0 16,-22 0-16,22 0 0,-1-22 0,1 1 15,-1 0-15,1 0 0,-22 0 16,21 0-16,-20-1 0,-22-20 16,21 0-16,-21 21 0,1-22 0,-1 1 15,-21 0-15,0 20 0,0-20 16,0 21-16,0 0 0,-21 0 0,-1 21 15,-20 0-15,21-22 0,-21 22 16,-1 0-16,1 0 0,-22 22 0,22-1 16,0 0-16,-1 0 0,1 21 0,0-20 15,21 20-15,-1 0 0,1-21 16,0 22-16,21-1 0,0-21 0,0 0 16,0 22-16,21-22 0,-21 0 15,21-21-15,22 21 0,-22-21 0,0 21 16,21-21-16,-20 0 0,20 0 15,-21 0-15,21-21 0,-20 0 16,20 21-16,-21-21 0,0 0 0,22-22 16,-22 22-16,0-21 0,0 0 15,0-22-15,0 22 0,1-1 0,-22-20 16,21 21-16,0-1 0,0 1 0,-21 0 16,21-1-16,-21 22 0,21 0 15,-21 0-15,0 0 0,0 42 31,0 0-31,-21 0 0,0 0 16,21 22-16,-21-22 0,0 21 16,21 0-16,-21 1 0,21 20 0,-22-20 15,22-1-15,0 0 0,0 1 16,0-1-16,0 0 0,0-21 16,0 22-16,0-22 0,22 0 0,-1 0 15,0 0-15,0-21 0,0 0 0,0 0 16,22 0-16,-22 0 0,21 0 15,-21 0-15,22-21 0,-1 0 0,-21 0 16,22 0-16,-22-22 0,21 1 16,-21 0-16,22-1 0,-22 1 15,21-21-15,-21 20 0,22-63 0,-22 43 16,0 21-16,-21-1 0,0 22 16,0 0-16,0 0 0,0 0 15,0-1-15,0 44 16,-21-22-1,0 42-15,-1-21 0,1 0 0,0 22 16,21-1-16,-21 0 0,21 1 16,-21-1-16,21 21 0,0-20 0,0-1 15,0 0-15,0 1 0,0-1 16,0 22-16,21-43 0,0 0 16,0 0-16,0 0 0,22-21 0,-22 0 15,21 0-15,1 0 0,-1 0 16,0 0-16,1 0 0,-1 0 0,-21-21 15,21 0-15,1-21 0,-1 20 16,-21-20-16,0 21 0,1-21 16,-1-1-16,21-41 0,-42 62 15,0-20-15,0 21 0,0 0 16,0 0-16,-21 21 0,0 0 16,0 0-16,-1 21 0,1 0 15,0 0-15,21 21 0,0-20 0,-21 20 16,21 0-16,0-21 0,0 22 0,0-1 15,0-21-15,0 0 0,0 22 16,21-43-16,0 21 0,0 0 0,1-21 16,-1 0-16,0 0 0,0 0 0,0 0 15,0 0-15,22 0 0,-22-21 16,0 0-16,21 0 0,-20-1 16,20-20-16,-21 21 0</inkml:trace>
  <inkml:trace contextRef="#ctx0" brushRef="#br0" timeOffset="19384.78">13462 2963 0,'0'0'0,"21"-21"0,21-63 15,-20 62-15,-22 1 16,21 21-16,-21 21 31,0 1-31,0-1 0,-21 21 0,-1 0 16,1 1-16,0-1 0,0 0 0,0 1 16,21 20-16,-21-20 0,-1-1 15,1 21-15,0-20 0,21-22 0,0 21 16,-21 1-16,21-22 0,0 0 15,0 0-15,0 0 0,-21-21 16,21-21 0,-21 0-16</inkml:trace>
  <inkml:trace contextRef="#ctx0" brushRef="#br0" timeOffset="20188.45">12848 3175 0,'0'0'0,"21"0"31,0 0-31,22 0 16,-1 0-16,0 0 0,22 0 0,-1 0 15,1 0-15,21 0 16,-22-21-16,22 21 0,-1-21 0,1 0 16,0 21-16,-1-22 0,-20 1 0,21 0 15,-22 0-15,1-21 0,-22 20 16,0-20-16,1 21 0,-22-21 0,0-1 15,-21 22-15,0-21 0,0 21 16,0-1-16,-21 1 0,0 21 0,-1 0 16,1 0-16,0 0 0,0 0 15,-21 21-15,20 22 0,1-1 0,0 0 16,0 1-16,0-1 0,0 22 16,-22-22-16,43 21 0,-21-20 0,0 20 15,-21 22-15,42-22 0,0-20 16,-22-22-16,22 21 0,0-21 15,0 22-15,0-22 16,0 0-16,22-21 16,-1-21-1,0 0-15,0 21 0,0-21 0,22-22 16,-22 22-16,0-21 0,21 21 16,-21-22-16,22 1 0,20-22 15,-42 43-15,1 0 0,-1 21 16,0-21-16,0 21 0,0 0 0,-21 21 15,0 0 1,0 0-16,0 22 0,0-22 0,0 0 16,0 21-16,0-20 0,0 20 15,0-21-15,0 0 0,0 22 0,0-22 16,0 0-16,21-21 0,1 21 16,-1-21-16,21 0 0,-21 0 15,22 0-15,-1 0 0,0 0 0,1 0 16,20 0-16,-21 0 0,1-21 0,20 0 15,-20 0-15,20-1 0,-21 1 16,22-21-16,-22 0 0,-21-1 0,22 22 16,-22-21-16,0-1 0,-21 1 15,0 21-15,0 0 0,0 0 0,-21-1 16,0 22-16,0 0 0,-22 0 16,22 0-16,0 22 0,-21-1 0,20 21 15,1-21-15,0 0 0,0 22 16,21-22-16,0 21 0,0-21 15,0 22-15,0-22 0,21 0 0,21 0 16,-20 0-16,20-21 0,-21 0 0,21 22 16,1-22-16,20 0 0,-20 0 15,20 0-15,1 0 0,-1-22 0,-21 1 16,22 21-16,-1-21 0,-20 0 16,-1 0-16,0 0 0,-20-1 0,-1 1 15</inkml:trace>
  <inkml:trace contextRef="#ctx0" brushRef="#br0" timeOffset="21177.49">1524 4741 0,'0'0'0,"-106"0"32,106-21-17,0 0-15,21 21 0,0-21 0,22 0 16,-1 0-16,0-22 0,1 22 16,-1 0-16,0 0 0,1-22 15,-22 22-15,21 0 0,-21 0 0,-21 0 16,0 0-16,0-1 0,-42 22 15,21 0-15,-21 0 0,-1 0 16,-20 0-16,-1 0 0,1 22 16,-1-1-16,22 0 0,-22 0 0,1 0 15,21 0-15,-1 22 16,22-22-16,0 0 0,21 0 16,0 0-16,0 22 0,21-22 0,0 0 15,0 21-15,22-20 0,-1 20 16,0-21-16,1 21 0,-1-20 0,22 20 15,-22-21-15,-21 0 0,21 22 16,-20-22-16,-1 0 0,-21 0 16,0 21-16,0-20 0,-21-1 0,-22-21 15,1 21-15,-22 0 0,-20 0 16,20-21-16,1 0 0,-22 0 0,22 0 16,-1 0-16,1-21 15,-1 21-15,22-21 0,-1 0 0,1-22 16,21 22-16,-21-21 0,20 21 15,22-22-15,0 22 0,0-21 16,0 21-16,0 0 0,0-1 0,22 1 16,-1 0-16,21 0 0,-21 0 15,22 21-15,-22 0 0,21-21 0,0 21 16,1 0-16,-22 0 0,42 0 16,-20 0-16</inkml:trace>
  <inkml:trace contextRef="#ctx0" brushRef="#br0" timeOffset="22560.52">2032 4720 0,'21'0'0,"-42"0"0,42-21 0,-21 0 16,-21 21 0,0 0-1,0 0-15,-1 0 0,1 0 16,0 0-16,0 21 0,0 0 0,0 0 15,21 22-15,-22-1 0,1 0 16,21 1-16,-21-1 0,21 0 0,0 1 16,0-1-16,0-21 0,0 22 15,0-22-15,0 21 0,21-21 16,0-21-16,1 21 0,-1 1 16,0-22-16,21 0 0,-21 0 0,1 0 15,-1 0-15,21-22 0,-21 1 16,22 0-16,-1 0 0,-21 0 0,21-22 15,1 22-15,-22-21 0,21 0 16,-21 20-16,1-20 0,-1 0 0,0 21 16,0-1-16,-21 1 15,0 0-15,0 0 0,0 42 16,0 0 0,0 0-16,0 1 0,0 20 0,0-21 15,0 21-15,0 1 16,0-22-16,0 21 0,0-21 0,0 22 15,0-22-15,0 0 0,0 0 16,21 0-16,0-21 0,22 0 0,-22 0 16,0 0-16,21 0 0,1 0 15,-1 0-15,0-21 0,1 21 0,-1-21 16,0 0-16,-20 0 0,20 0 16,0-22-16,-21 22 0,22 0 0,-22-21 15,0 20-15,0-20 0,-21 21 16,0 0-16,21 0 0,-21-1 0,0 1 15,0 42 17,0 22-17,-21-22-15,21 0 0,-21 21 0,21-20 16,0-1-16,0 21 0,0-21 16,0 0-16,0 1 0,0-1 0,0 0 15,0 0-15,0 0 0,21-21 16,0 0-16,1 0 15,-1 0-15,0 0 0,0-21 0,0 0 16,0 0-16,1 0 0,-1-1 16,21 1-16,-21 0 0,0-21 0,-21 21 15,22-22-15,-22 1 16,0-43-16,0 43 0,0 21 16,0-22-16,-22 22 0,1 0 15,21 0-15,-21 21 0,0 0 0,0 0 16,0 0-16,-1 0 0,1 0 15,0 42-15,0-21 0,0 1 0,0 20 16,-1 0-16,1 1 0,21-1 16,0 21-16,0-20 0,0-22 0,0 21 15,0 1-15,0-22 0,21 0 16,1 0-16,-1 0 0,0 0 0,0-21 16,21 0-16,-20 0 0,20 0 15,0 0-15,-21 0 0,43-21 16,-22 0-16,1 0 0,-1 0 0,21-22 15,-20 22-15,-1-21 0,-21 0 16,22-1-16,-22 1 0,21 0 0,-21-1 16,0 1-16,1 0 0,-22-1 15,21 22-15,-21-21 0,21 21 0,-21-1 16,21 1-16,-21 42 31,0 1-31,-21-1 0,0 0 0,0 21 16,21 1-16,-22-1 0,1 0 15,21 22-15,-21-22 0,21 0 0,0 1 16,0-1-16,0 0 16,0 1-16,0-22 0,0 0 0,0 0 15,21 0-15,0 1 0,1-22 16,-1 0-16,0 0 0,21 0 16,-21 0-16,1 0 0,20-22 0,-21 1 15,21 0-15,-20-21 0,20 21 0,-21-22 16,21 1-16,-20 0 0,-1-1 0,0-20 15,21 20-15,-21-20 0,-21 21 16,22-1-16,-1 1 0,-21 21 0,21-22 16,-21 22-16,0 0 0,-21 21 31,0 21-31,-1 0 16,22 1-16,-21 20 0,0 0 0,21 22 15,-21-22-15,21 22 0,0-1 0,0-21 16,0 1-16,0-1 0,0 0 15,0 1-15,0-22 0,0 21 0,0-21 16,21 1-16,0-1 16,0-21-16,22 0 0,-22 0 0,0 0 15,21 0-15,-20-21 0,20 21 16,0-22-16,1 1 0,-1-21 16,0 21-16,1-22 0,20 1 0</inkml:trace>
  <inkml:trace contextRef="#ctx0" brushRef="#br0" timeOffset="23065.65">5397 4466 0,'-84'0'31,"63"21"-31,-1 22 16,1-22-16,0 21 0,21-21 0,-21 22 15,21-1-15,-21 22 0,21-22 0,0 21 16,-21-20-16,21-1 0,-22 0 15,22 1-15,0-1 0,-21 0 16,21-20-16,0-1 0,0 21 0,0-21 16,0 0-16,0-42 47,0 0-47,0 0 0,0 0 0,0 0 15,0-1-15,0-20 0,21 0 16,-21 21-16,22-22 0,-1 1 0,0 21 15,21-22-15,-21 22 0,22-21 16,-22 21-16,21 0 0,1-1 0,-1 22 16,0 0-16,-21 0 0,22 0 0,-1 0 15,0 22-15,-20-1 16,20 42-16,-21-42 0,-21 22 16,0-1-16,0 0 0,0-20 0,0 20 15,-21 0-15,-21-21 0,20 22 16,-20-22-16,0 0 0,-22 0 0,22 0 15,0 1-15,-1-22 0,1 21 16,0-21-16,20 0 0,-20 0 0,21 0 16,0 0-16,21-21 15,21-1 1,0 22-16,0-21 16,0 21-16,22-21 0,-1 0 15,-21 21-15</inkml:trace>
  <inkml:trace contextRef="#ctx0" brushRef="#br0" timeOffset="23528.39">6244 4847 0,'0'0'0,"0"-21"0,0 0 0,21 21 16,-21-21-16,0 0 0,0-1 16,-21 22-16,0 0 0,0 0 15,0 0-15,-1 0 0,-20 0 0,21 0 16,0 22-16,-22-1 0,22 21 0,-21-21 15,21 22-15,0-1 0,-85 106 32,106-106-32,0-20 0,0 20 0,0-21 15,0 0-15,0 0 0,0 1 16,21-22-16,0 0 0,0 0 16,0 0-16,1 0 0,-1 0 15,21 0-15,-21-22 0,0 1 0,1 0 16,-1 0-16,21 0 0,-42 0 0,21-22 15,0 1-15,1 0 0,-22-1 16,0 22-16,0-21 0,0 21 0,0-22 16,0 22-16,0 42 31,0 0-31,0 1 0,0-1 16,0 21-16,0-21 0,0 22 15,0-22-15,0 0 0,0 0 0,0 21 16,0-20-16,0-1 0,21 0 15,-21 0-15,0 0 0,21-21 16,0 0-16,0 0 0,0 0 0,1 0 16,-1 0-16,0 0 15,0 0-15,0-21 0,0 21 0</inkml:trace>
  <inkml:trace contextRef="#ctx0" brushRef="#br0" timeOffset="23920.21">6498 4932 0,'0'0'0,"0"-21"15,0 0-15,0-1 0,0 1 16,21 0-16,-21 0 0,21 0 0,1 21 16,-1-21-16,0-1 0,0 22 15,0-21-15,0 21 0,22-21 0,-22 21 16,21 0-16,-21 0 0,1 0 0,20 21 16,-21 0-16,0 22 0,0-22 15,1 21-15,-22 1 0,0-1 0,0 0 16,0 1-16,0-1 0,0 0 15,0-21-15,0 22 0,-22-22 0,1 0 16,21 0-16,-21 0 0,0 1 16,0-1-16,0-21 0,-1 0 15,22-21 1,0-1-16,0 1 16,22 0-16,-1 0 0,0-21 15,0 20-15,21-20 0,-20 0 0,20-22 16,0 22-16,-21 0 0,22-1 15,-1 1-15,-21 0 0,22 20 0,-22 1 16,0 0-16,21 0 0,-21 21 0,1 0 16,-1 0-16,0 0 0,0 0 15,0 0-15,-21 21 16</inkml:trace>
  <inkml:trace contextRef="#ctx0" brushRef="#br0" timeOffset="27913.22">8784 4699 0,'0'0'0,"21"-21"0,-21 0 16,0 0 0,21-1-16,-21 1 15,22 21 1,-22 21 15,0 1-31,0 20 16,0 0-16,-22 1 0,22-1 15,-21 0-15,21 1 0,0-1 0,-21 0 0,21 1 16,-21-1-16,21 0 16,-21-21-16,21 1 0,0-1 0,0 0 15,0 0-15,21-21 32,0-21-32,0 0 0,0 0 15,1-1-15,-1-20 0,-21 21 16,21-21-16,0 20 0,0-20 0,0 0 15,-21 21-15,22-22 0,-1 22 16,0 0-16,-21 0 0,21 21 16,0 0-16,0 0 15,1 21-15,-22 0 16,21 21-16,-21-20 0,0 20 0,21-21 16,0 21-16,-21-20 0,0-1 15,21 21-15,0-21 0,-21 0 0,22 1 16,-1-22-16,-21 21 0,21-21 15,0 0-15,0 0 0,0 0 0,1 0 16,-1 0-16,21-21 0,-21-1 16,0 1-16,1 0 0,-1 0 15,0-21-15,0 20 0,-21-20 16,21 0-16,-21-1 0,0 1 0,0 0 16,21 21-16,-21-22 0,0 22 15,0 0-15,0 0 0,0 42 31,0 0-31,0 0 16,0 22-16,0-1 0,0-21 16,0 21-16,0 1 0,0-1 0,0-21 15,0 0-15,0 22 0,0-22 0,22-21 16,-1 21-16,0 0 0,0-21 16,0 0-16,0 0 0,1 0 0,-1 0 15,21 0-15,-21-21 0,22 0 16,-22 0-16,21 0 0,-21-1 0,22-20 15,-22 21-15,0-21 0,0 20 16,0-20-16,0 21 0,-21-21 16,22 20-16,-22 1 0,0 42 31,0 1-31,0 20 0,0-21 16,-22 0-16,22 22 0,0-22 0,-21 21 15,21-21-15,0 0 0,0 1 16,0-1-16,0 0 0,0 0 15,21-21 17,-21-21-32,22 0 15,-22 0-15,0-1 0,21 1 16,-21 0-16</inkml:trace>
  <inkml:trace contextRef="#ctx0" brushRef="#br0" timeOffset="28108.07">10202 4466 0,'0'0'16,"0"-21"-16,0 0 15,-21 21-15,42 0 63,-21 21-63,21-21 0,1 21 15,-1 0 1</inkml:trace>
  <inkml:trace contextRef="#ctx0" brushRef="#br0" timeOffset="28383.94">10774 4403 0,'0'0'15,"0"-21"-15,-21 21 16,-1 0 0,22 21-16,-21 0 15,21 21-15,-21-21 0,0 22 0,21-1 16,0-21-16,0 22 0,0-1 16,0 0-16,0 1 0,0-22 0,-21 21 15,21-21-15,0 0 0,0 22 16,0-22-16,0 0 0,21-21 15,-21-21 17,0 0-32</inkml:trace>
  <inkml:trace contextRef="#ctx0" brushRef="#br0" timeOffset="28931.67">10308 4678 0,'0'0'0,"42"0"31,-20 0-31,-1 0 0,21-21 16,0 21-16,1 0 0,-1-21 15,0 21-15,22-22 0,-22 1 0,22 21 16,-1-21-16,43-21 16,-42 21-16,-1-1 0,-21 1 15,1-21-15,-1 21 0,-21 0 0,0-22 16,1 22-16,-22-21 0,0 21 15,0-1-15,0 1 0,-22 21 16,1 0-16,0 21 0,0 1 16,0 20-16,0 0 0,-1-21 15,1 43-15,0-22 0,0 1 0,21-1 16,-21 0-16,0 22 0,21-22 16,-22 0-16,22 1 0,0-1 0,0-21 15,0 22-15,0-22 0,-21 0 0,21 0 16,0 0-16,0-42 31,0 0-15,0 0-16,0 0 0,21-22 15,1 22-15,-1-21 0,0-1 0,0 22 16,0-21-16,0 0 0,22 20 16,-22-20-16,21 21 0,-21 0 0,22 21 15,-22 0-15,0 0 0,0 0 16,0 0-16,22 0 0,-43 21 0,21-21 15,0 42-15,-21-21 0,21 1 0,-21-1 16,0 21-16,0-21 0,0 0 16,0 22-16,-21-22 0,0 0 0,0 0 15,21 0-15,0 1 0,-21-22 16,21 21-16,-22-21 0</inkml:trace>
  <inkml:trace contextRef="#ctx0" brushRef="#br0" timeOffset="29441.2">12954 4382 0,'0'0'0,"0"-22"0,0 1 15,-21 0-15,0 0 16,-1 21 0,22 21-16,0 0 15,-21 0-15,0 1 0,21 20 0,-21-21 16,21 21-16,-21 1 0,21-1 0,-21-21 15,-1 22-15,22-1 0,-21 0 16,0-21-16,21 22 0,-21-1 0,21-21 16,0 0-16,-21 1 0,21-1 15,-21 0-15,-1-21 16,1 0 0,21-21-16,-21 0 15,21-1-15</inkml:trace>
  <inkml:trace contextRef="#ctx0" brushRef="#br0" timeOffset="30184.05">12277 4636 0,'-22'0'0,"44"21"15,-1 0-15,21-21 16,-21 0-16,22 0 0,-1 21 16,21-21-16,-20 0 0,20 0 0,1 0 15,20-21-15,1 21 0,21-21 16,-21 0-16,20-1 0,-20 1 0,0 0 15,-22 0-15,1 0 0,-1 0 16,-20-1-16,-22-20 0,0 21 0,0 0 16,-21-22-16,0 22 0,0-21 15,0 21-15,0 0 0,-21-1 0,0 22 16,0 0-16,-1 0 0,1 0 0,0 22 16,0-1-16,0 21 0,0 0 15,-22 43-15,22-43 0,0 1 16,0-1-16,0 0 0,21 1 15,-22-1-15,1 0 0,21 1 16,-21-1-16,21 0 0,0-20 0,0-1 16,0 0-16,0 0 0,21-21 31,0-21-31,1 0 16,-1 0-16,0-1 0,0 1 0,0-21 15,0 21-15,1 0 0,-1-22 0,0 22 16,0 0-16,21-21 15,-20 42-15,-1-22 0,0 22 16,-21 22 0,0-1-16,21 0 0,-21 0 15,0 0-15,0 0 0,0 22 16,21-22-16,-21 0 0,0 0 16,21 0-16,-21 1 0,22-1 0,-1-21 15,0 21-15,0-21 0,0 0 16,0 0-16,22 0 0,-22 0 0,21 0 15,1-21-15,-1 0 0,0-1 0,1 1 16,-1 0-16,0-21 0,1 21 16,-1-1-16,-21-20 0,0 21 0,0-21 15,-21-1-15,0 22 0,0 0 16,0 0-16,0 0 0,-21-1 16,0 22-16,0 0 0,0 0 0,0 0 15,-1 22-15,1-1 0,0 0 16,0 0-16,0 0 0,21 0 0,-21 22 15,21-22-15,0 0 0,0 21 16,0-20-16,0-1 0,0 0 0,21 0 16,0 0-16,-21 0 0,21-21 0,0 0 15,22 0-15,-22 0 0,0 0 16,21 0-16,1 0 0,-22 0 0,21-21 16,0 0-16,22 0 0</inkml:trace>
  <inkml:trace contextRef="#ctx0" brushRef="#br0" timeOffset="31631.59">15325 4847 0,'0'0'0,"21"21"16,0-21-16,0 0 0,0 0 15,0 0-15,1-21 0,-1 0 0,21 0 16,0 0-16,1 21 0,-1-43 0,0 22 15,1 0-15,-1 0 0,-21-21 16,22-1-16,-1 1 0,-21 0 0,21-22 16,-20 1-16,-1-1 15,0 1-15,-21-1 0,0 1 0,0 20 0,0 1 16,0 0-16,0 20 0,0 1 16,0 0-16,-21 21 15,0 21-15,-1 0 0,22 1 0,-21 20 16,0 0-16,0 22 0,21-1 15,0-20-15,-21 20 0,0 1 0,21-1 16,-22-21-16,22 1 0,0 20 16,0-20-16,-21-22 0,21 21 0,0 0 15,-21-20-15,21-1 0,0 0 16,0-42 15,0 0-31,0-1 16,21-20-16,0 21 0,1 0 0,-1-22 15,0 22-15,0-21 0,0 21 16,-21 0-16,21-1 0,1 1 0,-1 0 16,0 21-16,0 21 15,-21 0-15,0 1 16,0-1-16,21 0 0,-21 0 0,0 0 16,0 0-16,0 1 0,21-1 15,1 0-15,-22 0 0,21 0 0,0 0 16,21 1-16,-21-22 0,1 0 0,20 21 15,0-21-15,1 0 0,-1 0 16,0 0-16,-21-21 0,22 21 16,-1-22-16,-21 1 0,0 0 15,1 0-15,-1 0 0,0 0 0,0-22 16,-21 22-16,0-21 0,0 21 0,0-1 16,0 1-16,0 0 0,-21 21 15,0 0 1,0 0-16,-1 21 0,1 0 15,21 1-15,-21-1 0,0 0 0,21 0 16,0 21-16,0-20 0,0-1 16,0 0-16,0 0 0,0 0 0,0 0 15,0 1-15,21-1 0,0-21 16,0 21-16,1-21 0,-1 0 16,0 0-16,21 0 0,1 0 0,-22 0 15,21-21-15,-21 21 0,22-21 16,-22-1-16,0 1 0,21-21 0,-21 21 15,1-22-15,-1 1 0,0 0 16,0-22-16,21 22 0,-20-22 0,-22 1 16,21-1-16,0 22 0,-21 0 0,0-1 15,0 22-15,0 0 0,0 0 16,-21 21-16,0 21 16,-1 0-16,1 0 0,0 22 15,0-1-15,0 0 0,21 1 16,-21-1-16,21 22 0,-22-22 15,22 0-15,0 1 0,0-1 0,0-21 16,0 21-16,0 1 0,0-22 0,0 21 16,22-21-16,-22 1 0,42-1 15,-21 0-15,0-21 0,22 0 0,-22 0 16,21 0-16,0 0 0,1 0 16,-1 0-16,0 0 0,1-21 0,-22-22 15,21 22-15,1 0 0,-1-21 16,-21 21-16,0-1 0,0-20 0,1 21 15,-1 0-15,-21 0 0,0-1 16,-21 22 0,-1 0-16,1 0 15,0 22-15,0-1 16,21 0-16,-21-21 16,21 21-1,21-42 48,-21 0-63,21 21 15,-21-21-15,0 42 32,0 0-32,0 0 15,0 0-15,-21 0 0,21 22 0,-21-1 16,21 0-16,-21 22 0,-1-22 15,22 22-15,0-1 0,-21 1 0,0 20 16,0-20-16,21-1 0,-21 1 0,0-1 16,-1 1-16,1 21 0,0-22 15,0 1-15,0-1 0,0 1 0,-22-22 16,22 21-16,0-20 0,0-1 0,0 0 16,-1-20-16,1-1 15,21 0-15,-21 0 0,21-42 31,21 0-31,0-22 0,-21 22 16,22-21-16,-1 0 0,0-22 0,21 1 16,-21-1-16,1 1 0</inkml:trace>
  <inkml:trace contextRef="#ctx0" brushRef="#br0" timeOffset="31912.63">17611 4678 0,'0'0'16,"21"-21"-16,0-22 0,0 22 0,-21 0 15,21-21-15,0 21 0,1 21 0,20-22 16,-21 1-16,0 21 0,0 0 16,1 0-16,-1 0 0,0 0 15,0 0-15,0 21 0,-21 1 0,0-1 16,0 0-16,0 0 0,0 0 16,0 0-16,-42 1 0,21-1 0,-22 21 15,1-21-15,0 0 0,-1 1 16,1-1-16,0 0 0,-1 0 0,1-21 15,21 21-15,0-21 0,-22 0 0,65 0 32,-1-21-17,21 21-15,0-21 16,1 0-16,-22 21 0</inkml:trace>
  <inkml:trace contextRef="#ctx0" brushRef="#br0" timeOffset="32687.66">18648 4720 0,'21'-21'0,"-42"42"0,63-63 0,-42 21 15,0 0-15,0-1 0,21 1 16,0-21-16,1 21 0,-22-22 0,21 1 16,0 0-16,0 21 0,0-22 15,0 1-15,1 21 0,-22 0 16,0-1-16,21 1 0,-21 42 15,0 1 1,0-1-16,-21 0 0,-1 21 16,22-21-16,-21 22 0,0-1 0,0-21 15,21 22-15,-21-22 0,21 21 0,0-21 16,0 22-16,0-22 0,0 0 16,0 0-16,0 0 0,21-21 0,0 21 15,0-21-15,0 0 0,1 0 16,20 0-16,-21 0 0,0 0 0,0-21 15,1 21-15,-1-21 0,0 0 16,0-21-16,0 20 0,-21-20 16,0 0-16,0-1 0,0 1 0,0 0 15,0-1-15,0-41 16,0 63-16,-42-1 0,0-20 16,20 42-16,1 0 0,0 0 15,42 0 1,0 21-1,22-21-15,-22 0 0,21 0 0,1 21 16,20-21-16,-21 0 0,1 0 16,20 0-16,-20 0 0,20 0 0,1-21 15,-22 21-15,21-21 16,-20 0-16,-1 0 0,-21 0 0,22-1 16,-22 1-16,0 0 0,-21 0 15,0 0-15,0 0 0,-21 21 16,0 0-1,-1 21-15,1 21 0,0-21 0,0 22 16,0-1-16,0 0 0,-1 22 0,1-22 16,0 22-16,-21-1 0,21 1 15,21-1-15,-22 1 0,1 20 0,21-20 16,-21 20-16,21 1 0,0 0 16,0-22-16,-21 22 0,0 0 15,21-22-15,-21 1 0,-1 20 0,1-20 16,21-1-16,-21 1 0,0-22 15,0 22-15,0-22 0,-1 0 0,1 1 16,0-22-16,0 0 0,0 0 0,0 0 16,-1 0-16,1-21 0,0 0 15,21-21-15,-21 0 16,21 0-16,-21 0 0,0 0 0,21-1 16,-22 1-16,-20 0 0,21 0 15</inkml:trace>
  <inkml:trace contextRef="#ctx0" brushRef="#br0" timeOffset="33360.73">1524 6604 0,'-42'0'15,"84"0"-15,-106 0 0,22 0 0,42-21 16,0 0 0,21 21-16,22 0 0,-1-21 0,0-1 15,22 22-15,-1-21 0,22 21 16,-22-21-16,22 21 0,0-21 0,-1 21 16,1 0-16,0-21 0,-1 21 15,1 0-15,-21 0 0,-1 0 0,-21 0 16,-20 0-16,-1 0 0,-42 0 15,-1 0-15,-20 0 0,0 0 16</inkml:trace>
  <inkml:trace contextRef="#ctx0" brushRef="#br0" timeOffset="33709.19">2032 6498 0,'0'21'31,"0"1"-31,0-1 0,0 0 15,21 21-15,0-21 16,0 1-16,1 20 0,-1-21 0,0 21 16,0 1-16,-21-1 0,0 0 15,0 1-15,0-22 0,0 21 0,0 22 16,0-22-16,-21 0 0,0 1 16,0-1-16,-1-21 0,1 22 0,-21-22 15,21 0-15,0 0 16,-22 0-16,1-21 0,21 0 0,-22 0 15,-20 0-15,21 0 0,-1-21 16,1 0-16,-22 0 0,22 0 0,0-1 16,21-20-16,-22 21 0,22 0 15,0-22-15,0 22 0,21 0 16,0 0-16,21 0 0,0 0 16,21 21-16,1 0 0,-1-22 15,0 22-15,1 0 0,20 0 0,-20-21 16,20 21-16</inkml:trace>
  <inkml:trace contextRef="#ctx0" brushRef="#br0" timeOffset="34952">2879 6985 0,'0'0'0,"42"0"0,-21-21 0,0 0 15,-21 0-15,0-1 0,0 1 16,0 0-16,-21 0 0,0 0 15,-21 0-15,20 21 16,1 0-16,-21 0 0,21 0 0,-22 0 16,22 21-16,-21 0 0,21 0 0,0 21 15,-22-20-15,22-1 16,0 21-16,-21 0 0,20 1 0,1-1 0,0 0 16,21 1-16,0-22 15,-21 21-15,21-21 0,0 1 0,0-1 16,0 0-16,21-21 15,0 0-15,0 0 0,1 0 0,-1-21 16,21 0-16,-21-1 0,22 1 16,-1-21-16,-21 21 0,21-22 0,-20 22 15,20-21-15,-21 0 0,0 20 16,0-20-16,-21 21 0,0-21 0,22 20 16,-22 1-16,21 0 0,-21 42 31,0 0-31,0 1 15,0-1-15,0 0 0,0 21 16,0-21-16,0 22 0,0-22 0,0 21 16,21-21-16,-21 22 0,0-22 15,0 21-15,21-21 0,0 1 0,-21-1 16,21-21-16,1 0 16,-1 0-16,0 0 0,0 0 0,0-21 15,0 21-15,1-22 0,-1 1 0,0-21 16,0 21-16,0-22 0,0 22 15,1-21-15,-1 21 0,0-22 16,-21 22-16,21-21 0,-21 21 16,0 0-16,0-1 0,0 44 31,0-1-15,0 0-16,0 0 0,0 21 0,0-20 15,0-1-15,21 0 0,-21 0 16,0 0-16,21 22 0,-21-22 0,22-21 15,-1 21-15,0 0 0,0-21 16,0 0-16,22 0 0,-22 0 0,21 0 16,-21 0-16,22 0 0,-1-21 15,0 0-15,-21 21 0,1-21 16,20-1-16,-21 1 0,-21-21 0,0 21 16,0 0-16,0-1 0,0 1 15,0-21-15,0 21 0,-21 0 0,0-1 16,0 1-16,21 0 15,0 0 1,21 21-16,21 0 0,-21 0 16,22-21-16,-1 21 0,0 0 15,1 0-15,20-21 0,-21 21 16,22-22-16,-1 22 0,22 0 0,-21-21 16,20 21-16,-20 0 0,-1 0 15,-20 0-15,-1 0 0,-21 0 0,0 0 16,-42 0-1,0 0-15,-21 21 16,-1 1-16,22-22 0,-21 21 16,-22 0-16,22 0 0,0 0 0,-1 22 15,1-22-15,21 0 0,-22 21 0,22-21 16,0 1-16,0 20 0,0-21 16,21 0-16,0 22 0,0-22 0,0 0 15,0 0-15,21-21 16,0 0-16,0 0 0,22 0 15,-22 0-15,21-21 0,0 0 16,1 0-16,-1-1 0,0 1 16,1 0-16,-1-21 0,0 21 0,1-1 15,-22-20-15,0 21 0,0-21 16,0 20-16,-21 1 0,0 0 0,0 0 16,0 0-16,0 0 0,-21 21 15,0 21-15,0 0 16,0 0-16,0 0 0,21 22 0,-22-22 15,22 0-15,0 21 0,0 1 16,0-22-16,0 21 0,0-21 0,0 0 16,0 22-16,0-22 0,0 0 15,22 0-15,-1-21 0,21 0 16,-21 0-16,22 0 0,-1 0 0,-21-21 16,21 21-16,1-42 15,-22 21-15,21-1 0,-21 1 0,22-21 16</inkml:trace>
  <inkml:trace contextRef="#ctx0" brushRef="#br0" timeOffset="35604">5376 6731 0,'0'0'0,"21"0"0,22 0 0,-1 0 15,0 0-15,22-21 0,-22 0 0,1 0 16,20-1-16,-21 1 0,1 0 16,-1 0-16,-21-21 0,0 20 15,-21 1-15,0-21 0,0 21 0,0 0 16,-21-1-16,-21 1 0,21 21 16,-22 0-16,-20 0 0,21 0 0,-1 0 15,-20 0-15,20 21 0,-41 22 16,41-22-16,22 21 0,0 1 15,0-22-15,21 21 0,0 0 0,0-20 16,0 20-16,0-21 0,21 21 16,0-20-16,0 20 0,22-21 0,-22 21 15,21-20-15,1-1 0,-1 21 16,-21-21-16,21 0 0,-20 22 0,-1-22 16,0 0-16,-21 0 0,0 0 15,0 22-15,0-22 0,-21 0 0,-22-21 16,22 21-16,-21 0 0,-22-21 15,22 0-15,0 0 0,-1 0 0,-20 0 16,21-21-16,-1 0 0,22 21 16,-21-42-16,21 21 0,-1-1 0,1 1 15,21 0-15,0 0 0,0-21 0,0 20 16,0 1-16,0 0 16,21 21-16,1-21 0,-1 21 15,0 0-15,0 0 0,21 0 16,-20 0-16,-1 0 0,21 0 0,-21 0 15,22 0-15,-1 0 0</inkml:trace>
  <inkml:trace contextRef="#ctx0" brushRef="#br0" timeOffset="36260.62">6286 6816 0,'0'0'0,"0"-21"0,22-43 16,-22 43-1,-22 21 1,1 0-16,0 0 16,21 21-16,-21 0 0,0 0 15,0 1-15,-1 20 0,1-21 0,0 21 16,0-20-16,21 20 0,-21-21 0,0 21 16,21-20-16,0 20 0,0-21 15,0 21-15,0-20 0,0-1 16,0 0-16,21 0 0,0-21 0,0 0 15,0 0-15,22 0 0,-22 0 0,21 0 16,-21-21-16,22 0 0,-1 0 0,0-1 16,-21 1-16,22 0 0,-1 0 15,0 0-15,1-22 0,-22 22 16,21 0-16,-21 0 0,1 0 0,-1 0 16,-21-22-1,-21 64 1,-1 1-16,1-1 15,0 0-15,0 0 0,21 0 16,0 0-16,-21 1 0,21-1 0,0 21 16,0-21-16,0 0 0,0 1 15,0-1-15,21-21 16,0 0-16,0 0 0,0 0 0,22 0 16,-22-21-16,21 21 0,-21-22 15,22 1-15,-1 0 0,-21 0 16,22 0-16,-22 0 0,21-1 0,-21-20 15,0 21-15,1 0 0,-1 0 16,0-1-16,0 22 0,-42 22 31,0-1-31,21 0 16,-21 0-16,-1 0 0,22 0 0,-21 1 16,21-1-16,0 0 0,0 0 15,0 0-15,-21 0 0,42-21 47,-21-21-47,21 0 0,-21 0 16,0 0-16,22 0 0,-1-1 0</inkml:trace>
  <inkml:trace contextRef="#ctx0" brushRef="#br0" timeOffset="36395.55">7133 6668 0,'0'0'0,"0"-22"0,0 44 31,0-1-15,0 0 0,21-21-16,0 0 15,-21 21-15</inkml:trace>
  <inkml:trace contextRef="#ctx0" brushRef="#br0" timeOffset="36710.51">7493 6731 0,'0'21'16,"-21"0"-16,21 1 16,-21-1-16,21 0 0,-22 21 0,22-21 15,-21 22-15,21-1 0,0 22 0,0-22 16,-21 21-16,21 1 16,-21-1-16,0 1 0,21 21 0,-21-22 0,-1 1 15,1 20-15,0-20 0,-21-1 16,21 22-16,-22 0 0,1-22 15,21 1-15,-22 20 0,1-20 0,21-22 16,-21 22-16,20-22 0,1-21 0,21 21 16,0-20-16,0-1 0,0-42 31,21-1-31,1-20 0,20 0 0,-21 21 16,21-43-16,-20 22 0,20-22 0,0 1 15,-21-1-15,22-20 0,-1 20 16,-21-21-16</inkml:trace>
  <inkml:trace contextRef="#ctx0" brushRef="#br0" timeOffset="36972.64">7366 7197 0,'0'0'0,"0"-64"16,0 22-16,0 0 0,0-1 0,0 22 15,0-21-15,0 21 0,0-1 0,21 1 16,0 0-16,0 0 0,22 0 16,-22 21-16,0 0 0,21 0 0,1 0 15,-22 0-15,21 0 0,1 21 0,-22 0 16,21 0-16,-21 0 0,-21 22 15,0-22-15,0 21 0,0 1 0,0-22 16,-42 21-16,21 0 0,-22-20 16,1 20-16,0-21 0,-1 0 0,1 0 15,0 1-15,21-22 0,-22 0 16,22 0-16,0 0 0,21-22 16,0 1-1,0 0-15,21-21 0,0 21 0,22-22 16,-22 1-16,21 0 0,-21-1 15,22 1-15</inkml:trace>
  <inkml:trace contextRef="#ctx0" brushRef="#br0" timeOffset="37200.71">8128 6477 0,'0'0'0,"21"-42"0,0 21 16,0-1-16,1 22 0,-22-21 16,-22 42-1,1 1-15,0-1 16,0 21-16,0 0 0,0 1 0,-1 20 15,1-20-15,0 20 0,0-21 16,21 1-16,-21 20 0,21-20 0,0-22 16,0 21-16,0 0 0,0-20 15,0-1-15,0 0 0,21 0 0,0 0 16,0-21-16,0 0 0,1 0 0,-1 0 16,0 0-16,0-21 0,0 0 15,0 0-15,1 0 0,-22-1 0</inkml:trace>
  <inkml:trace contextRef="#ctx0" brushRef="#br0" timeOffset="37356.71">7980 6689 0,'0'0'16,"-21"0"-16,21-21 16,21 21-16,0 0 15,0 0-15,21 0 0,-20-22 16,20 22-16,0-21 0,-21 21 0,22-21 15,-1 0-15,-21 0 0,22 0 0</inkml:trace>
  <inkml:trace contextRef="#ctx0" brushRef="#br0" timeOffset="40093.64">8953 6371 0,'0'21'16,"22"-21"15,-1-21-31,0 21 16,21-21-16,1 0 0,-1 0 0,0 0 15,1-1-15,-1 1 0,0 0 0,-21 0 16,1-21-16,-1 20 0,0 1 15,-21 0-15,0 0 0,0 0 16,-21 0-16,0-1 0,-22 22 0,1 0 16,0 0-16,-22 0 0,1 0 15,-1 0-15,-42 43 0,43-22 16,20 0-16,1 21 0,21-20 16,0 20-16,0 0 0,-1 1 0,22-1 15,0 0-15,0 1 0,22 20 16,-1-21-16,0-20 0,21-1 15,-21 0-15,22 0 0,-1-21 0,0 0 16,1 0-16,-1 0 0,0 0 0,-20 0 16,-1 0-16,0 0 0,-21-21 15,0 0 1,-21 21-16,-22 0 0,1 0 0,0 0 16,-1 0-16,1 0 0,-21 21 15,41-21-15,-20 21 0,0 0 0,21 22 16,-1-22-16,1 21 0,0-21 15,21 22-15,-21-22 0,21 21 0,0-21 16,0 22-16,0-22 0,21 0 0,0 0 16,0 0-16,1 0 0,-1-21 15,0 0-15,21 0 0,-21 0 0,22 0 16,-22 0-16,21 0 0,-21 0 0,22-21 16,-22 21-16,21-21 0,-21 0 15,1 0-15,-1 0 0,21-1 16,-21 1-16,0 0 0,22-21 0,-22 21 15,0-22-15,21 22 0,-20-21 16,-1 21-16,21-1 0,-21 1 0,22 21 16,-22 0-16,21 0 0,-21 0 15,0 0-15,-21 21 0,22 1 16,-22-1-16,0 21 0,0-21 0,0 0 16,-22 1-16,1 20 0,21-21 15,-21 0-15,0 0 0,21 1 0,0-1 16,0 0-16,-21-21 0,21 21 15,0-42 17,21 0-32,0 21 0,0-21 15,0-1-15,1 1 0,-1-21 16,21 21-16,-21-22 0,127-84 16,-105 106-16,-22 0 15,21 0-15,-21 0 0,-21 0 16,22 21-16,-44 21 15,1 0 1,0 0-16,0 21 0,0-20 16,0-1-16,-1 21 0,1 0 15,21-20-15,0 20 0,-21-21 0,21 0 16,0 22-16,0-22 0,0 0 16,0 0-16,21 0 0,0-21 0,1 21 15,20-21-15,-21 0 0,21 0 0,1 0 16,-1 0-16,0 0 0,1-21 15,20 0-15,-20 21 0,20-21 0,-21 0 16,1 0-16,-1-1 0,-21-20 0,22 21 16,-22-21-16,0 20 0,0-20 15,0 21-15,-21-43 0,0 43 16,0 0-16,-21 21 16,0 0-16,0 0 0,0 0 15,-1 0-15,1 21 0,0-21 0,0 21 16,0 22-16,0-22 0,-1 0 0,22 21 15,0-20-15,0-1 0,0 21 16,0-21-16,0 0 0,0 1 0,22-1 16,-1 0-16,0 0 0,0-21 0,0 21 15,0-21-15,1 0 0,20 0 16,-21 0-16,21 0 0,-20 0 0,20 0 16,0 0-16,-21-21 0,22 0 0,-22 21 15,21-21-15,-21 0 0,1-22 16,20 22-16,-21 0 0,0-21 15,0-1-15,22 22 0,-22-21 0,0-1 0,0 22 16,0 0-16,64-42 31,-64 63-31,0 0 0,1 21 0,-22 0 16,0 0-16,0 0 16,0 0-16,0 1 0,0-1 0,0 0 15,21-21 16,0 0-15,-21-21-16,0 0 0,0-1 16,0 1-16,0 0 15,0 0-15,0 0 0,0 0 0,-21 21 16,21-22-16,-21 22 0,-1 0 16,1 0-16,0 0 15,0 22-15,0-1 0,0 0 0,-1 0 16,1 21-16,-21-20 0,21 20 15,0-21-15,-1 21 0,1 1 0,21-22 16,0 21-16,0-21 0,0 1 0,0 20 16,0-21-16,0 0 0,21 0 15,1 1-15,20-22 0,-21 0 16,21 0-16,1 0 0,20 0 16,-20 0-16,-1 0 0,0 0 0,22 0 15,-22-22-15,0 1 0,-20 0 0,20 0 16,-21 0-16,21-22 0,-20 22 15,-1-21-15,0 0 0,0-1 16,0 1-16,-21 21 0,0-22 0,0 22 16,0 0-16,0 0 0,0 42 31,-21 0-31,21 0 0,-21 1 0,0 20 16,21-21-16,0 21 0,0-20 0,0 20 15,0-21-15,0 0 0,0 22 16,0-22-16,0 0 0,0 0 15,21 0-15,0-21 0,21 0 0,-20 0 16,-1 0-16,21 0 0,0 0 16,-20 0-16,20 0 0,0-21 15,-21 0-15,22 21 0,-22-21 0,0 0 16,21-22-16,-20 22 0,-1-21 16,0 21-16,-21-22 0,0 1 0,21 21 15,-21-22-15,0 1 0,0 21 0,0 0 16,-21 21-1,0 0-15,21 42 16,0-21-16,0 0 0,0 22 0,-21-22 16,21 21-16,0-21 15,0 22-15,0-22 0,0 0 0,0 0 16,0 0-16,21 1 0,0-1 0,0 0 0,0-21 16,0 0-16,22 0 15,-22 0-15,21 0 0,1 0 0,-22 0 16,21-21-16,0 21 0,-20-21 0,20-1 15,-21 1-15,0-21 0,22 0 16,-22 20-16,0-41 0,0 21 0,0-22 16,0 1-16,1-1 0,-22 1 15,21-1-15,-21 22 0,21-22 0,-21 22 16,0 0-16,0-1 0,0 22 16,0 0-16,0 0 0,0 0 15,0 42 1,-21 0-16,0 0 0,21 21 0,-22 1 15,22-1-15,-21 22 0,0-22 16,21 21-16,0 1 0,-21-1 0,21 1 16,-21-1-16,21-20 0,0-1 0,0 0 15,0 1-15,0-1 0,0-21 16,0 22-16,21-22 0,0-21 0,0 21 16,0-21-16,1 0 0,20 0 0,-21 0 15,0 0-15,22 0 0,-22 0 16,21-21-16,-21 0 0,0-1 0,22 1 15,-22 0-15,21-21 0,-21 21 16,1-22-16,-1 1 0,0 0 16,-21 20-16,0-41 0,21 42 15,-21 0-15,0-1 0,0 44 16,-21-22 0,0 21-16,0 21 0,-1-21 0,22 22 15,0-22-15,-21 21 0,0 0 16,21-20-16,0 20 0,0-21 0,0 0 15,0 0-15,0 1 0,0-1 0,0 0 16,0 0-16,21-21 0,0 0 16,1 0-16,20 0 0,-21 0 0,21 0 15,-20 0-15,20 0 0,0 0 16,-21-21-16,22 0 0,-22 0 16,0-1-16,21 1 0,-20-21 0,-1 0 15,-21-1-15,0 1 0,0 0 0,0-1 16,0 1-16,0 0 0,0-1 15,-21 22-15,-1 0 0,-20 21 0,21 0 16,0 0-16,-22 0 0,22 0 16,-21 21-16,21 0 0,0 0 0,-1 1 15,1 20-15,21 0 0,0 1 16,0-22-16,21 0 16,1 0-16,-1 0 0,0 0 0,0 1 15,0-22-15,0 21 0,22-21 0,-22 0 16,0 0-16,21 0 0,-20 0 15</inkml:trace>
  <inkml:trace contextRef="#ctx0" brushRef="#br0" timeOffset="40452.44">13801 6689 0,'0'-21'16,"0"42"-16,0-85 0,0 43 0,0 0 0,21-21 16,0 20-16,-21 1 0,21 0 15,0 0-15,0 0 0,1 0 16,-1 21-16,0 0 0,0 0 15,0 0-15,0 0 0,1 21 0,-1 21 16,0-21-16,0 0 0,0 22 16,0-1-16,-21-21 0,0 22 15,0-1-15,0 0 0,0-21 0,0 22 16,0-22-16,0 21 0,0-21 0,0 1 16,-21-1-16,21 0 0,-21-21 15,21 21-15,-21-21 0,0 0 16,21-21-1,0 0 1,0 0-16,0-1 0,0 1 0,0 0 16,21 0-16,-21 0 0,21 0 0,0-22 15,0 22-15,1 0 0,-22-21 16,21 20-16,0 1 0,0 0 16,-21 0-16,0 0 0,0 0 0,0-1 15,0-20-15,0 21 0,0 0 16</inkml:trace>
  <inkml:trace contextRef="#ctx0" brushRef="#br0" timeOffset="40652.32">12763 6096 0,'0'0'0,"-42"21"0,21-21 0,0 0 16,42 0-1,21 0-15,-21 0 0,22 0 0,-1 0 16,22 0-16,-1 0 0,1 0 16,-1 0-16,1 0 0,20 0 0,-20 0 15,-1 0-15,1-21 0,-1 0 0</inkml:trace>
  <inkml:trace contextRef="#ctx0" brushRef="#br0" timeOffset="40932.16">15028 5630 0,'-21'0'16,"0"0"-1,0 22-15,21-1 0,0 0 16,-21 0-16,-1 0 0,22 0 0,-21 22 15,21-22-15,0 0 0,0 21 16,0-20-16,-21-1 0,21 0 0,0 0 16,0 0-16,-21 0 0,21 1 0,0-1 15</inkml:trace>
  <inkml:trace contextRef="#ctx0" brushRef="#br0" timeOffset="41156.58">14711 6033 0,'-21'0'0,"42"0"0,-64 0 0,43 21 32,22-21-17,-1 0-15,0 0 0,0 0 16,0 0-16,0 0 0,1 0 15,20 0-15,-21 0 0,0 0 0,0 0 16,1 0-16,20 0 0,-21 0 16,0 0-16,0-21 0,1 21 0,-1-22 15,0 1-15,0 0 0,-21 0 16</inkml:trace>
  <inkml:trace contextRef="#ctx0" brushRef="#br0" timeOffset="41348.69">14732 5694 0,'0'0'0,"21"0"15,0 0 1,0 0-16,22 0 0,-22 0 16,0 0-16,21 0 0,-20 0 0,20 0 15,-21 0-15,0 0 0,22 0 16,-22 0-16,0 0 0,0 0 15,0-21-15,0 21 0</inkml:trace>
  <inkml:trace contextRef="#ctx0" brushRef="#br0" timeOffset="41863.89">15282 5398 0,'0'0'0,"-21"-22"0,0 1 0,0 21 15,0-21-15,-1 0 0,1 21 0,0-21 16,-21 21-16,21 0 0,-1 0 0,1 0 16,-21 0-16,21 0 0,-22 0 15,22 0-15,-21 0 0,0 21 0,-1 0 16,1 0-16,0 0 0,-1 22 16,-20-1-16,20 0 0,1 1 15,0-1-15,-1 22 0,1-22 0,0 21 16,21 1-16,-1-22 0,22 1 15,0-1-15,0 21 0,22-20 0,-1-22 16,21 21-16,0 1 0,1-22 16,-1 0-16,0 0 0,22 0 0,-22 0 15,22 1-15,-22-22 0,22 0 0,-1 0 16,1 0-16,-1 0 0,1-22 16,-1 22-16,-21-21 0,22 0 0,-1-21 15,1 21-15,-22-22 0,22 1 16,-22-22-16,0 1 0,-20-1 15,20 1-15,-21-22 0,0 22 0,-21-1 16,0 1-16,0-1 0,-42 22 16,21 0-16,-64-22 0,43 43 15,-22 0-15,1 0 0,-1-1 16,1 22-16,-1 0 0,22 0 0,-22 22 16,22-22-16,-21 21 0,20 0 15,1 0-15,21 0 0,-22 0 0,22 22 16,0-22-16,0 0 0,21 0 0,0 22 15,0-22-15,0 21 0,21-21 16,0 22-16</inkml:trace>
  <inkml:trace contextRef="#ctx0" brushRef="#br0" timeOffset="42091.88">16087 6773 0,'0'0'16,"-22"0"31,1 0-47</inkml:trace>
  <inkml:trace contextRef="#ctx0" brushRef="#br0" timeOffset="52372.95">19516 9694 0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1T12:29:50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952 889 0,'22'0'16,"-22"-21"-1,0 0-15,21 21 16,-21-21-16,0-1 31,0 1-15,0 0-1,21 21 1,-21-21 0,21 21-1,-21 21 79,0 0-78,0 0-16,0 1 0,0 20 15,0-21-15,0 0 0,0 0 16,0 22-16,0-22 0,0 21 0,0-21 16,0 22-16,0-22 0,0 21 15,0-21-15,21 22 0,-21-1 16,21-21-16,-21 22 0,0-22 15,0 21-15,0 0 0,22 1 16,-22-1-16,0 0 0,21 1 16,-21 20-16,0-20 0,0-1 0,0 0 15,0 22-15,21-22 0,-21 0 16,0-20-16,21 20 0,-21 0 0,0 106 31,0-126-31,0 20 0,0-21 16,0 21-16,0 1 0,0-22 0,0 21 15,0 1-15,0-22 0,0 21 16,0-21-16,0 0 0,0 22 0,0-22 16,0 0-16,0 0 15,0 0-15,0 1 16,0-44 15,0 1-31,0 0 16,0 0-16,0-21 0,0 20 15,0-20-15,0 0 0</inkml:trace>
  <inkml:trace contextRef="#ctx0" brushRef="#br0" timeOffset="1369">974 783 0,'0'0'0,"0"-21"31,-22 21-15,44 0 78,-1 0-79,0 0-15,0 0 0,0 0 0,0 0 16,1 0-16,20 0 0,0 0 16,-21 0-16,22 0 0,-1 0 0,0 0 15,22 0-15,-22 0 0,1 0 16,-1 0-16,0 0 0,22 0 15,-22 0-15,0 0 0,22 0 0,-22 0 16,22 0-16,-22 0 0,22 0 16,-1 0-16,1 0 0,-22 0 0,21 0 15,22 0-15,-21 0 0,-1 0 16,1 0-16,20 0 0,-20 0 16,-1 0-16,1 0 0,20 0 15,-20 0-15,-1 0 0,1 0 16,21 0-16,-22 0 0,1 0 0,20 0 15,1-21-15,-22 21 0,22 0 16,0 0-16,-22 0 0,22 0 0,0 0 16,-22 0-16,22 0 0,-22 0 15,22 0-15,-22 0 0,22 0 0,-21 0 16,-1 0-16,22 0 0,-22 0 16,1 0-16,20 0 0,-20 0 15,-1 0-15,1 0 0,-1 0 0,1 0 16,-22 0-16,22 0 0,-1 0 15,-20 0-15,20 0 0,1 0 0,-1 0 16,1 0-16,-1-21 0,1 21 16,-1 0-16,1 0 0,-1 0 0,22 0 15,-22 0-15,-20-21 0,20 21 16,1 0-16,-22 0 0,0 0 0,1 0 16,-1 0-16,0 0 0,1 0 15,-22 0-15,21-22 0,-21 22 0,0 0 16,22 0-16,-22 0 0,0 0 15,0-21-15,0 21 0,1 0 16,-1 0 0,-21 21 31,0 1-47,0-1 0,0 0 15,0 0-15,0 0 16,0 0-16,0 22 0,0-22 0,0 21 15,0-21-15,0 22 0,0-22 16,0 21-16,0 1 0,0-22 0,0 21 16,0 0-16,0 1 0,0-22 15,0 21-15,0-21 0,0 22 0,0-22 16,0 21-16,0-21 16,0 22-16,0-22 0,0 21 0,0-21 15,0 22-15,0-22 0,0 0 16,0 21-16,0-20 0,21 20 0,-21-21 15,0 21-15,0-20 0,0-1 0,0 21 16,0-21-16,0 0 0,0 1 16,0 20-16,0-21 0,0 0 0,0 0 15,0 1-15,0-1 0,0 0 16,0 0-16,0 0 0,0 0 0,0 1 16,0-1-16,0 0 0,0 0 15,0 0-15,0 0 16,0 1-16,-21-1 0,21 0 0,0 0 0,0 0 15,-21-21-15,21 21 0,0 1 16,0-1-16,0 0 16,0 0-16,0 0 0,-22-21 15,22 21-15,0 1 16,0-1-16,-21-21 31,21-21-15,0-1-16,0 1 0,-21 0 0</inkml:trace>
  <inkml:trace contextRef="#ctx0" brushRef="#br0" timeOffset="2591.56">1439 2646 0,'0'0'16,"-21"0"-16,0 21 0,-21 0 0,20-21 15,1 0-15,-21 21 0,21-21 0,0 0 16,-1 0-16,1 22 0,0-22 15,0 0-15,42 0 63,0 0-63,0 0 0,1 0 16,20 0-16,-21 0 0,21-22 0,1 22 15,-1 0-15,0 0 0,1-21 16,-1 21-16,22-21 0,-22 21 15,21 0-15,-20 0 0,20-21 0,1 21 16,-22 0-16,22 0 0,-22 0 16,21 0-16,1 0 0,-22 0 0,22 0 15,20 0-15,-20 0 0,21 0 16,-22 0-16,22 0 0,-1 0 0,-20 0 16,-1 0-16,22-21 0,-21 21 15,-1 0-15,1 0 0,20 0 16,-20 0-16,-1 0 0,22 0 0,-22 0 15,22 0-15,-21 0 0,-1 0 16,22-21-16,-22 21 0,1 0 0,-1 0 16,1 0-16,-1 0 0,1 0 15,-1 0-15,1 0 0,-1 0 0,1 0 16,-1-22-16,1 22 0,-1 0 16,-20 0-16,20 0 0,1 0 15,-22 0-15,21 0 0,-20 0 0,-1 0 0,22 0 16,-22 0-16,0 0 15,1-21-15,-1 21 0,21 0 0,-20 0 16,-1 0-16,0 0 0,1 0 16,-1 0-16,0 0 0,1 0 0,-1 0 15,0 0-15,1 0 0,-1 0 16,-21 0-16,22-21 0,-1 21 0,43 0 16,-64 0-16,21 0 0,0 0 15,-20 0-15,20 0 0,-21 0 16,0 0-16,22-21 0,-22 21 0,0 0 15,21 0-15,-21 0 0,1 0 16,-1 0-16,0-21 0,0 21 16,0 0-16,0 0 0,1 0 0,-1 0 15,0 0-15,-21-21 0,21 21 16,0 0-16,0 0 16,1 0-16,-1 0 15,0 0-15,0-22 16,0 22-1,0 0-15,1 0 0,-1 0 16,0 0-16,0 0 31,-21-21-31,-21 0 32,21 0-32,0 0 15</inkml:trace>
  <inkml:trace contextRef="#ctx0" brushRef="#br0" timeOffset="3503.63">5800 804 0,'0'0'0,"0"-21"0,21 21 16,0 0 0,-21-21-1,0 0 1,21 21-16,-21-21 15,0 0 1,0 42 47,21 0-63,-21 0 0,0 21 15,0-20-15,0 20 0,0-21 16,0 21-16,0 1 0,0-1 0,0 0 15,0 1-15,0-1 0,21 22 16,-21-22-16,0 0 0,0 1 16,0-1-16,22 0 0,-22 22 0,0-22 15,21 0-15,-21 22 0,0-22 16,0 22-16,0-22 0,0 0 0,0 1 16,0-1-16,0 0 0,0 1 15,0-1-15,0-21 0,0 22 0,0-22 16,0 0-16,0 21 0,0-21 0,0 1 15,0-1-15,0 0 16,0 0-16,0-42 63,21 21-48,-21-21-15,0 0 0,0-1 16,0 1-16,0 0 0,0 0 15,0 0-15,0 0 0</inkml:trace>
  <inkml:trace contextRef="#ctx0" brushRef="#br0" timeOffset="4188.18">6011 1207 0,'21'0'31,"1"0"-31,-1 0 0,0 0 15,0-22-15,0 22 0,0 0 16,1 0-16,20 0 0,-21 0 0,0-21 16,0 21-16,22 0 0,-22 0 15,0 0-15,0 0 0,0-21 0,1 21 16,-1 0-16,0 0 0,0 0 16,0 0-1,0 0 16,-21 21-15,0 0-16,0 1 0,22-1 16,-22 0-16,0 0 15,0 0-15,0 0 0,0 1 16,0-1-16,0 0 0,21 0 0,-21 0 16,0 0-16,21 1 0,-21-1 15,0 0-15,0 0 0,0 0 0,0 0 16,0 1-16,0-1 0,0 0 15,0 0-15,0 0 16,-21-21-16,0 0 16,-1 21-16,1-21 15,0 0-15,0 0 0,0 0 16,0 0-16,-1 0 0,1 0 16,-21 0-16,21 0 0,-22 0 15,22 0-15,-21 0 0,0 0 16,20 0-16,1 0 0,0 0 0,-21 0 15,21 0-15,-1 0 16,1 0-16,0-21 0,21 0 16,0 0-1,0 0-15,0 0 0,0-1 16,21 1-16,0 0 0</inkml:trace>
  <inkml:trace contextRef="#ctx0" brushRef="#br0" timeOffset="7836.44">5969 1291 0,'0'0'0,"21"0"32,0-21-17,0 21-15,1 0 0,20-21 0,-21 21 16,21 0-16,-20-21 0,20 21 15,-21 0-15,21 0 0,-20-21 0,20 21 16,-21 0-16,0 0 0,-42 0 31,0 21-15,0-21-16,-22 21 0,22 0 16,-21-21-16,21 21 0,-22-21 0,22 21 15,-21-21-15,21 22 0,0-22 16,-1 0-16,1 0 0,21 21 0,21-21 31,1 0-15,-1 0-16,0 0 0,21 0 15,-21 0-15,22 0 0,-22 0 0,21 0 16,1 0-16,-22 0 0,21-21 16,-21 21-16,22 0 0,-22 0 15,-42 0 16,-1 0-31,1 21 0,-21 0 0,21-21 16,-22 21-16,1-21 0,0 21 16,-1-21-16,1 21 0,21-21 0,-21 0 15,20 22-15,1-22 0,0 0 16,21 21-16,21-21 16,22 0-1,-22 0-15,21 0 0,-21 0 16,22-21-16,-1 21 0,0 0 15,1 0-15,-1-22 0,0 22 16,-21 0-16,22 0 0,-22 0 0,0 0 16,0 0-16,-42 0 31,-21 0-31,21 22 0,-22-22 0,1 21 16,0 0-16,20-21 0,-20 21 15,0-21-15,-1 21 0,22-21 0,0 21 16,-21-21-16,21 22 15,-1-22-15,22 21 0,22-21 32,-1 0-32,0 0 0,0 0 15,21 0-15,-20 0 0,-1 0 16,21 0-16,-21 0 0,22 0 0,-22 0 16,21 0-16,-21 0 0,0 0 0,-42 0 31,0 0-16,0 0-15,0 0 0,0 21 16,-1-21-16,-20 0 0,21 21 0,0-21 16,0 0-16,-1 21 15,44-21 32,-1 0-31,0-21-16,0 21 0,-21-21 0,21 21 15,0-21-15,1 0 0,-1-1 16,0 22-16,-21-21 0,0 0 16,0 0-16,0 0 0,0 0 0,0-1 15,0 1-15,-21 21 0,21-21 16,-21 0-16,-1 21 0,1 0 0,0-21 16,0 21-16,0 0 0,0 0 15,-1 0-15,1 0 0,0 0 16,0 0-16,0 0 15,0 0-15,-1 0 0,1 21 16,0 0-16,0 0 16,21 0-16,0 1 15,0-1-15,0 0 0,0 0 16,0 0-16,0 0 16,0 1-1,21-22 16,-21-22-15,0 1-16,0 0 16,0 0-16,0 0 0,0 0 15,0-22-15,0 22 0,0 0 16,0 0-16,21 0 0,-21-1 0,0 1 16,0 0-16,0 0 15,0 42 1,0 0-1,0 0-15,21 1 0,-21 20 16,0-21-16,0 0 0,0 0 16,0 1-16,0 20 0,0-21 0,0 0 15,0 0-15,22 1 0,-22-1 16,0 0-16,21-21 31,0-21-15,-21 0-16,0-1 0,21 1 15,-21-21-15,21 21 16,-21 0-16,0-1 0,0-20 0,0 21 16,0-21-16,0 20 0,0 1 15,21 0-15,-21 0 0,0 42 32,0 0-17,0 0-15,0 1 16,0 20-16,0-21 0,0 0 0,0 22 15,0-22-15,0 21 0,0-21 16,0 0-16,0 1 0,0-1 16,0 0-16,22 0 0,-22 0 15,21-21-15,0-21 32,-21 0-32,21 0 0,-21 0 15,0-1-15,0 1 0,0 0 0,0 0 16,21-21-16,-21 20 0,0-20 15,0 21-15,0-21 0,21 20 0,-21-20 16,0 21-16,0 0 0,0 0 16,22 42-1,-22 0 1,0 0-16,0 0 0,0 22 16,0-22-16,0 0 0,0 21 0,21-21 15,-21 1-15,0-1 0,0 21 16,0-21-16,0 0 0,0 1 0,0-1 15,0 0-15,21-21 16,-21-21 15,21 0-31,-21-1 0,0 1 16,21 0-16,-21 0 0,0-21 16,0 20-16,0-20 0,0 21 15,0-21-15,21 20 0,-21-20 0,0 21 16,0 0-16,0 0 15,22 21-15,-22 21 16,0 0-16,0 0 16,0 0-16,0 0 0,21 22 0,-21-22 15,0 21-15,0-21 0,0 22 16,0-22-16,0 0 0,0 21 0,0-20 16,0-1-16,0 0 0,21-21 46,-21-21-30,21 0-16,-21-1 0,0 1 0,0-21 16,0 21-16,0-22 0,0 22 15,0-21-15,0 21 0,0-22 0,0 1 16,0 21-16,0 0 0,0 0 16,0-1-16,21 22 15,-21 22 1,21-1-16,-21 21 0,0-21 0,0 22 15,0-22-15,0 21 0,0-21 0,0 22 16,0-22-16,0 0 0,0 21 16,0-21-16,0 1 0,0-1 15,0 0-15,0 0 16,0-42 15,0 0-31,0 0 0,0-1 16,0 1-16,0 0 0,0 0 0,0 0 15,0 0-15,0-1 32,0 44 15,0-1-32,0 0 1,-21-21 46,21-21-62,-21 21 0,21-21 16,0-1-16,-21 22 0,0-21 16,21 0-16,-21 0 0,-1 0 15,1 0-15,0-1 0,0 1 0,-21 0 16,20 0-16,1 21 0,0-21 15,0 21-15,0 0 0,0 0 16,-22 0-16,22 0 0,0 0 16,0 0-16,0 0 0,-1 0 15,1 0-15,0 0 16,21 21 0,21-21-1,0 0 1,1 0-16,-1 0 15,0 0-15,0 0 0,0 0 0,0 0 16,1 0-16,-1 0 16,0 0-16,0 0 0,0 0 15,0 0-15,1 0 0,-1 0 16,0 0-16,0 0 0,21 0 0,-20 0 16,-1 0-16,21 0 0,-21 0 15,0 0-15,1 0 0,-1 0 0,0 0 16,0 0-16,0 0 0,0 0 15,-21-21-15,22 21 0,-1 0 16,0 0 0,-21 21 46,0 0-62,0 0 16,0 0-16,0 1 0,0-1 15,0 0-15,0 0 16,0 0-16,0 0 0,0 1 0,0-1 16,0 0-16,0 0 0,0 0 15,-21-21-15,21 21 0,0 1 16,-21-1-16,21 0 0,0 0 31,-22-21 16,22-21-47,0 0 16,0 0-16,0-1 15,-21 1-15,21 0 0,0 0 0,-21 21 16,21-21-16,0 0 0,-21 21 16,21-22-16,0 1 0,0 0 15,0 0-15,0 0 16,0 42 46,0 0-62,0 0 0,0 0 16,0 1-16,0-1 0,0 0 16,0 0-16,0 0 15,21-21 16,0 0-31,0-21 16,-21 0-16,22 21 16,-1-21-16,-21 0 0,0-1 15,0 1-15,21 0 0,-21 0 0,21 0 16,-21 0-16,0-1 16,0 1-16,0 0 0,0 42 31,0 0-16,0 1-15,-21-1 0,21 0 16,-21 0-16,21 0 0,-21 0 0,21 1 16,0-1-16,0 0 0,0 0 15,0-42 32,0 0-31,21 21-16,-21-21 0,0-1 15,21 22-15,-21-21 0,0 0 16,0 0-16</inkml:trace>
  <inkml:trace contextRef="#ctx0" brushRef="#br0" timeOffset="9679.62">7408 593 0,'0'-21'47</inkml:trace>
  <inkml:trace contextRef="#ctx0" brushRef="#br0" timeOffset="12051.98">7451 550 0</inkml:trace>
  <inkml:trace contextRef="#ctx0" brushRef="#br0" timeOffset="13226.83">7451 635 0,'0'-21'62,"0"0"-15,-22 21 47,22 21-78,0 0-1,0 0 1,0 0-16,0 1 16,0-1-16,0 0 15,0 0-15,0 0 16,0 0-16,0 1 0,0-1 0,0 0 15,0 21-15,22-21 0,-22 1 16,0-1-16,0 0 0,0 0 0,0 0 16,0 22-16,0-22 0,0 0 15,21 0-15,-21 0 0,0 0 16,21 1-16,-21-1 0,0 0 16,0 0-16,0 0 0,21 0 0,-21 1 15,21-1-15,-21 0 16,0 0-16,0 0 0,0 0 0,0 1 15,21-22-15,-21 21 0,0 0 16,22 0-16,-22 0 0,0 0 16,0 1-16,0-1 0,21 0 15,-21 0-15,0 0 0,0 0 16,0 1-16,0-1 0,0 0 0,0 0 16,0 0-16,0 0 0,0 1 15,0-1-15,0 0 0,0 0 0,0 0 16,0 0-16,0 1 0,0-1 15,0 0-15,0 0 16,0 0-16,0 0 0,0 1 16,0-1-16,0 0 15,0 0-15,0 0 16,0 0-16,0 1 16,0-1-16,0 0 15,21-21-15,-21 21 0,0 0 16,0 0-16,21 1 0,-21-1 15,0 0-15,0 0 16,0 0-16,0 0 16,21-21-16,-21 22 0,0-1 15,21 0 1,-21 0 0,0 0-1,0-42 79,0 0-94,0 0 16,0 0-16,0-1 0,0 1 15</inkml:trace>
  <inkml:trace contextRef="#ctx0" brushRef="#br0" timeOffset="13695.32">7345 2244 0,'-21'-21'16,"21"-1"0,21 22 15,0 0-15,0 0-16,-21 22 0,21-22 15,0 21-15,1-21 0,-1 21 16,0 0-16,0-21 0,-21 21 0,21 0 15,0 1-15,1-1 0,-22 0 16,21 0-16,-21 0 0,21-21 16,-21 21-16,0 1 0,0-1 15,21-21-15,-21 21 0,0 0 32,21-21 14,-21-21-30,21 0 0,-21 0-16,22-1 15,-22 1-15,21 21 0,0-21 0,-21 0 16,21 0-16,0 0 0,0 21 16</inkml:trace>
  <inkml:trace contextRef="#ctx0" brushRef="#br0" timeOffset="15216.02">8170 2032 0,'0'0'15,"0"-21"-15,21 21 0,-21-21 0,0 0 32,0 42-1,-21 0-16,0-21-15,0 21 0,21 0 16,-21-21-16,0 21 16,-1 1-16,1-1 0,0 0 0,0 0 0,-21 0 15,20 0-15,1 1 0,0-1 16,0 0-16,-21 0 0,20 0 16,1 0-16,0 1 0,0-1 0,0 0 15,0 0-15,21 0 16,-22-21-16,22 21 0,-21-21 15,21 22-15,-21-22 0,42-22 79,-21 1-79,21 21 0,1-21 15,-1 0-15,0 0 0,0 0 0,0-1 16,0-20-16,1 21 0,20 0 15,-21 0-15,21-1 0,-20 1 0,-1 0 16,21 0-16,-21 0 0,0 0 16,1-1-16,-1 22 0,0-21 0,0 0 15,0 21-15,0-21 0,1 21 16,-22-21-16,21 21 0,-21-21 31,-21 21 0,21 21-31,-22-21 16,1 21-16,0 0 16,0 0-16,0 0 0,0-21 0,-22 22 15,22-1-15,0 0 0,0 0 16,-22 0-16,22 0 0,0 1 0,0-1 16,0-21-16,0 21 0,-1 0 0,1 0 15,0-21-15,21 21 0,-21 1 16,0-22-16,21 21 0,-21-21 0,21 21 15,-22-21 1,22 21 0,-21-21-16,21-21 47,0 0-32,0 0 1,-21 21-16,21-22 15,-21 1-15,0 0 0,21 0 16,-21 21-16,21-21 16,-22 0-16,1 21 0,21-22 0,-21 22 15,21-21-15,-21 21 0,21-21 16,-21 21-16,21-21 0,-21 0 16,-1 0-16,22-1 15,0 1-15,-21 0 31,21 42 16,0 0-47,0 1 16,0-1-16,0 0 16,21-21-16,1 21 0,-22 0 15,21 0-15,-21 1 0,0-1 16,21-21-16,0 21 0,0 0 0,-21 0 15,0 0-15,21-21 0,-21 22 16,22-1-16,-22 0 0,0 0 16,0 0-1,0-42 32,0 0-47,0 0 0,-22 0 16,1-1-16,0 1 15,0 0-15,0 0 0,21 0 16,-21 0-16,-1-1 0,22 1 16,-21 21-16,21-21 0,-21 0 15,0 21-15,21-42 0,-21 42 16,21-22-16,-21 22 16,21-21-1,0 42 16,0 1 1,21-22-17,-21 21-15,21-21 0,-21 21 16,21-21 0,0 21-16,0 0 15,-21 0 1,22 1-16,-1-1 15,-21 0 1,21 0-16,-42-42 63,21 0-48,0 0-15</inkml:trace>
  <inkml:trace contextRef="#ctx0" brushRef="#br0" timeOffset="16691.95">11239 720 0,'0'-21'0,"22"21"0,-1 0 15,-21-22 1,21 22-16,-21-21 0,21 21 16,-21-21-16,0 0 15,-21 21 32,0 0-47,0 0 0,-1 21 16,1 0-16,-21 0 0,21 1 15,0-1-15,-1 21 0,1-21 16,0 22-16,0-1 0,0 0 0,0 22 16,21-22-16,0 0 0,0 1 15,-22 20-15,22-20 0,-21 20 0,21-21 16,0 1-16,0-1 0,0 64 16,0-64-16,0 1 15,0-1-15,0 0 0,21 1 0,-21-1 16,22-21-16,-1 0 0,0 0 0,0 1 15,-21-1-15,21-21 0,0 0 16,1 0-16,-1 0 0,0 0 0,0 0 16,0 0-16,0 0 0,1-21 15,-1-1-15,21 1 0,-21 0 0,0 0 16,1 0-16,20 0 0,-21-22 0</inkml:trace>
  <inkml:trace contextRef="#ctx0" brushRef="#br0" timeOffset="17691.08">11980 974 0,'0'0'0,"0"-21"0,0-1 0,0 1 15,-21 0-15,0 21 16,0 0 0,0 0-16,21 21 15,-22-21-15,1 21 16,21 22-16,0-22 0,0 0 0,-21 21 16,21-20-16,-21 20 0,21 0 15,0-21-15,-21 64 0,21-64 16,0 22-16,0-22 0,0 0 15,0 0-15,0 0 0,0 0 0,21 1 16,0-1-16,0 0 0,0-21 16,1 21-16,-1-21 0,0 0 15,0 0-15,0 0 16,0 0-16,1 0 0,20-21 0,-21 21 16,0-21-16,0 21 0,1-21 0,20-1 15,-21 1-15,0 0 0,0 0 16,1 0-16,-1-22 0,0 22 15,0-21-15,-21 0 0,0 20 0,21-20 16,-21 0-16,0-1 0,0 1 0,0 21 16,0-21-16,0 20 0,0-20 15,-21 21-15,21 0 0,-21 0 0,0 21 16,0-22-16,-1 1 0,1 21 16,0 0-16,0 0 0,0 0 0,-22 0 15,22 0-15,0 21 0,-21 1 16,21-22-16,-22 21 0,22 0 15,0 21-15,-21-21 0,20 22 16,1-22-16,0 21 0,0-21 0,0 22 16,0-22-16,-1 21 0,22-21 15,0 22-15,0-22 0,-21 0 0,21 0 16,0 0-16,0 1 0,0-1 0,0 0 16,0 0-16,0 0 0,0 0 15,0 1-15,0-1 0,21 0 0,1 0 16,-1 0-16,0-21 15,0 0-15,0 21 0,0-21 0,1 0 16,-1 0-16,0 0 0,21 0 0,-21-21 16,22 21-16,-22-21 0,21 21 15,-21-21-15,22 0 0,-22 0 16,0-1-16,0 1 0,0 0 16,1 0-16,-1-21 0,0 20 0,-21-20 15,0 0-15,0 21 0,0-22 0,0 1 16,0 0-16,0-1 0,0 1 15,0 0-15,0-1 0,-21 22 16,21 0-16,-21 0 0,-1 0 0,1 21 16,0 0-16,0 0 0,0 0 15,0 0-15,-1 0 0,-20 0 16,21 21-16,0 0 0,-22 0 16,22 0-16,0 0 0,-21 1 15,21-1-15,-1 21 0,1-21 0,0 0 16,0 1-16,0-1 0,0 0 15,21 0-15,-22 21 0,22-20 0,0-1 16,0 0-16,0 0 16,0 0-16,0 0 0,0 1 15,22-1-15,-1-21 16,0 0-16</inkml:trace>
  <inkml:trace contextRef="#ctx0" brushRef="#br0" timeOffset="18236.29">12763 1461 0,'22'0'78,"-22"21"-78,21 0 16,-21 0-16,0 0 15,0 0-15,0 1 16,-21-22-1,-1 0-15,1 0 32,21-22-32,-21 22 15,21-21-15,0 0 16,0 0-16,0 0 16,0 0-16,21 21 15,-21-22-15,21 22 0,1 0 16,-1 0-16,0 0 15,-21 22 1,21-1-16,-21 0 0,0 21 16,0-21-16,0 1 0,0-1 0,-21 21 15,0-21-15,0 0 0,-22 22 16,22-22-16,0 0 0,0 0 0,-22 0 16,22 1-16,-21-1 0,21-21 15,-22 21-15,22-21 0,0 0 16,-21 0-16,21 0 0</inkml:trace>
  <inkml:trace contextRef="#ctx0" brushRef="#br0" timeOffset="18830.95">13949 783 0,'0'0'15,"-21"0"-15,-1 0 16,44 0 0,-1 0-16,0 0 15,21 0-15,-21 0 0,22 0 0,-1 0 16,0 0-16,1-21 15,-1 21-15,0 0 0,1 0 0,-1 0 16,0 0-16,-20 0 0,-1-21 16,0 21-16,0 0 0,-42 0 31,-21 0-31,20 0 0,-20 0 16,0 0-16,-1 0 0</inkml:trace>
  <inkml:trace contextRef="#ctx0" brushRef="#br0" timeOffset="19355.25">13949 762 0,'-21'0'16,"21"21"-16,0 22 15,-22-43 1,22 21-16,0 0 0,0 0 0,-21 21 16,21-20-16,0-1 0,0 0 15,-21 21-15,21-21 0,-21 1 0,21-1 16,-21 0-16,21 0 0,0 0 15,0 0-15,-21 1 0,21-1 16,-22-21-16,22-21 31,0-1-15,22 1 0,-1 21-16,-21-21 0,21 21 0,0-21 15,0 21-15,22-21 0,-22 0 0,0 21 16,21 0-16,1 0 0,-1 0 15,0 0-15,1 0 0,-1 0 0,0 0 16,-21 21-16,22-21 0,-22 21 16,21 0-16,-21 0 0,-21 0 0,0 1 15,0 20-15,0-21 0,0 0 16,0 0-16,-21 1 0,0-1 0,0 0 16,-21 0-16,20 0 0,-20 0 0,0 1 15,21-22-15,-22 21 16,1-21-16,21 0 0,0 0 0,-22 0 15,22 0-15,0 0 0,0 0 16,0 0-16,-1 0 0,1 0 0,0 0 16,0 0-1,21-21 1,21 21 15,-21-22-31,21 22 0,0 0 16,1-21-16</inkml:trace>
  <inkml:trace contextRef="#ctx0" brushRef="#br0" timeOffset="20523.58">15113 953 0,'0'0'16,"-21"0"-1,0 0-15,-1 0 0,1 0 16,0 0-16,0 0 0,-21 21 0,20 0 16,1 0-16,0 0 0,0 0 15,0 22-15,-22-22 0,22 21 0,21-21 16,-21 22-16,0-22 16,21 21-16,-21-21 0,21 1 0,0-1 15,0 0-15,0 0 0,0 0 16,0 0-16,0 1 0,21-22 15,0 0-15,0 0 0,0 0 16,1 0-16,-1 0 0,21 0 16,-21 0-16,0-22 0,22 22 0,-22-21 15,0 0-15,21 21 0,-20-21 16,-22 0-16,0 0 0,0-1 0,0 1 16,0 0-16,0-21 0,0 21 15,-22-1-15,22 1 0,-21 0 0,0 0 16,21 0-16,-21 0 0,21-1 15,0 1-15,0 0 16,0 0-16,42 21 0,-21-21 0,1 21 16,20-21-16,0 21 0,1 0 15,-1 0-15,0 0 0,1 0 0,-1 0 16,0 0-16,22 0 0,-43 21 16,21 0-16,1 0 0,-22 0 0,0 0 15,0 1-15,-21-1 0,0 0 16,0 21-16,0-21 0,0 1 0,-21-1 15,0 21-15,0-21 0,21 0 0,-22 1 16,1-1-16,21 0 0,0 0 16,0 0-1,0 0-15,21-21 16,1 0-16,-1 0 16,21 0-16,-21 0 0,0 0 0,1 0 15,-1-21-15,0 0 0,0 21 16,0-21-16,0 0 0,-21 0 0,22-1 15,-22 1-15,21 0 0,-21 0 16,0 0-16,0 0 0,0-22 0,0 22 16,-21 0-16,-1 0 0,1 0 15,0-1-15,0 1 0,-21 0 16,20 21-16,1 0 0,0 0 0,0 0 0,0 0 16,0 0-1,21-21 1,21 21-1,0 0-15,21-21 0,-21 21 16,22 0-16,-22 0 0,21-21 16,-21 21-16,22 0 0,-22 0 0,0 0 15,0 0-15,22 0 0,-22 0 16,0 0-16,0 0 0,0 21 0,-21 0 16,21-21-16,-21 21 0,22 0 15,-22 0-15,0 1 0,0-1 0,0 0 16,0 0-16,0 0 0,0 22 0,0-22 15,0 0-15,-22 0 16,22 0-16,0 0 0,-21-21 0,21 22 16,0-1-16,0 0 15,21 0-15,1-21 16,-1 0-16,0 0 0,0 0 0,0 0 16,0 0-16,1 0 0,-1 0 15,21-21-15,-21 21 0,0-21 0,1 0 16,-1 21-16,0-22 0,-21 1 15,0 0-15,21-21 0,-21 21 0,0-22 16,0 22-16,0-21 0,-21-1 16,0 1-16,0 21 0,-1 0 0,1 0 15,0-1-15,0 1 0,0 0 16,0 21-16,-1 0 0,1 0 16,0 0-16,0 0 0,21 21 0,-21 0 15,0-21-15,21 22 0,-22-22 16,22 21-16,0 0 0,0 0 15,22-21 1,-1 0-16,0 0 16</inkml:trace>
  <inkml:trace contextRef="#ctx0" brushRef="#br0" timeOffset="20875.32">16700 466 0,'0'0'0,"0"-21"0,22 21 47,-1 0-47,0 0 0,0 21 0,21 0 16,1 0-16,-1 0 0,-21 22 15,22-22-15,-1 21 0,0 0 0,-21 22 16,22-22-16,-22 22 15,0-1-15,0 1 0,0-1 0,-21-20 16,0 20-16,0-21 0,-21 22 0,0-22 16,0 1-16,-21-1 0,-1 0 15,1 1-15,0-22 0,-1 21 0,-20 0 16,20-20-16,-20 20 0,21-21 16,-1 0-16,1 0 0,0 1 0,-1-1 15,1-21-15,21 21 0,0-21 16,-1 0-16,-20 0 0,21 0 0,0 21 15,0-21-15,-1 0 0</inkml:trace>
  <inkml:trace contextRef="#ctx0" brushRef="#br0" timeOffset="21807.17">11578 2752 0,'0'0'15,"-21"0"-15,0 0 0,0 0 16,21-21-1,0-1-15,0 1 16,0 0-16,21 0 0,-21 0 0,21 0 16,21-1-16,-21 1 15,1 0-15,20 21 0,-21-21 0,21 21 16,-20 0-16,20 0 0,-21 0 0,0 0 16,22 21-16,-43 0 0,21 0 15,-21 1-15,0 41 0,0-42 16,0 22-16,-21-1 0,-1-21 15,1 21-15,-21-20 0,21-1 0,0 21 16,-22-21-16,22 0 0,-21 22 16,21-43-16,-1 21 0,22-42 47,22 0-32,-1-22-15,0 22 0,0 0 0,21-21 16,-20-1-16,20 22 0,0-21 0,1-1 15,-22 1-15,21 21 0,0-21 16,-20 20-16,-1 1 0,0 0 0,0 0 16,-42 42 15,0 0-31,0 22 0,-1-22 16,22 21-16,-21-21 0,0 22 15,21-1-15,-21 0 0,21-21 0,0 22 16,0-22-16,0 0 0,0 0 15,0 0-15,0 1 0,0-1 16,0 0-16,21-21 0,0 0 0,0 0 16,1 0-16,-1 0 0,0 0 0,0 0 15,21-21-15,-20 21 0,20-21 16,-21-1-16</inkml:trace>
  <inkml:trace contextRef="#ctx0" brushRef="#br0" timeOffset="22775.69">14118 2477 0,'0'0'0,"21"-22"0,43-83 31,-43 83-31,-21 1 16,0 42 15,0 1-31,0-1 0,0 21 16,0-21-16,0 22 0,0-1 15,0 0-15,0 1 0,0-1 0,0-21 16,0 21-16,0 1 15,0-22-15,0 0 0,0 0 0,0 0 16,0 1-16,0-1 0,21-21 0,0 0 16,0 0-16,22 0 0,-22 0 15,0 0-15,21 0 0,1-21 0,-22 21 16,21-22-16,-21-20 0,1 21 0,20 0 16,-21-22-16,0 22 0,0-21 15,-21 0-15,22 20 0,-22-20 0,21 21 16,-21-21-16,0 20 0,0-20 15,0 21-15,0 0 0,21 0 16,-21 42 31,0 21-47,0-21 0,0 0 16,0 22-16,21-1 0,-21 0 0,0 1 15,0-1-15,0 0 0,0 1 0,0-1 16,0 22-16,0-22 0,0 0 15,0 1-15,21 20 0,-21-21 0,21 22 16,-21-1-16,0-20 0,0 20 0,22 1 16,-22-1-16,21-20 15,-21 20-15,0 1 0,0-22 0,0 21 16,21-20-16,-21-1 0,0 22 0,0-22 0,0 0 16,0 1-16,0-1 15,0 0-15,-21-21 0,21 1 0,0-1 16,0 0-16,-21-21 0,-1 0 15,1 0-15,0-42 16,21 20-16,0 1 0,-21-21 16,21 0-16,-21-1 0,21 1 0,0 0 15,0-22-15,0 22 0,0-22 16,0 1-16,0-22 0,0 22 0,0-1 16,21 1-16,0-1 0,-21 1 0,21-1 15,0 1-15,-21 20 0,22 1 16,-1 0-16,0-1 0,0 1 0,0 0 15,0 20-15,1-20 0,-1 21 16,0-21-16,0-1 0,0 22 16,0-21-16</inkml:trace>
  <inkml:trace contextRef="#ctx0" brushRef="#br0" timeOffset="23455.24">14690 1736 0,'-22'0'0,"1"0"16,42 0 46,1 0-62,-1 0 0,21 0 16,0 0-16,1-21 0,20 21 16,1 0-16,20 0 0,1-22 0,21 22 15,0 0-15,0-21 0,-22 0 0,22 21 16,0 0-16,0-21 0,-22 21 16,22 0-16,-21 0 0,0-21 0,-1 21 15,1 0-15,-22 0 0,-20 0 16,20 0-16,-42 0 0,22 0 0,-22-21 15,0 21-15,-21-22 63,21 22-63,-21-21 16</inkml:trace>
  <inkml:trace contextRef="#ctx0" brushRef="#br0" timeOffset="24092.14">17272 1270 0,'0'0'0,"-21"0"0,42 21 47,0-21-47,21 0 0,-20 0 0,20 0 16,0 0-16,1 0 0,-1 0 15,0 0-15,22 0 0,-22 0 0,0 0 16,22 0-16,-22 0 0,1 0 16,-1 0-16,-21 0 0,21 0 0,-20-21 15,-1 21-15,0 0 0,-21-21 16,0 0-1,-21 0-15,0 21 16,-1 0-16,1-22 0,0 22 16,0 0-16,21-21 0,-21 21 15,21-21 1,21 21 0,0 0-16,0 0 0,0 0 15,1 0-15,-1 0 0,0 0 16,-21 21-16,0 0 15,0 1-15,0-1 0,0 0 0,0 0 16,-21 0-16,0 0 0,-1 22 16,1-22-16,-21 0 0,21 0 0,-22 0 15,1-21-15,21 22 0,0-1 0,0-21 16,-1 0-16,1 21 16,21-42-1</inkml:trace>
  <inkml:trace contextRef="#ctx0" brushRef="#br0" timeOffset="24600.08">18754 889 0,'0'0'0,"0"-21"16,-22 42 15,22 0-31,0 0 16,0 22-16,-21-1 0,21 0 0,0 22 15,0-22-15,0 22 0,0-1 16,0 1-16,0-1 0,0 22 0,0-22 16,-21 22-16,0 0 0,0-22 0,21 22 15,-21-22-15,-1 22 0,1-21 16,0-1-16,0-21 0,0 22 0,21-22 15,-21 1-15,-1-1 0,22 0 16,-21-21-16,21 1 0,-21-22 16,21-22-1,0 1-15,0 0 16,21-21-16,0 21 0,1-22 16,-22 1-16,21 0 0,0-1 0,0 1 15,-21-22-15,21 1 0,0-1 16</inkml:trace>
  <inkml:trace contextRef="#ctx0" brushRef="#br0" timeOffset="24927.34">18627 1355 0,'0'0'0,"-22"-43"0,22 22 0,-21-21 0,21 21 15,-21 0-15,21-22 0,0 22 16,0-21-16,0-1 0,0 22 16,0 0-16,0 0 0,21-21 15,0 20-15,22 1 0,-1 0 16,-21 0-16,22 21 0,-1-21 0,0 0 15,22 21-15,-22 0 0,0 0 16,-20 0-16,20 21 0,0 0 16,-21 21-16,1-21 0,-22 22 0,0-22 15,0 21-15,0 1 0,-22-22 16,1 21-16,0-21 0,-21 22 0,-1-22 16,1 0-16,0 0 0,-1 0 15,1 0-15,21 1 0,-21-22 0,-1 21 16,64-42 31,1 21-47,-1-22 0,0 1 15,0 0-15,21 0 0,-20 0 0,20 0 16</inkml:trace>
  <inkml:trace contextRef="#ctx0" brushRef="#br0" timeOffset="25191.19">19410 868 0,'0'21'31,"-21"0"-31,21 0 0,-22 1 0,22-1 16,-21 21-16,21-21 0,0 0 16,-21 22-16,0-22 0,21 0 15,-21 0-15,21 0 0,0 1 0,0-1 16,-21 0-16,-1-21 31,22-21 0,0 0-31,0-1 0,0 1 0,0-21 16,22 21-16,-1-22 0</inkml:trace>
  <inkml:trace contextRef="#ctx0" brushRef="#br0" timeOffset="25375.01">19367 677 0,'-21'-21'16,"0"21"-16,0 0 31,21 21-15,21-21-1,0 0-15,-21 22 16,21-22-16,1 0 0,-1 21 0,0 0 15,0-21-15,0 21 0</inkml:trace>
  <inkml:trace contextRef="#ctx0" brushRef="#br0" timeOffset="25939.44">19664 974 0,'0'0'0,"-21"0"0,-1 0 15,22 21-15,-21-21 16,0 0-16,21-21 31,21 0-31,0-1 16,22 1-16,-22 21 15,0 0-15,0 0 0,0 0 0,1 0 16,-1 0-16,0 0 0,0 0 16,0 0-16,0 21 0,-21 1 15,0-1-15,0 21 0,0-21 16,0 0-16,0 1 0,0 20 0,0-21 15,-21 0-15,0 0 0,0 1 16,0-1-16,21 0 0,-21-21 0,-1 21 16,1-21-16,21 21 0,0-42 31,0 0-15,21 0-16,1 0 0,-1-1 15,0 1-15,0 0 0,21-21 0,-20 21 16,-1-22-16,21 22 15,-21-21-15,0 21 0,1-1 0,-1-20 16,0 42-16,0-21 0,-21 0 16,0 42-1,-21 0 1,0 0-16,0 0 0,-1 22 0,1-22 16,0 21-16,0-21 0,0 22 15,21-22-15,0 21 0,-21-21 0,21 1 16,0-1-16,0 0 0,0 0 15,0 0-15,0 0 0,21-21 0,0 0 16,0 22-16,0-22 16,0 0-16,1 0 0,-1 0 0,0 0 15,21 0-15,-21-22 0,1 1 16,20 0-16,-21 0 0,21 0 0</inkml:trace>
  <inkml:trace contextRef="#ctx0" brushRef="#br0" timeOffset="26211.41">20659 762 0,'0'0'0,"-22"0"0,1 0 15,0 0-15,0 0 16,0 0-16,0 0 0,-1 0 0,1 21 16,-21 0-16,21 22 0,0-22 15,-1 21-15,1 1 0,0-22 0,0 21 16,0 0-16,21 1 0,-21-22 15,21 21-15,0-21 0,0 1 0,0-1 16,0 0-16,0 0 0,21 0 0,0-21 16,0 0-16,0 21 0,22-21 15,-22 0-15,0 0 0,21 0 0,-21 0 16,22-21-16,-22 0 0,21 21 16,-21-21-16,22 0 0,-22 0 0,0-1 15</inkml:trace>
  <inkml:trace contextRef="#ctx0" brushRef="#br0" timeOffset="26852.5">20870 974 0,'-21'42'16,"42"-42"-1,0 0-15,1 0 16,-1 0-16,0 0 0,0 0 15,-21-21-15,21 21 0,0-21 0,1 21 16,-1-21-16,0-1 0,0 1 16,-21 0-16,0 0 15,0 0-15,0 0 0,0-1 16,-21 22 0,0 0-16,0 0 15,-1 0-15,1 22 0,0-1 16,0 0-16,0 21 0,0-21 0,-1 22 15,22-22-15,0 21 0,-21-21 16,21 22-16,0-22 0,0 0 0,0 21 16,0-20-16,0-1 15,0 0-15,21-21 0,1 0 16,-1 0-16,0 0 0,0 0 0,0 0 16,0 0-16,22 0 0,-22-21 15,21 21-15,-21-21 0,22-1 16,-1 1-16,-21 0 0,22-21 0,-22 21 15,21-22-15,-21 1 0,0 0 16,1-1-16,20 1 0,-21 0 0,-21-1 16,21 1-16,0 0 0,-21-1 0,22 22 15,-22-21-15,0 21 0,-22 21 32,1 21-32,0 21 15,0-21-15,21 22 0,-21-1 0,0 21 16,21-20-16,-22 20 0,22-20 15,0 20-15,0-21 0,-21 1 16,21-1-16,0 0 0,0-20 0,0-1 16,0 0-16,21 0 0,1 0 15,-1 0-15,0-21 0,0 0 0,21 0 16,-20 0-16,20 0 0,0-21 16,1 0-16,-1 21 0,0-21 0,-21 0 15,22 0-15,-1-1 0,-21-20 16</inkml:trace>
  <inkml:trace contextRef="#ctx0" brushRef="#br0" timeOffset="27396.2">19198 1884 0,'0'-21'15,"21"21"1,0 0-16,-21 21 15,22 0-15,-1 0 0,0 0 0,21 1 16,-21 20-16,1-21 16,-1 0-16,0 22 0,0-22 0,-21 0 15,0 0-15,0 21 0,21-20 16,-21-1-16,0 0 0,0 0 16,0 0-16,0-42 46,0 0-46,0 0 16,21 0-16,1-1 0,-22-20 16</inkml:trace>
  <inkml:trace contextRef="#ctx0" brushRef="#br0" timeOffset="27627.23">19833 1736 0,'21'-21'0,"-42"42"0,63-64 0,-20 22 15,-1 21-15,-42 0 31,-1 21-31,1 1 0,0 20 0,0-21 16,0 21-16,0-20 0,-22 20 16,22 0-16,0-21 0,-21 22 15,20-1-15,1-21 0,0 22 0,0-22 16,0 0-16,0 21 0,-22 1 16,43-22-16,0 0 15,43-21 1,-22 0-1,0 0-15,0 0 0,21 0 0</inkml:trace>
  <inkml:trace contextRef="#ctx0" brushRef="#br0" timeOffset="28163.16">20214 2096 0,'0'0'0,"0"-22"16,0 1-1,0 0-15,0 0 16,0 0-16,0 0 0,0-1 16,0 1-16,0 0 0,-21 21 15,0 0-15,0 0 16,-1 0-16,1 0 0,0 21 16,0 0-16,0 1 15,0-1-15,21 0 0,-22 21 0,1-21 16,21 1-16,0 20 0,-21-21 15,21 0-15,-21 0 0,21 1 16,0-1-16,0 0 0,21 0 16,0-21-1,0 0-15,1 0 0,-1 0 16,0 0-16,0-21 0,0 21 16,0-21-16,1 0 0,-1 21 0,0-22 15,-21 1-15,21 0 0,0 0 0,-21 0 16,0 0-16,21-22 0,-21 22 15,22 0-15,-22 0 0,0 0 16,0-1-16,0 44 31,0-1-31,0 0 0,0 0 0,0 0 16,0 0-16,-22 22 0,22-22 0,0 0 16,0 0-16,0 0 15,0 1-15,0-1 0,0 0 16,22-21-1,-1 0 1,0 0-16,0 0 0,0 0 16,0 0-16,1-21 0,-1 0 0,0 21 15</inkml:trace>
  <inkml:trace contextRef="#ctx0" brushRef="#br0" timeOffset="29111.65">20828 1778 0,'0'0'0,"0"-21"15,0 0-15,0 0 16,-21 42 15,0 0-31,21 0 0,0 21 0,-22-20 16,22 20-16,-21 0 0,21-21 0,-21 22 16,21-1-16,0-21 0,-21 22 15,21-22-15,-21 0 0,21 0 0,0 21 16,0-20-16,0-1 15,0 0-15,0 0 0,21-21 32,0 0-17,0 0-15,0 0 0,1-21 16,-1 21-16,-21-21 0,21 0 16,0-1-16,-21 1 0,21 0 0,0 0 15,-21 0-15,22 0 0,-1-1 16,0 1-16,-21 0 0,21 21 15,0 0-15,-21 21 32,0 0-32,0 1 15,0-1-15,0 0 16,0 0-16,0 0 0,0 0 16,0 1-16,0-1 15,0 0-15,21-21 31,1 0-31,-1 0 16,0-21-16,-21 0 0,21 21 16,0-22-16,0 1 0,1 21 15,-22-21-15,21 0 0,0 0 0,0 0 16,0-1-16,0 1 16,-21 0-16,22 21 0,-22 21 31,0 0-16,0 1-15,0-1 16,0 0-16,-22-21 0,22 21 0,0 0 16,-21-21-16,21 21 0,0 1 15,0-1-15,0 0 16,21-21 0,1 0-16,-1 0 0,0 0 0,0 0 15,0 0-15,0 0 0,22 0 0,-22-21 16,21 0-16,-21 21 0,1-22 15,20 1-15,-21 0 0,0 0 0,0 0 16,1 0-16,-22-1 16,0-41-16,0 42 0,0 0 15,0-1-15,-22 22 16,1 0-16,0 0 16,0 22-16,21-1 0,-21 0 0,0 0 15,21 0-15,-22 0 0,22 1 16,0-1-16,0 0 0,0 0 0,0 0 15,0 0-15,0 1 0,0-1 16,22-21-16,-1 21 0,0-21 16,0 0-16,0 21 0,0-21 0,1 0 15,20 0-15,-21 0 0,0 0 0,22 0 16,-22 0-16,0 0 0,0-21 0,0 21 16,0-21-16,-21 0 15,22 21-15,-22-22 0,21 22 16,-21-21-16</inkml:trace>
  <inkml:trace contextRef="#ctx0" brushRef="#br0" timeOffset="31612.43">1016 5186 0,'0'0'0,"21"-21"0,-21 0 0,0-1 16,0 1-16,0 0 0,21 0 16,-21 0-16,0 0 0,0-1 0,0 1 15,0 0-15,21 21 0,-21-21 16,0 0-16,0 42 31,0 21-31,0-21 16,0 22-16,0-1 0,0 22 0,-21-1 15,21-21-15,-21 43 0,21-21 16,0 20-16,-21 1 0,21 0 16,0-22-16,0 22 0,0-1 0,0 1 15,0-21-15,0 20 0,0-20 16,0 20-16,0-20 0,0 21 0,0-22 15,0 1-15,-21-1 0,21-21 16,-21 22-16,21-22 0,0-21 0,0 22 16,0-22-16,0 0 0,-22-21 15,22-21 17,0-21-32,0 20 0,0-20 15,22 21-15,-22-43 0,21 22 16,-21-21-16,21 20 0,0-20 0</inkml:trace>
  <inkml:trace contextRef="#ctx0" brushRef="#br0" timeOffset="33047.58">1164 4890 0,'0'0'0,"-21"0"0,21-22 31,21 22 0,0 0-31,22 0 16,-1 0-16,0 0 0,22 0 15,-22 0-15,22 0 0,20 0 0,-20 0 16,-1-21-16,22 21 16,-22 0-16,22 0 0,0 0 0,21 0 0,-1-21 15,22 21-15,-21 0 16,21 0-16,0 0 0,0-21 0,21 21 16,1 0-16,-1 0 0,0 0 15,21 0-15,-21 0 0,1 0 0,-1 0 16,21 0-16,0 0 0,-20 0 15,-1 0-15,0 0 0,0 0 0,-21 0 16,0 0-16,21 0 0,-21 0 16,0 0-16,0 0 0,-21 0 0,21 0 15,-21 0-15,-21 0 16,20 0-16,1 0 0,-21 0 0,21 0 16,-22 0-16,22 0 0,-21 0 15,0 0-15,-1 0 0,-20 0 0,-1 0 16,1 0-16,-22 21 0,0-21 15,1 0-15,-1 0 0,-21 0 0,0 0 16,1 0-16,-22 21 16,0 0-1,0 1 1,0-1-16,0 0 16,0 0-16,0 0 0,0 0 0,0 1 15,0-1-15,0 21 0,-22-21 16,22 0-16,0 22 0,-21-22 0,21 21 15,0 1-15,0-1 0,-21-21 16,21 21-16,-21 22 0,21-22 16,-21 1-16,21 20 0,0 1 0,0-22 15,0 21-15,-21-20 0,21 20 16,0 1-16,-22-22 0,22 0 0,0 22 16,0-22-16,0 1 0,0 20 0,-21-21 15,21 22-15,0-22 0,0 22 16,-21-1-16,21-20 0,0 20 0,-21-21 15,21 22-15,0-22 0,0 1 0,0-1 16,-21 0-16,21 1 0,-21-1 16,-1-21-16,22 21 0,0-20 0,-21 20 15,21-21-15,-21 21 0,0-20 16,21-1-16,0 0 0,-21 0 16,0 0-16,21 0 0,-22-21 0,1 22 15,0-22-15,0 0 0,0 21 0,0-21 16,-1 0-16,-20 0 0,0 0 15,-1 0-15,1 0 0,0 0 0,-1 0 16,-20 0-16,-1 0 0,1-21 0,-1 21 16,1 0-16,-22 0 0,1-22 15,-1 22-15,0 0 0,1 0 16,-22 0-16,0-21 0,21 21 0,-21 0 16,1 0-16,-1 0 0,0 0 0,-21 0 15,0 0-15,0 0 0,0 0 16,0 0-16,0 0 0,0 0 0,21 0 15,-21 0-15,0 0 0,21 0 16,-21 0-16,21 0 0,1 0 0,-1 0 16,0 0-16,0 0 0,0 0 15,22 0-15,-22 0 0,21 0 0,-21 0 16,22-21-16,20 21 0,-21 0 16,22 0-16,-22 0 0,22-21 0,20 21 15,-20 0-15,-1 0 0,22 0 16,0 0-16,-22-21 0,22 21 0,0 0 15,-22 0-15,22 0 0,-1 0 16,22 0-16,-21-21 0,0 21 16,20 0-16,-20 0 0,21 0 15,-21 0-15,20-22 0,1 22 0,-21 0 16,21 0-16,0 0 16,-1 0-16,22-21 0,-21 21 0,0 0 31,21-21-31,-21 21 0,0-21 15,21 0-15,-21 0 16,-1 21-16,1-22 0,0 1 16,-21 21-16,21-21 15,-1 21-15,1-21 0,0 21 16,0 0-16,21-21 16,-21 21-16,0 0 0,21-21 15,0-1 1,0 1-1,0 0 1,0 0 0,21 21-16,0-21 15,0 0-15,0-1 0</inkml:trace>
  <inkml:trace contextRef="#ctx0" brushRef="#br0" timeOffset="34035.53">6371 4699 0,'-21'0'31,"21"21"-31,0 0 16,0 1-1,0-1-15,0 0 16,0 21-16,0-21 0,0 22 0,0-22 15,0 21-15,0 1 0,0-1 16,0 0-16,0 1 0,0-1 0,0 21 16,0-20-16,0-1 0,0 22 15,0-22-15,0 21 0,0-20 0,0 20 16,0 1-16,-21-1 0,21-20 16,0 20-16,0 1 0,0-22 0,0 21 15,0 1-15,0-22 0,0 22 0,0-1 16,0-20-16,0 20 0,-21 1 15,21-1-15,0 1 0,-22-1 16,22-21-16,0 22 0,0-22 0,-21 1 16,21-1-16,0 0 0,-21 1 0,21-22 15,0 21-15,0-21 0,0 0 16,0 1-16,0-44 78,0 1-62,21 21-1,-21-21 48,0 0-48,0 0-15,21 0 16,-21-1-16,22-20 0,-22 21 16,0-21-16,0-43 0</inkml:trace>
  <inkml:trace contextRef="#ctx0" brushRef="#br0" timeOffset="34679.57">6498 5546 0,'0'0'0,"-21"0"0,42 0 31,0 0-15,0-21-16,22 21 0,-22 0 15,0 0-15,21-22 0,1 22 16,-1 0-16,0 0 0,1-21 0,-1 0 16,0 21-16,1 0 0,-1 0 15,-21 0-15,22-21 0,-22 21 0,21 0 16,-21 0-16,0 0 0,1 0 0,-1 0 16,-21 21-1,0 0 1,0 0-1,0 1-15,0-1 16,0 0-16,0 0 16,0 0-16,0 0 0,0 1 15,0-1-15,0 0 0,0 0 16,0 21-16,0-20 0,0 20 0,0-21 16,0 21-16,0-20 0,0-1 15,0 21-15,21-21 0,-21 0 0,0 1 16,0-1-16,0 0 0,0 0 15,0 0-15,0 0 0,0 1 16,-21-22-16,21 21 0,-21-21 16,-22 0-16,22 21 0,0-21 15,-21 0-15,-1 0 0,1 21 16,0-21-16,-1 0 0,-20 0 0,20 0 0,1 0 16,0 0-16,21 0 15,-22 0-15,22 0 0,-21 0 0,21 0 16,-1 0-16,1 0 0,0 0 0,21-21 15,-21 21-15,21-21 16,0 0 0,0-1-16,0 1 15,21 0-15,0 0 16</inkml:trace>
  <inkml:trace contextRef="#ctx0" brushRef="#br0" timeOffset="35663.51">6413 5673 0,'0'-21'0,"0"42"0,-21-42 15,21-1-15,-21 22 0,21-21 16,0 0-16,21 0 16,0 21-16,1 0 0,20-21 15,-21 21-15,21-21 0,1 21 16,20-22-16,-20 22 0,-1 0 0,21 0 15,-20 0-15,-1-21 0,0 21 16,1 0-16,-22 0 0,-21 21 16,-21 1-16,-22-1 0,1-21 15,-21 21-15,-1 0 16,1 21-16,-1-20 0,1-1 0,-1 0 16,1 0-16,20-21 0,1 21 15,21 0-15,-22 1 0,22-22 0,42 0 31,22 0-15,-22 0-16,21 0 0,1 0 0,20 0 16,-21-22-16,22 22 0,-1-21 15,1 0-15,-1 21 0,1-21 16,-22 21-16,22 0 0,-22 0 0,-21 0 16,0 0-16,1 0 0,-44 0 15,-20 0-15,21 21 16,-43-21-16,22 21 0,-21 0 15,-1-21-15,22 22 0,-22-1 0,1-21 16,20 21-16,1 0 0,0-21 0,-1 21 16,22-21-16,0 0 0,21 21 15,42-21 1,-20 0-16,20 0 16,0 0-16,22 0 0,-1-21 0,-20 21 15,41-21-15,-20 21 0,-1 0 16,1-21-16,-22 21 0,0 0 0,1 0 15,-1 0-15,-21 0 0,-42 0 32,-21 0-32,21 0 0,-22 21 0,-20-21 15,20 21-15,1-21 0,-21 21 0,20 1 16,1-22-16,-22 21 0,43-21 16,-21 21-16,0-21 0,20 0 0,1 21 15,42-21 1,1 0-1,-1 0-15,21 0 0,0 0 0,22 0 16,-22 0-16,22-21 0,-1 21 16,-20 0-16,20-21 0,1 21 0,-22 0 15,0 0-15,-21 0 16,22 0-16,-64 0 16,-1 0-16,-20 21 15,0 0-15,-22 0 0,1-21 16,-1 21-16,1 1 0,-1-1 0,1-21 15,-1 21-15,22 0 0,0-21 16,-1 0-16,1 0 0,21 21 0,0-21 16,42 0 15,0 0-31,0 0 0,0 0 0,0 0 16,1 0-16,20-21 0,-21 0 0,0 21 15,22 0-15,-22-21 16,0 21-16,0 0 0,0-21 0,0 21 15,-21-22-15,0 1 16,-21 0 0,0 21-16,0-21 0,0 21 0,0-21 15</inkml:trace>
  <inkml:trace contextRef="#ctx0" brushRef="#br0" timeOffset="38155.57">6477 5567 0,'0'0'0,"-21"0"15,0 0-15,21 21 16,-22 0-16,22 0 16,-21 1-16,21 20 0,0 0 15,0 1-15,-21-1 0,21 0 0,-21 1 16,0-1-16,21-21 0,-21 21 16,21 1-16,-22-22 0,1 21 0,21-21 15,0 1-15,0-1 0,0 0 0,0 0 16,21-21 15,1 0-31,-1-21 0,-21 0 16,21 0-16,0-1 0,-21 1 15,21 0-15,0-21 0,-21-1 16,22 22-16,-1-21 0,-21-22 16,21 22-16,-21 0 0,0-1 0,21 1 15,0 0-15,-21-1 0,0 22 16,0 0-16,21 21 0,1 0 15,-22 21-15,0 22 16,0-22-16,0 21 0,0 0 16,0 1-16,0-1 0,0 0 0,0 1 15,0-1-15,0 0 0,0 1 16,0-1-16,0-21 0,0 0 16,0 1-16,0-1 0,0 0 0,0 0 0,21-21 31,-21-21-16,21 0-15,0 21 0,0-21 0,-21-1 16,21-20-16,1 21 0,-1 0 16,0-22-16,-21 1 0,21 0 0,0-1 15,-21-20-15,0 21 0,0-1 16,21-20-16,-21 42 0,22-22 0,-22 22 16,0 0-16,0 0 0,0 42 15,0 0-15,0 21 16,0 1-16,0-22 0,0 21 0,0 22 15,0-22-15,0 0 16,0 1-16,0-1 0,0 0 0,0-20 16,0 20-16,0-21 0,0 0 0,0 22 15,0-22-15,0 0 16,21-42 15,0 0-31,-21-1 0,21 1 16,0 0-16,-21 0 0,21-21 0,1 20 15,-22-20-15,0 0 0,21-22 16,-21 22-16,21-22 0,0 22 16,-21-21-16,0 41 0,0-20 0,21 21 0,-21 0 15,21 21-15,-21 21 16,0 0-16,0 0 16,0 22-16,0-1 0,0 0 15,0 1-15,0-1 0,0 0 0,0 1 16,0-1-16,0 0 0,0-21 0,0 22 15,0-22-15,0 0 0,0 0 16,0 0-16,-21 1 0,21-1 0,0-42 31,0-1-15,0 1-16,0 0 0,21 0 16,1-21-16,-22 20 0,0-20 0,21 0 15,-21-22-15,21 22 0,-21-22 16,0 22-16,0 0 0,0-1 0,0 1 15,0 0-15,0 21 0,0-1 16,0 44 0,0 20-16,0-21 0,0 21 0,21 1 15,-21-1-15,0 22 0,21-22 16,-21 0-16,0 1 0,0-1 0,0 0 16,0 1-16,0-1 0,0-21 15,0 0-15,0 0 0,0 1 0,0-1 16,21-21 15,1-21-31,-22-1 0,21 1 16,0 0-16,-21 0 0,0-21 0,21 20 15,-21-20-15,21 21 0,-21-21 16,0-1-16,0 1 0,0 0 0,0 20 16,0 1-16,0 0 0,0 0 15,0 42 1,0 0-16,0 0 0,0 22 0,0-22 15,0 21-15,0 1 0,0-1 16,-21-21-16,21 21 0,-21 1 0,0-22 16,21 0-16,-21 21 0,21-20 15,0-1-15,-22-21 0,1 21 16,21 0-16,-21-21 0,0 0 0,0 0 16,0 0-1,-1 0 1,1-21-16,0 21 0,0-21 0,0 21 15,-22-21-15,22 21 0,-21-22 0,0 22 16,-22-21-16,22 21 0,-1 0 16,1 0-16,-21 0 0,41-21 0,-20 21 15,0 0-15,21 0 16,-1 0-16,1 0 0,21 21 16,43-21-1,-22 0-15,0 21 16,21-21-16,1 0 0,-1 0 0,21 0 15,-20 0-15,20 0 0,-20 0 16,20 0-16,-21-21 0,1 21 0,20 0 16,-42 0-16,22 0 0,-22-21 0,0 21 15,-63 0 1,21 0-16,-22 0 0,-20 0 16,20 0-16,-20 21 0,-22-21 0,43 0 15,-22 21-15,1-21 0,21 0 16,-1 0-16,1 22 0,21-22 0,0 0 15,-1 0-15,65 0 32,-22 0-32,21 0 0,1 0 0,-1 0 15,21 0-15,1 0 0,-1 0 16,1-22-16,-1 22 0,1-21 0,-22 21 16,22-21-16,-22 21 0,0-21 0,1 21 15,-1 0-15,-21-21 0,-21 0 16,0-1-16,-21 22 15,0 0-15,-21 0 0,-1-21 16,-20 21-16,-1 0 0,1 0 16,-1 0-16,1 0 0,-1 0 0,1 0 15,20 0-15,1 0 0,21 0 16,0 0-16,0 0 0,42 0 16,21 0-1,0 0-15,1-21 0,-1 21 16,0-21-16,22 21 0,-1-21 0,1 21 15,-22-21-15,22 21 0,-22-22 16,0 22-16,1 0 0,-22-21 16,0 21-16,0 0 0,-42 0 15,0 0-15,-21 0 16,-22 0-16,22 0 0,-22 0 0,-20 0 16,20 0-16,1 21 0,-1-21 15,1 0-15,-1 0 0,22 22 0,-1-22 16,22 0-16,0 0 0,0 0 0,42 0 31,21 0-31,1 0 0,-1 0 16,22-22-16,-22 1 0,21 21 15,1-21-15,-1 0 0,1 0 0,-1 0 16,1 21-16,-22-22 0,1 1 0,-22 21 16,0 0-16,-21-21 0,-21 21 15,-22 0-15,1 0 16,-21 0-16,-1 0 0,-21 0 15,1 21-15,20-21 0,-20 0 0,20 21 16,1-21-16,20 0 0,1 0 16,21 22-16,0-22 0,-1 0 15,65 0 1,-22 0-16,21 0 16,1-22-16,20 22 0,-21-21 0,22 0 15,-1 21-15,1-21 0,21 0 16,-43 0-16,21-1 0,1 22 15,-43-21-15,21 0 0,-20 21 0,-1 0 16,-21-21-16,-21 21 0,-22 0 16,1 0-16,0 0 0,-22 0 15,1 0-15,-1 0 0,1 0 16,-1 0-16,1 0 0,20 0 0,1 21 16,0-21-16,20 0 0,1 0 15,0 0-15,42 0 16,0 0-1,22 0-15,-1 0 0,0 0 0,1-21 16,20 21-16,1-21 0,-1 21 16,-20-21-16,20 21 0,-21 0 0,1 0 15,-22-22-15,0 22 0,0 0 0,-42 0 16,-21 0 0,-1 0-16,1 0 0,0 22 15,-22-22-15,1 21 0,-1-21 0,22 21 16,0-21-16,-1 0 0,1 21 15,21-21-15,42 0 32,21 0-32,-21 0 0</inkml:trace>
  <inkml:trace contextRef="#ctx0" brushRef="#br0" timeOffset="38875.24">8191 4995 0,'0'0'0,"0"-21"0,0 0 16,0 0-16,0 0 0,0 0 15,0-1-15,0 1 16,0 0-16,22 21 16,-22 21 15,0 22-31,0-1 15,0 0-15,0 1 0,0-1 0,0 21 16,0-20-16,0 20 0,0 1 0,0-1 16,0 22-16,0 0 0,0-22 15,0 22-15,0-1 0,0 1 0,0-21 16,0 20-16,0-20 0,21-1 0,-21 22 16,0-22-16,0 22 0,0 0 15,0-22-15,0 22 0,0-22 0,0 1 16,-21 21-16,-1-22 0,1 1 15,0-1-15,21 1 0,-21-22 16,0 21-16,21-20 0,0 20 0,-21-20 16,21-22-16,0 21 0,0-21 0,0 0 15,0-42 17,0 0-32,0 0 0,0 0 0,0 0 15,0-22-15,0 1 0,0 0 0,0-1 16,0 1-16,0 0 0,0-22 15,0 1-15,0-1 0</inkml:trace>
  <inkml:trace contextRef="#ctx0" brushRef="#br0" timeOffset="39535.86">8234 4995 0,'0'-21'32,"-21"21"-1,21 21-31,-22 1 0,-20-1 0,21 0 15,0 0-15,0 21 0,-22-20 16,22 20-16,0-21 0,-21 21 0,20 1 16,-20-22-16,0 21 0,21 1 15,-22-22-15,22 21 0,-21-21 0,21 0 16,-1 1-16,1-1 0,21 0 16,0 0-16,-21-21 0,21-21 46,21 0-46,0 0 0,1 21 0,-1-22 16,0-20-16,21 21 0,-21 0 16,22 0-16,-22-22 0,21 1 0,1 0 15,-1-1-15,-21 1 0,21 0 0,1-1 16,-1-20-16,0 20 0,-20 1 16,-1 0-16,0 21 0,0-1 0,0 1 15,-21 0-15,21 21 0,1 21 31,-22 0-31,21 22 0,-21-1 16,0 0-16,0 1 0,21-1 0,0 0 16,-21 1-16,21-1 15,-21 0-15,0 1 0,0-1 0,21-21 16,1 0-16,-22 1 0,21-1 0,-21 0 16,0 0-16,0 0 0,21-21 15,-21 21-15,21-21 16,0 0-1,0-21 1,-21 0-16,22 0 0,-1 21 16,-21-21-16,21 21 0,0-21 0</inkml:trace>
  <inkml:trace contextRef="#ctx0" brushRef="#br0" timeOffset="40643.37">10816 4636 0,'0'0'0,"0"-22"0,21 22 15,0 0 1,-21-21-16,0 0 0,0 0 15,0 0 1,-21 21 31,0 0-47,0 0 0,0 21 0,-22 0 16,22 0-16,-21 0 0,0 22 0,-1-1 15,1 22-15,0-1 0,-1 1 16,22 20-16,-21-20 0,-1 20 0,22-20 15,0 21-15,0-22 0,0 22 16,21-1-16,0-20 0,0 84 16,0-63-16,21-43 0,0 22 0,0-1 15,0-21-15,1 1 16,20-22-16,-21 21 0,21-21 0,1 1 16,-22-1-16,21-21 0,-21 21 0,22-21 15,-22 0-15,0 0 0,21 0 16,-20 0-16,-1 0 0,0 0 0,0-21 15,-21 0-15,21-1 0,0 1 0,1 0 16,-1-21-16,0 21 0</inkml:trace>
  <inkml:trace contextRef="#ctx0" brushRef="#br0" timeOffset="41511.62">11049 5165 0,'0'-43'31,"-21"43"-31,0 0 16,-1 0-1,1 0 1,21 22-16,-21-1 0,21 0 0,0 21 16,-21-21-16,21 22 0,-21-1 15,21 0-15,-21 1 0,21-1 0,0 0 16,0 1-16,0-1 0,0 0 15,-22 1-15,22-1 0,0-21 16,0 22-16,0-22 0,22 0 0,-1 0 16,0 0-16,0-21 0,0 0 15,0 0-15,1 0 0,20 0 0,-21 0 16,21-21-16,1 21 0,-22-21 0,21 0 16,1 0-16,-22-22 0,21 22 15,-21-21-15,0-1 0,1 1 0,-1 0 16,-21-1-16,0 1 0,0 0 15,0-1-15,0 1 0,0 0 0,-43-22 16,22 22-16,0 21 0,0 0 16,-21-1-16,20 1 15,-20 21-15,0 0 0,21 0 0,-22 0 16,1 0-16,21 21 0,-22 1 16,22-1-16,0 0 0,0 0 0,0 21 15,21-20-15,-21-1 0,21 21 0,0-21 16,0 22-16,0-22 0,21 0 15,0 21-15,0-21 0,0 1 0,22-1 16,-22 0-16</inkml:trace>
  <inkml:trace contextRef="#ctx0" brushRef="#br0" timeOffset="41818.28">11642 5694 0,'21'0'15,"-21"21"1,0-42 31,21 21-47,-21-21 16,21 21-1,-21 21 1,0 0-16,0 0 15,0 22-15,0-22 0,0 0 0,-21 21 16,0-21-16,0 22 0,-22-22 16,22 21-16,-21-21 0,-1 22 0,1-22 15,0 0-15,21-21 0,-1 21 16,1-21-16</inkml:trace>
  <inkml:trace contextRef="#ctx0" brushRef="#br0" timeOffset="42170.86">12552 5334 0,'0'0'16,"21"0"15,0 0-31,0 0 0,0 0 0,22 0 16,-22 0-16,21 0 0,-21 0 16,22-21-16,-1 21 0,0 0 15,-20 0-15,20 0 0,-21 0 0,0 0 16,0 0-16,1 0 15,-1 0 1,-21-21 0,21 21-1,0 0-15,0 0 0</inkml:trace>
  <inkml:trace contextRef="#ctx0" brushRef="#br0" timeOffset="42411.49">13610 5144 0,'0'0'16,"21"-22"-1,0 22-15,1 0 0,-1 0 0,0 0 16,0 0-16,0 0 0,0-21 0,1 21 16,-1 0-16,0 0 0,0 0 15,0 0-15,22 0 0,-22 0 0,0 0 16,0 0-16,0 0 15,-21-21 1,-21 21-16,0 0 16,0 0-16,0 0 0,-1 0 15</inkml:trace>
  <inkml:trace contextRef="#ctx0" brushRef="#br0" timeOffset="42906.89">13610 5080 0,'0'0'0,"-21"21"16,0 0-16,0 1 0,21-1 15,-22 0-15,1 0 0,0 0 0,0 0 16,21 22-16,-21-22 0,0 0 16,-1 0-16,1 0 0,21 1 15,0-1-15,-21-21 0,21 42 16,21-42 15,0 0-15,1 0-16,-1 0 0,21-21 15,-21 21-15,0-21 0,1 21 16,-1 0-16,21 0 0,-21 0 16,0 0-16,22 0 0,-22 0 0,0 0 15,0 0-15,0 0 0,1 0 0,-1 21 16,0 0-16,0-21 0,0 21 16,0 0-16,1 1 0,-1-1 0,0 0 15,-21 0-15,0 0 0,0 22 16,0-22-16,0 0 0,0 0 15,-21 0-15,0 0 0,-22 1 0,22-1 16,0 0-16,-21-21 0,-1 21 16,1 0-16,0-21 0,-1 0 0,1 0 15,0 0-15,-22 0 0,22 0 16,-1 0-16,1 0 0,21 0 0,-21 0 16,20 0-16,1 0 0,0 0 0,0 0 15,63 0 16,-21-21-31,1 21 0,20-21 0,0 21 16,-21-21-16,22 0 0,-1-1 16,22 22-16,-22-21 0</inkml:trace>
  <inkml:trace contextRef="#ctx0" brushRef="#br0" timeOffset="44059.39">14605 5355 0,'21'-21'0,"-42"42"0,42-63 0,-42 42 16,0 0 0,0 0-16,-1 0 0,1 0 0,0 0 15,0 0-15,-43 42 0,43-21 16,0 1-16,-21-1 16,21 0-16,-1 0 0,-20 0 0,21 22 15,0-22-15,0 21 0,21-21 16,0 0-16,0 22 0,0-22 0,0 0 15,0 0-15,0 0 0,0 1 0,21-22 16,0 21-16,21-21 0,-21 21 16,1-21-16,20 0 0,-21 0 0,21 0 15,-20 0-15,20 0 0,-21 0 16,0-21-16,0 21 0,1-21 0,-22-1 16,21 1-16,-21 0 0,0 0 0,0 0 15,0 0-15,0-1 0,-21-20 16,-1 21-16,22-21 0,0 20 0,0-20 15,0 21-15,0 0 0,0 0 0,0-1 16,0 1-16,22 0 16,20 0-16,-21 0 0,21 21 0,-20-21 15,20 21-15,0 0 0,1-22 16,-1 22-16,-21 0 0,21 0 0,1 0 16,-1 22-16,-21-22 0,0 21 0,1 0 15,-1 0-15,-21 0 0,0 0 16,0 1-16,0 20 0,0-21 0,0 0 15,-21 0-15,-1 22 0,1-22 16,0 0-16,-21 21 0,21-20 16,21-1-16,-22 0 0,22 0 0,-21 0 15,21 22-15,0-22 16,0 0-16,21-21 0,1 21 16,-1-21-16,0 0 0,0 0 0,0 0 15,22 0-15,-1 0 0,-21 0 16,21-21-16,1 21 0,-22-21 0,21 0 15,-21-1-15,22 1 0,-22 0 0,0 0 16,-21 0-16,0-22 0,0 22 16,0-21-16,0 0 0,0 20 0,0-20 15,-21 21-15,0-21 16,0 20-16,-1 1 0,-20 0 0,21 21 16,-21-21-16,20 21 0,-20 0 0,21 0 15,0 0-15,0 0 0,21-21 16,42 21-1,-21 0 1,0 0-16,22 0 0,-1 0 0,0 0 16,1 0-16,20 0 0,-21 0 0,1 0 15,-1 0-15,0 0 0,1 0 16,-22 0-16,21 0 0,-21 0 0,1 0 16,-1 21-16,0-21 0,-21 21 15,0 0-15,0 0 16,0 1-16,0-1 15,-21 0-15,0 0 16,-1 0-16,1 0 0,21 1 0,0-1 16,-21 0-16,21 0 0,0 0 0,0 0 15,0 1-15,0-1 16,0 0-16,21 0 0,0-21 16,1 0-16,-1 0 15,0 0-15,0 0 0,0 0 0,0 0 16,1 0-16,-1 0 0,0-21 15,21 0-15,-21 0 0,1-1 0,-1 1 16,0 0-16,-21 0 0,0-21 0,21 20 16,-21-20-16,0 0 15,0 21-15,0-22 0,0 22 0,-21 0 16,21-21-16,-21 20 0,0 22 0,-22-21 16,22 21-16,0 0 0,-21 0 15,20 0-15,1 0 0,0 0 0,-21 21 16,21-21-16,21 22 0,-22-22 15,22 21-15,-21-21 0,21 21 0,0 0 16,21-21 0,1 0-16,-1 0 15,0 0-15,0 0 0,21 0 0,-20 0 16,-1 0-16</inkml:trace>
  <inkml:trace contextRef="#ctx0" brushRef="#br0" timeOffset="44503.78">16298 4530 0,'0'0'0,"-21"0"0,-21 0 31,63 21-15,0 0-16,0 0 15,22 0-15,-1 1 16,0-1-16,1 21 0,-1 0 0,0 1 16,22 20-16,-22-20 0,0 20 15,22 1-15,-22-22 0,1 21 16,-1 1-16,-21-22 0,0 22 0,0-22 16,1 0-16,-22 22 0,0-22 0,0 22 15,0-22-15,0 0 0,-22 1 0,1 20 16,-21-20-16,0-1 0,-1 0 15,-20-21-15,-1 22 0,-20-1 0,20-21 16,-21 22-16,22-22 0,-22 0 16,43 0-16,-22-21 0,1 21 0,21 0 15,-1 1-15,22-22 0,0 21 16,0-21-16,0 0 0,-1 0 0,22 21 16,0-42 15,22 0-16,-22-1-15</inkml:trace>
  <inkml:trace contextRef="#ctx0" brushRef="#br0" timeOffset="45585.36">868 9758 0,'0'0'0,"0"-21"0,0 0 0,0-1 16,0 1-16,0 0 0,0 0 16,0 0-16,-21 42 31,21 0-31,-22 21 15,22 1-15,-21 20 0,21 1 16,0-1-16,-21 43 0,0-21 0,0 21 16,0 21-16,-1-22 0,1 1 15,21 0-15,-21 0 0,0 21 0,21-21 16,-21 0-16,21-1 16,0 1-16,-21 0 0,21 0 0,0-21 15,0-1-15,-22 22 0,22-42 16,0 20-16,0-20 0,0-1 0,0 1 15,0-22-15,0 0 0,0-20 16,0-1-16,0 0 0,22-21 16,-1-42-16,0 20 15,-21-20-15,21 0 0,0-1 16,0-20-16,-21-1 0,22 1 0,-1-1 16,0-20-16,-21-1 0,21 0 15</inkml:trace>
  <inkml:trace contextRef="#ctx0" brushRef="#br0" timeOffset="46651.9">825 9843 0,'0'0'0,"0"-43"0,-42-41 31,42 62-31,0 1 15,0 0 1,21 21-16,0-21 0,1 21 0,-1-21 16,21 21-16,-21-21 0,22 21 15,20-22-15,1 22 0,20-21 0,-20 21 16,42 0-16,-22 0 16,22-21-16,0 21 0,0 0 0,21-21 15,0 21-15,21 0 0,0 0 0,0-21 16,22 21-16,-22-21 0,21 21 0,0 0 15,1 0-15,-1-22 0,0 22 16,-20 0-16,20-21 0,-21 21 0,21 0 16,-20 0-16,20-21 0,-42 21 15,21 0-15,0 0 0,-21 0 16,0-21-16,0 21 0,0 0 0,0 0 16,0 0-16,-21-21 0,0 21 15,-21-21-15,20 21 0,-20 0 0,0 0 16,-22-22-16,22 22 0,-22 0 0,1 0 15,-1 0-15,-20 0 0,-1 0 16,0 0-16,1 0 0,-22 0 16,0 22-16,0-22 0,0 21 0,-21 0 0,0 0 15,0 0-15,0 0 16,0 1-16,0-1 16,-21 0-16,21 0 0,-21 21 0,21-20 15,0 20-15,0 0 0,0 1 16,0-1-16,-21 0 0,21 1 0,0-1 15,0 0-15,0 22 0,0-22 16,0 0-16,0 22 0,0-22 0,0 22 16,0-1-16,0 1 0,0-1 0,0 1 15,21-1-15,-21 1 0,0-22 16,0 22-16,0-1 0,0-21 0,0 22 16,0-22-16,0 22 0,0-22 0,0 22 15,0-1-15,-21-21 0,21 22 16,-21-1-16,0-20 0,21 20 15,-22-20-15,1-1 0,21 0 0,-21 1 16,0-1-16,21 0 0,-21 1 0,0-1 16,-1 0-16,1-21 0,0 22 15,0-1-15,0-21 0,0 22 0,-1-22 16,1 0-16,0 0 0,-21 0 16,21 0-16,-22 1 0,22-1 0,-21-21 15,-1 21-15,1-21 0,-21 0 16,-1 0-16,1 0 0,-1 21 0,-21-21 0,22 0 15,-22 0-15,-21 0 0,22 0 16,-22 0-16,0 0 0,0 0 0,-21 0 16,0 0-16,0 0 0,-21 0 15,21 0-15,-21 0 0,0 0 16,0 0-16,-1 0 0,1 0 0,-21 0 16,21 0-16,0 0 0,-1 0 15,1 0-15,0 0 0,0 0 0,21 0 16,-21 21-16,21-21 0,0 0 15,0 0-15,0 0 0,-21 21 0,21-21 16,0 22-16,-22-22 0,44 0 16,-22 0-16,42 21 0,-21-21 0,43 0 15,-22 0-15,21 0 0,22 0 16,0 0-16,21 0 0,-1 0 16,1 0-16,42-21 15,1-1 1,20 22-16,-21 0 15,0-21-15,0 21 0,22-21 0,-22 0 16,0 21-16,21-21 0,-20 0 16,-1-1-16</inkml:trace>
  <inkml:trace contextRef="#ctx0" brushRef="#br0" timeOffset="47191.89">804 11409 0,'0'0'0,"-21"0"0,0 0 16,0-21-16,0 21 0,-1 0 16,1 0-16,0 0 15,42 0 16,0 0-31,1 0 16,20 0-16,-21 0 0,21 0 16,22 0-16,-22 0 0,22 0 15,20 0-15,1 0 0,21 0 16,0 0-16,0-21 0,21 21 0,0 0 16,169-22-16,-127 1 0,1 21 15,20 0-15,1-21 0,-1 21 16,22 0-16,-22 0 0,22-21 0,-22 21 15,22 0-15,-21 0 0,-1 0 16,1-21-16,-1 21 0,-42 0 16,22 0-16,-22 0 0,-21 0 0,0-21 15,0 21-15,-21 0 0,-1 0 0,-20 0 16,0 0-16,-22 0 0,1-22 16,-1 22-16,-20 0 0,-22 0 15,21 0-15,-21 0 0,0 0 0,1 0 16,-1 0 15,-42 0 16,-22 0-47</inkml:trace>
  <inkml:trace contextRef="#ctx0" brushRef="#br0" timeOffset="47625.09">2349 11557 0,'0'0'0,"22"-127"31,-22 106-31,0 0 16,21 21-16,-21 21 15,0 21-15,0-21 0,0 1 0,0 20 16,0 0-16,0 1 0,21-1 15,-21 21-15,0-20 0,0-1 0,0 22 16,0-22-16,0 0 0,0 1 16,0-1-16,0-21 0,0 21 0,0-20 15,0-1-15,21-21 0,-21 21 16,21-21 0,-21-21-1,0 0-15,21-1 0,-21 1 0,22-21 16,-1 21-16,-21-22 0,0 1 0,0 0 15,21-1-15</inkml:trace>
  <inkml:trace contextRef="#ctx0" brushRef="#br0" timeOffset="48054.87">2603 11303 0,'0'0'0,"0"-21"15,22 0 1,20 21-16,-21-21 15,21 21-15,1 0 0,20-22 16,-20 22-16,20 0 0,1 0 0,-1 0 16,-21 0-16,22 0 0,21 0 15,-22 0-15,1 0 0,-1 0 0,1 0 16,-1 22-16,-21-1 0,22 21 16,-22-21-16,1 0 0,-22 22 0,0-22 15,0 21-15,0-21 0,0 22 0,-21-1 16,22-21-16,-22 22 0,0-22 15,0 0-15,0 21 0,0-21 0,0 1 16,0 20-16,0-21 0,0 0 16,0 0-16,-22 1 0,1-1 0,0 0 15,-21 21-15,21-21 0,-22 1 16,1-22-16,0 21 0,-22 0 16,22 0-16,-1-21 0,-20 21 0,21-21 15,-22 0-15,22 21 0,-22-21 16,22 0-16,0 22 0,-1-22 0,1 0 15,21 0-15,-22 0 0,22 0 0,0 0 16,0-22-16,0 1 0,21 0 16,0 0-16,0 0 0,0 0 15,0-22-15,0 22 0,0 0 16</inkml:trace>
  <inkml:trace contextRef="#ctx0" brushRef="#br0" timeOffset="49083.76">2603 11451 0,'0'0'0,"-42"0"0,21 0 0,-21-42 31,42 21-31,21 21 0,0-21 0,21 21 16,1-22-16,20 22 0,-21-21 0,22 21 16,21 0-16,-22 0 0,1 0 15,-1 0-15,1 0 0,-1 0 16,1 0-16,-1 0 0,-21 0 0,-20 21 15,20-21-15,-42 22 0,0-1 16,0 0-16,-21 0 0,-22 21 0,1-20 16,0-1-16,-22 0 0,1 0 15,-22 21-15,0-20 0,1-1 0,-1 21 16,0-21-16,1 0 0,20-21 16,22 22-16,0-1 0,-1-21 0,43 21 15,21-21 1,22 0-16,-1 0 0,0 0 15,22 0-15,-1 0 0,22 0 16,-21 0-16,-1 0 0,1 0 16,-1 0-16,1 0 0,-1 0 0,1 0 15,-22 0-15,0 0 0,1-21 0,-1 21 16,0 0-16,-21 0 0,-42 0 16,0 0-1,-21 0-15,-1 0 0,-20 0 16,21 21-16,-43 0 0,21-21 0,-20 21 15,-1 0-15,0 1 0,1-1 0,20 0 16,1 0-16,20-21 0,1 21 16,21-21-16,0 21 0,42-21 15,0 0-15,21 0 16,1 0-16,20 0 0,-20 0 0,41 0 16,-20 0-16,-1-21 15,22 21-15,-22-21 0,22 0 0,-21 0 16,-1 21-16,22-21 0,-43-1 0,22 1 15,-22 21-15,-21-21 0,0 0 16,-21 0-16,-21 0 0,0 21 16,-21 0-16,-1 0 0,-20 0 15,-1 0-15,1 0 0,-1 0 0,1 0 16,-22 0-16,22 0 0,-1 0 0,22 0 16,-22 0-16,43 0 0,-21 0 15,21 0-15,21-22 16,21 1-16,21 0 15,0 0-15,-20 0 0,20 0 16,21-1-16,-20-20 0,-1 21 0,0-21 16,-20-1-16,20 22 0,-21-21 15,0 21-15,0-1 0,-21 1 16,-21 42 0,0 1-16,-21-1 0,21 0 0,-22 0 15,1 21-15,0-20 0,-1 20 16,1-21-16,21 0 0,-22 0 0,22 1 15,21-1-15,0 0 16,43-21-16,-22 0 0,21 0 16,0 0-16,22 0 0,-1 0 0,-20-21 15,20 21-15,1-21 16,-1 21-16,-20-22 0,-1 1 0,0 21 16,-21 0-16,1-21 0,-44 21 15,1 0-15,0 0 16,-21 21-16,-22-21 0,22 21 0,-22 1 15,22-1-15,-21 0 0,20 0 16,-20 0-16,20 0 0,1 1 16,0-1-16,-1 21 0,1-21 0,21 0 15,21 1-15,0-1 0,0 0 0,0 0 16,21-21-16,0 0 0,0 0 0,22 0 16,-22 0-16,21 0 15</inkml:trace>
  <inkml:trace contextRef="#ctx0" brushRef="#br0" timeOffset="49701.9">1143 13081 0,'0'0'0,"-21"0"0,0 0 32,63 0-17,-21 0-15,43-21 0,-22 21 16,43 0-16,-1 0 0,1 0 0,0 0 16,20 0-16,-20 0 0,21 0 15,0 0-15,21 0 0,0-21 0,21 21 16,-21 0-16,21 0 0,0 0 15,0 0-15,1 0 0,-1 0 0,21 0 16,-21 0-16,22 0 0,-22 0 0,0 0 16,0 0-16,0 0 0,0 0 15,1 0-15,-22 0 0,0 0 16,-22 0-16,1 0 0,0 0 0,-21 0 16,-1-21-16,1 21 0,-21 0 15,-22-22-15,21 22 0,-20-21 0,-22 21 16,21 0-16,-21-21 0,1 21 15,-22-21-15,0 0 32,-22 21-32,1 0 15,0 0-15,0 0 0,-21-21 16,20 21-16,-20 0 0,0 0 0,-1-22 0,1 22 16,21-21-16</inkml:trace>
  <inkml:trace contextRef="#ctx0" brushRef="#br0" timeOffset="50063.63">5059 12742 0,'0'-21'0,"-43"21"15,65 0 1,-1 0 0,0 21-16,0-21 0,0 0 0,22 0 15,-1 0-15,-21 22 0,21-22 16,1 0-16,-1 0 0,22 0 0,-22 0 15,0 21-15,1-21 0,-1 0 16,0 0-16,-21 21 0,22-21 0,-22 0 16,0 21-16,0 0 0,-21 0 15,0 1-15,0-1 16,-21 0-16,-21 0 0,21 0 0,-22 0 16,1 1-16,-22 20 0,22-21 0,0 21 15,-22-20-15,22 20 0,0-21 16,-22 21-16,22-20 0,-1-1 0,1 21 15,0-21-15,-43 22 0,64-43 16,0 21-16,0 0 0,-1-21 16,1 0-16,42-21 31,1 0-31,-1-1 0</inkml:trace>
  <inkml:trace contextRef="#ctx0" brushRef="#br0" timeOffset="50784.94">10499 9186 0,'0'0'0,"0"-21"0,21 21 16,-21-21-16,21 0 0,0 21 15,-21-21-15,0 0 0,0-1 16,0 1 0,-21 21-1,0 0-15,0 21 0,-1 1 16,-20-1-16,0 21 0,21-21 15,-22 43-15,1-22 0,21 0 0,-22 22 16,22-1-16,-21 22 0,21-21 0,0 20 16,-1 1-16,1-22 0,0 22 15,21-21-15,-21 20 0,21-20 0,0 20 16,0-20-16,0-1 0,0 22 0,21-21 16,0-1-16,0-21 0,1 1 15,20 20-15,-21-42 0,21 22 0,1-22 16,-1 0-16,0 0 0,-20-21 15,20 0-15,0 0 0,1 0 16,-1 0-16,0-21 0,1 0 0,-1 0 16,0 0-16,1-22 0,-1 22 0</inkml:trace>
  <inkml:trace contextRef="#ctx0" brushRef="#br0" timeOffset="51211.7">10964 9589 0,'0'0'0,"-21"0"0,0 0 16,21-22-1,21 22-15,21-21 16,1 21-16,-1 0 0,0 0 15,1-21-15,20 21 0,-20 0 0,-1 0 16,21-21-16,-20 21 0,-1 0 0,22 0 16,-43 0-16,21 0 15,-63 0 1,0 21 0,-22-21-16,1 0 0,21 21 15</inkml:trace>
  <inkml:trace contextRef="#ctx0" brushRef="#br0" timeOffset="51680.43">11028 9567 0,'0'0'0,"-21"0"0,-1 0 16,1 0-1,0 22 1,21-1-16,0 0 16,-21 0-16,21 0 0,-21 0 0,21 1 15,0-1-15,0 0 0,-21 0 0,21 0 16,-22-21-16,22 21 0,-21-21 15,21 22-15,-21-22 16,42 0 31,0-22-47,1 22 16,20-21-16,-21 21 0,21 0 0,1-21 15,20 21-15,-20 0 0,20 0 0,-21 0 16,22 0-16,-22 0 0,22 0 15,-22 21-15,0 0 0,-20 1 0,20-1 16,-21 0-16,0 0 0,-21 0 0,0 0 16,0 1-16,-21-1 0,0 21 15,-21-21-15,-1 0 0,1 1 0,-22-1 16,22 0-16,-21 0 0,-1 0 16,1 0-16,-1-21 0,1 22 15,20-22-15,1 0 0,0 0 0,-1 0 16,1 0-16,21 0 0,0 0 0,21-22 31,21 22-15,0 0-16,21-21 0,1 0 0,-1 0 15,0 21-15,22-21 0,-22 0 16</inkml:trace>
  <inkml:trace contextRef="#ctx0" brushRef="#br0" timeOffset="52707.84">12128 9589 0,'0'0'16,"22"0"-16,-22-22 0,0 1 0,-43 21 31,22 21-31,0 1 0,0-1 16,0 0-16,-22 21 0,1 22 15,21-22-15,0 0 0,-1 1 16,1-22-16,21 21 0,0 1 0,0-22 15,0 0-15,0 21 0,0-21 0,0 1 16,21-1-16,1-21 16,-1 21-16,0-21 0,21 0 0,-21 0 15,22 0-15,-1 0 0,-21 0 0,22 0 16,-1-21-16,-21 21 0,21-21 0,-20-1 16,-1 1-16,-21 0 15,0 0-15,0 0 0,0-22 0,0 22 16,-21 0-16,-22-21 0,22-1 15,-21 22-15,-1-21 0,22 0 0,-21 20 16,21-20-16,0 21 0,21-21 16,0 20-16,0 1 0,0 0 0,21 0 15,21 0-15,22 0 0,-1-1 16,-21 22-16,1 0 0,20 0 16,-20 0-16,-1 0 0,21 0 15,-20 22-15,-1-1 0,-21 0 0,0 21 16,1-21-16,-1 22 0,-21-1 0,0 0 15,0-20-15,0 20 0,0 0 16,-21-21-16,21 22 0,-22-22 0,22 0 16,-21 0-16,21 0 0,0 1 0,0-1 15,0 0-15,0 0 16,21-21-16,1 0 0,-1 0 16,0 0-16,21 0 0,-21 0 0,1 0 15,20 0-15,-21-21 0,21 0 16,-20 21-16,-1-21 0,21-1 15,-42 1-15,0 0 0,21 0 0,-21 0 16,0-22-16,-21 22 0,0-21 16,0 0-16,0-1 0,-22 22 0,1-21 15,0 21-15,-1-1 0,22 1 0,-21 21 16,21 0-16,-1-21 0,1 21 16,42 0-1,1-21-15,20 21 16,-21 0-16,21 0 0,22 0 15,-22 0-15,1 0 0,20 0 0,-21 0 16,22 0-16,-22 0 0,1 0 0,-1 0 16,0 21-16,1 0 15,-22 0-15,0 1 0,-21-1 0,0 21 16,0-21-16,0 0 0,0 22 0,-21-22 16,0 0-16,-1 21 0,22-20 15,0-1-15,-21 0 0,21 0 0,0 0 16,0 0-16,0 1 0,21-1 0,22-21 15,-22 21-15,21-21 0,-21 0 16,22 0-16,-1 0 0,0 0 0,1 0 16,-1 0-16,-21 0 0,22-21 0,-1 21 15,-21-21-15,21-1 0,-20-20 16,-1 21-16,0-21 0,-21-1 16,0 1-16,0 0 0,0-1 0,0 1 15,0-22-15,-21 22 0,0 21 16,-22-21-16,22 20 0,-21 1 0,-1 21 15,1 0-15,0 0 0,-1 0 0,1 0 16,-21 0-16,20 0 0,1 21 16,0 1-16,20-1 0,1 21 0,0-21 15,21 0-15,0 22 0,0-22 16,21 21-16,0-21 0,22 1 0,-22 20 16,21-21-16,1 0 0,-1 0 0</inkml:trace>
  <inkml:trace contextRef="#ctx0" brushRef="#br0" timeOffset="52987.68">14330 9991 0,'0'0'0,"0"-21"31,0-1-31,0 1 16,21 21-1,0 0 1,-21 21-16,0 1 0,0-1 16,0 0-16,0 0 15,0 0-15,0 0 0,-21 1 0,0 20 16,0-21-16,-1 0 0,-20 22 0,0-22 16,-1 0-16,1 21 0,0-21 15,-22 22-15,22-22 0,0-21 16,20 0-16</inkml:trace>
  <inkml:trace contextRef="#ctx0" brushRef="#br0" timeOffset="53487.39">15557 9250 0,'0'0'15,"-21"0"-15,0 0 16,0 0-16,-21 0 0,20 21 16,-20 0-16,21 22 0,-21-22 0,20 21 15,-20-21-15,21 22 0,0-1 16,0 21-16,-1-20 0,1-1 15,21 0-15,0 1 0,0-1 0,0-21 16,0 22-16,0-22 0,0 0 0,21 0 16,1 0-16,20 0 0,-21-21 15,21 0-15,1 0 0,-1 0 0,0 0 16,1 0-16,-1-21 0,0 0 16,1 0-16,-1 0 0,0-22 0,-20 22 15,20-21-15,-21 0 0,0-1 0,0 1 16,-21 0-16,0-1 0,0-20 15,0 20-15,0 1 0,-21 21 0,-21-21 16,21 20-16,0 1 16,-22 0-16,1 0 0,0 21 0,-22 0 15,22 0-15,-22 0 0,22 0 0,0 21 16,-1 0-16,22 0 0,0 1 16,0-1-16,21 0 0,0 0 15,21-21-15,0 0 0,21 21 0,22-21 16,-22 0-16,22 0 0</inkml:trace>
  <inkml:trace contextRef="#ctx0" brushRef="#br0" timeOffset="53839.19">16446 8805 0,'0'0'0,"-21"-21"0,21 0 0,0 0 15,21 21 1,22 0-16,-1 0 0,0 21 16,1 0-16,-1 0 0,22 1 15,-22 20-15,0 0 0,1 22 0,-1-22 16,0 22-16,-21-1 0,22 64 16,-22-63-16,0 20 0,-21 64 15,0-84-15,0 21 16,-21-22-16,0 1 0,-22-1 15,1 1-15,0-22 0,-22 21 0,1-20 16,-1-1-16,1 0 0,-22-20 0,22 20 16,20-21-16,-20 0 0,20 0 15,1 1-15,0-1 0,21 0 0,-22-21 16,22 0-16,0 0 0,0 0 16,0 0-16,-1 0 15</inkml:trace>
  <inkml:trace contextRef="#ctx0" brushRef="#br0" timeOffset="54747.67">1482 14732 0,'0'0'16,"0"-21"-16,21 0 0,0 0 0,-21-1 16,21 1-16,-21 42 15,0 1 1,-21 20-16,0 0 0,0 1 0,-1 41 16,22-20-16,-21 42 15,0-22-15,0 22 0,0 0 0,21 0 16,0 21-16,-21-21 0,-1 21 15,22-22-15,0 1 0,-21 0 16,21 0-16,0-21 0,0 20 0,0-20 16,-21 0-16,21-1 0,-21 1 15,21-21-15,0-1 0,0-21 0,0 1 16,0-1-16,0-21 0,0 0 16,0-42-1,0 0-15,0-21 0,0-1 0,0 1 16,0-21-16,0-1 0,0 1 15,0-1-15</inkml:trace>
  <inkml:trace contextRef="#ctx0" brushRef="#br0" timeOffset="55727.38">1270 14986 0,'0'0'0,"0"-42"0,0-85 31,0 106-31,0-1 0,0 1 0,21 0 16,0 0-16,0 21 0,1-21 16,-1 21-16,21-21 0,0-1 0,1 22 15,20-21-15,1 21 16,-1-21-16,1 21 0,-1-21 0,22 0 16,21 0-16,0 21 0,21-22 15,0 1-15,21 0 0,0 0 16,21 0-16,1 21 0,-1-21 0,21 21 15,1 0-15,-1-22 0,1 22 16,-1-21-16,22 21 0,-21 0 0,-1 0 16,22 0-16,-22 0 0,22 0 15,-22 0-15,1-21 0,-1 21 0,-20 0 16,-1 0-16,0-21 0,1 21 16,-1 0-16,-42 0 0,0-21 15,0 21-15,-21 0 0,-21 0 0,-1-21 16,1 21-16,-22 0 0,-20 0 15,20 0-15,-20 0 0,-22 0 0,21 0 16,-21 0-16,0 0 0,1 0 0,-22 21 16,21 0-16,-21 21 15,0-21-15,0 22 0,0-1 0,0 0 16,0 1-16,0 20 0,0-20 16,0-1-16,-21 0 0,21 22 0,-22-22 15,22 22-15,0-1 0,0 1 16,0-1-16,0 22 0,-21-22 15,21 22-15,0-22 0,-21 22 0,21-21 0,0 20 16,0-20-16,-21 20 16,21 1-16,-21 0 0,0-1 0,21-20 15,0 21-15,-22-22 0,22 1 0,-21-1 16,21 1-16,-21-1 0,21 1 16,0-1-16,0-21 0,-21 22 0,21-22 15,-21 1-15,21-1 0,-21 0 16,21-21-16,0 22 0,-22-22 0,22 0 15,-21 0-15,0-21 0,21 21 16,-21-21-16,0 22 0,0-22 16,-1 0-16,1 0 15,0 0-15,0 0 0,0 21 16,-22-21-16,22 0 0,-21 0 0,0 0 16,-22 0-16,22 0 0,-43 0 15,22 0-15,-22 0 0,-21 0 0,0 0 16,0 0-16,1 0 0,-44-21 0,1 21 15,-21 0-15,0 0 0,-1 0 16,-20-22-16,-1 22 0,-20 0 0,20 0 16,-21 0-16,1-21 0,20 21 15,-20 0-15,20 0 0,1 0 16,20 0-16,1-21 0,21 21 0,0 0 16,-1 0-16,22-21 0,0 21 0,22 0 15,20 0-15,21-21 16,1 21-16,21 0 0,-1 0 0,1 0 15,0 0-15,20-21 0,-20 21 16,21 0-16,0-22 0,0 22 0,-1 0 16,1 0-16,0 0 0,21-21 15,-21 21-15,0-21 16,0 21-16,21-21 0,0 0 16,0 0-16,0-1 15,0 1-15,0 0 16,21 0-16</inkml:trace>
  <inkml:trace contextRef="#ctx0" brushRef="#br0" timeOffset="56184.11">1312 16277 0,'0'0'15,"-42"0"-15,0 0 0,20 0 0,-20 0 16,21 0-16,0 0 0,0 0 16,42 0 15,21 0-31,22 0 0,-1-21 0,22 21 16,21 0-16,-1-21 0,22 0 15,0 21-15,22 0 0,20-21 0,21 21 16,1 0-16,21-22 0,20 22 15,1 0-15,0 0 0,0 0 0,21 0 16,0 0-16,0 0 0,0 0 16,21 0-16,-21 0 0,0-21 0,-21 21 15,0 0-15,-22 0 0,1 0 16,-21-21-16,-1 21 0,-42 0 16,-21-21-16,0 21 0,-42-21 15,0 21-15,-22 0 0,1 0 0,-43-21 16,21 21-16,-21 0 0,-21-22 15,-21 22 17,0 0-32,-21 0 15,-1 0-15,1 0 0,-22 22 0,1-22 16,-22 21-16</inkml:trace>
  <inkml:trace contextRef="#ctx0" brushRef="#br0" timeOffset="56519.26">4699 16320 0,'0'0'0,"-254"-64"32,212 64-32,20 0 0,1 0 15,21 21 1,0 0-16,0 22 15,0-22-15,21 21 16,-21 1-16,22-1 0,-22 0 0,21 1 0,-21 20 16,21-21-16,-21 1 15,0 20-15,0-20 0,0-1 0,0 0 16,0 1-16,0-1 0,0-21 16,21 0-16,0-21 31,0 0-31,-21-21 0,22 0 0,-1-21 15,-21 20-15,21-20 0,-21 0 0,21-1 16,-21 1-16,0 0 0</inkml:trace>
  <inkml:trace contextRef="#ctx0" brushRef="#br0" timeOffset="56872.06">4572 16320 0,'0'-22'16,"0"44"-16,0-65 0,-21 22 0,21 0 15,-21 21-15,21-21 0,21 21 16,0 0-16,21 0 0,-21-21 15,43 21-15,-22 0 0,22 0 16,-22 0-16,22 0 0,-1 0 0,1 0 16,-1 0-16,1 21 0,20-21 15,-20 21-15,-1 0 0,22 0 0,-22 0 16,1 1-16,-22-1 0,1 0 16,-1 21-16,-21-21 0,-21 22 0,0-22 15,0 21-15,0-21 0,0 22 16,-21-22-16,0 21 0,0 1 15,-1-1-15,-20 21 0,0-20 16,21-22-16,-22 0 0,1 21 16,0-20-16,-1-1 0,1 0 0,0-21 15,-1 21-15,1 0 0,0-21 16,-1 0-16,1 0 0,21 0 16,-22 0-16,1 0 0,21 0 0,-21-21 15,20 0-15,1 0 0,0 0 16,0-22-16,0 22 0,21-21 0,0-1 15,-21 1-15</inkml:trace>
  <inkml:trace contextRef="#ctx0" brushRef="#br0" timeOffset="57629.02">4487 16425 0,'-21'0'16,"42"0"-16,-63 0 0,42-21 15,21 0-15,0 21 16,22-21-16,-1 21 0,0-21 0,1 0 15,20 21-15,1-22 0,-1 1 16,1 21-16,-1-21 0,1 21 0,-1 0 16,-21 0-16,22 0 0,-22 0 15,-21 0-15,1 0 0,-1 0 0,-42 21 16,-1 0 0,-20 1-16,0-1 0,-1 0 15,-20 0-15,-1 0 0,1 0 0,-1 1 16,-20-1-16,41 0 0,-20 0 15,21 0-15,20-21 0,1 21 0,21 1 16,21-22 0,1 0-16,20 0 0,0 0 0,22 0 15,-1 0-15,1 0 0,-1 0 16,1 0-16,-1 0 0,1 0 0,20 0 16,-20 0-16,-1 0 0,-20 0 0,-1 0 15,-21 0-15,0 0 16,-42 0-16,0 21 0,-21-21 15,-1 21-15,-20 0 0,-1 0 16,-20 0-16,20 1 0,-20-1 0,-1 0 16,0 0-16,22 0 0,-1 0 0,1 1 15,20-1-15,22-21 0,0 0 16,21 21-16,21-21 16,22 0-16,-1 0 0,21 0 15,1 0-15,-1-21 0,22 0 0,-21 21 16,20-22-16,-20 1 15,20 21-15,-20-21 0,21 21 0,-22 0 16,-21 0-16,1-21 0,-22 21 16,-42 0-16,0 21 15,-22-21-15,-20 21 0,-1 0 16,1-21-16,-1 22 0,-20-1 0,20 0 16,1-21-16,-1 21 0,1 0 0,20-21 15,1 0-15,21 0 0,0 0 16,42 0-1,21 0-15,-21 0 0,22-21 16,-1 21-16,0-21 0,1 0 0,-1 21 16,0-21-16,1 21 0,-22 0 15,0 0-15,0 0 0,-42 21 32,0 0-32,-22-21 0,1 21 15,0 0-15,-1 0 0,1 1 0,0-1 16,21 0-16,-22 0 0,22-21 15,0 21-15,0-21 0,21 21 0</inkml:trace>
  <inkml:trace contextRef="#ctx0" brushRef="#br0" timeOffset="58255.35">7112 18055 0,'0'0'0,"-64"0"31,22 21-31,0-21 0,-22 0 0,1 0 15,-22 0-15,0 0 0,-20 22 16,-1-22-16,0 0 0,-42 0 0,0 0 16,-1 21-16,-20-21 0,0 0 15,-43 0-15,22 0 0,-22 21 16,0-21-16,1 0 0,-1 0 16,0 0-16,1 0 0,20 21 15,22-21-15,-1 0 0,22 0 0,0 0 16,0 0-16,42 0 0,-21 0 15,21 0-15,0 0 0,22 0 16,-1 0-16,0 0 0,22 0 0,-1 0 16,22 0-16,21 0 0,0 0 15,0 0-15,42-21 32,0 21-32,0 0 15,0 0-15,0-21 16,1 21-16,-1-21 0,0 21 0,0-22 15,0 22-15,0-21 0,1 21 16</inkml:trace>
  <inkml:trace contextRef="#ctx0" brushRef="#br0" timeOffset="58635.56">2625 17801 0,'0'0'0,"21"-21"0,0 0 0,0 21 15,-21-21-15,21 21 0,-42 0 31,0 21-31,-21 0 16,-1 0-16,1 0 0,0 22 16,-22-22-16,22 0 0,-22 0 15,22 0-15,-22 22 0,22-22 0,-21 0 16,20 0-16,1-21 0,0 21 16,-1 1-16,1-1 0,0-21 15,20 0-15,1 0 0,0 0 0,0 0 16,0 0-16,21 21 31,21-21-31,21 21 0,1-21 0,-1 21 16,0 0-16,1 22 0,20-22 15,1 21-15,-1 1 0,1-1 16,-1-21-16,-21 21 0,22 1 0,-1-1 16,1 0-16,-22-20 15,1 20-15,-1-21 0,21 0 16,-20 0-16,-22-21 0,21 0 0,1 0 15,-1 0-15,0-21 0,1 0 16,-1-21-16</inkml:trace>
  <inkml:trace contextRef="#ctx0" brushRef="#br0" timeOffset="59559.56">4932 16531 0,'0'-63'15,"0"42"1,0-1-16,0 1 16,0 0-16,21 0 0,0 0 15,0 21-15,0-21 0,1 21 16,-1 0-16,0 0 0,0 0 15,0 21-15,-21 0 16,0 0-16,0 0 0,0 22 16,0-22-16,0 21 0,0-21 0,-21 22 15,21-22-15,0 21 0,-21-21 16,21 22-16,-21-22 0,21 0 0,0 0 16,0 0-16,0-42 31,21 21-31,0-21 0,0 0 15,0-22-15,1 22 0,-1 0 16,0-21-16,21 21 0,-21-22 0,1 22 16,-1-21-16,0 21 0,0-1 15,-21 44 1,-21-1 0,0 0-16,0 0 0,-1 21 0,1 1 15,0-22-15,21 21 0,0-21 16,-21 22-16,21-22 0,0 21 15,0-21-15,0 1 0,21-22 16,0 0-16,22 0 0,20-43 16,1 22-16,-22 0 0,0 0 0,1 0 15,20-1-15,-21-20 16,1 21-16,-1 0 0,-21-22 0,0 22 16,1 0-16,-22 0 0,-22 21 15,1 0-15,0 0 16,-21 0-16,21 21 0,-22 0 0,22 0 15,-21 1-15,21 20 0,-1-21 16,1 0-16,0 22 0,0-22 0,21 21 16,0-21-16,0 0 0,0 1 15,21-22-15,21 0 0,1 0 16,-1 0-16,22 0 0</inkml:trace>
  <inkml:trace contextRef="#ctx0" brushRef="#br0" timeOffset="60231.99">10541 13695 0,'0'0'0,"21"-21"0,0 0 0,0-1 0,1 1 16,-22 0-16,21 21 0,-21-21 15,0 0-15,-43 21 16,22 42 0,0-21-16,-21 22 0,21-1 0,-22 21 15,1 1-15,0-1 0,-1 22 0,1-21 16,0 20-16,-1 22 0,22-21 15,0 21-15,0-22 0,21 1 0,0 0 16,0-22-16,0 22 0,0-22 16,21 1-16,0-1 0,21 1 0,-20-1 15,20-20-15,0-1 0,1-21 0,-1 21 16,0-20-16,1-22 0,20 0 16,-21 0-16,22 0 0,-1 0 0,1-22 15,-1 1-15,1 0 0,-1-21 0,1 21 16</inkml:trace>
  <inkml:trace contextRef="#ctx0" brushRef="#br0" timeOffset="61130.91">11218 14034 0,'0'0'0,"-21"0"15,0 0 110,21-22-109,-21 22 46,0 0-62,-1 0 16,1 0-16,0 0 0,0 0 0,0 0 16,0 0-16,-22 0 0,22 0 15,0 0-15,0 0 16,42 0 15,0 0-31,21 0 0,1 0 0,-22 0 16,21 0-16,1 0 0,-1 0 15,0 0-15,-21 0 0,22 0 0,-22 0 16,0 0-16,0 0 0,0 0 62,22-21-46</inkml:trace>
  <inkml:trace contextRef="#ctx0" brushRef="#br0" timeOffset="61359.12">11980 13843 0,'0'0'0,"21"-21"32,1 21-32,20 0 0,-21 0 15,21 0-15,1 0 0,20 0 0,-20-21 16,-1 21-16,0 0 0,1 0 16,-22 0-16,21 0 0,-21 0 15,0 0-15,-21-21 0</inkml:trace>
  <inkml:trace contextRef="#ctx0" brushRef="#br0" timeOffset="61832.95">11959 13822 0,'-21'0'16,"42"0"-16,-63 21 0,21 0 0,21 0 15,-22 1-15,22-1 0,-21 0 16,21 0-16,-21 0 0,21 0 0,0 22 15,0-22-15,-21 0 0,21 21 16,-21-20-16,21-1 0,0 0 0,0 0 16,-21 0-16,21 0 0,0-42 62,21 21-62,0-21 0,0 0 0,0 21 16,0-21-16,1 0 0,20 21 0,0 0 15,-21 0-15,22 0 0,-1 0 16,0 0-16,22 0 0,-22 0 0,1 0 16,20 0-16,-21 21 0,1 0 15,-22 0-15,0 0 0,0 0 0,-21 22 16,0-22-16,0 0 0,0 21 0,-21-20 16,0 20-16,-21-21 0,-1 0 15,-20 22-15,-1-22 0,22 0 0,-22 0 16,1 0-16,-1-21 0,1 21 15,21-21-15,-22 0 0,22 0 16,21 0-16,-22 0 0,22 0 0,0 0 16,0 0-16,21-21 15,0 0-15,0 0 0,21 21 16,21-21-16,1 0 0,-1-1 16,0 1-16,1 0 0,20 0 0</inkml:trace>
  <inkml:trace contextRef="#ctx0" brushRef="#br0" timeOffset="62821.9">13017 14012 0,'0'0'0,"-21"0"16,0 0-16,0 0 0,0 0 15,0 0-15,-1 22 0,1-1 16,0 0-16,0 0 0,0 0 0,0 0 15,-1 22-15,1-22 0,21 0 0,0 21 16,0 1-16,0-22 16,0 21-16,0-21 0,0 1 0,0 20 0,21-21 15,-21 0-15,22-21 0,20 21 16,-21-21-16,0 0 0,22 0 16,-1 0-16,-21 0 0,21 0 0,1 0 15,-1-21-15,0 0 0,-20 0 16,20 21-16,-21-21 0,0 0 0,-21-22 15,0 22-15,0 0 0,0-21 16,-21 20-16,-21 1 0,21-21 0,-22 21 16,1 0-16,21-1 0,-22-20 0,22 21 15,0 0-15,21 0 16,0-1-16,0 1 0,21 0 16,22 0-16,-1 21 0,0 0 15,1-21-15,20 21 0,1 0 16,-1 0-16,-21 0 0,22 21 0,-22 0 15,22-21-15,-43 21 0,21 0 16,-21 22-16,1-22 0,-1 0 0,-21 21 16,0-20-16,0-1 0,0 0 0,-21 21 15,-1-21-15,1 1 0,0-1 16,0 0-16,0 0 0,21 0 0,0 0 16,-21-21-16,21 22 0,21-22 15,0 0 1,0 0-16,0 0 0,0 0 15,22 0-15,-22-22 0,0 1 0,21 21 16,-20-21-16,-1 0 0,0 0 16,0 0-16,-21-1 0,0-20 15,0 21-15,0 0 0,0 0 0,-21-22 16,0 22-16,-22 0 0,22 0 0,0 0 16,-21 21-16,21-22 0,-1 22 15,1 0-15,0-21 0,21 0 16,106 0 15,-85 21-31,21 0 0,1 0 0,-1 0 16,-21 0-16,22 0 0,-1 21 15,-21 0-15,21 0 0,-20 1 16,-1-1-16,0 0 0,0 0 0,-21 21 16,0-20-16,0-1 0,0 0 15,0 0-15,0 0 0,0 0 0,21 1 16,0-1-16,1 0 0,-22 0 15,42 0-15,-21 0 0,0-21 0,22 0 16,-1 0-16,-21 0 0,21 0 16,1 0-16,-1-21 0,0 21 0,1-21 15,-1 0-15,-21 0 0,0-22 0,1 22 16,-22 0-16,0-21 0,0 21 16,0-22-16,0 1 0,-22 21 0,-20-22 15,21 22-15,-21-21 0,-1 21 16,1 21-16,0-21 0,-1 21 15,1 0-15,-43 0 0,43 21 16,21-21-16,0 21 0,-22 0 16,43 0-16,0 0 0,0 1 0,0-1 15,0 0-15,0 21 0,21-42 0,1 21 16,-1 1-16,21-1 0,-21 0 16</inkml:trace>
  <inkml:trace contextRef="#ctx0" brushRef="#br0" timeOffset="63059.27">14965 14499 0,'21'0'16,"0"0"-16,0 0 16,0-21-16,1 21 0,-1 0 15,0 0-15,0 0 0,-21 21 16,21-21-16,-21 21 0,0 1 0,0-1 15,0 0-15,0 0 0,-42 21 0,21-20 16,-22-1-16,22 0 0,-42 21 16,20-21-16,1 1 0,0-1 15,-22 0-15,22-21 0,0 21 0,-1-21 16,22 0-16</inkml:trace>
  <inkml:trace contextRef="#ctx0" brushRef="#br0" timeOffset="63563.99">16214 13568 0,'0'0'0,"-43"0"15,22 0 1,0 0-16,0 0 0,0 0 0,-1 42 16,-20-21-16,21 22 0,0-1 15,-22 0-15,22 1 0,0-1 0,0 0 16,0 1-16,0-1 0,21 0 16,0-20-16,0 20 0,0-21 15,0 21-15,21-20 0,0-1 0,0 0 16,0 0-16,22 0 0,-22-21 0,21 0 15,-21 0-15,22 0 0,-1 0 0,0 0 16,-21 0-16,22-21 0,-1 0 16,-21 0-16,22 0 0,-22-1 15,0-20-15,-21 21 0,0-21 0,0-1 16,0-63-16,0 43 16,0 21-16,-21-1 0,0 1 0,-22 0 15,22 20-15,-21 1 0,21 0 0,-22 21 16,1 0-16,21 0 0,-22 0 15,22 21-15,-21-21 0,21 21 0,0 1 16,21-1-16,0 0 0,-22 0 16,22 0-16,0 0 0,22 1 15,-1-22-15,0 0 0,21 0 16,1 0-16,-1 0 0</inkml:trace>
  <inkml:trace contextRef="#ctx0" brushRef="#br0" timeOffset="63936.3">16595 13187 0,'0'0'15,"-22"-21"-15,22 0 0,-21-1 0,21 1 16,0 0 0,21 21-16,1 0 0,20 0 15,0 0-15,1 0 0,20 21 16,1 0-16,-1 1 0,22 20 15,-1 0-15,22 1 0,0 20 0,85 64 16,-86-42-16,-41-1 0,-1 1 16,1-21-16,-22 20 0,-21 1 15,-21-22-15,0 22 0,0-21 16,-21 20-16,0-20 0,-42 20 0,20-20 16,-20-1-16,-1 1 0,-20-1 15,-1 1-15,0-22 0,-63 43 0,85-43 16,-22-21-16,21 1 0,1 20 15,-1-21-15,1 0 0,21 0 16,20-21-16,-20 22 0,21-22 0,0 0 16,42 0-1,0 0-15,0-22 0,22 1 16,-22 0-16</inkml:trace>
  <inkml:trace contextRef="#ctx0" brushRef="#br0" timeOffset="64136.19">17759 14880 0,'0'0'0,"0"21"16,-21 1-1,-1-22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1T12:31:45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275 0,'21'0'109,"1"0"-93,-1 0 15</inkml:trace>
  <inkml:trace contextRef="#ctx0" brushRef="#br0" timeOffset="390.58">1799 381 0,'0'0'0,"0"21"32,21-21-17,0-21 1,-21 0 0,0 0-1,22 21-15,-22-21 0,0-1 16,0 1-1</inkml:trace>
  <inkml:trace contextRef="#ctx0" brushRef="#br0" timeOffset="988.41">1820 233 0,'0'-21'16,"0"0"-1,0-1 17,0 44 14,0-1-46,0 21 16,0-21-16,0 0 0,0 22 16,0-1-16,0 0 0,0 1 0,0-1 15,-21 0-15,21 22 0,0-22 16,0 22-16,0-22 0,0 0 0,-21 22 16,21-22-16,0 1 15,0-1-15,-21-21 0,21 21 0,0-20 0,0-1 16,0 0-16,0 0 15,0 0-15,0 0 32,0-42 15,0 0-32,0 0 1,0 0 46,0 0-15,0-1-31,0 1-16,0 0 15,0 0-15</inkml:trace>
  <inkml:trace contextRef="#ctx0" brushRef="#br0" timeOffset="1692.79">1841 402 0,'0'0'0,"0"-21"16,0 0 0,0 0-1,0 0-15,0-1 0,0 1 16,0 0-16,0 0 15,0 0-15,0 0 0,0-1 16,0 1-16,-21 21 31,0 0-31,0 0 0,0 21 0,0 1 16,-1-1-16,1 0 0,-21 21 16,0-21-16,20 22 0,-20-1 0,0 0 15,-1 1-15,22-1 0,-21 22 16,21-22-16,-22 0 15,22 1-15,0-1 0,21 0 0,0 1 0,0-1 16,0 0-16,0-21 0,0 22 16,0-22-16,21 21 0,0-21 15,1 22-15,20-22 0,0 0 16,85 43 0,-84-64-16,-1 21 0,0 0 0,1 0 15,-22-21-15,21 21 0,-21 0 16,0 1-16,1-1 0,-1 0 0,-21 0 15,0 0-15,0 0 0,0 22 16,-21-22-16,-1 0 0,-20 21 0,0-20 16,-1 20-16,1-21 0,0 0 15,-22 0-15,22 1 0,-22-1 0,1 0 16,-1 0-16,1-21 0,-1 0 16,22 0-16,0 0 0,-1 0 15,1-21-15,0 0 0,21 21 16,-1-21-16,1-22 0,0 22 15,0 0-15,0 0 0,21 0 0,0-1 16,0-20-16,0 21 0,0 0 16,0 0-16,0-1 0,21 1 15,0 0-15,0 21 0,0-21 16,22 21-16,-22 0 0,21 0 16,1-21-16,-1 21 0</inkml:trace>
  <inkml:trace contextRef="#ctx0" brushRef="#br0" timeOffset="2073.57">2201 1101 0,'0'0'0,"0"-21"0,0-1 16,0 1-16,0 0 15,0 0-15,-21 21 16,0 0-16,0 0 16,0 21-16,21 0 0,-22 0 0,1 1 15,21-1-15,-21 21 16,21 0-16,-21 1 0,0-22 0,21 21 16,0 1-16,-21-1 0,21 0 15,-22-21-15,22 22 0,0-22 0,0 0 16,0 21-16,0-20 0,0-1 15,0 0-15,0 0 0,22 0 16,-1-21-16,0 21 0,0-21 0,21 0 16,-20 0-16,20 0 0,0 0 15,-21 0-15,43-21 0,-22 0 0,1 0 16,-1 21-16,-21-21 0,21 0 16,1-1-16,-22 1 0,0 0 15</inkml:trace>
  <inkml:trace contextRef="#ctx0" brushRef="#br0" timeOffset="2525.31">2498 1334 0,'-22'0'0,"44"0"0,-44-22 0,1 1 16,21 0-16,0 0 16,0 0-16,0 0 15,21-1-15,1 1 16,20 21-16,-21-21 15,0 0-15,22 21 0,-22 0 0,21 0 16,0 0-16,1 0 0,-22 0 16,21 0-16,-21 21 0,1 0 0,-1 0 15,0 1-15,0-1 0,-21 0 16,0 21-16,0-21 0,0 1 0,0-1 16,0 21-16,0-21 0,-21 0 15,0 1-15,21-1 0,-21 0 0,-1 0 16,22-42 31,0 0-47,0 0 0,0-1 15,0 1-15,0 0 0,0 0 16,22-21-16,-1 20 0,-21-20 0,21 21 16,0 0-16,0-22 0,0 22 15,1 0-15,-1 0 0,0 0 0,0 21 16,-21-21-16,21 21 0,0 0 15,1 0-15,-1 0 16,0 0 0</inkml:trace>
  <inkml:trace contextRef="#ctx0" brushRef="#br0" timeOffset="3660.7">3217 1418 0,'0'0'16,"43"0"0,-22 0-16,0 0 15,0 0-15,0 0 0,0-21 16,1 21-16,-1-21 0,0 0 0,0 21 16,21-21-16,-20-1 0,-1 1 0,-21 0 15,21 0-15,0 0 0,-21 0 16,0-1-16,21 1 0,-21 0 15,0 0-15,0 0 0,0 0 16,-21 21-16,0 0 0,0 0 0,0 0 16,-1 0-16,-20 0 0,21 0 15,0 21-15,0 0 0,-22 0 0,22 0 16,0 0-16,0 1 0,0-1 16,-1 21-16,1-21 0,21 22 0,0-22 15,0 0-15,0 21 0,0-21 16,0 1-16,0-1 0,0 0 0,21 0 15,1 0-15,-1 0 0,21-21 16,-21 0-16,22 22 0,-1-22 0,-21 0 16,21 0-16,22 0 15,-22-22-15,1 22 0,20-21 0,-21 0 16,1 0-16,-1 0 0,0 0 16,1-1-16,-1 1 0,-21 0 0,22 0 15,-22-21-15,0 20 0,0-20 16,0 21-16,0 0 0,-21 0 0,0-22 15,22 22-15,-22 0 16,0 0-16,0 0 16,-22 21-16,1 0 15,0 21-15,0-21 16,0 21-16,0 0 0,-1 0 0,1 0 16,21 1-16,-21-1 15,21 21-15,-21-21 0,21 0 0,0 1 16,0-1-16,0 0 0,0 0 15,0 0-15,0 0 0,0 1 0,21-1 16,0-21-16,0 21 0,1-21 16,-1 21-16,0-21 0,0 0 0,21 0 15,-20 0-15,20 0 0,0 0 0,-21-21 16,22 0-16,-1 0 16,-21 21-16,22-22 0,-22-20 0,21 21 15,-21 0-15,22-22 0,-22 22 16,0-21-16,0 0 0,0 20 0,0-20 0,1 21 15,-22 0-15,21 0 16,-21-1-16,0 1 0,0 42 31,0 1-31,0-1 16,0 0-16,0 0 0,-21 0 0,21 0 16,0 22-16,-22-22 0,22 0 15,0 21-15,0-20 0,-21-1 0,0 21 16,21-21-16,-21 0 0,21 1 15,0-1-15,-21 0 0,21 0 0,-21 0 16,21 0-16,0 1 16,0-44 15,0 1-31,0 0 0,0 0 16,0 0-16,21 0 0,0-22 0,0 1 15,0 21-15,0-22 0,22 1 16,-22 21-16,21-21 0,-21-1 0,22 22 15,-22-21-15,21 21 0,-21-1 16,22 1-16,-1 0 0,-21 0 16,22 21-16,-22 0 0,0 0 0,0 0 15,21 21-15,-42 0 0,22 0 16,-1 43-16,-21-22 0,0-21 16,0 22-16,0-1 0,0-21 0,0 22 15,-21-22-15,-1 0 0,22 0 16,0 0-16,-21 0 0,0 1 15,21-1-15,-21-21 0,21 21 16,0-42 15</inkml:trace>
  <inkml:trace contextRef="#ctx0" brushRef="#br0" timeOffset="4176.22">5842 1016 0,'21'-21'0,"0"-43"31,-21 43-31,0 0 0,-21 21 15,0 0-15,0 0 16,0 0-16,-1 0 0,1 21 0,0 0 16,0-21-16,0 22 0,0-1 15,-1 0-15,1 0 0,0 0 16,0 0-16,0 1 0,21-1 16,0 0-16,0 0 0,0 0 15,0 0-15,21-21 0,0 22 16,0-22-16,0 0 0,1 21 15,20-21-15,-21 0 0,0 0 0,22 21 16,-22-21-16,0 0 0,0 21 0,0 0 16,0-21-16,-21 21 0,0 1 15,0-1-15,-21-21 16,0 21-16,-21-21 16,21 21-16,-22-21 0,1 0 0,21 21 15,-22-21-15,1 21 0,0-21 0,-1 0 16,1 0-16,0 0 0,21 0 15,-22 0-15,22 0 0,0 0 0,0 0 16,0 0-16,21-21 16,-22 21-16,22-21 0,0 0 15,0 0-15,22 0 0,-1 21 16,0-22-16</inkml:trace>
  <inkml:trace contextRef="#ctx0" brushRef="#br0" timeOffset="4748.89">6392 275 0,'0'0'0,"0"-21"0,0 0 16,0 0-16,-21 21 0,0 0 15,0 0-15,0 0 16,21 42-16,-22-21 0,22 22 15,-21-1-15,21 0 0,-21 1 16,21 20-16,0-21 0,0 22 0,0-22 16,0 22-16,0-1 15,0 1-15,0-1 0,0 1 0,0-22 16,-21 22-16,21-22 0,-21 0 16,21 1-16,0-1 0,-21 0 0,21-21 15,-22 1-15,22-1 0,0 0 0,0 0 16,-21-21-1,21-21 1,0 0-16,0 0 16,0-1-16,0 1 0,0 0 0,0-21 15,21-1-15,1 22 0,-1-21 16,0 0-16,0-1 0,0 1 0,0 0 16,22-1-16,-1 1 0,-21 21 15,22 0-15,-22-1 0,21 1 16,-21 21-16,22 0 0,-1 0 0,-21 0 15,0 0-15,22 21 0,-22 1 16,0 20-16,-21-21 0,0 21 0,0-20 16,0 20-16,0 0 0,0 1 15,0-22-15,0 21 0,-21-21 0,0 0 16,-1 22-16,1-22 0,0 0 16,0-21-16,0 21 0,0 0 15,-1-21-15,22 22 0,22-44 31,-1 1-15,0 0-16</inkml:trace>
  <inkml:trace contextRef="#ctx0" brushRef="#br0" timeOffset="5176.64">7175 762 0,'0'0'0,"0"-21"0,-21 21 31,21 21-31,-21 0 16,0 0-16,0 22 0,0-22 15,-1 21-15,1 1 0,0-1 16,0 0-16,0 1 0,0-1 0,-22 0 16,22 1-16,0-22 0,21 21 15,0-21-15,0 0 0,0 1 0,0-1 16,0 0-16,21-21 15,21 0-15,-20 0 0,-1 0 0,21 0 16,-21 0-16,22-21 0,-1 21 0,-21-21 16,0-1-16,22 1 0,-22 0 15,0 0-15,0-21 0,0-1 16,0-41-16,-21 41 0,0 1 16,0 0-16,0-1 0,0 1 0,0 0 15,0 20-15,-21 1 0,0 0 16,0 0-16,0 21 0,0 0 15,-22 0-15,22 0 0,-21 0 0,21 0 16,-1 21-16,1 0 0,0-21 16,0 21-16,0 1 0,21-1 0,0 0 15,0 0-15,21-21 16,0 0-16</inkml:trace>
  <inkml:trace contextRef="#ctx0" brushRef="#br0" timeOffset="5472.47">7959 381 0,'0'0'0,"0"-21"0,21 0 0,-21 0 0,0-1 16,-21 22 0,21 22-16,-22-1 15,1 21-15,21-21 0,-21 22 16,0-1-16,0 0 0,0 1 0,-1 20 15,1-21-15,0 22 0,0-22 0,0 22 16,0-1-16,-1-20 16,22 20-16,-21-21 0,0 1 0,21-1 15,-21 0-15,21-20 0,0 20 16,0-21-16,0 0 0,0 0 0,21 1 16,0-22-16,0 0 0,1 0 15,-1 0-15,21 0 0,-21 0 16,0-22-16,1 22 0</inkml:trace>
  <inkml:trace contextRef="#ctx0" brushRef="#br0" timeOffset="5684.35">7641 720 0,'0'0'0,"21"0"31,0 0-31,1 0 16,20 0-16,0-21 0,1 21 16,-1-22-16,0 22 0,1 0 0,-1-21 15,0 21-15,-21-21 0,22 21 16,-1-21-16,22 0 16,-43 0-16</inkml:trace>
  <inkml:trace contextRef="#ctx0" brushRef="#br0" timeOffset="6348.97">9737 614 0,'0'0'0,"0"-21"0,21 0 0,-21-1 16,0 1-16,-21 21 16,-1 0-16,1 0 0,-21 0 15,21 0-15,0 21 0,-1 1 16,-20-1-16,21 0 0,0 21 0,-22-21 16,22 22-16,0-1 15,0 22-15,0-22 0,0 21 0,-1-20 16,1 20-16,21-20 0,0-1 0,0 0 15,0-21-15,0 22 0,0-22 16,0 0-16,21 0 0,1 0 0,-1-21 16,0 0-16,21 0 0,1 0 15,-1 0-15,0 0 0,22-21 0,-1 0 16,-20 0-16,20 0 0,-21-22 16,1 22-16,-1-21 0,0 0 15,-20-1-15,20 1 0,-42-22 0,0 22 0,0 0 16,0-1-16,0 1 0,-21 0 15,0 21-15,-1-22 0,-20 22 16,0 0-16,-1 21 0,1-21 16,0 21-16,-1 0 0,1 0 0,0 0 15,21 0-15,-22 0 0,22 0 16,0 0-16,0 21 0,0 0 16,21 0-16,21 0 15,21-21-15,-21 0 16,22 0-16,-1 0 0</inkml:trace>
  <inkml:trace contextRef="#ctx0" brushRef="#br0" timeOffset="6668.78">10647 296 0,'0'0'0,"0"-42"0,0-64 31,0 85-31,-21 0 0,-1 0 0,1 21 15,0 0 1,0 0-16,21 21 0,0 0 16,0 21-16,-21 1 0,21 20 0,-21-20 15,-1 20-15,22 22 0,-21-22 16,21 1-16,-21 20 0,0 1 0,21 0 16,0 21-16,-21-22 0,0 1 15,21 0-15,-22-1 0,22 1 16,0 0-16,0 105 0,0-105 15,0-1-15,0 1 0,0-21 16,0 20-16,0-20 0,0 20 0,0-20 16,0-22-16,-21 22 0,21-1 0,-21-20 15,0-1-15,21 0 0,-21 1 16</inkml:trace>
  <inkml:trace contextRef="#ctx0" brushRef="#br0" timeOffset="6873.67">10223 2688 0,'0'0'16,"-21"21"-16,0 1 0,0-22 0,0 21 15,-22-21-15,22 0 0,-21 0 0,0 0 16,20-21-16,-20-1 0,-21 1 15,20-21-15,1 0 0,0-1 0,-1-20 16,1-1-16,21 1 0,-22-22 16,22 0-16,0 22 0,21-22 0,0 1 15,0 20-15,0 1 0,42-1 0,-20 22 16,-1-1-16,21 1 0,-21 0 16,22 21-16,-1-1 0,0 1 0,1 0 15,-1-21-15,0 42 0,1-21 16,-1-1-16,0 1 0,1 0 0,-22 0 15,21 0-15,-21 0 0,22-1 0,-22 1 16</inkml:trace>
  <inkml:trace contextRef="#ctx0" brushRef="#br0" timeOffset="7801.25">11620 931 0,'0'0'0,"0"22"16,22-22-1,-1 0-15,0 0 16,0 0-16,21-22 0,1 1 0,-1 0 16,22 0-16,-22 0 0,43-22 15,-22 22-15,1 0 0,-1-21 0,1 21 16,-22-22-16,21 22 0,-41-21 16,20 21-16,-21-22 0,0 1 0,-21 21 15,0-22-15,0 1 0,0 0 0,0 21 16,-21-22-16,-21 1 0,21 21 15,-22 0-15,1-1 0,21 1 0,-22 21 16,1 0-16,-21 0 16,20 21-16,1 1 0,0-1 0,20 21 15,-20 0-15,0 22 0,21-22 16,-22 43-16,22-22 0,0 22 0,0 0 16,0-1-16,-1 22 0,1-21 0,0 21 15,0 0-15,0-22 0,21 22 16,-21 0-16,21 0 0,-22 0 0,1-22 15,21 22-15,-21 0 0,21-21 16,-21 20-16,0 1 0,21-21 0,0 0 16,0 20-16,0-41 0,0 21 0,0-22 15,0 22-15,0-43 0,0 22 16,0-22-16,21 0 0,-21-21 16,21 22-16,0-22 0,0-21 0,22 0 15,-22 0-15,0 0 0,21 0 0,1-21 16,-1-22-16,0 22 0,22-21 15,-22-22-15,22 22 0,-1-21 0,-20-1 16,20 1-16,-21-22 0,1 21 0,-22-20 16,21 20-16,-42-20 0,0 20 15,0-21-15,-21 22 0,0-22 0,-21 22 16,-1-22-16,-20 22 0,-1-1 16,-20 22-16,20-22 0,1 22 15,-22 21-15,43-22 0,-22 22 0,22 0 16,-1 0-16,1 21 0,21 0 15,0-21-15,0 21 0,42 0 16,0 0 0,21 0-16,1 0 0,-1-21 15,21 21-15,1-22 0,-1 1 0,1 21 16,21-21-16,-1 0 0</inkml:trace>
  <inkml:trace contextRef="#ctx0" brushRef="#br0" timeOffset="8466.37">12848 931 0,'0'0'16,"0"-21"-16,0-42 0,0 42 16,-21-1-16,0 1 0,0 21 15,-1 0-15,1 0 0,-21 0 0,21 0 16,-22 0-16,22 0 0,-21 43 16,21-22-16,-22 21 0,22 0 0,-21 1 15,21-1-15,0 22 0,-1-22 16,1 0-16,0 1 0,21-1 0,-21 0 15,21 1-15,0-22 0,0 0 0,0 0 16,21 0-16,0 0 0,0-21 16,1 0-16,-1 0 0,21 0 0,-21 0 15,0 0-15,22 0 0,-22-21 16,21 0-16,1 0 0,-22 0 0,21 0 16,0-22-16,1 1 0,-22 0 15,21-1-15,-21 1 0,1 0 16,-1-1-16,0 1 0,-21 0 0,0 20 15,21 1-15,-21 0 0,0 0 16,-21 42 0,0 0-16,21 0 15,-21 22-15,-1-22 0,1 21 0,21 1 16,-21-22-16,21 21 0,-21 0 16,21-20-16,0 20 0,0-21 15,0 0-15,0 0 0,21 1 0,0-1 16,0-21-16,1 0 0,-1 0 15,21 0-15,-21 0 0,22 0 0,-1 0 16,-21 0-16,21-21 0,1-1 0,-22 1 16,21 0-16,-21 0 0,1-21 15,20 20-15,-21-20 0,0 0 0,0-1 16,-21 1-16,0 0 0,22 21 16,-22-1-16,0 1 0,0 42 15,0 1 1,0-1-16,0 0 0,-22 0 0,22 21 15,-21-20-15,21-1 0,0 21 0,-21-21 16,21 0-16,-21 1 0,21-1 16,0 0-16,0 0 15,0 0-15,21-42 32,-21 0-32,0 0 15,21 0-15,-21-1 0,0 1 16</inkml:trace>
  <inkml:trace contextRef="#ctx0" brushRef="#br0" timeOffset="8640.28">13525 529 0,'0'0'0,"0"-21"0,0 0 32,-21 21-32,0 0 0,21 21 31,21-21-16,0 0 1,1 0-16,-1 0 16,0 0-16</inkml:trace>
  <inkml:trace contextRef="#ctx0" brushRef="#br0" timeOffset="8882.14">13843 339 0,'0'0'0,"0"21"16,0 0-16,0 0 15,0 0-15,0 1 0,0 20 16,0 0-16,0 1 0,-21 20 0,0-21 16,-1 22-16,1-1 0,0 1 15,21-1-15,-21 1 0,0-1 0,0 1 16,-1-22-16,22 1 0,0-1 16,-21-21-16,21 21 0,0-20 0,0-1 15,0 0-15,0 0 0,21-21 31,1 0-31,-22-21 0,21 21 0,0-21 16,-21 0-16,21-1 0</inkml:trace>
  <inkml:trace contextRef="#ctx0" brushRef="#br0" timeOffset="9264.92">14033 1016 0,'-21'21'0,"21"0"15,21-21 17,1 0-32,-1 0 0,0 0 15,0 0-15,0 0 0,0-21 0,22 0 16,-22 21-16,0-21 0,0 0 16,0 0-16,1-1 0,-1 22 15,-21-21-15,21 0 0,-21 0 0,0 0 16,-21 21-1,0 0-15,-1 0 0,-20 0 0,21 0 16,-21 21-16,-1-21 0,22 21 16,-21 21-16,-1-20 0,22-1 0,-21 21 15,21 0-15,0-20 0,-1 20 16,1-21-16,21 0 0,0 22 16,0-22-16,0 0 0,21 0 0,1 0 15,-1-21-15,21 21 0,0-21 16,-20 0-16,20 22 0,21-22 0,-20 0 15,-1 0-15,22 0 0,-22 0 0,21 0 16,-20 0-16,-1 0 0,0-22 16,22 1-16</inkml:trace>
  <inkml:trace contextRef="#ctx0" brushRef="#br0" timeOffset="9756.64">15092 847 0,'0'0'0,"0"-21"0,0-1 16,0 1-16,-21 0 0,-1 21 0,-20 0 15,21 0-15,-21 0 0,20 0 16,-20 0-16,21 21 0,-21 0 0,-1 1 16,22-1-16,-21 0 0,21 21 15,-22 1-15,22-1 0,0-21 16,0 21-16,0 1 0,21-1 0,0-21 16,0 22-16,0-22 0,0 0 15,0 0-15,0 0 0,21 0 0,0-21 16,21 0-16,-21 22 0,1-22 15,20 0-15,-21 0 0,21 0 0,1-22 16,-22 1-16,21 0 0,1 0 0,-1 0 16,0 0-16,-21-22 0,22 1 15,-22 0-15,21-22 0,1 1 0,-22 20 16,0-20-16,21-1 0,-21 1 16,1-1-16,-1 1 0,0-1 0,0 22 15,0-22-15,-21 22 0,0 0 16,0-1-16,0 22 0,0 0 15,0 0-15,-21 42 16,0 0-16,0 22 16,21-1-16,-21 0 0,21 22 0,-22-1 15,22 1-15,-21-1 0,21 22 16,0-22-16,0 1 0,0 21 16,0-43-16,0 21 0,0 1 0,0-22 15,0 1-15,21-22 0,1 21 16,-1-21-16,0 0 0,21 1 0,-21-22 0,22 0 15,-1 0-15,-21 0 0,22 0 16,-1 0-16,0 0 0</inkml:trace>
  <inkml:trace contextRef="#ctx0" brushRef="#br0" timeOffset="10172.39">16256 360 0,'0'0'15,"-21"0"-15,42 0 16,21 0-16,1 0 16,-1 0-16,0 0 0,22 0 0,-1 0 15,1 0-15,-1-21 0,1 21 16,-1 0-16,22 0 0,-22-21 0,22 21 15,-21 0-15,20 0 0,-20 0 0,-22 0 16,0 0-16,1 0 0,-22 0 16,0 0-16,-42 0 15,0 0-15,-22 0 0,1 0 16,0 0-16</inkml:trace>
  <inkml:trace contextRef="#ctx0" brushRef="#br0" timeOffset="10426.06">16679 339 0,'0'0'0,"0"21"0,-21 127 31,0-106-31,21 1 0,0-1 0,-21 22 16,0-1-16,-1 1 0,22-22 16,-21 21-16,0 1 0,0-22 0,0 22 15,0-22-15,-1 0 0,1-20 16,-21 41-16,42-42 0,0 0 15,0 1-15,0-1 0,21-21 32,0 0-32,0-21 15,1-1-15,20 1 0,-21 0 16,0-21-16</inkml:trace>
  <inkml:trace contextRef="#ctx0" brushRef="#br0" timeOffset="11060.71">16891 953 0,'21'0'16,"0"0"15,-21-22-31,21 22 0,1-21 16,-1 0-16,0 21 0,0-21 16,0 0-16,0 21 0,1-21 15,-1-1-15,-21 1 0,0 0 16,0 0-1,-21 21-15,-1 0 0,1 0 16,0 21-16,0 0 0,0 0 16,-22 22-16,22-22 0,-21 21 0,21 1 15,0-1-15,-1 0 0,1 1 16,0-1-16,0-21 0,21 21 16,0-20-16,0-1 0,0 0 0,0 0 15,0 0-15,21-21 0,0 0 16,0 0-16,1 0 0,20 0 0,0 0 15,1 0-15,-1 0 16,0-21-16,1 0 0,20 0 0,1-22 16,-22 22-16,21-21 0,1 0 15,-22 20-15,22-41 0,-22 21 0,0-1 16,1 1-16,-22 0 0,0 20 16,0-20-16,-21 21 0,0 0 0,0 0 15,-21 21-15,0 0 0,0 0 16,0 21-16,-22-21 0,22 42 15,0-21-15,0 0 0,0 22 0,21-22 16,0 21-16,0 1 0,0-22 16,0 21-16,0-21 0,21 22 0,0-22 15,0 0-15,0 0 0,0 0 16,22 0-16,-22 1 0,0-1 16,0 0-16,0-21 0,-21 21 0,0 0 31,-21-21-31,0 0 0,0 0 15,-21 0-15,20 0 0,-20 0 0,0-21 16,21 21-16,-1-21 0,-20 21 16,21-21-16,21 0 0,0-1 0,0 1 15,0 0-15,0-21 0,0 21 16,42-22-16,-21 1 0,22 21 16,-1-22-16</inkml:trace>
  <inkml:trace contextRef="#ctx0" brushRef="#br0" timeOffset="11312.92">18309 318 0,'0'0'16,"21"0"-16,-21-22 0,0 1 0,-21 42 31,0 1-31,0 20 0,0-21 0,-1 21 16,1 1-16,0 20 0,0-20 15,0 20-15,0 1 0,-1-1 16,1 1-16,0-1 0,0 1 15,21-22-15,0 21 0,-21-20 0,21-22 16,0 21-16,0-21 0,0 22 16,0-22-16,21 0 0,0-21 15,0 0-15,22 0 0,-22 0 0,21 0 16,-21-21-16,22 21 0,-1-21 16,-21 0-16</inkml:trace>
  <inkml:trace contextRef="#ctx0" brushRef="#br0" timeOffset="11502.63">17949 677 0,'0'0'15,"-21"0"-15,0 0 0,0 0 16,42 0 0,0 0-1,21 0-15,-20 0 0,20 0 0,21 0 16,-20 0-16,20-21 0,1 21 15,20 0-15,-20-21 0,-1 0 0,22 21 16,-21-21-16</inkml:trace>
  <inkml:trace contextRef="#ctx0" brushRef="#br0" timeOffset="11777.41">19537 296 0,'0'0'0,"0"-21"0,-43-21 16,1 21-16,21 21 0,-21 0 15,-1 0-15,1 0 0,0 0 16,-1 21-16,1 0 0,-22 21 0,22 1 16,0-1-16,-22 0 0,22 1 15,0 20-15,-22-20 0,22 20 0,-1 1 16,1-1-16,21-21 0,0 22 16,0-1-16,21-20 0,0-1 15,0 0-15,0 1 0,0-1 0,42-21 16,-21 22-16,21-22 0,1 0 15,-1-21-15,22 21 0,-22-21 0,21 0 16,-20 0-16,20 0 0,1 0 16,-22 0-16,22 0 0,-22-21 0,21 21 15</inkml:trace>
  <inkml:trace contextRef="#ctx0" brushRef="#br0" timeOffset="12224.32">19791 910 0,'21'-42'15,"-42"84"-15,63-126 0,-42 41 0,0 1 16,0 21-16,0 0 0,-21-1 0,0 1 15,-22 21-15,22 0 0,-21 0 16,21 0-16,-22 0 0,1 0 0,0 21 16,-1 1-16,1-1 0,0 21 15,-1 0-15,1 1 0,21-1 16,-21 0-16,20 1 0,1-1 0,0 0 16,21 1-16,0-1 0,0-21 15,0 22-15,0-22 0,21 0 0,0 0 16,1-21-16,-1 21 0,0-21 15,21 0-15,-21 0 0,1 0 0,20 0 16,0 0-16,-21-21 0,1 0 0,20 0 16,-21 0-16,0-22 0,22 22 15,-22-21-15,0-1 0,0-20 0,0 21 16,0-1-16,1 1 16,-1 0-16,0-1 0,-21 1 0,0 21 15,0 42 1,0 0-1,0 0-15,-21 22 0,0-1 0,21 0 16,-22 1-16,22-1 0,0 0 16,-21 1-16,21-22 0,-21 21 0,21-21 15,0 0-15,0 1 0,0-1 16,0 0-16,0 0 0,21 0 16,0-21-16,22 0 15,-22 0-15,0 0 16,21-21-16,1 21 0,-22-21 0</inkml:trace>
  <inkml:trace contextRef="#ctx0" brushRef="#br0" timeOffset="12560.64">20447 783 0,'0'0'0,"-64"-84"32,43 84-32,0 0 0,0 0 15,-21 21-15,20-21 0,1 21 0,0 0 16,0 0-16,0 0 0,21 1 0,0-1 15,0 0-15,0 0 0,0 0 16,21 0-16,0 1 0,0-1 0,0-21 16,1 21-16,20 0 15,-21 0-15,0 0 0,0-21 0,1 22 16,-22-1-16,21 0 16,-21 0-16,-21-21 15,21 21-15,-43-21 0,22 0 16,0 0-16,-21 0 0,20 0 15,-20 0-15,21 0 0,-21 0 0,20 0 16,1 0-16,0 0 0,0-21 16,0 21-16,0 0 0,21-21 15,0 0 1,21 21-16,0-21 0,0 21 16</inkml:trace>
  <inkml:trace contextRef="#ctx0" brushRef="#br0" timeOffset="13200.68">20616 974 0,'0'0'0,"43"-21"16,-22-1-16,0 22 16,0-21-16,0 0 0,0 0 15,1 21-15,-22-21 16,0 0-16,21-1 0,-21 1 0,21 0 15,-21 0-15,0 0 0,0 0 16,-21 21 15,0 0-31,-1 21 0,1 0 16,0 21-16,0-21 0,0 22 0,0-22 16,-1 21-16,1 1 0,0-1 15,0-21-15,0 21 0,21-20 0,0 20 16,0-21-16,0 0 0,0 0 15,0 1-15,0-1 0,21 0 0,0-21 16,0 21-16,0-21 0,22 21 16,-22-21-16,21 0 0,-21 0 15,22 0-15,-1-21 0,0 0 0,1 21 16,-22-21-16,21 0 0,1-22 16,-1 22-16,0-21 0,-21-1 0,22-20 15,-1 21-15,0-1 0,-20 1 16,-1 0-16,0-1 0,0 1 0,-21 21 15,0 0-15,0-1 0,-21 22 16,0 0-16,0 0 0,-1 0 16,1 22-16,0-1 0,0 0 0,0 0 15,21 21-15,0-20 0,0 20 16,0 0-16,0-21 0,0 22 0,0-1 16,21-21-16,0 0 0,0 22 15,0-22-15,-21 0 0,22 0 16,-22 0-16,21 1 0,-21-1 15,0 0 1,-21-21-16,-1 0 16,1 0-16,0 0 15,0 0-15,0 0 0,0 0 0,-1 0 16,1 0-16,0 0 0,0 0 0,0 0 16,0-21-16,-1 21 0,1 0 15</inkml:trace>
  <inkml:trace contextRef="#ctx0" brushRef="#br0" timeOffset="14608.12">741 2244 0,'0'0'0,"-21"0"0,-1 0 0,1-21 16,0 21-16,0 0 0,0 0 16,21-22-1,21 22 48,0 0-63,0 0 15,0 0-15,22 0 0,-22 0 0,0 0 16,21 0-16,-20 0 0,20 0 16,0 0-16,22 0 0,-22 0 0,43 0 15,-22 0-15,22 0 0,21 0 16,-22-21-16,22 21 0,0-21 0,0 21 16,0 0-16,21 0 15,-21-21-15,42 21 0,-21 0 0,0 0 16,0-21-16,21 21 0,-21 0 0,0 0 15,21 0-15,0-21 0,0 21 16,22 0-16,-22 0 0,21 0 0,22 0 16,-22 0-16,22-22 0,-1 22 15,1 0-15,-1 0 0,22 0 0,-22 0 16,22 0-16,-22 0 0,22 0 0,0 0 16,-1 0-16,-20 0 0,42 0 15,-22 0-15,22 0 0,-21 0 0,21 0 16,0 0-16,-1 0 15,1 0-15,21 0 0,-21 0 0,21 0 16,0 0-16,0 0 0,21 0 0,-21 0 16,0 0-16,0 0 0,0 0 15,0 0-15,21 0 0,-21 0 0,0 0 16,0 0-16,0 0 0,0 0 0,0 0 16,0 0-16,0 0 0,-21 0 15,21 0-15,0 0 0,0 0 0,0 0 16,-21 0-16,21 0 0,-21 0 15,0 0-15,-22 0 0,1 0 0,0 0 16,-1 0-16,-20 0 0,21 0 0,-22 0 16,-21 0-16,22 0 15,-22 22-15,22-22 0,-22 0 0,-21 0 16,22 0-16,-43 0 0,21 0 16,-42 0-16,21 0 0,84 0 15,-126 0-15,0 0 0,-1 0 16,-20 0-16,-1 0 0,1 0 0,-22 0 15,0 0-15,-20-22 0,-1 22 0,0 0 16,0 0-16,-21-21 16,0 0-1,0 0 1,0 0 15,-21 21-31,0 0 16,0 0-16,21-21 0,-22 21 15</inkml:trace>
  <inkml:trace contextRef="#ctx0" brushRef="#br0" timeOffset="42789.57">12763 1651 0,'0'0'0,"22"-21"16,-22 0-1,21 0-15,-21-1 0,0 1 16,0 0-1,0 0-15,0 0 16,-21 21 15,-1 0-31,1 21 16,21 0 0,-21 0-16,0 0 0,21 22 0,0-22 15,0 21-15,0 1 0,0-1 16,0 0-16,0 1 0,0-1 0,0 0 15,0 1-15,0-1 0,0 0 16,21-21-16,0 22 0,22-22 0,-22 0 16,0 21-16,0-20 0,21-1 15,-20 0-15,20 0 0,-21 0 16,21 0-16,1 1 0,-1-1 0,0-21 16,43 42-16,-43-42 15,1 0-15,-1 0 0,0 0 0,1 0 16,-1 0-16,0 0 0,1 0 15,-1-21-15,22 21 0,-22-21 16,21 0-16,-20-1 0,20 1 0,1 0 16,-1 21-16,22-42 0,-22 21 15,22-1-15,-21 1 0,-1 0 0,1 0 0,-1 0 16,1-22-16,41 1 16,-62 21-16,20 0 0,1 0 15,-22-1-15,22 1 0,-1 0 16,1 21-16,-1-21 0,1 0 0,-22 21 15,21-21-15,1 21 0,-1 0 16,-20 0-16,20-22 0,-20 22 0,-1 0 16,0 0-16,1 0 0,-1 0 15,-21 0-15,21 22 0,-20-22 0,20 21 16,-21 0-16,0 0 0,0 0 0,1 0 16,-1 1-16,0-1 0,0 0 15,0 21-15,-21-21 0,21 1 0,1-1 16,-1 21-16,-21-21 15,21 0-15,0 1 0,-21-1 0,21 0 16,0 0-16,-21 0 0,0 0 16,0 1-16,22-1 0,-22 0 0,21 0 15,-21 0-15,21 0 0,0-21 47,0-21-47,0 0 16,1 21-16,-1-21 0,0 0 0,0-22 15,21 22-15,-20 0 0,20-21 16,-21 21-16,21-22 0,1 22 0,-1-21 16,0 21-16,1-22 0,20 1 15,-20 21-15,-1-22 0,21 22 16,1-21-16,-1 21 0,1 0 0,-1-1 16,1 1-16,21 21 0,-22 0 15,22 0-15,-22 0 0,1 0 0,-1 0 16,1 21-16,-22-21 0,22 22 15,-1-1-15,-21 0 0,1 21 0,-1-21 16,0 1-16,1-1 0,-1 21 16,0-21-16,22 0 0,-22 1 15,1-1-15,-1 21 0,21-21 0,-20 0 0,20-21 16,-20 22-16,20-1 0,1 0 16,-22-21-16,21 21 0,-20-21 15,20 0-15,-20 0 0,20 0 16,-21 0-16,22 0 0,-22 0 0,22 0 15,-1 0-15,22-21 0,-22 0 0,1 0 16,21-22-16,-22 22 0,1-21 16,-1-1-16,1 1 0,-1 0 15,-21-1-15,1 1 0,-22 0 0,21-22 16,-21 22-16,1 21 0,-1-22 16,-21 1-16,0 21 0,0 0 0,0-22 15,0 22-15,0 0 0,0 0 16,0 0-1,-21 21 17,-1 0-32,1 0 0,0 0 15,0 0-15,0 0 0,0 0 0</inkml:trace>
  <inkml:trace contextRef="#ctx0" brushRef="#br0" timeOffset="43509.66">18246 1482 0,'0'0'0,"0"-21"0,0-1 31,-22 22-15,1 0-16,21 22 0,-21-1 15,-21 21-15,21 22 0,-22-1 16,22 22-16,-21-22 0,-1 22 0,1 0 15,0-1-15,-1 1 0,1 0 0,0 20 16,21-20-16,-22 0 0,1-1 16,21-20-16,0 21 0,-1-22 15,-20-21-15,21 22 0,21-22 16,-21-21-16,0 22 0,21-22 0,-22 0 16,22 0-16,0 0 15,0-42 1,0 0-16,0 0 0,22 0 15,-1-22-15,0 22 0,0-42 16,0 20-16,22-20 0,-22-1 0</inkml:trace>
  <inkml:trace contextRef="#ctx0" brushRef="#br0" timeOffset="43845.78">18246 1461 0,'-22'63'0,"1"-21"15,0 1-15,0 20 0,-21 1 16,20-1-16,-20 22 0,21 0 0,-21-1 16,-1 1-16,1 21 0,0-22 15,-43 107-15,43-106 16,-1-1-16,1 1 0,21-22 0,-22 1 15,1-1-15,21 1 0,0-1 16,0-20-16,-1-1 0,1 0 16,21 1-16,-21-22 0,21 21 0,-21-21 15,0 1-15,21-1 0,-21 0 16,-1-21 0,1 0-16,21-21 0,-21 0 0,0-1 15,0 1-15,0 0 0,-1-21 16,1-1-16</inkml:trace>
  <inkml:trace contextRef="#ctx0" brushRef="#br0" timeOffset="44136.55">16997 2879 0,'0'-21'0,"0"42"0,0-64 0,-21 43 16,21-21-16,21 21 31,0 0-31,0 0 0,0 21 16,22 1-16,-22-1 0,0 0 0,21 0 15,1 21-15,-22-20 0,21 20 16,-21 0-16,0 1 0,1-1 16,-1 0-16,0 1 0,-21-22 0,0 21 15,0-21-15,21 0 0,-21 1 16,0-1-16,0 0 0,21 0 0,0-42 31,1 21-15,-1-21-16,0-22 0,0 22 15,0-21-15,0 21 0,1-22 0,20 1 16,-21 0-16,21-1 0,-20 1 16</inkml:trace>
  <inkml:trace contextRef="#ctx0" brushRef="#br0" timeOffset="44336.44">18034 2794 0,'0'0'0,"21"-21"0,0 21 16,-21 63-1,-21-41 1,0-1-16,0 0 0,-22 21 15,1-21-15,21 22 0,-43-22 16,22 21-16,0 1 0,-1-1 0,-20 0 16,21 1-16,-22-22 0,22 21 15,-1-21-15,22 22 0,-21-22 0,21 0 16,0 0-16,-1 0 0,1-21 16,21 21-16</inkml:trace>
  <inkml:trace contextRef="#ctx0" brushRef="#br0" timeOffset="44780.92">15600 3577 0,'-43'-42'0,"86"84"0,-107-105 0,22 20 16,21 1-16,21 0 16,0 21-16,0-22 0,0 22 0,42 21 15,-21 0 1,22 21-16,-22 0 0,21 22 15,0-1-15,1 0 0,20 1 0,-20 20 16,20-20-16,1 20 0,-1-21 16,-21 22-16,22-22 0,-1 22 0,1-1 15,-22-20-15,1 20 0,-1-21 16,0 1-16,-21 20 0,1-42 0,-1 22 16,0-1-16,-21-21 0,0 22 0,0-22 15,0 0-15,0 0 16,0-42-1,0 0-15,0 0 16,0-22-16,0 22 0,0-42 16,0 20-16,0-20 0,0-1 0,21 1 15,-21-1-15</inkml:trace>
  <inkml:trace contextRef="#ctx0" brushRef="#br0" timeOffset="45152.76">16806 3281 0,'0'0'16,"21"-42"-16,1-1 0,-1 22 0,-21 0 0,0 0 15,21 21-15,-21 21 32,-21 0-32,0 21 0,-22 1 0,1 20 15,0 1-15,-22-1 0,1 1 16,-1-1-16,-21 1 0,1-1 0,-1 1 16,22 20-16,-22-20 0,0-1 15,22 22-15,-1-21 0,1-1 0,-1 1 16,1-22-16,-1 21 0,1-20 0,20-1 15,1 0-15,0 1 16,-1-1-16,1-21 0,21 0 0,0 1 16,0-1-16,-1 0 0,1 0 0,0-21 15,21 21-15,-21-42 110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1T12:32:33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508 0,'-21'0'0,"21"21"16,0 0-1,21-21 32,0 0-47,1 0 0,-22-21 16,21 0-16,0 0 0,0 0 0,0 0 15,0-1-15,1 1 16,-22 0-16,0 0 0,0 0 0,0-22 16,0 22-16,0 0 0,-22 0 15,1 21-15,0-21 0,0 21 16,0 0-16,0 0 0,-22 0 0,22 0 16,-21 21-16,21-21 0,-1 21 15,-20 0-15,21 0 0,0 1 0,-22-1 16,22 0-16,0 0 0,0 43 15,21-43-15,0 0 16,-21 0-16,21 21 0,0-20 0,0-1 16,0 0-16,21 0 15,0 0-15,21 0 0,-20 1 0,20 20 16,-21-21-16,21 0 0,1 0 16,-22 22-16,21-22 0,-21 21 15,1-21-15,-1 22 0,-21-1 0,0-21 16,0 22-16,0-1 0,0 0 15,-21 1-15,-22-22 0,22 21 0,-42 0 16,20-20-16,-20-1 0,-1 0 16,1 0-16,-1 0 0,1-21 0,-1 0 15,1 0-15,20 0 0,-20 0 16,21 0-16,-22-21 0,22 0 16,-1 0-16,22 0 0,-21-1 15,21-20-15,0 21 0,21 0 16,0 0-16,0-1 0,0 1 0,0 0 15,21 0-15,0 0 0,0 0 16,21-1-16,1 1 0,-1 21 16,22-21-16,-22 0 0</inkml:trace>
  <inkml:trace contextRef="#ctx0" brushRef="#br0" timeOffset="343.97">2244 699 0,'0'0'0,"0"-22"0,-22 22 0,1 0 16,0 0-16,0 0 16,0 0-16,0 0 0,21 22 0,-22-1 15,1 0-15,21 21 0,-21-21 16,21 22-16,-21-1 0,21 0 15,-21 1-15,21-1 0,0 0 0,0 1 16,0-1-16,0 0 0,0-20 16,0-1-16,0 21 0,0-21 0,21 0 15,0 1 1,0-22-16,0 0 0,-21 21 0,22-21 16,-1 0-16,21 0 0,-21 0 15,0 0-15,1 0 0,20-21 0,-21 21 16,0-22-16,22 1 0,-22 0 15,21 0-15,-21 0 0</inkml:trace>
  <inkml:trace contextRef="#ctx0" brushRef="#br0" timeOffset="780.33">2603 889 0,'0'0'0,"-21"0"0,0-21 16,0 21-16,0 0 0,21-21 15,-21 21-15,21-21 0,0-1 16,21 1 0,0 21-16,0 0 15,0 0-15,22-21 0,-22 21 16,21 0-16,-21 0 0,22 0 16,-22 21-16,0-21 0,21 21 0,-21 1 15,1 20-15,-22-21 0,0 0 16,21 22-16,-21-22 0,0 21 0,0-21 15,0 22-15,0-22 16,-21 0-16,-1 0 0,22 0 0,-21 0 16,0 1-16,0-22 15,0 0-15,0 0 16,21-22 0,0 1-16,0 0 0,0 0 15,0-21-15,0 20 0,21-20 16,0 0-16,-21 21 0,21-22 0,0 22 15,0-21-15,1 21 0,-1-1 16,0 1-16,0 0 0,21 0 16,-20 21-16,-1-21 0,0 21 15,0 0-15,0-21 0,0 21 16,1 0-16</inkml:trace>
  <inkml:trace contextRef="#ctx0" brushRef="#br0" timeOffset="1896.07">3260 1080 0,'0'0'15,"21"0"1,0-22-16,0 1 16,0 0-16,0 0 15,22 0-15,-22 0 0,0-1 0,0 1 16,0-21-16,1 21 0,-1 0 15,0-22-15,-21 22 0,21 0 0,-21 0 16,0 0-16,0-1 0,0 1 16,-21 21-16,0 0 15,0 0-15,-1 0 0,-20 0 16,21 21-16,0-21 0,0 22 16,-1-1-16,-20 21 0,21-21 0,0 22 15,21-1-15,-21-21 0,21 21 16,-22 1-16,22-22 0,0 21 0,0-21 15,0 22-15,0-22 16,0 0-16,22 0 0,-1-21 0,0 21 16,0-21-16,21 0 0,-20 0 15,20 0-15,0 0 0,1 0 0,-1-21 16,0 0-16,1 0 0,-1 21 16,21-42-16,-20 20 0,-1 1 0,0-21 15,-20 21-15,20-22 0,-21 22 16,21-21-16,-20 21 0,-22 0 0,21-22 15,-21 22-15,0 0 0,0 0 16,0 0-16,0-1 16,-21 22-16,21-21 0,-22 21 15,1 0-15,0 0 0,0 0 16,0 21-16,21 1 16,-21-22-16,-1 21 0,22 21 0,0-21 15,-21 0-15,0 22 0,21-22 16,-21 21-16,21-21 0,0 22 0,0-22 15,0 0-15,0 21 0,0-20 16,0-1-16,21 0 0,-21 0 16,21-21-16,0 0 0,22 0 15,-22 0-15,0 0 0,21 0 0,1 0 16,-1 0-16,22-21 16,-22 0-16,21 0 0,1-1 0,-22-20 15,22 21-15,-22 0 0,22-22 16,-22 1-16,0 21 0,1-21 0,-22 20 15,21 1-15,-21-21 0,-21 21 16,0 0-16,21 21 0,-21-22 0,0 1 16,-21 21-1,0 0-15,0 21 16,0-21-16,21 22 16,0-1-16,-21 0 0,-1 106 15,22-106 1,-21 21-16,21-20 0,0 20 0,0-21 15,0 0-15,0 0 16,0 1-16,0-1 0,0 0 0,0 0 16,0 0-16,0-42 47,0 0-47,0 0 0,0 0 0,0-22 15,0 1-15,0 21 0,21-22 16,1 1-16,-1 0 0,0-1 0,0 1 15,21 21-15,1-21 0,-22 20 16,21 1-16,1 0 0,-22 0 0,21 21 16,0 0-16,-20 0 0,20 0 15,-21 0-15,0 21 0,0 0 16,1 0-16,-1 1 0,-21 20 0,0-21 16,0 21-16,0 1 0,0-1 15,0-21-15,0 64 0,0-64 16,0 21-16,0-20 0,0-1 15,0 0-15,0 0 0,0 0 0,21-21 32,0 0-17,0-21-15,0 0 16</inkml:trace>
  <inkml:trace contextRef="#ctx0" brushRef="#br0" timeOffset="2313.37">5905 677 0,'0'0'0,"0"-21"0,0 0 0,0 0 16,0 0-16,-21 21 15,0 0 1,0 0-16,-21 0 0,20 0 0,1 0 16,0 21-16,-21 0 15,21-21-15,-22 42 0,22 1 0,0-22 16,0 0-16,21 0 15,0 22-15,0-22 0,0 0 0,0 0 16,21 0-16,0 0 0,0-21 16,22 22-16,-22-1 0,0 0 0,21-21 15,-21 21-15,1-21 0,-1 21 16,0 0-16,-21 1 0,0-1 16,0 0-16,-21 0 15,0 0-15,-1 0 0,1-21 0,-21 22 16,0-22-16,20 0 0,-20 21 15,21-21-15,-21 0 0,-1 0 0,22 0 16,0 0-16,0 0 0,-22 0 16,22 0-16,0 0 15,21-21-15,0-1 16,0 1 0,0 0-16,21 0 0,0 21 0,22-21 15,-22-22-15</inkml:trace>
  <inkml:trace contextRef="#ctx0" brushRef="#br0" timeOffset="2867.05">6286 191 0,'0'0'0,"0"-22"0,0 1 16,0 42 15,0 22-31,0-22 15,-21 21-15,21 22 0,0-22 16,0 22-16,-21-22 0,21 21 0,0-20 16,0 20-16,0 1 0,0-22 0,-21 22 15,21-1-15,-21-21 0,21 1 16,-21 20-16,21-20 0,0-22 0,0 21 16,0 0-16,0-20 0,-22-1 15,22 0-15,0 0 0,0 0 16,0-42 15,0 0-31,0 0 0,0-22 16,0 22-16,22-21 0,-22 0 15,21-1-15,0 1 0,-21 0 0,21-1 16,0 1-16,0 0 0,1-1 16,-1 1-16,0 21 0,21 0 0,-21-1 15,22 1-15,-22 0 0,21 0 16,1 21-16,-1 0 0,-21 0 0,43 21 15,-22 0-15,-21 0 16,0 1-16,-21 20 0,0 0 16,0 1-16,0-1 0,0 0 0,0 1 15,0-1-15,-21-21 0,0 21 16,0 1-16,0-22 0,-1 21 0,22-21 16,-21 1-16,0-1 0,0 0 15,21 0-15,0 0 0,21-42 47,0 21-47,0-21 0,22 0 16</inkml:trace>
  <inkml:trace contextRef="#ctx0" brushRef="#br0" timeOffset="3331.78">7324 762 0,'0'0'0,"0"-63"31,0 41-31,-22 22 31,22 22-31,-21-1 0,0 0 0,21 0 16,-21 21-16,0-20 0,21 20 16,-21 0-16,-1 1 0,1-22 0,0 21 15,21 0-15,0-20 0,-21 20 16,21-21-16,0 21 0,0-20 0,0-1 15,0 0-15,0 0 0,21 0 16,0-21-16,0 0 16,1 0-16,-1 0 0,21 0 0,-21 0 15,0 0-15,1 0 0,20-21 16,-21 0-16,0 0 0,0 0 0,1-1 16,-1-20-16,0 21 0,0-21 15,-21-22-15,21 22 0,-21-22 0,0 22 16,0 0-16,0-1 0,0 1 15,-21 0-15,0 20 0,21 1 0,-21 0 16,0 0-16,-1 21 0,1 0 16,-21 0-16,21 0 0,0 0 0,-1 21 15,1 0-15,0 0 0,21 1 16,-21-22-16,21 21 0,-21 0 16,21 0-16,0 0 0,0 0 15,21-21-15,0 0 16,0 0-16,0 0 0,22 0 0</inkml:trace>
  <inkml:trace contextRef="#ctx0" brushRef="#br0" timeOffset="3728.55">8191 169 0,'0'64'31,"0"-43"-31,0 21 0,0-20 0,0 20 16,-21-21-16,21 21 0,-21 1 0,0-1 16,21 0-16,-21 1 0,21-1 15,-21 0-15,21 1 0,-22-1 0,22 0 16,0 1-16,-21-1 15,21 0-15,-21 1 0,21-1 0,-21-21 0,21 22 16,0-22-16,0 0 16,0 0-16,0 0 0,0 22 15,21-22-15,0-21 0,0 0 16,1 21-16,-1-21 0,21 0 16,-21 0-16,0 0 0,1 0 0,-1 0 15,21-21-15,-21 0 0,0-1 16,1 22-16,-1-21 0,21-21 0,-21 21 15,0 0-15,1-22 0,-22 22 16</inkml:trace>
  <inkml:trace contextRef="#ctx0" brushRef="#br0" timeOffset="4001.67">7832 614 0,'0'0'0,"21"0"32,0-21-32,0 21 0,21 0 15,1 0-15,20 0 0,1-21 0,-22 21 16,22 0-16,-1 0 0,-21-22 0,22 22 16,-22 0-16,1 0 0,-1 0 15,0-21-15,-21 21 0,1 0 16,-1 0-16,0 0 0,0 0 15,-42-21 1,0 21 0,0 0-16</inkml:trace>
  <inkml:trace contextRef="#ctx0" brushRef="#br0" timeOffset="4935.14">1016 1969 0,'0'0'0,"-21"0"0,0-22 0,-22 22 16,22 0-1,0-21-15,0 21 16,42 0 15,0 0-15,0 0-16,0 0 0,1 0 0,20-21 16,0 21-16,1 0 0,-1 0 15,21 0-15,1 0 0,21 0 0,-1 0 16,-20 0-16,20-21 15,1 21-15,21 0 0,-21 0 0,20 0 16,1 0-16,0 0 0,21-21 16,0 21-16,0 0 0,0 0 0,21 0 15,-21 0-15,170-21 16,-128 21-16,-21 0 0,21-22 0,-20 22 16,20 0-16,-21 0 0,21-21 15,1 21-15,-1-21 0,0 21 0,-20 0 16,20-21-16,0 21 0,1-21 15,-1 21-15,-21-21 0,21-1 0,1 22 16,-1-21-16,22 21 0,-22-21 16,-21 0-16,21 21 0,1-21 15,-22 21-15,21-21 0,-21 21 0,1-22 16,-22 22-16,0 0 0,-22-21 16,22 21-16,-42 0 0,21 0 0,-21-21 15,-22 21-15,22 0 0,-22 0 0,-20 0 16,-1 0-16,0 0 0,1-21 15,-22 21-15,0 0 0,0 0 0,0 0 16,0 0-16,-21-21 31,0 0 1,-21 21-32,0 0 15,0 0-15,0 0 0</inkml:trace>
  <inkml:trace contextRef="#ctx0" brushRef="#br0" timeOffset="5060.07">8975 1461 0,'0'21'0,"0"0"47,0 0-31,0 0-1</inkml:trace>
  <inkml:trace contextRef="#ctx0" brushRef="#br0" timeOffset="6968.66">11197 5398 0,'0'-22'0,"0"1"16,0 0-1,0 0 1,-21 21-1,0 0 1,0 21-16,21 0 0,-22 0 16,1 1-16,0-1 0,0 21 15,21 0-15,-21 1 0,0 20 16,-1-20-16,22 20 0,-21 1 16,21-1-16,-21 1 0,21-1 0,0 1 15,0-1-15,0 1 0,0-1 0,0 22 16,0-1-16,0 1 0,0-21 15,-21 20-15,21 1 0,0 0 0,-21-22 16,0 22-16,21-22 0,0 1 0,-22 20 16,22-20-16,-21-1 15,21 1-15,0-22 0,-21 22 0,21-22 16,0-21-16,0 22 0,0-22 0,0 0 16,21-42 15,-21 0-31,21-1 0,1-20 0,-22 0 15,21-1-15,-21-20 0</inkml:trace>
  <inkml:trace contextRef="#ctx0" brushRef="#br0" timeOffset="8371.28">11155 5355 0,'-21'0'15,"42"0"32,0 0-47,0 0 16,21 0-16,-20 0 0,20 0 15,0 0-15,1 0 0,-1 0 0,21 0 16,-20 0-16,20 0 0,22-21 16,-22 21-16,22 0 0,-21 0 0,20 0 15,1 0-15,21 0 0,-22 0 16,1 0-16,0 0 0,21 0 0,21 0 15,0 0-15,148 0 0,-127 0 16,0 0-16,0 0 0,0 0 16,1 0-16,20 0 0,-21 0 0,0 0 15,-21 0-15,21 0 0,-21 0 16,0 0-16,0 0 0,22 0 16,-22 0-16,0 0 0,-22 0 15,22 0-15,-21 0 0,21 0 0,0 0 16,-21 0-16,21 0 0,0 0 0,0 0 15,-21 0-15,0 0 0,0 0 16,-1 0-16,1 0 0,-21 0 0,21 0 16,-22 0-16,1 0 0,0 0 15,-1 0-15,-20 0 0,21 0 0,-22 21 16,-21-21-16,22 0 0,-22 0 0,22 0 16,-22 0-16,0 0 0,1 0 15,-1 0-15,0 0 0,1 0 0,-22 0 16,21 0-16,1 0 0,-22 0 15,21 0-15,-21 0 0,0 0 16,1 0-16,-1 0 0,0 0 0,-21 21 31,0 1-15,0-1-16,-21 0 16,0 0-16,21 0 0,-22 22 15,1-22-15,0 21 0,21 0 16,-21 1-16,0-1 0,21 0 0,-21 1 15,21-1-15,-22 22 0,1-22 0,21 0 16,0 22-16,0-22 16,0 0-16,-21 22 0,21-1 0,0-20 0,0 20 15,0 1-15,0-1 0,0 1 0,0-1 16,0-20-16,0 20 16,0-21-16,0 1 0,0 20 0,0-20 15,0-1-15,0 0 0,0 1 0,0-1 16,0 0-16,-21 1 0,21-22 15,0 21-15,0 0 0,0-20 0,0 20 16,-21-21-16,21 21 0,-21-20 0,21-1 16,0 0-16,0 0 0,0 0 15,-22 0-15,22 1 0,-21-1 16,0 0-16,0-21 16,21 21-1,-21-21-15,0 0 0,-1 0 0,1 0 16,0 0-16,0 0 0,-21 0 0,20 0 15,-20 0-15,0 0 0,-22 0 16,22 0-16,-22 0 0,22 0 0,-21 0 16,-1 0-16,-21 0 0,22 0 0,-22 0 15,1 0-15,-1 0 0,0-21 16,-21 21-16,1 0 0,-22 0 0,21-21 16,-21 21-16,0 0 0,21-21 0,-21 21 15,0-22-15,0 22 0,0 0 16,0 0-16,0-21 0,0 21 15,0 0-15,-21 0 0,21-21 0,0 21 16,-21 0-16,-1 0 0,22-21 16,-21 21-16,21 0 0,0 0 0,-21 0 15,21 0-15,0 0 0,0 0 0,0 0 16,21 0-16,0 0 0,1 0 16,-1 0-16,21 0 0,0 0 0,-20 0 15,20 0-15,-21 0 0,0 0 0,0 0 16,1 0-16,-1 0 0,0 0 15,0 0-15,0 0 0,22 0 0,-22 0 16,21 0-16,0 0 0,1 0 0,20 0 16,1 0-16,-1 0 0,22 0 15,0 0-15,-1 0 0,22 0 16,-21 0-16,21 0 0,-1 0 0,1 0 16,0 0-16,0-21 15,21 0 1,0-1-1,0 1 1,0 0-16,0 0 0,21 0 0,0 0 16,0-1-16</inkml:trace>
  <inkml:trace contextRef="#ctx0" brushRef="#br0" timeOffset="9087.53">11536 6160 0,'0'0'0,"21"-22"0,-21 1 0,0 0 15,0 0-15,0 0 0,0 42 32,0 0-17,0 0-15,0 22 0,0-1 0,0 0 16,0 22-16,0-22 0,0 22 0,-21-1 15,21 1-15,-21 20 16,21-41-16,0 20 0,-22 1 0,1-22 16,21 0-16,-21 1 0,21-22 0,0 21 15,0-21-15,0 0 0,-21-21 16,21 22-16,0-44 16,21 1-1,0-21-15,-21 21 0,21-22 16,22 1-16,-22-21 0,0 20 0,21-20 15,-20-1-15,20 22 0,-21-22 16,21 22-16,-20 0 0,-1 21 16,21-22-16,-21 22 0,0 0 0,1 21 15,-1 21 1,0 0-16,-21 22 0,21-22 16,0 21-16,-21 0 0,21 1 0,-21 20 15,22-20-15,-22-1 0,21 0 16,0 1-16,-21-1 0,21-21 0,0 21 15,0-20-15,-21-1 0,22 0 0,-1 0 16,0 0-16,0-21 0,0 0 16,0 0-16,22 0 0,-22 0 0,0 0 15,21-21-15,-20 0 0,20 0 16,-21 0-16,0-22 0,0 1 16,22 0-16,-43-22 0,21 1 0,0-22 15,-21 21-15,21 1 0,-21-1 0,0 1 16,0-1-16,0 22 0,-21-43 15,0 43-15,0 0 0,21 21 16,-21-1-16,-1 1 0,1 0 16,0 21-16,0 0 0,0 0 15,0 0-15,21 21 0,0 0 16,0 1-16,0-1 0,0 0 16,0 0-16,0 0 0,0 0 0,0 1 15,42 20-15,-21-21 0,0 0 16,0 0-16,1 1 15,-1-1-15</inkml:trace>
  <inkml:trace contextRef="#ctx0" brushRef="#br0" timeOffset="9444.32">12721 6710 0,'0'0'16,"0"21"-16,0 0 0,21-21 15,0 0-15,1 0 0,-1 0 16,0 0-16,0 0 0,0 0 0,0-21 15,22 21-15,-22-21 0,0 0 16,21 0-16,-20-1 0,-1 1 0,0-21 16,0 21-16,0 0 0,-21-22 15,0 22-15,0 0 0,0-21 16,0 20-16,0 1 0,-21 21 0,0 0 16,0 0-16,0 0 0,-1 0 15,-20 0-15,21 21 0,-21 1 0,20-1 16,-20 21-16,21 0 0,0-20 0,0 20 15,-1 0-15,22 1 0,0-1 16,0-21-16,0 21 0,0-20 0,0 20 16,0-21-16,22 0 0,-1 0 0,0-21 15,0 22-15,0-22 16,22 0-16,-22 0 0,21 0 0,0 0 16,1 0-16,-1 0 0,0 0 0,22-22 15,-22 1-15,1-21 0,-1 21 16</inkml:trace>
  <inkml:trace contextRef="#ctx0" brushRef="#br0" timeOffset="9946.7">13716 6054 0,'0'0'0,"0"-43"0,0 1 0,0 21 16,0-21-16,0 20 0,-21 44 16,21-1-1,-21 0-15,21 21 0,0 1 16,0-1-16,-22 0 0,22 1 0,-21 20 15,0 1-15,21-1 0,-21 1 16,21-1-16,-21 1 0,0-22 16,-1 21-16,22-20 0,-21-1 0,21 0 15,-21-20-15,0-1 0,21 0 16,0 0-16,0 0 0,0-42 31,0 0-31,0 0 0,0 0 16,0-1-16,0-20 0,21 21 0,-21-21 15,21-1-15,0 1 0,1 0 0,-1 20 16,21-20-16,-21 21 16,22-21-16,-22 20 0,21 1 0,0 21 0,1 0 15,-1 0-15,-21 0 0,22 0 16,-1 0-16,0 21 0,1 1 16,-1 20-16,-21-21 0,-21 21 15,0-20-15,0 20 0,0-21 16,-21 21-16,-21-20 0,-1 20 0,1-21 15,0 0-15,-22 22 0,22-22 16,-22 0-16,22 0 0,-22 0 0,22-21 16,-21 21-16,20-21 0,1 0 0,0 22 15,20-22-15,1 0 0,0 0 0,0 0 16,21-22 0,21 22-16,0-21 15,0 0-15,1 0 0,20 0 0,-21 0 16</inkml:trace>
  <inkml:trace contextRef="#ctx0" brushRef="#br0" timeOffset="10243.56">14457 5990 0,'0'0'0,"-21"0"0,-1 0 0,1 0 0,0 0 15,0 0-15,0 21 16,21 1-16,-21-1 0,-1 21 16,22-21-16,-21 22 0,21-1 15,-21 21-15,0-20 0,21 20 0,-21-20 16,21 20-16,-21-21 0,-1 64 16,1-63-16,21-1 0,0-21 15,0 21-15,-21-20 0,21-1 0,0 0 16,21-21-1,0 0-15,1 0 16,-1-21-16,-21 0 0,21-1 0,-21-20 16</inkml:trace>
  <inkml:trace contextRef="#ctx0" brushRef="#br0" timeOffset="10605.42">14033 6138 0,'0'0'0,"-21"-21"0,0 0 16,0 0-16,21 0 0,-21 0 15,21-1-15,0 1 0,0 0 0,21 21 16,0-21-16,21 0 0,1 21 16,-1 0-16,22 0 0,-22 0 15,21 0-15,1 0 0,-1 21 0,1 0 0,-1 0 16,1 22-16,-22-22 16,1 21-16,-1 0 0,0 1 0,-21 20 15,1-20-15,-22 20 0,0 1 0,0-1 16,-22-21-16,-20 22 0,-21 42 15,-1-64-15,1 0 0,-1 1 16,1-22-16,-1 21 0,1-21 16,-22 1-16,21-1 0,1 0 0,21 0 15,-22-21-15,22 0 0,-1 0 0,22 21 16,0-21-16,-21 0 0,42-21 31,0 0-31,42 0 0,-21 21 16,22-21-16,-1 21 15,0-22-15,1 1 0,20 0 0,-21 0 16,22 0-16</inkml:trace>
  <inkml:trace contextRef="#ctx0" brushRef="#br0" timeOffset="11025.46">14859 6604 0,'0'0'0,"0"-21"0,-21 0 15,21 0-15,-21-1 0,21 1 0,0 0 16,0 0-16,0 0 0,0 0 0,0-1 16,21 1-16,0 0 0,0 0 15,0 21-15,0-21 0,1 21 16,-1 0-16,0 0 0,0 0 0,21 0 16,-20 0-16,-1 0 0,21 21 15,-21 0-15,0 21 0,1-20 0,-1 20 16,0-21-16,0 21 0,-21 1 15,0-22-15,0 21 0,0 1 0,0-22 16,-21 21-16,-21-21 0,20 0 0,1 1 16,0-22-16,0 21 0,0-21 15,0 0-15,-1 0 0,1 0 0,21-21 32,0-1-32,0 1 15,0 0-15,21-21 0,1 21 0,-1-1 16,21-20-16,-21 0 0,0 21 0,22-22 15,-22 1-15,21 0 0,1 20 16,-1 1-16,0 0 0,-21 0 0,22 0 16,-1 0-16,-21-1 0,0 22 0,22 0 15,-22-21-15,0 21 0,0 0 16</inkml:trace>
  <inkml:trace contextRef="#ctx0" brushRef="#br0" timeOffset="11179.38">15706 6287 0,'0'0'0,"0"169"31,-22-127-31,22 1 0,0-22 15,-21 21-15,0-21 0,21 0 0,-21 1 16,21-1-16,0 0 0,0 0 16,0 0-16,-21-21 0,21 21 15,0-42 17,0 0-32,0 0 0,0 0 0,21-22 15</inkml:trace>
  <inkml:trace contextRef="#ctx0" brushRef="#br0" timeOffset="11351.08">15663 6181 0,'0'0'0,"-21"-43"31,42 43 16,-21 22-47,21-1 15,1-21-15,-22 21 0,21 0 16</inkml:trace>
  <inkml:trace contextRef="#ctx0" brushRef="#br0" timeOffset="11751.27">15981 6329 0,'0'-21'15,"0"0"-15,0 42 32,0 0-32,0 21 0,0-21 15,21 22-15,-21-22 0,0 21 16,0 1-16,0-1 0,0-21 0,0 21 16,0 1-16,0-22 0,0 0 0,0 0 15,0 0-15,0 1 0,-21-1 16,42-21-1,0 0 1,0 0-16,0-21 0,1 21 16,-1-22-16,0 1 0,0-21 0,0 21 15,0-22-15,22 1 0,-22 21 16,0-21-16,0-1 0,22-41 16,-22 62-16,0 1 0,0 0 0,-21 0 15,0 0-15,21 21 0,0 0 16,-21 21-1,0 0 1,0 0-16,0 0 16,-21 22-16,21-22 0</inkml:trace>
  <inkml:trace contextRef="#ctx0" brushRef="#br0" timeOffset="12358.72">16404 6562 0,'0'21'0,"0"-42"0,0 63 0,0-21 16,21-21-16,0 0 15,1 0-15,-1 0 0,0 0 0,0 0 16,21 0-16,-20-21 0,-1 0 15,21 21-15,-21-21 0,0 0 0,1-1 16,-22 1-16,0 0 0,21 0 16,-21 0-16,0 0 0,0-1 15,-21 22-15,-1 0 16,1 0-16,0 0 0,-21 22 16,21 20-16,-1-21 0,22 0 15,-21 22-15,0-22 0,0 21 0,21-21 16,-21 22-16,21-22 0,0 21 15,0-21-15,0 0 0,0 1 0,0-1 16,21 0-16,0-21 0,0 21 0,22-21 16,-22 0-16,0 0 0,21 0 15,-21 0-15,1 0 0,-1 0 0,21 0 16,-21 0-16,0-21 0,1 0 0,-22 0 16,21-1-16,0 1 0,0-21 15,-21 21-15,21-22 0,0 22 0,-21-21 16,22 0-16,-1 20 0,0 1 15,-21 0-15,21 0 0,0 0 16,0 21-16,1 0 0,-1 0 0,0 0 16,0 0-16,0 21 15,0 0-15,-21 0 0,0 22 0,0-22 16,22 21-16,-22-21 0,0 22 0,0-22 16,0 21-16,0-21 0,0 0 15,0 1-15,0-1 0,0 0 0,0 0 16,0 0-16,-22-21 15,1 0-15,0 0 16,0 0-16,21-21 16,0 0-1,0 0-15,0 0 0,0-1 0,0 1 16,21 0-16,0 0 0,-21 0 16,21 0-16,1-1 0,-1 1 15,0-21-15,-21 21 0,42 0 0,-21-22 16,1 22-16,20-42 0,-21 20 15,21 22-15,-20-21 0,-1 21 16,0-1-16</inkml:trace>
  <inkml:trace contextRef="#ctx0" brushRef="#br0" timeOffset="12595.37">17865 5779 0,'0'0'0,"0"-22"0,0 1 0,0 0 15,0 0-15,0 42 31,0 0-15,0 0-16,-22 1 0,22 20 0,0-21 16,-21 0-16,21 22 0,-21-22 15,21 21-15,0-21 0,-21 0 0,21 1 16,-21-1-16,21 0 0,0 0 0,0 0 16,0 0-16,21-21 46,0-21-46</inkml:trace>
  <inkml:trace contextRef="#ctx0" brushRef="#br0" timeOffset="12811.62">17526 6054 0,'0'0'0,"-21"0"0,-22 0 15,43 21-15,0 0 16,22-21-16,-1 0 15,0 0-15,0 0 0,21 21 16,-20-21-16,-1 0 0,21 0 0,-21 0 16,22 0-16,-22 0 0,0 0 0,0 0 15,0 0-15,0 0 16,1 0-16,-1-21 0,-21 0 0,21 0 16,-21 0-1,0-1-15,0 1 0</inkml:trace>
  <inkml:trace contextRef="#ctx0" brushRef="#br0" timeOffset="13011.84">17589 5736 0,'0'0'15,"-21"0"-15,0 0 0,0 0 0,0-21 16,21 0 0,42 21-1,-21 0-15,0 0 16,22 0-16,-22 0 0,21 0 0,1 0 15,-22 0-15,21 0 0,-21 0 16,22 0-16,-22 0 0,0 0 0,0 0 16,0 0-16,0 0 0,1 0 15,-1 0-15</inkml:trace>
  <inkml:trace contextRef="#ctx0" brushRef="#br0" timeOffset="13503.24">18097 5482 0,'0'-21'0,"0"0"0,-21 0 16,0 0-16,0 21 16,0-22-16,0 22 0,-1 0 15,1 0-15,-21 0 0,21 0 0,-22 0 16,1 0-16,0 0 0,-1 0 16,1 22-16,0-1 0,-22-21 0,22 42 15,0-21-15,-22 0 0,22 1 16,-1 20-16,1 0 0,0 1 0,21-22 15,-22 21-15,22 0 0,0 1 0,0 20 16,21-20-16,0-1 0,0 0 16,0 1-16,21-22 0,21 21 0,-21 0 15,22 1-15,20-1 0,-20-21 16,20 22-16,-21-22 0,22 0 16,-1 0-16,-20 0 0,-1-21 0,0 0 15,22 0-15,-22 0 0,1 0 16,-22-21-16,21 0 0,0 0 0,1 0 15,-1-1-15,0-20 0,-20 21 0,20-21 16,0-1-16,-21-20 0,1 20 16,-1-20-16,0-1 0,-21 22 15,0-21-15,0-1 0,0 1 0,-21 20 16,0 1-16,-22 0 0,22-1 16,-21 22-16,-1 0 0,22 0 0,-21 0 15,0-1-15,20 22 0,-20 0 16,0 0-16,-1 0 0,1 0 0,-43 0 15,43 0-15,21 0 16,-21 22-16,20-22 0,-20 21 0,21-21 16,0 21-16,-22-21 0,22 21 0</inkml:trace>
  <inkml:trace contextRef="#ctx0" brushRef="#br0" timeOffset="14379.2">1143 5376 0,'0'0'0,"0"-21"16,0-42-1,0 42-15,0-1 0,-21 44 32,21-1-32,0 0 0,-21 21 15,21 1-15,0 20 0,-22 1 16,22 20-16,0 1 0,0 21 0,-21-22 15,0 22-15,21-21 0,0 21 16,-21-22-16,0 22 0,0 0 16,21-21-16,0-1 0,0 1 0,-22-21 15,22-1-15,0 1 0,0-1 16,0-21-16,0 1 0,0-1 16,0 0-16,0-20 0,0 20 0,0-21 15,22-21 1,-22-21-1,0 0-15,0-22 0,21 22 0,-21-21 16,21 0-16,-21-1 0,0-20 16,21-1-16,0 1 0,0-22 0</inkml:trace>
  <inkml:trace contextRef="#ctx0" brushRef="#br0" timeOffset="15429.63">1164 5673 0,'0'0'0,"0"-43"0,0 1 15,0 0-15,0 21 0,-21-22 0,21 22 16,0 0-16,0 0 0,0 0 16,0-1-16,21 22 15,0 0-15,22-21 16,-1 21-16,21 0 0,22 0 0,-21 0 16,20 0-16,22 0 0,-21 0 15,21 0-15,-1 0 0,1 0 16,21 0-16,21 0 0,1 0 15,-1 0-15,0 0 0,21 0 0,1 0 16,20 0-16,-21 0 0,22 0 16,-1 0-16,22 0 0,-21 0 0,20 0 15,1 0-15,-22 0 0,22 0 16,0 0-16,-1 0 0,-20-21 0,-1 21 16,-20 0-16,20 0 0,1 0 0,-22 0 15,0 0-15,-20-21 0,-1 21 16,0 0-16,-21 0 0,0 0 0,0 0 15,0-21-15,-21 21 0,0 0 16,-22 0-16,1 0 0,0 0 0,-22 0 16,-21 0-16,22 0 0,-22 0 15,1 0-15,-22 0 0,0 21 16,0-21-16,0 21 0,0-21 0,1 21 16,-1 0-16,-21 1 15,0-1-15,0 0 16,0 0-16,0 0 0,0 0 15,0 1-15,21 20 0,-21-21 0,0 21 16,0 22-16,0-22 16,0 1-16,0-1 0,0 0 0,0 1 15,0-1-15,0 0 0,0 1 0,0 20 16,-21-21-16,21 1 16,0 20-16,0 1 0,0-1 0,0 1 15,0-1-15,0 1 0,0 20 0,0-20 16,0-1-16,0-20 0,0 20 15,0 1-15,0-1 0,0 1 0,0-1 16,0 1-16,0-22 0,0 22 0,0-22 16,-21 21-16,21-20 0,0-1 15,-22 0-15,1 1 0,0-22 0,21 21 16,-21-21-16,0 1 0,0-1 0,-1 0 16,1 0-16,-21 0 0,21-21 15,-22 21-15,-20-21 0,21 22 16,-22-22-16,1 0 0,-22 0 0,0 0 0,1 0 15,-1 0-15,-21 0 16,0 0-16,-21 0 0,21 0 0,-21 0 16,0 0-16,-21 0 0,21-22 15,0 22-15,-21-21 0,21 21 0,-21 0 0,0-21 16,-22 21-16,22-21 0,-21 21 16,21-21-16,-43 21 0,22-21 0,-22 21 15,22-22-15,-21 22 0,20 0 0,1-21 16,-22 0-16,22 21 0,21 0 15,-21-21-15,-1 21 0,22 0 0,-191 0 16,170 0-16,21-21 16,0 21-16,0 0 0,-1 0 0,22 0 15,0 0-15,0 0 0,-105-21 16,126 21-16,21 0 16,0-22-16,1 22 0,20 0 15,22 0-15,-22-21 0,22 21 0,0 0 16,-1-21-16,1 21 0,21 0 15,-21-21-15,20 0 0,1 21 0,21-21 16,0-1 0,0 1-1,0 0 1,21 0-16,1 0 16,20-22-16,-21 22 0,0 0 15</inkml:trace>
  <inkml:trace contextRef="#ctx0" brushRef="#br0" timeOffset="16392.16">1312 5948 0,'0'0'0,"-21"0"0,0 0 16,0 0-16,42 0 47,21 0-47,1-21 0,-1 21 16,21 0-16,1 0 0,-1 0 0,1-21 15,-1 21-15,1 0 0,-22-22 16,22 22-16,-1 0 0,-20 0 0,20 0 15,-21 0-15,-20-21 0,20 21 16,-21 0-16,0 0 0,-63 0 31,21 0-31,0 21 0</inkml:trace>
  <inkml:trace contextRef="#ctx0" brushRef="#br0" timeOffset="16635.07">1693 5906 0,'0'0'16,"-21"0"-16,0 0 0,21 21 0,-21-21 16,21 21-16,0 0 0,-21 21 15,21-20-15,0 20 0,0 0 0,0 1 16,0-1-16,0 0 0,0 22 16,0-22-16,0 22 0,0-1 15,0-21-15,0 1 0,0-1 0,0 0 16,-22 1-16,22-1 0,0-21 15,0 0-15,0 1 0,22-1 16,-1-21 0,0 0-16,0-21 0,0 21 15,0-22-15</inkml:trace>
  <inkml:trace contextRef="#ctx0" brushRef="#br0" timeOffset="17167.21">2222 6414 0,'0'0'15,"43"-22"-15,-22 1 0,0 0 0,0 0 16,0 0-16,-21 0 0,0-1 0,0 1 16,0 0-16,-42 0 15,21 0-15,0 0 0,-22 21 16,22 0-16,-21-22 0,21 22 16,-22 0-16,22 0 0,0 22 0,-21-1 15,21 0-15,-22 0 0,22 21 16,0 1-16,0-1 0,0 0 0,-1 22 15,1-22-15,21 1 0,-21-1 16,21 0-16,0 1 0,0-22 16,0 21-16,0-21 0,0 0 0,21-21 15,0 0-15,1 22 0,-1-22 0,0 0 16,0 0-16,21-22 16,-20 1-16,-1 0 0,21 21 0,-21-42 15,22 21-15,-1-1 0,-21-20 16,21 21-16,-20-21 0,20-1 0,-21 1 15,0 0-15,0 20 0,1-20 16,-22 0-16,21 21 0,-21-1 0,0 1 16,0 42 15,-21 1-31,21-1 0,-22 21 16,22 0-16,0 1 0,-21-1 0,21 0 15,0 1-15,0-22 0,0 21 16,0 1-16,0-22 0,0 0 0,0 0 15,0 0-15,0 0 16,0 1-16,21-22 16,1 0-16,-1 0 0,0 0 15,0-22-15,21 22 0,-20-21 0,-1-21 16,21 21-16,-21-22 0,0 22 0,22-21 16</inkml:trace>
  <inkml:trace contextRef="#ctx0" brushRef="#br0" timeOffset="17924.12">2879 5969 0,'0'0'0,"0"-21"0,0 42 31,0 0-31,-22 0 16,22 22-16,0-1 0,0-21 0,-21 22 16,21 62-16,0-62 0,0-1 15,0 0-15,-21 1 0,21-1 16,-21 0-16,21-20 0,0 20 0,0-21 15,0 0-15,-21 0 16,21-42 0,0 0-1,21 0-15,-21 0 0,21-22 0,0 22 16,0-21-16,1 0 0,-22 20 16,21-20-16,0 21 0,0-21 15,0 20-15,0 1 0,1 0 0,-1 0 16,0 0-16,0 21 0,0 0 15,0 0-15,-21 21 32,0 0-32,-21-21 15,0 21-15,0-21 0,0 0 16,0 21-16,-1-21 0,1 0 0,0 22 16,0-22-16,0 0 0,21 21 15,-21-21-15,-1 21 0,1 0 0,21 0 16,0 0-16,0 1 15,-21-1-15,21 0 0,0 21 0,0-21 16,0 1-16,0-1 0,0 0 16,0 0-16,21 0 0,0 0 15,1 1-15,-1-1 0,0-21 0,0 21 16,0-21-16,22 0 0,-1 0 16,-21 0-16,21 0 0,1 0 0,-1 0 15,22 0-15,-22-21 0,0 0 16,22-1-16,-22 22 0,0-42 0,1 21 15,-1 0-15,-21-22 0,0 22 0,22-21 16,-43 21-16,21-22 0,-21 22 16,0 0-16,0 0 0,0 0 15,0 0-15,0-1 0,-21 22 16,0 0-16,-1 22 16,1-1-16,0-21 0,0 42 0,0-21 15,0 22-15,21-22 0,-22 21 16,1-21-16,21 22 0,-21-22 0,21 21 15,0-21-15,0 0 0,0 1 16,0-1-16,0 0 0,0 0 0,21-21 16,0 0-16,1 21 0,-1-21 15,0 0-15,21 0 0,1 0 0,-22 0 16,21-21-16,0 0 0,1 0 16,-1 0-16,0-1 0</inkml:trace>
  <inkml:trace contextRef="#ctx0" brushRef="#br0" timeOffset="18331.88">4551 6033 0,'0'0'0,"21"-22"0,-21 1 0,0 0 0,0 0 15,0 0-15,-21 21 0,-22 0 16,22 0-16,-21 0 0,21 0 0,-22 0 16,1 21-16,0 0 0,-1 0 15,1 0-15,21 1 0,-21-1 0,20 0 16,1 21-16,0-21 0,21 1 15,0 83 1,0-83-16,21-1 0,-21 0 16,43 0-16,-22 21 0,0-20 15,21-1-15,1 0 0,-1 0 0,0 0 16,-21 0-16,22 22 0,-1-22 16,-21 0-16,0 0 0,1 0 15,-22 1-15,0-1 0,-22 0 0,1 0 16,-21-21-16,0 21 0,-1-21 15,1 21-15,0-21 0,-22 0 0,22 0 16,-1 0-16,-20 0 0,21 0 16,-1 0-16,1 0 0,0 0 0,20 0 15,-20 0-15,21 0 0,0 0 16,21-21 0,21 21-16,21 0 0,-21-21 15,1 0-15,20 21 0,0-21 0,1 21 16,-1-21-16,0-1 0</inkml:trace>
  <inkml:trace contextRef="#ctx0" brushRef="#br0" timeOffset="19929.57">4974 6265 0,'0'0'0,"0"-21"0,0 0 0,0 0 15,-21 21-15,0 0 16,21-21-16,-21 21 0,-1 0 15,1 0-15,0 0 0,0 0 0,0 21 16,-22 0-16,22 0 0,0 0 0,0 1 16,0 20-16,0-21 0,21 21 15,0 1-15,-22-1 0,22 0 0,-21-20 16,21 20-16,0 0 0,0-21 16,0 22-16,21-22 0,1 0 0,-1 0 15,0-21-15,0 21 0,0-21 0,22 22 16,-22-22-16,21 0 0,0 0 15,-20 0-15,20-22 0,0 1 16,1 21-16,-1-21 0,-21 0 0,21 0 16,-20-22-16,-1 22 0,21 0 15,-21-21-15,0 21 0,-21-1 16,22-20-16,-22 21 0,0 0 0,21 0 16,-21-1-16,-21 22 31,-1 0-31,1 22 15,21-1-15,0 21 0,0-21 16,-21 0-16,21 1 0,0 20 0,0-21 16,0 0-16,0 22 0,0-22 0,0 0 15,0 0-15,0 0 16,21-21-16,0 0 0,1 21 16,-1-21-16,0 0 0,0 0 0,21 0 15,1 0-15,-22-21 0,21 21 0,1-21 16,-1 0-16,0 21 0,1-21 15,-22 0-15,21-1 0,-21 1 16,0 0-16,1-21 0,-1 21 0,-21-1 16,21 1-16,-21-21 0,0 21 0,0 0 15,0-1-15,-21 1 16,0 21-16,-1 0 0,1 0 16,0 0-16,0 0 0,0 0 0,0 21 15,-1 1-15,1-1 0,0 0 0,0 0 16,21 0-16,0 22 0,-21-22 15,21 21-15,0-21 0,0 0 0,0 43 16,0-43-16,0 0 16,21 0-16,-21 1 0,21-22 0,21 21 15,-20-21-15,20 0 0,-21 0 0,21 0 16,1 0-16,-1 0 0,0 0 16,1 0-16,-1 0 0,22-21 0,-43-1 15,63 1-15,-41 0 0,-22-21 16,0 21-16,21-1 0,-20-20 15,-1 21-15,-21-21 0,0 20 0,0 1 16,21 0-16,-21 0 0,0 0 16,0 0-16,-21 21 15,21 21 1,-21 0-16,-1 0 0,22 0 16,-21 0-16,21 1 0,-21 20 0,21-21 15,0 0-15,0 22 0,0-22 0,0 0 16,0 0-16,0 0 0,0 0 15,0 1-15,21-22 0,0 0 16,1 0-16,-1 0 0,21 0 0,-21 0 16,0 0-16,22 0 15,-22 0-15,21-22 0,-21 1 0,22 21 16,-22-21-16,0 0 0,0 0 0,0 0 16,1-22-16,-22 22 0,0 0 15,0 0-15,21 0 0,-21-1 0,0 1 16,0 42 15,-21 1-31,21-1 0,0 0 16,-22 0-16,1 0 0,0 0 15,21 1-15,0-1 0,-21 0 16,0-21-16,21 21 0,-21 0 16,-1-21-16,22 21 0,0-42 46,22 0-46,-1 21 0,0-21 16,0 0-16,0 0 0,0-1 0,1 1 16,-1 0-16,0-21 0,21 21 0,-21-1 15,1 1-15,-1 0 0,0 0 16,0 21-16,0 0 0,0 0 0,1 0 16,-22 21-1,0 0-15,0 0 0,0 1 16,0-1-16,0 21 0,0-21 0,-22 0 15,22 1-15,-21-1 16,21 0-16,0 0 0,0 0 16,0 0-16,21-21 15,22 0 1,-22 0-16,0 0 0,0-21 0,22 21 16,-22-21-16,0 0 0,21 21 0,-21-21 15,1 0-15,-1-1 16,21-20-16,-21 21 0,0 0 0,-21-22 0,22 22 15,-22-21-15,21 21 0,-21 0 0,0-1 16,0 1-16,0 0 16,-21 21-16,-1 0 0,1 21 15,21 0-15,-21 1 0,0-1 16,21 0-16,0 0 0,-21 21 16,21-20-16,-21-1 0,21 21 0,0-21 15,0 0-15,0 1 0,0-1 16,0 0-16,0 0 0,0 0 15,0 0-15,21-21 16,-21-21 15,0 0-15,0 0-16,0 0 16,0-22-16,21 22 0,0 0 15</inkml:trace>
  <inkml:trace contextRef="#ctx0" brushRef="#br0" timeOffset="20412.36">7747 6011 0,'-21'-21'16,"0"42"0,21 1-16,-22-1 0,1 0 0,0 0 15,21 21-15,-21-20 0,0 20 16,21 0-16,-21 1 0,21-1 15,-22 0-15,1 22 0,21-22 0,-21 0 16,21 1-16,0-22 0,-21 21 16,21-21-16,-21 22 0,21-22 15,0 0-15,-21 0 0,21 0 0,0-42 47,0 0-47,0 0 16,21 21-16,0-42 0,0 20 0,0 1 15,0-21-15,1 21 0,-1-22 0,0 22 16,21 0-16,-21-21 16,1 21-16,20-1 0,-21 1 0,21 21 15,1 0-15,-22 0 0,0 0 16,0 0-16,-21 21 0,0 1 16,0-1-16,0 0 0,0 21 0,0-21 15,0 1-15,0 20 0,-21-21 16,21 0-16,-21 0 0,0 1 0,21-1 15,-21 0-15,-1 0 0,22 0 0,-21-21 16,21 21-16,21-42 47,1 0-47,20 0 0</inkml:trace>
  <inkml:trace contextRef="#ctx0" brushRef="#br0" timeOffset="20771.49">8255 6350 0,'0'0'0,"0"-21"0,0 42 16,-21 0-1,0 0-15,-1 1 0,1-1 16,0 21-16,0-21 0,0 22 0,0-22 16,21 21-16,-22-21 0,1 0 15,21 22-15,-21-22 0,21 0 0,0 0 16,0 0-16,0 1 0,21-22 15,0 0 1,1 0-16,-1 0 0,0 0 16,0 0-16,0 0 0,0-22 0,1 22 15,-1-21-15,0 0 0,0 0 0,0 0 16,-21 0-16,0-1 16,21 1-16,-21-21 0,0 21 0,0 0 0,0-1 15,0 1-15,0 0 0,0 0 16,-21 0-16,0 21 0,0 0 0,0 0 15,0 0-15,-1 0 0,44 0 47,-1 0-31</inkml:trace>
  <inkml:trace contextRef="#ctx0" brushRef="#br0" timeOffset="21069.52">8551 6181 0,'0'0'0,"0"-21"0,0-43 16,0 43 0,0 42-1,0 0 1,0 0-16,0 1 0,-21-1 16,21 0-16,0 21 0,-21 1 15,21-1-15,-21 0 0,0 1 0,-1-22 16,22 21-16,-21 0 0,0 1 0,21-22 15,0 21-15,-21-21 0,21 1 16,-21-1-16,21 0 0,0 0 0,0 0 16,21-21-1,0 0-15,0 0 16,0-21-16,1 0 16,-1 0-16,-21 0 0,21-1 0,-21 1 15,21 0-15,0-21 0</inkml:trace>
  <inkml:trace contextRef="#ctx0" brushRef="#br0" timeOffset="21247.22">8297 6202 0,'0'0'0,"-21"0"0,42-21 31,0 21-15,1 0-16,-1 0 0,0 0 0,0-21 15,0-1-15,0 22 0,1 0 16,-1-21-16,0 21 0,0-21 0,-21 0 16,21 21-16</inkml:trace>
  <inkml:trace contextRef="#ctx0" brushRef="#br0" timeOffset="21540.76">8297 5419 0,'0'0'0,"-21"0"0,0 0 16,21 21-16,-21 0 16,21 0-16,0 0 15,0 1-15,-21-1 0,21 0 16,0 0-16,0 21 0,-22-20 0,22-1 15,0 0-15,0 0 0,0 0 16,0 0-16,0 1 0,0-1 0,0 0 16</inkml:trace>
  <inkml:trace contextRef="#ctx0" brushRef="#br0" timeOffset="21763.6">7937 5800 0,'22'0'47,"-1"0"-47,0 0 15,0 0-15,0 0 0,22 0 16,-22 0-16,0 0 0,0 0 0,21 0 15,-20 0-15,-1 0 0,0 0 0,0 0 16,0 0-16,0 0 16,-21-21-16,0-1 15</inkml:trace>
  <inkml:trace contextRef="#ctx0" brushRef="#br0" timeOffset="21994.35">7916 5503 0,'0'0'0,"21"0"32,1 0-17,-1-21-15,0 21 0,21 0 16,-21 0-16,1 0 0,-1 0 0,0 0 15,0 0-15,0 0 0,0 0 16,1-21-16,-1 21 0,0 0 0</inkml:trace>
  <inkml:trace contextRef="#ctx0" brushRef="#br0" timeOffset="22531.6">8340 5186 0,'0'0'0,"-22"0"0,1-21 0,0 21 15,0 0-15,-21 0 0,20 0 16,-20 0-16,21 0 0,-21 0 0,-1 0 16,1 21-16,0 0 0,-1-21 0,1 21 15,0 0-15,-1 1 0,1-1 16,0 0-16,-1 0 0,22 0 0,-21 22 15,21-22-15,-1 21 0,1 0 16,0 1-16,21-1 0,-21 0 0,21 22 16,0-22-16,0 1 0,0-1 15,21 0-15,0 1 0,0-22 16,22 21-16,-22-21 0,21 0 0,1 22 16,-1-43-16,21 21 0,-20 0 0,20-21 15,-20 0-15,20 0 0,-21 0 16,1 0-16,-1 0 0,0 0 0,1 0 15,-1-21-15,0 0 0,1 21 16,-22-21-16,21-22 0,-21 22 0,1-21 16,-1-1-16,0 1 0,0 0 0,0-22 15,-21 1-15,21 20 0,-21-20 16,0-1-16,0 22 0,0-21 0,-21 20 16,0 1-16,0-22 0,-21 43 15,20-21-15,-20 21 0,21-22 16,-21 22-16,-1 21 0,-20-21 0,20 21 15,1 0-15,-21 0 0,20 0 0,-20 0 16,20 21-16,-20 0 0,21-21 16,-1 22-16,1-1 0,21 0 0,-22-21 15,22 21-15,0 0 0,21 0 16,0 1-16</inkml:trace>
  <inkml:trace contextRef="#ctx0" brushRef="#br0" timeOffset="22912.46">8022 5440 0,'0'21'16,"21"-21"-16,22 0 15,-22 0-15,0 0 0,21 0 16,1 0-16,-22 0 0,21 0 0,0 0 16,-20 0-16,20 0 0,-21 0 0,0 0 15,0 0-15,1-21 0,-1 21 16</inkml:trace>
  <inkml:trace contextRef="#ctx0" brushRef="#br0" timeOffset="24355.6">12933 5398 0,'0'0'0,"0"21"15,21-42 16,0-1-15,-21 1-16,0 0 16,0 0-16,0 0 0,0-22 0,0 22 15,0-21-15,0 0 0,0-1 16,0 1-16,0-22 0,21 22 0,-21-21 16,0-1-16,0 22 0,0-22 15,0 1-15,0 20 0,0-20 0,0-1 16,0 1-16,0-1 0,-21-63 15,0 64-15,0-22 0,0 22 16,-1-1-16,1 1 0,0-22 0,-21 22 16,21-1-16,-1 1 0,1-22 15,-21 21-15,0 1 0,20-1 16,-83-63-16,62 64 0,-20 21 16,-1-1-16,1 1 0,-1 0 15,-20-1-15,20 1 0,-21 0 0,1-1 16,-1 1-16,0 0 0,1-1 0,-1-20 15,-21 20-15,22 1 0,-22 0 16,-21-1-16,21 1 0,0 21 0,0-21 16,-21-1-16,21 22 0,-21 0 15,22-21-15,-149-1 0,127 22 16,21 0-16,-21 21 0,21-21 0,-21 0 16,21 21-16,-21 0 15,0-22-15,0 22 0,0 0 0,21 0 16,-21 0-16,0 0 0,21 0 0,-21 0 15,0 0-15,0 22 0,22-22 16,-22 21-16,21 0 0,0 0 0,-127 0 16,127 0-16,0 22 15,1-22-15,-1 0 0,-21 21 0,21 1 16,0-22-16,0 21 0,22 22 16,-22-22-16,0 0 0,21 1 15,-21 20-15,22-20 0,-22 20 0,21 1 0,1-22 16,-1 21-16,0 1 0,22-1 15,-1 1-15,1-1 0,-1 22 16,1-21-16,-1 20 0,22-20 0,-22 20 16,22-20-16,-21-1 0,20 22 15,-20-21-15,20 20 0,1 1 0,0 0 16,-1-22-16,1 22 0,0-22 16,21 22-16,-1-22 0,-20 64 15,21-63-15,21-1 0,-21 1 16,21-22-16,0 22 0,0-22 0,0 22 15,0-22-15,0 0 0,0-21 0,0 22 16,0-22-16,21 0 0,-21 0 16,21 0-16,-21 1 0,0-1 0,21-21 15,-21 21-15,21-21 0,1 0 16,-1 0 0,0 0-1,-21-21 1,0 0-1,0-1-15,0 1 16</inkml:trace>
  <inkml:trace contextRef="#ctx0" brushRef="#br0" timeOffset="24799.09">3937 4763 0,'0'0'16,"-21"0"-16,21-22 0,-21 1 15,21 0 1,0 42 15,0 0-31,21 1 0,0-1 16,-21 21-16,21-21 0,0 22 15,0-1-15,1-21 0,-1 21 0,0 1 16,0-1-16,0-21 0,0 22 16,1-22-16,-1 21 0,0-21 15,0 0-15,0 1 0,0-1 0,1 0 16,-1-21-16,0 21 0,0-21 15,0 0 17,0 0-17,1-21 1,-1 0-16,0 0 16,0-1-16,0 1 0,0 0 0</inkml:trace>
  <inkml:trace contextRef="#ctx0" brushRef="#br0" timeOffset="25063.22">5249 4699 0,'0'0'15,"21"-21"-15,-21 0 0,-21 21 32,0 0-32,-21 21 0,21 0 15,-1 0-15,-20 22 0,21-22 16,-21 21-16,20 0 0,-20 1 15,0-1-15,21 0 0,-22 1 0,1-1 16,21 0-16,-22 1 0,22-22 0,-21 0 16,21 21-16,0-20 0,-1-22 15,22 21-15,0 0 0,-21-21 0,21 21 16,-21-21 0</inkml:trace>
  <inkml:trace contextRef="#ctx0" brushRef="#br0" timeOffset="29770.11">275 8657 0,'0'-21'16,"0"0"-1,0 0-15,0 0 16,0-1-16,21 1 16,-21 0-1,21 21-15,-21 21 31,0 0-15,0 1-16,-21-1 0,21 21 16,-21-21-16,21 22 0,-21-1 0,21 0 15,0 1-15,0-1 0,-21-21 16,21 21-16,-21 1 0,21-22 16,0 0-16,0 0 0,0 0 0,0 1 15,0-1-15,0 0 0,0-42 63,0 0-48,21 21-15</inkml:trace>
  <inkml:trace contextRef="#ctx0" brushRef="#br0" timeOffset="30684.05">677 8805 0,'0'22'47,"0"-1"-32,0 0-15,0 0 0,0 0 16,0 0 0,0 1-16,21-22 31,1 0-16,-1-22 1,-21 1-16,0 0 0,0 0 16,0 0-1,0 0-15,0-1 16,-21 22-16,-1 0 31,1 0-31,21 22 0,-21-22 16,21 21-16,0 0 0,-21-21 15,21 21-15,0 0 0,0 0 16,21-21 15,0-21-15,0 0 0,-21 0-16,0 0 15,0 0-15,0-1 16,-21 22 15,0 0-31,21 22 0,-21-22 16,0 0-16,21 21 0,0 0 15,0 0-15,0 0 16,21-21 0,0 0-16,0 0 0,0 0 15,1 0-15</inkml:trace>
  <inkml:trace contextRef="#ctx0" brushRef="#br0" timeOffset="31703.28">2244 8890 0,'0'0'0,"-22"0"0,22-21 47,22 0-47,-1 0 0,0-1 16,-21 1-16,21 21 0,-21-21 16,21 0-16,-21 0 0,0 0 0,0-1 15,0 1-15,0 0 0,-21 0 16,0 21-16,0-21 0,0 21 15,-1 0-15,1 0 0,0 0 0,-21 0 16,21 0-16,-1 0 0,-20 21 16,21 0-16,0 0 0,-22 0 0,22 1 15,0-1-15,21 21 0,-21-21 16,21 22-16,0-22 0,-21 0 0,21 0 16,0 0-16,0 0 0,0 1 15,21-22-15,0 0 0,0 0 16,0 0-16,22 0 15,-22 0-15,0-22 0,21 1 0,1 0 16,-1 0-16,0-21 0,1 20 16,-22 1-16,21 0 0,1 0 15,-22 0-15,0 0 0,0-1 16,-21 1-16,21 21 16,-21-21-16,-21 42 31,21 0-31,0 1 15,0-1-15,-21 21 0,21-21 0,0 22 16,-21-1-16,21 0 0,0 22 0,0-22 16,0 22-16,0-1 0,0-21 15,0 22-15,0-1 0,0 1 0,0 21 16,0-22-16,0 22 0,0-22 16,0 22-16,0 0 0,0-1 15,0-20-15,0 20 0,0 1 16,0 0-16,0-1 0,0 1 0,0 0 15,0-1-15,0 1 0,-21-21 0,-1 20 16,1-20-16,0-1 0,0-20 16,0 20-16,0-21 0,-1 1 0,1-22 15,0 0-15,-21 0 0,21-21 0,-22 0 16,22 0-16,-21-21 0,-43-21 16,22-1-16,20 1 0,-20 0 15,20-22-15,-20 1 0,21-22 16,-22-84-16,22 84 15,21 0-15,21 1 0,0-1 0,0 22 16,0-22-16,21 21 0,0-20 16,0-1-16,21 22 0,1-22 15,-22 21-15,21 1 0,22-22 0,-22 22 16,0-1-16,1 1 0,-1 20 16,22-20-16,-22 21 0,0-22 15,22 22-15,-22-1 0,0 1 0,22 0 16,-22 21-16,-21-1 0</inkml:trace>
  <inkml:trace contextRef="#ctx0" brushRef="#br0" timeOffset="32327.04">2540 8869 0,'0'21'16,"0"0"-16,0 0 0,21-21 31,0 0-31,0 0 16,1 0-16,-1-21 0,0 21 15,0-21-15,0 0 0,22 0 0,-22 0 16,0-1-16,0 1 0,0 0 16,0 0-16,1 0 0,-22-22 0,0 22 15,0 0-15,0 0 0,0 0 0,0 0 16,-22-1-16,1 22 16,0 0-16,0 0 0,0 0 0,-22 0 15,22 22-15,0-1 16,-21 0-16,21 0 0,-1 21 0,1-20 15,21 20-15,0 0 0,0 1 16,0-1-16,0 0 0,0-21 0,0 22 16,21-22-16,1 21 0,-1-21 15,0 1-15,0-22 0,0 21 0,0-21 16,22 0-16,-22 0 0,21 0 0,-21 0 16,22-21-16,-22-1 0,21 1 15,-21 0-15,22 0 0,-22-21 0,21 20 16,-21-20-16,22 0 0,-22-1 15,0 1-15,0 0 0,0-1 16,1 1-16,-1 0 0,-21-1 16,0 1-16,21 0 0,-21-1 0,0 1 15,21 21-15,-21-21 0,0 20 0,0 1 16,0 42 0,0 1-1,0 20-15,-21-21 0,21 21 16,-21 1-16,21-1 0,0 0 0,0 1 15,0-1-15,0 0 0,0 22 16,0-22-16,0 1 0,0-22 0,0 21 16,0-21-16,0 0 0,0 1 15,0-1-15,0 0 0,21-21 16,0 0-16,0 0 0,0 0 16,1-21-16,-1 0 15,-21-1-15,0 1 0,21 0 0,-21 0 16,21 0-16,-21 0 0</inkml:trace>
  <inkml:trace contextRef="#ctx0" brushRef="#br0" timeOffset="32523.37">3175 8594 0,'0'21'31,"21"-21"-16,0 0-15,0 0 16,1 0-16,20 0 0,-21 0 0,21-21 16,1 0-16,-1 21 0,0-22 15,1 22-15,-1-21 0,0 21 0,22-21 16</inkml:trace>
  <inkml:trace contextRef="#ctx0" brushRef="#br0" timeOffset="33027.96">4339 8424 0,'0'0'0,"21"0"0,0-21 0,-21 0 15,22 21-15,-1-21 0,0 0 16,-21 0-16,21-1 16,-21 1-16,0 0 0,0 0 0,0 0 15,0 0-15,-21 21 0,0 0 16,0 0-16,-1 0 0,-20 0 15,0 0-15,21 0 0,-22 21 0,22-21 16,-21 21-16,-1 0 0,22 0 16,-21 22-16,21-22 0,-22 0 15,22 0-15,0 21 0,21-20 0,0-1 16,0 0-16,0 0 0,0 0 16,0 0-16,0 1 0,21-1 0,0 0 15,1 0-15,-1-21 0,21 21 16,-21 0-16,22 1 0,-22-1 0,21-21 15,0 21-15,-20 0 0,-1 0 0,0 0 16,-21 1-16,0-1 0,0 0 16,0 0-16,-21 0 0,-22 0 15,22 1-15,-21-22 0,21 21 16,-22 0-16,1-21 0,0 0 0,-1 0 16,1 0-16,0 0 0,-1 0 15,22 0-15,-21 0 0,21 0 16,-22 0-16,22-21 0,0 21 0,0-21 15,0-1-15,21 1 0,0 0 16,21 0 0,0 21-16,21-21 0,-20 21 0,20-21 15,-21 21-15,21-22 0,1 1 16,-1 21-16</inkml:trace>
  <inkml:trace contextRef="#ctx0" brushRef="#br0" timeOffset="33345.08">4741 8530 0,'-42'-21'32,"21"21"-32,0 0 0,-1 0 0,1 0 15,0 0-15,0 21 0,0 0 16,0 1-16,-1-1 0,1 21 15,21-21-15,-21 0 0,21 22 0,0-22 16,-21 21-16,21-21 0,-21 22 16,21-22-16,0 21 0,0-21 0,0 1 15,0-1-15,21 0 0,0-21 16,0 21-16,0-21 0,1 0 16,-1 0-16,21 0 0,-21 0 0,22 0 15,-22 0-15,21-21 0,0 21 16,-20-21-16,20 0 0,0-1 0,-21 1 15,22 0-15</inkml:trace>
  <inkml:trace contextRef="#ctx0" brushRef="#br0" timeOffset="33735.87">5059 8636 0,'0'0'0,"-43"-21"31,43 0-31,0 0 15,0-1 1,22 22-16,-1 0 0,0 0 16,0 0-16,0 0 0,0 0 15,1 0-15,-1 0 0,0 22 0,0-1 16,0 0-16,0 0 16,1 21-16,-22-20 0,21-1 0,-21 0 15,0 21-15,0-21 0,0 1 0,0-1 16,0 0-16,-21 0 0,-1 0 15,1-21-15,21 21 0,-21-21 16,0 0 0,21-21-1,0 0-15,0 0 0,0 0 16,0 0-16,0-1 0,0 1 16,0-21-16,21 21 0,0 0 0,-21-1 15,21 1-15,1 0 0,-1 0 16,0 0-16,0 0 0,0 21 0,0-22 15,1 22-15,20-21 0,-21 21 0,0 0 16,0 0-16,1 0 0</inkml:trace>
  <inkml:trace contextRef="#ctx0" brushRef="#br0" timeOffset="35128.58">5651 8742 0,'0'0'0,"0"42"31,22-42-31,-1 0 0,0 0 16,0 0-16,21 0 0,-20 0 0,-1-21 16,0 0-16,21 21 0,-21-21 0,1 0 15,-1-1-15,0 22 0,0-21 16,0 0-16,0 0 0,-21 0 0,0 0 16,0-1-16,0 1 0,0 0 15,0 0-15,-21 21 16,0 0-16,0 0 0,0 0 15,0 0-15,-1 0 0,22 21 0,-21 0 16,0-21-16,0 21 0,21 1 16,-21-1-16,0 0 0,21 0 0,0 21 15,-22-20-15,22-1 0,-21 21 0,21-21 16,0 0-16,0 1 0,0-1 16,0 0-16,0 0 0,21 0 0,1 0 15,-1-21-15,0 0 0,0 22 0,21-22 16,-20 0-16,20 0 0,-21 0 15,21 0-15,1 0 0,-1-22 16,0 22-16,-20-21 0,20 0 0,0 0 16,1 0-16,-22 0 0,21-1 15,0 1-15,1-21 0,-22 0 16,0 20-16,-21 1 0,0 0 0,0-21 16,0 21-16,0-1 15,0 1-15,-21 21 0,0-21 16,0 21-16,-1 0 0,1 0 0,0 0 15,0 21-15,0 0 16,0 1-16,21-1 16,0 0-16,0 21 0,0-21 0,0 1 0,0-1 15,0 21-15,0-21 16,0 0-16,0 1 0,0-1 0,0 0 16,21 21-16,0-21 0,0-21 15,0 0-15,22 0 0,-22 0 16,21 0-16,-21 0 0,22 0 0,-1 0 15,0 0-15,1-21 0,-22 21 0,21-21 16,0 0-16,1 0 0,-1-22 16,-21 22-16,22 0 0,-22 0 0,0-21 15,0 20-15,0 1 0,-21 0 0,0 0 16,0 0-16,0 0 16,-21 21-1,0 21-15,0 0 16,0 0-16,21 0 15,0 0-15,-22 1 0,1 20 16,21-21-16,-21 0 0,0 22 0,21-22 16,-21 0-16,0 0 0,21 0 15,0 0-15,-22 1 0,22-1 0,-21 0 16,21 0-16,-21-21 0,21 21 16,0-42 15,0 0-31,0 0 0,0 0 15,21-22-15,0 22 0,1-21 16,20 21-16,-21-22 0,0 22 16,22-21-16,-22 21 0,21-1 0,-21-20 15,22 21-15,20 0 0,-42 0 16,0 21-16,1 0 0,-1 0 16,0 0-16,0 21 15,-21 0-15,0 0 0,0 0 16,0 0-16,0 22 0,0-22 15,0 0-15,-21 21 0,21-20 0,0-1 16,0 0-16,0 0 0,0 0 0,0 0 16,0 1-16,21-22 15,0 0 1,0 0-16,1 0 0,-1 0 16,0 0-16,0-22 0,21 1 15,-20 0-15,-1 0 0,21 0 0,-21-22 16,0 22-16,22 0 0,-22-21 0,0 21 15,0-1-15,0-20 0,1 21 16,-1 0-16,-21 0 0,21-1 0,-21 1 16,0 0-16,-21 21 15,0 0-15,-1 0 16,1 21-16,0 0 0,0 1 0,21-1 16,-21 0-16,21 0 0,-21 0 15,21 0-15,0 1 0,0 20 16,0-21-16,0 0 0,0 0 0,0 1 15,21-1-15,0 0 0,-21 0 0,21-21 16,0 21-16,-21 0 0,0 1 16,21-22-16,-21 21 15,-21-21 1,0 0 0,0 0-16,0 0 0,0 0 0,-1 0 15,1 0-15,0 0 0,0 0 0,0 0 16,21-21 15,0-1-31,0 1 16,21 21-16,0-21 0,0 0 0</inkml:trace>
  <inkml:trace contextRef="#ctx0" brushRef="#br0" timeOffset="35646.94">8128 8234 0,'0'0'0,"0"-42"32,-21 42-17,0 21-15,21 0 16,0 0-16,0 0 0,0 22 0,-22-1 16,22-21-16,-21 21 0,21 1 15,-21-1-15,21-21 0,0 22 0,-21-1 16,0 0-16,0-21 0,21 22 15,-22-1-15,1-21 0,21 22 0,0-22 16,-21 0-16,0 0 0,21 0 0,0 0 16,0 1-1,0-44 1,0 1 0,0 0-16,0 0 0,21-21 15,0 20-15,0 1 0,1 0 16,-1-21-16,0 21 0,21-1 0,-21-20 15,22 21-15,-22 0 0,21 0 16,-21-1-16,1 1 0,20 21 0,-21 0 16,0 0-16,0 0 0,1 0 15,-22 21-15,0 1 16,0-1-16,0 0 0,0 0 0,0 0 16,-22 22-16,1-22 0,0 21 0,21-21 15,-21 0-15,21 1 0,-21-1 16,21 0-16,-21 0 0,21 0 15,0 0-15,21-21 32,-21-21-17,21 0-15,0 21 0,0-21 0,0 0 16</inkml:trace>
  <inkml:trace contextRef="#ctx0" brushRef="#br0" timeOffset="36016.01">8551 8573 0,'0'0'0,"-21"0"32,21 21-32,-21 0 0,0 0 15,0 21-15,21-20 16,0-1-16,0 0 0,-22 0 0,22 0 16,0 0-16,0 1 0,0-1 15,0 0-15,0 0 0,22 0 16,-1-21-16,0 0 15,0 0-15,0 0 0,0-21 16,1 21-16,20-21 0,-21 0 0,0 0 16,0-1-16,1 1 0,-22 0 15,21 0-15,-21-21 0,0 20 0,0 1 16,0-21-16,0 21 0,0 0 16,0-1-16,0 1 0,-21 0 0,-1 0 15,1 21-15,0 0 0,-21 0 0,21 0 16,-1 0-16,1 0 0,0 0 15,0 0-15,0 0 0,21 21 0,-21 0 16,21 0-16,21-21 31,0 0-31,0 0 0</inkml:trace>
  <inkml:trace contextRef="#ctx0" brushRef="#br0" timeOffset="36303.61">9017 8213 0,'0'0'0,"21"-21"16,-21-1-16,0 1 0,0 0 15,0 42 1,0 0-16,0 1 0,0-1 16,0 21-16,-21 0 0,0-20 0,0 20 15,-1 0-15,1 1 0,0-1 16,0 0-16,0 1 0,0-1 15,-1-21-15,1 21 0,21 1 0,0-22 16,0 0-16,0 0 0,0 0 0,0 1 16,0-1-16,21-21 31,1 0-31,-1 0 0,0-21 16,-21-1-16,21 22 0,-21-21 15</inkml:trace>
  <inkml:trace contextRef="#ctx0" brushRef="#br0" timeOffset="36483.05">8721 8488 0,'-22'0'31,"44"0"-31,-1 0 16,21 0-16,-21 0 0,0 0 15,22 0-15,-22 0 0,0 0 16,21 0-16,-20 0 0,-1-21 15,0 21-15,0 0 0,0-21 0,0 21 16,1 0-16,-22-22 0</inkml:trace>
  <inkml:trace contextRef="#ctx0" brushRef="#br0" timeOffset="37295.69">9398 8213 0,'0'0'16,"0"-21"-16,0-1 16,0 44-1,0-1-15,0 0 16,0 0-16,0 21 0,-21-20 16,0 20-16,-1 0 0,1-21 0,0 22 15,0-22-15,0 21 0,0 1 16,-1-22-16,1 21 0,0-21 15,0 0-15,0 1 0,21-1 0,-21 0 16,21 0-16,-22 0 0,22-42 47,0 0-47,0 0 0,22 0 16,-1-1-16,0 1 0,0 0 0,0-21 15,22 21-15,-22-22 0,0 1 0,42-43 16,-41 43-16,-1 0 15,0 20-15,0-20 0,0 21 16,0 0-16,-21 0 0,0-1 0,0 44 31,0-1-31,0 0 0,0 0 16,0 21-16,0 1 0,0-22 0,0 21 16,0 1-16,-21-1 0,21-21 15,-21 21-15,21 1 0,0-22 0,0 21 16,0-21-16,0 1 0,0-1 0,0 0 15,0 0-15,0 0 0,0 0 16,0-42 15,0 0-15,0 0-16,0 0 16,0 0-16,-21-1 0</inkml:trace>
  <inkml:trace contextRef="#ctx0" brushRef="#br0" timeOffset="37813.01">9144 8594 0,'0'0'16,"21"0"15,-21-21-31,21 21 0,0 0 16,1 0-16,-1-22 15,21 22-15,-21 0 0,0 0 0,22-21 16,-22 21-16,21-21 0,22 21 15,-43-21-15,21 21 0,1 0 16,-22 0-16,21-21 0,-21 21 0,0-21 16,1 21-16,-1-22 15,-42 22 17,-1 0-17,1 0-15,0 0 0,0 22 16,0-22-16,0 21 0,-1-21 0,1 21 15,21 0-15,-21 0 16,21 0-16,0 1 16,0-1-16,21 0 15,0-21-15,1 21 0,-1-21 16,0 21-16,0-21 0,0 21 0,22-21 16,-22 22-16,0-22 0,-21 21 0,21-21 15,-21 21-15,0 0 16,-21-21-1,21 21-15,-21-21 0,-22 0 0,22 0 16,0 0-16,0 0 0,0 0 16,0 0-16,-1 0 15,1 0-15,21-21 32,0 0-32,21 0 15,1 21-15,-1-21 0</inkml:trace>
  <inkml:trace contextRef="#ctx0" brushRef="#br0" timeOffset="38091.19">10393 8213 0,'0'0'0,"-21"0"31,-1 0-31,22 21 0,-21-21 15,0 21-15,0 21 0,0-20 0,0-1 16,-1 21-16,1-21 0,0 22 0,0-22 16,0 21-16,21-21 0,-21 22 15,21-22-15,-22 0 0,22 21 0,0-21 16,0 1-16,0-1 0,0 0 16,0 0-16,22-21 15,-1 0-15,0 0 0,0 0 0,21 0 16,-20 0-16,-1-21 0,21 21 15,-21-21-15</inkml:trace>
  <inkml:trace contextRef="#ctx0" brushRef="#br0" timeOffset="38356.12">10626 8234 0,'21'-21'31,"0"21"-31,0 0 16,0 0-16,22 21 0,-22 0 0,0 0 16,21 0-16,-21 1 0,1-1 15,-1 21-15,0-21 0,0 22 16,-21-22-16,0 21 0,0 0 0,0-20 16,0 20-16,-21-21 0,0 21 0,-22-20 15,1 20-15,21-21 0,-21 0 16,-1 0-16,1 1 0,21-1 0,-22 0 15,22 0-15,-21-21 0,0 21 0,20-21 16,-20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E98E-B803-47E2-AA7D-927AA286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A3646-5F3C-4240-AA21-C473D743C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D5F82-157C-475C-A305-FD656780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8573-9BAD-494F-86FE-D4572CF5975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0442-E9EB-4B8F-90DB-0533E29C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C50D-8A2F-43B5-852B-CA27607C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4BA2-5A13-46DC-918A-9FEA4B2C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63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A76A-98F4-43AD-A663-66425446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58E52-9708-4313-B9FA-FC0DFBE1B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1EA9-37D0-463C-979F-EE310600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8573-9BAD-494F-86FE-D4572CF5975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FF3E-B7A2-4772-8318-FB4DFC16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C266E-0A7F-4758-AA47-E66AF850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4BA2-5A13-46DC-918A-9FEA4B2C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22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D0895-5031-413F-AD63-FEBDB7C9F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40945-5437-44FD-8FFB-4E14DB8BA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DA076-BE7A-40FE-B4F1-0CE9C0E5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8573-9BAD-494F-86FE-D4572CF5975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58C3-7843-4167-AB0A-2A6AED6F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2C0B-B345-4A32-AFA1-E40D8499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4BA2-5A13-46DC-918A-9FEA4B2C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21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0A53-1AF8-4824-B7A3-2049B919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4C639-4401-4259-B858-B9561205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89944-7386-4CC6-B722-23F94E80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8573-9BAD-494F-86FE-D4572CF5975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6475B-C464-4537-897B-8A97EF7F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611E2-8008-4E7A-8B1F-AC9802D7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4BA2-5A13-46DC-918A-9FEA4B2C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23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0362-C0B0-41D1-AEA0-D7708EDD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39765-7FAC-4357-AC5F-56845A73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6215C-BA8B-4239-BAB7-A362393A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8573-9BAD-494F-86FE-D4572CF5975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E1B1-25BC-42F7-91C4-9BB4AC0B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7464-DF66-4551-8362-B8959487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4BA2-5A13-46DC-918A-9FEA4B2C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25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2EA7-3D26-4118-ABD7-1C46B025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6C7D2-C8AD-432D-83E6-DA8C2ACAE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2764C-7B86-4040-A736-A2C6150E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4F4A7-8506-439B-AEDA-7C565B72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8573-9BAD-494F-86FE-D4572CF5975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46C56-0D09-48CA-8505-A3AFB805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6C039-D69D-4314-964D-D64CE4C3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4BA2-5A13-46DC-918A-9FEA4B2C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88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9DE0-64D1-4269-900B-E159D541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03C71-09DF-4090-B663-04D844B67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A9888-5693-4175-AAB1-2E195EABF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A23E0-7E1B-4BFF-B8AA-909AE9976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741B1-7979-488F-97F0-E3784EA5D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C90B2-EA5A-42C9-9D2E-D703EB06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8573-9BAD-494F-86FE-D4572CF5975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C96FA-412C-4804-B214-123DA1B2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9E392-E66E-4E5E-BFF5-A96D6ABB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4BA2-5A13-46DC-918A-9FEA4B2C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29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E08E-03E7-4E50-B3C7-BE1EED5A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62E71-F533-4A7A-8E2C-B25ECA6C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8573-9BAD-494F-86FE-D4572CF5975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134E7-457D-4555-A366-FD0EAD11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3BCD0-2899-43A5-BC46-D30F9FC2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4BA2-5A13-46DC-918A-9FEA4B2C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54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B7521-45D0-408B-88F8-3C1AE58B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8573-9BAD-494F-86FE-D4572CF5975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29283-6D1D-4354-9F3F-EE398FA8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F005F-80A1-4735-9B76-A7176B9E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4BA2-5A13-46DC-918A-9FEA4B2C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7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2974-E448-42CD-9472-A51BA70B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56B2-C8AE-479D-A651-7F39D9B5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C2551-8293-4DBE-AA69-DB12261C5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E5DE4-D2E9-4BDC-ACBC-95588FAE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8573-9BAD-494F-86FE-D4572CF5975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C57F-6809-4AD5-8271-B349B3AD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29860-7151-4578-8A80-E9D6BB37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4BA2-5A13-46DC-918A-9FEA4B2C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4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290E-AEFA-4A11-B234-E30D1854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E07C1-3B47-48A7-98B3-52CF2C404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0F137-C06C-48F7-85F0-CF6EFABB0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9D257-20A2-44AA-BDA2-37C2077F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8573-9BAD-494F-86FE-D4572CF5975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E1B79-BBBC-4FF9-875C-2D985F2B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380B3-65AA-44E4-828B-4D9796A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4BA2-5A13-46DC-918A-9FEA4B2C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03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A2ADC-B787-473B-9542-9E8FFB01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DAE2B-F3D7-4C47-BA86-CDCC0A49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A0D2E-E7C8-4B36-9286-C71D88B90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8573-9BAD-494F-86FE-D4572CF5975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5360-86DA-405F-AD1F-9D97D964A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691AA-F39D-4ED7-B4C6-25B0C7BDF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44BA2-5A13-46DC-918A-9FEA4B2C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42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customXml" Target="../ink/ink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B9F3-6B8A-49BD-A986-75880606A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9BCCC-E0DA-468A-AEE6-FB024CD5A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DB04E9-9CDF-4E07-BCD8-2643AAD830E8}"/>
                  </a:ext>
                </a:extLst>
              </p14:cNvPr>
              <p14:cNvContentPartPr/>
              <p14:nvPr/>
            </p14:nvContentPartPr>
            <p14:xfrm>
              <a:off x="99000" y="205920"/>
              <a:ext cx="8100360" cy="648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DB04E9-9CDF-4E07-BCD8-2643AAD830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96560"/>
                <a:ext cx="8119080" cy="65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886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B9F3-6B8A-49BD-A986-75880606A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9BCCC-E0DA-468A-AEE6-FB024CD5A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95A598-19E0-4086-A285-43F9B18F6C7A}"/>
                  </a:ext>
                </a:extLst>
              </p14:cNvPr>
              <p14:cNvContentPartPr/>
              <p14:nvPr/>
            </p14:nvContentPartPr>
            <p14:xfrm>
              <a:off x="312480" y="76320"/>
              <a:ext cx="5920920" cy="150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95A598-19E0-4086-A285-43F9B18F6C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66960"/>
                <a:ext cx="5939640" cy="15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76C96B-9A6D-47FB-8E6E-467830529613}"/>
                  </a:ext>
                </a:extLst>
              </p14:cNvPr>
              <p14:cNvContentPartPr/>
              <p14:nvPr/>
            </p14:nvContentPartPr>
            <p14:xfrm>
              <a:off x="0" y="1303200"/>
              <a:ext cx="7506000" cy="1851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76C96B-9A6D-47FB-8E6E-4678305296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293840"/>
                <a:ext cx="7524720" cy="18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6BF246-D160-49FE-BB19-48D628097917}"/>
                  </a:ext>
                </a:extLst>
              </p14:cNvPr>
              <p14:cNvContentPartPr/>
              <p14:nvPr/>
            </p14:nvContentPartPr>
            <p14:xfrm>
              <a:off x="236160" y="2872800"/>
              <a:ext cx="9304560" cy="2766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6BF246-D160-49FE-BB19-48D6280979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800" y="2863440"/>
                <a:ext cx="9323280" cy="27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475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B9F3-6B8A-49BD-A986-75880606A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9BCCC-E0DA-468A-AEE6-FB024CD5A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1EA517-A5E9-4913-8D56-0FA48B1C116C}"/>
                  </a:ext>
                </a:extLst>
              </p14:cNvPr>
              <p14:cNvContentPartPr/>
              <p14:nvPr/>
            </p14:nvContentPartPr>
            <p14:xfrm>
              <a:off x="0" y="373320"/>
              <a:ext cx="8801280" cy="409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1EA517-A5E9-4913-8D56-0FA48B1C11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960"/>
                <a:ext cx="8820000" cy="41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845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B9F3-6B8A-49BD-A986-75880606A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9BCCC-E0DA-468A-AEE6-FB024CD5A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9DE99B-9599-4BA4-A32B-016021244676}"/>
                  </a:ext>
                </a:extLst>
              </p14:cNvPr>
              <p14:cNvContentPartPr/>
              <p14:nvPr/>
            </p14:nvContentPartPr>
            <p14:xfrm>
              <a:off x="22680" y="152280"/>
              <a:ext cx="8329320" cy="376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9DE99B-9599-4BA4-A32B-0160212446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142920"/>
                <a:ext cx="8348040" cy="37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0A1D37-C21C-444D-86EF-76F5F772343B}"/>
                  </a:ext>
                </a:extLst>
              </p14:cNvPr>
              <p14:cNvContentPartPr/>
              <p14:nvPr/>
            </p14:nvContentPartPr>
            <p14:xfrm>
              <a:off x="624960" y="2309040"/>
              <a:ext cx="8222040" cy="4122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0A1D37-C21C-444D-86EF-76F5F77234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600" y="2299680"/>
                <a:ext cx="8240760" cy="41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794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B9F3-6B8A-49BD-A986-75880606A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9BCCC-E0DA-468A-AEE6-FB024CD5A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D3C9CE-BD2B-4275-8BA2-0707F87D54FA}"/>
                  </a:ext>
                </a:extLst>
              </p14:cNvPr>
              <p14:cNvContentPartPr/>
              <p14:nvPr/>
            </p14:nvContentPartPr>
            <p14:xfrm>
              <a:off x="327600" y="122040"/>
              <a:ext cx="4420080" cy="217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D3C9CE-BD2B-4275-8BA2-0707F87D54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112680"/>
                <a:ext cx="4438800" cy="219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035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B9F3-6B8A-49BD-A986-75880606A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9BCCC-E0DA-468A-AEE6-FB024CD5A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75D1E2-82C4-4B75-8371-965BAB8A05C1}"/>
                  </a:ext>
                </a:extLst>
              </p14:cNvPr>
              <p14:cNvContentPartPr/>
              <p14:nvPr/>
            </p14:nvContentPartPr>
            <p14:xfrm>
              <a:off x="419040" y="160200"/>
              <a:ext cx="5151600" cy="388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75D1E2-82C4-4B75-8371-965BAB8A05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150840"/>
                <a:ext cx="5170320" cy="39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98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B9F3-6B8A-49BD-A986-75880606A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9BCCC-E0DA-468A-AEE6-FB024CD5A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B7409D-D627-41AC-B395-B244EE3CA184}"/>
                  </a:ext>
                </a:extLst>
              </p14:cNvPr>
              <p14:cNvContentPartPr/>
              <p14:nvPr/>
            </p14:nvContentPartPr>
            <p14:xfrm>
              <a:off x="144720" y="182880"/>
              <a:ext cx="6706080" cy="305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B7409D-D627-41AC-B395-B244EE3CA1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73520"/>
                <a:ext cx="6724800" cy="30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5F905F-BDCA-4356-9335-D68BE2551F8E}"/>
                  </a:ext>
                </a:extLst>
              </p14:cNvPr>
              <p14:cNvContentPartPr/>
              <p14:nvPr/>
            </p14:nvContentPartPr>
            <p14:xfrm>
              <a:off x="0" y="3383280"/>
              <a:ext cx="8008920" cy="320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5F905F-BDCA-4356-9335-D68BE2551F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373920"/>
                <a:ext cx="8027640" cy="32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09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B9F3-6B8A-49BD-A986-75880606A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9BCCC-E0DA-468A-AEE6-FB024CD5A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EA84EB-BD4B-4BE9-8C6D-2C557BC6B893}"/>
                  </a:ext>
                </a:extLst>
              </p14:cNvPr>
              <p14:cNvContentPartPr/>
              <p14:nvPr/>
            </p14:nvContentPartPr>
            <p14:xfrm>
              <a:off x="236160" y="160200"/>
              <a:ext cx="6896520" cy="333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EA84EB-BD4B-4BE9-8C6D-2C557BC6B8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50840"/>
                <a:ext cx="6915240" cy="334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01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B9F3-6B8A-49BD-A986-75880606A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9BCCC-E0DA-468A-AEE6-FB024CD5A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47A623-023B-4AF4-BAE2-4736F3890A75}"/>
                  </a:ext>
                </a:extLst>
              </p14:cNvPr>
              <p14:cNvContentPartPr/>
              <p14:nvPr/>
            </p14:nvContentPartPr>
            <p14:xfrm>
              <a:off x="205560" y="160200"/>
              <a:ext cx="7696800" cy="657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47A623-023B-4AF4-BAE2-4736F3890A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50840"/>
                <a:ext cx="7715520" cy="65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72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B9F3-6B8A-49BD-A986-75880606A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9BCCC-E0DA-468A-AEE6-FB024CD5A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64BBBC-44F9-47C9-A1B5-5A2D58298F02}"/>
                  </a:ext>
                </a:extLst>
              </p14:cNvPr>
              <p14:cNvContentPartPr/>
              <p14:nvPr/>
            </p14:nvContentPartPr>
            <p14:xfrm>
              <a:off x="221040" y="30600"/>
              <a:ext cx="7467840" cy="166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64BBBC-44F9-47C9-A1B5-5A2D58298F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21240"/>
                <a:ext cx="7486560" cy="168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920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B9F3-6B8A-49BD-A986-75880606A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9BCCC-E0DA-468A-AEE6-FB024CD5A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9ABF8A-4D3F-4367-BF16-2BFB9F09F47C}"/>
                  </a:ext>
                </a:extLst>
              </p14:cNvPr>
              <p14:cNvContentPartPr/>
              <p14:nvPr/>
            </p14:nvContentPartPr>
            <p14:xfrm>
              <a:off x="76320" y="53280"/>
              <a:ext cx="6553440" cy="397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9ABF8A-4D3F-4367-BF16-2BFB9F09F4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43920"/>
                <a:ext cx="6572160" cy="39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37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B9F3-6B8A-49BD-A986-75880606A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9BCCC-E0DA-468A-AEE6-FB024CD5A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526ED6-34F6-4B5F-BCFC-37F4737F822D}"/>
                  </a:ext>
                </a:extLst>
              </p14:cNvPr>
              <p14:cNvContentPartPr/>
              <p14:nvPr/>
            </p14:nvContentPartPr>
            <p14:xfrm>
              <a:off x="0" y="137160"/>
              <a:ext cx="7986240" cy="590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526ED6-34F6-4B5F-BCFC-37F4737F82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7800"/>
                <a:ext cx="800496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527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2022-04-11T13:09:09Z</dcterms:created>
  <dcterms:modified xsi:type="dcterms:W3CDTF">2022-04-11T13:09:58Z</dcterms:modified>
</cp:coreProperties>
</file>