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1:43:18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762 0,'0'21'15</inkml:trace>
  <inkml:trace contextRef="#ctx0" brushRef="#br0" timeOffset="331.5">1016 804 0</inkml:trace>
  <inkml:trace contextRef="#ctx0" brushRef="#br0" timeOffset="1335.28">1037 720 0,'0'0'0,"0"-21"16,0-1-1,0 1 1,0 0-1,0 42 48,0 0-63,0 1 0,21-1 0,-21 0 16,0 21-16,0 1 0,0-1 15,0 0-15,0 1 16,0 20-16,0-21 0,0 1 0,0-1 15,0 0-15,0 1 0,0-1 16,0-21-16,0 0 0,0 1 16,0 20-16,0-21 15,0 0-15,21-21 32,-21-21-17,22 0-15,-22 0 16,0 0-16,0-1 15,21-20-15,0 21 16,-21 0-16,21 0 0,-21-1 0,0 1 16,21 0-16,-21 0 0,21 0 15,-21 0-15,22-1 0,-22 1 16,0 0-16,21 0 0,0 0 0,-21 0 16,0-1-16,21 22 0,-21-21 15,21 0-15,0 0 16,1 21 15,-22 21 0,0 0-31,21-21 0,-21 21 16,0 1-16,21-1 0,-21 0 16,0 0-16,0 0 0,0 0 15,21 1-15,-21-1 16,21-21-16,-21 21 0,0 0 15,21 0 1,1 0-16,-22 1 16,0-1-16,21 0 0,-21 0 15,21-21-15,-21 21 0,0 0 16,21 1-16,0-1 16,0-21-1,1 0 1,-1 0-16,0 0 0,0 0 0,0 0 15,0 0 1,-21-21-16,22-1 0,-1 22 16,-21-21-16,0-21 0,42-22 15,-42 43-15,0-21 0,0-22 16,0 22-16,0 0 0,0-1 0,0-20 16,0 21-16,0 20 0,0-20 15,0 0-15,0 21 0,0-1 16,0 1-16,-21 0 0,0 0 15,0 21-15,21-21 16,-22 21-16,1 0 16,21 21 15,0 0-31,0 0 16,0 0-1</inkml:trace>
  <inkml:trace contextRef="#ctx0" brushRef="#br0" timeOffset="1933.47">2074 572 0,'0'0'0,"0"-22"15,0 1-15,0 42 47,0 1-47,0-1 16,0 0-16,0 0 0,0 0 15,0 22-15,0-1 0,0 0 16,0 1-16,-21-1 0,21 21 0,0-20 16,0-1-16,0 0 0,0 1 15,0-1-15,0 0 0,0-20 16,0-1-16,0 0 0,0 0 15,0 0-15,0 0 0,0 1 16,0-44 15,0 1-15,0 0-16,0 0 0,0 0 16,0-22-16,0 22 0,0-21 0,0 21 15,0-22-15,21 1 0,22-21 16,-22 41-16,0-20 15,21 21-15,-21 0 0,22 0 0,-22-1 16,21 22-16,-21 0 0,22 0 16,-22 0-16,0 0 0,21 0 15,-20 22-15,-1-1 0,-21 21 16,21-21-16,-21 22 0,21-22 16,-21 21-16,0 0 0,0 1 0,0-22 15,0 21-15,0-21 0,-21 22 16,0 20-1,21-42-15,0 1 0,-21-22 16,21-22 15,0 1-15,21 21-16,-21-21 0,21 0 16</inkml:trace>
  <inkml:trace contextRef="#ctx0" brushRef="#br0" timeOffset="2577.1">3217 910 0,'21'-84'16,"-42"168"-16,42-190 0,-21 85 15,0 0-15,0 0 16,0 0-16,0 0 15,-21 21-15,0 0 0,0 0 16,0 0-16,0 0 0,-1 0 16,1 0-16,0 21 0,-42 21 15,41-21-15,1 0 0,-21 22 16,21-1-16,0 0 0,-1 1 0,22-1 16,0 0-16,-21 1 0,21-1 15,0 0-15,0 1 0,0-22 16,0 0-16,0 21 0,0-20 15,21-1-15,1 0 0,20-21 16,-21 0-16,0 0 16,0 0-16,1 0 0,-1 0 15,0-21-15,0 0 0,0-1 0,0 1 16,1-21-16,-1 21 0,0-22 16,21-41-16,-42 41 0,0 1 15,21 0-15,-21-1 0,22 1 16,-22 0-16,21-1 0,-21 22 15,0 0-15,0 0 0,0 42 32,0 0-17,0 0-15,-21 1 16,21 20-16,0 0 0,0 1 0,0-1 16,0 0-16,0 1 0,0-22 15,0 21-15,0-21 0,0 0 0,0 22 16,0-22-16,21-21 0,0 42 15,0-42-15,0 0 0,0 0 16,1 0-16,-1 0 16,0 0-16,21 0 0,-21-21 0,1 21 15,-1-21-15,0 0 0,21-22 16,-21 22-16,1-21 0,-1 0 16,0-1-16,0-20 0,-21 20 15,21 1-15</inkml:trace>
  <inkml:trace contextRef="#ctx0" brushRef="#br0" timeOffset="2849.94">3831 508 0,'0'0'0,"0"-21"31,0 42-15,0 0-16,0 0 16,0 1-16,0-1 0,0 21 0,0-21 15,0 22-15,0-1 0,-21 21 16,21-20-16,0-1 0,-21 0 15,21 1-15,0-1 0,0 0 16,0 1-16,0-22 0,0 21 0,0-21 16,0 1-16,0-1 0,0 0 15,21 0-15,0-21 0,0 0 16,0 0-16,1 0 16,-1 0-16,0 0 0,0 0 15,0-21-15,-21 0 0,21 0 16,1-1-16,-22-20 0</inkml:trace>
  <inkml:trace contextRef="#ctx0" brushRef="#br0" timeOffset="3067.48">3789 868 0,'-21'0'31,"42"0"-31,0 0 15,21 0-15,-21 0 16,1 0-16,-1 0 0,0-21 0,21 21 16,-21 0-16,1-21 0,-1 21 15,0 0-15,0-22 0,0 22 0,-21-21 16,21 21-16,1 0 0,-1-21 16,0 21-16</inkml:trace>
  <inkml:trace contextRef="#ctx0" brushRef="#br0" timeOffset="3467.84">5609 847 0,'0'0'0,"0"-21"0,-42-64 31,42 64-31,-21 21 0,21-21 0,-22 21 16,22 21 15,0 21-15,0-21-16,0 22 0,0-1 0,0 0 15,0 1-15,0-1 0,0 0 16,0 1-16,-21 20 0,21-42 16,-21 22-16,21-22 15,0 0-15,0 0 0,21-21 32,0 0-32,22-21 15,-22 0-15,0 0 0,21-1 16,-20-20-16</inkml:trace>
  <inkml:trace contextRef="#ctx0" brushRef="#br0" timeOffset="3850.62">6096 804 0,'21'-21'15,"-42"42"-15,42-63 0,0 21 0,-21 0 16,0 0-16,-21 21 16,0 0-1,0 0-15,0 0 16,-1 0-16,-20 42 0,0-21 15,21-21-15,-1 21 16,22 0-16,0 1 0,-21-1 0,21 0 0,0 0 16,0 0-16,0 0 0,21 1 15,1-22-15,-1 21 0,0-21 16,0 0-16,21 0 0,-20 21 0,-1-21 16,21 0-16,-21 21 0,0-21 0,1 0 15,-22 21-15,21-21 0,-21 21 16,0 1-16,0-1 15,0 0-15,-21-21 16,-1 21-16,1-21 0,0 21 0,0-21 0,-21 21 16,20-21-16,-20 0 15,21 0-15,0 22 0,0-22 0,-1 21 16,1-21-16,0 0 0,0 0 0,0 0 16,0 0-16,21-21 15,-22-1-15,22 1 16,0-21-16</inkml:trace>
  <inkml:trace contextRef="#ctx0" brushRef="#br0" timeOffset="4056.36">5567 445 0,'-21'0'0,"-1"-22"31,44 22 16,-1 0-47,0 0 16,0 0-16,0 0 0</inkml:trace>
  <inkml:trace contextRef="#ctx0" brushRef="#br0" timeOffset="5313.44">8213 445 0,'0'0'0,"0"-22"0,21 1 16,-21 0-16,0 0 0,21 0 15,-21 0-15,0-1 0,0 1 16,0 0-16,0 0 0,0 0 0,0 0 16,0 42 15,0 0-31,0 21 15,0 1-15,0-1 0,-21 0 16,21 22-16,-21-1 0,-1-20 0,22 20 16,0 1-16,-21-1 0,0 1 15,0 63-15,0-85 0,0 21 16,-1-20-16,1-1 0,0-21 16,-21 43-16,21-64 0,-1 21 15,1 0-15,-21-21 0,0 0 16,20 0-1,1-21-15,0 21 0,0-21 0,0-22 16,0 22-16,-1-21 0,1 0 16,21-22-16,-21 22 0,21-22 15,-21 22-15,21 0 0,0-64 16,0 85-16,0-22 0,0 22 16,0 0-16,0 0 0,21 0 0,0 21 15,0 0-15,1 0 16,-22 21-16,21 0 15,0 0-15,-21 21 0,21-20 0,0 20 16,-21 0-16,21 1 0,1-1 16,-22 0-16,21 22 0,0-22 0,0-21 15,0 22-15,0-1 0,1-21 16,20 21-16,-21-20 0,0-1 16,22-21-16,-22 0 0,0 0 15,21 0-15,-21 0 0,22 0 0,-22 0 16,21-21-16,-21-1 0,22-20 15,-22 21-15,0 0 0,0-22 0,0 1 16,1 0-16,-1-1 0,0 1 16,0 0-16,-21-22 15,0 43-15,0 0 0,0 0 16,0 0-16,-21 21 31,21 21-31,0 0 16,-21 0-16,0 0 0,21 22 15,0-22-15,0 21 0,0 0 0,0-20 16,0 20-16,0 0 0,0-21 16,0 22-16,0-22 0,0 0 0,0 0 15,21 22-15,0-43 16,0 21-16,21-21 0,-20 0 16,41 0-16,-42 0 15,43-43-15,-43 22 0,21 0 16,-21 0-16,22 0 0,-22-22 15,0 1-15,0 21 0,-21-43 16,0 22-16,0 0 0,0-1 16,0 1-16,0 0 0,-21-1 15,0 1-15,0 0 0,0 21 0,-22-1 16,22 1-16,0 0 0,0 21 0,0 0 16,-1 0-16,1 0 0,-21 42 15,21-20-15,0-1 0,21 0 16,0 21-16,-22 1 0,1 20 15,21-21-15,0 1 16,0-1-16,0 0 0,0-20 0,0 20 16,0-21-16,0 0 0,0 0 15,0 1-15,21-22 0,1 0 16,-1 0-16,0 0 0,21 0 16,1-22-16</inkml:trace>
  <inkml:trace contextRef="#ctx0" brushRef="#br0" timeOffset="5624.17">9588 572 0,'0'0'0,"0"-22"0,0 1 0,0 0 16,-21 0-1,0 21-15,0 0 0,0 0 16,0 0-16,21 21 15,-22-21-15,1 21 0,21 0 0,-21 22 16,0-22-16,21 0 0,-21 21 16,21 1-16,0-1 0,0 0 0,-21 1 15,21-1-15,0 0 0,0-20 16,0 20-16,0-21 0,0 21 0,0-20 16,0-1-16,21 0 0,0 0 15,0-21-15,21 0 16,-20 0-16,20 0 0,-21 0 15,21 0-15,1 0 0,-1-21 0,0 0 16,1 0-16</inkml:trace>
  <inkml:trace contextRef="#ctx0" brushRef="#br0" timeOffset="6138.89">10202 783 0,'0'0'0,"21"-21"0,-21 0 16,0 0-16,0 0 0,0-1 15,0 1-15,0 0 0,0 0 16,-21 21-16,0-21 15,0 21-15,0 0 0,0 0 16,-1 0-16,-20 0 0,21 0 0,0 0 16,0 21-16,-22 0 0,22 0 15,0 0-15,0 1 0,0 20 0,-1 0 16,1-21-16,0 22 0,21-1 16,0 0-16,0 1 0,0-22 0,0 21 15,0-21-15,0 22 0,0-22 16,0 0-16,21 0 0,0 0 15,1-21-15,-1 0 16,21 0-16,0 0 0,-20 0 16,-1-21-16,0 0 0,21 0 15,-21 0-15,43-64 16,-43 43-16,0-1 0,0 1 16,-21 0-16,22-1 0,-1 1 0,-21 21 15,21 0-15,-21 0 0,0-1 0,0 1 16,0 42 15,0 1-15,-21-1-16,21 21 0,0-21 0,0 22 15,0-22-15,0 21 0,0 0 16,0-20-16,0 20 0,0-21 0,0 0 16,21 22-16,-21-22 0,21 0 15,0-21-15,0 21 0,1-21 16,-1 0-16,0 0 0,0 0 15,0 0-15,0 0 0,1 0 16,-1-21-16,0 0 0,0 0 16,0-1-16</inkml:trace>
  <inkml:trace contextRef="#ctx0" brushRef="#br0" timeOffset="6439.25">10858 296 0,'0'0'0,"0"-21"0,0 0 15,0 0-15,-21 21 32,21 21-32,-21 0 15,21 0-15,-21 22 0,21-22 16,-21 21-16,21 1 0,0-1 0,0 0 16,0 1-16,0-1 0,0 0 15,0 1-15,0-1 0,0 0 0,0 1 16,0-1-16,0 0 0,0 1 15,0-1-15,0-21 0,0 0 16,0 0-16,0 1 0,0 20 16,21-42-16,0 0 15,0 0-15,0 0 16,1 0-16,-1-21 0,21-43 16,0 43-16</inkml:trace>
  <inkml:trace contextRef="#ctx0" brushRef="#br0" timeOffset="6877.08">11388 614 0,'0'0'0,"-22"0"15,1 0-15,0 21 16,0 0-16,0 0 0,21 1 0,-21-1 16,-1 0-16,1 21 0,21-21 15,-21 43-15,21-22 16,0-21-16,0 1 0,0 20 0,0-21 15,0 0-15,0 0 0,0 1 16,21-1-16,-21 0 0,21-21 16,1 0-16,-1 0 0,0 0 0,0 0 15,21 0-15,-20 0 0,41 0 16,-42-21-16,0 0 16,1-1-16,-1 1 0,0-21 0,21-22 15,-21 22-15,1 0 0,-22-1 16,0 1-16,0 0 0,0 21 15,0-22-15,0 22 0,0 0 0,-43-21 16,22 42-16,0 0 16,0 0-16,0 0 0,-1 0 15,1 0-15,-21 21 0,21 0 0,0 0 16,-1 0-16,1 0 0,0 1 0,0-1 16,21 0-16,0 0 0,0 0 15,0 0-15,0 1 0,0-1 16,0 0-16,0 0 0,21-21 15,0 0-15,0 0 0,22 0 0,-22 0 16</inkml:trace>
  <inkml:trace contextRef="#ctx0" brushRef="#br0" timeOffset="7328.82">11980 741 0,'-21'0'0,"42"0"0,-63-21 15,21 0-15,0-1 16,21 1 0,0 0-1,21 0-15,0 21 16,0-21-16,0 21 0,0 0 0,1 0 16,20 0-16,-21 0 0,0 0 15,43 21-15,-22 0 16,-21 0-16,0 0 0,1 1 15,-1-1-15,-21 21 0,0-21 0,0 22 16,0-22-16,0 21 0,0 0 16,0-20-16,0-1 0,0 21 15,-21-21-15,-1 0 0,1 1 0,21-1 16,-21-21-16,0 21 0,0-21 16,0 0-1,-1-21-15,1 0 0,21-1 16,0 1-16,0-21 15,0 21-15,0 0 0,0-22 16,21 22-16,1-21 0,-1 21 0,-21-1 16,21-20-16,0 21 0,21 0 15,-20 0-15,-1-1 0,0 22 0,0-21 16,21 0-16,-20 0 0,-1 21 16,42-42-16,-42 42 0,22-22 15,-22 22-15</inkml:trace>
  <inkml:trace contextRef="#ctx0" brushRef="#br0" timeOffset="7843.67">13271 529 0,'0'-21'31,"-21"0"-16,0 21 1,0 0-16,0 0 0,0 0 0,-43 0 16,43 0-16,0 0 15,0 21-15,-1 0 0,1 0 0,0 1 16,0-22-16,21 21 0,-21 0 16,21 0-16,0 0 0,0 0 15,21 1-15,0-22 0,0 21 0,0-21 16,1 21-16,20-21 15,-21 21-15,43 0 0,-43-21 16,21 21-16,-21-21 0,0 22 16,1-1-16,-1-21 15,-21 21-15,21-21 0,-21 42 16,0 1 0,0-22-1,-21-21-15,0 21 0,-1-21 0,-20 21 16,0-21-16,-22 21 15,1-21-15,42 21 16,-43-21-16,22 0 16,21 0-16,-22 22 0,22-22 15,-21 0-15,21 0 16,-1 0-16,1-22 16,0 1-1,21 0-15,0 0 0,0 0 16,0 0-16</inkml:trace>
  <inkml:trace contextRef="#ctx0" brushRef="#br0" timeOffset="8172.13">10753 381 0,'0'0'0,"21"21"16,0-21-16,21 0 16,-21 0-16,22 0 0,-1 0 15,0 0-15,1 0 0,-1 0 16,22 0-16,-22 0 0,0 0 15,22 0-15,20 0 0,-62 0 16,20-21-16,-21 21 16,21 0-16,-20 0 0,-1 0 0,0 0 15</inkml:trace>
  <inkml:trace contextRef="#ctx0" brushRef="#br0" timeOffset="9271.29">1905 1778 0,'-42'0'0,"84"0"0,-127 0 0,43 0 16,0 0-16,-1 0 0,22 0 15,-21 0-15,21 0 0,-22 0 16,22 0-16,42 0 47,0 0-47,1 0 0,20 0 15,0 0-15,1-21 0,-1 21 0,0 0 16,1 0-16,-1 0 0,21 0 16,43-21-16,-21 21 0,0 0 15,-1-21-15,1 21 0,21 0 16,0 0-16,-1-22 0,1 22 0,21 0 15,-21 0-15,21-21 0,0 21 16,21 0-16,0 0 0,1-21 16,-1 21-16,190-21 15,-168 21-15,-1 0 0,0 0 16,1 0-16,-1 0 0,339 0 16,-339 0-16,1-21 15,-1 21-15,22 0 0,-1-21 0,170 21 16,-170 0-16,191-22 15,-169 22-15,-21 0 0,211 0 16,-212-21-16,22 21 16,-22 0-16,1 0 0,-22 0 0,191-21 15,-191 21-15,1 0 16,-1 0-16,149 0 0,168-21 16,-337 21-1,-1 0-15,0 0 0,-21 0 16,21 0-16,106 0 0,-106-21 15,85 21-15,-127 0 16,0 0-16,0 0 0,-22 0 0,1 0 16,-22 0-16,22 0 15,-21 0-15,-22 0 0,64 0 16,-85 0-16,21 0 0,1 0 16,-22 0-16,0 0 15,0 0 32,0 0-47,0 0 16,1 21-16</inkml:trace>
  <inkml:trace contextRef="#ctx0" brushRef="#br0" timeOffset="16667.23">5249 2625 0,'0'21'79,"-21"0"-64,21 0-15,0 0 16,-21 1-16,21-1 0,0 0 15,0 0-15,-21 0 16,21 0-16,-21 1 16,21-44 15</inkml:trace>
  <inkml:trace contextRef="#ctx0" brushRef="#br0" timeOffset="17099.4">4953 2455 0,'0'0'0,"-21"0"0,0 0 16,-1 0 0,44 0 31,20 0-47,-21 0 0,43 0 15,-22 0-15,148 0 16,-126 0-16,84 0 15,-84 0-15,20 0 0,22 0 16,-42 0-16,-22 0 16,0 0-16,-21 0 0,1 0 0,-1 0 15,0 0-15,-42 0 16,0 0 0,-1 0-16,1 22 0,-21-22 15,21 0-15,-22 0 0,1 0 16,21 21-16,-21-21 0,20 0 0</inkml:trace>
  <inkml:trace contextRef="#ctx0" brushRef="#br0" timeOffset="17435.91">5419 2540 0,'-22'0'32,"22"-21"-32,-21 21 15,0 21 16,21 0-15,0 0-16,0 1 0,-21-1 16,21 0-16,0 21 0,0-21 15,0 22-15,0-22 0,0 21 0,-21 1 16,21-1-16,0 0 0,-21-21 16,21 22-16,0-1 0,0 0 0,0 1 15,0-1-15,-22-21 0,22 22 16,0-1-16,-21-21 0,21 0 0,0 0 15,0 1-15,0-1 16,0-42 15,0-1-31,0 1 16,21 0 0,1-21-16</inkml:trace>
  <inkml:trace contextRef="#ctx0" brushRef="#br0" timeOffset="18158.95">5778 2900 0,'43'-21'0,"-86"42"0,107-42 15,-43 21-15,0-21 0,0 21 16,-21-22 0,0 44 15,0-1-31,-21-21 15,0 21-15,21 0 0,0 0 16,-21 0-16,21 1 0,-21-1 16,21 0-16,0 0 0,0 0 15,0 0-15,0 1 0,0-1 16,0 0-16,0 0 16,21-21-16,0 0 15,0 0-15,0 0 0,1 0 0,-1-21 16,21 0-16,-21 21 0,0-21 15,22-1-15,-22 1 0,21-21 16,-21 21-16,1 0 0,-1-1 16,-21 1-16,0 0 15,21 21-15,-21-21 0,0 0 16,0 0 0,0 42 30,0 0-46,0 0 16,0 0-16,-21 22 0,21-22 0,0 0 16,0 21-16,0-21 0,0 22 15,0-1-15,-21 43 16,21-43-16,-22 0 0,22 1 16,0-1-16,0 22 0,-21 20 15,21-41-15,0-1 0,0-21 0,0 21 16,-21 1-16,21-22 0,0 21 15,-21-21-15,21 22 0,0-22 0,-21 21 16,0-21-16,-1 1 0,1 20 16,0-21-16,0 0 0,0-21 15,-22 0-15,22 0 0,0 0 0,-21 0 16,21 0-16,-22 0 0,22-21 16,-21 0-16,21 0 0,-1 0 0,-20-22 15,21 22-15,0 0 0,21-21 16,0 20-16,0 1 0,0 0 15,0 0-15,0 0 0,0 0 0,0-1 16,0 1-16,21 0 0,0-21 16,21 21-16,-20-1 0,-1-20 15,21 21-15,0-21 0</inkml:trace>
  <inkml:trace contextRef="#ctx0" brushRef="#br0" timeOffset="18555.18">6477 2836 0,'-21'0'15,"0"-21"1,-1 21-16,1 0 16,21 21-1,0 1-15,0-1 0,-21 0 0,21 21 16,0 22-16,0-22 15,0 85-15,0-85 0,21 22 16,-21-1-16,0 1 0,0-1 0,0 1 16,0-22-16,0 22 0,0-22 15,0 0-15,-21 43 16,0-43-16,0-20 0,21 20 16,-21 0-16,21 1 0,-22-22 0,1 21 15,0 0-15,21-20 0,-21-1 16,21 0-16,-21 0 0,21 0 15,-21-21-15,21-21 16,0 0 0,0 0-16,0-22 0,0 22 15,21-21-15,0 0 0,0-1 16,0-63-16,0 43 0</inkml:trace>
  <inkml:trace contextRef="#ctx0" brushRef="#br0" timeOffset="18919.84">6435 3006 0,'0'0'16,"-22"0"-16,1-64 15,21 43-15,0 0 16,0 0-16,0 0 16,21 21-16,-21-22 15,22 22-15,20 0 16,-21 0-16,0 0 0,22 0 0,-22 0 0,21 0 15,-21 0-15,22 0 0,-22 0 16,21 22-16,-21-1 0,0 0 16,-21 0-16,0 0 0,0 0 0,0 1 15,0-1-15,-21 0 0,0 0 16,-42 0-16,41 0 0,-20-21 16,0 22-16,21-1 0,-22-21 15,22 21-15,0-21 0,-21 0 0,20 21 16,1-21-16,0 21 15,0-21-15,42 0 32,0-21-17,0 0-15,1 21 0,20-21 16</inkml:trace>
  <inkml:trace contextRef="#ctx0" brushRef="#br0" timeOffset="19335.84">7027 2942 0,'21'0'31,"1"0"0,-1 0-31,0-21 0,0 0 16,0 0-16,0 21 15,-21-21-15,22-1 0,-22 1 0,21 21 16,-21-21-16,0 0 0,0 0 16,0 0-16,-21 21 31,-1 21-31,1-21 16,0 21-16,21 0 0,-21 0 15,0 0-15,21 1 0,-21-1 0,21 21 16,-22-21-16,1 0 0,21 1 0,0-1 15,-21 0-15,21 0 16,-21 0-16,21 0 0,0 1 0,0-1 16,0 0-16,0 0 15,21-21 1,0 0-16,0 0 0,1 0 16,-1 0-16,0-21 0,21 21 0,-21-21 15,1 0-15,-1-1 0,0 22 0</inkml:trace>
  <inkml:trace contextRef="#ctx0" brushRef="#br0" timeOffset="19751.32">7768 2709 0,'0'0'0,"21"0"0,0-21 0,-21 0 16,0 0 0,-21 21 15,0 0-31,0 0 0,0 0 0,0 21 15,-1 0-15,-20 0 0,21 1 16,0-22-16,-22 21 0,22 0 0,0 21 16,21-21-16,-21 1 0,21-1 15,0 0-15,0 0 16,21 0 0,0-21-16,0 0 0,1 0 15,20 0-15,-21 21 0,21-21 16,-20 0-16,-1 0 0,21 0 15,-21 22-15,22-1 0,-22 0 16,-21 0-16,0 0 16,0 0-1,-21 1-15,-1-22 0,22 21 16,-21-21-16,0 21 0,0-21 16,0 21-16,0-21 0,-1 0 15,22 21-15,-21-21 0,0 0 0,0 21 16,0-21-16,-22 0 15,22 0-15,0 0 0,-21 0 16,21 0-16</inkml:trace>
  <inkml:trace contextRef="#ctx0" brushRef="#br0" timeOffset="20306.82">4889 3662 0,'-42'0'0,"84"0"0,-126 0 0,63 21 16,-22-21-16,22 0 0,0 0 15,0 0-15,42 0 31,0 0-31,0 0 16,22 0-16,-1 0 0,0 0 16,1 0-16,20 0 0,-21 0 0,85 0 15,-63 0-15,21 0 16,-22 0-16,43-21 0,-21 21 0,126 0 16,-84 0-16,0-21 0,-21 21 15,42 0-15,-21 0 16,170-21-16,-149 21 0,-21 0 15,0 0-15,0 0 0,-21-22 16,21 22-16,84 0 0,-126-21 16,0 21-16,-1 0 0,1 0 15,-22-21-15,1 21 0,-1 0 0,-20 0 16,-1-21-16,22 21 16,-22 0-16,-21 0 0,0 0 15,0 0-15,-21-21 16</inkml:trace>
  <inkml:trace contextRef="#ctx0" brushRef="#br0" timeOffset="25792.41">1249 4720 0,'-21'-21'15,"-1"21"-15,1 0 16,0 21 0,21 0-16,0 22 15,0-1-15,-21 0 0,21 22 0,0-22 16,-21 22-16,21-1 0,0-20 16,0-1-16,0 43 15,0-43-15,0 0 0,0 1 16,0-22-16,0 0 0,0 0 15,0-42 32,21 0-47,-21 0 16</inkml:trace>
  <inkml:trace contextRef="#ctx0" brushRef="#br0" timeOffset="26132.76">1545 5080 0,'0'0'0,"0"21"16,0 0-1,0 1-15,0-1 16,0 0-16,0 0 16,0 0-1,21-21 16,0-21-31,-21 0 0,0 0 16,0 0 0,0-1-16,-21 22 15,0 0 1,0 0-16,0 0 16,0 0-16,21 22 15,0-1 1,42-21-1,-21 0 1,0 0-16,22 0 0,-22-21 0</inkml:trace>
  <inkml:trace contextRef="#ctx0" brushRef="#br0" timeOffset="26444.12">2582 4741 0,'0'-21'31,"0"42"-15,0 1 0,0-1-16,0 21 0,0-21 0,0 22 15,0-1-15,0 0 0,0 1 16,0-1-16,0 0 0,0 1 0,0-22 15,0 21-15,0-21 0,0 0 16,0 1-16,0-1 0,0 0 0,0 0 16,0-42 15,0 0-31,0 0 16,0-1-16,0-20 0</inkml:trace>
  <inkml:trace contextRef="#ctx0" brushRef="#br0" timeOffset="26835.41">2625 4318 0,'-22'0'31,"1"0"-31,0 21 0,21 0 16,-21-21-16,21 22 15,-21-22-15,21 21 0,0 0 16,21 0 0,0-21-16,0 0 15,0 0-15,1 0 0,-1 0 16,0 0-16,0-21 0,0 0 16,0 21-16,1-21 0,-1-1 15,-21 1-15,21 21 0,-21-21 16,0 0-16,-21 21 15,0 0-15,-1 0 16,1 0-16,0 0 0,-42 0 16,41 0-16,1 42 15,0-21-15,21 22 16,0-22-16,0 0 16,21 0-16,0 0 0,1 1 15,-1-1-15,0 0 0</inkml:trace>
  <inkml:trace contextRef="#ctx0" brushRef="#br0" timeOffset="27549.61">3577 4805 0,'0'0'16,"21"0"-16,-21-21 0,0 0 0,0-1 15,0 1-15,0 0 0,-21 0 16,0 0-16,0 21 0,0 0 16,-1-21-16,1 21 0,-42 0 15,20 0-15,22 0 0,-21 21 16,21 0-16,-22 0 0,22 0 16,0 22-16,0-22 0,-21 21 15,20 0-15,22 1 0,-21 20 16,21-20-16,-21 41 0,21-41 15,0-22-15,0 21 0,0-21 16,0 22-16,21-1 0,0-42 16,1 21-16,-1-21 15,0 0-15,0 0 0,21 0 0,-20 0 16,-1 0-16,0-21 0,21 0 16,-21 0-16,1-1 0,41-41 15,-42 21-15,0-22 0,1 22 16,20-22-16,0-63 15,-21 85-15,1-22 0,-1 1 16,0-1-16,0 22 0,0-21 0,0-1 0,-21 22 16,22-1-16,-1 1 15,-21 0-15,0-1 0,0 1 0,21 0 16,-21 21 0,0 42-1,0 0-15,0 0 0,-21 0 16,21 22-16,0-1 0,0 0 0,-21 1 15,21-1-15,-22 0 0,1 1 16,21-1-16,-21 21 0,21 1 16,0-22-16,-21 22 0,21-1 0,0 1 15,0-1-15,0-20 0,0-1 0,0 0 16,21 1-16,-21-1 0,21-21 0,0 0 16,43 22-1,-43-43-15,0 0 0,22 21 0,-22-21 16,21 0-16,-21 0 0,22 0 15,-22-21-15,0 21 0,21-22 0,-21 1 16,1 0-16,-1 0 0,21 0 16,-21-22-16,0 22 0,22-63 15,-22 20 1</inkml:trace>
  <inkml:trace contextRef="#ctx0" brushRef="#br0" timeOffset="28496.6">1016 6773 0,'0'0'0,"-21"0"0,0 0 16,-1-21 0,22 0-16,0 0 15,0 0-15,0 0 0,0-22 16,0 22-16,0 0 0,0 0 16,22 0-16,-22-1 0,21 1 0,0 0 15,0 0-15,0 21 16,0 0-16,1 0 0,-1 0 0,0 0 15,0 0-15,0 42 0,0-21 16,1 22-16,-1-1 0,0 0 16,-21 1-16,0-1 0,0 22 0,0-22 15,0 0-15,0 1 16,-21 20-16,0-21 0,-43 43 16,22-21-16,-22-1 15,22-21-15,21-20 0,0-1 0,-22 0 16,22 0-16,0-21 0,-21 0 15,20 0-15,1-21 0,0 21 16,21-21-16,-21-22 0,0 22 16,21-21-16,-21 0 0,21 20 15,0-20-15,0 0 0,0 21 0,0-22 16,0 22-16,21 0 0,0 0 16,0 0-16,0-1 0,0 1 0,1 21 15,-1 0-15,21 0 0,-21 0 16,22 0-16,-22 21 15,-21 1-15,21-1 0,0 0 0,0 0 16,0 0-16,-21 22 0,22-22 16,-1 42-16,-21-20 0,0-22 15,21 0-15,-21 0 16,0 0-16,21 0 0,-21 1 16,21-22-1,-21 21-15,21-21 0,1 0 31,-22-21-31,21-1 16</inkml:trace>
  <inkml:trace contextRef="#ctx0" brushRef="#br0" timeOffset="28792.42">1630 6879 0,'0'43'16,"0"-22"0,0 0-1,21-42 32,-21 0-47,0-1 16,-21 22 15,0 0-15,21 22-1</inkml:trace>
  <inkml:trace contextRef="#ctx0" brushRef="#br0" timeOffset="31381.48">2561 6625 0,'-21'-63'31,"0"63"1,0 21-17,21 0-15,-22 0 0,22 22 16,0-22-16,0 0 0,0 21 0,0-21 16,-21 22-16,21-22 0,0 0 15,0 43-15,0-43 0,0 0 16,0 21-16,0-21 15,0-42 32,21 0-47,-21 0 16,0 0-16,0 0 0,22-1 0,-1-20 16,-21 21-16,21-21 15,0-1-15,-21 22 0,21-21 0,0 21 16,-21-1-16,0 1 0,22 0 15,-1 21-15,0 0 0,0 0 16,0 21-16,0 0 16,1 1-16,-1-1 0,0 21 0,-21-21 15,21 22-15,0-22 0,0 0 0,1 21 16,-1-21-16,0 1 0,21 20 16,-21-21-16,1 0 15,-1-21-15,0 0 16,0 0-16,0 0 0,0-21 15,-21 0 1,22 0-16,-1 0 0,-21-1 0,21 1 16,0 0-16,0-21 0,0-1 15,1 1-15,20-64 0,-21 64 16,43-64-16,-22 64 16,0 21-16,1-22 0,-1 22 15,0 21-15,-21 0 0,22 0 0,-22 0 16,21 0-16,-21 21 0,1 0 0,-22 22 15,21-22-15,-21 21 0,0 1 16,21-22-16,-21 21 0,0-21 16,0 22-16,0-22 0,0 0 0,0 0 15,0 0-15,21-21 47,-21-21-47,0 0 0,0 0 16,0 0-16,0-1 0,0 1 15,0 0-15,0-21 0,0 21 0,-21-22 16,0 22-16,21-21 0,-21 21 0,-1-1 16,1 1-16,0 0 0,-21 0 15,21 21-15,-1 0 0,1 0 16,0 0-16,-42 0 16,41 0-16,1 21 0,-42 43 15,42-43-15,-1 21 0,1 0 16,0 1-16,0-1 0,0 0 0,21 1 15,-21-1-15,21 0 0,0 1 16,0-1-16,0-21 0,0 22 0,0-22 16,42 21-16,0-21 15,-21-21-15,22 0 0,-22 0 16,21 0-16,-21 0 0,22 0 16,-1 0-16,-21-21 0,22 21 0,20-42 15,-21 21-15,-20-1 16,-1 1-16,21-21 0,-21 21 15,0-43-15,-21 22 0,22 0 16,-22 20-16,0-20 0,0 21 16,0 0-16,0-22 0,0 22 15,-22 42 17,22 1-32,-21-1 15,21 0-15,0 21 0,0-21 16,0 1-16,0 20 0,0-21 0,0 0 15,0 22-15,0-22 0,43 21 16,-22-21-16,0 0 0,0-21 16,0 0-16,0 0 15,1 0-15,-1 0 0,0 0 0,21 0 16,-21-21-16,1 21 0,-1-21 16,0 0-16,0 0 0,0 0 15,0-1-15,1 1 0,-22-21 0,0 21 16,21-22-16,-21 1 0,0 0 15,0 21-15,0-22 0,0 22 16,0 0-16,0 0 0,0 0 0,0 42 31,0 0-15,0 0-16,0 0 0,0 0 0,0 1 16,0 20-16,0-21 0,0 21 15,0-20-15,0 41 16,0-42-16,0 0 0,0 22 15,0-22-15,0 0 0,0 0 16,0-42 31,0 0-47,21 0 16,-21 0-16,0-1 0,21 1 15,-21-21-15,0 21 0,0-22 0,21 1 16,-21 21-16,21-21 15,-21-1-15,22 22 0,-1 0 0,-21 0 16,21 0-16,0-1 0,0 22 16,0 0-1,1 0-15,-1 0 0,0 22 16,-21-1-16,21 0 0,-21 21 16,21-21-16,-21 1 0,21-1 15,-21 0-15,0 21 0,0-21 16,22 1-16,-22-1 0,0 0 0,21 0 15,-21 0-15,21 0 16,-21 1-16,21-22 31,0 0-31,-21-22 16,21 1-16,-21 0 0,0 0 0,22 0 16,-1 0-16,-21-1 0,0-20 15,42-21-15,-21 20 0,-21 1 16,21 21-16,1-22 0,-22 22 15,42-21-15,-42 21 16,21 0-16,0-1 0,0 22 16,1 0-16,-1 0 15,0 0 1,-21 22 0,21-1-16,-21 0 0,0 0 15,0 0-15,0 22 0,0-22 0,0 0 16,0 21-16,0 22 15,0-43-15,0 21 0,0 1 16,0-22-16,21 0 0,22 21 16,-43-21-16,21 1 0,0-22 15,0 21-15,0-21 16,0 0-16,22 0 0,-22 0 0,42 0 16,-41 0-16,20 0 0,0 0 15,-21-21-15,22 21 0,-1-22 16,0 1-16,1 0 0,-1-21 15,0 21-15,-20-22 0,20 1 0,-21 0 16,21-1-16,-20 1 0,-1 0 16,0 20-16,-21-62 15,0 63-15,0-22 0,0 22 16,0 0-16,-21 21 16,0 0-16,-1 0 15,1 0-15,0 0 0,-21 21 16,-1 21-16,22 1 0,21 20 15,0-20-15,0 20 16,0-21-16,0-20 0,0 41 16,0-42-16,21 22 15,1-43-15,-1 21 0,0 0 0,21-21 16,-21 0-16,1 0 0,20 0 16,0 0-16,-21 0 0,1-21 15,20 0-15,-21-1 0,0 22 16,22-42-16,-43 21 15,21 0-15,-21 0 16,21-1-16,-21 1 0</inkml:trace>
  <inkml:trace contextRef="#ctx0" brushRef="#br0" timeOffset="31587.36">6244 6519 0,'0'22'15,"0"-1"1</inkml:trace>
  <inkml:trace contextRef="#ctx0" brushRef="#br0" timeOffset="41596.11">1037 8424 0,'0'0'0,"-21"0"15,0 0 17,0 0-1,21-21-15,0 0-1,21 0-15,0 21 16,0-21-16,0 21 0,0 0 15,1 0-15,-1-21 0,21 21 0,-21 0 16,0 0-16,1 0 0,20 0 16,-21 0-16,0 0 0,-21 21 15,21 0-15,-21 0 0,0 0 16,0 0-16,-42 43 0,21-43 16,-43 43-16,43-43 15,0 0-15,-21 0 0,21 0 16,-1 0-16,1 1 0,0-1 0,0-21 15,21 21 1,-21-21-16,21-21 31,0 0-31,21 21 0,-21-22 16,21 1-16,0 21 0,0-21 16,1 21-16,-1 0 0,21-21 15,-21 21-15,0 0 0,22 0 16,-22 0-16,21 0 0,-21 0 15,43 0-15,-22 0 0,1 42 16,-22-42-16,0 21 16,0 43-16,-21-43 15,0 0-15,0 22 0,0-22 16,-85 85-16,43-85 16,0 21-16,-1-21 15,-20 22-15,21-22 0,-1-21 16,22 0-16,-21 0 0,-22 0 15,43 0-15,0 0 0,0 0 16,0-21-16,-1-1 0,1 1 0,0 0 16,0 0-16,0 21 0,21-21 15,0 0-15,0-1 0,0 1 16,0 0 15,21 21-31,0 0 0,0-21 16</inkml:trace>
  <inkml:trace contextRef="#ctx0" brushRef="#br0" timeOffset="41810.91">1863 8657 0,'0'0'0,"21"-21"0,0 21 0,0 0 15,-21-21-15,0 0 79</inkml:trace>
  <inkml:trace contextRef="#ctx0" brushRef="#br0" timeOffset="42728.63">2900 8319 0,'0'0'0,"0"-22"0,0 1 15,21-21-15,0 0 0,-21-1 16,0 22-16,0 0 15,0-21-15,0 20 16,0 1-16,0 42 31,0 22-31,0-22 0,0 21 16,0 1-16,0 20 0,0-21 16,0 22-16,0 42 15,0-43-15,0-20 0,-42 147 16,21-148-16,-1 22 15,1-22-15,0 1 0,-21 62 16,21-83-16,21-1 16,-22-21-16,1 0 15,0-21-15,0-1 16,21 1-16,-21 0 0,0-21 16,-1-1-16,22 1 0,0 0 15,-21-1-15,21-20 0,0 21 0,-21-1 16,21 1-16,0 0 0,0-1 0,0 22 15,0-21-15,0 21 0,0-1 16,21 22-16,0 0 16,1 22-16,-22-1 0,21 0 15,0 0-15,0 0 0,0 22 0,0-22 16,1 21-16,-1 0 16,21-20-16,-21 20 0,0-21 0,1 21 15,-1-20-15,0-1 0,0 0 16,0 0-16,0 0 0,22-21 15,-22 0-15,0 0 0,0 0 16,0 0-16,22-21 0,-22 0 0,0 0 16,0 0-16,0-1 0,1-20 15,-1 21-15,0-21 0,0 20 16,-21-20-16,0 21 0,0 0 0,0 0 16,0-1-16,21 22 15,-21-21-15,0 42 16,0 1-16,0-1 15,-21 21-15,21-21 0,0 0 16,0 1-16,0 20 0,0-21 16,-21 0-16,21 0 0,0 1 0,-21-1 15,21 0-15,0 0 0,0 0 16,0-42 15,0 0-31,0 0 0,0 0 16,0-22-16,21 22 0</inkml:trace>
  <inkml:trace contextRef="#ctx0" brushRef="#br0" timeOffset="42896.16">3387 8424 0,'0'0'0,"0"-21"0,0 0 16,21 42 46,0-21-62,0 21 16,0-21-16,0 0 16,1 22-16,-1-22 0</inkml:trace>
  <inkml:trace contextRef="#ctx0" brushRef="#br0" timeOffset="43363.73">3852 8488 0,'0'0'0,"0"42"15,0-21-15,0 1 16,0-1-16,0 0 16,-21-21-16,21 21 0,0 0 0,0 0 15,0 1-15,-21-1 0,21 21 0,0-21 16,0 0-16,0 1 0,0-1 16,0 0-16,-21 0 0,21 0 15,-21-21 16,21-21-15,0 0-16,0 0 0,0 0 0,0-22 16,0 22-16,0-42 0,21 20 15,0 1-15,0 0 0,0 20 16,0-20-16,1 0 0,-1 21 0,21-22 16,-21 22-16,22 21 0,-22-21 15,21 21-15,-21 0 0,0 0 16,1 21-16,-1 0 0,0 0 15,0 1-15,0 20 0,-21 21 16,0-41-16,0 20 0,0 0 0,0-21 16,0 22-16,0-22 0,0 0 15,0 43-15,-21-43 16,21 0-16,-21-21 16,21-21-1,0 0 1,0-1-16,21-20 0,0 21 15,0-21-15,1 20 0</inkml:trace>
  <inkml:trace contextRef="#ctx0" brushRef="#br0" timeOffset="43953.32">4593 8086 0,'0'0'0,"21"-85"31,-21 106-15,0 22-16,0-22 15,0 21-15,0 0 0,0 1 0,0-1 16,0 22-16,0-22 0,0 0 16,0 1-16,0-1 0,-21 43 15,21-43-15,-21-21 0,-21 43 16,42-43-16,0 0 0,-22 0 16,22 0-16,-21-21 15,21-21 1,0 0-16,0-21 15,0 20-15,21 1 0,1-21 16,-22 21-16,42-43 0,-21 22 16,0 21-16,0-22 0,1 22 15,20 0-15,0-21 0,-21 42 16,1 0-16,41 0 0,-42 0 16,0 0-16,1 0 0,-1 0 15,-21 21-15,0 0 0,0 0 16,0 0-16,-21-21 15,-1 22-15,1-1 0,-42 0 16,20-21-16,-20 0 16,21 0-16,20 0 0,-20 0 15,21 0-15,0 0 0,0 0 16,21 21 15,21 0-31,0 0 0,0 1 16,0-22-16,0 21 0,1 0 15,-1 0-15,-21 0 0,21 0 0,0 1 16,-21-1-16,21 0 16,0 0-16,1 0 0,-22 0 0,21-21 15,0 22-15,0-22 16,0 0-16,0 0 16,1-22-16,-1 1 0,-21 0 15,21 0-15</inkml:trace>
  <inkml:trace contextRef="#ctx0" brushRef="#br0" timeOffset="44206.69">5334 8065 0,'0'0'15,"-21"0"-15,0 0 16,42-22-1,21 22-15,-21 0 0,0 0 16,22 0-16,-22 0 0,21-21 0,1 21 16,-1 0-16,0 0 0,1-21 15,-1 21-15,0 0 0,1 0 0,-1 0 16,-21 0-16,0 0 0,0 0 16,1 0-16,-22-21 0</inkml:trace>
  <inkml:trace contextRef="#ctx0" brushRef="#br0" timeOffset="44472.22">5609 8022 0,'0'0'0,"-63"43"32,41-22-32,1-21 0,21 21 15,-21 0-15,21 0 0,0 0 16,0 1-16,0 20 0,0-21 0,0 21 15,0-20-15,0 20 0,0 0 16,0-21-16,0 22 0,0-22 0,0 21 16,0 22-16,0-43 0,0 0 15,-21 0-15,21 22 16,-21-22-16,21 0 0,0 0 0,0 0 16,0-42 15,21 0-31,0 21 0</inkml:trace>
  <inkml:trace contextRef="#ctx0" brushRef="#br0" timeOffset="44839.88">5842 8488 0,'21'0'46,"0"0"-46,-21-21 0,21 21 16,1 0-16,-1-21 0,-21-1 16,21 22-16,0-21 0,0 0 0,0 0 15,22-21-15,-22 20 16,-21 1-16,21 0 0,-21 0 16,-21 21-1,0 21-15,0 0 0,-1-21 16,1 43-16,-42-1 15,42 0-15,-1-21 0,-20 22 16,21-22-16,21 21 0,-21 1 16,21-22-16,-21 0 0,21 21 15,0-21-15,21 22 16,0-43-16,0 0 0,0 0 16,22 0-16,-22 0 0,42 0 15,-20 0-15,-22-21 0,21-1 16</inkml:trace>
  <inkml:trace contextRef="#ctx0" brushRef="#br0" timeOffset="45660.92">6456 8467 0,'0'0'0,"0"-21"0,0-1 16,0 1-16,0 0 16,0 0-16,0 0 15,21 0-15,0 21 0,0-22 16,0 1-16,1 21 0,-1-21 15,0 21-15,21 0 0,1 0 16,-22 0-16,0 21 0,-21 0 0,21 1 16,-21-1-16,0 0 0,0 42 15,0-41-15,0 20 0,-21-21 16,21 21-16,-21-20 0,0-1 16,-1 0-16,1 0 0,21 0 0,-21 0 15,0 1-15,0-22 16,21-22 15,21 22-31,0-21 0,0 0 16,0 0-16,1 0 0,-1 0 15,0-22-15,21 22 0,-21-21 0,1 21 16,20-22-16,-21 22 0,0-21 16,0 21-16,22-1 0,-43 1 15,0 0-15,0 42 16,0 0-1,0 1-15,0-1 0,-21 21 0,21-21 16,-22 0-16,1 22 0,21-22 16,-21 0-16,21 21 0,0-20 15,0-1-15,0 0 0,0 0 0,0 21 16,0-20-16,21-1 16,22-21-16,-22 0 0,21 0 15,0 0-15,1 0 0,-1 0 0,0 0 16,1-21-16,-1 21 0,43-43 15,-43 22-15,0 0 16,1 0-16,-22-22 0,21 1 0,-21 0 0,1-1 16,20 1-16,-42-21 0,21-1 15,0 1-15,-21-1 0,0 1 0,21-1 16,-21 22-16,0-1 0,0 1 16,0 21-16,0-21 0,0 20 15,-21 22 1,0 22-1,0-1-15,21 0 0,-21 21 0,0 1 16,21-1-16,0 21 0,-22-20 16,22 20-16,-21-20 0,0 62 15,21-62-15,0-1 0,0 22 16,0-22-16,0 0 0,0-21 16,0 1-16,0 20 0,0-21 0,0 0 15,21-21-15,0 21 0,1-21 16,-1 0-16,0 22 0,0-22 0,21 0 15,-20 0-15,-1 0 0,21 0 16,22-22-16,-22 1 0,-21 0 16,21 0-16,-20 0 0,20 0 15,-21-1-15,21 1 0</inkml:trace>
  <inkml:trace contextRef="#ctx0" brushRef="#br0" timeOffset="45935.91">7599 8170 0,'0'0'0,"-64"0"31,85 0-15,1 0 0,-1 0-16,21-21 0,-21 21 0,22-21 15,-1 0-15,-21 21 0,21-21 16,1 21-16,-22 0 0,21-21 0,-21 21 15,1 0-15,-1 0 0,0 0 0,0 0 16,-21-22 0,21 22-16,-21 22 31,-21-22-15</inkml:trace>
  <inkml:trace contextRef="#ctx0" brushRef="#br0" timeOffset="47011.88">1249 10181 0,'0'0'0,"0"-21"0,0 0 16,0 0-16,0 42 47,0 0-47,-21 0 0,-1 0 0,1 22 15,0-1-15,0 22 16,0-22-16,0 21 0,-1-20 15,1-1-15,0 22 0,0-43 0,0 21 16,21 0-16,-21-20 0,-1-1 16,1-21-16,21-21 31,0-1-31,0 1 16,0 0-16,21 0 15,22 0-15,-22 21 0,0-21 16,21-1-16,1 22 0,-1-21 15,0 21-15,1-21 0,41 0 16,-41 21-16,20-21 16,-42 0-16,1-1 0,-1 1 0,0 21 15,-21-21-15,0 0 0,0 0 16,0 0-16,0-22 0,0 22 0,-21 21 16,0-21-16,21 0 0,-22 0 15,1 21-15,0 0 0,21-22 16,-21 22-16,0 22 15,21-1-15,0 21 16,-21-21-16,21 22 0,0-1 0,0 21 16,0-20-16,0-1 0,-22 0 15,22 1-15,0-1 0,0 0 0,0 1 16,0-22-16,0 21 16,0-21-16,0 1 15,0-1-15,22-42 31,-1-1-15,-21 1-16,21 0 0,0-21 16</inkml:trace>
  <inkml:trace contextRef="#ctx0" brushRef="#br0" timeOffset="47195.85">1863 10414 0,'0'0'0,"21"-21"0,0 0 0,0 21 16,0 0-16,-21-21 0,0 42 78,21-21-78,1 0 0,-1 0 16,0 0-16,0 0 0</inkml:trace>
  <inkml:trace contextRef="#ctx0" brushRef="#br0" timeOffset="47539.9">3154 9948 0,'0'0'0,"-43"-21"15,22 21-15,0 0 16,0 0-16,0 0 16,21 21-16,-21 1 0,21-1 15,0 21-15,-22 0 0,22-20 16,0 62-16,0-20 16,0-22-16,0 22 0,0-1 0,0-21 15,0 22-15,0-22 0,0 22 16,0-22-16,0 0 0,0-20 0,-21 20 15,21-21-15,-21 0 0,21 0 16,-21-21-16,21 22 0,0-44 16,0 1-1,0-21-15</inkml:trace>
  <inkml:trace contextRef="#ctx0" brushRef="#br0" timeOffset="47828.06">2857 10139 0,'0'0'0,"0"-21"0,0 0 0,-21-22 16,21 22-16,0 0 0,0 0 16,21 0-16,1-1 0,20 22 15,-21-21-15,21 0 0,-20 0 0,20 21 16,21 0-16,-20 0 0,-1 0 16,0 0-16,1 0 0,-1 21 0,0 0 15,1 0-15,-22 22 0,0-22 16,-21 21-16,0-21 0,0 22 15,-21-22-15,0 21 0,-22-21 16,1 22-16,0-22 0,-1 21 0,-20-21 16,21 1-16,-1 20 0,22-21 0,-21-21 15,21 21-15,-1 0 0,1-21 16,42-21 0,1 0-1,20 0-15</inkml:trace>
  <inkml:trace contextRef="#ctx0" brushRef="#br0" timeOffset="49577.93">4191 10605 0,'0'-22'31,"0"1"-31,0 0 16,0 0-16,0 0 15,0 0-15,0-1 0,0 1 0,0-21 16,0 21-16,0 0 0,0-1 16,-21 1-16,-22-42 0,43 42 15,-21-1-15,-21 1 0,21 0 16,-22 21-16,22 0 15,0 0-15,0 0 0,0 0 0,-22 0 16,22 21-16,-21 0 0,0 22 16,-1-22-16,22 21 0,0 1 15,0-1-15,0 0 0,21 1 16,0-1-16,0 21 0,0-20 0,0-1 16,0-21-16,0 22 0,0-1 15,0-21-15,0 0 0,63 43 16,-42-64-16,22 0 15,-22 0 1,0 0-16,0-21 0,0 21 16,0-22-16,43-20 0,-43 0 15,21-22-15,-20 43 0,-1-21 16,0-43-16,0 43 16,0-1-16,-21 22 0,0-21 15,0 0-15,21 20 0,-21 1 0,0 0 16,0 0-16,0 42 62,0 0-46,0 0-16,0 1 16,0-1-16,0 0 0,0 0 0,0 0 15,0 0 1,0 1-16,0-1 47,0 0-32,22-21-15,-22 21 0,21 0 16,-21 0-16,0 1 16,0-1-16,0 0 0,21 0 15,-21 0-15,21 22 16,-21-22-16,21 0 0,-21 0 15,21-21-15,-21 21 16,22-21-16,-1 0 16,0 0-16,0 0 15,0 0-15,0-21 0,22 0 0,-22 0 16,21 0-16,1-22 0,-1 1 16,0 0-16,1-1 0,-1 1 0,0 0 15,-21-22-15,22 22 0,-22-1 0,0 1 16,0 21-16,-21 0 0,0-22 15,-42 43 1,21 0-16,0 0 16,-1 0-16,-20 0 0,21 22 0,0-22 0,0 21 15,-1 0-15,22 0 0,0 0 16,0 0-16,0 1 0,0-1 16,22 0-16,-1 0 0,21 43 15,-21-43-15,0 21 0,1-21 16,-1 0-16,0 1 0,-21-1 0,21 21 15,-21-21-15,21 0 0,-21 1 16,21-22-16,-21 21 0,0 0 16,22-21-16,-1 21 0,0-21 15,0 0-15,0 0 16,0 0-16,1 0 0,-1 0 16,0-21-16,0 0 0,0 0 15,0 21-15,-21-22 0,22 1 0,-1-21 16,0 21-16,0 0 0,-21-22 15,21 1-15,-21 0 0,21-1 16,-21-63-16,22 64 0,-22-21 16,0 20-16,0 1 0,0 0 15,0-1-15,0 22 0,0 0 0,0 0 16,0 0-16,0 42 31,0 0-15,0 0-16,0 21 0,0-20 15,0 20-15,0-21 0,0 21 0,0 1 16,0-1-16,0 0 16,0 22-16,0-22 0,0 1 0,0-1 15,0 0-15,0-21 0,0 22 0,0-22 16,21 0-16,-21 0 0,0 0 16,21 1-16,0-22 0,0 0 0,0 0 15,1 0-15,-1 0 0,0 0 16,0 0-16,0 0 0,22-22 0,-22 1 15,21 0-15,-21 0 0,0-21 0,22 20 16,-22-20-16,0 21 0,0-21 16,0-1-16,1 1 0,-22 0 0,0 20 15,21 1-15,-21 0 0,0 0 16,21 0-16,-21 42 16,0 0-1,0 0-15,0 22 0,0-22 16,0 21-16,0-21 0,0 43 15,0-22-15,0-21 0,0 0 0,0 1 16,0-1-16,0 0 16,0 0-16,0 0 0,21-42 31,0 21-31,-21-21 16,0 0-16,21-22 0,1 22 15,-1-21-15</inkml:trace>
  <inkml:trace contextRef="#ctx0" brushRef="#br0" timeOffset="49771.97">5969 9948 0,'0'0'0,"-21"0"0,0 0 31,-1 0 32</inkml:trace>
  <inkml:trace contextRef="#ctx0" brushRef="#br0" timeOffset="49978.83">5207 10266 0,'0'21'16,"21"-21"15,0 0-31,0 0 0,1 0 0,-1 0 16,0-21-16,0 21 0,21 0 15,-20-21-15,-1 21 0,21 0 16,-21-21-16,64 21 0</inkml:trace>
  <inkml:trace contextRef="#ctx0" brushRef="#br0" timeOffset="50813.02">6689 10393 0,'0'0'16,"21"-21"-16,-21 0 0,0-1 16,0 1-16,0 0 0,0 0 15,0 0-15,0 0 0,-21-1 0,-1 1 16,1 0-16,0 21 0,0-21 16,0 21-16,0 0 0,-1 0 0,1 0 15,0 0-15,-21 0 0,21 0 16,-1 0-16,-41 42 15,42-21-15,0 1 0,-1-1 0,1 21 16,0-21-16,0 22 0,0-1 16,0 0-16,21 1 0,-22-1 0,22 21 15,0-41-15,0-1 0,0 0 16,0 0-16,22-21 0,-1 0 16,0 0-16,0 0 0,21 0 15,-20-21-15,20 21 16,-21-21-16,0 0 0,0-1 0,43-41 15,-43 21-15,0 20 16,22-20-16,-22 0 0,-21 21 0,21-22 16,0 1-16,0 21 0,-21 0 0,0-22 15,0 22-15,21 21 16,-21 21 0,0 0-1,-21 1-15,21-1 0,-21 0 16,21 21-16,0 1 0,0-22 0,0 21 15,0 0-15,0-20 0,0 20 16,0-21-16,0 21 16,0-20-16,21-1 0,0 0 0,1-21 0,-1 0 15,0 0-15,21 0 0,-21 0 16,22 0-16,-1 0 0,-21 0 16,22-21-16,-1 0 0,0-1 0,-21-20 15,22 21-15,-1-21 0,-21-1 16,0 1-16,22 0 0,-43-1 0,21 1 15,21-43-15,-42 43 16,21-22-16,-21 22 0,0 0 0,22-1 16,-22 1-16,0 21 0,21 0 0,-21 0 15,0-1-15,0 44 16,0-1 0,-21 21-16,-1 0 0,1 1 15,21-1-15,0 43 16,0-22-16,0-20 0,0 62 15,0-62-15,0 41 16,0-41-16,0-22 0,0 42 16,21-41-16,1-22 0,-1 21 15,0-21-15,0 0 0,0 0 0,43 0 16,-22-21-16,-21-1 0,64-20 16</inkml:trace>
  <inkml:trace contextRef="#ctx0" brushRef="#br0" timeOffset="51795.14">8149 9885 0,'0'0'0,"0"-21"0,0-64 31,0 64-31,0 42 31,0 0-31,0 22 0,0-22 0,0 21 16,0 22-16,0-22 0,0 0 16,0 1-16,0 20 0,-21-21 0,0 22 15,0-22-15,-1 22 0,22-22 16,-21 0-16,0 1 0,0-1 0,-21 22 16,20-43-16,22 0 15,-21 0-15,0-21 16,0 0-16,21-21 15,0 0-15,0 0 0,0-1 16,0-20-16,0 21 0,0-21 0,0-22 16,0 22-16,0-1 0,0 22 15,0-21-15,0 21 0,0 0 0,0-1 16,0 1-16,21 21 16,0 0-16,0 0 15,1 0-15,-22 21 0,21 1 0,0-1 16,-21 21-16,21-21 0,0 22 15,-21-1-15,21-21 0,1 64 16,-1-64-16,-21 0 0,21 21 0,0-20 16,-21-1-16,21 0 15,0-21-15,1 0 0,20 0 16,-21 0-16,0 0 0,0 0 16,1-21-16,-1 0 0,0-1 0,0 1 15,0 0-15,0-21 0,1-1 16,-1 1-16,0 0 0,0-1 15,21-20-15,-42 21 0,0 20 16,0 1-16,0 0 16,0 42-1,0 0-15,-21 1 0,21-1 16,0 0-16,0 21 0,-21 1 16,21-1-16,-21 21 0,21-41 15,0 20-15,0-21 16,0 0-16,0 0 0,0 22 15,0-22-15,0-42 32,0 0-17,0-1-15,0-20 0,0 21 16,0-21-16</inkml:trace>
  <inkml:trace contextRef="#ctx0" brushRef="#br0" timeOffset="51983.09">8636 9948 0,'0'0'0,"0"22"47,-21-22-47,21 21 16,0 0-16,0 0 15,0 0 1,21-21-16,0 21 0,0-21 0,0 0 15</inkml:trace>
  <inkml:trace contextRef="#ctx0" brushRef="#br0" timeOffset="52468.09">8953 10139 0,'0'0'0,"0"21"31,0 0-15,0 0-1,0 1-15,0-1 0,0 0 16,0 0-16,0 0 0,0 0 0,0 1 16,0-1-16,0 0 0,0 21 0,0-21 15,0 1-15,0-1 16,0 0-16,0-42 47,0 0-32,0-1-15,0 1 0,0 0 16,0-21-16,0 21 0,43-64 16,-22 43-16,0 20 0,43-62 15,-43 41-15,21 22 0,0 0 16,-20 0-16,20 0 0,0 0 0,-21 21 16,22 0-16,-22 0 0,21 21 15,-21 0-15,1 0 0,-22 0 0,21 22 16,-21-22-16,0 21 0,0 43 15,0-64-15,0 21 0,0 1 16,0-1-16,0-21 0,0 21 16,0-20-16,-21-1 0,21 0 15,0 0-15,0-42 32,0 0-17,0 0-15,21-22 16,0 1-16</inkml:trace>
  <inkml:trace contextRef="#ctx0" brushRef="#br0" timeOffset="53077.43">9821 9779 0,'0'0'16,"0"-21"-16,0 0 0,0 42 16,0 0-1,0 0-15,0 22 0,0-22 0,0 21 16,0 0-16,0 1 15,0 20-15,0-20 0,0-1 16,-21 43-16,21-43 0,0-21 16,-21 21-16,21-20 0,-21 20 15,21-21-15,0 0 0,0 0 0,0 1 16,0-44 15,0 1-31,0 0 0,0 0 16,0 0-16,0 0 0,0-22 15,0 22-15,21-21 0,0 21 16,0-22-16,0 22 0,1-21 16,-22 21-16,42-1 0,0-20 15,-21 21-15,1 21 0,-1 0 0,0 0 16,0 0-16,0 0 16,-21 21-16,21 0 0,-21 0 15,0 1-15,0-1 0,-21 0 16,0-21-16,0 21 0,0 0 15,0-21-15,-22 0 0,22 21 0,0-21 16,0 0-16,0 0 0,-1 0 16,1 0-16,0 0 0,0 0 0,21 22 31,0-1-31,0 0 16,0 0-16,0 0 15,21 0-15,0 1 0,0-1 0,1 0 16,-1 0-16,0-21 0,-21 21 15,21 0-15,0-21 0,-21 22 16,21-22-16,1 21 16,-1-21-1,0 0-15,0 0 16,0-21-16,0-1 0,-21 1 16,22 0-16,20 0 0,-21 0 15</inkml:trace>
  <inkml:trace contextRef="#ctx0" brushRef="#br0" timeOffset="53329.82">10520 9737 0,'0'0'16,"0"-21"-16,0-1 31,21 22-31,0 0 0,21 0 16,-20 0-16,20 0 0,-21 0 15,21 0-15,22 0 0,-22 0 16,1 0-16,20 0 0,-21 0 16,1 0-16,-1 0 0,22 0 15,-43 0-15,0 0 0,-42 0 32,0 0-32,-1 0 0,1 0 15,-21 0-15</inkml:trace>
  <inkml:trace contextRef="#ctx0" brushRef="#br0" timeOffset="53589.1">10795 9779 0,'0'0'15,"-42"64"1,20-43-16,22 0 16,0 0-16,0 21 15,0-20-15,0-1 0,0 21 0,-21 0 16,21-20-16,0 41 0,0-42 15,0 22-15,0-22 0,-21 21 16,21-21-16,0 0 0,0 1 0,-21-1 16,21 0-16,0 0 0,0 0 15,0 0-15,0 1 16,0-44 15,0 1-31,21 0 0,0 0 16</inkml:trace>
  <inkml:trace contextRef="#ctx0" brushRef="#br0" timeOffset="53944.79">10943 10245 0,'21'0'16,"0"0"-1,1-21-15,-1 21 16,0 0-16,0-22 15,0 1-15,0 21 0,1-21 0,20 21 0,-21-21 16,0 0-16,0 21 16,-21-21-16,0-1 0,22 22 15,-22-21-15,-22 21 16,1 0-16,0 0 16,-21 21-16,21 1 0,-1-1 0,-20 0 15,21 0-15,0 0 0,21 22 16,0-22-16,0 21 0,0 0 15,0-20-15,0-1 16,0 0-16,0 0 0,0 0 0,21 0 16,21-21-16,-21 22 15,1-22-15,20 0 0,-21 0 0,0 0 16,43-22-16,-43 1 16,0 21-16,21-21 0</inkml:trace>
  <inkml:trace contextRef="#ctx0" brushRef="#br0" timeOffset="54480.26">11536 10097 0,'0'0'0,"0"-22"0,0 1 15,21 0-15,0 21 0,0 0 16,-21-21-16,21 21 0,1 0 16,-1 0-16,0 0 0,-21-21 0,21 21 15,0 0-15,0 0 16,-21 21-16,22 0 0,-22 0 15,0 0-15,0 1 0,0-1 0,0 0 16,0 0-16,0 0 0,0 0 16,0 1-16,-22-1 0,1 0 0,0 0 15,21 0-15,-21 0 0,0 1 16,21-1-16,-21-21 0,21 21 16,-22-21-16,22-21 31,0 0-31,22-1 0,-1 1 15,0 0-15,0 0 16,0 0-16,-21-22 0,43 1 16,-22 0-16,0 21 0,0-22 0,0 22 15,-21 0-15,21 0 0,-21 0 16,22-1-16,-22 44 31,0-1-31,-22 0 0,1 0 0,21 21 16,0-20-16,-21-1 0,21 21 0,-21-21 15,21 22-15,-21-22 0,21 42 16,0-42-16,0 1 0,0 20 16,0-21-16,0 0 15,21 0-15,0 1 0,0-22 16,0 0-16,22 0 0,-22 0 0,21 0 16,1 0-16,20 0 15,-21-22-15,1 1 0,-1 0 16,0 0-16,1 0 0,-22-22 0,21 22 15</inkml:trace>
  <inkml:trace contextRef="#ctx0" brushRef="#br0" timeOffset="54777.28">12531 9694 0,'0'0'0,"0"-42"0,21 0 16,-21-1-16,0 22 0,0 0 16,0 0-16,0 0 15,0 42 1,0 0-1,0 43-15,0-22 0,-21 0 16,21 1-16,0 20 0,-22-21 16,22 1-16,0 20 0,0-20 0,0-1 15,-21 43-15,0-43 0,21 0 16,-21 1-16,21-1 0,0-21 16,0 0-16,0 43 0,0-43 15,0 0-15,0 0 16,21-21-16,0 0 15,0 0-15,1 0 0,20-21 16,-21 0-16,0 0 0,0 0 16,22-1-16,-22 1 0,0 0 0,0-21 15</inkml:trace>
  <inkml:trace contextRef="#ctx0" brushRef="#br0" timeOffset="55038.9">12467 9821 0,'0'0'0,"42"0"47,-20 0-47,-1 0 0,0 0 0,21-21 16,-21 21-16,22 0 0,-22 0 15,42-21-15,-41 21 16,-1 0-16,42 0 0,-42-21 15,1 21-15,-1 0 0,0 0 16</inkml:trace>
  <inkml:trace contextRef="#ctx0" brushRef="#br0" timeOffset="55916.36">1164 12065 0,'0'0'0,"-21"-21"16,42 0 15,0 21-31,22 0 16,-22 0-16,42 0 0,-20-21 16,-1 21-16,0 0 0,64-22 15,-64 22-15,1 0 0,-1 0 16,-21 0-16,0 0 0,1 0 15,-1 0-15,-42 0 16,-1 0 0,1 0-16,-21 0 0,0 0 15,20 0-15,-20 0 0,0 0 16</inkml:trace>
  <inkml:trace contextRef="#ctx0" brushRef="#br0" timeOffset="56431.91">1164 12044 0,'0'0'0,"-21"21"0,0-21 16,21 21-16,-21 0 0,21 1 0,0-1 15,-22 0-15,1 0 16,0 21-16,21-20 0,-21-1 0,21 0 0,-21 0 16,21 0-16,-21 0 15,21 1-15,-22-22 0,22 21 16,0-42 15,22 21-15,-22-22-16,21 1 0,0 21 15,0-21-15,0 0 0,0 21 16,64-42-16,-43 42 16,1-22-16,-1 22 0,-21 0 0,22 0 15,41 0-15,-63 22 16,22-1-16,-22 0 15,21 0-15,1 43 16,-43-22-16,0-21 0,0 0 0,0 22 16,-43-22-16,22 0 0,-21 21 15,-1-21-15,-20 1 0,21-1 16,-1 0-16,1 0 0,0 0 0,-1-21 16,22 0-16,-21 21 0,-22-21 15,43 0-15,0 0 16,0 0-16,0-21 0,-1 21 0,22-21 15,-21 21-15,0-21 16,21 0 0,21 21-1,0-21 1,1-1-16,-1 22 0,0 0 16</inkml:trace>
  <inkml:trace contextRef="#ctx0" brushRef="#br0" timeOffset="56663.14">1863 12510 0,'0'0'0,"21"0"0,0-22 32,-21 1-17,0 0 1,-21 21 46</inkml:trace>
  <inkml:trace contextRef="#ctx0" brushRef="#br0" timeOffset="59951.59">3260 11896 0,'21'0'0,"0"0"16,0 0-16,0 0 16,-21-21-16,21 21 15,-21-22-15,0 1 16,0 0 0,0 0-1,0 0-15,-21 21 16,0 0-16,-42 0 15,41 0-15,-20 0 0,21 0 16,-21 0-16,20 0 0,-62 42 16,63-21-16,-22 0 0,22 22 15,-21-1-15,21 0 0,-1 1 0,-20 20 16,42-20-16,-21 62 16,21-62-16,0-1 0,0 0 0,0-20 15,0 20-15,0-21 0,21 21 16,0-20-16,0-1 0,1 0 0,-1 0 15,21 0-15,-21-21 0,43 21 16,-43-21-16,0 0 16,0 0-16,0 0 0,22 0 0,-22 0 15,0 0-15,0 0 0,0-21 0,1 21 16,-1-21-16,0 0 0,21 0 16,-21 0-16,22-1 0,-22 1 15,21 0-15</inkml:trace>
  <inkml:trace contextRef="#ctx0" brushRef="#br0" timeOffset="60457.18">4127 11917 0,'0'0'0,"22"-42"31,-22 20-15,-22 22-16,1 0 0,0 0 0,0 0 15,0 0-15,0 0 16,-1 0-16,1 22 0,-21-1 0,21 0 16,0-21-16,-1 21 0,-20 0 15,21 22-15,0-22 0,0 0 0,-1 0 16,1 0-16,21 0 0,0 1 16,0-1-16,0 0 0,0 0 0,0 0 15,21 0-15,1 1 0,-1-1 16,21-21-16,-21 21 0,22 0 0,-22-21 15,21 21-15,-21-21 16,22 21-16,-22-21 0,42 22 16,-42-1-16,1 0 0,-1 0 15,-21 0 1,0 0-16,-21-21 0,-1 0 16,-20 22-16,21-22 0,-43 0 15,22 21-15,0-21 0,-22 0 0,1 0 16,20 0-16,-20 0 0,-22 0 15,43 0-15,21 0 0,-22 0 16,22 0-16,0 0 0,0 0 16,0 0-16,21-21 15,21-1 1,0 22 0,0-21-16,22 21 0,-1-21 0,0 21 15,1-21-15</inkml:trace>
  <inkml:trace contextRef="#ctx0" brushRef="#br0" timeOffset="60979.68">5165 12002 0,'0'0'0,"0"-22"15,0 1-15,0 0 0,0 0 0,0 0 16,0 0-16,-22-1 0,1 22 16,0-21-16,0 21 0,0 0 0,0 0 15,-22 0-15,22 0 0,-21 0 16,-22 0-16,43 0 0,-21 21 16,21 1-16,-1-22 0,1 21 15,0 63-15,21-62 16,0-1-16,0 0 0,0 0 15,0 0-15,0 22 0,21-22 16,0 0-16,1 0 0,20 0 16,-21 0-16,0 1 0,22-22 0,20 42 15,-42-21-15,22-21 0,-22 21 16,0-21-16,0 0 0,0 21 16,0-21-16,1 0 0,-1 22 0,-21-1 15,0 0 1,-21-21-1,-1 21-15,-20 0 0,21-21 16,-21 0-16,-1 21 0,1-21 0,0 0 16,-1 0-16,1 0 0,0 22 0,-1-22 15,1 0-15,21 0 0,-22 0 16,22 0-16,-21 0 0,21 0 0,0 0 16,-1 0-1,1 0-15,21-22 0,0 1 16,0 0-16,21 21 15</inkml:trace>
  <inkml:trace contextRef="#ctx0" brushRef="#br0" timeOffset="61776.25">6773 11811 0,'43'-21'16,"-22"0"-1,0 21-15,0-21 0,0-1 16,0 1-16,1 21 16,-1-21-16,0 0 0,-21 0 0,21 21 15,0-43-15,-21 22 16,0-21-16,0 21 16,-21 21-16,-21 0 0,-1 0 15,22 0-15,-21 0 0,0 0 16,-1 21-16,1-21 0,0 21 0,-1 0 15,22 0-15,0 1 0,0-22 16,0 42-16,21 0 0,0-21 16,0 1-16,0-1 0,0 0 15,21 0-15,0 21 0,21-20 0,-21-1 16,22 21-16,-22-21 0,21 22 0,-21-22 16,1 21-16,-1-21 15,0 22-15,-21-22 0,0 21 0,0-21 16,0 0-16,-21 1 0,0 20 0,-1-21 15,-20 0-15,0-21 0,-1 21 16,1-21-16,0 0 0,-22 0 0,22 0 16,0 0-16,-1 0 0,22 0 15,-21 0-15,-1-21 0,22 0 0,0 0 16,-21 0-16,21 0 0,-1-1 16,1 1-16,21 0 0,0 0 0,-21 0 15,21 0-15,0-1 0,0 1 16,0 0-16,21 21 0,0-21 15,1 21-15,-1 0 0,0 0 16,0 0-16,21-21 0,1 21 16,-22 0-16,21-21 0,1 21 0</inkml:trace>
  <inkml:trace contextRef="#ctx0" brushRef="#br0" timeOffset="62144.39">7218 12065 0,'0'0'0,"21"0"16,0 0-16,0 0 16,0 0-16,-21-21 0,22 0 0,-1 21 15,-21-21-15,21-1 16,0 1-16,-21 0 0,0 0 0,21 0 16,-21 0-16,0-1 15,0 1-15,0 0 0,0 0 16,-21 21-16,0 0 15,0 0-15,0 0 0,-1 0 0,1 21 16,0 0-16,0 0 0,-43 43 16,43-43-16,0 21 15,0 1-15,0 20 0,0-20 0,-1 20 16,22-21-16,0-20 0,0 20 16,0-21-16,0 0 0,43 0 15,-22 1-15,0-22 0,21 0 16,-20 0-16,-1 0 0,21 0 0,22 0 15,-43-22-15,21 1 16,0 0-16,-20 0 0,20 0 16,43-43-16</inkml:trace>
  <inkml:trace contextRef="#ctx0" brushRef="#br0" timeOffset="62408.28">8001 11621 0,'0'0'0,"21"-64"0,-21 22 0,0-1 16,0 22-16,0-21 0,0 21 0,0 0 15,-21 21 1,0 21-16,21 0 16,-21 0-16,-1 21 0,1 1 0,21-1 15,0 0-15,0 1 0,-21 20 16,21-20-16,-21 20 0,0 1 0,0-1 16,21-21-16,-22 22 0,22-22 0,-21 1 15,21-1-15,0 0 0,0 1 16,-21-22-16,21 0 0,0 0 0,0 0 15,21-21 1,0 0-16,1-21 16,-1 0-16,0 0 0,21 0 0,-21-1 15</inkml:trace>
  <inkml:trace contextRef="#ctx0" brushRef="#br0" timeOffset="62773.8">8191 11980 0,'0'22'16,"0"-1"-16,0 0 16,22-21-1,-1 0-15,0 0 0,0 0 16,0 0-16,0 0 0,1-21 16,-1 21-16,0-21 0,-21-1 15,21 22-15,-21-21 0,21 0 16,-21 0-16,0 0 0,0 0 15,0-1-15,-21 22 16,0 0-16,0 0 0,0 0 16,-1 0-16,1 22 0,0-1 15,-21 0-15,21 21 0,-1-21 0,1 22 16,21-22-16,0 21 0,-21 1 16,21-22-16,0 21 0,0-21 0,0 0 15,0 1-15,0-1 0,21 0 16,0 0-16,1-21 0,20 0 15,-21 0-15,43 0 0,-22 0 16,0 0-16,-21 0 16,22-21-16,-1 0 0,0 21 0</inkml:trace>
  <inkml:trace contextRef="#ctx0" brushRef="#br0" timeOffset="63025.48">9059 11853 0,'0'-21'0,"0"42"0,21-42 16,-21 0-16,-42 21 15,21 21 1,0-21-16,-22 21 16,22 22-16,21-22 0,-21 0 0,0 21 15,0-20-15,21 20 0,-21 0 16,21-21-16,0 22 0,0-22 16,0 0-16,0 21 0,0-20 0,0-1 15,21 0-15,0 0 16,21-21-16,-21 0 0,1 0 0,20 0 15,-21 0-15,21 0 0,1 0 0,-22 0 16,21 0-16,-21-21 0,22 0 16,-22-22-16,21 22 0,-21-21 0</inkml:trace>
  <inkml:trace contextRef="#ctx0" brushRef="#br0" timeOffset="63283.27">9610 11451 0,'0'-42'0,"0"84"0,0-105 0,0 42 0,0-1 15,-22 1-15,1 21 0,0 0 16,21 21-16,-21 1 16,0-1-16,21 0 0,-21 21 0,21 1 15,0-1-15,0 0 0,0 1 16,0 20-16,0-21 0,0 1 0,0 20 16,0-20-16,0-1 0,0 21 15,0-20-15,0-1 0,0-21 0,0 22 16,0 20-16,0-42 15,21 0-15,-21 1 0,21-22 0,0 0 16,0 0 0,0 0-16,22 0 0,-22-22 15,0 1-15,21 0 0</inkml:trace>
  <inkml:trace contextRef="#ctx0" brushRef="#br0" timeOffset="63663.53">10096 11811 0,'0'0'0,"-21"0"31,0 21-31,0 0 16,0 1-16,0-1 0,21 21 15,-22-21-15,22 22 0,-21-22 16,21 0-16,0 21 0,0-21 16,0 1-16,21 20 0,1-21 15,20 0-15,-21-21 0,21 0 16,-20 0-16,20 0 0,0 0 15,1 0-15,-22-21 0,21 21 0,0-21 16,-20 0-16,-1 0 0,21-22 16,-21 22-16,-21-21 0,21-1 15,-21 1-15,0 21 0,0-21 0,0-1 16,0 22-16,-21 0 0,0 0 0,0 0 16,0-1-16,0 22 0,-22 0 15,1 0-15,0 0 0,20 0 16,-20 22-16,0-1 0,21 0 0,-1 0 15,-20 21-15,42-20 0,0-1 16,0 0-16,0 0 0,0 0 16,21 0-16,0-21 0,22 0 0,-22 22 15,21-22-15,-21 0 0</inkml:trace>
  <inkml:trace contextRef="#ctx0" brushRef="#br0" timeOffset="64059.87">10731 11938 0,'0'-85'16,"0"64"-16,0 0 15,0 0-15,22 0 16,-1 21-16,0-21 0,0 21 16,0 0-16,0 0 15,1 0-15,20 21 0,-21-21 0,21 42 16,-20-21-16,20 43 15,-42-22-15,21 0 0,-21 22 16,0-22-16,0-21 16,0 22-16,0-22 0,0 0 0,0 0 15,-21 0-15,0 1 0,0-1 16,-1-21 0,1 0-16,0-21 15,21-1-15,0 1 0,0 0 16,0 0-16,0 0 0,0 0 15,0-22-15,0 1 0,21 21 0,0-22 16,1 1-16,-1 21 0,0-21 16,0 20-16,0-20 0,0 21 0,1 0 15,-1 0-15,0-1 0,0 1 16,0 0-16,0 0 0,-21 0 16</inkml:trace>
  <inkml:trace contextRef="#ctx0" brushRef="#br0" timeOffset="64350.61">9546 11494 0,'0'0'0,"-21"0"0,0 0 15,42 0 1,21-22-16,1 22 15,-1 0-15,21-21 0,1 21 16,-1-21-16,22 21 0,-21 0 16,20 0-16,-20 0 0,-1 0 0,1 0 15,-22 0-15,0 0 0,1-21 16,-1 21-16,-21 0 0,0 0 0,1 0 16,-44 0 15,1 21-31</inkml:trace>
  <inkml:trace contextRef="#ctx0" brushRef="#br0" timeOffset="65236.29">1524 13547 0,'0'0'0,"63"-85"16,-63 64-16,0 0 16,-21 21-1,0 0-15,-21 0 16,21 21-16,-22 0 0,1 21 16,-22 1-16,22-1 0,0 0 15,-1 1-15,-41 84 0,63-85 16,-22 22-16,22-1 0,0-21 15,0 1-15,21 20 0,0-20 16,0-1-16,0 0 0,0-21 16,21 22-16,0-22 0,43 0 15,-22-21-15,0 0 0,1 0 16,20 0-16,-21 0 0,64-42 16,-63 21-16,-1-1 0,-21 1 15,0 0-15,-21 0 0,0 0 16,0 0-16,0-1 0,-21 1 15,0 0-15,-21 0 0,20 21 0,-20-21 16,0 21-16,-1 0 0,1 0 16,0 0-16,21 0 0,-22 0 15,1 21-15,21-21 0,0 21 0,-1 0 16,-20 22-16,42-22 16,0 0-16,0 0 15,0 0-15,0 0 0,21-21 16,0 0-16,22 0 0,-22 0 15,21 0-15</inkml:trace>
  <inkml:trace contextRef="#ctx0" brushRef="#br0" timeOffset="65399.39">1820 14097 0,'0'-21'31,"0"0"-31,21 21 31,-21-21-15,22 21-16,-1-22 0</inkml:trace>
  <inkml:trace contextRef="#ctx0" brushRef="#br0" timeOffset="65851.69">3111 13377 0,'0'0'0,"-63"0"31,63-21-15,21 21-1,0 0-15,0 0 0,22-21 16,-22 21-16,21-21 0,22 21 16,-22 0-16,22-21 0,-1 21 15,1 0-15,-22 0 0,64-21 16,-64 21-16,0 0 0,-20 0 16,-1 0-16,0 0 0,-42 0 31,-22 0-31,22 0 0,-21 0 0</inkml:trace>
  <inkml:trace contextRef="#ctx0" brushRef="#br0" timeOffset="66083.59">3365 13356 0,'0'0'0,"0"21"0,-21-21 0,21 22 16,0-1-16,0 0 15,0 0-15,0 21 0,0 1 0,0-22 16,0 85-16,0-64 15,0 0-15,-21 1 0,21-1 0,0 0 16,0 1-16,0-1 0,-21-21 16,21 22-16,-21-22 0,21 0 15,-21 0-15,21 21 16,21-42 15,0-21-31,0 0 0,21 0 0</inkml:trace>
  <inkml:trace contextRef="#ctx0" brushRef="#br0" timeOffset="67060.28">4022 13737 0,'148'-106'16,"-296"212"-16,296-233 16,-148 106-16,0 0 0,0 0 15,0 0-15,-43 21 0,22 0 16,0 0-16,0 0 0,-21 0 15,-1 0-15,-20 21 16,20 0-16,22 0 0,-21 21 0,0 1 16,20-1-16,-62 43 15,63-43-15,-1 0 0,1 1 0,0-1 16,21 0-16,0 1 0,0-22 16,0 21-16,0-21 0,0 1 0,21-1 15,0-21-15,1 0 16,-1 0-16,21 0 0,22 0 15,-22-21-15,0-1 0,-21 22 16,22-21-16,-1-21 0,0 21 0,-20 0 16,20-22-16,-21 22 0,21-21 15,-20 21-15,-1-22 0,0 1 16,0 0-16,0-1 0,-21 22 16,0 0-16,21 0 0,-21 0 0,0-1 15,0 44 1,0-1-16,-21 0 15,21 0-15,0 21 0,0 1 16,-21-22-16,21 21 0,-21 1 0,21-22 16,0 21-16,0-21 0,0 0 15,0 22-15,0-22 0,0 0 16,21 0-16,0-21 0,0 0 16,22 0-16,-22 0 0,64 0 15,-43 0-15,0 0 0,1-21 16,20 21-16,-21-21 0,64-21 15,-42-1-15,-22 22 0,0 0 16,1-21-16,-22 20 0,0-20 16,0 0-16,0 21 0,-21-22 0,0 1 15,0 21-15,0 0 0,-21-1 16,0 1-16,-21 21 0,21 0 0,-22 0 16,1 0-16,-22 0 0,22 21 15,0 1-15,-1-1 0,1 0 0,0 0 16,-1 0-16,22 0 15,0 1-15,0-22 0,0 42 0,21-21 16,0 0-16,0 0 16,0 1-16,42 20 15,-21-21-15,0-21 0,22 21 16,-22 0-16,64 43 16,-43-64-16,-21 42 0,21 1 15,-20-22-15,-1 21 0,21 22 16,-42-22-16,21 0 0,-21 64 15,0-64-15,0 64 16,0-63-16,0-1 0,-63 64 16,42-64-16,-22 0 0,1 1 15,0-1-15,-22 0 0,22 1 16,-1-22-16,1 21 0,0-21 16,-1 1-16,1-22 0,0 0 15,-64 0-15,64 0 16,20-22-16,1 1 0,-21-21 15,21 21-15,21-22 0,-21 22 0,21-21 16,0 0-16,0-1 0,0 1 16,0 0-16,42-64 15,-21 63-15,0 1 0,64-21 16,-43 20-16,64-41 16</inkml:trace>
  <inkml:trace contextRef="#ctx0" brushRef="#br0" timeOffset="67327.33">5440 13653 0,'0'0'0,"0"-22"0,0 1 15,0 0-15,-21 21 32,-1 21-32,1 0 0,21 22 15,0-22-15,-21 21 0,21 1 16,-21-1-16,21 0 0,0 1 0,0-1 15,0-21-15,0 21 16,-21 1-16,21-22 0,-21 21 16,-1-21-16,22 1 0,0-1 0,0 0 15,0-42 17,0 0-32,0-1 15,0 1-15</inkml:trace>
  <inkml:trace contextRef="#ctx0" brushRef="#br0" timeOffset="67752">5207 13780 0,'0'0'16,"0"-22"-16,-21 1 0,21 0 0,0 0 15,0 0-15,0 0 0,0-1 16,0 1-16,21 0 0,-21 0 16,42-21-16,1 20 15,-22 22-15,21 0 0,0 0 0,1 0 16,-1 0-16,22 0 0,-22 22 15,0 20-15,22 0 0,-22 1 16,0-1-16,1 0 0,-22 1 0,21 20 16,-21-21-16,1 1 0,-1-1 15,-21-21-15,0 22 0,0-1 16,0-21-16,0 0 0,0 0 16,-21-42 15,21 0-31,0 0 15,0-21-15,0 20 16,0-20-16,0 21 0,0-21 0,0-22 16,21-21-16,0 22 15,0-43-15,0 64 0,0-1 16,1 1-16,-1 21 0,0 0 16,0 21-16,0 0 0,0 0 15,22 0-15,-22 0 0,0 0 16,0 0-16,0 21 0,1 0 15,41 43 1,-42-43-16,0 21 0</inkml:trace>
  <inkml:trace contextRef="#ctx0" brushRef="#br0" timeOffset="69224.86">6879 13970 0,'21'0'16,"-42"0"-16,63 0 0,-20 0 0,-1 0 0,0 0 15,0-21-15,0 0 0,0 0 16,1-1-16,-1 1 0,0-21 0,-21-22 16,0 22-16,0 21 15,0-21-15,0-1 0,-21 22 0,0 0 16,-1 0-16,-20 0 0,21-1 16,-106 22-1,-21 64-15,105-22 16,-20 43-16,42-43 15,0 1-15,-1-1 0,22 0 16,0 1-16,0 20 16,0-21-16,0-20 0,0 20 0,43 0 15,-22-21-15,0-21 16,0 0-16,0 0 0,1 0 16,20 0-16,-21 0 0,0 0 0,22-21 15,-1 0-15,-21 0 0,21 0 16,1 0-16,-1-1 0,22-41 15,-43 21-15,21-1 0,-21 1 16,0 0-16,1-1 0,20-20 16,-42 42-16,0-1 15,0 44 1,0-1-16,0 0 16,-21 0-16,21 21 0,0-20 15,0 20-15,0-21 0,0 21 16,0-20-16,0 41 0,0-42 0,0 0 15,0 1-15,0-1 16,21 0-16,0-21 0,0 21 0,0-21 16,1 0-16,-1 0 15,0 0-15,0 0 0,0 0 0,22 0 16,-22-21-16,0 0 0,42-22 16,-41 22-16,-1 0 0,21-42 15,-21 20-15,0 1 0,1 21 16,-1-22-16,-21 22 0,0-42 15,0 42-15,0 42 32,0 0-32,0 0 15,-21 0-15,21 22 0,0-22 0,0 0 16,0 21-16,0-21 0,-22 1 16,22 20-16,0-21 15,0 0-15,0 0 0,0 1 16,-21-22-16,21 21 15,0-42 17,0-1-32,0 1 0,21 0 15,1 0-15,-1-21 0,0 20 16,0-20-16,0 0 0,22-22 16,-22 22-16,0 21 0,21-22 15,-21 22-15,1 0 0,-1 21 16,0-21-16,0 21 0,0 0 0,0 0 15,1 0-15,-1 21 0,0 21 16,0-20-16,-21-1 0,21 21 16,-21-21-16,0 0 0,0 22 15,0-22-15,0 0 0,21 21 0,-21-20 16,0-1-16,0 0 0,0 0 16,0 0-1,22-21 1,-22-21-1,21 21-15,0-21 0,-21 0 0,21 0 16,0-1-16,0-20 16,1 21-16,-1-21 0,21-43 15,-21 43-15,22-1 0,-22 1 16,0 21-16,0 0 0,21-1 0,-20 1 16,-1 0-16,0 21 0,0 0 15,0 0-15,0 0 16,-21 21-16,0 0 0,0 43 15,0-43-15,0 21 16,0-20-16,0 20 0,0-21 0,22 21 16,-22-20-16,0 20 0,21-21 0,-21 0 15,0 22-15,21-22 0,0-21 16,0 21-16,0 0 0,1-21 0,-1 0 16,0 21-16,21-21 15,-21 0-15,22 0 0,-1 0 0,0 0 16,-20 0-16,20-21 0,0 0 15,1 0-15,-22 0 0,21-1 0,0 1 16,-20-21-16,-1 0 0,21-1 0,-21 1 16,-21 0-16,21-22 0,-21 22 15,0 21-15,0-22 0,0 1 16,0 21-16,-21 21 16,0 21-16,21 0 15,-21 0-15,0 22 0,0-1 16,-1 0-16,1 1 0,21-1 0,0 0 15,0-21-15,0 22 0,0-22 16,0 42-16,21-41 0,22-22 16,-22 21-16,0-21 0,21 0 0,1 0 15,-22 0-15,21 0 0,-21 0 16,64 0-16,-64-21 0,22 21 16,-22-22-16,21 1 0,-21 0 15,22 0-15,-22 0 0,-21 0 16</inkml:trace>
  <inkml:trace contextRef="#ctx0" brushRef="#br0" timeOffset="69983.85">1164 15282 0,'0'0'0,"-106"0"15,85 22-15,0-22 16,0 21-16,21 0 0,0 0 16,42 0-1,-21-21-15,0 0 0,22 0 16,-1 0-16,0-21 0,22 0 15,-1 0-15,1 21 0,-22-43 16,22 22-16,-1 0 0,1 0 16,-22-21-16,0 20 0,-20 1 15,20 0-15,-42 0 0,0 0 0,0 0 16,0-1-16,-21 22 16,0 0-1,-22 0-15,22 22 0,0-1 0,-21 21 16,20 0-16,1 22 0,0-22 15,0 22-15,0-1 0,0 1 16,-1-1-16,1 1 0,0-22 0,0 64 16,0-64-16,21 43 15,0-43-15,0-21 0,0 1 16,0-1-16,0 0 16,0-42 15,0 0-31,0-22 0,0 22 15,0 0-15</inkml:trace>
  <inkml:trace contextRef="#ctx0" brushRef="#br0" timeOffset="70179.89">1079 15642 0,'0'0'0,"22"21"31,20-21-31,-21 0 15,0 0-15,0 0 0,22 0 0,-22 0 16,21 0-16,-21 0 0,22-21 16,-1 21-16,-21 0 0,22-21 0,20 0 15,-42 0-15,0 21 16,1-21-16,-1 21 0,-21-22 0</inkml:trace>
  <inkml:trace contextRef="#ctx0" brushRef="#br0" timeOffset="70351.97">1968 15473 0,'0'0'0,"22"21"0,-1-21 0,0 0 15,-21 21 17,21-21-17,0 0-15,0 0 16,1 0-16,-1-21 0</inkml:trace>
  <inkml:trace contextRef="#ctx0" brushRef="#br0" timeOffset="72195.5">3577 15134 0,'0'-21'0,"0"42"0,0-63 16,0 0-16,0 20 0,0 1 15,0 0-15,-21 21 16,-21-21-16,20 21 0,1 0 16,0 0-16,-21 0 0,21 0 15,-1 21-15,-20 0 0,21 0 16,0 22-16,0-1 0,-1 22 0,1-22 15,21 21-15,0 1 0,0-1 16,0 1-16,21 42 16,-21-64-16,22 0 0,-1 1 15,0-22-15,21 0 0,-21 0 0,22 0 16,-1 1-16,22-22 16,-1 0-16,-21 0 0,1 0 0,41-43 15,-20 22-15,21-42 16,-43 41-16,0-20 0,43-43 15,-64 22-15,43-43 16,-43 43-16,0-1 0,-21-42 16,0 43-16,0 20 15,0 1-15,0 21 0,0 0 0,0 0 16,0-1-16,-21 22 16,0 0-16,-1 0 15,22 22-15,-21 41 0,21-21 16,-21 1-16,21-1 0,0 22 15,0-1-15,0-21 0,0 22 0,0-1 16,0-20-16,21 41 16,-21-41-16,21-22 0,1 21 15,-1-21-15,21 1 0,-21-22 0,0 21 16,22-21-16,-1 0 0,22 0 16,-22 0-16,21-21 0,-20-1 15,-1 1-15,0 0 0,1 0 16,20 0-16,-20-22 0,-22 22 15,21-21-15,-21 0 0,22-1 0,-43 1 16,0 0-16,0-22 0,0 22 16,0 21-16,0-22 0,0 22 0,-22 0 15,1 0-15,0 0 0,0 21 0,0 0 16,0 0-16,-22 0 0,22 21 16,0 0-16,-21 0 0,20 0 0,-20 22 15,21-1-15,0 0 0,0 1 16,-1-1-16,-20 43 0,42-43 15,-21 0-15,21 1 0,0-22 16,0 0-16,0 0 0,21 0 16,0 0-16,0 1 0,1-22 15,-1 0-15,21 0 0,-21 0 0,22 0 16,-22 0-16,21-22 0,0 1 16,-20 0-16,-1 0 0,42-21 15,-42 20-15,1-20 0,-22 21 16,21-21-16,-21-1 0,21 1 0,-21 0 15,0-1-15,0 1 0,0 21 16,0 0-16,0-1 0,0 1 0,0 42 31,0 1-31,0-1 0,0 21 16,0-21-16,0 22 0,0-1 16,0 43-16,0-43 15,0-21-15,0 43 0,0-43 16,21 21-16,0-21 15,0-21-15,1 21 0,-1-21 16,0 0-16,0 0 16,0 0-16,22-21 0,-22 21 0,21-21 15,-21 0-15,22 0 0,-1 0 0,0-22 16,-21 22-16,22-21 0,-1-1 16,0 1-16,-20 0 0,20-1 0,-21 22 15,0-21-15,-21 21 0,0 0 31,-21 21-31,0 21 16,0 0-16,0 0 0,-1 0 0,1 0 16,21 22-16,0-22 0,0 0 15,0 43-15,21-43 0,1 0 16,-1 0-16,-21 0 0,21 0 16,21 22-16,-21-43 0,1 21 15,-1-21-15,0 0 0,0 0 16,-21-21 15,0 0-31,0-1 16,-21 1-16,0 0 0,21 0 15,-21 21-15,-1-42 16,1 42-16,0 0 0,0 0 16,0 0-16,21 21 15,-21-21-15,21 21 0,-22 0 0,22 21 16,0-20-16,0-1 15,0 0-15,22 0 0,20 0 16,-21 0-16,0-21 0,22 22 16,-22-22-16,0 0 0,42 0 15,-20 0-15,-1 0 0,22-43 16,-22 22-16,0 21 16,1-21-16,-22 0 0,21-22 15,-21 22-15,43-42 0,-43 20 16,21-20-16,-42 21 15,0 20-15,0 1 0,0 0 0,0 0 16,0 0-16,-21 21 16,0 21-16,0 0 15,0 0-15,-1 0 0,22 22 16,-21-22-16,21 0 0,0 21 16,0-20-16,21-1 0,22 42 15,-22-42-15,0 1 0,0-1 16,0 0-16,1-21 0,-1 21 0,0 0 15,-21 0-15,0 1 16,-21-22-16,0 0 16,-1 0-16,-20 0 0,21 0 15,-43 0-15,43 0 0,0 0 16,0-22-16,21 1 0,0-21 16,0 21-16,21-22 0</inkml:trace>
  <inkml:trace contextRef="#ctx0" brushRef="#br0" timeOffset="72583.24">7387 14796 0,'0'0'0,"0"-22"15,-21 22 1,0 22 0,21-1-16,-21 0 0,21 0 15,0 64-15,0-43 16,0 22-16,-22 41 0,22-41 15,-21-22-15,21 22 0,-21-22 16,21 0-16,-21 22 0,21-22 16,-21-21-16,21 1 15,0-1-15,-21-21 0,-1 0 16,22-21 0,0-1-16,0 1 0,0 0 15,-21-21-15,0 21 0</inkml:trace>
  <inkml:trace contextRef="#ctx0" brushRef="#br0" timeOffset="73008.99">6900 15071 0,'0'0'0,"-21"-127"31,21 106-31,0-1 0,21 1 0,0 0 16,1 0-16,20 0 0,-21 0 16,64 21-16,-43 0 0,0 0 15,1 0-15,-1 0 0,0 21 16,22 21-16,-22-21 0,22 22 0,-22-1 15,0 0-15,22 1 0,-22 20 16,1-21-16,-1 1 0,-21 20 16,21-20-16,-42-1 0,0 0 0,0-21 15,0 22-15,0-22 0,0 0 16,0 0-16,0 0 0,-21 1 0,0-22 16,0 0-16,0 0 15,0-22-15,21 1 16,-22 0-16,22-21 0,0 21 15,0-22-15,0-20 0,0 20 0,22-84 16,-1 85-16,0-21 0,21-1 16,-21 1-16,1 20 0,-1-20 15,21 20-15,-21-20 0,22 42 16,-22-22-16,21 22 0,-21 0 16,0 21-16,1 0 0,-1 0 0,0 0 15,0 21-15,-21 0 0,0 1 16,21 20-16,-21-21 0,21 21 0,-21-20 15,0 20-15,0-21 0,0 21 16,0-20-16,0 20 0,0-21 0</inkml:trace>
  <inkml:trace contextRef="#ctx0" brushRef="#br0" timeOffset="74420.25">8551 15325 0,'21'0'0,"106"-43"31,-105 43-31,-22-21 0,21 0 16,-21 0-16,21-21 0,-21 20 0,0-20 16,0 21-16,0-21 0,0 20 15,0-20-15,-21 21 0,0 0 0,-1 0 16,-20 21-16,21 0 0,-21 0 16,20 0-16,-20 0 0,0 0 0,21 21 15,-22-21-15,1 42 0,21-21 0,-22 0 16,22 22-16,-21-1 0,21 0 15,0 1-15,-1 41 16,22-41-16,0-1 0,0 0 16,0-20-16,0-1 0,22 21 15,-1-21-15,-21 0 0,42-21 16,-21 0-16,0 0 0,1 0 16,-1 0-16,21 0 0,-21-21 0,0 0 0,22 0 15,-22 0-15,0 0 0,21-1 16,-20 1-16,-1-21 0,21 21 0,-21-22 15,0 1-15,1 0 0,-22-1 16,21 1-16,0 21 0,0-21 0,-21 20 16,0 1-16,0 0 0,21 21 15,-21 21 1,21 0 0,-21 1-16,0-1 0,0 21 0,0-21 15,0 22-15,0-1 0,0 0 0,22-21 16,-22 22-16,21-22 0,0 0 15,0 0-15,0 0 0,0 1 0,1-1 16,-1-21-16,21 0 0,-21 0 16,0 0-16,22 0 0,-1 0 15,-21-21-15,0-1 0,1 22 16,-1-21-16,0 0 0,0-21 16,0 21-16,-21-22 0,0 1 0,0 21 15,0-22-15,21 1 0,-21 0 16,0 21-16,0-1 0,0 1 15,0 42 1,0 1-16,0 20 16,0-21-16,0 21 0,-21-20 15,21 20-15,0-21 0,0 21 0,0-20 16,-21 20-16,21-21 0,-21 0 0,21 0 16,0 1-16,0-1 15,0-42 16,0-1-31,0 1 16,0 0-16,21 0 0,0-21 16,-21 20-16,21-20 0,1 0 15,-1-1-15,0 1 0,0 21 0,0-21 16,0 20-16,22-20 16,-22 42-16,0 0 0,0 0 15,0 0-15,1 21 16,-1 0-16,-21 22 0,21-22 15,-21 0-15,0 0 0,0 22 0,0-22 16,0 0-16,0 0 0,0 21 16,0-20-16,21-22 0,-21 21 0,0 0 15,0 0 1,21-21 0,0 0-16,-21-21 15,0 0-15,22 0 0,-1-1 16,0 1-16,0-42 0,0 20 15,0 22-15,1-21 0,-1 0 16,0 20-16,21-20 0,-21 21 16,1 0-16,20 0 0,-21-1 15,21 22-15,-20 0 0,20 0 16,-21 0-16,0 0 0,0 0 0,-21 22 16,0-1-16,0 0 0,0 0 0,0 21 15,0-20-15,0 20 0,0-21 16,0 21-16,0 1 0,0-22 15,0 21-15,0-21 0,0 1 0,0-1 16,0 0-16,0 0 0,22 0 16,-1 0-16,0-21 0,0 0 0,0 0 15,0 0-15,1 0 0,20 0 0,-21 0 16,21-21-16,-20 21 0,20-21 16,21-21-16,-41 21 0,20-22 15,-21 1-15,21 21 0,-20-22 16,-1 1-16,0 0 0,-21 21 0,0-22 15,21 22-15,-21 0 0,0 0 16,-21 21-16,-21 0 16,20 0-16,1 21 0,0 0 15,-21 0-15,21 22 0,-1-1 16,22-21-16,0 21 0,0 1 0,-21-1 16,21-21-16,0 22 0,0-22 15,21 0-15,-21 0 0,64 21 16,-43-42-16,0 0 0,22 0 15,-1 0-15,0 0 0,1 0 0,41 0 16,-41-21-16,-1 0 0,0 21 16,1-21-16,-22 0 0,21-22 15,-21 22-15,-21 0 16</inkml:trace>
  <inkml:trace contextRef="#ctx0" brushRef="#br0" timeOffset="75468.39">1333 17124 0,'0'0'0,"-21"0"46,-21 0-30,21 0-16,0 0 16,-22 0-16,22 0 0,0-21 0,-21 21 15,20-21-15,1-1 0,21 1 16,0 0-16,0-64 16,0 43-16,0 0 0,21-1 15,22 22-15,-1-21 0,0 21 0,1-22 16,-1 43-16,22-21 15,-22 21-15,0 0 0,1 0 16,-1 0-16,-21 21 0,-21 22 0,0-1 16,0 0-16,0 1 0,-21 20 15,-43 43-15,22-64 16,-64 64-16,64-63 0,-22 20 16,22-21-16,0 1 0,21-1 15,-22 22-15,43-22 16,0-21-16,0 21 0,21-20 0,1-1 15,-1-21-15,21 21 16,0-21-16,22 0 0,-22 0 16,22 0-16,-1-21 0,43 0 15,-64-1-15,1-20 0,-1 21 16,0 0-16,-20 0 0,-1-22 16,0 22-16,-21 0 0,0-21 0,0 20 15,-21 1-15,-43-42 16,22 42-16,0 21 0,-1-22 15,-20 22-15,20 0 0,1 0 0,0 0 16,-1 22-16,1-22 0,21 21 16,0 0-16,0 0 0,-1 0 15,22 0-15,-21 1 0,21-1 16,0 0-16,0 0 0,0 0 16,43 0-16,-1-21 15,0 0-15,1 0 0,20 0 0,-21 0 16,22 0-16</inkml:trace>
  <inkml:trace contextRef="#ctx0" brushRef="#br0" timeOffset="75696.81">2222 17124 0,'0'-21'15,"22"21"79,-1 0-78,-21-21-16,21 21 0,0-22 0</inkml:trace>
  <inkml:trace contextRef="#ctx0" brushRef="#br0" timeOffset="76127.84">4064 16743 0,'0'0'0,"0"-21"0,0 0 0,0-1 0,-21 1 16,21-21-16,0 21 0,0-43 16,0 43-1,21 21 1,0 21-16,0-21 15,0 43-15,1-1 0,20 0 16,-21 1-16,64 62 0,-43-41 16,-21-1-16,22-20 0,-22-1 15,21 22-15,-21-22 0,22 21 16,-22-20-16,0-22 0,-21 0 16,0 0-16,0 0 0,0 1 15,0-44 16,0 1-31,0-21 16,0 21-16,21-22 0</inkml:trace>
  <inkml:trace contextRef="#ctx0" brushRef="#br0" timeOffset="76408.48">4911 16552 0,'0'0'0,"21"-21"0,0 0 0,-21 0 15,0 42 1,-21 0-1,-22 0-15,22 1 0,-21 20 0,-22 0 16,1 1 0,-1-1-16,1 21 0,-64 43 15,63-63-15,1 20 0,-64 22 16,85-43-16,-1 0 0,1 1 16,21-22-16,0 0 0,-1 0 0,22 0 15,-21 1-15,42-22 16,22 0-1,-22 0-15,0 0 0,21 0 16,1-22-16,-1 1 0,22 0 0,-1 0 16,1 0-16,-1-22 0,1 22 15</inkml:trace>
  <inkml:trace contextRef="#ctx0" brushRef="#br0" timeOffset="76707.25">5165 16828 0,'21'21'15,"-21"0"-15,0 21 16,0-21-16,0 22 0,0-1 16,0 0-16,0 1 0,0-1 15,-21 0-15,21 22 0,-22-22 16,1 22-16,0 20 0,-21 65 16,21-65-16,-1 1 0,-20 84 15,21-84-15,0 0 0,0 20 0,-1-20 16,1 21-16,21-21 15,-21-1-15,0-20 0,21 20 0,-21-20 16,21-1-16,0-20 0,0-1 16,0 43-16,0-64 0,21-21 31,0-21-31,0-22 0,0 1 16,1 0-16,-1-22 0,0 1 0,21-22 15,-21 0-15</inkml:trace>
  <inkml:trace contextRef="#ctx0" brushRef="#br0" timeOffset="77058.88">4995 17357 0,'0'0'0,"0"-43"0,0 1 0,0 0 0,-21-1 16,21 1-16,0 21 0,0-21 16,0-1-16,0 1 0,21 21 0,22-64 15,-1 64-15,-21-21 16,21 20-16,1 1 0,63-21 15,-64 21-15,21 21 0,43 0 16,-63 21-16,-1 0 0,-21 21 16,0-20-16,0 20 0,-21 0 15,0 1-15,-21-1 0,0 0 0,0-21 16,-21 22-16,-1-22 16,-41 42-16,41-41 0,1-1 15,21 0-15,-22-21 0,22 21 16,-21-21-16,21 0 0,0 0 15,-1 0-15,22-21 32,22 21-32,-1-21 15,0 0-15,0 21 0,21-22 16,1 1-16,-1 0 0,22 0 0</inkml:trace>
  <inkml:trace contextRef="#ctx0" brushRef="#br0" timeOffset="78294.75">6371 16806 0,'0'0'16,"21"-21"-16,-21 0 0,21 0 15,-21 0-15,0 0 0,-21-1 16,0 22-16,0 0 16,0 0-16,0 22 0,-22-1 15,22 0-15,-21 0 0,-1 0 16,-20 43-16,21-22 15,-1 0-15,22 1 0,-21-1 0,21-21 16,-1 22-16,1-22 0,21 21 16,0-21-16,0 0 0,0 1 15,0-1-15,21-21 0,22 0 16,-22 0-16,0 0 0,43 0 16,-43 0-16,21 0 0,0-21 15,-20-1-15,20 1 0,21-42 16,-41 42-16,20-22 0,0-41 15,-42 41-15,21 22 0,-21-21 16,0 21-16,22-43 16,-22 43-16,0 42 31,-22 0-31,1 0 0,21 22 16,-21-1-16,21-21 0,0 22 15,0-1-15,0 0 0,0-21 0,0 22 16,0-22-16,0 21 0,21-21 15,0 1-15,1-1 0,-1 0 0,0 0 16,0-21-16,0 0 0,0 0 16,22 0-16,-1 0 15,0 0-15,22-21 16,-22 0-16,22 0 0,-22-1 0,43-62 16,-43 41-16,43-62 15,-43 41-15,-21 1 0,22-43 16,-22 42-16,0-63 15,-21 85-15,0 21 16,0 0-16,-21 42 31,0 21-31,-1-21 16,22 0-16,0 22 0,0-1 0,0 22 16,0-22-16,0 0 0,0 1 15,0 41-15,0-41 0,0-1 16,0 0-16,0-21 0,0 1 15,43 20-15,-22-21 0,0 0 16,21-21-16,-20 0 16,-1 0-16,21 0 0,-21 0 15,22-21-15,-22 0 0,21-21 16,0 20-16,-20-20 0,20 21 0,-21-43 16,21 22-16,-20-21 0,-1 20 15,0-20-15,0-1 0,-21-42 16,0 64-16,21 0 0,-21-1 15,0 1-15,0 21 0,0 0 16,-21 42 0,21 0-16,-21 0 15,21 22-15,0-22 0,0 21 16,-21 0-16,21 1 0,-21 20 16,21-20-16,-22-1 0,22 0 0,0 22 15,-21-22-15,21 0 0,-21-20 16,21 20-16,0 21 0,0-41 15,-21-1-15,21 0 16,0-42 15,21 0-31,0-22 0,0 22 16,1 0-16,-1-21 0,0-1 16,21 1-16,-21 0 0,22-1 15,-1 1-15,-21 0 0,22 20 16,-22 1-16,21 0 0,-21 0 0,22 21 15,-43 21 1,21 0-16,-21 0 0,0 1 0,0 20 16,0-21-16,0 21 0,0 1 15,0 20-15,0-20 0,0-22 16,21 42-16,0-42 16,0 1-16,0-1 0,1-21 15,20 0-15,0 0 16,1 0-16,-22-21 0,0-1 15,0 1-15,0 0 0,0 0 16,43-21-16,-64-1 0,21 1 16,0 0-16,-21-1 15,21 22-15,-21-21 0,0-22 16,0 43-16</inkml:trace>
  <inkml:trace contextRef="#ctx0" brushRef="#br0" timeOffset="78556.37">7133 16616 0,'0'0'0,"-21"0"0,0 0 0,0 0 0,42 0 31,0 0-31,0 0 0,0 0 0,22 0 15,-22 0-15,21 0 0,0 0 16,1 0-16,-1 0 0,0-21 16,1 21-16,-1 0 0,0 0 15,1-21-15,-1 21 0,0 0 0,-20-22 16,20 22-16,-21 0 0,0-21 0</inkml:trace>
  <inkml:trace contextRef="#ctx0" brushRef="#br0" timeOffset="78815.25">9483 16764 0,'0'0'0,"-22"0"31</inkml:trace>
  <inkml:trace contextRef="#ctx0" brushRef="#br1" timeOffset="94391.55">529 4995 0,'0'-21'15,"0"42"-15,0-63 0,0 21 16,0 0-16,0 0 16,0-1-1,-21 22-15,21-21 16,0 42 31,0 1-47,0-1 0,0 0 0,0 21 15,0-21-15,0 43 16,0-22-16,0-21 0,0 22 16,0-22-16,0 21 0,0 1 15,21-1-15,-21-21 16,21 0-16,-21 0 0,0 1 0,21-1 16,-21 0-16,22-21 15,-22 21-15,21-21 0,0 0 16,-21 21-16,21-21 15,0 0 1,0 0 0,1-21-16,-1 21 0,0-21 15,0 0-15,0 0 16,22-1-16,-22 1 0,21-21 0,0 21 16,1-22-16,20 1 0,1 0 15,20-22-15,1 1 0,0-1 16,-1 22-16,1-22 0,-21 1 15,20 21-15,-20-1 0,63-41 16,-64 62-16,-20-20 0,62 0 16,-62 21-16,-1-1 15,-21 1-15,22 0 0,-22 21 0,0-21 16,0 21-16,0 0 0,0-21 16,1 21-1,-22-21 63,0-1-46,-22 22 30,1 0-62,0 22 0,0-1 16,0 0-16</inkml:trace>
  <inkml:trace contextRef="#ctx0" brushRef="#br1" timeOffset="95607.85">0 6773 0,'0'0'0,"0"-42"31,0 21-15,0 42 46,0 0-46,0 0-16,0 1 0,0-1 15,0 0-15,0 0 0,0 0 16,0 0-16,0 1 0,0-1 0,0 42 16,0-42-16,0 1 15,0-1-15,0 0 0,21 0 16,0 43-16,-21-43 0,0 0 15,21 0-15,1 0 16,-22 0-16,21-21 16,-21 22-16,21-22 15,0 0 1,0 0 0,0 0-16,1 0 0,-1-22 15,21 1-15,43-21 16,-43 0-16,0 20 0,22-20 15,21 21-15,-22-21 0,1-1 0,20 1 16,1-22-16,21 22 0,0-43 16,-1 22-16,22-1 0,-21-20 0,0 20 15,-21 22-15,-1-22 16,86-20-16,-107 41 0,22 22 16,-22 0-16,-20 0 0,20 0 15,22-22-15,-43 22 0,-21 21 16,1-21-16,-1 21 0,0 0 15,0 0-15,0 0 16,-21-21-16,0 42 78,-21 0-62,0-21-16,0 21 0,0 1 15,-1-22-15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3:01:45.7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4106 12129 0,'0'0'0,"0"-22"0,-21 1 16,21 0-16,-21 21 0,21-21 16,0 0-16,0 0 0,-21 21 15,21-22-15,-21 22 0,21-21 16,-22 42-1,22 1-15,-21-1 16,21 0-16,0 21 0,-21 43 16,21-22-16,-21-20 15,21-1-15,0 22 0,0-22 0,-21 21 16,0 43-16,-1-63 0,22-1 16,-21 21-16,0-20 0,0-1 15,21 0-15,0-20 0,0-1 0,-21 0 16,21 0-16,0-42 15,-21 21 1,21-42-16,0 20 0,0-20 16</inkml:trace>
  <inkml:trace contextRef="#ctx0" brushRef="#br0" timeOffset="427.75">3598 12171 0,'-21'-21'0,"42"42"0,-63-63 16,42 20-16,-21 1 0,21 0 16,0 0-16,0 0 0,21 0 15,0 21-15,0 0 16,22 0-16,-22 0 0,21 0 0,22 0 16,-22 0-16,21 0 0,-20 0 15,20 21-15,-20 21 0,20-21 16,1 22-16,-1-22 0,1 21 0,-22 0 15,21 22-15,-20-22 0,-22 1 16,21 20-16,-42-21 0,0 22 0,0-22 16,-21 22-16,-21-1 0,-1 1 15,1-22-15,-21 22 0,20-22 0,-20 0 16,-1 1-16,1-1 0,20-21 16,-20 0-16,-1 22 0,22-43 15,-21 21-15,20-21 0,1 0 0,0 0 0,-1 0 16,22 0-16,-21-43 15,21 43-15,-1-21 0,22 0 16,0 0-16,0 0 0,0 0 16,0-1-16,22 1 0,-1 0 15,0 21-15,0-21 0,0 0 16,22 21-16,-22-21 0,21-1 0,0 22 16,22-21-16</inkml:trace>
  <inkml:trace contextRef="#ctx0" brushRef="#br0" timeOffset="872.82">4403 12721 0,'0'0'0,"-22"0"0,1-21 16,0 21-16,21-21 0,0 0 15,0 0-15,0-1 16,0 1-16,21 0 15,0 21-15,22 0 0,-22-21 16,0 21-16,21 0 0,1 0 0,-22 0 16,21 0-16,1 0 0,-1 0 0,0 21 15,-21 0-15,22 0 0,-22 1 16,0-1-16,0 21 0,0 0 16,-21-20-16,0 20 0,0 0 0,0-21 15,0 22-15,0-22 0,0 21 16,-63 22-16,63-43 15,-21-21-15,21-21 16,-21 0 0,21-1-16,0-20 0,0 21 15,0-21-15,0 20 0,21-20 0,0 0 16,0 21-16,0-43 16,0 43-16,1 0 0,20 0 15,-42-1-15,21 22 0,0-21 16,0 21-16,1 0 0,-1 0 15,0 0-15,0 0 0,0 0 16,0 0-16,1 21 0,-1 1 16</inkml:trace>
  <inkml:trace contextRef="#ctx0" brushRef="#br0" timeOffset="1937.33">5609 12785 0,'21'0'0,"-42"0"0,63 0 16,-20-21-16,-1 21 0,0-22 15,0 1-15,-21 0 0,0 0 0,0 0 16,0 0-16,0-1 0,0 1 16,0 0-16,0 0 0,0 0 0,-21 0 15,0-1-15,-22 1 16,1 21-16,21 0 0,0 0 16,-22 0-16,22 0 0,0 21 0,-21 1 15,21-1-15,-1 0 0,-20 0 16,21 21-16,0-20 0,0 20 0,-1 0 15,1 1-15,21-1 0,0-21 16,-21 21-16,21 1 0,0-22 0,0 42 16,0-41-16,0-1 0,0 0 15,21-21-15,0 0 0,22 0 16,-22 0-16,21-21 0,22-22 16,-22 22-16,0 0 15,1-21-15,-22 21 0,21-22 16,22-41-16,-43 41 0,0 22 0,0-21 15,-21 21-15,0-1 16,0 1-16,21 0 0,-42 21 31,21 21-31,-21 0 16,21 1-16,-21-1 0,0 21 16,21 0-16,0-20 0,0 20 0,0 0 15,-21 1-15,21-1 0,0 21 16,0-41-16,0-1 0,21 0 15,0 0-15,-21 0 0,21-21 16,21 0-16,-20 0 0,-1 0 0,0 0 16,21 0-16,-21-21 0,22 0 15,-22 0-15,0 0 0,21-1 0,1-62 16,-22 41-16,0 1 0,0 0 16,0-1-16,1 1 0,-22 21 15,0 0-15,0 0 0,0-1 0,0 1 16,0 42 15,0 1-31,0-1 0,-22 21 16,22-21-16,0 22 0,-21-22 15,21 21-15,0 22 16,0-22-16,0-21 0,0 43 16,0-43-16,21 0 15,1-21-15,-1 0 0,0 0 16,0 0-16,21-21 15,-20 0-15,-1-1 0,0-20 0,0 21 16,0-21-16,22 20 0,-1-41 16,-21 21-16,0 20 0,-21 1 15,21 0-15,-21 0 0,22 21 0,-22-21 16,0 42 0,0 0-1,0 0-15,-22 22 0,1-22 16,21 21-16,0-21 0,0 22 15,0-22-15,0 42 0,0-42 16,0 1-16,21-1 0,1 0 0,20 0 16,-21-21-16,0 0 0,22 0 15,-1 0-15,-21 0 0,21 0 16,1-21-16,-22 0 0,21 0 0,-21-1 16,22-20-16,-22 21 0,0-64 15,-21 43-15,0 0 0,0-22 16,0 43-16,0 0 0,-21 0 15,21-1-15,-21 1 0,0 21 16,-1 0-16,1 0 0,0 0 16,21 21 15,21-21-31,0 0 0,1 0 16,-1 0-16,21 0 0,-21 0 15</inkml:trace>
  <inkml:trace contextRef="#ctx0" brushRef="#br0" timeOffset="2449.04">7451 12256 0,'0'-22'0,"0"44"0,0-65 0,0 22 16,-22 21-16,1 0 0,0-21 16,0 21-16,0 21 15,0 0-15,21 22 0,-22-22 16,22 21-16,0 0 0,0-20 0,-21 20 15,21 21-15,0-20 0,0-1 0,-21 0 16,21 1-16,0 20 0,0 22 16,0-43-16,0-21 0,0 43 15,0-22-15,0-21 16,0 1-16,0-44 31,0 1-31,0 0 16,0 0-16,0 0 0,0-22 0,0 1 15,42-21-15,-20 20 16,-1 1-16,0 21 0,0-22 16,21 22-16,-20 0 0,20-21 0,0 42 15,1-21-15,-22-1 0,21 22 16,0 0-16,-20 0 0,20 0 16,0 22-16,-21-1 0,1 0 0,-1 0 0,0 21 15,-21-20-15,0 20 0,0 0 16,0 1-16,-21-22 0,-43 63 15,43-62-15,-21 20 0,-43 0 16,43-21-16,-1 1 16,1-1-16,0-21 0,-1 21 15,1-21-15,21 0 0,-21 0 0,20 0 16,1 0-16,21-21 16,0 0-16,21-1 15,1 1-15,-1 0 0,0 0 0</inkml:trace>
  <inkml:trace contextRef="#ctx0" brushRef="#br0" timeOffset="2943.75">8340 12637 0,'0'0'15,"21"-22"-15,-21 1 0,0 0 16,0 0-16,0 0 0,0 0 0,0-1 15,0 1-15,-21 21 0,-1 0 16,1 0-16,0 0 16,-21 0-16,21 21 0,-1 1 0,-20-1 15,0 21-15,21-21 0,-22 22 16,22-1-16,-21 0 0,21 1 0,-1-1 16,1 0-16,0 1 0,21-22 15,0 21-15,0-21 0,0 0 16,0 1-16,21-1 0,0 0 0,1-21 15,-1 0-15,21 0 0,-21 0 16,0 0-16,22 0 0,-22-21 16,0 0-16,0-1 0,0-20 0,1 21 15,-1-21-15,0-1 0,0 1 16,-21 0-16,0-1 0,21 22 0,-21-21 16,21 21-16,-21-1 0,0 1 15,0 0-15,0 42 16,0 0-1,0 1-15,0-1 0,0 0 0,0 21 16,0-21-16,0 22 16,0-1-16,0-21 0,0 22 0,0-22 15,0 0-15,0 0 0,0 21 0,0-20 16,22-1-16,-1 0 16,0-21-16,0 0 0,0 0 15,22 0-15</inkml:trace>
  <inkml:trace contextRef="#ctx0" brushRef="#br0" timeOffset="3199.61">9059 12573 0,'0'0'0,"0"-21"0,0 0 0,0 0 16,0-1 0,-21 22-16,0 0 0,0 0 0,0 0 15,-1 0-15,1 0 0,-21 22 0,21-1 16,-43 63-1,43-62-15,0 20 0,0 43 16,21-64-16,0 21 0,0 0 16,0 1-16,0-22 0,0 21 0,0-21 15,21 1-15,0-1 0,0 0 0,22 0 16,-1-21-16,0 0 16,1 0-16,-1 0 0,0 0 0,1-21 15,-1 0-15,0 0 0,-21-1 0</inkml:trace>
  <inkml:trace contextRef="#ctx0" brushRef="#br0" timeOffset="3804.26">9567 12213 0,'0'-42'0,"0"84"0,0-105 16,0 20-16,0 22 0,-21 0 16,21 0-16,-21 21 0,0 0 15,0 0-15,21 42 0,0-21 16,0 22-16,-22-1 0,22 22 15,0-22-15,0 21 0,-21 1 16,21-22-16,0 22 0,-21-22 0,21 22 0,0-1 16,-21-21-16,0 1 15,21-1-15,0 0 0,-21 1 0,21-22 16,-22 0-16,22 0 0,0 0 0,0 1 16,0-44-1,0 1-15,0 0 16,22 0-16,-1-21 0,0-1 0,0 1 15,0 0-15,0-1 0,1 1 16,-1 0-16,21-1 0,-21 22 16,22-21-16,-22 21 0,63-22 0,-62 22 15,20 0-15,-21 21 16,21 0-16,-20 0 0,-1 0 0,0 0 16,-21 21-16,0 0 15,-21 0 1,-22 1-16,22-22 0,-21 21 0,0-21 15,20 21-15,-20-21 0,0 0 16,-1 0-16,22 0 0,-21 0 0,21 0 16,0 0-16,-1 0 0,22 21 31,0 0-31,22 0 16,-1-21-16,-21 22 0,21-1 0,0 0 15,0 0-15,-21 21 0,21-20 16,-21-1-16,22 21 0,-1-21 15,-21 0-15,0 22 0,21-22 0,0 0 16,-21 0-16,21 0 0,-21 1 16,21-1-16,1 0 0,-1-21 15,0 0 1,-21-21 0,0 0-16</inkml:trace>
  <inkml:trace contextRef="#ctx0" brushRef="#br0" timeOffset="4424.91">3323 13631 0,'0'0'16,"-42"0"-1,63 0 1,0 0-16,21 0 16,43 0-16,-21 0 15,20 0-15,-20 0 0,20 0 16,1 0-16,21 0 0,0 0 0,21 0 15,0 0-15,21 0 0,0 22 16,21-22-16,170 0 0,-148 0 16,-1 0-16,1 0 0,20 0 0,1 0 15,21 0-15,-22 0 0,1-22 16,0 22-16,21-21 0,-22 21 16,1-21-16,0 0 0,-22 21 0,22-21 15,-22 21-15,1-21 0,190-1 16,-233 1-16,169 0 15,-168 0-15,-22 21 0,-22-21 0,1 21 16,0-21-16,-21 21 0,-22 0 16,-20 0-16,-1 0 0,0-22 0,-21 22 15,-42 0 1,-21 0-16,0 22 16,-22-22-16</inkml:trace>
  <inkml:trace contextRef="#ctx0" brushRef="#br0" timeOffset="4992.09">1016 14245 0,'-42'-42'31,"42"21"-31,0 0 16,0 42 31,0 21-47,0-21 0,0 22 0,0 20 15,0-21-15,0 22 16,0-1-16,0-20 0,0 20 0,0 1 16,0-22-16,0 0 0,0 1 15,0-1-15,0-21 0,0 22 16,0-22-16,0 0 0,0-42 31,21 21-31</inkml:trace>
  <inkml:trace contextRef="#ctx0" brushRef="#br0" timeOffset="5274.44">1333 14520 0,'0'22'0,"0"20"16,0-21-16,0 0 0,22 0 16,-1-21-1,0 0-15,0 0 16,0-21 0,-21 0-16,0 0 0,0 0 15,0 0-15,-21 21 47,21 21-47,0 0 16</inkml:trace>
  <inkml:trace contextRef="#ctx0" brushRef="#br0" timeOffset="6255.07">2667 14161 0,'0'0'0,"0"-22"0,0 1 16,21 0-16,-21 0 15,0 42 17,-21 0-32,0 22 0,0-1 15,-1 0-15,1 1 0,0 20 16,0 1-16,0-22 0,0 21 0,-1 1 15,-20-22-15,21 1 0,0 20 16,0-42-16,-1 22 0,1-22 16,0 21-16,21-21 0,0-42 31,21 0-31,-21 0 16,21-22-16,1 1 0,-1 0 15,21-22-15,-21 1 0,0-1 16,1 1-16,20-1 0,0-42 15,-21 43-15,1 42 0,-1-22 0,-21 22 16,21 21-16,0 0 16,0 21-16,0 22 15,-21-1-15,22 22 16,-22-22-16,21 0 0,0 22 0,-21-1 0,0-20 16,0-1-16,0 21 0,0-20 15,0 20-15,0-42 16,0 43-16,0-43 15,-21-21 17,0-21-32</inkml:trace>
  <inkml:trace contextRef="#ctx0" brushRef="#br0" timeOffset="6428.08">2265 14647 0,'0'0'0,"21"0"31,0 0-31,0 0 16,22 0-16,-1 0 0,0-21 16,64 0-16,-42 0 0,-1 0 15,1 0-15,-1-1 0,1-20 16,-22 21-16,21 0 0,-20-22 0,63 1 16</inkml:trace>
  <inkml:trace contextRef="#ctx0" brushRef="#br0" timeOffset="6647.49">3365 14076 0,'-63'0'16,"63"21"-1,0 0-15,0 0 0,-21 22 0,21-22 16,-21 21-16,-1 64 16,22-64-16,0 22 0,0-22 0,-21 1 15,0-1-15,21 21 0,-21-41 16,21 20-16,0 0 0,0-21 0,0 1 15,0-1-15,21-21 16,0 0-16,0 0 16,22-21-16,-22-22 0,42-20 15,-20 20-15</inkml:trace>
  <inkml:trace contextRef="#ctx0" brushRef="#br0" timeOffset="6867.38">3768 14055 0,'0'0'15,"0"-21"-15,0 42 16,-22 0-16,22 0 16,-21 0-16,0 22 0,21-1 0,-21 0 15,21 1-15,-21 62 0,21-62 16,-21 20-16,21-20 16,-22-1-16,22 0 0,0 1 0,0-22 15,0 0-15,0 0 0,0 0 16,0 0-16,0 1 0,0-44 31,0 1-31,0 0 0,0 0 0</inkml:trace>
  <inkml:trace contextRef="#ctx0" brushRef="#br0" timeOffset="7058.16">3196 14499 0,'0'0'0,"-21"21"0,0-21 16,0 0-16,42 0 31,0 0-31,21 0 16,-21 0-16,22 0 0,-1 0 15,0-21-15,1 0 0,20 21 16,1-21-16,-22 0 0,22 0 0,-1 21 16,-21-22-16,22 22 0</inkml:trace>
  <inkml:trace contextRef="#ctx0" brushRef="#br0" timeOffset="7594.94">4170 14478 0,'-21'0'0,"42"0"0,-64 0 16,43-21-16,0 0 16,0 0-16,0-1 0,0 1 15,0 0 1,0 0-16,0 0 0,22 21 15,-1 0-15,0 0 16,0 0-16,21 0 0,-20 0 0,-1 0 16,0 0-16,0 21 0,0 0 0,0 21 15,1-20-15,-22 20 16,0-21-16,0 21 0,0 1 0,0-22 16,-22 21-16,1-21 0,21 1 15,-21-1-15,0 0 0,21 0 0,-21 0 16,21-42 15,0 0-31,0 0 16,21 0-16,0-1 0,0-20 15,0 21-15,1-21 0,20 20 16,-21 1-16,21-21 0,1 21 0,-1-22 16,0 22-16,1 0 0,-1 0 15,0 21-15,-20-21 0,20 21 0,-21 0 16,21 0-16,-42 21 15,0 21-15,0-21 16,0 1-16,-21 41 0,0-42 16,21 0-16,-21 22 0,21-22 15,0 0-15,0 0 0,0 0 16,0 1-16,-21 20 0,21-63 47,0 0-47,0-1 0,21-20 15,-21 21-15</inkml:trace>
  <inkml:trace contextRef="#ctx0" brushRef="#br0" timeOffset="7752.85">4889 14182 0,'0'-21'0,"-21"21"31,21 21 0,21-21-15,1 0-16,-1 0 16,0 0-16</inkml:trace>
  <inkml:trace contextRef="#ctx0" brushRef="#br0" timeOffset="8977.19">5292 14012 0,'0'0'16,"0"-21"-16,0 42 31,0 1-31,-22-1 16,22 0-16,0 0 0,0 21 0,0-20 15,-21 20-15,21 0 0,0 1 0,-21-1 16,21 0-16,0 1 0,0-1 16,-21 0-16,21 1 0,-21-1 0,21 21 15,0-41-15,0-1 16,-21 0-16,21 0 0,0 0 15,0-42 1,0 0 0,0 0-16,0 0 0,0-1 15,0 1-15,21-21 0,-21 21 0,21-22 16,0 22-16,21-42 16,-20 42-16,-1-1 0,21 1 15,0 21-15,1-21 0,41 21 16,-41 0-16,-1 0 0,0 0 15,-20 21-15,20 0 0,-21 1 0,0-1 16,0 0-16,-21 21 0,0-21 16,0 43-16,-21-43 0,0 0 0,-21 22 15,21-22-15,-106 42 16,84-63-16,1 21 16,-22-21-16,43 0 0,0 0 15,-21 0-15,21 0 0,-1 0 16,22-21-16,-21 21 0,21-21 0,-21 0 15,21 0-15,0 0 16,0 42 15,21 0-31,0-21 16,-21 21-16,22 0 0,-1-21 0,0 21 16,0-21-16,0 0 15,22 0-15,-22 0 0,21 0 0,0 0 16,1 0-16,-1 0 0,0 0 0,1-21 15,-1 21-15,0-21 0,1 0 16,-1 0-16,0 0 0,1-1 0,-22-20 0,0 21 16,0-21-16,0 20 15,1-20-15,-1 21 0,-21-21 0,21 20 16,-21-20-16,0 21 0,0 0 0,0 0 16,-21 42 15,21 0-31,-21 21 0,21-21 15,0 1-15,-22 20 0,22-21 16,0 21-16,0 22 0,0-43 16,0 43-16,22-64 15,-1 21-15,0-21 0,0 0 16,0 0-16,0 0 0,1 0 0,20-21 16,-21 21-16,21-43 15,-20 22-15,20-21 0,-21 21 0,0-22 16,0 22-16,1-21 0,-1-1 0,0 1 15,-21 21-15,0-21 0,21 20 16,-21 1-16,0 0 0,0 42 31,0 0-15,0 1-16,0 20 0,0-21 0,0 0 16,0 22-16,0-22 0,0 42 15,0-42-15,0 1 16,0 20-16,21-21 0,0 0 15,1-21-15,-1 0 0,0 0 16,0 0-16,0 0 0,0 0 0,22 0 16,-22-21-16,0 21 0,0-21 0,0-21 15,1 20-15,-1-20 0,0 21 16,0-21-16,0-22 0,0 22 0,1-1 16,-22 1-16,0-43 15,21 43-15,-21 21 0,0 0 0,0 0 16,0-1-16,0 1 0,0 42 15,0 1 1,-21-1-16,21 0 0,-22 0 16,1 21-16,21-20 0,-21 20 0,0 43 15,0-43-15,21 0 16,0-21-16,0 22 0,0-1 0,0-21 16,0 0-16,0 1 0,0-1 0,0 0 15,0 0-15,21-21 0,0 0 16,0 0-16,0 0 15,1-21-15,-22 0 0</inkml:trace>
  <inkml:trace contextRef="#ctx0" brushRef="#br0" timeOffset="9168.52">6837 14266 0,'-21'0'0,"42"0"0,-42 22 31,21-1-15,21-21-16,0 0 0,0 0 16,21 0-16,-20 0 0,20 0 0,-21 0 15,21-21-15,1 21 0,-22 0 0,42-22 16,-20 22 0</inkml:trace>
  <inkml:trace contextRef="#ctx0" brushRef="#br0" timeOffset="9743.7">7324 14330 0,'0'0'0,"0"21"0,0 0 0,0 0 16,21-21-1,0 0-15,0 0 16,0 0-16,0 0 0,1 0 16,-1-21-16,0 0 0,0 21 15,0-21-15,0 0 0,1 0 16,-22-1-16,0 1 0,21 21 0,-21-42 15,0 21-15,0 0 16,-21 21 0,-1 21-16,1 0 15,21 0-15,-21 0 0,0 22 16,-21 20-16,20-42 0,22 43 16,-21-22-16,21-21 15,0 0-15,0 1 0,0-1 16,0 0-16,21 0 0,1-21 15,20 0-15,-21 0 0,21 0 0,1-21 16,-22 0-16,21 0 0,1-1 16,41-20-16,-41 0 15,-1 21-15,43-64 0,-64 64 16,21-22-16,-21 22 0,-21 0 16,0 0-16,0 0 0,0 0 15,-21 21-15,0 0 0,0 0 16,0 0-16,-22 42 15,22-21-15,21 0 0,0 0 0,0 1 16,0-1-16,0 0 0,0 0 16,0 0-16,21 0 0,0 43 15,1-64-15,-22 21 16,-22-21 0,1 0-16,0 21 15,-21-21-15,21 0 0,-1 0 0,-20 0 16,21 0-16,0 0 15,21-21 1,0 0-16</inkml:trace>
  <inkml:trace contextRef="#ctx0" brushRef="#br0" timeOffset="10429.98">9673 14563 0,'0'0'0,"21"0"15,0-21-15,1-1 0,-22 1 16,21 0-16,0-21 16,0 21-16,-21-22 0,0 1 15,0 21-15,0-22 0,-21-20 16,0 42-16,0 0 0,-22-1 0,1 1 15,0 21-15,20 0 0,-20 0 16,0 0-16,-1 0 0,1 21 0,-21 1 16,20 20-16,1 21 15,21-20-15,0-1 0,-1 43 16,22-43-16,0-21 0,0 22 16,0-22-16,0 0 0,0 21 15,22-42-15,-1 21 0,0-21 16,21 0-16,22 0 0,-43 0 15,21 0-15,-21-21 0,22 0 16,-22 0-16,42-21 0,-41-1 16,-1 22-16,0-21 0,-21 21 15,0-22-15,0 1 0,0 21 16,0 0-16,0-1 0,0 44 31,0-1-31,0 0 0,0 21 16,0-21-16,0 1 0,0 20 15,0-21-15,0 21 0,0 1 16,0-22-16,21 0 0,0 0 16,-21 0-16,21-21 0,1 22 15,-1-22-15,0 0 0,0 0 0,0 0 16,0 0-16,1 0 0,-1 0 16,0-22-16,21 22 0</inkml:trace>
  <inkml:trace contextRef="#ctx0" brushRef="#br0" timeOffset="10776.95">10033 14457 0,'-21'-21'0,"42"42"0,-63-63 0,42 20 16,-22 1-16,1-21 0,21 21 16,0 0-16,0-1 15,0 1-15,0 0 0,0 0 16,21 21-16,22 0 0,-22 0 0,21 0 16,1 0-16,-22 0 0,21 21 15,0 0-15,1 0 0,20 43 16,-42-22-16,1 1 0,-1-1 15,-21 0-15,0-21 0,0 22 0,0-22 16,0 21-16,0-21 0,-21 1 0,-1-22 16,22 21-16,-21-21 0,0 0 15,0 0-15,21-21 16,0-1-16,0 1 0,0-21 16,0 21-16,0-22 0,0 1 15,21 21-15,0-21 0,-21-1 0,21-20 16,1 42-1,-1-1-15,0 22 0,-21-21 0,21 21 16,0-21-16,0 21 0,1 0 0,-1 0 16,0 0-16,0 0 15,0 21-15,0 22 0</inkml:trace>
  <inkml:trace contextRef="#ctx0" brushRef="#br0" timeOffset="11088.78">10710 14499 0,'21'0'0,"-42"0"0,64 0 0,-22 0 31,0 0-31,-21-21 0,21 21 16,0-21-16,-21 0 0,21 0 0,1-1 15,-1 1-15,0 0 0,21 0 16,-21 0-16,-21 0 0,0-1 16,0 1-1,-21 21-15,0 0 0,0 0 0,0 0 16,-22 0-16,22 21 0,-21 1 15,21-1-15,-22 0 0,22 0 16,-21 43-16,42-22 16,0-21-16,0 0 0,0 0 0,0 22 15,0-22-15,21 21 0,0-42 16,0 21-16,22 1 16,-22-22-16,0 0 0,0 0 15,22 0-15,-22 0 0,42-22 16,-20 1-16,-22 0 0,21 0 0</inkml:trace>
  <inkml:trace contextRef="#ctx0" brushRef="#br0" timeOffset="12993.81">12382 14224 0,'0'0'0,"-21"0"0,21-21 15,0 0 1,0 0-16,21 21 16,1-22-16,-1 1 0,0 0 0,42 0 15,-20 0-15,-22 21 0,0 0 16,21-21-16,-20 21 0,-1 0 16,21 0-16,-21 21 0,0 0 0,1 0 15,-22 0-15,0 0 0,21 22 16,-21 41-16,0-41 0,0-1 15,0 0-15,0 1 0,-21-22 16,21 21-16,0 1 0,-22-22 0,1 0 16,21 0-16,-21 0 0,21 0 15,-21-21 1,21-21-16,0 0 16,0 0-16,0-21 0,0-1 15,0 1-15,21-85 16,0 63-16,0 22 0,1 0 0,-1 21 15,0-22-15,21 22 0,-21 0 16,22 0-16,-22 0 0,21 21 16,-21 0-16,1 0 0,20 0 0,-21 21 0,0 0 15,0 0-15,1 21 16,-22 1-16,21-1 0,-21 0 16,0 1-16,0-1 0,0-21 15,0 22-15,0-1 0,0-21 0,0 0 16,0 22-16,0-22 15,0-42 1,0-1 0,0 1-16,0-21 0,0 21 0,0-22 15,0 1-15,21 21 0,-21-21 16,21-1-16,0 1 0,-21 21 0,43-22 16,-22 22-16,0 0 15,21 0-15,-21 0 0,43 21 16,-43 0-16,0 0 0,0 0 0,22 0 15,-43 21-15,21 0 0,0 43 16,0-22-16,-21-21 0,0 64 16,0-43-16,0 0 15,0-20-15,0 20 0,0 0 0,0-21 16,0 1-16,0-1 0,0 0 0,0 0 16,21-21-1,1 0-15,-1 0 0,0 0 16,0 0-16,0-21 0,0 0 0,22 0 15,-22-1-15,21 1 0,1 0 16,-22-21-16,21 21 0,-21-1 16,0-20-16,1 21 0,-1 0 0,0-22 15,-21 22-15,0 0 0,0-21 16,0 21-16,0-1 0,0 1 0,-21 0 16,0 0-16,-1 0 15,1 21-15,0 0 0,-21 0 16,21 21-16,-22-21 0,22 21 15,0 0-15,0 22 0,-22-22 0,22 21 16,21 0-16,-21 1 0,0-1 16,21 0-16,-21 1 0,21-1 15,0-21-15,0 22 0,0-22 0,0 0 16,0 0-16,0 0 0,21 0 0,0-21 16,0 0-16,0 0 0,1 0 0,20-21 15,-21 0-15,0 0 0,22 0 16,-22 0-16,0-22 0,0 22 15,0-21-15,0-1 0,-21 1 0,0 21 16,0-21-16,0-1 0,0 22 16,-21 21 15,21 21-31,0 0 0,-21 1 16,21 20-16,0-21 0,0 0 0,0 22 15,0-22-15,0 42 16,0-42-16,21 1 0,0-1 15,1 0-15,-1-21 0,0 0 0,0 21 16,0-21-16,22 0 0,-1 0 0,0 0 16,1-21-16,-1 0 0,-21 0 15,21-1-15,1 1 0,-1-21 0,0-22 16,-20 22-16,-1 0 0,-21 21 16,0-22-16,0 22 15,0 0-15,21 0 0,-42 21 31,21 21-31,-21 0 0,21 21 16,0-20-16,-22 20 0,22 0 0,-21-21 16,21 22-16,0-22 0,-21 21 15,21-21-15,-21 22 0,21-22 0,0 0 16,-21 0-16,21 0 0,21-21 31,0 0-31,-21-21 16,21 0-16,0 0 0,-21 0 0,22-22 15,-1 22-15,-21-21 0,21 21 16,0-22-16,-21 1 0,21 21 0,0-21 16,1 20-16,-1 1 0,-21 0 15,21 21-15,0 0 16,-21 21-16,0 0 0,0 22 16,0-22-1,0 0-15,0 0 0,0 22 0,0-22 16,0 21-16,0-21 0,0 0 0,21 1 15,0-1-15,1 0 0,-1 0 16,0 0-16,21 0 0,1-21 16,-22 0-16,42 0 0,43-42 15,-64 21 1,1 0-16,20-43 16,-20 22-16,-1-22 0,-21 22 15,0 0-15,0-1 0,1 22 0,-1-21 16,-21 21-16,0 0 15,0 42 1,0 0-16,0 0 16,-21 21-16,-1-20 0,22-1 15,0 0-15,0 21 0,0 1 16,0-22-16,0 0 0,0 0 16,0 0-16,22 0 0,-1-21 0,0 22 15,0-22-15,21 0 16,-20 0-16,-1 0 0,0 0 15,0 0-15,-21-22 0,0 1 16,21 0-16,-21-21 0</inkml:trace>
  <inkml:trace contextRef="#ctx0" brushRef="#br0" timeOffset="13165.25">15494 13949 0,'0'0'0,"-21"0"0,0 0 16,-1-21-16,1 21 15,0 0-15,21 21 32,0 0-32,21-21 0,0 21 0,1-21 15,-1 21-15,0 1 0,0-22 16,21 21-16,-20 0 0</inkml:trace>
  <inkml:trace contextRef="#ctx0" brushRef="#br0" timeOffset="15092.82">16298 14330 0,'0'0'16,"43"-42"-1,-43 20-15,0 1 0,0 0 16,0-21-16,0 21 0,0-1 0,0 1 16,0-21-16,0 21 15,0 0-15,-22-1 0,1 22 0,0 0 16,0 0-16,0 0 0,-43 0 15,43 0-15,0 22 0,-43 41 16,22-42-16,21 0 0,0 22 16,0-1-16,-1-21 0,1 22 0,21-1 15,0-21-15,0 21 0,0-20 16,0 20-16,0-21 0,21 0 0,22 22 16,-1-43-16,-21 0 0,22 0 15,-22 0-15,21 0 0,0 0 16,1-22-16,-22 1 0,21 0 15,22-42-15,-22 20 0,-21 1 16,43-64-16,-43 43 0,0-1 16,21-63-16,-42 64 0,22-1 15,-22-63-15,0 85 16,0-1-16,0 1 16,0 21-16,0 0 0,0 0 0,-22 21 15,1 0-15,0 21 0,0 21 16,0-21-16,0 22 0,-1-1 0,22 0 15,-21 22-15,21-22 0,-21 22 16,21-22-16,0 21 0,0-20 0,0-1 16,0 22-16,21-22 0,0 0 15,1 1-15,20-1 0,21 21 16,-41-20-16,20-22 0,43 0 16,-43-21-16,0 0 15,1 0-15,-1 0 0,0 0 0,22-21 16,-22 0-16,0 0 0,1-1 0,-1-20 15,43-21-15,-64 20 16,21-20-16,-21 42 16,-21-1-16,0-20 0,0 21 15,0 0-15,-21 21 0,0 0 0,-21 0 16,21 0-16,-22 0 0,1 0 0,21 21 16,-22 0-16,22 21 0,0-20 15,21-1-15,0 21 0,-21 0 16,21-20-16,0 20 0,0 21 0,0-41 15,0-1-15,21 21 16,0-21-16,-21 0 0,21-21 16,1 0-16,20 0 0,-21 0 0,0 0 15,22-21-15,-22 0 0,21 0 16,-21-21-16,22 20 0,-22-20 0,0 0 16,21 21-16,-21-22 0,22-20 15,-43 42-15,0-1 16,21 1-16,-21 0 0,-21 21 15,0 0-15,21 21 16,-43 22-16,22-22 0,21 0 16,0 21-16,0-21 0,0 22 15,0-22-15,0 0 0,21 0 16,-21 22-16,21-22 0,1 0 16,-1 0-16,0 0 0,0-21 0,21 21 15,-20-21-15,41 0 16,-21 0-16,-20 0 0,20-21 0,-21 0 15,0 0-15,22-21 0,-22 20 16,0-41-16,0 21 0,0-1 0,22-84 16,-1 43-16,-21-65 15,0 65-15,-21 20 0,21-63 16,-21 64-16,0 42 16,0-43-16,0 43 0,-21 21 15,0 0-15,0 21 16,-21 21-16,42 1 0,0-1 15,-22 0-15,22 22 0,0-1 16,0-20-16,0 20 0,0 1 0,0-1 16,0-20-16,0 20 0,0-21 0,22 22 15,-22-22-15,21 1 0,0-1 16,-21 0-16,21-21 0,0 22 16,0-22-16,1 0 0,-1-21 15,0 0-15,21 0 0,-21 0 0,22 0 16,-22-21-16,21 21 0,43-64 15,-43 22-15,22 21 0,-22-21 16,0-1-16,1 1 0,-1 21 16,0-22-16,-20 22 0,-1-21 15,0 42-15,0-21 0,-21 0 0,-21 42 32,0 0-32,21 0 0,-21 0 0,-1 0 15,1 22-15,21-22 0,0 0 16,0 43-16,0-22 0,0-21 15,0 0-15,0 22 0,21-22 0,-21 0 16,22 0-16,-1-21 0,0 21 16,0-21-16,0 0 0,0 0 15,1 0-15,20 0 0,-21 0 0,0-21 16,22 0-16,-22 0 0,0 0 16,21-22-16,1-20 0,-22 20 15,0 1-15,-21 21 0,0-21 16,0-1-16,0 22 0,-21-42 15,-22 41-15,22 22 0,-42-21 16,20 21-16,-41 0 16,41 21-16,1 1 0,21-1 0,-43 21 15,22-21-15,21 0 16,21 1-16,0 20 0,0-21 0,0 43 16,0-43-16,21 21 15,21 0-15,-20-20 0,41 20 16,1-21-1,20-21-15,-41 0 0,41 0 16,-41 0-16,-1 0 16,0 0-16,-21-21 0,22 0 0,-22 0 15,0-1-15,0-20 0,0 21 0,-21-21 16,22-1-16,-22 22 0,0-42 16,0 20-16,21 22 15,-21 0-15,21 0 0,21-22 16,-21 22-16,1 21 0,20 0 15,-21 0-15,21 0 0,1 0 0,-22 0 16,21 21-16,-21 1 0,43 20 16,-43-21-16,0 21 15,0-20-15,-21 20 0,0-21 0,0 21 0,0-20 16,0 20-16,0-21 0,0 0 16,-21 22-16,21-22 0,-21-21 0,21 21 15,0 0-15,-21-21 0,0 0 16,0-21-1,21 0-15,0 0 0,0-1 16,0 1-16,0 0 0,0-21 0,0 21 0,21-1 16,0-20-16,0 21 15,0-21-15,0 20 0,1 1 0,20-21 16,0 21-16,-21 21 16,1-21-16,-1-1 0,0 22 0,21 0 15,-21 0-15,1 0 0,20-21 0,0 21 16,1 0-16,-22 0 0,21 0 15</inkml:trace>
  <inkml:trace contextRef="#ctx0" brushRef="#br0" timeOffset="15633.41">20637 13970 0,'0'0'0,"-21"0"31,0 0-31,0 0 16,0 21-16,0 0 0,-1 1 15,1-1-15,0 0 0,0 0 16,0 21-16,21-20 0,0 20 15,0-21-15,0 0 0,0 0 16,0 1-16,21-1 0,0-21 0,0 21 16,0-21-16,22 0 0,-22 0 15,0 0-15,64 0 0,-64-21 16,21 0-16,1-1 0,-1 1 0,0-21 16,22-22-16,-22 22 15,0 0-15,1-22 16,-22 22-16,0 21 0,0 0 0,-21-1 15,0 1-15,21 0 0,-42 42 32,0 0-32,0 1 0,0 20 15,0-21-15,21 21 0,0-20 0,-22 41 16,1-21-16,21 1 0,-21 20 16,21-20-16,0-1 0,0 21 15,0-20-15,0 20 0,0 1 0,0 42 16,0-43-16,0-21 0,0 22 15,0-1-15,0-20 16,0 20-16,-21 64 0,21-63 0,0-22 16,0 22-16,-21 41 0,0-62 15,21-1-15,0 0 0,-22-20 16,1 20-16,21-21 0,-21 0 16,0-21-16,-21 21 15,20-21-15,1 0 16,0 0-16,21-21 0,-21-21 15,0 21-15,0 0 0,21-1 0,0 1 16,0-21-16,-22 0 0,1-1 16,0 1-16,21 0 0</inkml:trace>
  <inkml:trace contextRef="#ctx0" brushRef="#br0" timeOffset="15936.91">17272 13589 0,'-42'0'0,"84"0"0,-127 0 0,64 0 16,42-21-16,22 21 15,-1 0-15,0 0 0,22 0 16,-1 0-16,22 0 0,-22-21 15,22 21-15,0 0 0,84-21 16,-84 21-16,-1 0 0,1 0 16,0-22-16,-22 22 0,1 0 0,-1 0 15,-20 0-15,-1 0 0,-21 0 16,0 0-16,-42 0 16,0 0-16,-21 0 0,-1 22 15</inkml:trace>
  <inkml:trace contextRef="#ctx0" brushRef="#br0" timeOffset="16904.93">783 15939 0,'0'0'0,"-21"-64"31,21 43-31,0 0 0,0 0 0,21-1 0,0 1 16,22-21-1,-1 21-15,-21 0 0,21-1 16,1 22-16,-1 0 0,0 0 0,1 0 15,-1 0-15,-21 22 0,0 20 16,1 0-16,-22 1 0,0-1 16,-22 21-16,1-20 0,0 20 0,-21 1 15,-1-1-15,1 1 0,0-22 16,-1 22-16,-20-22 0,21-21 16,-43 43-16,64-43 15,-64 0-15,64-21 0,0 0 16,0 0-16,-1 0 0,1-21 15,0 0-15,21-1 0,0-20 0,0 0 16,0 21-16,0-22 0,0 1 16,21 0-16,0 20 0,1 1 15,20 0-15,21 21 0,-20 0 16,-22 21-16,21 0 0,-21 22 16,1-22-16,20 21 0,-21 1 0,0-22 15,-21 21-15,21 0 16,-21-20-16,22-1 0,-22 21 0,0-21 15,0 0-15,21-21 0,0 22 16,0-22 15,-21-22-31,0 1 16</inkml:trace>
  <inkml:trace contextRef="#ctx0" brushRef="#br0" timeOffset="17063.22">1376 16171 0,'0'-21'16,"21"21"31,0 0-47,0 0 16,0 0-16,1 0 15,-1 0-15</inkml:trace>
  <inkml:trace contextRef="#ctx0" brushRef="#br0" timeOffset="17859.28">2625 16002 0,'0'0'16,"21"0"-16,0 0 0,0 0 15,-21-21-15,21 0 16,0 0-16,-21-1 0,0 1 15,22 0-15,-22 0 0,21-21 16,0 20-16,-21-20 0,0 21 16,0 0-16,0 0 0,0-1 15,0 1-15,0-21 0,-21 42 16,0 0 0,-1 21-16,22 0 15,0 0-15,0 1 0,0 20 16,0-21-16,0 21 0,0 85 15,22-84-15,-22 63 16,0-64-16,21 0 0,-21 43 16,0-43-16,0 1 15,0-22-15,0 21 0,0-21 0,0 22 16,0-22 0,-21-21-16,-1 0 15,1 0-15,0 0 0,0-21 16,-43-1-16,43 1 0,-21-21 15,0 21-15,20 0 16,1-1-16,0 1 0,0 21 16,0 0-16,0 0 0,-1 21 15,22 1 1,0-1-16,0 0 0,0 0 16,22 0-16,-1-21 0,21 21 15,-21 1-15,22-1 0,-1-21 16,0 21-16,1-21 0,41 0 15,-41 0-15,-22 0 0,21 0 16,0 0-16,1-21 0,-22 0 0,21-1 16,1 1-16,-22-21 0,42-43 15,-42 43-15,1-22 0,20 1 16,-42-1-16,21-20 0,0 41 16,-21-20-16,21-1 0,-21 22 15,0-21-15,0 41 0,0 1 16,-21 21-1,21 21-15,-21 1 0,21 20 16,-21 0-16,21 1 0,-21 20 16,21-21-16,0 85 0,0-63 15,0 42-15,0-64 16,0 0-16,0-20 0,0 20 0,0-21 16,21 0-16,0 0 15,0 1-15,0-22 0,1 0 0,-1 0 16,21 0-16,-21 0 0,0 0 15,22-22-15,-22 1 0,0-21 0,21 0 16</inkml:trace>
  <inkml:trace contextRef="#ctx0" brushRef="#br0" timeOffset="18036.2">3069 16066 0,'0'0'0,"-21"0"0,0 0 0,63 0 31,-21 0-15,0 0-16,22 0 0,-1-22 16,0 22-16,1-21 0,-1 21 15,0-21-15,64 0 0,-63 0 16,-1 0-16</inkml:trace>
  <inkml:trace contextRef="#ctx0" brushRef="#br0" timeOffset="19064.05">5186 16235 0,'0'0'15,"0"-21"1,0 0 0,0-1-16,21 1 0,-21 0 15,0-21-15,0 21 0,0-22 0,0 1 16,0 0-16,0-1 0,0 22 16,0-21-16,-21-1 0,0 22 15,-1-21-15,22 21 0,-21 0 0,0 21 16,0 0-16,-43 0 15,43 0-15,0 21 0,-21 0 0,21 0 16,-22 21-16,22 1 0,-42 63 16,20-64-16,-20 106 15,63-106-15,0 1 16,0-1-16,0-21 0,21 22 0,21-22 16,1 0-16,-22-21 15,21 0-15,-21 0 0,22 0 0,20-42 16,-21 20-16,1 1 0,-22 0 15,21-21-15,-21-1 0,22-20 16,20-43-16,-42 43 0,22-1 16,-22 1-16,0-1 15,0 1-15,0-43 0,-21 63 16,22 22-16,-22-21 0,0 21 16,0 0-16,0-1 0,-22 44 15,1-1 1,21 0-16,-21 21 0,21 1 15,0-1-15,-21 0 0,21 1 0,0-1 16,-21 0-16,21 1 0,0 20 16,0-21-16,0 1 0,42 41 15,-21-62-15,0-1 0,1 21 16,20-21-16,-21-21 0,21 21 16,22-21-16,-22 0 0,43-21 15,-43 0-15,22 0 0,-1-21 16,-20-1-16,-1 22 15,-21-21-15,0 21 0,0-22 16,1 22-16,-1-21 0,-21 21 0,21-1 16,-21 1-16,0 42 31,-21 1-31,21-1 16,-21 0-16,21 21 15,0-21-15,0 22 0,0-22 0,0 21 16,0 1-16,0-22 0,0 0 0,0 21 15,0-21-15,21-21 0,-21 22 16,21-1-16,0-21 0,0 0 0,22 0 16,-22 0-16,63-21 15,-62-1-15,20 1 0,-21 0 16,0-21-16,22-1 0,-22 22 16,0-21-16,-21 0 0,0-1 0,0 1 15,0 0-15,0-1 0,-21 1 0,-22-22 16,1 43-16,21 0 15,-21 21-15,20 0 0,-20 0 16,21 0-16,-21 0 0,20 0 16,-20 21-16,21 0 0,0 1 0,0-1 15,21 63-15,0-62 16,0-1-16,21 0 16,0 0-16,64 0 0,-43 0 15</inkml:trace>
  <inkml:trace contextRef="#ctx0" brushRef="#br0" timeOffset="19624.32">6816 15939 0,'21'0'0,"0"0"16,-21-22-16,21 1 15,-21 0-15,21 0 0,-21 0 16,21 21-16,-21-21 15,0-1-15,0-20 0,0 21 16,0 0-16,0 0 0,-21 21 31,0 0-31,0 0 16,0 21-16,0 0 0,21 0 16,-22 21-16,22-20 0,-21 20 15,21 0-15,-21 1 0,21-22 0,0 21 16,0 0-16,0-20 0,0 20 15,0-21-15,21 0 0,22 0 0,-22-21 16,0 22-16,0-22 0,21 0 0,-20 0 16,20 0-16,0 0 0,43-22 15,-43 1-15,1 21 0,-1-42 16,0 21-16,-21 0 0,22-22 16,-1 1-16,-21 21 0,0-22 15,1 1-15,-1 21 0,-21-21 0,0 20 16,0 1-16,0 0 0,-21 21 15,-1 0-15,1 0 0,-21 0 0,21 0 16,0 21-16,-1-21 0,1 21 16,21 1-16,0-1 0,0 0 15,0 0-15,0 21 0,21-20 0,1-1 16,-1 21-16,0-21 0,-21 0 16,0 22-16,21-22 0,-21 0 15,0 0-15,0 43 16,-21-43-16,-21 0 15,20-21-15,1 0 0,0 0 16,0 0-16,0 0 0,21-21 0,0 0 16</inkml:trace>
  <inkml:trace contextRef="#ctx0" brushRef="#br0" timeOffset="20292.09">8488 15896 0,'-21'-21'0,"42"42"0,-64-42 0,22 0 0,21 0 16,-21 0-16,21-1 0,0-20 15,0 21-15,0-43 16,21 43-16,0 21 16,1-21-16,20 0 0,-21 21 0,21 0 15,22 0-15,-22 21 16,22 21-16,-43 1 0,21 20 15,-42-20-15,0-1 16,0 21-16,0-20 0,0 20 16,0-20-16,-21 41 0,21-63 0,0 22 15,-21-22-15,21 0 0,0 0 16,-21-21-16,21-21 16,0 0-1,0 0-15,0-22 0,0 22 16,0-21-16,0 0 0,42-64 15,-21 42-15,22 22 0,-22 0 16,21-1-16,-21 1 0,22 0 0,41-22 16,-41 43-16,-1 0 0,0 21 15,-21 0-15,43 21 16,-43 0-16,0 0 0,-21 0 0,0 22 16,21-1-16,-21 0 0,0 43 15,0-43-15,0 1 16,-21 41-16,21-41 0,0-1 0,0-21 15,-21 0-15,21 1 0,0-1 16,0 0-16,21-42 31,0 0-31,-21-1 16,22-20-16,20-43 0</inkml:trace>
  <inkml:trace contextRef="#ctx0" brushRef="#br0" timeOffset="20664.88">9758 15663 0,'0'0'0,"21"-21"16,-21 0 0,-21 21-1,0 21-15,-1 0 0,1 1 0,0-1 16,0 0-16,0 21 0,-22 22 16,43-22-16,-21 106 15,21-105-15,0-22 16,0 21-16,0 0 0,0-20 15,0-1-15,21 0 0,1 0 0,-1-21 16,21 0-16,0 0 0,-20 0 16,62-42-16,-63 21 0,22-1 15,-22-20-15,0 21 16,0-21-16,0-1 0,-21 1 0,0 0 16,0-1-16,0-41 0,-21 62 15,0-20-15,-21 0 16,21 21-16,-1-1 0,-41 22 15,42 0-15,-43 22 16,43-1-16,0 0 0,0 0 0,0 0 16,21 0-16,0 22 0,0-22 0,0 0 15,0 0-15,21-21 16,0 0-16,21 0 0</inkml:trace>
  <inkml:trace contextRef="#ctx0" brushRef="#br0" timeOffset="20939.74">10414 15409 0,'21'-21'16,"-42"42"-16,42-84 0,-21 42 0,0 0 15,0 42 1,0 0-16,-21 0 16,21 21-16,0 1 0,-21-1 0,0 22 15,-22 84 1,22-106-16,21 22 0,-42 20 15,42-41-15,0 41 16,0-41-16,0-1 0,0-21 0,0 0 16,0 0-16,21 1 0,21-22 15,-21 0-15,64-43 16,-43 22-16,-20 0 16,-1-21-16,21 20 0,-21-20 0,0 0 15</inkml:trace>
  <inkml:trace contextRef="#ctx0" brushRef="#br0" timeOffset="21101.65">10202 15685 0,'-21'21'0,"42"-42"0,-63 42 15,21-21-15,42 0 32,0 0-32,0 0 0,22 0 15,-22 0-15,21 0 0,0 0 16,-20-21-16,20 21 0,0-22 0,1 1 15,-1 21-15,0-21 0</inkml:trace>
  <inkml:trace contextRef="#ctx0" brushRef="#br0" timeOffset="22394.88">12552 15579 0,'0'0'0,"-21"0"0,-1 0 15,1 0-15,0 0 0,0 0 16,21-21-16,0-1 0,0 1 16,0 0-16,0 0 15,0 0-15,21 0 0,0-1 0,0-20 16,1 21-16,-1-21 15,21-1-15,-21 1 0,0 21 0,1-22 16,-22 22-16,0 0 0,0 0 0,0 0 16,-22 21-16,-20 0 15,0 0-15,-1 21 0,-62 42 16,41-41-16,22 20 16,-1 0-16,1 22 0,0-22 0,21 0 15,-1 1-15,22-1 0,0 0 16,0 1-16,0-1 0,22-21 0,-1 22 15,42 20-15,-42-21 16,22-20-16,-22 20 0,0-21 0,0 21 16,0-20-16,-21 20 0,0-21 15,0 0-15,0 22 0,-21-43 0,-42 21 16,20-21 0,1 0-16,-21 0 0,20 0 0,1-21 15,0-1-15,-43-20 16,43 21-16,-1-21 0,22-1 0,0 1 15,0 0-15,21-1 0,0-20 16,0 20-16,0 22 0,0-21 16,21 42-16,0 0 15,0 0-15,0 21 16,1 0-16,-1 0 0,-21 22 0,21-22 16,0 64-16,0-64 0,-21 21 15,21 0-15,1 1 16,-22-1-16,21-21 0,21 22 0,-21-22 15,22 21-15,-1-21 0,0-21 16,-21 0-16,22 0 0,-1 0 16,0 0-16,1-21 0,-22 0 0,21 0 15,1-22-15,-1 22 0,0-21 16,1 0-16,20-22 0,-21 22 16,-20-1-16,20-20 0,-42 42 15,0 0-15,0-1 0,0 44 31,-21-1-15,21 0-16,0 0 0,-21 0 16,21 0-16,-22 22 0,22-22 0,0 0 15,0 21-15,0-20 0,0-1 16,0 0-16,0 0 0,22-21 0,-1 21 16,0-21-16,21 0 0,-21 0 15,22 0-15,-1 0 0,-21-21 0,22 0 16,-1 21-16,0-21 0,1-22 0,-22 22 15,0 0-15,21 0 0,-21-21 16,1-1-16,-22 22 16,21-21-16,-21 21 15,0 42 1,-21-21-16,-1 21 16,22 0-16,-21 0 0,0 0 0,21 22 15,0-22-15,0 0 0,0 21 16,0-20-16,0-1 0,0 0 15,0 0-15,21-21 0,0 0 16,1 0-16,20 0 0,-21 0 0,21 0 16,-20-21-16,20 0 0,21-22 15,-41 22-15,20-42 16,-21 42-16,0-22 0,0 22 0,-21 0 16,22-21-16,-22 20 15,0 1-15,0 0 0,0 0 0,0 42 31,0 0-31,0 0 16,0 22-16,0-22 0,-22 21 0,1 22 16,0-22-16,21 22 0,-21-22 15,0 21-15,21 64 0,-21-84 16,21 20-16,-22-20 0,22-1 0,0 0 16,0 1-16,0-1 0,0-21 15,0 0-15,0 0 0,0 1 16,22-22-1,-22-22 1,21 1-16,-21-21 0,21 21 16,-21 0-16,21-22 0,-21-41 15,0 41-15</inkml:trace>
  <inkml:trace contextRef="#ctx0" brushRef="#br0" timeOffset="22641.74">13631 15833 0,'0'-21'0,"0"42"0,0-85 0,0 22 0,0 21 16,0 0-16,0-1 0,21 1 15,-21 0-15,22 0 0,-1 0 0,0 21 16,42-21-16,-41 21 16,-1 0-16,0 0 0,0 0 0,0 21 15,0 0-15,-21 0 0,0 0 16,0 0-16,0 22 0,-21-1 16,-21 0-16,0-20 15,-1-1-15,22 0 0,-21 0 0,-1 0 16,22-21-16,-21 21 15,63-42 1,0 0 0,0 21-16,1-21 0,-1 0 0,21 0 15</inkml:trace>
  <inkml:trace contextRef="#ctx0" brushRef="#br0" timeOffset="22888.41">14203 15600 0,'0'0'16,"0"21"-1,0 0 1,-21 0-16,-1 1 0,22 20 16,-21 0-16,21-21 0,0 43 15,-21-22-15,0 1 0,21 20 0,-21 1 16,0-1-16,-1-21 0,22 22 0,-21-22 16,0 1-16,21-1 0,0 0 15,-21-21-15,0 22 0,21-22 0,0 0 16,0 0-16,0 0 15,21-42 1,0 0-16,-21 0 16,21 0-16,-21 0 0,0-22 15</inkml:trace>
  <inkml:trace contextRef="#ctx0" brushRef="#br0" timeOffset="23159.1">14055 16002 0,'0'0'0,"0"-63"0,0 20 0,0-41 15,0 41-15,0 1 0,0 21 16,21-22-16,0 22 0,-21 0 15,63-21-15,-41 21 0,20 21 16,-21 0-16,21-22 0,-20 22 0,20 0 16,-21 0-16,0 22 0,22-1 15,-22 0-15,-21 0 0,0 0 16,0 22-16,0-1 0,0-21 16,-21 21-16,-1-20 15,-20-1-15,0 0 0,-1 0 0,-41 21 16,41-20-16,1-1 0,21-21 15,0 0-15,0 0 0,42 0 16,0-21-16,0 21 16,21-22-16,1 1 0,-22 0 15,21 0-15,1 0 0,-1 0 0</inkml:trace>
  <inkml:trace contextRef="#ctx0" brushRef="#br0" timeOffset="23516.9">14711 15600 0,'0'0'0,"0"21"31,-21-21-31,-1 21 16,1 0-16,0 1 0,0-1 15,-21 21-15,42 0 0,0-20 16,0 20-16,0-21 0,0 0 16,0 22-16,21-22 15,0-21-15,21 0 16,-21 0-16,1 0 0,-1 0 0,21 0 15,-21-21-15,22-1 0,-22 1 16,21 0-16,-21-21 0,22-22 16,-22 43-16,-21-21 0,0-1 15,0 1-15,0 0 0,0-1 0,-21-20 16,-1 42-16,1 21 0,-21 0 16,21 0-16,0 0 0,-1 0 15,-20 0-15,21 21 0,0 0 0,0 0 16,-1 0-16,1 1 0,21-1 15,0 0-15,0 0 0,0 0 16,0 0-16,0 1 0,21-22 0,22 0 16,-1 21-16,-21-21 0,22 0 15</inkml:trace>
  <inkml:trace contextRef="#ctx0" brushRef="#br0" timeOffset="23851.71">15155 15663 0,'21'0'0,"-42"0"0,42-21 0,-21 0 16,0 0-16,22 21 15,-22-21-15,21 21 16,-21-21-16,0-1 0,21 22 0,0 0 16,0 0-16,0 0 15,1 0-15,-1 22 0,0-1 16,0 21-16,-21-21 0,0 0 16,0 1-16,0-1 15,0 21-15,0-21 0,0 0 0,0 1 16,0 41-16,0-42 0,0 0 15,0 1 1,0-44 0,0 1-16,0 0 15,0 0-15,0 0 0,0 0 16,0-1-16,21 1 0,0 0 0,-21 0 16,43-21-16,-22 20 15,0 22-15,-21-21 0,21 0 16,0 0-16,22 0 0,-22 0 15,0-1-15</inkml:trace>
  <inkml:trace contextRef="#ctx0" brushRef="#br0" timeOffset="24107.7">16002 15155 0,'21'0'16,"-42"0"-16,42-21 0,-21 42 31,0 22-31,-21-22 0,0 21 0,0 1 15,-1-1-15,1 0 0,0 1 16,-21 41-16,42-41 16,-21-1-16,-1 0 0,1 1 0,0-1 15,0-21-15,21 21 0,-21-20 0,21 20 16,0-21-16,0 21 0,0-20 16,0-1-16,0 0 0,21-21 15,0 21-15,21-21 16,-20 0-16,-1-21 0,42-21 15,-42 20-15,43-41 16</inkml:trace>
  <inkml:trace contextRef="#ctx0" brushRef="#br0" timeOffset="24280.63">15875 15473 0,'-21'0'0,"42"0"0,-63 0 15,20 0-15,1 0 0,42 0 47,22 0-47,-22 0 0,0 0 16,0 0-16,22 0 0,-22 0 0,21 0 15,-21-21-15,22 21 0,20-43 16</inkml:trace>
  <inkml:trace contextRef="#ctx0" brushRef="#br0" timeOffset="24725.39">17970 15155 0,'0'0'0,"22"-63"16,-22 42 0,0 42 15,0 0-31,0 0 0,-22 0 0,1 22 15,0 20-15,0-20 0,21 20 16,-21-21-16,0 22 0,-1-22 0,22 22 16,-21-22-16,-21 85 15,21-85-15,21 1 16,0 20-16,0-42 0,0 43 16,21-64-16,0 0 15,0 0-15,0 0 0,22 0 16,-1-21-16,-21 0 0,0-1 15,1 1-15,-1 0 0</inkml:trace>
  <inkml:trace contextRef="#ctx0" brushRef="#br0" timeOffset="24920.58">17759 15600 0,'-21'0'0,"42"0"0,-64 0 0,22 0 15,0 0-15,21 21 16,-21-21-16,42 0 31,0 0-31,22 0 0,-22 0 0,42 0 16,-20 0-16,-1 0 0,0 0 15,1 0-15,84 0 16,-85-21-16,0 21 0,1-21 16</inkml:trace>
  <inkml:trace contextRef="#ctx0" brushRef="#br0" timeOffset="25273.14">18394 15663 0,'0'0'0,"-21"0"0,-1 0 16,22 22-16,-21-22 0,42 0 47,1 0-32,20 0-15,-21 0 0,21-22 0,1 1 16,-1 21-16,-21-21 0,43-21 15,-43 42-15,0-21 0,0-1 16,-21 1-16,-21 21 16,0 0-1,0 0-15,0 21 0,-22-21 0,22 22 16,0-1-16,0 0 0,-22 0 0,1 43 16,21-43-1,21 0-15,-21 21 0,21-21 0,-21 1 16,21 20-16,0-21 0,0 21 15,21-20-15,0-22 16,0 0-16,21 21 0,-20-21 0,20 0 16,0 0-16,-21 0 0,22-21 15,-1-1-15,0 1 0</inkml:trace>
  <inkml:trace contextRef="#ctx0" brushRef="#br0" timeOffset="26057.5">18944 15706 0,'0'-21'16,"0"-1"-16,0 1 15,0 0-15,0 0 16,0 0-16,21 21 0,-21-21 0,43-1 16,-22 22-16,42-21 15,-42 21-15,1 0 0,20 0 16,-21 0-16,0 21 0,0 1 0,-21-1 16,0 0-16,0 0 0,0 0 0,0 0 15,0 1-15,0-1 0,-21 0 16,-21 42-16,0-41 0,-1 20 15,1-21-15,21-21 16,0 42-16,42-42 47,0-21-47,0 0 0,0 21 0,0-21 0,1 0 16,20 0-16,-21-22 15,0 22-15,22 0 0,20-43 16,-42 43-16,0 0 0,22-21 15,-22 21-15,-21-1 16,-21 44 0,0-1-16,-1 0 15,1 0-15,-21 21 16,21-20-16,0-1 0,21 21 0,0-21 16,0 0-16,0 1 0,0-1 15,0 21-15,0-21 0,0 0 0,42 22 16,-21-43-16,0 21 15,22-21-15,-1 0 0,0 0 16,1 0-16,-1 0 0,0 0 0,1 0 16,62-64-16,-83 43 15,20-21-15,-21 0 0,21 20 16,-20-20-16,-1-21 0,0 20 0,0-20 16,-21-64-16,21 63 15,-21 1-15,21-1 0,-21 1 0,0 20 16,0 1-16,0 21 15,0 0-15,0 0 0,-21 63 16,0-21 0,21 21-16,0 1 15,-21-1-15,0 22 0,21-22 0,-21 0 16,21 22-16,-22-22 0,22 43 16,0-43-16,0 0 0,0 1 15,0-22-15,0 21 0,0-21 0,0 43 16,22-43-16,-1 0 15,-21 0-15,21-21 0,-21 22 16,21-22-16,0 0 0,0 0 16,1 0-16,-1-22 15,0 1-15,0 0 0,0 0 16,-21 0-16,21 21 0,1-21 16,-22-1-16,0 1 0,21 0 0</inkml:trace>
  <inkml:trace contextRef="#ctx0" brushRef="#br0" timeOffset="26279.38">19918 15494 0,'0'0'16,"21"0"15,0 0-31,0 0 16,0 0-16,1 0 15,20 0-15,-21 0 0,0 0 0,0 0 16,22 0-16,-22 0 0,0 0 0,21 0 16,-20 0-16,-1 0 0,0 0 15,0 0-15,0 0 0</inkml:trace>
  <inkml:trace contextRef="#ctx0" brushRef="#br0" timeOffset="26578.74">21103 15981 0,'-21'0'0,"0"0"15,21-21 17,0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45:48.6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4508 1926 0,'0'0'16,"-21"0"-16,0 0 0,0 0 15,0 0-15,0 0 0,-1 0 16,1 0-16,42 0 31,1 0-31,20 0 0,21 0 16,1 0-16,21-21 0,-1 21 0,1-21 15,0 0-15,-1 21 0,1-21 16,0-1-16,-1 22 0,-20-21 0,-1 21 16,1 0-16,-22 0 0,0 0 15,-20 0-15,-65 0 16</inkml:trace>
  <inkml:trace contextRef="#ctx0" brushRef="#br0" timeOffset="320.94">5016 1990 0,'0'0'0,"43"106"31,-43-85-31,21 21 16,0-21-16,21 22 0,-20-1 15,-1 0-15,0 1 0,21 62 16,-21-62-16,1 20 0,-22 22 16,0-22-16,0-20 0,-22 41 15,1-41-15,0-22 16,-21 21-16,21-21 0,-22 1 0,-20-1 16,42-21-16,-22 0 15,22 0-15,-21 0 0,21 0 16,-43-43-16,22 1 0,21 21 15,-22 0-15,22-22 0,-21 1 16,21 21-16,21-21 0,0-1 0,0 22 16,0-21-16,0 21 0,21-22 15,0 22-15,21 0 0,1 0 0</inkml:trace>
  <inkml:trace contextRef="#ctx0" brushRef="#br0" timeOffset="688.75">5694 2350 0,'0'0'0,"0"21"0,0 21 0,0 0 15,0 1-15,0-1 0,0 0 16,0 43-16,0-43 0,0-20 16,0 20-16,0-21 0,0 43 15,0-43-15,21-21 16,0 0-16,0 0 0,22 0 15,-22 0-15,0 0 0,21-21 16,-21-1-16,43-20 0,-22 0 16,-21 21-16,1-22 0,-1 1 0,-21 0 15,0-22-15,0-21 16,0 43-16,-43-21 16,1 41-16,21 1 0,-43 0 15,22 21-15,21 0 0,-21 21 16,-1 0-16,1 1 0,0-1 0,20 0 15,1 0-15,0 21 0,21-20 16,0-1-16,0 0 0,21-21 16,22 0-16,-22 0 0,21 0 15</inkml:trace>
  <inkml:trace contextRef="#ctx0" brushRef="#br0" timeOffset="1108.68">6498 1715 0,'0'0'0,"21"-43"0,0 1 0,1 0 16,-22 20-16,0 44 16,0 20-1,0 0-15,0 22 0,0-1 16,0 1-16,-22-1 0,1 1 16,21-1-16,-21 1 0,21-1 0,0 1 15,-21-1-15,21 1 0,0 42 16,0-64-16,0 21 0,0 1 15,0-22-15,0-21 16,0 1-16,21-22 0,-21 21 0,0-42 31,0-1-31,0 1 0,0-21 16,0 0-16,0-1 0,0-20 16,0-22-16,21 22 0,0 20 15,1-20-15,20 20 0,0 1 16,43-21-16,-43 41 0,22 22 15,20 0-15,-41 0 16,84 64-16,-106-22 16,21 1-16,-42-1 0,0 0 15,0 1-15,0 62 16,0-62-16,-21 20 0,-21-20 0,21-1 16,-22 0-16,22-21 0,-21 22 15,21-1-15</inkml:trace>
  <inkml:trace contextRef="#ctx0" brushRef="#br0" timeOffset="1552.68">4953 4487 0,'0'0'16,"0"-21"-16,0 0 15,42 21-15,-21-21 16,1 0-16,20 21 0,0-21 0,1 21 16,62-43-16,-41 22 15,105-21-15,-84 21 16,127-43-16,-149 43 0,-21 21 15,-20-21-15,20 21 0,-84 0 16,-1 0 0,1 0-16</inkml:trace>
  <inkml:trace contextRef="#ctx0" brushRef="#br0" timeOffset="1807.93">5397 4255 0,'-21'0'16,"42"0"-16,-84 21 0,42 0 0,0 0 0,21 0 15,0 0-15,0 43 16,21-43-16,0 21 0,0 1 0,64 41 15,-64-41-15,21-1 16,1 0-16,-1 1 0,-21 20 0,43 43 16,-64-64-16,0 1 15,0 20-15,-22-20 0,1-1 0,-21 0 16,0-21-16,-22 1 0,1 20 0,20-21 16,-20-21-16,20 21 15,-20-21-15,21 0 0,-1 0 0,1 0 16,-22-42-16,43 21 15,21-43-15,0 22 0,0-22 16,0 22-16,0 0 0,43-1 16,-22-20-16,63-22 0,-20 64 15</inkml:trace>
  <inkml:trace contextRef="#ctx0" brushRef="#br0" timeOffset="2128.35">5884 4636 0,'21'0'0,"-42"0"0,85 0 0,-43 0 0,0 21 16,-21 0-16,0 0 0,0 64 15,0-64-15,0 21 0,-21 22 16,21-22-16,0 0 0,0 43 16,0-64-16,0 22 0,0-22 15,0 0-15,0 0 0,42 0 16,-21-21-16,22 0 0,-22 0 16,42-21-16,-41-21 15,20 21-15,-21-1 0,21-20 0,-20 0 16,20-43-16,-42 43 15,0-43-15,0 43 16,-21-1-16,-22 22 0,22 0 0,-21 21 0,0 0 16,-1 0-16,-20 0 0,20 0 15,-20 0-15,-22 42 16,43-20-16,0 20 16,42-21-16,0 0 0,0 0 0,21 1 15,21-22-15,0 0 0,1 0 16,20-22-16,1 1 0</inkml:trace>
  <inkml:trace contextRef="#ctx0" brushRef="#br0" timeOffset="2533">6964 4170 0,'0'0'16,"0"-21"-16,21 0 0,-21 42 16,0 0-16,0 0 15,0 21-15,0 1 0,0-1 16,0 22-16,0-22 0,0 0 0,0 22 15,0-22-15,0 22 0,0-1 16,0-21-16,0 64 0,0-42 16,0-22-16,0 0 0,0-20 15,0-1-15,0 0 0,0 0 16,21 0-16,0-21 16,-21-21-16,0 0 0,0 0 15,21 0-15,1-22 0,-22-20 16,21 20-16,0-20 0,0 21 0,0-22 15,0 22-15,1-22 0,-1 22 16,0 21-16,21-22 0,-21 43 0,43-21 16,-43 21-16,21 21 15,-20 1-15,-1 20 0,0-21 0,21 21 16,-21 1-16,1-1 0,-22 0 16,0 64-16,0-63 0,0 41 15,0-63-15,0 1 0,0-1 16,21-21-16,0 0 15,0-21-15,0-22 0,22 1 0,-22 0 16,42-22-16</inkml:trace>
  <inkml:trace contextRef="#ctx0" brushRef="#br0" timeOffset="3004.03">7641 2074 0,'-21'0'16,"42"0"-16,-42 22 0,0-1 15,21 0-15,-21 21 0,21-21 0,0 22 16,0-1-16,0 64 0,0-64 16,0 1-16,0-1 0,0 0 15,0 1-15,0-1 0,0-21 0,21 0 16,-21 0-16,21-21 16,0 0-16,0-21 15,0-21 1,1 21-16,-1-22 0,21 1 0,-21-21 15,22 20-15,-22 1 0,21-22 16,0 22-16,1 21 0,-1-21 0,22 20 16,-22 22-16,0 0 15,-21 0-15,1 22 0,-1-1 0,0 21 16,0 22-16,-21-22 0,0 21 16,0 64-16,0-63 0,0-1 15,0 64-15,0-84 16,0 63-16</inkml:trace>
  <inkml:trace contextRef="#ctx0" brushRef="#br0" timeOffset="3472.47">8615 4826 0,'0'0'16,"0"-21"-16,0 0 0,0 0 0,0-1 15,0 1-15,0 0 0,0 0 16,-21 21 0,-1 0-16,1 21 15,0-21-15,21 42 0,0-20 16,0 20-16,0 0 0,0 1 15,0-1-15,0 0 0,0 1 0,0-1 16,0-21-16,0 21 0,0-20 16,0 20-16,0 0 15,0-21-15,0-42 16,0 0 0,0 0-16,0 0 0,0-22 15,21 1-15,22-21 0,-22-1 16,0 22-16,21-22 0,1 1 0,41-22 15,-41 43-15,-1 21 0,-21 21 16,21 0-16,-20 0 0,20 21 16,-21 21-16,-21 0 0,0 1 0,0 20 15,0 1-15,0 20 0,0-20 16,0-1-16,-21-20 0,-21 20 0,20 1 16,-41 42-16</inkml:trace>
  <inkml:trace contextRef="#ctx0" brushRef="#br0" timeOffset="3644.37">5313 7324 0,'0'0'0,"-43"21"0,1 0 0,21 0 0,0-21 15,0 21-15</inkml:trace>
  <inkml:trace contextRef="#ctx0" brushRef="#br0" timeOffset="4004.16">5165 7430 0,'21'0'15,"0"-22"-15,0 1 0,21 0 0,1 0 16,20 0-16,-20-22 0,-1 22 16,21-21-16,-20 21 0,-1 0 15,43-22-15,-64 43 0,-42 0 31,0 0-31,-22 21 0,1 1 0,-22 20 16,1-21-16,-43 64 0,43-43 16,-22 43-16,64-43 15,0 0-15,21 22 0,0-22 16,0-21-16,21 22 0,21-22 16,0 21-16,22-21 0,-22 1 15,43-1-15,-22 0 0,1 21 0,63 22 16,-85-43-16,43 42 15,-64-20-15,0-1 0,-42 43 16,0-43-16,-43 0 0,22 1 16,-43-1-16,22 0 0,-22-20 15,22 20-15,-1-21 0,1 0 0,-64-21 16,84 0-16,1 0 0,-21-21 16,41 0-16,22-21 15,0-43-15,0 21 0,0 22 16,64-85-16</inkml:trace>
  <inkml:trace contextRef="#ctx0" brushRef="#br0" timeOffset="4336.97">5969 7768 0,'0'0'0,"0"21"16,0 22-16,0-1 0,0 43 15,-21-43-15,0 0 0,21 22 16,-22-22-16,22 1 0,-21 62 15,21-83-15,0-1 16,0 0-16,21-21 0,22 0 0,-1 0 16,0-21-16,1 0 0,20-43 15,-20 43-15,-1-21 16,-21-22-16,21 22 0,-20-1 0,-1-62 16,-21 62-16,0 1 15,0 21-15,-21-22 0,-1 22 16,1 0-16,-21 21 0,0 0 0,-1 0 15,1 0-15,0 21 0,20 0 0,-20 1 16,0-1-16,21 0 0,-1 0 16,1 0-16,21 0 0,0 1 0,21-22 15,1 0 1,20 0-16,0-22 0,22 1 0</inkml:trace>
  <inkml:trace contextRef="#ctx0" brushRef="#br0" timeOffset="5069.88">6858 7218 0,'0'0'0,"21"-42"16,-21-22-16,0-42 31,0 127-31,0 1 0,0 20 16,0 0-16,0 1 0,0 20 16,0 64-16,0-63 0,0-1 15,42 64-15,-42-63 0,0-1 16,0 1-16,22-22 0,-22 21 15,21 22-15,-21-43 16,0 1-16,21-1 0,0-42 16,0 0-16,-21-21 15,21 0-15,1-22 16,-22 22-16,0-21 0,21 0 16,0-1-16,21-105 15,-21 106-15,-21 21 0,43-43 16,-22 64-16,0 0 15,0 0-15,-21 21 0,0 0 0,21 1 16,-21-1-16,22 0 0,-22 21 0,21-21 16,-21 22-16,0-1 0,42 0 15,-21 1-15,0-22 0,22 21 16,-22-42-16,21 0 0,1 0 16,-1 0-16,0 0 15,64-21-15,-64-21 0,22 21 16,-22-1-16,43-41 0,-43 21 15,22-43 1,-22 43-16,-21-1 0,0 1 0,1 0 0,-22 20 16,21 1-16,-21 0 0,21 21 0,-21 21 15,21 0-15,-21 1 16,0-1-16,0 21 0,0-21 0,0 22 16,0-22-16,0 0 0,0 21 15,-21-21-15,21 1 0,-21 20 16,0-21-16,21 0 0,0 0 15,0-42 1,0 0 0,0 0-16,0 0 0,0-22 15,0 22-15,0-21 0,21 0 16,0-22-16,0 22 0,21-22 0,1 1 16,41-22-16,1 43 0,-21 21 15,-1 21-15,22 0 0,-22 21 16,43 42-16,-42-20 0,-22-1 15,-21 0-15,0 22 0,0-22 16,-21 43-16,0-43 0,-21 0 16,0 1-16,-21-1 0,21-21 15,-22 22-15,-20 20 0</inkml:trace>
  <inkml:trace contextRef="#ctx0" brushRef="#br0" timeOffset="5439.67">5419 10520 0,'0'0'16,"0"-21"-16,21 0 0,0-1 16,42 1-16,43-42 15,-42 42-15,-1-22 0,22 22 0,63-21 16,-84 21-16,63-22 15,-85 43-15,21-21 0,-41 21 16,20 0-16,-21 0 0,-63 21 16,21-21-16,-22 21 15,1 1-15</inkml:trace>
  <inkml:trace contextRef="#ctx0" brushRef="#br0" timeOffset="5708.51">5715 10541 0,'0'21'0,"0"-42"0,0 63 16,0-20-16,0-1 0,0 0 0,0 0 15,42 0-15,-21 22 0,1-22 16,62 42-16,-41-42 16,-1 1-16,21 41 0,-41-42 0,20 0 15,-42 22-15,0-22 16,0 21-16,0 1 0,-42 41 16,-1-41-16,1-1 0,-85 21 15,63-41-15,1-22 0,-1 21 16,1-21-16,-1 0 0,-20-43 15,41 22-15,1-21 0,21 21 16,0-22-16,21-20 0,0 21 0,0-64 16,0 63-16,106-84 15,-43 85-15,85-43 16,-84 43-16</inkml:trace>
  <inkml:trace contextRef="#ctx0" brushRef="#br0" timeOffset="6013.34">6371 10647 0,'0'0'16,"-21"190"0,21-147-16,0-22 0,0 21 15,0-21-15,0 22 16,0-22-16,0 0 0,42 21 16,43-42-1,-64-21-15,21 0 16,1 0-16,-1-21 0,64-64 15,-85 63-15,0 1 0,-21-43 16,0 43-16,-21 21 16,0 0-16,0 0 0,-22 21 0,-41 0 15,41 21-15,-20 21 0,21-21 16,-1 22-16,22-22 0,-42 42 16,41-20-16,1-22 0,21 0 15,0 21-15,21-42 16,22 0-16,-22-21 0,42 0 15</inkml:trace>
  <inkml:trace contextRef="#ctx0" brushRef="#br0" timeOffset="6732.45">7472 9821 0,'0'0'0,"0"22"0,0-1 0,0 21 16,0 0-16,0 1 0,0 63 15,0-43-15,0 1 0,0-1 16,0 1-16,0 20 0,0 43 16,0-84-16,-21 20 0,21-21 15,0 22-15,0-43 0,0 21 0,0 1 16,0-22-16,21-21 16,-21-21-1,21 0-15,0-1 0,21-20 16,-20 21-16,-1-21 0,0-22 0,0 22 15,0-22-15,0 1 0,1 20 16,-1 1-16,0-21 0,0 41 16,0 1-16,0 21 0,1 21 15,-22 1-15,21-1 0,-21 0 16,0 21-16,21 1 0,0-1 16,0 0-16,-21-21 0,21 22 0,1-22 15,-1 21-15,0-21 0,42 22 16,-20-43-16,-1 0 0,22 0 15,-22 0-15,64 0 16,-64-21-16,0-22 0,1 22 16,-1 0-16,0-21 0,1-1 0,20-41 15,-42 20-15,1 22 0,-22-1 16,0 1-16,0 21 0,0 0 16,0 0-16,0-1 0,-22 22 15,1 22-15,21-1 0,-21 21 16,21-21-16,-21 22 0,21-22 15,0 21-15,0 22 0,-21-22 16,21 21-16,0-41 16,-21-1-16,21 0 0,0 0 15,0-42 1,21-21 0,0 20-16,0-20 0,0 0 0,0-1 15,1-20-15,41-85 16,-42 105-16,22 1 0,-1 0 15,0 21-15,-21 21 16,22 21-16,-22 0 0,0 21 0,0-21 16,0 22-16,-21 20 15,0-20-15,0 20 0,0-21 0,0 1 0,-21 63 16,0-64-16,0 0 0,0-21 16,0 22-16,-1-22 0,1 0 15</inkml:trace>
  <inkml:trace contextRef="#ctx0" brushRef="#br0" timeOffset="7072.25">6159 12658 0,'0'0'0,"0"-21"0,0-1 16,22 22-16,20-21 0,-21 0 15,106-21-15,-42 21 0,-1-1 16,1 22-16,0-21 0,-1 0 0,1 21 15,84-42-15,-105 42 16,21-21-16,-43 21 0,-21 0 16,0 0-16,-42 0 15,0 21 1</inkml:trace>
  <inkml:trace contextRef="#ctx0" brushRef="#br0" timeOffset="7344.09">6773 12510 0,'-21'0'0,"42"0"0,-63 0 0,21 21 15,21 0-15,0 0 0,0 0 16,0 0-16,21 1 0,42 41 16,-20-21-16,41 107 15,-41-107-15,-22 21 16,0-20-16,0 20 0,-21-20 16,0 62-16,-21-41 0,0-22 15,-21 22-15,-1-22 0,22 0 0,-42-20 16,41 20-16,-20-21 0,0-21 15,-1 0-15,22 0 0,-21 0 0,21-21 16,-22 0-16,22 0 0,-21-22 16,21 1-16,-22-43 0,43 43 15,0-22-15,0-41 16,43 62-16,41-63 16,-41 64-16,20 0 0</inkml:trace>
  <inkml:trace contextRef="#ctx0" brushRef="#br0" timeOffset="7655.86">7408 12742 0,'0'0'0,"0"233"31,-21-190-31,21-1 0,0 0 16,-21 1-16,21-22 0,0 21 16,0 22-16,0-43 0,0 0 15,42 21-15,-21-42 0,1 0 16,-1 0-16,21 0 0,-21-21 15,22 0-15,-22 0 0,21 0 0,-21-1 16,22-20-16,-22 0 16,0-1-16,0-41 0,-21 41 15,0 1-15,-21 21 0,-43-43 16,22 43-16,0 21 0,-1 0 16,-20 0-16,21 21 0,-22 43 15,22-43-15,21 0 0,-1 43 16,22-43-16,0 21 15,0-21-15,22 1 0,20-22 0,-21 0 16,21 0-16</inkml:trace>
  <inkml:trace contextRef="#ctx0" brushRef="#br0" timeOffset="8409.45">8128 12319 0,'0'0'0,"0"-42"0,0 21 0,0-1 0,0 1 15,0 42-15,0 1 16,0 62-16,0-41 16,21 20-16,-21 43 0,0-43 15,0 1-15,0-1 0,21 1 16,-21-1-16,0 64 16,0-84-16,21-1 0,1 43 0,-22-64 15,0 0-15,0 0 0,0 0 16,0-42-1,21 0-15,-21 0 0,21 0 16,-21-22-16,0 1 0,0 0 0,21-22 16,0 22-16,0-22 0,-21 1 15,22 21-15,-22-1 0,21 22 0,-21 0 16,0 0-16,21 21 0,0 0 16,0 21-16,-21 21 0,21-21 15,-21 22-15,22-1 0,-1 0 16,-21 1-16,0-1 0,21 0 0,0-20 15,0 41-15,0-42 0,1 0 16,-1 1-16,0-1 0,0-21 16,21 0-16,1 0 0,-22 0 15,21-21-15,1-1 0,-1 1 0,0 0 16,1 0-16,20-64 0,-21 64 16,-20-21-16,-1-1 0,-21 1 15,0-21-15,0 41 0,0-20 0,0 21 16,0-21-16,0 20 0,0 44 31,0-1-31,0 21 16,0-21-16,0 22 0,-21-1 15,21 0-15,-22-21 0,22 22 16,0-22-16,0 21 0,-21-21 0,21 1 0,0-1 16,-21-21-16,21-21 31,0-1-31,0 1 0,0 0 15,0-21-15,0-1 0,21 1 16,0-21-16,43-22 0,-43 21 16,21 22-16,1 0 0,-1-1 0,0 22 15,64-21-15,-63 42 16,-1 0-16,0 21 0,1 0 0,-1 0 16,0 1-16,-21 20 0,1-21 0,-22 21 15,0 1-15,0-1 16,0 0-16,0 1 0,-22-1 0,1-21 15,0 22-15,0-22 0,0 21 0,0-42 16,21 21-16</inkml:trace>
  <inkml:trace contextRef="#ctx0" brushRef="#br0" timeOffset="8523.39">9588 12954 0,'0'0'0,"0"-21"16,22 21 15,-1 0-31,0 0 15</inkml:trace>
  <inkml:trace contextRef="#ctx0" brushRef="#br0" timeOffset="9599.78">4678 10224 0,'0'0'0,"0"-22"0,-21 1 0,-1 0 16,22 0-16,-21 0 0,0-22 15,0 22-15,-21-42 16,42 42-16,0-1 0,-22 22 0,22-21 15,-21 0-15,21 63 16,0-20 0,0-1-16,0 21 0,0 0 0,0 22 15,21-1-15,1 1 0,-22 21 16,0-1-16,21 1 0,-21 0 0,42 211 16,-21-190-16,0 0 15,-21-1-15,22 1 0,-1-21 16,21 84-16,-21-84 0,0-22 15,1 1-15,-22 21 0,21-22 0,-21-21 16,21 64-16,-21-63 16,0-22-16,0 0 0,0 0 0,0 0 15,0-42 1,0-21-16,0-64 16,-21 42-16,0-20 0</inkml:trace>
  <inkml:trace contextRef="#ctx0" brushRef="#br0" timeOffset="10467.77">4276 9843 0,'0'0'16,"-22"-22"-16,22 1 0,-21 0 0,21 0 15,21 0 1,1 21-16,20-21 0,0 21 15,1 0-15,-1 0 0,21-22 0,22 22 16,-21-21-16,20 21 0,22-21 16,-21 0-16,42 0 0,0 0 0,21-22 15,21 22-15,170-21 16,-149 21-16,22-22 0,-21 22 0,20 0 16,1-21-16,211-1 15,-211 1-15,0 21 0,-1 0 0,213-43 16,-234 22-16,1 21 15,-1-22-15,-21 22 0,1-21 0,126-1 16,-148 22-16,-21 0 0,106 0 16,-127 0-16,-21 21 15,-22 0-15,1 0 0,-1-21 0,-21 21 16,1 0-16,63 21 16,-85-21-16,0 21 15,0 0-15,-21 0 0,0 22 16,21-22-16,-21 0 0,0 0 15,21 21-15,-21-20 0,0 20 16,0-21-16,22 64 0,-1-43 16,0 0-16,0 64 15,0-42-15,0-22 0,1 85 0,-1-63 16,0-1-16,42 64 16,-41-63-16,20 41 15,-21-62-15,0-1 0,22 22 0,-22-22 16,0 0-16,0 22 0,0 20 15,0-41-15,1-1 0,-22 0 16,0 1-16,0-22 0,0 85 16,0-85-16,-22 0 0,-20 21 15,0-20-15,21-1 0,-22 0 16,22 0-16,-21-21 0,-1 21 16,-20 0-16,21 1 0,-22-22 15,22 21-15,-22 0 0,1 0 0,-22 0 16,0 0-16,1 1 0,-22-1 0,-127 21 15,106-21-15,-21 0 16,0 1-16,-233 20 0,190-21 16,-20 21-16,-234 1 0,233-1 15,-253 22 1,253-22-16,-21-21 0,-190 64 16,232-64-16,-359 85 15,381-85-15,21 0 0,21 0 16,0 0-16,21 1 0,-106 20 15,170-42-15,-1 0 0,22 0 16,0 0-16,0 0 0,0 0 16,21-21 15,0 0-15</inkml:trace>
  <inkml:trace contextRef="#ctx0" brushRef="#br0" timeOffset="13007.98">2582 2646 0,'0'0'0,"-21"-42"0,21-1 0,-21 1 15,0 21-15,21 0 16,0-1-16,-21 22 15,21 22-15,-22-1 0,22 21 16,0 0-16,0 22 0,-21 63 16,21-85-16,0 22 0,0-1 15,0-20-15,0 20 0,0 22 16,0-43-16,0-21 0,0 22 16,0-22-16,0 0 0,0 0 15,21 0-15,1-21 0,-1 0 16,0 0-16,0 0 0</inkml:trace>
  <inkml:trace contextRef="#ctx0" brushRef="#br0" timeOffset="13163.89">2900 3027 0,'0'-21'16,"0"42"46,0 0-62</inkml:trace>
  <inkml:trace contextRef="#ctx0" brushRef="#br0" timeOffset="13627.55">2752 5059 0,'0'0'0,"-22"0"0,1-21 0,0 0 15,0-1-15,-21 1 0,20-21 16,1 21-16,0 0 0,-21-43 15,42 43-15,0-43 16,0 43-16,0 0 0,0 0 16,21 0-16,0 0 0,43 21 15,-43 0-15,21 0 0,43 21 16,-43 21-16,0 43 16,-20-22-16,-22 1 0,0-1 15,0 64-15,-64-21 16,43-42-16,-21-1 0,-1-21 15,1 1-15,0-1 0,20-21 16,-20 43-16,21-64 0,21 21 16,21-42 15,0 21-31,0-21 0,22-1 0,-22 1 16,21-21-16,1 21 0,-1 0 15,-21-22-15,43 1 0,20-43 16,-41 43-16</inkml:trace>
  <inkml:trace contextRef="#ctx0" brushRef="#br0" timeOffset="13777.19">3344 5059 0,'21'0'63,"1"21"-48,-1-21-15,21 42 0,-42-20 16</inkml:trace>
  <inkml:trace contextRef="#ctx0" brushRef="#br0" timeOffset="14326.05">3365 7049 0,'0'0'0,"-21"21"0,0-21 0,21 21 16,21-21 31,0-21-47,1 21 15,-1 0-15,0 0 0,0 0 0,0 0 16,22 0-16,-43 21 16,0 0-16,0 0 0,0 22 0,-22-22 15,1 21-15,-21 0 0,21 1 16,-22-1-16,-41 43 16,63-43-16,-22-21 0,1 43 15,21-43-15,0 0 0,42-21 31,0 21-31,21-21 0,1 0 0,-1 21 16,0-21-16,1 22 0,20-1 16,-21-21-16,1 21 0,-1 0 0,22 43 15,-43-43-15,-21 0 0,0 21 16,0 1-16,-106 62 16,64-62-16,-22-1 15,1 0-15,20-20 0,-20-1 16,-43 21-16,64-42 0,-1 0 15,22 0-15,-21 0 0,21-21 0,-1 0 16,22 0-16,0-22 0,0 22 16,0-21-16,22-22 0,20 43 15,-21-21-15,21 21 0,22-1 16</inkml:trace>
  <inkml:trace contextRef="#ctx0" brushRef="#br0" timeOffset="14468.44">3979 7578 0,'21'-21'0,"-42"42"0,85-42 0,-64-1 16,21 22-16,-21 22 31,0-1-31,0 0 16,0 0-16,0 0 0,0 0 16</inkml:trace>
  <inkml:trace contextRef="#ctx0" brushRef="#br0" timeOffset="15107.91">3408 10732 0,'0'0'0,"-21"-43"0,21 1 0,-22 0 16,22-1-16,-21-20 0,0 63 15,0 0 1,21 21-16,-21 21 0,0 1 16,-1-1-16,1 85 15,21-64-15,-42 149 16,42-148-16,0-1 0,-21 64 15,21-63-15,0 20 16,0-41-16,0-22 0,0 0 0,0 0 16,21-21-16,0 0 0,21 0 15,1-21-15,-22 0 0,21-22 16,1 22-16,-1-21 0,0-22 16,1 22-16,-1 0 0,-21-1 0,21 22 15,-20 0-15,-1 0 0,0 21 16,-21 21-16,0 0 0,0 22 15,0 41-15,-21-20 0,0-1 16,-1-20-16,1 20 0,-21 1 16,21-22-16,0 0 0,-1 1 15,1-1-15,21 21 0,0-41 16,21-22 0,1 0-16,-1 0 0,42-43 15,-42 1-15</inkml:trace>
  <inkml:trace contextRef="#ctx0" brushRef="#br0" timeOffset="15264.99">3916 11261 0,'0'0'16,"0"-21"-16,21-1 0,-21 1 0,21 0 15,-21 0 1,0 42 15,0 0-31,21 0 0,-21 1 16,21-22-16,-21 21 0,0 0 15,0 0-15</inkml:trace>
  <inkml:trace contextRef="#ctx0" brushRef="#br0" timeOffset="15804.17">3895 13060 0,'0'0'0,"-22"42"0,1-42 0,21 21 0,0 1 15,-21-22-15,0 0 16,21-22 0,0 1-16,0 0 0,0-21 15,0 21-15,0-1 0,21-20 16,0 21-16,-21 0 0,21-22 0,1 22 15,-22 0-15,0 42 32,-22 0-32,1 1 0,0-1 0,0 21 15,0-21-15,0 22 16,-22-1-16,22-21 0,21 21 0,0-20 16,-21-1-16,21 0 0,0 0 15,0 0-15,21 0 0,0 1 16,22-22-16,-22 21 0,21-21 0,0 21 0,1-21 15,-1 21-15,0-21 16,-20 21-16,20 0 0,-21 1 0,0-1 16,0 0-16,-21 0 0,0 21 0,0-20 15,0 20-15,0-21 0,-63 64 16,42-43-16,-22-21 0,1 22 16,0-22-16,-1 21 0,-20-21 0,-43 0 15,64-21-15,-22 0 16,22 0-16,0 0 0,-1 0 15,-20-21-15,42 21 0,21-21 16,0 0-16,21 0 0,0-22 0,0 22 16,21 0-16,1-21 0</inkml:trace>
  <inkml:trace contextRef="#ctx0" brushRef="#br0" timeOffset="15959.04">4445 13335 0,'0'0'0,"21"0"16,0 0-16,0 0 0,-21 21 31,-21-21-15,21 21-16,-21-21 0,0 0 0</inkml:trace>
  <inkml:trace contextRef="#ctx0" brushRef="#br0" timeOffset="17164.2">4466 9948 0,'0'22'47,"0"-1"-32,0 21-15,21-21 0,-21 22 16,0-1-16,21 21 0,1 1 0</inkml:trace>
  <inkml:trace contextRef="#ctx0" brushRef="#br0" timeOffset="25908.52">6943 9419 0,'0'0'0,"0"-21"0,21 21 16,-21-21-16,0 0 15,-21 21-15,-1 0 16,1 0-16,0 0 0,0 0 16,0 0-16,0 0 0,-1 0 15,-41 0-15,42 0 0,-22 0 16,22 0-16,-21 0 0,0 0 15,-1 0-15,1 0 0,0 0 0,-1 0 16,-41 0-16,20 0 0,22 0 16,-22 0-16,1 0 0,-1 0 15,1 0-15,-1 0 0,1 21 0,-1-21 16,-84 0-16,85 21 0,-1-21 16,1 0-16,-1 21 15,1-21-15,-1 0 0,-63 21 16,64-21-16,-1 22 0,-63-1 15,64-21-15,-64 21 16,63 0-16,1 0 0,-64 0 16,84-21-16,-20 22 0,20-1 15,1-21-15,0 21 0,-1 0 0,-41 0 16,41 0-16,22 1 0,-21-22 16,0 21-16,20 0 15,-41 0-15,21 0 0,-43 22 16,43-22-16,20 0 15,-41 21-15,42-21 0,0 1 16,-43 20-16,43-21 0,0 0 16,0 0-16,-1 1 15,1-1-15,-21 0 0,21 0 16,0 0-16,-1 0 0,22 1 16,0-1-16,-21 21 0,0 0 15,21 1-15,0-22 0,0 21 16,0-21-16,0 22 0,0 20 15,0-20-15,0-1 0,0 21 16,0-20-16,0-22 0,0 21 16,0 1-16,0-22 0,0 21 0,0 0 15,21 1-15,-21-1 0,21 0 16,1 1-16,-22-1 0,63 85 16,-63-106-16,21 22 15,0-1-15,1 0 0,-1-21 0,42 64 16,-42-64-16,1 22 15,-1-22-15,21 21 0,-21-21 0,0 0 16,43 43-16,-43-43 16,21 0-16,-20 0 0,-1 22 0,21-22 15,22 0-15,-43 0 0,21 0 16,0 1-16,-20-22 0,20 21 16,0-21-16,43 21 0,-43-21 15,1 0-15,41 0 0,-20 0 16,-22 0-16,22 0 15,-22 0-15,21 0 0,1 0 0,-22 0 16,22 0-16,-1 0 0,-20 0 0,20 0 16,-21 0-16,22 0 0,42-21 15,-43 21-15,-20-21 0,84 21 16,-64-22-16,1 1 0,84 0 16,-85 21-16,22-21 0,-22 0 15,22 21-15,-21-21 0,-1-1 16,22 1-16,-22 0 0,22 21 15,63-42-15,-63 21 0,-1 21 16,1-22-16,84 1 0,-105 0 16,105 0-16,-105 0 15,147 0-15,-126-1 16,0 1-16,-1 21 0,1-21 0,0 21 16,-1-21-16,1 21 0,0-21 15,-1 21-15,1-21 0,63-1 16,-63 22-16,0 0 0,-1-21 15,-20 21-15,20 0 0,1-21 0,-21 21 16,20-21-16,-20 21 0,-1-21 16,1 21-16,20-21 0,-20 21 0,21-22 0,-22 1 15,22 21-15,-1-21 0,107 0 16,-106 0-16,20 0 16,-20 21-16,0-22 0,-1 1 0,1 0 15,0 0-15,-22 0 0,22 0 0,-22-1 16,86-20-16,-65 21 0,43-21 15,-42 20-15,105-83 16,-105 83-16,-21-20 16,63-21-16,-64 20 0,1 1 15,-1 0-15,1-1 0,-22 1 16,21 0-16,-20-1 0,20 1 16,-20-22-16,-1 22 0,21-43 0,-41 43 15,20-21-15,-21 20 16,0 1-16,-21-22 0,43-41 15,-43 62-15,21-20 0,-21-22 16,0 43-16,0-1 0,0 22 16,-43-21-16,22 21 0,-21-43 15,0 43-15,-1 0 0,1 0 0,0-22 16,-1 22-16,1 0 0,-43-21 16,22 21-16,20-1 15,-62-41-15,62 42 0,-20 0 0,-1-1 16,1 22-16,-1-21 0,1 0 15,-22 0-15,0 21 0,22-21 0,-106 0 16,105 21 0,-21 0-16,-42-22 0,64 1 15,-1 21-15,1 0 0,-1-21 0,1 21 16,-1 0-16,1 0 0,-22 0 16,22 0-16,-107-21 15,107 21-15,-22 0 0,1 0 0,20 0 16,1 0-16,-22 0 0,-63 0 15,63 21-15,0-21 0,-63 21 16,64-21-16,-1 21 0,-63 1 16,84-1-16,-84 0 15,85-21-15,-22 21 0,21 0 16,-20-21-16,-1 21 0,0 1 16,-84-1-16,106 0 0,-22 0 15,-63 0-15,84 0 0,1 1 16,-1-1-16,1-21 0,-149 63 15,127-63-15,22 21 16,-85 22-16,84-22 16,-63 0-16,64 0 0,-1 0 15,22 1-15,0-22 0,-1 21 16,1 0-16,0 0 0,-1 0 0,1-21 16,21 21-16,-43 22 0,22-43 15,0 21-15,-22 21 16,43-21-16,-43 1 15,22-1-15,0-21 0,-22 42 16,43-42-16,0 0 0,-21 21 16,20-21-16,1 0 0,0 0 15,0 21-15,0-21 0,0 0 0,-22 22 16,22-22-16,0 0 16,0 21-16,-22-21 0,22 21 0,-42 0 15,42-21-15,-22 21 16,22-21-16,-21 21 0,-1-21 15,22 22-15,-21-22 16,21 0 0,0 0-16,-1 21 15,-20-21-15,21 21 0,0-21 16,0 0-16,-1 21 0,-20-21 16,21 0-16,-21 21 0,20-21 15,1 0-15,-21 0 0,-22 21 16,43-21-16,0 0 0,0 0 15,0 0-15,-43 0 16,43 0-16,0 0 16,0 0-16,21 22 15,-21-22-15,-1 0 16,1 21-16,0-21 47,21 21-47,-21-21 31,21 21-31,0 0 16,-21-21-16,21 21 0,-21 1 15,-22 20-15,22 0 0,21-21 16,-21 22-16,0 63 0,21-43 16,0 22-16,0-22 0,0 22 15,0 21-15,63 105 16,-42-84-16,43-21 0,-1 21 0,43-21 15,-21 0-15,42 21 0,-21-21 16,21 0-16,0-22 0</inkml:trace>
  <inkml:trace contextRef="#ctx0" brushRef="#br0" timeOffset="30521.21">8318 9356 0,'0'0'0,"-21"-21"16,21-1-16,-21 22 15,21-21-15,-21 0 0,0 0 16,0 0-16,-1 21 0,22-21 16,-63 21-16,42-22 15,-22 22-15,1 0 0,0 0 0,-22 0 16,-105 0-16,105 0 16,1 0-16,-1 0 0,1 0 15,-1 22-15,-63-22 16,64 0-16,-1 0 0,1 0 15,21 0-15,-22 0 0,-84 0 16,84 21-16,1-21 0,-22 0 0,22 0 16,-1 21-16,-20-21 0,20 21 15,-21-21-15,22 0 0,-22 21 0,1 0 16,-1-21-16,21 0 0,-20 22 0,-1-22 16,22 0-16,-1 21 0,-63 0 15,85-21-15,-22 0 0,22 21 16,0-21-16,-1 21 0,1-21 15,0 21-15,-22 1 0,22-1 0,-22 0 16,1 0-16,-22 0 0,22 0 16,-86 43-16,65-22 0,20-21 15,-63 43-15,85-43 16,-43 21-16,43 1 16,21-22-16,-22 0 0,1 0 15,21 0-15,-21 22 0,20-22 16,-62 42-16,63-41 0,-64 41 15,43-42-15,-1 22 0,1-1 16,0 0-16,-1 1 0,1-1 0,21 0 16,-22 1-16,22-1 0,0 0 15,21 1-15,0-1 0,-21 21 0,21-20 16,0-1-16,0-21 0,0 22 16,0-1-16,0 0 0,21 1 15,-21-1-15,21 0 0,0 1 0,43 41 16,-43-41-16,21-1 15,-20 0-15,20 1 0,0-22 0,22 42 16,-22-42-16,0 1 16,-20 20-16,20-42 0,0 21 15,-21 0-15,64 22 0,-43-22 0,1-21 16,20 21-16,-20 0 16,20 0-16,22-21 0,63 43 0,-63-43 15,-1 21-15,107 0 16,-128-21-16,22 0 0,0 21 15,-1-21-15,-20 0 0,20 0 0,1 0 16,0 0-16,-1 0 0,86 0 16,-86 0-16,1 0 0,84 0 15,-84-21-15,21 21 0,84-21 16,-63 0-16,-21 21 0,127-43 16,-127 22-16,21 0 15,0 0-15,0 21 0,0-21 0,0-1 16,0 1-16,0 0 0,-21 0 0,21 21 15,-43-21-15,22 0 0,0 21 16,85-43-16,-86 22 0,-20 21 16,106-42-16,-107 21 15,86-22-15,-86 22 16,-20 0-16,105 0 0,-105 0 16,168-43-16,-168 64 15,-1-21-15,86-21 16,-86 20-16,1 1 0,-1 0 15,-21 0-15,22 0 0,63-22 16,-64 22-16,1-21 0,42 0 16,-43 20-16,1 1 0,-1 0 15,1 0-15,-1-21 0,1 20 0,-22 1 16,22-21-16,-22 21 0,0-22 16,1 22-16,-1-21 0,0 0 0,-21-1 15,22 1-15,-22 0 0,0 20 16,21-62-16,-42 63 0,0-22 15,0-20-15,0 42 0,0-43 16,0 22-16,0 21 16,-21-64-16,0 43 0,0-1 15,0-20-15,0 20 0,-1 1 16,-20-43-16,0 43 0,21 0 16,-22 21-16,1-22 0,0 22 15,-1 0-15,-84 0 0,64 0 16,-1-1-16,-20 22 0,-1-21 15,21 21-15,-84-21 16,85 0-16,-1 21 0,1 0 0,20 0 16,1-21-16,0 21 0,-1 0 15,1 0-15,21 0 0,-21 0 0,-22 0 16,43 0-16,-21 0 16,20 0-16,-20 0 0,-64 0 15,43 0-15,20 0 0,-20 0 16,21 0-16,-1 21 0,1-21 15,0 0-15,-1 0 0</inkml:trace>
  <inkml:trace contextRef="#ctx0" brushRef="#br0" timeOffset="31175.31">11493 10880 0,'0'0'0,"22"0"16,-1 0-1</inkml:trace>
  <inkml:trace contextRef="#ctx0" brushRef="#br0" timeOffset="194494.41">9271 2667 0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49:04.9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804 720 0,'0'0'0,"0"-21"15,0-22-15,0 22 0,0 0 0,0 0 16,0-22-16,0 22 0,21 0 16,-21 0-16,22 21 0,-22-42 15,0 63 32,21 0-47,-21 21 0,0 1 0,0-1 16,0 0-16,0 22 0,0-1 15,0 22-15,0-22 0,0 22 16,0-21-16,0 84 16,0-85-16,0 43 15,0-42-15,0-22 0,-21 64 16,21-85-16,0 21 0,0-21 16,0 1-16,0-1 0,0-42 31,0-22-16,0 22-15,0 0 0,0 0 16,21-22-16,-21 22 0,21-42 16,-21 42-16</inkml:trace>
  <inkml:trace contextRef="#ctx0" brushRef="#br0" timeOffset="2072.3">1439 614 0,'0'-21'0,"0"0"0,0-1 16,0 1-1,0 0-15,-21 42 47,21 22-47,-21 41 16,21-41-16,0 20 0,0 22 16,0-1-16,0 65 15,0-86-15,-21 149 16,0-149-16,21-20 0,0 20 15,0-21-15,0 1 0,0 20 16,0-42-16,0 1 16,0-1-16,0 0 0,-22-42 47,22 0-47,-21-22 0,0 22 15,21-21-15,-21 21 16,0-1-16</inkml:trace>
  <inkml:trace contextRef="#ctx0" brushRef="#br0" timeOffset="2862.4">698 1376 0,'0'0'0,"-21"0"0,0 21 16,42-21 15,0 0-31,22 0 0,-22 0 16,21 0-16,1 0 0,126-42 15,-106 42-15,1-21 16,-1-1-16,22 1 0,-21 0 16,63 0-16,-64 0 15,-21 0-15,1 21 0,-1-22 0,0 22 16,-20 0-16,-1-21 0,-42 21 47,-1 21-32,1-21 1,21 22-16,0-1 31,0 0-15,0 0-16,0 0 0,0 0 15,-21 1-15,21-1 16,-21 0-16,21 0 0,0 0 16,0 0-16,-21 1 15,21-1-15,0 0 0,0 0 16,0 0-16,0 0 16,0 1-16,0-1 15,0 0-15,0 0 0,0 0 16,0 0-16,0 1 0,21-1 15,-21 0-15,0 0 0,21 0 16,0-21-16,0 21 0,1-21 16,-1 0-16,21 0 0,-21 0 15,0 0-15,22-21 0,-22 0 0,21 0 16,-21-21-16,22 20 0,-22 1 0,0-21 16,21 21-16,22-85 15,-43 85-15,-21-22 0,0 22 16,21-21-16,-21 21 0,0 0 15,0-1-15,0 1 0,0 0 16,0 0-16,0 0 16,-21 0-1,21-1-15,-21 22 16,0 0 0,0 0-1,-1 0 1,22 22-16,-21-22 15,0 0 1,0 0-16</inkml:trace>
  <inkml:trace contextRef="#ctx0" brushRef="#br0" timeOffset="3440.46">825 1334 0,'-21'0'0,"42"0"0,-84 21 15,42-21-15,0 0 0,42 0 16,0 0 0,21 0-16,-21 0 0,43-21 0,-22-1 15,43 22-15,0-21 0,20 0 16,1 0-16,127-21 15,-127 20-15,0 1 0,-22 21 16,1-21-16,0 21 0,-22-21 0,-20 21 16,-1 0-16,-21 0 15,-21 21-15,-42 0 0,21 0 16,-43 1-16,1-1 0,-43 21 0,0-21 16,0 22-16,0-22 0,22 21 15,-22-21-15,42 22 0,-42-1 16,64-21-16,21 21 15,21-20-15,21-22 16,43 0-16,-22 0 0,43 0 0,-1 0 16,1 0-16,0 0 15,-1-22-15,1 22 0,0-21 0,-22 0 16,1 21-16,-22 0 0,43-21 16,-107 21-1,1 0-15,-21 0 16,-22 21-16,1 0 0,-1 0 0,-20 1 15,20-1-15,1 0 16,-1 0-16,-42 21 0,85-20 16,0-1-16,0-21 0,21 21 15,21-21-15,0 0 0,22 0 16,-1-21-16,21 0 0,64-22 16,-63 1-16,21 0 15,-22-1-15,1 22 0,-1-21 0</inkml:trace>
  <inkml:trace contextRef="#ctx0" brushRef="#br0" timeOffset="4059.56">3873 1016 0,'0'0'0,"22"-21"0,-1 0 16,0 0-16,0-1 0,21 1 15,-20-21-15,20 21 0,-21-22 0,43-20 16,-43 42-16,0-22 16,-21 22-16,0 0 0,0 0 0,-42 21 15,20 0 1,-41 0-16,21 0 0,-22 21 16,-84 21-16,84-20 0,1-1 15,-1 21-15,1-21 0,21 22 16,20-22-16,1 21 0,0-21 15,42 85-15,0-85 16,22 22-16,-1-22 0,22 0 16,-22 0-16,106 43 0,-84-43 15,-1 0-15,1 0 16,-22 0-16,0 22 0,-21-22 0,1 21 16,-22-21-16,0 22 0,-22-22 0,1 0 15,-42 21-15,20-21 0,-20 1 16,-22-1-16,22 0 0,-1 0 0,-20-21 15,20 0-15,-84-21 16,106 0-16,-1 0 16,22 21-16,-21-22 0,-1-41 15,43 42-15,0 0 16,0-1-16,0 1 0,0 0 0,85-42 16,-43 41-1,22 1-15</inkml:trace>
  <inkml:trace contextRef="#ctx0" brushRef="#br0" timeOffset="4326.55">4593 635 0,'0'0'0,"0"21"47,0 0-47,0 22 0,-21-1 0,0 0 15,21 1-15,-21 63 16,21-43-16,-22 1 0,22-22 16,-21 64-16,21-64 0,-21 22 15,0-22-15,21-21 16,0 21-16,0-20 0,21-22 31,0 0-31,-21-22 0,21 22 16,1-21-16</inkml:trace>
  <inkml:trace contextRef="#ctx0" brushRef="#br0" timeOffset="4516.13">4212 1228 0,'0'0'0,"21"21"31,0-21-31,22 0 0,-22 0 15,21 0-15,-21 0 0,22 0 0,-1 0 16,0-21-16,1 21 0,20-21 16,-20-1-16,-1 1 0,21 21 0,1-42 15,-22 42-15</inkml:trace>
  <inkml:trace contextRef="#ctx0" brushRef="#br0" timeOffset="5162.95">4847 1185 0,'-21'22'0,"42"-44"0,-42 65 16,21-22-16,0 0 16,0 0-16,0 0 15,21-21-15,0 0 16,0 0-16,43 0 16,-22-21-16,1 0 0,-22 21 0,21-21 15,0 0-15,1-22 16,-22 1-16,0 21 0,0 0 0,-21 0 15,0-1-15,0 1 0,0 0 16,0 0-16,-21 21 0,-21 0 16,-1 0-16,22 21 15,-21 21-15,21-20 0,-22-1 16,-20 63-16,21-62 0,20 20 16,1 0-16,0-21 0,21 22 15,0-22-15,0 21 0,0-21 0,0 1 16,0-1-16,21 0 0,0 0 15,22-21-15,41 0 0,-41 0 16,-1 0-16,0 0 0,22 0 16,-1 0-16,43-63 15,-63 41-15,84-62 16,-106 41-16,21 1 0,-21 0 16,-21-1-16,21 22 0,-21-21 0,0 21 15,0 0-15,0-1 0,0 1 16,-21 21-1,21 21-15,-21 1 16,21 20-16,-21-21 0,0 21 0,21 1 16,0-1-16,0 22 0,-21-22 15,21 21-15,0 1 0,-22 21 0,22-22 16,0 22-16,-21-1 0,0-20 0,0 21 16,0-1-16,0-20 0,-1 20 15,-20 65-15,21-65 16,-43 43-16,43-63 0,0-22 15,0 22-15,0-43 0,0 21 16,21-21-16,0 0 0,-22 1 0,22-44 31,0-20-31,22 0 16,-1-1-16,0 1 0,0-21 16,0-1-16</inkml:trace>
  <inkml:trace contextRef="#ctx0" brushRef="#br0" timeOffset="5474.41">5503 1122 0,'0'-21'16,"0"42"-16,0-63 0,0 20 16,21 1-16,1 0 15,20 21-15,0 0 0,1-21 0,-22 21 16,21 0-16,0 0 0,1 0 15,-1 21-15,-21 0 0,0 0 16,-21 22-16,0-22 0,0 0 16,-84 64-1,41-64-15,1 0 0,0 0 16,-1 0-16,1 1 0,-43-1 16,43 0-16,21-21 0,-21 0 15,20 0-15,1 0 16,42 0-1,1 0-15,20-21 16</inkml:trace>
  <inkml:trace contextRef="#ctx0" brushRef="#br0" timeOffset="5866.49">6583 974 0,'0'0'0,"21"-21"0,-21-1 15,0 1-15,-21 0 16,0 21-16,-22 0 0,22 0 16,-21 0-16,21 0 0,-22 0 15,1 0-15,21 21 0,-22 0 16,22 1-16,-21-1 0,21 21 16,21-21-16,0 22 15,0-22-15,0 0 0,21 0 16,21 0-16,-21-21 0,22 21 15,-1-21-15,0 22 0,22-22 0,21 21 16,-43 0-16,21 0 16,-41-21-16,-22 21 15,0 0-15,-22 1 16,-41-1-16,21-21 16,-1 0-16,-20 21 0,20-21 0,1 0 15,0 0-15,-1 0 0,1 21 0,21-21 16,-21 0-16,20 0 0,1 0 15,-21 0-15,21-21 16,21 0-16,0 0 16</inkml:trace>
  <inkml:trace contextRef="#ctx0" brushRef="#br0" timeOffset="6295.99">8234 508 0,'0'0'0,"0"-21"0,0 42 31,0 0-31,0 0 0,0 22 16,0-1-16,0 0 0,-21 22 15,21-22-15,-22 22 0,1-1 0,21 1 16,-21-1-16,0-20 0,0 20 15,21-21-15,0 1 0,-21-1 0,-1 22 16,22-43-16,0 0 16,0 0-16,22-21 15,-1 0-15,0 0 16,-21-21-16,21 0 16,0 0-16</inkml:trace>
  <inkml:trace contextRef="#ctx0" brushRef="#br0" timeOffset="6766.47">8022 995 0,'0'0'16,"-21"0"-16,0 0 0,21 21 15,21-21 17,21 0-32,-21 0 0,22 0 0,-1-21 15,0 0-15,1 0 0,20-1 16,1 1-16,-22 0 0,22 0 0,-1 0 15,1 0-15,84-22 16,-106 43-16,-21 0 0,0 0 16,1 0-16,-22 21 15,0 1-15,0 20 0,0-21 0,-43 64 16,43-43-16,-21 0 16,0-20-16,0 20 0,0 0 15,-1 1-15,22 20 0,0-42 0,0 43 16,0-43-1,43-21-15,-22 0 16,21 0-16,1 0 0,-1 0 16,0 0-16,22-21 0,-22 0 0,22-1 15,-22 1-15,43-42 16,-43 20-16,-21-20 0,0-22 16,-21 43-16,0-64 15,-21 85-15,-21-21 0,21 20 0,-22 1 16,1 21-16,-106 0 15,84 0-15,22 21 0,0 1 16,-1-1-16,22 0 0,0 0 16,0 21-16,21-20 0,0-1 0,0 0 15,21 0-15</inkml:trace>
  <inkml:trace contextRef="#ctx0" brushRef="#br0" timeOffset="7331.22">10520 762 0,'0'0'15,"0"-21"-15,0 0 0,21 0 16,0 21-16,0-22 0,22 22 16,-22-21-16,0 21 0,0 0 15,21 0-15,-20 21 0,20 1 16,64 83-16,-85-41 15,0-1-15,0 1 0,-21-22 16,0 149-16,0-149 16,0 0-16,0 1 0,-21-1 15,0 0-15,0 1 16,21-22-16,0-42 16,0 0-1,0-1-15,0-20 0,0 21 0,0-21 16,0-22-16,21 1 0,0-1 15,0 1-15,0-22 0,43-42 16,-22 63-16,-21 1 16,22 21-16,-22 20 0,0-20 0,0 21 15,0 21-15,1-21 0,-1 21 16,0 21 0,-21 0-16,21-21 0,-21 21 0,0 0 15,0 22-15,0-22 0,0 0 16,0 21-16,0 1 0,0-22 0</inkml:trace>
  <inkml:trace contextRef="#ctx0" brushRef="#br0" timeOffset="7639.6">11282 1334 0,'0'0'0,"0"21"0,0 0 0,21-21 16,0 0-16,0 0 15,0 0-15,1 0 0,-1-21 0,0 0 16,0-1-16,0 1 0,22-21 0,-22 21 15,0-22-15,0 22 0,0-21 16,0 21-16,1-22 0,-22 22 0,0 0 16,0 0-16,-22 21 15,1 21-15,-21 0 16,21 0-16,-22 1 0,22 20 16,-21 0-16,21-21 0,0 22 0,-1-22 15,1 21-15,21-21 0,0 22 16,0-1-16,0-21 0,0 0 15,64 1-15,-43-1 16,0-21-16,0 0 0,22 0 16,-1 0-16,-21 0 0,21 0 0,1-21 15,-22-1-15,21 22 0</inkml:trace>
  <inkml:trace contextRef="#ctx0" brushRef="#br0" timeOffset="7980.42">11980 1122 0,'0'-21'0,"0"42"0,0-63 0,0 20 15,0 1-15,0 0 0,0 0 16,0 0-16,0 0 0,0-1 0,21 1 16,1 21-16,-1 0 15,21 0-15,-21 0 0,22 21 16,-1 1-16,0-1 0,1 0 0,-1 21 16,-21-21-16,21 22 0,-20-22 15,20 42-15,-42-20 0,0-22 16,0 21-16,0-21 0,-21 43 15,0-43-15,-1-21 16,1 0-16,21 21 0,-21-21 16,0 0-16,0 0 15,21-21-15,0 0 0,0 0 16,0 0-16,0-1 0,0 1 16,0-21-16,0 21 0,21-43 15,0 43-15,0-21 0,22 21 16,-22-22-16,21 22 0,0 0 0,43-21 15,-64 20-15,64-20 16</inkml:trace>
  <inkml:trace contextRef="#ctx0" brushRef="#br0" timeOffset="8150.61">12975 910 0,'0'0'0,"0"21"0,0 1 0,0 20 0,0-21 16,0 21-16,0 1 0,-21-22 15,21 42-15,-21-20 0,0-22 16,21 0-16,-22 0 0,22 0 15,0 1-15,-21-1 0,21 0 16,0 0-16,0-42 31,0 0-31,21 0 16</inkml:trace>
  <inkml:trace contextRef="#ctx0" brushRef="#br0" timeOffset="8323.54">12996 720 0,'-63'-43'16,"42"43"-16,21 22 47,0-1-47,21 0 15,-21 0-15,21-21 0,-21 21 16,0 0-16</inkml:trace>
  <inkml:trace contextRef="#ctx0" brushRef="#br0" timeOffset="9579.29">13187 1291 0,'21'0'31,"0"-21"-16,21 21-15,-20-21 0,20 0 0,-21 0 16,21-22-16,1 22 0,-1-21 0,0-1 16,-20 1-16,20-21 0,21-22 15,-41 21-15,-1 1 16,-21 21-16,0 20 0,0 1 16,0 0-16,0 0 0,0 0 0,-21 21 31,21 21-31,-22 0 0,1 0 15,21 0-15,-21 22 0,0-1 0,21 22 16,-42 63-16,20-64 16,22 22-16,-63 126 15,42-147-15,0-1 0,-1 22 16,1 0-16,0-22 0,-21 85 16,21-63-16,-22 42 15,1-63-15,21-1 0,0-21 0,-1 22 16,1-1-16,0 86 15,0-128-15,21 21 0,0-21 16,0 0-16,21 1 0,0-1 0,0-21 16,1 0-16,20 0 0,43-43 15,-43 22-15,21-21 0,22-22 16,-21 22-16,-22 0 16,0-22-16,1 22 0,-1-22 0,-21 1 15,0-1-15,-21-20 0,0-1 16,0 22-16,-21-22 0,0 21 0,-21 1 15,-1-1-15,1 22 16,0 0-16,-22-1 0,-21 1 0,64 21 16,-21 0-16,21 21 15,21-21-15,21 21 16,0 0 0,21-22-16,-20 22 0,20 0 15,0 0-15,1-21 0,20 0 0,-21 21 16,1-21-16,-1 0 0,0 0 15,1-1-15,-1 1 0,0 0 0,22-21 16,-43 21-16,0-22 16,0 22-16,1 0 0,-22 0 0,21 0 15,-21-1-15,0 1 0,-21 21 32,-1 0-32,1 21 15,21 1-15,0-1 0,-21 0 16,21 0-16,-21 21 0,21-20 0,0 20 15,0-21-15,0 21 16,21-20-16,0-1 0,0 0 0,1 0 16,20 0-16,21-21 0,-20 0 15,-1 0-15,0 0 0,1 0 16,-1-21-16,0 21 0,43-63 16,-43 41-16,-20-20 0,20 21 15,-21-21-15,0-1 0,0 1 0,-21 21 16,0-22-16,22 22 0,-22 0 15,21 0-15,-21 0 16,0 42 0,0 0-1,0 21-15,0 1 0,0-1 16,0 0-16,0 1 0,0 20 0,-21 1 16,-1 42-16,1-43 15,21 1-15,-21-1 0,21 22 0,-21-22 16,0 1-16,0 20 0,21-20 0,-22-1 15,22 22-15,-21-21 0,21-1 16,-21 22-16,21 63 0,0-85 16,0 1-16,0-1 0,0 1 0,0-1 15,0-20-15,0-1 16,0 0-16,0-20 0,0 20 0,0-21 16,21-21-16,0-21 15,-21 0 1,0 0-16,0-22 0,0 1 0,0-22 15,-21 1-15,0-1 0,0-20 0,-21-64 16,20 63-16,22 0 16,0 1-16,0-1 0,0 0 0,0 22 15,0-22-15,22 22 0,-1-1 0,0 22 16,0-22-16,21 22 0,-20 0 16,-1-1-16,0 1 0,0 0 0,21-1 15,-20 22-15,-1-21 0,0-1 16,0 22-16,0-21 0</inkml:trace>
  <inkml:trace contextRef="#ctx0" brushRef="#br0" timeOffset="10061.11">16743 635 0,'0'0'0,"21"0"0,0-21 0,-21 0 16,0 0-16,0-1 0,-21 1 15,-21 21 1,-1 0-16,22 0 0,-21 0 0,-22 0 16,22 21-16,0 1 0,-1-1 15,-20 21-15,20-21 0,1 43 0,-21 20 16,20-20-16,22-22 15,-21 22-15,21-22 0,-1 22 0,22-22 16,0 0-16,0 1 0,0-1 0,0-21 16,22 0-16,20 0 0,-21 1 15,21-1-15,1-21 0,-1 0 0,22 0 16,-1 0-16,-21 0 0,22 0 16,-22 0-16,22-21 0,-22-1 0,0 1 15,1 0-15</inkml:trace>
  <inkml:trace contextRef="#ctx0" brushRef="#br0" timeOffset="10466.37">17314 699 0,'0'0'0,"0"-43"32,-21 43-32,-21 0 0,21 0 15,-1 0-15,-20 0 0,0 0 16,21 0-16,-22 0 0,22 21 0,-21 1 15,21-1-15,-1-21 0,1 21 0,21 0 16,0 0-16,0 22 16,0-22-16,0 0 0,0 0 15,0 0-15,21 0 0,1 1 0,41-1 16,-42 0-16,22 0 16,-22 0-16,21 0 0,-21 1 15,22-1-15,-22 0 0,0-21 0,-21 21 16,0 0-16,21-21 0,-21 21 15,-21 1-15,0-22 16,0 0-16,-22 0 0,1 21 16,0-21-16,-1 0 0,1 0 0,0 0 15,-1 0-15,1 0 0,0 0 16,-1 0-16,22 0 0,0-21 16,0 21-16,21-22 15,0 1 1,42 21-16,-21-21 0,22 0 15,-1 21-15</inkml:trace>
  <inkml:trace contextRef="#ctx0" brushRef="#br0" timeOffset="10844.16">18034 762 0,'0'0'0,"21"0"0,-21-21 16,0 0-16,0 0 0,-21 21 15,0 0-15,0 0 16,-1 0-16,1 0 0,0 0 16,-21 0-16,21 0 0,-22 0 15,22 21-15,0 0 0,0-21 16,0 21-16,21 0 0,0 0 16,0 1-16,21-1 0,0 0 15,0 0-15,21 0 0,22 22 16,-22-22-16,1 0 0,-1 0 0,-21 0 15,21 0-15,-20 1 0,-1-22 16,0 21-16,-21 0 0,0 0 16,0 0-16,-21-21 0,0 0 15,-1 21-15,-20-21 0,0 0 16,-43 0-16,43 0 0,-1 22 16,1-22-16,-21 0 0,41 0 15,-83 0-15,83 0 16,1 0-16,21-22 0,0 1 15,21-21-15</inkml:trace>
  <inkml:trace contextRef="#ctx0" brushRef="#br0" timeOffset="11661.9">19727 614 0,'0'0'0,"43"0"0,-22-21 16,0 0-16,0 21 16,0-22-16,-21 1 0,0 0 15,0 0-15,-21 21 16,0-21-16,0 21 16,-22 0-16,1 0 0,-85 42 15,64-21-15,20 22 0,1-22 16,0 21-16,-1-21 0,22 22 0,0-22 15,0 21-15,21-21 0,-21 0 16,21 1-16,0 20 0,21-21 0,0 0 16,0-21-16,0 21 0,64 1 15,-22-22-15,-20 0 16,84 0-16,-85 0 0,0 0 16,1 0-16,-1-22 0,-21 22 15,0-21-15,-42 21 16,-21 0-1,0 0-15,-1 21 0,-20 1 16,-1-1-16,22 0 0,-22 0 16,1 0-16,21 0 0,-43 22 15,64-22-15,-43 0 0,64 0 16,0 0-16,0 1 16,21-22-1,22 0-15,-22 0 0,21 0 16,1 0-16,20-22 0,-21 22 15,22-21-15,-1 0 0,-20 0 0,20 0 16,-20 0-16,-1-1 0,0 22 16,1 0-16,-22-21 0,0 21 0,0 0 15,-21 21-15,0 1 16,0-1-16,0 21 0,-21-21 0,0 22 16,0-22-16,-1 21 0,-20 43 15,21-64-15,0 21 0,-22 1 16,1 41-16,42-41 15,0-22-15,0 21 0,-21-21 16,21 0-16,0 1 0,0-1 16,21-21-1,-21-21 1,0-1-16,0 1 0</inkml:trace>
  <inkml:trace contextRef="#ctx0" brushRef="#br0" timeOffset="14787.46">1820 2815 0,'-42'-63'15,"42"42"1,0-1-16,0 1 15,21 42 17,0 1-32,0-1 15,1 0-15,-1 21 0,21 1 16,-21-1-16,22 0 0,-1 64 16,0-64-16,-21 1 0,1 20 15,-1-20-15,63 84 16,-84-106-16,22 0 0,-1 0 15,0 0-15,-21 0 0,0 1 0,21-22 16,-21-22 15,0 1-31,0-21 0,0 21 16,0-22-16,0 22 0,0-21 16</inkml:trace>
  <inkml:trace contextRef="#ctx0" brushRef="#br0" timeOffset="15066.49">2413 2709 0,'0'0'0,"0"-21"0,0 0 16,21 21-1,-21-21-15,-21 21 32,-21 21-32,20 0 0,-20 22 15,0-1-15,-1 0 0,-41 43 16,41-43-16,1 22 0,0-1 15,-1-20-15,1 20 0,0 1 16,21-22-16,-22 21 0,22-20 0,0-1 16,0-21-16,0 22 0,-1-1 15,22-21-15,22-21 32,-1 0-32,0-21 0,0 0 15,21-22-15,-20 22 0,-1-21 0</inkml:trace>
  <inkml:trace contextRef="#ctx0" brushRef="#br0" timeOffset="15366.7">2625 2921 0,'21'21'16,"-21"0"-16,0 22 15,0-22-15,0 21 0,0 1 16,0-1-16,0 21 0,0 1 0,21-1 15,-21 1-15,0-1 0,0 22 16,0-21-16,0 20 0,0-20 0,0 20 16,0 22-16,0-21 0,0 84 15,0-84-15,0 0 16,-42 63-16,42-64 0,-22 86 16,22-128-16,0 0 15,0 1-15,0-22 0,0 0 16,22-21-16,-1 0 15,0-21-15,-21-21 0,21 20 16,-21-20-16,21-64 0,-21 43 16</inkml:trace>
  <inkml:trace contextRef="#ctx0" brushRef="#br0" timeOffset="15702.33">2646 3154 0,'0'0'0,"0"-42"0,-21 20 0,21-20 16,0 0-16,0 21 0,0-1 16,0 1-16,21 0 0,21-21 15,-21 21-15,22-1 0,-22 22 16,21 0-16,0 0 0,22 0 16,-22 0-16,-21 0 0,43 43 15,-64-22-15,21 0 16,-21 21-16,0-20 0,0-1 0,0 0 15,-21 42-15,0-41 16,-22 20-16,22-21 0,0 0 16,-21 0-16,21 1 0,-1-22 0,1 21 15,0-21-15,42-21 47,0 21-31,1-22-16</inkml:trace>
  <inkml:trace contextRef="#ctx0" brushRef="#br0" timeOffset="16186.77">3556 2985 0,'0'0'0,"21"-22"0,0 22 0,-21-21 16,0 0-16,-21 0 15,0 21 1,0 0-16,0-21 0,-1 21 0,1 0 15,0 0-15,0 0 16,0 0-16,-43 63 0,43-42 16,-21 43-16,21-22 15,-1 1-15,1 41 0,21-41 16,-21-1-16,21 0 16,0-21-16,0 1 0,0-1 0,0 0 15,0 0-15,21-21 16,0 0-16,1 0 0,20-21 15,-21 0-15,21 0 0,-20-22 0,20 22 16,-21-21-16,21-1 0,22-41 16,-43 41-16,0-20 15,0 21-15,-21 20 0,22 1 16,-22 0-16,0 0 0,0 42 31,0 0-31,0 0 0,0 22 0,0-22 16,0 21-16,0 1 0,0-1 15,-22 43-15,22-43 0,0 0 16,0 22-16,0-43 16,0 0-16,22 0 0,-1-21 15,0 21-15,21-21 0,-21 0 16,1 0-16,-1-21 0,21 0 16,-21 0-16,0 0 0,22-64 15,-1 43-15,-21-1 0</inkml:trace>
  <inkml:trace contextRef="#ctx0" brushRef="#br0" timeOffset="16409.88">4191 2625 0,'0'0'0,"0"-21"0,0 21 31,-21 21-31,21 0 0,0 21 16,-21 43-16,21-43 0,0 1 15,-22 20-15,22 22 16,0-43-16,0 0 0,0 22 0,0-22 15,0 1-15,0-1 0,0-21 0,0 21 16,0-20-16,0-1 0,0 0 16,22-21-16,-1 0 15,0 0-15,0-21 0,0 0 16,0-22-16,1 22 0</inkml:trace>
  <inkml:trace contextRef="#ctx0" brushRef="#br0" timeOffset="16829.66">4572 2582 0,'0'0'0,"0"-21"16,0 0-16,0 42 16,-21 0-16,21 1 0,0 20 15,0 0-15,-21 1 0,21-1 16,-22 0-16,22 22 0,0-22 0,0 0 16,0 1-16,0-1 0,0 0 15,0 43-15,0-64 0,-21 43 16,21-22-16,0-21 15,0 0-15,0 1 16,-21-22-16,21-22 16,0 1-16,0 0 15,0 0-15,0-21 0,0-1 0,0 22 16,0-21-16,0-1 0,21 1 16,0 0-16,1-1 0,20 1 15,-21 21-15,21-21 0,1 20 0,-1 1 0,0 21 16,-20 0-16,20 0 0,0 0 15,1 21-15,-22 1 0,0 20 0,0-21 16,0 21-16,-21 1 0,0-22 16,0 21-16,0 1 0,0-1 15,-42 21-15,21-20 0,0-22 16,-1 0-16,1 0 0,0 0 16,0 1-16,0-22 0,0-22 15,21 1 1,-22 0-16,22 0 0,-21 0 0</inkml:trace>
  <inkml:trace contextRef="#ctx0" brushRef="#br0" timeOffset="17003.14">3831 2858 0,'0'0'0,"-21"21"15,42-21 1,0 0-16,0 0 0,22 0 15,-1-21-15,0 21 0,1-22 16,-22 1-16,21 21 0,1-21 0,-1 0 16,0 21-16,1-21 0,-22 0 0</inkml:trace>
  <inkml:trace contextRef="#ctx0" brushRef="#br0" timeOffset="17730.12">7218 2582 0,'-21'0'0,"42"0"0,-64 22 15,22-22-15,21 21 16,0-42 15,21-1-31,1 1 16,-1 0-16,0-21 0,0 21 0,0-22 15,22 22-15,-22-21 0,0 21 16,21-43-16,-21 22 0,-21 21 16,0-22-16,0 22 0,0 0 15,0 0-15,-42 21 16,21 0-16,0 0 0,-22 0 0,22 21 16,-21 0-16,0 0 0,-1 0 15,1 22-15,0-1 0,-22 43 16,22-43-16,21 22 0,-1-22 15,1 0-15,21 1 0,0 20 16,0-42-16,21 0 0,1 1 16,20-22-16,-21 21 0,21-21 0,43 0 15,-43 0-15,43 0 16,-64 0-16,22-21 0,-22 21 16,0 0-16,-21-22 0,-21 22 15,0 0 1,-1 0-16,-20 0 0,-21 0 15,-43 43-15,63-22 0,-20 0 16,-22 21-16,43 1 16,0-22-16,-1 21 0,22 1 0,21-22 15,0 21-15,0-21 0,0 0 16,21 22-16,0-22 0,1-21 16,20 21-16,-21-21 0,43 0 15,-22 0-15,0 0 0,22 0 0,42-42 16,-64 21-16,0 21 0,22-22 15,-22-20-15,0 21 0,43-21 16,-43 20-16</inkml:trace>
  <inkml:trace contextRef="#ctx0" brushRef="#br0" timeOffset="17939">7620 2709 0,'-21'0'0,"42"0"0,-42-21 0,21 42 47,0 1-47,42 20 0,-21-21 15,0 0-15,1 22 0,20-22 0,-21 0 16,0 21-16,43 1 0,-43-22 16,0 0-16,0 0 0,0 0 15,-21 0-15,22-21 0,-1 0 32,-21-21-17,21 0-15,-21 0 0,21 0 0</inkml:trace>
  <inkml:trace contextRef="#ctx0" brushRef="#br0" timeOffset="18143.29">8149 2582 0,'0'0'0,"-63"22"15,41-1 1,1 21-16,-21-21 0,0 0 0,20 22 16,-20-1-16,-21-21 0,20 22 15,1-1-15,0 0 0,-1-21 16,-20 64-16,20-64 0,22 22 15,21-22-15,0 0 0,0 0 16,21-21 0,1 0-16,20 0 0,0-21 15,22 0-15,42-43 0</inkml:trace>
  <inkml:trace contextRef="#ctx0" brushRef="#br0" timeOffset="18430.87">8424 2667 0,'0'0'0,"0"21"16,-21 0 0,21 1-16,-21 20 0,0 21 15,21-20-15,0 63 16,0-43-16,-21 1 0,21-1 16,-43 106-16,43-84 0,-21 0 15,0-1-15,0 1 0,0 0 16,-1 84-16,1-63 0,0-21 15,0-22-15,0 22 0,0-22 0,21 1 16,0-1-16,-22 1 0,22-22 16,0 0-16,0-20 0,-21 20 0,21-21 15,21-42 17,1 0-32,-1 0 0,0-22 0,0 1 15,0 0-15</inkml:trace>
  <inkml:trace contextRef="#ctx0" brushRef="#br0" timeOffset="18777.97">8403 2858 0,'0'0'0,"0"-43"0,-21 1 0,21 0 0,0-1 16,0 1-16,0 0 0,0-1 15,0 1-15,0 21 0,21-22 0,0 22 16,43-42-16,-22 63 15,0-21-15,22 21 0,-1 0 16,-20 0-16,20 21 0,-20 0 0,-1 21 16,0 1-16,-21 20 0,1-21 15,-22 1-15,0 20 0,-22-20 16,-20-1-16,21 0 0,-21 1 0,-1-1 16,1-21-16,-22 0 0,-20 43 15,41-64-15,22 21 0,-42 0 16,20-21-16,22 0 0,0 0 15,0 0-15,21-21 16,0 0 0,21 21-16,0-21 15,0 21-15,22-22 0,-22 1 0,21 0 16,1 0-16,-1 0 0</inkml:trace>
  <inkml:trace contextRef="#ctx0" brushRef="#br0" timeOffset="19187.14">9080 2773 0,'-42'0'31,"42"-21"-31,-21 0 0,21-1 16,0 1-16,0 0 16,0 0-16,21 0 0,0 0 15,0-1-15,22 22 0,-22 0 0,0-21 16,21 21-16,-20 0 0,41 0 15,-42 21-15,0 1 0,1-1 16,20 21-16,-21-21 0,0 85 16,-21-64-16,0 1 15,0-22-15,0 21 0,0-21 0,-21 22 16,0-22-16,0 0 0,21 0 16,-21-21-1,21-21 1,0 0-16,0 0 0,0 0 15,21-22-15,-21 22 0,21 0 16,0-21-16,-21 20 0,21-20 16,0 21-16,-21-21 0,22 20 15,-1-20-15,0 21 0,0 0 0,0 0 16,0-1-16,1 22 0,-1 0 16,0 0-16,0 0 0,0 0 15,0 0-15,1 0 0,-22 22 0</inkml:trace>
  <inkml:trace contextRef="#ctx0" brushRef="#br0" timeOffset="21226.57">9800 2921 0,'0'21'0,"0"-42"0,0 63 0,21-42 31,0 0-15,1 0-16,-22-21 0,21 21 15,0-21-15,0 0 0,21 0 16,-20 0-16,-1-22 0,0 22 0,42-64 15,-63 64 1,0 0-16,0 0 0,0 0 16,0 0-16,-21 21 0,0 0 15,0 0-15,-21 21 16,20 0-16,-41 42 16,42-41-16,0 20 0,-1-21 0,1 21 15,0-20-15,21 41 16,0-42-16,0 22 0,0-22 0,0 0 15,0 0-15,21 0 0,0 0 16,1-21-16,-1 22 0,21-22 0,-21 0 16,22 0-16,-1 0 0,21 0 0,22-22 15,-43 1-15,64 0 16,-63 0-16,-1-21 0,0 20 16,-21-20-16,22 0 0,-22 21 0,21-22 15,-21 1-15,1 21 16,-22-22-16,0 1 0,0 21 15,-22 21 1,1 21 0,21 21-16,-42 1 0,42-22 15,0 42-15,0-20 16,0-22-16,0 0 0,0 21 16,0-20-16,0-1 0,0 0 15,0 0-15,21 0 0,-21 0 31,0-42-15,-21 21 0,0-21-16,0 21 0,21-21 15,-22 21-15,1 0 0,0 0 16,0 0 0,0 0-16,21 21 15,0 0-15,0 0 16,0 1-16,21-22 15,0 0-15,21 21 0,1-21 16,-22 0-16,0 0 16,21 0-16,64 0 0,-63-21 15,-1-1-15,0 22 0,22-21 16,-22 0-16,43-42 16,-43 41-16,0-20 0,1 21 0,-22-21 15,21-1-15,-42 22 0,0-21 16,0 21-16,0-1 0,0-20 15,-21 21-15,0 21 0,-43 0 16,43 21-16,0 0 0,-21 22 16,21-22-16,21 21 0,-22 22 15,22-43-15,0 21 16,0-21-16,0 0 0,0 22 0,22-1 16,-1-21-16,-21 0 0,42 1 15,-21-1-15,0-21 16,-21 21-16,0-42 47,0 0-47,0-1 0,0 1 15,-21 21-15,21-21 0,-21 0 0,0 21 32,21 21-17,0 0-15,0 0 16,21-21-16,0 0 15,-21 22-15,21-22 0,1 0 0,-1 0 16,21 0-16,0 0 16,1 0-16,-22 0 0,0 0 0,64-22 15,-64 22-15,0-21 16,43-21-16,-43 21 16,21-22-16,-21 22 0,0-21 0,43-64 15,-64 64-15,0 21 16,21-1-16,-21 1 0,0 0 15,0 42 1,0 0-16,0 1 16,0-1-16,-21 21 0,21-21 15,0 0-15,-21 43 0,21-43 16,0 0-16,0 22 16,0-22-16,0 0 0,0 0 15,21 0-15,0-21 16,0 0-16,22 0 15,-22 0-15,0 0 0,0-21 0,21 0 16,-20 21-16,20-21 0,-21 0 0,43-43 16,-43 43-16,42-21 15,-42-1-15,1 22 16,-22 0-16,0 42 31,-22-21-31,1 21 0,0 0 0,0 1 16,0 41-16,0-42 15,-1 22-15,22-22 16,0 0-16,0 0 0,0 0 16,22-21-16,-1 0 15,0 21-15,21-21 0,-21 0 0,22 0 16,-22 0-16,21 0 0,-21-21 16,22 21-16,-22-21 0,0 0 15,21 0-15,-20 0 0,-1-64 16,0 64-16,-21-22 0,0 1 15,0 21-15,-42-64 16,-1 64-16,22 0 0,-42 21 16,20 0-16,-41 0 15,62 21-15,22 0 16,0 0 0,22-21-16,20 0 0,-21 0 15,43 0-15,-22 0 0,0 0 16,43 0-16,-43 0 15,1 0-15,-1 0 0,0 0 16,43 0-16,-64 22 16,-21-1-16,21 0 0,-21 0 15,0 0-15,0 22 0,0-22 16,0 0-16,-21 21 0,21-21 16,-21 1-16,21-1 15,-21 0-15,0 0 0,21 0 16,-22-21-16,22 21 0,0 1 15,-21-22-15,21-22 32,0 1-17,0 0-15,0 0 0,43-21 16,-22 20-16,0-20 0,0 21 16,21-21-16,-20-1 0,20 1 15,0 0-15,1-1 0,-1 1 16,0 21-16,22-22 0,-22 43 15,85-21-15,-85 21 0,1 21 16,-1 1-16,22 41 0,-43-21 16,0 1-16,-21-1 0,0-21 15,0 22-15,0-1 0,0-21 0,0 21 16,-21-20-16,0 20 0,-1-21 0,1 0 16,0 0-16,0-21 15,0 22-15,0-22 0,-22 0 16,22 0-16,0 0 0,-21 0 15,-1 0-15,22 0 0,0-22 16</inkml:trace>
  <inkml:trace contextRef="#ctx0" brushRef="#br0" timeOffset="21407.41">11959 2455 0,'0'0'0,"-21"0"0,21 22 32,21-22-17,0 0-15,0 0 0,1 0 16</inkml:trace>
  <inkml:trace contextRef="#ctx0" brushRef="#br0" timeOffset="21858.88">15473 2646 0,'0'21'32,"0"0"-32,0 0 0,-21 22 15,-1-22-15,1 0 0,0 43 16,0-22-16,0-21 0,21 21 16,-21-20-16,21-1 0,-22 0 15,22 0-15,0 0 0,-21-21 16,21-21-1,21 0 1,1 0-16</inkml:trace>
  <inkml:trace contextRef="#ctx0" brushRef="#br0" timeOffset="22185.14">15367 2223 0,'-21'0'0,"42"0"0,-63 0 0,20 0 15,1 0-15,0 21 0,0-21 16,21 21-16,0 0 0,0 0 16,0 0-16,0 1 0,21-22 15,0 0-15,0 0 0,22 0 16,-1 0-16,0 0 0,1 0 0,-22 0 16,21 0-16,-21-22 0,22 1 15,-43 0-15,0 0 16,0-21-16,-21 20 15,-22 1-15,22 0 0,0 0 0,-21 0 16,-22 21-16,43 0 16,-21 0-16,-1 0 0,22 21 15,0 0-15,-21 21 0,20 1 16,22-22-16,0 0 0,0 21 16,0 1-16,22-22 0,-1 0 15,0 21-15,21-20 0</inkml:trace>
  <inkml:trace contextRef="#ctx0" brushRef="#br0" timeOffset="22607.15">15854 2582 0,'0'0'0,"0"22"0,0-1 16,0 0-16,0 0 0,0 0 16,0 0-16,-21 22 15,21-22-15,0 0 0,0 0 0,0 0 16,0 22-16,0-1 15,0-21-15,0 0 0,0 1 0,0-1 16,0 0-16,0 0 16,-22-21-1,22-21 1,0 0-16,0-22 16,0 22-16,0-42 15,0 42-15,0-22 0,0 1 0,22 0 16,-1-22-16,0 22 0,0-1 15,0 1-15,22 0 0,126-43 16,-106 85-16,1 0 16,-1 0-16,1 0 0,-1 21 0,43 43 15,-63-22-15,-1 0 0,-21 1 16,0 20-16,-21 64 16,-21-84-16,0-22 0,0 21 15,-22-21-15,22 0 0,-21 22 16,-22-22-16,43 0 15,-21 0-15</inkml:trace>
  <inkml:trace contextRef="#ctx0" brushRef="#br0" timeOffset="23059.78">18013 2371 0,'0'0'0,"21"-21"0,42-64 31,-84 85-15,-21 0-16,-22 0 16,43 21-16,-21 21 0,0-20 15,-1 20-15,1 21 0,-22 43 16,43-42-16,-21-22 0,21 22 15,21-22-15,0 21 0,0-20 0,0 20 16,0-20-16,21-22 0,0 0 16,0 0-16,22 0 0,20-21 15,-21 0-15,1 0 0,63 0 16,-64-21-16,21-21 0,1 21 16,-22-22-16,22 22 0,-22-42 15</inkml:trace>
  <inkml:trace contextRef="#ctx0" brushRef="#br0" timeOffset="23488.33">18584 2138 0,'0'0'0,"0"-21"16,-21 21-1,0 0-15,0 21 0,0 0 0,-1 21 16,-20 1-16,0 63 0,21-43 16,-1 1-16,1-1 0,0 1 15,0-1-15,21 1 0,-21 41 16,21-62-16,-21 20 15,21-20-15,0-22 0,0 21 16,0-63 15,0 0-31,21 0 16,0-22-16,-21 22 0,21-21 16,0-1-16,0-20 0,1 21 0,20-1 15,21-41-15,-41 41 0,62 1 16,-63 42-16,22 0 15,-1 0-15,-21 0 0,0 21 0,1 0 16,-1 0-16,0 22 16,-21-1-16,0 85 0,0-85 15,-21 1-15,0-1 0,-1-21 16,1 22-16,0-22 0,0 0 16,21 0-16,-21 0 0,0 0 15,42-21 1,0 0-1,21 0-15,-21-21 0,22 0 16,-1 0-16,0 0 0,-20 0 0</inkml:trace>
  <inkml:trace contextRef="#ctx0" brushRef="#br0" timeOffset="23851.24">19156 2646 0,'0'0'0,"0"-21"0,0-43 31,0 43-31,21 21 16,0 0-16,0 0 16,0 21-16,1 0 0,20 1 0,-21-1 15,21 0-15,-20 21 0,-1-21 16,0 22-16,21-22 0,-21 21 0,-21-21 16,0 22-16,0-22 0,0 0 15,0 0-15,0 0 0,0 22 16,-21-43-16,0 0 0,0 0 15,0 0 1,21-21-16,0-1 16,0 1-16,0 0 0,0 0 15,0-21-15,21-1 0,0 1 0,0 21 16,0-22-16,1 1 0,-1 0 16,0 21-16,0-1 0,0 1 0,0 0 15,22 0-15,-22 21 0,0 0 0,0 0 16,0 0-16,1 0 0,-1 0 15,0 0-15,0 21 0,0-21 0,0 21 16</inkml:trace>
  <inkml:trace contextRef="#ctx0" brushRef="#br0" timeOffset="24708.79">20108 2625 0,'0'21'0,"-42"21"31,21-21-31,0 1 0,-1-1 0,1-21 0,0 21 15,0 0-15,0 0 0,21 0 16,0 1-16,0-1 0,0 0 0,0 0 16,0 0-16,21-21 0,0 0 15,0 0-15,22 0 16,-22 0-16,0 0 0,0 0 16,0-21-16,0 0 0,22 0 15,-43 0-15,0-22 16,21-20-16,-21 20 0,0 1 15,0-21-15,0 20 0,0 1 0,0 0 16,0-1-16,0 22 0,0 0 16,0 0-16,21 21 15,0 0-15,0 0 16,1 21-16,20 0 0,-21 21 16,0 1-16,22-1 0,-22 0 15,0 1-15,0-1 0,0-21 0,-21 22 16,0-1-16,21 0 0,-21 22 15,0-43-15,0 0 0,0 0 0,0 0 16,-21-21 0,0 0-1,0 0-15,21-21 16,0 0-16,0 0 16,0-21-16,21 20 0,0 1 0,0-21 15,22 0-15,-22-1 0,21 1 16,-21 0-16,22-1 0,-1 1 0,0 21 15,-20 0-15,20-1 0,-21 22 16,21 0-16,1 22 0,-43-1 16,21 0-16,-21 0 0,0 21 15,0 1-15,0-22 0,0 21 0,0 1 16,0-22-16,0 21 16,0-21-16,0 0 0,-21 1 0,21-1 15,0 0-15,0 0 0,0 0 16,-21-21-16,-1-21 31,22 0-31,0 0 16,0 0-16,22-22 0,-1 22 0,0-21 15,0-1-15,21 1 0,-20 0 16,20-1-16,0 1 0,1 0 0,41-22 16,-63 43-16,22 0 0,-1 21 15,-21 0-15,0 0 0,1 21 16,-1 0-16,0 22 0,-21-1 15,0 0-15,0-21 0,0 22 0,0-1 16,-21 0-16,21 1 0,-21-1 16,-1-21-16,1 22 0,0-22 0,0 0 15,0 0-15,21 0 16,-21-21-16,-1 0 16,44 0-1,-1-21 1,0 0-16,21 0 0,-21 0 0</inkml:trace>
  <inkml:trace contextRef="#ctx0" brushRef="#br0" timeOffset="25077.51">21717 2688 0,'0'0'0,"0"21"32,21-21-32,0 0 15,0 0-15,1 0 0,-1 0 16,0 0-16,21 0 0,-21-21 15,1 21-15,20-21 0,-21 0 0,0 21 16,0-21-16,1-22 0,-1 22 16,0-21-16,-21 21 0,0-22 0,0 22 15,0-42-15,-21 63 16,-22 0-16,22 0 0,-21 21 16,0 0-16,-1 21 0,-20 1 15,20-1-15,-41 64 16,63-64-16,-1 1 0,22-1 0,0 0 15,0-21-15,0 22 0,22-22 16,20 0-16,-21 0 0,21-21 0,22 21 16,-22-21-16,22 0 0,42 0 15,-64 0-15,21 0 0,22-21 16,-43 0-16,1 0 0,-22 0 16,21 0-16,1-1 0,-22 1 15,0 0-15,-21-21 0,-21-1 16</inkml:trace>
  <inkml:trace contextRef="#ctx0" brushRef="#br0" timeOffset="25549.74">13568 3641 0,'0'21'16,"0"0"-16,0 0 0,0 22 16,-21-1-16,21 0 15,0 22-15,-22-1 0,22 1 0,-21 20 16,21-20-16,-21-1 0,0 1 15,21-1-15,-21 1 0,0 21 16,21-43-16,-22 0 0,1 22 16,0-43-16,21 0 0,0 0 15,0-42 1,0 0-16,21 0 16,-21-22-16,0 22 0</inkml:trace>
  <inkml:trace contextRef="#ctx0" brushRef="#br0" timeOffset="26047.38">13293 3895 0,'0'0'0,"0"-43"16,0 22-16,0-42 0,0 42 15,42-1-15,-21 1 0,0 0 16,22 0-16,41 0 0,-41 0 16,20 21-16,-21 0 0,1 0 15,20 0-15,1 42 16,-22-21-16,-21 21 0,-21-20 0,0 20 15,0 0-15,-21 1 0,0-1 0,-21 21 16,20-20-16,-41-1 0,-22 43 16,43-43-16,0-21 0,-1 22 15,1-22-15,21 0 0,0 0 16,-22-21-16,64-21 31,1 0-31,20 0 0,0-1 16,1 1-16,-1 0 0,0 21 0,22 0 15,-22 0-15,22 0 0,-1 0 16,-21 21-16,22 0 0,-22 1 16,1-1-16,20 42 0,-42-20 0,-21-22 15,0 21-15,-21 0 16,-21 1-16,21-22 0,-43 21 0,22-21 0,-1 22 16,1-22-16,-21 0 0,20 0 15,1 0-15,21-21 0,-22 0 16,1 0-16,21 0 0,-21 0 0,20 0 15,-20 0-15,21-21 0,-21 0 16,20 0-16,1 0 0,-21 0 0,21-1 16,0 1-16,21 0 0,0 0 0,0-21 15,0 20-15,0 1 16,21 21-16,21-21 0,0 0 0,43-21 16,-21 20-16</inkml:trace>
  <inkml:trace contextRef="#ctx0" brushRef="#br0" timeOffset="26411.53">14224 4233 0,'0'-21'0,"0"42"0,0-63 16,0 21-16,0 0 15,0 0-15,0-1 0,0 1 16,0 0-16,21 21 0,43-21 15,-43 21-15,0 0 0,0 21 16,21 0-16,-20 0 0,41 64 16,-21-64-16,-20 22 0,-22-1 15,0 0-15,0 1 0,0-22 16,0 21-16,0-21 0,0 0 0,-22 22 16,1-43-16,21 21 15,-21-21 1,21-21-16,0 0 0,0-1 15,0-20-15,0 21 0,21 0 16,0-22-16,1 22 0,-1-21 16,-21 0-16,21-1 0,0 22 0,0-21 15,0 21-15,1-1 0,-1-20 16,42 0-16,-42 21 0</inkml:trace>
  <inkml:trace contextRef="#ctx0" brushRef="#br0" timeOffset="26778.76">15007 3937 0,'-42'85'16,"21"-64"-16,-1 21 16,1 1-16,21-1 0,-21 0 0,0 1 15,0-1-15,0 0 0,21 1 16,0-1-16,-22-21 0,22 21 0,0-20 16,0-1-16,0 0 0,0 0 0,22 0 15,-1-21-15,0 0 0,0 0 16,43 0-16,-22 0 0,43 0 15,-43-21-15,0 0 16,1 0-16,-1 0 0,-21-1 16,43-62-16,-43 41 0,0 1 15,-21-21-15,0 20 0,0-20 16,0 20-16,-42-20 0,20 21 0,1 20 16,-21 1-16,0 0 0,-1 0 15,1 21-15,0 0 0,-1 21 0,1 0 16,21 0-16,-22 1 0,-20 62 15,42-41-15,0-1 0,-1 0 16,22 1-16,0-1 0,0 43 16,0-64-16,22 0 0,41 21 15,-21-42-15,1 0 16,20 0-16,-20 0 0</inkml:trace>
  <inkml:trace contextRef="#ctx0" brushRef="#br0" timeOffset="27343.26">15769 4064 0,'21'-21'16,"-42"42"-16,42-84 0,-21 41 0,0 1 16,0 42-1,-21-21-15,21 43 0,-21-22 0,0 21 16,21 1-16,0-1 0,0 0 16,-21 1-16,21-1 0,-22 0 15,22 1-15,0-1 0,0 21 16,0-41-16,0-1 15,0 0-15,22-21 0,-1 0 0,0 0 16,0 0-16,0 0 0,0 0 16,1-21-16,-1 0 0,42-22 15,-42 22-15,1 0 0,20-64 16,-21 64-16,0-21 16,0-1-16,-21 22 0,0 0 0,22 0 15,-22 42 1,0 21-16,0-20 15,-22-1-15,22 21 0,0-21 16,-21 22-16,21 20 0,0-42 16,0 22-16,21-22 15,43 0-15,-43-21 16,21 0-16,-20 0 0,20 0 16,0 0-16,1 0 0,-1 0 0,-21-21 15,21 0-15,22-22 16,-43 22-16,21-21 0,-20-43 15,-22 22-15,0 20 0,0-20 16,0-1-16,0 22 0,-22-43 16,1 43-16,0 21 0,0 0 15,0 21-15,0 0 16,-1 0-16,22 21 0,-21-21 16,21 21-16,-21 21 0,21-21 0,0 1 15,0 20-15,0-21 16,21 0-16,22-21 0,-22 0 0,21 0 15,0 0-15,1 0 0</inkml:trace>
  <inkml:trace contextRef="#ctx0" brushRef="#br0" timeOffset="27702.71">17103 4001 0,'0'0'0,"42"-22"16,-21 1-16,21 0 0,-20 0 16,-107 21 15,43 0-31,-1 21 0,-20 21 15,20-20-15,22 20 0,-21-21 16,21 0-16,21 0 0,0 22 16,0-22-16,0 0 0,42 0 15,-21 0-15,0-21 0,43 22 16,-22-1-16,-21 0 0,43 0 16,-43 0-16,43 0 15,-64 1-15,21-1 0,-21 0 16,0 0-16,0 0 15,-21-21-15,-1 0 16,1 0-16,-21 0 0,21 21 0,-22-21 16,1 0-16,21 0 0,-21 0 0,-1 0 15,1 0-15,0 0 0,20 0 16,1-21-16,0 21 0,21-21 16,0 0-16,21 0 15,0 0-15,1-1 0,-1 22 16,21-21-16,0 0 0</inkml:trace>
  <inkml:trace contextRef="#ctx0" brushRef="#br0" timeOffset="28019.98">17611 4233 0,'21'-21'0,"-42"42"0,84-42 0,-42 0 16,0 0-16,1 21 0,-1-21 0,21 0 15,-21-22-15,0 1 16,22-22-16,-43 43 0,0-21 15,0 0-15,0 20 0,0 1 16,-21 21 0,-1 0-16,1 21 0,0 1 15,0-1-15,0 21 0,-22 0 16,22 1-16,-21 41 16,21-41-16,21-1 0,0-21 15,0 22-15,0-1 0,0-21 0,0 0 16,21 0-16,0 1 0,21-1 15,1-21-15,-22 21 0,21-21 16,1 0-16,-22 0 0,21 0 0,0 0 16,-20 0-16,20-21 0,-21 21 15,21-21-15,-20-1 0,20 1 0</inkml:trace>
  <inkml:trace contextRef="#ctx0" brushRef="#br0" timeOffset="28393.94">18373 4043 0,'0'-21'0,"0"42"0,0-85 16,0 43-16,0 0 0,0 0 0,0 0 15,0 0 1,21-1-16,0 22 0,0 0 16,43 0-16,-22 0 15,0 0-15,64 0 0,-64 22 16,1-22-16,-1 21 0,0 21 0,1-21 16,-22 22-16,0-1 0,0 0 15,-21 1-15,0-22 0,0 21 16,0 0-16,-21 1 0,0-1 15,0-21-15,0 0 0,-1 22 0,-41-22 16,42 0-16,-22-21 0,22 0 16,0 0-16,21-21 15,0 0 1,0 0-16,21-22 0,0 22 16,1-21-16,20-1 0,0 1 0,1-21 15,62-43-15,-41 63 16,42-62-16,-43 83 0,1-20 15,20 0-15,-41 21 0,-22 21 16,21 0-16,-21 0 0,1 0 16,-22 21-1,-43 0-15</inkml:trace>
  <inkml:trace contextRef="#ctx0" brushRef="#br0" timeOffset="29587.78">4974 1926 0,'0'0'0,"-63"0"15,-1 0-15,1 0 0,20 0 0,1 0 16,0 0-16,-1 21 0,22-21 15,-21 0-15,21 0 0,21 22 32,21-22-17,21 0-15,0 21 0,1-21 16,-1 0-16,22 0 0,-1 0 16,22 0-16,-22 0 0,128 0 15,-107 0-15,149 0 16,-127 0-16,148 0 15,-127 0-15,0 0 0,0 0 0,169-21 16,-147 21-16,147 0 16,-148 0-16,21-22 0,170 22 15,-170-21-15,212 21 16,-190 0-16,21-21 0,-1 21 16,-20 0-16,20 0 0,1 0 0,21-21 15,-21 21-15,-1 0 0,22 0 16,212-21-16,-213 21 0,1 0 15,0-21-15,21 21 0,-21-22 16,529 1-16,-508 21 16,0 0-16,21-21 0,-21 21 15,0 0-15,0-21 0,21 21 0,-21 0 16,0 0-16,0 0 0,-21-21 16,21 21-16,-21 0 0,0 0 15,0 0-15,-22 0 0,22 0 16,-21 0-16,-1 0 0,-20 0 15,-1 0-15,1 0 0,-1-21 0,-20 21 16,-1 0-16,-21 0 0,-21-22 0,0 22 16,-21 0-16,-21 0 0,-1 0 15,-20-21-15,-1 21 0,-20 0 0,-1 0 16,0 0-16,-20 0 0,-1 0 16,0 0-16,0-21 0,-42 21 31,-21 0-31,20 0 15,-20 0-15</inkml:trace>
  <inkml:trace contextRef="#ctx0" brushRef="#br0" timeOffset="30687">3048 3979 0,'0'-21'15,"21"21"32,0 0-47,0 0 16,22 0-16,-1 0 15,0 0-15,1 0 0,41 0 0,65 0 16,-44 0-16,1 0 0,0 0 16,0 0-16,0 0 0,21 0 15,0 0-15,0 0 0,21-21 0,0 21 16,-21 0-16,21 0 0,149-21 16,-149 21-16,21 0 0,149-21 15,-149 21-15,0 0 16,22 0-16,-1-21 0,-20 21 0,20 0 15,1 0-15,20-22 0,-20 22 0,20 0 16,1 0-16,0-21 0,-1 21 16,22-21-16,-21 21 0,21 0 0,0 0 15,-1-21-15,1 21 0,21 0 16,-21 0-16,0 0 0,0 0 0,21-21 16,-21 21-16,253 0 15,-253 0-15,21-21 0,-21 21 16,21 0-16,0 0 0,-21-22 0,21 1 15,0 21-15,0-21 0,-21 21 16,21-21-16,-21 0 0,21 0 0,0 21 16,-22-22-16,22 1 0,0 0 15,-21 0-15,0 21 0,487-42 16,-487 20-16,-22 22 0,1-21 16,0 21-16,-22 0 0,1-21 15,-1 0-15,-21 21 0,1 0 0,-1 0 16,-21-21-16,0 21 0,1 0 15,-22-21-15,-22 21 0,1 0 16,-21-22-16,-22 22 0,1 0 16,-22 0-16,1-21 0,-22 21 0,0-21 15,0 21-15,-42 0 16,-21 0 0,-1 0-16,1 0 0,-22 0 15,-20 21-15,-1 0 0</inkml:trace>
  <inkml:trace contextRef="#ctx0" brushRef="#br0" timeOffset="31458.76">12107 5546 0,'-21'0'0,"42"0"0,-63 0 31,42-21-31,-21 21 15,42 0 48,21 21-63,-21-21 0,22 0 16,-1 0-16,22 0 0,-1 0 0,1 21 15,-1-21-15,22 0 16,-1 0-16,1 0 0,21 0 0,21 0 15,0 0-15,0 0 0,148 0 16,-106 0-16,1 0 0,232-21 16,-190 21-16,232 0 15,-211 0-15,0 0 0,254 0 16,-255 0-16,1 0 0,0-21 16,0 21-16,0 0 0,211 0 15,-253 0-15,20 0 0,-20-22 16,-1 22-16,-20 0 0,-1 0 15,127-21-15,-169 21 0,-21 0 16,0 0-16,0 0 0,-21-21 0,20 21 16,-62 0-16,-1 0 15,-21 0-15,0 0 0,1 0 16,-22-21 15,-22 21-15,1 0-16,0-21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41:45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9991 0,'0'21'31,"21"0"-31,-21 0 16,21 0 0,-21 1-1,-21-22 1,0 0-16</inkml:trace>
  <inkml:trace contextRef="#ctx0" brushRef="#br1" timeOffset="5435.17">0 10583 0,'0'-21'0,"0"0"110,0 0-95,0 0-15</inkml:trace>
  <inkml:trace contextRef="#ctx0" brushRef="#br1" timeOffset="6604.74">402 8573 0,'0'0'0,"0"-22"16,0 44 62,0-1-62,0 0-16,0 21 0,0-21 15,0 22-15,0 20 16,0-20-16,21 41 15,-21-41-15,0-1 0,0-21 0,21 21 16,-21 1-16,22-22 0,-22 0 16,0 0-16,0 0 0,21 1 15,-21-1-15,21-21 0,0 0 0,-21 21 16,21-21-16,0 0 0,1 0 16,-1-21-16,21 21 0,106-127 15,-84 84-15,20-20 16,1-22-16,21 22 0,0-22 0,0 0 15,21 22-15,-22-22 0,22 1 16,85-43-16,-106 63 0,0 1 16,-22 20-16,-20 1 15,21 0-15,-1-1 0,-41 22 16,-22 0-16,0 21 0,-21-21 16,21 21-16,-21-21 31,-21 21 0,21 21-31,-21-21 16,0 21-16,-1 0 0,1 0 15,0 0-15</inkml:trace>
  <inkml:trace contextRef="#ctx0" brushRef="#br1" timeOffset="7323.23">423 10160 0,'0'0'0,"0"-21"0,0 0 16,0 0-1,21 21 32,-21 21-47,22 0 16,-22 0-16,0 21 0,0-20 16,0 20-16,0 64 0,21-64 15,-21 22-15,0-22 16,21 21-16,-21-20 0,0-1 0,0 22 15,0-22-15,0-21 0,21 43 16,0-43-16,0 0 0,-21 0 16,22 0-16,-1-21 0,0 0 0,0 0 15,0 0-15,0 0 0,22 0 16,-1-21-16,22-21 0,41-22 16,-20 1-16,0 20 0,21-20 15,-22-22-15,22 22 0,106-85 16,-106 84-16,-1 22 0,1-22 15,0 22-15,-21 0 0,-1-1 16,65 1-16,-107 21 0,21-22 16,-20 43-16,-22 0 15,0-21-15,-21 0 94</inkml:trace>
  <inkml:trace contextRef="#ctx0" brushRef="#br1" timeOffset="10815.33">13801 7620 0,'-22'0'0,"44"0"312,-44 0-140,22-21-172,0 0 16,0 0-1,0-1-15,22 22 16,-1 0-16,-21-21 0,21 21 0,0 0 16,0 0-16,22-21 0,-22 21 15,21-21-15,-21 21 0,22 0 0,-1 0 16,0 0-16,1 0 0,20 0 15,-21 0-15,1 0 0,-22 0 16,0 0-16,21 0 0,-42 21 0,22-21 16,-1 21-16,-21 0 15,0 1-15,0 20 0,0-21 16,0 0-16,0 0 0,-21 1 16,-1 20-16,1-21 0,0 0 0,0 0 15,0 22-15,-22 20 0,1-20 16,21-22-16,0 21 0,0 0 15,-22 1-15,-20 41 16,42-41-16,-22-1 0,1 0 0,21 1 16,-22-22-16,22 21 0,-21 22 15,21-22-15,0-21 0,-1 43 16,22-43-16,0 21 0,0-21 16,0 22-16,0-22 0,0 21 15,22-21-15,-1 1 0,0-1 16,0 0-16,0 0 0,22-21 0,-22 21 15,0-21-15,0 0 0,21 0 16,1 0-16,-1 0 0,-21-21 16,64 0-16,-64 0 15,43 0-15,-22-1 0,-21 1 16,0 0-16,0 0 0,-21 0 16,-21 21 15,0 0-31,0 0 0,0 21 15,0-21-15,-1 21 0,1 0 16,0 0-16,0 22 0,0 20 16,0-42-16,-1 22 0,1-1 0,21 0 15,0-20-15,-21 20 0,21 0 16,-21 1-16,21-1 0,0 0 0,0 1 16,0-1-16,0 0 0,0 1 0,0 62 15,0-62-15,21 20 16,-21-20-16,21 20 0,-21-21 0,0 64 15,0-63-15,0-1 0,0 0 16,0 1-16,0-1 0,0-21 0,0 21 16,0 1-16,0-1 0,-21-21 15,0 22-15,21-1 0,-21-21 16,0 21-16,-1-20 0,1-1 0,0 0 16,0 0-16,-43 0 0,22 0 15,21-21-15,-64 0 0,64 0 16,-42 0-16,20 0 15,22 0-15,0-21 0,-21-21 16,20 42-16,1-42 16,21 20-16,0 1 15,0 0 142,0 0-126,21 0-31,1 21 15,-22-21-15,21 21 16</inkml:trace>
  <inkml:trace contextRef="#ctx0" brushRef="#br1" timeOffset="11926.41">16341 7874 0,'0'0'16,"-22"0"-16,22 21 0,-21-21 0,21 21 16,-21-21-16,21 43 0,-21-22 15,0 0-15,21 0 0,0 0 16,0 1-1,21-22-15,0 0 16,0 0-16,0 0 0,1-22 16,20 22-16,-21-21 0,43-21 15,-22 21-15,-21 0 0,0-1 16,0 1-16,1 0 0,-1-21 16,-21 21-16,0-1 15,-21 22 16,-1 0-31,22 22 0,0-1 0,-21 0 16,0 21-16,21-21 0,-21 22 16,21 41-16,0-41 15,0-1-15,-21 64 0,21-64 0,0 1 16,0 20-16,0-21 0,0 1 16,0 20-16,-21-20 0,21-22 15,0 0-15,0 21 0,0-21 16,0 1-16,0-1 0,-22-21 15,1 0-15,0 0 16,0 0-16,0 0 0,-22 0 0,22 0 16,0-21-16,-42-1 15,20 1-15,22 0 0,-21 0 16,21 21-16,21-21 0,-22 0 16,22-1-16,0 1 15,0 0-15,22 0 0,-1 0 16,0 0-16,21-1 0,-21 1 0</inkml:trace>
  <inkml:trace contextRef="#ctx0" brushRef="#br1" timeOffset="12192.52">16870 8001 0,'0'0'0,"21"-21"0,-21 0 0,0 42 31,0 0-16,-21 0-15,21 22 0,-21 20 16,21-21-16,-22 1 0,22-1 16,0 0-16,0 1 0,-42 41 15,42-41-15,-21 41 16,21-62-16,-21-1 0,21 0 16,0 0-16,0 0 0,0 0 15,21-21 1,0 0-16,0 0 0,0-21 15,-21 0-15,22 0 0,-1 0 16</inkml:trace>
  <inkml:trace contextRef="#ctx0" brushRef="#br1" timeOffset="12382.41">16658 8340 0,'0'0'0,"0"21"0,0 0 31,21-21-15,0 0-16,1 0 0,20 0 16,-21 0-16,0 0 0,43 0 15,-22-21-15,22 0 16,-43 21-16,21 0 0,0-21 0,-20 21 16</inkml:trace>
  <inkml:trace contextRef="#ctx0" brushRef="#br1" timeOffset="12686.86">17992 8192 0,'0'0'0,"-22"-22"16,22 44 15,0-1-31,0 0 0,0 0 16,-21 0-16,21 0 0,0 22 15,-21-1-15,21-21 0,0 22 16,-21-22-16,21 0 0,-21 0 16,21 0-16,0 22 15</inkml:trace>
  <inkml:trace contextRef="#ctx0" brushRef="#br1" timeOffset="13119.8">18605 8128 0,'0'0'0,"0"-21"0,0 0 15,-21 21 17,0 0-32,0 0 0,0 0 0,-22 0 15,22 21-15,-63 42 16,62-41-16,1-1 0,0-21 16,21 21-16,0 0 0,0 0 15,0 0-15,0 1 16,21-22-16,0 0 0,22 21 15,-22-21-15,0 0 16,0 0-16,0 21 0,1-21 16,20 0-16,-21 21 0,0-21 15,-21 21-15,21 0 16,-21 1-16,0-1 16,0 0-1,-21-21-15,0 0 0,0 21 16,-43-21-1,43 0-15,0 0 0,0 0 0,0 0 16,0 0-16,-1 0 0,1 0 16,0 0-16,0 0 15,21-21-15,-21 21 0,21-42 16,0 20-16</inkml:trace>
  <inkml:trace contextRef="#ctx0" brushRef="#br1" timeOffset="13332.75">18034 7789 0,'0'0'0,"-21"0"16,0 0 0,42 0 46,0 0-46</inkml:trace>
  <inkml:trace contextRef="#ctx0" brushRef="#br1" timeOffset="15156.19">20002 7980 0,'0'-42'0,"0"84"0,0-106 0,0 43 0,0 0 16,0 0-16,0 0 0,0 0 15,0-1 1,0 44 0,0-1-16,-21 0 15,21 0-15,-21 0 0,0 22 16,21-1-16,0 0 0,-64 85 15,64-84-15,0-1 0,0 0 16,0 1-16,0-22 0,0 85 16,0-85-16,0 0 15,22 0-15,-1 0 16,0-21-16,0 0 0,0 0 0,0 0 16,22 0-16,-22 0 15,21 0-15,-21 0 0,1-21 16,-1 0-16,0 0 0,21-43 15,-21 22-15,64-106 16,-64 84-16,0 1 0,1 20 16,-1-20-16,0 21 0,-21-22 15,21 22-15,-21 21 0,21-1 16,-42 44 0,0-1-1,21 0-15,-21 21 0,21 43 16,-21-43-16,-1 1 0,22-1 15,-21 21-15,21-20 0,-21-1 0,21 0 16,0-20-16,0 20 0,0-21 16,0 21-16,0-20 0,0-1 15,21 0-15,0-21 0,1 0 16,20 0-16,0 0 0,-21 0 16,22 0-16,-1 0 0,0 0 15,-20-21-15,62-22 0,-41 1 16,-1 21-16,0-21 0,1 20 15,-22-20-15,21 0 0,-21 21 16,0-22-16,-21 22 0,0 0 0,0 0 16,-42 21-1,21 21-15,0-21 16,0 21-16,-1 0 0,1 0 0,0 22 16,21-22-16,0 0 0,0 0 15,0 0-15,0 22 0,21-22 0,22 21 16,-22-21-16,0 1 15,0-1-15,0-21 0,-21 21 16,21-21-16,-21 21 0,-21-21 31,0 0-15,0 0-16,0 0 0,0-21 16,-22 0-16,22 0 0,0 21 15,21-22-15,-21 22 0,0 0 16,21 22 15,0-1-31,21 0 16,0 0-16,0-21 0,0 21 0,0-21 15,1 0-15,-1 0 0,0 21 16,0-21-16,0 0 0,43 0 16,-22 0-16,0 0 0,1 0 0,-1 0 15,0-21-15,1 0 0,63 0 16,-64 0-16,-21 0 0,64-22 15,-64 1-15,0 21 16,0-22-16,-21 22 0,0-21 0,0 21 16,0 0-16,0-1 0,0 1 0,0 0 15,-21 21-15,0 0 16,-21 0-16,20 0 0,1 21 16,-21 0-16,0 22 0,42-1 15,0-21-15,-22 0 0,22 22 16,0-22-16,0 21 0,0-21 15,0 1-15,22-1 0,-22 0 0,21 0 16,0-21-16,21 21 16,-21-21-16,22 0 0,-1 0 0,0 0 15,1 0-15,-1 0 0,0 0 0,1 0 0,-1 0 16,0 0-16,1 0 16,-1-21-16,0 0 0,1 0 0,-1 21 15,0-21-15,1-1 0,-1-20 0,0 21 16,-20 0-16,20-22 0,-21 22 15,0-21-15,-21 21 0,0 0 0,0-1 16,0 1-16,0 0 0,0 0 16,-21 0-16,0 21 0,0 0 0,0 0 15,-1 0-15,-20 0 0,21 21 0,0-21 16,-22 21-16,22 0 0,0 0 16,0 22-16,0-22 0,0 21 0,21-21 15,-22 1-15,22-1 0,0 21 16,0-21-16,0 0 0,0 1 15,0-1-15,22-21 0,-1 0 16,0 21-16,0-21 0,0 0 16,0 0-16,1 0 0,-1-21 15,0 21-15,0-21 0,0-1 0,0 1 16,1-21-16,-1 21 0,0-22 16,0-20-16,0 21 0,22-22 0,-22 1 15,0-1-15,0 1 0,0 20 0,-21-20 16,21 20-16,-21 1 15,0 0-15,0-1 0,0 22 0,0 0 0,0 0 16,0 42 0,-21 0-1,0 22-15,0-1 0,0 0 0,0 22 16,-1-1-16,1 1 0,21-1 16,-21 1-16,0 63 0,21-85 15,0 0-15,0 1 0,0-1 0,0 0 16,21-20-16,0-1 0,0 0 15,22 0-15,20 0 0,-20-21 16,-22 0-16,42 0 0,-20 0 0,-1 0 16,0 0-16,1 0 15,-1-21-15,0 0 0,1 0 0,20-22 16,-21 22-16,-20 0 0,-1 0 16,0 0-16,-21 0 0,0-1 15,0 1-15,-42 21 0,20 0 0</inkml:trace>
  <inkml:trace contextRef="#ctx0" brushRef="#br1" timeOffset="17057.81">15790 9208 0,'0'0'15,"0"-22"-15,0 1 0,0 0 16,-21 21 0,0 0-16,0 21 15,0-21-15,-1 21 0,1 22 16,0-22-16,21 21 0,-42-21 16,21 22-16,-1 20 0,1-20 0,-42 84 15,42-85-15,-1 21 0,1 1 16,0-22-16,21 1 0,0-1 15,0 0-15,0-21 0,21 22 0,0-22 16,22 0-16,-22-21 0,21 21 0,1-21 16,-1 0-16,0 0 0,1 0 15,-1-21-15,0 21 0,22-21 0,-22 0 16,0-22-16,1 22 0,-22-21 0,21 0 16,-21-1-16,1 1 15,-1-22-15,-21 1 0,0-1 0,0 22 0,0-21 16,0 20-16,-21-20 0,-1 20 15,1 1-15,0 21 0,0 0 16,-21 0-16,20-1 0,-41 22 16,21 0-16,20 22 0,-20-1 0,0 0 15,-1 0-15,-41 64 16,41-43-16,1 0 0,21 22 0,-21 42 16,42-64-16,0 22 0,0-22 15,0 0-15,21 1 0,63-1 16,-62-21-16,41 0 15,22 0-15,-22-21 0,-20 0 16,20 0-16,-21 0 0,22-21 0,-22 0 16,1 0-16,20 0 0,-21 0 15,-20-1-15,20-20 0,-21 0 0,21 21 16,-20-1-16,-22-20 0,0 21 16,21 0-16,-21 0 0,-21 42 31,-1 0-31,22 0 15,-21 0-15,0 22 0,21-22 16,0 21-16,-21 0 0,21-20 16,-21 20-16,21-21 0,-21 0 0,21 0 15,0 1-15,0-1 0,0 0 0,0 0 16,0 0 0,21-21-1,0-21-15,0 0 0,-21 0 16,21 0-16,0-1 0,1-20 15,-1 21-15,0-21 0,-21 20 0,21-20 16,0 21-16,0 0 0,-21 0 0,22-1 16,-22 1-16,21 21 0,-21 21 15,0 1 1,0-1-16,0 0 0,0 0 16,0 0-16,0 0 0,0 22 0,21-22 15,-21 0-15,0 0 0,21 0 16,0 1-16,-21-1 0,21-21 15,1 0-15,-1 21 0,0-21 16,0 0-16,21 0 0,1 0 16,-22-21-16,21 0 15,-21-1-15,-21-20 0,22 21 16,-1-21-16,0-1 0,21-63 16,-21 64-16,1-85 15,-1 42-15,-21 43 0,0 0 16,0-1-16,0 22 0,0 0 0,0 0 15,0 42 1,0 0 0,0 22-16,-21-1 0,21 0 15,-22 1-15,1-1 0,21 21 0,0-20 16,0-1-16,0 22 0,-21-22 16,21 0-16,0 43 0,0-64 15,0 21-15,0 1 0,21-22 16,-21 0-16,21-21 15,1 0-15,-1 0 0,0 0 0,21 0 16,-21 0-16,1-21 0,20 21 0,-21-21 16,21 0-16,-20-22 0,-1 22 15,0 0-15,21-21 0,-21 20 0,1-41 16,-22 42-16,21 0 0,-21 42 31,0 0-15,0 0-16,-21 0 0,-1 0 0,22 22 15,0-1-15,-21-21 0,21 0 16,0 1-16,0-1 0,0 0 16,0 0-16,0 0 0,21-21 15,43 21-15,-43-21 0,0 0 16,22 0-16,-1 0 0,-21-21 16,43-21-16,-22 42 0,-21-21 15,0-22-15,0 22 0,1 0 16,-22-21-16,0 21 0,21-22 15,-21 22-15,0 0 0,0 0 0,21 0 16,-21-1-16,0 44 31,-21-22-31,0 21 0,21 0 0,0 21 16,-22-21-16,1 22 0,0 20 16,0-20-16,21-1 0,-21 0 15,0 1-15,21-1 0,-43 64 16,43-43-16,0 1 0,-21-1 15,-21 43-15,42-42 0,-21-1 0,21 43 16,0-64 0,-22 1-16,22-1 0,0 0 0,-21-21 15,21 1-15,0-1 0,-21 0 0,0 0 16,0 0-16,0-21 0,-1 0 16,1 0-16,0 0 0,-42-21 0,20 0 15,1-21-15,21 20 16,0 1-16,-1-42 0,1 20 15,21 1-15</inkml:trace>
  <inkml:trace contextRef="#ctx0" brushRef="#br1" timeOffset="18261.61">18965 9948 0,'-21'0'15,"42"0"-15,-42-21 32,21 0-32,21 21 0,-21-21 15,21 0-15,1 0 0,20-22 16,0 22-16,-21 0 0,1-21 16,-1 20-16,21-20 0,-21 0 15,0 21-15,1-22 0,-1 1 0,0-22 16,-21 22-16,0 0 0,0 21 15,0-1-15,0 1 0,-21 0 0,0 0 16,-1 21-16,1 0 16,0 0-16,0 21 0,0 0 15,21 22-15,-21-1 0,-1 0 16,1 1-16,21 20 0,-21 1 0,0 20 16,0-20-16,0 20 0,-1-20 15,22 21-15,-42 63 0,21-64 16,-21 149-16,20-148 15,22 0-15,-21-1 0,21-20 16,0-1-16,-21 1 0,0-1 16,21 1-16,-21-1 0,21-20 0,0-1 15,0 0-15,0 1 0,0-1 0,0 21 16,0-41-16,0 20 16,21-42-1,0 0-15,0-21 0,0 0 16,1-22-16,20 22 0,-21-21 0,21-22 15,-20 22-15,20-22 0,0 1 16,22-64-16,-43 42 0,21-148 16,-42 149-16,0 20 15,-21-20-15,0 20 0,0 22 16,-43-64-16,43 64 0,-21 20 16,21 1-16,-43-21 0,22 21 15,21 21-15,-1 0 0,1-21 16,0 21-1,42-22 17,0 22-32,1 0 0,-1 0 15,21-21-15,-21 0 0,22 21 0,41-42 16,-63 21-16,22-1 16,-1 1-16,-21 0 0,64-64 15,-64 64-15,0 0 0,-21 0 16,21 0-16,-21-22 15,0 22-15,-21 21 32,21 21-17,-21 1-15,21-1 0,0 21 0,-21-21 16,21 22-16,-21 20 0,21-21 16,0 1-16,0-1 15,0-21-15,0 22 0,21-22 16,21-21-1,-21 0-15,22 0 16,-22 0-16,64 0 16,-43-21-16,-21-1 0,0 1 0,0-21 15,1 21-15,-22-22 0,0 22 16,0-21-16,0 21 0,0-22 0,0 1 16,0 21-16,0-21 0,0 20 0,-22 1 15,1 21-15,0-21 0,-21 21 16,21 0-16,-1 0 0,1 0 15,0 21-15,0 0 0,21 1 16,0-1-16,-21 0 0,21 0 0,0 0 16,0 0-16,0 1 0,0-1 15,0 0-15,0 0 0,21-21 16,0 0-16,0 0 0,0 0 16,22 0-16</inkml:trace>
  <inkml:trace contextRef="#ctx0" brushRef="#br1" timeOffset="18676.36">19875 9758 0,'0'0'0,"0"-21"0,0 0 15,0-1 1,0 1-16,0 0 16,0 0-16,0 0 15,0 0-15,22 21 0,-1-22 0,21 22 16,-21 0-16,0 0 15,1 0-15,-1 0 0,0 0 0,0 0 16,0 22-16,-21-1 0,21 0 16,1 0-16,-1 43 0,-21-43 0,0 21 15,0 0-15,0-20 16,0 20-16,0-21 0,0 0 0,-21 0 16,-1 1-16,1-1 0,21 0 0,0 0 15,-21-21-15,21-21 31,0 0-15,0 0-16,0-22 16,0 22-16,0 0 0,21 0 0,-21 0 15,0-22-15,21 22 0,22-21 16,-22 21-16,-21-1 16,21 1-16,0 21 0,0-21 0,1 0 15,-1 21-15,0 0 0,42-21 16,-41 21-16,20 0 15</inkml:trace>
  <inkml:trace contextRef="#ctx0" brushRef="#br1" timeOffset="19430.03">21357 9335 0,'0'-22'16,"0"1"-16,-21 21 16,0 0-16,0 0 15,21 21-15,-22 1 16,22-1-16,-21 0 0,0 21 16,21 1-16,0-1 0,0 0 0,-21 1 15,0-1-15,21 0 0,-43 64 16,43-64-16,0-20 0,-21 20 15,21 0-15,-21-21 0,0 22 16,21-22-16,0 0 0,0 0 0,-21 0 16,0 1-16,-1-22 15,22-22 17,0 1-32,0 0 0,0-21 15,0 21-15,0-1 0,0-20 0,0 0 16,0-1-16,0 22 0,22-21 15,-22 0-15,21-1 0,0 22 16,-21-21-16,21 21 0,-21-1 0,21 22 16,-21-21-16,21 21 15,1 21-15,-22 1 16,0-1-16,0 21 0,0-21 0,21 22 16,-21-22-16,0 21 0,0-21 15,0 0-15,0 22 0,21-22 0,-21 42 16,21-41-1,0-22-15,0 0 16,1 0-16,-1 0 0,21 0 16,-21 0-16,-21-22 0,21 1 15,1 21-15,-1-42 0,0 21 16,0 0-16,0-22 0,0 22 0,1-21 16,-22 21-16,0-22 0,21 22 0,-21 0 15,0 0-15,0 42 31,-21 0-31,21 0 0,-22 0 0,1 22 16,21-22-16,0 0 16,-21 0-16,21 0 0,-21 1 0,21-1 15,0 0-15,0 0 0,0 0 16,0-42 31,21 0-47,0 0 0,0 0 15</inkml:trace>
  <inkml:trace contextRef="#ctx0" brushRef="#br1" timeOffset="19612.93">21696 9462 0,'-43'0'31,"22"0"-15,21 21 15,21 0 0,1-21-31,-1 21 16</inkml:trace>
  <inkml:trace contextRef="#ctx0" brushRef="#br1" timeOffset="20079.16">21971 9567 0,'0'22'16,"-21"-1"-16,0-21 0,21 21 15,-22 0-15,22 0 0,-21-21 16,0 21-16,21 1 0,0-1 0,0 0 16,-21 21-16,21-21 0,-21 1 15,21-1-15,0 0 16,0 0-16,0 0 15,0-42 32,0 0-47,0 0 0,0 0 16,21-22-16,0 22 0,-21 0 16,21-21-16,0 20 0,1-20 0,-1 21 15,0 0-15,0-22 0,0 43 16,0-21-16,22 0 0,-22 21 15,0 0-15,0 0 0,-21 21 16,0 0-16,0 1 0,0 20 16,0-21-16,0 0 0,0 22 0,0-22 15,0 21-15,0-21 0,0 0 16,0 1-16,0-1 0,0 0 16,-21 0-16,21 0 0,-21 0 15,42-42 32,0 0-47,0 0 0</inkml:trace>
  <inkml:trace contextRef="#ctx0" brushRef="#br1" timeOffset="20703.03">22585 9335 0,'0'0'0,"0"-22"0,0 1 16,0 0-16,0 42 31,-21 0-31,-1 1 16,22-1-16,-21 21 0,21-21 15,-21 64-15,21-43 0,-42 64 16,21-64-16,21 1 16,0-22-16,-22 0 0,22 21 15,-21 1-15,21-22 0,0 0 16,0-42 31,0 0-47,0 0 0,0-1 15,21 1-15,-21 0 0,22 0 16,20-43-16,-21 22 0,0 21 16,0-21-16,1 20 0,-1 1 15,21 0-15,-21 0 0,43-21 16,-43 42-16,0-22 0,-21 44 31,0-1-31,0 0 16,-21-21-16,0 21 0,0 0 15,-1 0-15,1-21 0,0 22 0,0-22 16,0 21-16,0-21 0,-1 0 16,-20 0-16,42 21 0,-21-21 31,21 21-31,0 0 0,0 0 15,0 1-15,0-1 0,0 0 16,0 0-16,21 0 0,-21 0 16,0 1-16,21-1 15,0-21-15,-21 21 0,22 0 0,-22 0 16,21-21-16,0 0 16,-21 21-16,21-21 15,0 0-15,0 0 16,1-21-1,-1 0-15,0 0 16,0 21-16,0-21 0,0 0 0</inkml:trace>
  <inkml:trace contextRef="#ctx0" brushRef="#br1" timeOffset="21155.83">23368 9525 0,'0'0'0,"21"-21"0,-21 0 0,21 21 16,-21-21-16,-21 21 15,0 0 1,0 0-16,0 0 0,-1 0 16,1 0-16,0 0 0,0 0 15,0 0-15,0 21 0,21 0 16,0 0-16,-22 0 16,22 0-16,0 1 0,0-1 15,0 0-15,22-21 16,-22 21-16,21-21 0,0 21 0,-21 0 15,21-21-15,0 0 0,0 0 0,22 43 16,-22-43 0,-21 21-16,21-21 0,-21 21 15,0 0-15,0 0 16,0 1-16,-21-22 16,0 21-16,0-21 15,-1 0-15,1 0 0,0 0 0,0 0 16,0 0-16,0 0 0,-1 0 15,1 0-15,0 0 0,0 0 0,0 0 16,42 0 62</inkml:trace>
  <inkml:trace contextRef="#ctx0" brushRef="#br1" timeOffset="21344.18">23368 9970 0,'0'21'16,"-21"-21"15,0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3:24:56.00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11282 13335 0,'0'0'0,"-21"0"31,21-21 47</inkml:trace>
  <inkml:trace contextRef="#ctx0" brushRef="#br0" timeOffset="652.62">12213 11261 0,'0'21'47,"-21"-21"-31,21 21-16,-21 21 0,0 1 15,21-1-15,-22 0 0,1 1 0,21-1 16,-21 22-16,0 20 0,0-20 15,21-22-15,-21 0 16,21 1-16,-22-1 0,22 22 16,0-43-16,0 0 0,0 0 0,0 0 15,22-21-15,41 0 16,-63-21-16,21 0 0,0 0 16,1 0-16,-22-1 0,0 1 0,0 0 15</inkml:trace>
  <inkml:trace contextRef="#ctx0" brushRef="#br0" timeOffset="825.52">11874 11790 0,'-21'0'0,"42"0"0,-21 0 47,43 0-47,-22 0 0,21-21 16,1 21-16,-1 0 0,0-21 15,22 21-15,-22 0 0,0-22 0,1 22 16,-22 0-16</inkml:trace>
  <inkml:trace contextRef="#ctx0" brushRef="#br0" timeOffset="1737">12742 11832 0,'0'0'15,"21"0"-15,1-21 0,-22 0 16,0 0-16,21 0 16,-21-1-16,0 1 0,0 0 15,0-21-15,0-1 0,-21 22 16,-1 0-16,-20 0 0,21 21 16,0 0-16,-22 0 0,22 0 15,0 21-15,-42 21 0,41-20 16,-20-1-16,21 21 0,0-21 0,0 22 15,-1-22-15,22 21 0,0 0 16,0-20-16,0-1 0,0 21 16,0-21-16,22 0 0,-22 1 0,21-22 15,21 0-15,-21 0 0,43 0 16,-43 0-16,21-22 0,-21 1 16,22 0-16,-22 0 0,0 0 0,0 0 15,0-22-15,1 22 0,-22 0 16,21-21-16,-21 20 0,0 1 0,0 0 15,0 0-15,0 42 32,0 0-32,0 0 15,0 1-15,-21-1 0,21 0 16,0 0-16,0 0 0,0 0 0,0 1 16,0-1-16,0 21 15,21-21-15,0-21 0,0 0 16,21 21-16,22-21 0,-22 0 15,1 0-15,-1-21 0,0 0 16,1 0-16,-1 0 0,21-22 16,-20 22-16,-22-63 15,-21 41-15,0 22 0,0 0 0,0 0 16,0 0-16,-21-1 0,0 22 16,-1 0-16,1 0 0,0 0 15,-21 22-15,21-22 0,-22 21 0,22 0 16,-21 0-16,21 0 0,-1 0 0,-20 22 15,42-22-15,0 0 16,0 0 0,21-21-16,0 0 15,22 0-15,-22 0 0,0 0 0,21 0 16,-20 0-16,20 0 0,-21 0 0,0 0 16,22 21-16,-22 1 0,0-1 15,-21 0-15,21 21 0,0-21 0,-21 43 16,21-22-16,-21 64 0,0-64 15,0 22-15,0-22 16,0 22-16,-21-22 0,-42 127 16,20-126-16,22-1 0,-21 0 15,0 1-15,-1-1 0,1-21 0,0 22 16,-1-22-16,-20-21 0,-22 21 16,43-21-16,-1 0 0,1-21 15,21 0-15,-21-22 0,20 22 16,1-21-16,0-1 0,21 1 0,0 0 15,0-22-15,0 22 0,42-43 16,-20 43-16,20 0 16,43-64-16,-43 63 0,21 1 15,1-21-15</inkml:trace>
  <inkml:trace contextRef="#ctx0" brushRef="#br0" timeOffset="3236.68">13589 11705 0,'0'0'0,"-21"21"31,0 1-15,21-1-16,-22-21 0,22 21 15,0 0-15,0 0 0,0 0 16,-21 1-16,21-1 0,0 0 0,-21 21 16,21-21-16,0 1 15,0-44 16,0 1-31,21 21 0,-21-21 0,21-21 16,-21 21-16,0-1 0,22 1 16,-22 0-16,21-21 0,-21 21 0,0-1 15,0 1-15,21 0 0,0 21 16,0 0 0,-21 21-16,0 0 15,21 1-15,-21-1 0,22 0 0,-22 0 16,0 0-16,0 0 15,21 22-15,0-22 0,0 21 16,0-42-16,0 21 0,-21 1 0,22-22 16,20 0-16,-21 0 0,0 0 15,22 0-15,-22 0 0,21-22 0,43-20 16,-64 21-16,21 0 0,-21 0 16,1-1-16,-1-20 0,-21-21 15,0 41-15,0 1 0,0-21 16,0 21-16,0 0 0,-21 21 15,-22-22-15,22 22 0,-21 0 16,21 0-16,-1 0 0,-20 22 0,21-22 16,0 21-16,0 0 0,-1 0 15,-20 43-15,42-43 0,-21 0 16,21 21-16,0-21 0,0 1 0,0-1 16,0 0-16,21 0 0,0 0 15,0-21-15,1 0 0,-1 0 16,0 0-16,21 0 0,-21 0 0,1 0 15,20-21-15,-21 0 0,0 0 16,0 21-16,1-43 0,-22 1 16,0 21-16,0-21 0,0-1 15,0 22-15,0 0 0,0 0 16,-22 21-16,1 0 16,21 21-16,0 0 15,0 0-15,0 22 16,0-22-16,0 0 0,0 0 0,0 0 15,0 0-15,0 1 0,0-1 16,21-21-16,1 21 0,-1 0 16,0-21-16,0 0 0,0 0 0,0 0 15,22 0-15,-22 0 0,0-21 0,0 0 16,22 0-16,-22 21 0,0-43 16,0 1-16,-21 21 0,21-22 15,-21 22-15,0 0 0,0 0 0,0 0 16,0 0-16,0-1 0,0 44 31,0-1-31,-21 0 16,21 0-16,0 21 0,-21-20 15,21-1-15,0 0 0,0 0 0,0 21 16,0-20-16,0-1 16,0 0-1,0-42 1,0 0-1,0-1-15,21 1 0,-21 0 16,21-21-16,-21 21 0,0-1 16,0 1-16,21 21 0,-21-21 15,22 21-15,-22 21 32,0 0-32,0 1 0,0-1 15,0 0-15,0 0 16,0 0-16,21 22 0,-21-22 15,0 0-15,0 0 16,21-21-16,0 0 0,0 0 0,0 0 16,1 0-16,-1 0 0,0 0 15,0-21-15,0 0 0,0 0 16,1-1-16,-1 1 0,21-21 16,-21 0-16,-21 20 0,21 1 0,-21 0 15,22 0-15,-22 0 16,0 42-1,0 0 1,0 0-16,-22 0 16,22 1-16,0-1 0,-21 0 0,21 0 15,0 21-15,0-20 0,0-1 16,0 0-16,21 0 0,1 0 16,-1 0-16,0-21 0,21 0 0,-21 0 15,22 0-15,20 0 16,-42 0-16,22 0 0,-1-21 0,0 0 15,-20 0-15,20-21 0,-21 20 16,0 1-16,0-21 0,1 21 0,-1-22 16,-21 22-16,0 0 0,0 0 15,0 0-15,0 0 0,-21 21 16,-1 0-16,1 21 0,0 0 16,0 0-16,0 0 0,0 0 15,-1 1-15,22-1 0,0 0 0,0 0 16,0 0-16,0 22 0,0-22 0,0 0 15,22-21-15,-22 21 0,21 0 16,0-21-16,0 0 0,21 0 0,-20 0 16,20 0-16,0 0 0,-21-21 15,1 0-15</inkml:trace>
  <inkml:trace contextRef="#ctx0" brushRef="#br0" timeOffset="3485.54">16023 11049 0,'0'0'0,"-42"0"0,21 0 0,-1 0 16,44 0 0,-1 0-16,21 0 15,-21 0-15,22 0 0,-1 0 0,43 0 16,-43-21-16,21 21 15,-20 0-15,-1 0 0,0 0 16,-20 0-16,-1 0 0,0 0 0,-42 0 31,-22 0-31</inkml:trace>
  <inkml:trace contextRef="#ctx0" brushRef="#br0" timeOffset="3748.4">16002 11070 0,'0'21'0,"0"-42"0,-21 42 0,0 1 0,21-1 16,0 0-16,-22 21 0,1-21 16,21 22-16,-21-1 0,21 0 15,0 22-15,-21-22 0,0 1 0,0 62 16,21-41-16,-22-22 0,22 22 16,0-1-16,-21-20 0,0 20 15,0-21-15,21 22 0,0-22 0,-21 1 16,21-1-16,0 0 0,0-21 0,0 1 15,0-1-15,0 0 0,0 0 16,21-21-16,0 0 0,21 0 16,22-21-16,-43 0 0,21 0 15,-20-22-15,20 22 0,0-21 16,1-1-16</inkml:trace>
  <inkml:trace contextRef="#ctx0" brushRef="#br0" timeOffset="3984.25">16362 11472 0,'-21'22'16,"-1"-1"-16,22 0 0,-21 0 16,21 0-16,-21 0 0,0 1 15,21 20-15,-21-21 0,21 21 0,-21-20 16,21-1-16,-22 0 0,22 21 15,-21 1-15,21-22 0,0 0 16,21-21 15,1 0-31,-22-21 0</inkml:trace>
  <inkml:trace contextRef="#ctx0" brushRef="#br0" timeOffset="4218.22">16404 11472 0,'0'0'0,"0"-21"15,0 0-15,21 0 16,0 21-16,1 0 16,-1 0-16,0 21 15,0 0-15,0 0 0,0 22 0,-21-22 16,22 21-16,-1-21 0,-21 22 16,21-22-16,-21 21 0,0-21 0,0 22 15,0-22-15,0 0 0,-21 21 0,0-20 16,21-1-16,-22-21 0,1 21 15,0 0-15,0-21 0,0 0 16,21-21-16,0 0 16</inkml:trace>
  <inkml:trace contextRef="#ctx0" brushRef="#br0" timeOffset="4376.68">16171 11726 0,'43'0'31,"-22"0"-31,0 0 0,21 0 16,-21 0-16,22 0 0,41-21 15,-41 0-15,-1 21 0,0-21 0,1 21 16,-1-21-16</inkml:trace>
  <inkml:trace contextRef="#ctx0" brushRef="#br0" timeOffset="4564.68">16912 11472 0,'0'-21'0,"-42"64"32,21-22-32,21 21 0,-22-21 0,22 0 15,0 22-15,0-22 0,0 0 16,0 21-16,0-20 0,0-1 0,0 0 16,0 0-16,0 0 0,0 0 15,0 1-15,0-1 16,0-42-1</inkml:trace>
  <inkml:trace contextRef="#ctx0" brushRef="#br0" timeOffset="4768.72">16849 11557 0,'0'0'0,"21"0"31,0 21-15,0 0-16,-21 1 0,21-1 0,0 0 15,-21 0-15,22 0 0,-1 0 16,0 1-16,0-1 0,0 0 0,0 0 16,43 21-16,-43-20 0,0-1 15,22-21-15,-22 0 0,21 0 16,-21 0-16,0 0 0,22 0 0,-22 0 16,0-21-16</inkml:trace>
  <inkml:trace contextRef="#ctx0" brushRef="#br0" timeOffset="4972.13">17484 11472 0,'0'0'0,"0"-21"0,0 0 0,-22 0 16,1 21-16,0 0 15,21 21 1,0 0-16,0 0 0,-21 22 0,21-22 16,-21 21-16,21-21 0,-21 22 15,21-1-15,0-21 0,0 0 0,-22 43 16,22-43-16,0 0 15,0 0-15,0 1 0,0-1 0,22-21 32,-1 0-32</inkml:trace>
  <inkml:trace contextRef="#ctx0" brushRef="#br0" timeOffset="5188">17759 11578 0,'21'0'47,"0"0"-31,0 0-16,0 0 0,1 0 16,-1 0-16,0 0 15,0 0-15,-42 0 31</inkml:trace>
  <inkml:trace contextRef="#ctx0" brushRef="#br0" timeOffset="5323.93">17674 11726 0,'0'0'0,"0"22"0,21-22 16,0 0-16,1 0 15,-1 0-15,0 0 0,0 0 16,0 0-16,0 0 0,1 0 15,-1-22-15,0 1 0,0 21 0,0-21 16</inkml:trace>
  <inkml:trace contextRef="#ctx0" brushRef="#br0" timeOffset="6070.01">19092 11388 0,'-21'21'16,"42"-42"-16,-42 63 0,0-42 0,0 21 0,0-21 15,21 21-15,-22-21 16,1 22-16,42-22 31,1 0-15,-1-22-16,-21 1 0,0 0 16,21 21-16,-21-21 0,0 0 15,0 0-15,-21 21 16,21-22-16,-21 22 15,-1 0-15,1 0 16,21 22-16,0-1 16,-21-21-16,21 21 15,0 0-15,0 0 16,0 0-16,21-21 31,0-21-15,-21 0-16,0 0 0,0 0 15,22 0-15,-22-1 16,-22 22 0,1 0-1,0 22-15,21-1 0,0 21 16,-21-21-16,0 0 0,21 22 0,-21-22 16,21 0-16,0 21 0,0-20 15,0-1-15,0 0 0,21-21 16,0 0-16,0 0 0,0 0 15,22 0-15,20 0 0</inkml:trace>
  <inkml:trace contextRef="#ctx0" brushRef="#br0" timeOffset="6303.88">19727 11345 0,'0'-21'0,"0"42"0,0-63 16,-21 42-16,0 0 15,0 0-15,21 21 0,-21 0 0,-1 1 16,1-1-16,0 21 0,0-21 16,0 22-16,0-22 0,-1 21 0,1 0 15,21-20-15,-21 20 0,0-21 0,21 21 16,0-20-16,0-1 0,0 0 16,0 0-16,21-21 15,0 0-15,0 0 16,1 0-16,-1-21 0</inkml:trace>
  <inkml:trace contextRef="#ctx0" brushRef="#br0" timeOffset="6523.75">19621 11388 0,'0'-43'0,"0"86"0,0-107 0,0 22 16,0 21-16,22 21 0,-22-21 0,21-1 16,0 22-16,0 0 0,0 0 15,0 0-15,1 0 0,20 43 16,-21-22-16,0 21 0,0 1 0,1-22 15,-1 21-15,0 0 16,-21 1-16,0-22 0,0 21 0,21 1 16,-21-1-16,0-21 0,0 0 15,0 0-15,-21 1 0,0-1 16,0-21-16,-1 0 0,1 0 16,0 0-16,-42 0 0,41 0 15</inkml:trace>
  <inkml:trace contextRef="#ctx0" brushRef="#br0" timeOffset="6691.66">19473 11642 0,'-21'0'0,"42"0"0,-42-21 0,42 21 15,0 0 1,22 0-16,-22 0 0,21-22 16,22 22-16,-22 0 0,0 0 0,22-21 15,-1 21-15,-20 0 0,20-21 0,-20 21 16,-1-21-16,0 21 0,22-21 15,-43 0-15,0-1 0</inkml:trace>
  <inkml:trace contextRef="#ctx0" brushRef="#br0" timeOffset="6897.54">20235 11282 0,'-21'0'0,"21"21"0,0 0 15,0 22-15,0-22 16,0 0-16,0 21 0,0-21 15,21 1-15,-21 20 0,43 0 16,-22-21-16,21 22 16,-21-22-16,0 0 0,1 21 15,-1-42-15,0 0 0,-21 22 0,21-22 16,0 0-16,0-22 16,1 1-16</inkml:trace>
  <inkml:trace contextRef="#ctx0" brushRef="#br0" timeOffset="7097.43">20786 11282 0,'0'0'0,"-22"0"31,1 21-31,0 0 0,0 0 0,0 1 16,0-1-16,-1 21 0,1-21 0,-42 43 15,42-43-15,-22 21 16,1 1-16,21-22 0,21 0 15,0 0-15,21-21 16,21 0 0,-21 0-16,1 0 0</inkml:trace>
  <inkml:trace contextRef="#ctx0" brushRef="#br0" timeOffset="7575.66">21209 11261 0,'-42'0'32,"20"0"-32,1 0 0,0 0 15,21-21 17,21-1-17,0 22-15,1-21 0,-22 0 16,21 21-16,0 0 0,0 0 31,-21 21-31,0 0 0,0 1 16,0-1-1,0 21-15,-21-21 0,0 0 0,0 1 16,-1-1-16,1-21 0,21 21 16,-21 0-16,0-21 15,21-21 1,0 0-16,0 0 15,0-1-15,0 1 16,0 0-16,21 0 0,0 0 0,0 0 0,-21-1 16,22 22-16,-1 0 15,0 0-15,-21 22 16,0-1-16,0 0 0,0 0 0,0 21 16,0-20-16,0 20 0,0-21 15,-21 21-15,-22-20 0,22 20 0,-21-21 16,21 21-16,-22-20 0,22-22 0,0 21 15,0-21-15,0 21 0</inkml:trace>
  <inkml:trace contextRef="#ctx0" brushRef="#br0" timeOffset="8097.51">21421 10816 0,'-22'0'15,"44"0"-15,-65 0 0,22 0 0,63 0 32,-20 0-32,20 0 15,0 0-15,1 0 0,-1-21 16,21 21-16,-20 0 0,20 0 0,-20 0 15,-1 0-15,-21 0 0,21 0 16,-20 0-16,-1 21 0,0-21 0,0 21 16,-21 1-16,0-1 15,0 0-15,0 0 0,0 0 0,-21 22 16,0-22-16,21 21 0,-21 22 16,21-22-16,-22 21 0,22-20 15,0-1-15,0 0 0,-21 1 0,21 20 16,0-20-16,0-1 0,0 0 15,0 1-15,0-22 0,0 21 0,-21 43 16,21-64-16,-21 21 16,0-21-16,0 22 0,-1-22 0,22 0 15,-42 0-15,21 0 0,0 1 16,0-1-16,-22-21 0,22 0 0,-21 0 16,21 0-16,-64 0 0,64 0 15,0 0-15,-1 0 0,1-21 16,-21 21-16,21-22 0,0 1 15,21 0-15,0 0 16,21 0 0</inkml:trace>
  <inkml:trace contextRef="#ctx0" brushRef="#br0" timeOffset="8271.58">21653 12044 0,'-21'0'16,"0"0"-16,0 0 16,0 0-1,0 0 1</inkml:trace>
  <inkml:trace contextRef="#ctx0" brushRef="#br0" timeOffset="12533.49">381 12467 0,'0'0'0,"-21"0"32,21-21-1,21 42 16,-21 0-47,21 1 15,0-22-15,-21 21 16,21 0-16,-21 0 0,22 0 16,-1-21-16,-21 21 0,21 1 15,0-1-15,-21 0 0,21 0 16,0 0-16,-21 0 0,0 1 15,22-1-15,-1 0 16,-21 0-16,21-21 0,-21 21 16,21-21-1,0 0 1,0 0 15,1-21-31,-1 0 16,0 0-16,0 0 0,0-1 15,22 1-15,20-42 0,-21 42 16,22-22-16,-22 22 16,22-21-16,-1-1 0,1 1 0,20 0 0,-20-1 15,-1 1-15,1 0 0,-1-1 16,1 1-16,-22 0 0,1-1 16,-1 1-16,0 21 0,22-21 15,-43 20-15,0 1 0,0 0 16,-21 0 15,0 42 16,0 0-31,0 0-1,0 1-15,0-1 0</inkml:trace>
  <inkml:trace contextRef="#ctx0" brushRef="#br0" timeOffset="12676.41">1905 12129 0,'-21'0'47</inkml:trace>
  <inkml:trace contextRef="#ctx0" brushRef="#br0" timeOffset="16012.31">13906 12637 0,'-21'0'0,"21"-22"297</inkml:trace>
  <inkml:trace contextRef="#ctx0" brushRef="#br0" timeOffset="16848.83">13674 12637 0</inkml:trace>
  <inkml:trace contextRef="#ctx0" brushRef="#br0" timeOffset="19331.34">13716 12658 0,'0'21'0,"0"0"31,21-21 0,0 0-15,0 0-16,1-21 16,-1 21-16,-21-21 0,42 0 15,-21-1-15,0 1 0,1 0 0,-22 0 16,21-21-16,0 42 0,-21-22 16,0-20-16,0 21 15,-21 21 95,0 0-95,21 21 63,-22-21-46,22 21-17,-21-21 110,21 21 47,0 1-156,0-1-16,0 0 15,0 0 1,0 0-16,0 0 0,0 1 16,0 20-16,0-21 0,0 21 15,0-20-15,0 20 0,0 0 0,0 43 16,0-64-16,0 43 15,-21-22-15,0-21 0,21 0 16,-21 0-16,21 1 0,-21-22 16,-1 0-16,1 0 15,0 0-15,0-22 16,0-20-16,0 21 0,-1 0 16,22 0-16,-21-1 15,21-20-15,0 21 16,0 0-16,0 0 0,0-1 15,21 22-15,-21-21 0,22 0 16,20 21-16,-21-21 0</inkml:trace>
  <inkml:trace contextRef="#ctx0" brushRef="#br0" timeOffset="19593.18">14287 12488 0,'0'0'16,"0"-21"-16,0 0 15,0 42 1,0 0 0,0 1-16,-21-1 0,21 0 15,0 21-15,-21 1 0,21-1 0,0 0 16,0 1-16,0-1 0,0 0 16,-21 43-16,21-43 0,-21-21 15,21 22-15,0-22 0,0 0 0,0 0 16,0 0-16,21-21 15,0 0-15,-21-21 16,21 0-16,-21-21 16,0 21-16</inkml:trace>
  <inkml:trace contextRef="#ctx0" brushRef="#br0" timeOffset="19784.08">14097 12806 0,'21'0'32,"0"0"-32,0 0 15,1 0-15,20 0 0,-21-21 0,43 0 16,-43-1-16,21 22 0,-21-21 16,0 21-16,22 0 0,-22-21 15,0 21-15</inkml:trace>
  <inkml:trace contextRef="#ctx0" brushRef="#br0" timeOffset="20823.5">15388 12721 0,'21'0'16,"-42"0"-16,42-21 0,-21 0 15,0 0-15,-21 0 16,0 21-16,0-22 16,0 22-16,-1 0 15,1 0-15,-42 0 16,20 0-16,22 22 0,0-22 0,-21 42 16,21-21-16,-1 0 0,1 22 15,0-1-15,0 0 0,21 1 0,0-1 16,0 0-16,0 64 15,0-85-15,0 0 0,21 22 16,0-43-16,22 0 0,-22 0 16,0 0-16,21 0 0,-21 0 15,22 0-15,-1-21 0,-21-1 0,22-20 16,-22 21-16,21-21 0,-21-1 16,22-41-16,-22 20 0,0 22 15,-21-64-15,0 42 16,0 22-16,0 0 0,0-1 0,0 1 15,0 0-15,0 21 0,0-1 16,-21 44 0,0-1-16,-1 21 15,1 0-15,0 1 0,21-1 16,-21 22-16,0-22 0,21 21 0,-21 1 16,21-22-16,0 22 0,0 20 15,0-41-15,0-1 0,42 0 16,-21-20-16,0-1 0,0-21 15,22 0-15,-22 0 0,21 0 16,1 0-16,-1-21 0,-21-1 0,21 1 16,1 0-16,-22-21 0,21 21 15,1-64-15,-22 43 0,0-1 16,0-20-16,0 42 0,-21-1 16,0 1-16,-21 21 31,0 21-31,21 1 0,-21-1 15,0 0-15,-1 21 0,1-21 0,21 22 16,-21-1-16,0 22 16,21-43-16,0 21 0,0-21 0,0 0 15,0 1-15,21 20 16,0-42-16,0 0 0,1 0 16,-1 0-16,0 0 0,21-21 15,-21 21-15,1-21 0,20-1 16,-21-20-16,0 21 0,0-21 0,1 20 15,-1-20-15,-21 0 0,0-1 16,0 1-16,0 0 0,0 21 0,-21-1 0,-1 1 16,1 0-16,-21 0 0,21 21 15,0 0-15,-22 0 0,22 0 16,0 21-16,0 0 0,0 0 0,-1 1 16,1 20-16,21-21 0,0 0 15,0 0-15,0 43 0,0-43 16,0 0-16,21 0 0,1 1 15,-1-22-15,0 0 0,0 0 16,21 0-16</inkml:trace>
  <inkml:trace contextRef="#ctx0" brushRef="#br0" timeOffset="21334.21">16319 12996 0,'22'0'15,"-22"-21"-15,21 0 16,0 0-16,-21 0 15,0 0-15,21-1 0,0 1 0,-21-21 16,0 21-16,21 0 16,1-22-16,-22 22 0,0 0 15,0 0-15,-22 21 16,1 21 0,0 0-16,21 21 0,-21-20 0,0-1 15,0 21-15,-1 0 0,1-20 0,21 20 16,0-21-16,0 21 0,0-20 15,0-1-15,0 21 0,21-42 16,1 21-16,20-21 0,-21 0 16,0 0-16,43 0 15,-22 0-15,0-21 0,1 21 0,-1-21 16,0 0-16,1-22 0,-22 22 16,21-21-16,1 0 0,-22-1 0,0 22 15,0-21-15,0 21 0,-21-1 0,0 1 16,0 0-16,-21 21 15,0 0-15,0 0 0,-22 0 16,22 21-16,0 0 0,0 1 0,21-1 16,0 0-16,0 0 0,0 43 15,21-43-15,0 0 0,0 0 16,1 0-16,-22 0 0,21 1 16,0-1-16,-21 0 0,21-21 0,-21 21 15,0 0-15,-42-21 16,21 0-1,-1 0-15,-41 0 0,21-21 16,20 0-16,-20 0 0,21-22 0</inkml:trace>
  <inkml:trace contextRef="#ctx0" brushRef="#br0" timeOffset="21999.86">17589 12764 0,'-42'0'31,"42"-22"-15,0 1 0,0 0-16,0 0 15,0 0-15,42 0 16,-20-1-16,-1 22 0,0-21 16,0 21-16,21 0 0,1 0 15,-1 0-15,-21 0 0,0 0 0,1 21 16,-1 22-16,-21-22 0,0 64 15,21-43-15,-21-21 0,0 64 16,0-43-16,0-21 0,-21 0 16,21 22-16,0-22 15,0 0-15,-21-21 0,21-21 32,0 0-32,0 0 0,0-1 0,0 1 15,21-63-15,-21 41 0,21 1 16,0 0-16,0-1 15,0 22-15,1-21 0,-1 21 0,0-1 16,21 1-16,-21 0 0,1 21 0,-1 0 16,0 0-16,21 42 15,-21-20-15,-21-1 0,22 42 16,-22-20-16,0-1 0,0 0 16,0 1-16,0-22 0,0 21 0,-22 0 15,22-20-15,0-1 0,-21 21 16,21-21-16,21-21 31,1-21-31,-1 0 16,21-43-16,-21 43 15,43-42-15,-43 20 0,0 1 16,21 0-16</inkml:trace>
  <inkml:trace contextRef="#ctx0" brushRef="#br0" timeOffset="22328.67">18627 12637 0,'0'-22'0,"0"44"0,21-44 16,-21 44-1,-21-1 1,-1 0-16,1 42 16,0-41-16,0 20 0,0 0 0,21-21 15,0 22-15,-21-22 0,21 21 16,0-21-16,0 1 0,0 20 16,21-21-16,0-21 0,0 0 15,21 0-15,-20 0 0,-1 0 0,21-21 16,-21 0-16,22 0 0,-22-1 0,21 1 15,-21-21-15,0 21 0,1-22 16,-1 1-16,-21 21 0,0-21 0,0-1 16,0 22-16,0 0 0,-21 0 0,-1 0 15,-20 21-15,21 0 0,0 0 16,-22 0-16,22 0 0,-21 0 0,21 0 16,0 21-16,-1 0 0,22 0 15,0 0-15,0 0 0,0 1 16,0-1-16,22-21 0,-1 0 0,21 0 15,-21 0-15,22 0 0,-22-21 16,21 21-16</inkml:trace>
  <inkml:trace contextRef="#ctx0" brushRef="#br0" timeOffset="22551.54">19367 12340 0,'0'-21'0,"0"-21"0,0 105 0,0-147 15,-21 84 1,0 0-16,0 21 0,0 0 15,0 0-15,-1 21 0,-20 22 16,21-22-16,0 1 0,0 62 16,21-62-16,-22-1 15,22 43-15,0-64 0,0 21 16,0 1-16,0-22 0,0 0 16,22-21-16,-1 0 0,0 0 15,0 0-15,21-21 0,-20 0 16,-1-1-16,0-20 0</inkml:trace>
  <inkml:trace contextRef="#ctx0" brushRef="#br0" timeOffset="22703.74">19092 12552 0,'0'0'0,"-21"0"0,0 0 16,21 21-1,21-21 1,0 0-16,0 0 0,1 0 0,20 0 15,0 0-15,22-21 0,42 0 16,-43 0-16</inkml:trace>
  <inkml:trace contextRef="#ctx0" brushRef="#br0" timeOffset="23729.78">20426 12467 0,'21'0'0,"-42"0"0,42-21 0,-21 0 16,21 21-16,0-21 0,-21 0 15,0-1-15,0-20 0,0 21 16,0 0-16,0 0 0,0-1 0,0 1 16,-21 21-16,0 0 0,0-21 15,-22 21-15,22 0 0,-42 42 16,20-20-16,22-1 0,0 0 0,-21 0 16,21 21-16,-1-20 15,22 20-15,0-21 0,-21 21 0,21-20 16,0-1-16,0 0 0,0 0 0,0 0 15,0 0-15,21 1 0,1-1 16,-1 0-16,0 21 0,-21-21 0,21 1 16,0-1-16,-21 0 0,0 0 0,0 0 15,0 0-15,0 1 16,-42-22-16,21 0 0,0 0 16,-1 0-16,1 0 0,0 0 0,-21-22 15,21 1-15,-1 0 0,1 0 16,0-21-16,0 20 0,0 1 0,0 0 15,21 0-15,-22 0 16,22 42 0,0 0-16,0 0 15,0 0-15,22 1 16,-1-1-16,0 0 0,21 42 16,-21-41-16,1-22 0,41 42 15,-42-42-15,22 0 0,-22 0 16,21 0-16,-21 0 0,22 0 0,-1 0 15,-21-21-15,0 0 0,22-1 0,-22 1 16,0-21-16,0 0 0,-21-22 16,21 22-16,-21 21 0,0-22 15,0 22-15,0 0 0,-21 21 32,0 0-32,21 21 0,0 0 15,-21 0-15,21 1 0,0-1 16,0 0-16,0 0 0,0 0 15,0 22-15,21-22 0,-21 0 16,21 0-16,0-21 0,0 0 0,-21 21 16,22-21-16,-1 0 0,0 0 15,0 0-15,0-21 0,0 0 0,22 0 16,-43 0-16,21-1 0,0 1 16,0 0-16,-21 0 0,21-21 0,-21 20 15,0 1-15,0 0 16,-21 21-1,21 42 1,0-20-16,0-1 0,-21 0 16,21 0-16,0 0 0,0 0 15,0 1-15,21-1 0,0-21 16,1 21-16,-1-21 0,21 0 16,-21 0-16,22-21 15,-22 0-15,0 21 0,21-22 0,-21 1 16,1-21-16,-1 21 0,-21 0 15,0-22-15,21 22 0,-21 0 16,21 0-16,-21-22 0,0 65 31,0-1-31,0 0 0,-21 0 16,21 21-16,-21-20 0,21 20 0,-21 0 16,21 1-16,0 20 0,0 22 15,-22-22-15,1 22 16,21-43-16,0 1 0,0-1 0,-21 0 15,21 1-15,0-22 0,0 0 16,0 0-16,-21 0 0,21 0 0,21-42 31</inkml:trace>
  <inkml:trace contextRef="#ctx0" brushRef="#br0" timeOffset="24000.62">21061 12700 0,'0'-21'0,"0"42"0,0-63 0,0 21 0,0-1 16,0 1-16,21 21 0,0 0 16,0 0-16,0 0 0,1 0 15,-1 0-15,0 0 0,0 0 16,0 0-16,0 0 0,-21 21 0,0 1 16,0-1-16,0 0 0,0 0 15,0 0-15,-21 22 0,0-22 0,0 0 16,-21-21-16,-1 21 0,-20 0 15,42-21-15,-22 21 16,22-21-16,42 0 16,0-21-1,1 0-15,-1 0 0,0 0 16,21 0-16</inkml:trace>
  <inkml:trace contextRef="#ctx0" brushRef="#br0" timeOffset="24219.5">21442 12594 0,'-43'0'31,"22"21"-31,21 1 16,0-1-16,-21 0 0,0 0 15,21 0-15,0 22 0,0-1 16,-21 0-16,21 1 0,0-1 0,-21 0 16,21 1-16,0-1 0,-22 21 15,22-20-15,-21-1 16,0 0-16,21-20 0,0-1 15,21-42 17,0-1-32,-21 1 0</inkml:trace>
  <inkml:trace contextRef="#ctx0" brushRef="#br0" timeOffset="24467.87">21336 12721 0,'21'-42'0,"-42"84"0,42-105 0,-21 20 0,21 22 16,-21-21-16,21 21 15,1 0-15,-1-1 0,0 22 0,0 0 16,0-21-16,0 21 0,1 0 16,-1 0-16,0 0 0,0 21 15,0 1-15,-21-1 0,0 0 0,0 0 16,0 21-16,0-20 0,0-1 0,-21 0 16,-21 0-16,-43 43 15,43-43-15,21-21 0,-1 0 0,1 0 16,0 0-16,42-21 31,0-1-31,1 22 0,-1-21 16,0 0-16,0 0 0</inkml:trace>
  <inkml:trace contextRef="#ctx0" brushRef="#br0" timeOffset="24808.68">21992 12510 0,'0'0'0,"-21"0"15,0 0-15,0 0 0,-1 0 16,1 0-16,-21 21 0,21-21 16,0 21-16,-22 0 15,22 0-15,21 0 0,0 1 0,0-1 16,0 0-16,21 0 16,0 0-16,22-21 0,-22 21 15,0-21-15,0 0 0,0 0 0,1 0 16,-1 0-16,0-21 0,0 21 15,0-21-15,0 0 0,-21 0 0,0-22 16,0 22-16,0 0 16,0 0-16,0 0 0,-21 21 0,0-21 15,21-1-15,-21 22 0,0 0 0,0 0 16,-1 0-16,1 0 0,0 0 16,21 22-1,21-22-15,0 0 16,1 0-16,-1 21 0,0-21 0,0 0 15</inkml:trace>
  <inkml:trace contextRef="#ctx0" brushRef="#br0" timeOffset="25108.5">22161 12510 0,'0'0'16,"0"-22"-16,0 1 0,0 0 16,0 0-16,22 0 15,-1 21 1,0 0-16,0 0 0,43 0 15,-43 0-15,21 21 0,-21 0 16,0-21-16,1 21 0,-1 0 16,0 43-16,-21-43 0,0 0 15,0 0-15,0 1 0,0-1 0,-21-21 16,0 21-16,-1 0 0,1-21 16,0 0-16,0 0 15,21-21 1,0 0-16,0 0 15,0-1-15,0 1 0,21 0 0,-21 0 16,42-21-16,-20-1 16,-1 22-16,42-42 0,-20 41 15,-1-20-15</inkml:trace>
  <inkml:trace contextRef="#ctx0" brushRef="#br0" timeOffset="25324.37">23050 12129 0,'0'0'0,"0"-22"16,-21 22 15,0 22-31,0-1 0,0 0 0,0 21 16,-1-21-16,1 22 0,0-1 0,0-21 15,21 22-15,0-1 0,-21 0 16,21-21-16,0 22 0,0-22 0,0 0 16,0 21-16,0-20 0,0-1 15,0 0-15,0 0 16,21-21-16,0 0 0,0 0 15,0-21-15,-21 0 16</inkml:trace>
  <inkml:trace contextRef="#ctx0" brushRef="#br0" timeOffset="25464.3">22648 12404 0,'-21'0'0,"42"0"0,-63 0 0,63 0 31,0 0-31,22 0 0,-22 0 15,21 0-15,0-21 0,22 21 0,-22-22 16,22 22-16,-1-21 0,1 21 16</inkml:trace>
  <inkml:trace contextRef="#ctx0" brushRef="#br0" timeOffset="25717.15">24024 12023 0,'0'-21'15,"0"42"-15,0-64 0,0 22 0,-21 21 16,0 0 0,21 21-16,-21 1 0,21-1 0,-22 21 15,22 0-15,-21 1 0,0-1 16,21 0-16,-21 1 0,21-1 16,-21 0-16,0 1 0,21-1 0,0-21 15,0 22-15,0-22 0,-22 0 16,22 0-16,0 0 0,0 0 15,22-21 1,-1 0-16,-21-21 0,21 0 0,0 0 16</inkml:trace>
  <inkml:trace contextRef="#ctx0" brushRef="#br0" timeOffset="25878.06">23643 12298 0,'0'0'0,"-21"0"0,0 0 16,21 21-1,0 0-15,21-21 16,21 0-16,-21 0 0,22 0 0,-1 0 16,0 0-16,1 0 15,-1-21-15,0 21 0,1 0 0,-1-21 0,0 21 16,1-21-16,-22 21 0</inkml:trace>
  <inkml:trace contextRef="#ctx0" brushRef="#br0" timeOffset="26204.9">24193 12319 0,'0'0'0,"-21"0"0,21 21 16,0 0-16,21-21 31,1 0-15,-1 0-16,0 0 0,0 0 0,0-21 16,22 21-16,-22-21 0,0 0 15,0 21-15,0-21 0,-21 0 16,0-1-1,-21 22-15,0 0 16,0 0-16,0 0 0,-1 22 0,1-1 16,0 0-16,0 0 0,0 0 0,21 0 15,0 1-15,-21-1 16,21 0-16,0 0 0,0 0 0,0 0 16,0 1-16,0-1 0,21 0 15,0-21-15,0 0 0,0 0 16,0 0-16,1 0 0,20 0 0,0 0 15,-21 0-15,1 0 0,20-21 16,-21 21-16</inkml:trace>
  <inkml:trace contextRef="#ctx0" brushRef="#br0" timeOffset="26387.8">24659 12340 0,'0'0'16,"0"-21"-16,0 42 31,0 0-15,21-21-16,-21 22 0,0-1 0,0 0 15,0 0-15,0 0 16,21 0-16,-21 1 16,22-22-1,-1 0 1,0 0-16,-21-22 0,21 22 16</inkml:trace>
  <inkml:trace contextRef="#ctx0" brushRef="#br0" timeOffset="26560.7">24934 12340 0,'0'0'15,"0"-21"-15,-21 21 16,0 0 0,0 0-16,-22 21 0,-20 22 15,21-22-15,20 0 0,-20 0 16,0 43-16,21-43 0,-1-21 16,1 21-16,21 0 0,0 0 0,0 0 15,21-21 1,1 0-16,20 0 15,-21-21-15</inkml:trace>
  <inkml:trace contextRef="#ctx0" brushRef="#br0" timeOffset="26816.55">25252 12065 0,'0'-42'0,"0"84"0,0-105 15,0 41-15,0 1 0,0 0 16,-21 21-1,21 21-15,-22 0 0,1 22 16,21-22-16,-21 21 0,0 1 16,21-1-16,-21 0 0,0 1 0,21-1 15,-22 0-15,22 1 0,-21-1 0,0 0 16,21 1-16,0-22 0,0 0 16,0 21-16,0-21 0,0 22 15,21-43 1,0 0-1,1-21-15,-1-1 0,0 22 0</inkml:trace>
  <inkml:trace contextRef="#ctx0" brushRef="#br0" timeOffset="27044.43">25082 12256 0,'-21'0'0,"42"0"0,-21-22 31,22 22-31,-1 0 16,0 0-16,0 0 0,0 0 16,0 0-16,1 0 0,-1-21 15,0 21-15,0 0 0,0 0 0,0 0 16,1 0 0,-22-21-16,0 0 15,-22 21 1</inkml:trace>
  <inkml:trace contextRef="#ctx0" brushRef="#br0" timeOffset="29200.23">8318 7176 0,'0'0'0,"22"0"0,-1 0 15,0 0 1,0 0 0,0 0-1,0 0 1,-21-22 15</inkml:trace>
  <inkml:trace contextRef="#ctx0" brushRef="#br0" timeOffset="64576.23">9334 6096 0,'0'0'0,"0"-21"16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1:45:57.6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762 0,'21'0'62,"-21"21"-15</inkml:trace>
  <inkml:trace contextRef="#ctx0" brushRef="#br0" timeOffset="1035.99">2074 804 0,'0'-21'63,"0"0"-48,21 0-15,-21 0 0,22 21 16,-22-21-16,0-1 0,21 1 16,0 0-16,-21-21 0,0 21 15,0-1-15,21 1 16,-21 0-16,0 0 0,0 0 16,0 0-16,-21 42 31,21 0-16,-21 0-15,21 0 16,-21 22-16,21-22 0,-22 0 0,22 21 16,0 1-16,0-1 0,-21 0 15,21 22-15,0-22 0,-21 22 16,21-22-16,0 21 0,0-20 0,0-1 16,-21 0-16,21 22 0,0-22 15,-21 1-15,21-1 0,-21-21 0,21 21 16,0 1-16,0-1 0,-22-21 15,22 22-15,-21-22 0,21 21 0,-21-21 16,21 0-16,0 1 0,-21-1 16,0-21-1,0-21 1,21-1-16,-22 1 0,22 0 0,0 0 0,0 0 16,-21-43-1,21 22-15,0 21 0,0-22 0,0 22 16,0 0-16,0-42 15,0 20-15,0 22 0,0 0 0,0 0 16,0 0-16,0-1 0,0 1 16,0 0-1,21 42 1,-21 0 0,0 1-16,22-1 0,-1 0 0,-21 0 15,21 0-15,-21 22 16,21-1-16,0-21 0,-21 0 15,21 0-15,1 1 0,-22-1 16,21 0-16,0 0 0,-21 0 16,21 0-16,0-21 0,0 0 15,1 0-15,-1 0 0,0 0 16,0 0-16,0 0 16,0-21-16,1 21 0,-1-21 15,0 0-15,42-43 16,-41 22-16,-1 21 0,0-21 15,0 20-15,-21 1 0,21-42 16,0 42-16,-21-1 16,0 1-16,0 42 31,0 1-15,0-1-16,0 0 0,0 21 0,0-21 15,0 1-15,-21 20 0,21-21 16,-21 43-16,0-43 0,21 0 15,0 21-15,0-21 16,0-42 31,0 0-31,0 0-16,0 0 0,0 0 15</inkml:trace>
  <inkml:trace contextRef="#ctx0" brushRef="#br0" timeOffset="1456.21">2646 889 0,'-21'0'0,"-1"21"15,1 0-15,21 1 0,0-1 16,0 0-16,0 0 0,0 0 16,0 0-16,0 1 15,21-22-15,1 0 16,-1 0-16,0 0 16,0 0-16,0 0 0,0-22 0,22 1 15,-22 0-15,0 0 0,-21 0 16,0-22-16,0-20 15,0 42-15,0 0 0,0-1 16,-21 22-16,0 0 0,0 0 0,-1 0 16,1 0-16,0 0 15,-21 0-15,21 22 0,-1-1 0,1 0 16,0 0-16,0 0 0,0 22 16,0-22-16,-1 0 0,22 21 0,0-21 15,0 1-15,0-1 0,0 0 16,0 0-16,0 0 0,0 0 0,22 1 15,-1-22-15,0 21 0,0-21 16</inkml:trace>
  <inkml:trace contextRef="#ctx0" brushRef="#br0" timeOffset="2064.6">3027 1122 0,'0'-21'0,"0"42"31,0 0-15,0 0-16,0 0 0,0 1 16,0-1-16,-21 0 0,21 21 15,0-21-15,0 1 0,0-1 16,-22 21-16,1-21 15,21 0-15,0 1 0,0-1 16,0 0-16,0 0 0,-21 0 0,21 0 16,0 1-1,0-44 17,0 1-32,0 0 0,0 0 15,0 0-15,0 0 0,0-22 16,0 22-16,21-21 0,0-43 15,1 43-15,-1-1 16,0 22-16,0-21 0,0 0 0,43-1 16,-22 22-16,-21 0 15,22 0-15,-22 0 0,21 21 0,0 0 16,1 0-16,-22 0 0,21 0 16,1 0-16,-1 0 0,-21 21 0,21 0 15,-20 21-15,-1-21 0,-21 22 16,0 20-16,0-42 0,0 22 15,0-22-15,0 21 0,-21-21 16,21 1-16,-22-1 0,1 0 0,0 0 16,21 0-16,-21 0 15,0-21-15,21 22 0,0-44 63,21 1-48</inkml:trace>
  <inkml:trace contextRef="#ctx0" brushRef="#br0" timeOffset="2914.28">4254 487 0,'0'0'16,"-21"0"-16,0 0 0,0 0 0,21 21 15,-21-21-15,0 21 0,21 0 16,0 1-16,0 20 0,-22 21 16,1-20-16,21-1 0,0 0 15,0 1-15,0-1 0,-21 0 16,21 1-16,-21-1 0,21 0 0,-21 1 15,21-1-15,0 0 0,-43 22 16,43-43-16,0 21 0,0-20 0,-21-1 16,21 0-16,-21 0 15,21 0 1,0-42 15,0 0-31,0 0 16,0 0-16,0-1 0,0 1 0,0 0 15,0-21-15,21 21 0,0-22 16,1 1-16,-22 21 0,21-22 0,0 22 16,0-21-16,0 21 0,0-22 15,1 22-15,-1 0 0,21 0 16,-21 0-16,0 0 0,22-1 0,-22 22 16,21 0-16,1 0 15,-22 0-15,0 0 0,0 0 0,0 22 16,-21-1-16,0 0 0,0 0 15,0 0-15,0 0 0,-21 1 0,0-1 16,0 0-16,0 0 0,-1 0 16,1 0-16,0 1 0,-21-22 0,21 21 15,-1-21-15,1 0 0,0 0 16,0 0-16,0 0 0,0 0 16,-1 0-1,22-21-15,-21 21 16,21 21 31,0 0-47,21-21 0,-21 21 15,22 0-15,-22 0 0,0 1 16,21-1-16,-21 0 0,21 0 0,0 0 16,-21 0-16,21 1 15,0-1-15,-21 0 0,43 0 16,-43 0-16,21-21 0,0 0 15,0 21-15,0-21 0,1 0 16,-1 0-16,0 0 0,0 0 16,0 0-16,0 0 15,1 0-15,-1-21 0,0 21 0,-21-21 16,21 21-16,0-21 0,0 0 16,-21 0-16,22-1 0,-1 1 0,0 0 15,-21 0-15</inkml:trace>
  <inkml:trace contextRef="#ctx0" brushRef="#br0" timeOffset="3232.4">5165 529 0,'0'0'15,"-22"0"-15,1 0 16,21-21 0,21 21-1,1 0-15,-1 0 0,21 0 16,0 0-16,1-21 0,-1 21 16,22 0-16,-22 0 0,0 0 0,22 0 15,-22-21-15,0 21 0,1 0 16,-22 0-16,0 0 0,0 0 15,0 0-15,-42 0 32,0 0-32,0 0 0,-21 21 0</inkml:trace>
  <inkml:trace contextRef="#ctx0" brushRef="#br0" timeOffset="3547.76">5397 529 0,'0'21'31,"0"1"-31,0-1 16,0 0-16,0 0 0,0 21 16,0-20-16,0-1 0,0 21 15,0 0-15,0-20 0,0 20 0,-21 0 16,0 43-16,21-43 0,-21 1 15,21-22-15,0 21 0,-21 0 16,0 1-16,21-22 0,-22 0 16,22 0-16,0 0 0,0 1 15,0-1-15,0 0 16,0-42 15,0 0-15</inkml:trace>
  <inkml:trace contextRef="#ctx0" brushRef="#br0" timeOffset="4168.96">5863 1101 0,'-21'0'16,"42"0"15,0 0-31,-21-21 0,21 21 16,22-22-16,-22 1 0,0 0 15,-21 0-15,21 21 0,0-21 16,1 0-16,-22-1 0,0 1 0,0 0 16,0 0-16,0 0 15,-22 21-15,1 0 16,0 21 0,-21 0-16,21 0 0,-1 0 0,1 1 15,0 20-15,0-21 0,0 21 16,0-20-16,-1 62 15,22-41-15,0-22 0,0 0 16,0 0-16,0 0 0,0 0 16,22 1-16,-1-22 0,0 0 0,0 21 15,0-21-15,0 0 0,22 0 16,-22 0-16,21 0 0,-21 0 16,1 0-16,-1-21 0,0-1 15,0 1-15,21 0 0</inkml:trace>
  <inkml:trace contextRef="#ctx0" brushRef="#br0" timeOffset="4765.6">6329 931 0,'0'0'16,"0"-21"-16,0 0 0,0 0 16,0 0-16,21 0 15,0 21-15,-21-22 0,21 22 16,0 0-16,1-21 0,20 21 15,-21 0-15,0-21 0,22 21 16,-22 0-16,21 0 16,-21 21-16,-21 0 0,21-21 0,1 22 15,-22 20-15,0-21 0,0 0 0,0 22 16,0-1-16,0-21 0,-22 21 16,1-20-16,0 20 0,0-21 0,0 0 15,0 0-15,-1 1 0,1-1 16,-21 0-16,42 0 15,0-42 17,21 0-32,0 0 15,0-1-15,1 1 0,-1 0 16,0 0-16,42-43 16,-41 22-16,-1 21 0,0 0 15,21-22-15,-21 22 0,1-21 0,-1 21 16,-21 0-16,21-1 0,-21 1 15,21 21-15,-21-21 16,0 42 15,-21 0-31,21 22 0,-21-22 16,0 21-16,21 1 0,-22-22 16,1 21-16,21 0 0,-21-20 0,21 41 15,-21-21-15,21-20 16,0-1-16,0 0 0,0 0 15,0 0-15,0 0 0,0 1 16,21-22-16,0 0 0,-21 21 16,43-21-16,-1 0 0,-21 0 15,21 0-15,-20-21 0,-1-1 16,21 1-16,0-21 0</inkml:trace>
  <inkml:trace contextRef="#ctx0" brushRef="#br0" timeOffset="5133.6">7493 360 0,'0'0'0,"0"-42"0,-21 42 0,21-22 0,0 1 16,-21 0-16,21 0 15,0 42 1,-22 0-1,22 0-15,0 1 0,-21 20 0,21-21 16,0 21-16,0 1 0,0-1 16,-21 0-16,21 1 0,-21-1 0,21 22 15,0-22-15,0 0 0,-21 22 16,21-22-16,-21 43 16,-1-43-16,22 0 0,0 1 0,0-22 15,0 21-15,0-21 0,0 1 16,0-1-16,0 0 0,0 0 0,0 0 15,22 0-15,-1-21 16,0 0-16,0 0 16,0 0-16,0 0 15,1 0-15,-1-21 0,0 0 0,0 0 16,0 0-16</inkml:trace>
  <inkml:trace contextRef="#ctx0" brushRef="#br0" timeOffset="5408.23">7387 677 0,'-21'0'31,"42"-21"-31,0 21 0,22 0 16,-1 0-16,0 0 0,22-21 15,-22 21-15,43-21 16,-43 21-16,43 0 16,-43 0-16,-21 0 0,0 0 15,1 0 1,-44 0 0,1 0-1</inkml:trace>
  <inkml:trace contextRef="#ctx0" brushRef="#br0" timeOffset="6483.95">2476 2053 0,'0'0'0,"-21"0"0,-21 0 0,21 0 15,0 0-15,-22 0 0,22 0 0,-21 0 16,21 0-16,-1 0 0,-20 0 15,0 0-15,21 0 0,-1 0 16,1 0-16,0 0 0,0 0 16,0 0-16,0 0 15,-1 0 1,1 0 0,42 0 15,1 0-16,-1 0-15,0 0 0,0 0 0,21 0 16,-20 0-16,20-21 0,85 0 16,-64 21-16,1 0 0,21 0 15,-22-21-15,22 21 0,63 0 16,-63 0-16,-22 0 0,22-21 16,-1 21-16,-20 0 0,21 0 15,20 0-15,-20 0 0,21 0 16,0-22-16,0 22 0,-1 0 0,22 0 15,-21 0-15,21 0 0,0 0 16,127-21-16,-127 21 0,0 0 16,106-21-16,-106 21 15,-21 0-15,21 0 0,0 0 16,-21-21-16,0 21 0,-1 0 16,1 0-16,0 0 0,0-21 0,84 21 15,-84 0-15,106 0 16,-106-21-16,0 21 0,63 0 15,-84-22-15,147 22 16,-147 0-16,0 0 0,-22 0 16,22 0-16,-22 0 0,64 0 15,-63-21-15,21 21 16,-43 0-16,0 0 0,-21 0 16,22 0-16,-22 0 0,0 0 15,-21-21 48</inkml:trace>
  <inkml:trace contextRef="#ctx0" brushRef="#br0" timeOffset="6635.95">8318 1778 0,'0'21'47</inkml:trace>
  <inkml:trace contextRef="#ctx0" brushRef="#br0" timeOffset="14832.92">825 3281 0,'0'-21'125,"0"0"-110,0-1-15,0 1 16,0 0-16,-21 0 15,21 0-15,0 0 16,0-1-16,0 1 0,0 0 16,-21 21-1,21-21 1,0 42 15,0 0-31,0 0 0,0 22 0,0 20 16,0 1-1,0-22-15,0 22 0,0-1 0,0-21 16,0 22-16,0-22 0,0 22 16,0-22-16,0 43 0,0-43 15,0 0-15,0-20 0,0-1 16,0 21-16,-21-21 0,21 0 16,0 1-16,0-44 31,0 1-16,0 0-15,0 0 16</inkml:trace>
  <inkml:trace contextRef="#ctx0" brushRef="#br0" timeOffset="15641.39">1185 3620 0,'0'-22'125,"0"1"-125,0 0 15,0 0 1,-21 21 31,21 21-31,-21 0-16,21 0 15,0 1-15,0-1 0,0 0 16,0 0-1,21-21 17,0-21-17,-21 0 1,0 0-16,0-1 16,0 1-1,-21 21 1,0 0-1,0 21 1,21 1-16,0-1 16,21-21 15,0-21-31</inkml:trace>
  <inkml:trace contextRef="#ctx0" brushRef="#br0" timeOffset="16913.61">2413 2985 0,'0'0'0,"0"-22"15,0 1 17,21 21 155,0 0-171,-21-21 62,0 0-16,21 21 32,1 0-78,-1 0 15</inkml:trace>
  <inkml:trace contextRef="#ctx0" brushRef="#br0" timeOffset="17224.29">2519 2879 0,'0'-21'15,"0"42"48,0 0-63,0 0 0,0 21 15,0-20-15,0 41 0,0-21 16,0 22-16,0-22 0,0 22 0,0-1 16,0 1-16,0-1 0,0-20 15,0 20-15,0-21 0,0 1 0,0 41 16,0-62-16,0-1 16,0 21-16,0-21 0,0 0 0,0 1 15,0-1-15,21-42 47,-21-1-47,0 1 0,0 0 0,21-21 16,0-1-16</inkml:trace>
  <inkml:trace contextRef="#ctx0" brushRef="#br0" timeOffset="17536.07">3048 2836 0,'0'0'0,"0"-21"16,0 42-1,0 1-15,0-1 16,0 0-16,0 21 0,0 1 16,0-1-16,0 0 0,0 22 0,0-22 15,0 22-15,0-1 0,0 43 16,0-43-16,0-20 0,0 41 15,0-62-15,0 20 16,0 0-16,0-21 0,0 1 16,0-1-1,-21-42 17,0-1-32,-1 22 0,22-21 15</inkml:trace>
  <inkml:trace contextRef="#ctx0" brushRef="#br0" timeOffset="18179.75">2519 3598 0,'0'0'16,"21"0"15,0 0-31,0 0 0,43-42 16,-22 42-16,0-21 15,22 0-15,-22 0 0,1-1 16,62-20-16,-41 21 0,-22 0 16,64-22-16,-42 22 15,-22 0-15,21 0 0,-20 0 16,-22 21-16,0 0 0,0-21 16,0 21-16,-21 21 46,0 0-46,0 0 0,0 21 0,-21-20 16,21-1-16,-21 21 0,0-21 16,21 22-16,-21-1 0,0 21 15,21-41-15,0-1 0,0 0 16,0 0-16,0 0 0,0 22 16,0-22-16,21-21 15,0 0-15,0 0 0,0 0 16,22 0-16,-22 0 0,21 0 0,0-21 15,1 21-15,-1-22 0,-21 1 16,64-21-16,-64 21 0,21 0 16,1-43-16,-22 43 15,-21-43-15,0 22 16,0 21-16,0-64 0,0 43 0,-21 21 16,-22-43-1,22 43-15,-42 21 16,42 0-16,-1 0 0,1 0 0,-21 0 15,21 0-15,-22 21 0,22 0 0,-21 22 16,21-22-16,0 21 0,-22-21 16,22 22-16,0-1 0,21 22 15,-21-43-15,21 21 0,0-21 16,0 0-16,0 1 0,0-1 0,21 0 16,-21 0-16,21 0 0,0-21 15,22 0-15,-22 0 0,0 0 0,0 0 16,21 0-16</inkml:trace>
  <inkml:trace contextRef="#ctx0" brushRef="#br0" timeOffset="18832.59">4318 3302 0,'0'-42'16,"-21"42"15,21 21-31,0 0 0,-21 0 16,21 0-16,-22 22 15,22-22-15,0 21 0,-21-21 0,21 43 16,0-22-16,0-21 16,0 1-16,0-1 0,0 0 0,0 0 15,0 0-15,0 0 16,21-21-1,1-21-15,-1 21 16,0-21-16,0 0 0,0 0 16,0 0-16,1-1 0,-1 1 0,0 0 15,0 0-15,0 0 16,-21 0-16,21-1 0,1 1 0,-1 0 16,0 21-16,-21-21 0,21 21 15,0 0 1,-21 21-16,0 0 0,0 0 0,0 1 15,0-1-15,0 0 0,0 0 16,0 0-16,0 0 0,21 1 0,1-1 16,-22 0-16,21 0 0,0-21 15,0 21-15,0-21 0,0 0 0,1 0 16,20 0-16,-21 0 0,0 0 0,22 0 16,-1 0-16,-21-21 15,43-21-15,-22 21 0,-21-1 0,21 1 16,-20-21-16,-1 21 0,-21-22 15,21 1-15,-21 0 0,0-1 16,0-20-16,0 42 0,0-22 0,-21 1 16,0 21-16,-1 0 0,1 0 15,0 21-15,-21 0 0,21 0 0,-22 0 16,22 0-16,-21 0 0,21 0 16,-1 21-16,-20-21 0,21 21 0,21 0 15,-21 0-15,21 0 0,0 1 16,0-1-16,21-21 15,0 0-15,21 0 0,-20 0 16</inkml:trace>
  <inkml:trace contextRef="#ctx0" brushRef="#br0" timeOffset="19242.74">6858 2836 0,'0'0'0,"-21"-21"16,0 0-16,-1 21 0,1 0 15,0 0 1,21 21-16,-21 0 0,21 1 16,0 20-16,-21 0 0,0-21 15,21 22-15,-22-1 0,22 22 0,-21-22 16,0 0-16,0 1 0,0 62 16,0-62-16,21-1 15,-22 22-15,1-43 0,21 21 16,0-21-16,-21 0 0,21 1 15,0-44 17,0 1-17,0 0-15</inkml:trace>
  <inkml:trace contextRef="#ctx0" brushRef="#br0" timeOffset="19792.7">6308 3323 0,'-22'0'31,"44"0"-15,-1 0-1,0 0-15,0-21 0,21 21 0,1-21 16,-1 0-16,0 21 0,22-21 16,-22-1-16,1 1 0,20 21 0,43-42 15,-64 21-15,1 21 0,-22-21 16,21 21-16,-21 0 0,22-22 15,-22 22-15,0 0 16,-21 22 0,-21-22-1,0 21-15,21 0 0,-22 21 0,1-21 16,0 1-16,21 20 16,-21-21-16,0 21 0,21 1 0,0-22 15,0 21-15,0-21 0,0 1 16,0-1-16,0 0 0,0 0 15,0 0-15,0 0 0,21-21 0,0 0 0,0 22 16,0-22-16,1 0 0,20 0 16,-21 0-16,0 0 0,22 0 0,-22-22 15,21 1-15,-21 21 0,0-21 16,22 0-16,-22-21 0,0 20 0,21-41 16,-20 21-16,-22-43 15,0 43-15,0-1 0,0 22 16,-22-21-16,1 21 0,0-1 15,0 1-15,0 0 0,0 21 0,-22 0 16,22 0-16,0 0 0,-21 0 16,-1 0-16,22 21 0,-21 0 15,21-21-15,21 22 0,-22-1 16,1 0-16,21 0 0,0 0 0,0 0 16,21-21-1</inkml:trace>
  <inkml:trace contextRef="#ctx0" brushRef="#br0" timeOffset="20276.97">8953 3090 0,'0'0'0,"0"-21"0,0 0 0,22 21 15,-22 21 17,0 0-17,0 22-15,-22-22 16,1 21-16,21-21 0,-21 22 0,0-1 0,21-21 15,-21 22-15,0-22 0,21 21 16,-22-21-16,22 0 0,-21 1 16,21-1-16,0 0 0,-21-21 15,21-21 17,0 0-32,0-1 0</inkml:trace>
  <inkml:trace contextRef="#ctx0" brushRef="#br0" timeOffset="20572.47">8953 2879 0,'0'0'0,"22"-21"31,-22-1-16,0 1 1,-22 21 0,1 0-1,0 0-15,0 0 0,0 0 16,0 0-16,21 21 16,0 1-16,0-1 0,0 0 15,0 0-15,0 0 0,21 0 16,0 1-16,0-1 15,0 0-15,0-21 0</inkml:trace>
  <inkml:trace contextRef="#ctx0" brushRef="#br0" timeOffset="21199.52">9758 3175 0,'0'0'15,"0"-21"-15,21 0 0,-21 0 16,0-1-16,0 1 16,0 0-16,-21 0 0,0 0 15,-1 21-15,1 0 0,-21 0 16,21 0-16,-43 0 0,43 0 16,-21 0-16,21 0 0,-22 21 15,22 0-15,-21 0 0,21 0 16,-22 22-16,22-1 0,-21 22 15,21-22-15,-1 0 0,1 1 16,21-1-16,0-21 0,0 43 16,0-43-16,0 0 0,21 21 15,1-42-15,-1 0 0,0 0 16,0 0-16,0 0 0,0 0 0,22-21 16,-22 0-16,21 21 0,64-85 15,-64 43-15,1 0 16,-1-1-16,-21 1 0,22-22 15,20-20-15,-42 20 0,0 22 16,1 0-16,-22-22 0,21 1 16,-21 20-16,21 1 0,-21-22 0,0 22 15,0-21-15,0 41 16,0 1-16,0 42 31,0 1-31,-21-1 0,21 21 16,-21 0-16,-1 1 0,1 41 15,21-20-15,0-22 0,-21 1 0,21 20 16,-21-21-16,21 64 16,0-63-16,0-1 0,0 0 0,0-21 15,0 22-15,0-22 0,0 0 16,0 0-16,0 0 0,42-21 16,1 0-16,-22 0 15,0 0-15,21 0 0,-21 0 16,22-21-16,-22 0 0,21 0 0,-21 0 0,22-22 15,-22 22-15</inkml:trace>
  <inkml:trace contextRef="#ctx0" brushRef="#br0" timeOffset="21597.55">10202 3175 0,'0'0'0,"-21"0"0,21 21 31,0 0-31,21-21 16,0 0-16,1 0 0,-1-21 16,0 21-16,0-21 0,21 0 15,-20 0-15,-1 0 0,21-1 16,-42 1-16,21 0 0,0 21 0,-21-21 16,22 0-16,-22 0 0,0-1 15,-22 22 1,1 0-16,0 0 15,0 0-15,0 22 0,0-1 0,-1 0 16,1 0-16,0 0 0,0 0 16,0 22-16,0-22 0,-1 21 0,1 1 15,0-1-15,21-21 0,0 21 16,0-20-16,0 20 0,0-21 0,0 0 16,0 0-16,0 1 0,21-1 15,22-21-15,-1 0 16,-21 0-16,21 0 0,1-21 15,-1 21-15,0-22 0,43-41 16,-43 42-16,1-22 0,41-20 16</inkml:trace>
  <inkml:trace contextRef="#ctx0" brushRef="#br0" timeOffset="22097.59">10985 2963 0,'0'0'0,"-21"0"16,0 0-1,21 22-15,-21-1 16,21 0-16,0 21 0,-21-21 16,21 1-16,0-1 0,-21 0 15,-1 64-15,22-43 16,0-21-16,-21 0 0,21 0 0,-21 1 16,21-1-16,0 0 0,0 0 15,-21 0 1,21-42 15,0 0-31,0 0 16,0 0-16,0-22 15,0 22-15,0-21 0,21 21 0,21-43 16,-20 22-16,-1-1 0,21 22 16,-21-21-16,22 21 0,41-22 15,-41 22-15,-22 21 0,21-21 16,43 21-16,-64 0 15,21 0-15,-21 21 0,1-21 0,-1 21 16,0 1-16,0-1 0,-21 21 0,0-21 16,0 22-16,0-22 0,0 21 15,0 22-15,0-43 0,-21 0 16,0 21-16,21-21 0,-21 1 16,21-1-16,0 0 15,-22-21-15,22-21 31,0 0-15,0-1-16,22 1 0,-1 0 0,-21 0 16</inkml:trace>
  <inkml:trace contextRef="#ctx0" brushRef="#br0" timeOffset="22603.83">11917 2604 0,'0'42'31,"0"-21"-31,0 0 0,-21 22 16,21-22-16,-22 21 0,22 0 0,-21 1 16,0-22-16,21 21 0,-21 1 0,0-1 15,21 21-15,-21-20 16,-1-1-16,1 22 15,21-43-15,0 21 0,0-21 0,0 0 16,0 1-16,0-1 0,0 0 16,21-21-16,22 0 15,-22 0-15,0 0 0,43-21 16,-43 21-16,21-21 0,22-22 16,-43 1-16,21 21 15,-21-22-15,0 22 0,22-21 0,-22 21 16,0 0-16,0-22 0,-21 22 0,21 0 15,-42 42 17,0 0-17,21 0-15,0 1 0,-21-1 16,0 21-16,0-21 16,21 0-16,0 22 0,0-22 15,0 0 1,0 0-16,21-21 15,0 0-15,0 0 16,0 0-16,0-21 0,1-21 16,-1-1-16,0 22 0</inkml:trace>
  <inkml:trace contextRef="#ctx0" brushRef="#br0" timeOffset="22803.81">12404 2709 0,'-22'0'31,"1"0"-15,0 22-1,21-1 17,-21-21-1</inkml:trace>
  <inkml:trace contextRef="#ctx0" brushRef="#br0" timeOffset="22984.1">11769 2879 0,'0'0'0,"0"21"15,21-21-15,0 0 16,21 0-16,-21 0 0,1 0 15,41 0-15,-21 0 0,1 0 16,-22 0-16,21 0 0,1-21 16,-22 21-16,0 0 0,0 0 0</inkml:trace>
  <inkml:trace contextRef="#ctx0" brushRef="#br0" timeOffset="24636.02">12658 3387 0,'0'0'0,"-22"0"31,44 0-15,-1 0-16,0-21 0,0 21 16,21-22-16,-20 1 0,20 0 15,0 0-15,1 0 0,-1 0 16,21-22-16,-20 22 0,-1-21 0,0 21 16,-20-22-16,-1 22 0,0-42 15,-21 20-15,0 22 0,0-21 16,0 21-16,0-1 0,-21 1 0,0 21 15,-1-21-15,1 21 0,0 0 16,-42 0-16,41 0 0,-20 21 16,21 0-16,0 1 0,0 20 15,-22 21-15,22 1 0,0-22 16,0 22-16,21-1 0,-21 1 16,-1-1-16,22 22 0,-21-22 15,0 1-15,-21 126 16,42-126-16,-21-1 0,-1 22 15,1-21-15,21-1 0,-42 64 16,21-42-16,21-43 0,-21 85 16,-1-85-16,22 22 0,0-22 15,-21 1-15,21-1 0,0 0 0,0-21 16,0 22-16,0-22 0,0 21 16,21-42-1,22 0-15,-22-21 0,0 0 16,21 0-16,-20 0 0,20-1 0,-21-20 0,21 21 15,1-21-15,-1-1 16,0-20-16,-20 20 0,20-20 0,0-1 16,-21-20-16,1 20 0,-1-20 0,-21 20 15,0 1-15,0-1 0,0 1 16,0-1-16,-64-42 0,43 85 16,-21-21-16,-22-1 0,22 22 15,0 0-15,20 21 16,1 0-16,0-21 0,0 21 0,0 0 15,21-21 1,0 0-16,21 21 16,0 0-16,21-22 0,-20 22 0,20-21 15,0 0-15,1 21 0,62-42 16,-41 21-16,-22-1 0,64-20 16,-64 21-16,43-21 15,-64 20-15,0 1 0,22 21 16,-22-21-16,0 21 0,-21-21 15,21 21-15,0-21 0,-21 0 16,0 42 15,-21 0-31,0-21 0,21 21 16,-21 21-16,21-20 0,-21-1 0,21 0 16,-21 0-16,21 0 15,0 0-15,0 1 0,0 20 16,21-42-16,0 21 15,0-21-15,0 0 0,22 0 0,-22 0 16,0 0-16,0 0 0,21-21 0,-20 21 16,20-21-16,-21 0 0,21 21 15,-20-22-15,20 1 0,0-42 16,-21 42-16,1-1 16,-1 1-16,0 0 0,0 0 0,0-21 15,-21 20-15,0 1 16,21 21-16,-21 21 47,0 1-47,0 20 0,0-21 15,0 0-15,0 22 0,0-1 0,-21 0 16,21 1-16,0-1 0,0 21 16,0-20-16,0-1 0,0 0 0,-21 22 15,21-22-15,0 64 0,-21-64 16,0 22-16,21-1 15,-21-20-15,21 20 0,0 1 0,-22-22 16,22 22-16,0-1 0,-21-21 0,21 22 16,0-22-16,0 1 0,0 20 15,0-21-15,-21 1 0,21-1 0,-21 0 16,21 22-16,0-22 0,0 1 0,-21-1 16,0-21-16,21 21 0,0 1 15,-22-22-15,22 0 0,-21 0 0,21 0 16,-21-21-16,0 0 15,21-21 1,-21 0-16,21-21 0,-21 21 0,21-43 16,0 22-16,-22-1 0,22-20 0,-21-1 15,21 1-15,-21-22 16,21 1-16,0-86 0,0 86 16,0-1-16,0 21 0,0 1 0,21-1 0,0 1 15,1 21-15,-22-1 16,21 1-16,-21 21 0,42-43 15,-21 43-15,-21-21 0,21 21 16,1-1-16,-1 1 0,0 0 0,21 0 16,-21 0-16,1 21 0,20-43 15,0 22-15,-21 21 0,-21-21 16,22 0-16,-1 0 0</inkml:trace>
  <inkml:trace contextRef="#ctx0" brushRef="#br0" timeOffset="25587.98">16087 2498 0,'0'0'0,"0"-21"31,0 42-31,-22 0 16,1 0-16,0 21 0,0-20 0,21 20 16,-21 21-16,0-20 0,21-1 15,-22 22-15,1-22 0,0 21 16,0 1-16,0-22 0,0 22 0,-1-1 15,1-20-15,0-1 0,0 21 16,0-20-16,0-22 0,-1 21 0,1-21 16,0 1-16,0-1 0,-21 0 15,20-21-15,1 0 16,0 0-16,0 0 0,0 0 16,0-21-16,-1 0 0,1-22 15,21 22-15,-21-21 0,21 21 16,-21-22-16,21-20 0,0 20 0,0 1 0,0 0 15,0-22-15,0 22 16,42-43-16,-21 64 0,1 0 16,20-21-16,-21 20 15,21 22-15,-20 0 0,-1 0 16,-21 22-16,42 20 0,-42-21 16,21 43-16,0-43 15,-21 21-15,0 43 0,22-64 16,-22 21-16,21 1 0,-21-1 15,0-21-15,21 21 0,0-20 16,0-1-16,0 0 0,-21 0 0,43-21 16,-22 0-16,0 0 0,43 0 15,-22 0-15,0 0 0,1-21 16,-1 0-16,-21 0 0,21-1 16,1-20-16,-1 21 0,0-21 0,1-22 15,-1 22-15,-21-1 16,-21 22-16,21 0 0,-21 0 0,22 0 15,-22 0-15,0 42 32,-22 0-32,1-21 0,21 21 0,-21 0 15,21 0-15,-21 22 0,21-22 16,-21 0-16,21 0 0,0 0 16,-21 1-16,21-1 0,-22-21 0,22 21 15,0 0-15,0-42 31,0 0-15,0 0-16,0-1 0</inkml:trace>
  <inkml:trace contextRef="#ctx0" brushRef="#br0" timeOffset="25911.87">16489 2752 0,'-21'0'16,"21"21"-16,21-21 31,0 0-31,0 0 16,0 0-16,0-21 0,1 21 0,-1 0 16,-21-21-16,0-1 15,0 1 1,-21 21-1,-1 0-15,1 0 0,0 0 16,0 21-16,0-21 16,21 22-16,-21-1 0,21 0 0,0 21 15,0-21-15,0 1 16,0-1-16,0 0 0,21 0 16,0-21-16,0 0 0,0 0 15</inkml:trace>
  <inkml:trace contextRef="#ctx0" brushRef="#br0" timeOffset="26413.05">16870 2942 0,'0'21'32,"0"1"-17,0-1-15,-21 0 0,21 0 16,0 0-16,-22 0 0,22 1 15,0-1-15,-21 0 0,21 21 0,0-21 16,0 22-16,-21-22 0,21 0 16,0 21-16,-21-20 0,21-1 15,0 0-15,0-42 47,0 0-47,0-1 0,0 1 0,0-42 16,0 42-16,0-22 0,21-41 15,0 41-15,0 22 16,1-21-16,-1-1 0,0 1 16,42 0-16,-20-1 0,-1 43 15,0-21-15,1 21 0,-1 0 16,-21 0-16,22 0 0,-1 21 16,0-21-16,-21 22 0,1 20 0,-1-21 15,0 0-15,-21 43 16,0-22-16,0-21 0,0 43 15,0-22-15,-21-21 0,0 0 16,-1 22-16,1-22 0,0 0 0,0-21 16,21 21-16,-21-21 0,0 21 15,21-42 17,0 0-32,21 0 0,0 0 0,0 0 15,0-22-15</inkml:trace>
  <inkml:trace contextRef="#ctx0" brushRef="#br0" timeOffset="27146.81">17928 2371 0,'0'-21'16,"0"42"-1,0 0 1,0 21-16,-21 1 0,21-22 0,-21 42 15,21-20-15,0-1 0,0 21 16,-21-20-16,21-1 0,-22 64 16,1-64-16,21 1 0,0 41 15,-21-41-15,0 20 16,0-42-16,21 22 0,0-22 16,0 0-16,-21-21 0,21 42 15,0-63 16,0 0-31,0 0 16,0 0-16,0-1 0,21 1 16,0-21-16,0-22 0,0 22 15,-21 0-15,21-1 0,1 22 16,41-85-16,-42 85 16,0 0-16,1 0 0,-1 0 15,0 21-15,0 0 0,0-21 0,0 21 16,1 0-16,-1 0 15,0 0-15,-21 21 0,0 0 16,0 0-16,0 0 0,0 0 0,-21 1 16,0-1-16,-1 0 15,1 0-15,-42 21 0,42-42 16,-22 22-16,22-22 0,0 0 16,0 21-16,0-21 0,-1 0 0,1 0 15,21-21 1,0-1-1,0 1 1,0 42 0,0 1-1,0-1-15,21 0 0,-21 0 16,0 0-16,0 0 0,22 22 16,-22-22-16,21 42 0,-21-41 15,42 20-15,-42-21 16,21-21-16,0 21 0,43 0 15,-43-21-15,43 22 16,-22-22-16,-21 0 0,43 0 16,-43 0-16,0-22 0,0 1 15,0 21-15,0-21 0,22-42 16,-43 41-16,21 1 0,0 0 16</inkml:trace>
  <inkml:trace contextRef="#ctx0" brushRef="#br0" timeOffset="27635.97">20024 2879 0,'0'0'0,"-22"0"0,1 0 0,0-21 16,0-1-16,0 22 0,21-21 16,-21 0-16,-1 21 0,1-42 15,21 21-15,0-22 0,-21 1 16,21 0-16,0 20 16,0-20-16,0 0 0,64-43 15,-43 64-15,21-21 16,0 20-16,1 22 0,20-21 15,1 21-15,-22 0 16,0 0-16,-20 0 0,20 0 0,0 21 16,-21 1-16,1 20 0,-22-21 15,0 43-15,0-22 0,0 0 0,-22 22 16,-20 42-16,21-64 16,-21 0-16,20 1 0,-20-1 15,21 0-15,-21-21 0,20 22 0,1-22 16,0 0-16,0 21 15,0-20-15,0-1 0,-22 21 16,43-21-16,0 0 16,0 1-16,0-1 15,21-21 1</inkml:trace>
  <inkml:trace contextRef="#ctx0" brushRef="#br0" timeOffset="28163.87">20066 3683 0,'0'0'0,"21"0"15,0 0 1,0 0-16,1 0 0,-1 0 15,-21-21-15,21 21 16,-21-21-16,0 0 0,0-1 16,0 1-16,0 0 15,-21 21-15,-64 0 32,64 0-32,0 21 15,21 0-15,-21-21 0,21 22 0,-22-22 16,22 21-16,0 0 0,0 0 15,0 0 1,22-21-16,-1 0 0,0 0 16,0 0-1,0 0-15,-21-21 16,0 0-16,0 0 16,-21 21 30,21 21-14</inkml:trace>
  <inkml:trace contextRef="#ctx0" brushRef="#br1" timeOffset="34336.62">1524 5334 0,'0'0'0,"-42"0"0,20 21 15,1-21-15,0 0 0,0 0 16,0 0-16,0 0 16,21 21-1,21-21-15,21 0 16,0 0-16,1 0 0,20 0 0,1 0 15,20 0-15,-20-21 0,169-21 16,-149 42 0,86-21-16,-86 0 0,-20-1 15,21 22-15,-43-21 16,21 21-16,22 0 0,-64 0 0,0-21 16,1 21-16,-44 0 31,1 0-16,0 0-15,-21 0 0,21 0 0,-22 0 16,22 0-16,0 0 0,-21 0 16,-1 0-16,22 0 0,-21 0 15,21 0-15,-1 0 0,1 0 16,21-21 0,21 21-16,1 0 15,20 0-15,-21 0 0,21 0 16,1 0-16,-1 0 0,0 0 0,1 0 15,-22 0-15,21 0 0,-21 0 16,1 0-16,-22 21 0,0 0 16,0 0-16,-22 1 15,1-1-15,0 0 0,-21-21 16,-85 63-16,106-41 16,-64 20-16,43-42 15,-22 42-15,43-42 16,21 21-16,-21-21 15,42-21 1,21 0-16</inkml:trace>
  <inkml:trace contextRef="#ctx0" brushRef="#br1" timeOffset="35933.44">4043 4890 0,'0'0'0,"42"-149"31,-42 107-31,21 42 0,-21-21 16,0 0-16,0 42 31,0 0-15,0 21-16,0 1 0,0-1 0,0 0 15,-21 22-15,21-22 0,-21 22 16,21-22-16,-42 64 0,42-64 16,-22 1-16,1-1 0,0 0 15,0 1-15,0-1 0,0 0 16,-1 1-16,-20-1 15,0 0-15,21-21 0,-1 1 16,1-1-16,0-21 16,0-21-16,0-1 15,21 1-15,-21 0 0,21-21 16,0 21-16,0-22 0,0 22 0,0-21 16,0 21-16,0-22 0,0 1 15,0 21-15,0-22 0,0-20 16,0 42-16,0-22 15,21 43-15,0 0 16,0 0-16,0 22 16,0-1-16,-21 0 0,22 0 0,-1 0 15,0 0-15,-21 22 0,21-22 16,21 42-16,-42-41 16,22 20-16,-1-21 0,-21 0 15,21 0-15,21 22 0,-42-22 16,21 0-16,1 0 15,-1-21-15,0 0 0,0 0 0,0 0 16,0 0-16,1-21 0,-1 21 16,21-21-16,-21 0 0,43-22 15,-22 22-15,-21-21 0,22 21 16,-22 0-16,63-85 16,-62 63-16,-1 22 0,-21 0 15,0-21-15,21 21 0,-21-1 16,0 1-16,0 42 47,0 1-47,0-1 0,0 21 15,0-21-15,0 0 0,0 22 0,-21-22 16,21 42-16,0-41 16,-21-1-16,21 21 0,0-21 15,0 0-15,0 1 16,21-22-16,0 0 0,0 0 15,0 0-15,22 0 0,-1-22 16,-21 1-16,21 21 16,-20-21-16,-1 0 0,0 0 0,0 0 15,0-1-15,0 1 0,-21 0 16,22 0-16,-22 0 0,0-22 0,0 22 16,0 0-16,0 0 0,-22-21 15,1 20-15,0 22 0,0-21 0,-21 21 16,20 0-16,1 0 15,-21 0-15,21 0 0,0 21 0,-1-21 16,22 22-16,0-1 16,22-21-1,20 0-15,-21 0 0,21 0 16,1 0-16,-1 0 16,0-21-16,1 21 0,-1-22 0,0 22 15,1-21-15,-22 0 0,21 21 16,-21-21-16,43 0 0,-43 21 15,0-21-15,0 21 16,1 0-16,-22 21 16,0 0-1,0 0-15,0 0 0,-22 22 16,1-22-16,0 21 0,0-21 16,21 0-16,0 22 0,-21-1 15,0-21-15,21 0 0,-22 22 16,22-22-16,0 0 15,0 0-15,0 0 0,0 1 16,22-22 0,-1 0-16,0 0 15,0 0-15,0 0 0,22-22 16,-1-20-16,-21 21 0,21 0 16,-20 0-16,20-22 15,-21-41-15,-21 62 16,0-20-16,0 21 0,0 0 15,-21 0-15,0-1 0,0 1 0,-1 0 16,1 21-16,0 0 0,-21 0 16,21 0-16,-1 0 0,1 0 15,0 0-15,0 21 16,21 0 0,21-21-16,0 0 15,0 0-15,1 0 0,-1 0 16,21-21-16,0 0 0</inkml:trace>
  <inkml:trace contextRef="#ctx0" brushRef="#br1" timeOffset="36636.17">6096 4657 0,'0'0'0,"0"-21"15,-21 21 16,0 0-31,21 21 0,-22-21 16,22 21-16,-21 21 0,21-21 16,-21 22-16,0-1 0,21 0 0,0 1 15,-21-1-15,0 0 0,21 1 0,-22-1 16,1 0-16,21 1 0,0-1 16,-21-21-16,0 22 0,21-22 15,-21 0-15,21 0 0,0 0 16,0 0-16,-21 1 15,-1-44 17,22 1-32,0 0 15,0 0-15,0 0 0,22 0 16,-1-1-16,0 1 0,0 0 0,0-21 16,22 21-16,-22-1 0,0 1 15,0 0-15,0 0 0,0 21 0,1-21 16,20 0-16,-21 21 0,0 0 15,0-22-15,1 22 0,-1 0 16,-21 22 0,0-1-16,-21 0 15,-1 0-15,1-21 0,0 21 16,0-21-16,0 21 0,0-21 16,-1 0-16,-20 0 0,21 0 0,0 0 15,0 0-15,-1 0 16,22-21-1,22 42 17,-22 1-17,21-1-15,-21 0 0,21 0 16,-21 0-16,21 0 0,-21 1 16,0-1-16,0 0 0,21 0 0,-21 0 15,21 0-15,1 1 0,-1-22 16,0 21-16,0-21 0,0 0 15,0 0-15,1 0 16,-1 0-16,0 0 0,0-21 16,0-1-16,0 22 0,1-21 0,-1 0 15,-21 0-15,0 0 0,21-22 16,0 22-16,-21 0 0</inkml:trace>
  <inkml:trace contextRef="#ctx0" brushRef="#br1" timeOffset="38817.86">7345 5313 0,'0'21'15,"0"0"1,0 0-16,21-21 31,0 0-15,0-21-1,0 0 1,-21 0-16,22 0 0,-1 0 16,-21-1-16,42-41 0,-21 21 15,0-1-15,1 1 0,-1 0 16,0-1-16,85-41 15,-64 62-15,0 1 0,1 0 16,-22 21-16,21 0 0,1 0 16,-22 0-16,21 21 0,-21 0 0,0 1 15,1 20-15,-22-21 0,0 0 16,21 22-16,-21-22 0,0 0 0,0 0 16,0 0-16,0 0 0,0 1 0,0-1 15,0-42 32,0-1-47,0 1 16,0 0-16,0 0 0,0 0 0,0 0 15,-21-43-15,-1 43 0,1 0 16,0-22-16,0 22 0,21 0 16,-21 21-16,0-21 0,-1 21 0,1 0 15,0 0-15,0 0 0,0 0 16,-22 21-16,1 21 15,21-20-15,-21 62 16,20-41-16,1-1 0,-21 43 16,21-43-16,0 0 0,21 1 15,-22-22-15,22 21 0,0-21 0,0 0 16,0 1-16,0-1 0,22 0 0,-1-21 16,0 0-16,0 0 0,43 0 15,-43 0-15,21 0 0,0-21 16,1 0-16,-22-1 0,64-41 15,-64 42-15,63-85 16,-62 64-16,-1 20 16,0-41-16,-21 21 0,0-1 15,0 22-15,0 0 16,-21 21 0,0 21-1,21 0-15,-22 0 16,1 1-16,21 20 0,0 21 15,0-41-15,0-1 0,0 21 16,0-21-16,0 0 0,0 1 0,0-1 16,0 0-16,43 0 15,-22-21-15,0 0 0,0 0 16,0 0-16,0 0 0,43-21 16,-43 21-16,0-21 0,22 0 15,-22-1-15,0 1 0,0-21 0,0 21 16,0-22-16,1 22 0,-1 0 15,-21-21-15,0 21 0,0-1 16,0 1-16,0 0 0,0 42 31,-21 0-15,21 22-16,0-22 0,0 0 16,-22 21-16,22-20 0,-21-1 15,21 21-15,0 43 16,0-64-16,0 0 0,0 0 15,0 0 1,0-42 15,0 0-31,0 0 0,0 0 16,21-22-16,-21 22 0,22 0 16,-1-21-16,-21 21 0,21-1 0,0-41 15,0 42-15,22 0 16,-43-1-16,21 22 0,0 0 15,0 0-15,0 0 16,0 0-16,-21 22 0,0-1 0,22 0 16,-22 0-16,21 0 0,-21 22 0,0-1 15,21-21 1,0 0-16,0 22 0,0-22 16,43 0-16,-43-21 15,0 0-15,0 0 0,1 0 16,-1 0-16,0 0 0,0 0 0,0 0 15,0-21-15,-21 0 0,22 21 16,-1-22-16,0 1 0,0-21 16,0 0-16,0 20 0,1-20 0,-22 21 15,21-21-15,21-22 16,-21 22-16,22 21 0,-22-1 0,0 1 16,21 0-16,22 21 15,-43 0-15,21 0 0,-21 0 16,22 21-16,-22 0 15,-21 1-15,0-1 0,0 21 0,0-21 16,0 0-16,0 1 0,0-1 0,0 0 16,0 0-16,0 0 15,21-21 1,-21-21 15,0 0-31,0 0 16,0 0-16,0-1 0,0 1 15,0 0-15,-21 0 0,0 0 16,0 21-16,-1-21 0,1-1 16,0 22-16,0 0 0,-21 0 15,20 0-15,1 0 16,0 22-16,0-1 0,-21 21 16,20-21-16,-20 22 0,21-22 15,0 21-15,0-21 0,21 22 16,-22-22-16,22 0 0,0 21 0,0 1 15,0-22-15,0 21 16,0-21-16,22-21 16,-1 21-16,0-21 0,0 0 15,0 0-15,0 0 0,22 0 16,-22-21-16,0 0 0,0 21 0,0-21 16,43-21-16,-43-1 15,21-20-15,-20 42 16,-1-22-16,21-63 0,-21 64 15,0-21-15,1 20 16,-1 1-16,0-22 0,-21 22 0,21-21 16,0 41-16,-21 1 15,0 0-15,0 0 0,21 0 0,-21 0 16,0 42 15,-21 0-31,0 21 0,21-21 0,0 22 16,-21-1-16,0 22 15,21-22-15,-21 21 0,21-20 0,0 20 16,-22 43-16,22-64 0,0 22 16,0-22-16,0-21 15,64 43-15,-43-64 16,21 0-16,1 0 0,-1 0 16,106 0-16,-105 0 15,-1-21-15,43 0 0,-64-1 16,21-20-16,-21 21 15,0-21-15</inkml:trace>
  <inkml:trace contextRef="#ctx0" brushRef="#br1" timeOffset="39696.51">11282 5186 0,'0'0'0,"0"21"16,21-21-16,0 0 15,64-21 1,-64 21-16,21-21 0,-21 0 16,22-1-16,-1 1 0,-21 0 0,22 0 15,-1-21-15,0-1 0,-21 22 16,22-21-16,-22-22 0,42-42 15,-63 64-15,22 0 16,-22-1-16,0 22 0,0 0 16,0-21-16,0 21 0,-22 21 15,22-22-15,-21 22 16,0 0-16,21 22 16,-21-22-16,21 21 0,0 0 0,-21 0 15,21 21-15,0-20 0,0 20 16,-21 43-16,21-22 0,-22-21 15,1 22-15,21-1 16,-21 1-16,-21 126 16,42-126-16,0-1 0,-21 1 15,-1-1-15,1 22 0,21 42 16,-21-42-16,0-22 0,0 149 16,21-170-16,-21 85 15,21-63-15,-22-22 0,22 64 16,0-64-16,0-21 0,0 22 15,22-22-15,-1-21 16,0 0-16,0 0 0,21-21 0,-20 0 16,-1-1-16,21 1 0,0 0 0,1-21 15,-22-1-15,21 1 16,1 0-16,20-43 0,-21 22 16,-20 20-16,-1-84 0,-21 85 15,0-22-15,0 1 16,0 21-16,-21-22 0,-43-21 0,22 43 15,21 21-15,-22-21 0,1 20 16,0 1-16,-1 0 0,-20 0 16,42 0-16,-1 21 0,22-21 15,22 21 17,20 0-32,-21 0 15,0 0-15,0 0 0,1 0 0,20-22 16,0 1-16,-21 21 15,1-21-15</inkml:trace>
  <inkml:trace contextRef="#ctx0" brushRef="#br1" timeOffset="40127.55">12340 5038 0,'-42'21'15,"21"0"1,21 0-16,21-21 31,0 0-31,0 0 16,0-21-16,0 21 0,1-21 0,20 0 16,-21 21-16,0-21 0,22-1 15,-43 1-15,0 0 0,21 0 16,-21 0-16,0 0 15,-21 21 1,-1 0-16,1 0 16,0 0-16,0 21 0,0 0 0,0 0 15,-22 21-15,22 1 16,0-22-16,0 0 0,21 21 16,0-20-16,0 41 0,0-42 15,0 0-15,0 1 0,0-1 16,0 0-16,0 0 15,21-21-15,0 0 0,0 0 16,0 0-16,1 0 0,-1 0 16,0 0-16,0 0 0,0 0 0,43-21 15,-43 0-15,0 0 0,21-1 0</inkml:trace>
  <inkml:trace contextRef="#ctx0" brushRef="#br1" timeOffset="40848.1">12933 5059 0,'0'21'31,"21"-21"-15,0 0-16,0 0 16,22-21-16,-1 0 15,-42 0-15,21 21 0,0-22 16,0 22-16,1-42 15,-22 21-15,0 0 16,0 0-16,-22 21 16,1 0-16,0 0 0,0 0 15,0 0-15,-22 0 0,22 0 16,0 21-16,-21 0 0,21 0 0,-1 0 16,1 0-16,0 1 0,-21 41 15,42-42-15,-21 22 0,21-1 16,0-21-16,0 0 0,0 0 15,0 1-15,21-22 0,42 42 16,-42-42-16,1 0 16,20 0-16,-21 0 0,21 0 15,1 0-15,-1 0 0,-21-21 16,22 21-16,20-43 0,-21 22 0,-20 0 16,20 0-16,-21-21 15,0-1-15,43-20 0,-43-1 16,0 22-16,0 0 0,0-1 15,1 1-15,-1 0 0,-21-1 0,0 22 16,0-21-16,0 21 0,21-1 16,-21 1-16,0 0 0,0 0 15,0 42 1,0 0 0,-21-21-16,21 21 0,-21 1 15,21 20-15,0-21 0,-22 21 0,1 1 16,0-1-16,21 0 0,0 1 15,-21 20-15,0-20 0,21-1 0,0-21 16,-21 21-16,21 1 0,0-22 16,0 21-16,0-21 0,21 1 15,21 20-15,-21-42 0,0 0 16,1 0-16,-1 0 16,21 0-16,-21 0 0,0 0 15,1 0-15,20 0 0,-21-21 16,0 21-16,22-21 0,-22-1 15,0 1-15,0 0 16,-21 0-16,21 0 16,0 0-16</inkml:trace>
  <inkml:trace contextRef="#ctx0" brushRef="#br1" timeOffset="41112.06">14457 5122 0,'0'22'31</inkml:trace>
  <inkml:trace contextRef="#ctx0" brushRef="#br1" timeOffset="50140.02">1968 6985 0,'0'21'0,"0"0"15,0 1 32,-21-22 0,0 0-47,0 0 0,0 0 16,0 0-16,-1 21 0,-20-21 15,-21 0-15,41 0 0,-62 0 16,63 0-16,-22 0 16,22 0-16,-21 0 0,21 0 15,-1 0-15,1 0 0,0 0 0,0 0 16,0 0-16,0 0 0,-1 0 15,44 0 48,-1 0-63,0 0 0,21 0 16,1 0-16,-1 0 0,21 0 0,1 0 15,-1 0-15,1 0 0,63 0 16,-64 0-16,22 0 0,0 0 15,-1 0-15,1 0 0,-21 0 16,20 0-16,-20 0 0,-1 0 0,1 0 16,-1-21-16,-20 21 0,41 0 15,-41 0-15,-22 0 16,0 0-16,0 0 0,0 0 0,0 0 16,-21-22 30,0 1 1,-21 0-31</inkml:trace>
  <inkml:trace contextRef="#ctx0" brushRef="#br1" timeOffset="50745.83">2646 6731 0,'0'0'0,"-21"0"0,-1 0 16,22 21 31,0 0-32,22 1-15,-1-22 0,-21 21 16,21-21-16,0 21 0,0 0 16,0-21-16,22 21 0,41 0 15,-41-21-15,-22 22 0,21-22 16,1 0-16,-22 0 0,21 21 15,0-21-15,-20 0 16,-1 0-16,0 0 16,-21 21 15,-21-21-31,0 0 16,-1 21-16,1 0 15,0-21-15,-42 21 0,41 1 16,-20-1-16,21-21 0,-21 42 15,-1-21-15,1 0 0,0 22 0,-22-22 16,22 21-16,-1-21 0,1 22 16,0-22-16,-1 0 0,1 0 15,21 0-15,-21 1 0,20-1 16,22 0-16,-21-21 0,0 21 0,42-21 94,-21-21-94,21 0 15,1 21-15,-1-21 0</inkml:trace>
  <inkml:trace contextRef="#ctx0" brushRef="#br1" timeOffset="52083.95">4170 6689 0,'0'0'0,"0"-21"0,0-1 16,0 1-16,0 0 15,0 0 1,0 42 15,0 0-31,0 0 0,0 22 16,0-22-16,-21 21 0,21 1 0,0-1 15,-22 0-15,22 22 0,-21 42 16,21-64-16,0 21 0,0 43 16,0-42-16,0-22 15,0 0-15,0-20 0,0 20 0,0-21 16,-21 0-16,21 0 0,0 1 16,0-1-1,0-42 16,0-1-31,0 1 0,0 0 0,0-21 16,0-1-16</inkml:trace>
  <inkml:trace contextRef="#ctx0" brushRef="#br1" timeOffset="52847.87">4149 6795 0,'0'0'0,"0"-85"16,0 64 0,0 0-16,0-22 0,0 22 15,0 0-15,21 0 0,-21 0 16,42-1-16,-21 22 0,0-21 0,22 0 16,-1 21-16,0 0 0,1 0 15,-1 0-15,22 0 0,-22 21 0,0 0 16,1 22-16,-22-22 15,0 21-15,0 43 0,-21-64 0,0 21 16,0 1-16,-42-1 16,21 0-16,-22 1 0,-63 20 15,43-42-15,21 22 0,-1-22 16,1 0-16,0 0 0,20 0 0,1-21 16,-21 0-16,21 0 0,0 0 15,-1 0-15,22-21 16,0 0-16,-21 21 0,21-21 15,0 0 1,0 0-16,21 42 31,-21 0-31,22 0 16,-1 0-16,-21 22 0,0-22 16,21 0-16,0 21 0,0-21 15,0 22-15,1-1 0,-1-21 16,0 0-16,0 1 0,0-1 15,22 0-15,-22-21 16,21 0-16,-21 0 0,0 0 16,1 0-16,41-21 15,-21 21-15,-20-21 0,-1-1 0,21 1 16,-21 0-16,0-21 0,43-22 16,-43 43-16,-21 0 0,42-21 15,-42 20-15,22-20 16,-22 63 15,0 0-15,0 1-16,0-1 0,-22 21 0,22-21 15,-21 0-15,21 1 0,-21 20 16,21-21-16,0 0 0,0 0 0,-21 1 16,21-1-1,0-42 16,0-1-31,0 1 16,0-21-16,0 21 0,0 0 16,21-22-16</inkml:trace>
  <inkml:trace contextRef="#ctx0" brushRef="#br1" timeOffset="53036.86">5016 6900 0,'0'0'0,"22"0"0,-22-21 31,21 21 16,-21 21-47,21 1 16,0-1 0,0 0-1</inkml:trace>
  <inkml:trace contextRef="#ctx0" brushRef="#br1" timeOffset="53822.15">5546 7112 0,'0'0'16,"21"0"-16,0 0 0,0 0 16,0 0-16,0-21 0,1 21 0,-1-21 15,0 0-15,0 21 0,0-22 16,-21 1-16,21 0 15,-21 0-15,0 0 16,-21 21-16,0 0 16,0 0-16,0 0 0,0 0 0,-22 0 15,22 0-15,-21 0 0,-1 21 0,1 0 16,21 0-16,-21 0 0,-1 1 16,22-1-16,0 0 0,0 21 0,0-21 15,-1 22-15,22-22 0,0 0 16,0 21-16,0-20 0,0-1 15,22-21 1,-1 0-16,0 0 0,0 0 16,21 0-16,22-21 15,-22-1-15,-21 1 0,1 0 16,20 0-16,-21 0 0,21-22 16,-20 22-16,-22 0 0,21 0 15,0 21-15,-21-21 0,0 0 16,0-1-16,21 22 15,-21 22 17,0-1-32,0 0 15,-21 0-15,21 0 0,0 22 16,0-1-16,-21 0 0,21 1 16,-21 41-16,21-20 0,0-22 15,0 22-15,0-22 0,0 21 16,0 64-16,0-63 0,0-1 15,0 1-15,0 21 0,0-22 16,0 1-16,0 20 0,0-20 0,0-1 16,0-20-16,0 20 0,0 43 15,0-43-15,0-20 0,0-1 16,0 0-16,-64 64 16,43-63-16,0-22 0,0 0 15,-1 0-15,-20 0 0,21-21 0,-21 0 16,-1 0-16,-20 0 0,-22-21 15,43 0-15,-22-21 0,22 20 16,0-20-16,-1 0 0,1-1 16,0 1-16,-1 0 0,22-1 0,-21 1 15,21 0-15,21-1 0,0 1 0,-22 0 16,22-22-16,0 22 0,0 0 16,22-64-16,-1 42 0,21 22 15,22-64-15,-43 43 0,21 20 16,0-20-16,1 20 0,-1-20 15,22 21-15</inkml:trace>
  <inkml:trace contextRef="#ctx0" brushRef="#br1" timeOffset="54622.53">6223 6646 0,'0'0'0,"-42"-21"31,20 21-31,1 21 16,0 1-16,0 20 15,21-21-15,0 21 0,0-20 0,0 20 16,-21 0-16,21-21 0,0 22 16,0-1-16,0-21 0,-21 22 15,21-1-15,0-21 0,0 21 0,0-20 16,0-1-16,0 21 0,0-21 15,0 0-15,-22 1 0,1-22 32,21-22-17,0 1-15,0 0 0,0 0 0,0 0 16,0 0-16,0-22 0,0 22 16,0 0-16,21 0 0,22-22 15,-22 22-15,21-21 16,-21 21-16,1 21 0,-1-21 15,0 21-15,0 0 16,0 0-16,-21 21 16,0 0-16,0 0 0,0 0 0,21 64 15,-21-64 1,0 21-16,0-20 0,0 20 0,22-21 16,-22 21-16,0-20 0,21-1 15,0-21-15,0 0 16,21 0-16,-20 0 0,-1 0 15,0 0-15,21-21 0,-21-1 16,64-62-16,-64 41 16,22 22-16,-1-63 15,-21 41-15,0 1 0,0 0 16,1-1-16,-1-20 0,0-22 16,0 43-16,-21-1 0,0 22 15,0-21-15,21 21 0,-21-22 16,0 65 15,0-1-31,0 0 0,0 21 0,-21-21 16,21 22-16,-21-1 0,21 0 15,0 1-15,0-1 0,-21 22 0,21-43 16,0 21-16,-21 0 16,21 43-16,0-64 0,0 22 15,0-22-15,0 0 0,0 0 0,0 0 16,0 0-16,21-21 0,0 22 15,0-22-15,0 0 16,0 0-16,1-22 0,-1 1 16,-21 0-16,21 0 0,0 0 15,-21 0-15,0-22 0,21 22 0</inkml:trace>
  <inkml:trace contextRef="#ctx0" brushRef="#br1" timeOffset="54832.43">6689 6900 0,'0'0'16,"-22"0"-16,22 22 0,22-22 31,-1 0-31,0 0 0,0 0 16,0 0-16,22 0 0,-22 0 0,42 0 15,-42 0-15,22 0 16,-22 0-16,21-22 0,-21 22 15,1 0-15,-1-21 16</inkml:trace>
  <inkml:trace contextRef="#ctx0" brushRef="#br1" timeOffset="55652.57">7747 6858 0,'0'0'0,"0"-21"0,0 0 16,0 0-16,0-1 16,0 1-16,0 0 15,0 0-15,-21 21 0,0 0 16,-22 0-16,22 0 16,0 0-16,0 21 0,0-21 0,-22 64 15,1-43-15,21 21 16,0-21-16,-1 22 0,1-1 15,0 0-15,0 22 0,21-22 16,0 0-16,0 1 0,0-1 16,0-21-16,0 0 0,21 22 0,-21-22 15,21 0-15,43 0 16,-43-21-16,21 0 0,22 0 16,-22 0-16,-21-21 0,22 21 0,-1-21 15,0-21-15,1 20 0,-1-20 16,0 21-16,1-21 0,20-43 15,-21 43-15,-20-22 0,41-42 16,-42 64-16,43-64 16,-64 64-16,21-22 0,0 43 15,0-42-15,-21 41 16,0-20-16,-21 63 31,0 0-31,0 1 0,21 20 16,-21 0-16,-1-21 0,1 22 15,21 20-15,-21 22 0,21-43 16,-21 22-16,0-22 16,21 0-16,0 43 15,0-64-15,0 43 16,21-43-16,0-21 0,0 21 16,0 0-16,1-21 0,41 0 15,-42 0-15,0-21 0,22-21 16,-1 21-16,22-43 15,-43 43-15,0-21 16,-21-1-16,21 43 0,-21-42 16,-21 42 15,21 21-31,0 0 16,0 0-16,-21 1 15,21-1-15,0 0 0,0 0 0,0 0 16,0 0-16,0 1 0,0-1 15,0 0-15,0 0 16,21-21-16,0 0 0,0 0 16,0 0-16,1-21 15,-1 0-15,-21 0 0,21-1 16,-21 1-16,0 0 0,21 0 16,-21-21-16,21 20 0</inkml:trace>
  <inkml:trace contextRef="#ctx0" brushRef="#br1" timeOffset="55823.52">8763 6795 0</inkml:trace>
  <inkml:trace contextRef="#ctx0" brushRef="#br1" timeOffset="56137.08">9292 6752 0,'0'-42'31,"0"21"-31,-21 21 16,0 0-16,0 0 16,21 21-16,-22 0 0,1 0 0,0 22 15,0-1-15,21-21 16,-21 0-16,0 22 0,21-22 16,-22 42-16,22-20 0,0-22 15,-21 0-15,21 0 0,0 0 16,0 43-16,21-43 15,1 0-15,20-21 0,-21 0 16,21 0-16,1 0 16,-22-21-16,42-21 15,-20 20-15,-22-20 0,21 21 0,-21-21 16,22 20-16,-22-20 0</inkml:trace>
  <inkml:trace contextRef="#ctx0" brushRef="#br1" timeOffset="56728.48">9673 6519 0,'0'-42'0,"0"84"0,0-126 0,0 63 15,0-1-15,0 1 0,0 0 0,0 42 32,-21 0-32,21 1 0,0 20 15,-21 0-15,0 1 0,21 20 16,-43 22-16,43-43 0,0 0 16,-21 1-16,21-1 0,-21 0 0,21-20 15,-21 20-15,21-21 0,0 0 16,0 22-16,-21-22 0,21 0 15,0-42 17,0 0-17,0-1-15,0 1 0,0 0 16,0 0-16,0-21 0,21 20 16,-21 1-16,21-21 0,0 21 0,0-22 15,0 22-15,1 0 0,20 0 0,-21 0 16,0 21-16,43-21 15,-43-1-15,0 22 0,0 0 0,0 0 16,1 0-16,-1 0 16,-21 22-16,0-1 15,-21-21-15,-1 21 16,1 0-16,0-21 16,-21 0-16,21 21 0,-22-21 0,22 0 15,-21 0-15,-22 21 0,43-21 16,0 22-16,0-22 0,21 21 15,0 0-15,0 0 16,0 0-16,0 0 16,21 1-16,0-22 0,0 21 15,-21 0-15,21-21 0,22 42 16,-22-21-16,-21 1 0,21-22 16,-21 21-16,0 0 0,0 0 15,21-21 1,-21 21-16,21-21 15,1 0-15,-1 0 0,0 0 16,0 0-16,0 0 0,22-21 0,41 0 16</inkml:trace>
  <inkml:trace contextRef="#ctx0" brushRef="#br1" timeOffset="57243.93">10372 6858 0,'0'0'0,"-22"0"0,44 0 47,-1 0-47,0 0 0,0 0 0,0 0 16,22 0-16,-22 0 0,21 0 15,0 0-15,1 0 0,41 0 16,-41 0-16,-1 0 0,43 0 15,-43 0-15,0-21 0,-20 21 16,-1-21-16,0 21 0,0-21 0,-21-1 16,0 1-16,-21 21 15,0-21-15,-22 21 16,22-21-16,-21 21 0,0 0 0,-64-21 16,63 0-1,22 21-15,0 0 0,0 0 0,0 0 16,42 0 15,0 0-31,0 0 0,0 0 16,22 0-16,-22 21 0,21-21 15,-21 0-15,1 0 0,-1 21 16,0 0-16,0-21 0,-21 21 0,21 0 16,-21 1-16,0-1 0,0 0 15,-21-21-15,0 21 0,0 0 16,-22 0-16,22 1 0,0-1 0,-42 21 15,41-21-15,1 0 16,0-21-16,0 22 0,0-22 0,0 21 16,-1-21-16</inkml:trace>
  <inkml:trace contextRef="#ctx0" brushRef="#br1" timeOffset="58500.54">12509 6858 0,'0'0'0,"0"-21"47,22 0-47,-1 0 15,0 21-15,0-64 16,0 43-16,0-21 0,1 20 16,-1-20-16,-21 0 0,42-85 15,-42 84-15,0 1 16,0 21-16,0 0 0,0 0 0,0-1 15,-21 22 1,21 22-16,-21 20 16,0-21-16,-1 21 0,22 22 0,0-22 15,-21 22-15,21-1 0,-21 1 16,21 63-16,0-64 0,0 85 16,0-105-1,0 20-15,0-42 0,0 22 0,-21-1 16,0 0-16,21 1 0,-21-43 15,-1 21-15,22 0 0,-21-21 16,-21 0-16,21 0 16,0-21-16,-22-21 15,22 20-15,-42-41 16,41 21-16,1-1 0,0-20 16,0 20-16,0 22 0,0 0 15,21 0-15,-22 0 0,22 0 16,-21 21-16,21 21 15,0 0-15,0 0 0,0 0 16,0 0-16,0 22 0,43 63 16,-22-64-16,0-21 0,0 21 15,0-20-15,0-1 0,22 0 16,-22 0-16,21-21 0,-21 0 0,43 0 16,-22 0-1,1 0-15,-22-21 0,21 0 0,0 0 16,1-1-16,-22 1 0,21 0 0,1-21 15,-22 21-15,0-22 0,21 22 16,-21-21-16,1-22 0,-22 43 16,0-21-16,0 21 0,0-1 15,0 1-15,-22 21 32,22 21-32,0 1 0,-21-1 15,0 0-15,21 0 0,-21 21 0,21-20 0,0 20 16,-21-21-16,0 21 15,21-20-15,-22-1 0,22 21 0,0-21 16,0 0-16,-21 1 0,21-1 31,0-42-15,0-1-16,0 1 16,0 0-16,21 0 0,1-21 0,-1 20 15,0-20-15,0 21 0,0-21 0,0 20 16,1 1-16,20-21 0,0 21 15,-21 0-15,22-1 0,20 1 16,-20 21-16,-1 0 0,0 0 0,1 0 16,-22 0-16,21 21 0,-21 1 15,0-1-15,-21 0 0,0 0 0,0 0 16,0 22-16,0-22 0,0 0 16,-21 21-16,0-21 0,21 22 0,-21-22 15,0 0-15,0 0 0,21 0 0,-22 1 16,22-1-16,-21 0 15,0-21-15,21-21 32,21 0-17,0-1-15,1 1 0,-1-21 0</inkml:trace>
  <inkml:trace contextRef="#ctx0" brushRef="#br1" timeOffset="58924.46">13906 6900 0,'0'0'0,"22"-21"0,41-42 31,-84 63-15,0 0-16,0 0 0,-22 0 16,22 0-16,-21 21 0,-1 0 15,22 0-15,0-21 0,-21 21 16,21 1-16,-1-1 0,22 0 0,0 0 15,0 0-15,0 0 16,22-21-16,-1 22 16,-21-1-16,42-21 0,-21 0 0,0 21 15,1-21-15,-1 0 0,0 21 16,0-21-16,0 21 0,-21 0 0,0 1 16,0-1-16,0 0 15,0 0-15,0 0 0,-21-21 16,0 21-16,-21-21 0,20 22 0,1-22 15,-21 0-15,21 0 0,-22 0 16,22 0-16,-21 0 0,21 0 0,0 0 16,-1 0-16,1 0 15,0 0-15,0-22 0,21 1 16,0 0-16,0 0 16,21 0-1,0 21-15,0-21 0,1 21 0,-1-22 16</inkml:trace>
  <inkml:trace contextRef="#ctx0" brushRef="#br1" timeOffset="59304.76">14372 6816 0,'0'21'31,"0"0"-31,0 0 0,-21 22 16,21-22-16,0 21 0,-21-21 15,21 22-15,-21 20 0,-1-21 0,22 22 16,0-1-16,-21 128 16,0-128-16,0 1 0,-21 84 15,20-63-15,-20-1 16,21 1-16,-21 0 0,-1-1 0,-63 65 15,64-65-15,0 1 0,-22 42 16,22-64-16,0 1 0,20-22 16,1 22-16,0-22 0,0-21 15,0 22-15,21-22 0,0 0 0,0 0 16,0-42 0,0-21-16,21 20 15,0-20-15,0-21 0,0 20 0,22-20 16,-1-1-16</inkml:trace>
  <inkml:trace contextRef="#ctx0" brushRef="#br1" timeOffset="59691.93">14372 6858 0,'0'0'0,"0"-21"0,0 0 15,0 0-15,0-1 16,21 1-16,0 0 16,1 0-16,20 21 0,-21-21 0,21 0 15,-20 21-15,20 0 0,0-22 0,-21 22 16,22 0-16,-22 0 16,21 22-16,-21-1 0,1 0 0,-22 0 15,0 0-15,0 0 0,0 22 16,0-22-16,0 21 0,-22-21 0,1 1 15,0-1-15,-42 42 0,20-42 16,22 1-16,-21-22 0,21 21 16,-1 0-16,1-21 0,0 0 15,0 0-15,0 21 0,0-21 16,42 0 31,0 0-32,0-21-15</inkml:trace>
  <inkml:trace contextRef="#ctx0" brushRef="#br1" timeOffset="60081.52">15134 6837 0,'21'0'15,"0"-21"1,1 21-16,-1-21 16,0 21-16,0-22 0,0 22 15,0-21-15,1 0 0,-1 21 16,-21-21-16,21 0 0,21 0 16,-42-1-16,0 1 15,-21 21 1,0 0-16,0 21 0,0 1 15,-22-1-15,22 0 0,0 0 16,-21 21-16,20-20 0,1 20 0,-21 0 16,21 1-16,0-22 0,21 0 15,0 0-15,0 0 0,0 0 16,0 1-16,0-1 16,42-21-16,-21 0 15,43 0-15,-43 0 16,21 0-16,22 0 0,-22-21 15,0 21-15,1-22 16,-1 22-16</inkml:trace>
  <inkml:trace contextRef="#ctx0" brushRef="#br1" timeOffset="60660.33">15938 6710 0,'0'0'0,"0"-42"31,0 20-31,-21 22 15,0 0-15,0 22 16,0-22-16,0 21 0,-1 0 16,1 21-16,0-21 0,0 1 15,0 20-15,21-21 0,0 0 0,-21 22 16,21-1-16,0-21 0,0 0 16,0 0-16,0 1 0,21-1 15,0 0-15,0-21 0,0 0 16,22 0-16,-22 0 0,21 0 0,0 0 15,1 0-15,-1 0 0,0 0 16,64-42-16,-63 20 0,-1 1 16,43-42-16,-43 42 15,0-43-15,43-21 16,-64 22-16,21-22 0,1-42 16,-22 64-16,0-1 0,0 22 15,-21 0-15,0-1 0,0-20 16,0 42-16,0-1 0,-21 22 31,21 22-31,-21-1 0,0 0 16,0 21-16,21 1 0,0-1 15,-22 0-15,1 22 0,21-22 0,-21 22 16,21-1-16,0-21 0,-21 1 16,0-1-16,21 0 0,0 1 15,0 20-15,0-20 0,0-22 16,0 0-16,0 0 0,0 0 15,0 0-15,21-21 16,0 0-16,0 0 0,0 0 16,1 0-16,20 0 0,-21 0 15,0 0-15,0 0 0,1-21 16,-1 0-16,0 0 0,21 0 16,-21 0-16,-21-22 0,22 1 15</inkml:trace>
  <inkml:trace contextRef="#ctx0" brushRef="#br1" timeOffset="60908.55">16446 6456 0,'0'0'16,"-21"0"-16,0 0 0,42 0 31,0 0-31,1 0 15,20 0-15,-21 0 0,21 0 0,1 0 16,41 0-16,-62 0 0,20 0 16,21 0-1,-41 0-15,-1 0 0,-21-21 47</inkml:trace>
  <inkml:trace contextRef="#ctx0" brushRef="#br1" timeOffset="61485.55">17886 6710 0,'0'0'0,"-21"0"15,-1 0-15,22-21 16,22 21 31,-1 0-47,0 0 15,21 0-15,1 0 0,20 0 16,1 0-16,-1 0 0,1 0 16,20 0-16,1 0 0,0 0 15,-22 0-15,85 0 0,-84 0 16,-1 0-16,1 0 0,-22-21 16,0 21-16,1 0 0,-1-22 0,-21 22 15,0-21-15,1 21 0,-22-21 0,0 0 16,0 0-16,0 0 15,0-1-15,0 1 16,-22 0-16,1 21 0,0-21 16,0 21-16,0-21 0,0 21 15</inkml:trace>
  <inkml:trace contextRef="#ctx0" brushRef="#br1" timeOffset="61900.04">18775 6329 0,'0'21'31,"0"0"-15,0 0-16,0 1 15,21-22-15,-21 21 0,21 0 16,0-21-16,0 21 0,1 0 16,-1-21-16,21 21 0,-21-21 0,22 22 15,-22-22-15,21 0 0,0 0 0,1 21 16,-22-21-16,21 0 0,22 0 15,-43 0-15,0 0 0,-42 0 32,-21 0-17,20 0-15,1 0 0,-21 0 16,21 21-16,0 0 0,-22 0 0,22 0 16,-21 1-16,21-1 0,-22 21 15,22-21-15,-21 22 0,21-22 16,-22 21-16,22-21 0,0 0 0,0 1 15,0-1-15,-1-21 0,1 21 0,0-21 16,21 21-16,-21-21 47,0 0-31,0 0-16</inkml:trace>
  <inkml:trace contextRef="#ctx0" brushRef="#br1" timeOffset="64980.66">8128 8551 0,'0'-21'15,"0"0"17,21 0-1,0 21-31,0 0 16,-21-21-16,22 21 0,-1-21 15,0 21-15,0-22 0,0 22 16,0 0-16,-21-21 0,22 21 15,-1 0-15,-21-21 16,0 42 31,-21 0-47,-1 1 16,-20-1-16,21 0 0,0-21 15,-22 21-15,22 0 0,-21 22 0,0-22 16,-1 0-16,-20 0 0,20 21 15,1-20-15,-21 20 0,-1 0 0,22 1 16,-22-22-16,-20 42 16,41-20-16,-41-1 0,62-21 15,1 0-15,-21 22 16,21-43-16,21 21 0,-21-21 16,21-21 62,21 21-78,0 0 15,0 0-15,0 0 16,0 0-16,1 0 0,20 0 16,21 21-16,-20-21 0,-1 21 15,0 0-15,1-21 0,-1 21 16,43 22-16,-43-43 0,0 21 15,43 21-15,-43-42 0,-20 21 16,41 0 0,-42-21-16,0 0 0,1 22 0,-1-22 15,0 0-15,-21 21 16,21-21-16,0 0 31,0 0 0,1-21-15,-22-1-16,21 1 16,0 0-16</inkml:trace>
  <inkml:trace contextRef="#ctx0" brushRef="#br1" timeOffset="65768.84">9567 8911 0,'0'0'0,"0"-21"0,21 21 16,-21-21-16,0 0 15,0 0-15,0-1 0,22 1 16,-22 0-16,0 0 0,21-21 15,-21 20-15,0 1 0,0-21 16,0 21-16,0 0 0,0-1 16,0 1-16,-21 0 15,-1 21-15,1 0 0,0 0 0,-42 0 16,41 0-16,1 0 16,0 0-16,-21 21 0,21 0 15,-43 1-15,22-1 0,-1 21 16,22-21-16,-21 0 0,21 22 15,0-22-15,-22 21 0,22 1 16,21-1-16,-42 21 0,42-20 16,0-1-16,0-21 0,0 22 15,0-22-15,0 0 0,0 0 0,0 0 16,0 0-16,21 1 0,0-22 16,-21 21-16,21-21 0,22 0 15,-22 21-15,0-21 0,0 0 16,0 0-16,0 0 0,1-21 15,20 21-15,-21-21 0,0-1 0,0 1 16,1 0-16,-1-21 0,21 21 0,-21-22 16,0 1-16,1 0 15,-1-1-15,0 1 0,0 0 0,0-1 0,0 22 16,-21 0-16,0-21 0,22 20 16,-1 1-16,-21 0 0,0 0 15,21 21-15,-21-21 16,0 42 31,0 0-47,0 0 0,0 22 15,-21-22-15,21 21 0,0 0 16,0-20-16,-21 20 0,21 0 16,0 1-16,0-22 0,0 21 0,0 0 15,0-20-15,0-1 16,0 0-16,21 0 0,-21 0 0,42-21 15,-21 21-15,0-21 0,1 0 16,-1 0-16,0 0 16,0 0-16,21 0 0,-20 0 0,20-21 15,-21 0-15,21 21 0,-20-21 16,-1 0-16,0 0 0,0-1 16</inkml:trace>
  <inkml:trace contextRef="#ctx0" brushRef="#br1" timeOffset="66495.92">10477 8276 0,'0'0'0,"-21"0"0,0-21 32,0 21-17,21 21 32,0 0-31,21-21-16,0 22 0,-21-1 0,21 0 15,22 0-15,-22 0 16,21 22-16,-21-22 0,1 0 16,-1 0-16,0 0 0,21 0 15,-21-21-15,22 43 0,-1-43 16,-21 0-16,22 21 0,-1-21 16,-21 0-16,21 0 0,-20 0 0,20 0 15,-21 0-15,21 0 0,-20 0 16,-1 0-16,0 0 0,0 0 0,0 0 31,-42 0 16,0 21-47,0-21 0,0 0 16,-1 21-16,1-21 0,-21 21 0,-22 1 15,43-1-15,-21-21 16,-22 42-16,22-21 15,0 0-15,21 22 0,-22-22 0,1 0 16,-22 43-16,43-43 0,0 21 16,0-21-16,0 0 0,0 1 15,-1 41 1,22-42-16,-21 0 0,21 1 16,0-1-1,0-42 48,0-1-48</inkml:trace>
  <inkml:trace contextRef="#ctx0" brushRef="#br1" timeOffset="83601.53">6286 10626 0,'0'21'0,"-21"-21"31,21-21-15,0 0 0,0-1-16,21 1 0,-21 0 15,0 0-15,0 0 0,0 0 0,0-1 16,0-20-16,0 21 0,-42-43 15,21 43 1,0 0-16,0 21 0,-22 0 16,22 0-16,0 0 0,-43 0 15,43 21-15,0 22 0,0-22 16,0 21-16,0 0 0,-1 1 0,1 20 16,0-20-16,21-1 0,-21 0 15,21 1-15,-21-1 0,21-21 16,0 21-16,0-20 0,0 20 15,21-21-15,0-21 0,0 0 0,0 0 16,22 0-16,-22 0 0,21 0 16,-21-21-16,22 0 0,-22 21 0,21-21 0,1-22 15,-22 22-15,0-21 16,21 21-16,-21-22 0,1 1 0,-1 0 16,0 20-16,0-20 0,-21 0 15,0 21-15,0-1 0,0 1 0,0 42 31,0 1-15,0 20-16,-21-21 0,21 21 16,-21-20-16,21 20 0,0-21 0,0 21 15,0-20-15,0-1 0,0 0 0,21 0 16,21 0-16,-21-21 16,1 0-16,41 0 15,-42 0-15,22 0 0,-1 0 16,0-21-16,1 0 0,41-21 15,-41-1-15,-22 22 0,21-21 0,-21 21 16,0-22-16,-21 1 0,0 0 16,22 20-16,-22 1 0,0 0 0,0 0 15,0 0-15,0 42 16,0 0 0,0 0-16,0 0 0,0 22 15,-22-22-15,1 21 0,21 1 0,-21-22 16,21 21-16,0-21 0,0 0 15,0 1-15,-21-1 0,21 0 0,0 0 16,0-42 31,0 0-47,0 0 0,0-1 0,21 1 16,0-21-16,0 21 0,1-22 15,-1 1-15,0 0 0,0-1 0,21 22 16,1-21-16,41 0 15,-62 20-15,20 1 0,0 21 16,-21 0-16,22 0 0,-22 21 0,0 1 16,0 20-16,0-21 0,-21 21 0,22 1 15,-22-22-15,0 21 0,0 1 16,0-22-16,-22 21 0,1-21 16,0 0-16,21 22 0,-21-22 15,21 0-15,-21-21 0,21 21 16,0-42-1,21 0 1,0 0-16,21 0 0,-20-1 16,-1 1-16</inkml:trace>
  <inkml:trace contextRef="#ctx0" brushRef="#br1" timeOffset="83885.85">8064 10308 0,'0'0'16,"0"-21"-16,0 0 0,0 0 15,0 0-15,-21 21 32,0 0-32,0 0 0,-21 21 0,20 0 15,1 21-15,-21-21 0,21 22 0,0-1 16,-1 0-16,1 1 0,0-1 16,0 0-16,21 1 0,-21-22 0,21 21 15,0-21-15,0 1 0,0-1 16,0 0-16,21 0 0,0-21 0,21 0 15,-20 0-15,20 0 0,0 0 0,1 0 16,-1 0-16,0-21 16,1 21-16,-1-42 0,0 20 0,1 1 15,-1-21-15,-21 0 0,21-22 16,-20 22-16,-1-22 0</inkml:trace>
  <inkml:trace contextRef="#ctx0" brushRef="#br1" timeOffset="84330.25">8509 10012 0,'0'0'0,"0"-21"0,21 0 15,-42 42 1,21 0-16,-21 0 16,21 0-16,-21 0 0,21 22 0,0-1 15,0-21-15,0 22 16,0-1-16,0 0 0,-22 22 0,22-22 16,0 0-16,0 1 0,0-1 15,0 22-15,0-43 0,0 0 16,0 21-16,-21-42 15,21 21-15,0-42 16,0 0 0,0 0-16,0-21 15,0 20-15,0-20 0,0 0 0,0-1 16,0 1-16,21 21 0,1-21 0,-1-1 16,0 22-16,21 0 0,-21 0 15,1 0-15,20 21 0,-21-22 16,21 22-16,1 0 0,-1 0 15,-21 0-15,22 0 0,20 43 16,-42-22-16,22 21 0,-43-21 0,0 22 16,0-1-16,0 0 0,0-20 15,0 20-15,0-21 0,-22 0 0,1 22 16,0-22-16,0 0 0,21 0 16,-21-21-16,42 0 31,0 0-31,0-21 15,0 0-15,1-22 0,20 22 16</inkml:trace>
  <inkml:trace contextRef="#ctx0" brushRef="#br1" timeOffset="84744.26">9377 10245 0,'0'0'0,"0"-21"0,0-1 15,-21 22 1,-1 0-16,1 22 15,0-22-15,0 42 16,0-21-16,0 21 0,-1-20 0,1 20 16,0 0-16,0-21 0,21 22 15,0-22-15,-21 21 0,21 1 16,0-22-16,0 0 0,0 0 16,0 0-16,21-21 0,0 0 15,0 21-15,0-21 0,1 0 0,62 0 16,-63-21-1,1 0-15,20 21 0,-21-42 0,21 21 16,-20-1-16,-1-20 0,0 0 0,0 21 16,-21-22-16,0 1 0,0 0 15,0-43-15,0 64 0,-21 0 16,0-1-16,0 1 0,-1 21 16,1 0-16,0 0 0,0 0 15,-21 0-15,20 0 0,-41 21 16,42 1-16,21-1 0,-21-21 15,21 21-15,0 0 0,0 43 16,0-43-16,21 0 0,0 0 16,0-21-16,0 0 0,0 0 15,1 0-15,-1 0 0</inkml:trace>
  <inkml:trace contextRef="#ctx0" brushRef="#br1" timeOffset="85103.29">9821 10308 0,'0'-42'32,"0"21"-32,0 0 0,0-1 15,21 1-15,1 21 16,-22-21-16,21 21 0,0 0 0,0 0 16,0 0-16,22 0 0,-22 0 15,0 0-15,0 21 0,0 0 16,0 1-16,1 20 0,-22 21 15,0-20-15,0-22 0,0 21 16,0 1-16,0-22 0,0 42 16,0-42-16,0 1 0,-22-22 0,22 21 15,-21-21-15,0 0 16,21-21 0,0-1-16,0 1 0,0-21 15,0 21-15,21-22 0,0 22 16,-21-21-16,22 21 0,-1-22 0,0 22 15,0-21-15,0 21 0,0 0 16,22-22-16,-22 22 0,0 21 16,0-21-16</inkml:trace>
  <inkml:trace contextRef="#ctx0" brushRef="#br1" timeOffset="85544.26">11472 9970 0,'0'-22'16,"0"44"-16,0-65 0,0 1 0,0 21 0,0 0 0,21-22 16,-21 22-16,22 21 15,-1-21-15,-21 42 16,0 0 0,0 0-16,0 1 0,0 20 0,0 0 15,-21 1-15,21-1 0,-22 0 0,1 1 16,0-1-16,21 0 0,-21 1 15,0 20-15,0-21 0,21 43 16,-22-64-16,22 22 0,0-22 16,0 0-16,0 0 0,22 0 15,-1-21-15,0 0 0,0 0 16,21-21-16,-20 0 0,-1 0 16,0 0-16,0-1 0,0 1 15,0-21-15,1 21 0,-22-22 0</inkml:trace>
  <inkml:trace contextRef="#ctx0" brushRef="#br1" timeOffset="85717.13">11303 10139 0,'0'0'0,"-21"0"0,42 0 47,0 0-47,0 0 0,0 0 16,22 0-16,-22 0 0,21 0 15,1 0-15,-22-21 0,63 0 16,-41 21-16,-1 0 0,0 0 0</inkml:trace>
  <inkml:trace contextRef="#ctx0" brushRef="#br1" timeOffset="87119.88">12192 10224 0,'63'0'15,"-41"0"-15,-1 0 16,0-22-16,0 1 16,-21 0-16,21 0 15,-21 0-15,21 0 0,-21-1 16,0-20-16,0 21 0,0 0 16,-21 0-16,0-1 0,0 22 0,0-21 15,0 21-15,-22 0 0,22 0 0,0 0 16,-21 0-16,-1 21 0,22 1 15,-21-1-15,-1 0 0,-20 42 16,21-41-16,20 20 0,1 0 16,0-21-16,0 22 0,0 41 15,21-62-15,0 20 0,0-21 16,0 0-16,0 0 0,42 1 16,-21-22-16,0 0 0,1 0 15,20 0-15,0 0 0,-21 0 16,64-22-16,-43 1 0,1 0 15,20-42-15,-42 41 0,22 1 16,-22-21-16,0 21 0,0-22 16,0-20-16,1 42 15,-22-22-15,-22 43 32,22 22-17,-21-1-15,21 0 0,-21 0 16,21 0-16,-21 0 0,21 1 15,0-1-15,0 21 0,0-21 0,0 0 16,0 1-16,0-1 0,21 0 16,0 0-16,0 0 0,22-21 0,-22 21 15,0-21-15,21 0 0,1 0 16,-22 0-16,21 0 0,1 0 0,-1-21 16,0 0-16,1 21 0,-1-21 0,64-21 15,-64 20-15,0 1 16,-20 0-16,20-21 0,-21 21 0,0-1 15,22-41-15,-43 42 0,0 0 16,0-1-16,0 1 0,-22 21 16,-20-21-16,0 21 15,-1 0-15,-20 0 0,21 0 16,-1 0-16,1 21 0,0 0 16,20-21-16,-20 22 0,21-1 0,0 0 15,0 0-15,-1 0 0,22 0 16,0 1-16,0-1 0,0 0 15,0 0-15,0 0 0,43-21 0,-22 0 16,0 21-16,0-21 0,22 0 16,-22 0-16,21 0 0,0-21 0,-20 21 15,20-21-15,-21 0 0,43 0 16,-43 0-16,0-1 0,0 1 16,0 0-16,0 21 0,1-42 15,-22 21-15,0-1 16,21 22-16,-21-21 15,0 42 17,0 1-32,0-1 15,0 21-15,0-21 0,0 0 0,0 22 16,0-1-16,0 0 0,0 22 0,0-22 16,0 22-16,0-1 0,0 1 15,0-1-15,0 1 0,21 20 16,-21-20-16,21-1 0,-21 86 15,0-86-15,0 22 0,0-22 16,0 1-16,0-1 0,0 1 0,-21-1 16,0 1-16,0-1 0,21 1 0,-22 42 15,1-43-15,0 1 16,21-22-16,0 21 0,0-20 0,-21 41 16,21-41-16,0-1 0,-21-21 15,21 0-15,0 1 0,0-1 0,-21-21 16,-1 0-1,1-21-15,0-1 0,0 1 16,-21 0-16,20-21 0,-20-1 16,-21 1-16,-22-64 0,43 64 15,-1 0-15,1-22 0,21 22 16,-22-1-16,1-62 0,21 62 16,21-20-16,0-43 0,0 21 15,0 22-15,0-22 16,0 22-16,0-22 0,85-148 15,-43 148-15,-21 1 0,21 20 16,1-20-16,-1 20 0,64-42 16,-64 64-16,1 21 0,41-43 15,-41 64-15,-1-21 0,-21 21 16,0 0-16,0 0 0,-21-21 16,22 21-16,-1 0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1:48:48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2984 0 0</inkml:trace>
  <inkml:trace contextRef="#ctx0" brushRef="#br1" timeOffset="11592.01">2074 868 0,'0'-21'0,"0"0"16,21-1-16,-21 1 15,0 0-15,0 0 0,22 21 16,-22-21-16,0 0 0,0-1 0,0 1 16,0 0-16,0 0 15,0 0-15,0 42 32,0 0-32,0 0 15,0 22-15,0-1 0,0 0 16,0 1-16,0 20 0,0 1 0,0-1 15,0 1-15,0-1 16,0 1-16,-43 126 16,22-126-16,0-1 0,21-21 15,-21 22-15,0-1 0,-1-20 0,22-1 16,-21-21-16,21 22 0,-21-22 16,0 0-16,21 0 0,0 0 15,-21-21-15,0 0 0,-1 0 16,22-21-16,-21 0 0,0 0 15,0-22-15,21 22 0,-21-42 0,0 20 16,21 1-16,0 0 0,0-22 16,0 22-16,0 0 0,0-1 15,0 22-15,0-21 0,0 21 16,21-43-16,-21 43 16,21 21-16,0 0 15,0 0-15,0 21 16,-21 0-16,22 0 0,-1 1 15,0-1-15,0 63 0,0-62 16,-21 20-16,21 0 0,1 1 16,-1-1-16,21 64 15,-21-85-15,0 0 0,1 0 16,-1 0-16,0-21 0,42 0 16,-20 0-16,20-21 15,-42 0-15,22 0 0,-22 0 16,0-22-16,0 1 0,0 21 0,1-21 15,-1-1-15,0 1 0,0 21 16,-21-22-16,0 22 0,0 0 16,0 0-16,0 0 0,0 0 15,-21 42 17,21 0-32,0 0 0,-21 0 0,21 0 15,-21 1-15,21-1 0,0 0 16,0 0-16,0 0 0,0 0 0,-22 1 15,22-1-15,0 0 0,0 0 16,0 0-16,0 0 0,0 1 16,0-44 15,0 1-31,0 0 16,0-21-16,0 21 0,22-22 15,-22 22-15</inkml:trace>
  <inkml:trace contextRef="#ctx0" brushRef="#br1" timeOffset="11773.47">2540 1101 0,'0'0'0,"0"-21"0,0 42 78,0 0-63,21-21-15,0 21 0,0-21 16,1 21-16,-1-21 0,0 21 0</inkml:trace>
  <inkml:trace contextRef="#ctx0" brushRef="#br1" timeOffset="12306.09">2963 1312 0,'-21'0'31,"21"22"-15,0-1-16,0 0 0,0 0 16,0 0-16,0 0 0,0 1 15,0-1-15,-21 0 0,21 21 0,0-21 16,-21 1-16,21 20 0,0-21 15,0 0-15,-21 22 0,21-22 16,0 0-16,0 0 16,0-42 15,0 0-31,0 0 0,0-1 0,0 1 16,0-21-16,0 0 0,0 20 15,21-20-15,0 0 0,0-1 0,0 22 16,22-21-16,-22 21 0,21-22 15,0 22-15,-20 0 0,20 21 16,-21-21-16,21 21 0,-20 0 0,20 0 16,-21 0-16,0 21 0,0 0 0,1 0 15,-22 22-15,21-22 16,-21 0-16,0 0 0,0 22 16,0-22-16,0 21 0,0-21 15,0 22-15,0-22 0,-21 0 0,21 21 16,0-21-16,-22-21 0,22 22 15,0-1-15,0-42 32,0-1-17,0 1-15,0 0 16</inkml:trace>
  <inkml:trace contextRef="#ctx0" brushRef="#br1" timeOffset="13036.43">3852 868 0,'-21'-21'15,"42"42"-15,-63-42 0,42 0 16,0 42 0,0 0-16,0 0 15,0 21-15,0 1 0,0-22 0,0 42 16,0-20-16,0-1 0,0 0 15,0 1-15,0 20 0,0-20 0,-64 126 32,43-148-32,21 21 15,0-20-15,0-1 0,-21 0 16,21 0-16,-21-21 0,21-21 47,0 0-47,0 0 0,21-22 15,0 22-15,0-21 0,1 21 0,-1-22 16,0 1-16,0 21 0,21-22 16,-20 22-16,-1-21 0,0 21 0,21 0 15,-21-1-15,1 22 0,-1 0 16,0 0-16,0 0 16,0 0-16,-21 22 15,0-1-15,0 0 0,0 0 0,0 0 16,0 0-16,-21 1 0,0-1 15,0-21-15,0 21 0,-1 0 0,1-21 16,-21 21-16,21-21 0,0 0 16,-22 0-16,22 21 0,0-21 15,0 0-15,0 0 0,-1-21 16,1 21-16,21-21 16,0 42 15,0 0-16,21 1-15,1-22 0,-22 42 0,0-21 16,21 0-16,0 0 0,-21 1 16,21-1-16,-21 0 0,21 0 0,0 0 15,1 0-15,-1 1 0,0-1 16,42-21-16,-41 0 0,20 0 16,-21 0-16,21 0 0,-20-21 15,41-1-15,-42 1 0,0 0 16,1 21-16,-1-21 0,-21 0 15,0 0-15,0-1 0,0 1 16,0 0-16,0 0 0,0 0 16,0 0-16</inkml:trace>
  <inkml:trace contextRef="#ctx0" brushRef="#br1" timeOffset="13501.18">5292 783 0,'0'0'0,"-22"0"15,1 0-15,42 0 31,1 0-15,20 0-16,0 0 0,1 0 16,20 0-16,1 0 0,20 0 15,-20 0-15,20-21 0,-20 21 0,-1 0 16,64 0-16,-84-21 16,20 21-16,-42 0 0,-42 0 31,0 21-31,-21 0 15,-1-21-15</inkml:trace>
  <inkml:trace contextRef="#ctx0" brushRef="#br1" timeOffset="13790.39">5651 847 0,'0'21'31,"-21"-21"-31,21 21 16,-21 0-16,21 0 0,0 22 0,0-22 16,-21 21-16,21 1 0,-21-1 15,21 0-15,0 1 0,0-1 0,-21 0 16,21 22-16,-22-22 0,22-21 16,0 22-16,0-1 0,0-21 15,0 21-15,0 1 0,0-22 16,0 0-16,22-21 15,-1 0 1,0-21-16,0 21 0,-21-21 16,21 0-16,0-1 0,1-20 0</inkml:trace>
  <inkml:trace contextRef="#ctx0" brushRef="#br1" timeOffset="14184.79">5863 1312 0,'-21'22'16,"21"-1"0,21-21-1,0 0 1,0-21-16,1-1 0,20 22 0,-21-21 16,0 0-16,22 0 0,-22 0 15,0 21-15,0-21 0,0-1 16,-21 1-16,21 21 0,-21-21 0,-21 21 31,0 0-31,0 0 0,-21 21 0,20 0 16,-20-21-16,0 43 0,21-22 15,-22 0-15,1 21 0,21-20 16,0 20-16,-1-21 0,1 43 16,0-43-16,21 0 0,0 21 15,0-21-15,0 1 0,21-1 16,0 0-16,1-21 0,-1 0 15,21 0-15,-21 0 0,22 0 0,-22 0 16,21 0-16,0 0 0,-20-21 16,20 0-16,0-1 0,-21 1 0,22 0 15,-22 0-15,0 0 0,0 0 16</inkml:trace>
  <inkml:trace contextRef="#ctx0" brushRef="#br1" timeOffset="14716.55">6286 1291 0,'0'0'0,"0"-42"31,0 21-31,22 0 16,-1 21-16,-21-22 0,21 22 16,0 0-16,43-21 15,-43 21-15,0 0 0,0 0 16,0 0-16,0 0 0,1 21 0,-1 1 16,0-1-16,-21 0 0,0 0 15,0 0-15,0 0 0,0 43 16,-21-43-16,0 0 0,-1 0 15,-20 22-15,21-22 0,-64 21 16,85-21-16,-21 1 16,0-22-16,21-22 31,0 1-31,21 0 16,0 0-16,0 0 0,22 0 0,-22-22 15,21 22-15,1-21 0,-1 21 16,0-22-16,1 22 0,-1-21 15,0 21-15,1-1 0,-1 1 0,-21 0 16,0 21-16,0 0 0,-21 21 31,-21 0-31,0 1 16,21-1-16,-21 0 0,-21 0 16,20 0-16,1 22 0,0-22 0,0 42 15,21-42-15,-21 1 0,21-1 16,0 0-16,0 0 0,0 21 15,0-20-15,0-1 16,21-21-16,0 0 0,0 0 16,22 0-16,-22 0 0,21 0 0,0 0 15,1 0-15,-1-21 0,0-1 16,43-20-16,-43 21 16,1 0-16,-22-22 0,21 1 15,-21 21-15</inkml:trace>
  <inkml:trace contextRef="#ctx0" brushRef="#br1" timeOffset="15020.9">7493 572 0,'0'21'0,"0"0"0,0 21 15,0 1-15,0-1 16,0 0-16,0 1 0,0 20 0,0-21 0,-21 22 15,0-22-15,21 22 16,0-22-16,-22 22 0,1-22 0,21 0 16,-21 1-16,21-22 0,0 21 15,0 0-15,0 1 0,0-22 16,0 0-16,0 0 16,21-21-1,0 0-15,1 0 0,-1 0 16,21-21-16,0 0 0,-20 0 15,20 0-15,21-43 0,-41 43 16,20-21-16</inkml:trace>
  <inkml:trace contextRef="#ctx0" brushRef="#br1" timeOffset="15256.35">7366 1080 0,'0'0'0,"-21"0"0,0 0 0,-1 0 15,44 0 1,-1-22-16,0 22 16,21 0-16,-21-21 0,22 21 0,-1-21 15,0 21-15,1-21 0,-1 21 16,0 0-16,1 0 0,-1-21 0,0 21 16,-20 0-16,20 0 15,-21 0-15,21 0 0,-63 0 31</inkml:trace>
  <inkml:trace contextRef="#ctx0" brushRef="#br1" timeOffset="16268.48">5080 2053 0,'0'0'0,"0"21"16,-21-21-16,0 0 15,21 22 17,21-22-1,0 0-15,0 0-16,0 0 15,0 21-15,1-21 16,-1 0-16,0 0 0,0 0 15,0 0-15,0 0 0,1 0 16,-1 0-16,0 0 0,0 0 0,0 0 16,22 0-16,-22 0 0,21 0 15,22 0-15,-1 0 0,-21-21 16,22 21-16,-1 0 0,1 0 16,84 0-16,-63-22 0,-1 22 15,1 0-15,21 0 0,0 0 16,0-21-16,-1 21 0,1 0 0,21 0 15,-21 0-15,-21-21 0,21 21 0,-22 0 16,1 0-16,0 0 0,-22 0 16,1-21-16,-1 21 0,1 0 15,-22 0-15,0 0 0,1-21 16,-1 21-16,-21 0 0,43-21 16,-43 21-16,0 0 15,-42 0 141,0 0-140,-22 0-16,22 0 0</inkml:trace>
  <inkml:trace contextRef="#ctx0" brushRef="#br1" timeOffset="17424.95">6350 2307 0,'0'0'0,"21"0"16,-21-21-16,21 21 31,-21-21-31,21 21 0,-21-21 31,0 42 48,0 0-79,0 0 15,0 0-15,0 1 16,0-1-16,0 0 0,0 21 15,0-21-15,0 1 0,0-1 16,0 21-16,0-21 0,0 22 16,0-22-16,-21 0 0,0 21 0,0 1 15,21-22-15,-21 21 0,0-21 0,21 0 16,-22 22-16,1-22 0,0 42 16,0-41-16,0 20 0,0-21 15,-1 0-15,1 0 0,-21 43 16,21-43-16,0 0 15,-22 22-15,22-22 0,-21 0 0,-1 0 16,-20 43-16,21-43 0,20 0 16,-20 0-16,21 0 0,-21-21 15,-22 43-15,43-22 0,-21-21 16,-22 21-16,43 0 16,-21 0-16,20-21 0,-20 0 0,0 21 15,-1-21-15,1 22 0,0-22 0,21 0 16,-22 0-16,1 21 0,0-21 15,-1 0-15,-20 0 16,20 0-16,-41 21 0,41-21 16,-20 0-16,-22 0 15,22 0-15,20 0 0,-41-21 16,41 21-16,-20-21 16,21-1-16,20 1 0,-41 0 15,42 0-15,-22 0 0,22 0 16,-21-22-16,21 22 0,-85-85 15,64 85-15,-1-21 16,1-1-16,0 22 0,20-21 0,-41-22 16,21 43-16,20-21 15,1 21-15,0-22 0,0 22 0,0 0 16,0-21-16,-1 21 0,22-1 16,0-20-16,-21 21 0,0 0 15,21 0-15,0-1 0,-21 1 0,0 0 16,21 0-16,-21 0 0,21 0 15,0-1-15,-22 22 0,22-21 16,-21 21-16,21-21 16,-21 21 77,0 0-77,21 21-16</inkml:trace>
  <inkml:trace contextRef="#ctx0" brushRef="#br1" timeOffset="18155.68">3323 2455 0,'0'0'0,"0"-21"15,0 0-15,0 0 16,0 42 47,-21 0-48,21 0-15,0 22 16,-21-22-16,21 21 0,-21 1 0,21-22 15,-22 42-15,22-20 0,-21 41 16,21-63-16,-21 22 0,21-1 16,-21 0-16,21 1 0,-21-1 15,21 0-15,-21-20 0,21-1 16,0 0-16,0 0 16,-22-21-16,22-21 31,0 0-31,0 0 15,0-1-15,0 1 0,0-21 16,0 21-16,0-22 0,0 22 0,0-21 16,0 0-16,0-1 15,0 22-15,0-21 0,22 21 0,-22-22 16,21 1-16,21-43 16,-42 43-16,21 21 0,-21 0 15,21-22-15,1 22 0,-22 0 16,21 0-16,0 0 0,0 21 15,-21-22-15,21 22 16,0 0 0,1 0-1,-1 0-15,0 22 16,-21-1-16,21 0 0,0 0 16,22 21-16,-22-20 0,0 20 15,0-21-15,21 21 0,-20-20 16,41 41-16,-21-42 0,-20 0 15,20 1-15,0-1 0,-21-21 16,22 21-16,20 0 16,-42-21-16,1 0 0,-1 21 0,0-21 15,0 0-15,0 0 16</inkml:trace>
  <inkml:trace contextRef="#ctx0" brushRef="#br1" timeOffset="20824.41">1545 5842 0,'0'0'0,"-21"-21"0,0 21 0,0 0 16,-1-21-16,22 0 16,43-1-1,-22 1 1,42 21-16,-20-21 0,20 21 16,22-21-16,-22 0 0,1 21 15,21-21-15,-22 21 0,22 0 16,-22-22-16,22 22 0,-43-21 0,22 21 15,-22 0-15,0 0 0,-20 0 16,-1 0-16,-21 21 16,-21 1-1,-22-22-15,1 21 0,0-21 0,-1 0 16,1 21-16,0-21 0,20 0 16,-20 0-16</inkml:trace>
  <inkml:trace contextRef="#ctx0" brushRef="#br1" timeOffset="21073.03">2032 5694 0,'0'0'0,"-21"0"16,0 0 0,21 21-1,0 0-15,0 22 0,-22-22 16,22 21-16,0-21 0,0 22 0,0 62 16,-21-62-16,21-1 15,-21 0-15,21 1 0,-21-1 16,21 43-16,-21-43 0,21 0 15,-21-20-15,21 20 0,-22-21 16,22 0-16,0-42 31,22 0-31,-1 0 16,-21 0-16,21-1 0,-21-20 16</inkml:trace>
  <inkml:trace contextRef="#ctx0" brushRef="#br1" timeOffset="21432.73">2074 6244 0,'0'0'0,"0"21"16,21-21-1,1 0 1,-1 0-16,0 0 0,0-21 16,0 0-16,22 0 0,-22 21 15,21-21-15,-21 0 0,22-1 0,-22 1 16,42-21-16,-63 21 15,0 0-15,-21 21 16,-21 0-16,21 21 16,-22-21-16,1 21 0,21 0 15,-22 21-15,22-20 0,-21 20 16,42-21-16,-21 21 0,21 1 16,-21-1-16,21 0 0,0-20 0,0 41 15,0-21-15,0-20 0,0-1 16,21-21-16,-21 21 0,42-21 15,0 0-15,-20 0 16,-1 0-16,21 0 0,0 0 0,-20-21 16,20 0-16,0-1 0,1-20 15,-1 21-15,0-21 0,-21 20 0,22-20 16</inkml:trace>
  <inkml:trace contextRef="#ctx0" brushRef="#br1" timeOffset="22173.16">2752 6138 0,'0'0'16,"42"-63"-1,-21 63-15,0-21 16,0 21-16,1 0 0,-1 0 16,0 0-16,0 0 0,0 0 15,0 0-15,1 0 0,-1 21 0,0 0 16,-21 0-16,0 0 0,0 43 16,0-43-16,0 0 0,0 22 15,-21-22-15,0 21 0,-43 22 16,43-43-16,0 0 0,-22 0 15,43 0-15,0-42 32,0 0-32,22 0 0,-22 0 0,21-22 15,0 22-15,0 0 0,0-21 16,0 20-16,1 1 0,-1-21 16,21 21-16,-21 0 0,0-22 15,22 1-15,-22 21 0,-21 0 16,21 21-16,-21-22 0,21 22 15,-21 22 1,0-1 0,-21 0-16,0 0 0,0 0 15,21 22-15,0-22 0,-21 0 16,-1 21-16,22-21 0,-21 85 16,21-85-16,0 43 15,0-43-15,0 0 0,43 0 16,-22-21-16,21 0 15,-21 0-15,0 0 0,1 0 16,20-21-16,-21 0 0,21 0 16,1 0-16,-1-22 0,-21 22 0,22-21 15,-1 0-15,-21-1 0,21 1 16,22-43-16,-43 22 0,0 20 16,0-84-16,-21 64 15,22 21-15,-1-22 0,-21 22 0,0 21 16,0-22-16,0 22 0,0 0 15,0 42 1,-21 0-16,21 22 16,-22-1-16,1 0 0,21 1 15,0 20-15,-21-21 0,21 22 0,-21-22 16,21 22-16,-21-22 0,21 0 16,0 22-16,0-22 0,0-21 0,0 22 15,0-1-15,0-21 0,0 0 16,0 1-16,0-1 0,63-21 15,-42 0-15,1 0 16,-1-21-16,21-1 0,-21 1 0,0 0 16,1-21-16,-1 21 0,21-43 15</inkml:trace>
  <inkml:trace contextRef="#ctx0" brushRef="#br1" timeOffset="22346.28">3746 5927 0,'0'21'0,"0"-42"0,22 42 31,-1-21-31,0 0 0,0 0 16,0 0-16,0 0 0,1-21 16,20 21-16,-21-21 0,0 21 15,22-22-15,-22 22 0</inkml:trace>
  <inkml:trace contextRef="#ctx0" brushRef="#br1" timeOffset="22825.62">5757 5736 0,'0'0'0,"-21"-21"0,-64-85 32,64 85-32,21 0 0,0 0 15,-21 21-15,0 0 16,0 21-16,0 42 15,21-20-15,-22-1 0,22 0 16,-21 22-16,21-1 0,0-20 16,0 41-16,0-20 0,0 21 0,0-1 15,-21 1-15,21 21 0,-21 84 16,0-105-16,0 21 16,-1-22-16,1 22 0,0-21 0,-42 105 15,41-105-15,1 0 16,0-22-16,-21 64 0,21-84 15,-1-1-15,22 21 0,0-41 16,0-1-16,0-42 16,0-1-16,0 1 0,0-21 15,22 0-15,-1-22 0,0 1 16,0-22-16,0 0 0,43-84 16</inkml:trace>
  <inkml:trace contextRef="#ctx0" brushRef="#br1" timeOffset="23157.43">5355 6096 0,'0'-42'16,"0"84"-16,0-105 0,-21 20 0,21 22 15,0-21-15,0-1 0,0 22 0,21-21 16,0 0-16,0-1 0,22 22 16,-1 0-16,22-21 0,-22 20 15,21 1-15,64 0 0,-63 21 16,-1 0-16,-20 21 0,20 0 15,-20 1-15,20 41 0,-63-21 0,0 1 16,0 20-16,-21-20 16,0-1-16,-22 0 15,1-21-15,0 1 0,-43 41 16,43-63-16,-1 21 0,-41 0 16,63-21-16,-1 0 0,22-21 31,0 0-31,22 21 15,20-21-15,-21 0 0,21 21 16,1-21-16,-1-1 0,-21 1 0,64-21 16</inkml:trace>
  <inkml:trace contextRef="#ctx0" brushRef="#br1" timeOffset="23544.02">6265 5842 0,'-21'-42'31,"0"21"-31,21-1 16,0 1-16,0 0 0,0 0 16,0 0-16,21 0 15,0 21-15,0-22 0,1 22 16,-1 0-16,0 0 0,0 0 16,21 0-16,-20 22 0,20-1 0,-21 0 0,0 0 15,22 21-15,-22-20 0,0 20 16,-21 0-16,0 1 0,0 20 15,0-42-15,0 0 0,0 1 16,-21-1-16,0-21 0,-1 0 16,1 0-16,0 0 0,0 0 15,21-21-15,-21-1 16,21 1-16,0 0 0,0 0 0,0 0 16,0-22-16,0 22 0,0-21 15,0 21-15,21-22 0,0 22 0,0 0 16,0 0-16,22-21 0,-22 42 15,64-43-15,-43 43 0,0 0 16,-21 0-16,22 0 0,-22 0 16,0 0-16,0 0 0,0 21 15,1 1-15</inkml:trace>
  <inkml:trace contextRef="#ctx0" brushRef="#br1" timeOffset="25129.16">6943 5863 0,'0'0'0,"0"21"0,0 1 0,0-1 16,21-21-16,0 0 15,0 0-15,0 0 16,0 0-16,1-21 0,-1 21 0,21-64 16,-21 43-16,22 0 15,-22-22-15,0 22 0,21-21 0,-21 0 16,1-22-16,-22 43 0,0-21 16,0 20-1,-22 22 1,1 0-16,0 0 0,0 0 15,0 22-15,0-1 0,-1 0 0,1 21 16,0-21-16,0 22 0,0-1 0,0 0 16,-1 43-16,1-43 15,21-20-15,0 20 0,0 0 16,0 1-16,21-22 16,1 0-16,-1-21 0,0 0 0,0 0 15,21 0-15,-20 0 0,20 0 0,-21 0 16,21-21-16,43-22 15,-21 1-15,-22 21 0,64-64 16,-64 43-16,43-43 16,-43 64-16,-21-21 0,22-22 15,-43 43-15,0 0 16,0 0-16,-22 21 0,1 0 16,0 0-16,0 0 0,0 21 0,0 0 15,-1 0-15,22 22 0,0-22 16,0 0-16,0 21 0,0-21 0,0 1 15,0 20-15,0-21 0,0 0 16,22 0-16,-22 1 0,21-1 0,-21 0 16,0 0-16,0 0 15,-21-21 17,21-21-32,-22 21 15,1-21-15,0 21 0,0-21 0,21 0 16,-21 21-16,0-22 15,-1 22-15,1 0 16,21 22-16,0-1 16,0 0-16,0 0 15,0 0-15,0 0 0,21 1 16,1-1-16,-1-21 16,21 0-16,-21 0 0,22 0 15,-1 0-15,0 0 0,1 0 0,20 0 16,-21 0-16,22 0 0,-22-21 15,1-1-15,41-20 0,-41 21 16,-22-21-16,21 20 16,-42-20-16,21 21 0,0-21 0,-21-1 0,0 1 15,0 0-15,0 20 0,0-20 16,0 21-16,-21 0 16,0 21-16,0 0 0,0 0 0,0 21 15,-1 0-15,-20 21 16,21 1-16,21-22 0,0 21 15,-21 1-15,21-22 0,0 21 16,0 0-16,0-20 0,0-1 0,0 21 16,21-21-16,0 0 0,0 1 0,0-22 15,22 21-15,-22-21 0,21 0 16,-21 0-16,22 0 0,-1 0 0,0 0 16,1 0-16,-22-21 0,21-1 0,1 1 15,-22 0-15,21-21 0,-21 21 16,0-22-16,1 1 0,-22 0 15,0 20-15,0-20 0,0 0 0,0 21 16,0-22-16,0 22 0,0 0 16,0 42-1,-22 0-15,22 0 16,-21 1-16,0-1 0,21 21 0,0 0 16,0-20-16,-21 20 0,21-21 15,-21 21-15,21-20 0,0 20 16,0-21-16,0 0 0,0 0 15,0 1-15,0-44 32,0 1-32,0 0 15,21 0-15,0 0 0,-21 0 0,21-22 16,0 1-16,1 0 0,-1-1 16,0 1-16,0 21 0,21-22 0,-20 22 15,-1-21-15,21 42 0,-21-21 16,0 0-16,1 21 0,-1 0 0,0 0 15,0 21-15,-21 0 0,0 0 16,0 0-16,0 22 0,0-22 0,0 21 16,0-21-16,0 22 15,0-1-15,0-21 0,0 43 0,0-43 16,0 0-16,0 0 0,0 0 16,0 0-16,21-21 0,0 0 0,1 0 15,-1 0-15,0 0 0,21 0 16,-21 0-16,1 0 0,20-21 15,-21 0-15,21 0 0,-20 0 0,-1-22 16,0 22-16,0-21 0,0 0 0,0-22 16,1 1-16,-1 20 0,0-20 15,0-1-15,-21 22 0,0-22 0,21 22 16,-21-21-16,0 41 0,0-20 16,0 21-16,0 0 0,0 0 0,0 42 31,-21 0-31,0 0 0,21 21 0,-21 1 15,21-1-15,0 0 0,0 22 0,0-22 16,-21 22-16,21-22 0,0 22 16,0 63-16,0-85 15,0 0-15,0-21 16,0 22-16,0-22 0,42 0 16,-21-21-16,0 21 0,22-21 15,-22 0-15,21-21 0,0 0 16,-20 21-16,20-21 0,0-22 0,-21 22 15,22 0-15,-22-21 0</inkml:trace>
  <inkml:trace contextRef="#ctx0" brushRef="#br1" timeOffset="25293.12">9461 5525 0,'-21'0'15,"42"0"-15,-21 0 31,22 0-31,20 0 0,-21 0 0,21 0 16,1 0-16,-1 0 0,0-22 16,22 1-16,-22 21 0,1-21 15,-1 21-15</inkml:trace>
  <inkml:trace contextRef="#ctx0" brushRef="#br1" timeOffset="25716.26">11155 5461 0,'0'0'0,"0"-21"16,0-43-1,0 43 1,0 42 0,0 1-1,0-1-15,0 0 0,0 21 0,0-21 16,0 22-16,0-22 0,0 21 15,0 1-15,0-22 0,-21 42 16,21-42-16,0 1 0,0-1 16,0 0-16,0-42 31,0 0-31,0-1 16,0 1-16,0-21 0,0 0 15,0-1-15</inkml:trace>
  <inkml:trace contextRef="#ctx0" brushRef="#br1" timeOffset="25872.02">11134 5165 0,'0'0'0,"0"-43"0,0 22 16,0 0-16,0 0 0,0 0 15,0 0 1,0 42 0,0 0-1,21-21-15,-21 21 0,21-21 0,0 21 16,0-21-16,0 21 0,22 1 15</inkml:trace>
  <inkml:trace contextRef="#ctx0" brushRef="#br1" timeOffset="26307.96">11515 5292 0,'0'0'16,"0"21"-16,0 0 0,0 0 0,0 0 15,0 22-15,0-22 0,0 0 16,0 0-16,0 22 0,0-22 0,0 21 15,0 22-15,0-43 0,0 21 16,0-21-16,0 0 16,0 1-16,0-1 0,0 0 0,0 0 15,0-42 17,0 0-32,0-22 15,0 22-15,0-21 0,0 21 16,0-22-16,0 1 0,21-43 15,0 43-15,0 0 0,0-1 16,22 1-16,-1 0 0,0 21 0,1-1 16,-1 1-16,0 0 0,1 21 15,20 0-15,-21 0 0,1 21 0,-1 0 16,0 1-16,-20-1 0,20 21 16,-21 0-16,-21-20 0,0 20 15,0 64-15,0-64 0,0 0 16,-21-20-16,0 20 0,0 0 15,-1-21-15,22 1 0,-21-1 0,21 0 16,-21-21-16,21 21 0,21-42 31,22 21-31,-22-21 16,21 0-16</inkml:trace>
  <inkml:trace contextRef="#ctx0" brushRef="#br1" timeOffset="26605.38">13589 4974 0,'-21'85'31,"21"-64"-31,-21 21 0,-1 1 16,22-1-16,-21 22 0,0-22 0,21 0 15,-42 43-15,21-43 0,21 1 16,-22-1-16,1-21 0,21 21 16,-21-20-16,21 20 0,0-21 15,0 0-15,0 0 16,21-21-16,0 0 16,22 0-16,-22-21 0,42-21 15,-41 0-15,41-22 16</inkml:trace>
  <inkml:trace contextRef="#ctx0" brushRef="#br1" timeOffset="27269.46">13864 4953 0,'0'0'0,"0"-42"0,0 21 15,0-22-15,0 22 0,0 63 32,0-20-32,0 20 15,0 0-15,0 22 0,-21-22 0,21 22 16,0-22-16,-21 21 0,21-20 0,0-1 15,0 0-15,-21 1 0,21-1 16,-22 0-16,22 1 0,0-1 0,0-21 16,0 0-16,0 1 15,-21-1-15,21 0 0,0 0 0,21-42 32,1 0-32,-22 0 15,21-22-15,0 22 0,0-21 16,0 21-16,0-22 0,43-41 15,-43 62-15,0-20 0,22 0 16,-22 21-16,0 21 16,0 0-16,-21 21 15,0 0-15,0 0 0,0 0 16,0 0-16,0 1 0,0 20 16,0-21-16,0 0 0,0 22 0,0-22 15,0 0-15,0 0 0,0 0 16,21 0-16,0 1 0,1-1 0,20-21 15,-21 0-15,21 0 0,1 0 0,-1 0 16,22 0-16,-22 0 0,0 0 16,106-64-1,-105 43-15,-22 0 0,21-21 16,1 20-16,-1-41 0,-21 21 16,0 20-16,-21-20 0,0 21 15,0 0-15,0 0 0,-21 21 16,-21 0-16,21 0 0,-22 21 15,22 0-15,-21 21 16,21 1-16,21-22 0,0 21 0,0-21 16,0 22-16,0-1 0,0-21 15,0 0-15,0 22 0,21-22 0,0 0 16,0-21-16,0 21 0,0-21 0,22 0 16,-22 0-16,21 0 15,1 0-15,-22 0 0,21 0 0,0 0 16,1-21-16,-22 0 0,21 0 15,1-1-15,-22 1 0,0-21 0,0 21 16,0-22-16,-21 22 0</inkml:trace>
  <inkml:trace contextRef="#ctx0" brushRef="#br1" timeOffset="27533.81">13398 5207 0,'0'0'0,"-21"0"0,42 0 31,1 0-31,20 0 0,-21 0 16,21-21-16,1 0 0,-1 21 15,-21 0-15,43 0 0,-22-21 0,0 21 16,1 0-16,-1 0 0,0 0 0,1 0 15,-1-22-15,-21 22 0,22 0 16,-1 0-16,-21 0 16,0-21-16,0 21 0</inkml:trace>
  <inkml:trace contextRef="#ctx0" brushRef="#br1" timeOffset="28493.62">16997 5122 0,'0'0'0,"0"-21"0,21-21 0,0 21 16,21 0-16,-20-1 0,-1-20 15,0 0-15,0 21 0,0-22 16,0 22-16,-21-21 0,0-1 15,0 22-15,0 0 0,0 0 0,0-21 16,0 20-16,-21 22 16,0 0-1,21 43-15,-21-22 0,0 21 0,21 22 16,-21-22-16,-1 43 0,22-22 16,-42 85-16,21-84 0,0-1 15,0 1-15,-1-1 0,1-20 16,0 20-16,0-20 0,0-1 0,0 0 15,-1 1-15,1-22 0,0 0 16,21 0-16,-21 0 0,0-21 0,0 0 16,-1 0-16,1 0 15,21-21-15,-42-42 16,42 41-16,-21-20 0,21 0 0,0 21 16,0-22-16,0-20 0,0 20 15,0 1-15,0-21 0,0 20 0,0-20 16,0 20-16,21 1 0,-21 21 15,0-21-15,21 42 0,-21-22 0,21 44 32,-21-1-32,21 0 0,-21 0 0,0 21 15,22 1-15,-22-1 0,21-21 16,-21 22-16,21-1 0,-21 0 0,0-21 16,21 22-16,0-22 0,0 0 15,1 0-15,-22 0 0,21 1 16,0-1-16,21-21 0,1 0 15,20 0-15,-21 0 16,-20 0-16,20-21 0,64-1 16,-64 1-16,-21-21 0,22 21 15,-1 0-15,-21-22 0,21 22 16,-20-21-16,-1 21 0,-21-22 16,0 22-16,21 0 0,-21 42 31,0 0-31,-21 22 15,0-22-15,21 0 0,-22 21 0,1 1 16,21-22-16,-21 0 16,21 0-16,0 0 0,0 0 0,0 1 15,0-44 32,0 1-47,21 0 0,0 0 16,1 0-16,-1-22 0,0 1 0</inkml:trace>
  <inkml:trace contextRef="#ctx0" brushRef="#br1" timeOffset="28784.77">17632 4953 0,'0'0'0,"0"-21"0,0 0 0,-21 21 16,42 0 31,0 0-47,0-21 15,21 21-15,-20 0 0,-1-22 16,0 22-16,0 0 0,-21-21 0,0 0 16,0 0-16,0 0 15,-21 21-15,0 0 16,0 0-16,-1 0 16,-20 42-16,0-21 0,21 0 15,-1 43-15,1-43 16,21 64-16,0-64 15,0 0-15,0 0 0,0 0 16,21 1-16,22-1 0,-1-21 16,-21 0-16,22 0 0</inkml:trace>
  <inkml:trace contextRef="#ctx0" brushRef="#br1" timeOffset="29254.01">17949 5207 0,'0'0'0,"0"21"16,0 0-1,0 1-15,0-1 16,0 0-16,0 0 0,0 0 0,0 0 16,0 1-16,0 20 0,0-21 15,0 0-15,0 0 0,0 22 0,0-22 16,0 0-16,0 0 0,0 0 16,0 1-16,0-1 0,-21-21 15,21-21 16,0-1-31,0 1 16,0-21-16,0 21 0,0 0 0,21-22 16,-21 1-16,21 0 0,1-1 0,-1 1 15,0 0-15,21-1 16,-21 1-16,22 0 0,-1 20 16,0-20-16,1 21 0,-1 21 0,0 0 15,1 0-15,-1 21 0,22 21 16,-43 1-16,21-1 0,-42 0 15,0-20-15,0 20 0,0 43 16,0-43-16,0 0 0,0 1 16,-21-22-16,21 21 0,-21-21 0,0 0 15,21 22-15,0-22 0,-22 0 16,22-42 15,22 21-15,-1-21-16,0 0 0,0-22 0,0 22 15,22-21-15,-1 21 0</inkml:trace>
  <inkml:trace contextRef="#ctx0" brushRef="#br1" timeOffset="30036">19262 4741 0,'0'0'0,"-22"0"31,1 43-31,21-22 15,0 21-15,-21 1 0,21-1 0,-21 0 16,0 1-16,21 20 0,0-21 16,-43 64-16,43-63 0,-21-1 15,21 0-15,0 1 0,0-1 16,-21 0-16,21-21 0,0 22 0,-21 41 16,0-41-16,21-22 15,0 0-15,0 0 16,0-42 15,0 0-31,0 0 0,0 0 16,21-22-16,-21 22 15,21-21-15,43-85 16,-43 84-16,0 1 0,21 0 16,-21-1-16,22 1 0,20-21 15,-20 41-15,-22 1 0,63 0 16,-41 21-16,20 0 15,-42 0-15,1 0 0,-1 21 0,-21 0 16,0 1-16,0-1 16,0 0-16,-21 0 0,-1 0 0,-20 0 15,0-21-15,-1 22 0,1-22 16,0 0-16,21 21 0,-22-21 16,1 0-16,21 0 0,-22 0 0,22 0 15,0 0-15,0 0 0,0-21 16,0 21-16,21-22 0,0 1 15,0 42 17,0 1-17,0-1-15,0 0 0,0 21 16,0-21-16,0 22 0,0-22 16,0 21-16,0 22 15,21-43-15,-21 21 0,21-21 0,0 43 16,0-43-16,43 21 15,-43-20-15,21-1 0,43-21 16,-43 21-16,1-21 16,-1 0-16,0 0 0,-21 0 0,64-21 15,-64 0-15,22-1 0,-22 1 16,0 0-16,0 0 0,0 0 16,-21-22-16,0 22 0,0 0 15,21 0-15,-21 0 0,0 0 16</inkml:trace>
  <inkml:trace contextRef="#ctx0" brushRef="#br1" timeOffset="30220.28">19685 5800 0,'0'0'0,"-21"21"16,0-21-1,-1 0 17,1 0-17</inkml:trace>
  <inkml:trace contextRef="#ctx0" brushRef="#br1" timeOffset="34236.68">1863 2244 0,'0'0'0,"-22"0"0,22 21 0,-21-21 0,0 0 16,0 0-1,0 0-15,42 0 47,21 0-47,-21 0 16,22 0-16,20-21 15,1 21-15,20-21 0,1 21 0,21 0 16,0-22-16,21 22 0,0-21 16,-21 21-16,21-21 0,105 0 15,-105 21-15,0 0 0,-21-21 16,0 21-16,-21-21 0,-1 21 0,-20 0 15,-22 0-15,22 0 0,-43-22 16,21 22-16,-21 0 0,1 0 16,-1 0-1,-21-21-15,21 21 47,0-21-31</inkml:trace>
  <inkml:trace contextRef="#ctx0" brushRef="#br1" timeOffset="38635.33">7514 7451 0,'21'0'32,"-21"-21"-32,0-1 15,21 22-15,-21-21 16,22 0-16,-22 0 15,0 0-15,0 0 16,0-1-16,0 1 0,0 0 16,0 0-1,0 0-15,-22 21 16,1 0 0,0 0-16,0 21 0,0 0 0,21 0 15,-21 22-15,-22 41 16,43-20-16,-21-22 0,0 22 0,21-1 15,-21 1-15,0-22 0,21 43 16,0-22-16,-22 1 0,22-1 0,-21 22 16,21-22-16,-21-20 0,21 84 15,0-85-15,0 0 16,0-21-16,0 22 0,21-22 0,0 0 16,1-21-16,20 0 0,-21 0 15,64 0-15,-22 0 0,1-21 16,-1 0-16,1 0 0,-1-1 15,1-20-15,-1 0 0,1-1 0,-1 1 16,1-21-16,-22-1 0,0 22 0,1-22 16,-22 1-16,0-1 0,-21 22 15,0-22-15,-21-41 0,-21 41 16,20 1-16,-20 20 0,-21 1 16,20 0-16,-20-1 0,-1 22 15,1 0-15,-64 0 16,63 21-16,1 0 0,-1 0 0,22 21 15,0 0-15,-1 0 0,22 22 16,-21-1-16,42 0 0,0 1 0,0 20 16,0-21-16,0 22 0,21-1 0,0 1 15,21-1-15,1 1 0,-1-1 16,22 22-16,-1-21 0,1-1 16,-22-21-16,21 22 0,1-22 0,-22 22 15,1-22-15,-1 0 0,-21 22 0,0-22 16,-21 64-16,-42-42 15,-43 41-15,22-62 0,-1-1 16,1 0-16,-1 1 0,-20-1 0,20-21 16,1 0-16,20 1 15,-20-22-15,20 0 0,1 0 0,0 0 16,-1-22-16,22 22 0,0-21 0,0 0 16,21-21-16,0 21 0,0-1 15,0-20-15,0 21 0,21-21 16,0 20-16,0-20 0,1 0 0,20 21 15,0-22-15,1 1 0,-1 0 0</inkml:trace>
  <inkml:trace contextRef="#ctx0" brushRef="#br1" timeOffset="39057.16">8721 7874 0,'0'0'0,"0"-21"0,0 0 0,0 0 16,-22-1-16,1 22 16,0 0-16,0 0 0,-21 0 15,20 0-15,-62 22 0,63-1 16,-22-21-16,22 21 0,0 0 16,0 0-16,0 0 0,21 1 15,0-1-15,0 21 16,0-21-16,21-21 0,0 21 0,0-21 15,0 22-15,0-1 0,22-21 0,-22 21 16,21-21-16,1 21 0,-22 0 16,0-21-16,21 21 0,-21 1 0,1 20 15,-22-21 1,0 0-16,-22 0 0,1-21 0,-21 22 16,0-1-16,-1 0 0,1-21 15,0 21-15,-1 0 0,1-21 0,0 0 16,-43 21-16,64-21 0,0 0 15,-1 0-15,44-21 32,-1 0-17,0 21-15,0-21 16,21 0-16</inkml:trace>
  <inkml:trace contextRef="#ctx0" brushRef="#br1" timeOffset="39408.83">9017 7895 0,'0'0'16,"0"-21"-16,-21 21 0,0 0 15,21 21 1,0 0 0,0 1-16,0 20 15,0 0-15,0 1 0,0-1 0,0 0 16,0 64-16,0-64 15,0 22-15,0-1 0,-22-20 0,22 41 16,-42 128-16,21-127 16,0-1-16,0 1 0,-1-21 15,1 20-15,-21 64 16,21-84-16,0-1 0,-22 43 0,43-63 16,0-1-16,-21-21 15,21 0-15,0 0 0,0-42 16,0 0-16,0 0 0,21-21 15,0 20-15,1-20 0,-22-21 16,21 20-16,0-20 0,21-1 0,-21 1 16,1-22-16,-1 22 0</inkml:trace>
  <inkml:trace contextRef="#ctx0" brushRef="#br1" timeOffset="39719.78">8932 8170 0,'0'-42'0,"0"84"0,0-126 0,0 41 16,0 22-16,0-21 0,0 21 0,0-22 15,21 1-15,1 21 16,-1 0-16,21 0 0,-21-1 16,22 1-16,-1 21 0,0 0 0,1 0 15,20 0-15,-21 0 0,-20 0 16,20 21-16,-21 1 0,0-1 0,0 0 16,-21 21-16,0 1 0,0-22 15,0 21-15,-21 0 0,-42 22 16,42-22-16,-22-21 0,1 1 0,0 20 15,-1-21-15,1 0 0,0 0 16,-1-21-16,22 22 0,-21-1 16,21-21-16,42-21 31,21 21-31,-21-22 0,0 1 16,22 0-16,-22 21 15,21-21-15</inkml:trace>
  <inkml:trace contextRef="#ctx0" brushRef="#br1" timeOffset="39955.83">9631 7832 0,'0'0'0,"21"-21"0,-21-1 0,0 1 15,0 42 1,21 1 0,-21 20-16,0-21 15,21 0-15,-21 22 0,0-22 16,0 21-16,0 0 0,0-20 0,0-1 15,0 21-15,0-21 0,0 0 16,-21-21-16,21 22 0,-21-1 0,21-42 31,0-1-15,0 1-16,0 0 0,0-21 16,0 21-16,0-22 0</inkml:trace>
  <inkml:trace contextRef="#ctx0" brushRef="#br1" timeOffset="40104.69">9631 7620 0,'0'0'0,"0"-21"0,-21 0 0,21 0 31,0 42 1,21 0-17,0-21-15,0 21 0,43 0 16</inkml:trace>
  <inkml:trace contextRef="#ctx0" brushRef="#br1" timeOffset="40687.43">10499 7853 0,'0'0'15,"0"-21"-15,0 0 0,0-1 16,0 1-16,0 0 0,0 0 15,-22 0-15,1 0 0,0-1 0,0 1 16,0 21-16,0-21 0,-1 21 16,-41 0-16,42 0 0,-22 0 15,22 21-15,-21 0 0,21 1 16,0-1-16,-43 42 0,43-20 16,21-22-16,-21 63 15,0-41-15,21-1 0,0-21 16,0 22-16,0-22 0,21 42 15,0-42-15,0-21 0,0 22 16,0-22-16,1 0 0,20 0 0,21-22 16,-20 1-16,-22 0 0,21 0 15,1 0-15,-22-22 0,42-41 16,-20 41-16,-22 1 0,0-21 16,0 20-16,0-20 0,43-107 15,-64 86-15,0 20 16,0-42-16,21 64 0,-21-43 15,0 64 1,0 0-16,0 42 16,0 0-16,-21 22 15,21-1-15,0 22 16,-21-1-16,21 1 0,-22 41 0,22-41 16,-21-1-16,21-20 0,0-1 15,0 22-15,0-22 0,0 0 0,0 1 16,0-22-16,0 21 0,0-21 15,0 0-15,0 1 0,21 20 16,1-42-16,-1 0 0,0 0 16,21 0-16,-21 0 0,1-21 15,20 21-15,-21-21 0,43-22 16</inkml:trace>
  <inkml:trace contextRef="#ctx0" brushRef="#br1" timeOffset="41035.44">11070 7895 0,'21'0'32,"0"0"-17,1-21-15,20 0 16,-21 21-16,0-21 0,0 0 16,1 21-16,-1-22 0,0 1 0,0 0 15,0 0-15,-21-43 16,0 43-16,0 0 0,0 0 0,0 0 15,-21 21-15,0 0 0,-21 0 16,20 0-16,1 21 0,-42 21 16,42-21-16,-1 22 0,1-22 15,0 21-15,0-21 0,21 43 16,0-22-16,-21-21 0,21 1 16,0 20-16,0-21 0,0 0 15,21 0-15,0 1 0,0-1 0,0-21 16,43 21-16,-22-21 0,1 0 15,-1 0-15,0 0 0,-21 0 16,64-42-16,-43 20 16,-20 1-16,20 0 0</inkml:trace>
  <inkml:trace contextRef="#ctx0" brushRef="#br1" timeOffset="41418.44">11642 7726 0,'0'0'15,"0"-21"-15,0 0 16,0-1-16,0 1 15,21 0-15,0 21 16,0 0-16,0-21 0,0 21 0,22-21 16,-22 21-16,0 0 0,21 0 15,-20 0-15,-1 21 0,42 21 16,-42-42-16,1 21 0,-1 22 16,-21-1-16,0-21 15,0 43-15,0-22 0,0-21 16,0 0-16,-21 22 0,-1-22 0,1 0 15,21 0-15,-21 0 0,0-21 16,21 22-16,0-44 31,0 1-31,0 0 0,0 0 0,0 0 16,0 0-16,21-1 0,0-20 16,0 21-16,-21-21 0,22 20 15,-1 1-15,0-21 0,21 0 16,-42 20-16,21 1 0,1 0 0,-1 0 15,0 21-15,21-21 16,-21 21-16,1 0 0,-1 0 0,0 0 16,0 0-16,0 0 15</inkml:trace>
  <inkml:trace contextRef="#ctx0" brushRef="#br1" timeOffset="41823.87">12933 7620 0,'0'0'0,"21"-21"0,42-43 32,-63 43-32,-21 0 15,0 21-15,0 0 16,0 0-16,0 0 0,-22 21 16,22-21-16,-21 21 0,21 1 15,-1-1-15,1 0 0,-21 21 16,21-21-16,0 1 0,21-1 15,0 0-15,0 0 0,0 0 16,0 0-16,21-21 0,0 0 16,21 0-16,-21 22 0,1-1 0,20-21 15,-21 21-15,0-21 0,22 21 16,-22-21-16,0 21 0,0-21 16,-21 21-16,0 1 15,-21-22 1,0 0-16,-22 21 0,22-21 15,-85 0-15,64 21 0,21-21 16,-21 0-16,20 0 16,1 0-16,0 0 0,0 0 15,0 0 1,0 0-16</inkml:trace>
  <inkml:trace contextRef="#ctx0" brushRef="#br1" timeOffset="42587.45">7133 8805 0,'0'0'15,"-42"0"-15,-22 0 0,22 0 0,0 22 0,-1-22 16,1 0-16,0 0 16,-43 0-16,64 0 0,0 0 0,-1 0 15,1 0-15,0 0 16,42 0 15,0 0-31,22 0 16,-1 0-16,43 0 0,-22 0 15,1 0-15,20 0 0,-20 0 16,21 0-16,105-43 0,-84 43 16,0-21-16,42 21 0,-21-21 15,21 21-15,0 0 0,191-21 16,-170 21-16,22-21 15,20 21-15,-20 0 0,42-22 0,-22 22 16,1 0-16,21 0 0,-21 0 0,20 0 16,-20-21-16,0 21 0,-22-21 15,1 21-15,-22-21 0,0 21 0,149-21 16,-170 0-16,106-1 16,-148 1-16,-21 21 0,20-21 15,-41 21-15,21-21 0,-22 21 16,-21-21-16,1 21 0,-1 0 0,-21-21 15,22 21-15,-22-22 16,-42 22 31,-1 0-47,1 0 0,-21 0 0,0 0 16,-1 22-16,1-22 0,-22 0 0</inkml:trace>
  <inkml:trace contextRef="#ctx0" brushRef="#br1" timeOffset="43600.69">7366 8954 0,'0'0'0,"-21"0"0,0 0 0,-1 0 16,1 0-16,-42 0 15,42 0 1,-1 0-16,1 0 0,0 0 16,0 0-16,0 0 15,0 0-15,-1 0 0,1 0 16,0 0-16,0 0 0,0-22 15,0 22-15,42 0 63,0 0-63,0 0 0,0 0 16,0 0-16,22 0 0,-22-21 0,21 21 15,-21 0-15,22 0 0,-1 0 16,0 0-16,22 0 0,-1 0 0,1 0 15,-1 0-15,43-21 0,-21 21 16,21 0-16,0 0 0,-22 0 0,22 0 16,0-21-16,0 21 0,21 0 15,-21 0-15,21-21 0,148 21 16,-169-21-16,21 21 0,0 0 16,0 0-16,0-22 0,0 22 15,-22-21-15,22 21 0,0-21 0,-21 21 16,21-21-16,-21 21 0,0-21 15,106 21-15,-107 0 0,1-21 16,106-1-16,-106 22 16,-22 0-16,107 0 0,-128-21 15,22 21-15,84 0 0,-84 0 16,-21-21-16,20 21 0,1 0 16,-22 0-16,22-21 0,-21 21 15,-1-21-15,1 21 0,-1 0 16,-21 0-16,22-21 0,-22 21 0,1 0 15,-1 0-15,0-22 0,1 22 16,-22 0-16,21 0 0,0 0 0,22-21 16,-22 21-16,-21 0 0,1 0 15,-1-21-15,0 21 0,0 0 16,0 0-16,0 0 62,1 0-46,-1 0-16,-21-21 16,21 21-1,-21-21 17</inkml:trace>
  <inkml:trace contextRef="#ctx0" brushRef="#br1" timeOffset="43703.64">13335 8467 0,'-21'0'0,"0"0"16,-1 0-1,1 0 1,0 0 0,0 0-16</inkml:trace>
  <inkml:trace contextRef="#ctx0" brushRef="#br1" timeOffset="50237.36">4403 11515 0,'-22'0'16,"1"0"-1,0 0-15,0 0 0,0 0 16,0 0-16,-1 0 0,1 0 0,0 0 16,0 0-16,0 0 0,0 0 15,-1 0-15,-20 0 0,21 0 0,0 0 16,-43 21-16,43-21 0,0 0 15,0 0 1,21 21 0,21-21-1,0 0-15,21 0 0,-20 0 0,41 0 16,-21 0-16,107 0 16,-44 0-16,-20 0 0,21 0 15,0 0-15,-22 0 0,107 0 16,-106 0-16,20 0 0,-20 0 15,0-21-15,-1 21 0,65 0 16,-86 0-16,1 0 0,-22-21 0,0 21 16,1 0-16,-22 0 0,0 0 0,0 0 15,0 0-15,-21-21 32,-21-1-17,0 22-15,0-21 0,0 21 0,-1-21 16,1 0-16,-21 21 0</inkml:trace>
  <inkml:trace contextRef="#ctx0" brushRef="#br1" timeOffset="50616.54">5355 11155 0,'0'0'0,"-21"0"0,21-21 15,21 21 16,0 0-31,0 0 0,1 0 0,20 0 16,-21 21-16,21-21 0,22 21 16,-22-21-16,1 21 0,-1 0 0,21-21 15,-20 22-15,-1-22 0,22 42 16,-43-42-16,0 21 0,0-21 16,-21 21-16,0 0 0,0 1 15,0-1-15,-21 0 0,0 0 16,-64 21-16,43 1 15,-64-1-15,42 0 0,1-20 16,-1-1-16,22 0 0,-21 0 0,20 0 16,-20 0-16,20 1 15,-84 20-15,106-21 16,0-21-16,0 0 0,0 0 16,21 21-16,-21-21 0,42 0 15,0-21-15,21 0 16,1 0-16,-1 0 0</inkml:trace>
  <inkml:trace contextRef="#ctx0" brushRef="#br1" timeOffset="51337.33">7112 10943 0,'-42'-21'16,"20"21"-16,1 0 16,-42 0-16,42 0 0,-1 0 15,-20 0-15,0 21 0,-1 0 0,1 1 16,0-1-16,-1 21 0,1 0 16,21 1-16,-43 41 15,43-41-15,0-1 0,0 0 16,21 1-16,0 20 0,0-20 0,0-1 15,0-21-15,0 43 16,0-22-16,21-21 0,0 0 0,0 0 16,22 1-16,-22-1 0,21-21 0,-21 0 15,22 0-15,-1 0 0,64 0 16,-64 0-16,1-21 0,20-1 16,-21 1-16,22-21 0,-22 21 15,22-22-15,-22 1 0,0 0 0,43-64 16,-43 42-16,-20 1 0,20-1 15,-21 1-15,-21-1 0,0 1 16,0-43-16,0 64 16,-21-1-16,-21 1 0,20 0 15,-20 21-15,0-1 0,-1 1 0,1 0 16,-21 21-16,20 0 0,-20 0 0,-1 21 16,-20 22-16,20-1 15,43 0-15,-21-21 0,-1 85 16,43-63-16,0 84 15,0-85-15,21 21 0,43 64 16,-22-84-16,1 20 0,-1-20 16,0-1-16,1 0 0,41 43 15,-41-43-15,-22 1 0,21-1 16,-21 0-16,-21 1 0,0-1 16,0 0-16,0 1 0,-21-1 0,0 0 15,-64 43-15,43-43 16,-64 22-16,43-43 0,-1 21 15,-63-21-15,64-21 0,20 0 16,1 0-16,0 0 0,20 0 16,1-21-16,0 0 0,21 0 15,0-21-15,0-22 0,21 22 16,0-1-16,1 1 0,20 0 0,-21-1 16,43 1-16,-22 0 0</inkml:trace>
  <inkml:trace contextRef="#ctx0" brushRef="#br1" timeOffset="51760.09">8086 10986 0,'0'0'0,"-22"0"31,1 0-31,-21 0 0,21 0 0,-64 0 16,43 21-16,-1 0 0,1 0 15,0 0-15,-1 0 0,22 1 16,-21-1-16,42 0 0,0 0 16,0 0-16,0 0 0,0 1 0,21-1 15,0-21-15,22 0 16,-1 21-16,21-21 0,-20 0 0,-1 0 16,22 21-16,63 0 15,-64 22 1,-63-22-16,0 0 15,-21 0-15,-43 21 16,22-20-16,0-1 0,-22 0 0,22-21 16,-22 21-16,-41-21 15,62 21-15,1-21 0,0 0 0,20 0 16,1 0-16,0 0 0,0 0 16,42 0 15,21-21-31,-20 0 15,20 21-15,0-21 0,1 0 0,-1 21 16</inkml:trace>
  <inkml:trace contextRef="#ctx0" brushRef="#br1" timeOffset="52108.11">8445 11091 0,'0'0'16,"0"22"15,0-1-31,0 0 16,0 0-16,0 21 0,0 1 0,-21-1 15,21 0-15,0 1 0,0-1 16,-21 22-16,21-22 0,0 21 0,0-20 16,-21 20-16,0 1 0,0-1 15,21 22-15,-22-22 0,1 22 0,0-21 16,0 84-16,0-85 0,0 1 15,-1-1-15,1 1 0,0-1 16,21 1-16,-21-1 0,0 1 0,0-22 16,21 43-16,-22-43 0,22-21 15,-21 0-15,42-42 32,1-21-32,-1 0 15,0-1-15,0-20 0,21-1 0,-20 1 16,-1-22-16</inkml:trace>
  <inkml:trace contextRef="#ctx0" brushRef="#br1" timeOffset="52420.47">8361 11324 0,'0'0'0,"0"-42"0,-21-22 16,21 43-16,0-21 0,0 21 16,0-22-16,0 22 0,0 0 15,21 0-15,0 0 0,0 0 0,21 21 16,-20 0-16,20-22 0,0 22 15,43 0-15,-64 0 0,21 22 16,1-22-16,-1 21 0,-21 0 0,0 21 16,1-21-16,-22 22 0,0-22 15,0 21-15,-22 1 0,1-1 0,-21-21 16,0 21-16,-1-20 0,1 20 16,0-21-16,-43 21 15,43-20-15,20-1 0,1-21 16,0 0-16,0 0 0,21-21 31,21 21-31,0-22 16,0 22-16,22-21 0,-22 0 0,64-21 15</inkml:trace>
  <inkml:trace contextRef="#ctx0" brushRef="#br1" timeOffset="52624.36">9144 11070 0,'21'-21'0,"-42"42"0,63-42 15,-42 42 1,0 0 0,0 1-16,-21-1 0,21 0 15,-21 0-15,21 21 0,0-20 0,0-1 16,-21 42-16,0-42 16,21 1-16,0-1 0,0 0 15,0-42 16,0 0-31</inkml:trace>
  <inkml:trace contextRef="#ctx0" brushRef="#br1" timeOffset="52801.34">9271 10901 0,'0'-21'16,"0"42"-16,-21-42 15,0 21-15,21 21 47,21-21-31,0 0-16,0 21 0,0-21 15,0 21-15</inkml:trace>
  <inkml:trace contextRef="#ctx0" brushRef="#br1" timeOffset="53368.62">10118 11134 0,'0'0'0,"0"-21"0,0-1 0,0 1 0,0-21 15,0 21-15,-22 0 16,1-1-16,0 1 0,-21 0 16,21 21-16,-1-21 0,1 21 15,-21 0-15,21 0 0,-43 21 16,43-21-16,-21 21 0,21 0 15,-22 1-15,22-1 16,-21 21-16,21 0 0,-22-20 0,22 20 0,0 0 16,0 43-16,21-43 15,0-21-15,0 22 0,0-22 16,0 0-16,0 21 0,21-20 16,0-22-16,0 0 0,0 0 15,22 0-15,-22 0 0,21 0 0,1-22 16,-1 1-16,0-21 0,1 21 15,-1-22-15,21 1 0,-20-21 16,-1 20-16,0-20 0,1-1 0,-1 1 16,-21 20-16,22-20 0,-22-1 15,0 22-15,-21-21 0,0 20 0,0 1 0,0 0 16,0 20-16,0 1 0,0 0 16,0 0-16,-21 42 15,0 0-15,-1 22 0,1-1 16,21 0-16,-21 1 0,0-1 15,0 64-15,0-64 0,21 0 16,-22 64-16,22-63 16,0-1-16,0 21 0,0-41 0,0 20 15,0 21-15,22-41 0,-1-1 16,-21 0-16,21 0 0,0-21 16,0 0-16,22 0 0,-22 0 15,0 0-15,21-21 0,-21 0 16,22 0-16,-22-22 0,0 22 0</inkml:trace>
  <inkml:trace contextRef="#ctx0" brushRef="#br1" timeOffset="53708.63">10541 11113 0,'0'-22'47,"21"22"-31,0-21-16,0 21 0,1-21 15,-1 21-15,0-21 0,0 0 16,0 0-16,0 21 0,1-22 0,-22 1 16,0 0-16,-22 21 31,1 0-31,0 0 0,0 21 16,-21 0-16,20 1 0,-20 20 15,42-21-15,-21 0 0,21 22 16,-21-22-16,21 0 0,0 21 15,0-21-15,0 1 0,0-1 0,0 0 16,0 0-16,0 0 0,42 0 16,-21-21-16,22 0 0,20 0 15,-42 0-15,22 0 0,-1 0 16,0 0-16,-21 0 0,43-42 16,-43 42-16,0-21 0</inkml:trace>
  <inkml:trace contextRef="#ctx0" brushRef="#br1" timeOffset="54068.43">11007 11176 0,'0'42'0,"0"-84"0,0 21 0,0 0 0,0-22 0,0 22 15,0 0-15,0 0 0,21 0 16,0-22-16,-21 22 0,21 0 0,21 0 16,-20 21-16,-1-21 0,21 0 0,-21 21 15,22 0-15,-22-22 0,21 22 16,43 0-16,-64 22 16,0-1-16,0 0 0,0 0 15,1 0-15,-22 22 0,0-22 0,0 0 16,0 21-16,0 22 15,0-43-15,0 21 0,0-21 16,0 1-16,-22-1 0,1 0 0,21 0 16,-21 0-16,0-21 0,0 0 15,0 0-15,-1 0 16,1-21-16,21 0 16,0 0-16,0 0 0,0-22 15,0 22-15,0 0 0,21-21 0,1 20 16,-1-20-16,0 21 0,0-21 0,21 20 15,-20 1-15,-1 0 0,21 0 16,-21 0-16,0 21 0,22-21 16,-1-1-16,-21 22 15,22 0-15,-1-21 0,-21 21 16,0 0-16,0 0 0</inkml:trace>
  <inkml:trace contextRef="#ctx0" brushRef="#br1" timeOffset="54512.17">12298 10816 0,'21'0'0,"0"-21"16,21 0-1,-42 0-15,0 0 0,0-1 16,22 22-16,-22-21 0,0 0 16,0 0-16,-22 21 15,1 0-15,0 0 16,-42 21-16,20 0 0,1 0 15,0 1-15,-1-1 0,22 0 16,-21 0-16,21 0 0,-1 22 0,22-22 16,0 0-16,0 0 0,0 0 15,22 0-15,-1-21 16,21 0-16,-21 22 0,0-22 0,22 0 16,20 0-16,-42 21 15,1-21-15,41 0 16,-42 21-16,0-21 0,-21 21 0,22-21 15,-22 21-15,0 0 16,-22-21-16,1 22 16,0-22-16,0 21 0,0-21 0,0 0 15,-1 0-15,1 21 0,-42 0 16,42-21-16,-1 0 16,1 21-16,0-21 0,0 0 15,0 0 1,21-21-1</inkml:trace>
  <inkml:trace contextRef="#ctx0" brushRef="#br1" timeOffset="54652.09">12192 11176 0,'0'21'15,"0"-42"16,0 0-15,0 0 0</inkml:trace>
  <inkml:trace contextRef="#ctx0" brushRef="#br1" timeOffset="56852.87">16658 7430 0,'0'0'0,"0"-22"16,0 1-16,21 0 0,-21 0 16,21-21-16,1 20 0,-22-41 15,21 42-15,0 0 0,-21-1 16,0 1-16,0 0 16,21 21-16,-21 21 15,0 0-15,0 1 0,0 20 16,-21 21-16,21 1 0,-21-1 0,0 1 15,-1-1-15,1 1 0,0-1 16,0 1-16,0-1 0,21 1 0,-21-1 16,-22 64-16,22-63 15,0 21-15,21-64 0,0 21 16,0-21-16,0 0 0,21-21 16,0 0-16,0-21 15,1-21-15,-1 21 0,21-22 16</inkml:trace>
  <inkml:trace contextRef="#ctx0" brushRef="#br1" timeOffset="57096.73">17081 7197 0,'0'0'0,"22"-43"0,-1 22 16,0-21-16,-21 21 0,0 42 16,0 0-1,0 21-15,0 22 0,0-1 0,0 1 16,0-1-16,0 1 0,0-1 15,0 1-15,0-1 0,0 1 0,0-1 16,-21 1-16,0-1 16,-1 1-16,-20 42 0,42-64 15,0 0-15,-21 1 0,21-22 16,-21-21 0,21-21-16,0-22 15,-21 22-15</inkml:trace>
  <inkml:trace contextRef="#ctx0" brushRef="#br1" timeOffset="57276.71">16616 7853 0,'42'0'32,"-21"0"-32,22 0 0,-22 0 15,0 0-15,21 0 0,-21 0 16,64 0-16,-21-21 0,-22 21 15,21-21-15,1 21 0,-1-22 16,43 1-16,-63 21 0,20-21 16</inkml:trace>
  <inkml:trace contextRef="#ctx0" brushRef="#br1" timeOffset="57618.22">17568 7747 0,'21'0'31,"1"0"-16,-1 0-15,0-21 0,0 21 16,0-21-16,22 21 0,-22-21 0,0-1 16,21 1-16,1 0 0,-22 0 15,21 0-15,-21 0 0,0-1 0,22-20 16,-43 21-16,-21 21 16,-1 0-1,-20 0-15,21 0 0,-21 21 0,-1 0 16,1 22-16,0-22 0,20 21 15,-20-21-15,21 22 0,0-1 16,0 0-16,21-21 0,-22 22 0,22-1 16,0 22-16,22-43 0,-1 21 15,21 0-15,-21-42 16,22 22-16,-22-22 0,21 0 16,0 0-16,-20 0 0,20 0 0,0 0 15,1-22-15,20 1 16,-21-21-16,1 21 0,-1-22 0,22 1 0</inkml:trace>
  <inkml:trace contextRef="#ctx0" brushRef="#br1" timeOffset="57872.08">18754 7176 0,'0'0'0,"0"-43"0,0 22 0,0 0 0,0 42 31,-22 0-31,1 22 0,21-1 16,-21 21-16,0-20 0,0 20 0,0 1 15,-1-1-15,1-20 0,0 20 16,-21 1-16,21-22 0,-1 0 0,1 1 16,0-1-16,0 0 0,21 1 15,0-1-15,-21-21 0,21 0 0,0 0 16,0 1-16,21-22 16,0 0-16,0 0 15,22-22-15,-22-20 0,21 21 16,0-21-16,-20-1 0,20 1 0,0 0 15</inkml:trace>
  <inkml:trace contextRef="#ctx0" brushRef="#br1" timeOffset="58123.93">18965 7218 0,'0'-42'0,"0"84"0,0-127 0,21 64 16,-21 0-16,0 0 0,0 0 0,0 42 16,0 0-1,0 0-15,0 21 0,0 1 16,-21 20-16,21 1 0,0-22 0,0 22 15,-21-1-15,0 1 0,0-22 16,0 64-16,-1-64 16,1 22-16,21-22 15,-21-21-15,21 21 0,0-20 0,-21-1 16,21 0-16,0 0 0,0 0 0,0-42 31,21 21-31,-21-42 16,21 21-16,0-1 0,1 1 15,-1-21-15</inkml:trace>
  <inkml:trace contextRef="#ctx0" brushRef="#br1" timeOffset="58491.86">19219 7620 0,'0'0'16,"21"-21"-16,1 21 0,-1 0 16,-21 21-1,0 0-15,0 0 0,-21 1 16,-1 20-16,1-21 0,0 0 15,0 43-15,0-22 0,0-21 16,21 22-16,0-22 0,0 21 16,0 0-16,0-20 0,0 20 0,0-21 15,42 21-15,-21-42 0,21 0 16,1 0-16,20 0 0,-20 0 16,20-21-16,1 0 0,-1 0 0,-21 0 15,22-22-15,-22 1 16,1 21-16,-22-21 0,21-1 0,-42 1 15,21 0-15,-21-1 0,0-41 16,0 41-16,-21-20 16,0 20-16,0 43 0,-43-21 15,22 21-15,21 0 0,-22 0 16,22 0-16,-21 21 0,0 1 0,-22 20 16,22-21-16,21 0 15,-22 0-15,22 1 0,-21-1 0,21-21 16,-22 21-16,1 0 0,21 0 0</inkml:trace>
  <inkml:trace contextRef="#ctx0" brushRef="#br1" timeOffset="59004.57">16383 8827 0,'-42'0'16,"84"0"-16,-106 0 0,43 0 0,-21 0 0,21 0 15,-22 0-15,22 0 16,0 0-16,0 0 0,42 0 31,21 0-31,1 0 0,20 0 16,1 0-16,20 0 0,22 0 0,0 0 16,0-22-16,21 22 0,21-21 15,21 0-15,1 21 0,-1-21 16,0 0-16,22 21 0,-22-21 15,22 21-15,-22 0 0,0-22 0,1 22 16,-22 0-16,-21-21 0,21 0 0,-21 21 16,-21 0-16,0-21 0,-22 21 15,1 0-15,-21-21 0,-1 21 0,-21 0 16,-20-21-16,20 21 0,-21-22 16,-21 1-1,-21 21-15,-21 0 16,20 0-16,-41 0 0,21 0 15,-22 0-15,1 0 0</inkml:trace>
  <inkml:trace contextRef="#ctx0" brushRef="#br1" timeOffset="59516.27">16150 8996 0,'0'0'0,"-42"0"0,21 0 15,-1 0-15,44 0 47,-1 0-47,0 0 0,21 0 16,1 21-16,-1-21 0,21 0 0,22 0 15,-21 0-15,20 0 0,22 0 0,-21 0 16,21-21-16,21 21 0,21-21 16,0 0-16,0-1 0,21 1 15,1 0-15,-1 0 0,22 0 16,-1 0-16,-21-22 0,170 1 15,-191 42-15,-21-21 0,21 0 16,-42-1-16,21 22 0,43-21 16,-86 21-16,-20 0 0,-22-21 0,0 21 15,1 0-15,-22 0 0,21-21 16,-21 21-16,-42 0 78</inkml:trace>
  <inkml:trace contextRef="#ctx0" brushRef="#br1" timeOffset="59646.2">20108 8636 0,'21'0'0,"1"0"15,-44 0 16,-20 0-15,21 0-16,0 0 0</inkml:trace>
  <inkml:trace contextRef="#ctx0" brushRef="#br1" timeOffset="61021.01">4043 13991 0,'0'0'0,"-21"0"0,-1 0 15,1 0-15,21 21 0,-21-21 0,0 0 16,21 22 0,21-1-1,21-21 1,-20 0-16,20 0 0,21 0 15,1 0-15,-1 0 0,22 0 0,21 0 16,-21 0-16,20-21 16,1-1-16,64 1 0,-86 0 15,1 0-15,0 21 0,-22-21 16,22 21-16,21-21 0,-43-1 16,-21 22-16,-20 0 0,20-21 0,-21 21 15,0 0-15,-21-21 16,-21 0-1,0 21 1,0 0-16,-22 0 0,-41-21 16,41 21-16,1-21 0,0 21 15,-1-22-15,1 22 0,-43-21 16,43 21-16,0 0 0,21 0 16,-1-21-16,1 21 0,0 0 15,0 0-15,0 0 0,42 0 31,0 0-31,0 0 16,22 21-16,-22-21 0,21 21 16,-21-21-16,22 22 0,-1-22 0,0 21 15,1-21-15,-1 21 0,0-21 16,1 21-16,-1-21 0,0 0 0,-21 21 16,64 0-16,-64-21 15,-21 22 1,-21-1-1,0 0 1,0-21-16,-22 21 0,22 0 0,-21 0 16,0 1-16,-1 20 0,1-21 15,0 0-15,-1 22 0,1-1 0,-22-21 16,22 21-16,0 1 0,-1-1 0,1 0 16,0-20-16,21 20 0,-43 0 15,43-21-15,0 43 16,42-64-1,0-21-15,0 0 0,0-1 16,22-20-16,-1 21 0</inkml:trace>
  <inkml:trace contextRef="#ctx0" brushRef="#br1" timeOffset="62225.23">6794 13229 0,'0'0'0,"22"-42"0,-22 21 16,0 0-16,0-1 0,0 1 16,0 0-16,0 42 31,0 0-31,0 1 0,-22 20 16,1 43-16,21-43 15,0 21-15,-21 1 0,0-1 16,21 1-16,-21-1 0,0 1 0,-1-1 15,22 1-15,-21-1 0,-21 43 16,21-63-16,0 41 16,21-63-16,-22 1 0,22-1 15,0 0-15,0 0 0,22-42 32,20 0-32,-21 0 0,0-22 15,22 1-15,-22 0 0,21-1 0</inkml:trace>
  <inkml:trace contextRef="#ctx0" brushRef="#br1" timeOffset="62464.28">7175 13145 0,'0'-22'0,"0"44"0,0-65 0,22 43 0,-22 21 32,0 1-32,21 20 15,-21-21-15,0 21 0,0 1 16,0 20-16,0-20 0,0 20 15,0-21-15,0 22 0,0-1 0,0-20 16,0 20-16,0-20 0,-21-1 16,21 0-16,-22 1 0,22-1 0,0-21 15,-21 0-15,21 0 0,-21 1 16,21-1-16,-21-21 0,0 0 16,0-21-1</inkml:trace>
  <inkml:trace contextRef="#ctx0" brushRef="#br1" timeOffset="62669.16">6604 13780 0,'0'0'0,"-21"21"0,0-21 16,42 0 0,21 0-16,0 0 15,1 0-15,41 0 0,-41 0 16,-1 0-16,22-21 15,-22 21-15,0-22 0,22 1 0,42 0 16,-64 21-16,43-42 16,-43 42-16,0-21 0,1-1 0</inkml:trace>
  <inkml:trace contextRef="#ctx0" brushRef="#br1" timeOffset="63060.93">7641 13716 0,'0'0'0,"0"21"15,21-21 1,0 0 0,1 0-16,-1-21 0,0 21 15,0-21-15,21 0 0,-20 0 0,20-22 16,0 22-16,-21 0 0,22 0 16,-1-43-16,-21 43 15,0 0-15,-21 0 0,0 0 0,0-1 16,-21 22-1,-21 0-15,21 0 0,-22 0 16,22 22-16,-21 20 0,0-21 16,-1 21-16,22 1 0,-21 20 0,21-20 15,-1-1-15,1 21 0,21 22 16,0-43-16,0 22 16,0-22-16,0-21 0,21 1 0,1-1 15,-1 0-15,0-21 0,42 0 16,-41 0-16,20 0 0,21 0 15,-20-21-15,-1 0 16,0-1-16,1 1 0,-1 0 0,43-64 16,-43 43-16,-21 0 15,22-22-15,-1 1 0,-21 20 16</inkml:trace>
  <inkml:trace contextRef="#ctx0" brushRef="#br1" timeOffset="63301.8">8615 13123 0,'0'0'16,"0"-21"-16,0 0 0,0 0 0,-21 21 31,-1 0-31,1 21 0,21 21 16,-21-20-16,21 20 0,-42 43 15,42-43-15,0 21 0,0 22 16,-21-21-16,21-22 16,0 21-16,-22-20 0,22-1 0,0 0 15,0 1-15,0-22 0,0 21 0,-21-21 16,21 1-16,0-1 0,0 0 15,21-42 17,1 0-32,-1-1 0,0-20 0,21 21 15,-21-21-15,22-22 0</inkml:trace>
  <inkml:trace contextRef="#ctx0" brushRef="#br1" timeOffset="63575.15">9123 12975 0,'0'0'0,"21"-21"15,-21-64 1,0 107 0,0-1-1,0 21-15,0-21 0,-21 22 16,21-1-16,-21 0 0,-22 106 16,43-105-16,-21-1 15,0 22-15,0-22 0,-22 106 16,43-106-16,-21-20 0,21 20 15,-21 0-15,0-21 0,21 22 16,0-22-16,21-21 31,0-21-15,0 0-16,43-22 0,-43 22 16</inkml:trace>
  <inkml:trace contextRef="#ctx0" brushRef="#br1" timeOffset="64235.59">9398 13377 0,'0'0'0,"0"-21"0,0 42 47,0 1-47,-21-1 0,0 0 0,21 0 16,-22 21-16,1-20 0,21-1 15,-21 21-15,21-21 0,0 43 16,0-43-16,0 21 15,0-21-15,21 1 0,0-22 16,22 21-16,-1-21 16,-21 0-16,0 0 0,22 0 0,84-43 15,-85 43-15,0-21 16,1-21-16,-1 21 0,-21 0 16,22-22-16,20-41 0,-42 41 15,-21 1-15,0 0 16,0-1-16,0 1 0,0-22 15,-21 43-15,-21 0 0,-22 0 16,22 21-16,-43 0 16,43 0-16,0 21 0,-22 21 15,22-20-15,-22 41 16,43-21-16,0 1 0,0-22 0,0 21 16,21 1-16,-22-1 0,22 0 15,0 1-15,0-22 0,0 21 16,43 22-16,-22-43 0,0 0 0,0 0 15,0 0-15,22-21 0,-22 0 16,21 21-16,-21-21 0,22 0 0,-22 0 16,21-21-16,1 21 0,-1-21 15,0-21-15,-21 21 0,22-1 16,-22-20-16,21 0 0,-21-1 0,1 1 16,-1-21-16,-21 20 0,0 1 15,0 0-15,-21-43 0,-22 64 16,22-22-16,0 22 0,-21 0 15,-1 0-15,22 21 0,-42 0 16,20 0-16,22 0 0,-21 21 16,21 0-16,-22 0 0,1 22 15,0-22-15,20 0 0,1 43 16,0-43-16,21 0 16,-21 0-16,21 0 0,0 0 15</inkml:trace>
  <inkml:trace contextRef="#ctx0" brushRef="#br1" timeOffset="64977.17">8551 13081 0,'0'0'0,"21"0"31,-21-21-31,22 21 0,-1 0 31,-21 21-15,0 0-16,-21 0 15,-1 1-15,22-1 16,-21 0-16,21 21 0,-21-21 0,21 22 16,-42 20-16,42-20 15,0 20-15,0-21 0,-21 1 16,21-1-16,-22 22 0,22-22 0,0 0 15,0 1-15,0 41 16,0-63-16,0 22 0,0-22 16,0 0-16,0 0 0,22 0 15,-1 1-15,0-22 0,0 0 16,0 0-16,0-22 0,1 1 16,-1 0-16,0 0 0,21 0 15,-21-22-15,22 22 0,-22-21 0</inkml:trace>
  <inkml:trace contextRef="#ctx0" brushRef="#br1" timeOffset="65518.18">9102 12848 0,'21'0'0,"-21"21"62,0 1-62,-21-1 0,21 0 16,-22 0-16,22 21 0,0-20 16,-21 20-16,-21 43 0,42-43 15,-21-21-15,0 21 0,21 1 16,-43 63-16,43-64 0,0 0 15,0-21-15,0 64 16,0-64-16,0 22 0,0-22 16,0 0-16,0 0 0,21 21 15,-21-20-15,22-22 0,-1 21 16,0-21-16,21 0 16,-21 0-16,1 0 0,-1 0 15,0-21-15,0-1 16,0 1-16,0 21 0,1-21 0,-22 0 15,21 21-15,0-21 0,0 0 16,-21-1-16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15:1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953 0,'0'0'0,"-42"21"16,42 0-16,-21 0 16,21 0-16,0 0 15,-22-21-15,22 22 0,0-1 16,0 0-16,22-21 16,-1 0-16,21 0 0,-21 0 15,0 0-15,22-21 0,41 0 16,-62-22-16,20 22 0,0-21 15,1 21-15,-1-22 0,0-41 16,-21 62-16,1-20 16,-1 21-16,-21-21 0,21 20 0,-21 1 15,0 0-15,0 0 0,0 0 16,0 42 15,0 0-31,0 0 0,0 0 16,0 1-16,0 20 0,0 0 15,0 1-15,0 20 0,0 1 16,-21-22-16,21 21 0,0 1 0,0-1 16,0-20-16,0 20 0,0-20 15,0 20-15,0-21 0,0 22 16,0-22-16,0 1 0,0-1 0,0 0 16,0 1-16,0-22 0,0 0 15,0 0-15,0 0 0,-21-21 16,-1 0-1,1 0-15,0 0 0,-21-21 0,21-21 16,-22 21-16,1-22 16,0 22-16,-1-21 0,1 21 0,0-22 15,-1 22-15,22 0 0,0 0 0,-21 21 16,20 0 0,1 0-16,21 21 15,0 21-15,0-21 16,0 1-16,0-1 0,21 0 0,1 21 15,20-21-15,-21 1 0,21-1 16,85 21-16,-84-42 16,20 0-16,-20 0 0,20 0 15,1-21-15,-22 0 0,21 0 16,1-22-16,-1 22 0,43-64 16,-42 43-16,-22 0 0,0-1 15,1 1-15,-1 0 0,22-64 16,-43 64-16,0-1 0,-21 1 15,0 0-15,0-1 0,0 1 16,0 21-16,0 0 0,0-1 0,0 1 16,-21 21-1,0 0 1,-1 21-16,22 22 0,0-22 16,-21 21-16,0 1 0,0 20 15,21 1-15,-21-1 0,21 1 0,-21-1 16,-1 1-16,1 20 0,0 22 15,0-21-15,21-1 0,-21 22 16,21-21-16,-21 21 0,21-22 16,0 22-16,0 0 0,0 0 15,0 0-15,0 0 0,0-22 0,0 22 16,0-21-16,0-1 0,21 1 0,0 0 16,-21-22-16,21 1 0,21 42 15,-20-64-15,-1 0 0,-21-21 16,21 1-16,0-22 0,0 0 0,0 0 15,1-22-15,-1 1 0,0 0 16,0-21-16,21-22 0,-20 1 16,41-64-16,-42 42 0,0 22 0,22-22 15,-22 0-15,-21-21 0,0 22 16,0-1-16,0 0 0,0 1 0,-21-1 16,0 22-16,-22-1 15,-41-42-15,20 64 0,1 0 16,-64-1-16,63 22 15,1 0-15,20 0 0,1 21 0,0 0 16,20-21-16,1 21 0,0 0 16,21-22-16,21 22 15,0-21-15,1 0 16,20 21-16,0-21 0,22 0 0,-22 0 16,0-1-16,22 1 0,-22 0 15,1 0-15,20-21 0,-42 20 16</inkml:trace>
  <inkml:trace contextRef="#ctx0" brushRef="#br0" timeOffset="182.18">6900 889 0</inkml:trace>
  <inkml:trace contextRef="#ctx0" brushRef="#br0" timeOffset="1098.55">6710 847 0,'0'-21'0,"0"42"0,0-64 15,0 22-15,0-21 16,0 21-16,0 0 0,0-1 0,21-20 15,-21 21-15,21 21 0,-21-42 16,0 20 0,0 44-1,0-1-15,0 21 16,-21 0-16,0 1 16,0 20-16,21 22 0,-22-22 0,1 22 15,0-21-15,0 20 0,-21-20 16,20 20-16,-20-20 0,0-1 0,21 1 15,-22-22-15,22 22 0,-21-22 16,21-21-16,-22 43 0,22-43 16,0 0-16,0-21 15,0 0-15,-1-21 0,1 0 16,21 0-16,0-22 0,0 1 16,-21 0-16,21-1 0,0-20 15,0 20-15,0-20 0,0-106 16,0 126-16,0 1 15,0 21-15,0-22 0,0 22 16,0 42 0,21 1-16,-21-1 0,21 21 15,-21 0-15,22 1 0,-22-1 16,21 0-16,0 1 0,-21-1 0,21 0 16,0 1-16,-21-1 0,21 0 15,22 22-15,-22-43 0,0 0 16,0 0-16,0 1 0,22-22 15,-22 0-15,21 0 0,-21 0 0,22-22 16,-1 1-16,-21 0 0,22 0 0,-1 0 16,0-64-1,1 64-15,-22-21 0,0-1 0,0 1 16,0 0-16,-21-1 0,0 1 16,21 0-16,-21 20 0,22 1 0,-22 0 15,0 0-15,0 42 31,0 0-31,0 0 0,0 22 0,0-22 16,0 21-16,0-21 0,0 22 16,0-1-16,0-21 0,0 22 0,0-1 15,0 0-15,0-21 0,21 64 16,-21-64-16,21 0 0,0 1 16,-21-1-16,21 0 0,0-21 15,1 0-15,-1 0 0,0 0 16,0 0-16,21-42 0,-20 20 15,-1 1-15,0-21 0,0 21 16,0-22-16,0-41 0,-21 41 16,22 1-16,-22-21 0,0 20 15,0 1-15,0 0 0,-22-1 0,22 22 16,-21 0-16,-21 0 0,21 0 16,0 21-16,-22 0 0,1 0 15,21 0-15,-22 21 0,1 0 0,21 0 16,-21 0-16,20 0 0,-20 22 15,42-1-15,0-21 0,0 0 16,0 1-16,0 20 0,21 0 16,0-21-16,1 1 0,20-1 15,0-21-15,64 0 16,-64 0-16,1 0 16,-1-21-16</inkml:trace>
  <inkml:trace contextRef="#ctx0" brushRef="#br0" timeOffset="1367.34">7959 1185 0,'0'0'0,"21"0"0,0-21 0,0 0 0,-21 0 16,0 0-16,0 0 15,0-1-15,-21 22 16,0 0-16,0 0 0,-1 0 16,1 0-16,-21 0 0,21 22 15,-22-1-15,1 0 0,0 42 16,-1-20-16,22-22 0,0 21 15,0 1-15,21-22 0,0 21 0,0 0 16,0-20-16,0 20 0,0-21 16,0 0-16,0 22 0,85 20 15,-43-42-15,0-21 0,1 0 16,-1 0-16,0 0 16,22 0-16,-22 0 0,0-21 0,1 0 15,41 0-15</inkml:trace>
  <inkml:trace contextRef="#ctx0" brushRef="#br0" timeOffset="1842.04">8551 1207 0,'0'-22'0,"0"44"0,0-65 0,0 22 15,-21 0-15,0 0 16,0 0-16,0 21 0,-1 0 16,1 0-16,-21 21 15,21 0-15,21 0 0,-21 0 16,-1 0-16,1 1 0,0 20 0,-21 21 15,21-20-15,-1-1 16,22-21-16,0 22 0,0-22 0,0 21 16,0-21-16,0 0 0,0 1 15,0-1-15,0 0 0,22-21 16,-1 0-16,0 0 0,0 0 0,0 0 16,0 0-16,1-21 0,-1 0 15,21-22-15,0 22 0,-20 0 16,-1 0-16,0-22 0,0 22 15,0-21-15,0 0 0,1-1 16,-1 22-16,-21-21 0,0 21 16,21-1-16,-21 1 0,0 0 15,0 42 1,0 0-16,0 1 16,-21-1-16,0 0 0,-1 21 0,22-21 15,0 22-15,0-1 0,-21-21 16,21 22-16,0-22 0,0 21 0,0-21 15,0 0-15,0 1 0,0 20 16,0-21-16,21-21 0,1 0 16,-1 0-16,0 0 0,21 0 15,-21-21-15,22 0 0,-1 0 0,22-43 16,-22 43-16,-21-21 0</inkml:trace>
  <inkml:trace contextRef="#ctx0" brushRef="#br0" timeOffset="2105.92">9165 783 0,'0'0'0,"0"-42"0,0 0 16,0-1-16,0 22 0,0 0 0,0 0 16,-21 21-16,0 0 15,21 21 1,0 0-16,0 21 0,0 1 16,0-1-16,0 0 0,0 22 15,0-1-15,0 1 0,0-22 16,0 22-16,0-1 0,-21-20 0,21-1 15,0 0-15,-22 1 0,22-1 16,0 0-16,0-21 0,0 1 0,0 41 16,0-42-16,22-21 31,-1 0-31,0 0 0,0-21 16,0-21-16,22 21 0</inkml:trace>
  <inkml:trace contextRef="#ctx0" brushRef="#br0" timeOffset="2333.92">9525 1058 0,'0'0'0,"0"22"15,-21-1-15,0 0 16,21 0-16,-22 21 0,22 22 16,-21-43-16,21 21 0,-21-20 0,21 20 15,0-21-15,0 21 0,0-20 16,0-1-16,0 0 0,21 0 15,0-21-15,22 0 16,-22 0-16,21 0 0,1 0 0,20-21 16,-21 0-16,1 0 0,41-43 15,-62 43-15,-1-21 0</inkml:trace>
  <inkml:trace contextRef="#ctx0" brushRef="#br0" timeOffset="2501.07">9948 3514 0,'0'0'0,"0"-381"15,-42-424-15,21 488 0,-22 63 16,1 63-16,21 43 0,-21 42 15,-43-21-15,43 85 0,-1 42 16,22 0-16,-42 21 0,41 22 16,-20-1-16,42 0 15,0-21-15,0 43 16,0-43-16,0 0 0,21-21 16,0 21-16,1-21 0,20 0 0,-21 0 15,21 0-15,1 0 0,20 0 0</inkml:trace>
  <inkml:trace contextRef="#ctx0" brushRef="#br0" timeOffset="2934.09">10202 1228 0,'0'0'0,"0"-21"16,0-1-16,0 1 0,-21 0 16,21 0-16,-21 0 0,21 0 15,0-1-15,0 1 16,0 0-16,21 0 0,0 21 15,0 0-15,1 0 0,-1 0 16,21 0-16,-21 0 0,0 0 0,22 0 16,-22 0-16,0 21 15,0 0-15,0 0 0,22 43 16,-43-43-16,0 21 0,0 22 16,0-43-16,0 21 0,0-20 15,-21-1-15,-1 21 0,1-21 0,0 0 16,0-21-16,0 22 0,0-22 0,-1 0 15,1-22 17,0 1-32,21 0 0,0 0 0,0 0 15,21 0-15,0-22 0,1 22 16,-1-21-16,0 21 0,21-85 16,-21 85-16,1-22 15,-22 22-15,21 0 0,21 0 0,-21 21 16,0 0-16,1 0 15,-1 0-15,0 0 0,0 0 16,-21-21-16,-21 21 16</inkml:trace>
  <inkml:trace contextRef="#ctx0" brushRef="#br0" timeOffset="3214.86">8721 868 0,'-22'21'0,"44"-42"0,-22 42 16,21-21-16,0 0 15,21 0-15,1 0 0,-1 0 16,21-21-16,1 21 0,-1-21 0,1 0 15,63-1-15,-64 22 0,-20 0 16,20-21-16,-20 21 16,-1-21-16,43 21 0,-64 0 15,0 0-15,0 0 16</inkml:trace>
  <inkml:trace contextRef="#ctx0" brushRef="#br0" timeOffset="3994.32">11642 1185 0,'0'0'0,"0"-21"0,0 0 16,0 0-16,0 0 0,0 0 15,0-1-15,0 1 0,21 0 0,-21 0 16,0 0-16,21 21 16,0 0-1,0 21 1,0 21-16,-21-21 0,22 1 15,-22 20-15,0 0 0,0 1 16,0-22-16,0 63 16,0-62-16,0 20 0,0-21 0,-22 0 15,1 43-15,0-64 16,21 21-16,0 0 0,-21 0 16,0-21-16,0 0 15,21-21 1,0 0-1,0 0-15,0 0 0,0-22 0,21 22 16,0-21-16,0-1 0,0 1 16,0-21-16,22 20 0,-22 1 0,64-43 15,-43 43 1,0 21-16,-21 0 0,22-1 0,-1 1 0,-21 21 16,22 0-16,-22 0 0,42 43 15,-42-1-15,-21-21 16,22 21-16,-22 1 0,0-1 0,0 0 15,0 1-15,0-1 0,0-21 16,0 22-16,-22-1 0,22-21 0,0 21 16,-21-20-16,21-1 0,-21 0 15,21 0-15,0 0 16,21-42 15</inkml:trace>
  <inkml:trace contextRef="#ctx0" brushRef="#br0" timeOffset="5225.89">13060 1228 0,'0'0'0,"21"0"0,0-21 16,0-1-16,-21 1 0,0 0 15,0 0-15,0 0 16,-21 21-16,0-21 0,0-1 0,0-20 15,-22 0-15,22 42 0,0-21 16,-21-1-16,20 22 16,-20 0-16,21 0 0,-21 0 0,-1 22 15,22-1-15,-64 42 16,64-42-16,-21 22 0,-22 41 16,43-41-16,0-1 15,0 0-15,0 1 0,0-1 0,-1 22 16,22-43-16,0 21 0,0-21 15,0 0-15,22 1 0,-1-1 16,0-21-16,21 0 0,-21 0 0,1 0 16,20-21-16,0-1 0,-21 22 15,22-21-15,20 0 0,-20-21 16,-1 21-16,0-1 0,1-20 0,41-21 16,-41 20-16,-1 1 15,-21 21-15,0-22 0,0 1 16,-21 21-16,0 0 0,0 0 0,0-1 15,-21 44 1,21-1 0,-21 21-16,0-21 0,0 0 0,21 22 15,0-1-15,-21-21 0,21 22 16,0-22-16,0 42 16,0-42-16,0 1 0,0-1 15,0 0-15,21 0 0,0-21 0,0 0 16,0 0-16,22 21 0,-22-21 0,21 0 15,-21 0-15,22 0 0,-1-21 16,0 0-16,-21 0 0,22 0 0,-1-1 16,-21 1-16,22 0 0,-22-21 15,0 21-15,0-22 0,0 1 0,-21 21 16,0-22-16,21 22 0,-21-21 0,0 21 16,0 0-16,-21 21 31,0 21-31,21 0 0,-21 0 15,21 21-15,-21-20 0,0 20 0,21-21 16,0 21-16,0-20 0,-22 20 16,22-21-16,0 0 0,0 0 15,0 1-15,0-1 0,0 0 0,0 0 16,0-42 31,0 0-47,0 0 0,0-22 15,0 22-15,0 0 0,22-21 16,-22-1-16,21 22 0,0-21 16,-21-1-16,21 1 0,21-21 15,-20 20-15,-1 22 0,0 0 16,0 0-16,21 21 0,-20 0 16,-1 0-16,21 0 0,-21 0 15,22 21-15,-22 0 0,0 0 0,0 22 16,0-1-16,0-21 0,1 21 0,-22 1 15,0-1-15,0 0 0,0-20 16,0 20-16,0 0 0,0-21 16,0 1-16,0-1 0,-22-21 15,1 21-15,0-21 0,0 0 16,0 0-16,0 0 16,21-21-16,-22 21 15,22-21-15,0-1 0,0 1 0,0 0 0,0-21 16,0 21-16,43-64 15,-1 43-15,0-1 0,1-20 16,-1 20-16,0 1 0,22 0 0,-1-1 16,-20 22-16,20 0 0,-20 21 15,-1 0-15,0 0 0,1 21 0,-22 0 16,0 22-16,0-1 0,0 0 16,-21 1-16,0-1 0,0 0 0,0 1 15,0-1-15,0-21 0,0 22 16,-21-22-16,0 0 0,0 0 15,21 0-15,-21 0 0,-1 1 0,22-1 16,-21-21-16,21-21 47,0-1-47,21 1 0,1 0 16,-1-21-16,0 21 0</inkml:trace>
  <inkml:trace contextRef="#ctx0" brushRef="#br0" timeOffset="5586.86">14817 1207 0,'0'21'0,"0"0"15,21-21-15,0 0 16,0 0-16,0 0 0,0 0 16,1 0-16,20 0 0,-21 0 15,21 0-15,1-21 0,-1 21 16,-21-21-16,64-1 0,-64 1 15,0 0-15,0 0 0,1 0 16,-1-22-16,-21 1 0,0 0 16,0-1-16,0 22 15,-21 21-15,-1 0 0,-20 0 16,21 0-16,-21 0 0,-1 21 16,1 1-16,0 20 0,-43 43 15,64-22-15,-22-21 0,22 1 16,0-1-16,0 0 0,0 43 15,21-64-15,0 0 0,0 1 0,0-1 16,0 0-16,21 0 0,0 0 16,0-21-16,22 0 0,-1 0 0,0 0 15,64-21-15,-64 0 0,22 0 16,-1 0-16</inkml:trace>
  <inkml:trace contextRef="#ctx0" brushRef="#br0" timeOffset="6242.09">17081 1122 0,'0'0'16,"0"-21"-16,-21 0 0,21-22 0,-21 22 15,21 0-15,0 0 0,0 0 16,-21-1-16,0 22 0,0 0 15,-1 22-15,1-1 16,-21 0-16,0 64 0,20-43 16,-20 21-16,21-20 0,0 20 15,0-20-15,-1 20 0,1-21 0,0 22 16,21-22-16,0 1 0,0-1 16,0 0-16,0 22 15,21-43-15,0-21 0,22 21 16,-1-21-16,-21 0 0,64-21 15,-43 0-15,1 0 0,41-43 16,-41 22-16,41-43 16,-41 64-16,-22-21 0,0-22 15,0 22-15,0-1 0,-21 1 16,0 0-16,0 21 0,0-22 0,-21 22 16,-21-21-16,21 21 0,-106 21 15,84 0-15,1 0 16,-43 21-16,43 0 15,-22 42-15,43-20 0,0-22 16,0 21-16,0-21 0,21 22 0,-21-22 16,21 42-1,0-41-15,42 20 0,-21-21 16,21 0-16,-20-21 0,20 0 16,0 0-16,22 0 0,42 0 15,-64 0-15,21 0 0</inkml:trace>
  <inkml:trace contextRef="#ctx0" brushRef="#br0" timeOffset="6618.56">17547 1355 0,'0'0'0,"0"-21"0,0-1 15,0 1-15,-21 21 0,21-42 16,0 21-16,0 0 0,0-22 16,0 22-16,21 0 15,0 21-15,0-21 16,1 21-16,-1 0 0,0 0 0,0 0 15,21 0-15,-20 21 0,-1 0 16,0 0-16,21 0 0,-21 1 0,1 20 16,-1-21-16,0 21 0,-21-20 15,0 20-15,21 21 16,-21-41-16,0-1 0,0 0 0,0 0 16,-21 0-16,-43 0 15,43-21 1,0 0-16,0 0 0,0 0 0,0-42 15,21 21-15,0 0 16,0-22-16,0 22 0,0-21 16,21 0-16,0 20 0,21-41 15,-21 42-15,1-22 16,-1 22-16,0 0 0,0 0 0,21 0 16,-20 0-16,-1-1 0,0 22 15,0-21-15,0 0 0</inkml:trace>
  <inkml:trace contextRef="#ctx0" brushRef="#br0" timeOffset="7106.15">18224 677 0,'-21'-21'0,"42"42"0,-63-63 15,0 21-15,21 0 0,-22 0 0,22-1 16,-21 1-16,-1 21 0,1-21 16,0 21-16,-1 0 0,-62 0 15,62 0-15,-20 0 0,-1 21 16,-20 0-16,-1 1 0,-84 41 15,63-21-15,21 22 0,0-22 16,1 22-16,20-1 0,1 1 0,-1 20 16,1-20-16,20-1 0,1 1 15,0-1-15,21 1 0,-1-1 16,22 86-16,0-107 0,0 21 16,22 1-16,-1-22 0,21 1 15,64 41-15,-64-41 0,22-22 16,-1 0-16,1 0 0,-1 0 15,22-21-15,0 0 0,-1 0 0,1 0 16,0 0-16,84-21 0,-84 0 16,84-21-16,-106-1 15,22 1-15,84-43 0,-84 22 16,-21-1-16,20 22 0,-20-22 16,-1 1-16,-20-22 0,-1 22 15,-21-22-15,0 22 0,-21-22 16,0 0-16,-21 22 0,0-1 0,-64-42 15,22 43-15,-1 42 16,1-22-16,-1 22 0,1 21 0,-64 0 16,63 0-16,1 0 15,20 0-15,-20 21 0,-1 1 0,22-1 16,0 0-16,-1 21 0,22-21 16,0 1-16,21-1 0,0 0 0</inkml:trace>
  <inkml:trace contextRef="#ctx0" brushRef="#br0" timeOffset="7547.42">19918 593 0,'0'0'0,"0"-21"0,0-1 0,0 1 0,0 0 15,21 21 1,0 0-16,0 21 15,0 0-15,1 1 0,-22-1 16,21 21-16,21 64 0,-42-43 16,0 1-16,0-1 0,21 1 15,-21-1-15,0 1 0,0-1 0,0-20 16,0 41 0,0-41-16,0-22 0,0 42 15,0-41-15,0-44 31,0 1-15,0 0-16,21 0 0,1-21 0,20-1 16</inkml:trace>
  <inkml:trace contextRef="#ctx0" brushRef="#br0" timeOffset="7774">20722 550 0,'0'0'0,"21"-42"0,0 0 15,-21-1-15,-21 43 16,0 0-16,-21 0 15,21 22-15,-22 20 0,22-21 16,-21 21-16,-1 1 0,1 20 0,0-20 16,-1 20-16,1 22 0,0-22 15,21 1-15,-22-1 0,1 1 16,21-1-16,0 1 0,-22 20 16,43-41-16,-21 41 15,21-62-15,0-1 0,42 21 16,-20-42-16,62 0 15,-41 0-15,20-21 0</inkml:trace>
  <inkml:trace contextRef="#ctx0" brushRef="#br0" timeOffset="8266.12">21082 1080 0,'0'0'0,"42"-43"0,-21 1 16,22 21-16,-22-22 0,-21 1 0,0 21 15,0-21-15,0 20 0,0 1 16,-42 0-16,20 21 0,1 0 15,-21 0-15,21 0 0,0 0 16,-43 42-16,22-20 0,-1 20 16,22 0-16,-21 22 0,0-22 15,20 22-15,-41 41 0,21-62 16,20-1-16,22 0 16,0 1-16,-21-1 0,21-21 0,0 0 15,0 22-15,0-22 0,21-21 16,1 21-16,-1-21 0,0 0 0,0 0 15,21 0-15,1 0 0,-22-21 16,21 21-16,1-21 0,-22-22 0,21 22 16,-21-21-16,22 21 0,-22-22 15,0-20-15,21 21 0,-21-1 0,1-20 16,-1-1-16,0 22 0,0 0 16,0-1-16,-21 22 0,0 0 0,0 42 31,0 21-31,0 1 0,0-1 15,0 0-15,0 1 0,-21-1 16,21 0-16,-21 1 0,21-1 0,0 0 16,0-20-16,0 20 15,0-21-15,0 0 0,0 0 0,21 1 16,0-1-16,43-21 0,-43 0 16,21 0-16,43 0 15,-43 0-15,22-21 0,-22-1 0,0 1 16,22-21-16,-22 21 0,1-22 15</inkml:trace>
  <inkml:trace contextRef="#ctx0" brushRef="#br0" timeOffset="9202.85">22077 550 0,'0'-42'0,"0"84"0,0-126 16,0 63-16,0-1 0,0 1 0,-21 21 16,-1 0-16,1 21 15,0 1-15,0 20 16,0-21-16,0 21 0,-1 22 0,1-22 15,0 22-15,0-1 0,0 1 16,0 84-16,21-85 0,-22-20 16,22 20-16,0-20 0,0 20 15,0-42-15,0 22 0,0-1 0,0-21 16,0 0-16,0 0 16,0 1-16,22-22 0,-1 0 0,0 0 15,0 0-15,0 0 16,0 0-16,22 0 0,-22-22 0,21-20 15,1 0-15,-22-1 16,0 1-16,21 0 0,-21-1 0,43-62 16,-43 62-16,-21 1 15,21 0-15,-21 20 0,0 1 0,21 0 16,-21 42 0,0 22-1,-21-22-15,0 21 0,21 0 16,-21 1-16,21-22 0,0 21 0,0 1 15,0-1-15,0-21 0,0 21 16,0-20-16,0-1 0,0 0 16,0 0-16,21 0 0,-21 0 15,21-21-15,0 0 0,22 0 16,-22 0-16,42 0 16,-20 0-16,-22-21 0,64-21 15,-64 21-15,21-22 0,22-20 16,-43 21-16,21-43 15,-21 43-15,-21 20 0,0 1 0,21-21 16,-21 21-16,0 0 16,0 42 15,0 0-31,0 0 0,-21 21 16,0 1-16,21-22 0,0 21 15,0 1-15,-21 20 0,21-21 16,0-20-16,0-1 0,0 21 15,0-21-15,21 0 0,-21 1 16,21-22-16,0 0 0,22 21 16,-22-21-16,0 0 0,21 0 0,1 0 15,-22 0-15,21-21 0,1-1 16,-1 22-16,64-84 16,-64 41-16,0 22 0,1-21 15,-22 0-15,64-107 16,-64 107-16,0 0 0,-21-1 15,0 1-15,0 21 0,0 0 16,0 0-16,-21 21 0,0 0 16,-1 0-16,-20 21 0,21 0 15,0 21-15,0 1 0,-22-1 16,22 0-16,0 1 0,0 105 16,21-127-16,0 21 0,0 1 15,0-22-15,0 0 0,0 0 16,0 21-16,21-42 0,0 0 15,0 22-15,22-22 0,-22 0 16,42 0-16,-42-22 0,22 1 16,-1 21-16,-21-42 0,22 21 15,-1 0-15,-21-1 0,21-20 16</inkml:trace>
  <inkml:trace contextRef="#ctx0" brushRef="#br0" timeOffset="9689.27">25590 1080 0,'0'0'0,"0"-22"0,0 1 0,0 0 16,0 0-16,0 0 0,0 0 16,0 42 15,0 0-31,0 0 16,0 21-16,0 1 0,0-22 0,0 21 15,-21 1-15,21-1 0,0 0 16,0-21-16,-21 1 0,21 20 0,-21-21 15,21 0-15,0 0 0,-21-21 16,0 0 0,-1 0-16</inkml:trace>
  <inkml:trace contextRef="#ctx0" brushRef="#br0" timeOffset="10075.03">25696 445 0,'0'0'0,"-21"0"0,-21 0 0,21 0 15,-1 0-15,-20 0 0,21 21 0,0 0 16,0 0-16,-1 0 0,1 0 16,0 1-16,21-1 0,-21 0 15,21 21-15,0-21 16,21 1-16,0-1 0,0-21 15,1 0-15,-1 0 0,21 0 16,-21 0-16,22 0 0,-1-21 0,-21 21 16,21-22-16,1 1 0,-22 0 15,0-21-15,0 21 0,-21-1 0,0-20 16,0 21-16,0-21 16,-21 20-16,0 1 0,-43 0 15,43 21-15,-21 0 0,0 0 16,-1 0-16,22 21 0,-21 0 0,-22 43 15,43-43-15,0 21 16,0 1-16,0-1 0,21 0 16,0 1-16,0-1 0,0-21 0,0 22 15,0-22-15,21 21 0,0-21 0</inkml:trace>
  <inkml:trace contextRef="#ctx0" brushRef="#br0" timeOffset="10442.82">26162 995 0,'0'0'0,"21"0"0,21 0 0,-20-21 16,-22 0 0,-22 21-1,-20 0 1,21 0-16,-21 0 0,-1 0 0,1 0 16,0 21-16,-22 0 0,22 0 15,21 0-15,-22 0 0,22 1 0,0-22 16,21 21-16,0 0 0,0 0 15,0 0-15,21 0 0,0 1 0,0-1 16,22 0-16,-1 0 0,0-21 16,1 21-16,-1 0 0,0 1 0,1-22 15,-22 21-15,21-21 0,-21 21 16,1-21-16,-22 21 0,-22-21 16,1 0-16,0 0 15,-21 0-15,-1 0 16,1 0-16,0 0 0,-1 0 0,1 0 15,0 0-15,21 0 0,-1 0 16,1 0-16,21-21 0,0 0 16,21 0-16,22 21 15,-1-22-15</inkml:trace>
  <inkml:trace contextRef="#ctx0" brushRef="#br0" timeOffset="11315.89">27559 593 0,'0'0'0,"42"-85"31,-42 106-15,0 22-1,0-22-15,-21 21 0,0 0 16,0 22-16,0-1 0,21 1 16,-22-1-16,1 1 0,0-22 15,-21 64-15,21-42 0,21-22 16,0-21-16,-22 21 0,22-20 15,0-1-15,0 0 0,22-21 32,-22-21-32,21 0 15,0-1-15,0 1 0,0 0 16,0-21-16,22-1 0,-22 1 16,21 0-16,1-1 0,-1-20 15,-21 21-15,21-1 0,-20 22 0,-1-21 16,0 21-16,0 21 0,0 0 15,-21 21-15,0 0 16,0 0-16,0 21 0,0-20 16,0 20-16,0 0 0,0 1 0,0-22 15,0 21-15,0-21 0,21 0 16,-21 1-16,22-1 0,-1 0 0,0 0 16,0-21-16,21 0 0,-20 0 15,20 0-15,0 0 0,1 0 16,-1 0-16,21 0 0,-20-21 0,-1 0 15,0-22-15,1 1 0,-1 21 0,0-43 16,-20 22-16,20-21 16,-21-1-16,0-63 0,-21 64 15,0-1-15,0-21 16,0 43-16,-21 0 0,0 21 16,0-1-16,0 22 0,-22 0 15,22 0-15,0 22 0,0 20 16,0-21-16,-1 0 0,22 22 0,-21-22 15,21 21-15,0-21 0,0 22 16,0-22-16,0 0 0,0 21 0,21-21 16,1 1-16,-1-22 0,21 21 15</inkml:trace>
  <inkml:trace contextRef="#ctx0" brushRef="#br0" timeOffset="11734.46">28808 1058 0,'0'0'0,"-21"0"0,-1 0 0,1 0 16,0 0-16,0 0 0,21-21 16,-21 21-16,21-21 0,0 0 15,0 0-15,21 0 16,0-1-16,21 1 0,1 0 16,-1 21-16,0-21 0,22 21 15,-22 0-15,1 0 0,20 0 16,-21 0-16,1 0 0,-22 21 15,21 0-15,-21 0 0,1 1 0,-22-1 16,0 21-16,0-21 0,0 22 16,0-22-16,-22 21 0,1-21 0,-42 22 15,42-22-15,-22 21 16,22-42-16,0 0 0,0 0 16,0 0-16,-1 0 0,22-21 31,0 0-31,0 0 0,0-1 15,0 1-15,22 0 0,-1 0 0,21 0 16,-21-22-16,22 22 16,-22-21-16,42 0 0,-20 20 15,-22 1-15,21 0 0,-21 0 16,22 21-16,-22 0 0,0 0 16,21 0-16,-21 0 0,1 0 15,20 0-15</inkml:trace>
  <inkml:trace contextRef="#ctx0" brushRef="#br0" timeOffset="12498.69">30014 868 0,'-42'21'31,"21"0"-31,0-21 0,-22 21 0,22 1 16,-21-1-16,21 0 0,-1 21 15,1-21-15,0 1 0,0-1 0,21 0 16,0 21-16,0-21 15,0 1-15,0-1 0,0 0 0,21 0 16,0-21-16,0 0 16,1 0-16,41 0 0,-21 0 15,-20 0-15,-1 0 16,21 0-16,-21-21 0,0-21 16,-21 20-16,0-41 15,0 21-15,0-1 0,0 1 16,0 0-16,-21 20 0,0-41 15,21 42-15,0 0 0,0-1 16,0 1-16,0 0 0,21 21 16,22 0-16,-1 0 0,0 0 15,1 0-15,-1 0 0,0 0 0,22 0 16,-22 0-16,0 21 0,1 0 16,-22 1-16,21-1 0,-21 0 0,1 0 15,-22 21-15,0-20 0,0 20 16,0 21-16,0-41 0,0 20 15,0-21-15,0 0 16,-22 0-16,1 22 0,0-22 16,21 0-16,-21-21 0,21 21 15,-21-21 1,0 0 0,21-21-16,0 0 0,0 0 15,0-22-15,0 22 16,42-21-16,-21 0 0,0-1 15,22 1-15,-22 0 0,21-22 0,0 22 16,1-1-16,20 22 0,-20-21 16,-22 21-16,21 21 0,0-21 0,-20 21 15,20 0-15,-21 0 16,0 0-16,0 21 0,1 0 0,-22 0 16,0 21-16,0-20 0,0 20 0,0 21 15,0-20-15,0-22 16,-22 21-16,22-21 0,-21 1 15,0-1-15,21 0 0,0 0 0,-21 0 16,0-21-16,21 21 16,-21-21-16,63 0 47,-21-21-47,21 0 15,22 21-15,-22-21 16</inkml:trace>
  <inkml:trace contextRef="#ctx0" brushRef="#br0" timeOffset="13285.38">31877 804 0,'0'0'15,"42"-21"-15,-42 0 0,0 0 0,0 0 16,-21 21 0,0 0-16,0 0 0,-22 0 15,22 0-15,-21 0 0,0 0 0,-1 0 16,1 21-16,0 0 0,-22 21 15,22-20-15,-1-1 0,1 21 16,-21 22-16,41-22 16,1 0-16,21-21 0,0 22 0,0-22 15,0 42-15,0-41 16,21-1-16,1 0 0,-1-21 16,0 21-16,21-21 0,22 0 15,-22 0-15,-21 0 0,22-21 16,-1 0-16,-21 0 0,64-43 15,-64 22-15,0-1 0,21 1 16,-20 0-16,-1 21 0,-21-22 16,0 22-16,21-21 15,-21 63 17,0 0-32,0 0 0,0 22 15,-21-22-15,21 21 0,0 0 0,0 1 16,0 41-16,0-20 15,-21-22-15,21 22 0,0-1 16,0 1-16,0-1 0,-22 22 0,22 0 16,0-1-16,0 1 0,0 0 15,0-1-15,0 1 0,0 0 0,0-1 16,0 1-16,0 0 0,22-22 16,-1 22-16,0 42 15,-21-64-15,0-20 0,21 20 16,-21-21-16,0-20 0,0 20 0,0-21 15,0 21-15,0-20 0,0-1 16,-21-21-16,0 0 0,42 0 16,-42-21-16,-22-1 0,1 1 15,-85-21-15,85 0 16,-22 20-16,22-20 0,-22 0 0,22-22 16,0 1-16,-1-1 0,1 1 0,0-22 15,21 0-15,-1 22 16,44-212-16,-1 190 15,21-21-15,0 22 0,22-1 0,-22 0 16,22 22-16,-1-1 16,-20 1-16,20 20 0,-21 1 0,22 0 15,-22 21-15,1-1 0,-22 1 16,0 0-16,0 21 0,21-21 16,-20 21-16,-1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16:28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4911 0,'0'0'0,"0"-21"0,0-1 0,0 1 15,0 0-15,0 0 0,0-21 0,0 20 16</inkml:trace>
  <inkml:trace contextRef="#ctx0" brushRef="#br0" timeOffset="206.15">212 4466 0,'0'21'16,"0"1"-1,21-22 48</inkml:trace>
  <inkml:trace contextRef="#ctx0" brushRef="#br0" timeOffset="905.55">868 3916 0,'0'0'0,"21"-21"0,-21 0 15,0-22 1,0 22-16,0 0 0,-21 21 16,21-21-16,-21 21 0,21-21 15,-22 21-15,22 21 16,0 0 0,0 21-16,0 1 0,0-1 15,0 0-15,0 106 16,22-84-16,-22 21 0,0-22 15,0 22-15,0-22 0,21 22 0,-21-22 16,0 22-16,0 0 0,0 42 16,0-64-16,0-20 0,0-1 15,0 0-15,0 1 0,0-1 16,0-21-16,0 0 16,0-42-1,0 0-15,0 0 16,0-22-16,0 1 0,0-21 0,0 20 15,-21-20-15,21-1 16</inkml:trace>
  <inkml:trace contextRef="#ctx0" brushRef="#br0" timeOffset="1250.45">571 4255 0,'0'0'0,"-42"-22"0,-106-62 31,127 41-31,-22 22 0,22-21 0,0 21 15,21 0-15,0-22 0,0 22 16,0 0-16,42 0 0,1 0 16,-1-1-16,22 1 0,-1 0 15,1 0-15,20 0 0,-20 0 16,105 21-16,-63 0 0,-21 0 16,-1 0-16,1 21 0,-22 0 15,43 42-15,-63 1 16,-22 42-16,-42-43 0,-22 22 15,1-22-15,-22 1 0,1-1 16,-22-20-16,22 20 0,-1-20 16,1-1-16,-43 0 0,42 1 15,22-43-15,21 21 0,0 0 16,0-21-16,-1 0 16,44-21-1,-1 21 1,0-21-16</inkml:trace>
  <inkml:trace contextRef="#ctx0" brushRef="#br0" timeOffset="3059.59">1778 4741 0,'0'0'0,"21"0"0,-21-21 0,0 0 0,21 0 16,-21 0-16,0 0 15,0-1-15,0 1 0,0 0 16,-21 0-16,0 0 16,0 0-16,0-1 0,21 1 0,-22 21 15,1 0-15,0 0 0,-21 0 16,-1 0-16,22 0 0,-21 21 15,21-21-15,0 43 0,-1-22 16,1 0-16,-21 21 0,21 1 16,0-1-16,-1 22 0,1-1 0,21 1 15,-21-22-15,21 21 16,0 1-16,0-22 0,0 1 16,0-1-16,0-21 0,42 43 15,-20-43-15,20 0 0,-21-21 16,21 0-16,-20 0 0,20 0 0,0 0 15,1-21-15,-1 21 0,-21-21 16,21-1-16,-20-20 0,20 21 0,-21-21 16,0-1-16,0-20 0,1 20 15,-1-20-15,-21 21 0,0-22 0,0 22 16,21-1-16,-21 22 0,0-21 16,0 21-16,0 0 0,0-1 15,0 1-15,-21 21 31,21 21-15,0 1 0,0-1-16,0 0 0,0 0 15,0 0-15,0 0 16,0 22-16,0-22 0,0 0 0,0 21 16,0-20-16,0-1 0,0 21 15,0-21-15,0 22 0,0-22 0,0 0 16,21 0-16,-21 0 0,21 22 15,-21-22-15,21-21 0,0 0 16,-21 21-16,22-21 0,-1 0 16,0 0-16,0 0 15,-21-21-15,21 0 0,0 21 0,1-22 16,-1 1-16,0 0 0,0 0 16,21-21-16,-42 20 0,22-20 15,-1 21-15,-21 0 0,0 0 16,0-22-16,21 22 0,-21 0 15,0-43-15,0 43 0,0 0 16,0 0-16,0 0 0,0 0 16,0-1-16,0 1 15,-21 21-15,0 0 16,-1 0-16,1 0 16,21 21-16,-21-21 0,21 22 15,0-1-15,0 0 0,0 0 16,0 0-16,21 0 15,0 1-15,1-1 0,-1 0 16,0-21-16,21 21 0,-21 0 0,1 0 16,-1 1-16,0-1 0,-21 0 15,21 0-15,0 0 0,-21 0 0,21 1 16,-21-1-16,0 0 0,0 0 16,22 0-16,-1-21 0,-21 21 0,21 1 15,0-22 1,0 0-16,0 0 0,1 0 0,-1 0 15,0 0-15,0-22 0,21 1 0,-20 0 16,20 0-16,-21 0 0,0-22 16,22 1-16,-22 0 0,0-1 15,21 1-15,-21 0 0,-21-22 0,22 22 16,-22 0-16,21-22 16,-21 22-16,0-22 0,0 22 0,0-64 15,0 64-15,0-1 16,0 22-16,0 0 0,0 0 0,0-21 15,0 63 1,0 0 0,0 21-16,0 1 15,0 41-15,0-41 0,0-1 16,0 0-16,0 1 0,0 126 16,0-127-16,0 1 15,0 20-15,0-21 0,0 1 16,0 41-16,0-62 0,0 20 15,21-21-15,0 0 0,0 0 16,22-21-16,-22 22 0,21-22 16,-21 0-16,0 0 0,22-22 15,-1 1-15,22-21 0,-43 21 16,0-22-16,21 22 0,-21-21 16,1 0-16,20-43 15,-21 43-15,0-1 0,-21 22 16,0 0-16,21 0 0,-21 0 0,0-1 15,-21 44 17,21-1-17,-21 0-15,21 21 0,0-21 0,0 22 16,0-22-16,0 0 0,-21 43 16,21-43-16,0 0 15,0 21-15,0-21 16,21-21 15,-21-21 16,0 0-31,-21 21 30,21-21-30,-21 21-16,21-21 16,0 0-16,0-1 15</inkml:trace>
  <inkml:trace contextRef="#ctx0" brushRef="#br0" timeOffset="3338.78">3619 4360 0,'-21'-42'16,"21"21"-1,-21 21-15,21-21 16,0 42 31,0 0-16,-21-21-31</inkml:trace>
  <inkml:trace contextRef="#ctx0" brushRef="#br0" timeOffset="3570.57">2773 4614 0,'0'0'0,"-21"22"0,-1-22 16,44 0 15,-1 0-31,0 0 0,21-22 0,-21 22 15,1-21-15,20 21 0,-21 0 16,21-21-16,-20 21 0,20 0 16,0-21-16,-21 21 0,1 0 15,20 0-15,-21 0 0</inkml:trace>
  <inkml:trace contextRef="#ctx0" brushRef="#br0" timeOffset="4483.35">4360 4699 0,'0'0'0,"21"0"15,1 0 1,-22-21-16,21 0 0,0 21 15,-21-21-15,21-1 0,-21 1 16,0 0-16,0 0 0,0 0 0,0-22 16,-21 22-16,0 0 15,0 21-15,-1-21 0,1 21 0,-42-21 16,42 21-16,-22 0 16,22 0-16,0 21 0,-21 0 0,20 0 15,1 0-15,0 22 0,0-22 0,0 21 16,0-21-16,-1 43 15,1-22-15,0 43 0,21-22 16,0-20-16,0-1 0,0 0 16,0 1-16,0 20 0,0-42 15,21 1-15,0-22 16,1 21-16,-1-21 0,0 0 0,0 0 16,0-21-16,22-1 0,-22 1 15,0 0-15,21 0 0,1-43 16,-1 22-16,-21 0 0,0-1 15,0 1-15,1 0 0,20-22 16,-42 22-16,0 21 0,21 0 0,-21-22 16,0 22-1,0 0-15,0 42 32,-21 0-17,21 22-15,-21-22 0,21 21 16,0 0-16,0-20 0,0 20 0,0 0 15,0 1-15,0-22 0,0 21 16,0-21-16,0 0 0,0 1 0,21-1 16,0 0-16,0 0 0,0-21 0,1 0 15,62 0 1,-63 0-16,22-21 0,41-21 16,-41 20-16,-1-20 0,0 0 15,1 21-15,-22-22 0,0 1 0,21 0 16,-20-22-16,-1 22 0,0-1 0,-21-20 15,21 21-15,-21-22 0,21 22 16,-21-1-16,21 1 0,-21 0 0,0 21 16,0-1-16,0 1 0,0 0 15,0 0-15,0 42 16,0 0 0,0 0-16,0 1 0,0 20 0,0 0 15,0 1-15,0 20 0,-21-21 16,0 1-16,0 20 0,21 1 15,-21-22-15,0 22 0,21-1 0,0-21 16,0 1-16,0-1 0,0 0 16,0-20-16,0 20 0,0-21 0,0 0 15,42-21-15,-21 0 0,0 0 0,22 0 16,-1-21-16,21 0 16,-20 0-16,20-22 0,1 1 0,63-43 15</inkml:trace>
  <inkml:trace contextRef="#ctx0" brushRef="#br0" timeOffset="5386.82">6117 4255 0,'0'-22'0,"0"44"0,21-86 0,-21 43 15,0-21-15,0 20 0,21-20 16,-21 21-16,0 0 0,0 0 0,0-1 16,0 44-1,0-1 1,0 0-16,0 21 0,0 1 0,0-1 16,0 21-16,0-20 0,-21 20 15,21 1-15,-21-1 0,21 1 16,-63 126-16,41-126 15,1-1-15,0 1 0,0-1 16,-21 64-16,42-106 16,-22 1-16,22-1 15,0 0-15,-21-21 16,21-21-16,-21 0 16,21-1-16,0-20 0,0 0 0,-21-22 15,21 22-15,-21-22 0,21 22 16,0-21-16,0 20 0,0 1 15,0 0-15,0 20 0,0 1 0,0-21 16,0 63 0,0 0-1,0 0-15,21 1 0,-21 20 16,21 0-16,0 1 0,0-1 0,1 0 16,-22-21-16,21 22 0,0-1 0,0-21 15,21 0-15,-20 1 0,-1-1 16,21 0-16,0-21 0,-20 0 15,20 0-15,-21 0 0,21-21 16,-20 0-16,41-22 0,-21 1 16,-20 21-16,-1-22 0,0 1 15,0 0-15,21-43 16,-42 43-16,0 21 0,0-22 0,0 22 16,0 0-16,0-21 15,-21 63 1,0 0-1,21 0-15,-21 0 0,21 22 0,0-22 16,0 21-16,-21 0 0,21-20 16,0 20-16,0-21 0,0 0 0,0 22 15,0-22-15,0 0 16,0 0 0,21-42-1,-21 0-15,0 0 0,0-22 16,0 22-16,0-21 0,21-1 15</inkml:trace>
  <inkml:trace contextRef="#ctx0" brushRef="#br0" timeOffset="5547.58">6519 4255 0,'-21'0'16,"0"0"-16,21 21 31,21-21 0,0 21-31,0 0 0,1-21 0,-1 21 16</inkml:trace>
  <inkml:trace contextRef="#ctx0" brushRef="#br0" timeOffset="6015.97">6921 4572 0,'0'21'16,"0"-42"-16,0 63 0,0-20 0,0-1 0,0 0 16,0 0-16,0 0 0,0 0 15,0 1-15,0-1 0,0 21 16,-21-21-16,21 0 0,0 22 16,-21-22-16,21 0 0,0 0 15,-21-42 32,21-21-47,0 21 0,0-1 0,0-20 16,0 0-16,0-1 0,21 1 15,0 0-15,0-1 0,1 1 0,41-21 16,-21 20-16,43 1 16,-43 21-16,1 0 15,-1-1-15,0 22 0,1 0 0,-1 0 16,-21 22-16,22-1 0,-22 0 0,0 21 15,-21 1-15,0-22 16,0 0-16,0 21 0,0 1 16,0-22-16,-21 21 0,0-21 0,-1 22 15,1-22-15,0 0 0,21 0 16,0 0-16,0 0 0,-21-21 16,21-21-1,21 0 1,0 0-16,0-21 0,22 20 15,-22-20-15</inkml:trace>
  <inkml:trace contextRef="#ctx0" brushRef="#br0" timeOffset="6647.29">8043 3895 0,'21'-21'16,"-42"42"-16,42-64 0,-21 22 0,0 42 31,-21 1-31,21-1 0,-21 21 15,21 0-15,-21 22 0,21-22 0,0 22 16,0-1-16,-21 1 0,21-1 16,-43 85-16,22-84 15,21-22-15,0 1 0,0-22 16,0 21-16,0 22 16,0-43-16,0 0 0,0 0 15,0-42 1,0 0-16,0 0 15,0-1-15,0-20 16,0 0-16,0-1 0,0 1 0,43-43 16,-22 43-16,0 0 15,21-1-15,-21 1 0,22 0 0,-22 21 16,21-22-16,-21 22 0,43 0 16,-43 21-16,0 0 15,0 0-15,1 0 0,-1 21 0,-21 0 16,0 0-16,0 1 0,0 20 15,0 0-15,-43 1 0,22-22 16,-21 21-16,21-21 0,-22 0 16,1 1-16,0-1 0,-1 0 0,1-21 15,0 21-15,21-21 0,-1 0 0,1 0 16,0 0-16,0 0 0,21-21 31,21 21-15,0 0-16,0 21 0,1-21 15,-22 21-15,21 0 0,0 1 0,0-1 16,0 0-16,0 0 16,1 21-16,-22-20 0,21-1 0,0 21 0,-21-21 15,21 0-15,-21 1 16,0-1-16,21 0 0,0-21 0,-21 21 16,43-21-16,-22 0 15,0 0-15,0 0 0,0 0 16,1-21-16,-1-21 0,21 20 0,0-20 15,22-43-15</inkml:trace>
  <inkml:trace contextRef="#ctx0" brushRef="#br0" timeOffset="6918.57">8805 3958 0,'0'0'0,"-63"-42"31,84 42-15,0 0-16,21 0 16,-20 0-16,20 0 0,21 0 0,-20 0 15,-1 0-15,22 0 0,-22 0 16,0 0-16,1 0 0,-1 0 0,21 0 16,-41 0-16,-1 0 0,0 0 15,0 0-15,-42 0 31,0 0-31,0 0 0,-1 21 16,-20-21-16,21 0 0,-21 21 16</inkml:trace>
  <inkml:trace contextRef="#ctx0" brushRef="#br0" timeOffset="7163.93">8975 4043 0,'0'21'0,"0"0"0,0 0 0,0 1 15,0-1-15,0 0 16,0 21-16,0-21 0,0 22 0,0 41 16,0-62-16,0 20 0,-22 0 15,1 1-15,0-1 0,0 21 16,0-41-16,21 20 0,-21-21 16,21 21-16,-22-20 0,22 20 15,0-21-15,0 0 16,22-21-1,-1-21-15,0 21 16,0-21-16,0 0 0</inkml:trace>
  <inkml:trace contextRef="#ctx0" brushRef="#br0" timeOffset="7530.72">9377 4487 0,'0'0'0,"0"22"16,21-22 0,0 0-1,0 0-15,0 0 0,1-22 16,-1 1-16,0 21 0,0-21 16,0 0-16,0 0 0,1 0 0,-22-1 15,0 1-15,0 0 0,0 0 16,0 0-16,-22 21 15,1 0-15,0 0 16,0 21-16,0 0 0,0 0 16,-1 0-16,1 1 0,0-1 0,0 21 15,21-21-15,-21 0 0,21 22 0,-21-22 16,21 0-16,0 0 0,0 0 16,0 1-16,0-1 0,0 0 15,21 0-15,0-21 0,21 0 16,64 0-1,-64 0-15,1 0 0,-1 0 16</inkml:trace>
  <inkml:trace contextRef="#ctx0" brushRef="#br0" timeOffset="8129.45">10054 4318 0,'0'0'0,"0"-85"31,0 64-31,21 0 0,0 0 0,1 0 16,-1 21-16,21-21 0,-21-1 16,22 22-16,-22 0 0,21 0 0,0 0 15,-20 0-15,20 22 0,-21-1 16,21 0-16,-20 0 0,-1 21 0,0-20 16,-21-1-16,0 21 15,0-21-15,0 22 0,0-22 0,0 0 16,0 21-16,-21-21 0,0 1 0,-1 20 15,1-21-15,0 0 0,0 0 16,-21 1-16,20-22 0,1 21 0,0 0 16,0-21-16,0 0 0,21 21 0,-21-21 15,21-21 1,21 0 0,21 0-16,-21-1 0,22 1 0,-22-21 15,21 0-15,0-1 16,1 1-16,-1 0 0,0-1 0,-20 1 15,20 0-15,0-1 0,-21 1 16,22 0-16,-22 20 0,0-20 0,0 21 16,-21 0-16,21 0 15,-21 42 1,0 0-16,-21 21 16,0-21-16,0 22 15,0-1-15,21 0 0,-43 43 0,22-43 16,21 1-16,0-22 0,0 21 15,-21 1-15,21-22 0,0 42 16,0-42-16,0 1 0,0-1 16,0 0-16,21 0 0,0-21 0,1 21 15,-1-21-15,21 0 0,-21 0 16,22 0-16,-1 0 0,0 0 0,1 0 16,-1-21-16,0 0 0,1 0 15,-22 0-15,21-22 0,0 22 16,1-21-16,-22-1 0</inkml:trace>
  <inkml:trace contextRef="#ctx0" brushRef="#br0" timeOffset="8483.26">11493 3620 0,'0'0'15,"0"-22"-15,0 1 16,0 42 15,0 1-31,0-1 16,0 0-16,-21 0 0,21 21 15,0-20-15,0 20 0,-21 0 0,0 64 16,21-42-16,-21-1 0,21-21 16,0 22-16,0-22 15,-21 64-15,21-64 0,0 1 16,0-22-16,0 21 0,0-21 0,0 1 15,0 20-15,0-21 16,0 0-16,0 0 16,21-21-16,0 0 15,0 0-15,0-21 16,0 0-16,1 21 0,-1-21 0,0 0 16,0 0-16,21-22 0,-20 22 15</inkml:trace>
  <inkml:trace contextRef="#ctx0" brushRef="#br0" timeOffset="8758.92">11324 3874 0,'0'0'0,"21"0"31,0-22-31,1 22 0,20 0 0,0 0 15,1 0-15,-1 0 0,0 0 16,1 0-16,-1 0 0,0 0 0,22 0 16,-22 0-16,0 0 0,1 0 15,-1 0-15,-21 0 0,0 0 16,1 0-16,-22-21 16,-22 21-1,1 0 1,0 0-16,0 0 0</inkml:trace>
  <inkml:trace contextRef="#ctx0" brushRef="#br0" timeOffset="9750.09">847 5779 0,'0'0'0,"-22"-22"16,22 1 0,22 21 31,-1 0-47,0 0 0,21 0 0,-21 0 15,22 0-15,-1 0 0,22 0 16,-1 0-16,1 0 0,20 0 15,1 0-15,21-21 0,-22 21 16,22 0-16,106-21 0,-106 0 16,21 21-16,0-21 0,21 21 15,275-43-15,-275 22 16,1 0-16,20 21 0,-21-21 16,21 21-16,1-21 0,168-1 15,-168 1-15,20 21 0,1-21 16,-1 21-16,1 0 0,211-21 15,-190 0-15,-22 21 0,1-21 0,20 21 16,1 0-16,-22-22 0,1 22 16,-1 0-16,1-21 0,-1 21 15,1-21-15,-1 21 0,-20 0 0,20-21 16,-20 0-16,20 21 0,149-21 16,-170-1-16,0 22 0,-20-21 15,189 21-15,-190-21 0,1 21 16,-22 0-16,-22-21 0,1 21 15,-21 0-15,0 0 0,-22 0 0,1-21 16,-22 21-16,0 0 0,-21 0 16,22 0-16,-22 0 15,-42 0 17,0 0-32,-1 0 0,-20 0 15,0 0-15,-1 0 16,-20 0-16</inkml:trace>
  <inkml:trace contextRef="#ctx0" brushRef="#br0" timeOffset="10685.55">1016 6011 0,'0'0'0,"-42"0"0,20 0 0,-20 22 0,21-22 16,-21 0-16,20 0 0,1 0 16,0 0-16,0 0 0,0 0 15,0 0 1,42 0 31,0 0-32,0 0-15,0 0 0,22 0 0,-22 0 16,21 0-16,22 0 0,-22 0 16,21 0-16,22 0 0,-21 0 15,41 0-15,-20-22 0,21 22 0,0-21 16,0 21-16,-1-21 0,22 21 0,0-21 16,22 0-16,-1 21 0,0-21 15,0-1-15,0 1 0,22 21 16,-22-21-16,21 0 0,0 0 15,1 0-15,20 21 0,-20-22 0,20 1 16,1 0-16,-1 21 0,1-21 16,-1 0-16,1 0 0,20-1 0,-20 1 15,20 21-15,-20-21 0,21 0 0,-1 0 16,1 0-16,-22 21 16,22-22-16,-21 1 0,20 21 0,-20-21 15,-1 21-15,1-21 0,-1 21 0,-20-21 16,20 21-16,-21 0 0,170-43 15,-191 43-15,22 0 0,-1 0 16,0-21-16,1 21 0,126 0 16,-148-21-16,-21 21 0,106 0 15,-106 0-15,-21-21 16,0 21-16,-22 0 0,1 0 0,-22-21 16,64 21-16,-84 0 0,-1-21 15,0 21-15,-20-22 0,20 22 16,0 0-16,-42-21 0,21 21 15,1 0 1,-22-21 0,-22 21-1</inkml:trace>
  <inkml:trace contextRef="#ctx0" brushRef="#br0" timeOffset="69835.38">847 7260 0,'-22'0'16,"1"0"15,0 0-16,0 0-15,0 0 16,0 0-16,-1 0 0,1 0 16,0 0-16,0 0 15,42 0 32,0 0-31,0 0-16,1 0 0,20 0 15,0 0-15,1 0 0,-1 0 16,21 0-16,1 0 0,21 0 0,-1 0 16,1 0-16,0-21 0,105 0 15,-126 21-15,20-21 0,-20 21 16,-1-21-16,-20 21 16,41-22-16,-41 22 0,-22 0 15,0 0-15,0-21 0,0 21 16,-21-21 15,0 0-15,0 0-1,0 0 1,-21 21-16</inkml:trace>
  <inkml:trace contextRef="#ctx0" brushRef="#br0" timeOffset="70298.92">1841 6900 0,'0'0'0,"-21"0"0,0 0 16,21 22 31,21-1-32,0 0-15,1-21 0,-1 21 16,21-21-16,-21 21 0,22-21 16,-22 0-16,21 21 0,0-21 15,1 0-15,-22 0 0,21 0 16,1 0-16,-22 22 0,0-22 16,21 0-16,-21 0 0,1 0 15,-44 21 1,1-21-1,0 21-15,0-21 0,-21 21 16,20 0-16,-20 22 0,-21-1 16,41 0-16,-20 1 0,21-22 15,-21 21-15,20-21 0,-20 22 0,0 20 16,-1-42-16,1 22 16,21-22-16,0 0 15,0 0-15,-1-21 16,1 0-16,21-21 31,21 0-15,1 21-16</inkml:trace>
  <inkml:trace contextRef="#ctx0" brushRef="#br0" timeOffset="71330.33">3514 6773 0,'0'0'0,"0"-42"0,0-64 32,0 85-32,21-21 0,-21 21 0,0-1 15,21 1-15,-21 0 16,0 42 15,0 0-31,-21 22 0,21-1 16,-21 0-16,21 1 0,-22-1 15,1 64-15,0-43 0,0 1 16,21-1-16,-21 22 0,0-21 16,-1-1-16,-20 64 0,21-63 15,-21 20 1,20-41-16,1-1 0,-21 21 16,42-41-16,0-1 0,0 0 15,-21 0-15,0-21 0,-1-21 16,22 0-16,0 0 0,0-1 15,0-20-15,0-43 16,-21 43-16,21 0 0,0-22 16,-21 22-16,21-22 0,0 22 15,0 0-15,0 21 0,0-22 0,0 1 16,0 21-16,0 0 16,21 42 15,0-21-31,1 21 0,-22 21 0,21-21 15,21 43-15,-42-22 16,42 43-16,-20-43 16,-1-21-16,21 43 0,-21-43 15,22 0-15,-22 0 0,0-21 16,21 0-16,-21 22 0,43-22 16,-43 0-16,43-22 15,-22 22-15,-21-21 0,43-21 16,-43 0-16,0 20 0,0-20 15,-21 21-15,21-21 0,0-43 16,-21 64-16,0-22 0,0 22 16,0 0-16,0 0 0,0 42 31,-21 0-15,0 0-16,21 22 0,-21-22 15,21 21-15,0-21 0,-21 22 16,0-1-16,21 0 0,0-20 15,0-1-15,0 0 0,0 0 16,0-42 15,0 0-31,21 0 0,0-22 16,-21 22-16</inkml:trace>
  <inkml:trace contextRef="#ctx0" brushRef="#br0" timeOffset="71690.13">3958 6773 0,'-21'0'0,"0"22"15,0-1-15,21 0 0,0 0 16,0 0 0,0 0-16,21-21 31,0 0-31,0-21 0,0 0 0,0 21 15,1-21-15,-1 0 0,0 0 16,-21-1-16,0 1 0,0 0 16,0 0-16,-21 21 15,0 0 1,-1 0-16,1 21 0,0-21 0,0 21 16,0 0-16,0 1 0,-1-1 15,1 0-15,21 0 0,0 21 16,0-20-16,0-1 0,0 0 15,0 0-15,0 0 16,21-21-16,1 0 0,-1 0 16,0 0-16,0 0 0,0 0 0,22 0 15</inkml:trace>
  <inkml:trace contextRef="#ctx0" brushRef="#br0" timeOffset="72150.17">4318 7027 0,'0'0'0,"-21"0"16,0 0 62,21 22-62,-22-1-16,22 0 0,-21 0 0,21 0 15,0 0-15,0 1 0,0-1 16,-21 42-16,21-20 0,-21-22 15,21 0-15,0 21 0,0-21 16,-21 1-16,21-1 0,0 0 16,0-42 46,0 0-46,0-1-16,0 1 15,0 0-15</inkml:trace>
  <inkml:trace contextRef="#ctx0" brushRef="#br0" timeOffset="73178.74">3429 7027 0,'0'0'16,"-64"22"-16,-105 41 16,211-42 15,-20-21-31,20 0 0,21 0 0,1 0 15,-1 0-15,22 0 0,-21 0 16,20 0-16,-20-21 0,20 0 0,-20 21 16,-1 0-16,-20-21 15,-1 21-15,0 0 0,1 0 0,-22 0 16,-42 0 0,0 21-16,-22-21 0,1 21 15,-22 21-15,-20-20 0,-1 20 0,0 0 16,1-21-16,-1 22 0,0-22 15,22 21-15,21-21 0,-1 1 0,1-1 16,21-21-16,21 21 0,21-21 16,0 0-1,21 0-15,22 0 0,-22 0 0,22-21 16,-1 0-16,22 21 0,-22-43 0,64 1 16,-63 0-1,-1 20-15,-20 1 0,20-21 0,-20 21 16,-22 0-16,21-1 0,-42 1 0,-21 21 15,0 0 1,-22 0-16,-20 0 0,-1 0 0,1 43 16,-22-22-16,-21 0 0,1 21 15,20-21-15,-21 22 0,21-22 16,22 0-16,-1 0 0,22 0 16,0 1-16,21-1 0,-1-21 0,44 0 15,20 0 1,0-21-16,22-1 0,-1 1 0,22 0 15,-22-21-15,43-1 0,-21 1 0,0 0 16,-1-1-16,-20 1 0,-1 0 16,1-1-16,-22 1 0,-21 21 0,0-21 15,-21 20-15,0 1 0,-63 21 16,21-21-16,-1 21 0,-105 0 16,63 0-16,1 21 15,20-21-15,-20 21 0,20-21 0,1 0 16,20 0-16,22 22 0,-21-22 15,84 0 1,-21 0-16,22 0 0,-1 0 16,21 0-16,1 0 0,-1 0 15,1-22-15,-1 22 0,-20 0 0,20 0 16,-20-21-16,-1 21 16,0 0-16,-42 21 15,-21 1-15,-21-22 0,-1 21 16,-20 0-16,-1 0 0,1 0 0,-1 22 15,1-22-15,-64 21 16,85 0-16,20-20 0,1-1 0,21 0 16,21-21-16</inkml:trace>
  <inkml:trace contextRef="#ctx0" brushRef="#br0" timeOffset="73696.53">5588 6414 0,'0'0'0,"-21"0"0,0 21 16,-1-21-16,44 0 16,-1 0-16,21 0 15,0-21-15,1 21 0,20-22 16,-20 22-16,105-42 16,-85 42-16,22-21 0,-22 0 0,22 21 15,0 0-15,-22-21 0,22 21 16,-22 0-16,-20 0 0,-1 0 15,0 0-15,-20 0 0,-65 0 16,22 21-16,-85 0 16,64-21-16,-22 21 15,22-21-15,0 21 0</inkml:trace>
  <inkml:trace contextRef="#ctx0" brushRef="#br0" timeOffset="73946.78">6011 6435 0,'0'0'0,"0"21"16,0 21-16,0-21 16,0 43-16,0-22 15,0-21-15,0 43 0,0-22 0,0 1 16,0-1-16,-21 21 0,0-20 16,0-1-16,0 0 0,21 22 15,-22-22-15,22-21 0,-21 22 0,21-1 16,-21-21-16,21 0 0,0 1 15,0-1-15,0 0 0,21-42 32,-21 0-17,21-1-15,1-20 0,-22 21 0</inkml:trace>
  <inkml:trace contextRef="#ctx0" brushRef="#br0" timeOffset="74317.57">6223 7006 0,'0'0'0,"0"-21"47,21 21-47,0 0 16,0-21-16,-21 0 0,22 21 0,20-21 16,-21-1-16,0 1 0,22 21 15,-22-21-15,0 0 0,0 0 0,0 0 16,-21-1-16,0 1 15,-21 21-15,0 0 0,0 0 16,0 0-16,-22 0 0,22 21 0,-21 1 16,21-1-16,-1 0 0,-20 21 15,21-21-15,21 22 0,-21-22 16,0 42-16,21-20 0,0-22 16,0 0-16,0 21 0,0-20 15,0-1-15,0 0 0,21 0 0,0-21 16,-21 21-16,21-21 0,0 0 15,0 0-15,1 0 0,20 0 0,-21 0 16,21-21-16,-20 0 0,20 0 16,0 0-16,22-43 0,-22 43 15,0 0-15</inkml:trace>
  <inkml:trace contextRef="#ctx0" brushRef="#br0" timeOffset="75105.12">6837 6837 0,'0'0'16,"0"-21"-16,0 0 15,21 21 1,-21-22-16,21 22 0,0-21 16,0 21-16,1 0 0,-1 0 15,0 0-15,0 0 0,0 0 0,0 21 16,-21 1-16,0-1 0,0 0 16,0 0-16,0 21 0,0-20 0,-21 41 15,-21-21-15,21-20 0,0 20 16,-22-21-16,22 21 0,-21-20 15,21-1-15,-1 0 0,1 0 0,21 0 16,21-42 15,1 0-31,-1 0 0,0 0 0,0-22 16,21 22-16,1-21 0,-22 21 16,21-22-16,-21 1 0,64-43 15,-64 43-15,22 0 0,-22 20 16,0-20-16,0 21 0,0 0 0,0 0 15,-21-1-15,0 44 32,-21-1-32,0 0 0,21 0 0,-21 21 15,0-20-15,0 20 0,-1 0 16,1-21-16,21 22 0,-21-1 16,21 0-16,-21-20 0,21 20 0,0 0 0,0-21 15,0 22-15,0-22 16,0 0-16,0 0 0,21 0 0,0 1 15,22-22-15,-1 0 0,-21 0 16,21 0-16,1-22 0,-1 1 16,0 0-16,22 0 0,-22-21 0,22 20 15,-22-20-15,0 21 0,22-21 16,-22-1-16,22-41 16,-22 20-16,-21 22 0,0-1 0,1-20 15,-1-1-15,-21 22 0,0-21 16,21 20-16,-21 1 0,0 21 0,0-22 15,0 22-15,0 0 0,0 0 0,0 0 16,-21 21 0,0 21-16,21 21 0,0-21 15,-22 22-15,1-1 0,21 22 16,-21-22-16,21 21 0,0-20 0,-21 20 16,21-20-16,-21 20 0,0-21 0,21 1 15,0-1-15,0 0 0,0-20 16,0 41-16,0-42 0,0 0 15,0 1-15,0-1 0,21-21 16,0 0-16,0 0 16,0-21-16,0 21 0,22-22 0,-22 1 15,0 0-15,0 0 16,0 0-16,1 0 0,-22-22 16,0 22-16,21 0 0,-21-21 0</inkml:trace>
  <inkml:trace contextRef="#ctx0" brushRef="#br0" timeOffset="75279.02">7705 6752 0,'0'0'0,"-22"21"0,1-21 0,42 0 31,1 0-31,-1 0 0,21 0 0,-21 0 16,22 0-16,-1 0 0,0-21 15,1 0-15,-1 21 0,0-21 16,1 21-16,-1-21 0,-21 21 0,0-21 15,0-1-15,1 22 0,-22-21 16</inkml:trace>
  <inkml:trace contextRef="#ctx0" brushRef="#br0" timeOffset="76424.88">9207 6964 0,'0'0'0,"0"-21"63,0 0-63,22-1 0,-1 1 16,-21 0-16,21 0 0,0-21 15,-21 20-15,0-20 0,21 21 0,-21-21 16,21-1-16,-21 22 0,0 0 15,0 0-15,0 0 0,0-1 0,0 44 32,0-1-32,0 0 0,0 0 15,0 21-15,0-20 0,-21 20 0,21 0 16,0 1-16,-21-1 0,21 0 16,0 1-16,0-22 0,0 21 15,0 0-15,0 1 0,0-22 0,0 21 16,0-21-16,0 1 0,0-1 0,0 0 15,21 0-15,0-21 0,1 0 16,20 0-16,0-21 0,1 0 16,-1 0-16,-21-1 0,21 1 15,1 0-15,41-85 16,-62 85-16,-1-106 16,-21 42-1,-21 43-15,-1 21 0,-20-21 0,21 20 16,-21 1-16,-1 0 0,1 21 0,21 0 15,-22 0-15,22 0 0,-21 21 16,21 0-16,0-21 0,-1 22 0,1-1 16,21 0-16,0 0 0,0 0 15,0 0-15,21-21 16,1 0-16,-1 0 0,0 0 0,21 0 16,1 0-16,20 0 0,1-21 15,-1 0-15,1 0 0,-1 0 0,1 0 16,-1-1-16,-21 1 0,1 0 15,-1 0-15,0 0 0,-20 0 0,-1-1 16,0 1-16,-21 0 0,0 0 16,0 0-1,0 42 1,-21 0 0,21 21-16,-21-20 0,21 20 15,0 0-15,0 1 0,-22-1 16,1 0-16,21 22 0,-21-22 0,0 22 15,0-22-15,21 43 0,-21-22 0,-1 22 16,1-22-16,21 22 0,0 0 0,-21-1 16,21 1-16,-21 0 0,21-1 15,0 22-15,0-21 0,0-1 0,0 65 16,0-86-16,0 22 0,0-43 16,21 22-16,-21-22 0,21 0 0,-21 1 15,0-22-15,0 0 16,0 21-16,0-63 15,0-21-15,0 21 16,0-22-16,0 1 0,-21-22 16,21 1-16,0-1 0,-21-20 0,0-1 15,21 0-15,-21 1 0,21-1 0,0 0 16,0 1-16,0-1 0,0 0 16,0 22-16,0-22 0,21 22 0,0-1 15,0 22-15,21 0 0,-20-1 16,20 1-16,-21 0 0,21-1 15,-20 22-15,20 0 0,0-21 0,-21 20 16,22 1-16,-1-21 0,-21 21 0,22 0 16,-1-1-16</inkml:trace>
  <inkml:trace contextRef="#ctx0" brushRef="#br0" timeOffset="77550.77">11388 6858 0,'0'0'0,"21"21"0,0-21 47,0-21-47,0 0 0,0 0 16,1-22-16,-1 22 0,0 0 0,0-21 15,0-1-15,22 1 0,-43 0 16,21-22-16,0 22 0,-21 0 0,21-1 15,-21 1-15,0 0 0,0-1 16,0 22-16,0-21 0,0 21 0,0-1 16,0 1-16,0 42 31,0 1-31,0-1 0,-21 0 16,21 0-16,0 21 0,-21 1 15,21-1-15,0 0 0,0 22 0,0-22 16,0 22-16,0-22 0,0 22 15,0-22-15,0 0 0,0 1 0,0-22 16,0 21-16,21-21 0,0 0 16,0 1-16,0-22 0,1 21 0,-1-21 15,0 0-15,21 0 0,-21 0 16,22-21-16,-22-1 0,0 1 16,21 0-16,-20-21 0,-1-1 15,0 1-15,0 0 0,0-22 0,-21 1 16,0-1-16,21 22 0,-21-22 15,0 1-15,22 21 0,-22-43 16,0 64-16,0 0 0,0-1 16,0 1-16,0 42 15,-22 1 1,22 20-16,-21-21 0,21 21 16,0-20-16,0 41 0,0-21 0,0 1 15,-21 63-15,21-43 0,0-21 16,0 1-16,0-1 0,0 0 15,0 1-15,0-1 0,0-21 16,0 0-16,0 1 16,0-44 15,0 1-31,21 0 0,-21 0 16,0-21-16,21 20 0,1-20 15,-1 0-15,-21-1 0,21 1 0,0 21 16,0-21-16,-21 20 0,21-20 0,1 21 15,-1 0-15,0 0 0,0-1 0,0 22 16,0 0-16,1 22 16,-22-1-16,0 0 15,21 0-15,-21 0 0,0 22 0,0-22 16,0 21-16,0 0 0,0-20 16,0 20-16,0-21 0,0 0 15,0 0-15,0 1 0,21-1 0,0 0 16,0-21-16,0 21 15,1-21-15,-1 0 0,0 0 0,0 0 16,64-42-16,-43 21 16,0-1-16,-20-20 0,20 21 15,0-21-15,1-1 0,-22 1 0,21 0 16,-21-1-16,0 1 0,1 0 0,-1 20 16,-21-20-16,21 21 0,-21 0 15,0 0-15,-21 21 16,0 0-16,-1 0 0,1 0 15,-21 0-15,21 21 0,0 21 16,-1-21-16,1 22 0,21-1 0,-21 21 16,21-20-16,0-1 15,0 0-15,0-20 0,0 20 0,0-21 16,0 0-16,0 0 0,21-21 0,-21 22 16,43-22-16,-22 21 0,0-21 15,21 0-15,-21 0 0,22 0 0,-1 0 16,-21-21-16,22-1 0,-1 1 0,-21 21 15,21-21-15,-20 0 0,-1-21 16,0 20-16,-21 1 0,0-21 0,0 21 16,0-22-16</inkml:trace>
  <inkml:trace contextRef="#ctx0" brushRef="#br0" timeOffset="77788.16">11366 6477 0,'0'0'15,"-42"0"-15,21 0 0,0 21 0,42-21 32,0 0-32,21-21 0,-20 21 0,20-21 15,0 0-15,22 21 0,-22-21 0,22-1 16,-1 22-16,-21-21 0,22 0 15,-22 21-15,1-21 0,-1 21 0,-21 0 16,21-21-16,-20 0 0</inkml:trace>
  <inkml:trace contextRef="#ctx0" brushRef="#br0" timeOffset="78719.13">14605 6223 0,'0'0'0,"21"0"0,-21-21 0,0 0 0,21 0 16,-21-1-16,21 1 0,-21 0 16,0 0-16,0 0 0,0-22 15,0 22-15,0 0 0,0 0 16,-21 42-1,21 0 1,-21 0-16,21 22 0,0-22 0,0 21 16,-21 1-16,0-1 0,21 21 15,-21 1-15,-1-1 0,22 1 0,-21-1 16,0 1-16,0-1 0,0 1 16,-22 42-16,22-64 15,0 0-15,0 1 0,0-22 0,0 0 16,-1 0-16,1 0 0,0 1 0,0-22 15,0 0-15,0 0 16,21-22-16,-22 1 0,22 0 16,-21 0-16,21 0 0,0-22 0,0 1 15,0 0-15,0-1 0,0-20 16,0 21-16,21-43 0,1 43 16,-1 20-16,-21-20 0,21 21 15,0 21-15,0 0 16,0 21-16,1 0 15,-1 22-15,-21-1 0,21-21 16,0 21-16,-21 1 0,21-1 0,0 22 16,1-22-16,-1-21 15,-21 21-15,21-20 0,0-1 0,0-21 16,-21 21-16,21-21 0,1 0 0,-1 0 16,0 0-16,0 0 0,0 0 15,0 0-15,1 0 0,-1-21 0,0 0 16,0 21-16,0-43 0,22 22 0,-22 0 15,0-21-15,-21-1 0,21 1 16,0-43-16,-21 43 0,0 21 16,0-22-16,0 22 0,0 0 15,0 42 1,0 0-16,0 1 16,0-1-16,-21 21 0,21-21 15,-21 22-15,21-22 0,0 42 16,0-42-16,0 1 0,0-1 15,-21 0-15,21 0 0,0 0 16,0-42 15,21 21-31,-21-21 16,21-21-16,-21 20 0,0 1 0,0-21 16</inkml:trace>
  <inkml:trace contextRef="#ctx0" brushRef="#br0" timeOffset="78883.03">14944 6308 0,'0'0'0,"-22"-21"32,1 21-17,42 0 17,1 0-32,-1 21 15,0-21-15,0 0 0,0 0 16,0 0-16,1 21 0,20-21 0</inkml:trace>
  <inkml:trace contextRef="#ctx0" brushRef="#br0" timeOffset="79355.28">15452 6456 0,'-22'127'31,"1"-85"-31,21-21 0,-21 22 0,21-22 0,0 21 16,0 22-16,-21-43 16,21 0-16,0 21 0,-21-20 15,21-1-15,0 0 0,0 0 16,0-42 15,0 0-15,0 0-16,0-1 0,21-20 0,-21 0 15,21 21-15,0-22 0,0 1 16,22 0-16,-22-1 0,42-41 16,-41 41-16,41-20 15,-42 42-15,0-1 0,1 22 0,20 0 16,-21 0-16,0 0 0,0 22 16,1-1-16,-22 0 0,21 21 15,-21 1-15,0-1 0,0 0 0,0 1 16,0-1-16,0-21 0,0 21 0,0 1 15,0-22-15,0 0 0,0 0 16,0 22-16,0-22 0,0 0 16,0-42 15,0 0-31,0-1 16,21 1-16,0 0 0,0-21 0</inkml:trace>
  <inkml:trace contextRef="#ctx0" brushRef="#br0" timeOffset="79957.94">16298 6138 0,'0'0'0,"0"-42"0,0 21 15,0 0-15,0 42 32,0 0-32,0 0 0,0 22 0,0-22 15,0 21-15,0 22 0,0-22 16,0 21-16,-21-20 0,21 20 0,-21-20 15,0 41-15,21-41 0,0-1 16,-21-21-16,21 21 16,0-20-16,0-1 0,0 0 0,0 0 15,-22-21 17,22-21-17,0 0-15,0 0 0,0-1 0,0 1 16,0 0-16,0-21 0,0 21 15,22-22-15,-1 1 0,0 21 0,0-22 16,0 22-16,22 0 0,-22 0 16,0 0-16,0 0 0,0 21 0,0 0 15,1 0-15,-1 0 0,0 0 0,-21 21 32,-21 0-17,0 0-15,-1-21 16,-20 21-16,21-21 0,0 0 0,0 21 15,-1-21-15,1 0 0,21 22 0,-21-1 16,0 0-16,21 0 16,0 0-16,0 0 15,21 1-15,0-1 0,0 0 0,1 0 16,-1 0-16,21 0 0,-21 1 16,0-1-16,1 0 0,-1-21 0,0 21 15,0 0-15,0-21 0,0 21 16,1-21-16,-22 22 15,21-22-15,-21 21 16,21-21-16,0 0 16,0 0-1,0-21-15,1-1 16,-1 1-16,21 0 0</inkml:trace>
  <inkml:trace contextRef="#ctx0" brushRef="#br0" timeOffset="80250.77">17738 6244 0,'0'21'31,"0"1"-31,0-1 0,0 21 16,0 0-16,0 1 0,-22-1 15,1-21-15,21 22 0,-21-1 0,21-21 16,0 21-16,-21-20 0,21-1 0,-21 0 16,21 0-16,0 0 0,0 0 15,21-21 17,0 0-17,0-21-15,0 0 0,1 0 0,-1-21 16,21 20-16</inkml:trace>
  <inkml:trace contextRef="#ctx0" brushRef="#br0" timeOffset="80643.75">18246 6308 0,'0'0'0,"21"-21"15,0-1-15,0 22 0,0-21 0,-21 0 16,-21 21 0,0 0-1,0 0-15,0 0 0,-22 0 16,22 0-16,0 21 0,0 0 0,0-21 15,-1 22-15,22-1 0,-21-21 16,21 21-16,0 0 0,0 0 16,0 0-16,21-21 0,1 22 15,-1-22-15,21 21 0,-21 0 0,43 0 16,-43-21-16,21 21 0,-21-21 16,1 21-16,-1 1 0,0-22 15,0 21-15,0 0 0,-21 0 0,0 0 16,0 0-16,0 1 15,-42-1-15,21-21 0,0 21 16,-22-21-16,1 21 0,0-21 0,20 0 16,-20 21-16,21-21 15,0 0-15,0 0 0,-1 0 0,1 0 16,0 0-16,0 0 0,0 0 16,0 0-1,21-21-15,0 0 0,-22 21 16,22-21-16,-21-22 0,21 22 15,0 0-15</inkml:trace>
  <inkml:trace contextRef="#ctx0" brushRef="#br0" timeOffset="80982.82">17716 5884 0,'0'0'0,"-42"0"0,21 22 0,0-22 16,21 21-16,-21-21 0,21 21 0,0 0 16,0 0-16,0 0 15,21-21-15,0 0 16,0 0-16,43 0 16,-43 0-16,21 0 0,-21 0 15,0-21-15,-21 0 0,0 0 16,0 0-1,0 0-15,0-1 0,-21 22 0,0-21 16,0 21-16,0 0 0,-22 0 0,22 0 16,0 0-16,0 21 15,0 1-15,0-22 0,21 21 0,0 0 16,-22 0-16,1 0 16,21 0-16</inkml:trace>
  <inkml:trace contextRef="#ctx0" brushRef="#br0" timeOffset="81501.89">19812 6011 0,'0'0'0,"0"-21"0,0 0 16,0 0-16,0 0 15,-21 21-15,0 0 16,-1 21-16,1 0 0,21 0 16,-21 22-16,0-1 15,0 0-15,0 1 0,21-1 0,-22 0 0,1 22 16,0-22-16,21 22 15,-21-1-15,0-21 0,21 1 0,-21 20 16,21-20-16,0-22 0,0 21 0,-22-21 16,22 0-16,0 1 0,0-1 15,22-21 1,-1 0 0,0 0-16,0-21 0,-21-1 0,21 1 15,-21-21-15,21 21 0,-21-22 0,0 22 16</inkml:trace>
  <inkml:trace contextRef="#ctx0" brushRef="#br0" timeOffset="82391.13">19304 6371 0,'-42'0'0,"20"0"0,86 0 0,-149 0 0,64 0 16,21 21-16,0 1 16,21-22-1,0 0-15,22 0 0,-1 0 16,0 0-16,1 0 0,20 0 0,-20-22 15,20 1-15,1 21 0,-1-21 16,1 21-16,-22-21 0,21 0 0,-20 21 16,-1-21-16,0 21 0,22 0 15,-43 0-15,0 0 0,-21 21 32,-21 0-32,0 0 15,0 0-15,21 22 0,-21-22 0,-1 21 16,1 0-16,0-20 0,0 20 0,21 0 15,0-21-15,-21 22 0,21-22 16,0 0-16,0 0 0,0 0 0,0 1 16,0-1-16,0 0 15,21-21-15,0 0 0,0 0 16,22 0-16,-22 0 0,0 0 0,21-21 16,1 21-16,-22-21 0,21-1 15,-21 1-15,22 0 0,-22 0 16,0-21-16,0 20 0,-21-20 0,0 0 15,0-1-15,-21-20 16,0 42-16,-22-22 0,1 22 0,21 21 16,-21-21-16,-1 21 0,-20 0 15,42 0-15,-1 0 0,44 0 32,20 0-17,-21 0-15,21 0 0,1 0 0,-1-21 16,22 21-16,-22-21 0,21 21 15,43 0-15,-42-21 0,-1 21 16,22 0-16,-43 0 16,-21-22-16,1 22 0,-1 0 15,-21 22 1,0-1-16,-21-21 16,-1 42-16,1-21 0,0 0 0,0 22 15,0-1-15,-22-21 0,22 22 16,0-22-16,0 63 15,21-41-15,0-22 0,0 0 16,0 0-16,0 0 0,21-21 16,0 0-16,0 0 0,1 0 0,-1 0 15,21 0-15,-21 0 0,22 0 16,-22 0-16,21-21 0,-21 0 16,22 0-16,-22 0 0,21 0 0,-21-1 15,0 1-15,1-21 0,-1 0 16,21-43-16,-42 64 0,0-22 15,0-20-15,0 42 16,0 0-16,-21-1 0,0 22 0,-22 0 16,22-21-16,-21 21 0,0 0 0,-1 0 15,1 0-15,21 0 0,-22 0 16,22 0-16,0 21 0,21 1 16,42-22 15,-20 0-31,-1 0 0,21 0 0,-21 0 15,22 0-15</inkml:trace>
  <inkml:trace contextRef="#ctx0" brushRef="#br0" timeOffset="82970.23">21823 5800 0,'0'0'16,"-21"0"-16,-1 0 0,1 0 15,0 0-15,0 0 0,0 0 0,0 21 16,-1 0-16,22 0 16,0 22-16,0-1 0,-21-21 0,21 21 0,0 1 15,0-1-15,0 0 16,0 1-16,0-1 0,0 0 0,0 22 16,0-22-16,0 1 0,0-1 0,-21-21 15,21 21-15,0 1 16,0-22-16,0 0 0,0 0 0,0 22 15,0-22-15,-21-21 16,0 0 0,21-21-16,0-22 15,0 22 1,0 0-16,0 0 0,21-22 0,0 1 16,0 21-16,22-21 0,-22 20 0,0 1 15,21 0-15,-21 0 0,22 0 16,-1 0-16,0-1 0,-20 22 0,20 0 15,0 0-15,-21 0 0,22 0 16,-1 0-16,-21 0 0,0 22 16,1-1-16,-22 0 0,21 0 15,-21 21-15,0-20 0,0 20 0,0-21 16,-21 21-16,-22-20 16,22-1-16,-21 0 0,-43 21 0,43-21 15,-1 1-15,1-1 0,0-21 16,-1 21-16,1-21 0,21 0 15,0 0-15,0 0 0,-22 0 16,22 0-16,21-21 16,21 0-1,0 21-15,1-22 0,-1 1 16,21 21-16,-21-21 0,0 0 16</inkml:trace>
  <inkml:trace contextRef="#ctx0" brushRef="#br0" timeOffset="83215.36">22415 6287 0,'0'-22'0,"0"44"0,22-65 0,-22 64 47,0 1-47,0-1 15,0 0-15,0 21 0,-22-21 0,22 22 16,-21-22-16,21 0 0,0 21 0,0-20 15,-21-1-15,21 0 0,-21 0 16,21 0-16,0 0 16,21-42-1,0 0 1,-21 0-16,21 0 0,1 0 16</inkml:trace>
  <inkml:trace contextRef="#ctx0" brushRef="#br0" timeOffset="83566.67">22500 5863 0,'0'0'0,"-21"0"0,0 0 15,-22 0-15,22 21 0,0 1 16,0-22-16,-21 42 0,42-21 16,0 0-16,0 0 0,0 1 15,21-1-15,0-21 16,0 0-16,0 0 0,22 0 15,-22 0-15,0 0 0,21 0 16,-21 0-16,1-21 0,-1-1 0,21 1 16,-42 0-16,0 0 0,0 0 15,0 0-15,0-22 0,-21 22 16,0 0-16,0 0 0,-22 21 16,22 0-16,0 0 0,-21 0 15,20 21-15,1 0 0,0 0 16,0 0-16,0 1 15,21-1-15,0 21 0,-21-21 0,21 0 0,-22 1 16,22 41-16,0-42 16,22 0-16,-1 1 15,0-22-15,0 21 0</inkml:trace>
  <inkml:trace contextRef="#ctx0" brushRef="#br0" timeOffset="84499.71">23389 6265 0,'21'0'0,"-42"0"0,42-21 0,-21 0 15,0 0-15,-21 0 16,0 21-16,0 0 0,0-21 16,-1 21-16,-20 0 0,21 0 15,0 0-15,-22 0 0,22 0 16,-21 21-16,21 0 0,-22 0 0,22 0 15,-21 0-15,21 1 0,-22-1 16,22 21-16,0-21 0,21 0 0,0 22 16,0-1-16,0-21 15,21 0-15,0-21 0,1 22 0,20-22 16,-21 0-16,64 0 0,-64 0 16,21 0-16,1 0 0,-22-22 15,0 1-15,21 0 0,-21 21 16,1-21-16,-1-21 0,0 20 15,0 1-15,0 0 0,0 0 0,-21 0 16,0 0-16,22-1 0,-22 1 0,21 21 16,-21-21-16,0 42 31,0 0-15,0 22-16,0-22 0,-21 0 15,-1 21-15,1-20 0,21 20 16,-21 21-16,0-20 0,0-1 0,21 22 15,0-1-15,0-21 0,0 22 16,0-1-16,0 1 0,0-1 0,21 22 16,0 63-16,0-63 15,0-22-15,1 86 0,-1-86 16,0 1-16,0-1 0,-21 22 16,0-22-16,21 1 0,-21-1 15,0 1-15,0-22 0,0 85 16,0-85-16,0 1 0,0-1 15,0 0-15,-21 1 0,21-1 0,0 0 0,-21-20 16,0-1-16,0 0 0,21 0 0,0 0 16,-22 0-16,1-21 0,0 0 15,0 0-15,0 0 0,0 0 16,-1-21-16,1 0 16,21 0-16,-21-21 0,0 20 15,21-20-15,-21 0 0,0-22 16,-22-63-16,22 64 0,0-22 15,-21 0-15,20 1 0,1-1 0,0-21 16,0 22-16,0-1 0,21-21 16,0 21-16,0 22 0,0-22 0,21 22 15,0-1-15,-21 22 0,21-22 16,22 22-16,-1-21 0,-21 20 16,0 22-16,22 0 0,-22 0 15,0 0-15,42-22 16,-41 43-16,-1-21 0,0 21 0,-21-21 15,21 21-15,0 0 16,-21-21-16,0 0 31,21 21-15,-21 21 0,0 0-1,0 0-15,-21-21 0,0 21 16</inkml:trace>
  <inkml:trace contextRef="#ctx0" brushRef="#br0" timeOffset="118400.52">1037 8932 0,'0'-21'0,"0"42"0,0-63 16,21 21-16,-21 0 0,0 0 15,21 21-15,-21-22 0,22 1 16,-22 0-16,21 0 16,0 0-16,0 21 0,-21-21 15,21-1-15,0 1 0,1 21 16,-22-21-16,42 0 0,-21 21 15,-21-21 1,0 42 15,0 0-31,-21 0 0,0 22 16,-22-22-16,22 21 0,-21 22 16,0-22-16,20 21 0,-20-20 15,0 20-15,-1-20 0,1 20 0,0 1 0,21-22 16,-22 0-16,1 1 0,-22-1 15,22 0-15,0 22 0,-1-43 16,1 21-16,0 1 0,-1-1 0,-20 43 16,21-64-1,-22 42-15,22-42 0,21 1 16,-1-1-16,1 0 0,21 0 16,-21-21-16,21-21 31,0 0-16,21 0-15,0-1 16,1 1-16,-1 21 16,0-21-16,0 21 0,0-21 15,22 21-15,-22-21 0,0 21 0,21 0 16,1 0-16,-1 0 0,43 0 16,-43 0-16,0 0 15,1 21-15,-1 0 0,21 0 0,22 22 16,-43-22-16,43 21 15,-64-21-15,22 0 0,20 1 16,-21-1-16,-20 0 16,-1 0-16,0-21 0,0 21 0,-21 0 15,21-21-15,-21 22 16,21-22-16,-21-22 31,22 1-15,-22 0-16,21-21 15,-21 21-15,0-1 0</inkml:trace>
  <inkml:trace contextRef="#ctx0" brushRef="#br0" timeOffset="119125.85">2201 9271 0,'0'0'0,"43"-42"32,-43 21-32,0-1 0,21 22 15,-21-21-15,21 0 0,-21 0 0,0 0 16,0 0-16,0-1 0,0 1 15,0 0-15,0-21 0,0 21 16,-21-1-16,0 1 0,-1 0 16,1 21-16,-21-42 15,21 42-15,0 0 0,-1 0 16,1 0-16,0 0 0,-21 21 16,42 0-16,-21 0 15,-1 0-15,1 22 0,0-1 0,0 43 16,0-43-16,21 22 15,0-22-15,-21 0 0,21 22 0,-22 20 16,22-41-16,0-1 16,0-21-16,0 22 0,0-22 0,0 42 15,0-42-15,0 1 16,22-22-16,-1 21 0,0-21 16,0 0-16,0 0 15,0-21-15,1 21 0,-1-22 0,0 1 16,0-21-16,0 21 0,22-22 0,-22 22 15,21-63 1,-21 41-16,0 22 0,1-21 16,-22-1-16,0 1 0,21 0 15,-21 21-15,0-22 0,21-20 16,-21 84 0,0 0-1,0 21-15,0-20 0,21-1 16,-21 21-16,21-21 0,-21 22 0,21-22 15,-21 21-15,0-21 0,22 43 16,-1-22-16,0-21 16,0 43-16,0-43 0,0 0 15,1-21-15,-1 21 0,0 0 16,42-21-16,-41 0 0,-1 0 16,0 0-16,0-21 0,21 21 15,1-63-15,-22 42 0,0-22 16</inkml:trace>
  <inkml:trace contextRef="#ctx0" brushRef="#br0" timeOffset="119621.7">2963 8488 0,'0'0'15,"-21"0"-15,0 0 16,21 21-16,0 0 16,0 0-16,0 1 0,0-1 15,21 21-15,0-21 0,0 22 0,1-1 16,-1 0-16,0-21 0,21 22 16,22 20-16,-22-20 15,0-22-15,64 42 0,-42-42 0,-22 1 16,22-22-16,-1 21 15,-21-21-15,64 21 16,-21-21-16,-43 0 0,-21 0 0,1 0 16,-1 0-16,0 0 15,0 0-15,-21 21 16,0 0-16,-21 0 16,-21 1-16,20-1 0,-20 0 15,21 0-15,-21 0 0,-1 0 0,1 1 16,0 20-16,-1-21 0,1 21 15,-22 1-15,22-1 0,0 0 16,-1 1-16,22-1 0,-21 0 0,-22 43 16,22-43-16,21 1 15,0-22-15,0 21 0,-1-21 0,1 22 16,21-22-16,0 0 0,0 0 16,0 0-16,0-42 15,0 0 1</inkml:trace>
  <inkml:trace contextRef="#ctx0" brushRef="#br0" timeOffset="121499.79">4953 9102 0,'0'-21'110,"21"21"-110,0-22 15,0 22-15,-21-21 0,22 21 0,20-42 16,-21 21-16,0 0 16,0-1-16,1 1 0,-1-21 0,21-22 15,0 22 1,-20 21-16,-1-21 0,-21 20 0,0 1 16,21-21-16,-21 21 0,0 0 0,0-1 15,0 1-15,0 0 0,-21 0 16,0 0-16,21 0 0,-22-1 0,22 1 15,-21 21-15,0 0 16,0 21 0,21 1-1,0 20-15,-21-21 0,21 21 0,0 1 16,0 20-16,0 1 0,0 84 16,0-63-16,-21-1 0,21 64 15,0-63-15,0 21 0,-22-21 16,22 20-16,0 1 0,0 85 15,0-107-15,0 22 0,0 85 16,-21-85-16,21-22 16,0 1-16,0 0 0,0-22 0,0 1 15,0 41-15,0-41 0,21-22 16,1 1-16,-22-22 0,21 0 16,21 0-16,-21 0 0,0-21 0,22 0 15,-1 0-15,0 0 0,1-21 0,-1 0 16,0-21-16,1 20 0,-1-20 15,0-21-15,1 20 0,-1-20 16,0-22-16,1-63 0,-22 84 16,-21-20-16,0 20 0,0 1 15,-42-22-15,20 0 0,-62-63 16,41 85-16,-20-1 0,-43-63 16,64 85-16,-43-43 15,43 64-15,-1 0 0,22 0 16,0 0-16,0-1 15,21 1 1,0 0-16,21 21 16,21-21-16,1 0 0,-1 0 0,22-1 15,-1-20-15,1 21 0,20-21 0,43-22 16,-63 43-16,20-43 16,-41 22-16,-22 21 0,0-21 15,0 20-15,0 1 0,-21 0 16,0 0-16,0 0 0,0 42 31,0 0-31,0 0 16,0 22-16,0-22 0,0 21 0,0 0 15,0 1-15,0 41 16,0-41-16,0-1 0,0 0 0,0-20 16,22 20-16,-1-21 0,0 0 15,0 0-15,0 1 0,0-1 0,1 0 16,-1-21-16,0 0 0,0 0 0,21 0 15,1 0-15,-22-21 0,21 0 16,-21-1-16,22 1 0,-22 0 0,21 0 16,-21-21-16,1-1 0,-22 1 15,0 0-15,0-1 0,0 1 0,-22-22 16,1 22-16,-21-21 0,0 20 16,-43-41-16,43 62 0,-1 1 15,1 0-15,0 21 0,-1 0 0,22 0 16,-21 21-16,21 0 15,-1 1-15,-20 83 16,42-62-16,0-22 0,0 21 16,0 1-16,0-22 0,42 42 15,-20-42-15,-1 1 0,0-1 16,0-21-16,21 0 0,1 0 0,-22 0 16,42 0-16,-20 0 0,-1 0 0,0-21 15,22-1-15,-22 22 0</inkml:trace>
  <inkml:trace contextRef="#ctx0" brushRef="#br0" timeOffset="121900.26">6900 9059 0,'0'0'0,"0"-21"0,0 0 15,0 0 1,0 0-16,-21 0 0,21-1 16,0 1-16,0 0 0,0 0 15,21 21-15,0 0 16,1-21-16,-1 21 0,21 0 0,-21 0 15,22 0-15,-22 21 0,21 0 16,0 0-16,1 43 0,-1-43 16,-21 21-16,0-21 0,1 22 15,-1-1-15,-21 22 16,0-43-16,0 0 0,0 21 0,0-21 16,0 22-1,0-64 16,0-1-31,0 1 0,0 0 16,0-21-16,0 21 0,0-22 0,0 1 16,21-43-16,-21 43 15,21 0-15,0-1 0,0 1 0,1 21 16,-1 0-16,0-1 0,0 1 16,43 0-16,-22 21 0,-21 0 15,43 0-15,-22 0 0,0 21 16,1 0-16,-22 1 0,21-1 15,0 0-15,1 0 0</inkml:trace>
  <inkml:trace contextRef="#ctx0" brushRef="#br0" timeOffset="122612.5">8509 8954 0,'21'-43'0,"-42"86"0,63-107 15,-21 43-15,1-21 0,-22 20 16,0-20-16,0 21 0,0-21 0,0 20 15,-22 1-15,1 0 0,0 0 0,0 0 16,0 21-16,0 0 16,-22 0-16,22 0 0,0 0 0,0 21 0,0 0 15,-1 0-15,1 22 0,0-22 16,0 21-16,0 0 0,0 1 16,21-1-16,0 22 0,-22-43 0,22 21 15,0 0-15,0 1 0,0-22 16,0 0-16,0 0 0,0 0 0,22 1 15,-1-22-15,0 0 0,21 0 16,-21 0-16,1 0 16,20-22-16,-21 1 0,21 0 0,-20 0 15,-1 0-15,0-22 0,0 22 16,0 0-16,0-21 0,-21 21 0,0-43 16,0 43-16,0 0 0,0 0 15,22 21 1,-22 21-1,0 0-15,0 0 0,0 0 16,21 22-16,-21-22 0,0 21 0,0 22 16,21-22-16,-21 0 0,21 1 0,0 20 15,-21-21-15,0 22 0,0-1 16,21 1-16,-21-1 0,0 22 0,22-21 16,-22 84-16,0-64 15,0 1-15,21-21 0,-21 20 0,21 1 16,-21 84-16,0-84 0,0 0 15,0-22-15,0 22 0,0-22 16,0-20-16,0 20 0,0-21 0,0 1 16,0-1-16,0-21 0,0 0 15,0 1-15,0-1 0,-21-21 16,0 0-16,21-21 0,-64-43 16,43 43-16,-21-21 0,-43-43 15,43 43-15,-1-22 0,22 1 16,-21 20-16,-1-20 0,22-1 0,0 1 15,0 20-15,21-20 0,0 21 16,0-1-16,0 1 0,0 0 0,0-64 16,0 63-16,0-20 0,21-64 15,0 63-15,0 1 16,43-85-16,-43 84 16,21 1-16,1 20 0,20-20 0,-20 21 15,20-1-15</inkml:trace>
  <inkml:trace contextRef="#ctx0" brushRef="#br0" timeOffset="123027.34">9229 8890 0,'21'-42'0,"-42"84"0,42-105 16,-21 20-16,0 22 0,0 0 0,0 0 15,-21 21-15,-1 0 16,1 0-16,0 0 16,0 0-16,0 21 0,0 21 0,-1-21 15,1 22-15,21-1 0,-21 22 0,0-22 16,21 0-16,-21 22 0,21-22 15,0 0-15,0-20 0,0 20 0,21-21 16,0 21-16,0-20 0,22-22 16,-22 21-16,0-21 0,21 0 0,-21 0 15,43 0-15,-22 0 0,-21-21 16,22 21-16,-22-22 0,0 1 16,21-42-16,-42 20 15,0-105-15,0 106 16,0-22-16,-21 22 0,0 0 15,0-1-15,0 1 0,-43 0 16,43 21-16,-21 21 0,21 0 0,-1 0 16,1 0-16,0 21 15,0 0-15,0 0 0,0 64 16,21-43-16,0 0 0,0-20 16,0 20-16,21-21 0,0 0 0,0 0 15,0 1-15,22-22 0,20 0 16,-42 0-16,22 0 0,-22-22 15,21 1-15,0 0 0,1 0 16</inkml:trace>
  <inkml:trace contextRef="#ctx0" brushRef="#br0" timeOffset="123263.2">9969 8488 0,'22'-42'16,"-44"84"-16,44-106 0,-22 86 15,0-1-15,0 21 16,-22-21-16,22 22 0,-21-1 15,0 21-15,0-20 0,21 20 0,-21 1 16,0-1-16,-1 1 16,22-22-16,0 22 0,0 20 15,0-63-15,0 22 0,0-22 0,22 0 16,-1 0-16,0-21 0,21 0 16,-21 0-16,1 0 0,20 0 0,0 0 15,-21 0-15,22-21 0,-22 0 0,42-43 16,-63 43-16,22-21 15</inkml:trace>
  <inkml:trace contextRef="#ctx0" brushRef="#br0" timeOffset="123423.24">9842 8784 0,'0'0'0,"-42"0"0,21 0 0,0 0 16,-22 21-16,65-21 31,-1 0-31,21 0 0,-21 0 0,22-21 15,-1 21-15,0-21 0,1 21 16,20-21-16,-42 0 0,22 21 16,-1-21-16</inkml:trace>
  <inkml:trace contextRef="#ctx0" brushRef="#br0" timeOffset="123833.65">12171 8869 0,'0'0'0,"-21"0"0,-1 0 16,22-21-16,-21 21 0,21-21 15,-21-1-15,21 1 0,-21 0 0,0 0 16,0 0-16,-22-22 0,43 22 15,-21 21-15,21 21 32,0 22-32,21-1 0,0 22 15,1-1-15,-1 22 0,0-22 16,0 22-16,0 0 0,-21-1 0,21 107 16,1-85-16,-22-22 15,0 22-15,0-21 0,0 84 16,0-84-16,0-1 0,0 1 0,-43 42 15,43-63-15,-21-1 0,0-21 16,21-20-16,0 20 0,-21-21 16,21-42-1,0 0-15,0-22 0,0 1 0,0-21 16,0-1-16</inkml:trace>
  <inkml:trace contextRef="#ctx0" brushRef="#br0" timeOffset="124154.05">12065 8573 0,'0'0'0,"0"-22"0,0-20 15,-21 21-15,21 0 0,0 0 16,0-1-16,21 22 0,21 0 0,-21-21 16,22 21-16,20 0 15,-20 0-15,-1 0 0,21 21 0,-20-21 16,-1 22-16,0-1 0,1 21 15,-22-21-15,21 22 0,-42 20 16,0-21-16,0 22 0,-21-22 16,0 1-16,-21-1 0,-1 0 0,-20 22 15,20-43-15,1 0 16,21 0-16,0 0 0,0-21 16,-1 0-16,22 22 0,22-44 31,-1 22-31,21-21 0,-21 0 15,22 0-15,41 0 0,-41 0 16</inkml:trace>
  <inkml:trace contextRef="#ctx0" brushRef="#br0" timeOffset="124623.4">13398 8615 0,'0'0'0,"0"-21"15,22 0-15,-22-1 0,0 1 16,0 0-16,0 0 0,-22 0 15,1 0-15,0 21 0,0 0 0,0 0 16,0 0-16,-1 0 0,-20 0 16,0 21-16,21 0 0,-1 0 15,1 21-15,0-20 0,0 20 16,21 0-16,-21 1 0,21-1 16,-21 0-16,21 64 0,0-64 0,0 1 15,0-22-15,0 21 16,0-21-16,0 22 0,0-22 0,21-21 15,0 0-15,21 0 16,-21 0-16,22-21 0,-1 0 16,-21-1-16,22 1 0,-22-21 15,21 0-15,-21-1 0,22-63 16,-43 64-16,0 0 0,21-22 16,-21 22-16,0 21 0,0 0 15,0 42 1,0 0-16,0 0 0,0 0 15,0 22-15,-21-1 0,21 0 16,0 1-16,0 20 0,0-21 16,0 1-16,0-1 0,0-21 0,0 22 15,0-22-15,0 0 0,0 0 16,21 0-16,0-21 0,0 0 16,21 0-16,-20 0 0,20 0 0,-21-21 15,21 0-15,1 0 0,-1 0 16</inkml:trace>
  <inkml:trace contextRef="#ctx0" brushRef="#br0" timeOffset="124991.88">14266 8530 0,'0'0'0,"21"-21"0,1 0 15,-22 0-15,0 0 0,-22 21 16,-20 0 0,0 0-16,-1 0 0,1 21 15,0-21-15,-1 21 0,1 0 16,0 0-16,-1 0 0,22 22 0,0-1 15,21-21-15,0 0 0,0 1 16,0-1-16,21 0 0,43 21 16,-43-21-16,21-21 0,1 22 15,-1-1-15,0-21 0,43 42 16,-64-42-16,21 21 0,-20-21 16,20 43-16,-21-43 15,-21 21-15,0 0 0,-21-21 16,-21 21-16,20-21 0,-20 0 15,-21 21-15,20-21 0,-20 0 16,20 0-16,-20 0 0,21 0 0,-1 0 16,1 0-16,-22 0 15,64-21 17,22 21-32,20-21 0,0 0 15,1 0-15,-1-1 0</inkml:trace>
  <inkml:trace contextRef="#ctx0" brushRef="#br0" timeOffset="125378.82">14668 8678 0,'43'-21'0,"-86"42"0,128-63 0,-43 21 15,22-43-15,-43 43 16,0 0-16,0 0 0,1 21 0,-22-21 16,0 0-16,-22 21 15,1 0 1,0 0-16,-21 0 0,21 21 0,-1 0 15,-20 0-15,21 0 0,0 0 0,0 1 16,-1 20-16,22-21 16,0 0-16,0 0 15,22 1-15,-1-1 0,0 0 0,21-21 16,-21 21-16,22 0 0,41 0 16,-62 1-16,20-1 15,0-21-15,-21 21 0,22 21 16,-43-21-16,0 1 0,-43 20 15,22-21-15,-21 0 16,0 0-16,-1-21 0,1 22 0,-22-1 16,22-21-16,0 21 0,21-21 15,-1 0-15,1 0 0,0 0 16,21-21 0,0 0-16,21-1 0,0-20 15,1 21-15,20-21 16,-21-1-16</inkml:trace>
  <inkml:trace contextRef="#ctx0" brushRef="#br0" timeOffset="125954.39">15536 8488 0,'0'0'0,"21"-21"0,1 21 16,-44 21 15,1 0-31,0 0 0,21 22 16,-21-22-16,0 21 0,21-21 0,-21 22 15,-1-1-15,22 0 16,-21 43-16,21-64 0,-21 21 0,21-20 16,0-1-16,0 21 15,0-21-15,21-21 16,0 0-16,1 0 0,-1 0 16,21-21-16,-21 0 0,22 0 15,-22 0-15,21-1 0,-21-20 0,22 0 16,-1-43-16,-21 64 15,0-21-15,22-22 0,-43 43 16,0 0-16,21 21 0,-21 21 31,0 0-31,-21 0 16,21 0-16,-22 1 16,22 20-16,0 0 0,-21-21 0,21 22 15,-21-22-15,21 21 0,0-21 0,0 1 16,0-1-16,0 0 0,0 0 15,21-21-15,0 0 0,22 0 0,-22 0 16,21 0-16,-21 0 0,22-21 16,-1 0-16,0 0 0,1-1 0,41-62 15,-62 41-15,20 1 0,-21 0 16,0-1-16,0-20 16,-21 21-16,0-1 0,0 1 0,0 0 0,-21 20 15,0-20-15,0 21 0,0 0 16,0 21-16,-22 0 0,22 0 15,0 0-15,-21 0 0,20 0 16,1 21-16,21 0 0,0 0 16,0 0-16,0 1 0,0-1 15,21 0-15,1-21 0,-1 0 16</inkml:trace>
  <inkml:trace contextRef="#ctx0" brushRef="#br0" timeOffset="126366.7">16891 8361 0,'0'0'0,"0"-21"0,-21 21 16,0 0-1,-1 0-15,1 21 0,0 0 16,0-21-16,0 42 0,0-20 0,-1-1 16,-20 21-16,42 0 15,-42 1-15,42-1 0,0-21 16,0 0-16,0 22 0,0-22 0,0 0 15,0 21-15,0-20 0,0-1 16,0 0-16,42 0 16,0 0-16,-20-21 0,20 0 0,-21 0 15,21 0-15,22-21 16,-22 0-16,-21 0 0,22-22 0,-22 22 16,0-21-16,21 21 0,-20-22 15,-22 1-15,0 0 0,0-85 16,0 84-16,-22 22 0,1-21 15,0 21-15,0 0 0,-43 21 16,43 0-16,-21 0 0,21 0 16,-22 21-16,22 0 0,-21 0 15,21 0-15,0 0 16,21 1-16,0 20 0,0-21 0,21 0 16,0-21-16,0 0 15,0 0-15,0 0 0</inkml:trace>
  <inkml:trace contextRef="#ctx0" brushRef="#br0" timeOffset="126786.33">17314 8424 0,'0'0'16,"0"-21"-16,0 0 0,0 0 16,0 0-16,0 0 0,21-1 15,1 22-15,20 0 0,0 0 16,-21 0-16,43 0 0,-22 0 0,22 0 15,-22 0-15,22 22 16,20 20-16,-41 0 0,-22-21 16,21 43-16,-21-43 0,-21 0 15,0 22-15,0-22 0,0 0 16,0 21-16,0-21 0,-21 1 0,0 20 16,21-21-16,-21 0 0,21 0 15,-21-21-15,21 22 0,-22-22 0,22-22 31,0 1-31,0 0 0,0 0 16,0 0-16,0 0 0,0-1 0,0 1 16,22-42-16,-1 42 15,-21-22-15,21 22 0,0-21 16,-21 21-16,42-43 16,-20 43-16,-1 0 0,0 21 15,0 0-15,0 0 16,0 0-16,-21 21 15,22 0-15,-1 0 0,21 0 16,-21-21-16</inkml:trace>
  <inkml:trace contextRef="#ctx0" brushRef="#br0" timeOffset="127359.97">18859 8551 0,'0'0'0,"0"-21"0,22 0 0,-22 0 0,0 0 15,21 0-15,-21-1 0,0 1 16,0-21-16,0 21 0,0 0 16,0-1-16,0 1 0,-21 0 0,-1 21 15,1 0-15,0-21 0,0 21 16,0 0-16,0 0 0,-22 21 0,22 0 16,-21 0-16,-1 1 0,1-1 15,0 21-15,-1-21 0,1 22 0,21-22 16,-21 21-16,20-21 0,-20 43 15,42-22-15,0 22 16,0-43-16,0 21 0,0 22 16,0-43-16,21 0 15,0-21-15,1 0 16,-1 0-16,21 0 0,-21 0 0,0-21 16,22 21-16,-22-21 0,21-1 15,85-83-15,-106 62 16,22 1-16,-1 0 0,0-22 0,-20 22 15,-1-22-15,21-20 0,-21 20 16,0 1-16,22-86 0,-22 107 16,-21-21-16,21 20 0,0 22 15,-21-21-15,0 21 0,0-1 16,0 44 0,0-1-16,0 0 15,0 21-15,0 22 0,0-1 0,0 1 16,0 20-16,0-20 0,0 84 15,0-84-15,0-22 0,0 85 16,0-85-16,0 1 16,0-1-16,0 0 0,21-21 0,1 43 15,-1-43-15,0 0 0,21-21 16,-21 0-16,1 0 16,20 0-16,-21 0 0,21-21 0,-20 0 15</inkml:trace>
  <inkml:trace contextRef="#ctx0" brushRef="#br0" timeOffset="128137.56">20680 8170 0,'0'0'0,"21"0"0,0 0 15,0 0-15,0 0 16,1 0-16,-1 22 0,-21-1 15,0 0-15,0 21 0,0-21 16,-43 22-16,1-22 0,0 21 16,-22 1-16,1-1 0,-1-21 0,-20 21 15,20 1-15,-84 20 16,84-42-16,1 22 0,-1-1 16,22-21-16,21 0 0,0-21 15,21 22-15,21-1 16,0-21-1,21 0-15,-20 0 0,20 0 0,21 21 16,-20-21-16,20 0 0,1 0 0,-1 0 16,1 0-16,-1 0 15,1 0-15,-1 0 0,-20 0 0,20 0 16,-21-21-16,1 21 0,-22-21 16,0 21-16,0-22 0,0 1 0,1 21 15,-1-42-15,-21 21 0,0-22 16,0 22-16,21 0 0,-21 0 15</inkml:trace>
  <inkml:trace contextRef="#ctx0" brushRef="#br0" timeOffset="128449.7">21484 7874 0,'21'-21'0,"-42"42"0,63-63 15,-42 21-15,22-1 0,-22 1 0,0 0 16,0 42-1,0 22-15,0-22 16,-22 42-16,1-20 0,0 20 16,-21 22-16,21-22 0,-22 22 0,-41 84 15,41-84-15,-20 0 0,20-1 16,-20 22-16,-1-21 0,22-1 16,-21 1-16,20 0 0,-20-22 15,20 1-15,22-1 0,-21 1 0,21-22 16,0 43-16,21-43 15,0-21-15,0 22 0,21-43 16,0 0 0,0 0-16,21-22 0,-20 1 15,20 0-15,0-21 0,1-1 0,20 22 0</inkml:trace>
  <inkml:trace contextRef="#ctx0" brushRef="#br0" timeOffset="128919.92">22056 8615 0,'0'0'0,"21"-21"0,0 0 0,21-43 16,-42 43-1,0 0-15,0-22 0,0 22 0,0 0 16,-21-21-16,0 21 0,0-1 16,-22 22-16,-84 43 15,85-22 1,0 0-16,-64 43 0,64-22 15,-64 64-15,85-64 16,-1-21-16,1 22 16,21-1-16,0-21 0,0 21 0,0-20 15,0-1-15,21 0 0,1-21 16,-1 0-16,0 0 0,21 0 16,1 0-16,-22 0 0,85-42 15,-64 20-15,0 1 0,43-63 16,-64 62-16,21-20 0,1-43 15,-22 43-15,0 21 16,-21 0-16,21 0 0,-21-1 0,0 1 16,0 42-16,0 1 15,0-1-15,0 0 0,0 0 16,0 21-16,0-20 0,0 20 0,0-21 16,0 21-16,0 1 0,0-22 15,0 42-15,0-41 0,21-1 16,1 0-1,20 0-15,-21-21 16,0 0-16,22-21 0,-22 0 0,0 0 16</inkml:trace>
  <inkml:trace contextRef="#ctx0" brushRef="#br0" timeOffset="129334.69">22754 8043 0,'-21'-21'15,"42"42"-15,-63-42 0,21 0 0,-1 21 16,1-21-16,0 21 0,21 21 31,0 0-31,0 0 0,0 22 16,21-22-16,0 0 0,1 21 0,20-20 16,0 20-16,1-21 0,-1 21 0,0-20 15,1-1-15,20 21 0,-21-21 16,1-21-16,-1 21 0,-21 1 0,22-22 15,-1 0-15,-21 21 0,0-21 16,22 0-16,-22 0 0,0 0 0,-42 0 47,0 21-47,-22 0 0,22 0 16,-21 0-16,-1 1 0,-20 20 15,21 0-15,-22 1 0,22-1 0,-22 0 16,1 1-16,20-1 0,-41 43 15,41-43-15,1-21 0,0 0 16,21 22-16,-1-22 0,-20-21 0,21 21 16,0 0-16,0 0 0,-1-21 15,1 0-15,0 21 0,0-21 16,0 0-16,0 0 0,-1 0 0</inkml:trace>
  <inkml:trace contextRef="#ctx0" brushRef="#br0" timeOffset="133496.48">5524 9927 0,'-21'0'0,"42"0"0,-63 0 15,21 0-15,0 0 32,0 0-32,-1 0 15,1 0 1,0 0 0,63 0 77,-20 0-93,20 0 0,-21 0 16,43 0-16,-22 0 0,21 0 16,1 0-16,-22 0 0,43 0 0,-22 0 15,64-21-15,-63 21 16,84 0-16,-42-21 0,-21 21 15,20 0-15,1-21 0,21 21 16,85-21-16,-85-1 0,-21 22 16,42-21-16,-21 21 0,21-21 15,0 21-15,127-21 16,-148 0-16,0 21 0,0-21 16,-21 21-16,0-22 0,-21 22 0,-1-21 15,1 21-15,-21 0 0,-1-21 16,-21 21-16,1 0 0,-1 0 0,-21-21 15,0 21-15,1 0 0,-22-21 16,0 0 15,0-1 126,0 1-157,-22 21 15,1 0-15</inkml:trace>
  <inkml:trace contextRef="#ctx0" brushRef="#br0" timeOffset="134879.19">12975 9377 0,'0'0'0,"-21"0"0,0 0 0,0 0 16,-1 0-16,1 0 16,0 0-16,0 0 0,0 0 15,0 0-15,-1 0 16,1 0-16,0 0 0,0 21 0,0-21 16,0 0-16,-1 21 15,22 0 32,22-21-31,-1 0-1,0 0-15,21 0 0,1 0 16,-1 0-16,21 0 0,86 0 0,-65 0 16,22 0-16,-21 0 0,21 0 15,-1 0-15,1 0 0,106-21 16,-85 21-16,0 0 0,-21 0 15,21 0-15,0-21 0,0 21 0,0 0 16,21-21-16,21 21 0,-21-21 16,1 0-16,20 21 0,-21 0 15,21-22-15,1 22 0,-1 0 0,-21-21 16,0 0-16,-21 21 0,22 0 16,-22-21-16,0 21 0,0 0 0,0-21 15,0 0-15,-22 21 0,1 0 16,0-22-16,0 22 0,0 0 0,-22-21 15,1 21-15,21 0 0,-21 0 16,-22 0-16,22-21 0,-22 21 0,-20 0 16,-1 0-16,-21 0 0,21 0 15,-20 0-15,-1-21 16,-21 0 125,0 0-126,0-1-15,-21 22 16</inkml:trace>
  <inkml:trace contextRef="#ctx0" brushRef="#br0" timeOffset="144253.94">1206 11769 0,'0'0'0,"0"-21"16,0-1-16,0 1 15,0 42 32,0 1-47,0-1 16,0 0-16,0 0 0,0 0 15,0 0-15,0 1 0,22-1 16,-1 0-16,0-21 0,0 0 0,21 0 16,-20 0-16,-1 0 0,21 0 15,-21-21-15,0 21 16,1-21-16,20-1 0,-21 1 0,0 0 16,0 0-16,-21 0 0,0 0 15,22-1-15,-22 1 0,0 0 0,0 0 16,0 0-16,0 0 15,0 42 1,0 0 0,0 0-16,0 0 0,0 0 15,0 22-15,0 20 0,0-20 16,0-1-16,0 0 0,0 1 16,0 20-16,0-21 0,0 1 15,0-1-15,0 22 16,0-22-16,0-21 0,0 0 0,0 0 15,0 1-15,-22-1 0,1-21 16,0 21-16,0-21 16,0 0-16,-22 0 0,22 0 0,-21 0 15,21-21-15,-22 0 0,1-1 16,21 1-16,-21 0 0,20 0 16,1 0-16,-21-22 0,21 22 0,0 0 15,-1 0-15,22 0 16,0 42 15,0 0-31,0 0 0,0 0 16,22 22-16,-1-22 0,42 21 15,1 1-15,-43-22 16,21 0-16,1 0 0,20-21 16,-21 0-16,1 0 0,20 0 15,-20 0-15,-1 0 0,0-21 16,1 0-16,-1 0 0,0-1 0,-21 1 15,22-21-15,-22 0 0,42-43 16,-41 21-16,20 1 0,-21-1 16,0 22-16,-21-21 0,21 20 15,-21 1-15,0 0 0,22-1 0,-22 22 16,0 0-16,0 0 0,-22 21 31,22 21-31,-21 0 0,21 0 16,-21 64-16,21-64 15,0 43-15,0-22 0,0 0 0,-21 22 16,21-22-16,0 0 0,0 1 16,0-1-16,0 0 0,0-20 0,0-1 15,0 0-15,0 0 0,21 0 16,-21 0-16,21-21 16,0 0-16,1 0 15,-22-21-15,21 0 0,0 0 16,-21-21-16</inkml:trace>
  <inkml:trace contextRef="#ctx0" brushRef="#br0" timeOffset="144449.82">2032 12002 0,'0'0'0,"21"0"31,0 0-15,0 0-16,1 0 15,20 0-15,-21 0 0,0-22 0,22 1 16,-1 21-16,-21 0 0,21-21 16,1 21-16,20-21 0,-20 21 15,-1 0-15,0-21 0,1 21 16</inkml:trace>
  <inkml:trace contextRef="#ctx0" brushRef="#br0" timeOffset="144731.18">3683 11769 0,'0'0'0,"-21"0"16,0 0-16,-1 0 0,1 0 15,21 21-15,-21 0 0,0-21 16,21 42-16,-21-20 0,21-1 0,0 21 15,-21-21-15,-1 22 0,22-1 16,-21-21-16,21 21 0,0-20 0,-21 20 16,21-21-16,0 0 0,0 22 15,0-22-15,0 0 0,21-21 16,0 0-16,1 0 0,-1 0 16,21 0-16,22-42 15</inkml:trace>
  <inkml:trace contextRef="#ctx0" brushRef="#br0" timeOffset="145055">4127 11811 0,'0'0'0,"0"-21"0,0 0 15,-21 21 1,0 0 0,0 21-16,0 0 0,-22 0 0,22-21 15,21 21-15,-21 1 16,21-1-16,-21 0 0,21 0 0,0 0 15,0 0-15,21 1 16,0-22-16,0 21 0,1 0 16,-1 0-16,0-21 0,0 21 15,0 0-15,22 22 0,-43-22 16,0 0-16,0 0 16,0 0-16,0 1 0,-22-1 15,22 0-15,-42 0 0,21-21 0,0 21 16,-22 0-16,22-21 0,-42 0 15,20 0-15,22 0 0,0 0 16,0 0-16,0-21 0,0-21 16,21 21-16,-22-22 0</inkml:trace>
  <inkml:trace contextRef="#ctx0" brushRef="#br0" timeOffset="145225.9">3492 11578 0,'-21'0'0,"42"0"0,-63-21 16,63 42 47,0-21-63,1 0 0</inkml:trace>
  <inkml:trace contextRef="#ctx0" brushRef="#br0" timeOffset="146963.51">5673 11663 0,'0'-21'0,"0"42"0,0-63 0,0 20 0,0-20 15,21 21-15,-21-21 0,0 20 16,21-20-16,-21 21 0,21-21 15,-21 20-15,0 44 32,0-1-32,0 0 0,0 21 15,0-21-15,0 22 0,0-1 16,0 0-16,0 1 0,0 20 0,0 22 16,0-22-16,0-20 0,0 20 15,0-20-15,0-1 0,0 0 16,0 1-16,21-22 0,-21 21 0,21-21 15,1 0-15,-1-21 0,21 0 16,0 0-16,1 0 0,-22-21 16,21 0-16,1-21 15,-22 21-15,21-22 0,-21-20 0,22 20 0,-22-20 16,0 21-16,0-22 0,21 1 16,-42-1-16,43-42 15,-43 43-15,21-64 16,-21 106-16,0-1 0,0 1 15,0 42 1,0 22 0,0-22-16,0 21 0,0 1 0,0-1 15,0 0-15,0 1 0,0-1 16,0 0-16,0 1 0,0-1 0,0 43 16,0-64-16,0 21 15,21-21-15,0 22 0,0-43 0,43 42 16,-43-42-16,21 0 15,22 0-15,-22-21 16,1 0-16,-1-1 0,0-20 0,1 21 16,-1 0-16,0-22 0,1 1 15,-1 21-15,21-64 0,-41 64 16,-1 0-16,-21-21 0,21 42 16,-42 21 15,0 0-31,-1 0 0,22 0 15,0 0-15,-21 1 0,21-1 16,0 21-16,0-21 0,0 0 0,0 22 16,0-22-16,0 21 0,0 1 15,0-22-15,0 0 0,0 0 16,0 0-16,-21-21 16,0 0-16,0 0 15,-22-21-15,22 0 16,0 0-16,0 0 0,0-1 0,0 22 15,-1-42-15,1 42 16,21 21 0,0 0-1,0 1-15,0-1 16,21 0-16,1-21 0,20 21 0,-21 0 16,0-21-16,22 0 15,-22 21-15,21-21 0,-21 0 0,22 0 16,-1 0-16,0-21 0,1 0 15,-1 0-15,0 0 0,1 0 0,-1-1 16,0-20-16,1 21 0,-1 0 0,43-43 16,-64 22-16,21-22 15,-21 43-15,-21-21 0,0 0 16,0 20 0,0 1-16,-21 21 0,0 0 0,0 0 15,0 0-15,-1 0 0,1 21 0,0 1 16,0-1-16,0 0 0,21 0 15,0 21-15,-21-20 0,21-1 16,-22 21-16,22-21 0,0 22 16,0-22-16,0 42 15,22-42-15,-1 1 0,0-1 0,0 0 16,21-21-16,43 21 0,-21-21 16,-1 0-16,1 0 0,-1 0 0,1 0 15,-1-21-15,64-21 16,-63 20-16,-1 1 0,22-42 15,-43 42-15,-21-1 0,22-20 16,-22 21-16,-21 0 0,0-22 16,0 22-16,0 0 0,0 0 15,0 0-15,0 0 0,-21 21 16,-1 0-16,1 0 0,0 0 0,-42 0 16,41 0-16,1 21 15,0 0-15,-21 0 0,21 0 0,-22 22 16,22-1-16,0-21 0,21 0 15,0 22-15,0-22 0,0 21 16,0-21-16,0 0 0,0 1 0,0-1 16,0 0-16,21-21 0,0 0 0,0 0 15,22 0-15,-1 0 16,-21 0-16,43-42 16,-43 20-16,21 1 0,1-21 15,-22 21-15,21-22 0,-21 1 0,22 0 16,-22-1-16,0 1 0,0-21 0,0 20 15,0-20-15,-21-1 0,22 22 16,-22 0-16,0-22 0,0 1 16,0 41-16,0 1 0,0-21 15,-22 42-15,1 21 16,21 0-16,0 0 0,-21 64 16,21-43-16,0 1 15,0-1-15,0 22 0,0-22 0,0 0 16,0 1-16,0-1 0,0 0 0,0 1 15,42 20-15,-20-42 16,20 22-16,-21-22 16,0-21-16,22 21 0,-1-21 15,-21 0-15,64-21 0,-64 21 16,21-21-16,1-1 0</inkml:trace>
  <inkml:trace contextRef="#ctx0" brushRef="#br0" timeOffset="147239.39">10181 11007 0,'0'0'0,"0"-21"15,0-1-15,0 44 32,-21 20-17,21-21-15,0 21 0,0 1 0,-21-1 16,21 0-16,-21 1 0,21 20 0,0-20 15,-22-1-15,22 0 0,0 1 16,0-1-16,0-21 0,0 21 0,0-20 16,0-1-16,0 0 0,0 0 15,0 0-15,22-21 16,-1 0-16,0 0 16,-21-21-1,0 0-15</inkml:trace>
  <inkml:trace contextRef="#ctx0" brushRef="#br0" timeOffset="147666.21">9906 11515 0,'-42'0'0,"84"0"0,-106 0 0,43-21 0,-21 21 16,63 0-1,0-22-15,0 22 16,22-21-16,-1 21 0,22-21 0,-22 0 16,21 0-16,1 0 0,42-22 15,-64 22-15,0 0 16,43 0-16,-43 0 0,-20-1 15,-1 1-15,0 21 0,0 0 16,-21-21-16,21 21 0,-21 21 16,0 0-16,0 1 15,0-1-15,-21 21 0,0-21 0,0 22 16,0-1-16,21 21 0,-22-20 16,22-22-16,0 0 0,0 21 15,0-20-15,0-1 0,22 0 16,-1-21-16,0 0 15,21 0-15,-21 0 0,64-21 16,-64 0-16,22 21 0,41-64 16,-41 43-16,-22-21 15,0 20-15,0-20 0,-21 0 0,0-1 16,0 1-16,0 0 0,-21-1 0,0 22 16,0 0-16,-22 0 0,1 21 15,0 0-15,-1 0 0,22 0 0,-21 0 16,-1 21-16,22 0 0,-21 0 15,0 22-15,20-22 0,1-21 16,0 21-16,0-21 0,21 21 0</inkml:trace>
  <inkml:trace contextRef="#ctx0" brushRef="#br0" timeOffset="148070.46">12869 11282 0,'0'0'16,"0"-21"-16,0 0 0,-21-1 0,21 1 0,-21 21 16,21-21-16,0 42 15,0 0-15,0 1 16,0-1-16,0 21 0,-21-21 16,21 22-16,-21-22 0,21 21 15,0-21-15,-43 64 16,43-64-16,0 0 15,-21-21 17,21-21-32,0-21 15,0 21-15,0-22 0</inkml:trace>
  <inkml:trace contextRef="#ctx0" brushRef="#br0" timeOffset="148246.88">12763 10943 0,'0'0'0,"0"-21"31,-21 21-15,21 21-1,-21-21-15,21 21 0,0 1 16,21-1-16,0 0 16,22-21-16,20 42 15,-20-21-15,62 1 0</inkml:trace>
  <inkml:trace contextRef="#ctx0" brushRef="#br0" timeOffset="149795.01">13864 11261 0,'0'0'0,"0"-21"16,21-1-16,-21 1 16,0 0-16,0 0 0,0 0 0,0 0 15,-21-1-15,0 1 0,0 0 0,0 21 16,-1-21-16,1 21 15,0 0-15,-42 0 0,41 0 16,1 0-16,-21 21 0,21 0 0,-22 0 16,-20 64-16,42-43 15,-22 1-15,22-1 0,0 22 0,21-22 16,0 0-16,0 1 0,0-22 16,0 21-16,0-21 0,0 0 15,21 1-15,0-1 0,1-21 0,41 0 16,-21 0-16,22 0 15,-22-21-15,1-1 0,41-41 16,-41 42-16,-22-22 0,21 1 16,0-21-16,1-1 0,-22 22 15,0-22-15,0 1 0,0-1 0,1 1 16,-1-1-16,-21 1 0,0-1 16,0-42-16,0 64 0,0 0 15,0-1-15,0 1 16,-21 42-16,-1 21 15,1 0-15,21 1 0,-21 20 0,0 21 16,0-20-16,21-1 0,-21 22 16,-1 41-16,1-41 0,21-1 15,0 1-15,0-1 0,0-20 16,0 20-16,21 22 16,1-43-16,20-21 0,-21 1 15,21-1-15,1 0 0,41 0 16,-41-21-16,-1 0 0,64-21 15,-64 0-15,1 0 0,20-22 16,-21 22-16,1-21 0,-1-1 0,-21 1 16,22 0-16,-22-1 0,0 1 15,0 0-15,-21-1 0,0 1 0,0 21 16,0 0-16,-21 21 16,0 0-16,0 0 0,-1 0 15,1 21-15,-21 0 0,21 0 16,0 22-16,-1-22 0,1 21 15,21 0-15,0-20 0,0 20 0,0 0 16,0-21-16,0 43 0,21-43 16,1 0-16,20 0 0,-21-21 15,0 0-15,43 0 0,-22 0 16,0 0-16,22 0 0,-22-21 16,1 0-16,-1 0 0,0 0 15,1 0-15,-1-22 0,0-20 16,-21 20-16,1 1 0,-1-21 15,-21 20-15,0 22 0,0 0 16,0 42 15,-21 21-31,21-20 0,-22-1 16,1 21-16,21 0 0,0-20 16,-21 20-16,0-21 0,21 21 0,0-20 15,-21 20-15,21-21 16,0 0-16,0-42 31,0 0-15,21 0-16,-21-22 0,21 22 15,0-21-15,0 0 0,1-1 16,-1 1-16,21 0 0,-21 20 0,22-20 16,-22 21-16,21-21 0,-21 20 15,0 22-15,1 0 0,-1 0 16,0 22-16,-21-1 15,0 21-15,0-21 0,0 22 16,0-22-16,0 21 0,0 0 0,0 22 16,0-22-16,21-21 0,0 1 15,-21 20-15,21-21 0,22 0 16,-22 0-16,0-21 0,21 0 16,-20 0-16,-1 0 0,0 0 15,0-21-15,0 0 0,43-21 16,-43-1-16,0 1 15,0 0-15,0-1 0,1-20 16,-1 21-16,0-64 0,0 42 16,21-126-16,-42 147 15,0-41-15,0 41 16,0 22-16,0 0 0,0 0 0,0 42 31,0 0-31,-21 0 0,0 22 16,0-1-16,21 0 0,0 22 0,0-22 15,-21 1-15,21 20 0,0 22 16,0-43-16,0 0 0,0 1 16,0-1-16,0 0 0,0-20 15,21 20-15,-21-21 0,21-21 0,0 21 16,0-21-16,1 0 0,-1 0 16,0 0-16,21 0 0,-21-21 0,1 0 15,20 0-15,-21 0 0,21-22 0,-20 22 16,-1-21-16,21 21 0,-21-22 15,0 22-15,1 0 0,-22 0 0,0 0 16,21-1-16,-21 44 16,0-1-1,-21 0-15,-1 0 0,22 21 0,0-20 16,-21-1-16,21 0 0,-21 21 16,21-21-16,0 22 15,0-22-15,21-21 31,0 0-31,1-21 16,-1 0-16,-21-22 0,21 22 16</inkml:trace>
  <inkml:trace contextRef="#ctx0" brushRef="#br0" timeOffset="149978.92">16616 10626 0,'0'0'0,"-43"-21"31,22 21-31,0 0 0,0 0 16,21 21 0,0 0-1,0 0 1,-21-21 0</inkml:trace>
  <inkml:trace contextRef="#ctx0" brushRef="#br0" timeOffset="150154.82">15684 10880 0,'0'0'0,"-21"21"16,21 0 15,21-21-31,1 0 0,-1 0 0,21 0 16,-21 0-16,22 0 0,20 0 15,-21-21-15,22 21 0,-1 0 0,-20-21 16</inkml:trace>
  <inkml:trace contextRef="#ctx0" brushRef="#br0" timeOffset="151358.45">16785 11113 0,'0'0'0,"0"21"0,0 0 15,21 0-15,0-21 16,1 0-16,-1 0 16,0 0-16,21-21 0,-21 0 15,1 0-15,20-1 0,0 1 16,-21 0-16,22 0 0,-22 0 0,42-43 16,-41 22-16,-1 0 15,0-1-15,0-20 0,-21 20 0,0 1 16,0 0-16,0-1 0,0 1 15,0 21-15,0-21 0,0 20 16,-21 22 0,21 22-16,-21-1 0,0 21 15,-1-21-15,1 22 0,0-1 0,0 21 16,0-20-16,0-1 0,21 22 0,-22-22 16,-20 85-1,21-64-15,0 1 0,0-1 0,-1 1 16,1-1-16,0 22 0,0-43 15,21 22-15,0-1 0,0 1 0,-21 42 16,21-43-16,0-20 0,-21 62 16,21-62-16,0-1 15,0-21-15,0 22 0,0-22 0,21-21 16,0 0-16,0 0 16,0 0-16,0-21 0,22-43 15,-22 22-15,0-1 0,0 1 16,0 0-16,1-22 0,-1 1 0,0-64 15,-21 63-15,0-20 16,0 20-16,0 1 0,-21 20 0,0 1 16,-1 0-16,1-1 0,0 22 15,0 0-15,21 0 0,21 21 47,0-21-47,22 21 0,41 0 16,-41-22-16,-1 1 0,64 0 15,-43 0-15,22-21 16,-43 20-16,1 22 0,-22-21 16,0 0-16,0 21 0,-21-21 0,0 0 15,-21 42 17,21 0-32,0 0 15,-21 0-15,21 1 0,0-1 0,0 0 16,0 0-16,0 0 15,21 0-15,0 1 0,0-1 0,0 0 16,1 0-16,-1-21 0,0 0 16,0 0-16,0 0 0,0 0 0,1 0 15,20 0-15,0-42 0,-21 21 16,1-1-16,-1 1 0,0-21 16,-21 21-16,21-43 15,0 43-15,-21 0 0,0 0 0,0 0 16,21-1-16,-21 1 15,0 42 1,0 1 0,0-1-16,-21 21 0,21-21 15,0 0-15,0 22 0,-21-1 0,0 0 16,21 1-16,-21 20 0,21-20 16,0 20-16,-21 1 0,21-1 15,-22-21-15,22 22 0,0-1 0,0 1 16,0 84-16,22-84 0,-1-1 15,0 85-15,0-84 0,0-1 16,-21 1-16,21-22 0,-21 22 16,22 20-16,-22-41 15,0-1-15,0 21 0,0-20 16,0-22-16,-22-21 0,-20 21 0,0-21 16,21 0-16,-1-21 15,-20 21-15,0-42 0,-43-22 16,64 1-16,-21 20 0,-1-105 15,43 63-15,0 1 0,0-1 16,0 0-16,0 1 0,21-22 0,1 21 16,-1 1-16,0-1 0,21 0 15,-21 1-15,1 20 0,20 1 0,0-43 16,-21 42-16,22 22 16,-22 21-16,21-22 0,-21 1 0,1 21 0</inkml:trace>
  <inkml:trace contextRef="#ctx0" brushRef="#br0" timeOffset="153410.39">19960 10689 0,'0'0'0,"0"-21"0,21 0 0,-21 0 15,0 0-15,0-22 0,0 22 0,0 0 16,0 0-16,0 0 16,-21 21-16,0 0 0,0 0 15,0 0-15,-1 0 0,1 21 16,0 0-16,0 0 0,0 21 0,-22-20 16,22 20-16,-42 43 15,20-22-15,22-21 0,-21 1 16,21-1-16,0 22 0,-1 20 15,22-20-15,0-22 0,0 0 16,0 22-16,0-43 0,22 21 0,20 22 16,0-64-16,1 21 0,-1-21 15,0 0-15,22 0 0,42-21 16,-64 21-16,21-42 0,43-1 16,-42 1-16,-1 0 0,1-1 15,-22-20-15,0 20 0,43-62 16,-64 41-16,0 22 15,-21-85-15,0 63 16,0 1-16,-21-1 0,0 22 0,-21 0 16,-1 20-16,1 1 15,0 0-15,-106 42 0,84 0 16,22 1-16,-43 62 0,43-41 16,-1-1-16,22 21 15,-21-20-15,21 20 0,0-20 0,-1 62 16,22-62-16,0-1 15,0 0-15,0 1 0,43 20 16,-1-42-16,0 1 0,1-1 0,-1-21 0,22 0 16,-22 0-16,21 0 15,22-21-15,-21-1 0,20 1 0,-20 0 16,20-21-16,-20 21 0,-1-1 16,1-20-16,-22 21 0,1-21 0,-1 20 15,-21 1-15,0 0 0,0 0 0,1 0 16,-22 42 15,0 0-31,-22 0 0,1 0 0,0 1 16,21-1-16,-21 0 0,0 21 15,0-21-15,-22 22 0,43-22 16,0 0-16,0 0 0,-21-21 16,21 21-16,0-42 31,0 0-16,21 0-15,0-21 0,1 20 0,-1 1 16,0-21-16,0 0 0,0 20 16,0-20-16,1 0 0,20-22 15,-21 43-15,0 0 0,0 0 0,1 21 16,-1 0-16,0 0 16,-21 21-16,0 0 0,0 0 15,0 0-15,21 22 0,-21-1 16,0 0-16,0-20 0,21-1 15,-21 0-15,0 0 0,0 0 0,21 0 16,1 1-16,-1-1 16,42-21-16,-42 0 15,1 0-15,-1 0 0,21 0 16,-21 0-16,0 0 0,22-21 0,-22-1 16,0 1-16,0 0 0,22 0 0,-22 0 15,0-22-15,0 1 16,0 0-16,0-1 0,1-20 0,-1-1 15,0 1-15,0-1 0,0 22 16,0-21-16,-21-1 0,0 43 0,22-43 16,-22 43-16,0 0 0,21 0 15,-21 42 1,0 21-16,-21-20 16,-1 20-16,1 21 0,0-20 15,21 20-15,-21-20 0,0-1 0,0 21 16,-1-20-16,22-1 0,0 0 0,0 1 15,0-1-15,0-21 16,0 0-16,0 43 0,0-43 16,22-21-16,20 42 0,0-42 15,-21 0-15,22 0 0,-1 0 0,-21 0 16,64 0-16,-64-21 0,21 0 16,-20 0-16,-1 0 15,21 0-15,-21-1 0,22-41 16,-22 42-16,-21 0 0,0-1 0,21 1 15,-21 0-15,0 0 0,21 21 16,-21 21 15,0 0-31,-21-21 0,21 21 0,-21 22 16,21-22-16,0 0 0,0 0 0,0 0 16,0 1-16,0-1 15,0 0-15,21-21 16,0 0-16,21 0 0,-20 0 15,20 0-15,-21 0 0,21 0 16,43-21-16,-43 0 0,-20-1 16,20 22-16,-21-42 0,0 21 15,0 0-15,22-22 0,-22 22 16,0 0-16,-21-21 0,0 21 16,0 42 15,0 0-31,0 0 15,0 0-15,-21 0 0,21 1 0,-21-1 16,21 21-16,0 0 16,0 1-16,0-1 0,0 43 15,0-43-15,-21 22 0,-1-22 16,22 21-16,-21-20 0,0 20 16,0 1-16,0-22 0,0 22 0,-1-1 15,-20 64-15,21-63 0,0 63 16,21-64-16,-21 1 15,21 63-15,0-64 0,0 1 16,-22 20-16,22-41 0,-21-1 16,0 43-16,21-64 15,0 0-15,0 21 0,-21-21 0,0-21 16,0 22-16,-1-22 0,1 0 16,21-22-16,-21 22 15,0-21-15,0-21 0,0-43 16,-1 43-16,1-22 0,0 1 0,21-22 15,0 1-15,0-1 0,0 0 16,21 1-16,0-1 0,22-84 16,-22 105-16,0-21 0,0 22 0,0-1 15,1 22-15,-1-21 0,0 20 16,21-20-16,-21 20 0,1 1 0,20-21 16,0 20-16,-21 22 0,1 0 15,20 0-15,-21 0 16,21-1-16,-20 1 0,-1 0 0,21 21 0,-21 0 15,0 0-15,1 0 16</inkml:trace>
  <inkml:trace contextRef="#ctx0" brushRef="#br0" timeOffset="154630.24">1609 13462 0,'21'-21'0,"-42"42"0,63-63 15,-42 21-15,21-1 0,-21 1 16,0-21-16,-21 42 16,0 21-1,0 0-15,-1 22 0,1 20 16,0 1-16,21-1 0,-21 22 0,0-1 15,0-20-15,-1 21 0,1-1 16,-42 86-16,20-107 16,22 22-16,-21-22 0,0 1 0,20-1 15,1-20-15,0-1 0,0-21 16,21 0-16,-21-21 0,0 0 31,-1-42-31,22 21 0,-21-22 16,21 1-16,0-21 0,-21-43 15,0 63-15,21-20 0,-21-1 16,21 1-16,0-22 16,0 43-16,0 0 0,0 20 0,0 1 15,0 42 1,21 1-16,0 20 0,0-21 0,0 21 16,1 1-16,41 41 15,-42-20-15,22-22 0,-22 1 16,21-22-16,-21 21 0,22-21 15,-1 0-15,0 1 0,1-1 16,-1-21-16,43 0 0,-43 0 16,43-43-16,-43 22 15,-21-21-15,43 0 0,-43-1 16,0-41-16,-21 41 16,0 22-16,0-21 0,0-1 0,0 22 15,0 0-15,0 0 16,0 42-1,0 0-15,0 0 0,0 1 16,0-1-16,0 0 0,-21 21 16,21-21-16,0 1 0,0-1 0,0 21 15,0-21-15,0 0 16,0 1-16,0-44 31,0 1-31,21 0 16,-21-21-16</inkml:trace>
  <inkml:trace contextRef="#ctx0" brushRef="#br0" timeOffset="154786.15">1926 13716 0,'0'-21'0,"0"42"0,0-63 15,0 21-15,0-1 0,0 1 16,-21 21 0,21 21-16,0 1 15,0-1-15,0 0 16,0 0-16,0 0 15,21-21-15,0 0 0,0 0 16,1 0-16,-1 0 0</inkml:trace>
  <inkml:trace contextRef="#ctx0" brushRef="#br0" timeOffset="155727.92">2413 13737 0,'0'85'15,"0"-43"1,0-21-16,-21 1 0,21 20 0,-21-21 15,-1 64-15,22-43 16,-21-21-16,0 22 0,0-1 16,21-21-16,0 21 0,-21-20 15,0-1-15,21 0 0,0 0 0,0-42 47,0 0-47,0-22 0,0 22 16,0 0-16,0-21 0,21-1 0,-21-20 15,21 21-15,21-85 16,-21 84-16,22-20 0,-22-1 16,21 22-16,1 0 0,41-1 15,-41 43-15,-1 0 0,0 0 16,1 21-16,-22 22 0,0-22 16,21 21-16,-42 1 0,21-1 0,-21 0 15,0 22-15,0-22 0,0 43 16,0-64-16,0 21 0,22-21 15,-22 22-15,21-22 0,0-21 16,21 21-16,-21-21 0,22 0 16,-22 0-16,0 0 0,0-21 15,43-21-15,-43 20 16,21 1-16,-21-21 0,1 0 0,-1-22 16,0 1-16,0-1 0,0-21 15,0 22-15,-21-22 0,0 22 16,0-1-16,0 1 0,0-43 15,0 64-15,0 20 0,0 1 16,-21 21-16,-21 0 16,21 43-16,21-22 0,0 21 15,-21 0-15,21 1 0,0 84 16,0-64-16,0 1 0,0 63 16,0-64-16,0-20 0,0 20 15,0-42-15,0 22 0,0-1 16,0-21-16,0 0 0,0 0 15,0-42 1,21 21 0,-21-21-16,21-21 0,0 21 15,-21-22-15,21 1 0,0 0 0,1-1 16,-1 1-16,0-22 0,21 22 16,-21 0-16,22-22 15,-1 43-15,-21 0 0,0 21 0,1 0 16,-22 21-1,0 0-15,0 0 16,0 1-16,-22-1 0,1 0 0,0 0 16,-21 0-16,21 0 0,-22 1 15,1-1-15,21 0 0,-22-21 16,22 21-16,0-21 0,0 0 0,0 0 16,21 21-16,0 0 15,21 1-15,0-22 16,0 21-16,0 0 0,1 0 0,-1-21 15,0 21-15,21 0 0,-21 1 16,1-1-16,-1 0 0,0-21 16,21 21-16,1 0 0,-22 0 0,0-21 15,0 22-15,0-22 0,0 0 16,1 0-16,20 0 0,-21 0 16,21 0-16,-20-22 0,20 1 0</inkml:trace>
  <inkml:trace contextRef="#ctx0" brushRef="#br0" timeOffset="155908.5">5397 13928 0,'0'0'0,"-21"0"0,0 0 15,0 0-15,0 0 0,21 21 16</inkml:trace>
  <inkml:trace contextRef="#ctx0" brushRef="#br0" timeOffset="158084.76">5270 13970 0,'-21'21'15,"42"-42"-15,-42 21 32,21-21-17,21 0-15,1 0 0,20-1 16,-21-20-16,21 21 0,-20-21 0,20-1 15,-21 1-15,21 0 0,-20-22 16,-1 22-16,-21-1 0,0-41 16,0 63-16,0-1 0,0-20 15,0 21-15,-21 21 16,-1 0-16,1 0 0,0 21 16,21 0-16,-21 22 0,0-22 0,0 21 15,-1 0-15,22 22 0,0-22 16,-21 1-16,21 20 0,0-21 0,0 1 15,0-22-15,0 21 0,0-21 16,21 1-16,1-1 0,20 0 0,0-21 16,1 0-16,20 0 0,-21 0 15,85-21-15,-63 0 0,-22-1 16,22 1-16,-22-21 0,22 0 16,-22-1-16,0 1 0,-21-22 15,22 22-15,-1-64 0,-42 43 16,0 20-16,0-20 0,0 21 15,0-22-15,0 22 0,0-22 16,0 22-16,0 21 0,0 0 16,0 42-1,0 0-15,0 0 0,-21 0 16,21 22-16,0-1 0,-21 0 0,21 1 16,0 20-16,0-21 0,0 1 15,0 20-15,0-20 0,0 20 0,0 22 16,21-43-16,0 0 15,0-20-15,0-1 0,1 0 16,-1 0-16,21 0 0,-21-21 0,22 0 16,20 0-16,-21 0 15,1-21-15,-1 21 0,0-21 0,1 0 16,-1-22-16,43-20 0,-43 21 16,-21-1-16,22 1 0,-22 0 15,-21-1-15,21-20 0,-21 42 16,0-1-16,0 1 0,-21 21 15,0 0 1,-1 0-16,1 0 0,0 21 0,0 1 16,0-1-16,0 21 15,-1-21-15,22 0 0,0 22 0,0 20 16,0-42-16,0 1 16,22 20-16,-22-21 0,42-21 0,0 42 15,1-42-15,-22 0 0,21 0 16,0 0-16,1 0 0,-22-21 15,64-21-15,-43 21 0,0 0 16,1-22-16,-1 22 0,-21-21 16,21-1-16,-20 22 0,-1-21 15,-21 0-15,0 20 0,0 1 0,0 0 16,21-21-16,-21 63 31,-21 0-31,0-21 0,21 42 16,0-20-16,-22-1 0,22 21 0,-21-21 15,21 22-15,-21-1 0,21-21 16,0 21-16,0-20 0,0 20 16,0-21-16,0 0 0,0 0 15,0-42 1,0 0 0,0 0-16,0 0 15,0 0-15,0-22 0,21 22 0,0-21 0,1-1 16,-22 1-16,21 0 0,0 21 15,0-22-15,-21 22 0,21 0 16,0 0-16,1 0 0,-1-1 0,0 22 16,0 0-16,0 0 15,0 22-15,-21-1 0,22 0 0,-22 0 16,0 21-16,0-20 0,21-1 16,-21 21-16,0 0 0,0-20 15,21 20-15,-21-21 0,21 21 0,-21-20 0,0-1 16,0 0-16,21 0 15,0-21 1,-21-21-16,0 0 16,22 0-16,-1-1 0,-21 1 15,21-21-15,0 21 0,-21-22 0,21 1 16,0 0-16,1-1 0,20-41 16,-21 41-16,0 1 0,22 0 15,-22 21-15,0-1 0,0 1 16,0 0-16,0 21 0,1 0 15,-22 21-15,0 22 0,0-22 16,0 0-16,0 21 0,0-21 16,0 64-16,-22-64 0,22 22 15,0-1-15,0 0 0,0-21 16,0 22-16,0-22 0,22 0 16,-1 21-16,0-20 0,0-22 0,0 21 0,0-21 15,43 0 1,-22 0-16,-21 0 0,64-21 15,-43-1-15,1 1 0,-22 0 0,21-21 16,1 21-16,-1-22 0,-21 22 16,0-21-16,0-1 0,1 22 0,-22-21 15,0 0-15,0 20 0,0-20 16,0 21-16,-22 0 0,-20 21 16,0 0-16,21 0 15,-1 21-15,-20 0 0,21 0 0,0 22 16,21-1-16,0-21 15,0 0-15,0 22 0,0-22 0,0 0 16,21 0-16,0 0 0,0 0 16,22 22-16,-1-43 0,-21 0 15,64 0-15,-43 0 16,0 0-16,22-43 0,-22 22 16,-21 0-16,22 0 0,-22 0 15,0-22-15,0 22 0,22-63 16,-43 41-16,0 22 0,0-21 15,0 21-15,0-1 0,0 1 16,0 42 0,0 1-16,0-1 0,0 0 15,-22 21-15,22 1 0,0-22 0,-42 42 16,42-20-16,-21-1 16,21 0-16,0-21 0,0 1 15,21-22 1,0 0-1,-21-22-15,21 1 0,1 0 16,-1-21-16,0 21 0,-21-1 16,21-20-16,0 21 0,0-21 0,1-1 15,-22 22-15,21-21 0,0 21 16,0-22-16,0 43 16,-21 21-1,0 1-15,0-1 0,0 21 0,0-21 16,0 0-16,0 43 15,0-22-15,21-21 0,-21 1 0,22 20 16,-1-21-16,0 0 0,0 0 16,0 1-16,0-1 0,1-21 0,20 0 15,-21 0-15,21 0 0,22 0 16,-43 0-16,21-21 0,22-22 16,-43 22-16,21-21 15,-20 21-15,20-64 0,0-42 16,-21 63-16,1 1 15,-1-149-15,0 149 16,-21 20-16,0 1 0,0 0 16,0 21-16,0-1 0,0 44 15,-21-1-15,0 0 16,-1 21-16,1 64 0,21-42 16,-21-22-16,0 85 0,21-64 15,0-20-15,0-1 0,0 22 16,0-22-16,0-21 0,0 21 15,0 1-15,0-22 0,21 42 16,0-41-16,0-1 0,1-21 16,-1 0-16,0 0 0,0 0 15,0-21-15,-21-1 0,21 1 16,1 0-16,-22 0 0</inkml:trace>
  <inkml:trace contextRef="#ctx0" brushRef="#br0" timeOffset="158255.68">9694 13060 0,'0'0'0,"43"42"31,-22-42-31,21 21 16,0-21-16,1 0 0,-1 0 0,22 0 16,-22 0-16,0 0 15,1 0-15,-1-21 0,43 0 16,-43 0-16,0 0 0</inkml:trace>
  <inkml:trace contextRef="#ctx0" brushRef="#br0" timeOffset="160495.48">11896 13039 0,'0'0'0,"0"-43"0,0 1 0,0 0 16,0-1-16,0 1 0,0-21 15,21 20-15,-21 1 0,21 0 16,-21-1-16,0 1 0,0-22 16,0 43-16,21 21 15,-21 21 1,0 22-16,21-1 0,-21 0 16,0 1-16,0 20 0,0 149 15,0-127-15,0-22 0,0 1 16,0-22-16,0 21 0,0 22 15,0-43-15,0-20 0,0-1 16,0 0-16,0 0 0,0 0 16,-21-21-16,21-21 15,0 0 1,0 0-16,0 0 0,0-22 0,0 22 16,0-21-16,21-1 0,0 1 15,1 0-15,-1-22 0,21 22 16,0 21-16,-20-22 0,62-20 15,-41 42-15,41 0 16,-41 21-16,-1 0 0,21 42 16,-20-21-16,-22 0 0,0 22 0,0-22 15,-21 21-15,0-21 0,0 43 16,0-22-16,-63 0 16,42-20-16,-22-1 0,-63 21 15,64-21-15,-21-21 0,20 0 16,1 0-16,0 0 0,-43 0 15,64 0-15,0 0 16,-1 0-16,1-21 0,0 0 16,42 21-1,0 0 1,1 0-16,-1 21 0,0-21 0,21 21 16,-21-21-16,22 21 15,-22 1-15,106-1 16,-85-21-16,1 0 0,-1 0 0,21 0 15,-20 0-15,20 0 0,1 0 16,-1-21-16,1 21 0,-1-22 0,43-20 16,-42 21-16,-22 0 15,0 0-15,1-1 0,-1-20 0,0-21 16,-21-1-16,1-21 16,-22 43-16,0 0 0,0-43 15,0 43-15,-22 21 0,1-1 16,0 1-16,-21 21 0,-43 21 15,43 1 1,-1-1-16,22 21 0,-21 0 0,0 1 16,20-1-16,1 0 0,0 1 15,0 41-15,0-41 16,21-22-16,0 21 0,0-21 0,0 1 0,0-1 16,21-21-16,21 21 15,-21-21-15,22 0 0,-22 0 16,0 0-16,21 0 0,22-21 15,-43 0-15,0-1 0,22 1 16,-22 0-16,0-21 0,21-22 16,-21 22-16,-21 21 0,22-22 15,-22 22-15,21 0 0,-21 0 16,21 0-16,-21 42 16,0 0-1,0 21-15,0-20 0,0-1 0,0 21 16,0-21-16,0 22 0,0-22 15,0 21-15,0-21 0,0 0 16,21 1-16,0-22 0,0 21 0,1 0 16,20-21-16,-21 0 0,21 0 15,1 0-15,20 0 0,-20-21 16,20 0-16,-21-1 0,1 1 16,-1 0-16,0 0 0,1-21 0,-22 20 15,0-20-15,0 0 0,-21-1 16,21 22-16,-21-21 0,0 21 15,0 0-15,0-1 0,-21 22 16,0 0-16,21 22 16,0-1-16,0 0 0,0 21 0,0 22 15,0-43-15,0 21 16,0-21-16,0 1 0,21-1 0,-21 0 16,0 0-16,0 0 0,0 0 0,0 1 15,0-1 1,-21-21-1,0 0 1,21-21-16,-21 21 0,0-22 0,21 1 16,-22 0-16,1 0 15,21 0-15,0 0 0,-21 21 16,21 21 15,0 0-31,21-21 0,-21 21 16,21 0-16,1 0 0,20 1 15,-21-22-15,43 21 16,-22-21-16,0 0 0,85 0 16,-84 0-16,20 0 0,1 0 15,-22 0-15,21-21 0,22-22 16,-43 22-16,-20 0 0,20 0 16,-21 0-16,0-22 0,0 1 15,22-43-15,-43 43 0,0-43 16,0 43-16,0 21 15,0 0-15,0-1 0,-21 22 16,-1 0-16,1 43 16,0 20-16,0-42 15,21 22-15,0 41 0,0-41 16,0-1-16,0-21 0,0 22 16,0-22-16,21 21 0,0-21 15,22 0-15,-22 1 0,21-1 0,64-21 16,-64 21-16,22-21 15,-1 0-15,-20 0 0,84-21 16,-64 21-16,-21-21 0,64-22 16,-63 22-16,-22-21 0,42-22 15,-42 22-15,1 21 0,-22-22 16,0 1-16,0 21 0,0-21 16,0 20-16,-22 1 0,1 0 15,0 21-15,-21 0 0,21 0 0,-22 0 16,1 0-16,0 21 0,20 0 0,-41 43 15,42-22-15,0-21 16,-1 64-16,1-64 16,21 22-16,0-22 0,0 21 0,0-21 0,0 0 15,21 1-15,1-22 0,-1 21 16,21-21-16,-21 0 0,22 0 16,-22 0-16,0 0 15,21-21-15,1-22 0,-22 22 16,0-21-16,0-1 0,0 1 15,-21 0-15,21-22 0,-21 1 16,22-85-16,-1 84 0,-21 1 16,21-1-16,0-63 0,-21 64 15,21 20-15,-21 1 0,0 0 16,21 20-16,-42 65 16,0-22-1,0 21-15,0 1 0,21 20 0,-21 1 16,-1-22-16,1 43 0,21-22 0,0 1 15,0-1-15,0 1 0,0 147 16,21-168 0,1-22-16,-1 21 0,0-21 15,64 0-15,-64-21 16,42 0-16,-42 0 16,22 0-16,20-42 0,-20 21 15,-1-21-15,0 20 0</inkml:trace>
  <inkml:trace contextRef="#ctx0" brushRef="#br0" timeOffset="161614.69">17865 12869 0,'21'-63'31,"-21"42"-31,21 0 16,-21-1-16,0 1 0,0 0 16,21 21-16,-21-21 0,21 0 15,-21 0-15,0-1 0,21 1 0,1-42 16,-1 42-16,0-22 0,-21 22 16,21-21-16,0 21 0,-21-22 15,0 22-15,21 0 0,-21 0 16,22 21-16,-22-21 0,0 42 15,0 0 1,0 21-16,0-21 16,-22 1-16,1 20 0,0 0 0,21-21 15,0 22-15,-21 20 0,0-20 16,21-22-16,0 21 0,0-21 16,0 0-16,42 22 15,-21-22-15,0 0 0,1-21 16,-1 0-16,21 0 0,0 0 0,-20 0 15,20 0-15,0 0 0,1-21 16,-1 0-16,-21 0 0,43-43 16,-43 43-16,0 0 0,-21-22 0,0 1 15,0 21-15,0-21 0,-42-22 16,20 43-16,-20 0 0,-21 0 16,20 21-16,-20 0 15,42 0-15,-1 0 0,1 0 16,42 0-1,22 0 1,20-22-16,1 22 0,-22 0 16,22-21-16,-1 0 15,1 21-15,41-21 0,-41 21 16,-1 0-16,-20-21 0,20 21 0,-20 0 16,-1 0-16,0 0 15,-21 21-15,1-21 0,-1 42 0,-21-21 16,0 22-16,0-1 15,0 0-15,-21-20 0,-1 41 16,1-42-16,21 22 16,0-22-16,0 0 0,-21 0 0,21 0 15,-21-21 1,0 0 15,21-21-31,-21 0 0,21 0 16,0 0-16,0-1 0,0 1 0,0-21 15,0 0-15,21-1 16,0 1-16,0 0 0,0-1 0,22 1 16,-1 0-16,0-22 0,1 43 15,62-43-15,-62 43 0,20 0 16,-20 21-16,20 0 0,-21 21 16,43 85-16,-64-42 15,-21-22-15,0 0 0,0 1 16,0 20-16,0 1 15,-21-22-15,0-21 0,0 21 0,21-20 16,0-1-16,0 0 0,0 0 16,0 0-16,0-42 31,21 0-15,0 21-16,-21-21 0,21 0 0,-21-1 15,0 1-15</inkml:trace>
  <inkml:trace contextRef="#ctx0" brushRef="#br0" timeOffset="161775.6">19685 12658 0,'0'0'15,"0"21"-15,-21 0 47,0-21-31,-1 0-16,1 0 0,0 21 15,-21-21-15,-1 21 0,1 1 0</inkml:trace>
  <inkml:trace contextRef="#ctx0" brushRef="#br0" timeOffset="162468.04">4360 15346 0,'0'0'0,"21"-21"0,1-22 0,-22 1 0,21 0 16,0-1-16,-21 22 15,21 0-15,-21 0 0,0-21 16,0 63-16,0 0 16,0 21-16,0 22 0,0 84 15,0-63-15,0-1 0,0 22 16,0-21-16,0 21 0,0-1 16,-21 107-16,0-106 0,21-21 15,-21 20-15,-1 1 0,1 0 0,-21 63 16,21-84-1,21-21-15,-21-1 0,21-21 0,-22 1 16,22-1-16,0-21 0,-21-21 16,21-21-1,0-21-15,0-1 0,-21-20 16,21-1-16,0 1 0,-21-22 0,21 1 16</inkml:trace>
  <inkml:trace contextRef="#ctx0" brushRef="#br0" timeOffset="162773.38">4043 15706 0,'0'-85'0,"0"170"0,-21-233 0,-1 84 16,1 1-16,0-1 0,21 22 16,0-22-16,0 22 0,0-22 15,0 22-15,21 21 0,22-43 16,-1 43-16,0 0 16,1 0-16,20 0 0,1 21 0,84 0 15,-85 42-15,1-21 16,-22 22-16,0 20 0,1-21 0,-43 22 15,0-1-15,0 22 0,-43 21 16,1-43-16,0-20 0,-1-1 16,1 0-16,0 1 15,-1-1-15,22-21 0,-21 0 0,21 1 16,0-22-16,21 21 0,0-42 31,21-1-15,21 1-16,-21 0 0,64-21 15,-43 21-15,22-1 0</inkml:trace>
  <inkml:trace contextRef="#ctx0" brushRef="#br0" timeOffset="163725.84">5122 15388 0,'21'-42'0,"-42"84"0,85-105 0,-43 42 16,0-22-16,21 22 0,-42 0 0,0-43 15,0 43-15,0 0 0,0 0 16,-21 0-16,0 0 0,-21-1 15,21 22-15,-1 0 16,1 0-16,-21 0 0,21 0 0,0 22 16,-1-1-16,1 0 0,0 21 15,0 1-15,21-1 0,0 21 0,-21-20 16,0 63-16,21-64 16,0 21-16,0-20 0,0-22 0,0 21 15,0-21-15,0 1 16,21-1-16,0 0 0,21-21 15,-21 0-15,1 0 0,-1 0 16,0-21-16,0 0 0,21-1 0,-20 1 16,-1 0-16,0-21 0,0-1 0,0 1 15,-21 0-15,0-1 0,0-62 16,0 62-16,0 1 16,0 0-16,0 20 0,0 1 0,0-21 15,0 63 1,0 0-16,0 0 15,0 22-15,0-1 0,0 0 0,0-20 16,0 20-16,0 0 0,21 1 16,1-1-16,-22-21 0,21 21 0,0-20 15,0-1-15,21 0 16,-20 0-16,-1-21 0,21 0 0,0 0 16,1 0-16,-1 0 0,0 0 15,1 0-15,-1-21 0,0 0 0,1 0 16,-1-22-16,0 22 0,-20-21 0,20-1 15,-21 1-15,21-64 16,-42 64-16,0 21 0,0-43 16,0 43-16,-21 0 0,0 21 15,0 0-15,0 0 0,0 0 0,-1 0 16,1 21-16,21 0 0,0 0 16,0 1-16,0 20 0,43 21 15,-22-41-15,0-1 16,0 21-16,0-21 0,22 0 0,-22 22 15,21-1-15,-21-21 0,-21 0 16,21-21-16,1 22 0,-1-22 16,0 0-16,0 0 15,0 0-15,0 0 16,1-22-16,41-20 0,-42 21 16,0-21-16,22-1 0,-22 1 15,21 0-15,-21-1 0,1-20 16,20-1-16,-21 22 0,0-22 0,0 1 15,22-106 1,-22 126-16,-21 1 0,21 0 0,-21 20 16,0 1-16,0 0 0,0 42 15,-42 43 1,21-43-16,-1 21 16,22 1-16,-21-1 0,0 21 0,21-20 15,-21 20-15,21-20 0,0 62 16,0-41-16,0-22 0,0 1 15,21-1-15,0 0 0,0-21 0,1 1 16,-22 20-16,21-42 0,0 21 16,0-21-16,0 0 0,22 0 0,-22 0 15,0 0-15,0 0 0,0-21 16,22-21-16,-22-1 16,0 22-16,-21-21 0</inkml:trace>
  <inkml:trace contextRef="#ctx0" brushRef="#br0" timeOffset="163915.73">6604 14986 0,'0'0'0,"21"0"32,21 0-32,-20 0 0,-1 0 15,21 0-15,-21 0 0,22 0 16,-1 0-16,0-21 0,22 0 15,-22 21-15,22-21 0,-22-1 0,21 22 16,1-21-16,-22 0 0</inkml:trace>
  <inkml:trace contextRef="#ctx0" brushRef="#br0" timeOffset="164901.65">8234 15282 0,'21'-21'31,"-21"0"-31,21 0 0,-21-21 0,21-22 16,-21 43-16,21-21 0,1-1 16,-22 22-16,0-21 0,0-1 15,0 1-15,0 0 0,0-1 0,0 1 16,0 21-16,0 0 15,-22 21-15,1 0 16,0 21-16,21 0 16,-21 0-16,0 22 0,21-22 15,0 21-15,-21 0 0,21-20 0,0 20 0,-22 0 16,22 1-16,0-1 16,0-21-16,0 43 0,22-43 15,-1 0-15,-21 0 16,21-21-16,0 0 0,0 0 0,22 0 15,-22 0-15,21-21 16,-21 0-16,-21 0 0,21-43 16,-21 22-16,0-22 15,0 43-15,-21-21 0,0-22 16,0 43-16,0 0 0,-22 0 16,22 21-16,0 0 0,0-21 0,0 21 15,42 0 16,0 0-31,21 0 16,-20-22-16,20 22 0,0-21 0,1 0 16,62-21-16,-62 21 15,20-1-15,-20 1 0,20 0 0,-21 0 16,43-43-16,-43 43 16,-20 0-16,20-21 0,-21 21 15,-21-1-15,0 1 16,0 42 15,-21 1-31,21-1 0,0 21 16,0-21-16,0 22 0,0-1 15,0 0-15,0 1 0,0-1 16,0 0-16,0 1 0,0-1 0,0 0 16,0 1-16,0 20 0,21 1 0,-21-22 15,0 43-15,0-22 0,21 1 16,-21 20-16,21-20 0,1 20 0,-22-20 15,0 21-15,0-1 0,21 1 0,-21 0 16,0-1-16,21 1 0,-21 0 16,0-1-16,0 1 0,0 0 0,0-1 15,0 1-15,0 0 0,0-1 16,0-20-16,0-1 0,-21 1 16,21-1-16,-43 22 0,43-64 15,-21 21-15,0-42 0,0 0 16,0-21-16,21-21 15,-21 0-15,21-1 0,0-20 16,0-1-16,0-20 0,0-1 0,0 0 16,0-21-16,0 1 0,0-1 0,21-21 15,0 21-15,21-106 16,-42 106-16,21 1 0,1-1 0,-1 0 16,0 21-16,-21 1 0,21-1 15,0 21-15,-21 22 0,21-85 16,1 85-16,-22 21 15,0-43-15,21 43 0</inkml:trace>
  <inkml:trace contextRef="#ctx0" brushRef="#br0" timeOffset="165729.92">10837 14288 0,'0'0'0,"0"-22"0,0 1 15,0 0-15,0 0 0,0-21 0,21-1 16,-21 22-16,22-21 0,-22-22 15,0 43-15,0 0 16,0 0-16,0 42 31,0 21-31,-22-21 0,22 22 16,-21-1-16,21 22 0,0-22 16,0 21-16,-21 1 0,0-1 15,0 1-15,-22 63 0,22-64 16,0 1-16,0-22 0,0 22 15,-22-22-15,22-21 0,-21 43 16,42-43-16,-21 0 0,0-21 16,-1 0-16,1-21 15,21 0 1,-21-22-16,21 22 0,0-21 16,0 21-16,0-43 0,0-20 15,0 20-15,0 22 0,0-64 16,0 85-16,21-43 15,0 43-15,-21 0 16,22 21-16,-1 21 0,-21 0 16,21 22-16,0-22 0,0 21 15,0 0-15,-21 1 0,22-1 0,-1 0 16,0 1-16,21 20 0,-21-20 16,22-1-1,-1-21-15,-21-21 0,64 21 16,-43-21-16,1 0 0,-1 0 15,-21 0-15,21-21 0,1 0 0,-1 21 16,-21-21-16,43-22 16,-43 1-16,0 21 0,0-21 0,-21-22 15,0 22-15,0-22 16,0 43-16,0 0 16,0 42-1,0 0-15,0 0 0,0 1 16,0-1-16,0 0 0,0 21 0,0-21 15,0 1-15,0-1 0,0 0 0,-21 0 16,21 0-16,0 0 16,21-42 15,-21 0-15,0-21-16,21 21 0,-21-1 15</inkml:trace>
  <inkml:trace contextRef="#ctx0" brushRef="#br0" timeOffset="165897.85">11472 14224 0,'0'0'0,"0"-21"16,0 42 31,0 0-32,21-21-15,1 21 0,-1-21 16,0 0-16,0 22 0,0-22 15,22 21-15,-22-21 0</inkml:trace>
  <inkml:trace contextRef="#ctx0" brushRef="#br0" timeOffset="166343.76">12044 14309 0,'0'21'0,"-21"21"16,-1-21-1,1 1-15,0 20 0,21-21 16,-21 0-16,21 0 15,0 22-15,-21-22 0,0 42 16,-1-41-16,22 20 0,0-21 0,0 0 16,-21 0-16,21 1 0,-21-1 15,0 0-15,21-42 32,0 0-17,0-22-15,0 22 0,21 0 16,0-21-16,22-1 0,-22 1 15,0 0-15,21-22 0,1 22 16,20-43-16,-21 64 0,1 0 16,-22 0-16,21-1 0,-21 22 0,22 0 15,-22 0-15,-21 22 0,0-1 16,21 42-16,-21-20 16,0-1-16,0 0 0,-21-21 0,0 22 15,21-1-15,-21 0 0,21-20 16,-22-1-16,22 0 0,0 0 15,0 0-15,0 0 0,0 1 0,22-22 32,-1 0-32,0 0 0,0-22 0,21 22 15,-20-21-15,-1 0 0,21-21 16,-21-1-16,22 22 0,-22-21 16,0-22-16</inkml:trace>
  <inkml:trace contextRef="#ctx0" brushRef="#br0" timeOffset="166919.44">12763 14161 0,'0'-64'0,"0"43"0,-63 254 0,126-381 0,-63 21 15,0 105-15,0-20 0,0 21 16,0 42 0,0 0-16,-21 0 15,21 22-15,0-22 0,0 21 0,-21 1 16,21 20-16,-21-21 0,21 1 16,-21 20-16,21 22 0,0-43 15,-21 1-15,21 20 0,0-21 16,-22-20-16,22-1 15,0 0-15,0 0 0,0-42 32,0 0-32,0-22 15,22 22-15,-1-21 0,0 0 0,0-1 16,0 1-16,0 0 0,1-22 16,-1 22-16,21-1 0,-21 1 0,0 21 15,22-21-15,-22 20 0,21 1 16,1 0-16,-22 21 15,0 0-15,-21 21 16,0 0-16,0 1 0,-21-1 16,-22 21-16,1-21 0,21 0 15,-21-21-15,20 22 0,-20-1 16,21-21-16,0 21 0,0-21 16,-1 0-16,1 0 0,21 21 46,21 0-46,1-21 16,-1 21-16,0 1 0,0-1 0,0 0 16,0 0-16,1 0 0,-22 0 15,21 1-15,-21-1 0,21 0 0,0 0 16,-21 0-16,0 0 0,21-21 16,0 22-16,1-22 0,-1 0 15,0 0-15,0 21 0,0-21 0,22 0 16,-22 0-16,0 0 15,0-21-15,0-1 0,-21 1 16,43-21-16,-43 21 0,21-22 16</inkml:trace>
  <inkml:trace contextRef="#ctx0" brushRef="#br0" timeOffset="168118.61">14245 14139 0,'0'-21'0,"-21"21"15,21-21-15,0 0 0,0 0 16,0 42 62,-21-21-78,21 21 16,0-42 77,0 42 48,0 0-125,0 0-16,0 1 0,0-1 15,-21 21-15,21 22 0,-22-22 16,1 0-16,21 22 0,-21 42 15,0-43-15,0 43 16,0-64-16,21 1 0,-22-22 0,22 0 16,-21 21-16,21-21 0,0 1 15,0-44 17,21 22-32,-21-21 15,0-21-15,22 21 0,-22 0 0</inkml:trace>
  <inkml:trace contextRef="#ctx0" brushRef="#br0" timeOffset="168554.91">13843 14309 0,'0'0'0,"-21"-21"0,0-1 15,-1 1-15,22 0 0,0 0 0,0 0 16,0 0-16,0-1 0,0 1 16,43-21-16,-22 21 15,21 0-15,1-1 0,-1 1 16,0 21-16,1 0 0,20 0 0,1 0 15,-22 0-15,21 21 0,1 1 16,-22 20-16,1 0 0,41 64 16,-41-64-16,-22 22 0,21 63 15,-21-85-15,-21 22 0,21-22 16,-21 0-16,0 1 0,0-22 0,0 21 16,0-21-16,0 1 15,0-1-15,0-42 16,0-1-1,0 1-15,0 0 0,0-21 0,0-1 16,0 1-16,22 0 0,20-85 16,-21 63-16,0 22 15,0-22-15,1 1 0,-1 21 0,0-22 16,21 1-16,-21 20 16,-21 22-16,22 21 15,-22 21-15,0 0 16,0 22-16,0-22 15,0 0-15,0 43 16,0-43-16,21 21 0,0 0 16,0-20-16,0 20 0,0 0 0</inkml:trace>
  <inkml:trace contextRef="#ctx0" brushRef="#br0" timeOffset="169942.11">15430 14669 0,'43'0'0,"-86"0"0,107 0 0,-43 0 16,0 0-16,0 0 0,22 0 0,-22-43 15,0 22-15,0 0 0,0 0 16,-21-22-16,0 22 0,0-21 16,0-43-16,0 43 0,0 21 15,-21-22-15,0 1 16,-21 21-16,21 0 0,-1 0 0,-20 21 16,0 0-16,-22 0 0,22 21 15,0 0-15,-1 0 0,1 21 16,0 1-16,-1-1 0,22 0 15,0 1-15,0 20 0,0 22 16,21-43-16,0 1 0,0-22 16,21 21-16,21-21 0,-21 0 0,22 1 15,-22-22-15,21 0 0,0 0 0,1 0 16,-1 0-16,0 0 0,-20 0 0,20-22 16,0 1-16,1-42 15,-1 42-15,-21-22 0,0 1 0,0 0 16,-21-1-16,0 1 15,22-43-15,-22 43 0,0 0 0,0-1 16,-22 43 15,1 21-31,21 1 0,0 20 0,-21 0 16,21 1-16,0-22 0,0 21 16,0 0-16,0 22 0,0-43 15,21 0-15,0 0 0,-21 1 16,85-22-16,-64 0 15,0 0-15,22 0 0,-1 0 16,0-22-16,1 1 0,-22 0 16,21 0-16,1 0 0,-1-43 15,-21 22-15,0 0 0,0-43 16,-21 43-16,0 20 0,0-20 16,0 21-16,0 0 0,-21 42 31,21 0-31,-21 21 0,0-20 15,21 20-15,0 0 0,0-21 16,-21 43-16,21-22 0,0-21 16,0 1-16,0 20 15,0-21-15,0 0 0,0 0 16,0-42 15,0 0-31,21 0 0,-21 0 0,0 0 0,21-22 16,0 22-16,0-21 15,1-1-15,20-41 0,-21 41 16,0 1-16,22 0 16,-22 21-16,0-1 0,0 22 0,0 0 15,0 0-15,1 0 0,-1 22 16,-21-1-16,0 0 0,21 42 16,0-41-16,-21 20 0,0 0 0,0-21 15,21 22-15,-21-22 0,21 21 16,-21-21-16,22 1 0,-22-1 15,0 0-15,21-21 0,-21 21 16,21-21-16,0 0 16,0-21-16,-21 0 0,21 0 15,1-1-15,-22 1 0,21-21 16,0 21-16,0-22 0,0 1 0,0 0 16,1-1-16,-1 1 0,0 0 15,21-1-15,-21 1 0,1 21 16,20 0-16,-21 0 0,21-1 15,-20 22-15,-22 22 16,0-1-16,0 21 16,0-21-16,0 0 0,0 22 15,0-22-15,0 21 0,0-21 0,0 43 16,0-22-16,0-21 0,21 1 16,0-1-16,0 0 0,0 0 15,0 0-15,22-21 0,-22 0 0,21 0 16,1 0-16,-1 0 0,21 0 15,22 0-15,-21-21 0,-22 0 16,0-21-16,1 20 0,20-20 16,-42 0-16,22 21 0,-1-22 0,-21 1 15,0 0-15,0-1 0,1 1 16,-22-22-16,0 22 16,0 21-16,-22 21 0,1 0 15,0 0-15,-21 0 16,21 21-16,-22 21 0,1 22 15,21-43-15,0 21 0,21-20 0,0 20 16,0 0-16,0 22 16,0-43-16,21 0 0,0 0 0,0 0 15,0 1-15,0-22 0,1 0 16,-1 21-16,0-21 0,64 0 16,-64 0-1,0 0-15,0-21 0,0 21 0,0 0 16,22-43-16,-22 22 15,0 21-15,-21-21 16,21 21 0,0 0-1,1 0-15</inkml:trace>
  <inkml:trace contextRef="#ctx0" brushRef="#br0" timeOffset="170217.96">18669 14393 0,'0'0'0,"42"43"32,-21-43-32,1 0 15,-1 0 1,0 0-16,0 0 16,-21-21-16,21 21 15,-21-22-15,0 1 0,0 0 16</inkml:trace>
  <inkml:trace contextRef="#ctx0" brushRef="#br0" timeOffset="189302.28">12721 14944 0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38:14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910 699 0,'0'0'0,"-21"-22"15,21 1 1,-21 21-1,0 0 1,21 21 0,-22 1-16,22 20 15,0 0-15,-21 1 0,21 20 16,0 1-16,0 63 0,0-64 16,0 1-16,0-1 0,0 1 15,0 63 1,0-64-16,-21-21 0,21 22 0,-21 21 15,21-43-15,0-21 16,0 0-16,0 0 0,0 1 0,0-44 31,-21 1-31,21 0 0,-21 0 16,21-21-16</inkml:trace>
  <inkml:trace contextRef="#ctx0" brushRef="#br0" timeOffset="469.86">296 868 0,'0'0'0,"-21"-106"32,21 85-32,0 0 15,21 0-15,0-1 0,22 22 0,-1-21 16,0 0-16,43 0 15,-21 0-15,-22 21 0,21 0 16,1 0-16,-1 0 0,64 0 16,-63 21-16,21 0 0,-22 0 15,22 22-15,-1-1 0,-20 21 0,-1 1 16,1-1-16,-22 1 0,43 63 16,-64-64-16,0 1 0,-21-1 15,0 1-15,-21 21 0,-21-22 16,-1 1-16,1-1 0,-85 64 15,64-85-15,-1 22 16,1-22-16,-1-21 0,1 22 16,-1-22-16,-63 21 0,85-42 15,-22 0-15,22 0 0,0 0 16,-1-21-16,-41 0 0,41 0 16,22 0-16,-21-1 0,21 1 15,-1 0-15,22 0 0,0 0 16,0 0-16,0-22 15,22 22-15,-1 21 16,21-21-16,-21 21 0,0-21 0,22 21 16,-1 0-16</inkml:trace>
  <inkml:trace contextRef="#ctx0" brushRef="#br0" timeOffset="941.54">1630 1545 0,'0'-84'31,"0"62"-31,21 1 16,0 0-1,0 21-15,0-21 0,1 21 16,-1 0-16,0 0 0,21 0 15,-21 0-15,1 0 0,20 21 16,0 0-16,-21-21 0,1 21 16,-22 22-16,21-22 0,-21 0 0,0 21 15,0 1-15,0-1 0,0 22 16,0-22-16,0-21 0,0 0 16,-21 0-16,21 1 0,0-1 15,-22-21 1,1 0-16,21-21 15,0-1 1,0 1-16,0-21 0,0 0 0,0 20 16,0-20-16,0 0 0,0 21 15,0-22-15,21 1 0,1 0 16,-1 20-16,0 1 16,0 0-16,0 21 0,0 0 15,-21-21-15,22 21 0,-1 0 16,0 0-16,42 0 15,-41 0-15,20 0 0</inkml:trace>
  <inkml:trace contextRef="#ctx0" brushRef="#br0" timeOffset="1564.82">2752 1757 0,'0'0'0,"21"0"0,0 0 15,-21-21-15,21 0 0,0-1 16,-21 1-16,21 0 0,-21 0 16,0 0-16,22 0 0,-1-1 15,0-41-15,-21 42 0,0 0 16,0-1-16,0 1 16,0 0-16,0 0 0,0 0 0,-21 0 15,0 21-15,-43 0 16,22 0-16,-1 0 0,-41 0 15,41 0-15,1 21 0,0 0 16,-1 0-16,1 21 0,0-20 0,-1 20 16,22 0-16,-21 1 0,21-1 15,21 0-15,0 1 0,0-1 0,0 0 16,0 1-16,0-22 0,0 42 16,21-42-16,0-21 15,0 22-15,0-1 0,22-21 16,-1 0-16,0 0 0,1 0 15,-22 0-15,21-21 0,1-1 16,20-20-16,-42 0 0,22-1 16,-1-20-16,0-1 15,-21 22-15,1-43 0,-1 43 16,0-21-16,-21 41 16,0 1-16,0 0 0,-21 21 31,0 21-16,21 0-15,-22 1 0,1-1 16,21 21-16,-21 0 0,21 1 0,0-1 16,0 0-16,0-20 0,0 20 15,0 0-15,0-21 0,0 22 0,0-22 16,0 0-16,0 0 0,0 0 16,21-21-16,0 0 0,1 0 0,-1 0 15,0 0-15,0 0 0,0-21 16,0 0-16,1 0 0,-1 0 15,0 0-15</inkml:trace>
  <inkml:trace contextRef="#ctx0" brushRef="#br0" timeOffset="2157.61">3281 1439 0,'0'0'0,"0"-21"0,0-21 32,0 21-32,-21 42 31,21 0-31,0 0 15,-22 22-15,22-22 0,0 21 16,-21-21-16,21 22 0,0-1 0,0 0 16,-21 1-16,21-22 0,0 21 15,-21 0-15,21-20 0,0-1 0,0 0 16,0 0-16,0 0 0,21-21 31,0-21-15,0 0-16,-21 0 0,22 0 0,-1-22 15,0 1-15,0 0 16,21-43-16,-20 43 0,-1 20 16,-21 1-16,21 0 0,0 0 15,-21 0-15,21 21 0,0 0 16,-21 21 0,0 0-16,0 0 15,0 22-15,0-1 0,0-21 16,0 21-16,0 1 0,0-22 15,0 21-15,0 1 0,0-1 16,0-21-16,0 0 0,22 22 16,-1-43-16,0 0 15,0 0-15,21 0 0,-20 0 16,-1 0-16,21-22 0,-21 1 0,0 0 16,22-21-16,-22 21 0,42-106 15,-63 63-15,22 22 16,-22-1-16,0-20 0,0 42 15,0-64-15,0 64 0,-22 0 16,1 0-16,0 21 0,0 0 16,0 0-16,0 0 0,-1 0 15,1 0-15,0 0 16,21 21-16,0 0 0,-21-21 16,21 21-16,0 0 15</inkml:trace>
  <inkml:trace contextRef="#ctx0" brushRef="#br0" timeOffset="2973.39">4445 889 0,'0'0'16,"-21"-21"-16,21 0 0,-21 0 0,-1-1 15,1 22 1,0 22 0,21-1-16,0 21 0,0 0 15,-21 22-15,0-22 0,0 22 16,21-1-16,-22 1 0,1-1 0,21 1 15,-21-1-15,0 1 0,21-1 16,-21 64-16,21-63 0,-21-22 16,21 0-16,0 1 0,-22-22 15,22 42-15,0-41 16,0-44 15,0 1-15,0 0-16,0 0 0,0-21 0,0-1 15,0 1-15,0 0 0,22-1 16,-1 1-16,0 0 0,-21 20 0,21 1 16,0 0-16,0-21 0,1 42 15,20-21-15,-21-1 0,64 22 16,-43 0-16,0 0 16,1 0-16,-1 22 0,0-22 0,22 63 15,-22-42-15,1 0 16,-22 22-16,0-1 0,-21 0 15,0 22-15,0-22 0,-21 1 16,-22-22-16,22 21 0,-21-21 16,-43 22-16,22-22 0,20 0 15,1 0-15,0-21 0,-1 0 16,1 21-16,21-21 0,-21 0 0,20 0 16,-20 0-16,21 0 0,0 0 15,0 0-15,-1-21 0,22 0 16,0 0-1,0 0-15,0-1 16,22 22-16,20-21 16,-21 21-16,21-21 0</inkml:trace>
  <inkml:trace contextRef="#ctx0" brushRef="#br0" timeOffset="3533.01">5609 1461 0,'0'0'0,"0"-43"0,0 22 0,0 0 0,0 0 15,-21 0-15,0 21 16,0-22-16,-1 1 0,1 21 0,-21 0 16,21 0-16,-43 0 15,43 0-15,-85 43 16,85-1-16,-21-21 0,21 21 15,-22-20-15,22 20 0,0 21 0,0-20 16,0-1-16,-1 0 0,1 1 0,21-1 16,0 0-16,0 1 0,0-22 15,0 0-15,0 0 0,21 0 0,1-21 16,20 0-16,-21 22 0,64-22 16,-64 0-16,21-22 0,1 22 15,-1-21-15,0 0 0,-21 0 16,22-21-16,-1 20 0,0-20 15,-20 0-15,20-1 0,-21 1 16,21-43-16,-20 43 0,-1 0 16,-21 21-16,0-22 0,0 22 15,0 0-15,0 0 0,-21 42 32,-1 0-32,1 0 15,21 0-15,-21 22 0,0-1 16,21-21-16,-21 64 15,21-43-15,0 1 0,0 62 16,0-83-16,0-1 16,0 0-16,21 0 0,0-21 0,0 21 15,0-21-15,1 0 0,20 0 16,-21 0-16,0 0 0,43-42 16,-22 42-16,0-21 0,-20 0 15,20-22-15</inkml:trace>
  <inkml:trace contextRef="#ctx0" brushRef="#br0" timeOffset="3856.87">6350 1376 0,'0'0'0,"21"-21"0,-21 0 0,0-1 15,0 1-15,0 0 0,0 0 16,0 0-16,0 0 16,-21 21-1,0 0-15,0 21 16,-1 0-16,1 0 0,21 0 15,-21 0-15,-21 85 16,42-63-16,-21-1 0,21 21 16,-22-20-16,22-1 0,0 43 15,0-64-15,0 21 0,0 1 16,0-1-16,22-42 0,20 42 16,-21-42-16,0 0 0,0 21 15,1-21-15,-1 0 16,0 0-16,0 0 0,0 0 0,0-21 15,22 21-15,-22-21 0,0 0 16,43-43-16,-43 43 0,0-21 16,42-64-16,-41 64 15,20-1-15</inkml:trace>
  <inkml:trace contextRef="#ctx0" brushRef="#br0" timeOffset="4688.82">7048 762 0,'0'-21'0,"0"42"0,22-42 0,-22 0 16,0 42 15,0 0-31,0 0 0,-22 22 16,22-1-16,-21 0 0,21 22 0,-21-1 16,0 1-16,0-22 0,0 22 15,-22 63-15,22-64 0,0 1 16,0-22-16,0 21 0,21-20 15,0-1-15,-22 0 0,22 1 0,-21 20 16,21-20-16,0-22 16,-21 0-16,21 0 0,0-42 47,0 0-47,0-22 15,21 22-15,0-21 0,-21 0 16,22-1-16,-1 1 0,42-43 15,-42 64-15,1-21 0,20 21 16,-21-22-16,0 22 0,22 0 0,-22 0 16,0 0-16,21-1 0,-21 1 15,1 21-15,-1 0 0,-21-21 0,21 21 16,0 0-16,-21 21 16,0 0-16,0 1 15,0-1-15,-21 0 16,0 0-16,-22 0 0,22 0 15,-85 22-15,85-43 16,-21 0-16,21 21 0,0-21 16,-1 0-16,1 0 0,0 0 0,0 0 15,21-21 1,0 0 0,0 42 15,0 0-31,0 0 15,0 0-15,0 0 0,21 22 16,0-22-16,-21 21 0,21-21 0,-21 22 16,22-22-16,-1 0 15,0 21-15,-21-20 0,21-1 0,21 0 16,-20 0-16,-1-21 16,21 0-16,-21 0 0,0 0 0,22 0 15,20 0-15,-42 0 0,22 0 16,-22-21-16,21 0 0,-21 0 15,43-43-15,-43 43 0,43-43 16,-64 22-16,21 21 16,0-21-16,0 20 0,-21 1 15,0 0 1,-21 21 46,0 0-62,-22 0 0</inkml:trace>
  <inkml:trace contextRef="#ctx0" brushRef="#br0" timeOffset="5625.49">847 2371 0,'0'0'0,"-22"-21"15,1 21-15,0 0 0,0 0 16,0-22-16,0 22 16,42 0 15,0 0-16,0 0-15,0 22 16,0-22-16,1 0 0,20 0 0,-21 0 16,21 0-16,-20 21 0,83-21 15,-62 0-15,20 0 16,1 0-16,-1 0 0,107 0 16,-86 0-16,1 0 0,21 0 15,0 0-15,-1 0 0,149 0 16,-127 0-16,22-21 15,-1 21-15,127 0 0,-106-22 16,149 1-16,-149 21 16,0 0-16,149 0 0,-149-21 15,22 21-15,-22 0 0,0 0 0,1 0 16,168-21 0,-168 21-16,-1 0 0,170 0 15,-191-21-15,21 21 0,1 0 16,-1 0-16,0 0 0,-21 0 0,170 0 15,-170 0-15,0-21 16,0 21-16,1 0 0,-22 0 0,105 0 16,-147 0-16,0 0 0,63 0 15,-106 0-15,43 0 16,-64 0-16,0 0 0,0 0 16,1 0-16,-1 0 15,-42 0 48,-1 0-63,1 0 15,0 0-15</inkml:trace>
  <inkml:trace contextRef="#ctx0" brushRef="#br0" timeOffset="5760.71">8594 2223 0,'0'21'62,"0"0"-46,0 0-16,0 0 16</inkml:trace>
  <inkml:trace contextRef="#ctx0" brushRef="#br0" timeOffset="7077.58">1079 3514 0,'0'0'0,"0"-21"15,0-1-15,0 1 0,0 0 16,0-21-16,0 21 0,0-22 16,0 22-16,0-21 0,0-1 0,0 22 15,0 0-15,0-42 16,0 84 0,0 0-1,0 0-15,-21 21 0,21 22 16,-21-22-16,0 22 0,21-1 0,-21 1 15,0 20-15,-1-20 0,1-1 16,0 1-16,0 21 0,0-22 16,-22 64-16,22-63 0,0-22 15,0 21-15,0-41 0,21 20 16,0 0 0,-21-42-16,21-21 15,0 0-15,0-21 16,0-1-16,0 1 0,0 0 15,0-22-15,-22 22 0,22-22 0,0 22 16,0 0-16,0-1 0,0 22 16,0 0-16,0 0 0,0 0 15,0 42 1,0 0-16,0 0 16,22 21-16,-22-20 0,21 20 0,-21 0 15,21 1-15,0-1 16,0 21-16,0-20 0,1-22 15,-1 21-15,-21-21 0,84 1 16,-62-22-16,-1 0 16,21 0-16,0-22 0,-20 22 15,20-42-15,0 21 0,-21 0 16,22-22-16,-1-41 0,-21 41 16,0 1-16,1 21 0,-22-21 15,0-1-15,0 22 0,0 0 16,0 0-16,0 42 15,0 0 1,0 0-16,0 22 16,0-22-16,-22 21 0,22 0 0,0-20 15,-21 20-15,21 0 0,0-21 16,0 1-16,0-1 0,0 0 16,0 21-16,0-63 31,0 0-16,0-21-15,0-1 0,0 1 16,0 0-16</inkml:trace>
  <inkml:trace contextRef="#ctx0" brushRef="#br0" timeOffset="7240.48">1376 3577 0,'0'0'0,"0"-21"0,0 42 46,0 0-30,0 1 0,21-22-16,0 21 15,0-21-15,0 21 0</inkml:trace>
  <inkml:trace contextRef="#ctx0" brushRef="#br0" timeOffset="7693.52">1736 3725 0,'0'0'0,"0"22"0,0-1 16,0 0-16,0 0 0,0 0 16,0 22-16,0-22 15,-22 0-15,22 21 0,-21-21 16,21 22-16,0 20 0,0-42 16,-21 1-16,21 20 0,0-21 15,-21 0-15,21 0 0,0-42 47,0 0-31,0 0-16,0-21 0,0-1 0,0 1 15,21 0-15,0 20 0,22-62 16,-22 41-16,0 22 0,0-21 16,21 21-16,-20 0 0,20-1 15,-21 22-15,0 0 0,22 0 0,-22 0 16,0 0-16,21 22 0,-21-1 15,22 21-15,-22 0 0,-21-20 16,0 20-16,0 0 0,0-21 16,0 64-16,0-43 0,-21-20 15,0 20-15,21-21 0,-22 0 16,22 0-16,0 1 0,-21-1 16,21-42 15,0-1-31,21-20 0,1 0 15,-1-1-15,0 1 0,21-21 0</inkml:trace>
  <inkml:trace contextRef="#ctx0" brushRef="#br0" timeOffset="8264.78">2688 3387 0,'0'-21'0,"0"42"0,21-64 16,0 43-1,-21 22-15,0-1 16,0 0-16,0 21 15,0 1-15,-21-1 0,21 0 0,-21 1 16,21-1-16,0 0 0,-21 1 16,0-1-16,0 21 0,21-20 0,0-1 15,-22 0-15,1 1 0,0-22 16,21 21-16,-21 1 0,21-22 16,0 0-16,0-42 31,0 0-31,0-1 15,0-20-15,21 0 0,0 21 0,-21-22 16,43 1-16,-22 21 16,0-22-16,0 22 0,0-21 0,22 21 15,-22 0-15,0-1 0,42 1 16,-41 21-16,-1 0 16,0 0-16,-21 21 15,0 1-15,0-1 16,-21 0-16,0-21 0,-22 21 0,22 0 15,0-21-15,-21 21 0,20-21 16,-20 22-16,21-22 0,-21 0 0,20 21 16,1-21-16,0 0 0,21 21 15,-21 0-15,21 0 16,0 0-16,0 1 0,21-1 16,0 0-16,0 21 15,-21-21-15,22 1 0,-1-1 16,0 0-16,-21 0 0,21 0 15,-21 0-15,21 1 0,-21-1 16,21-21-16,22 0 16,-22 0-16,0 0 15,0 0-15,0 0 0,1-21 0,41-43 16,-42 43-16,22-21 16,-22-1-16</inkml:trace>
  <inkml:trace contextRef="#ctx0" brushRef="#br0" timeOffset="8497.65">3344 3493 0,'0'0'0,"-21"0"16,42 0 0,0 0-16,1 0 15,20 0-15,0 0 0,1 0 16,20-22-16,43 22 15,-64-21-15,22 21 0,-22 0 0,0 0 16,1 0-16,-22 0 0,0 0 16,0 0-16,-42 0 15,0 0 1,0 21-16</inkml:trace>
  <inkml:trace contextRef="#ctx0" brushRef="#br0" timeOffset="8744.18">3598 3493 0,'0'0'0,"-21"0"0,21 21 0,0 0 16,0 0-16,0 0 15,0 22-15,0-22 0,0 21 16,0 22 0,-21-43-16,21 21 0,-21 0 0,21 1 15,-21-22-15,-1 64 0,22-43 16,-21-21-16,0 21 0,21-20 15,0-1-15,0 0 0,0 0 0,21-21 47,0-21-47,1 0 0,-1-22 16</inkml:trace>
  <inkml:trace contextRef="#ctx0" brushRef="#br0" timeOffset="9093.01">3704 3916 0,'21'0'16,"0"0"-1,1 0-15,-1 0 0,0 0 16,0 0-16,0-21 0,0 0 0,1 21 16,-1-22-16,0 1 0,0 21 0,0-21 15,0 0-15,-21 0 16,0 0-16,-21 21 31,0 0-31,0 0 0,0 0 0,0 21 16,-1 0-16,1 0 0,0 21 0,0-20 15,0-1-15,21 21 0,-21 22 16,21-22-16,0-21 0,0 0 16,0 22-16,0-22 0,0 21 15,21-21-15,0-21 16,0 21-16,0-21 0,0 0 15,22 0-15,-22 0 0,21-21 0,-21 0 16,43-21-16,-43 21 0,0-1 16</inkml:trace>
  <inkml:trace contextRef="#ctx0" brushRef="#br0" timeOffset="9825.11">4233 3831 0,'0'-21'0,"0"42"0,0-63 15,0 21-15,0 0 16,21 21-16,1 0 15,-1-22-15,0 22 0,0 0 16,0 0-16,22 0 0,-22 0 16,0 0-16,42 43 15,-41-43-15,-1 21 0,-21 0 16,0 21-16,0-20 0,0 41 16,0-42-16,-21 22 0,-1-22 15,-20 21-15,21-21 0,0 22 0,-22-22 16,22 0-16,21 0 15,-21-21-15,42-21 32,0 0-32,1 0 0,-1-1 15,0-20-15,21 21 0,-21-21 0,1-1 16,-1 1-16,21 21 0,-21-22 16,0 1-16,22-21 0,-22 41 15,0 1-15,0 0 0,-21 42 31,0 0-15,-21 1-16,0 20 0,0-21 16,21 0-16,0 22 0,-21-22 0,21 63 15,-22-62-15,22 20 0,0-21 16,0 21-16,0-20 0,22 20 16,-1-21-16,21 0 0,-21-21 15,22 0-15,-1 0 0,0 0 16,1 0-16,-1 0 0,0-21 0,43 0 15,-43-21-15,1 20 16,-1-20-16,0 21 0,-21-21 0,22-1 16,-1-41-16,0 20 0,-20 22 15,-22-22-15,21 22 16,0-22-16,-21-63 0,0 85 16,21 0-16,-21-1 0,0 22 15,0-21-15,0 63 16,0 0-16,-21 22 15,21-1-15,-21 0 0,21 22 16,-21-22-16,-1 22 0,22-22 0,-21 0 16,21 22-16,0-22 0,-21 0 15,21 1-15,-21-1 0,21 0 0,0 22 16,0-22-16,0-21 16,0 1-16,0-1 0,42-21 15,-21 0-15,22 0 0,-22 0 16,0-21-16,21 21 0,1-64 15,-1 43-15,-21-21 16,0 20-16</inkml:trace>
  <inkml:trace contextRef="#ctx0" brushRef="#br0" timeOffset="10005.01">5186 3620 0,'0'21'0,"0"-42"0,-21 42 0,21 0 15,21-21 1,0 21-16,0-21 0,21 0 16,1 0-16,-1 0 0,0 0 15,1 0-15,-1 0 0,0-21 0,22 0 16,-22 0-16,-21 21 0</inkml:trace>
  <inkml:trace contextRef="#ctx0" brushRef="#br0" timeOffset="10920.72">7578 3471 0,'0'0'0,"63"-105"32,-42 83-32,-21 1 15,0 0-15,0 0 0,0-21 0,0 20 16,0 1-16,0 0 0,-21 0 0,0 21 16,-21 0-16,20-21 0,1 21 15,-21 0-15,-43 21 16,64 0-16,-21 21 0,-1-20 15,1 20-15,0 0 0,21 1 0,-22-1 16,22 0-16,0 22 0,0-22 16,21 0-16,-21-20 0,21 83 15,0-83-15,21-1 0,21 0 16,-21 0-16,22-21 0,-1 0 16,43 21-16,-43-21 0,64 0 15,-43 0-15,-20-21 16,20 21-16,-21-21 0,-20 21 0,20-42 15,-42 20 1,-21 22-16,-22 0 0,1 0 16,-64 0-16,43 0 0,20 0 15,-20 22-15,-1-22 0,22 21 16,-64 21-16,64 0 16,0-20-16,20-1 0,-20 21 0,21-21 15,21 0-15,0 1 16,0-1-16,0 0 0,0 0 0,42-21 15,-21 0-15,22 0 0,-1 0 16,0 0-16,1 0 0,-1-21 0,0 0 16,22 0-16,-22-1 0,22 1 0,-22 0 15,0 0-15,1 0 0,-22 0 16,21-1-16,-21 22 0,-42 22 31,0-1-31,0 0 16,-21 21-16,20-21 0,1 43 0,-21-22 0,21 1 15,0 20-15,-1-21 16,-41 85-16,42-84 0,0 20 16,-22 22-16,43-22 0,-21-20 15,0-1-15,0-21 0,21 22 16,0-22-16,0 21 0,0-21 16,0 0-16,21-63 15,0 21-15,0 0 16,22-22-16</inkml:trace>
  <inkml:trace contextRef="#ctx0" brushRef="#br0" timeOffset="11412.38">9334 3471 0,'0'0'0,"-21"-42"0,21 21 16,0-21-16,0-1 0,-21 22 15,21-21-15,-21 21 0,0-22 16,0 43 0,-1 21-16,22 1 15,-21 20-15,21 0 0,0 22 16,-21-1-16,0 22 0,0 105 16,21-105-16,-21 42 0,-1 85 15,1-106-15,0-1 16,-21 107-16,-22-21 15,22-1-15,21-126 0,0 20 16,-1-20-16,22-22 0,0 22 16,-21 20-16,21-63 0,0 1 15,0-1-15,0 0 0,0-42 16,0 0 0,0-1-16,0-62 0,21 41 15,-21-84-15</inkml:trace>
  <inkml:trace contextRef="#ctx0" brushRef="#br0" timeOffset="11769.85">8848 3852 0,'0'0'0,"-22"-42"0,1 0 0,0-1 16,0 1-16,0 0 0,21-43 16,0 43-16,0-1 0,0 1 15,21 0-15,0 21 0,43-43 16,-22 22-16,21 21 0,1-1 15,-1 1-15,1 21 16,-1 0-16,86 0 0,-86 21 16,1 1-16,-1 20 0,-21 0 0,43 128 15,-85-128-15,-21 21 16,0-20-16,-22 20 0,-20-20 16,21-1-16,-22 0 0,-21 1 15,22-22-15,-64 42 0,85-20 16,-22-22-16,-21 0 15,64 0-15,0-21 0,-21 0 16,42-21 0,0 0-1,21 21-15,0-21 0,21-1 0,-20 1 16,20 0-16,0 21 0,1-21 16,20 0-16,-21 0 0</inkml:trace>
  <inkml:trace contextRef="#ctx0" brushRef="#br0" timeOffset="13048.26">10308 3556 0,'0'0'0,"21"-21"0,22 0 15,-22-22-15,0 22 0,-21-21 0,0 21 16,0-22-16,0 22 0,0 0 16,-21-21-16,-43-1 0,22 43 15,0-21-15,-64 21 0,63 0 16,1 21-16,-21 1 0,20-1 15,1 0-15,0 21 0,20 1 16,-20-1-16,21 21 0,0-20 16,0-1-16,21 22 0,0 63 15,0-85-15,0 0 0,0 1 16,0-22-16,21 0 0,21 21 16,-21-21-16,22-21 0,-22 0 15,21 0-15,0 0 0,1 0 16,-1-21-16,0 21 0,1-21 0,41-42 15,-62 41-15,20 1 0,0-21 16,-21 0-16,1-1 16,-1 1-16,0 0 0,-21-1 0,0-20 15,21 20-15,-21 1 0,21 21 0,-21-21 16,0 20-16,0 1 0,0 42 31,0 1-31,0-1 16,0 0-16,0 21 0,0 1 15,0-22-15,0 21 0,-21 0 0,21 1 16,0-22-16,0 21 0,0 22 16,0-22-16,0-21 0,0 22 15,0-22-15,0 0 0,21-21 16,-21 21-16,21-21 0,1 0 0,-1 0 16,0 0-16,0 0 15,0 0-15,0 0 0,22 0 0,-22-21 16,0 0-16,21 21 0,-20-21 0,20-1 0,0-20 15,1 21-15,-1-21 16,0-1-16,1 1 0,-22 0 0,21-1 16,-21 1-16,0 0 0,-21-1 15,22 22-15,-22 0 0,0 0 0,-22 21 16,1 0-16,0 0 0,0 0 16,-21 21-16,20 0 0,1 0 15,21 0-15,0 1 0,0 20 0,0-21 16,0 0-16,21 0 0,1 22 15,-1-22-15,42 21 16,-42-21-16,1 1 0,-1-1 0,0-21 16,0 21-16,0 0 0,-21 0 15,0 0-15,0 1 0,0-1 0,0 0 16,0 0-16,21-21 31,1 0-31,-1 0 16,0 0-16,21-21 0,-21 21 15,1-21-15,20-22 0,-21 22 0,0 0 16,0-21-16,22-1 0,-22 1 0,0-21 16,0 20-16,0-20 0,1-22 15,-1-42-15,0 64 0,-21-1 16,21 22-16,-21-22 0,0 43 16,0-21-16,0 21 0,0-1 15,0 44 16,0-1-31,0 21 0,0-21 0,-21 22 16,0 20-16,21-21 0,-21 22 16,21-1-16,0-20 0,-22 63 15,1-43-15,21-21 0,0 1 16,0-1-16,0 0 0,0-20 0,0 41 16,0-42-16,0 0 15,0 1-15,21-1 0,1-21 16,-1 21-16,0-21 0,0 0 0,0 0 15,22 0-15,-22 0 0,0 0 16,21-21-16,-21 0 0,22 21 16,-22-22-16,0 1 0,21 0 0,-20-21 15,-1 21-15,0-1 0,0-20 0,0 21 16,-21-21-16,0 20 0,0-20 16,0 21-16,0 0 0,21 21 0,-21-21 15,0 42 1,0 0-16,0 0 15,-21 21-15,21-20 0,0 20 16,0-21-16,-21 0 0,21 0 16,0 1-16,0-1 0,0 0 0,0 0 15,0 0-15,0 0 16,21-21 0,-21-21-1,0 0-15,21 0 16,1 0-16,-22 0 0</inkml:trace>
  <inkml:trace contextRef="#ctx0" brushRef="#br0" timeOffset="13304.47">12340 3069 0,'-21'0'47,"0"0"0,0 0-47,-1 21 16,1-21-16,0 0 0,0 0 15</inkml:trace>
  <inkml:trace contextRef="#ctx0" brushRef="#br0" timeOffset="13484.05">11515 3366 0,'0'0'0,"-22"0"0,22 21 0,0 0 31,22-21-16,-1 0-15,0 0 16,21 0-16,-21 0 0,1 0 0,20 0 16,0 0-16,22 0 15,-22 0-15,0 0 0</inkml:trace>
  <inkml:trace contextRef="#ctx0" brushRef="#br0" timeOffset="14294.86">12785 3641 0,'63'0'15,"-42"-21"-15,-21-1 16,21 22-16,-21-21 0,22 0 16,-22 0-16,0 0 0,0-22 15,0 22-15,0-21 0,-22 21 16,1 0-16,0 21 0,0 0 15,0 0-15,-43 0 16,43 42-16,-21-21 0,21 0 16,-22 22-16,22-1 0,-42 21 15,41-20-15,-20-1 0,21-21 0,0 22 16,21-22-16,0 0 0,0 21 16,0-21-16,0 1 0,0-1 15,21-21-15,0 0 16,0 0-16,22 0 0,-22 0 0,0 0 15,0-21-15,21-1 0,-20 22 16,-1-21-16,0 0 0,21-21 16,-21 21-16,1-22 0,-1 22 0,0-21 15,21-43-15,-21 43 0,-21-1 16,0 22-16,22 0 16,-22 0-16,21 0 0,-21 42 15,-21 0 1,-1 21-16,22-20 0,-21 20 15,0-21-15,0 21 0,21 1 0,-21-22 16,0 21-16,21 22 16,0-43-16,0 0 0,0 0 0,0 22 15,0-22-15,21-21 16,0 0-16,21 0 0,-21 0 16,1 0-16,20 0 0,0 0 0,43-43 15,-43 22-15,1 0 16,-1 0-16,0-21 0,1-1 0,41-41 15,-41 20-15,-1 1 16,-21-1-16,21 1 0,-20-1 0,-1 1 16,21-43-16,-21 85 0,-21-22 15,0 22-15,0 0 0,0 63 32,-21-21-32,0 22 15,0-1-15,0 22 0,-1-1 16,1-21-16,0 22 0,0-1 0,21-20 15,0-1-15,0 22 0,0-22 16,0-21-16,0 21 0,0 1 16,0-22-16,21 0 0,0 0 0,0-21 15,1 0-15,-1 0 0,0 0 16,21 0-16,-21 0 0,1 0 0,41-21 16,-42 0-16,22 0 0,-22 0 15,0-1-15,21-41 16</inkml:trace>
  <inkml:trace contextRef="#ctx0" brushRef="#br0" timeOffset="15173.95">14732 3154 0,'0'0'0,"21"-21"0,0 0 0,0-1 16,1 1-16,-22 0 0,21 0 0,0 0 16,0 0-16,-21-1 0,0 1 15,0 0-15,0 0 0,0 42 32,0 0-32,0 0 0,0 1 15,0 20-15,0 21 16,-21-20-16,0 20 0,0 1 15,21-1-15,-22 1 0,1-1 0,0 43 16,0-42-16,0-22 0,-22 21 16,22-20-16,-21-1 15,42-21-15,-21 0 0,0-21 16,21 22-16,-22-22 0,1-22 16,21 1-1,-21 0-15,21 0 0,0 0 16,0-43-16,0 22 15,0 0-15,0-1 0,0 1 0,0-22 16,0 43-16,21-63 0,0 62 16,1 22-16,-1 0 15,0 0-15,0 22 0,-21-1 16,21 21-16,0 0 0,1 1 16,-22-1-16,21 22 0,0-22 15,-21 0-15,42 22 0,-42-43 16,21 0-16,1-21 15,-22 21-15,21 0 0,21-21 16,-21 0-16,0 0 0,1 0 0,-1 0 16,21-21-16,-21 0 0,22 21 15,-22-21-15,21 0 0,22-43 16,-43 43-16,0-21 0,21-43 16,-21 64-16,-21-21 0,0-1 15,0 22-15,0 42 31,0 0-31,-21 22 0,21-22 0,-21 0 16,0 21-16,0-20 0,21-1 16,-21 21-16,-1-21 0,22 0 15,0 1-15,-42-1 0,42 0 16,0-42 15,0 0-15,21-1-16,0 1 0</inkml:trace>
  <inkml:trace contextRef="#ctx0" brushRef="#br0" timeOffset="15352.99">15409 3112 0,'0'0'0,"0"21"31,-21 0-31,0 0 16,21 0-16,0 0 0,0 1 15,0-1-15,0 0 16,21-21-16,0 0 0,0 21 16,22-21-16,-22 0 15</inkml:trace>
  <inkml:trace contextRef="#ctx0" brushRef="#br0" timeOffset="15783.84">15769 3344 0,'0'0'0,"0"22"0,0-1 0,0 0 15,-21 0-15,0 0 0,0 0 16,21 22-16,-22-22 0,22 0 16,0 21-16,-21-20 0,0 20 15,21-21-15,-21 21 0,21-20 16,0-1-16,-21 0 0,21 0 16,-21-21-1,21-21 1,0 0-1,21 0-15,0-1 0,0 1 16,-21 0-16,21-21 0,0-1 16,1 1-16,20 0 0,-21-22 0,0 22 15,22-22-15,-22 22 0,21 0 16,0-1-16,22 1 0,-43 42 16,0 0-16,22 0 0,-22 21 15,0 0-15,0 22 0,-21-1 16,0 0-16,21 1 0,-21-1 0,0 0 15,0 1-15,0-1 0,-21 22 16,0-22-16,0-21 0,0 0 16,-1 0-16,22 1 0,-21-1 15,0-21-15,21 21 0,21-42 32,0 0-32,1-1 15,-1 1-15,0-21 0</inkml:trace>
  <inkml:trace contextRef="#ctx0" brushRef="#br0" timeOffset="16348.46">16616 3048 0,'21'-42'0,"-42"84"0,63-127 0,-21 43 15,0 21-15,-21 0 0,0 42 16,0 0 0,0 0-16,0 22 0,0-22 0,-21 42 15,0-20-15,0 20 0,0 1 16,0-22-16,-22 85 15,22-85-15,0 1 0,0-1 0,0 0 16,21 1-16,-22-1 0,1-21 16,21 0-16,-21 0 0,21 1 15,0-44 17,0 1-32,21 0 15,0-21-15,1 21 0,-1-22 16,21 1-16,-21 0 0,22-1 0,-22 1 15,21 21-15,-21-22 0,85-41 16,-85 84 0,0-21-16,1 21 0,-1 0 0,0 0 15,-21 21 1,0 0-16,-21 0 16,0 0-16,-22-21 0,22 21 15,-21 1-15,-1-22 0,1 21 0,0 0 16,-22 0-16,22-21 15,21 21-15,0 0 0,-1 1 16,22-1-16,0 0 0,0 0 16,0 0-16,0 0 0,64 43 15,-43-64-15,21 21 16,-20 0-16,-1 0 0,21 1 16,0-1-16,-20-21 0,20 0 15,-21 0 1,0 0-16,0 0 15,1 0-15,-1 0 0,0-21 16,0-1-16,0 1 16,0 0-16,64-42 0</inkml:trace>
  <inkml:trace contextRef="#ctx0" brushRef="#br0" timeOffset="16617.3">17843 2879 0,'0'0'0,"-21"0"0,0 0 16,0 0-16,0 0 0,42 0 31,0 0-31,21 0 0,1 0 0,41 0 16,-20 0-16,-22 0 0,22 0 15,-1 0-15,1 0 0,42 0 16,-64 0-16,0 0 0,1 0 15,-22 0-15,21 0 0,-42-21 32,-21 21-32,-21 0 15,20 0-15,-20 0 0,0 0 0</inkml:trace>
  <inkml:trace contextRef="#ctx0" brushRef="#br0" timeOffset="16864.62">18076 2879 0,'0'0'0,"-21"21"0,0 0 16,21 0-16,0 22 16,-21-22-16,21 0 0,-21 21 0,21 1 15,-22-1-15,22 21 0,0-20 16,-21-1-16,-21 106 16,42-105-16,-21-1 0,21 0 15,-21-21-15,21 22 0,-22-1 16,22-21-16,0 0 15,0 1 1,22-44 15,-1 22-31,0-21 0,0 0 0</inkml:trace>
  <inkml:trace contextRef="#ctx0" brushRef="#br0" timeOffset="17195.68">18182 3471 0,'-21'0'16,"42"-21"0,0 21-16,0-21 15,1 21-15,-1-21 0,0 21 16,21-21-16,-21 0 0,22-1 0,-22 1 16,0 0-16,0 0 0,0-21 15,1 42-15,-22-22 0,-22 22 16,1 0-1,0 22-15,-21-1 0,21 0 0,-22 0 16,22 21-16,-21 1 0,21-22 16,-22 21-16,22 1 0,0-22 15,0 63-15,21-62 16,0-1-16,0 0 0,0 0 16,0 0-16,21-21 0,0 21 15,0-21-15,0 0 0,1 0 16,-1 0-16,21 0 0,0 0 15,1-21-15,-22 0 0,0 21 0</inkml:trace>
  <inkml:trace contextRef="#ctx0" brushRef="#br0" timeOffset="17947.18">18563 3450 0,'21'-42'16,"-42"84"-16,63-126 0,-42 62 0,22 1 0,-1 0 16,0 0-16,0 0 0,21 0 15,1-1-15,-22 22 0,0 0 16,21 0-16,-20 0 15,41 0-15,-42 22 0,0-1 16,1 0-16,-1 21 0,-21-21 16,0 64-16,0-64 0,0 22 15,-21-22-15,21 21 0,-22-21 16,-20 0-16,21 1 0,0-1 0,-22 0 16,-20 21-16,42-42 15,0 0-15,-22 21 0,22-21 16,42 0-1,0-21-15,1 0 16,-1 21-16,21-21 0,0 0 16,-20 0-16,20-22 0,43-20 15,-43 20-15,-21 1 0,64-43 16,-64 64-16,21-42 16,-21 42-16,1 21 15,-22 21 1,0 0-16,-22 0 0,1 0 15,0 22-15,0-22 0,0 21 16,0-21-16,-1 22 0,1-1 0,21-21 16,-21 21-16,21 1 15,0-1-15,0-21 16,0 0-16,21-21 0,0 22 16,1-22-16,-1 0 15,21 0-15,-21 0 0,22 0 16,-22 0-16,21-22 0,43 1 15,-43 0-15,-21 0 0,64-43 16,-64 1-16,21 21 0,-20-22 16,-1 22-16,21-22 0,0-63 15,-20 64-15,-1-1 0,0 22 0,0 0 16,0-1-16,-21 22 0,0 0 16,0 0-16,0 42 31,0 0-31,-21 21 0,0 1 0,0-1 0,0 0 15,-1 22-15,-41 84 16,42-84-16,21-22 16,-21 0-16,21 1 0,-22-1 15,22 21-15,0-20 0,0-22 16,0 0-16,0 0 0,22 0 16,-1-21-16,0 0 15,0 0-15,0 0 0,22 0 0,-22 0 16,0 0-16,0-21 15,21 0-15,-20 0 0,-1 0 0</inkml:trace>
  <inkml:trace contextRef="#ctx0" brushRef="#br0" timeOffset="18144.34">19600 3217 0,'0'0'0,"-21"0"0,0 0 16,0 0-16,21 22 15,21-22-15,0 0 16,21 0-16,1 0 0,-22 0 0,21 0 16,1 0-16,-1 0 0,0 0 15,1 0-15,-22 0 0,0 0 0,0 0 16,21-22-16,-42 1 16</inkml:trace>
  <inkml:trace contextRef="#ctx0" brushRef="#br0" timeOffset="18600.39">20870 3175 0,'0'0'16,"21"-21"-16,1 0 0,20-22 15,-42 22-15,0 0 16,0 42 15,0 0-31,0 22 0,0-22 0,-21 64 16,21-43-16,0 0 0,0 1 16,0-1-16,-43 64 15,43-85-15,0 0 0,0 0 16,-21 0-16,0 1 15,21-44 17,21 1-17</inkml:trace>
  <inkml:trace contextRef="#ctx0" brushRef="#br0" timeOffset="19013.08">21484 3133 0,'0'0'0,"106"-43"31,-106 22-31,-21 21 16,0 0-1,-1 0-15,-20 0 0,0 0 0,21 0 16,-22 21-16,1 1 0,0-22 16,20 21-16,-62 42 15,84-42-15,0 1 16,0 20-16,0-21 0,0 0 15,21 0-15,0 1 16,0-22-16,0 21 0,22-21 0,-22 21 16,64 0-16,-43-21 0,-21 21 15,0 0-15,22 1 0,-22-22 16,0 42-16,-21-21 0,0 0 16,0 0-16,-21-21 15,0 22-15,-1-22 0,-20 0 0,21 0 16,-21 21-16,-1-21 15,1 0-15,0 0 0,-1 0 0,22 0 16,0 0-16,-21 0 0,20 0 0,1 0 16,0 0-16,21-21 15,-21 21-15,21-43 16,0 22-16,0 0 0,0 0 16,21 0-16</inkml:trace>
  <inkml:trace contextRef="#ctx0" brushRef="#br0" timeOffset="19401.08">21209 2731 0,'0'0'0,"-21"0"0,0 0 0,-1 21 15,1 0-15,0-21 0,0 21 0,0-21 16,0 21-16,-1 0 0,1-21 16,0 22-16,42-22 31,0 0-31,1 0 16,-1 0-16,0 0 0,21-43 15,-42 22-15,0 0 16,0 0-16,0 0 0,0-1 15,0-41-15,0 42 0,0 0 16,-21 21 0,0 0-16,0 0 0,0 21 15,-1 0-15,22 0 0,-21 0 16,0 0-16,0 1 0,0-1 0,21 21 16,-43 0-16,1-20 15</inkml:trace>
  <inkml:trace contextRef="#ctx0" brushRef="#br0" timeOffset="21788.45">0 5017 0,'0'0'0,"0"-22"0,0 1 0,0 0 16,0 0-16,0 0 0,0-22 15,0 22-15,21 0 16,-21 0-16,0 0 0,21 0 0,-21-1 16,0 1-16,21 0 15,1 21 16,-22 21-31,21 22 16,-21-22-16,0 21 0,0 0 16,0 1-16,0-1 0,0 22 0,0-22 15,0 21-15,0-20 16,-21-1-16,21 43 0,0-43 16,0 43-16,-22-43 15,22-21-15,0 22 0,0-1 16,0-21-16,0 21 0,0-20 15,0-1-15,0 0 16,0 0-16,0 0 16,22-21-16,-22 21 47,21-21-32,-21 22 1,21-22-16,-21 21 0,21-21 0,0 0 15,-21 21-15,21-21 16,1 0-16,-1 0 0,0 0 16,0 0-16,21 0 0,-20 0 15,20 0-15,0 0 0,1-21 16,-1 0-16,0-22 0,22 22 0,-22-21 16,0-1-16,1 1 0,-1 0 15,0-22-15,22-42 0,-22 43 16,1-85-1,-43 84-15,0 1 0,21 20 16,-21-20-16,0 21 0,0 20 0,0-20 16,0 21-16,0 42 15,0 0 1,-21 0-16,21 22 0,-22-1 16,22 0-16,0 22 0,0-22 0,-21 22 15,21-1-15,-21-20 0,21 84 16,0-85-16,0 21 0,0-20 15,0-1-15,0 22 0,0-1 16,0-21-16,0-20 16,21-1-16,0 0 0,1 0 0,-1-21 15,0 0-15,21 0 0,-21 0 16,43-21-16,-22 0 0,-21 0 16,22-1-16,-1-20 15,0 21-15,43-64 0,-64 43 16,22 0-16,-22-1 0,21 1 15,-21 21-15,0-22 0,-21 22 16,0 0-16,0 0 0,0 0 16,-21 21-1,0 21-15,0 0 0,-21 0 0,20 0 16,1 1-16,0-1 0,21 0 16,0 21-16,0-21 0,0 1 0,21-1 15,0 0-15,1 0 0,-1 0 16,21 0-16,-21 1 0,0-1 15,22 0-15,-22 0 0,0-21 16,0 21-16,-21 0 0,21-21 0,-21 22 16,0-1-1,-21-21-15,0 0 16,0 0-16,0 0 0,0-21 16,-22-1-16,22 1 15,0 0-15,0 0 0,0 0 16,-1 21-16,22-43 0,-21 43 15,21 22 1,0-1 0,0 0-16,0 0 15,0 0-15,21-21 0,-21 21 16,22 1-16,-1-22 0,0 0 0,0 21 16,21-21-16,-20 0 0,20 0 15,-21 0-15,0 0 0,22 0 0,-1-21 16,-21-1-16,21 22 0,43-42 15,-43 0-15,1 21 16,-1-1-16,0-20 0,-20 21 16,20-21-16,0-1 0,-21 22 0,1-21 15,20-22-15,-42 43 16,0 0-16,0-21 0,0 20 16,-21 22-1,0 0-15,-1 0 0,1 0 0,0 22 16,0-1-16,21 0 0,-21 0 15,0 21-15,21-20 0,-22 20 16,22 0-16,0 64 16,0-64-16,0-20 0,0 20 0,0-21 15,22 21-15,-1-20 0,0-1 16,21 0-16,1-21 0,-1 21 16,0-21-16,22 0 0,84 0 15,-63-21-15,-22 21 0,22-21 16,-22 0-16,1-1 0,20 1 15,22-42-15,-63 42 0,-1-22 16,0 22-16,-21-21 0,1-1 16,-1 22-16,-21-21 0,0 21 0,0 0 15,0-43-15,-21 43 16,-1 21-16,1 0 0,0 0 16,0 0-16,-21 0 0,20 21 0,-20-21 15,0 21-15,-1 0 0,22 1 16,-63 83-16,62-83 15,1 62 1,21-63-16,0 22 0,0-22 0,0 0 16,0 0-16,21 0 0,1 1 15,-1-1-15,0-21 0,21 0 0,1 0 16,-1 0-16,21-43 16,-41 22-16,-1 0 0,42-42 15,-42 20-15,22 1 16,-22 0-16,0-1 0,0-20 0,22-64 15,-22 63-15,0 1 16,-21-85-16,21 84 0,-21 22 16,21-22-16,-21 22 0,0 21 15,0-22-15,0 22 0,0 42 32,-21 22-32,0-1 15,0 0-15,21 22 0,-21 21 0,-1-22 16,22 1-16,0 63 15,-21-64-15,21 64 16,0-85-16,0 1 0,21-1 0,-21 0 16,22 1-16,20-22 0,0 21 15,1-42-15,-22 0 0,21 0 0,0 0 16,-20 0-16,20-21 0,43-21 16,-64 21-16,21-1 0,-21-20 15,22 0-15,-22 21 0</inkml:trace>
  <inkml:trace contextRef="#ctx0" brushRef="#br0" timeOffset="23795.69">5165 5609 0,'0'0'0,"0"-21"31,0 0-31,0 0 0,0 0 16,0-1-16,21 1 0,0-21 15,0-22-15,0 43 0,22-127 16,-22 106 0,-21-22-16,0 22 0,21-22 15,-21 22-15,0-21 0,0 41 16,0 1-16,0 42 15,0 1-15,0-1 16,-21 21-16,0 0 0,21 43 16,0-21-16,-22-22 0,22 21 0,0 1 15,0-22-15,0 64 16,0-64-16,0 1 0,0-1 0,0-21 16,22 22-16,-1-22 0,0 0 15,0 0-15,0 0 0,22-21 16,20 0-16,-21 0 0,1 0 15,-1-21-15,-21 0 0,22 21 16,41-64-16,-63 43 0,1-21 16,20 0-16,-42-1 0,21 1 15,-21-43-15,0 22 0,0 20 16,-42-62-16,21 62 16,-22 1-16,1 0 0,0 20 15,-1 1-15,-84 0 0,85 21 16,-43 42-1,43-20-15,0-1 0,20 21 0,1 0 16,0 1-16,21-1 0,0 0 16,0 1-16,0-1 0,21 43 15,0-64-15,1 21 0,-1-21 16,21 1-16,0-1 0,1 0 0,63-21 16,-64 0-16,21 0 0,1 0 15,-22 0-15,22-21 0,42-22 16,-64 22-16,21 0 0,1-42 15,-22 41-15,-21 1 16,1-21-16,-1 21 0,0 0 16,-21-22-16,0 22 0,0 42 31,0 0-31,0 1 0,0-1 0,0 21 16,0-21-16,0 0 0,-21 22 15,21-22-15,-21 21 0,-1-21 16,22 1-16,0 41 0,0-42 15,0 0-15,0 1 16,0-44 15,0 1-31,22 0 0,20-21 16,-21-1-16,0 22 0,0-63 16,1 41-16,-1 22 15,21-42-15,0-1 0,-20 64 16,-1 0-16,0 0 15,0 0-15,0 21 16,-21 22-16,0-22 0,0 21 16,0-21-16,0 0 0,0 22 15,0 20-15,0-20 0,0 41 16,0-63 0,21 22-16,22-22 0,-22 0 15,0-21-15,21 0 0,1 0 16,-1 0-16,-21-21 15,22 0-15,-1 0 0,21-22 0,-20 1 16,-22 21-16,21-22 16,-21-20-16,22 21 0,-1-64 15,-21 42-15,0-20 0,1 20 16,-1 1-16,0-1 0,-21 1 0,0 20 16,0 1-16,0 21 0,21 0 0,-21-22 15,0 64 1,0 1-16,0 20 0,0 0 15,0 1-15,-21 20 0,-21 106 16,42-105-16,-22-22 16,22 22-16,-21-22 0,21 0 0,0 22 15,0-22-15,0 1 0,0-22 16,0 21-16,0-21 0,0 0 16,21 1-16,22-1 0,-22-21 15,0 0-15,21 0 0,1 0 16,-22 0-16,64-43 0,-64 22 15,21 0-15,0 0 0,-20-21 16,20 20-16,-21 1 0,0-21 0,0 21 16,1 0-16,-22-1 0,21-20 15,-21 63 17,-21-21-32,21 21 0,0 1 15,-22-1-15,1 0 0,21 21 16,0-21-16,-21 1 0,21-1 15,0 0-15,0 0 0,0 0 0,42 22 16,-20-43 0,20 0-16,0 0 0,85-22 15,-84 1-15,-1 0 16,0 0-16,-21-21 0,22 20 16,-22 1-16,21 0 0,-21-21 0,1 21 15,-22-1-15,21-20 0,0 21 16,-21 0-1,0 42 1,0 0-16,0 0 16,-21 0-16,21 1 0,-21 41 15,-1-42-15,22 64 16,0-43-16,-21 1 0,21 20 16,-21-21-16,21 22 0,0-22 0,0 64 15,0-64-15,0 22 0,0 42 16,0-64-16,0 22 0,0-1 15,0-21-15,0 22 0,0 42 16,-21-43-16,21-20 0,-21 62 16,0-62-16,21-1 0,-22 0 15,1-20-15,21 20 0,-21-21 16,21 21-16,0-20 0,-21-1 16,0-21-16,0 0 0,-1 0 15,1 0-15,0-21 0,21-1 16,-21 1-16,21-21 0,-21 0 15,0-1-15,21-20 0,-22-1 0,22 1 16,0-22-16,0-169 16,0 169-16,0 1 0,22 20 15,20-20-15,-21-1 0,43-42 16,-22 63-16,-21 22 0,21-21 0,1 41 16,-22-20-16,21 0 0,1 21 15,-22-1-15,21 1 0,-21 0 16</inkml:trace>
  <inkml:trace contextRef="#ctx0" brushRef="#br0" timeOffset="25063.77">10308 5292 0,'0'0'0,"-21"0"16,0 0-16,0 0 0,21 21 15,21-21 17,0 0-32,0 0 0,0-21 15,0 0-15,22 21 0,-22-22 0,21 1 16,22-21-16,-22 0 16,0 20-16,1-20 0,-1 0 15,22-1-15,20-41 0,-41 20 16,-22 22-16,21 0 0,-21-1 15,0 1-15,1 0 0,-22-1 16,0 22-16,0 0 16,-22 21-16,1 0 15,0 21-15,0 0 0,0 0 0,0 1 16,-1 20-16,1 0 0,0 1 16,0 20-16,-21 1 0,20-1 15,22 22-15,-21-22 0,0 22 0,0 0 0,0-1 16,21 1-16,0 0 15,-21 20-15,-1-20 0,22 21 0,-21 169 16,0-169-16,0 0 16,-21 84-16,42-84 15,-22-21-15,1-1 0,0 1 0,0 0 16,0 63-16,0-85 0,21 1 16,0-1-16,0-20 0,0 20 15,0-20-15,0 20 0,21-42 0,0 0 16,0-21-16,0 0 15,0-21-15,1 21 0,20-42 0,-21 21 16,21-22-16,1 1 0,-22-21 16,42-1-16,64-126 15,-63 105-15,-22 0 0,-21 1 16,22-1-16,-22-21 0,-21 21 0,0-105 16,0 105-16,-21 1 0,-22-1 15,22 0-15,-21 22 0,-22-85 16,22 84-16,0 22 0,-22-22 15,43 43-15,0 0 16,21 0-16,-21 21 0,21-21 16,21 21-1,21-22 1,22 1-16,-22 0 16,22 0-16,41 0 0,-41 0 15,-22-1-15,22-20 0,-22 21 16,0 0-16,1-22 0,-22 22 0,21-21 15,-21 21-15,1-22 0,-1 22 16,0-21-16,0-22 16,-21 43-16,0 0 0,0 42 31,0 0-31,0 22 16,0-1-16,-21-21 0,0 22 15,21 20-15,-21-21 0,21 1 0,0-1 16,0 0-16,0 1 0,0 20 15,0-20-15,21-22 16,-21 0-16,21 0 0,0 0 0,0-21 16,43 0-16,-43 0 15,42-21-15,-20 0 0,-22 0 16,21 0-16,-21-1 0,1-20 0,-1 21 16,0-21-16,0-1 0,-21 1 15,0-22-15,0-41 0,0 62 16,-21 1-16,0 0 0,-22-1 15,22 22-15,-42-21 16,20 42-16,1 0 0,21 0 0,-21 21 16,20 0-16,-41 21 15,42 1-15,0-1 0,-1-21 0,22 22 16,0-1-16,0-21 0,0 21 0,0-20 16,0 20-16,64 21 15,-43-63-15,21 22 0,-20-22 16,20 0-16,0 0 0,43 0 15,-43 0-15</inkml:trace>
  <inkml:trace contextRef="#ctx0" brushRef="#br0" timeOffset="25508.02">12234 5271 0,'0'0'0,"0"-22"0,0 1 16,0 0-16,-21 0 0,21 0 15,0 0-15,0-1 0,0 1 16,0 0-16,21 0 0,0 21 16,1-21-16,-1 0 0,21-1 15,0 22-15,-20 0 0,20 0 0,-21 0 16,21 0-16,-20 0 0,20 22 16,-21-1-16,0 21 0,22-21 0,-22 22 15,0-22-15,-21 21 0,0 0 16,0 1-16,0-1 0,0-21 15,0 43-15,-21-22 0,21-21 16,-21 0-16,-1 1 0,1-1 0,-21 21 16,21-42-1,21-21 1,0 0 0,0 0-16,0-1 0,21-20 0,-21 21 15,21-21-15,0 20 0,-21-20 0,21 0 16,1-1-16,-22-20 15,21 21-15,0-1 0,21-20 16,-21 20-16,1 22 0,-1-21 0,0 21 16,0 0-16,0-1 15,0 1-15,1 21 0,-1 0 16,0 0-16</inkml:trace>
  <inkml:trace contextRef="#ctx0" brushRef="#br0" timeOffset="26416.51">15176 4932 0,'0'-21'0,"0"42"0,22-85 15,-22 22-15,0 21 0,0-21 16,0-1-16,0 22 0,0-21 0,0 21 15,0-1-15,0 1 0,0 64 32,0-22-17,0 21-15,-22 0 0,1 22 0,0-1 16,-21 86-16,21-86 0,-1 1 16,1-1-16,0 1 0,-21-22 15,21 21-15,-22 43 0,22-63 16,0-1-16,-21 21 0,20-41 15,1-1-15,0 0 16,0 0-16,0-21 0,0 0 16,-1 0-16,1-21 15,21 0-15,-21 0 0,0-1 0,0-20 16,0 21-16,21-21 0,0-43 16,0 21-16,0 22 0,0-64 15,0 64-15,0-22 0,21 1 16,0 21-16,-21 20 15,21 1-15,0 21 0,0 0 0,1 0 16,-1 21-16,0 1 0,-21 20 16,21-21-16,-21 21 0,21 43 15,0-43-15,-21 1 16,0-1-16,0 0 0,0 1 16,22-1-16,-1 0 0,-21-20 0,21-1 15,0 0-15,0 0 0,0 0 0,1 0 16,-1-21-16,0 0 15,21 0-15,-21 0 0,64 0 0,-43-21 16,1 0-16,-1 0 0,0 0 16,1-22-16,-1 22 0,0-21 0,1 0 15,-22 20-15,0-20 0,21-43 16,-20 64-16,-22-21 16,0 21-16,0 42 15,-22 21 1,22-21-16,-21 1 0,0-1 15,21 0-15,0 21 0,-21-21 0,0 1 16,0 20-16,21-21 16,0 0-16,0 0 0,-22 1 15,22-44 17,0 1-17,22 0-15,-1 0 0,-21-21 16</inkml:trace>
  <inkml:trace contextRef="#ctx0" brushRef="#br0" timeOffset="26593.86">15642 4911 0,'0'0'0,"0"-21"0,0-1 16,-21 44 0,0-1-1,21 0 1,0 0-16,0 0 15,21 0-15,0-21 0,0 0 16,0 0-16,1 22 0,20-22 16</inkml:trace>
  <inkml:trace contextRef="#ctx0" brushRef="#br0" timeOffset="27045.31">16023 5080 0,'0'0'0,"0"21"15,0 0-15,0 1 0,0-1 16,0 0-16,0 0 15,0 0-15,-21 43 16,0-43-16,21 0 0,0 0 0,-21 0 16,-1 22-16,22-22 0,-21 0 15,21 0-15,0 0 0,-21 22 16,21-22 0,0-42 15,0 0-16,0-1-15,0 1 0,0-21 0,21 21 16,-21-22-16,21 1 0,1 21 16,20-85-16,0 64 0,64-64 15,-64 85 1,1 0-16,20-1 0,-20 22 0,-1 0 16,43 0-16,-43 43 15,0-22-15,1 64 0,-43-64 16,0 106-16,0-85 15,0-21-15,-22 22 0,1-22 16,0 0-16,-21 21 16,21-21-16,-1 1 0,1-1 15,0-21-15,42-21 32,0-1-17,1 1-15,-1 0 0,21-21 16</inkml:trace>
  <inkml:trace contextRef="#ctx0" brushRef="#br0" timeOffset="27700.41">17230 4614 0,'0'0'0,"0"-21"0,-22 21 31,1 21-31,0 1 0,21 20 16,-21 0-16,0 1 0,21-1 15,-21 21-15,-1-20 0,22 20 16,-21 1-16,0-22 0,0 22 0,21-22 16,-21 0-16,0 1 0,21-1 15,-22-21-15,22 21 0,-21-20 0,21-1 16,0 0-16,0 0 0,0 0 16,-21-21-16,21-21 31,0 0-31,0 0 15,21 0-15,0-1 0,-21-20 16,22 0-16,-1-1 0,0 1 16,0 0-16,0-1 0,22 1 0,-22 0 15,42-43-15,-20 64 16,-22 0-16,21 0 0,-21-1 0,22 22 16,-22 0-16,0 0 0,0 0 0,0 22 15,-21-1-15,0 0 0,0 0 16,0 21-16,0-20 0,-42-1 0,21 0 15,0 21-15,-22-21 0,1 1 16,21-22-16,-64 42 16,64-42-16,-21 0 0,20 21 0,1-21 15,0 0-15,0 0 16,21-21 0,0 0-1,21 21-15,0 0 0,0 21 16,1-21-16,-22 21 15,0 0-15,0 0 0,21 22 16,-21-22-16,21 0 0,-21 0 16,0 0-16,0 1 0,0-1 0,0 0 15,0 0-15,21 0 16,-21 0-16,21-21 0,0 0 16,-21 22-1,22-22-15,-1 0 0,0 0 16,0 0-16,0 0 0,0-22 15,1 22-15,-1-21 0,21 21 16,-21-21-16</inkml:trace>
  <inkml:trace contextRef="#ctx0" brushRef="#br0" timeOffset="28157.25">18330 5101 0,'0'0'15,"0"-21"-15,0 0 16,0 0-16,-21 0 0,21-1 16,-42 22-16,21 0 0,-1 0 15,1 0-15,-21 0 0,21 0 16,0 22-16,-1-1 0,1-21 0,0 21 16,0 21-16,0-21 0,0 1 15,-1-1-15,22 0 0,0 0 16,0 0-16,0 0 15,43 22-15,-22-43 16,21 0-16,-21 21 0,1-21 16,-1 0-16,21 21 0,-21-21 15,0 0-15,1 21 0,-1 0 16,-21 1-16,0-1 16,-21 0-1,-1-21-15,1 0 0,-21 0 0,21 21 16,-22-21-16,22 0 0,-21 0 0,21 0 15,0 0-15,-1 21 0,1-21 16,0 0-16,0 0 0,0 0 0,0 0 16,21-21 31,21 21-32,0 0-15</inkml:trace>
  <inkml:trace contextRef="#ctx0" brushRef="#br0" timeOffset="28380.17">19198 5503 0,'-21'0'16,"0"0"0,0 0-16</inkml:trace>
  <inkml:trace contextRef="#ctx0" brushRef="#br0" timeOffset="-131687.79">6921 8996 0,'0'0'0,"22"-21"15,-22 0-15,0-1 0,21 22 16,-21 22-1,0-1-15,0 0 16,0 21-16,0-21 0,0 22 0,0-22 16,0 21-16,0 1 0,0-22 0,0 21 15,0-21-15,0 22 0,-21-22 16,21 0-16,-22 0 0,22 21 16,-21-42-1,0 0 1,21-21-16,0 0 0,0 0 15,0-21-15</inkml:trace>
  <inkml:trace contextRef="#ctx0" brushRef="#br0" timeOffset="-131514.04">7006 8488 0,'0'0'0,"0"-21"0,0 42 46,0 0-46,0 0 0,0 0 16,21 1-16,0-22 16,1 21-16,-1 0 0,21 0 15,-21 21-15</inkml:trace>
  <inkml:trace contextRef="#ctx0" brushRef="#br0" timeOffset="-130980.25">7959 9102 0,'0'0'0,"42"0"0,-21 0 0,21 0 0,-20 0 16,-1-21-16,0 21 16,0-22-16,-21 1 0,0 0 0,0 0 15,0 0-15,0 0 0,0-1 16,0 1-16,-42 21 0,21 0 16,-1 0-16,-41 0 0,21 21 15,-1 1-15,1-1 0,0 21 0,-1-21 16,1 22-16,0-1 0,-1 0 15,-84 106 1,106-126-16,0 20 0,-21 43 16,42-43-16,0 21 15,0-41-15,21-1 0,0-21 16,0 0-16,85-43 16,-64 22-16,1 0 0,62-42 15,-62 20-15,63-63 16,-64 43-16,0 21 0,1-43 15,-22 21-15,21-20 0,-21-1 0,0 0 16,1 22-16,-22-22 0,0 1 16,21-65-16,-21 86 0,0 21 15,0-43-15,0 64 16,-21 21-16,-1 0 0,22 21 0,-21 21 16,0 1-16,0 20 0,0-21 0,0 43 15,-1-21-15,1 20 0,21 1 16,0 0-16,0-1 0,0 1 0,0-22 15,0 1-15,0 42 0,21-43 16,1-42-16,-1 22 0,21-1 16,0-21-16,43 0 15,-43-21-15,1 0 0,20 0 0,1 0 16,-1 0-16,22-21 0,63-21 16,-84 21-16</inkml:trace>
  <inkml:trace contextRef="#ctx0" brushRef="#br0" timeOffset="-130780.95">9419 8975 0,'0'0'0,"0"21"32,21-21-17,0 0-15,1 0 0,-1 0 16,0 0-16,21 0 0,-21 0 0,22 0 15,-22 0-15,0 0 0,-21 21 16,0 0-16,-21 0 16,0-21-16</inkml:trace>
  <inkml:trace contextRef="#ctx0" brushRef="#br0" timeOffset="-130668">9271 9271 0,'0'0'0,"0"21"0,21-21 15,21 0-15,-20 0 16,20 0-16,0 0 0,1 0 15,62-21-15,-62 0 0,41 21 16,43-42-16</inkml:trace>
  <inkml:trace contextRef="#ctx0" brushRef="#br0" timeOffset="-130402.87">12488 8636 0,'21'-21'0,"-42"42"0,64-42 0,-22 21 15,0 0-15,-21 21 16,0 0-16,-21 22 15,-22-1-15,-20 0 0,-1 22 0,-20-1 16,-1 1-16,-21-1 0,0 1 0,22-1 16</inkml:trace>
  <inkml:trace contextRef="#ctx0" brushRef="#br0" timeOffset="-128869.04">6138 10964 0,'0'0'0,"-21"-21"0,21-85 31,0 85-31,0 42 16,0 1-16,0-1 15,0 21-15,0 0 0,0 22 0,-21-22 16,0 22-16,0-1 0,-1 64 16,1-84-16,0-1 0,0 43 15,21-64-15,-21 0 0,21 0 16,0-42-1,0-21-15,0 20 0,21-20 16,0 0-16,-21-22 0,21 1 16,0 20-16,1-20 0,-1-1 0,0 1 15,21-22-15,-21 64 0,1 0 16,-1 21-16,0 0 16,42 106-16,-41-64 0,-1 0 15,0 22-15,0-1 0,0-20 16,43 63-16,-43-64 15,21 0-15,22 22 16,-22-43-16,22 0 0,-22-21 0,21 0 16,1 0-16,63-21 15,-85 0-15,22 0 0,-1-1 0,43-41 16,-64 21-16,1-1 0,-1 1 16,-21 0-16,0-22 0,-21 22 0,0-1 15,0 1-15,0-21 16,-21 20-16,0 22 0,-21 0 15,-22 0-15,43 21 0,-21 0 16,21 21-16,-22 0 0,22 21 16,0-20-16,-21 20 0,20 0 0,1 1 15,-21 62-15,42-62 0,0-1 16,0 0-16,0 1 0,0-22 16,42 42-16,1-41 0,-22-22 15,106 0-15,-85 0 16,0 0-16,1-22 0,-1 1 15,22-21-15,20-22 0,-41 22 16,-1 0-16,-21-1 0,0 1 16,0 0-16,1-22 15,-22 43-15,0-21 0,0 21 16,0 42 0,-22 0-16,22 0 0,0 0 0,0 43 15,0-22-15,0 0 0,0 1 16,0-1-16,0 0 0,22 1 15,-1-22-15,0 0 0,0 0 16,21 0-16,-20-21 0,20 0 0,0 0 16,1 0-16,-1 0 0,0-21 15,43-21-15,-64 21 0,21-22 16,-20 22-16,20-21 0,-21 0 16,21-43-16,-42 64 15,22-22-15,-1 22 0,-21 0 0,0 0 16,21 21-16,0 0 0,0 21 15,0 0-15,-21 0 0,0 22 16,0-22-16,22 21 0,-22 1 16,21-22-16,-21 21 0,0-21 15,0 22-15,21-22 0,0 0 0,-21 0 16,21-21-16,0 0 0,1 0 16,-1-21-16,21 0 0,-21 0 15,22-1-15,-1-20 0,43-21 16,-43 20-16,-21 1 0,21 0 15,1-1-15,-22 22 0,0-21 0,21-1 16,-20 43-16,-1 0 16,-21 22-1,0-1-15,0 0 0,21 21 16,-21-21-16,0 1 0,21 20 0,-21-21 16,21 21-16,-21-20 0,21-1 15,1 0-15,20 21 0,-21-42 16,0 0-16,22 0 15,-1 0-15,-21 0 0,21 0 0,1-21 16,-1-21-16,-21 21 0,22-1 16,-1-20-16,0 0 0,22-22 15,-43 43-15,21-42 16,-21 41-16,1 22 0,-22 22 16,0-1-16,0 0 15,0 0-15,0 21 0,0 22 16,0-22-16,0-21 0,21 43 15,0-43-15,0 0 0,0 0 16,22 1-16,-22-22 0,21 0 16,0 0-16,1 0 0,-1 0 0,0 0 15,1-22-15,20 1 0,-20 0 16,20 0-16</inkml:trace>
  <inkml:trace contextRef="#ctx0" brushRef="#br0" timeOffset="-128656.02">12340 10456 0,'0'22'16,"0"-1"-16,0 0 16,0 0-16,0 0 0,0 0 0,0 1 15,-21-1-15,21 0 16,0 0-16,-21 0 0,21 0 15,21-21 17</inkml:trace>
  <inkml:trace contextRef="#ctx0" brushRef="#br0" timeOffset="-128519.84">12912 10478 0,'0'0'0,"0"21"16,-22-21-16,1 42 0,0-21 15,0 0-15,-43 43 0,22-43 16,0 21-16,-1-20 16,-20 20-16,-1-21 0</inkml:trace>
  <inkml:trace contextRef="#ctx0" brushRef="#br0" timeOffset="-127776.78">7048 12510 0,'0'0'16,"22"-43"-16,-1 1 0,-21-22 0,21 22 15,0 0-15,21-43 16,-20 85-16,-22 21 16,0 127-1,0-105-15,-22 41 0,1 65 16,0-65-16,0 1 0,0-22 15,0 22-15,-1 0 0,-41 42 16,42-85-16,0 22 0,-1-43 16,22 21-16,-21-21 0,21 0 15,-21 1-15,0-44 16,21 1-16,-21 0 0,21 0 16,0-21-16,0-1 0,0 1 15,0 0-15,0-22 0,0 22 0,0-22 16,0 1-16,21 20 0,0 1 15,0 21-15,0 0 16,1 21-16,-1 21 0,0 0 16,0 21-16,0 1 0,22 41 15,-22-41-15,0-1 0,21 43 16,-21-43-16,1 0 0,-1-20 16,21 20-16,-21-21 0,0 0 0,22-21 15,-1 0-15,0 0 16,1 0-16,-22 0 0,42-21 15,-20 0-15,41-64 16,-62 64-16,-1 0 16,0 0-16,0 0 0,0-22 15,0 1-15,-21 21 0,22 21 0,-22-21 16,21 21 0,0 0-16,0 0 15,0 21-15,-21 0 0,0 0 16,21-21-16,1 21 0,-22 0 15,21 1-15,-21-1 0,21 0 0,0 0 16,-21 0-16,21-21 0,0 21 16,1-21-16,-1 0 0</inkml:trace>
  <inkml:trace contextRef="#ctx0" brushRef="#br0" timeOffset="-127552.56">9377 12742 0,'0'0'0,"0"22"15,0-1-15,0 0 0,0 0 16,0 0-16,0 0 0,21 1 0,0-1 16,21 63-16,1-62 15,-22-22-15,21 21 0,-21-21 16,43 0-16,42 0 0,-43 0 15,1-21-15,20-1 0</inkml:trace>
  <inkml:trace contextRef="#ctx0" brushRef="#br0" timeOffset="-127118.14">13483 12065 0,'21'127'15,"-21"-85"1,0-20-16,0-1 0,0 21 0,-21-21 16,-21 22-16,42-22 0,0 0 15,-21-21-15,21 21 0,-22-21 16</inkml:trace>
  <inkml:trace contextRef="#ctx0" brushRef="#br0" timeOffset="-121585.97">16087 9377 0,'21'-21'0,"-42"42"0,42-63 0,-21 20 16,0 1-16,0 0 0,0 0 16,-21 21-16,-1 0 15,-20 0-15,-85 42 16,85-21-16,-1 1 0,1-1 16,0 21-16,-85 106 15,106-84-15,-22-1 0,22 1 16,0-1-16,-43 85 15,64-105-15,0-1 0,0 0 16,22 22-16,-1-43 0,0 0 16,0 0-16,0 1 0,22-22 15,20 0-15,-42 0 0,85 0 16,-64-22-16,-20 1 16,20 0-16,21 0 0,-20-21 15,63-22-15</inkml:trace>
  <inkml:trace contextRef="#ctx0" brushRef="#br0" timeOffset="-121196.2">16785 9462 0,'0'0'0,"21"-43"0,0 22 0,1 0 0,-22 0 16,0 0-16,21-1 0,-21 1 16,-21 21-16,-1 0 15,1 0-15,-21 0 0,-22 43 16,1-22-16,21 0 0,-43 21 15,43-21-15,20 22 0,-20-22 16,21 0-16,21 0 0,0 0 16,0 1-16,0-1 0,63 21 15,-20-42-15,-1 21 0,0 0 16,1-21-16,-1 22 16,22 20-16,-22-21 0,-21 0 15,0 0-15,22 22 0,-43-22 16,0 0-16,0 0 0,0 0 15,0 1-15,-43-1 0,22 0 16,-21-21-16,-43 21 0,43-21 16,-1 0-16,-20 0 15,21 0-15,20 0 0,-41 0 16,21 0-16,20 0 0,22-21 0,-21 0 16,21 0-16,0-1 15,0 1-15,21-21 16,22 42-16,-22-21 0</inkml:trace>
  <inkml:trace contextRef="#ctx0" brushRef="#br0" timeOffset="-120812">17441 9419 0,'43'-21'0,"-86"42"0,107-63 15,-1 0 1,-42 20-16,1 1 0,-22 0 15,-22 21 1,1 0-16,-21 0 0,0 21 16,-1 0-16,-41 22 0,41-22 15,1 21-15,0-21 16,20 1-16,-20 20 0,42 0 16,0 1-16,0-22 0,21 0 0,0 0 15,22 0-15,-1 0 0,0 1 16,1-1-16,-22 0 0,21 0 0,22 21 15,-22-20-15,-21-22 16,-21 21-16,0 0 0,0 0 0,0 0 16,0 0-16,-21 1 0,0-1 15,-21-21-15,-1 21 0,1-21 0,-43 21 16,43-21-16,0 0 16,20 0-16,1 0 0,0 0 0,0 0 15,21-21-15,0 0 16,21 0-16,21-22 0,-20 22 15,20-21-15</inkml:trace>
  <inkml:trace contextRef="#ctx0" brushRef="#br0" timeOffset="-120565.1">18373 9504 0,'-43'0'16,"64"0"0,1 0-16,20 0 15,-21 0-15,0 0 0,22 0 16,-22 0-16,21 0 0,-21 0 0,0 0 16,22 0-16,-22 0 0,-42 0 31,0 21-31,-22 0 0,22-21 15</inkml:trace>
  <inkml:trace contextRef="#ctx0" brushRef="#br0" timeOffset="-120448.48">18351 9652 0,'-21'0'16,"127"-63"-16,-191 126 0,43-42 0,21 0 15,21 1-15,0-1 0,0 0 16,21-21 0,0 0-1,22 0-15,-22-21 0,21 0 0,-21-1 16,22 1-16</inkml:trace>
  <inkml:trace contextRef="#ctx0" brushRef="#br0" timeOffset="-120207.72">19156 8954 0,'0'0'0,"0"-64"31,0 85-16,0 0-15,0 1 16,0-1-16,0 0 0,21 0 16,-21 21-16,0-20 0,0 20 15,0-21-15,0 0 0,0 0 16,0 1-16,0-44 16,21 22-1,-21-21-15,21 0 16</inkml:trace>
  <inkml:trace contextRef="#ctx0" brushRef="#br0" timeOffset="-120063.81">19346 8954 0,'0'0'0,"0"-22"0,0 1 0,0 0 16,0 42 15,0 0-31,0 22 0,0-22 16,0 0-16,0 0 0,0 22 0,0-22 15,-21 42-15,21-42 16,0 1-16,-21-1 0,21 0 15</inkml:trace>
  <inkml:trace contextRef="#ctx0" brushRef="#br0" timeOffset="-119812.08">19939 9123 0,'0'0'0,"0"-21"16,0 42-1,0 0-15,0 0 0,0 0 16,0 22-16,-21-1 0,21-21 0,-21 64 16,-1-43-16,1 22 15,0-22-15,21 0 0,-21 1 0,21-1 16,-21 0-16,21-20 0,0-1 16,0 21-16,0-21 15,0 0-15,21-42 16,0 0-16,0 0 15,22 0-15</inkml:trace>
  <inkml:trace contextRef="#ctx0" brushRef="#br0" timeOffset="-119612.87">20214 9208 0,'0'0'0,"0"-22"0,0 1 16,0 0-16,0 42 16,0 0-1,0 22-15,-21-22 0,21 21 16,-21 1-16,21-1 0,0 0 15,0 1-15,0-1 0,0 64 16,0-64-16,0 0 0,0-20 16,0-1-16,0 0 0,0 21 15,-21-42 1,-1-21 0</inkml:trace>
  <inkml:trace contextRef="#ctx0" brushRef="#br0" timeOffset="-119446.1">19770 9631 0,'-22'0'0,"44"0"0,-65 0 0,64 0 32,1 21-32,-1-21 0,0 0 15,21 0-15,-21 0 16,22 0-16,-1 0 0,22 0 16,-22-21-16,0 21 0,43-21 15,-64 0-15,21-1 0,1 1 16,-1 0-16,-21 21 0</inkml:trace>
  <inkml:trace contextRef="#ctx0" brushRef="#br0" timeOffset="-119171.6">20468 9462 0,'21'0'63,"0"0"-63,1 0 0,-1 0 15,0-22-15,0 22 0,0-21 0,0 21 16,1-21-16,20 0 0,-42 0 15,0 0-15,-21 21 16,0 0-16,-1 0 16,-20 21-16,21 0 0,-21 0 15,20 0-15,1 22 0,-21-1 16,21 0-16,0-21 0,-1 106 16,22-105-16,0 20 0,0 0 15,0-21-15,0 1 0,22-1 16,20-21-16,-21 0 0,64 0 15,-43 0-15,22-21 0,20-1 16</inkml:trace>
  <inkml:trace contextRef="#ctx0" brushRef="#br0" timeOffset="-118944.72">21145 9123 0,'0'-42'15,"0"84"-15,0-106 0,0 43 0,0 0 0,0 0 16,0 42-1,0 0-15,-21 22 0,0-1 16,21 0-16,-42 85 0,21-63 16,-1-1-16,1 64 15,0-63-15,0 42 16,21-64-16,0 0 0,0-21 0,0 1 16,0 20-16,0-21 0,21-42 31,0 0-31</inkml:trace>
  <inkml:trace contextRef="#ctx0" brushRef="#br0" timeOffset="-118700.46">21569 8954 0,'0'0'0,"0"21"15,-21 0-15,-1 21 0,1 1 16,21-1-16,0 0 0,-21 1 0,0-1 15,21 21-15,-21-20 0,0 20 16,21-20-16,-22 20 0,1 1 0,0-22 16,21 0-16,-21 43 15,21-64-15,-21 21 0,21-20 0,0-1 16,0 0-16,0 0 0,21-21 16,0 0-16,0 0 15,22-21-15,-22 0 16,0 0-16</inkml:trace>
  <inkml:trace contextRef="#ctx0" brushRef="#br0" timeOffset="-118396.61">21823 9504 0,'0'0'15,"-21"21"1,-1 21-16,1-20 0,0-1 0,0 21 16,0-21-16,21 22 0,-21-22 15,21 0-15,0 21 0,0-21 0,0 1 16,0-1-16,21 0 0,0 0 15,0-21-15,21 0 0,-20 0 16,20 0-16,-21 0 0,21 0 0,-20-21 16,20 0-16,0-22 0,-21 1 15,1 0-15,-1-1 16,-21 1-16,0 21 0,0-64 16,0 64-16,-21 0 0,-1 0 0,-20 21 15,21 0-15,-64 0 16,64 0-16,-21 21 0,-43 21 15,64-21-15,21 1 0,0-1 16,21-21 0,21 0-16,-20-21 0</inkml:trace>
  <inkml:trace contextRef="#ctx0" brushRef="#br0" timeOffset="-118195.91">22648 8932 0,'-21'0'0,"-85"43"16,85-43-1,21 21-15,-21 0 0,21 0 16,0 0-16,0 1 16,0-1-16,0 0 15</inkml:trace>
  <inkml:trace contextRef="#ctx0" brushRef="#br0" timeOffset="-118020.48">22775 8911 0,'0'21'16,"0"1"-16,0-1 15,0 21-15,0-21 0,-21 22 16,0-22-16,21 21 0,-21-21 15,21 22-15,-21 20 0,-1-42 0,22 0 16,-21 1-16,21-1 16,-21 0-16,21 0 0,-42 21 0</inkml:trace>
  <inkml:trace contextRef="#ctx0" brushRef="#br0" timeOffset="-117564.89">19706 10435 0,'0'0'15,"-42"0"-15,21 0 0,42 0 32,21 0-32,0 0 0,107 0 15,-65-21-15,22 0 16,0 21-16,21 0 0,0-21 0,148 21 15,-127-21-15,-21-1 0,148 22 16,-148-21-16,-21 21 16,0 0-16,0 0 0,-21-21 0,-22 21 15,64 0-15,-63 0 0,-22 0 16,-21-21-16,21 21 0,-20 0 16,-22-21-1,-22 21 1,1-21-16,0 21 15</inkml:trace>
  <inkml:trace contextRef="#ctx0" brushRef="#br0" timeOffset="-117196.96">23304 9377 0,'22'63'15,"-22"-20"1,21-1-16,0 0 0,-21 22 0,21-1 15,43 107-15,-22-107 16,-21-20-16,0 20 0,0-21 16,1 1-16,-1-1 0,0 0 0,0-20 15,43 62 1,-43-63-16,0-21 16,0 0-16,0 0 0,0-21 15,-21 0-15,22 0 0,-1 0 0,-21 0 16,21-1-16</inkml:trace>
  <inkml:trace contextRef="#ctx0" brushRef="#br0" timeOffset="-117008.27">24215 9504 0,'0'0'0,"0"-21"0,-22 21 16,1 0-16,0 0 0,0 21 0,-106 85 15,85-64-15,-22 0 16,22 1-16,-22 20 0,1-20 15,-43 62-15,42-41 16,1-22-16,-64 43 0,63-43 0,1 1 16,-85 41-1,63-41-15,22-22 0,-22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5T12:42:20.0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466 0,'0'0'0,"0"21"0,0 0 31,21-21 0,0 0-15,0-21-1,1 21-15,-22-21 0,0 0 16,0-1 0,0 1-16,0 0 15,0 0-15,0 0 0,0 0 0,-22-1 16,1 22-16,0 0 15,0 0-15,-21 0 0,-1 0 16,22 0-16,0 0 0,-21 22 16,-1-1-16,1 0 0,0 21 15,-1-21-15,1 22 0,0-22 16,-1 21-16,1 1 0,0-1 0,20 0 16,-20 1-16,21-1 0,0 21 15,0-20-15,-1 20 0,22 43 16,0-64-16,0 22 0,0 21 15,22-43-15,-1-21 0,0 21 16,0-20-16,0 20 0,43 0 16,-43-42-16,21 21 0,-21-21 15,22 0-15,-22 0 0,42 0 16,-20 0-16,-22-21 0,0 21 16,21-21-16,-20 21 0,-1-21 15,0 0-15,0 0 0,21-1 16,-20 22-16,-1-21 0,0 0 0,0 0 15,0 0-15,22-22 0,-22 22 16,21 0-16</inkml:trace>
  <inkml:trace contextRef="#ctx0" brushRef="#br0" timeOffset="623.46">4530 487 0,'0'0'0,"0"-42"16,0 20-16,0 1 16,-22 21-16,1-21 15,0 21-15,0-21 0,0 21 16,0 0-16,-1 0 15,-20 0-15,0 21 16,21 0-16,-43 22 0,43-22 16,-21 0-16,-1 42 0,22-41 15,-21 20 1,21 0-16,-1-21 0,22 1 16,0-1-16,0 0 0,0 0 15,22-21-15,-1 0 16,21 21-16,-21-21 0,0 0 15,22 0-15,-22 0 0,21 0 0,1 21 16,-22-21-16,21 0 0,22 0 16,-43 22-16,21-22 0,-21 21 15,0-21-15,1 21 0,-1 0 16,0-21-16,0 21 0,-21 0 0,0 1 16,0-1-16,0 0 0,0 21 15,0-21-15,-21 1 0,0-1 16,0 0-16,-1 0 0,1 0 0,-21 0 15,21 1-15,0-1 0,-1-21 16,-20 21-16,21-21 0,0 0 16,0 0-16,-22 0 0,22 0 0,-21 0 15,21 0-15,-22 0 0,1-21 16,21 21-16,-22-21 0,22 21 16,0 0-16,0-22 0,0 22 0,0-21 15,21 0 1,0 0-1,0 0-15,42 0 16,-21-1-16</inkml:trace>
  <inkml:trace contextRef="#ctx0" brushRef="#br0" timeOffset="1248.04">5440 402 0,'0'0'0,"0"-21"0,0 0 0,0 0 16,0 0-16,0-1 15,0 1 1,-21 21-16,-1 0 0,1 0 15,0 0-15,0 21 16,0 1-16,0-1 0,-1 0 0,1 0 16,0 0-16,-21 0 0,42 22 15,-21-22-15,-1 0 0,1 21 0,0-20 16,21-1-16,0 0 0,0 0 16,0 0-16,0 0 15,21 1-15,0-22 0,1 0 16,-1 21-16,0-21 0,0 0 0,0 0 15,22 0-15,-22 21 16,0-21-16,21 0 0,-21 0 0,1 21 16,20-21-16,-21 0 0,0 21 0,0-21 15,1 21-15,-1-21 16,0 22-16,-21-1 0,21 0 0,-21 0 16,0 0-16,0 0 15,0 1-15,0-1 0,-21 0 16,0 0-16,0 0 0,-1 0 15,1-21-15,0 22 0,0-1 16,-21-21-16,20 21 0,1-21 16,-21 0-16,21 0 0,-22 21 0,22-21 15,0 0-15,-21 0 0,21 0 16,-1 0-16,1 0 0,0-21 0,-21 21 16,-1-21-16,22 21 15,0-21-15,0 21 16,21-22-1,0 1 1</inkml:trace>
  <inkml:trace contextRef="#ctx0" brushRef="#br0" timeOffset="2079.44">7260 550 0,'42'-21'15,"-20"0"1,-1 0 0,0 21-16,-21-21 0,21 0 15,0-1-15,0 1 0,1 0 16,-1-42-16,0 41 0,0-20 16,-21 0-16,0 21 15,0-22-15,-21 43 16,-21 0-16,20 0 0,-20 0 15,-21 21-15,-22 1 16,43-1-16,20 0 0,-20 0 16,21 0-16,0 0 0,0 1 15,21-1-15,0 0 0,0 21 16,0-21-16,21 22 16,-21-22-16,21 0 0,42 21 15,-41-20-15,-1-1 0,21 0 16,-21 21-16,22-21 0,-22 1 0,0-1 15,0 21-15,21-21 0,-42 22 16,22-22-16,-22 21 0,0-21 0,0 22 16,0-1-16,-22-21 0,-20 0 15,21 22-15,-21-22 0,-1 0 0,1 0 16,0-21-16,-1 21 0,1-21 16,0 0-16,-1 0 0,-20 0 0,20 0 15,1-21-15,0 21 0,-1-21 16,1 0-16,0-22 0,-1 22 15,22-21-15,-42-22 0,20 22 16,22 21-16,0-21 0,21 20 16,0 1-16,0 0 0,0 0 0,0 0 15,21 0-15,0-1 16,22 22-16,-22 0 0,64-21 16,-43 21-16,21 0 0,-20 0 15,-1 0-15,0 0 0</inkml:trace>
  <inkml:trace contextRef="#ctx0" brushRef="#br0" timeOffset="2464.67">7556 889 0,'0'0'0,"22"0"0,-1 0 0,0 0 15,0 0-15,0-21 16,22 0-16,-22 0 0,21-1 0,0 1 15,-20 0-15,20 0 0,0-21 16,-21 20-16,1 1 0,-1 0 16,0 0-16,-21 0 0,0 0 0,0-1 0,-21 22 15,0 0-15,-1 0 16,-20 0-16,0 0 0,-22 0 16,22 0-16,0 22 0,-1-1 15,1 0-15,0 21 0,-1-21 0,22 22 16,-21-1-16,42 0 0,-21 1 15,21-1-15,0-21 0,0 22 0,0-1 16,0 0-16,0-21 0,21 43 16,0-43-16,21-21 0,-21 21 15,1 0-15,20-21 0,0 0 16,-21 0-16,22 0 0,-1 0 0,0 0 16,22-21-16,-22 0 0,1 0 0,-1 0 15,0 0-15,1-22 16,-1 1-16</inkml:trace>
  <inkml:trace contextRef="#ctx0" brushRef="#br0" timeOffset="2754.55">8530 148 0,'0'-21'0,"0"42"0,0-63 0,0 21 16,-21 21-1,0 21-15,0 0 0,21 0 16,0 22-16,0-1 0,-22 0 15,22 1-15,-21-1 0,21 0 16,0 22-16,0-22 0,0 22 16,0-22-16,-21 21 0,21 1 0,-21-1 15,21-20-15,-21 20 0,21-20 16,0-1-16,0 0 0,-21 1 0,21-1 16,0-21-16,0 0 0,0 0 0,0 1 15,0-44 16,21 1-31,0 0 16,0 0-16,-21-21 0,21 20 0</inkml:trace>
  <inkml:trace contextRef="#ctx0" brushRef="#br0" timeOffset="3149.1">8615 783 0,'0'21'0,"0"1"15,0-1 1,21-21 0,0 0-16,0 0 15,0 0-15,22-21 0,-22 21 0,21-22 16,1 1-16,-1 0 0,0 0 16,-21 21-16,22-21 0,-22 0 0,0-1 15,-21 1-15,0 0 16,0 0-16,-21 21 15,0 0-15,0 0 16,-22 21-16,22-21 0,-21 21 16,21 0-16,-22 1 0,1-1 15,21 21-15,-22-21 0,1 64 16,21-64-16,21 21 0,0 22 16,0-43-16,0 21 0,0-20 15,0-1-15,0 0 0,21 0 16,0 0-16,22 0 0,-22-21 15,0 0-15,21 0 0,43 0 16,-43 0-16,22-21 0,-22 0 16,22 0-16,-22 0 0,21 0 15</inkml:trace>
  <inkml:trace contextRef="#ctx0" brushRef="#br0" timeOffset="3428.47">9715 720 0,'0'0'0,"0"-21"0,0-1 16,0 1-16,0 0 15,-21 21-15,21-21 0,-21 21 16,0 0-16,-21 0 0,20 0 16,1 21-16,0 0 15,0-21-15,0 21 0,0 22 0,-1-22 16,1 21-16,0 1 16,21-22-16,0 21 0,-21 0 0,21-20 15,0 20-15,0-21 0,0 21 16,0-20-16,0-1 0,0 0 0,0 0 15,21 0-15,-21 0 0,21-21 0,0 0 16,1 22-16,20-22 0,-21 0 16,0 0-16,22 0 0,-22-22 0,21 1 15,-21 0-15,22 0 0,-1 0 16,-21-22-16,21 22 0,1-21 0</inkml:trace>
  <inkml:trace contextRef="#ctx0" brushRef="#br0" timeOffset="3715.36">10245 318 0,'0'0'0,"0"-43"16,0 22-16,0-21 0,0 21 0,0-1 16,0 1-16,0 42 31,0 1-31,-22 20 16,22-21-16,-21 21 0,21 1 0,0-1 15,-21 0-15,21 1 0,-21-1 16,21 22-16,-21-22 0,21 0 0,0 1 15,0 20-15,0-21 0,-21 1 16,21-1-16,-22 0 0,22-20 16,0 20-16,0-21 0,0 21 0,0-20 15,0-1-15,0 0 0,0 0 16,22-21 0,-1-21-1,21 0-15,-21 0 0,22-1 0,-1 1 16,0-21-16</inkml:trace>
  <inkml:trace contextRef="#ctx0" brushRef="#br0" timeOffset="4158.47">10710 529 0,'-63'-21'32,"42"21"-32,21 21 15,-22 0-15,1-21 16,0 22-16,21-1 0,0 0 0,-21 21 15,21-21-15,-21 1 0,21 20 16,-21-21-16,21 21 0,0-20 0,0 41 16,0-21-16,0-20 15,0-1-15,0 0 0,0 0 0,21 21 16,0-20-16,0-22 16,0 0-16,0 0 0,1 0 15,-1 0-15,21 0 0,-21-22 0,22 22 16,-22-21-16,0 0 15,21 0-15,1-43 0,-22 43 16,0-21-16,-21 0 0,0 20 0,0-20 16,0-21-16,0 20 15,0 22-15,-21-21 0,0 21 0,-1-1 16,1 1-16,-21 0 16,21 21-16,0 0 0,-1 0 0,1 0 0,0 0 15,0 0-15,0 21 0,0 0 16,-1 1-16,22-1 0,-21-21 0,21 21 15,-21 0-15,21 0 0,0 0 16,0 1-16,0-1 0,21 0 16,0 0-16,1-21 0,-1 0 15,0 0-15,21 0 0</inkml:trace>
  <inkml:trace contextRef="#ctx0" brushRef="#br0" timeOffset="4662.95">11261 720 0,'0'0'0,"-22"0"0,1 0 0,0-21 0,0-1 15,21 1-15,0 0 16,0 0 0,21 21-16,0-21 0,0 0 15,1 21-15,-1 0 0,21-22 0,-21 22 16,0 0-16,1 0 0,-1 0 0,21 0 15,-21 0-15,0 22 0,1 20 16,-1-42-16,-21 63 16,0-41-16,0-1 0,0 21 15,0-21-15,0 22 0,0 41 16,0-41-16,-21-22 16,-1 42-16,22-42 15,-42 22-15,21-22 16,21-42 31,0 0-47,0-1 0,0-20 0,0 21 15,0-21-15,21-1 0,0 1 16,0 0-16,-21-1 0,22 22 0,-1-21 16,0-1-16,0 22 0,0-21 0,0 21 15,1 0-15,20-22 16,-21 43-16,0-21 0,0 21 0,1-21 15,-1 21 1,0 0-16,0 0 16</inkml:trace>
  <inkml:trace contextRef="#ctx0" brushRef="#br0" timeOffset="4999.43">9821 402 0,'21'0'31,"1"0"-31,-1 0 0,21 0 16,-21 0-16,22-21 0,-1 21 0,0 0 15,1 0-15,20 0 0,-21 0 0,1 0 16,-1 0-16,0 0 0,1-21 16,-1 21-16,0 0 0,-20 0 15,20 0-15,-21 0 0,0 0 0,0 0 16</inkml:trace>
  <inkml:trace contextRef="#ctx0" brushRef="#br0" timeOffset="5970.57">2222 1630 0,'0'0'0,"-21"0"15,0 0-15,0 0 0,0 0 16,0 0-16,-1 0 0,1 0 16,0 0-16,0 0 15,0 0-15,0 0 31,42 0 1,0 0-32,0 0 0,0 0 15,0 0-15,22 0 0,-22 0 16,21 0-16,-21 0 0,22 0 16,-1 0-16,22 21 0,-1-21 0,1 0 15,-1 0-15,22 0 0,-1 0 16,1 0-16,21 0 0,-21 0 0,20 0 15,22 0-15,0 0 0,0 0 16,22 0-16,-22 0 0,190 0 16,-148 0-16,1-21 0,-1 21 15,22 0-15,-22 0 0,402-21 16,-380 21-16,-1-21 16,1 21-16,21 0 0,-1 0 15,191-22-15,-169 22 0,-21 0 16,21 0-16,-22 0 0,22 0 15,0 0-15,233-21 0,-255 21 16,234 0-16,-212 0 16,-22 0-16,1 0 0,0-21 15,-22 21-15,22 0 0,-22 0 0,1 0 16,-1-21-16,170 21 16,-190 0-16,-1 0 0,-21 0 0,0 0 15,0 0-15,-42 0 0,21 0 0,-42 0 16,0 0-16,-1 0 0,22 0 15,-64 0-15,-20 0 0,20 0 16,-21 0-16,0 0 16,-21-21 46,0 0-46</inkml:trace>
  <inkml:trace contextRef="#ctx0" brushRef="#br0" timeOffset="9758.62">952 2117 0,'22'0'16,"-1"0"-16,-21-21 15,21-1 1,0 22-16,-21-21 0,21 21 0,-21-21 16,0 0-16,0 0 15,0 0-15,0-1 0,-21 1 16,0 0-16,-21 21 16,20 0-16,-20 0 15,21 0-15,-21 0 0,-22 42 16,22-20-16,-1 20 0,1 0 0,-21-21 15,20 22-15,1 20 0,21-20 16,-22-1-16,22 21 0,0-20 16,0-1-16,21 22 0,0 84 15,0-106 1,21-21-16,0 22 0,0-1 0,1-21 16,20 0-16,-21 0 15,21 1-15,-20-1 0,20-21 0,-21 21 0,21-21 16,1 0-16,-22 0 0,21 0 15,1 0-15,-1-21 0,-21 21 16,21-21-16,1-1 0,-1 1 0,22-21 16</inkml:trace>
  <inkml:trace contextRef="#ctx0" brushRef="#br0" timeOffset="12669.22">1609 2328 0,'0'0'0,"0"-21"16,0 0-16,0 0 0,0 0 0,-43 0 15,22 21-15,0 0 16,-21 0-16,20 0 0,-20 0 16,0 0-16,-1 21 0,1-21 0,0 21 15,21 0-15,-22 21 0,22-20 16,-21 20-16,21 0 0,-1 1 16,1-1-16,0 0 0,21 1 0,0-1 15,0 0-15,0-21 0,0 22 16,0-22-16,0 0 0,0 0 15,21 0-15,0-21 16,1 0-16,-1 0 0,0 0 0,0 0 16,0-21-16,22 21 0,-22-21 15,0 0-15,21 0 0,-21-22 16,1 22-16,20-21 0,-21 21 0,0-22 16,0 1-16,1 0 15,-1-1-15,0 22 0,0-21 0,-21 21 16,0 0-16,21 21 0,-21-22 15,0 44 1,0-1 0,0 0-16,0 0 15,-21 21-15,21 1 0,0-22 0,-42 64 16,42-64-16,-21 21 16,21 0-16,0-20 0,0-1 0,0 0 15,0 0-15,0 0 0,21-21 16,0 0-16,0 0 0,0 0 15,22 0-15,-1 0 0,-21 0 16,21-21-16,-20 0 0,20 0 16,-21 0-16,21-1 0,-20-20 0,20 0 15,-21-1-15,0 1 16,0 0-16,1 21 0,-1-22 0,0 22 16,-21 0-16,21 0 0,-21 0 15,0 42 16,-21 0-31,0 0 0,21 0 16,-21 0-16,21 22 0,0-1 16,0-21-16,0 22 0,21-1 15,0-21-15,0 0 0,-21 0 16,21-21-16,-21 22 0,21-1 16,-21 0-16,0 0 0,-21-21 46,0 0-46,0 0 16,0 0-16,0-21 0,-1 21 0,22-21 16,-21 21-16,0 0 15,21 21 17,0 0-32,0 0 15,21 0-15,0-21 0,-21 22 0,22-22 16,-1 0-16,-21 21 0,21-21 15,0 0-15,0 0 0,0 0 16,1 0-16,-1 0 0,21 0 16,0 0-16,1-21 0,-22 21 0,21-22 15,1 1-15,-22 0 0,21-21 16,0 21-16,-20-22 0,20 22 0,0-21 16,-21-1-16,22 1 0,-22 0 15,0-1-15,0 1 0,0 21 0,1 0 16,-1 0-16,0-1 0,-21 1 15,21 21-15,0 0 0,-21 21 16,21 1 0,-21-1-16,0 0 0,0 0 15,22 0-15,-22 0 16,21-21 15,-21-21-15,0 0-16,0 0 15,0 0-15,0 0 0,0-1 16,0 1-16,-21 21 16,-1 0-1,1 0-15,0 0 16,0 0-16,0 21 0,0 1 0,-1-1 16,-20 0-16,21 21 0,0 1 15,0-22-15,-1 21 0,1 0 16,21-20-16,0 20 0,0 0 15,0-21-15,0 43 0,21-43 16,1 0-16,-1 0 0,0-21 16,0 22-16,64-1 0,-43-21 15,0 0-15,1 0 0,-1 0 16,0 0-16,64-21 16,-63 21-16,-1-22 0,21-20 0,-20 21 15,-1 0-15,0-22 0,1 22 16,-22-21-16,21 0 0,-21-1 0,1 1 15,-1 21-15,0-22 0,-21 1 0,0 21 16,0 0-16,0 0 0,0-1 16,0 1-16,-21 21 15,-22-21-15,22 21 0,0 0 16,0 0-16,0 21 0,-22-21 16,1 64-16,21-43 0,0 0 15,0 21-15,-1 1 0,22-1 16,0-21-16,-21 22 0,21-1 15,0-21-15,0 21 0,0-20 0,0-1 16,0 0-16,0 0 0,21 0 16,1-21-16,-1 0 15,0 0-15,42 0 0,-41-21 16,-1 0-16,0 0 16,0 0-16,21-1 0,1-41 15,-22 21-15,0 20 0,-21-20 16,21 0-16,0 21 0,-21-1 0,22-20 15,-22 21-15,0 0 16,0 42 15,0 0-31,0 0 0,0 0 0,-22 43 16,1-22-16,21 22 16,0-43-16,0 21 0,0-21 15,0 1-15,0-1 0,21 0 16,43 21-16,-43-42 15,21 0-15,22 0 0,-22 0 16,1 0-16,-1 0 0,0 0 16,1-21-16,-1 0 0,0 0 0,1 0 15,-22-1-15,21 1 0,-21-21 16,0 21-16,22-64 16,-43 64-16,0-21 0,0 20 0,0-20 15,0 21-15,0 0 0,0 0 16,-21 21-16,-1 0 0,1 0 0,0 0 15,0 0-15,-43 0 16,43 21-16,0 0 0,0 0 16,0 21-16,0-20 0,-1 20 15,22 0-15,-21-21 0,21 22 0,0-22 16,0 21-16,0-21 0,0 1 16,0 20-16,0-21 0,21 0 15,1-21-15,-1 0 16,0 0-16,0 0 0,0 0 0,0 0 15,1 0-15,-1 0 0,0-21 0,0 0 16,0 0-16,0-22 0,1 22 16,-1-21-16,-21 0 0,21-1 0,0 1 15,0 0-15,-21-22 0,0 22 16,21-1-16,1-41 16,-22 41-16,0 22 0,0 0 15,0 0-15,0 0 0,-22 42 31,1 0-15,0 0-16,21 0 0,0 22 0,-21-1 16,21-21-16,-21 22 0,21-1 15,0 0-15,-21 1 0,21-1 0,0 0 16,0 1-16,0-1 0,0 21 16,0-41-16,0-1 0,21-21 15,0 21-15,0 0 0,0-21 16,0 0-16,1 0 0,20 0 15,-21 0-15,43-21 0,-43 0 0,0 0 16,21-1-16,-21 1 16,1 0-16,-1 0 0,0 0 15,0-22-15,0 22 0,0-21 0,-21 21 16,22 0-16,-22-1 0,0-20 16,0 21-16,-22 42 31,1 0-31,21 0 15,-21 1-15,21-1 0,0 42 16,0-42-16,-21 22 0,21-1 16,0-21-16,0 0 15,0 1-15,0-1 0,21-21 0,0 21 16,0-21-16,1 0 0,20 0 16,43 0-16,-64 0 0,21 0 15,22-42-15,-22 20 0,0 1 16,-21 0-16,1 0 0,-1 0 15,0-22-15,0 1 0,0 21 0,-21-21 16,21 20-16,-21 1 0,0 0 16,0 0-16,0 42 31,-21 0-15,21 0-16,-21 1 0,21 20 15,0-21-15,0 0 0,-21 43 16,0-43-16,21 0 0,0 0 0,0 0 15,0 1-15,0-1 0,0 0 16,0-42 15,0 0-15,0-1-16,0 1 16,0 0-16,0-21 0,0 21 0,21-1 15,-21-20-15,21 0 0,0 21 16,22-43-16,-22 22 15,0 21-15,0-1 0,0 1 0,0 21 16,22-21-16,-22 21 0,21 0 16,22 0-16,-43 21 15,-21 0-15,0 1 0,21-1 16,-21 0-16,0 42 16,0-20-16,0-22 0,0 21 0,0-21 15,0 1-15,0-1 0,0 0 16,-21 0-16,21 0 0,0 0 0,-21 1 15,0-22-15,21 21 16,-22-21-16,22-21 16,0-1-1,22 1-15,-1 0 16,0 0-16</inkml:trace>
  <inkml:trace contextRef="#ctx0" brushRef="#br0" timeOffset="13434.93">6413 2307 0,'-21'0'0,"42"0"0,-42-21 0,0 21 16,0 0-16,0-21 0,0 21 15,-1 0-15,1 0 0,0 0 16,0 0-16,-21 21 0,-43 43 15,43-43-15,20 21 16,-20-21-16,21 22 0,0-22 0,21 42 16,-21-20-16,21-22 0,0 0 15,0 0-15,0 0 0,42 0 16,-21-21-16,0 0 16,0 0-16,22 0 0,-22 0 0,21 0 15,-21 0-15,1-21 0,-1 0 0,42-21 16,-42-1-1,1 22-15,-22 0 0,0 0 16,21-21-16,0-1 0,-21 22 16,0 0-16,0 0 15,0 42 32,0 0-47,0 0 0,0 0 0,0 1 16,-21 20-16,21 0 15,0 1-15,0-1 0,-21 0 0,21 1 0,0 20 16,0-21-16,0 22 0,0-22 16,0 22-16,0-1 0,0 1 15,0-1-15,0 22 0,0-22 0,0 1 16,0 21-16,0-22 0,0 1 16,21-1-16,-21 1 0,0-1 0,21 1 15,-21-1-15,0 1 0,0-22 0,0 21 16,0 1-16,0-22 0,0 1 15,0-1-15,0 0 0,0-21 0,0 22 16,0-22-16,0 0 0,0 0 0,-21 0 16,0-21-1,-1-21-15,22 0 16,-21 0-16,0 0 16,21-22-16,-21 1 0,0 0 0,0-1 15,-1-20-15,-20-64 16,21 63-16,0 1 0,0-1 0,21-20 15,0 20-15,0-20 0,0 20 16,0 1-16,0-22 0,0 43 0,0-22 16,21 1-16,-21 20 0,21 1 0,0-22 15,-21 22-15,21 0 16,-21 21-16,21-22 0,-21 1 0,0 0 16</inkml:trace>
  <inkml:trace contextRef="#ctx0" brushRef="#br0" timeOffset="13698.92">5292 2138 0,'0'0'0,"21"0"109</inkml:trace>
  <inkml:trace contextRef="#ctx0" brushRef="#br0" timeOffset="14426.97">8086 2286 0,'0'-21'15,"0"0"-15,0 0 47,21-1-31,-21 1-16,21 21 15,0-21-15,0 21 0,0-21 16,1 21-16,-1-21 0,-21 0 16,21-1-16,0 22 0,-21-21 0,0 0 15,0 0-15,0 0 16,-21 21-16,0 0 0,0 0 0,-22 0 15,22 0-15,-64 0 16,43 21-16,0 0 0,-22 21 16,22-42-16,21 22 15,0-1-15,21 0 0,0 0 0,0 43 16,21-43-16,42 0 16,-42 0-16,22 0 15,-22 0-15,21 1 0,1 20 0,-22-21 16,0 0-16,21 0 0,-21 1 15,1 20-15,-1-21 0,-21 0 0,0 22 16,0-22-16,0 0 0,0 0 16,-21 0-16,-22 0 0,1 1 0,0-1 15,-1-21-15,1 0 0,-22 21 16,22-21-16,-21 0 0,20 0 0,1 0 16,0 0-16,-1-21 0,1 0 0,21-1 15,0 1-15,-1 0 16,1 0-16,0 0 0,0-22 0,21 1 15,-21 21-15,21-21 0,0 20 16,0-20-16,0 21 0,0 0 0,0-22 16,0 22-16,21 21 15,0 0-15,0-21 0,0 21 16,1 0-16,20 0 0,0 0 0</inkml:trace>
  <inkml:trace contextRef="#ctx0" brushRef="#br0" timeOffset="14731.36">8763 1947 0,'0'0'0,"21"0"0,0-21 0,-21 0 16,-21 21 15,0 21-31,0 0 0,0 1 0,-1-1 16,1 21-16,-21 22 15,21-22-15,0 0 0,-1 1 0,1-1 16,0 21-16,-21 22 16,42-43-16,0 1 0,0-1 0,0-21 15,0 22-15,0-22 16,0 0-16,0 0 0,0 0 0,21-21 16,0 0-16,0 0 0,0 0 15,1 0-15,-1-21 16,0 0-16,0 0 0,0 0 15,0-1-15</inkml:trace>
  <inkml:trace contextRef="#ctx0" brushRef="#br0" timeOffset="15493.46">8488 2307 0,'-21'0'16,"42"0"-16,-64 0 0,22 0 0,21 21 31,21-21-31,1 0 15,-1 0-15,0 0 0,21 0 0,1-21 16,-1 21-16,0 0 0,1-21 16,-1 21-16,0 0 0,1-21 0,-1 0 15,0 21-15,1 0 0,-22 0 16,0 0-16,0 0 0,-21 21 31,0 0-31,-21-21 0,21 21 16,0 0-16,-21 1 0,21 20 0,-21-21 15,21 0-15,-22 0 16,22 1-16,0-1 0,0 0 0,0 0 16,0 0-16,0 0 0,22-21 15,-1 0-15,21 22 0,-21-22 16,0 0-16,1 0 0,20 0 16,-21-22-16,21 22 0,-20-21 15,-1 0-15,21 0 0,-21 0 0,0 0 16,22-22-16,-22 22 0,0-21 15,0 21-15,-21-1 0,21 1 0,-21 0 16,0 0 0,0 42 15,0 0-15,-21 22-16,21-22 0,-21 21 0,21 0 15,0 1-15,0-1 0,-21 0 16,0 22-16,21-22 0,-21 22 0,21-1 15,0 1-15,0-22 0,0 22 0,0-1 16,0 22-16,0-22 0,0 1 16,21-1-16,0 22 0,-21-22 0,21 1 15,-21-1-15,0-20 0,0 20 0,0-20 16,0 20-16,0-21 16,-21 1-16,0-1 0,-22 22 15,22-43-15,-21 21 0,-22 0 16,22-20-16,0-22 0,-1 21 15,1-21-15,-21 0 0,-1 0 0,22-21 16,-22-1-16,1 1 0,-22-42 16,43 42-16,-1-22 0,22 1 15,0 0-15,0-1 0,0 1 0,21-22 16,0 22-16,0-21 0,0-1 0,0 22 16,0-22-16,21 22 0,0-22 15,0 22-15,0 0 0,1-22 16,20 22-16,0 0 0,-21-1 0,22 1 15,-1 0-15,22-1 0,-22 1 16</inkml:trace>
  <inkml:trace contextRef="#ctx0" brushRef="#br0" timeOffset="15787.59">9885 1969 0,'0'0'16,"-21"0"0,-1 21-16,22 0 15,-21 0-15,0 0 0,0 0 0,0 22 16,21-1-16,-21-21 0,-1 22 16,22-1-16,-21 0 0,21 1 0,-21-1 15,21 0-15,0 1 0,0-22 16,0 21-16,-21-21 0,21 0 0,0 1 15,0-1-15,0 0 0,21-21 47,0-21-47,-21 0 0</inkml:trace>
  <inkml:trace contextRef="#ctx0" brushRef="#br0" timeOffset="16180.46">9969 2371 0,'22'0'0,"-1"0"15,0 0-15,0 0 16,0 0-16,0 0 0,1 0 16,20 0-16,-21-21 0,0 21 0,0-22 15,1 22-15,-1 0 0,0-21 0,0 0 16,0 21-16,0-21 15,-21 0-15,0 0 0,0-1 16,-21 22 0,0 0-16,0 0 0,0 0 15,0 0-15,-22 0 0,22 0 0,-21 22 16,-1-1-16,22 0 0,-21 0 16,21 0-16,0 22 0,-22 20 15,43-21-15,0 1 0,0-22 0,0 21 16,0-21-16,21 22 15,1-22-15,-1 0 0,0-21 0,21 0 16,-21 0-16,22 0 0,-22 0 16,21 0-16,1 0 0,-1-21 15,0 21-15,-21-21 0,22-22 16,-22 1-16,0 21 16</inkml:trace>
  <inkml:trace contextRef="#ctx0" brushRef="#br0" timeOffset="19968.41">12171 2011 0,'0'0'0,"21"0"62,0 0-62,0-21 16,0 0-16,1 21 0,-1-22 15,0 22-15,0-21 0,0 0 0,0 21 16,1-42-16,-22 21 16,-22 21-1,-20 0-15,21 0 0,0 0 16,-22 0-16,-20 0 16,21 0-16,20 21 0,-41 0 15,42 0-15,0 0 0,-1 0 16,22 1-16,0 20 15,22-21-15,-1-21 0,0 21 16,21 0-16,-21 1 0,22-1 0,20 21 16,-42-42-16,22 21 0,-22 0 15,0 1-15,0-1 0,0 21 16,-21-21-16,0 0 0,0 1 16,-21-1-16,0 0 0,-42 21 15,20-42-15,1 21 16,-22-21-16,22 0 0,0 0 0,-1 0 15,1 0-15,0-21 0,21 0 16,-22 0-16,-20-21 0,42 20 16,-1-20-16,1 21 0,0 0 15,21-22-15,-21 22 0,21-21 0,-21 21 16,21-22-16,-21 22 16,21 0-16,0 0 0,0 0 15,0 42 1,0 0-16,0 0 0,0 22 15,0-1-15,0-21 0,21 64 16,0-64-16,21 64 16,1-64-16,-22 21 0,0-21 15,21 22-15,1-22 0,-1 0 16,0-21-16,1 21 0,-1-21 0,21 0 16,-20 0-16,20 0 0,-20 0 0,20-21 15,-21 0-15,22 0 0,-22-1 16,43-41-16,-43 42 0,1-22 15,-1 22-15,-21-21 0,0 0 16,22-1-16,-22-63 0,0 64 16,0-21-16,-21 20 0,21 1 15,-21 0-15,0-1 0,0 22 16,0 0-16,0 0 0,-21 42 31,21 21-31,-21-21 0,0 64 16,0-43-16,-1 22 0,22-22 15,-21 1-15,0-1 0,0 43 16,21-43-16,-21 0 0,21 1 16,0-1-16,0-21 0,0 21 0,0 1 15,0-22-15,21-42 47,0 0-47,0-1 16,0-20-16,-21 21 0,22 0 0,-1 0 15,0-22-15,-21 22 0,21 0 0,0 21 16,-21-21-16,21 0 0,1 21 16,-1 0-16,0 0 15,-21 21 1,21 0-16,-21 0 0,21 0 0,-21 0 16,0 1-16,21-1 15,1 0-15,-1 0 0,0 21 16,0-20-16,0-1 0,22 0 15,-22-21-15,21 0 0,-21 0 16,22 0-16,-1 0 0,21 0 16,-20 0-16,-1-21 0,0 0 15,1-1-15,-1 1 0,0 0 16,1 0-16,-22 0 0,0 0 0,43-43 16,-64 43-16,21-21 15,-21 20-15,21-20 0,-21 21 16,0 0-16,0-22 0,0 22 15,-21 21-15,0 0 16,-1 0-16,1 0 0,0 21 0,0-21 16,0 22-16,0-1 0,-1 0 15,1 0-15,-21 43 0,42-43 16,0 21-16,0 22 16,0-43-16,0 42 15,21-42-15,0 1 0,22 20 16,-22-42-16,21 21 0,-21-21 15,22 0-15,-1 0 0,0 0 0,1 0 16,-1 0-16,0-21 0,1 0 0,-1 21 16,0-21-16,85-64 15,-84 64-15,-22-22 0,42-20 16,-42 42-16,1-43 16,-22 43-16,21 0 0,-21 0 15,0 0-15,0-1 0,0 1 16,-21 21-1,-1 0-15,-20 0 0,21 21 16,-43 22-16,22-22 16,21 0-16,-21 43 0,20-22 15,22-21-15,-21 43 0,21-43 16,0 21-16,0-21 16,0 0-16,21 1 0,1-1 0,41 0 15,-42-21-15,64 0 16,-43 0-16,1 0 0,62 0 15,-62-21-15,-1 0 0,0-1 16,1 1-16,-1 0 0,22-42 16,-22 20-16,-21 1 0,43-43 15,-43 43-15,0 0 16,0-22-16,0 22 0,0-22 0,1-42 16,-22 43-16,21 21 15,0-22-15,-21 22 0,0 21 16,21-1-16,-21 1 0,0 42 31,-21 1-15,21-1-16,-21 21 0,21 0 15,-21 1-15,-1 63 0,22-64 16,-21 21-16,21-20 16,-21 20-16,21-20 0,-21-1 0,21 0 15,0 1-15,0-1 0,0 21 16,0-20-16,0-22 0,0 0 15,0 21-15,0-20 0,0 20 16,0-21-16,21-21 0,0 21 16,0-21-16,1 0 0,41 0 15,-42 0-15,0 0 0,22-21 16,-22 0-16,21 21 0,22-42 16,-43 20-16,21 1 0,-21 0 15,43-42-15,-43 41 16,0-20-16</inkml:trace>
  <inkml:trace contextRef="#ctx0" brushRef="#br0" timeOffset="20254.66">15049 1799 0,'0'0'0,"-21"0"0,0 0 16,0 0-16,42 0 15,0 0 1,0 0-16,22 0 0,-1 0 16,22 0-16,-22 0 0,64 0 15,-43-21-15,-20 21 16,20 0-16,-21 0 0,1 0 0,-22-21 16,21 21-16,-21 0 0,1 0 15,20 0-15,-21 0 16,-42 0 15</inkml:trace>
  <inkml:trace contextRef="#ctx0" brushRef="#br0" timeOffset="21679.26">487 3408 0,'0'0'15,"0"-21"-15,-21 21 0,-1 0 16,22-21-16,22 21 31,-1 0-15,0 0-16,0 0 0,0 0 15,22 0-15,-22 0 0,21 0 16,-21 0-16,22 0 0,-1 0 16,0 0-16,64 0 0,-64 0 15,22 0-15,-22 0 0,22 0 16,20 0-16,65 0 16,-65 0-16,1 0 0,84 0 15,-84 0-15,0 0 0,-1 0 16,22 0-16,-21 0 0,21 0 0,21 0 15,-22 0-15,213 0 16,-212 0-16,0 0 0,-1 0 16,22 0-16,-21 0 0,21-22 15,-21 22-15,0 0 0,21 0 0,-21 0 16,0 0-16,21 0 0,0 0 16,0 0-16,0 0 0,0 0 0,127 0 15,-127 0-15,-22 0 16,171-21-16,-149 21 15,275 0-15,-275 0 16,21 0-16,0-21 0,-21 0 0,21 21 16,149 0-16,-170-21 0,21 21 15,0 0-15,0-21 0,0 21 16,276-43 0,-297 43-16,21 0 0,0-21 15,0 21-15,0 0 0,149-21 16,-149 0-16,21 21 0,149-21 15,-149-1-15,0 22 0,149 0 16,-149-21-16,-21 21 0,22 0 16,-1 0-16,-21 0 0,21 0 0,-20-21 15,20 21-15,297 0 16,-318 0-16,0-21 0,148 21 16,-148 0-16,149 0 15,-170-21-15,0 21 16,0 0-16,0 0 0,0 0 0,-21 0 0,21 0 15,-22 0-15,1 0 16,-21 0-16,84 0 0,-84 0 16,-22 0-16,1 0 0,-1-21 15,1 21-15,42 0 0,-43 0 16,-20 0-16,62-22 0,-62 22 16,-22 0-16,21 0 0,-21 0 15,1 0-15,-1 0 0,0 0 0,0 0 16,-42-21 62,-21 21-62</inkml:trace>
  <inkml:trace contextRef="#ctx0" brushRef="#br1" timeOffset="25537.78">1418 17484 0</inkml:trace>
  <inkml:trace contextRef="#ctx0" brushRef="#br1" timeOffset="27451.52">995 4699 0,'21'-21'62,"-21"0"-62,21 0 16,0-1-16,22 1 0,-22 0 15,0 0-15,0 0 0,0 0 0,0-1 16,1 1-16,-22 0 0,21 0 16,-21 0-16,0 0 0,0-1 15,-21 22-15,-1 0 0,1 0 16,-21 0-16,-22 22 0,22-1 16,21 0-16,-21 0 0,-1 0 15,22 0-15,-21 1 0,21-1 16,-1 0-16,1 0 0,21 21 15,0-20-15,0-1 16,21 0-16,1 0 0,20 0 16,-21 0-16,0 1 15,0-1-15,22 0 0,-22 0 0,0 0 16,21 0-16,-20 1 0,-1-1 16,21 21-16,-21-21 0,-21 0 0,0 22 15,0-22-15,0 0 0,0 21 16,-42 22-16,21-43 15,-22 0-15,1 0 0,0 1 0,-1-22 16,1 0-16,0 0 0,-1 0 16,1 0-16,-21 0 0,20 0 0,1-22 15,21 1-15,-22 0 0,1-21 16,21 21-16,0-22 0,-22 1 16,22 0-16,21-1 0,0 1 15,0 0-15,0-1 0,0 22 16,0 0-16,21 0 0,1 0 15,-1 21-15,0 0 0,21 0 16,-21 21-16,1 0 0,-22 0 16,0 0-16,21 0 0,-21 1 0,21-1 15,-21 0-15,0 0 0,0 0 16,21 0-16,-21 1 0,21-22 0,-21 21 16,21-21-16,1 0 0,-22 21 15,21-21-15</inkml:trace>
  <inkml:trace contextRef="#ctx0" brushRef="#br1" timeOffset="28151.66">1355 4826 0,'0'0'16,"0"-21"-16,21 21 15,-21 21 16,0 0-31,0 0 0,0 1 16,0 20-16,0-21 0,0 21 16,-21-20-16,21 20 0,-22-21 0,22 0 15,0 22-15,0-22 0,0 0 16,0 0-16,0 0 16,0 0-16,22-21 15,-1 0-15,0 0 0,0-21 16,21 0-16,-20 0 0,20 0 0,-21 0 15,0-22-15,22 22 0,-22-21 16,0 21-16,42-43 0,-41 22 16,-22 21-16,21-22 0,0 22 15,-21 0-15,0 0 0,0 0 16,21 21-16,-21-22 0,0 44 31,0-1-15,0 0-16,0 21 0,0-21 15,-21 22-15,21-1 0,0 0 0,0 1 16,0-1-16,-21 0 0,21 22 16,0-22-16,0 1 0,-21 62 15,21-62-15,0 20 0,0 43 16,0-64-16,0 22 16,0 42-16,0-43 0,0-20 15,0-1-15,0 21 0,0-20 0,0-22 16,0 21-16,-22-21 0,22 22 15,-21-22-15,0 0 0,0 0 16,0 0-16,0-21 0,-22 22 16,1-22-16,0 0 0,-1 0 0,-20 0 15,20 0-15,-20 0 0,-1-22 16,1 1-16,-43-21 0,43 21 16,-22-43-16,43 22 15,20 0-15,-20-1 0,42 22 16,0-21-16,0 21 0,0-22 15,0 22-15,0-21 0,21 21 0,0-1 16,1-20-16,-1 21 0,63-43 16,-41 22-16,63-21 15</inkml:trace>
  <inkml:trace contextRef="#ctx0" brushRef="#br1" timeOffset="28689.35">2095 4741 0,'0'0'0,"0"-21"0,-21 21 16,0 0 0,21 21-16,0 1 15,-21-1-15,21 0 0,0 0 16,0 0-16,0 0 0,0 22 15,0-1-15,0 0 16,-21-20-16,21-1 0,0 0 0,0 0 16,-21-21-16,21 21 0,0-42 47,0 0-47,0 0 15,0-22-15,0 22 0,0-21 16,0 0-16,0 20 0,21-20 15,0 0-15,0 21 0,-21-1 16,42-41-16,1 42 16,-22 21-16,0-21 0,21 21 0,-20 0 15,20 0-15,-21 0 0,21 0 16,-20 21-16,20 21 16,-21-21-16,0 43 0,-21-22 15,0 0-15,0 1 0,-21-1 0,0 0 16,0-20-16,21 20 0,-21-21 15,-1 0-15,22 0 0,-21 1 16,21-44 15,0 1-31,0 0 16,21 0-16,1-21 0,-1 20 0,-21-20 16,21 21-16,0-21 0</inkml:trace>
  <inkml:trace contextRef="#ctx0" brushRef="#br1" timeOffset="28951.2">2942 4424 0,'0'21'47,"-21"0"-47,21 0 0,-21 1 16,0-1-16,21 21 0,0-21 15,-22 22-15,1-22 0,0 21 0,21 0 16,-21 1-16,0-1 0,0 0 16,21 1-16,0-22 0,-22 0 0,22 21 15,0-20-15,0-1 16,22-21-16,-1 0 16,0 0-16,0-21 0,0-1 15</inkml:trace>
  <inkml:trace contextRef="#ctx0" brushRef="#br1" timeOffset="29159.08">2667 4699 0,'0'0'16,"21"0"-1,0 0-15,0 0 16,1 0-16,-1 0 0,0 0 15,0 0-15,0 0 0,22-21 16,-22 21-16,0 0 0,0 0 0,0-21 16,0 21-16,1 0 15</inkml:trace>
  <inkml:trace contextRef="#ctx0" brushRef="#br1" timeOffset="29750.74">3556 4741 0,'0'0'0,"21"-21"0,-21 0 0,21 21 15,-21-21-15,0 0 0,0 0 16,0-1-16,0 1 0,0 0 15,0 0-15,-21 21 0,0-21 0,0 0 16,0 21-16,-1 0 0,1 0 16,0 0-16,-21 0 0,21 0 0,-43 42 15,43-21-15,-43 21 16,43-20-16,0 20 0,-21 21 16,21-20-16,-1-1 0,1 0 15,21 1-15,0-1 16,-21 22-16,21-22 0,0 0 15,0-21-15,21-21 16,0 0-16,1 0 0,-1 0 16,0 0-16,0 0 0,0-21 15,85-42-15,-85 42 16,0-22-16,22 1 0,-22 21 16,0-22-16,0 1 0,0 0 0,1 21 15,-1-22-15,0-20 16,-21 42-16,0-1 15,0 44 1,0-1-16,-21 0 16,0 0-16,21 0 0,0 22 15,-22-22-15,1 21 0,21 22 16,0-22-16,0-21 0,0 0 16,0 22-16,0-22 0,0 0 15,0 0-15,21-21 0,22 0 16,-22 0-16,0 0 0,21 0 15,-20-21-15,-1 0 0,21 0 16,-21-1-16</inkml:trace>
  <inkml:trace contextRef="#ctx0" brushRef="#br1" timeOffset="30252.45">3852 4678 0,'0'0'0,"21"-64"31,1 64-31,-1-21 0,0 0 15,0 21-15,0 0 16,0 0-16,1-21 0,-1 21 0,0 0 16,0 0-16,0 0 0,0 21 15,1 0-15,-1-21 0,-21 43 16,0-22-16,0 0 0,0 21 16,0-21-16,0 1 0,0 20 0,-43 21 15,22-41-15,-21 41 16,21-42-16,0 0 15,21 1-15,-22-22 0,22 21 16,0-42 0,22 21-16,-1-22 15,-21 1-15,42-42 0,-21 20 16,0 22-16,1-21 16,-1 21-16,0-22 0,21-20 0,1 42 15,-22-22-15,0 22 0,0 0 16,0 21-16,0-21 0,-21 0 15,-21 21 1,21 21-16,-21 0 16,0 0-16,0 0 0,21 22 15,-21-22-15,21 21 0,-22-21 16,22 22-16,-21-22 0,21 21 0,0 1 16,0-22-16,0 0 0,0 21 15,0-21-15,0 1 0,21-22 0,22 21 16,-22-21-16,0 0 0,21 0 15,1 0-15,-1-21 0,0 21 16,43-43-16</inkml:trace>
  <inkml:trace contextRef="#ctx0" brushRef="#br1" timeOffset="30884.9">5673 4720 0,'0'0'0,"-22"0"16,1 0-16,0 0 15,0 0-15,-21 0 16,20 0-16,1 0 0,0 0 16,0 0-16,0 0 31,42 0-15,0 0-16,21 0 0,-20 0 0,41 0 15,-21 0-15,1 0 0,20 0 16,64 0-16,-63 0 0,63 0 15,-64 0-15,1 0 16,63 0-16,-85 0 0,22 0 16,41 0-16,-62 0 0,-1 0 15,0 0-15,1 0 0,-22 0 16,21 0-16,-42-21 0,21 21 16,-21-21 15,-21 21-31,0 0 15,0 0-15,0 0 0,0 0 16,-1 0-16,1 0 0,-42 0 16</inkml:trace>
  <inkml:trace contextRef="#ctx0" brushRef="#br1" timeOffset="31263.33">5567 4826 0,'-21'0'16,"42"0"0,0 0-1,0 0-15,0 0 0,0-21 16,22 21-16,-22 0 0,85 0 15,-64 0-15,22 0 0,-22 0 16,21 0-16,1 0 0,42-21 16,-43 21-16,1 0 0,-1 0 15,-20-21-15,20 21 0,22 0 16,-43 0-16,-21 0 0,22 0 16,-22 0-16,-21-22 0,-21 1 46,21 0-30,0 0-16</inkml:trace>
  <inkml:trace contextRef="#ctx0" brushRef="#br1" timeOffset="31731.07">6646 4403 0,'0'0'0,"-21"0"0,0-21 16,0 21-16,0 0 15,-1 0-15,1 21 16,21 0 0,0 0-16,0 0 15,21 0-15,1-21 0,-1 22 16,0-1-16,0 0 0,0-21 0,43 42 15,-22-42-15,-21 0 16,22 21-16,-1-21 0,-21 0 16,21 0-16,22 0 0,-43 0 15,43 0-15,-43 0 16,-42 22 15,-1-22-31,1 0 16,-21 21-16,21 0 0,-22-21 15,22 21-15,-21 0 0,-43 43 16,64-43-16,-21 21 16,-1-21-16,1 22 0,0-22 0,-22 42 15,43-41-15,-21 20 0,21-21 16,-1-21-16,22 21 0,-21 0 16,21-42 15,0 0-16,-21 21-15</inkml:trace>
  <inkml:trace contextRef="#ctx0" brushRef="#br1" timeOffset="32221.56">5567 4678 0,'-21'0'15,"-1"0"1,1 0-16,0 0 16,0 0-1,0 0 1,42 0 15,0 0-15,0 0-16,0 0 0</inkml:trace>
  <inkml:trace contextRef="#ctx0" brushRef="#br1" timeOffset="35084.56">8467 4233 0,'0'-21'0,"21"21"0,0-21 0,0 0 16,-21 0-16,21 0 15,-21-1-15,21 1 16,-21 0-16,0 0 16,0 0-16,0 42 31,0 21-31,-21-21 16,0 22-16,0-1 0,0 0 15,21 22-15,-21-22 0,-1 1 0,22 20 16,0-21-16,-21 1 0,21-1 15,-21-21-15,21 22 0,0-22 16,0 0-16,0 21 0,0-21 0,0 1 16,0-1-16,0 0 15,21-21-15,0 0 16,1 0-16,-1 0 16,0-21-16,0 21 0,0-21 15,0 21-15,1-22 0,-22 1 0</inkml:trace>
  <inkml:trace contextRef="#ctx0" brushRef="#br1" timeOffset="35350.48">8361 4487 0,'0'0'0,"21"0"31,0 0-31,0 0 16,0 0-16,1 0 0,-1-21 15,21 0-15,-21 21 0,22 0 0,-22 0 16,0-21-16,0 21 0,0 0 16,0 0-16,1 0 31</inkml:trace>
  <inkml:trace contextRef="#ctx0" brushRef="#br1" timeOffset="36366.92">9356 4487 0,'0'0'0,"0"-21"0,21 21 16,-21-21-16,21 21 0,-21-21 16,0 0-16,21 21 0,-21-43 15,0 22-15,0 0 16,-21 21-16,0 0 15,0-21-15,-1 21 0,1 0 0,-21 0 16,21 0-16,-22 21 0,1 0 16,0-21-16,21 43 0,-22-22 0,1 0 15,-43 42-15,64-41 0,0 20 16,-21-21-16,20 0 0,22 0 16,0 43-16,0-43 15,0 0-15,22-21 16,-1 0-16,21 0 15,0 0-15,-20 0 0,41 0 16,-21 0-16,-20-21 0,20 0 16,0 0-16,-21 0 0,1 21 0,20-22 15,-21-20-15,0 21 0,0 0 16,1 0-16,-1-1 0,0 1 0,0 0 16,0 0-16,-21 0 0,0 0 0,21 21 15,-21-22-15,0 44 31,0-1-31,0 0 16,0 0-16,0 0 0,0 0 0,0 1 16,0 41-16,0-42 15,0 0-15,0 1 0,0-1 0,0 0 16,0 0-16,0 0 0,0 0 16,0 1-16,22-22 15,-1 0-15,0 0 0,42 0 16,-20 0-16,-1-22 0,0 1 15,1 21-15,-1-21 0,0 0 0</inkml:trace>
  <inkml:trace contextRef="#ctx0" brushRef="#br1" timeOffset="37016.73">10266 4445 0,'21'-21'0,"-42"42"0,63-63 0,-21 21 0,-21-1 16,0 1-16,0 0 0,0-21 15,-21 42 1,0 0-1,0 0-15,-22 0 0,22 0 0,-21 21 16,0 0-16,-1 0 0,22 0 0,-21 1 16,-1-1-16,1 0 0,21 21 15,-64 22-15,64-43 16,21 0-16,-21 0 0,21 0 16,0 1-16,21-1 15,0-21-15,22 0 0,-22 0 16,21 0-16,22-21 15,-22-1-15,0 22 0,1-21 0,-1 0 16,0 0-16,-21 0 0,22 21 16,-22-21-16,0-1 0,0 1 0,-21-21 15,21 21-15,-21 0 16,0-1 0,0 44-1,0-1 1,0 0-16,0 0 0,-21 21 15,21-20-15,0-1 0,0 21 0,-21 0 16,21 43-16,-21-43 16,21 85-16,0-63 0,0-1 15,0 1-15,0-1 0,0 1 16,0-1-16,0 1 0,0-1 16,-21-20-16,21 20 0,-21 1 0,21-1 15,-22 1-15,1 42 16,-21-64-16,21 0 0,-43 43 15,22-43-15,0 1 0,-1-22 0,-20 0 16,20 0-16,1 0 0,0-21 0,-22 0 16,1 0-16,20 0 0,-20 0 15,-1 0-15,22-21 0,0 0 0,-22 0 16,22 0-16,0-22 0,-22-20 16,43 20-16,0 1 0,0 0 15,21-1-15,0 1 0,0 0 16,0-22-16,0 22 0,21 0 15,21-43-15,0 43 0,22-43 16,-22 21-16,1 22 16,62-85-16</inkml:trace>
  <inkml:trace contextRef="#ctx0" brushRef="#br1" timeOffset="37544.58">10520 4318 0,'0'0'0,"0"-21"16,0 42 15,0 0-31,0 0 16,0 1-16,0-1 0,0 0 15,0 0-15,0 0 0,-21 0 16,21 1-16,-22-1 0,22 0 0,0 0 15,0 0 1,-21-21-16,0 0 31,21-21-15,0 0-16,0 0 0,0 0 16,0-1-16,0 1 0,0 0 15,21-21-15,0-1 16,1 22-16,-1 0 0,0 0 15,0 0-15,0 0 0,43-1 16,-43 1-16,21 21 0,22 0 16,-43 0-16,21 21 0,-21-21 15,22 22-15,-22-1 0,0 0 0,0 21 16,0-21-16,-21 1 0,0 20 0,0-21 16,0 0-16,0 0 0,-21 22 15,0-22-15,0 0 16,0 0-16,0-21 0,21 21 0,-22-21 15,1 0-15,21 22 16,0-44 15,21 1-31,1 21 16,-1-21-16</inkml:trace>
  <inkml:trace contextRef="#ctx0" brushRef="#br1" timeOffset="38058.5">11515 4360 0,'0'0'16,"21"-21"-16,-21 0 15,21 0-15,-21 0 0,0 0 16,0-1-16,0 1 0,0 0 0,-21 21 16,0-21-16,-1 21 0,-20 0 15,21 0-15,0 0 0,-22 0 16,1 0-16,21 21 15,-21 0-15,20 0 0,-20 22 0,21-22 16,-21 21-16,20-21 0,1 22 0,0-22 16,21 0-16,0 21 0,0-20 15,0-1-15,0 0 0,0 0 0,21 0 16,0-21-16,1 21 0,-1-21 16,42 0-16,-42 0 15,22 0-15,-22 0 0,21 0 0,-21-21 16,1 0-16,20 21 0,-21-21 15,0 0-15,0 0 0,1-22 16,-22 22-16,21-21 0,-21 21 0,21-1 16,-21-20-16,0 0 15,0 21-15,0-1 0,0 44 32,-21-1-32,21 0 15,-21 0-15,21 21 0,0-20 0,0 20 16,0 0-1,0-21-15,-22 1 0,22-1 0,0 0 16,0 0-16,0 0 0,22-21 16,-1 0-1,0 0-15,0 0 0,0 0 16,0-21-16,22 21 0,-22-21 16</inkml:trace>
  <inkml:trace contextRef="#ctx0" brushRef="#br1" timeOffset="38767.32">11874 4255 0,'0'0'0,"0"21"31,0 0-15,0 0-16,0 0 16,0 0-16,0 1 0,0-1 0,-21 0 15,21 0-15,-21 0 0,21 0 16,-21 1-16,21-1 15,0 0-15,-21-21 32,21-21-17,0 0-15,0-1 16,0 1 0,0 0-16,0 0 0,21 0 0,0-22 15,0 22-15,-21 0 0,21 0 0,1-21 16,-1 20-16,0 1 15,21 0-15,-21 21 0,1-21 0,20 0 16,0 21-16,-21 0 0,1 0 16,-1 0-16,0 21 0,0 21 15,-21-21-15,21 1 0,-21-1 0,0 0 16,0 21-16,0-21 0,0 1 16,0 20-16,0-21 0,0 0 0,0 22 15,0-22-15,0 0 16,-21-21-16,21-21 47,0 0-32,0-1-15,0 1 0,0 0 16,0 0-16,21-21 0,0 20 16,1 1-16,-1 0 0,0-21 0,0 21 15,0-1-15,0 1 0,1 0 16,-1 0-16,21 0 0,-21 21 15,22 0-15,-22 0 0,0 0 16,21 0-16,-21 0 0,1 0 0,-1 21 16,0 0-16,0 0 0,-21 0 0,0 22 15,0-22-15,0 0 0,0 43 16,0-43-16,-21 0 0,0 0 16,0 0-16,-1 0 0,22 1 15,-21-22-15,0 21 16,21-42 15,21-1-31,0 22 16,-21-21-16</inkml:trace>
  <inkml:trace contextRef="#ctx0" brushRef="#br1" timeOffset="39160.9">12975 4276 0,'21'0'31,"0"0"-15,1 0-16,-1 0 16,0 0-16,-21-21 0,21 21 0,0 0 15,0-22-15,1 1 0,-1 21 0,0-21 16,0 21-16,0-21 0,-21 0 15,0 0-15,-21 21 32,0 0-32,0 0 0,0 0 15,-22 0-15,22 0 0,0 21 0,0 0 16,-22 0-16,22 0 0,0 22 16,0-22-16,21 21 0,0-21 0,-21 0 15,21 22-15,0-1 16,0-21-16,0 0 0,0 1 0,21-22 15,0 21-15,0-21 0,0 0 16,1 0-16,20 0 0,0 0 0,-21 0 16,22 0-16,-1 0 0,-21 0 0,0-21 15,22 21-15,-22-22 0</inkml:trace>
  <inkml:trace contextRef="#ctx0" brushRef="#br1" timeOffset="39706.74">14266 3598 0,'-21'0'16,"42"0"-16,-42-21 0,0 21 15,42 0 16,0 0-31,22 0 16,-1 0-16,0 0 0,43 0 16,-43 0-16,1 0 0,20 0 15,-21 0-15,1 0 0,20 0 16,-84 0 0,0 0-1,0 0-15,-22 0 0,1 0 0</inkml:trace>
  <inkml:trace contextRef="#ctx0" brushRef="#br1" timeOffset="40056.96">14287 3577 0,'0'0'0,"-21"0"16,0 0-16,0 21 16,0 1-16,0-1 15,-1 0-15,1 0 16,21 0-16,-21 0 0,-21 43 15,21-22-15,-1-21 0,1 22 16,-21 20-16,0 85 16,20-84-16,1-1 0,0 1 15,21-1-15,-21-20 0,-21 84 16,42-64-16,-22-20 0,-20 147 16,42-126-16,-21 41 15,0-62-15,21 84 16,0-85-16,0-21 15,0 0-15,21-21 0,0 22 16,21-22-16,1 0 0,-22 0 16,64-43-16,-22 22 0,-21 0 15,22 0-15,-22 0 0,22-22 16,-22 1-16,0 0 0,22-1 0,-22 1 16</inkml:trace>
  <inkml:trace contextRef="#ctx0" brushRef="#br1" timeOffset="40334.62">14817 3979 0,'0'0'0,"-22"0"16,1 0-1,0 22-15,21-1 16,-21 21-16,21-21 0,-21 22 0,21-22 15,0 21-15,-21 0 0,-1 1 16,22-22-16,-21 21 0,21-21 0,0 22 16,-21-22-16,21 0 0,0 0 15,0 0-15,0 1 0,0-1 16,21-42 15,0 21-31,-21-22 0</inkml:trace>
  <inkml:trace contextRef="#ctx0" brushRef="#br1" timeOffset="40618.44">14711 4128 0,'0'0'15,"0"-22"-15,21 1 0,-21 0 0,21 0 16,0 21-16,-21-21 0,21 21 16,1-21-16,20 21 0,-21 0 15,64-22-15,-43 22 0,0 0 16,22 0-16,-22 0 0,1 22 15,20 20-15,-42 0 0,0-21 16,1 64-16,-22-43 16,0 1-16,0-22 0,-22 21 0,1 1 15,0-22-15,-21 0 0,21 21 0,-1-21 16,1 1-16,0-1 0,0-21 16,0 21-16,0-21 0,-1 21 15,22-42 16,0 0-31,0 0 0</inkml:trace>
  <inkml:trace contextRef="#ctx0" brushRef="#br1" timeOffset="40820.33">14647 4339 0,'-21'0'0,"42"0"31,0 0-31,22-21 0,-22 21 0,0 0 16,21 0-16,1-21 0,-1 0 0,0 21 15,1 0-15,-1-21 0,0 21 16,1 0-16,-22 0 0,21-22 0,-21 22 16,1 0-16,-1 0 0,21-21 15</inkml:trace>
  <inkml:trace contextRef="#ctx0" brushRef="#br1" timeOffset="41100.5">15811 4022 0,'0'0'16,"0"-21"-16,-21 21 0,0 0 15,0 0-15,21 21 16,-21-21-16,21 21 0,-21 21 0,-1-21 15,22 1-15,-21 20 0,0 0 16,21 1-16,-21-22 0,21 21 16,-21-21-16,0 22 0,21-22 0,0 21 15,0-21-15,-22 0 0,22 1 16,0-1-16,22-21 31,-1 0-15,-21-21-16,21-1 0,0 1 15</inkml:trace>
  <inkml:trace contextRef="#ctx0" brushRef="#br1" timeOffset="41355.29">15727 3958 0,'0'0'16,"21"0"-16,0 0 15,-21 21-15,21 1 0,0-1 16,-21 21-16,22-21 0,-1 22 0,-21-1 15,21-21-15,0 21 0,-21 1 16,42 20-16,-42-20 0,22-22 16,-1 0-16,-21 21 0,0-21 15,21-21-15,-21 22 0,21-1 0,0-21 16,-21 21-16,21-21 16,1 0-1,-22-21-15,0 0 16,21-1-16,-21 1 0,21 0 0,-21-21 15</inkml:trace>
  <inkml:trace contextRef="#ctx0" brushRef="#br1" timeOffset="41602.86">16383 3874 0,'-21'42'31,"21"-21"-16,-21 0-15,-1 22 0,1-1 0,0 0 16,-42 43-16,41-43 16,1 1-16,0-1 0,0 0 0,0-21 15,0 64-15,-1-64 16,22 0-16,0 1 0,0-1 16,0 0-16,22-21 15,-1 0 1,0-21-16,0 0 15,21 21-15</inkml:trace>
  <inkml:trace contextRef="#ctx0" brushRef="#br1" timeOffset="41895.04">16891 4085 0,'0'0'16,"21"0"15,0 0-31,0 0 16,1 0-16,-1 0 15,0 0-15,0 0 0,0 0 16,0 0-16,1 0 15,-1 0-15,0 0 0,0 0 16</inkml:trace>
  <inkml:trace contextRef="#ctx0" brushRef="#br1" timeOffset="42099.55">16870 4233 0,'0'64'32,"21"-64"-17,0 0-15,0 0 0,0 0 16,1 0-16,-1 0 0,0 0 16,0 0-1,0 0-15,-21-21 16</inkml:trace>
  <inkml:trace contextRef="#ctx0" brushRef="#br1" timeOffset="42855.75">18161 3768 0,'-21'0'16,"0"0"-16,-1 0 16,1 21-16,21 0 15,0 0 1,21-21-1,1 0 1,-1 0-16,0 0 0,0 0 16,0 0-16,0 0 15,1-21-15,-1 21 0,-21-21 0,0 0 16,0 0-16,0-1 16,-21 22-1,-1 0-15,1 0 16,0 0-16,0 22 15,0-1-15,0-21 0,-1 21 0,1 0 16,21 0-16,-21-21 16,21 21-16,0 1 15,21-22 1,0 0 0,1 0-16,-1 0 0,-21-22 0,21 22 15,0-21-15,0 21 0,-21-21 16,0 0-16,0 0 0,0 0 15,-21 21 1,0 0 0,0 0-16,0 21 0,-1 0 15,1 21-15,0-21 0,0 1 16,0 20-16,21 0 16,0-21-16,0 1 0,0-1 15,0 21-15,0-21 0,42 22 16,-21-43-16,43 21 15,-22-21-15</inkml:trace>
  <inkml:trace contextRef="#ctx0" brushRef="#br1" timeOffset="43151.6">18902 3916 0,'0'0'0,"0"-21"0,-21 21 16,-1 0 0,1 0-16,0 21 15,21 0-15,-21 0 0,0 0 0,0 43 16,-1-22-16,1 1 16,0-1-16,-21 43 0,21-64 15,-22 63-15,22-62 16,21 20-16,-21 0 15,0-21-15,21 1 16,0-1-16,21-21 16,0 0-16,-21-21 15,21-1-15</inkml:trace>
  <inkml:trace contextRef="#ctx0" brushRef="#br1" timeOffset="43443.07">18817 3937 0,'0'-21'0,"0"42"0,0-63 0,21 21 16,0-1-16,1 22 0,20-21 16,-21 21-1,21 0-15,-20 0 16,20 64-16,-21-43 16,0 0-16,-21 21 0,0 1 15,0-1-15,0 43 0,0-43 16,0 0-16,0 1 0,-21-1 15,0-21-15,21 22 0,0-22 16,0 0-16,-21 0 0,21 0 0,-21 0 16,-1 1-16,1-22 31,0 0-15,21-22-16</inkml:trace>
  <inkml:trace contextRef="#ctx0" brushRef="#br1" timeOffset="43634.96">18542 4276 0,'0'0'0,"-21"0"16,42 0 0,0 0-16,0 0 15,0 0-15,22 0 0,-22 0 16,21 0-16,1-21 0,20 21 0,-21 0 15,-20-22-15,20 22 16,-21-21-16,21 21 0,-20-21 0,-1 21 16,0-21-16</inkml:trace>
  <inkml:trace contextRef="#ctx0" brushRef="#br1" timeOffset="43889.57">19389 3916 0,'0'-21'16,"21"21"-16,-21 21 16,0 0-16,0 0 0,0 0 15,0 1-15,0 20 0,21 0 0,-21-21 16,0 22-16,0-1 0,0-21 0,0 22 16,0-22-16,21 21 15,-21-21-15,21 22 0,-21-22 16,0 0-16,0 0 15,21 0-15,-21 0 0,22-21 16,-1 0 0</inkml:trace>
  <inkml:trace contextRef="#ctx0" brushRef="#br1" timeOffset="44132.43">19833 3937 0,'-21'-21'32,"0"42"-32,21 0 0,-21 0 15,-1 22-15,-20-1 0,21-21 0,0 22 16,0-1-16,-22 0 0,22 1 0,0-22 16,0 21-16,0-21 0,-1 0 15,1 1-15,0 20 0,21-21 16,0 0-1,21-21 1,0-21-16,1 0 16</inkml:trace>
  <inkml:trace contextRef="#ctx0" brushRef="#br1" timeOffset="44911.44">20278 3810 0,'-64'0'16,"64"-21"15,0 0-16,0 0 1,21 21-16,0 0 16,1 0-1,-1 0 1,0 0 0,-21 21-16,0 0 0,-21 0 15,0-21 1,-1 0-16,1 21 0,0-21 15,0 0-15,0 0 0,0 0 32,21-21-1,21 0-31,-21 0 0,21 0 16,0 21-16,-21-22 15,21 22-15,0 0 16,1 0 15,-22 22-31,0-1 16,0 0-1,-22-21-15,1 21 0,0-21 16,0 21-16,0-21 0,0 21 16,-1-21-1,22-21 32,0 0-47,0 0 16,0 0-16,22 21 0,-1 0 15,-21-21-15,21 21 0,0 0 16,0 0-16,0 0 16,1 0-16,-1 0 0,0 0 15,-21 21-15,0 0 16,0 0-16,0 0 0,0 0 0,0 1 15,0-1-15,-21 0 0,0 21 16,-22-21-16,-20 43 16,42-43-16,-1 0 0</inkml:trace>
  <inkml:trace contextRef="#ctx0" brushRef="#br1" timeOffset="45619.23">20595 3408 0,'0'-42'32,"21"42"-17,0 0-15,1-22 0,-1 22 0,21 0 16,-21-21-16,22 21 0,-22 0 16,21 0-16,0-21 0,-20 21 0,20 0 15,-21 0-15,0 0 0,0 0 16,1-21-16,-1 21 0,0 0 0,0 0 15,-21 21 1,0 0 0,0 0-16,0 1 0,0-1 15,0 0-15,0 0 0,0 0 0,0 0 16,0 22-16,0-22 16,0 0-16,-21 43 0,0-22 15,21-21-15,-21 21 0,21 1 16,0-22-16,-22 21 0,1 43 15,21-43-15,0 1 0,0 20 16,0-21-16,-21 1 0,21-1 16,0 0-16,0 1 0,0 41 15,-21-41-15,21-22 0,0 64 16,0-64-16,-21 0 0,21 21 16,0-21-16,-21 1 0,21-1 15,-22 0-15,1 0 0,21 0 16,-21-21-16,0 21 0,0-21 15,0 0-15,-1 0 16,-20 22-16,21-22 0,-21 0 16,-22 0-16,22 0 15,-1 0-15,22 0 0,-21 0 0,0-22 16,-1 22-16,22 0 0,0 0 0,0 0 16,0 0-16,-1 0 0,22-21 15,-21 21 16,0 0-31</inkml:trace>
  <inkml:trace contextRef="#ctx0" brushRef="#br1" timeOffset="93519.14">720 6900 0,'0'22'94</inkml:trace>
  <inkml:trace contextRef="#ctx0" brushRef="#br1" timeOffset="94227.73">720 6922 0,'0'-22'32,"0"1"-32,0 0 15,0 0 1,0 0-16,0 0 15,0-1-15,0 1 16,0 0 0,0 42 31,0 0-47,-22 1 15,22-1-15,0 0 0,-21 21 16,21 22-16,0-43 0,0 21 15,0 1-15,0-1 0,0 21 16,0 43-16,0-63 16,0 62-16,0-41 0,0-22 15,0 1-15,0-1 0,21 0 16,-21 1-16,22-1 0,-22-21 0,21 0 16,0 22-16,0-22 15,0 0-15,0-21 0,1 21 16,-1-21-16,0 0 0,21 0 15,-21-21-15,1 0 0,-1 0 16,21-1-16,-21 1 0,0-21 16,1 0-16,20-1 0,-21 1 0,21-22 15,-20 1-15,-1-1 0,42-63 16,-42 64-16,1-43 16,-22 43-16,21 20 0,-21 1 15,0 0-15,0-1 0,0 22 16,0-21-16,0 21 0,0-1 0,0 1 15,0 0-15,0 0 16,0 0 0,0 42 15,-21 0-31,21 0 16,0 0-1,0 1 1,0-1-16,21-21 0,-21 21 15</inkml:trace>
  <inkml:trace contextRef="#ctx0" brushRef="#br1" timeOffset="94807.94">1630 7408 0,'21'0'16,"21"0"0,-21-21-1,1 0-15,-1 0 16,0 0-16,0-22 0,0 22 16,0-21-1,-21 21-15,0 0 0,0-1 16,-21 22 15,0 22-31,-21-1 0,21-21 0,-22 42 16,1-21-16,0 0 0,-1 43 15,1-43-15,21 0 0,21 22 16,0-22-16,0 0 0,0 0 16,0 0-16,0 0 0,21-21 15,0 0-15,0 22 0,43-22 16,-43 0-16,21 21 0,-21-21 15,22 0-15,-22 21 0,0-21 16,21 21-16,-42 0 0,0 0 16,0 1-1,0-1-15,-21 0 0,0-21 16,0 21-16,-21 0 0,20-21 16,-20 0-16,0 21 0,-1-21 15,22 0-15,-21 0 0,-22 0 16,22 0-16,21 0 15,-21-21-15,20 21 0,1-21 0,21 0 16,0 0 0,21 21-1,1 0-15,-1-21 16,0 21-16,0 0 0,0-22 0,0 1 16,22 21-16</inkml:trace>
  <inkml:trace contextRef="#ctx0" brushRef="#br1" timeOffset="95196.57">1968 7557 0,'22'-22'47,"-1"1"-47,0 0 0,0 0 15,-21 0-15,42-22 16,-42 22-16,22 0 0,-1-21 16,-21 21-16,-21 42 47,-1 0-47,1 0 0,0 0 0,0 0 15,0 22-15,0-22 0,21 21 16,-22 1-16,22-1 0,0-21 15,0 0-15,0 0 16,0 1-16,0-1 0,0 0 16,22-21-16,-1 0 0,0 0 15,0 0-15,0 0 0,0 0 16,1 0-16,-1 0 0,0 0 16,0 0-16,0-21 0,0 0 0,1 21 15</inkml:trace>
  <inkml:trace contextRef="#ctx0" brushRef="#br1" timeOffset="95584.18">2349 7430 0,'0'0'0,"-21"-22"15,0 1-15,21 0 16,0 0 0,21 21-1,0-21-15,1 21 0,-1 0 16,0 0-16,0 0 0,21 0 0,-20 0 15,-1 0-15,21 21 0,-21-21 16,0 21-16,1 0 0,-1 0 0,-21 1 16,0-1-16,0 0 0,0 21 15,0-21-15,0 22 0,0-22 16,-21 0-16,-1 0 0,1 0 16,0 1-16,0-22 0,0 0 31,21-22-31,0 1 15,0 0-15,0 0 16,0 0-16,0 0 0,21-22 16,-21 22-16,21 0 0,0 0 0,0 0 15,1-1-15,-1 1 0,0 0 16,0 0-16,21 0 0,-20 21 0,-1-21 16,0-1-16,0 22 0,0-21 15,0 0-15,1 21 0</inkml:trace>
  <inkml:trace contextRef="#ctx0" brushRef="#br1" timeOffset="96062.44">3048 7176 0,'0'21'32,"0"0"-32,0 0 15,0 0-15,0 0 0,0 1 16,0-1-16,0 0 0,0 21 15,0-21-15,0 1 0,0 41 16,-21-21-16,21-20 0,0-1 0,0 0 16,0 0-16,0 0 15,0 0-15,0-42 47,0 0-47,0 0 0,0 0 16,0-22-16,0 22 0,0-21 15,0 0-15,0-1 0,0 22 0,21-21 16,0-1-16,-21 1 0,42 21 16,1-43-16,-22 64 0,0-21 15,21 21-15,-20 0 0,-1 0 16,0 0-16,21 21 0,-21 1 0,1-1 16,-1 0-16,-21 21 15,0-21-15,21 22 0,-21-22 0,0 21 16,0 1-16,0-22 0,0 0 0,0 21 15,-21-21-15,21 1 0,0-1 16,-21 0-16,21 0 0,-22-21 16,22-21 15,22 21-31,-1-21 16</inkml:trace>
  <inkml:trace contextRef="#ctx0" brushRef="#br1" timeOffset="97476.06">3916 7451 0,'0'0'0,"21"-43"31,-21 22-31,0 0 0,0 0 0,0-21 15,0 20-15,-21-20 0,0 21 16,21 0-16,-22 0 0,1-1 0,0 22 16,0 0-16,-43-21 15,43 21-15,0 0 0,0 0 0,-21 43 16,20-22-16,1 21 16,21-21-16,-21 22 0,0 20 15,21-21-15,0 1 0,-21-1 16,21 22-16,0-43 15,0 63-15,21-62 16,0-22-16,0 0 0,22 0 16,-22 0-16,0 0 0,21 0 15,-21-22-15,43 1 0,-43 0 16,21-42-16,-42 41 16,0 1-16,22-63 15,-22 62-15,0-20 0,0 0 16,0 21-16,0-1 0,0 1 15,0 42 17,0 1-32,0-1 0,0 0 15,0 0-15,21 21 0,-21-20 0,0-1 16,0 0-16,0 0 0,42 21 16,-42-20-16,21-1 0,0-21 15,1 0-15,-1 0 0,0 0 16,0 0-16,0 0 0,0 0 0,1 0 15,20-43-15,-21 22 0,-21 0 16,21 0-16,-21 0 0,21-22 16,-21 22-16,0-21 0,0 0 15,0 20-15,0-41 0,0 42 16,0 0-16,0 42 31,0 0-31,0 0 0,0 0 16,0 0-16,0 1 0,0 20 15,0-21-15,0 21 0,0-20 0,0-1 16,0 0-16,0 0 0,0 21 16,0-20-16,0-1 0,0 0 15,0-42 17,0 0-32,0-1 15,0 1-15,22-21 0,-22 21 16,21 0-16,-21-22 0,0 22 0,0-21 15,21 21-15,-21-1 0,21 1 16,0 0-16,-21 0 0,0 0 0,21 21 16,1 0-16,-1 0 15,0 21 1,-21 0-16,0 0 0,0 22 16,0-22-16,0 0 0,0 0 15,0 21-15,0-20 0,0-1 16,0 0-16,0 0 0,0 0 0,21 0 15,-21 1-15,21-22 16,0 0-16,1 0 16,-1 0-16,0 0 0,0-22 15,-21 1-15,21 0 0,0 0 16,1-21-16,-1 20 0,0-20 0,0-21 16,0 41-16,0-41 15,-21 42-15,0 0 0,22-1 16,-22 1-16,21 21 0,0 0 15,-21 21 1,0 1-16,0-1 16,0 0-16,0 21 0,0-21 15,0 1-15,0 20 0,0-21 16,-21 64-16,21-64 16,0 0-16,0 0 0,0 0 15,21 1-15,0-22 16,0 21-16,0-21 0,1 0 0,-1 0 15,21 0-15,-21 0 0,0 0 0,22-21 16,-22-1-16,21 22 0,-21-21 0,22 0 16,-22 0-16,21-21 15,-21 20-15,1-20 0,20-21 16,-42 41-16,21-20 0,-21 0 16,0 21-16,0-1 15,0-20-15,-21 42 16,0 0-16,0 0 0,-1 21 15,1 0-15,0 1 16,21 20-16,0-21 0,0 0 0,0 22 16,-21-22-16,21 0 0,0 21 15,0-21-15,0 1 0,0-1 0,0 0 16,63 0-16,-41 0 16,-1-21-16,0 0 0,0 0 15,0 0-15,0-21 0,1 21 16,-1-21-16,21 0 0,-21 0 0,0 21 15</inkml:trace>
  <inkml:trace contextRef="#ctx0" brushRef="#br1" timeOffset="98142.71">6075 6985 0,'0'0'0,"0"21"16,0 0-1,21-21 48,-21-21-63,0 0 15,-21 21 17,0 0-1,21 21-31,-22-21 0,22 21 15,0 1 1,-21-22 0,21 21-16</inkml:trace>
  <inkml:trace contextRef="#ctx0" brushRef="#br1" timeOffset="98462.76">6075 7472 0,'0'0'0,"21"0"32,0 0-17,-21-21 1,0 0-16,0-1 15,0 44 32,0-1-31,0-42 15</inkml:trace>
  <inkml:trace contextRef="#ctx0" brushRef="#br1" timeOffset="99094.55">7133 6646 0,'0'0'0,"0"-21"16,0 0-16,0 0 0,0 0 15,0 0-15,0-1 0,0 1 16,0 42 15,0 1-15,0-1-16,0 0 0,0 21 0,0 1 15,0-1-15,0-21 0,0 43 16,0-22-16,0 0 0,0 1 0,0 20 16,0-21-16,0 22 0,-21-1 0,21-20 15,-21 20-15,21 1 16,0-22-16,0 0 0,0 43 15,0-43-15,0-20 0,0-1 16,0 0-16,0 0 0,0 0 0,0 0 16,0-42 15,-21 21-31,21-21 16,0 0-16,0 0 0,0 0 0,0-1 15,0-20-15,0 21 0,21-64 16,-21 43-16</inkml:trace>
  <inkml:trace contextRef="#ctx0" brushRef="#br1" timeOffset="99786.72">7197 6541 0,'-22'-22'16,"44"22"62,-1 0-78,0 0 0,0 0 0,21 0 15,-20 0-15,-1 0 0,0 0 16,21 0-16,1 0 0,-1 0 16,0 0-16,1 0 0,20 0 0,1 0 15,-1 0-15,1 0 0,20 0 16,1 0-16,63 0 0,-63 0 16,-1 0-16,1-21 15,21 21-15,0 0 0,105-21 16,-105 21-16,21 0 0,-21 0 15,0 0-15,0 0 0,105 0 16,-105 0-16,0-21 0,0 21 0,0 0 16,0 0-16,-22 0 0,22 0 15,-21 0-15,-1 0 0,1 0 0,106-21 16,-86 21-16,-20 0 16,0 0-16,-1 0 0,1 0 0,0 0 15,-22 0-15,1 0 0,42 0 16,-64 0-16,0 0 15,1 0-15,-1 0 0,0 0 0,-21 0 0,1 0 16,20 0-16,-21 0 0,0 0 16,22 0-16,-22 0 15,0 0-15,0 0 16</inkml:trace>
  <inkml:trace contextRef="#ctx0" brushRef="#br1" timeOffset="100183.01">11959 6435 0,'0'21'79,"0"0"-79,0 0 15,0 0-15,0 1 16,0-1-16,0 21 15,0-21-15,0 22 0,-21 20 16,21-42-16,0 22 0,0-22 0,0 21 16,0 0-16,0-20 0,0 62 15,0-41-15,0-1 0,0 21 16,0-20-16,0-1 16,0 0-16,0-20 0,0 20 0,0 21 15,21-41-15,-21-1 0,0 0 16,0 0-16,21 0 0,-21 0 15,0 1-15,21-1 16,1-21-16,-22-21 47,0-1-47,0 1 0,0 0 16</inkml:trace>
  <inkml:trace contextRef="#ctx0" brushRef="#br1" timeOffset="101978.66">7302 7662 0,'0'0'16,"-21"0"-16,0 0 0,0 0 15,0 0-15,0 0 16,42 0 62,0 0-62,0 0-16,0 0 31,0 0-15,1 22-16,-1-22 15,0 0-15,0 0 16,0 0-16,0 0 0,1 0 15,-1 0-15,0 0 0,42 0 16,-41 0-16,20 0 0,0 0 16,1 21-16,-1-21 0,64 0 15,-64 0-15,22 0 0,41 0 16,-41 0-16,-1 0 0,43 0 16,-42 0-16,-22 0 0,85 0 15,-63 0-15,-1 0 16,22 0-16,-22 0 0,1 0 0,84 0 15,-63 0-15,-22 0 0,1 0 16,-1 0-16,1 0 0,-1 0 16,1 0-16,20 0 0,-20 0 0,-1 0 15,85 0-15,-84 0 16,-1 0-16,1 0 0,-1 0 16,1 0-16,-22 0 0,22 0 0,-22 0 15,0 0-15,1 0 0,-1 0 16,-21 0-16,22 0 0,20 0 15,-21 0-15,22 0 16,-43 0-16,0 0 0,22 0 0,-22 0 16,0 0-16,21 0 0,-21 0 0,1 0 15,-1 0-15,0 0 0,0 0 0,0 0 16,0 0-16,22 0 16,-22 0-16,0 0 0,0 0 15,0 0-15,1 0 0,-1 0 16,0 0-16,0 0 15,0 0-15,0 0 16,1 0-16,-1 0 0,0 0 16,0 0-1,0 0-15,0 0 0,1 0 16,-1 0-16,0 0 16,0 0-16,0 0 15,0 0-15,1 0 16,-1-21-1,0 21-15,0 0 0,0 0 16,0 0-16,1 0 0,-1 0 16,0 0-16,0 0 15,0 0-15,0 0 16,-21-22-16,22 22 16,-1 0-1,0 0 16,0 0-15,0 0 0,0 0-1,1 0 1,-1 0 0,0 0 15,0 0-16,-21-21 17,21 21-17,-21-21 95,0 0-95,0 0 1,21 0-16,-21-1 16,0 1-16,0 0 15,0 0 1,-21 21-1,21-21-15</inkml:trace>
  <inkml:trace contextRef="#ctx0" brushRef="#br1" timeOffset="103235.79">6075 6964 0,'-21'0'16,"21"21"-1,0 0 1,-22-21-1,22 21-15,0 1 32,0-44 30,22 22-62,-22-21 31,-22 21-15,1 0 0,21 21-16,-21-21 15,21 22-15,-21-22 0,21 21 16,21-21 15,0 0-31,0 0 16,-21-21-1,0-1 1,0 1 15,-21 21 1,21 21-17,-21-21 1,21 22-16,-21-1 15</inkml:trace>
  <inkml:trace contextRef="#ctx0" brushRef="#br1" timeOffset="104322.8">6138 7430 0,'0'21'32,"-21"0"-17,21 0-15,-21-21 16,21 21-16,0 0 15,21-21 32,0 0-47,-21-21 16,0 0 0,0 0-16,0 0 15,0 0-15,0-1 0,-21 22 16,0-21-1,0 21-15,0 0 0,-1 0 16,22 21 0,-21 1-16,21-1 0,0 0 15,0 0-15,0 0 0,0 0 16,21-21 0,1 0-16,-1 0 15,0 0-15,0 0 16,0 0-16,-21-21 15,0 0-15,0 0 16,0 0 0,0 0-1,-21 21-15,0 0 16,0 0-16,21 21 16,0 0-16,0 0 15,21-21 32,-21-21 0,-21 21-31,21-21-1</inkml:trace>
  <inkml:trace contextRef="#ctx0" brushRef="#br1" timeOffset="105182.79">5990 6943 0,'0'0'0,"0"21"15,0 0 1,-21-21 0,21 21-16,0 0 31,21-21 16,-21-21-32,21 21-15,-21-21 16,0 0 0,-21 21 15,0 21-16,21 0 1,0 0 0,21-21 15,0 0-31,0 0 16,-21-21-1,0 0 16,-21 21-15</inkml:trace>
  <inkml:trace contextRef="#ctx0" brushRef="#br1" timeOffset="109623.41">974 8805 0,'0'0'0,"21"-21"15,-21 0 1,21 21-16,-21-21 16,21 21-16,-21-21 0,21 21 15,-21-21-15,21 21 16,-21-22-16,22 22 0,-22 22 47,0-1-47,-22 0 15,1 0-15,0 21 0,-21-20 16,21 20-16,-22 0 0,22 22 0,-21-22 16,-22 0-16,22 1 15,0-1-15,-1 0 0,1 1 0,-43 20 16,43-42-16,0 22 15,-1-22-15,22 0 0,0-21 16,0 0 0,0 0-16,21-21 0,0 0 15,0 0-15,0-1 16,0 1-16,21 21 16,0 0-16,0 0 0,0-21 15,0 21-15,22 0 0,-22 0 16,0 0-16,21 0 0,-20 21 15,20-21-15,-21 21 0,0 1 16,22-22-16,-22 21 0,0 0 0,0 0 16,21 0-16,-20 0 0,-1 1 15,0-1-15,21-21 0,1 42 16,-22-21-16,0 0 0,0 1 16,0-22-16,0 21 15,-21-42 16,0-1-31,0 1 16</inkml:trace>
  <inkml:trace contextRef="#ctx0" brushRef="#br1" timeOffset="110966.11">1693 8805 0,'0'-21'0,"-21"21"15,0 0 1,0 0-16,21 21 15,-21 1-15,21-1 0,0 0 16,0 0-16,0 0 0,0 0 16,0 1-16,0-1 0,42-21 15,-21 21-15,21-21 16,1 0-16,-22-21 0,0 21 0,0-21 16,22-1-16,-22 1 0,21-42 15,-42 42-15,0-1 0,0 1 16,0 0-16,0 0 0,0-21 15,0 20-15,0 1 16,0 0-16,-21 21 16,0 0-16,21 21 15,-21 0-15,21 1 0,0-1 16,0 21-16,0 0 0,0 1 0,0-1 16,0 0-16,0 1 0,0-1 15,0 0-15,0 1 0,0-1 0,0 0 16,0 1-16,0-1 0,0-21 15,0 22-15,0-22 0,-22 42 16,22-42-16,0 1 0,0-1 16,-21 0-16,0-21 15,0 0-15,0 0 16,0 0-16,-1 0 0,1 0 0,0-21 16,0 0-16,0-1 15,0 1-15,-22 0 0,22-21 0,-42-1 16,41 22-16,1 0 15,0 21-15,0 0 16,0 0-16,21 21 16,0 0-16,0 1 0,0-1 15,0 21-15,21-21 0,0 0 16,0 1-16,0-1 0,1 0 0,-1 0 16,21 0-16,-21 0 15,0-21-15,22 0 0,-1 0 0,-21 0 16,22 0-16,41-21 0,-63 21 15,22-21-15,20-21 16,-20 21-16,-22-1 0,0-20 16,0 21-16,0-21 0,22-22 15,-43 43-15,21 0 0,-21 0 16,0-1-16,0 1 0,0 0 0,0 42 31,0 0-15,0 22-16,-21-22 15,21 0-15,0 0 0,0 0 0,-22 22 16,22-22-16,0 0 0,0 21 16,0-20-16,0-1 0,0 0 15,-21 0-15,21 21 0,0-63 47,0 0-47,0 0 0,0 0 16,0 0-16,0-1 0,0 1 15,0-21-15,21 21 0,1 0 16,-22-1-16,21-20 0,21 0 16,0 21-16,-20-1 0,41 1 15,-21 21-15,1 0 0,20 0 16,-42 0-16,1 0 0,-1 21 16,0 1-16,-21-1 0,0 21 15,0-21-15,0 0 0,0 1 16,0-1-16,-21 0 0,21 0 15,-21 0-15,21 0 0,-22 1 0,22-1 32,-21-21-32,21 21 15,-21-21-15,21-21 63</inkml:trace>
  <inkml:trace contextRef="#ctx0" brushRef="#br1" timeOffset="111327.28">2900 9123 0,'0'-21'31,"0"42"-15,0 0-16,0 0 0,0 22 16,-21-22-16,21 0 0,0 21 15,0 1-15,0-1 0,-22 0 16,22 1-16,0-1 0,-21 21 16,21 1-16,0-1 0,0 1 15,0-1-15,0 1 0,0 42 16,-21-43-16,21 1 0,-21-1 15,0 1-15,21-22 0,-21 22 0,-1 20 16,22-41-16,0-1 0,-21 0 16,21-21-16,0 1 0,-21-1 15,21-42 1,0-1-16,21-20 16,-21 0-16,21-1 0,1 1 15,-1 0-15,-21-22 0</inkml:trace>
  <inkml:trace contextRef="#ctx0" brushRef="#br1" timeOffset="111663.09">2794 9335 0,'0'-22'16,"0"44"-16,-21-65 0,21 22 16,0 0-16,0 0 0,0 0 15,0-1-15,21 1 16,0 0-16,21 21 0,-20-21 0,20 0 15,-21 21-15,43 0 16,-22 0-16,21 0 16,-41 21-16,-1 0 0,-21 21 15,0-20-15,0-1 0,0 0 16,0 0-16,-21 21 0,-1-20 0,1-1 16,-21 0-16,0 0 0,-1 0 15,22 0-15,-21 1 0,-1-1 0,1 0 16,21 0-16,0-21 0,0 0 15,42 0 1,0 0 0,0-21-16,21 21 15,-20-21-15,-1 0 0,0-1 16</inkml:trace>
  <inkml:trace contextRef="#ctx0" brushRef="#br1" timeOffset="112392.37">3281 9059 0,'0'0'0,"0"-21"16,0 42 15,0 1-15,0-1-16,0 21 0,0-21 0,0 43 16,-21-43-1,21 21-15,0-21 0,-22 1 0,22 41 16,0-42-16,0 0 15,22-21 1,-1 0-16,0 0 0,0 0 0,0-21 16,0 21-16,1-21 0,-1 0 15,-21 0-15,21-22 0,0 22 0,0-21 16,22-22-16,-43 43 16,21-21-16,0 0 0,-21 20 0,21 1 15,-21 0-15,21 0 0,-21 0 0,0 42 47,0 0-47,0 0 0,0 0 0,0 22 16,0-22-16,-21 21 0,21-21 0,-21 22 15,21-22-15,0 42 16,0-41-16,0-1 0,0 0 0,0 0 16,0 0-16,21-21 15,0 0-15,0 0 0,1 0 0,-1 0 16,0 0-16,21-21 0,-21 0 0,1 0 15,20 0-15,-21-1 0,43-41 16,-43 21-16,0-1 16,0 1-16,0-64 0,0 43 15,-21 20-15,22-20 0,-22 20 16,0 1-16,21-21 0,0 41 16,-21 1-16,0 0 0,0 0 15,0 42 1,0 0-16,0 0 15,0 22-15,0-22 0,-21 21 16,21 1-16,0-1 0,0 0 16,-21 1-16,21-1 0,0 0 0,0 1 0,0-1 15,0 0-15,0-21 0,0 22 16,0-22-16,0 0 0,0 21 16,0-20-16,21-22 15,0 0-15,0 0 16,0 0-16,0 0 0,1 0 15,-1-22-15,0 22 16,-21-21-16,0 0 0,21 0 16,-21 0-16,21 0 0</inkml:trace>
  <inkml:trace contextRef="#ctx0" brushRef="#br1" timeOffset="112642.42">3979 8848 0,'0'0'0,"21"0"16,1 0 0,-1 0-16,0 0 0,21 0 15,-21 0-15,22 0 0,-22 0 16,21-21-16,-21 21 0,43-22 16,-43 22-16,21-21 0,-20 21 0,-1 0 15,0 0-15,0 0 31</inkml:trace>
  <inkml:trace contextRef="#ctx0" brushRef="#br1" timeOffset="114278.57">6456 8594 0,'0'-21'0,"0"-1"15,0 1-15,0 0 16,21 21-16,-21-21 0,0 0 15,0 42 17,0 0-32,0 0 15,0 22-15,0-1 0,0 0 16,-21 1-16,21-1 0,0 21 0,-21-20 16,-1-1-16,1 22 0,21-22 0,-21-21 15,21 21-15,0-20 0,0 20 16,0 0-16,0-21 15,21-21-15,0 0 16,1 0-16,-22-21 16,21 0-16,-21 0 0,21 0 15,-21 0-15</inkml:trace>
  <inkml:trace contextRef="#ctx0" brushRef="#br1" timeOffset="114935.4">6265 8890 0,'0'0'0,"21"0"32,1 0-17,-1 0-15,0 0 0,21 0 16,-21-21-16,22 0 0,-1 21 0,0-21 16,1-1-16,-1 1 0,0 21 15,1-21-15,20 0 0,-20 21 16,-22 0-16,-21 21 31,0 0-31,0 0 0,-21 1 0,21 20 16,-22-21-16,1 21 0,0-20 0,0 20 15,21-21-15,0 43 16,-21-43-16,21 0 0,0 0 16,0 0-16,21-21 0,0 0 0,0 0 15,22 0-15,41-21 16,-41 0-16,-1 0 0,43-22 15,-64 1-15,21 21 16,-21 0-16,0 0 0,1-22 0,-1 22 16,0-21-16,0 21 15,-21-1-15,0 1 16,0 0-16,0 42 31,0 0-31,0 1 16,0-1-16,0 0 0,0 21 15,-21 1-15,21-22 0,-21 21 0,0 43 16,21-22-16,0-20 0,-22-1 16,1 0-16,21 43 15,0-43-15,0 1 0,-21-1 0,21 21 16,0-20-16,-21-22 16,21 0-16,-21 0 0,0 0 0,21 1 15,-22-1-15,1-21 0,-63 0 16,41 0-16,1 0 0,0 0 15,-1 0-15,22-21 0,-64-22 16,64 22-16,0 21 0,0-21 16,21-21-16,0 20 0,0 1 15,0 0-15,0 0 0,21 0 16,21 0-16,-20-1 0,20 1 0,0 0 16,1-21-16</inkml:trace>
  <inkml:trace contextRef="#ctx0" brushRef="#br1" timeOffset="115230.26">7556 8763 0,'0'0'0,"-42"42"31,42-20-31,0-1 0,0 21 0,0 0 0,-21 1 16,21 20-16,0-20 0,0-1 0,0 21 15,-21-20-15,21 20 0,-21-20 16,21-1-16,-22 21 0,1-20 0,0 41 16,0-41-16,0-1 15,0 0-15,21-20 0,0 20 16,0-21-16,0 0 0,0 0 16,0-42-1,0 0-15,0 0 16,0 0-16,21-22 0,0 22 0,-21-21 15,21 0-15</inkml:trace>
  <inkml:trace contextRef="#ctx0" brushRef="#br1" timeOffset="115528.25">7451 8869 0,'0'0'0,"0"-21"0,0 0 0,0-1 0,0 1 0,0 0 15,0 0-15,42-21 16,-21 42-16,0-22 0,22 22 15,-22 0-15,21 0 0,-21 0 0,64 0 16,-64 22-16,21-1 16,1 21-16,-22 0 0,-21-20 15,0 62-15,-21-63 0,0 22 16,-1-22-16,-20 21 0,0-21 16,21 1-16,-64 41 15,43-63-15,-22 42 0,43-42 16,0 0-16,0 0 0,42 0 31,0-21-31,0 0 16,0 21-16,22-21 0,-22 0 15,0 0-15</inkml:trace>
  <inkml:trace contextRef="#ctx0" brushRef="#br1" timeOffset="115899.48">7980 8932 0,'21'0'31,"0"0"-15,0-21-16,0 0 0,1 0 0,-1 0 15,0 0-15,0-1 0,0 1 0,0 0 16,22-21-1,-43 21-15,0-1 0,0 1 0,0 0 16,-21 21 0,-1 0-16,1 0 15,0 21-15,0 0 0,-64 64 16,64-43-16,0-20 0,0 20 0,0 0 16,21-21-16,0 43 15,0-43-15,0 21 0,0-20 16,21-1-16,0 0 0,0-21 15,21 0-15,1 0 16,-1 0-16,-21 0 0,22 0 16,-1 0-16,0-21 0,1 0 0,-1-1 15</inkml:trace>
  <inkml:trace contextRef="#ctx0" brushRef="#br1" timeOffset="116157.41">9017 8657 0,'0'0'15,"-21"0"-15,21 21 16,21-21 0,0 0-16,0 0 15,0 0-15,1 0 0,-1 0 0,21 0 16,-21 0-16,22 0 0,-22 0 0,21 0 15,0 0-15,-20 0 16,-1 0-16,-42 0 31,-1 0-31,1 22 0</inkml:trace>
  <inkml:trace contextRef="#ctx0" brushRef="#br1" timeOffset="116307.1">8975 8869 0,'0'0'0,"0"42"31,21-42-31,0 0 0,0 0 16,0 0-16,22 0 0,-22 0 15,0 0-15,0 0 0,0-21 16,22 21-16,-22-21 0,0 0 0,0 0 16</inkml:trace>
  <inkml:trace contextRef="#ctx0" brushRef="#br1" timeOffset="116703.62">9885 8361 0,'-64'0'31,"64"21"-31,-21-21 0,21 21 16,0 0 0,21-21-1,0 0-15,1 0 16,-1 0-16,0 0 0,-21-21 16,0 0-16,21 21 0,-21-21 0,0 0 15,0 0-15,0-1 0,0 1 16,0 0-16,0 0 15,-21 21-15,0 0 0,0 0 16,-1 21-16,1 0 16,21 0-16,-21 1 0,0-1 0,0 42 15,0-42-15,21 1 16,-22-1-16,22 21 0,0-21 0,0 0 16,0 1-16,0-1 15,22-21-15</inkml:trace>
  <inkml:trace contextRef="#ctx0" brushRef="#br1" timeOffset="117023">10541 8319 0,'-21'0'15,"42"0"-15,-63 0 0,20 0 16,1 21 0,0 0-16,21 0 0,-21 0 0,0 0 15,0 43-15,-1-43 0,1 21 16,21 1-16,-21-1 0,0 0 16,-21 22-16,20-22 15,22 1-15,0-1 0,0 21 0,0-41 16,0-1-16,0 0 0,22 0 15,41 0 1,-42-21-16,0 0 0,43 0 16,-43-21-16,21-21 0</inkml:trace>
  <inkml:trace contextRef="#ctx0" brushRef="#br1" timeOffset="117211.13">10160 8636 0,'-21'0'16,"42"0"-16,-63 0 0,20 0 0,22 21 16,22 0-1,-1-21-15,0 0 16,21 0-16,-21 0 0,22 0 16,-1 0-16,22 0 0,-22 0 15,0 0-15,22 0 0,-43-21 16</inkml:trace>
  <inkml:trace contextRef="#ctx0" brushRef="#br1" timeOffset="117580.34">10626 8636 0,'-22'21'0,"44"-42"0,-65 42 16,43 0-16,0 1 15,21-22 1,1 0-16,-1 0 15,0 0-15,0 0 0,21 0 16,-20 0-16,-1-22 0,21 22 0,-21-21 16,22 21-16,-22-21 0,0 0 15,0-21-15,-21 20 0,0 1 16,0 0-16,-21 21 16,0 0-16,0 0 0,-1 0 15,1 0-15,-21 21 0,21-21 0,0 21 16,-1 1-16,1-1 15,0 0-15,0 0 0,0 0 16,21 22-16,0-22 0,-21 0 0,21 42 16,0-41-16,0 20 0,0-21 15,0 0-15,21 0 0,-21 1 0,42-22 16,-21 21-16,85 0 16,-64-21-16,1 0 0,-1 0 15,0 0-15,1-21 0</inkml:trace>
  <inkml:trace contextRef="#ctx0" brushRef="#br1" timeOffset="117806.92">11366 8573 0,'0'-22'0,"0"1"0,22 42 32,-22 1-32,21-1 15,-21 0-15,0 0 0,0 0 16,0 0-16,21 43 0,-21-43 15,21 21 1,-21-20-16,0-1 0,0 21 16,21-21-16,0 0 0,1-21 15,-1 0 1,0 0 0,-21-21-16</inkml:trace>
  <inkml:trace contextRef="#ctx0" brushRef="#br1" timeOffset="118035.54">11726 8530 0,'0'0'0,"0"-21"0,0 0 16,-21 21-1,0 21 1,0 0-16,0 0 0,-22-21 0,22 22 16,-42 41-16,20-42 0,1 22 15,21-22-15,-22 21 16,1 0-16,21-20 0,-21 20 0,20-21 15,1 0-15,0 43 0,21-43 16,21-21 0,0 0-16,1 0 0,-1 0 15,0 0-15,21 0 0,-21-21 0</inkml:trace>
  <inkml:trace contextRef="#ctx0" brushRef="#br1" timeOffset="118315.35">11980 8297 0,'0'0'0,"0"-21"0,0 0 0,0 0 16,0 0-1,21 21-15,-21 21 16,0 0-16,0 0 16,0 22-16,0-22 0,-21 21 15,21-21-15,-21 22 0,0-1 0,21 0 16,-21-21-16,0 22 0,-1-1 15,1 0-15,21-20 0,-21 41 0,0-21 16,21-20-16,0-1 0,0 0 16,0 0-16,0 0 15,21 0-15,0-21 0,0 0 16,1 0-16,-1 0 0,0 0 0,0-21 16,0 21-16,0-21 0</inkml:trace>
  <inkml:trace contextRef="#ctx0" brushRef="#br1" timeOffset="118491.44">11832 8551 0,'0'0'0,"-21"0"0,42 0 32,0 0-17,0 0-15,1 0 0,-1 0 0,21 0 16,-21 0-16,0 0 15,22 0-15,-22 0 0,42-21 16</inkml:trace>
  <inkml:trace contextRef="#ctx0" brushRef="#br1" timeOffset="118874.64">12742 8149 0,'-21'0'0,"-21"43"15,21-43 17,21-22-17,0 1-15,0 0 16,0 0-16,0 0 15,0 0-15,0-1 0,21 22 16,0 0-16,-21-21 0,21 21 16,0 0-16,0 0 0,1 0 15,-1 0-15,-21 21 16,0 1-16,0-1 16,0 0-16,0 0 0,0 0 0,0 22 15,-21-22-15,-1 0 0,1 21 0,0-21 16,0 1-16,0-1 0,21 0 15,0 0-15,-21-21 0,-1 0 0,1 0 16</inkml:trace>
  <inkml:trace contextRef="#ctx0" brushRef="#br1" timeOffset="119378.44">14668 8319 0,'0'0'15,"0"-22"-15,0 44 32,0-1-32,0 0 0,0 0 15,0 0-15,0 0 0,-21 43 16,21-43-16,-21 0 0,0 22 16,21-22-16,-21 21 15,0-21-15,21 0 0,-22-21 16,22 22-16,-21-44 31,21 1-31</inkml:trace>
  <inkml:trace contextRef="#ctx0" brushRef="#br1" timeOffset="119559.63">14647 8043 0,'0'-21'0,"0"42"0,0-63 15,21 63 32,-21 0-47,22-21 0,-22 22 0,21-1 16,-21 0-16,0 0 0,21 0 16,0 0-16</inkml:trace>
  <inkml:trace contextRef="#ctx0" brushRef="#br1" timeOffset="120125.12">15240 8509 0,'0'0'0,"21"0"0,0 0 0,0-21 16,-21 0-16,0 0 16,22 21-16,-22-22 0,0 1 15,0 0-15,0 0 0,0 0 0,-22 0 16,1-1-16,0 22 0,0 0 15,-21 0-15,-1 0 16,1 0-16,0 0 0,20 22 0,-20-1 16,21 0-16,-21 0 0,-22 43 15,43-22-15,0-21 0,-22 43 16,43-43-16,0 0 0,0 42 16,0-41-1,22-1-15,-1 0 0,21-21 0,-21 0 16,22 0-16,-1 0 0,0 0 0,1 0 15,20-21-15,-21 21 0,43-43 16,-21 22-16,-22-21 0,0 21 16,22-64-16,-22 43 0,-21-1 15,0-20-15,1-1 0,-1 1 16,0-64-16,-21 63 0,0 1 16,0-22-16,0 64 0,0-21 15,0 21-15,0-1 0,-21 44 31,0 20-31,-1-21 0,1 21 16,0 1-16,21 20 0,-21 1 16,0-22-16,0 22 0,-22 41 15,43-41-15,0-22 0,-21 1 0,21-1 16,0 0-16,0 22 16,0-43-16,0 21 0,42 1 15,-20-22-15,-1-21 0,0 0 16,21 0-16,-21 0 0,22 0 15,-1 0-15,-21-21 0,43-22 16</inkml:trace>
  <inkml:trace contextRef="#ctx0" brushRef="#br1" timeOffset="120368">16298 8255 0,'0'0'0,"21"0"31,1 21-15,-1-21-16,0 0 0,0 0 16,0 0-16,0 0 0,22 0 15,-22 0-15,0 0 0,-21 21 16,-21-21 15</inkml:trace>
  <inkml:trace contextRef="#ctx0" brushRef="#br1" timeOffset="120523.94">16214 8403 0,'0'0'0,"0"21"0,-22-21 16,22 22-16,-21-1 0,21 0 15,21-21 1,1 0-1,-1 0-15,42 0 16,-42 0-16,1 0 0,41 0 16,-42-21-16,43-22 15</inkml:trace>
  <inkml:trace contextRef="#ctx0" brushRef="#br1" timeOffset="120882.54">17124 7811 0,'-21'0'0,"-22"0"16,43 21-1,21-21 16,1 0-31,-1 0 16,0-21 0,-21-1-16,0 1 15,0 0-15,-21 21 32,0 0-32,-1 21 15,1 0-15,21 1 0,-21-1 0,21 21 16,-21 0-16,0-20 0,21 62 15,0-63-15,0 22 0,0-1 16,0-21-16,0 0 16</inkml:trace>
  <inkml:trace contextRef="#ctx0" brushRef="#br1" timeOffset="121520.09">17611 8086 0,'0'-21'0,"0"42"0,0-64 0,0 22 0,0 42 47,-22 1-47,1-1 0,0 21 16,0-21-16,0 22 0,-22 41 15,43-63-15,-21 22 0,-21 20 16,42-20-16,0-22 16,0 0-16,0 0 0,0 0 0,0 0 15,0 1-15,21-22 0,0 0 0,0 0 16,1 0-16,20 0 0,-21 0 15,64 0-15,-43 0 0,0-22 16,-20 1-16,20 0 0,0-21 0,22-22 16,-22 22-16,-21 0 15,22-43-15,-22 43 0,-21-22 16,0 1-16,0 20 0,0 22 16,0 0-16,0 0 15,-21 21 1,21 21-16,-22-21 15,22 21-15,0 0 16,0 0-16,0 1 0,0 20 16,0-21-16,0 0 0</inkml:trace>
  <inkml:trace contextRef="#ctx0" brushRef="#br1" timeOffset="121899.46">18309 8297 0,'0'0'0,"21"0"0,0 0 15,1 0-15,-1-21 0,-21 0 16,21 21-16,-21-21 16,21 0-16,-21 0 0,0-1 15,-21 22-15,0 0 16,0 0-16,-1 0 0,-20 0 16,21 0-16,0 22 0,-22-1 0,22 0 15,0 0-15,21 0 16,0 0-16,0 1 0,0-1 0,0 0 15,21 0-15,0 0 0,1-21 16,-1 21-16,0 1 0,21-1 16,-21-21-16,1 21 0,-22 0 15,21-21-15,-21 21 0,0 0 0,-21-21 16,-1 0-16,1 22 16,-21-22-16,21 0 0,-64 0 15,43 0-15,21 0 0,-43 0 16,43 0-16,-21 0 15,42-22-15,0 1 16,21 0 0,0 21-16,0-21 0,0 21 0,22-21 15</inkml:trace>
  <inkml:trace contextRef="#ctx0" brushRef="#br1" timeOffset="122243.31">18648 8361 0,'21'0'16,"0"0"-16,0 0 0,0 0 15,1 0-15,-1 0 0,0-21 0,42 0 16,-41-1-16,-1 1 16,0 0-16,0 0 0,21-21 15,-42 20-15,22 22 0,-22-21 16,0 0-16,-22 42 15,1 0-15,0 1 16,-21-1-16,21 0 0,-1 0 16,-20 0-16,21 22 0,-64 20 15,64-21-15,0-20 16,0 20-16,21-21 0,0 0 16,0 0-16,21 1 15,0-22-15,43 21 0,-43-21 16,21 0-16,0 0 0,1 0 0,-22 0 15,64 0 1,-43-21-16</inkml:trace>
  <inkml:trace contextRef="#ctx0" brushRef="#br1" timeOffset="122606.96">19240 8403 0,'0'-21'0,"0"42"0,0-63 16,0 21-16,0 0 0,0-1 15,0 1-15,0-21 16,0 21-16,22 21 0,-22-21 15,21 21-15,0 0 0,21 0 0,-21 0 16,1 0-16,-1 0 0,0 0 16,42 42-16,-41-21 0,-1 0 15,21 22-15,-42-22 0,0 21 16,0-21-16,0 0 0,0 1 16,-21 20-16,0-21 0,0 0 15,-1 0-15,1-21 0,0 22 0,-21-22 16,21 0-1,-1 0-15,1 0 0,21-22 32,0 1-32,0 0 0,0 0 15,21 0-15,1 0 0,-1-1 0,-21-20 16,21 21-16,0-21 0,0 20 0,0-20 16,1 21-16,-1-21 0,42-1 15,-42 22-15,1 0 0,-1 0 16,21 0-16,-21-1 0,0 1 15,1 0-15</inkml:trace>
  <inkml:trace contextRef="#ctx0" brushRef="#br1" timeOffset="123027.34">20129 7726 0,'0'21'47,"-21"0"-31,0-21-1,21 21-15,-21-21 31,21-21-15,0 0 0,0 0-16,0 0 15,21 0-15,0 21 16,-21-22-16,21 22 0,1-21 0,-1 21 16,0 0-1,-21 21-15,0 1 0,0-1 16,0 0-16,0 0 0,0 0 15,0 0-15,0 1 0,0-1 16,-21 0-16,0 0 0,-22 21 16,22-42-16,0 22 0,-43-22 15,43 21-15</inkml:trace>
  <inkml:trace contextRef="#ctx0" brushRef="#br1" timeOffset="123707.36">21484 7684 0,'0'0'0,"21"-22"0,22 1 16,-22 0-16,21-21 15,-21 21-15,0-1 0,-21 1 16,0 42 15,-21 1-31,0-1 0,0 21 16,-21-21-16,20 22 0,-20-1 0,0 21 16,-1-20-16,1 20 0,-21 1 0,20 20 15,1-20-15,-22-1 0,1 1 16,-1-1-16,1 1 0,-1-1 0,22 1 15,-21-22-15,20 22 0,1-22 0,21 0 16,-22 1-16,22-1 0,0 22 16,21-43-1,-21 0-15,21 0 0,0-42 32,21 0-32,0 0 15,0-1-15,43-41 0</inkml:trace>
  <inkml:trace contextRef="#ctx0" brushRef="#br1" timeOffset="124172.18">21802 7895 0,'-22'0'0,"1"-21"15,21 42 17,0 0-32,21 1 0,1-1 15,-1 0-15,0 21 0,21-21 16,22 43-16,-22-43 0,0 0 16,-20 0-16,20 1 0,0-1 15,-21-21-15,22 21 0,-22-21 16,85 0-16,-85 0 15,0 21-15,0-21 16,-21 21 0,-21-21-16,0 0 0,0 21 15,0 1-15,-64-1 16,43 0-16,-1 0 0,-41 21 16,20-20-16,1 20 0,-43 0 15,42-21-15,1 1 0,20-1 16,1 0-16,0 0 0,21 0 15,-22-21-15,43 21 0,-21-21 0,21 22 16,21-22 15,0 0-15</inkml:trace>
  <inkml:trace contextRef="#ctx0" brushRef="#br0" timeOffset="129911.12">889 10562 0,'-21'21'16,"0"-21"-16,-1 22 16,1-22-1,21 21 1,0 0-16,21-21 31,1 0-31,-1 0 16,0 0-16,21 0 0,-21-21 15,1 21-15,20-21 0,-21-1 16,0 1-16,22 0 0,-22 0 16,0 0-16,0-22 15,-21 22-15,0 0 16,-21 21-16,0 0 16,0 0-16,-1 0 0,1 0 15,0 0-15,-21 21 0,21 0 16,-1 1-16,1-1 0,0 0 0,0 0 15,0 21-15,0-20 0,21-1 16,-22 21-16,22-21 0,0 0 0,0 22 16,0-22-16,0 0 15,0 0-15,22-21 16,-1 0-16,0 0 0,0 0 0,0 0 16,0 0-16,1 0 0,-1 0 15,0 0-15,0 0 16,-21-21-16,-21 21 31,0 0-31,0 0 16,-1 21-16,-20-21 0,21 21 15,-21 1-15,-1-1 0,22 0 16,-21 0-16,-1 0 0,1 22 16,21-22-16,-21 21 0,-22 43 15,64-64-15,0 42 16,0-41-16,21-1 15,22-21-15,-22 0 0,0 0 16,21 0-16,-21 0 0,1 0 0,20 0 16,-21 0-16,0 0 0,22 0 15,-1 0-15,0-21 0</inkml:trace>
  <inkml:trace contextRef="#ctx0" brushRef="#br0" timeOffset="130678.39">1778 10859 0,'21'-22'0,"-42"44"0,42-65 0,-21 22 15,0 0-15,0 0 0,0 0 16,0-1-16,0 1 16,-21 21-16,0 0 0,0 0 15,-1 0-15,1 21 0,-42 1 16,42-1-16,-1 0 0,-20 0 15,21 0-15,0 22 0,0-22 0,-22 21 16,43 0-16,-21-20 16,21-1-16,0 0 0,0 0 15,21-21-15,0 0 16,1 0-16,-1 0 0,21 0 16,-21 0-16,0 0 0,22-21 0,-22 0 15,0 0-15,0 21 0,0-22 16,43-41-16,-43 42 15,-21 0-15,0-1 16,0 44 47,0-1-63,0 0 0,0 0 0,0 0 15,0 0-15,0 22 0,0-1 16,0 0-16,0 1 0,0 20 0,0 1 15,0-1-15,0 1 0,0 84 16,0-85-16,0 22 0,0-21 16,0 20-16,0 1 0,0 0 0,0-22 15,0 22-15,0-22 0,0 1 16,0-1-16,0 1 0,0-22 0,0 22 16,0-43-16,0 21 0,-21 0 15,0 1-15,0-1 0,-1-21 16,1 0-1,0 1-15,0-22 0,0 0 16,0 0-16,-22 0 0,22-22 16,-21 22-16,-1-21 0,-41-42 15,20 20-15,22 22 0,0-21 16,-1-22-16,1 22 0,0-64 16,20 43-16,22 20 0,0-20 15,0-1-15,0 1 0,22 21 0,-1-22 16,0 22-16,0-1 0,43-62 15,-22 62-15,0 1 0,-21 0 16,22-1-16,-22 22 0,21-42 16,-21 41-16,-21 1 15,0 0-15,0 0 16,22 0-16,-1 21 0</inkml:trace>
  <inkml:trace contextRef="#ctx0" brushRef="#br0" timeOffset="131126.96">2434 10753 0,'0'21'16,"21"-21"-1,0 0 1,-21-21 15,0 0-15,-21 21-1,0 0-15,0 0 16,21 21 0,-21-21-16,21 21 0,0 0 15,0 0 1,0 0-1,21-21-15,-21 22 16,21-22-16</inkml:trace>
  <inkml:trace contextRef="#ctx0" brushRef="#br0" timeOffset="131622.76">2413 11070 0,'0'0'16,"-21"21"-16,0 1 0,21-1 15,21-21 32,-21-21-31,0-1-1,0 1-15,-21 21 47,-1 64-15,22-43-32,22-21 31,-1 0-16,-21-21-15,21 21 16,-21-21-16,0-1 31,-21 22-31,0 0 16,-1 0-16,22 22 31,22-22 0,-1 0-31,0 0 16</inkml:trace>
  <inkml:trace contextRef="#ctx0" brushRef="#br0" timeOffset="137190.7">2392 11028 0,'0'21'32,"-21"-21"-17,21 21-15,0 0 32,21-21 30,-21-21-62,0 0 16,0 0-1,-21 42 48,21 0-63,0 0 15,0 1 1,21-22 0,0 0 15,0 0-31,0 0 0,-21-22 31,21 22-31,-21-21 16,-21 21 15,0 0-15,0 0-1</inkml:trace>
  <inkml:trace contextRef="#ctx0" brushRef="#br0" timeOffset="139668.01">3810 10372 0,'0'-21'16,"0"-1"0,0 44 15,0-1-31,0 0 0,0 0 0,0 0 15,0 0-15,0 1 0,0 20 16,0-21-16,0 0 0,0 64 16,0-64-16,21 0 15,0 0-15,0 1 16,22-22-16,-22 0 16,0 0-16,0 0 0,0-22 15,1 22-15,-1-21 0,0 0 0,0 0 16,0 0-16,-21 0 0,21-1 0,1-20 15,-22 21-15,21 0 0,-21 0 16,0-1-16,0-41 16,0 42-16,0 0 0,0-1 15,0 44 17,-21-22-32,21 21 0,0 21 0,0-21 15,-22 0-15,22 22 0,0-1 16,0-21-16,0 22 0,0-1 15,0 0-15,0 1 0,0-1 0,0 0 16,0-21-16,0 22 0,0-1 16,0-21-16,0 22 0,0-22 0,0 0 15,0 21-15,0-21 0,0 1 0,0-1 16,0 0-16,-21-21 16,21 21-16,-21-21 15,0 0-15,0 0 0,0-21 16,-1 21-16,1-21 15,0 0-15,0-1 0,0 1 0,0 0 16,-1 0-16,1 21 0,0-21 16,0 0-16,21-1 15,-21 22-15,21 22 32,0-1-32,0 0 15,21 0-15,-21 0 0,21 0 16,0 1-16,0-1 0,22 21 15,-22-21-15,0-21 0,0 21 16,0-21-16,22 0 0,-1 0 16,0 0-16,-20 0 0,20-21 15,-21 0-15,21 0 0,1 0 16,20-22-16,-20 22 0,-1-21 16,21 0-16,-41-1 0,-1 22 15,0 0-15,-21-21 0,0 20 16,0-20-16,0 21 0,0 0 0,0 0 15,0-1-15,0 1 0,-21 21 16,0 0 0,-1 0-1,22 21-15,0 1 0,0-1 16,0 21-16,0-21 0,0 0 0,0 22 16,0-22-16,0 21 0,0-21 15,0 1-15,0-1 0,0 0 0,0 0 16,0 0-16,0 0 0,0 1 15,0-44 17,-21 22-17,21-21-15,0 0 0,0 0 0,0 0 16,0-22-16,0 22 0,0 0 16,0 0-16,0 0 0,21-22 15,1 1-15,20 21 0,-21-21 16,0 20-16,22 1 0,-1 21 15,0-21-15,1 0 0,-22 21 16,21 0-16,43 0 0,-64 21 16,21-21-16,-21 21 15,1 0-15,-1 22 0,-21 41 16,0-62-16,0 20 0,0-21 16,0 21-16,0-20 0,-43 20 15,43-21-15,0 0 0,-21 0 0,21 1 16,-21-22-16,21-22 31,0 1-15,0 0-16,21 0 15,0 0-15,1 0 16</inkml:trace>
  <inkml:trace contextRef="#ctx0" brushRef="#br0" timeOffset="140053.79">5482 10605 0,'-21'0'32,"0"21"-17,21 0 1,-21 0-16,21 21 0,0 1 15,0-1-15,0 0 0,-22 22 16,22-22-16,0 1 0,-21-1 16,21 21-16,0-20 0,0 63 15,0-43-15,0 1 0,0 105 16,0-106-16,-21 1 16,21-22-16,0 22 0,-21 84 15,21-106-15,0 1 16,0 41-16,0-63 15,0 1-15,0-1 0,-21 0 16,21 0-16,0-42 16,0 0-16,0 0 15,0-1-15,0-20 0,0 0 16,0-1-16,0 1 0,21 0 0</inkml:trace>
  <inkml:trace contextRef="#ctx0" brushRef="#br0" timeOffset="140422.57">5397 10816 0,'0'0'0,"0"-21"0,-21 0 16,21 0-16,0 0 0,0-1 15,0 1-15,21 0 0,1 0 16,-1 0-16,0 21 0,21-21 15,-21 21-15,22 0 0,-1 0 0,0 0 16,1 0-16,-1 0 0,0 0 16,-20 0-16,41 63 0,-42-42 15,0 0-15,-21 43 16,0-43-16,-21 21 0,0-20 0,0-1 16,-21 21-16,20-21 0,-20 0 15,0 1-15,21-1 0,-22 0 0,22-21 16,0 21-16,0-21 0,0 0 15,-1 0-15,1 0 16,42 0 15,1-21-31,-1 21 0,0-21 0,0 21 16,0-21-16</inkml:trace>
  <inkml:trace contextRef="#ctx0" brushRef="#br0" timeOffset="141222.63">6159 10562 0,'0'-21'32,"0"42"-17,0 0-15,0 1 16,0 20-16,0-21 0,0 0 0,0 0 15,0 22-15,0-22 0,0 0 16,0 21-16,0-20 0,0-1 16,0 0-16,0 21 0,0-21 15,22-21 1,-1 0-16,0 0 0,0 0 16,0 0-16,0 0 0,1-21 15,-1 0-15,0 0 0,-21 0 16,21 0-16,0-1 0,0 1 0,1 0 15,-22-21-15,21 21 0,0-1 0,-21 1 16,21 0-16,-21 0 0,0 0 16,0 0-16,21 21 0,-21-22 15,0 44 17,0-1-32,0 0 0,0 0 15,-21 0-15,21 0 0,0 1 0,0 20 16,0-21-16,0 0 0,0 0 15,0 1-15,0-1 0,0 0 0,0 21 16,21-42-16,0 21 0,1-21 16,-1 0-16,0 0 0,0 0 15,21 0-15,-20 0 0,20 0 0,0-21 16,-21 21-16,22-21 0,-1 0 0,-21 21 16,22-21-16,-22 0 0,0-22 15,0 22-15,0-21 0,0 21 16,1-22-16,-1-63 0,-21 64 15,21 0-15,-21-1 0,21 1 16,-21 0-16,0-22 0,0 43 16,0 0-16,0 0 0,0 0 0,0 42 47,0 0-47,0 21 15,0-21-15,0 22 0,0-1 16,0 0-16,0 1 0,0-1 0,-21 43 15,21-43-15,-21 0 0,21-20 16,0 20-16,-21 0 0,21-21 0,0 22 16,0-22-16,0 0 15,0 0-15,21-21 0,0 0 16,0 0-16,0 0 0,0 0 16,1 0-16,-1 0 0,0-21 15,0 21-15,0-21 0,-21 0 0,21 0 16,1-1-16,-1 1 0</inkml:trace>
  <inkml:trace contextRef="#ctx0" brushRef="#br0" timeOffset="141495.48">7048 10456 0,'0'22'16,"22"-22"0,-1 0-16,0 0 0,0 0 15,0 0-15,22 0 0,-22 0 0,0 0 16,0-22-16,21 22 0,-20 0 16,-1 0-16,0 0 0,0-21 0,0 21 15,0 0-15,-21-21 47</inkml:trace>
  <inkml:trace contextRef="#ctx0" brushRef="#br0" timeOffset="142037.7">8509 9779 0,'0'0'0,"-21"0"0,0 0 16,-1 0-16,65 0 31,-22 0-15,0 0-16,0-21 0,22 21 16,-1 0-16,-21 0 0,21 0 0,22 0 15,21-21-15,-43 21 0,0 0 16,-21 0-16,22 0 15,-22-21-15,0 21 0,-42 0 16,0 0 0,0 0-16,-22 0 0,1 21 15,0-21-15,-1 0 0,1 0 0</inkml:trace>
  <inkml:trace contextRef="#ctx0" brushRef="#br0" timeOffset="142538.97">8445 9800 0,'-21'0'0,"21"21"31,0 1-15,-21-22-16,21 21 0,0 0 0,-21 0 16,21 0-16,0 0 15,0 1-15,-21 20 0,21-21 0,0 0 16,0 64-16,-21-43 15,21-21-15,0 22 0,0-1 16,0 0-16,-22 64 0,22-63 16,0-1-16,-21 0 15,21 22-15,0-22 0,-21 43 16,21-43-16,-21 0 0,21 43 16,0-43-16,0-20 0,0 20 0,0-21 15,0 21-15,0-20 0,0-1 16,0 21-16,21-21 0,0 0 0,22 1 15,-22-1-15,21-21 16,-21 0-16,85 0 16,-64 0-16,1 0 0,-1-21 15,0-1-15,1 22 0,-1-21 0,0 0 16,1 21-16,-1-21 0,-21 0 16,22 21-16,-22 0 0,0-21 0,0 21 15,-21-22 1,21 22 31,-21-21-47,0 0 15</inkml:trace>
  <inkml:trace contextRef="#ctx0" brushRef="#br0" timeOffset="149931.57">9334 10202 0,'0'-21'16,"22"21"-16,-22-21 0,21 21 15,-21-21-15,0 0 16,0 0-1,0 42 17,0 0-17,0 0-15,0 0 0,0 22 0,0-1 16,0 0-16,-21 1 0,21-1 16,-22 21-16,22-20 0,0-1 15,-21 0-15,21-20 0,0 20 0,-21 0 16,21-21-16,0 1 0,0-1 15,0 0-15,0 0 0,0 0 16,21-21 15,0 0-31,1 0 16,-22-21-16,21 21 0,-21-21 0,0 0 16</inkml:trace>
  <inkml:trace contextRef="#ctx0" brushRef="#br0" timeOffset="150653.71">9123 10499 0,'-21'0'16,"42"0"0,0 0-1,0 0-15,21 0 16,-20 0-16,-1 0 0,0-21 0,21 21 15,-21-22-15,22 22 0,-22-21 16,21 0-16,-21 21 0,43-21 16,-43 21-16,0-21 0,-21 0 15,21 21-15,-21 21 32,0 0-32,0 0 15,0 0-15,0 22 0,0-22 16,0 0-16,0 0 0,0 21 0,0-20 15,0-1-15,0 0 0,0 0 16,0 0-16,0 0 0,22 1 16,-1-1-16,0-21 0,0 21 0,0-21 15,0 0-15,1 0 16,-1 0-16,0 0 0,0-21 0,0 0 16,22-1-16,-22 22 0,42-63 15,-42 42-15,1 0 0,-1-22 16,-21 22-16,21 0 0,0-43 15,-21 43-15,0 0 0,0 0 16,0 0-16,0 0 16,0 42-1,-21 0 1,21 0-16,0 21 0,0-20 16,-21-1-16,21 21 0,0 0 0,0 1 15,0-22-15,0 21 0,0 1 16,0 41-16,0-41 15,-21 20-15,21-21 0,-22 1 0,22-1 16,0 0-16,0 1 16,-21-1-16,0 22 0,21-22 15,0 0-15,-21-21 0,0 1 0,0-1 16,-1 0-16,1 0 16,0-21-16,0 0 0,0 0 15,0 0-15,-22 0 0,-20-21 16,20 0-16,22 0 0,0-1 15,0 1-15,21 0 0,-21-42 16,21 41-16,0 1 0,0 0 16,0 0-16,0 0 0,21-22 15</inkml:trace>
  <inkml:trace contextRef="#ctx0" brushRef="#br0" timeOffset="150996.04">10372 10414 0,'0'0'0,"0"-21"0,0 0 0,0 0 16,0 42 15,0 21-31,0-21 0,21 22 16,-21-1-16,0 0 0,0 1 0,0-1 15,0 21-15,0-20 0,0 63 16,0-43-16,-21-21 0,-1 22 16,1-22-16,21 22 0,-21-22 0,0 22 15,0-22-15,21 21 0,0-20 16,-21-22-16,21 21 0,-22-21 0,22 1 16,0-1-16,0 0 0,0-42 31,22 0-31,-22-1 0,21-20 15,-21 21-15,21-21 0,-21-1 16,21 1-16</inkml:trace>
  <inkml:trace contextRef="#ctx0" brushRef="#br0" timeOffset="151320.85">10308 10499 0,'0'0'16,"0"-43"-16,0 22 0,0 0 0,0-21 15,0 21-15,0-1 0,21-20 16,0 42-16,1-21 16,20 21-16,-21 0 0,21 0 0,1 0 15,-22 0-15,21 0 0,1 0 0,-1 21 16,-21 0-16,21 0 0,-20 1 16,-22 62-16,0-63 0,0 22 15,-22-1-15,1-21 0,0 22 0,-21-22 16,21 0-16,-22 0 0,-63 43 15,85-43-15,0-21 16,-21 0-16,42 21 0,-21-21 0,-1 0 16,22-21 15,22 21-31,-1-21 0,0-1 0,0 22 16,0-21-16,0 21 0,1-21 0</inkml:trace>
  <inkml:trace contextRef="#ctx0" brushRef="#br0" timeOffset="151711.23">11028 10520 0,'0'-21'31,"21"21"-31,0-21 15,0-1-15,0 22 16,1-21-16,-1 0 0,0 21 16,0-21-16,0 0 0,0 0 0,1-1 15,-1 22-15,0-21 0,-21 0 16,21 21-16,-42 0 16,-21 0-1,20 0-15,-20 21 0,0 0 0,21 1 16,-22-1-16,1 0 0,0 21 15,-1 1-15,22-22 0,-21 42 16,42-20-16,-21-22 0,21 21 16,0-21-16,63 43 15,-42-43-15,0-21 16,22 0-16,-1 21 0,-21-21 0,64 0 16,-43 0-16,1 0 15,-1-21-15,-21 21 0,21-21 0</inkml:trace>
  <inkml:trace contextRef="#ctx0" brushRef="#br0" timeOffset="151980.07">11917 10266 0,'0'0'0,"-21"0"0,42 0 47,0 0-47,0 0 16,0 0-16,0 0 0,1 0 0,-1 0 16,0 0-16,0 0 0,21 0 15,-20 0 1</inkml:trace>
  <inkml:trace contextRef="#ctx0" brushRef="#br0" timeOffset="152142.98">11874 10435 0,'0'0'16,"0"21"-16,0 1 0,0-1 15,22-21 1,20 0-1,-21 0-15,21 0 0,22 0 16,-22 0-16,-21-21 0,22-1 0,-22 22 16,0-21-16</inkml:trace>
  <inkml:trace contextRef="#ctx0" brushRef="#br0" timeOffset="152911.59">12785 9843 0,'0'0'0,"0"21"16,0 0-16,0 0 15,21-21 32,0 0-47,0-21 16,-21 0-16,0 0 15,0-1 1,-21 22 0,0 0-16,0 0 15,-1 0-15,1 0 0,21 22 16,-21-22-16,21 21 16,0 0-16,0 0 0,0 0 31,21-21-31,0 0 0,1 0 15,-1 0-15,0-21 0,0 0 16,0 21-16,-21-21 0,21 0 16,-21-1-16,0 1 15,0 0-15,0 0 0,0 0 16,-21 21 0,0 0-16,0 0 15,21 21-15,-21 0 0,21 0 0,-21 22 16,-1-22-16,22 42 15,0-20-15,-21-22 0,21 85 16,0-85-16,0 0 0,0 0 16,21 0-16,1-21 15,-1 0-15,0 0 0,0 0 0</inkml:trace>
  <inkml:trace contextRef="#ctx0" brushRef="#br0" timeOffset="153218.92">13674 9843 0,'0'0'16,"-22"0"0,1 0-16,0 21 0,0 0 15,0 0-15,21 0 0,-21 0 16,-1 22-16,1-22 0,-21 42 15,21-20-15,21-22 0,-43 64 16,22-64-16,21 21 0,0 0 16,0-20-16,0 20 0,0-21 0,0 0 15,0 0-15,0 1 0,0-1 16,21 0-16,1 0 16,-1-21-16,0 0 15,0 0-15,0-21 0,0 0 16</inkml:trace>
  <inkml:trace contextRef="#ctx0" brushRef="#br0" timeOffset="153420.39">13271 10245 0,'-21'0'15,"42"0"1,1 0-16,-1 0 15,0 0-15,0 0 0,0 0 16,0 0-16,22 0 0,-22-21 0,0 21 16,21 0-16,-20 0 0,20-22 0,0 1 15,-21 21-15,1 0 16,-1 0-16</inkml:trace>
  <inkml:trace contextRef="#ctx0" brushRef="#br0" timeOffset="153803.45">13758 10202 0,'0'0'0,"0"22"16,21-22-1,1 0 1,-1 0-16,0 0 16,0 0-16,0 0 0,0 0 0,1-22 15,-1 22-15,21-21 0,-21 21 0,0-21 16,1 0-16,-1 21 15,0-21-15,-21 0 0,0-1 0,0 1 16,-21 21 15,0 0-31,-1 0 0,1 0 0,-21 0 16,21 0-16,0 21 0,-1 1 0,1-1 16,0 0-16,21 0 0,-21 0 15,-21 43-15,42-43 0,0 21 16,-22 1-16,22-1 0,0-21 15,0 0-15,0 0 16,22 1-16,-1-1 16,0-21-16,0 0 0,0 0 15,0 0-15,1 0 0,-1 0 0,0-21 16,21 21-16,-21-22 0</inkml:trace>
  <inkml:trace contextRef="#ctx0" brushRef="#br0" timeOffset="154355.6">14372 10139 0,'0'0'0,"0"-21"15,0 0-15,21-1 16,0 22-16,1 0 16,-22-21-16,21 21 0,0 0 0,0 0 15,0 0-15,0 0 0,1 0 16,-1 0-16,0 43 15,-21-22-15,0 0 0,0 0 16,0 0-16,0 0 16,0 1-16,-21 41 15,0-42-15,-1 0 0,-41 43 0,42-43 16,0 0-16,-22 0 16,22 1-16,0-22 0,21 21 0,-21-21 15,42 0 16,0-21-31,0-1 0,0 22 0,22-21 16,-22 0-16,64-64 16,-43 64-16,-21-21 15,21 21-15,-20 0 0,-1-22 0,42 1 16,-42 21-16,1 0 0,-1-1 16,-42 22 15,21 22-31,-22-1 0,1 0 15,0 0-15,0 0 0,0 0 16,0 1-16,-1 20 0,1-21 16,21 21-16,-21 22 0,21-43 0,0 0 15,0 0-15,0 1 0,0-1 16,21 21-16,0-42 16,1 0-16,20 0 0,-21 0 15,21 0-15,-20 0 0,20 0 16,-21-21-16,21 0 0,-20 21 0,62-43 15</inkml:trace>
  <inkml:trace contextRef="#ctx0" brushRef="#br0" timeOffset="154660.42">15409 9758 0,'0'21'31,"-21"0"-31,21 22 0,-21-22 16,21 21-16,-21-21 0,21 22 0,-21-1 15,-1 0-15,22 1 0,-21-22 0,0 21 16,0 0-16,0 22 16,21-22-16,-21 1 0,21 20 15,0-42-15,0 0 0,0 1 16,0-1-16,21-21 0,0 21 15,0-21-15,0 0 0,22 0 0,-22 0 16,0 0-16,0 0 0,0-21 0,0 21 16,22-21-16,-22-1 15,0 1-15,21 0 0,-20 0 0</inkml:trace>
  <inkml:trace contextRef="#ctx0" brushRef="#br0" timeOffset="154857.31">15282 10097 0,'21'0'31,"1"0"-31,-1 0 16,21 0-16,0-22 15,-20 22-15,20 0 0,-21 0 16,21 0-16,-20-21 0,20 21 15,0-21-15</inkml:trace>
  <inkml:trace contextRef="#ctx0" brushRef="#br0" timeOffset="155443.38">16108 9758 0,'0'-21'16,"0"0"78,-21 21-94,-1 0 15,22-22-15,0 1 32,0 0-17,22 21 1,-1 0-16,0 0 16,-21 21-1,21-21-15,-21 21 16,0 1-16,0-1 0,0 0 15,0 0 1,-21-21-16,0 0 16,0 0-16,-1 0 0,1 0 15,0-21 1,21 0 0,0 0-16,0-1 15,21 22 1,0 0-16,1 0 15,-1 0-15,0 0 0,0 22 16,-21-1-16,0 0 0,21 0 16,-21 0-16,0 0 0,0 1 0,0 20 15,0-21-15,0 0 0,-21-21 16,0 21-16,0 1 0,0-22 16,-1 0-16,1 21 0,0-21 0</inkml:trace>
  <inkml:trace contextRef="#ctx0" brushRef="#br0" timeOffset="156118.56">16489 9292 0,'0'0'16,"21"0"-1,0 0-15,0-21 16,22 21-16,-22 0 0,0 0 16,21 0-16,1 0 0,-22 0 15,0 0-15,0 0 0,21 0 16,-20 0-16,-1 0 15,0 0 1,0 21-16,-21 0 16,21-21-16,-21 22 15,0-1-15,0 0 0,0 0 16,0 0-16,0 0 16,0 1-16,0-1 0,0 0 15,0 0-15,0 21 0,0-20 16,0 20-16,0-21 0,0 64 15,0-43-15,0 0 0,0 1 16,0-22-16,0 21 0,0 1 0,-21 20 16,21-21-16,0-20 0,0 62 15,0-63-15,0 22 16,0-1-16,0-21 0,0 106 16,0-106-16,0 22 0,0-1 15,0-21-15,-21 22 0,21-22 16,0 21-16,-21-21 15,21 0-15,-21 1 0,-1-1 16,1 0-16,-21-21 0,21 0 16,-22 21-16,22-21 0,0 0 15,0 0-15,-21 0 0,20 0 0,1 0 16,-21 0-16,21 0 0,0 0 16,-22 0-16,22 0 0,0 0 0,0 0 15,0 0-15,-1 0 0,-20 0 16,21 0-16,0-21 15,0 21 1</inkml:trace>
  <inkml:trace contextRef="#ctx0" brushRef="#br0" timeOffset="188594.96">18034 10075 0,'0'0'0,"-21"0"16,0 22-16,-1-22 0,1 0 0,0 0 16,0 0-16,0 0 15,0 0-15,-1 0 16,1 0-1,21 21 17,21-21-32,22 0 15,-22 21-15,21-21 0,22 0 16,-22 0-16,22 0 0,84 0 16,-64 0-16,1 0 0,84 0 15,-84 0-15,0 0 0,42 0 16,-43-21-16,43 21 15,-84 0-15,20 0 0,-20 0 16,-1 0-16,-21 0 0,0-21 16,0 21-16,1 0 0,-44 0 62,1-22-62,21 1 16,0 0-16</inkml:trace>
  <inkml:trace contextRef="#ctx0" brushRef="#br0" timeOffset="189076.11">19113 9779 0,'0'0'0,"0"-21"16,-21 0-16,21 42 47,0 0-47,0 0 15,21 0-15,1 1 0,-1-22 0,0 21 16,-21 0-16,42 0 0,-21-21 0,1 21 16,20-21-16,-21 0 0,21 21 15,43-21-15,-43 0 16,1 0-16,20 0 0,-42 0 15,22 0-15,-22 0 0,0 0 16,0 0-16,0-21 16,-21 0-16,-21 21 31,0 0-31,-21 0 16,21 21-16,-1 0 0,-20 1 15,21-1-15,-21 0 0,-1 21 16,22-21-16,-21 22 0,-1-22 0,-62 64 15,83-43 1,1-21-16,0 0 0,0 0 0,0 1 16,21-1-16,0 0 0,0 0 15,0-42 17,21 0-32,0-22 0,0 22 15,22 0-15</inkml:trace>
  <inkml:trace contextRef="#ctx0" brushRef="#br0" timeOffset="189751.44">20405 9991 0,'0'0'0,"-22"0"16,1-21-16,21-1 16,0 1-1,0 0-15,0 0 0,0 0 0,0 0 16,0-22-16,0 22 0,0 0 16,21-43-16,-21 43 15,0 0-15,22 21 0,-22-21 0,21 21 31,-21 21-15,0 0-16,0 22 0,0-22 16,0 21-16,-21-21 0,21 22 0,0-22 15,-22 21-15,22 0 0,0 22 16,0-43-16,0 0 0,0 22 16,0-22-16,0 0 0,0 0 0,0 0 15,0 0-15,0 1 0,0-1 0,0 0 16,0 0-16,0 0 15,0 0-15,0 1 16,-21-22 0,0 0-16,0 0 15,0 0-15,0 0 0,-1 0 0,-41 0 16,42 0-16,0-22 16,-1 22-16,1 0 0,0 0 15,0 0-15,42 0 31,0 0-15,22 0-16,-22 0 0,42 0 16,-42 0-16,1 0 15,-1 0-15,0 0 0,21 0 0,-21 0 16,1 0-16,-1 0 0,0 0 16,-21-21-1,21 21-15,-21-21 31,21 21-31,-21-21 16,21 21-16,1 0 0</inkml:trace>
  <inkml:trace contextRef="#ctx0" brushRef="#br0" timeOffset="190307.17">21421 9885 0,'0'0'0,"-22"0"0,22-21 0,-21 0 16,21-1-16,-21 22 0,0 0 15,21-21-15,-21 21 0,0 0 16,-1 0-1,1 21-15,21 1 16,-21-1-16,21 0 0,-21 0 0,0 21 16,21-20-16,0-1 0,-21 21 0,21-21 15,-22 0-15,22 1 0,-21 20 16,21 0-16,0-21 0,0 1 16,0-1-16,0 0 0,21 0 15,1-21-15,-1 0 16,0 0-16,0 0 0,21 0 0,-20 0 15,-1 0-15,21 0 0,-21-21 0,0 0 16,22 21-16,-22-21 16,21-1-16,-21 1 0,22-42 15,-22 42-15,-21-1 0,0-20 0,0 21 16,0 0-16,0 0 0,0-1 16,0 1-16,-21 0 0,0 0 0,-22 21 15,22 0-15,-21 0 0,-1 0 16,22 0-16,-21 0 0,21 0 0,-22 0 15,22 21-15,0 0 16,21 0-16,0 1 16,0-1-1,21-21-15,0 0 0,1 0 0,-1 0 16,21 0-16,-21 0 16,22 0-16</inkml:trace>
  <inkml:trace contextRef="#ctx0" brushRef="#br0" timeOffset="190915.44">22013 9885 0,'0'0'0,"0"-21"0,21 0 16,-21-1-16,0-20 16,0 21-16,0 0 0,0-22 15,0 1-15,0 21 0,0 0 16,0 0-16,-21 21 15,0 0 1,21 21-16,-21 0 16,21 0-16,0 21 0,0-20 0,-21 20 15,0 43-15,-1-43 16,22 0-16,0 1 0,-21 20 0,0-21 16,21 1-16,-21-1 0,21 22 0,0-22 15,0 21-15,-21-20 0,21 20 16,-21 1-16,21 63 15,0-85-15,-43 127 0,43-105 16,-21-22-16,21 22 0,0-22 16,0 0-16,0 1 0,0-1 15,0 0-15,-21 1 0,21-22 0,0 0 16,0 21-16,0-20 0,0-1 16,0-42 15,0-1-16,0 1-15,0-21 0,-21 21 16,0 0-16,21-22 0,-22 1 0,1 0 16,0 20-16,0-20 0,0 0 15,-43-64-15,64 85 16,-21-22-16,21 22 0,0 0 16,0 0-16,0-21 0,0 20 15,21 22-15,22-42 0,-22 21 16,0 0-16,0 0 15,0-1-15,0 1 0,1 21 0,-1-21 16,0 0-16,0 0 0,43 0 16,-43-1-16,0 1 0,0-21 15,0 21-15,0 0 0,1-1 0,-1 1 16</inkml:trace>
  <inkml:trace contextRef="#ctx0" brushRef="#br0" timeOffset="191598.55">22585 9948 0,'0'-21'15,"0"0"-15,0 0 16,0 0-16,0 0 15,21-1-15,0 1 0,-21 0 16,21-21-16,0 21 0,-21-22 0,22 22 16,-22 0-16,21-21 15,-21 20-15,21 22 0,-21-21 0,0 42 32,0 1-32,0-1 15,0 0-15,0 21 0,-21 1 0,21-22 16,0 21-16,0 0 0,0 43 15,0-64-15,0 22 0,0-22 16,0 21-16,0-21 0,0 22 0,0-22 16,0 0-16,0 0 0,0 0 15,-21 0-15,21 1 0,-22-1 16,22 0 0,0 0-1,-21-21-15,0 0 16,0 0-1,0 0-15,0 0 16,-1 0-16,1 0 16,0 0-16,0 0 0,-21-21 15,20 21-15,1 0 0,0 0 0,0 0 16,0 0-16,0 0 16,42 0-1,0 0 1,21 0-16,-21 0 0,22 0 15,-1 0-15,-21 0 0,22 0 0,41 0 16,-41 0-16,-22 0 16,21 0-16,0 0 0,-20 0 0,41 0 15,-42 0-15,0 0 16,-21-21 15,-21 21-31,0 0 16,0-21-16,0 21 0</inkml:trace>
  <inkml:trace contextRef="#ctx0" brushRef="#br0" timeOffset="192903.08">20214 9991 0,'0'-21'47,"0"-1"-47,0 1 15,0 0-15,21 21 16,-21-21-16,0 0 0,0 0 0,0-1 16,21 1-16,-21 0 0,0 0 15,0 0 1,22 21-1,-1 0 17,-21 21-32,0 0 15,0 0-15,0 0 0,0 1 16,0-1-16,0 0 0,0 21 16,0-21-16,0 22 0,0-1 15,0-21-15,0 0 0,0 1 16,0-1-16,0 0 0,0 42 15,-21-63-15,21 22 16,0-1-16,-22 0 16,22 0-16,-21-21 0,21 21 0,0 0 15,-21-21 63,0 0-62,0 0 0,0 0-16,-1 0 0,1 0 15,21 22-15,-21-22 0,0 0 16,0 0-16,0 0 0,-1 0 16,1 0-16,42 0 46,1 0-46,-1 0 0,0 0 0,0 0 16,0 0-16,0 0 0,22 0 16,-22 0-16,21 0 0,-21 0 0,43-22 15,-22 22-15,-21 0 16,43 0-16,-22 0 16,-21 0-16,22-21 0,-22 21 15,-42 0 48,21-21-63,-21 21 15,21-21-15</inkml:trace>
  <inkml:trace contextRef="#ctx0" brushRef="#br0" timeOffset="194578.49">20320 9906 0,'0'-21'32,"0"0"-32,0 0 0,0-1 15,0 44 63,0-1-78,0 0 16,0 0-16,0 0 0,0 0 0,0 22 16,0-22-16,0 0 0,0 0 15,0 0-15,0 22 0,-21-22 0,21 0 16,-21 0-16,21 0 0,-22-21 0,22 22 16,0-1-16,0 0 15,0 0-15,0-42 63,22 0-63,-22 0 15,0-1-15,0 1 16,0 0-16,0 0 0,21 0 16,-21 0-16,0-1 15,0-20-15,0 21 0,0 0 0,0 0 16,0-1-16,0 1 0,0-21 15,0 21-15,0 0 16,0-1-16,21 1 0,-21 0 16,0 0-16,0 0 15,21 21 1,-21-21-16,-21 21 172,0 0-157,0 0-15,21 21 16,-22-21-16,22 21 16,-21-21-16,42 0 62,1 0-62,-1-21 0,0 21 0,-21-21 16,21 21-16,0 0 0,0-22 15,1 22-15,-1-21 0,0 0 16,-21 42 47,0 0-63,0 1 15,0-1-15,0 0 0,0 0 0,0 0 16,-21 0-16,21 1 0,0 41 15,0-42-15,0 0 16,0 22-16,0-22 0,0 0 0,0 0 16,0 22-16,-21-22 15,21 21-15,0-21 16,0 0-16,0 1 0,0-1 16,0 0-1,-22-21 63,1 0-78,0 0 32,0 0-17,0 0 16,0 0-31,-1 0 16,1 0 0,0 0-16,21-21 62,21 21-46,0 0-16,1-21 0,-1 21 15,0 0-15,-21-22 16,21 22-16,0-21 16,0 21-16,-21-21 31,-21 21-15,0 0-1,0 0 1</inkml:trace>
  <inkml:trace contextRef="#ctx0" brushRef="#br0" timeOffset="-29617.77">5122 7705 0,'0'21'109,"-21"-21"-109</inkml:trace>
  <inkml:trace contextRef="#ctx0" brushRef="#br0" timeOffset="-28482.77">3344 8594 0,'0'0'16,"-21"21"-16,0 0 0,21 0 15,0 0-15,0 1 16,0-1-16,0 0 16,21-21-16,0 21 15,-21-42 48</inkml:trace>
  <inkml:trace contextRef="#ctx0" brushRef="#br0" timeOffset="-28313.25">3556 8890 0,'0'0'0,"21"0"0,-21 21 47,0 0-31,0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C0D8-554C-46FE-8CD3-C4555711E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628B-2E11-4DCE-88EB-212DF63FB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9822-CFB6-48C5-86FA-AD98095D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AD7A-3CBF-4FE3-A9B0-F12DBB12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0E90-5D98-40AC-B9DE-BABBB389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1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BE6-C9A0-44D7-99C8-602708A1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1E5E-6721-410F-95A6-DC892F7D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D221-94B2-4880-B305-30C9F04B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C0EC-6ED0-4904-8A41-262C5C4C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6336-0C7F-433B-985D-CCE0F258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1374A-B67E-40E0-BF81-3A8D071F3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749F-598C-45C4-A75E-5B7F8256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A3962-F8C5-4E4D-90F5-DA6ECE2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A499-2A0F-4EA5-98FF-3F19F4EA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8C5E-7A31-4E30-BAFA-155513A1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0076-2D97-4074-A3CE-4566FC62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C709-E2E9-4B84-902F-B0243B6F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769E-7761-48A4-8D4F-5EAD764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EE26-3001-4F19-B47E-E6241932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FE6B-7836-4D76-9EAE-404FD3A7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8B0-C801-49A7-9854-D0724A35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A78B-AFCD-4EEB-85E5-1E7368CD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07C9-7AA6-47BE-B85D-C34B7D43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FA3A-D184-43A4-8CF2-25E43CD5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226D-3745-4F7D-BD78-719D286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5976-8A89-49E0-9224-F661007D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8D77-8467-45DA-BCBA-051000B60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5EB5-B3EB-47D2-A04F-7A645A8CC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61E6-1AA4-46D5-952E-729F1946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D87A-17C6-4B71-AE0A-1842003D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023F-FD1D-4BD5-A38F-97E16B9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0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97C5-F8E9-49D5-9784-0C856540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60A0-892B-4728-99EA-50C7108D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BECE7-5C9C-47C9-8D91-2BDF02B6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1E30A-6ADF-49FE-9DA1-CFC2FF72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F0588-A115-4C44-9736-546076DA8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164F4-BD85-4365-9FA7-72BA8AA4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6176B-1EFE-4FFF-A3E2-1676680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C0E01-A090-4AA5-8E60-31D356CC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C853-85B9-48D0-BD7E-15D412D1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203CE-DAA0-4F34-81E5-B2AFA2D3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BF8EE-430D-457E-BEEF-C56F3A2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68815-5BF8-49ED-AF1A-4CCA2EDB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2C0BA-59E5-4D17-94E7-12833473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739A0-2465-4611-9A0C-AD8D0622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7781-0E42-45A7-BEBD-F0B77AA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0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7D06-BC51-499F-A243-64131A79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0AF1-D026-46DA-BADA-FA1DBE59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20FB-A021-4E7B-B48C-9952B156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B2C5-3E20-45CE-A938-08C0D03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F3F4-91FA-4234-98AB-70253B8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3F11-8864-4376-9EEC-F31EB068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0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E780-56BA-4386-A587-76CB91DA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35122-6541-483A-8A5B-8475D8EBE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31CC-8244-41C2-BD55-D4B19A36F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F468-C933-4DA8-A8E6-268DCF51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A10F-8566-4E36-B43E-20F1350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C1D-0176-4B92-8DCE-4656A511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3C85E-2592-44AF-838A-5D5D8676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6BD1-0B0D-498E-8524-74E5276F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BC9F-C8A9-422D-8CAA-199733CB7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38A-D517-499E-802E-4E2125DF4931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22FE-1AA5-4BF7-A722-F3A5BEBE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A88-5908-4DF2-82B7-AD16FD3F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4045-6D6C-4E72-96FD-AE2BF41B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553897-8A3B-4159-95E3-D82FFA96B96D}"/>
                  </a:ext>
                </a:extLst>
              </p14:cNvPr>
              <p14:cNvContentPartPr/>
              <p14:nvPr/>
            </p14:nvContentPartPr>
            <p14:xfrm>
              <a:off x="0" y="68760"/>
              <a:ext cx="480096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553897-8A3B-4159-95E3-D82FFA96B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4819680" cy="68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9A619D-07AA-4B78-88C0-8D64AEA408C2}"/>
                  </a:ext>
                </a:extLst>
              </p14:cNvPr>
              <p14:cNvContentPartPr/>
              <p14:nvPr/>
            </p14:nvContentPartPr>
            <p14:xfrm>
              <a:off x="0" y="2689920"/>
              <a:ext cx="8427960" cy="141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9A619D-07AA-4B78-88C0-8D64AEA40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680560"/>
                <a:ext cx="844668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DB5786-55D8-41BD-865C-5F0020C036B5}"/>
                  </a:ext>
                </a:extLst>
              </p14:cNvPr>
              <p14:cNvContentPartPr/>
              <p14:nvPr/>
            </p14:nvContentPartPr>
            <p14:xfrm>
              <a:off x="129600" y="2187000"/>
              <a:ext cx="8999640" cy="262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DB5786-55D8-41BD-865C-5F0020C03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40" y="2177640"/>
                <a:ext cx="901836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69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1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31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9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1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2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D118C6-E502-4563-B65E-3C086B57A390}"/>
                  </a:ext>
                </a:extLst>
              </p14:cNvPr>
              <p14:cNvContentPartPr/>
              <p14:nvPr/>
            </p14:nvContentPartPr>
            <p14:xfrm>
              <a:off x="274320" y="83880"/>
              <a:ext cx="707184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D118C6-E502-4563-B65E-3C086B57A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74520"/>
                <a:ext cx="709056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5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C407A3-33E0-4335-AF1A-614C4BC6D23B}"/>
                  </a:ext>
                </a:extLst>
              </p14:cNvPr>
              <p14:cNvContentPartPr/>
              <p14:nvPr/>
            </p14:nvContentPartPr>
            <p14:xfrm>
              <a:off x="525600" y="0"/>
              <a:ext cx="672912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C407A3-33E0-4335-AF1A-614C4BC6D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-9360"/>
                <a:ext cx="674784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3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E3E50-643A-47BC-BD1B-98D2DA9BE944}"/>
                  </a:ext>
                </a:extLst>
              </p14:cNvPr>
              <p14:cNvContentPartPr/>
              <p14:nvPr/>
            </p14:nvContentPartPr>
            <p14:xfrm>
              <a:off x="1203840" y="137160"/>
              <a:ext cx="10310400" cy="11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E3E50-643A-47BC-BD1B-98D2DA9BE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127800"/>
                <a:ext cx="1032912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653C99-15B7-4265-8ED2-F71E6CE57304}"/>
                  </a:ext>
                </a:extLst>
              </p14:cNvPr>
              <p14:cNvContentPartPr/>
              <p14:nvPr/>
            </p14:nvContentPartPr>
            <p14:xfrm>
              <a:off x="0" y="1287720"/>
              <a:ext cx="8473680" cy="489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653C99-15B7-4265-8ED2-F71E6CE573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78360"/>
                <a:ext cx="849240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7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A0324E-65E6-4161-A3FB-633BAFF8BFF1}"/>
                  </a:ext>
                </a:extLst>
              </p14:cNvPr>
              <p14:cNvContentPartPr/>
              <p14:nvPr/>
            </p14:nvContentPartPr>
            <p14:xfrm>
              <a:off x="0" y="213480"/>
              <a:ext cx="871776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A0324E-65E6-4161-A3FB-633BAFF8B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873648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8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7CCAB-547A-41AD-8C51-C14FE7A5C5EE}"/>
                  </a:ext>
                </a:extLst>
              </p14:cNvPr>
              <p14:cNvContentPartPr/>
              <p14:nvPr/>
            </p14:nvContentPartPr>
            <p14:xfrm>
              <a:off x="122040" y="30600"/>
              <a:ext cx="813060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7CCAB-547A-41AD-8C51-C14FE7A5C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240"/>
                <a:ext cx="8149320" cy="62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86CA19-9738-4188-BCAC-1C5B1930DA94}"/>
                  </a:ext>
                </a:extLst>
              </p14:cNvPr>
              <p14:cNvContentPartPr/>
              <p14:nvPr/>
            </p14:nvContentPartPr>
            <p14:xfrm>
              <a:off x="190440" y="4305240"/>
              <a:ext cx="7422120" cy="166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86CA19-9738-4188-BCAC-1C5B1930D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4295880"/>
                <a:ext cx="7440840" cy="16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4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7BDBCB-5616-4FDF-9AFE-728454F65431}"/>
                  </a:ext>
                </a:extLst>
              </p14:cNvPr>
              <p14:cNvContentPartPr/>
              <p14:nvPr/>
            </p14:nvContentPartPr>
            <p14:xfrm>
              <a:off x="883800" y="563760"/>
              <a:ext cx="358956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7BDBCB-5616-4FDF-9AFE-728454F65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554400"/>
                <a:ext cx="360828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56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F6FFD-EF9F-43FE-8048-9A9F289F89B8}"/>
                  </a:ext>
                </a:extLst>
              </p14:cNvPr>
              <p14:cNvContentPartPr/>
              <p14:nvPr/>
            </p14:nvContentPartPr>
            <p14:xfrm>
              <a:off x="236160" y="160200"/>
              <a:ext cx="7856640" cy="18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F6FFD-EF9F-43FE-8048-9A9F289F8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0840"/>
                <a:ext cx="787536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36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564-B0F4-445E-A243-69FF4500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972C2-E724-4F27-A77B-88EFEBB6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2022-03-25T13:27:19Z</dcterms:created>
  <dcterms:modified xsi:type="dcterms:W3CDTF">2022-03-25T13:27:28Z</dcterms:modified>
</cp:coreProperties>
</file>