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1:47:03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2265 0,'-21'-21'47</inkml:trace>
  <inkml:trace contextRef="#ctx0" brushRef="#br0" timeOffset="740.06">3492 720 0,'0'0'0,"0"-21"0,0-1 15,0 1-15,0 0 16,0 0-16,0 0 15,0 0-15,0-1 0,0 1 16,0 0 0,-21 21-16,0 0 0,-21 0 15,21 0-15,-22 21 0,1 0 0,0 22 16,-1-1-16,1 0 16,0 1-16,-1 41 0,22-20 0,-21-1 15,-1 22-15,22-21 0,0 20 16,0-20-16,0-1 0,21-20 15,0 20-15,0-21 0,0 1 0,0-1 16,21 0-16,0 1 0,0-22 16,0 0-16,1 0 0,20-21 0,0 0 15,1 0-15,-1 0 0,21-21 16,-20 0-16,20 0 0,1 0 16,-1-22-16,1 1 0,-22 0 0,22-1 15,-22 1-15</inkml:trace>
  <inkml:trace contextRef="#ctx0" brushRef="#br0" timeOffset="1232.35">3979 487 0,'0'21'16,"-21"0"0,0 0-16,0 1 0,0 20 15,-1 0-15,1 1 0,0 20 16,0 1-16,0-1 0,21 1 0,0-1 15,-21 1-15,21-22 0,0 21 16,-22-20-16,22 20 0,0-42 0,0 22 16,0-1-16,0-21 0,0 0 15,0 1-15,0-1 0,0 0 16,0-42 15,0 0-31,0-1 0,0-20 16,0 21-16,0-21 0,22-1 15,-1-20-15,0 20 0,0 1 0,0 0 16,0-1-16,1 1 0,20 0 16,-21 21-16,21-1 0,-20 1 15,20 21-15,-21 0 0,21 0 0,-20 21 16,20 1-16,-21-1 0,0 21 16,0-21-16,1 22 0,-22-1 15,0-21-15,0 21 0,0 1 16,0-22-16,0 21 0,0-21 15,-22 1-15,1-1 0,21 0 0,-21-21 16,21 21-16,-21-21 16,0 0-16,21-21 31,0 0-31,21 0 16,0-1-16,21 1 0</inkml:trace>
  <inkml:trace contextRef="#ctx0" brushRef="#br0" timeOffset="1732.59">4868 1058 0,'0'0'0,"21"-21"0,1 0 15,-22 0-15,21 21 0,-21-21 16,0 0-16,0-1 0,0 1 16,0 0-16,0 0 0,-21 21 15,-1 0-15,1 0 0,0 0 16,0 0-16,0 0 0,-22 0 0,22 42 15,-21-21-15,0 1 0,20 20 16,-20 0-16,0 1 0,21-1 16,-22 0-16,22 1 0,0-1 15,0 0-15,0-21 0,21 22 0,-22-22 16,22 0-16,0 0 0,0 0 16,0 1-16,22-22 0,-1 0 15,21 0-15,-21 0 0,22 0 0,-1 0 16,-21 0-16,21-22 0,1 1 15,-1 0-15,0 0 0,-20 0 0,20-22 16,-21 22-16,0-21 0,0 21 16,1-22-16,-1 1 0,-21 21 15,0-21-15,0 20 0,0 1 0,21 21 16,-21-21-16,0 42 31,0 0-31,0 1 16,0 20-16,0-21 0,0 0 0,0 22 15,0-22-15,-21 21 0,21-21 16,0 0-16,0 1 0,0 20 0,0-21 16,0 0-16,0 0 15,21 1-15,0-22 0,0 0 16,0 0-16,22 0 0,-22 0 16,0-22-16,21 22 0,1-21 0</inkml:trace>
  <inkml:trace contextRef="#ctx0" brushRef="#br0" timeOffset="2103.87">5673 910 0,'0'0'0,"-43"-63"31,22 63-31,0 0 16,0 0-16,0 0 0,-1 21 15,22 0-15,-21 21 0,21 1 16,-21-1-16,21 0 0,0 1 15,0 20-15,0 1 0,-21-22 16,21 22-16,-21-1 0,21 22 0,-21-1 16,-1 1-16,22 0 0,-21 21 15,0-22-15,0 22 0,0 0 16,0-21-16,-1 20 0,-20 1 16,21-21-16,0 0 0,0-1 0,-1 1 15,1-22-15,0 1 0,0-1 0,0-20 16,21-22-16,0 21 0,0-21 15,0-42 1,0 0 0,0-21-16,21 21 0,0-22 0,0-20 15,0-1-15,1 1 0,-1-1 16,21-20-16,-21-1 0,0 0 16,1 1-16,-1-1 0</inkml:trace>
  <inkml:trace contextRef="#ctx0" brushRef="#br0" timeOffset="2413.27">5524 1164 0,'0'0'0,"0"-42"0,0-149 31,0 170-31,0 0 0,0 0 16,22 0-16,-1 0 0,0-1 0,21 22 16,1 0-16,-1-21 0,0 21 15,1 0-15,-1 21 0,0-21 16,1 43-16,-1-22 0,-21 0 15,0 21-15,-21 1 0,0-1 16,0 22-16,0-22 0,-21 0 0,-21 1 16,21-1-16,-22-21 0,1 21 15,0-20-15,-1-1 0,1 0 0,21 0 16,-22 0-16,22-21 0,0 0 16,0 0-16,0 0 0,0 0 15,21-21 1,0 0-16,42 21 0,-21-21 0,0-22 15,22 22-15,-1 0 0,-21-21 16,21 21-16</inkml:trace>
  <inkml:trace contextRef="#ctx0" brushRef="#br0" timeOffset="2698.87">6667 360 0,'0'0'0,"0"-21"0,-21 21 15,0 0 1,0 0-16,21 21 16,-21 0-16,0 0 0,-1 22 15,22-1-15,-21 0 0,0 1 0,0-1 16,0 21-16,0 1 0,-1-1 16,1 1-16,0-1 0,0 1 15,0-1-15,21-20 0,0-1 16,0 0-16,-21 1 0,21-22 0,0 21 15,0-21-15,0 1 16,21-22 0,0 0-16,-21-22 0,21 1 15,21 0-15,-20 0 0</inkml:trace>
  <inkml:trace contextRef="#ctx0" brushRef="#br0" timeOffset="2917.88">6371 826 0,'0'0'0,"-21"0"0,0 21 15,0-21-15,42 0 32,21 0-32,-21 0 15,22 0-15,-1-21 0,0-1 16,1 22-16,-1-21 0,0 21 0,1-21 15,-1 21-15,-21-21 0,21 21 16,-20 0-16,-1-21 0</inkml:trace>
  <inkml:trace contextRef="#ctx0" brushRef="#br0" timeOffset="3336.8">7070 995 0,'0'0'0,"0"21"16,-22-21-16,1 0 0,42 0 47,1 0-47,-1-21 0,0 0 0,0 0 15,0-1-15,0 1 0,1 0 16,-1 0-16,0-21 0,-21 20 15,21 1-15,-21 0 0,0 0 16,-21 21 15,0 0-31,0 21 0,-1 0 0,1 0 16,0 22-16,0-1 0,0-21 16,0 22-16,-1-1 0,22 0 15,-21-21-15,21 22 0,0-22 0,0 21 16,0-21-16,0 1 0,0-1 15,0 0-15,21 0 0,1-21 16,-1 0-16,-21 21 0,21-21 0,0 0 16,0 0-16,22 0 0,-22 0 15,0-21-15,0 0 0,0 0 16,22 0-16,-22-1 0</inkml:trace>
  <inkml:trace contextRef="#ctx0" brushRef="#br0" timeOffset="3745.16">7747 741 0,'0'0'16,"0"-21"-16,0 0 0,0-1 16,21 22-16,0-21 15,0 21-15,1 0 0,-1 0 16,0-21-16,0 21 0,0 0 16,0 0-16,1 0 0,20 0 0,-21 0 15,0 21-15,0 0 0,1-21 16,-1 43-16,0-22 0,0 0 15,0 21-15,-21 1 0,0-22 0,0 21 16,0 1-16,0-1 0,0 0 16,0 1-16,0-1 0,0-21 0,-21 21 15,21-20-15,-21-1 0,0 0 16,21 0-16,0 0 0,-21-21 16,-1 0-1,22-21 1,0 0-16,0-21 15,0 20-15,22-20 0,-1 0 0,0-1 16,0 1-16,0 0 0,0-1 16,1 22-16,-1-21 0,0 0 0,0 20 15,0 1-15,0 0 0,1 0 16,-1 0-16,0 21 0,0-21 0,0-1 16,0 22-16,1 0 0,-1-21 15,0 21-15,21 0 0</inkml:trace>
  <inkml:trace contextRef="#ctx0" brushRef="#br0" timeOffset="4033.05">8911 889 0,'0'0'0,"-21"0"0,0 0 16,21 21-16,21-21 31,0 0-31,0 0 16,0 0-16,1 0 0,-1 0 15,0 0-15,21 0 0,-21-21 16,1 21-16,-1-21 0,0 21 16,0 0-16,0 0 15,0 0-15,1 0 16,-22-21-1,0 0 1</inkml:trace>
  <inkml:trace contextRef="#ctx0" brushRef="#br0" timeOffset="4744.24">10266 593 0,'0'0'0,"-21"0"16,21-21-16,0-1 0,-22 1 15,22 0 1,0 0-16,22 0 15,-1 21-15,0-21 0,0-1 16,0 1-16,0 21 0,1-21 0,-1 21 16,0 0-16,0 0 0,0 0 15,0 0-15,1 0 0,-1 0 0,0 0 16,0 21-16,0 0 0,-21 1 16,0-1-16,0 0 0,0 0 0,0 0 15,0 22-15,0-22 0,-21 0 16,0 21-16,-21-21 0,-1 1 0,1 20 15,21-21-15,-22 0 0,1 0 16,0-21-16,21 22 0,-1-22 16,1 0-16,21-22 31,21 22-15,-21-21-16,22 0 0,20 21 15,-21-21-15,0 21 0,0 0 0,22-21 16,-22 21-16,0 0 0,21 0 15,-20 0-15,-1 0 0,21 0 0,-21 0 16,0 0-16,1 21 0,-1-21 16,0 21-16,0 0 0,-21 0 0,0 1 15,21 20-15,-21-21 0,0 0 16,0 22-16,0-22 0,0 0 16,0 21-16,-21-21 0,0 1 15,-21 20-15,20-21 0,-20 0 0,0 0 16,-1-21-16,1 22 0,0-22 15,-1 0-15,-20 21 0,21-21 0,-1 0 16,22 0-16,-21 0 0,-1 0 16,22 0-16,0 0 0,0 0 0,0 0 15,0 0-15,-1 0 16,1 0-16,0 0 16,0 0-16,0-21 15,0 21-15,-1-22 0</inkml:trace>
  <inkml:trace contextRef="#ctx0" brushRef="#br0" timeOffset="5472.9">3979 1820 0,'0'0'0,"-127"0"31,106 0-31,0 0 0,0 0 16,0 0-16,-1 0 16,22 22-1,22-1 1,-1-21-1,21 0-15,-21 0 0,22 0 0,20 0 16,-21 0-16,1 0 0,20 0 16,1 0-16,20 0 0,22 0 15,0 0-15,0 0 0,42-21 0,-21 21 16,21-22-16,22 22 0,-1-21 16,21 21-16,1 0 0,-1-21 0,1 21 15,21-21-15,-1 21 0,1-21 16,21 0-16,-22 21 0,22-22 15,0 22-15,0-21 0,0 0 16,0 21-16,-1-21 0,1 21 16,-21 0-16,0-21 0,-1 21 0,-20-21 15,-1 21-15,-20 0 0,-1 0 16,-42 0-16,0-22 0,-21 22 0,-22 0 16,1 0-16,-21 0 0,-1 0 15,-21 0-15,1 0 0,-22-21 0,21 21 16,-21 0-16,1 0 0,-1 0 31,-21-21 16,0 0-31,-21 21-16</inkml:trace>
  <inkml:trace contextRef="#ctx0" brushRef="#br0" timeOffset="5605.9">10922 1588 0,'0'0'0,"0"21"15,-21-21-15,21 21 16</inkml:trace>
  <inkml:trace contextRef="#ctx0" brushRef="#br0" timeOffset="8296.89">360 3112 0,'0'0'0,"-21"0"0,-1 0 0,1-22 16,0 22-16,0 0 16,21-21-16,-21 0 0,0 21 0,21-21 0,0 0 15,0 0 1,0-1-16,0 1 0,21 0 16,0 21-16,0-21 0,21 0 0,1 0 15,-1-1-15,0 22 16,1 0-16,20 0 0,-20 0 0,20 0 15,-21 0-15,1 43 0,-1-22 0,0 21 16,1 1-16,-22-1 16,0 21-16,0 1 0,-21-1 0,0 1 15,0-1-15,0 1 0,0-1 0,0-20 16,0 20-16,-21-20 0,21-1 16,-21-21-16,0 0 0,21 0 0,0 1 15,0-44 16,0 1-31,0-21 0,0 21 16,0-43-16,21 22 0,-21-22 16,21 1-16,0-22 0,22 22 0,-22-1 15,21-20-15,-21 20 0,22 1 16,-1-1-16,0 22 0,-21-1 16,22 1-16,-22 21 0,21 0 15,-21 0-15,1 21 0,-1 0 16,-21 21-16,0 0 15,0 0-15,0 0 0,0 22 16,0-22-16,0 21 0,0-21 16</inkml:trace>
  <inkml:trace contextRef="#ctx0" brushRef="#br0" timeOffset="8633.42">1355 3620 0,'0'0'0,"0"42"0,0-21 0,0 0 0,0 0 16,21-21-1,0 0-15,0 0 0,0 0 16,22-21-16,-22 0 0,21-21 16,-21 21-16,22-22 0,-22 1 15,21 0-15,-21-1 0,0 1 16,1 0-16,-1-1 0,-21 1 16,0 21-16,0 0 0,0-1 0,-21 22 15,-1 0 1,-20 22-16,21 20 0,0-21 15,0 21-15,-22 1 0,22-1 16,0 0-16,21-20 0,-21 20 0,21 0 16,-21-21-16,21 22 0,0-22 0,0 0 15,0 0-15,21 0 0,0 1 16,0-22-16,0 0 0,0 21 16,22-21-16,-22 0 0,21 0 15,1 0-15,-22-21 0,21 21 16,0-22-16,-20 1 0</inkml:trace>
  <inkml:trace contextRef="#ctx0" brushRef="#br0" timeOffset="9460.87">2138 3493 0,'0'0'15,"0"-22"-15,21-41 16,-21 42-16,21 0 0,0-1 0,-21 1 16,21 0-16,1 0 0,-1 0 15,0 0-15,0 21 0,0 0 16,22 0-16,-22 0 0,0 21 0,21 0 15,-21 21-15,1-21 0,-1 22 16,-21-1-16,0 0 0,0 1 16,0-1-16,0-21 0,0 22 15,-21-1-15,-1-21 0,-20 21 0,21-20 16,0-1-16,0 0 0,-1-21 16,22-21-1,22-22 1,-1 22-16,0-21 0,21 21 15,-21-22-15,22-20 0,-22 21 16,21-1-16,1-20 0,-1 20 16,0 1-16,1 0 0,-1-1 0,0 1 15,1 21-15,-1 0 0,0 0 16,-21 21-16,1 0 0,20 0 16,-21 0-16,0 21 15,0 0-15,-21 0 0,0 0 16,0 22-16,0-1 0,0-21 15,0 21-15,-21-20 0,0 20 0,21 0 16,0-21-16,-21 22 0,21-1 16,0-21-16,0 0 0,0 1 0,0-1 15,0 0-15,0 0 0,21-21 16,0 0-16,0 0 0,1 0 16,20 0-16,-21-21 0,21 21 15,1-21-15,-1 0 0,0-1 16,1-20-16,-22 21 0,21-21 15,-21 20-15,22-20 0,-22 0 0,0 21 16,0-22-16,-21 22 0,0 0 16,21 0-16,-21 0 0,0 42 31,0 0-31,0 0 16,0 21-16,-21 1 0,0-1 0,21 0 15,-21 22-15,21-1 0,-21 1 16,21-1-16,0 22 0,0 0 15,0-1-15,-21 1 0,21 21 0,-22-21 16,22-1-16,-21 22 0,21-21 16,-21-1-16,0 1 0,0 0 0,21-1 15,-21-20-15,-1-1 0,1 1 16,0-1-16,0-20 0,0-1 0,0 0 16,-22-20-16,22-1 0,-21 0 15,21 0-15,-22-21 0,1 0 0,-22 0 16,22-21-16,0 0 15,-1-22-15,22-20 0,-21 21 0,21-22 16,0-21-16,21 22 0,0-22 16,0 22-16,21-1 0,0-20 0,0 20 15,21-21-15,1 1 16,-1-1-16,0 22 0</inkml:trace>
  <inkml:trace contextRef="#ctx0" brushRef="#br0" timeOffset="11081.63">6138 2963 0,'0'22'0,"-21"-22"31,42 0-31,0 0 0,1 0 15,-1 0-15,0-22 0,21 1 16,-21 0-16,22 0 0,-1-21 0,0 20 16,1-20-16,-22-21 0,21 20 15,1-20-15,-22 20 0,0-20 0,0 21 16,-21-1-16,0 1 0,0 21 16,0 0-16,0-1 0,-21 22 15,0 0-15,0 43 16,21-1-16,0 0 0,-22 22 0,22 21 15,-21-22-15,0 1 0,21 20 16,-21-20-16,0-1 0,0 22 0,-1-22 16,22 1-16,-21-1 0,0-20 15,0 20-15,0-20 0,0-1 16,-1-21-16,1 0 0,0 22 16,0-43-16,0 21 0,0-21 15,-1 0-15,1 0 0,-21-21 16,21-1-16,0-20 0,-1 21 0,-20-21 15,21-22-15,-21 22 0,20-1 16,-20 1-16,21 0 0,-21 21 16,20-22-16,1 22 0,-21 21 15,42 21-15,0 0 16,0 1-16,0 20 0,0 0 16,21 1-16,-21-1 0,21 0 0,0 1 15,1-1-15,20 0 16,-21 1-16,21-22 0,-20 0 0,20 0 15,0 0-15,1-21 0,-1 0 16,0 0-16,1 0 0,20 0 0,-21 0 16,22-21-16,-22 0 0,22-21 15,-1 20-15,-20-20 0,-1 0 0,0-1 16,1 1-16,-22 21 0,0-21 16,0-1-16,0 22 0,-21 0 0,21 0 15,-21 42 16,-21 0-31,0 0 16,0 22-16,21-22 0,-21 21 0,0-21 16,21 22-16,0-22 0,-22 21 15,22-21-15,-21 0 0,21 1 0,0-1 16,0 0-16,21-21 31,1 0-31,-1-21 0,21 0 16,-21-22-16,0 22 0,1-21 0,20-1 15,-21 1-15,0 0 16,22 21-16,-22-22 0,0 22 0,0 0 0,0 0 16,0 21-16,1 0 0,-1 0 15,0 0-15,-21 21 0,0 0 16,21 0-16,-21 22 16,0-22-16,0 0 0,0 21 0,0-21 15,0 1-15,0-1 0,0 21 16,0-21-16,0 0 0,21 1 15,-21-1-15,21-21 16,1 0-16,-1 0 0,0 0 16,0 0-16,0 0 0,0-21 15,1-1-15,-1 1 0,0 0 0,0 0 16,21 0-16,-20-22 0,-1 22 16,0-21-16,21 21 0,-21 0 15,-21-1-15,22 1 0,-22 0 0,21 0 16,-21 42 15,0 0-31,0 0 0,-21 1 16,21-1-16,-22 21 0,22-21 0,0 0 15,0 1-15,0 20 0,0-21 16,0 0-16,0 0 0,0 1 16,43-22-16,-22 0 0,0 0 15,21 0-15,1 0 0,-1 0 0,0 0 16,1-22-16,-1 1 0,0 0 15,1 0-15,-1 0 0,0-22 16,-20 22-16,-1 0 0,0-21 16,0 21-16,-21-1 0,21 1 0,-21 0 15,0 0-15,0 0 16,-21 21 0,21 21-1,-21 0-15,0 0 0,21 0 0,0 22 16,0-1-16,-21 22 0,-1-22 15,22 21-15,-21 1 0,21-1 0,0 1 16,-21-1-16,0 22 0,0 0 0,0 21 16,-1-22-16,1 22 15,0-21-15,0 21 0,-21-1 0,20-20 16,1 21-16,-21 0 0,21-22 16,0 22-16,-22-21 0,22 0 0,0-22 15,0 22-15,0-22 0,21-20 0,-22-1 16,1 0-16,21 1 0,0-22 15,0-42 1,0-1-16,0-20 0,43 0 16,-22-22-16,0-20 0,21-1 15,1 0-15,-1-21 0,0 1 0,1-22 16</inkml:trace>
  <inkml:trace contextRef="#ctx0" brushRef="#br0" timeOffset="11372.2">8170 3429 0,'0'0'15,"0"-275"1,0 254-16,0-22 0,21 22 16,-21 0-16,22 0 0,-1 21 15,-21-21-15,21 21 0,0-21 0,0 21 16,0 0-16,22 0 0,-22 0 16,0 0-16,21 21 0,-20 0 0,-1 0 15,0 0-15,-21 22 0,0-22 16,0 21-16,-21 0 0,0 1 0,-1-1 15,-20-21-15,0 22 16,-1-1-16,1-21 0,0 21 0,-22-20 16,43-1-16,-21-21 0,21 21 15,-1-21-15,1 0 0,42 0 16,1-21-16,-1 21 16,0-21-16,21-1 0,1 1 15,-22 0-15,21-21 0,0 21 0</inkml:trace>
  <inkml:trace contextRef="#ctx0" brushRef="#br0" timeOffset="11752.19">9144 2900 0,'0'0'0,"0"-21"16,-21 21 0,0 0-16,-1 0 0,-20 21 15,21-21-15,-21 21 0,-1 21 16,22-20-16,-21-1 0,21 21 0,-22-21 15,22 22-15,0-1 0,0-21 16,21 21-16,0 1 0,0-22 0,0 0 16,0 0-16,21 0 0,0 1 15,21-22-15,-20 0 0,20 0 0,0 0 16,1 0-16,-1 0 0,0 0 0,1-22 16,-1-20-16,0 21 0,-21 0 15,22-22-15,-22 22 0,0-21 16,-21 0-16,0 20 0,0-20 15,0 21-15,0-21 0,0 20 0,-21 1 16,0 21-16,-22-21 0,22 21 16,0 0-16,-21 0 0,21 0 0,-22 0 15,22 0-15,0 0 0,0 21 16,0-21-16,21 21 0,0 1 16,0-1-16,0 0 15,21-21-15,21 0 0,-21 0 0,0 21 16</inkml:trace>
  <inkml:trace contextRef="#ctx0" brushRef="#br0" timeOffset="12136.24">9440 3069 0,'0'0'0,"0"-21"0,0 0 15,0 0-15,0 0 0,0-1 16,21 1-16,1 21 15,-1 0-15,21-21 0,-21 21 0,0 0 16,22 0-16,-22 0 0,21 0 16,1 21-16,-22 0 0,21 1 15,-21-1-15,0 21 0,-21-21 0,0 0 16,0 22-16,0-1 0,0-21 16,-21 22-16,0-22 0,0 21 0,0-21 15,0 0-15,-1 1 0,1-22 16,0 0-16,0 21 0,0-21 15,21-21 1,0-1-16,0 1 0,0 0 0,0 0 16,0-21-16,0 20 0,21-20 15,0 21-15,0-21 0,0 20 0,1 1 16,-1 0-16,0 0 0,21 0 16,-21 0-16,1-1 0,20 1 15,0 21-15,1-21 0,-1 0 0,0 21 16,1-21-16,-1 0 0</inkml:trace>
  <inkml:trace contextRef="#ctx0" brushRef="#br0" timeOffset="12392.65">10689 2646 0,'0'0'16,"0"-21"-16,0-43 16,0 43-16,-21 21 15,0 0-15,0 21 16,-1 0-16,22 1 0,-21-1 15,0 21-15,0 0 0,0 1 16,0-1-16,-1 22 0,1-22 0,0 0 16,0 22-16,0-22 0,-22 22 15,22-22-15,0 0 0,21 22 0,-21-22 16,0 0-16,21 1 0,0-22 0,0 21 16,0-21-16,0 1 0,0-1 15,21-21-15,0 0 16,0 0-16,0 0 0,1-21 15</inkml:trace>
  <inkml:trace contextRef="#ctx0" brushRef="#br0" timeOffset="12580.86">10308 3069 0,'0'0'0,"-42"0"0,21 0 31,42 0-16,0 0-15,0 0 16,21 0-16,1 0 0,-1 0 0,0 0 16,1 0-16,20-21 0,-20 21 0,20-21 15,1 21-15,-22 0 0,21 0 16</inkml:trace>
  <inkml:trace contextRef="#ctx0" brushRef="#br0" timeOffset="13746.85">11303 3217 0,'0'22'0,"0"-44"0,0 65 16,21-43 15,0 0-31,0-21 16,1-1-16,-1 22 0,0-21 0,0 0 16,0 0-16,0 0 0,-21 0 15,0-1-15,22 1 0,-22 0 0,0 0 16,0-21-16,0 20 0,0 1 15,-22 0-15,1 21 16,0 0-16,-21 0 0,21 0 0,-22 0 16,22 0-16,-21 0 0,-1 21 15,1 0-15,0 1 0,21-1 0,-22 21 16,1-21-16,0 22 0,20-22 16,-20 21-16,21 0 0,0 1 0,0-22 15,21 21-15,0 22 16,0-43-16,0 0 0,21 0 0,0-21 15,21 21-15,1-21 0,-22 0 16,21 0-16,22 0 0,-22 0 0,0-21 16,1 21-16,-1-21 0,0 0 0,1-21 15,-1 20-15,-21 1 16,21-21-16,-20 21 0,-1-22 0,0 1 16,-21 21-16,0 0 0,21-22 15,-21 22-15,0 0 0,-21 21 31,21 21-31,-21-21 0,21 21 16,-21 22-16,21-22 0,-22 0 0,22 0 16,0 22-16,0-22 0,0 0 15,0 0-15,0 21 0,22-20 16,-1-1-16,0-21 0,0 0 16,21 0-16,-20 0 0,20 0 15,-21 0-15,21-21 0,1-1 16,-1 1-16,0 0 0,1-21 0,-1 21 15,0-22-15,1 22 0,-22-21 16,21-1-16,-21 22 0,22-21 0,-22 21 16,-21 0-16,0-1 15,-21 44 1,0-1-16,-22 0 0,22 0 0,-21 21 16,21-20-16,-22 20 0,22-21 15,0 21-15,0-20 0,0 20 0,21-21 16,0 0-16,0 0 0,0 1 15,0-1 1,21-21 0,0 0-16,21-21 0,-21-1 0,1 1 15,-1 0-15,0 0 0,21-21 16,1 20-16,-22-20 0,21 21 0,0-21 16,-20 20-16,20 1 0,-21 0 0,21 0 15,-42 0-15,22 21 0,-1 0 16,-21 21-16,0 0 15,0 0-15,0 0 0,0 1 16,0-1-16,0 21 0,0-21 0,0 0 16,0 1-16,21-1 0,-21 0 15,21 0-15,0 0 0,0 0 16,1-21-16,-1 0 0,0 0 16,21 0-16,-21 0 0,22 0 0,-1 0 15,0-21-15,1-21 0,-1 21 0,22-22 16,-22 1-16,21 0 0,1-1 15,-22 1-15,22-21 0,-1-1 16,-20 1-16,20-1 0,1-84 16,-22 84-16,-21 22 0,-21 0 0,0-1 15,0 22-15,0 0 0,-21 21 16,0 21-16,-22 0 0,1 1 16,0 41-16,-1-21 0,1 22 15,0-22-15,-1 22 0,22-1 16,0 1-16,0-22 0,0 22 15,21-22-15,0 21 0,0-20 0,0-1 16,0 0-16,21-20 0,0 20 16,0-21-16,22 0 0,-22 0 0,0-21 15,21 0-15,-21 0 0,22 0 0,-1 0 16,-21 0-16,22-21 0,-1 0 16,-21 0-16,21 0 0,1-22 0,-22 22 15,21-21-15</inkml:trace>
  <inkml:trace contextRef="#ctx0" brushRef="#br0" timeOffset="13936.1">12996 2836 0,'0'0'0,"-42"0"0,42 0 31,42 0-31,1 0 0,20 0 0,22 0 0,-1-21 16,1 21-16,0-21 0,-1 0 15,1 21-15,0-21 0,-1 0 0,1 21 16,-21-22-16,-1 22 0,-21-21 16,22 21-16,-43 0 0,0 0 15</inkml:trace>
  <inkml:trace contextRef="#ctx0" brushRef="#br0" timeOffset="14704.85">0 5461 0,'0'-21'16,"0"0"-16,0 0 15,0-1-15,0 1 0,0 0 16,0 0-16,85 21 31,-22 21-31,22 0 0,-22 22 16,1-1-16,-1 0 0,-20 22 16,-1-1-16,-21 1 0,0-1 0,-21 1 15,0 20-15,0-20 0,0-22 16,-21 22-16,0-22 0,0 0 15,21 1-15,-21-22 0,-1 21 16,1-21-16,21-42 16,0 0-1,0 0-15,0-21 0,21-1 0,1 1 16,-1-22-16,21 1 0,0-1 16,-20-20-16,20-1 0,0 0 15,1 1-15,-1 20 0,0-20 16,1 20-16,-22 22 0,21-1 0,-21 1 15,22 21-15,-22 0 0,-21 0 16,21 21-16,0 21 16,-21 0-16,0 0 0,0 21 15,0-20-15,0 20 0,0 0 0,0 22 16</inkml:trace>
  <inkml:trace contextRef="#ctx0" brushRef="#br0" timeOffset="15028.86">1037 5948 0,'0'21'0,"0"-42"0,0 84 0,0-41 15,0-1-15,21-21 16,0 0-16,1 0 16,-1 0-16,0-21 0,21-1 0,1 1 15,-1-21-15,-21 21 0,21-22 16,1 1-16,-22 0 0,21 21 16,-42-22-16,0 1 0,0 21 0,0 0 15,0-1-15,-21 22 0,-21 0 16,21 0-16,-22 22 0,1-1 15,0 0-15,20 21 0,-20-21 0,21 22 16,0-1-16,0 0 0,21 1 16,-22-1-16,22-21 0,0 22 15,0-22-15,0 0 0,22 0 16,-1 0-16,0 0 0,21-21 16,-21 0-16,22 0 0,-1 0 0,0 0 15,1 0-15,-1 0 0,22-21 16,-22 0-16,0 0 0,22 0 15,-22 0-15,0-1 0,1-20 0</inkml:trace>
  <inkml:trace contextRef="#ctx0" brushRef="#br0" timeOffset="15820.87">1863 5757 0,'0'0'0,"0"-21"0,0 0 16,0 0-16,0 0 0,0 0 16,0-1-1,21 22-15,0-21 0,0 21 0,0 0 16,0 0-16,1 0 15,-1 21-15,0-21 0,0 22 16,-21 20-16,21-21 0,0 0 0,-21 22 16,0-22-16,0 0 0,0 21 15,0-21-15,0 1 0,0-1 0,0 0 16,-21 0-16,21 0 0,-21-21 16,0 0-1,21-21 1,0-21-16,0 21 0,0-1 15,21-20-15,0 21 0,-21-21 16,21 20-16,1-20 0,-1 21 16,0 0-16,21 0 0,1-1 0,-1 1 15,0 0-15,1 0 0,-1 21 16,21 0-16,-20-21 0,-1 21 0,0 0 16,-20 0-16,20 0 0,-21 21 15,-21 0-15,0 0 0,0 0 16,0 22-16,0-22 0,-21 21 15,0 1-15,0-22 0,21 21 16,-22 0-16,22-20 0,-21 20 0,21-21 16,0 0-16,0 0 0,0 1 0,21-1 15,1-21-15,-1 0 16,21 0-16,-21 0 0,22 0 0,-1-21 16,0-1-16,22 1 0,-22 0 15,0 0-15,1-21 0,-1 20 16,22-20-16,-43 0 0,21-1 0,0 1 15,-20 21-15,-1-21 0,-21-1 16,0 22-16,21 0 0,-21 0 0,-21 21 16,21 21-1,-21 0-15,-1 0 0,1 22 16,0-22-16,21 21 0,-21 22 16,0-22-16,21 21 0,0-20 0,0 20 15,-21 1-15,21-1 0,0 1 16,-22-1-16,22 22 0,0-22 15,0 22-15,-21 0 0,21-22 0,0 22 16,0-22-16,0 1 0,-21 21 16,21-22-16,-21 1 0,21-1 0,-21 1 15,21-1-15,0 1 0,-21-1 16,-1 1-16,-20-22 0,21 0 0,-21 1 16,-1-1-16,-20-21 0,-1 0 0,1 0 15,-22 1-15,22-22 0,-22 0 16,21-22-16,-20-20 0,41 0 15,-20-1-15,42-41 0,-22 20 16,43-20-16,0-1 0,0 0 0,0 1 16,43-1-16,-22 0 0,21-21 15,1 22-15,20-1 0</inkml:trace>
  <inkml:trace contextRef="#ctx0" brushRef="#br0" timeOffset="16016.88">5757 5059 0,'0'0'0,"0"-21"16,0 0-16,0-1 0,0 1 15</inkml:trace>
  <inkml:trace contextRef="#ctx0" brushRef="#br0" timeOffset="16540.63">5461 5017 0,'0'0'0,"21"0"31,0 0-31,0 0 0,1 0 16,20 0-16,0-22 0,1 1 15,-1 0-15,21 0 0,-20 0 0,20 0 16,-20-22-16,-1 22 0,0 0 0,1 0 16,-1 0-16,-21-1 0,0 1 15,-21 0-15,0 0 0,0 0 0,-42 21 16,21 0-16,-22 0 16,-20 0-16,-1 0 0,22 21 0,-43 0 15,22 0-15,-1 22 0,22-1 16,-21 0-16,20 1 0,-20-1 0,42 0 15,-43 43 1,64-43-16,0-21 0,0 22 0,0-22 16,21 0-16,22 0 0,-1 0 15,0 1-15,22-22 0,-1 0 0,1 0 16,-1 0-16,1 0 0,-1 0 16,1 0-16,-22 0 0,0-22 0,-20 22 15,-1 0-15,-42 0 16,-1 0-16,-20 0 0,-21 0 15,-1 0-15,1 22 0,-22-1 16,0 0-16,1 21 0,20-21 0,-21 1 16,22 20-16,21 0 0,-22 1 15,22-1-15,21-21 0,-22 21 16,22 1-16,0-1 0,21-21 0,0 0 16,0 22-16,0-22 0,42-21 15,-21 21-15,22-21 0,-1 0 0,22 0 16,20 0-16,-20 0 15,20-21-15,22 0 0,-21 0 0,84-43 16,-63 43-16</inkml:trace>
  <inkml:trace contextRef="#ctx0" brushRef="#br0" timeOffset="16984.59">6773 5292 0,'0'0'0,"0"-43"0,0 22 0,0 0 15,0 0-15,-21 0 16,0 21-16,-21 0 0,20 0 0,-20 0 15,21 21-15,-21-21 0,-1 42 16,22-21-16,-21 1 0,21 20 0,-22-21 16,22 21-16,0 1 0,0-1 15,0-21-15,-1 22 0,1-1 0,0 0 16,21-21-16,0 22 0,0-22 16,0 0-16,0 0 0,21-21 15,0 0 1,1 0-16,-1 0 0,21-21 15,0 0-15,-20-21 0,20 20 0,0-20 16,1 21-16,-22-21 0,21-1 16,-21 22-16,0-21 0,1-1 0,-1 1 15,0 21-15,0-21 0,-21 20 16,0 1-16,21 0 0,-21 0 0,0 42 31,0 0-31,0 0 0,-21 1 0,21 20 16,-21-21-16,0 21 0,0 1 15,21-1-15,-22 0 0,1-20 0,0 20 16,21 0-16,0-21 0,0 22 16,-21-22-16,21 0 0,0 0 0,0 0 15,21-21-15,0 0 16,0 0-16,22 0 0,-1 0 16,0 0-16,1-21 0,20 0 0,-20 0 15</inkml:trace>
  <inkml:trace contextRef="#ctx0" brushRef="#br0" timeOffset="17384.87">7789 5228 0,'0'0'15,"43"0"-15,-43-21 0,-22 21 16,-20 0 0,0 0-16,-1 0 0,1 0 15,0 21-15,-22 0 0,22 1 0,21-1 16,-22 0-16,22 0 0,0 0 15,21 0-15,0 1 0,0-1 16,0 0-16,21-21 0,0 21 16,1 0-16,-1-21 0,21 21 0,0-21 15,-20 22-15,20-1 0,0-21 16,-21 21-16,22 0 0,-22 0 0,0 0 16,0 1-16,0-1 0,-21 0 15,0 0-15,0 0 0,-21 0 16,0-21-16,0 22 0,-21-22 0,-1 0 15,22 0-15,-21 0 0,-1 0 16,1 0-16,21 0 0,-21 0 16,20-22-16,-20 22 0,21-21 15,0 0-15,21 0 0,-21 21 16,21-21-16,0 0 16,21 21-16,0-22 15,0 22-15,21-21 0,1 0 16,-22 21-16,21 0 0</inkml:trace>
  <inkml:trace contextRef="#ctx0" brushRef="#br0" timeOffset="18115.86">8361 5334 0,'0'0'0,"21"0"0,0-21 0,-21 0 16,-21 21 15,0 21-31,21 0 15,-21 0-15,21 0 0,-22 1 0,22-1 16,-21 0-16,21 21 0,-21-21 16,21 22-16,0-22 0,0 0 0,0 21 15,0-20-15,0-1 0,0 0 16,21 0-16,0 0 0,1-21 0,-1 0 16,21 0-16,-21 0 0,22 0 15,-1 0-15,0-21 0,1 0 0,20 0 16,-21 0-16,1-1 0,20-20 15,-20 21-15,-1-21 0,0 20 16,-21-20-16,22 21 0,-22 0 0,0 0 16,0-1-16,0 1 0,1 21 15,-22 21 1,0 1 0,0-1-16,0 21 0,-22-21 15,1 22-15,21-1 0,-21 0 16,0 1-16,0-1 0,0 0 15,-1 22-15,1-1 0,-21 43 16,0-42-16,20-1 0,1 1 0,0-1 16,0 22-16,21-1 0,0-20 0,0 21 15,0-1-15,0 1 0,0-22 16,0 22-16,0 0 0,0-1 0,0 1 16,0 0-16,0-1 0,0-20 0,0 21 15,0-1-15,0-20 0,0-1 16,0 1-16,0-1 0,0 1 0,-21-22 15,0 22-15,-1-43 0,1 21 0,-21-21 16,0 0-16,20 1 0,-20-22 16,0 0-16,-1-22 0,1 1 15,0 0-15,21-21 0,-22-22 0,22 22 16,0-43-16,0 22 0,21-43 0,0 21 16,0-42-16,0 21 0,0-21 15,21 0-15,21 0 0,-21 0 0,22 0 16,-1 0-16,0 22 0,1 20 15,-1 0-15,0 1 0,1-1 16,-1 21-16,0 22 0,1-21 0,-1 20 16,0 1-16,1 0 0,-1 20 0,-21 1 15,22 0-15,-1 0 0,-21 0 0,0 0 16,0 21-16,1-22 0,-22 1 16,0 0-1</inkml:trace>
  <inkml:trace contextRef="#ctx0" brushRef="#br0" timeOffset="18271.86">9250 5800 0,'0'0'0,"21"0"0,-21 21 16,21 0-16,0-42 46</inkml:trace>
  <inkml:trace contextRef="#ctx0" brushRef="#br0" timeOffset="19495.89">15282 2180 0,'0'0'0,"-21"21"0,-64-21 32,64 0-32,0 0 0,42-21 31,0 21-31,22-21 0,-22 21 0,42 0 15,-20-21-15,20 21 0,-20 0 16,20 0-16,1 0 0,-22 0 0,21 0 16,-20 0-16,-1 0 0,0 21 15,1 0-15,-22 0 0,0 1 0,0 20 16,-21 0-16,0 1 16,-21 20-16,0 1 0,0-1 0,-22 22 15,-20-22-15,21 1 0,-22 20 16,1-20-16,-86 84 15,65-84-15,20 20 0,1 1 0,-1 0 16,1-22-16,20 1 0,-20 63 16,42-64-16,21 1 0,0-22 0,0 0 15,21 1-15,0-1 0,0 0 16,22-21-16,-1 22 0,21-22 0,-20 0 16,20 0-16,1 0 0,-1-21 15,1 0-15,-1 0 0,1 0 16,-22 0-16,22 0 0,-22 0 15,-21-21-15,0 0 0,0 21 0,-21-21 16,-21 21 0,-21 0-16,21 0 0,-22 0 15,-20 21-15,21 0 0,-22 0 16,1 22-16,20-22 0,-20 21 0,-1 1 16,22-1-16,0 0 0,-1 1 0,1-1 15,0 21-15,20-20 0,-20-1 16,21 22-16,0-22 0,21 21 15,0-20-15,0 20 0,0 1 16,21-1-16,0 1 0,21-1 0,-20 1 16,20-1-16,0 1 0,1-22 0,-1 22 15,0 20-15,-21-20 0,22-1 16,-43 1-16,0-22 0,0 22 0,0-1 16,0-21-16,-21 1 0,-22-1 0,1 0 15,21-20-15,-22-1 0,1 0 16,-21 0-16,20 0 0,1-21 0,-43 0 15,64 0-15,-21 0 0,-1 0 16,22 0-16,0-21 0,0 21 16,0-21-16,0 0 0,-1 21 0,1 0 15,21-21-15,0-1 32,0 1-17,0 0-15</inkml:trace>
  <inkml:trace contextRef="#ctx0" brushRef="#br0" timeOffset="19720.38">14563 6160 0,'0'0'15,"0"21"17,0-42 15</inkml:trace>
  <inkml:trace contextRef="#ctx0" brushRef="#br0" timeOffset="20543.63">13928 5948 0,'0'21'0,"21"-21"16,-21 21-1,-21-21 32</inkml:trace>
  <inkml:trace contextRef="#ctx0" brushRef="#br0" timeOffset="21373.26">17314 3725 0,'0'0'0,"0"-21"16,-21 21-16,0-21 0,0 21 15,0 0-15,-1-21 0,1 21 16,-21 0-16,21 0 0,-22 21 16,22-21-16,-21 42 0,21-20 0,-22 20 15,22 0-15,0 1 0,0 20 16,0 1-16,0-1 0,-1 1 0,22-1 15,0 1-15,0-1 16,0-21-16,0 22 0,0-22 0,0 1 16,22-22-16,-1 21 0,0-21 0,21 0 15,1 1-15,-1-22 0,0 0 16,1 0-16,20 0 0,1 0 0,-22-22 16,21 1-16,1-21 0,-22 21 15,1-22-15,-1 1 0,0 0 0</inkml:trace>
  <inkml:trace contextRef="#ctx0" brushRef="#br0" timeOffset="21800.67">17780 3768 0,'0'0'16,"21"-43"-16,-21 1 0,0 21 15,0 0-15,0 0 0,0 42 16,0 0 0,0 0-16,0 64 0,0-43 15,0 0-15,0 22 0,0-1 16,0 1-16,-21-22 0,21 22 0,0-1 15,-21-20-15,0 20 0,21-21 16,-22 1-16,22-22 0,0 21 16,-21-21-16,21 1 0,-21-1 0,21 0 15,-21-21-15,21-21 16,0 0 0,0-1-16,0 1 15,21-21-15,0 0 0,0-1 0,1 1 16,-1 0-16,0-1 0,21 22 15,-21-21-15,22-1 0,-22 22 0,21 0 16,-21 21-16,22 0 0,-22 0 16,21 0-16,-21 0 0,1 21 0,-1 22 15,-21-22-15,0 21 0,21 0 16,-21-20-16,0 20 0,0 0 0,0-21 16,0 1-16,0 20 0,0-21 15,0 0-15,-21 0 0,21 1 0,0-1 16,-21-21-1,42-21 17,-21-1-32</inkml:trace>
  <inkml:trace contextRef="#ctx0" brushRef="#br0" timeOffset="22276.87">18944 4191 0,'0'0'0,"0"-21"0,0 0 0,0-22 16,0 22-16,0 0 0,0 0 0,0 0 16,-21 0-16,0-1 0,-22 22 0,22 0 15,-21 0-15,21 0 0,-22 0 16,1 0-16,0 43 0,-1-22 16,1 21-16,-21 1 0,20-1 15,1 0-15,0 1 0,20-1 0,-20 0 16,21 1-16,0-22 0,0 21 15,21-21-15,0 22 0,0-22 0,0 0 16,21 0-16,0-21 16,0 0-16,21 0 0,1 0 0,-22 0 15,42 0-15,-20-21 0,-1 0 0,0 0 16,1-1-16,-1 1 0,0 0 16,1-21-16,-22 21 0,21-22 15,-21 1-15,1 21 0,-1-22 16,-21 22-16,0 0 0,0 0 0,0 0 15,0 42 1,0 0-16,-21 0 16,21 0-16,-22 1 0,1-1 15,0 21-15,21-21 0,-21 0 0,21 1 16,-21-1-16,21 0 0,0 0 16,0 0-16,21-21 15,0 21-15,0-21 16,22 0-16,-22 0 0,0 0 0,21-21 15,1 21-15,-1-21 0</inkml:trace>
  <inkml:trace contextRef="#ctx0" brushRef="#br0" timeOffset="22616.56">19473 4106 0,'0'0'0,"0"-21"0,0 0 0,-21 21 31,21 21-31,-21 0 0,0 1 15,21 20-15,-21-21 0,21 21 16,-22 1-16,22-1 0,-21 0 0,0 1 16,21 20-16,-21-20 15,0 20-15,21-21 0,-21 22 0,-1 21 16,1-22-16,0 22 0,-21-22 0,21 22 16,-1-22-16,1 1 0,0 21 15,0-22-15,0 1 0,0-1 0,-1 1 16,1-1-16,0-21 0,0 22 15,21-22-15,-21 22 16,0-22-16,21-21 0,-22 0 0,22-42 31,0-21-31,0 21 16,22-43-16,-1 22 0,0 0 0,0-22 16,0 1-16,0-22 0,22 0 15,-22 1-15</inkml:trace>
  <inkml:trace contextRef="#ctx0" brushRef="#br0" timeOffset="22868.85">19219 4530 0,'0'0'0,"0"-64"0,0 22 0,21-22 0,-21 22 16,0 0-16,22-1 0,-22 1 15,21 0-15,0 21 0,0-1 0,0 1 16,0 0-16,22 0 0,-1 21 16,0 0-16,-20 0 0,20 0 0,0 0 15,1 0-15,-22 42 0,21-21 16,-42 1-16,0 20 0,0 0 15,0-21-15,0 22 0,-42-1 16,21-21-16,-22 22 0,-20-22 0,20 21 16,1-21-16,-21 0 0,20-21 0,1 22 15,21-1-15,0-21 0,-1 0 16,22-21 0,22-1-16,-1 1 15,0 0-15,21-21 0</inkml:trace>
  <inkml:trace contextRef="#ctx0" brushRef="#br0" timeOffset="23112.79">20256 3620 0,'0'0'0,"22"-22"0,-1 1 0,0 0 16,-42 42 0,0 0-1,-1 1-15,1 20 0,0 0 0,0 1 16,0-1-16,0 0 0,-1 22 15,-20-22-15,21 22 0,0-1 0,0-21 16,21 22-16,-22-22 0,22-21 16,-21 22-16,21-1 0,0-21 0,0 0 15,0 1-15,21-22 16,1 0-16,-1 0 16,-21-22-16,21 1 0,-21 0 15</inkml:trace>
  <inkml:trace contextRef="#ctx0" brushRef="#br0" timeOffset="23292.78">19960 4001 0,'-21'0'15,"42"0"-15,-63 0 0,63 0 47,0 0-47,0 0 0,22 0 16,-22 0-16,21 0 0,0 0 15,1 0-15,20 0 0,-42 0 16,22-22-16,-1 22 0,0 0 0</inkml:trace>
  <inkml:trace contextRef="#ctx0" brushRef="#br0" timeOffset="23611.84">20489 4043 0,'0'0'0,"0"21"0,-21 0 15,0-21-15,21 21 0,21-21 47,0 0-47,0-21 16,22 0-16,-22 21 0,0-21 15,21 0-15,-20 0 0,-1 21 0,0-22 16,0 1-16,-21 0 16,-21 21-16,0 0 15,-22 0-15,22 0 0,-21 21 16,0 0-16,-1 1 0,1-1 0,21 0 15,-22 21-15,22-21 0,0 22 16,0-22-16,0 0 0,21 21 0,0-20 16,0-1-16,21 0 15,0 0-15,0-21 0,22 0 0,-22 21 16,21-21-16,0 0 0,1 0 16,-1 0-16,22 0 0,-22 0 15,0-21-15</inkml:trace>
  <inkml:trace contextRef="#ctx0" brushRef="#br0" timeOffset="23984.86">20913 4001 0,'0'0'0,"0"-22"0,0 1 0,0 0 16,0 0-16,21 21 16,0-21-16,0 21 0,0 0 15,0 0-15,1 0 0,-1 0 16,0 0-16,0 0 0,0 0 0,0 21 15,1 0-15,-1 21 0,0-20 16,0-1-16,-21 21 0,0 0 16,0-20-16,0 20 0,0-21 0,0 21 15,0-20-15,0 20 0,-21-21 16,0 0-16,0-21 0,-22 21 16,22-21-1,0 0-15,21-21 16,0 0-16,0 0 15,21 0-15,0 0 0,0-1 16,1 1-16,-22-21 0,21 21 16,0 21-16,0-21 0,0-1 15,0 1-15,1 21 0,20-21 16,-21 21-16,0 0 0,22-21 0,-22 21 16,21 0-16,-21-21 0,22 21 15</inkml:trace>
  <inkml:trace contextRef="#ctx0" brushRef="#br0" timeOffset="24148.41">21717 4064 0,'0'0'0,"0"21"0,-21-21 16,0 0-16,-1 0 15,22 21-15,22-21 47,-1 0-47,21 0 0,-21 0 16,0 0-16,22 0 0,-22-21 0,21 21 15,1-21-15,-22 21 0</inkml:trace>
  <inkml:trace contextRef="#ctx0" brushRef="#br0" timeOffset="24539.77">22500 3810 0,'0'0'0,"-21"-21"15,0 21 1,0 0-16,-1 21 15,22 0-15,-21 22 16,0-22-16,0 21 0,0 0 0,0 1 16,-1-1-16,1 22 0,0-22 15,21-21-15,0 21 0,-21 1 0,21-22 16,0 0-16,0 0 0,0 0 16,21 1-16,0-22 15,22 0-15,-22 0 0,21 0 0,0-22 16,1 1-16,-1 0 0,0 0 15,1 0-15,-1 0 0,0-1 0,1-20 16,-1 21-16,-21-21 0,0 20 16,1 1-16,-1 21 0,-21-21 15,0 42 1,0 0-16,-21 1 0,-1-1 0,-20 21 16,21-21-16,-21 22 0,20-1 15,1 0-15,-21-21 0,21 22 0,0-22 16,-1 0-16,22 21 0,0-20 15,-21-1-15,21 0 0,-21-21 16,21 21-16,-21-21 0,21 21 0</inkml:trace>
  <inkml:trace contextRef="#ctx0" brushRef="#br0" timeOffset="25003.88">18288 5122 0,'0'0'0,"-85"0"0,-232 22 31,274-22-31,22 21 0,0-21 16,63 21-16,-20-21 16,41 0-16,1 0 0,41 0 15,1 0-15,42 0 0,22 0 0,-1 0 16,43 0-16,-1 0 0,1 0 16,21 0-16,0 0 0,21 0 0,-21 0 15,-1 0-15,-20 0 0,21 0 16,-43 0-16,1 0 0,-1 0 0,-41-21 15,-1 21-15,-21 0 0,-21 0 0,-22-21 16,1 21-16,-22 0 0,1 0 16,-22-22-16,1 22 0,-1 0 0,-21 0 15,-21-21 1,-21 21-16,-21-21 16,20 21-16,-20 0 0,0 0 0,-1 0 15,1 0-15,-21 0 0,-1 0 16,-21 0-16</inkml:trace>
  <inkml:trace contextRef="#ctx0" brushRef="#br0" timeOffset="25399.7">18542 5419 0,'0'0'0,"-85"0"0,-232 21 31,274-21-31,1 0 0,21 0 0,21 21 16,42-21-16,-21 21 15,43-21-15,-1 0 0,43 0 16,-21 0-16,42 0 0,0 0 0,21 0 16,0 0-16,22 0 0,20 0 0,1 0 15,-1 0-15,22 0 0,-1 0 16,1-21-16,-21 21 0,-1 0 0,1 0 15,-43 0-15,21 0 16,-42 0-16,0 0 0,0 0 0,-42 0 16,-1 0-16,-20-21 0,-1 21 15,-20 0-15,-1 0 0,-21 0 0,0 0 16,1 0-16,-1 0 0,-21-21 31,0 0-15,0-1-16,0 1 0,0 0 15,0 0-15</inkml:trace>
  <inkml:trace contextRef="#ctx0" brushRef="#br0" timeOffset="26128.27">21442 3620 0,'21'21'16,"0"-21"-1,0 0-15,0 0 16,1 0-16,-1 0 15,0 0-15,0-21 16,21-1-16,-20 22 0,-1-21 16,21 0-16,0 0 0,1 0 0,-1 0 15,22-22-15,-22 1 0,21 0 16,-20-22-16,20 22 0,1-22 0,-22 1 16,22 20-16,-1-20 0,22-85 15,-43 63-15,-21 0 0,22 1 16,-43-1-16,0 0 0,0 22 15,0-1-15,0 1 0,-43-1 0,1 1 16,0-1-16,-1 1 0,-20-1 16,-43 1-16,0-1 0,-21 1 15,-21 21-15,0-1 0,-22 1 16,-20 0-16,-22 20 0,1 1 16,-22 0-16,-21 0 0,0 21 0,21 0 15,0 0-15,21 0 0,1 21 16,20 0-16,22 0 0,21 1 0,21-1 15,0 21-15,42-21 0,0 0 16,43 1-16,0-1 0,-1 0 16,22 0-16,21 0 0,0 0 15,21-21 1,1 0-16,20 0 16,-21-21-16,21 0 0,-20 0 15,20-21-15,0 20 0,1-20 0,-1 0 16</inkml:trace>
  <inkml:trace contextRef="#ctx0" brushRef="#br0" timeOffset="26540.62">18563 1016 0,'-63'42'15,"41"1"-15,1-1 16,-21 0-16,0 1 0,-1-1 16,1 22-16,-22-22 0,1 21 0,-1 1 15,-20-1-15,20 1 0,1-1 16,-22-20-16,22 20 0,20-42 16,1 22-16,0-22 0,20 0 0,-20 0 15,63-21 1,22 0-16,-1 0 15,0-21-15,1 21 0,-1 0 16,21 0-16,-20 0 0,20 0 0,1 0 16,-1 21-16,1 0 0,-1 1 15,1-1-15,-1 0 0,1 0 16,-1 0-16,1 0 0,-22 1 16,0-1-16,1 0 0,-1-21 0,-21 21 15,0-21-15,1 0 16,-22 21-16,-22-21 31,1 0-31,-21 0 0</inkml:trace>
  <inkml:trace contextRef="#ctx0" brushRef="#br0" timeOffset="32332.6">9694 9229 0,'0'0'0,"-21"0"0,0 0 0,0 0 15,0 0-15,-1 0 0,1 21 16,0-21-16,0 0 16,0 0-16,0 0 15,42 0 32,0 0-31,21 0-16,1 0 0,-1 0 0,21 0 15,1 0-15,21 0 0,20 0 16,1 0-16,0 0 0,42 0 0,0 0 16,22 0-16,-1 0 0,0 0 15,1 0-15,-1 0 0,-21 0 0,22-21 16,-1 21-16,-21-21 0,0 21 16,-21 0-16,-21 0 0,0 0 0,0 0 15,-22 0-15,-20 0 0,-22 0 16,1 0-16,-22 0 0,0 0 0,-42-22 31,0 22-15,-1 0-16,1 0 0,0 0 0,0 0 15,0 0-15,-22 0 0,22 0 16,-21 0-16</inkml:trace>
  <inkml:trace contextRef="#ctx0" brushRef="#br0" timeOffset="32889.4">10096 9948 0,'0'0'0,"-21"0"0,0 22 16,0-1-16,0-21 0,0 0 0,-1 21 15,1-21 1,21 21-16,21-21 16,22 0-16,-1 0 15,0 0-15,22 0 0,-1 0 16,22 0-16,0 0 0,21 0 0,21 0 16,21-21-16,-21 0 0,21 21 15,0 0-15,0-21 0,-21 21 0,21 0 16,1 0-16,-1-22 0,-21 22 15,0 0-15,-21 0 0,-22 0 16,1 0-16,0 0 0,-22 0 0,-21 0 16,1 0-16,-22 0 0,0 0 15,0 0-15,-42 0 32,0 0-32,0 0 15,0 0-15,-1 0 16,1 0-16,0 0 0,-21 0 0</inkml:trace>
  <inkml:trace contextRef="#ctx0" brushRef="#br0" timeOffset="33324.87">9906 10859 0,'0'0'0,"-21"0"0,0 0 16,21 21 0,-22-21-16,44 21 46,-1-21-46,0 0 0,21 0 0,1 0 16,-1 0-16,21 0 0,1-21 16,21 0-16,-1 21 0,22-22 0,0 22 15,21-21-15,21 21 0,-21-21 0,0 21 16,21-21-16,-21 21 0,-21 0 16,148 0-16,-148 0 0,-21 0 15,-1 0-15,1 0 0,0 0 16,-22 0-16,-21 0 0,1 0 0,-1 0 15,0 0-15,-20 0 0,-1 0 0,0 0 16,-21-21 0,-21 0-1,0 21-15,-22-22 0</inkml:trace>
  <inkml:trace contextRef="#ctx0" brushRef="#br0" timeOffset="34272.76">10075 10075 0,'0'0'0,"-21"0"0,-21 0 0,-1 0 15,1 0-15,0 0 0,-22 0 0,22 0 16,21 0-16,-22 0 0,1 0 16,21 0-16,0 0 0,0 0 0,21-21 31,21 21-31,0 0 16,0 0-16,21-21 0,1 21 15,-1 0-15,0 0 0,1 0 0,20 0 16,-20 0-16,-1 0 0,21 0 0,-20 0 15</inkml:trace>
  <inkml:trace contextRef="#ctx0" brushRef="#br0" timeOffset="34576.6">9715 11007 0,'22'0'31,"-1"0"-31,0 0 16,21 0-16,-21 0 0,22 0 16,-1 0-16,0 0 0,1 0 0,-1-21 15,22 21-15,-22 0 0,21-22 0</inkml:trace>
  <inkml:trace contextRef="#ctx0" brushRef="#br0" timeOffset="37052.26">18351 8424 0,'0'-21'16,"0"0"15,-21 21-31,0 0 0,0-21 0,0 21 16,0 0-16,-22-21 0,1 0 15,0 21-15,-1-22 0,-20 22 0,20-21 16,1 21-16,-21 0 0,20-21 15,-20 21-15,20 0 0,1 0 16,-21 0-16,20 0 0,1 0 16,-22 0-16,22 0 0,-21 0 0,-1 0 15,22 0-15,-22 21 0,1 0 16,-1 1-16,1-1 0,-1 0 0,1 21 16,-1-21-16,-20 22 0,20-1 15,1 0-15,-22 22 0,21-1 0,1 1 16,-1-1-16,1 22 0,-1-21 15,1-1-15,21 22 0,-1-22 0,1 1 16,0-1-16,-1 1 0,22-1 16,0 1-16,0-1 0,0 22 0,21-22 15,-22 1-15,22-1 0,0 1 16,0-1-16,0 1 0,0-22 16,0 22-16,22-1 0,-1-20 0,0 20 15,21-21-15,1 22 0,-1-1 16,0-20-16,1-1 0,20 0 0,1 1 15,-1-1-15,1-21 0,-1 22 16,1-22-16,-1 0 0,22 0 0,-22 0 16,1-21-16,-1 0 0,1 0 15,20 0-15,-20 0 0,21 0 0,-22 0 16,22 0-16,-22 0 0,22-21 0,-22 0 16,22 21-16,-21-21 0,-1 0 0,1-1 15,-1-20-15,1 21 16,-1 0-16,1-22 0,-1 1 0,1 0 15,-1-1-15,1 1 0,-1 0 16,1-1-16,-1 1 0,22 0 0,-22-1 16,-20 1-16,20 0 0,1-1 0,-22-20 15,0 21-15,1-22 0,-1 1 16,0-1-16,-21 1 0,22-1 0,-22 1 16,0-1-16,-21 1 0,0-1 15,0 1-15,0-1 0,0 1 0,0-22 16,0 21-16,0-20 0,0 20 15,-21 1-15,0 20 0,-22-20 0,22 21 16,-21-1-16,0 1 16,-1 0-16,1 20 0,-22-20 0,1 0 15,-1 21-15,-20-22 0,-1 22 16,0-21-16,22 21 0,-22-22 0,1 22 16,-1 0-16,0 0 0,1 0 15,-1-1-15,0 1 0,-21 0 0,22 21 16,-22 0-16,0 0 0,21 0 15,1 0-15,-1 21 0,0 0 0,1 1 16,-1 20-16,-21-21 0,22 21 16,-1 1-16,0-1 0,1 0 15,20 1-15,1 20 0,-1-20 0,1-1 16,20 21-16,1-20 0,0 20 16,20 1-16,1-22 0,0 0 0,21 22 15,0-22-15,0 1 0,0-22 16,0 21-16,0-21 0,21 22 0,0-22 15,1 0-15,20 0 0,0 0 16,1 0-16,-1-21 0,0 0 0,1 0 16,20 0-16</inkml:trace>
  <inkml:trace contextRef="#ctx0" brushRef="#br0" timeOffset="37811.83">18309 8890 0,'0'0'0,"0"-42"0,0 21 0,-21-22 16,0 22-16,0 0 0,-22-21 16,1 20-16,0 1 0,-1 21 0,1-21 15,-43-21-15,22 42 16,20 0-16,-41 0 0,20 0 15,1 0-15,-22 0 0,0 21 0,1-21 16,-1 42-16,0-21 0,1 22 16,-1-1-16,0 22 0,1-1 0,-1 1 15,0-1-15,1 1 0,20 20 16,-20-20-16,20-1 0,22 1 0,-22-1 16,22 22-16,0-22 0,20 22 15,1-21-15,0-1 0,21 1 0,0-1 16,0 1-16,21-22 0,0 21 15,22-20-15,-1-1 0,0 0 0,1 1 16,-1-1-16,22 0 0,-1 1 0,1-1 16,-1-21-16,-21 0 15,43 1-15,-21-1 0,-1 0 0,1-21 16,20 0-16,1 0 0,0 0 16,-1 0-16,1 0 0,-22-21 0,22 21 15,0-21-15,-22-1 0,1 1 0,20-21 16,-20 21-16,-1 0 0,1-22 15,-1 22-15,1-21 0,-1-1 0,1 1 16,-22 0-16,22-1 0,-22 1 16,22-21-16,-43-1 0,21 1 0,-21-1 15,0 1-15,-21-1 0,0-21 16,0 22-16,0-1 0,-21 1 0,0-1 16,0 1-16,-21-1 0,-297-274 31,297 274-31,-22 43 15,1-21-15,20-1 0,-20 22 16,-1 0-16,-20 21 0,-1-21 0,0 21 16,1 0-16,-1 0 0,0 0 15,1 21-15,-1 0 0,0 22 0,1-22 16,20 21-16,1 22 0,-1-22 16,1 0-16,20 22 0,1-1 0,0-20 15,-1 20-15,22-21 0,0 22 16,0-22-16,21 1 0,-21-1 0,21 0 15,0 1-15,0-1 0,0 0 16,21 1-16,0-1 0,0-21 16,0 21-16,22-20 0,-22-1 0,21 0 15</inkml:trace>
  <inkml:trace contextRef="#ctx0" brushRef="#br0" timeOffset="38396.8">17441 9567 0,'0'0'0,"0"-21"0,0 0 0,-21-42 16,0 41-16,0 1 15,-22 0-15,22 0 0,-21 0 16,21 21-16,0 0 0,-22-21 0,22 21 16,-21 0-16,21 0 0,-1 0 15,1 21-15,-21 0 0,21 0 0,0 21 16,-1-20-16,1 20 0,0 21 15,0-20-15,0-1 0,0 22 0,-1-22 16,22 0-16,0 22 0,0-43 16,0 21-16,0 1 0,0-22 0,0 0 15,22 0-15,-1 0 0,0 0 0,0 1 16,21-22-16,1 0 0,-1 0 16,0 0-16,1 0 0,-1 0 0,22 0 15,-1 0-15,1-22 16,-22 1-16,21 0 0,1 0 0,-1-21 15,1 20-15,-22-41 0,22 21 0,-22-1 16,0-20-16,1-1 0,-22 1 16,0 20-16,-21-20 0,0 21 0,0-1 15,0 1-15,-42 0 0,21-1 16,-22 22-16,1 0 0,-22 0 0,-20 0 16,20 21-16,-20 0 0,20 0 15,-21 0-15,22 21 0,-1 0 0,1 0 16,-1 21-16,22-20 0,0 20 15,-1 0-15,22-21 0,-21 22 0,21-1 16,21 0-16,0 1 0,0-1 16,0 0-16,0 1 0,0-22 15,0 21-15,21 1 0,0-22 0,0 0 16,22 0-16,-22 0 0,21 0 16,-21 1-16,22-22 0,-1 0 0,-21 0 15,21 0-15,1 0 0,-22 0 16,21 0-16,-21 0 0,43 0 15,-43-22-15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2:37:19.4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720 0,'0'0'0,"-21"-21"15,-1-1-15,1 1 16,21 0-16,-21 0 16,0 0-16,21 0 0,0-1 0,-21 1 15,21 0-15,-21 21 0,21-21 16,0 0-16,-22 21 16,22 21-1,0 0-15,0 0 0,0 22 16,0-1-16,0 0 0,0 1 15,0 20-15,0 1 0,0-1 0,-21 1 16,0-1-16,21 1 0,-21-1 16,0 1-16,21-22 0,0 0 15,-21 1-15,21-1 0,-22-21 16,22 21-16,0-20 16,0-1-16,0-42 31,0-1-31,0-20 0,0 21 0,0-21 15,0 20-15,0-20 0</inkml:trace>
  <inkml:trace contextRef="#ctx0" brushRef="#br0" timeOffset="492.02">868 889 0,'0'0'0,"-21"-21"0,-1 0 16,22 0-16,-21-1 0,0 1 15,21 0-15,-21 0 0,21 0 0,0 0 16,0-1-16,0-20 0,0 21 15,21 0-15,21-22 0,-20 22 16,-1-21-16,21 21 0,0 0 0,1-1 16,20 1-16,-20 0 0,20 21 15,1 0-15,-1 0 0,1 0 0,-1 21 16,-21 0-16,1 1 0,-1-1 16,0 21-16,-20 0 0,-22 1 15,0-1-15,0 0 0,-22 1 16,-20 20-16,0-20 0,-1 20 15,-20 1-15,21-22 0,-22 0 0,22 1 16,-22-22-16,22 21 0,21-21 16,-22-21-16,22 21 0,0-21 15,0 0-15,0 0 0,0 0 0,21-21 16,-22 21-16,22-21 0,0 0 16,0 0-16,0 0 0,0-1 15,0 1-15,22 21 16,-1 0-16,0 0 15,0 21-15,-21 1 0,21-1 0,0 21 16,-21-21-16,22 0 0,-1 22 16,-21-22-16,21 0 15,0 21-15,-21-20 0,21-1 0,0 0 16,1-21-16,-22 21 0,21-21 16,0 0-16,0 0 0,0 0 0,0 0 15,1 0-15,20 0 0,-21 0 16,0 0-16,0-21 0,1-21 15,-1 20-15</inkml:trace>
  <inkml:trace contextRef="#ctx0" brushRef="#br0" timeOffset="880">1630 1101 0,'-21'42'31,"-1"-42"-31,22 21 0,22-21 31,-1 0-15,0 0-16,21-21 0,-21 21 0,1-21 16,20 0-16,-21 0 0,0-1 15,22-20-15,-22 21 0,0 0 16,0-22-16,-21 22 0,0 0 0,0 0 16,0 0-16,-21 21 15,-21 0 1,20 0-16,-20 21 0,21 0 15,-21 0-15,-1 0 0,22 22 16,-21-1-16,21-21 0,-1 22 0,1-1 16,0 0-16,21-21 0,0 22 15,0-22-15,0 0 0,0 0 0,21 0 16,0 1-16,22-1 0,-22-21 16,21 0-16,-21 21 0,22-21 15,-1 0-15,0 0 0,1 0 0,-1 0 16,0 0-16,22-21 0,-22 0 15,1 21-15,-1-22 0,21 1 0,-20 0 16</inkml:trace>
  <inkml:trace contextRef="#ctx0" brushRef="#br0" timeOffset="1795.99">2582 974 0,'0'0'0,"0"-21"0,0-22 0,0 22 16,0 0-16,0 0 0,-21 0 0,0-1 15,0 22-15,0 0 0,-1 0 16,1 0-16,0 0 0,-21 0 0,21 22 15,-1-1-15,-20 21 0,21-21 16,0 22-16,-22-22 0,22 21 0,0 0 16,0 1-16,0-22 0,0 21 15,21 1-15,-22-22 0,22 0 16,0 0-16,0 0 0,0 0 16,0 1-16,22-22 15,-1 0-15,0 0 0,0 0 0,21 0 16,-20-22-16,20 22 0,-21-21 15,21 0-15,-20 0 0,20 0 0,-21 0 16,0-22-16,0 22 0,1-21 16,-1 21-16,0-1 0,-21-20 0,0 21 15,21 0-15,-21 0 0,0-1 16,0 44 15,0-1-31,0 0 0,-21 0 16,21 21-16,0-20 0,0 41 15,0-42-15,0 22 16,0-22-16,0 0 0,0 0 0,21 0 16,0 0-16,0 1 0,1-1 15,20-21-15,0 0 0,1 21 0,-1-21 16,0 0-16,1 0 0,-1 0 16,0-21-16,1 0 0,-1-1 0,0 1 15,1 0-15,-1 0 0,-21 0 16,0-22-16,0 1 0,1 21 0,-22-21 15,0-1-15,0 1 0,0 0 16,0 20-16,0 1 0,0-21 16,-22 42-16,1-21 0,0 0 15,0 21-15,-21 0 0,20 0 16,1 21-16,-21 0 0,21 0 0,-22 0 16,22 22-16,-21-22 0,21 21 15,0 0-15,-1 1 0,1-1 0,21-21 16,0 22-16,0-22 0,0 21 15,0-21-15,0 0 0,21-21 0,1 22 16,-1-22-16,0 0 0,0 0 16,0 0-16,0 0 0,22 0 15,-22-22-15,21 1 0,-21 0 0,22-21 16,-22 21-16,0-43 16,21 22-16,-20-22 0,-1 22 0,0-22 15,-21 1-15,0-1 0,0 1 16,21-1-16,-21 22 0,0-21 0,0 41 15,0-20-15,0 21 0,0-21 16,-21 42-16,0 0 0,0 0 16,21 42-16,-22-21 15,22 21-15,0 1 0,-21-1 16,21 22-16,0-1 0,-21 1 0,21-22 16,0 21-16,0 1 0,0-22 15,0 22-15,0-22 0,21 0 0,0-20 16,-21 20-16,22-21 15,-1 0-15,0 0 0,0-21 0,21 0 16,-20 0-16,-1 0 0,21 0 16,0 0-16,1-21 0,-1 0 0,0 0 15,1 0-15,-1-22 0</inkml:trace>
  <inkml:trace contextRef="#ctx0" brushRef="#br0" timeOffset="2075.86">4635 466 0,'0'0'0,"-21"-85"31,0 85-31,0 0 16,0 21-16,21 0 0,0 1 16,-21 20-16,-1-21 0,22 21 15,-21 1-15,0 20 0,21-20 0,0-1 16,-21 21-16,21-20 0,-21-1 15,21 0-15,-21 1 0,21-1 0,0 0 16,0-20-16,0-1 0,0 0 16,0 0-16,0 0 0,21-21 15,0 0 1,0-21-16,0 0 0,0 0 0,22 0 16,-22-22-16</inkml:trace>
  <inkml:trace contextRef="#ctx0" brushRef="#br0" timeOffset="2707.34">4995 423 0,'0'0'0,"0"-21"0,0 0 31,0 42-31,0 0 0,-21 1 0,21-1 16,-21 21-16,21 0 0,-21-20 16,21 20-16,0 0 0,-21 1 0,-1 20 15,1-21-15,21 1 0,-21-1 16,0 0-16,21 1 0,0-1 15,-21-21-15,21 22 0,0-22 16,-21 0-16,21 0 0,21-42 31,0 0-31,0 0 16,0-1-16,0 1 0,1-21 16,20 21-16,-21-22 0,0 22 0,0-21 15,1 21-15,-1 0 0,0-1 16,-21 1-16,0 0 0,21 21 0,0 0 15,-21 21 1,0 0-16,0 1 0,0 20 0,0-21 16,0 21-16,0-20 15,0 20-15,0-21 0,0 0 0,21 0 16,-21 1-16,22-1 0,-1 0 16,0 0-16,0-21 0,0 0 0,0 0 15,22 0-15,-1 0 0,0 0 16,1-21-16,-1 21 0,0-21 0,1 0 15,-1-22-15,0 22 0,-20-21 16,20-1-16,-21 1 0,21 0 0,-20-1 16,-1 1-16,-21 21 0,0-21 15,0 20-15,0 1 0,-21 21 32,-1 0-32,1 21 0,0 1 0,0 20 15,0-21-15,21 21 16,-21-20-16,21 20 0,-22-21 0,22 21 15,0-20-15,0-1 0,0 0 16,0 0-16,22 0 0,-1-21 0,0 0 16,21 0-16,-21 0 0,22 0 15,-22 0-15,21-21 0,1 21 0,-22-21 16,21 0-16,-21-22 0,0 22 16,22 0-16,-43-21 0,21 21 0,-21-22 15</inkml:trace>
  <inkml:trace contextRef="#ctx0" brushRef="#br0" timeOffset="2920.68">4360 741 0,'0'0'15,"-63"42"1,84-42-1,0 0-15,0 0 0,22 0 0,20 0 16,-21-21-16,22 21 0,-22-21 16,22 21-16,-1-21 0,-20 21 0,-1-21 15,-21 21-15,21-22 0</inkml:trace>
  <inkml:trace contextRef="#ctx0" brushRef="#br0" timeOffset="3721.07">8001 1312 0,'0'0'0,"21"0"16,-21-21-16,21 21 0,22-42 15,-43 21-15,21 0 16,0-22-16,-21 22 0,21-21 0,0 21 16,-21-22-16,0 1 0,0 0 15,0-1-15,0 1 0,0 21 0,0-22 16,-21 1-16,-21 21 0,21 0 16,-22 0-16,1 21 0,-22 0 0,22 0 15,-21 0-15,20 0 0,-20 0 16,-1 21-16,22 0 0,0 21 0,-22 1 15,22-1-15,21 21 0,-22 1 16,1 21-16,21-22 0,21-21 16,0 1-16,0-22 0,0 21 15,0-21-15,0 1 0,21-1 16,0 0-16,0-21 0,22 0 16,-1 0-16,21 0 0,-20 0 0,20-21 15,1 0-15,-1-22 0,1 22 16,-22-21-16,22-1 0,-1 1 0,-21-21 15,1-1-15,-1 22 0,-21-22 16,22 1-16,-22-1 0,-21 1 0,0-1 16,21 1-16,-21-1 0,0 22 15,0 0-15,0-1 0,0 1 0,0 21 16,0 0-16,-21 42 16,21 0-1,-21 0-15,-1 21 0,22 1 16,-21 20-16,21-20 0,0 20 0,0-21 15,0 22-15,0-1 0,0 1 16,0-1-16,0-20 0,0-1 0,0 0 16,0 1-16,0-1 0,21-21 15,1 22-15,-1-22 0,0-21 0,0 21 16,0-21-16,0 0 0,22 0 16,-1 0-16,-21 0 0,22 0 0,-1-21 15,0 0-15,1-1 0,-1 1 0</inkml:trace>
  <inkml:trace contextRef="#ctx0" brushRef="#br0" timeOffset="4195.53">9038 804 0,'0'0'15,"0"-21"-15,-21-21 16,0 42-16,0-21 0,-1 21 0,1 0 16,0 0-16,-21 0 0,21 0 15,-22 21-15,1 0 0,21 0 0,-22 22 16,22-1-16,-21-21 0,21 21 15,0 22-15,-22-22 0,22 1 0,0-22 16,0 21-16,21 0 16,0-20-16,0 41 0,0-42 0,0 0 15,0 1-15,21-22 16,21 0-16,-21 0 16,1 0-16,20-22 0,0 1 0,-21 0 15,22 0-15,-1 0 0,-21-22 16,22 1-16,-22 0 0,0-1 0,21 1 15,-42 0-15,21-1 0,1 1 16,-22 0-16,21 21 0,-21-1 0,0 1 16,0 0-16,0 42 31,0 0-15,0 1-16,0 20 0,0 0 0,0 1 15,-21-1-15,21 0 0,0 1 16,0-1-16,0-21 0,0 21 0,0-20 15,0 20-15,0-21 0,0 0 16,0 0-16,21 1 0,0-22 16,0 0-16,0 0 0,0 0 15,22 0-15,-22-22 0,21 1 16,1 0-16,-22-21 0,21 21 0,0-43 16,-20 22-16</inkml:trace>
  <inkml:trace contextRef="#ctx0" brushRef="#br0" timeOffset="4423.99">9737 466 0,'0'0'0,"0"-21"16,0-43 0,-22 64-1,1 21-15,0 0 0,0 1 16,0-1-16,21 21 0,-21 0 0,-1 1 16,1-1-16,0 0 0,21 22 15,-21-22-15,0 1 0,21 20 0,0-21 16,-21 22-16,21-22 0,-22 1 15,22-1-15,0 0 0,0-21 0,0 22 16,0-22-16,0 0 0,0 0 16,22-21-16,-1 0 0,0 0 15,21 0-15,1 0 0,-1-21 0,0 0 16</inkml:trace>
  <inkml:trace contextRef="#ctx0" brushRef="#br0" timeOffset="4879.28">10329 868 0,'0'0'0,"21"-21"0,-21 0 0,0-1 16,-84-41 0,63 63-1,-1 0-15,-20 0 0,21 0 16,-21 0-16,20 21 0,-20 0 16,21 22-16,-21-1 0,20-21 0,-20 21 15,21 22-15,0-22 0,0 1 16,-1-22-16,22 21 0,0 0 0,0-20 15,0-1-15,0 0 0,0 0 16,0 0-16,22-21 0,-1 0 0,0 0 16,0 0-16,21 0 0,-20 0 15,20-21-15,0 21 0,-21-42 0,22 21 16,-1-1-16,0-20 0,-20 0 16,-1-1-16,21 1 0,-21 0 0,0-1 15,-21 1-15,22 0 0,-22-1 16,21 22-16,-21 0 0,0 0 15,0 42 1,0 0-16,-21 22 16,-1-1-16,1-21 0,21 21 0,0 22 15,-21-43-15,21 21 0,-21 1 16,21-1-16,0-21 0,0 0 0,0 1 16,0-1-16,0 0 0,21 0 15,0-21-15,0 0 0,1 0 0,-1 0 16,0 0-16,0 0 0,0-21 15,22 0-15,-22-22 0,0 22 0,0-21 16</inkml:trace>
  <inkml:trace contextRef="#ctx0" brushRef="#br0" timeOffset="5090.42">9398 699 0,'0'0'16,"-42"0"-16,20 21 0,1-21 0,42 0 31,1 0-31,-1 0 16,21 0-16,0 0 0,1 0 0,20 0 16,1-21-16,-22 21 0,22-22 15,-22 1-15,21 21 0</inkml:trace>
  <inkml:trace contextRef="#ctx0" brushRef="#br0" timeOffset="5960.07">12213 1207 0,'0'-22'15,"0"1"-15,0-21 16,42 21-16,-20-22 0,20 1 0,-21 0 16,21-22-16,1 22 15,-1-22-15,22 22 0,-22-21 0,0-1 16,1 22-16,-22-22 0,21 1 16,-21 20-16,0-20 0,-21 21 0,0-1 15,0 1-15,0 0 0,0 20 16,-21 1-16,0 0 0,0 21 0,0 0 15,0 0-15,-1 21 16,1 0-16,0 1 0,0 41 0,0-21 16,0 22-16,-1-1 0,1 22 15,0-21-15,-21 41 0,21 1 0,-1 0 16,1 0-16,-21 0 0,21 0 16,-22 21-16,1 0 0,21 21 15,-64 106-15,22-106 0,20 0 16,1-21-16,0 21 0,-1-21 15,1 0-15,0 0 0,21-21 0,-1 21 16,1-21-16,0 0 0,21 0 0,0-22 16,0 1-16,0-22 0,0 1 15,0-1-15,0-20 0,21-22 0,0 21 16,1-21-16,-1-21 0,0 0 16,21 0-16,-21-21 0,22 0 0,20-21 15,-20-1-15,20-20 0,1-22 0,20 1 16,-20-1-16,20-21 0,-20 0 15,21 0-15,-22-21 0,22 0 0,-22 0 16,-20 0-16,-1 22 0,-21-1 16,-21 0-16,0 0 0,-21 0 0,-21 22 15,-22-1-15,22 0 0,-22 22 16,-20 20-16,-1 1 0,21 0 0,-20-1 16,-1 22-16,0 21 0,1-21 15,20 21-15,-20 0 0,41 0 0,1 0 16,0 0-16,20 0 0,1 0 0,0 0 15,21-21-15,21 21 16,0 0 0,22 0-16,-1-21 0,0 21 15,1-21-15,20 21 0,1-22 0,-1 1 16,1 0-16,-1 0 0,1 0 16,-22 0-16,22-1 0,-22 1 0,0 0 15,1 0-15</inkml:trace>
  <inkml:trace contextRef="#ctx0" brushRef="#br0" timeOffset="6351.88">12721 1058 0,'0'0'0,"-21"0"0,21-21 0,-21 0 16,21 0 0,0 0-16,0 0 0,0-1 15,0-20-15,21 21 0,0 0 16,0 0-16,0-1 0,22 1 0,-1 0 15,0 0-15,1 0 0,-1 21 16,0 0-16,1 0 0,-1 0 0,0 0 16,1 21-16,-1 0 0,-21 0 15,0 22-15,1-1 0,-22 0 0,0-21 16,0 22-16,-22-1 0,1 0 16,0 1-16,-21-22 0,21 21 0,-1-21 15,1 1-15,0-22 0,21 21 16,-21-21-1,21-21 1,0-1-16,0 1 0,0-21 16,0 21-16,21-22 0,0 22 0,-21-21 15,21 0-15,1 20 0,-1-20 16,0 21-16,21-21 0,-21 20 0,22 1 16,-22 0-16,21 0 0,1 21 15,-1-21-15,0 21 0,-21 0 0,22-21 16,-1 21-16</inkml:trace>
  <inkml:trace contextRef="#ctx0" brushRef="#br0" timeOffset="7159.64">13991 741 0,'0'0'0,"-21"21"0,-85 64 32,85-43-32,0-21 0,0 22 0,-1-22 15,1 21-15,0-21 0,0 22 16,21-22-16,-21 0 0,21 0 0,0 0 15,0 0-15,0 1 16,21-22-16,0 0 0,21 0 16,-20 0-16,-1 0 0,21-22 0,-21 1 15,0 0-15,1 0 0,20 0 16,-42 0-16,21-22 0,0 22 16,-21-21-16,0-1 0,21 1 15,-21 21-15,0-21 0,0 20 0,0 1 16,0 0-16,0 0 0,22 0 15,-1 0-15,0 21 0,0 0 16,21 0-16,-20 0 0,-1 0 0,21 0 16,-21 21-16,22 0 0,-22 0 15,0 0-15,21 0 0,-21 22 16,-21-22-16,22 21 0,-22-21 0,21 22 16,-21-22-16,0 21 0,0-21 15,0 1-15,0-1 0,0 0 16,0 0-16,-21 0 0,-1-21 15,1 0 1,21-21-16,0 0 16,0-21-16,0 20 0,0-20 15,0 21-15,0-21 0,21-1 16,1 1-16,-1 0 0,0-1 0,0 22 16,0-21-16,0 21 0,22-1 15,-22 22-15,0 0 0,21 0 0,-20 0 16,-1 0-16,21 0 0,-21 22 15,0-1-15,1 0 0,-1 0 16,-21 21-16,0-20 0,0 20 16,0-21-16,0 21 0,0 1 0,0-22 15,0 0-15,0 21 0,0-20 0,-21-22 16,-1 21-16,22 0 0,-21-21 16,21-21-1,0 0 1,0-1-16,0 1 0,0-21 0,0 0 15,21 20-15,1-41 0,-1 21 16,0-1-16,21 1 0,1 0 0,-1 20 16,0-20-16,1 21 0,-1 0 15,0 0-15,22 21 0,-22 0 0,0 0 16,-20 21-16,20 0 0,-21 0 16,0 21-16,-21-20 0,0 20 15,0 0-15,0 1 0,0-1 0,-21 0 16,0 1-16,0-1 0,0 0 15,-1-21-15,1 1 0,0-1 0,21 0 16,-21-21-16,0 0 16,21-21-16,0 0 15</inkml:trace>
  <inkml:trace contextRef="#ctx0" brushRef="#br0" timeOffset="7924.61">17251 677 0,'0'22'31,"0"-1"-15,21-21-16,0 0 0,0 0 15,0 0-15,22 0 0,-1 0 16,0-21-16,1-1 0,-1 22 0,22-21 16,-22 0-16,0 0 0,1-21 15,-1 20-15,0 1 0,-21-21 0,22 21 16,-22-22-16,-21 22 16,0-21-16,0 21 0,0-22 0,-21 22 15,-22 0-15,1 0 0,0 0 16,-22 21-16,1 0 0,-22 0 0,22 21 15,-22 0-15,0 0 0,22 22 16,-1-22-16,1 21 0,20 22 0,1-22 16,21 0-16,0 1 0,21-1 15,0 0-15,0 22 0,21-22 0,21 0 16,1-20-16,-1 20 0,21 0 16,-20-21-16,20 1 0,1-1 0,-1-21 15,1 0-15,-1 0 16,1 0-16,-22 0 0,22-21 0,-43 21 15,21-22-15,-21 22 0,-21-21 16,-42 21 0,21 0-16,-43 0 0,1 0 15,-1 0-15,1 21 0,-22 1 0,22 20 16,-1-21-16,1 0 0,20 22 16,1-22-16,21 0 0,0 0 0,-1 21 15,22-20-15,0-1 0,0 0 16,22 0-16,-1 0 0,21 0 0,0 1 15,1-22-15,20 21 0,-20-21 16,20 0-16,1 0 0,-1 0 0,-21 0 16,22 0-16,-22-21 15,22-1-15,-22 1 0,22 0 0,-22 0 16</inkml:trace>
  <inkml:trace contextRef="#ctx0" brushRef="#br0" timeOffset="8411.53">18076 974 0,'0'0'0,"0"-21"0,0-22 0,-21 22 0,21 0 15,0 0-15,0 0 0,0-1 16,0 1-16,0 0 0,21 21 0,-21-21 16,21 21-16,22 0 0,-22 0 15,21 0-15,-21 0 0,22 0 16,-1 0-16,0 21 0,-20 0 0,20 22 16,-21-22-16,0 0 0,-21 21 15,0 1-15,0-22 0,0 21 0,-21 0 16,0-20-16,-21 20 0,20-21 15,-20 21-15,0-20 0,21-1 0,-22 0 16,22 0-16,0-21 0,0 0 16,0 0-16,21-21 15,21 0 1,0 0-16,0-1 0,21-20 0,1 21 16,-1-21-16,0 20 0,1-20 15,20 0-15,-20 21 0,-1-22 0,21 22 16,-20-21-16,-22 21 15,0-1-15,21 22 0,-63 22 32,0-1-32,0 0 0,-21 21 15,20-21-15,-20 22 0,21-1 16,-21-21-16,20 22 0,-20-1 0,21-21 16,0 21-16,21-20 0,0-1 15,0 0-15,0 0 0,0 0 0,0 0 16,21-21-16,0 0 0,0 0 15,22 0-15,-1 0 0,0 0 16,1 0-16,20 0 0,-21-21 16,1 0-16,-1 0 0,22 0 0,-22 0 15</inkml:trace>
  <inkml:trace contextRef="#ctx0" brushRef="#br0" timeOffset="8652.51">19219 974 0,'0'0'0,"21"-43"0,-21 22 15,22 0-15,-22-21 0,0 21 16,0-1-16,0 1 0,-22 0 15,1 21-15,0 0 0,0 0 16,0 21-16,-22 0 0,22 1 16,0-1-16,0 21 0,0-21 15,0 22-15,-1-1 0,1 0 0,0 1 16,0-22-16,0 21 0,21 0 16,0-20-16,0-1 0,0 0 15,0 0-15,0 0 0,0 0 0,21 1 16,0-22-16,0 0 0,0 0 15,22 0-15,-1 0 0,0 0 0,1-22 16,20 22-16,-20-21 0,-1 0 16,0 0-16,1 0 0</inkml:trace>
  <inkml:trace contextRef="#ctx0" brushRef="#br0" timeOffset="9263.34">19558 953 0,'0'0'0,"-21"0"15,21 21-15,-21 0 0,21 0 16,0 0-16,0 0 16,21 1-1,0-22-15,21 0 0,-21 0 0,22 0 16,-22 0-16,21-22 0,1 22 16,-22-21-16,21 0 0,-21 0 0,22 0 15,-22 0-15,0-1 0,0 22 16,0-21-16,-21 0 0,0 0 0,0 0 15,-42 21 1,21 0-16,0 0 16,-22 0-16,1 21 0,0 0 15,20 0-15,-20 0 0,0 22 0,-1-1 16,1-21-16,21 22 0,0-22 0,-22 21 16,43-21-16,-21 22 0,21-22 15,0 0-15,0 0 0,0 0 0,0 0 16,21 1-16,22-22 0,-22 0 15,21 0-15,1 0 0,-1 0 0,21 0 16,-20 0-16,-1-22 0,22 22 16,-22-21-16,21-21 0,-20 21 0,20-22 15,-20 22-15,20-21 0,-21-22 16,1 22-16,-1 0 0,0-22 16,1 1-16,-1 20 0,-21-20 15,22 21-15,-22-1 0,-21 1 0,0 21 16,0-22-16,0 22 0,0 0 15,-21 21 1,-1 21-16,1 22 0,0-22 16,0 21-16,-21 0 0,20 1 15,1-1-15,0 22 0,0-22 0,-21 21 16,42-20-16,-22-1 0,1 0 16,21 1-16,0-1 0,-21-21 0,21 0 15,0 1-15,0-1 16,0 0-16,21 0 0,0-21 0,1 0 15,-1 0-15,21 0 0,0-21 16,1 0-16,-1 0 0,22-1 0</inkml:trace>
  <inkml:trace contextRef="#ctx0" brushRef="#br0" timeOffset="11020.5">21717 677 0,'0'0'0,"0"22"0,-21-22 15,42 0 1,0-22 0,0 22-16,0-21 0,22 21 15,-22-21-15,21 0 0,22 0 16,-22 0-16,-21-1 0,0 1 15,1 0-15,-22 0 0,0 0 16,-22 21 0,1 0-16,-21 0 0,0 0 0,-1 0 15,1 21-15,-22-21 0,22 21 16,0 0-16,-1 0 0,1 1 16,0 20-16,21-21 0,21 0 0,0 0 15,0 1-15,0-1 0,0 0 16,0 0-16,42 0 0,-21 0 0,0 22 15,22-22-15,-1 0 0,-21 21 16,21-20-16,-20 20 0,-1-21 0,0 0 16,-21 0-16,0 1 0,0 20 15,0-21-15,0 0 0,-42-21 0,20 21 16,-20 1-16,21-22 0,-21 0 16,-1 0-16,1 0 0,-22 0 0,22 0 15,0-22-15,-1 1 0,1 0 16,21-21-16,-21 21 0,20-22 15,1 1-15,0 0 0,21-1 16,-21 1-16,21 21 0,0-22 0,0 22 16,0 0-16,0 0 0,0 0 15,21 21 1,0 0-16,-21 21 0,21-21 16,-21 21-16,0 0 0,0 22 0,22-22 15,-1 21-15,-21 0 0,21 1 16,-21-22-16,21 21 0,0 1 0,-21-22 15,21 21-15,22-21 0,-22 0 0,21 1 16,-21-1-16,22 0 16,20-21-16,-20 0 0,20 0 0,-21 0 15,22 0-15,-1-21 0,-20 21 16,20-21-16,-20-22 0,-1 22 0,0-21 16,22-1-16,-43-20 0,21 21 15,1-22-15,-22 1 0,0-1 0,0 1 16,0 20-16,-21-20 0,0 20 15,0 1-15,0 0 0,0 21 0,0-1 16,-21 22-16,0 22 16,0-1-16,0 0 0,-1 0 15,1 21-15,0 1 0,0-1 16,0 0-16,0 1 0,-1 20 16,1-20-16,21-1 0,-21 21 0,21-20 15,-21-1-15,21 0 0,-21 1 16,21-22-16,0 21 0,0-21 0,0 1 15,0-1-15,21-21 32,0-21-32,0-1 0,0 1 15,-21 0-15,22 0 0,-1-21 0,0 20 16,0 1-16,0 0 0,0 0 16,1 0-16,-1 0 0,-21-1 15,21 22 1,-21 22-16,0-1 15,0 0-15,0 0 16,0 0-16,0 0 0,0 22 0,0-22 16,0 0-16,0 0 0,21 0 15,-21 1-15,21-1 0,0-21 16,1 0-16,20 21 0,-21-21 16,21 0-16,1 0 0,-1 0 0,0 0 15,-20-21-15,20 0 0,0-1 16,1 1-16,-22 0 0,21 0 0,-21-21 15,22 20-15,-22-20 0,0 21 16,-21-21-16,0 20 0,21 1 0,-21 0 16,0 0-16,0 0 0,-21 21 15,0 0 1,0 0-16,-1 21 0,1-21 0,0 21 16,-21 21-16,21-20 0,21-1 15,-22 0-15,22 21 0,-21-21 0,21 1 16,0 20-16,0-21 0,0 0 15,0 0-15,21-21 0,1 22 0,-1-22 16,0 0-16,21 0 0,-21 0 16,22 0-16,-22 0 0,21 0 0,1 0 15,-22 0-15,21-22 16,-21 1-16,22 0 0,-22 0 0,0 0 16,0-22-16,0 22 0,0-21 15,-21-22-15,0 43 0,0 0 16,0 0-16,-21 21 15,0 0-15,0 0 16,0 21-16,21 0 0,-21 0 16,-1 1-16,1-1 0,21 21 0,-21-21 15,21 0-15,0 1 0,0-1 16,0 0-16,0 0 0,0 0 16,0 0-16,21 1 0,0-22 15,1 0-15,-1 0 0,0 0 0,21 0 16,-21 0-16,1 0 0,20 0 15,0-22-15,-21 22 0,22-21 0,-1-21 16,-21 21-16,22-22 0,-1 1 16,-21 0-16,21-22 0,-20 1 0,20-1 15,-21 1-15,21-1 0,-20 1 0,-1 20 16,0-20-16,-21 21 0,0-1 16,21 1-16,-21 21 0,0 0 0,0 42 31,0 0-31,0 0 0,-21 21 15,0 1-15,21-1 0,-21 0 16,-1 1-16,1 20 0,0-20 16,21-1-16,-21 21 0,0-20 15,21-1-15,-21 22 0,21-22 0,0-21 16,-22 21-16,22-20 0,0 20 16,0-21-16,0 0 0,0 0 15,22-21-15,-1 0 16,0 0-16,21 0 0,-21 0 0,22-21 15,-1 0-15,0 0 0,-20 0 16,20-22-16,0 22 0,-21-21 0,22 0 16</inkml:trace>
  <inkml:trace contextRef="#ctx0" brushRef="#br0" timeOffset="11243.92">23580 656 0,'0'0'0,"-22"0"0,1 0 15,0 0-15,42 0 16,0 0 0,22 0-16,-22 0 0,42 0 15,-20-21-15,-1 21 0,22 0 0,-22 0 16,0 0-16,1 0 0,-1 0 16,-21 0-16,21 0 0,-20 0 0,-1 0 15,-42 0 16,-1 0-31,-20 0 0</inkml:trace>
  <inkml:trace contextRef="#ctx0" brushRef="#br0" timeOffset="12667.99">1058 1947 0,'-21'0'0,"42"0"0,-63 0 0,42 22 0,-21-22 0,42 0 63,0 0-63,21 0 15,-20 0-15,41 0 0,-21 0 0,22 0 16,-1 0-16,1 0 0,-1 0 15,22 0-15,-21 0 0,20 0 0,1 0 16,-22 0-16,22 0 0,21 0 16,-21 0-16,20 0 0,1 0 0,0 0 15,0 0-15,0 0 0,0 0 16,-1 0-16,1 0 0,0 0 0,21 0 16,-21 0-16,21 0 15,0 21-15,0-21 0,21 0 0,-21 0 16,21 0-16,0 0 0,22 0 15,-22 21-15,21-21 0,1 0 0,-1 0 16,0 0-16,1 0 0,-1 0 16,0 0-16,1 0 0,20 0 0,-21 0 15,22 0-15,-1 0 0,1 0 0,-1 0 16,22 0-16,-21 0 0,20 0 16,-20 0-16,20-21 0,1 21 0,0 0 15,-22 0-15,22-21 16,0 21-16,-1 0 0,1 0 0,0-22 15,-1 22-15,1-21 0,21 21 16,-22 0-16,1 0 0,0-21 0,-1 21 16,22 0-16,-21 0 0,0 0 0,-1 0 15,1-21-15,0 21 0,-1 0 16,1 0-16,0 0 0,-1-21 0,1 21 16,0 0-16,-1 0 0,1 0 15,-22 0-15,22-21 0,0 21 0,-1 0 16,-20 0-16,-1 0 0,1 0 15,21 0-15,-22 0 0,-21 0 0,22 0 16,-22 0-16,22 0 0,-22 0 16,0 0-16,22 0 0,-43-22 15,21 22-15,1 0 0,-1 0 0,0 0 16,1 0-16,-1-21 0,-21 21 16,0 0-16,22 0 0,-22 0 0,0 0 15,21 0-15,-20-21 0,-1 21 16,0 0-16,0 0 0,0 0 0,0-21 15,22 21-15,-43 0 0,21 0 16,-21 0-16,21-21 0,-21 21 0,0 0 16,21 0-16,-21 0 0,0-21 15,-21 21-15,0 0 0,0-22 0,0 22 16,-22 0-16,22 0 16,-21-21-16,-1 21 0,-20 0 0,21 0 15,-22-21-15,-21 21 0,1 0 16,-1 0-16,-21 0 0,0-21 0,1 21 15,-1 0-15,0 0 16,-21-21 0</inkml:trace>
  <inkml:trace contextRef="#ctx0" brushRef="#br0" timeOffset="12800">22902 1715 0,'21'21'16,"-42"-21"15,0 0-15</inkml:trace>
  <inkml:trace contextRef="#ctx0" brushRef="#br0" timeOffset="13852.48">1968 4001 0,'0'0'0,"0"-22"0,0-62 32,0 63-32,0-1 0,0 1 0,0 0 0,0 0 15,0 0-15,0 0 16,0 42 15,-21 0-31,21 0 16,-21 21-16,21 22 0,0-1 15,0 1-15,-21 21 0,21-1 0,-21 1 16,21 0-16,-21 20 0,21-20 16,0 21-16,-22 21 0,22-21 0,-21 21 15,21-21-15,-21 21 0,21 0 16,0-22-16,0 22 0,-21 0 0,21 0 16,-21 0-16,21 0 0,-21 0 15,21 22-15,0-22 0,-22 0 0,1 21 16,0-21-16,0 21 15,0 0-15,0-21 0,-1 0 0,1 0 16,0 0-16,-21-21 0,42 0 16,-21 0-16,21-22 0,-22 1 0,22-22 15,0 1-15,0-22 0,0-21 0,0 1 16,0-1-16,0-42 16,0-1-16,0-20 0,0 0 15,0-43-15,0 22 0,0-22 16,0-21-16</inkml:trace>
  <inkml:trace contextRef="#ctx0" brushRef="#br0" timeOffset="15195.99">1863 3683 0,'0'0'0,"-22"0"0,1 0 15,0 0 1,0 0-1,21 21 1,21-21 0,0 0-16,22 0 0,-22 0 0,42 0 15,1 0-15,20 0 0,1 0 16,42 0-16,0-21 0,0 21 0,21-21 16,0 0-16,22 21 0,20-21 15,1 21-15,-22-22 0,43 22 0,-22-21 16,43 0-16,-21 21 0,-1-21 15,22 21-15,0-21 0,0 21 0,0-21 16,21 21-16,-21 0 16,-1-22-16,1 1 0,0 21 0,-21 0 15,-1 0-15,-20 0 0,-1 0 0,1 0 16,-22 0-16,-21 0 0,22 0 16,-22 0-16,-21 0 0,21 0 0,-21 0 15,-21 0-15,21 0 0,-42 0 16,-1 0-16,-20 0 0,-1 0 0,-20 0 15,-1 0-15,-21 0 0,0 0 16,0 0-16,-21 21 16,0 1-1,0-1-15,0 0 0,0 0 16,0 0-16,0 0 0,-21 1 16,21 20-16,-21-21 0,21 21 15,0-20-15,0 20 0,-21 0 0,21 1 16,-21 20-16,21-21 0,0 22 15,0-1-15,-21 1 0,21-1 0,-22 1 16,22-1-16,0 22 0,0-21 16,0 20-16,0 1 0,-21 0 0,21-1 15,-21 22-15,21-21 0,0-1 0,0 22 16,-21-21-16,21 21 0,-21-22 16,0 22-16,21 0 0,0-21 15,-22 21-15,1-22 0,21 1 0,-21 21 16,0-22-16,0 22 0,21-21 15,-21 0-15,-1-1 0,1 1 0,0-22 16,0 22-16,0-21 0,0-1 0,-1 22 16,1-22-16,-21 1 0,21-1 15,0 1-15,-22-1 0,22-20 0,-21-1 16,21 0-16,-1 1 0,-20-1 0,21 0 16,0-21-16,-22 1 0,1 20 15,21-21-15,0 0 0,0 0 16,-1-21-16,1 22 0,0-22 0,-21 0 15,21 0-15,-1 21 0,-20-21 16,0 0-16,-1 0 0,1 0 0,-21 0 16,-1 0-16,1 0 0,-1 0 15,1 0-15,-22 0 0,0 21 0,1-21 16,-1 0-16,0 0 0,-21 0 16,1 0-16,-1 0 0,-21 0 0,0 0 15,-21 0-15,-1 0 0,1 0 0,0 0 16,-42 0-16,20 0 0,1 0 15,-22 0-15,22 21 0,-21-21 0,-1 0 16,1 21-16,20 0 0,1-21 0,0 22 16,-1-1-16,1-21 0,-22 21 15,22 0-15,0 0 0,-22 0 0,1 1 16,-1-1-16,1 0 0,-1 0 16,1 0-16,-1 0 0,22 1 15,-22-1-15,22-21 0,21 21 16,0 0-16,21-21 0,0 0 0,21 0 15,21 0-15,-21 0 0,43 0 16,-1 0-16,22 0 0,0 0 0,21 0 16,-1 0-16,22-21 15,0 0-15,22 21 0,-1-21 0,21 21 16,-21-22-16,22-20 0,-22 21 16,21 0-16</inkml:trace>
  <inkml:trace contextRef="#ctx0" brushRef="#br0" timeOffset="16123.92">2963 2942 0,'21'0'15,"1"0"-15,-1 0 16,0-21-16,0 21 0,0-21 15,0 0-15,1 0 0,-1-1 16,0 1-16,0 0 0,-21 0 0,0 0 16,21 0-16,-21-1 15,-21 22-15,0 0 16,-21 0-16,20 0 0,-20 0 16,0 22-16,-1-1 0,1 0 0,0 0 15,-1 0-15,1 0 0,21 1 16,0-1-16,21 0 0,0 0 15,0 0-15,21 0 0,0-21 16,21 22-16,-20-1 0,20-21 16,0 21-16,-21-21 0,22 21 15,-1 0-15,0-21 0,1 21 0,-1 1 16,0-22-16,1 21 0,-22 0 16,0 0-16,-21 0 0,0 0 15,0 22-15,0-22 0,-42 0 0,21 0 16,-22 0-16,1 1 0,0-1 0,-1 0 15,1-21-15,0 0 0,-1 0 16,1 0-16,21 0 0,-22 0 0,22-21 16,0 0-16,0-1 0,0 1 15,0-21-15,-1 21 0,22-22 0,-21 22 16,21 0-16,0 0 0,0-21 16,0 20-16,21 1 0,1 21 15,20-21-15,-21 0 0,21 0 16,1 21-16,-1-21 0,0-1 0,1 22 15,-1 0-15,0 0 0</inkml:trace>
  <inkml:trace contextRef="#ctx0" brushRef="#br0" timeOffset="16470">3662 3154 0,'63'0'31,"-42"0"-31,1-21 0,-1 21 16,0-21-16,0-1 0,0 1 0,0 0 16,1 0-16,-1 0 0,-21 0 15,0-22-15,0 22 0,0 0 0,0 0 16,0 0-16,-21 21 16,-1 0-16,1 0 0,-21 21 15,21 0-15,-22 0 0,1 0 16,0 0-16,21 22 0,-22-1 0,22-21 15,-42 64-15,63-43 16,0 1-16,0-22 0,0 21 0,0-21 16,0 0-16,0 1 15,21-22-15,0 0 0,21 0 0,-21 0 16,22 0-16,-1 0 0,0-22 0,1 22 16,-1-42-16,0 21 0,1 0 15,-1-22-15,0 1 0,1 21 0</inkml:trace>
  <inkml:trace contextRef="#ctx0" brushRef="#br0" timeOffset="16707.99">4530 2350 0,'0'0'16,"-22"0"-16,1 0 0,0 0 16,-21 21-16,21 21 0,-1-21 0,-20 22 15,21-1-15,0 21 0,0-20 16,-1 20-16,1 1 0,0-22 0,0 22 15,0-22-15,21 21 0,0-20 0,-21-1 16,21 0-16,-22 1 0,22-22 16,0 42-16,0-41 0,0-1 15,0 0-15,0 0 0,22-21 16,-1 0-16,0 0 0,0-21 16,0 0-16,0 0 0,1-22 15</inkml:trace>
  <inkml:trace contextRef="#ctx0" brushRef="#br0" timeOffset="17072.87">4360 3027 0,'0'0'16,"0"21"-16,0 0 16,21-21-1,1 0 1,20 0-16,-21 0 0,21-21 0,1 21 15,-22-21-15,21 0 0,1 21 16,-22-21-16,21-1 0,-21 1 0,0 21 16,-21-21-16,0 0 0,0 0 15,-21 21 1,0 0-16,0 0 0,-21 0 0,20 0 16,-20 21-16,0 0 0,-1-21 15,22 21-15,-21 22 0,0-22 0,20 0 16,1 0-16,-21 21 0,42-20 15,-21-1-15,21 0 0,0 0 0,0 0 16,0 0-16,21 1 16,0-22-16,0 0 0,22 0 0,-22 0 15,21 0-15,0 0 0,22 0 16,-22-22-16,1 1 0,20 21 0,-21-21 16,22 0-16</inkml:trace>
  <inkml:trace contextRef="#ctx0" brushRef="#br0" timeOffset="17516">5186 2921 0,'0'0'0,"0"-21"0,-21 21 31,-1 21-15,1 0-16,21 0 0,0 1 16,-21-1-16,21 0 0,-21 0 15,21 0-15,0 0 0,0 1 16,0-1-16,-21 0 0,21 0 15,-21 0-15,-1 0 16,22 1 0,-21-22-16,21-22 15,0 1-15,0 0 16,0 0-16,0 0 16,0-22-16,21 22 0,1 0 0,-1 0 15,0-21-15,21 20 0,-21 1 16,22-21-16,-1 21 0,-21 0 0,22-1 15,-1 22-15,0-21 0,1 21 16,-1 0-16,-21 0 0,0 21 0,22-21 16,-22 22-16,-21-1 0,0 21 15,0-21-15,0 0 0,0 1 16,-21-1-16,-1 21 0,1-21 0,0 0 16,0 1-16,0-1 0,0 0 15,-1 0-15,22 0 0,-21-21 16,42 0-1,1 0-15,-1-21 16,0 0-16,0 21 0,0-21 0</inkml:trace>
  <inkml:trace contextRef="#ctx0" brushRef="#br0" timeOffset="17719.56">5990 2879 0,'-21'21'31,"0"0"-31,21 0 0,-21-21 0,-1 21 16,1 1-16,0-1 0,0 0 0,21 0 16,-21 0-16,21 0 0,-21 1 15,-1-1-15,22 0 16,22-42 15,-1 0-31,0-1 0</inkml:trace>
  <inkml:trace contextRef="#ctx0" brushRef="#br0" timeOffset="18063.97">6011 2540 0,'-21'0'0,"42"0"0,-63 0 16,21 0-16,0 21 0,-1 0 15,-20 1-15,21-1 0,0-21 0,21 21 16,0 0-16,0 0 0,0 0 15,21-21 1,0 0-16,0 0 0,22 0 16,-22 0-16,0 0 0,21 0 15,-21-21-15,1 0 0,-1 0 0,0 0 16,-21 0-16,0-1 16,0 1-16,0 0 0,0 0 0,0 0 15,-21 0-15,0 21 0,-1 0 16,1 0-16,0 0 0,0 0 0,-21 21 15,20 0-15,1 21 0,-21-21 16,21 1-16,0 20 0,-1-21 0,1 21 16,21-20-16,0-1 0,0 0 15,0 0-15,0 0 0,43 0 0,-22-21 16,0 0-16,0 0 0,21 0 16</inkml:trace>
  <inkml:trace contextRef="#ctx0" brushRef="#br0" timeOffset="18435.99">6477 2773 0,'-21'0'31,"0"21"-31,-1 0 0,1-21 0,0 21 16,0 1-16,21-1 0,-21 0 15,21 21-15,-21-21 0,-1 1 16,22-1-16,0 21 0,0-21 0,0 0 15,0 64 1,22-85-16,-1 0 0,0 0 16,21 0-16,-21 0 0,1 0 15,20 0-15,0-21 0,-21 0 0,22 0 16,-1-1-16,-21 1 0,22 0 16,-22 0-16,0-21 0,0 20 0,0-20 15,-21 21-15,21-21 0,-21 20 16,0 1-16,0 0 0,0 0 0,0 0 15,-21 21-15,0 0 0,0 0 0,0 0 16,0 21-16,21 0 16,0 0-16,0 0 15,0 1-15,21-22 16,0 0-16,0 0 0</inkml:trace>
  <inkml:trace contextRef="#ctx0" brushRef="#br0" timeOffset="19047.96">7239 2773 0,'0'0'16,"21"0"-16,-42 0 31,0 21-31,21 0 16,0 0-16,-21 1 0,21-1 16,0 21-16,0-21 0,0 0 15,0 1-15,0-1 0,-22 0 0,22 0 16,0 0-16,0 0 0,0 1 15,0-1-15,0 0 16,-21-21 0,21-21-1,0 0-15,0-1 0,0 1 16,0 0-16,0 0 0,0 0 16,21-22-16,1 22 0,-1 0 0,0-21 15,0 21-15,0-1 0,0-20 16,22 21-16,-22 21 0,0-21 15,21 21-15,1 0 0,-22 0 0,21 21 16,-21-21-16,22 21 0,-22 0 16,0 0-16,0 22 0,-21-22 0,0 0 15,21 0-15,-21 22 0,0-22 16,22 0-16,-22 0 0,0 0 0,0 0 16,0 1-16,-22-22 15,1 0-15,0 0 16,0 0-16,0 0 15,21-22-15,0 1 0,0 0 16,0 0-16,0 0 0,21 0 0,0-22 16,0 1-16,22 21 0,-1-22 15,0 1-15,22 0 0,-1-1 16,1 22-16,-22-21 0,22 42 0,-1 0 16,1 0-16,-22 0 0,0 0 15,-21 21-15,1 21 0,-1-20 0,-21 20 16,0-21-16,0 21 0,0 1 0,0-1 15,-21 0-15,-1-20 0,1 20 16,-21 0-16,21-21 0,-22 1 0,22 20 16,-21-21-16,21 0 0,-22 0 15,22-21-15,0 0 0,0 0 0</inkml:trace>
  <inkml:trace contextRef="#ctx0" brushRef="#br0" timeOffset="19924.91">18521 3683 0,'0'0'0,"-43"21"15,22 0 1,21 22-16,-21-22 16,21 21-16,-21 1 0,21 20 15,-21 1-15,21 20 0,0-20 0,-21 20 16,21 22-16,-22-21 0,1 21 15,21 0-15,-21-1 0,0 22 16,0 0-16,0-21 0,-1 21 0,1 0 16,0 21-16,0-21 0,0 22 0,-22-22 15,22 21-15,-21-21 0,21 21 16,-22-21-16,22 0 0,0 0 0,-42 106 16,41-149-16,1 22 0,0-21 15,0 0-15,21-22 0,0 1 16,-21-22-16,21 0 0,-21-21 15,21 1-15,0-1 0,0-42 16,0-1-16,0-20 0,21 0 16,0-22-16,0 1 0,0-1 15,0-20-15,22-22 0,-1 0 0,0-21 16</inkml:trace>
  <inkml:trace contextRef="#ctx0" brushRef="#br0" timeOffset="21068.24">18478 3831 0,'-21'-21'62,"42"21"-15,1 0-47,20 0 0,0-21 0,22 21 16,-22-21-16,43 21 0,-1-21 15,1 21-15,42-22 0,0 22 0,21-21 16,0 0-16,22 21 0,-1-21 16,0 0-16,22 21 0,-1-21 15,1-1-15,-1 22 0,1-21 0,-1 21 16,-20-21-16,-1 21 0,0 0 15,-20 0-15,-22-21 0,21 21 0,-21 0 16,0 0-16,-21 0 0,-1 0 16,1 0-16,-21 0 0,0 0 15,-22 0-15,1 0 0,-1 0 0,-21 0 16,1 0-16,-1 0 0,0 0 16,-20 0-16,-1 0 0,0 0 15,0 0-15,0 0 0,0 0 16,1 0-1,-22 21-15,0 0 0,0 0 16,0 1-16,0-1 0,0 0 16,0 0-16,0 0 0,0 0 15,0 22-15,0-1 0,0-21 0,0 43 16,0-22-16,0 22 0,0-1 16,0 22-16,0-22 0,0 1 15,0 20-15,0 1 0,0-21 16,0 20-16,-22 1 0,22 0 0,-21-1 15,21 1-15,-21 0 0,21-1 16,-21 1-16,21 0 0,0-1 0,0-20 16,-21 20-16,21 1 0,-21 21 0,21-21 15,-22-22-15,22 22 0,0-1 16,0-20-16,-21 21 0,0-1 0,0-20 16,21 20-16,-21-20 0,0 21 15,-1-22-15,22 22 0,-21-22 0,0 1 16,0-1-16,21-20 0,-21 20 15,21 1-15,-21-1 0,21-21 0,0 22 16,-22-1-16,22-20 0,-21-1 16,0 22-16,21-22 0,-21 0 0,0-21 15,0 22-15,-1-22 0,-20 0 0,21 21 16,-21-20-16,-1-1 0,1-21 16,0 21-16,-1 0 0,1-21 0,-43 21 15,43-21-15,0 21 0,20-21 16,-62 22-16,41-22 0,-20 0 15,21 0-15,-22 21 0,1-21 16,-1 0-16,-21 0 0,-20 0 0,20 0 16,-42 0-16,0 0 0,0 0 15,-21 0-15,-22 0 0,1 0 16,0 0-16,-1 0 0,1 0 0,0 0 16,-1 0-16,1 0 0,21 0 0,0 0 15,21 0-15,0 0 0,0 0 0,0 0 16,0 0-16,0 0 0,0 0 15,21 0-15,0 0 0,21 0 0,1-21 16,20-1-16,22 22 0,0-21 0,20 21 16,1-21-16,21 0 0,0 0 15,0-22-15,0 1 0,21 21 0,1-43 16,-1 1-16,21-1 0,0 1 16,22-22-16</inkml:trace>
  <inkml:trace contextRef="#ctx0" brushRef="#br0" timeOffset="21569.95">19240 4339 0,'0'0'0,"0"-42"0,0 21 0,0-22 16,0 1-16,0 0 0,0-1 16,0 22-16,22-21 0,-1 0 0,0 20 15,0 1-15,0 0 0,-21 0 16,21 0-16,1 0 0,-1 21 0,0-22 16,-21 1-16,21 21 15,0-21-15,-21 42 31,0 0-31,0 1 0,-21 41 0,0 1 16,0 20-16,-22 22 0,1-21 16,0 42-16,-1 0 0,1 21 15,0 0-15,-22 0 0,22 22 0,0-1 16,-1 0-16,1 1 0,21-1 16,-22 21-16,1-20 0,0 20 0,-1-20 15,1 20-15,0-21 0,21 1 16,-22-22-16,22 0 0,0 0 15,-21-21-15,20-21 0,1 0 0,0 84 16,21-126-16,0-22 0,0 1 0,0-1 16,21-63-1,0 0-15,1-22 0,20-20 0,0-1 16,1-20-16,-1-22 0,0 0 0,1-21 16</inkml:trace>
  <inkml:trace contextRef="#ctx0" brushRef="#br0" timeOffset="21947.97">20764 3937 0,'0'0'0,"0"-63"0,0 20 0,0 22 15,0 0-15,0 0 0,0 0 16,0-1-16,0 44 15,-21-1-15,0 0 0,0 21 16,-21 22-16,20 20 0,-20 1 0,21 21 16,-21 0-16,-1 21 0,1 21 15,0 0-15,20 0 0,-20 0 0,21 1 16,-21 20-16,20 0 0,-41 128 16,42-149-16,0 0 0,-1 127 15,1-127-15,0-21 16,0-21-16,0 0 0,0 0 0,-22 0 15,22-22-15,0 1 0,0-22 0,21-20 16,0 41-16,0-62 16,0-1-16,21-42 15,0-22-15,21 1 0,1 0 16,-1-22-16,0-21 0,1 22 16,20-43-16,1 0 0</inkml:trace>
  <inkml:trace contextRef="#ctx0" brushRef="#br0" timeOffset="22320.07">21929 3789 0,'0'0'0,"0"-21"0,0 0 0,-22 21 15,1 0-15,0 21 16,0 0-16,0 42 0,0-20 15,-1 41-15,1 22 0,0-21 0,-21 42 16,21-21-16,-22 21 0,22 21 0,0-21 16,-21 21-16,20-21 0,1 21 15,0 0-15,0 1 0,0-22 0,0 21 16,-1-21-16,1 0 0,21 0 16,-21 0-16,21 0 0,-21-21 0,0-1 15,0-20-15,21 0 0,-22-1 16,1 1-16,0-21 0,0-1 15,21 1-15,0-22 0,0-21 0,0 21 16,0-20-16,0-44 16,21-20-1,21 0-15,-20-1 0,20 1 0,0-21 16,1-1-16,-1-21 0,21-20 16,-20-1-16</inkml:trace>
  <inkml:trace contextRef="#ctx0" brushRef="#br0" timeOffset="22672.49">22521 3937 0,'0'0'0,"0"-42"0,0 21 16,0-1-16,-21 22 15,21 22-15,-21 20 16,21-21-16,-21 43 0,0 20 0,-1-20 15,22 42-15,-21-1 0,0 1 16,21 21-16,-21 0 0,0 21 0,0-21 16,-1 22-16,22-1 0,-21 21 15,0-21-15,0-21 0,0 21 0,0 1 16,-1-22-16,1 0 0,0 0 16,0 0-16,-21-22 0,-1-20 15,22 0-15,-21-1 0,-1 1 0,22-21 16,-21-1-16,21 1 0,0-22 0,-1 0 15,1-21-15,21 22 0,-21-43 16,21 21-16,0-42 16,0 0-16,21-1 0,0-20 15,1 0-15,-22-1 0,21-20 0</inkml:trace>
  <inkml:trace contextRef="#ctx0" brushRef="#br0" timeOffset="23127.96">19262 4678 0,'-85'0'0,"170"0"0,-234 0 0,86 0 16,-1 0-16,1 21 0,21-21 0,-22 0 15,43 21-15,-21-21 0,20 21 16,-20-21-16,21 22 0,0-22 16,0 21-16,42-21 31,0 0-31,21 0 0,22 0 16,-1-21-16,22 21 0,21-22 0,42 1 15,0 0-15,21 0 0,22 0 16,-1 0-16,43-1 0,-21 1 15,21 0-15,0 0 0,-1 0 0,1 0 16,0 21-16,-21 0 0,190 0 16,-212 0-16,-20 0 0,-43 0 15,0 0-15,-21 0 0,-22 0 0,-41 0 16,-1 0-16,0 0 0,-21 0 16,-21 21-16,-21 0 15,-21-21-15,0 0 0,-1 21 0,-20-21 16,-1 0-16,-20 21 0,-1-21 15,0 0-15,1 21 0,-1-21 0,-21 0 16</inkml:trace>
  <inkml:trace contextRef="#ctx0" brushRef="#br0" timeOffset="23491.99">18605 5821 0,'0'0'0,"-21"21"0,0-21 16,21 21-16,21-21 15,22 0-15,-22 0 16,42 0-16,1-21 0,-1 21 0,22-21 16,21 0-16,21 21 0,169-43 15,-127 22-15,1 21 0,41-21 16,1 21-16,21 0 0,0 0 15,0 0-15,-1 0 0,-20 0 0,0 0 16,-1 0-16,-20 0 0,-22 0 16,1 21-16,-22-21 0,-42 0 15,-1 0-15,-20 0 0,-21 0 0,-1 21 16,-21-21-16,-20 0 0,-1 0 16,-64 0-1,1 0-15,0 0 0,-22 0 16,-20 0-16,-1 0 0,0 0 0,-21 0 15,1 0-15</inkml:trace>
  <inkml:trace contextRef="#ctx0" brushRef="#br0" timeOffset="23840.46">18690 6646 0,'-42'43'15,"84"-86"-15,-105 107 0,41-43 0,22 0 0,0 0 16,0 1-16,22-1 0,-1-21 16,21 21-16,0-21 0,22 0 0,-1 0 15,22 0-15,42 0 0,-21 0 0,42 0 16,0 0-16,22 0 0,-1 0 16,21 0-16,1 0 0,-1 0 0,-20 0 15,20 0-15,-42 0 0,22 0 16,-22 0-16,0 0 0,-21 0 15,-21 0-15,0 0 0,-22 0 0,1 0 16,-21 0-16,-22 0 0,0 0 16,-21-21-16,1 21 0,-1 0 0,-42 0 31,-1 0-31,-20 0 16,0 0-16,-1 0 0,-20 0 0,-1 0 15,1 0-15,-22 0 0</inkml:trace>
  <inkml:trace contextRef="#ctx0" brushRef="#br0" timeOffset="25191.95">3048 8678 0,'0'0'0,"-21"-21"0,21 0 0,0 0 16,-21 0-16,21 0 0,-22-1 16,1 1-16,21 0 0,0 0 15,-21 21 1,0 21 0,21 21-16,-21-20 0,21 20 15,-21 0-15,-1 22 16,22-1-16,-21 1 0,0-1 0,21 1 15,-21-1-15,21 1 0,0-22 16,-21 0-16,21 1 0,-21 20 16,21-20-16,0-22 15,21-42 17,-21-1-32,21 1 0,0-21 0,0 0 15,0-1-15,1 1 0,-1-22 16,0 1-16,21-1 0,-21 1 0,1-1 15,20 22-15,-21 0 0,0 21 16,0-1-16,1 1 0,-1 21 0,0 0 16,-21 21-16,21 1 15,0 20-15,-21 0 0,21 1 16,-21 20-16,22-21 0,-1 1 0,-21 20 16,21-20-16,0-1 0,0 0 15,0 1-15,1-22 0,20 0 0,-21 0 16,0 0-16,0 0 0,22-21 15,-22 0-15,0 0 0,21 0 0,-20-21 16,20 0-16,0 0 0,-21 0 16,22-22-16,-1 22 0,-21-42 15,22 20-15,-22-20 0,0-1 0,0 1 0,0-1 16,-21 1-16,0-1 0,0 1 16,0 21-16,0-22 0,-21 43 15,0-21-15,0 20 0,0 1 16,-22 21-16,22 0 0,0 0 0,-21 0 15,20 21-15,-20 1 0,21-1 16,0 0-16,0 0 0,21 0 0,0 22 16,0-22-16,0 0 0,0 0 0,0 21 15,42-20-15,-21-1 0,0 0 16,0 0-16,1 0 0,20 0 0,-21-21 16</inkml:trace>
  <inkml:trace contextRef="#ctx0" brushRef="#br0" timeOffset="25532.17">4085 9081 0,'0'0'0,"0"42"16,0-21-16,21-21 31,0 0-31,1-21 0,-1 0 16,-21 0-16,42-1 0,-21 1 15,0 0-15,1 0 0,-1-21 0,0 20 16,0-20-16,0 21 0,-21 0 15,0 0-15,0-1 0,0 1 0,-21 21 16,0 0-16,0 0 16,0 0-16,-1 21 0,-20 1 15,21 20-15,0-21 0,0 21 0,-1 1 16,1-1-16,0 0 0,0-20 16,21 20-16,0 0 0,0-21 15,0 22-15,0-22 0,0 0 0,0 0 16,0 0-16,21 1 0,21-22 15,-20 0-15,-1 0 0,21 0 16,0-22-16,1 22 0,-1-21 16,0-21-16,22 21 0,-1-22 0</inkml:trace>
  <inkml:trace contextRef="#ctx0" brushRef="#br0" timeOffset="26007.99">5080 8488 0,'0'0'0,"0"-21"0,0 0 0,-21 21 15,0 0-15,-1 0 0,1 0 16,0 21-16,0 0 16,0 21-16,0-21 0,21 22 0,-22-1 15,22 0-15,-21 1 0,0 20 0,21-20 16,0 20-16,0-21 0,-21 22 16,21-22-16,-21 22 0,21-22 0,-21-21 15,21 22-15,0-22 0,0 21 16,0-21-16,0 0 15,-22-21-15,22-21 32,0 0-32,0 0 0,0 0 0,22 0 15,-22-22-15,21 1 0,0 21 16,0-22-16,0 1 0,0 21 0,22-21 16,-22-1-16,21 22 0,1 0 0,-22 0 15,21 0-15,0-1 0,1 22 16,-22 0-16,21 0 0,1 22 0,-22-1 15,0 0-15,0 0 16,-21 0-16,0 22 0,0-22 0,0 21 16,-21 0-16,0-20 0,-22 20 0,22 0 0,-21-21 15,0 22-15,-1-22 16,1 0-16,0 0 0,-1 0 0,1-21 16,21 0-16,-22 22 0,22-22 0,0 0 15,0 0-15,0 0 16,21-22-16,0 1 0,21 0 15,21 0-15,-21 0 0,22 0 16,-22-1-16</inkml:trace>
  <inkml:trace contextRef="#ctx0" brushRef="#br0" timeOffset="26493.9">6667 8424 0,'0'0'0,"-21"0"16,0 22-16,0-1 0,0 0 15,0 0-15,-1 0 0,1 22 0,0-22 16,0 21-16,-21 22 0,20-22 0,1 0 16,0 22-16,0-22 0,0 22 15,0-22-15,-22 0 0,22 1 16,0-1-16,0 0 0,21-21 0,0 1 15,-21-1-15,21-42 32,21 21-32,-21-43 0,21 22 15,0-21-15,-21-1 0,21 1 0,0 0 16,1-22-16,-1 1 0,0-1 0,0 22 16,0-22-16,0 22 0,22-21 15,-22 20-15,0 1 0,0 21 0,22 0 16,-22-1-16,0 22 0,0 0 0,0 0 15,-21 22-15,21 20 16,-21-21-16,22 21 0,-22-20 0,0 41 0,0-21 16,0 1-16,0-1 15,0 22-15,0-22 0,-22 0 0,1 1 16,21-1-16,-21 0 0,0 1 0,21-22 16,0 0-16,0 0 0,0 0 15,-21 0-15,0-21 0,-1 0 16,1 0-16,0 0 15,0-21-15</inkml:trace>
  <inkml:trace contextRef="#ctx0" brushRef="#br0" timeOffset="26900.42">6032 9059 0,'0'22'0,"0"-44"0,22 44 15,20-22 1,-21 0-16,21-22 0,-20 1 0,41 21 15,-21-21-15,22 0 0,-1 0 16,22 0-16,-21-1 0,20-20 0,1 21 16,0 0-16,-22-22 0,1 22 0,-1 0 15,-21 0-15,1 0 0,-1 0 16,-21-1-16,0 22 0,-21-21 0,-21 21 31,0 0-31,0 0 16,0 21-16,0 1 0,-1-1 15,22 0-15,0 0 0,-21 21 0,21 1 16,0-1-16,-21 0 0,21 1 16,0 20-16,-21-20 0,21 20 0,-21-21 15,0 22-15,21-1 0,-22-20 0,1 20 16,0 1-16,0-1 0,0 1 16,21-22-16,-21 22 0,-1-22 0,1 0 15,21-21-15,0 22 0,0-22 0,0 0 16,-21-21-16,21-21 15,0 0-15,21 0 16,-21-1-16,0-20 0,21 0 0,-21-22 16,22 22-16</inkml:trace>
  <inkml:trace contextRef="#ctx0" brushRef="#br0" timeOffset="27163.98">6943 8996 0,'0'0'0,"127"-169"31,-85 147-31,-21 1 0,21 0 0,1 0 16,-22 21-16,21 0 0,-21 0 16,22 0-16,-22 0 0,0 0 0,0 21 15,0 0-15,-21 0 0,0 1 16,0-1-16,0 21 0,-21-21 0,0 0 16,-21 22-16,-1-22 0,1 0 15,0 21-15,-1-20 0,-20-1 16,21 0-16,-22 0 0,22-21 0,21 21 15,-22-21-15,22 0 0,0 0 0,42-21 32,21 21-32,-20-21 0,20 0 15,0 0-15</inkml:trace>
  <inkml:trace contextRef="#ctx0" brushRef="#br0" timeOffset="27443.97">7641 8700 0,'-42'-22'32,"21"22"-32,-1 0 0,1 22 0,21 20 15,0-21-15,-21 21 0,0 1 0,21-1 16,-21 0-16,21 22 0,-21-22 16,-1 22-16,22-1 0,-21-20 0,0 20 15,0 1-15,0-1 0,0 1 0,-1 20 16,1-20-16,0-1 0,0 1 15,0-1-15,21-20 0,0-1 16,0 0-16,-21 1 0,21-22 0,0 0 16,21-21-1,0-21-15,0 0 0,-21-1 16,21-20-16,0 0 0,1-1 0,-1-20 16,-21 21-16</inkml:trace>
  <inkml:trace contextRef="#ctx0" brushRef="#br0" timeOffset="27768.92">7451 8975 0,'0'0'16,"0"-43"-16,0 22 0,0-21 0,21 0 16,0 20-16,0-20 0,0 21 0,0 0 15,1 0-15,20-1 0,0 1 0,1 21 16,-22-21-16,21 21 0,0 0 16,1 0-16,-1 0 0,-21 0 15,22 21-15,-22 0 0,0 1 0,-21 20 16,0-21-16,0 21 0,0-20 15,0 20-15,-42 0 0,20-21 0,-20 22 16,0-22-16,-1 21 0,1-21 0,0 1 16,-1-1-16,1 0 0,0 0 15,21-21-15,-1 0 0,1 21 0,0-21 16,42 0 0,22 0-1,-22 0-15,21-21 0,0 0 0,1 21 16,-1-21-16,0 0 15,22-1-15,-22 1 0,1-21 0,20 21 16,-21-22-16,1 1 0,20 21 0,-20-21 16</inkml:trace>
  <inkml:trace contextRef="#ctx0" brushRef="#br0" timeOffset="28184.04">8445 8403 0,'0'0'16,"0"-42"-16,0 21 0,0 0 0,-21 21 31,21 21-31,-21 0 15,21 0-15,0 21 0,-21 1 0,21-22 16,-21 21-16,21 1 0,-21-1 0,21 0 16,0 1-16,0-1 15,0 0-15,-22 1 0,22-1 0,0 0 16,0-21-16,0 1 0,0 20 0,0-21 16,22 0-16,-1-21 15,0 0-15,0 0 0,0 0 16,0-21-16,1 0 0,-1 0 0,21 0 15,-21-1-15,0-20 0,1 21 16,20-21-16,-21-1 0,0 22 0,0-21 16,-21 21-16,22-1 0,-1 1 15,-21 42 17,-21 1-32,-1-1 0,22 0 15,-21 0-15,21 21 0,0-20 16,-21-1-16,21 0 0,0 0 0,-21 0 15,21 0-15,0 1 0,0-1 16,21-21 0,0-21-1,0-1-15,1 1 0,-1-21 16,-21 21-16,21 0 0</inkml:trace>
  <inkml:trace contextRef="#ctx0" brushRef="#br0" timeOffset="28327.26">8848 8467 0,'0'0'0,"-43"-43"15,22 43 1,0 0-16,0 0 16,21 22-1,0-1-15,0 0 16,21-21-16,0 21 16,0-21-16</inkml:trace>
  <inkml:trace contextRef="#ctx0" brushRef="#br0" timeOffset="28595.56">9271 8467 0,'0'0'0,"-21"0"32,0 0-32,-1 0 0,1 0 0,0 0 15,0 21-15,0 0 0,0 0 0,-22 0 16,22 22-16,0-22 0,0 21 15,0-21-15,-1 22 0,1-1 0,21 0 16,0 1-16,0-1 0,0-21 0,0 22 16,0-22-16,21 42 15,1-63-15,-1 21 0,21 1 0,-21-22 16,22 0-16,-1 0 0,0 0 16,1 0-16,-1-22 0,21 1 0,-20 0 15,-1 0-15,0 0 0,22 0 16</inkml:trace>
  <inkml:trace contextRef="#ctx0" brushRef="#br0" timeOffset="30179.62">9991 8573 0,'0'0'0,"0"-22"0,0 1 0,0 0 15,0 0-15,-22 21 0,1-21 16,0 21-16,0-21 0,0 21 16,-22 0-16,22 0 0,0 0 0,0 21 15,-21 0-15,20 0 0,-20 0 0,21 0 16,0 1-16,0-1 0,-1 0 15,1 21-15,0-21 0,21 22 0,0-22 16,0 21-16,0-21 0,0 22 16,0-22-16,0 0 0,0 0 15,0 0-15,21-21 0,0 0 16,1 0-16,-1 0 0,0 0 0,21-21 16,-21 21-16,22-21 0,-22 0 0,21-21 15,1 20-15,-22-20 0,21 21 16,-21-21-16,0 20 0,1-20 15,-1 21-15,0-21 0,-21 20 0,0 1 0,0 0 16,-21 21 15,0 21-31,-1 0 0,1 1 0,21-1 16,-21 0-16,0 0 0,21 21 16,-21-20-16,21-1 0,0 21 15,0-21-15,0 22 0,0-22 0,0 0 16,0 0-16,21 0 0,0-21 0,0 21 15,0-21-15,22 0 0,-22 0 0,0 0 16,21 0-16,-20 0 0,20-21 0,-21 0 16,21 0-16,1 0 0,-22-22 15,0 1-15,21 0 0,-20-1 0,-1 1 16,0-21-16,0 20 0,0-20 16,0-1-16,1-20 0,-1 20 15,0 1-15,0-1 0,0 22 0,-21-22 16,0 43-16,0-21 0,0 21 0,-21 21 31,0 21-31,0 0 0,0 21 0,-1 1 16,1 20-16,21-21 0,-21 22 15,0-22-15,0 22 0,21-22 0,0 0 16,0 22-16,0-22 0,0 1 16,0-1-16,0-21 0,0 21 0,0 1 15,0-22-15,0 21 0,0-21 0,0 1 16,21-1-16,0-21 0,0 0 15,0 0-15,1 0 0,-1 0 16,21 0-16,0-21 0,22-1 16,-22 1-16,1 0 0,-22 0 0,21-21 15,0 20-15,-20 1 0,20 0 16,-21-21-16,0 21 0,0-1 0,1 22 16,-22-21-16,0 0 0,-22 42 31,1 0-31,0 1 15,21-1-15,-21 0 0,0 0 0,21 0 16,0 22-16,0-22 16,0 21-16,0-21 0,0 0 0,0 1 15,0-1-15,0 0 0,0 0 0,0 0 16,21 0-16,0-21 0,21 0 16,1 0-16,-1 0 0,0 0 0,1 0 15,20-21-15,-20 21 0,-1-21 0,0 0 16,1 0-16,-1 0 0,-21-22 15,21 22-15,-20 0 0,20 0 16,-21-22-16,0 1 0,-21 0 16,0 21-1,-21 42 1,0 0-16,21 0 0,-21 0 16,0 0-16,-1 1 0,22 20 15,0-21-15,0 0 0,0 22 16,-21-22-16,21 0 0,0 0 0,0 0 15,0 0-15,21-21 16,1 0-16,-1 0 0,0 0 16,0 0-16,0 0 0,0-21 0,1 0 15,-1 0-15,-21 0 0,0 0 16,0-1-16,0 1 0,0 0 0,0-21 16,0 21-16,0-1 0,0 1 0,-21 0 15,-1 0-15,22 0 0,-21 21 16,0 0-16,0-21 0,0 21 15,21-22 1,21 22-16,0 0 16,0-21-16,0 21 0,22 0 15,-1 0-15,0 0 0,1-21 0,-1 21 16,0 0-16,1 0 0,-1 0 0,0 0 16,1 21-16,-1-21 0,-21 21 15,0 1-15,-21-1 0,0 0 16,0 0-16,0 0 0,0 0 0,0 1 15,-21-1-15,21 0 0,-21 0 16,0 0-16,0 0 0,0 1 0,-1-22 16,1 21-16,0 0 0,0 0 15,0 0 1,0-21-16,21-21 16,0 0-1,0 0-15,0-22 16,0 22-16,21 0 0,0-21 0,0 21 15,21-22-15,1 1 0,-22 0 0,42 20 16,-20-20-16,-1 0 16,22 21-16,-22-22 0,0 22 0,43 0 15,-43 21-15,-21 0 0,22 21 16,-22 0-16,-21 22 0,0-22 16,0 0-16,0 21 0,0-21 15,0 22-15,-21-22 0,21 21 0,-21-21 16,-1 1-16,1-1 0,0 0 15,21 0-15,-21 0 0,21 0 0,-21-21 16,21 22-16,-21-22 16,21-22-1,0 1-15,0 0 0,0-21 16,0 21-16</inkml:trace>
  <inkml:trace contextRef="#ctx0" brushRef="#br0" timeOffset="30367.51">12086 8001 0,'0'0'0,"-42"0"0,-1 0 0,22 0 0,-21 0 15,21 0-15,0 0 0,-1 0 0,1 0 16,0 0-16,0 0 0,0 0 47,0 0-32,-1 0-15</inkml:trace>
  <inkml:trace contextRef="#ctx0" brushRef="#br0" timeOffset="30539.42">10372 8340 0,'-22'21'0,"44"-42"0,-86 42 0,85-21 16,0 0-1,1 0-15,20 0 0,-21 0 0,21 0 16,22 0-16,-22-21 0,22 0 16,-1 21-16,1-22 0,-22 1 0,22 0 15,-22 0-15</inkml:trace>
  <inkml:trace contextRef="#ctx0" brushRef="#br0" timeOffset="31716.37">19854 2434 0,'-42'21'15,"63"-21"17,0 0-17,0 0-15,22 0 0,-22-21 0,21 0 16,1 0-16,-1 0 0,0 0 15,-21 21-15,22-22 0,-1 1 0,-21 21 16,0-21-16,-21 0 16,-21 21-1,-21-21-15,0 21 0,-1 0 16,1 0-16,-22 0 0,22 0 0,-21 21 16,20 0-16,-63 21 0,43-20 15,21 20-15,-1 0 0,22-21 16,-21 22-16,21-1 0,21 0 15,0 1-15,0-1 0,0-21 0,21 22 16,0-22-16,21 0 0,-21-21 16,22 21-16,-1-21 0,0 0 0,1 0 15,20 0-15,-20 0 0,-1 0 0,-21-21 16,21 21-16,-20 0 16,-1 0-16,-42 0 15,-1 0-15,-20 0 16,21 0-16,-43 21 0,22 0 0,0-21 15,-22 21-15,22 1 0,-22-1 16,22 21-16,21-21 0,-21 0 0,20 1 16,1-1-16,21 0 0,0 0 15,0 0-15,0 0 0,21 1 0,1-1 16,-1-21-16,21 0 0,0 0 16,1 0-16,-1 0 0,22 0 0,-22-21 15,0 21-15,22-22 0</inkml:trace>
  <inkml:trace contextRef="#ctx0" brushRef="#br0" timeOffset="32231.31">20235 2921 0,'0'-21'0,"0"42"0,0-63 15,-21 21 1,21-1-16,-21 22 0,21-21 0,0 0 16,0 0-16,0 0 15,21 21-15,0-21 0,0 21 0,1 0 16,-1 0-16,21 0 0,-21 0 15,22 0-15,-22 21 0,0 0 0,0 0 16,0 0-16,-21 22 0,0-22 16,0 21-16,0-21 0,-21 22 15,0-22-15,0 0 0,-22 21 0,22-21 16,0 1-16,0-1 0,0 0 16,0 0-16,-1-21 0,1 21 15,21-42 1,0 0-16,21 0 15,1 0-15,20-1 0,-21 1 16,21 0-16,1-21 0,-1 21 0,0-22 16,-20 22-16,20-21 0,0 21 15,1-22-15,-22 22 0,42-42 16,-42 63-16,-21-22 0,0 1 16,-21 21-1,0 0-15,0 21 16,0 1-16,-22 20 0,22-21 15,0 0-15,0 22 0,0-22 0,0 21 16,-1 0-16,1-20 0,21-1 16,0 21-16,-21-21 0,21 0 0,0 22 15,0-22-15,0 0 0,21-21 16,0 21-16,1-21 0,-1 0 0,21 0 16,-21 0-16,22 0 0,-1 0 15,-21 0-15,21 0 0,1-21 16,-1 0-16,0 0 0,1 0 0</inkml:trace>
  <inkml:trace contextRef="#ctx0" brushRef="#br0" timeOffset="32468.17">21336 2731 0,'0'0'0,"0"-22"0,-21 1 32,0 21-32,-1 0 0,-20 0 15,21 0-15,0 0 0,0 21 16,-1 22-16,-20-22 0,21 0 0,21 21 15,-21-20-15,0 20 0,21-21 16,-22 0-16,22 22 0,0-22 16,0 0-16,0 0 0,0 0 0,0 0 15,22 1-15,-1-22 16,0 0-16,0 0 0,21 0 0,-20 0 16,20 0-16,0 0 0,1-22 15,-22 22-15,21-21 0,0 0 0</inkml:trace>
  <inkml:trace contextRef="#ctx0" brushRef="#br0" timeOffset="33107.8">21675 2836 0,'-22'0'16,"44"0"-16,-86 22 0,43-22 0,0 21 16,0-21-16,-1 21 15,44-21 1,20 0-1,-21 0-15,21 0 0,-20 0 16,20-21-16,0 0 0,1-1 0,-22 22 16,21-21-16,-21 0 0,22 0 15,-22 0-15,0 0 0,-21-1 0,0 1 16,21 21-16,-21-21 0,0 0 16,-21 21-16,0 0 15,0 0-15,-1 0 0,-20 21 0,21 0 16,-21 0-16,20 1 15,-20-1-15,21 0 0,-21 21 0,20-21 16,1 22-16,0-22 0,0 0 16,21 21-16,-21-20 0,21-1 0,0 0 15,0 0-15,0 0 0,21-21 0,0 21 16,0-21-16,22 0 0,-22 0 16,21 0-16,0 0 0,1 0 0,-1 0 15,0-21-15,22 0 0,21-21 16,-22 21-16,-21-1 15,1-20-15,20 21 0,-20-21 0,-1-1 16,0 1-16,1 0 0,-22-22 0,21 22 16,-21-22-16,0 1 0,1 20 15,-1 1-15,0 0 0,-21 21 16,21-22-16,-21 22 0,-21 21 31,-21 0-31,20 21 0,1 22 0,0-22 16,-21 21-16,21 22 0,-1-22 15,1 21-15,0-20 0,0-1 0,21 22 16,0-22-16,-21-21 0,21 21 16,0-20-16,0 20 0,0 0 15,0-21-15,21 1 16,0-22-16,0 0 0,22 0 16,-22 0-16,0 0 0,0 0 15,0 0-15,22-22 0,-22 22 16,0-21-16,0 0 0</inkml:trace>
  <inkml:trace contextRef="#ctx0" brushRef="#br0" timeOffset="33307.69">22627 2900 0,'-21'0'16,"42"0"-16,-63 21 15,21-21 63</inkml:trace>
  <inkml:trace contextRef="#ctx0" brushRef="#br0" timeOffset="34372.08">18267 8784 0,'-21'0'16,"-1"0"-16,22-21 31,22 0-31,-1 0 15,0 0-15,21-1 0,-21 22 0,1-21 16,20 0-16,-21 0 0,0 21 16,-21-21-16,0 0 0,0-1 15,-21 22 1,0 0-16,-21 0 0,-1 0 16,22 0-16,-42 0 0,20 0 0,1 22 15,0-22-15,-1 21 0,22-21 16,-21 21-16,21 0 0,-1-21 0,22 21 15,0 0-15,0 1 0,0 20 16,0-21-16,22 21 0,-1-20 0,21 20 16,-21 0-16,43-21 0,-22 22 0,0-1 15,1 0-15,20-20 0,-20 20 16,-22 0-16,0-21 0,0 1 0,-21 20 16,0-21-16,-21 0 0,-21 0 15,-1 1-15,-20-1 0,-1-21 0,1 21 16,-22-21-16,-42 0 15,64 0-15,-1 0 0,1 0 16,-1 0-16,22-21 0,-43-22 16,64 22-16,0 0 0,0-21 15,21-1-15,0 1 0,0 0 0,0-1 16,0 1-16,21 0 0,21-1 0,0 1 16,-20 0-16,20 21 0,21-22 15,-20 1-15,20 21 0,22 0 0,-22-22 16,22 22-16,0-21 0,21 21 15,-22-1-15,1 1 0</inkml:trace>
  <inkml:trace contextRef="#ctx0" brushRef="#br0" timeOffset="34546.98">18796 8424 0,'0'0'0,"0"22"0,-21 41 16,0-21 0,-1-20-16,-20 62 0,42-41 15,-21 20-15,0-21 0,0 22 0,-1-22 16,1 22-16,21-22 0,-21 0 15,0 1-15,21-22 0,-21 21 16,21-21-16,0 1 0,0-1 0,0 0 16,21-21-1,0 0-15,-21-21 0</inkml:trace>
  <inkml:trace contextRef="#ctx0" brushRef="#br0" timeOffset="34726.87">18288 8954 0,'0'0'0,"-42"0"16,63 0-1,0 0-15,21 0 16,-21 0-16,22 0 0,-1 0 0,0-22 16,1 1-16,20 21 0,-20-21 15,20 21-15,-21-21 0,1 21 0,-1 0 16,0 0-16</inkml:trace>
  <inkml:trace contextRef="#ctx0" brushRef="#br0" timeOffset="36043.12">19113 8996 0,'22'0'31,"-1"-21"-15,0 0-16,0-1 0,0 22 0,-21-21 15,0 0-15,0 0 0,0 0 16,0 0-16,0-1 0,0 1 0,-21 0 16,0 21-16,-21 0 0,20 0 15,-20 0-15,21 0 0,-21 0 16,20 21-16,1 0 0,-21 1 0,21 20 16,0-21-16,-22 21 0,22 1 15,0-1-15,0-21 0,0 22 0,-1-1 16,22-21-16,0 21 0,0-20 15,0-1-15,0 0 0,0 0 16,22-21-16,-1 0 0,21 21 0,-21-21 16,0 0-16,1 0 0,20 0 0,-21-21 15,21 0-15,1 21 0,-22-21 16,21 0-16,1-22 0,-1 22 0,-21 0 16,21-21-16,1 20 0,-22-20 15,0 0-15,0-1 0,0 1 0,-21 21 16,22 0-16,-22-22 0,0 22 15,-22 21 1,1 0-16,0 21 0,0 1 16,0-1-16,21 21 0,-21-21 0,21 22 15,-22-1-15,22-21 0,0 21 0,0-20 16,0-1-16,0 21 0,22-21 16,-1-21-16,0 21 0,21-21 15,-21 0-15,1 0 0,20 0 0,0 0 16,1 0-16,-1 0 0,0 0 15,-21-21-15,22 0 0,-1 0 0,0 0 16,1-22-16,-22 22 0,0 0 16,0-21-16,0 21 0,-21-1 0,0 1 15,0 0-15,0 0 0,0 0 16,-21 21 0,0 21-16,21 0 0,-21 0 0,21 0 15,-21 1-15,0 20 0,21-21 16,0 0-16,0 22 0,-22-22 0,22 0 15,-21 0-15,21 0 0,-21 0 16,42-21 31,0-21-47,1 0 0,-22 0 0,21 0 16,0-22-16,0 22 0,0-21 0,0 21 15,1 0-15,-1-22 0,-21 22 16,21 0-16,0 0 0,0 21 0,0 0 15,1 21 1,-1-21-16,-21 21 0,0 0 0,0 22 16,21-22-16,-21 0 0,21 0 15,0 0-15,-21 0 0,21 1 16,1-1-16,-1-21 0,0 21 0,21 0 16,-21-21-16,22 0 0,-1 0 15,0 0-15,1 0 0,-1 0 0,22 0 16,-22 0-16,21-21 0,-20 0 0,20 0 15,-20 21-15,-1-43 0,-21 22 16,21 0-16,-42 0 0,22-22 0,-22 22 16,0-21-16,0 0 0,0 20 15,-22-20-15,1 21 0,0 0 0,0 0 16,0-1-16,-22 22 0,1 0 16,0 0-16,21 0 0,-22 0 0,-20 22 15,20-1-15,1 0 0,0 21 16,-1 1-16,1-22 0,21 21 15,0 0-15,0 1 0,21-1 0,0-21 16,0 0-16,0 22 0,0-22 0,21-21 16,0 21-16,0 0 0,21-21 15,1 0-15,-1 0 0,0 0 0,1 0 16,-1-21-16,0 0 0,1 0 16,-1 0-16,0-1 0,1-20 0,-22 21 15,21-21-15,-21-1 0,1-20 0,-1 20 16,0 1-16,0 0 0,-21-22 15,0 22-15,0 0 0,0 20 0,0-20 16,21 21-16,-21 0 16,0 0-16,0 42 15,-21 0-15,0 0 0,0 0 16,21 22-16,-21-1 0,-1 0 16,22 1-16,0 20 0,-21-21 0,21 22 15,-21-22-15,21 1 0,0-1 16,0-21-16,0 21 0,0-20 15,21 20-15,0-21 0,1-21 0,-1 21 16,0-21-16,0 0 0,0 0 16,22 0-16,-1 0 0,0 0 0,1 0 15,-1-21-15,0 21 0,22-21 0</inkml:trace>
  <inkml:trace contextRef="#ctx0" brushRef="#br0" timeOffset="36484.87">21780 8742 0,'0'0'0,"0"-21"0,0 0 0,0-1 0,-21 22 16,0 0-16,-21-21 0,21 21 16,-1 0-16,-20 0 0,21 21 0,-21 1 15,20-1-15,-20 0 0,0 21 16,21-21-16,-22 22 0,22-1 0,0 0 16,0-20-16,0 20 0,21 0 0,0-21 15,0 1-15,0-1 0,0 0 16,0 0-16,0 0 15,21-21-15,0 0 0,21 0 16,-21 0-16,22 0 0,20 0 16,-42-21-16,22 0 0,-1 0 0,-21 0 15,22-22-15,-22 22 0,0-21 16,0-1-16,0 1 0,0 0 0,1-1 16,-22 1-16,0 0 0,0 21 15,0-22-15,0 22 0,-22 21 31,1 42-31,-21 107 16,42-107 0,0 0-16,0 1 0,0-1 0,0-21 15,0 21-15,0-20 0,0-1 16,0 0-16,21 0 0,0 0 0,0-21 16,1 0-16,-1 0 0,0 0 15,21 0-15,-21 0 0,22-21 0,-22 0 16,21 0-16,-21-22 0,22 22 0</inkml:trace>
  <inkml:trace contextRef="#ctx0" brushRef="#br0" timeOffset="36731.72">22415 8424 0,'22'-21'0,"-44"42"0,44-63 0,-44 42 31,1 0-31,0 21 0,0 0 0,0 1 16,0 20-16,-1-21 0,1 21 15,0 1-15,0-1 0,0 0 0,21 1 16,-21 20-16,-1-20 0,22-1 0,-21 0 16,21 1-16,0-1 0,0-21 15,0 0-15,0 22 0,0-22 0,0 0 16,21-21-16,1 0 16,-1 0-16,21 0 0,-21 0 0,22 0 15,-1-21-15,0 0 0,1-1 0,-1 1 16,0 0-16</inkml:trace>
  <inkml:trace contextRef="#ctx0" brushRef="#br0" timeOffset="37371.36">22733 8763 0,'0'0'0,"0"-21"0,-21 21 15,0 0-15,-1 0 0,1 0 0,0 0 16,0 0-16,-21 21 0,20 0 16,1 0-16,0 1 0,0 20 0,-21-21 15,42 0-15,-22 22 0,22-22 16,0 0-16,0 0 0,0 0 0,0 22 15,22-22-15,-1-21 16,0 0-16,21 0 0,-21 0 16,1 0-16,-1 0 0,0 0 0,0-21 15,0 21-15,0-22 16,1 1-16,-22 0 0,0 0 0,0 0 16,0-22-16,0 22 0,0-21 15,0 21-15,0-22 0,0 22 0,0 0 16,0-21-16,0 21 0,21 21 15,0-22-15,0 22 0,0 0 0,0 0 16,1 0-16,-1 0 0,21 0 16,-21 0-16,0 0 0,1 0 0,-1 22 15,0-1-15,0 0 0,-21 21 16,21-21-16,-21 22 0,0-22 0,0 0 0,0 21 16,0-20-16,0-1 0,0 21 15,0-21-15,-21 0 0,21 1 16,-21-22-16,21 21 0,-21-21 0,21-21 47,0-1-47,0-20 15,0 21-15,21 0 0,0-22 16,0 1-16,0 0 0,1-1 0,-1 22 16,0-21-16,21 0 0,-21 20 15,22 1-15,-22 0 0,21 0 16,-21 0-16,1 21 0,20 0 0,-21 0 0,0 21 15,0 0-15,-21 0 16,0 0-16,0 22 0,0-22 0,0 21 16,0 1-16,-21-22 0,0 21 0,21-21 15,-21 0-15,0 22 0,21-22 16,-21 0-16,21 0 0,-22-21 16,22 21-1,0-42 1,22 0-16,-1 21 15,0-21-15,0 0 0</inkml:trace>
  <inkml:trace contextRef="#ctx0" brushRef="#br0" timeOffset="37724.15">23664 8805 0,'-21'0'0,"21"22"31,21-22-31,0 0 15,1 0-15,-1 0 0,0-22 16,21 22-16,-21-21 0,1 0 0,20 21 16,-21-21-16,0 0 0,0 0 15,1-1-15,-1 1 0,0 21 0,-21-21 16,0 0-16,0 0 0,-21 21 16,0 0-1,-1 0-15,-20 0 0,21 0 0,-21 21 16,-1 0-16,1 0 0,21 0 0,-22 22 15,22-22-15,0 21 0,0 1 16,0-22-16,21 21 0,0-21 0,0 0 16,0 22-16,0-22 0,0 0 0,21-21 15,0 21-15,0-21 0,0 0 16,1 0-16,20 0 0,-21 0 0,21 0 16,-20 0-16,20 0 0,-21-21 15,0 0-15,22 21 0,-22-21 16,0 21-16</inkml:trace>
  <inkml:trace contextRef="#ctx0" brushRef="#br0" timeOffset="37908.05">24151 9081 0,'0'21'31,"-21"-21"16,0 0-47,0 0 15</inkml:trace>
  <inkml:trace contextRef="#ctx0" brushRef="#br1" timeOffset="52269.03">9207 5271 0,'-21'0'0,"0"0"0,0 0 16,0 0-16,0 0 16,21 21-16,-22-21 15,1 0-15,21 21 0,-21-21 16,21 21-16,-21-21 16,0 0-16,21 21 0,-21-21 15,21 21 1,-22-21-16,44 0 47,-1 0-47,0-21 0,21 21 15,1-21-15,-1 0 0,21 0 16,-20 0-16,20-1 0,22 1 16,0-21-16,20 21 0,1-22 0,0 1 15,21 0-15,0-1 0,-21 1 16,0-21-16,21 20 0,-21 1 0,-1 0 15,-20 20-15,21-20 0,-21 21 0,-22 0 16,22 0-16,-43-1 0,22 1 16,-22 0-16,0 21 0,-21-21 0,22 21 15,-22 0-15,-21-21 16,-21 21 62,0-21-62</inkml:trace>
  <inkml:trace contextRef="#ctx0" brushRef="#br1" timeOffset="52710.92">11028 4255 0,'-43'0'16,"86"0"-16,-107 21 0,43-21 0,0 21 15,21 0 1,0 0-16,0 0 16,0 1-16,21-22 15,0 21-15,0-21 0,22 0 16,-1 0-16,0 0 0,-20 0 0,20 0 15,0 0-15,1 0 0,-1 0 16,0 0-16,-21 0 0,22 0 0,-22 0 16,0-21-16,0 21 0,-21 21 47,-21 0-47,-21 0 15,21 0-15,-1 0 0,-20 1 0,0-1 16,21 21-16,-22-21 0,1 22 0,0-22 15,-1 21-15,1 0 0,0 1 16,-1-22-16,22 21 0,-21 1 0,21-22 16,-22 0-16,22 21 0,0-21 15,21 1-15,-21-1 0,42-21 32,0 0-32,0-21 15,0-1-15</inkml:trace>
  <inkml:trace contextRef="#ctx0" brushRef="#br1" timeOffset="53503.94">16891 4255 0,'0'0'0,"0"-22"16,-21-20-1,0 42-15,21-21 0,0 0 0,0 0 16,21 42 15,21 0-15,0 21-16,1-21 0,-1 22 0,22 20 16,-1-20-16,22 20 0,-1 1 15,1-1-15,0 1 0,21-1 0,-22 22 16,22-22-16,-21 1 0,21 20 0,-22-20 15,22-1-15,-21-20 0,-1 20 16,-20-20-16,21-1 0,-43 0 0,21 1 16,-20-22-16,-22 21 15,21-21-15,-21 22 0,-21-22 0,0 0 16,22 0-16,-22 0 0,0-42 31,0 0-31,-22 0 16,22 0-16,-21-1 0,0 1 15,0-21-15,-21 0 0,20 20 0,-20-20 16</inkml:trace>
  <inkml:trace contextRef="#ctx0" brushRef="#br1" timeOffset="54099.94">17208 3916 0,'0'0'0,"22"-21"16,-44 21 31,1 0-47,0 0 0,0 0 15,-21 0-15,20 0 0,-20 21 0,0-21 16,-1 0-16,1 21 0,0-21 0,-1 0 15,1 0-15,0 0 0,-1 0 16,1 0-16,21 0 0,0 0 0,0 0 16,-1 0-16,22 21 47,0 0-47,0 1 0,43 20 15,-22-21-15,0 21 0,0 22 16,22-22-16,-22 1 0,0 20 0,0-21 15,0 1-15,0-1 0,22 0 16,-22 1-16,0-1 0,0 0 0,0-20 16,1 20-16,-1-21 0,0 0 0,0 22 15,0-22-15,0 0 16,-21 0-16,22-21 0,-22-21 31,0-21-15,-22 20-16</inkml:trace>
  <inkml:trace contextRef="#ctx0" brushRef="#br1" timeOffset="54991.88">13441 2794 0,'0'0'0,"-21"0"0,-1 0 0,1-21 16,0 0-16,21 0 15,0-1-15,0 1 16,0 0-16,0 0 0,0 0 16,0 0-16,21-1 0,0 1 15,22 0-15,-22 21 0,0 0 0,21 0 16,1 0-16,-22 0 0,21 0 15,1 0-15,-22 21 0,0 0 0,0 22 16,0-22-16,-21 0 0,0 21 16,0-20-16,-21 20 0,0-21 0,0 0 15,0 22-15,-22-22 0,1 0 16,21 0-16,-22 0 0,1 0 0,0 1 16,21-22-16,-22 0 0,22 0 0,0 0 15,0 0 1,21-22-16,0 1 15,21 21 1,0-21-16,0 0 0,22 21 0,-22 0 16,21 0-16,0-21 0,1 21 0,-22 0 15,21 0-15,22 0 0,-22 0 16,0 21-16,1 0 0,20 0 16,-42 22-16,1-22 0,-22 0 15,0 0-15,0 21 0,-22-20 0,-20 20 16,21 0-16,-21-21 0,-1 22 15,-20-22-15,20 21 0,1-21 0,-64 1 16,64-1-16,0-21 0,-1 0 16,1 0-16,21 0 15,-22 0-15,22-21 0,0 21 0,0-22 16,0 1-16,21 0 0,0 0 16,0 0-16,0-22 0,0 22 0,21 0 15,21 0-15,-21 0 0,22 0 16,-1-22-16,0 22 0,1 0 0,-1-21 15,0 20-15</inkml:trace>
  <inkml:trace contextRef="#ctx0" brushRef="#br1" timeOffset="55380.27">14055 2519 0,'0'-64'15,"0"43"-15,0 0 0,0 0 16,0 0-16,21 0 0,0 21 16,21 0-16,-21-22 0,22 22 15,-22 0-15,21 0 0,1 22 0,-1-22 16,0 21-16,-21 21 0,22-21 16,-22 22-16,0-1 0,0 0 0,-21 1 15,0-1-15,0 0 0,0-21 0,-21 22 16,0-22-16,21 0 0,-21 0 15,0 0-15,-1-21 0,1 0 16,0 0-16,0 0 16,21-21-1,0 0-15,0 0 0,0-21 0,0 20 16,21-20-16,0 21 0,0-21 16,1-1-16,-1 22 0,0-21 0,0 21 15,0-22-15,22 22 0,-22 0 16,0 0-16,21 21 0,-21-21 0,1 21 15,20 0-15,-21 0 0,0 0 16</inkml:trace>
  <inkml:trace contextRef="#ctx0" brushRef="#br1" timeOffset="55932.56">15473 2604 0,'0'-22'0,"42"-105"32,-42 106-32,0 0 0,0 0 0,-21 0 0,0 0 15,0-1-15,-1 1 0,1 21 16,-21 0-16,21 0 0,-22 0 0,1 0 16,0 0-16,-22 21 15,22 1-15,0 20 0,-1-21 0,1 21 16,0 22-16,-1-22 0,22 1 15,0-1-15,0 0 0,21 1 0,0-1 16,0-21-16,0 0 0,0 0 0,0 1 16,21-1-16,21-21 0,-21 0 15,22 0-15,-1 0 0,22 0 0,-22 0 16,0 0-16,22-21 0,-22-1 16,0 1-16,22-21 0,-22 0 0,1 20 15,-1-41-15,-21 21 0,21-1 16,1-20-16,-22-1 0,0 22 15,0-22-15,0 22 0,-21 0 0,0-22 16,22 22-16,-22 0 0,0 20 16,0-20-16,0 21 0,0 0 0,-22 42 31,1 21-31,0-21 0,0 22 0,0-1 16,0 22-16,-1-22 0,22 21 15,0 1-15,22 253 31,-1-274-31,0-22 0,0 0 0,0 0 16,22 0-16,-1-21 0,-21 0 16,21 0-16,1 0 0,-1-21 0,43-21 15,-43 21-15,0 0 16,43-64-16</inkml:trace>
  <inkml:trace contextRef="#ctx0" brushRef="#br1" timeOffset="56435.94">12531 4212 0,'0'0'0,"0"-21"0,0 0 0,0 0 0,0 0 16,0-1-16,-22 22 0,1-21 16,0 21-16,21 21 15,0 22-15,0-1 16,0 0-16,0 1 0,0-1 0,-21 22 16,21-1-16,0 1 0,-21-1 0,21 1 15,0-1-15,-21 1 0,-1-1 16,1 1-16,21-22 0,0 21 0,-21-20 15,21-22-15,-21 21 0,21-21 16,0 1-16,0-44 16,21 1-1,0 0-15,-21-21 0,0-22 16,21 22-16,-21-22 0,22 22 0</inkml:trace>
  <inkml:trace contextRef="#ctx0" brushRef="#br1" timeOffset="56727.43">12255 4022 0,'0'0'0,"0"-43"0,-21-41 32,21 63-32,0-1 0,21 22 0,22-21 15,-22 0-15,21 21 0,1-21 16,-22 21-16,21 0 0,22 0 0,-22 0 16,0 0-16,22 21 0,-22 0 15,0 0-15,1 1 0,-22 20 0,0 0 16,-21 1-16,0-1 0,-21 0 0,0 1 15,-22-1-15,1 0 0,0 1 16,-1-1-16,-20-21 0,21 0 0,-1 22 16,1-22-16,0-21 0,20 21 15,1-21-15,0 0 0,42-21 32,0 0-32,22 21 15,-22-22-15,0 1 0,21 0 0,-20 0 16</inkml:trace>
  <inkml:trace contextRef="#ctx0" brushRef="#br1" timeOffset="57167.94">13271 3979 0,'0'0'0,"22"0"0,-22-21 0,0 0 16,-43 0-16,22 21 0,0 0 15,0 0-15,0 0 0,-22 0 16,22 0-16,-21 21 0,-1 0 0,22 0 15,-21 22-15,0-1 0,20-21 16,-20 43-16,21-22 0,0 0 16,0 1-16,-1-1 0,22-21 15,-21 22-15,21-22 0,0 0 0,0 0 16,0 0-16,21 0 0,1-21 0,-1 0 16,0 0-16,0 0 0,0 0 15,22 0-15,-22-21 0,21 21 0,-21-21 16,22-21-16,-1 21 0,-21-1 15,21-20-15,-20 0 0,-1-1 0,0 1 16,0 0-16,0-1 0,-21 1 16,0 21-16,0 0 0,0 0 0,0 42 31,0 21-31,-21-21 0,21 22 16,-21-22-16,21 21 0,0 0 15,0-20-15,0 20 0,0 0 16,0-21-16,0 1 0,21-1 0,0 0 15,0 0-15,1 0 0,-1-21 16,0 0-16,0 21 0,0-21 0,0 0 16,22 0-16,-22 0 0,0 0 0,0-21 15,-21 0-15</inkml:trace>
  <inkml:trace contextRef="#ctx0" brushRef="#br1" timeOffset="57499.87">13547 4212 0,'0'0'0,"0"-21"0,-22-42 31,22 41-31,0 1 0,22 21 0,-22-21 16,21 0-16,0 0 0,0 21 15,0-21-15,0 21 0,1 0 0,-1 0 16,21 0-16,-21 21 0,0 0 0,1 0 16,-1 0-16,0 0 0,0 22 15,-21-22-15,0 21 0,0 1 0,0-22 16,0 21-16,-21-21 0,0 22 15,0-22-15,-1 0 0,1 0 0,21 0 16,-21 0 0,21-42-1,0 0-15,0 0 16,0 0-16,0 0 0,0-22 16,21 22-16,-21-21 0,21-1 0,-21 1 15,22 0-15,-1-1 0,0 1 16,0 0-16,0 21 0,22-22 0,-1 22 15,-21 0-15,21 0 0,1 0 0</inkml:trace>
  <inkml:trace contextRef="#ctx0" brushRef="#br1" timeOffset="58251.78">14563 3641 0,'-64'21'16,"64"0"-16,-21 0 15,0 0-15,21 1 0,-21-1 0,-1 21 16,1 0-16,21-20 0,-21 20 16,0 0-16,21 1 0,0 20 0,-21-21 15,0-20-15,21 20 0,0 0 16,0-21-16,0 22 0,0-22 0,0 0 16,0 0-16,0 0 0,21-21 15,0 0-15,0 0 0,0 0 0,0 0 16,22 0-16,-22-21 0,0 21 0,0-21 15,22 0-15,-22-21 16,0 20-16,0 1 0,0-21 0,0 21 16,1 0-16,-1-1 0,0 1 15,-21 0-15,0 0 0,0 42 32,0 0-32,0 0 15,0 1-15,0 20 0,0-21 0,-21 0 16,21 22-16,-21-22 0,21 0 15,0 0-15,0 0 0,0 0 0,0 1 16,0-1-16,0 0 0,21-21 16,0 0-1,0 0-15,21 0 0,1 0 0,-22-21 16,21 0-16,1-1 0,-1 1 16,0-21-16,1 21 0,-1-22 0,-21 22 15,0 0-15,0-21 0,1 21 16,-22-1-16,0 1 0,0 0 15,-22 21 1,1 0-16,21 21 16,-21 0-16,21 1 0,-21 20 0,21-21 15,0 21-15,-21 1 16,21-1-16,0 0 0,-21 1 0,21-1 0,0 0 16,0 22-16,0-22 0,0 22 15,0-1-15,0 1 0,0-1 16,0 1-16,0-1 0,0 1 0,0-22 15,0 22-15,0-1 0,0-21 16,0 1-16,0-1 0,-22 0 0,22 1 16,-21-22-16,0 0 0,0 0 0,0 0 15,0-21-15,-1 0 0,-20 0 16,21 0-16,0 0 0,-22 0 16,22-21-16,0 0 0,-21 0 0,21-21 0,-1 20 15,1-20-15,0 0 0,21-1 16,0 1-16,0 0 0,0-22 15,0 22-15,0-22 0,0 1 0,0-1 16</inkml:trace>
  <inkml:trace contextRef="#ctx0" brushRef="#br1" timeOffset="58454.93">14351 3916 0,'0'0'0,"21"-21"16,0 0 0,22 21-16,-22 0 0,21 0 15,0 0-15,1-22 0,-1 22 0,0 0 16,1 0-16,-1-21 0,0 21 16,1 0-16,-1 0 0,0-21 0,1 21 15</inkml:trace>
  <inkml:trace contextRef="#ctx0" brushRef="#br1" timeOffset="58747.17">15896 3598 0,'0'0'0,"-21"0"0,0 0 16,21 22-1,0-1-15,-21 0 0,-1 0 16,22 0-16,-21 0 0,21 22 16,-21-22-16,0 21 0,21 1 0,-21-1 15,0 0-15,-1-21 0,22 22 16,0-1-16,-21 0 0,21-20 0,0 20 16,0-21-16,0 0 0,0 0 0,0 1 15,21-22 1,1-22-16,-1 1 15</inkml:trace>
  <inkml:trace contextRef="#ctx0" brushRef="#br1" timeOffset="59651.64">15579 4022 0,'0'0'0,"0"-21"31,21 21-31,0-22 15,0 1-15,0 21 0,0 0 16,22-21-16,-22 21 0,21 0 0,-21-21 16,22 21-16,-22 0 0,21 0 15,-21-21-15,1 21 0,-1 0 16,0 0-16,0 0 0,0 0 16,-42 21-1,0 0-15,0-21 16,0 21-16,-1 0 0,1 1 15,0 20-15,21-21 0,0 0 0,-21 0 16,21 1-16,0-1 16,0 0-16,0 0 0,21-21 15,0 0-15,0 0 16,1 0-16,-1 0 0,0 0 16,0-21-16,0 21 0,-21-21 15,21 21-15,-21-21 0,0-1 16,0 1-16,0 0 0,0 0 15,-21 0-15,0 0 16,0 21-16,0 0 0,0-22 0,-1 22 16,1 0-16,21-21 31,21 21-31,1 0 0,-1 0 16,0-21-16,21 21 0,-21 0 15,1 0-15,-1 0 0,21-21 0,-21 21 16,0 0-16,1 0 15,-1 0-15,0 0 0,0 0 16,-42 21 15,0 0-31,0 0 0,-1 1 16,1-1-16,21 0 16,0 0-16,0 0 0,0 0 0,0 1 15,0-1-15,21 0 16,1-21-16,20 0 15,-21 0-15,0 0 0,0 0 16,1-21-16,20 0 16,-21 21-16,0-22 0,0-20 0,22 21 15,-22 0-15,0-22 0,0 22 16,0-42-16,-21 20 0,22 22 16,-22-21-16,0 21 0,0-22 15,0-20-15,0 42 0,0 0 16,0-1-16,-22 22 0,1 0 15,0 0-15,0 0 16,0 22-16,0-1 0,-1 0 0,1 21 16,21-21-16,-21 22 0,0-22 15,21 21-15,-21 1 0,21-22 0,0 21 16,0 0-16,0-20 0,0 20 16,0-21-16,0 0 0,21 0 15,0 1-15,-21-1 0,21 0 0,0-21 16,1 0-16,-1 0 15,0 0-15,0 0 0,0-21 16,0 0-16,1-1 0,-1 1 16,-21 0-16,0 0 0</inkml:trace>
  <inkml:trace contextRef="#ctx0" brushRef="#br1" timeOffset="59804">16510 4149 0,'-21'0'31</inkml:trace>
  <inkml:trace contextRef="#ctx0" brushRef="#br1" timeOffset="60627.67">10753 5969 0,'0'0'0,"0"-21"0,0 0 16,0 0-16,0-22 15,0 22-15,-22-21 0,1-1 0,21 22 0,-21-21 16,0 21-16,21-22 16,-21 22-16,0 0 0,-1 0 0,1 21 15,0 0-15,0 21 16,0 0-16,-22 22 0,22-1 0,0 0 16,0 22-16,-21-1 0,20 1 15,-20-1-15,0 1 0,21-1 0,-22-20 16,1 20-16,21 1 0,-43 20 15,64-41-15,-21-22 0,21 21 16,0-21-16,21-21 16,-21-21-16,43 0 15,-22-21-15,0-1 0,21 1 16,1 0-16,-1-1 0,-21-20 0,21 20 16,1-41-16,-1 20 0,22 1 15,-22-22-15,0 22 0,1-1 0,-22 1 16,21 20-16,-21 22 0,0 0 15,-21 0-15,0 42 0,0 0 16,0 21-16,0 1 0,0-1 16,-21 22-16,0-1 0,21-21 0,0 22 15,-21-22-15,21 22 0,0-22 0,0-21 16,0 22-16,0-1 16,0-21-16,0 0 0,0 0 0,0 1 15,0-1-15,-21-42 31,0-1-31,-1 1 16</inkml:trace>
  <inkml:trace contextRef="#ctx0" brushRef="#br1" timeOffset="61007.26">10266 6117 0,'0'0'0,"-21"0"0,42 21 31,0-21-31,0 0 0,21 0 0,1 0 16,-22 0-16,42 0 0,-20 0 15,20-21-15,22 21 0,-22-21 16,22 0-16,0 0 0,-1 0 16,-20-22-16,-1 22 0,1 0 0,-22 0 15,1 0-15,-1-22 0,-21 22 0,-21 0 16,0 0-16,0 0 0,-21 21 16,-21 0-16,20 0 15,1 0-15,0 21 0,-21 21 16,21-21-16,21 22 0,-22-1 0,22 21 15,-21-20-15,21 20 0,-21-20 0,21 20 16,0 22-16,-21-22 0,0 22 16,21 0-16,-21-22 0,-1 22 15,1-1-15,0-20 0,0 21 0,0-22 16,0 1-16,-1-1 0,1 1 16,0-22-16,0 0 0,21 1 0,0-22 15,0 0-15,0 0 0,0-42 16,0 0-16,21-22 15,0 1-15,0 0 0,1-1 0,-1-20 16,0 21-16</inkml:trace>
  <inkml:trace contextRef="#ctx0" brushRef="#br1" timeOffset="61280.17">11007 6096 0,'0'0'0,"84"-127"15,-63 106-15,1 0 16,-1 0-16,0-1 0,21 1 15,1 21-15,-1-21 0,-21 21 0,21 0 16,1 0-16,-1 0 0,0 21 0,1 0 16,-22 1-16,0-1 0,0 0 15,-21 0-15,0 21 0,-21-20 0,21-1 16,-42 0-16,-1 0 0,1 21 16,0-20-16,-1-22 0,1 21 0,0 0 15,-1 0-15,22-21 0,0 0 0,0 0 16,42 0-1,0 0 1,0 0-16,22-21 0,-1 21 0,0-21 16,1 0-16,-1-1 0</inkml:trace>
  <inkml:trace contextRef="#ctx0" brushRef="#br1" timeOffset="61687.8">12107 5842 0,'0'0'0,"-21"0"15,0 0-15,-21 21 16,-1 0-16,1 1 0,0-1 16,20 0-16,-20 0 0,0 0 15,21 22-15,-1-22 0,1 0 16,0 0-16,0 0 0,21 0 0,0 1 16,0-1-16,0 0 0,0 0 15,21-21 1,0 0-16,0 0 0,1 0 0,-1 0 15,0-21-15,21 21 0,-21-21 16,1 0-16,20-1 0,-21 1 0,0-21 16,22 21-16,-22-22 0,0 22 0,-21 0 15,21-21-15,-21 21 0,0-1 16,21 22-16,-21 22 31,0-1-31,-21 0 0,0 0 0,21 21 16,-21-20-16,21-1 0,0 21 0,0-21 15,0 0-15,0 1 0,0-1 16,0 0-16,0 0 0,21-21 0,0 0 16,0 21-16,0-21 0,22 0 15,-22 0-15,21 0 0,-21-21 0,22 21 16,-22-21-16,21 0 0,1 0 0</inkml:trace>
  <inkml:trace contextRef="#ctx0" brushRef="#br1" timeOffset="61917.93">12658 5821 0,'0'0'0,"0"-21"0,-22 21 16,1 0-16,0 0 16,0 21-16,0 0 0,0 0 15,-1 0-15,1 22 0,0-22 0,0 0 16,21 21-16,-21-20 0,21-1 0,0 0 16,0 21-16,0-21 0,0 1 15,0-1-15,21-21 0,0 0 16,0 0-16,0 0 0,22 0 15,-22 0-15,0 0 0,21 0 0,1-21 16,-1-1-16,0 1 0,22 0 0,-1-21 16,1-1-16,-22 1 15,22 0-15,-22-22 0</inkml:trace>
  <inkml:trace contextRef="#ctx0" brushRef="#br1" timeOffset="62483.76">13229 5503 0,'0'0'0,"0"-42"0,0 21 0,0 0 15,0 0-15,0-1 0,-21 22 16,0 22-16,0-22 0,21 42 15,-22-21-15,1 21 0,0 22 0,0-22 16,0 22-16,0-1 0,21-20 16,-22 20-16,1-21 0,21 22 15,0-22-15,-21 1 0,0-22 0,21 21 0,-21-21 16,21 0-16,0 1 0,0-1 16,0-42 15,21-1-31,0 1 0,0 0 15,0 0-15,1-21 0,20 20 0,-21-20 16,0 21-16,0-21 0,1 20 16,-1 1-16,0 0 0,0 0 0,0 21 15,0 21 1,-21 0-16,0 0 16,0 1-16,0 20 0,0-21 0,0 0 15,0 0-15,0 22 0,0-22 16,0 0-16,22-21 0,-22 21 15,21 0-15,0-21 0,0 22 16,0-22-16,22 0 0,-22 0 16,21 0-16,0 0 0,1-22 0,-1 22 15,-21-21-15,22 0 16,-1 0-16,-21-21 0,21 20 0,-20-20 16,-1 21-16,0-21 0,0 20 0,-21-20 15,0 21-15,0 0 0,0 0 0,-21 21 16,0 0-16,0 0 0,-1 0 15,1 21-15,0 0 0,0 0 16,0 0-16,0 0 0,21 22 16,0-22-16,-22 0 0,22 21 15,0-20-15,0-1 0,0 21 0,0-21 16,22 0-16,-1 1 0,0-22 0,0 21 16,0-21-16,0 0 0,22 21 15,-1-21-15,22 0 0,-1 0 0,1 0 16,-1-21-16,1 21 0,-1-21 0</inkml:trace>
  <inkml:trace contextRef="#ctx0" brushRef="#br1" timeOffset="62754.95">15282 5525 0,'0'0'0,"-21"0"0,0 0 0,0 0 0,0 0 15,-1 21-15,1 0 16,0 21-16,21-21 0,-21 22 0,21-1 16,-21 22-16,0-22 0,21 0 15,0 1-15,0-1 0,-22 0 0,1 43 16,21-64-16,-21 21 0,21-20 16,0-1-16,0 0 0,0 0 15,0 0-15,21-21 16,0 0-16,1 0 0,-1 0 15,0 0-15,-21-21 0,21 0 16,0 21-16</inkml:trace>
  <inkml:trace contextRef="#ctx0" brushRef="#br1" timeOffset="63022.92">15071 5821 0,'-22'-42'0,"44"84"0,-65-127 0,43 43 16,-21 0-16,21 20 0,0-20 15,0 21-15,0 0 0,21 0 0,0-1 16,1 1-16,-1 0 0,21 0 15,0 21-15,1 0 0,-1 0 0,0 0 16,1 0-16,84 42 16,-106 1-1,-21-22-15,0 21 0,0-21 0,0 22 16,0-1-16,-21-21 0,0 0 16,-22 22-16,22-22 0,0 0 0,-21-21 15,-1 21-15,22 0 0,0-21 16,-21 0-16,20 0 0,1 0 0,42 0 31,1-21-31,-1 0 16,21 0-16</inkml:trace>
  <inkml:trace contextRef="#ctx0" brushRef="#br1" timeOffset="63411.9">16065 5482 0,'-21'0'0,"42"0"0,-63 0 16,0 0-16,21 21 0,-22 1 0,1-1 16,21 0-16,-22 0 0,22 21 15,-21 1-15,21-22 0,0 21 0,-1 1 16,1-22-16,21 21 0,0 0 16,0-20-16,0-1 0,0 21 0,21-21 15,1 0-15,-1 1 0,0-22 0,0 21 16,21-21-16,-20 0 15,-1 0-15,21 0 0,-21 0 0,22 0 16,-22-21-16,0-1 0,21 1 16,-21 0-16,1 0 0,-1-21 0,0-1 15,-21 1-15,21 0 0,-21-22 0,0 22 16,0-1-16,-21 1 0,0 0 16,0 21-16,-1-1 0,1 1 0,-21 0 15,21 21-15,0 0 0,-22 0 16,22 0-16,0 21 0,0 22 15,21-22-15,-21 21 0,21-21 16,0 0-16,0 1 0,0-1 0,21 0 16,0 0-16,0 0 0,21-21 15,1 0-15</inkml:trace>
  <inkml:trace contextRef="#ctx0" brushRef="#br1" timeOffset="63652.07">16764 5482 0,'0'0'0,"-21"0"16,0 0-16,-1 0 15,22 21-15,-21 1 0,0-1 16,0 21-16,21 0 0,-21-20 16,0 20-16,-1 0 0,22 1 0,-21-22 15,21 21-15,-21 0 0,21-20 0,-21-1 16,21 0-16,0 0 0,0 21 15,21-42 1,0 0-16,0 0 16,1 0-16</inkml:trace>
  <inkml:trace contextRef="#ctx0" brushRef="#br1" timeOffset="63867.01">16341 5948 0,'0'0'0,"-22"21"16,-83 64-1,105-64 1,0 0-16,21-21 0,0 21 0,21-21 16,1 0-16,20 0 0,-21 0 15,22 0-15,-22 0 0,1 0 0,20 0 16,-21 0-16,1 0 0,-1 0 16,-21-21-16,0 21 0,22-21 0,-22 0 15,0 0-15,-21-1 0,0-20 0,21 0 16,-21-1-16,0 1 0,21 0 15,-21-22-15</inkml:trace>
  <inkml:trace contextRef="#ctx0" brushRef="#br1" timeOffset="64051.76">16404 5419 0,'0'0'0,"-21"0"0,0 0 0,63-21 31,-21 21-31,22 0 0,-1 0 0,0-22 15,1 22-15,-1 0 0,0 0 16,1 0-16,-1 0 0,-21 0 0,21 0 16,-20 0-16,20 0 0,-21 0 15,0 0-15,0 22 16</inkml:trace>
  <inkml:trace contextRef="#ctx0" brushRef="#br1" timeOffset="64198.97">17187 5906 0,'0'0'0,"0"21"0,0 0 16,0 0-16,-21-21 47,0 0-47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2:40:50.6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3683 2307 0,'-21'0'16,"21"-21"31,-21 21-32,-1 0 1,22-21 31,0 0-16,22 0-15</inkml:trace>
  <inkml:trace contextRef="#ctx0" brushRef="#br0" timeOffset="992.5">1884 1418 0,'0'0'0,"-21"0"0,21-21 16,-22 21 31</inkml:trace>
  <inkml:trace contextRef="#ctx0" brushRef="#br0" timeOffset="3275.98">1926 1397 0,'-21'0'31,"0"0"0,21 21 32,0 0-63,0 1 15,21-1-15,0-21 16,-21 21-16,21-21 0,0 0 0,1 0 16,-1 0-16,0 21 0,0-21 15,0 0-15,0 0 0,22 0 16,-22-21-16,21 21 0,1-21 0,-22 0 15,21 21-15,-21-22 0,22 1 16,-22 0-16,0 0 0,0 0 0,-21 0 16,0-1-16,0 1 15,0 0-15,0 0 0,-21 21 32,0 0-32,0 21 15,21 0-15,0 0 16,0 22-16,0-22 0,-22 21 0,22-21 15,0 22-15,0 20 0,0-20 16,0 20-16,0-21 0,0 22 0,0-1 16,0 1-16,0-22 0,0 22 15,0-22-15,0 0 0,0 1 16,0-1-16,0 0 0,0-20 0,0 20 16,0-21-16,22-21 0,-22 21 15,0 0-15,0-42 47,0 0-31,0 0-1,0 0 1,-22 21 15,1 0 94,21-21-125,0-1 16,0 1-16</inkml:trace>
  <inkml:trace contextRef="#ctx0" brushRef="#br0" timeOffset="3893.5">2180 1439 0,'0'-21'16,"21"21"0,-21-21-1,21 21-15,-21-21 0,22 21 16,-22-21-16,21 21 15,-42 0 17,-1 0-32,1 0 0,0 0 15,-21 21-15,21-21 0,-1 21 0,1 0 16,0 0-16,-21 1 0,42-1 16,-21 0-16,21 21 0,-22-21 0,22 1 15,0-1-15,0 21 0,0-21 16,0 0-16,22 1 0,-1 20 15,-21-21-15,42 0 0,-21 0 0,22 1 16,-22-1-16,21 0 0,0 0 16,1 0-16,-1 0 0,0-21 0,-20 22 15,-1-1-15,0 0 16,-21 0-16,0 0 0,0 0 0,-42 1 16,-1 20-16,1-21 0,-22 0 15,-41 22-15,62-22 0,-20 0 16,-1-21-16,22 21 0,0-21 15,-1 0-15,1 0 0,0 0 0,20 0 16,1 0-16,0 0 0,0 0 16,21-21-16,0 0 0,0 0 15,0-1-15,21 22 16,0-21-16,0 0 0,22 0 16,-22 0-16,21-22 0,-21 22 15,22 0-15,-22-21 0,21 21 0</inkml:trace>
  <inkml:trace contextRef="#ctx0" brushRef="#br0" timeOffset="4177.35">2773 1355 0,'0'0'0,"0"-21"16,-21 42 15,21 0-31,-22 0 0,22 0 15,0 22-15,0-1 0,-21 0 0,21 22 16,0-22-16,-21 22 0,21-1 16,-21 1-16,0-1 0,21-21 15,-21 1-15,-1 20 0,22-42 0,-21 22 16,21-22-16,0 0 0,0 0 16,0 0-16,0 1 0,21-22 31,1 0-31,-1-22 0,-21 1 15,21 0-15,-21 0 0,0 0 16</inkml:trace>
  <inkml:trace contextRef="#ctx0" brushRef="#br0" timeOffset="4357.25">2434 1884 0,'0'0'0,"-21"0"15,0 21-15,0-21 0,-1 0 0,22 21 16,22-21-1,-1 0-15,0 0 16,0 0-16,21 0 0,1 0 16,-1-21-16,22 21 0,-22-21 0,0 21 15,-21-21-15,22 0 0,-22 21 16,0-22-16,0 22 0</inkml:trace>
  <inkml:trace contextRef="#ctx0" brushRef="#br0" timeOffset="4994.56">2836 1905 0,'0'0'0,"-21"64"16,0-43-16,21 0 16,0 0-1,21-21-15,0 0 16,0 0-16,1 0 0,20-21 16,-21 0-16,21 21 0,-20-21 0,20-1 15,-21 1-15,0 0 0,0 0 16,1 0-16,-1 0 0,-21-1 0,0 1 15,-21 21 1,-1 21 0,1-21-16,0 22 0,0-1 15,0 0-15,-22 21 0,22-21 0,0 1 16,-21 20-16,21-21 0,21 21 16,-22-20-16,22 20 0,0-21 0,0 0 15,0 0-15,0 1 0,0-1 16,22-21-16,-1 21 0,0-21 0,0 0 15,21 0-15,1 0 0,-1 0 16,0 0-16,22-21 0,-22 0 0,22-1 16,-22 22-16,22-42 0,-22 21 0,21 0 15,-20 0-15,-1-1 16,-21-20-16,22 21 0,-22-21 0,0 20 16,0-20-16,-21 21 0,0 0 15,0 0-15,0-1 0,0 1 0,0 0 16,-21 42-1,0 0-15,0 1 16,21 20-16,-22-21 0,1 21 16,0 22-16,21-22 0,-21 1 0,0 20 15,0-21-15,21 43 0,0-21 16,-22 20-16,1-20 0,21 20 16,0 1-16,0 0 0,0-1 0,-21 1 0,21 0 15,0 21-15,0-22 16,0-20-16,0 20 0,0-20 0,0-1 15,0-20-15,0-1 0,0 0 16,0-20-16,0-1 0,21-21 16,-21-21-16,21-22 15,1 22-15,-1-21 0,0-22 16,0 1-16,0-1 0,-21 1 0,21-1 16,1-20-16</inkml:trace>
  <inkml:trace contextRef="#ctx0" brushRef="#br0" timeOffset="5284.82">3641 2180 0,'0'0'0,"0"-63"0,-22 20 0,1 1 16,0 21-16,21-43 0,0 43 15,0-21-15,0 21 16,21 0-16,0 21 0,1 0 16,20 0-16,-21 0 0,21 0 15,-20 21-15,62 21 0,-63-21 16,1 0-16,-1 22 15,-21-22-15,0 0 0,0 21 0,0-20 0,0-1 16,-21 0-16,-1 0 0,-20 0 16,0 22-16,21-43 0,-22 21 15,1 0-15,0 0 0,-1-21 0,22 21 16,-21-21-16,21 0 0,42-21 31,0 0-31,0 21 16,43-42-16,-22 20 0,-21 1 15</inkml:trace>
  <inkml:trace contextRef="#ctx0" brushRef="#br0" timeOffset="5636.14">4127 1990 0,'0'0'0,"22"-21"0,-1 21 0,0-22 16,0 1-16,-21 0 16,21 0-16,-21 0 15,-21 21 1,0 0-16,0 0 0,0 0 15,-1 21-15,1 0 0,0 0 0,0 0 16,0 1-16,21-1 0,0 0 16,-21 0-16,21 0 0,0 0 0,0 1 15,21-1-15,-21 0 16,21-21-16,0 0 0,0 21 0,0-21 16,1 0-16,-1 0 0,0 21 15,0-21-15,0 21 0,-21 1 16,-21-1-1,0-21-15,0 0 16,-22 21-16,22-21 0,0 0 0,0 21 16,0-21-16,-22 0 0,22 0 15,0 0-15,0 0 16,21-21 0,0 0-16,21 0 0,0-1 15,0-20-15,1 21 0</inkml:trace>
  <inkml:trace contextRef="#ctx0" brushRef="#br0" timeOffset="5916.75">5292 1334 0,'0'0'0,"21"-22"0,-21 1 16,0 0-16,-21 42 31,-1 0-31,22 22 0,0-22 0,-21 21 15,21 1-15,-21 20 0,0 1 16,21-1-16,-21 1 0,0-1 0,21-21 16,-22 22-16,22-22 0,0 22 15,-21-22-15,21-21 0,0 22 0,0-22 16,0 0-16,0 0 0,0 0 16,21-21-1,1 0-15,-1 0 16,0-21-16,0 0 0,0 0 15,0 0-15,1-1 0</inkml:trace>
  <inkml:trace contextRef="#ctx0" brushRef="#br0" timeOffset="6241.77">5503 1778 0,'0'0'0,"0"-21"0,0 42 32,0 0-32,0 0 15,0 1-15,-21-1 0,21 21 0,-21-21 16,0 22-16,21-1 0,0-21 0,0 0 15,0 22-15,0-22 16,0 0-16,0 0 0,0 0 0,21 0 16,0-21-16,0 0 15,0 0-15,1 0 0,-1 0 0,21-21 16,-21 21-16,22-21 0,-22 0 0,21 0 16,-21 0-16,0-22 0,1 22 15,-1 0-15,-21-21 0,0-1 0,0 22 16,0-21-16,0 21 15,-21-22-15,-1 22 0,1 0 0,-21 0 0,21 21 16,-22-21-16,22 21 0,-21 0 16,21 0-16,0 0 0,-22 0 15,22 0-15,0 0 0,0 21 16,0-21-16,-1 0 0,1 0 0,0 0 16</inkml:trace>
  <inkml:trace contextRef="#ctx0" brushRef="#br0" timeOffset="6428.79">4953 1736 0,'0'0'0,"21"0"15,21-21 1,1 21-16,-1-22 0,-21 22 0,22-21 16,20 0-16,-21 21 0,1-21 0,20 0 15,-20 21-15,20-21 16,-21-1-16,1 22 0,-1-21 0,-21 21 15,22 0-15,-22 0 0,0-21 16,-21 0-16</inkml:trace>
  <inkml:trace contextRef="#ctx0" brushRef="#br0" timeOffset="7152.34">7387 2032 0,'0'-21'16,"0"0"-16,21 0 0,0 21 16,-21-22-16,22 1 15,-1 0-15,-21 0 0,0 0 0,0-22 16,0 22-16,0 0 16,0 0-16,-21 0 0,-1 0 0,1-1 15,0 22-15,0 0 0,0 0 16,0 0-16,-1 0 0,1 22 0,-21-1 15,21 21-15,0-21 0,-1 22 16,1 20-16,0-21 0,0 1 0,0-1 16,21 0-16,-21 1 0,21-1 0,0 0 15,0-20-15,0-1 0,0 0 16,21 0-16,0 0 0,0-21 0,21 0 16,-20 0-16,-1 0 15,21-21-15,0 21 0,1-21 0,-1-21 16,22 20-16,-22-20 0,21 21 0,-20-43 15,20 22-15,-20-21 0,-1-1 16,0 1-16,1-1 0,-22 1 0,0-22 16,0 21-16,0 1 0,-21-1 15,0 1-15,0-1 0,21 1 0,-21-1 16,0 22-16,0 0 0,0-1 16,0 22-16,0 42 15,-21 1-15,21 20 0,-21 0 16,21 1-16,-21 20 0,21 1 15,-21-1-15,0 1 0,21-1 0,-22 22 16,22-22-16,0 1 0,0-1 16,0 1-16,0-1 0,0-20 15,0-1-15,0 0 0,0 1 0,22-22 16,-1 0-16,0 0 0,0 0 0,21-21 16,-20 0-16,-1 0 0,21 0 15,-21 0-15,0-21 0,22 0 0,-22 21 16,21-42-16,-21 20 0</inkml:trace>
  <inkml:trace contextRef="#ctx0" brushRef="#br0" timeOffset="8460.78">8488 1651 0,'0'0'0,"-21"21"32,-1 0-32,1 1 15,0-1-15,21 21 0,-21 0 16,0-20-16,21 20 0,0 0 0,0 1 15,-21-1-15,21 0 0,0-21 0,0 22 16,0-22-16,0 21 0,0-21 16,0 1-16,21-22 0,-21 21 0,42-21 15,-21 0-15,0 0 0,1 0 16,20 0-16,0 0 0,-21-21 0,22-1 16,-1 1-16,0 0 0,1 0 0,-1 0 15,0-22-15,-20 1 16,20 0-16,-21-1 0,0 1 0,-21-21 15,0 20-15,0 1 0,0-22 16,0 43-16,-21-21 0,0 21 0,-21 0 16,20-1-16,-20 22 0,0 0 0,-1 0 15,1 22-15,0-1 0,-1 21 16,1 0-16,0 1 0,21-1 0,-1 0 16,-20 1-16,42-1 0,-21 0 15,21 22-15,0-43 0,0 21 0,0 1 16,0-22-16,0 21 0,21-21 15,0 1-15,22-1 0,-22-21 16,21 0-16,0 21 0,1-21 0,20 0 16,1 0-16,-22-21 0,22 21 15,-1-21-15,1-1 0,-22 1 0,0 0 16,22 0-16,-43-21 0,21 20 16,1-20-16,-22 21 0,0-21 0,0-1 15,0 1-15,0 21 0,-21 0 0,0-22 16,22 43-16,-22-21 0,0 42 31,0 22-15,-22-22-16,22 0 0,0 21 0,0-21 15,-21 22-15,21-22 0,0 21 0,0-21 16,0 1-16,0-1 16,0 0-16,0 0 0,0 0 0,21-21 15,-21 21-15,22-21 16,-1 0-16,0 0 0,0 0 0,0-21 15,22 0-15,-22 21 0,0-21 0,0 0 16,0 0-16,22-1 0,-22-20 16,0 21-16,0-21 0,0 20 0,0-20 15,1 21-15,-1-21 0,-21 20 16,0 1-16,0 42 16,0 1-1,0 20-15,-21-21 16,-1 0-16,22 22 0,-21-22 0,21 21 15,0-21-15,0 0 0,-21 1 0,21-1 16,0 0-16,0 0 0,0 0 16,21-21-16,0 0 0,1 0 15,-1 0-15,0 0 0,0 0 16,21 0-16,-20 0 0,-1-21 0,21 0 16,-21 0-16,0 21 0,1-43 0,-22 22 15,0 0-15,0-21 0,0 21 16,0-22-16,0 22 0,0-21 0,0 21 15,0-22-15,-22 22 16,22 0-16,0 0 0,0 0 0,0-1 16,0 1-16,22 0 15,-1 21-15,0 0 16,21-21-16,1 21 0,-22 0 16,21 0-16,0 0 0,1 0 0,-1 21 15,-21-21-15,22 21 0,-1 0 0,-21 22 16,0-22-16,0 0 0,1 21 15,-22-20-15,0 20 0,0-21 0,0 0 16,0 22-16,0-22 0,0 0 16,0 0-16,-22 0 0,22 0 0,-21 1 15,0-22-15,21 21 0,-21-21 32,21-21-17,0-1-15,0 1 16,0-21-16,0 21 0,21-22 0,0 1 15,0 0-15,1-22 0,20 22 0,-21 0 16,21-1-16,1 1 0,-1 0 16,22 20-16,-22 22 0,21 0 0,-20 0 15,20 0-15,-20 0 0,-1 43 16,-21-22-16,0 0 0,0 21 0,-21 1 16,0-1-16,0 0 0,0 1 15,-21-1-15,-21-21 16,21 22-16,0-1 0,-22-21 0,22 0 0,0 0 15,0 1-15,0-1 0,-1-21 16,22 21-16,0-42 16,22 0-16,20-1 15,-21 1-15</inkml:trace>
  <inkml:trace contextRef="#ctx0" brushRef="#br0" timeOffset="10136.76">12001 1080 0,'0'0'0,"-21"0"0,0 0 0,0 0 15,0 21-15,-22 0 0,22 21 16,0 1-16,-21 20 0,21-21 0,-1 22 16,-20-1-16,21 22 0,-21-21 15,20 20-15,-20-20 0,21 20 0,0-20 16,-22-22-16,22 22 0,0-22 15,0 0-15,0-20 0,0 20 0,-1-21 16,22 0-16,-21 0 0,21-42 31,0 0-31,0 0 16,0 0-16,0-22 0,0 1 0,21 0 16,1-1-16,-22 1 0,21-21 15,0 20-15,-21-20 0,21 20 0,0 1 16,-21 21-16,0 0 0,21 0 15,1 21-15,-1 21 16,-21 0-16,0 21 0,0-21 0,21 22 16,-21-1-16,21 0 0,-21 1 15,0-1-15,0 0 0,21-20 0,0 20 16,-21-21-16,22 21 0,-1-20 16,0-1-16,-21 0 0,42-21 15,-21 21-15,1-21 0,20 21 0,0-21 16,-21 0-16,43 0 0,-22 0 15,1 0-15,-1-21 0,21 0 0,-20 0 16,-1 0-16,0-1 0,1 1 0,-22-21 16,21 21-16,-21-22 0,22 1 15,-22 0-15,0-1 0,0 1 0,0 21 16,-21 0-16,0 0 0,0 42 31,0 0-31,0 21 0,0-21 16,0 22-16,0-1 0,0-21 0,0 22 15,0-22-15,0 0 0,0 21 16,0-21-16,0 1 0,22-22 16,-22 21-16,21 0 0,0-21 0,0 0 15,0 0-15,0 0 0,22 0 16,-22-21-16,0 0 0,0 21 16,0-22-16,1 1 0,-22 0 15,21-21-15,0 21 0,0-22 0,-21 1 16,0 0-16,0-1 0,0 1 15,0 0-15,0-1 0,0 1 0,-21 21 0,0 0 16,-22-1-16,1 1 16,0 21-16,21 0 0,-22 0 0,22 21 15,-21 1-15,-1-1 16,22 21-16,-21 0 0,21 1 0,0-1 16,-1 0-16,22-20 0,0 20 0,0 0 15,0-21-15,22 1 0,-1 20 16,0-21-16,0-21 0,21 21 0,-20 0 15,62-21-15,-41 0 16,-1 0-16,0 0 0,1 0 0,20 0 16,-21-21-16,22 21 0,-1-21 0,-20 0 15,20 0-15,-20 0 0,-1-1 16,21-20-16,-41 0 0,20-1 0,-21 22 16,21-21-16,-20 0 0,-1 20 15,-21 1-15,0 0 0,0 0 16,0 0-16,-43 21 0,22 0 15,0 0-15,0 0 0,-21 21 16,20 0-16,-20 21 0,0-20 0,21 20 16,-22 0-16,22-21 0,0 22 15,0-1-15,0-21 0,21 22 0,-22-22 16,22 0-16,0 0 0,0 0 0,0 0 16,22-21-16,20 22 15,-21-22-15,0 0 0,0 0 0,22 0 16,-22-22-16,21 22 0,-21-21 15,22 0-15,-22 0 0,0 0 16,21-22-16,-20 22 0,-1-21 0,0 21 16,0-22-16,0 22 0,0-21 15,-21 21-15,0 0 0,22 21 0,-22 21 32,0 0-32,0 0 15,0 0-15,0 0 0,0 22 0,0-22 16,0 0-16,21 0 0,-21 0 15,21-21-15,0 22 0,0-1 0,0-21 16,1 0-16,-1 21 0,0-21 16,21 0-16,-21 0 0,22 0 0,-1 0 15,0 0-15,-20-21 0,20 21 16,0-21-16,1-1 0,-1-20 16,0 21-16,-21-21 0,22-1 0,-1 1 15,-21 0-15,0-1 0,22 1 0,-43 0 16,0 20-16,0 1 0,0 0 15,0 0-15,-21 21 0,-1 0 0,-20 0 16,0 0-16,-1 21 0,1 0 16,0 0-16,-1 22 0,1-1 0,21 0 15,-21 1-15,20-1 0,22-21 0,0 22 16,0-1-16,0-21 16,0 21-16,0-20 0,0-1 0,22 0 15,-1-21-15,0 0 16,0 0-16,21 0 0,-20 0 0,20 0 15,-21-21-15,21 0 0,1-1 0,-1 1 16,0-21-16,1 0 0,-22-1 16,21-20-16,1-1 0,-1 1 0,0-1 15,-21-20-15,22-1 0,-22 0 16,21 1-16,-21-1 0,-21 21 0,0 1 16,0-1-16,0 22 0,0 0 15,0 21-15,-42 42 16,21 0-16,0 21 0,0 22 15,-22-1-15,22 1 0,0-1 16,21 1-16,0 20 0,0-20 0,0 21 16,0-22-16,0 1 0,0-1 15,0 1-15,21-1 0,21-21 0,-20 1 16,20-1-16,0 0 0,22-20 0,-22-1 16,22-21-16,-22 0 0,21 0 15,-20 0-15,20-21 0</inkml:trace>
  <inkml:trace contextRef="#ctx0" brushRef="#br0" timeOffset="10917.14">17103 1058 0,'-22'0'15,"22"-21"1,0 0-16,0 0 16,22 21-16,-1-21 0,0 0 15,-21-1-15,21 1 0,-21 0 0,0 0 16,0 0-16,-21 0 16,0 21-16,0 0 15,-22 21-15,1 0 0,0 0 0,-1 21 16,1-20-16,0 20 0,20 0 15,-20 1-15,21-1 0,0-21 16,0 21-16,21-20 0,0 20 0,0-21 16,0 0-16,0 0 0,21-21 15,0 22-15,0-22 0,0 0 0,22 0 16,-22 0-16,21 0 0,0 0 16,1 0-16,-1 0 0,-21 0 0,0 0 15,1 0-15,-1 0 0,-21 21 16,-21-21-16,-1 0 15,1 21-15,-21-21 0,21 21 16,-22 0-16,1-21 0,21 21 0,-21 1 16,20-22-16,-20 21 0,21 0 0,0-21 15,21 21-15,0 0 32,21-21-17,0 0-15,0 0 0,0 0 0,1 0 16,20 0-16,-21 0 0,0 0 0,22 21 15,-22 1-15,0 20 0,0-21 16,0 21-16,0 1 0,-21 20 0,0-20 16,0 20-16,-21-21 0,0 22 15,-21-1-15,21-20 0,-22 20 0,1-20 16,0 20-16,-1-21 0,1 1 16,21-1-16,0-21 0,-1 0 15,1 1-15,21-1 0,-21 0 0,0-42 31</inkml:trace>
  <inkml:trace contextRef="#ctx0" brushRef="#br0" timeOffset="12212.2">8530 3450 0,'0'0'0,"21"0"15,22-63 1,-43 42-16,0-1 16,0 1-16,0 0 0,21 0 0,-21-21 15,21 20-15,-21 1 16,0-21-16,0 21 0,0 0 0,0-1 15,0 1-15,0 0 16,-21 21-16,0 21 16,-1 0-16,22 22 0,-21 20 15,21 1-15,0 20 0,0-20 16,0 21-16,0-1 0,0 1 0,-21 0 16,21-1-16,-21 1 0,0-22 15,0 22-15,21-21 0,-22-1 16,1 1-16,0-22 0,0 0 15,0-21-15,21 22 0,-21-22 0,-1-21 16,1 0-16,0 0 0,0-21 16,-21 0-16,20-1 15,1-20-15,-21 0 0,21-22 0,-22 22 16,1-22-16,21 1 0,-21-1 16,-1 1-16,1 21 0,21-1 0,0 1 15,-22 21-15,43 0 0,-21-1 0,0 22 16,21 22-16,0-1 15,0 21-15,0-21 0,21 22 16,0 20-16,0-21 0,1 22 16,-1-1-16,0-20 0,21-1 0,-21 22 15,22-22-15,-22-21 0,21 21 0,-21-20 16,22-1-16,-22 0 0,21 0 16,-21-21-16,22 0 0,-1 0 0,0 0 15,-20 0-15,20-21 0,0 0 16,1 0-16,-1-22 0,0 22 15,-21-21-15,22-1 0,-22-20 0,0 21 16,0-1-16,-21 1 0,0-43 16,0 64-16,0 0 0,0 0 0,0 42 31,0 0-31,0 0 0,0 0 16,0 22-16,-21-22 0,21 21 0,0-21 15,-21 22-15,21-1 0,-21-21 16,21 0-16,0 1 0,0-1 0,0 0 15,-21-21-15,21 21 16,0-42 0,21 0-16,-21 0 0,21-1 15,0-20-15,0 21 0,0-21 16,1-1-16,-1 1 0,21 0 0,-21 20 16,22-20-16,-1 21 15,-21 21-15,21 0 0,-20 0 0,-1 0 16,0 0-16,0 21 0,0 0 0,-21 22 15,21-22-15,-21 21 0,0-21 16,0 22-16,0-1 0,0-21 0,0 21 16,0-20-16,0-1 0,0 0 15,0 0-15,0 0 0,22-21 16,-1 0-16,0 0 0,0 0 0,0 0 16,22 0-16,-22-21 0,21 0 15,0-21-15,-20 20 0,20 1 0,-21-21 16,21 0-16,1-1 0,-22 1 15,0 21-15,0-22 0,-21 1 16,0 21-16,0 0 0,0 0 0,0-1 16,-21 22-16,0 0 0,0 0 15,0 0-15,-1 22 0,1-1 0,0 0 16,21 0-16,0 0 0,0 22 16,0-1-16,0 0 0,0-21 0,0 22 15,21-1-15,-21 0 0,21-20 0,-21 20 16,22-21-16,-22 0 0,0 0 15,0 1-15,0-1 0,-22-21 16,1 0-16,21-21 16,0-1-1,0 1-15,0 0 0</inkml:trace>
  <inkml:trace contextRef="#ctx0" brushRef="#br0" timeOffset="12457.38">10223 3366 0,'0'0'0,"22"0"0,-1 0 0,0 21 0,-21 0 16,0 0-16,0 21 0,0 1 15,-21-1-15,0 22 0,-1-22 0,1 21 16,-21-20-16,21 20 0,-22-20 0,1 20 16,21 1-16,-21-1 15,-1-21-15,22 22 0,-21-22 0,21 1 16,-1-22-16,22 21 0,0-21 15,0 0-15,0 1 0,22-22 16,-1-22 0,-21 1-16,0 0 0,21-21 15</inkml:trace>
  <inkml:trace contextRef="#ctx0" brushRef="#br0" timeOffset="12624.68">9694 3958 0,'-21'0'31,"21"-21"-31,21 21 0,0 0 0,22 0 16,-1-21-16,0 21 0,22 0 0,-1 0 15,1-21-15,-1 0 0,22 21 16,-21 0-16,-1-22 0,22 22 0,-22-21 16,22 21-16,42-21 0</inkml:trace>
  <inkml:trace contextRef="#ctx0" brushRef="#br0" timeOffset="13468.53">11112 3747 0,'-84'0'31,"41"0"-31,22 0 0,-21 0 0,0 0 16,-1 21-16,22 0 0,-21 0 16,-1 0-16,22 0 0,-21 22 0,21-1 15,0-21-15,-1 22 0,1-1 0,0 0 16,21 1-16,-21-1 0,21 0 15,0-21-15,0 1 0,0-1 0,0 0 16,0 0-16,0 0 0,21-21 16,21 0-16,-20 0 0,-1 0 0,21-21 15,-21 0-15,22 0 0,-1 0 0,0-1 16,1-20-16,-1 0 0,-21-1 16,21-20-16,-20 21 0,-1-1 15,0 1-15,0 0 0,0-1 0,-21 1 16,21 21-16,-21 0 0,0-1 15,0 44 1,-21-1-16,0 0 16,0 0-16,0 21 0,21 1 0,0-1 15,-21 0-15,21 22 0,-22-22 0,22 1 16,0-1-16,0 0 0,0-21 16,0 22-16,0-22 0,22 0 0,-1 0 15,0-21-15,0 21 0,21-21 16,-20 0-16,20 0 0,-21 0 0,21-21 15,1 0-15,-1 0 0,0 0 16,1-22-16,-22 1 0,21 0 16,-21-1-16,22-20 0,-22-1 0,0 1 15,21-1-15,-20-84 0,-1 85 16,0-22-16,-21 22 0,0-1 16,0 1-16,0 20 0,0 22 0,0 0 15,0 42 1,-21 21-16,0 1 0,-1-1 15,22 22-15,-21-1 0,0 1 16,21-22-16,0 21 0,0 1 0,-21-1 16,21 1-16,0-1 0,0 1 15,0-22-15,0 22 0,0-22 16,0-21-16,0 22 0,21-22 0,0 0 16,0 0-16,1-21 0,-1 0 0,0 0 15,21 0-15,-21-21 0,22 0 16,-1 0-16,0-22 0,1 1 0,-1 0 15,0-1-15,22-20 0,-22 20 0,1-20 16,-1-1-16,-21-20 0,0 20 16,22-84-16,-43 85 0,0-1 15,0 22-15,0-1 0,0 22 16,-22 21-16,1 21 0,0 1 16,0 20-16,0 0 15,0 22-15,-1-22 0,22 22 0,0-1 16,0-21-16,0 22 0,0 21 15,0-22-15,0-21 0,0 1 16,0-22-16,22 21 0,-1-21 0,0 1 16,0-1-16,0-21 0,0 0 0,22 0 15,-1 0-15,-21-21 0</inkml:trace>
  <inkml:trace contextRef="#ctx0" brushRef="#br0" timeOffset="13860.08">14203 3006 0,'0'0'0,"-21"0"0,-1 0 16,22 21-16,0 0 15,0 21-15,0 1 0,0 20 0,0 1 16,0-1-16,0 1 0,0 20 16,0-20-16,-21-1 0,0 1 0,0-22 15,21 22-15,-21-22 0,0 0 0,21 1 16,0-1-16,-22-21 0,22 0 15,0 1-15,0-44 16,22 1 0,-22 0-16,21 0 0,0-21 0,0 20 15,0-20-15,0-21 0,1 20 16,-1-20-16,0-1 0,0 1 16</inkml:trace>
  <inkml:trace contextRef="#ctx0" brushRef="#br0" timeOffset="14024.78">14372 3175 0,'21'-63'0,"-42"126"0,63-148 16,-42 64-16,22 0 0,-1 42 15,-21 0-15,0 1 0,21 41 0,-21-21 16,0 22-16,21-1 0,-21 1 16,0-1-16,0 1 0,0-1 0,0 1 15,0-22-15,0 22 0,0-22 0,0-21 16,0 22-16,0-1 0,0-21 16,0 0-16,0 0 0,0 1 0,-21-22 31</inkml:trace>
  <inkml:trace contextRef="#ctx0" brushRef="#br0" timeOffset="14408.77">14012 3747 0,'64'0'16,"-43"0"-16,21 0 0,1-22 15,20 22-15,1-21 0,-1 21 16,1-21-16,20 21 0,-20-21 0,20 0 15,1 21-15,-21-21 0,20-1 16,-20 1-16,-1 0 0,-20 0 0,-1 0 16,0 0-16,-21-1 0,1 1 15,-22 0-15,-22 42 16,1 0 0,0 1-16,0 20 0,21 0 0,-21 22 15,21-1-15,-21 1 0,-1-1 16,22 22-16,-21 0 0,21 20 0,-21-20 15,-21 127-15,42-106 16,-21-1-16,-1 22 0,1 0 0,-21 0 16,21 0-16,0-21 0,-22 21 0,22-21 15,-21 0-15,21-21 0,-1-22 0,1 1 16,21-1-16,0-21 0,0-20 16,0-1-16,21-21 15,1-43-15,-1 22 0,0-21 0,0-22 16,21 22-16,-20-43 0,41-63 15</inkml:trace>
  <inkml:trace contextRef="#ctx0" brushRef="#br0" timeOffset="14680.76">15049 4022 0,'0'0'16,"-21"-85"-16,21 0 0,-21 22 0,21-1 16,0 1-16,0 21 0,21-22 0,22-21 15,-22 64-15,21-21 0,0 21 16,1 21-16,-1 0 0,0 0 15,1 0-15,20 21 0,-20 0 16,-22 21-16,21-20 0,-21 20 16,0 0-16,-21 1 0,0-1 0,-21-21 15,0 21-15,-21 1 0,-1-22 0,-20 0 16,-1 21-16,1-20 0,21-1 16,-22 0-16,22-21 0,-22 21 0,43-21 15,-21 0-15,21 0 0,21-21 16,42 0-1,-21 21-15,21-21 0,1-1 0,-1-20 16,22 21-16</inkml:trace>
  <inkml:trace contextRef="#ctx0" brushRef="#br0" timeOffset="15084.64">16065 3471 0,'0'0'0,"43"-21"0,-1 0 0,0 21 0,-20-21 15,-22 0-15,-22 21 16,1 0-16,-21 0 0,0 0 15,20 0-15,-41 21 0,21 0 0,-1 0 16,1 22-16,0-22 0,-1 21 16,1-21-16,21 22 0,-22-22 0,22 21 15,0-21-15,21 0 0,0 1 16,0-1-16,0 0 0,0 0 16,21-21-16,0 0 0,1 0 0,-1 0 15,21 0-15,-21 0 0,22-21 16,-1 21-16,0-21 0,-21 0 15,22-1-15,-1 1 0,0-21 0,-20 21 16,-1-22-16,0 22 0,0-21 16,0 21-16,-21 0 0,21-1 0,-21 1 15,0 42 1,-21 1-16,0-1 16,0 0-16,0 0 0,0 21 0,21-20 15,-22-1-15,22 21 0,-21 0 16,21-20-16,0-1 0,0 0 15,0 0-15,0 0 16,21-21-16,22 0 0,-22 0 16,21 0-16,1 0 0,-1 0 0,0 0 15,1-21-15</inkml:trace>
  <inkml:trace contextRef="#ctx0" brushRef="#br0" timeOffset="15328.8">16891 3514 0,'0'0'0,"21"-43"0,0 22 16,-21-21-16,0 21 0,0-22 0,0 22 15,-21 21 1,0 0-16,-21 0 0,20 21 0,1 1 16,0-1-16,0 0 0,-21 21 0,20-21 15,1 22-15,0-1 16,0-21-16,21 22 0,0-1 0,-21-21 16,21 0-16,0 22 0,0-22 0,0 0 15,21-21-15,0 21 0,0 0 16,0-21-16,22 0 0,-1 0 0,0 0 15,1 0-15,-1 0 0,0 0 16,22-21-16,-22 0 0,1 0 0,20 0 16,-21-1-16,1-20 0,-22 0 0</inkml:trace>
  <inkml:trace contextRef="#ctx0" brushRef="#br0" timeOffset="15899.77">17420 3366 0,'21'-64'0,"-42"128"0,63-191 0,-20 63 16,-22 22-16,0-1 15,0 1-15,0 21 0,0 0 0,-22 42 16,1 0-1,0 21-15,0 1 0,0-1 16,0 22-16,-1-22 0,1 21 0,0 1 16,0-1-16,21-20 0,-21-1 15,0 0-15,21 1 0,-22-1 0,22 0 16,0-20-16,0-1 0,0 0 0,0 0 16,0 0-1,22-21 1,-1-21-16,0 0 0,-21 0 15,21 21-15,21-43 0,-20 22 0,-1 0 16,42-42-16,-42 41 16,1 1-16,-1 0 0,0 0 15,0 21-15,0 0 0,0 0 16,-21 21-16,0 0 16,0 0-16,0 1 0,0-1 0,0 0 15,0 0-15,0 0 0,0 0 0,0 1 16,22-1-16,-1-21 0,0 21 15,0 0-15,0-21 0,22 0 0,-22 0 16,0 0-16,21 0 0,1 0 16,-22 0-16,21 0 0,0-21 0,-20 21 15,20-21-15,0 0 0,-21-1 16,22 1-16,-22-21 0,0 21 16,0-22-16,0 1 0,1 0 0,-22-1 15,21 1-15,-21 21 0,0 0 16,0 0-16,-21 21 0,-1 0 15,1 21-15,0 0 0,0 0 0,0 0 16,0 22-16,-1-22 0,22 21 16,0-21-16,0 22 0,0-22 0,0 0 15,0 0-15,0 0 0,22 0 16,-1-21-16,0 22 0,21-22 0,1 0 16,-1 0-16,0 0 0,1 0 15,20 0-15,1 0 0,-1 0 16,1 0-16,-1 0 0</inkml:trace>
  <inkml:trace contextRef="#ctx0" brushRef="#br0" timeOffset="16156.77">19791 3027 0,'0'0'16,"0"-21"-16,0 0 0,0-1 0,-21 22 15,-1 0-15,1 0 0,0 22 0,0-1 16,0 0-16,0 21 0,-22 1 15,22 20-15,0 1 0,0-1 16,0 1-16,-1-1 0,1-21 0,0 22 16,0-22-16,0 22 0,0-43 15,-1 21-15,22 1 0,0-22 0,-21 0 16,21 0-16,0 0 0,21-21 16,1 0-1,-1 0-15,0 0 0,0-21 16,0 0-16,0 0 0</inkml:trace>
  <inkml:trace contextRef="#ctx0" brushRef="#br0" timeOffset="16420.78">19537 3450 0,'0'0'0,"0"-42"0,0-22 0,21-63 15,0 85-15,0 0 0,0-1 16,1 1-16,-1 0 0,0 21 16,0-22-16,21 22 0,1 0 0,-1 0 15,0 21-15,1 0 0,-1 0 16,-21 0-16,22 0 0,-1 0 0,-21 21 15,0 0-15,-21 21 0,0-20 16,0 20-16,0-21 0,0 21 0,-21 1 16,0-1-16,-21-21 0,20 22 15,-20-22-15,-21 21 0,20-21 16,1 0-16,-22 1 0,22-1 0,0 0 16,21-21-16,-22 0 0,22 21 15,63-21 1,-20-21-16,20 21 15,0-21-15,1 0 0,20-1 0</inkml:trace>
  <inkml:trace contextRef="#ctx0" brushRef="#br0" timeOffset="16809.55">20659 2985 0,'0'0'0,"-22"0"15,1 0-15,0 21 0,-21-21 16,21 21-16,-22 0 0,22 21 0,-21-20 15,-1 20-15,22-21 0,-21 21 16,21 1-16,0-1 0,-22 0 16,43 1-16,0-1 0,0 0 15,0 1-15,0-22 0,0 0 0,0 21 16,21-20-16,1-1 0,20-21 0,0 21 16,-21-21-16,22 0 0,-1 0 15,0 0-15,1 0 0,-1 0 0,0-21 16,1 0-16,-1-1 0,0-20 15,-20 21-15,20-43 0,-21 22 16,21-21-16,-20-1 0,-1 22 0,-21-22 16,0 22-16,0-22 0,0 22 0,0 21 15,-21-21-15,-1 20 0,-20 22 16,0-21-16,-1 21 0,-41 0 16,20 0-16,22 21 0,21-21 15,-22 22-15,22-1 0,0 0 16,21 0-16,0 0 0,0 0 0,21-21 15,0 22-15,22-1 0,-1-21 16,22 21-16,-1-21 0</inkml:trace>
  <inkml:trace contextRef="#ctx0" brushRef="#br0" timeOffset="17059.75">21929 2942 0,'0'0'0,"21"-42"0,0-43 31,-42 85-15,0 21 0,-22 1-16,22-1 0,0 21 0,0-21 15,0 22-15,-1-22 0,1 21 16,0 0-16,21-20 0,-21 20 0,21 0 16,0 1-16,0-1 0,0-21 15,0 21-15,0-20 0,0-1 0,0 21 16,0-21-16,0 0 15,0 1 1,-21-22-16</inkml:trace>
  <inkml:trace contextRef="#ctx0" brushRef="#br0" timeOffset="17265.74">21378 3641 0,'0'0'15,"-21"0"-15,0 21 0,0 0 0,0 0 16,21 0-16,21-21 15,0 22-15,21-22 16,1 0-16,-1 0 0,0 0 0,1 0 16,20 0-16,-21 0 0,1 0 15,20-22-15,-20 22 0,-1-21 16,0 0-16,1 21 0,-1-21 0,0 0 16,1 0-16,-1-22 0,0 22 15,-21-21-15,22-1 0,-1 1 0</inkml:trace>
  <inkml:trace contextRef="#ctx0" brushRef="#br0" timeOffset="17440.55">21759 2815 0,'0'0'16,"-42"0"-16,21-21 0,0 21 0,21-21 16,0 0-16,21 21 15,21-21-15,0 21 0,1-22 16,-1 22-16,0 0 0,22-21 0,-1 21 15,1-21-15,-22 21 0,22 0 16,-22-21-16,0 0 0,1 21 0,-22 0 16</inkml:trace>
  <inkml:trace contextRef="#ctx0" brushRef="#br0" timeOffset="18140.41">14330 3048 0,'-21'0'0,"42"0"0,-21 0 78,21 0-62,-21-21 15,-21 21-31,0 0 0</inkml:trace>
  <inkml:trace contextRef="#ctx0" brushRef="#br0" timeOffset="18992.49">3408 2921 0,'-43'21'15,"65"-21"16,20 0-15,-21 0-16,21 0 16,22 0-16,-22 0 0,22 0 15,20 0-15,-20 0 0,21 0 0,-1 0 16,22 0-16,0 0 0,169-21 16,-106 0-16,-20 21 0,41 0 15,1-21-15,-1 21 0,22 0 0,-22 0 16,43-21-16,0 21 0,0 0 15,0 0-15,21-22 0,0 22 0,0-21 16,21 21-16,0-21 0,0 21 16,0-21-16,22 21 0,20-21 0,-21 0 15,22 21-15,-1-22 0,22 22 0,-21 0 16,-1 0-16,22-21 16,-22 21-16,22 0 0,0 0 0,-22 0 15,1 0-15,-22 0 0,21 0 16,-41 0-16,20 0 0,254 0 15,-296 0-15,-21 0 0,-21 0 0,-1 0 16,1 0-16,-43 0 0,1 0 16,-22 0-16,-21 0 0,-21 0 0,-22 0 15,1 0-15,-43 0 0,1-21 16,-22 21-16,-42 0 16,-22 0-16</inkml:trace>
  <inkml:trace contextRef="#ctx0" brushRef="#br0" timeOffset="19696.77">8763 5165 0,'0'0'0,"-21"0"0,-22 0 16,22 0-16,0 0 0,0-21 16,0 21-16,0 0 0,-1 0 0,1 0 15,42 0 17,1 0-32,20 0 15,0 0-15,1 0 0,41 0 0,-20 0 16,20 0-16,1 0 0,21 0 15,0 0-15,21 0 0,21 0 0,21 21 16,1-21-16,-1 0 0,21 0 0,22 0 16,-21 21-16,41-21 0,-20 0 15,21 0-15,0 0 0,21 21 0,0-21 16,0 0-16,21 0 0,0 0 0,0 0 16,22 0-16,-22 0 0,21 0 15,0 0-15,1 0 0,20 0 0,-20 0 16,-1 0-16,21 0 0,-20 0 15,20 0-15,1 0 0,-22 0 0,22 0 16,-22 0-16,21 0 0,-20 0 16,-1 0-16,0 0 0,-20 0 15,20 0-15,-21 0 0,-21 0 0,0 0 16,0 0-16,-42 0 0,-1 0 0,-20 0 16,-1 0-16,-20 0 0,-1 0 15,-21 0-15,-21 0 0,-21 0 16,0 0-16,-21 0 0,-22 0 0,1 0 15,-22 0-15,0-21 0,-21 21 0,1 0 16,-22-21-16,0 0 0,-43-1 16</inkml:trace>
  <inkml:trace contextRef="#ctx0" brushRef="#br0" timeOffset="19828.27">21802 5165 0,'0'42'16,"-22"-21"0,1-21-16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2:51:35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1016 0,'0'0'0,"0"-21"31,0 0-15,0 0-16,22-1 15,-1 1-15,-21 0 16,21 0-16,0 0 0,-21 0 16,0-1-16,0 1 0,0 0 15,0 0 1,-21 21-16,0 0 0,0 0 15,-22 0-15,1 0 0,0 0 16,-1 21-16,1 0 0,0 0 16,-1 1-16,1-1 0,21 0 0,-22 21 15,22-21-15,21 1 0,0-1 16,0 0-16,0 21 0,0-21 16,0 1-16,0-1 0,21 0 0,1 0 15,-1 0-15,21 0 0,-21 1 16,22-1-16,-1 0 0,-21 0 0,21 0 15,-20 0-15,-1 22 0,0-22 16,-21 0-16,0 0 0,0 22 16,-21-22-16,0 0 0,-1 21 15,-20-21-15,0 1 0,-22-1 16,22 0-16,0 0 0,-1 0 0,1-21 16,0 0-16,20 0 0,-20 0 15,21 0-15,-21 0 0,20-21 0,1 0 16,0 0-16,0 0 0,21-1 15,0 1-15,0 0 0,-21 0 16,21 0-16,0 0 0,21-1 16,0 1-16,0 0 15,0 0-15,1 21 0,20-21 0,-21 0 16</inkml:trace>
  <inkml:trace contextRef="#ctx0" brushRef="#br0" timeOffset="258.26">2752 868 0,'0'0'0,"21"-21"0,0 0 16,-21-1-16,0 1 15,0 42 1,0 1-16,0 20 0,-21-21 16,21 21-16,-21 1 0,-1 20 15,22-20-15,-21-1 0,0 0 16,0 1-16,21-1 0,-21 0 0,21 1 15,-21-22-15,21 21 0,-22-21 16,22 0-16,0 1 0,0-1 16,0 0-16,0-42 31,22 0-15</inkml:trace>
  <inkml:trace contextRef="#ctx0" brushRef="#br0" timeOffset="450.17">2455 1312 0,'-21'0'0,"0"22"16,42-22 0,21 0-1,-20 0-15,20 0 0,-21 0 0,21 0 16,22-22-16,-22 22 0,1-21 15,-1 0-15,0 21 0,-21-21 16,22 21-16</inkml:trace>
  <inkml:trace contextRef="#ctx0" brushRef="#br0" timeOffset="1118.81">2921 1334 0,'0'0'0,"21"0"32,0 0-32,22 0 15,-22 0-15,0-22 0,0 22 0,0-21 16,0 0-16,1 21 0,-1-21 16,0 0-16,-21 0 0,0-1 15,0 1 1,-21 21-16,0 0 15,-1 0-15,-20 21 0,21-21 16,0 22-16,0-1 0,-22 0 16,22 0-16,0 0 0,0 0 0,0 1 15,-1-1-15,22 0 0,0 0 16,0 0-16,0 0 0,0 1 16,0-1-16,22-21 0,-1 0 15,0 0-15,21 0 0,-21 0 0,22 0 16,-1 0-16,-21 0 0,22-21 15,20 21-15,-21-22 0,1 1 0,20 21 16,-20-21-16,-1 0 0,0 0 16,1 0-16,-1-1 0,0 1 15,-21 0-15,22 0 0,-22 0 16,0 0-16,0-1 0,-21 1 0,0 0 16,0 0-16,0 0 15,-21 21 1,0 0-16,0 21 0,0 0 15,21 0-15,-22 0 0,1 22 16,21-22-16,-21 21 0,0 1 0,0-1 16,21 21-16,-21 1 0,-1-1 15,1 22-15,-21 0 0,21-1 0,0 1 16,-1 0-16,1-1 0,-21 1 16,21-21-16,0 20 0,21 1 15,-22-22-15,1 1 0,21-1 16,-21 1-16,21-1 0,0-20 0,0-22 15,0 21-15,0-21 0,21-21 32,0-21-32,1-21 0,-1 0 15,0-22-15,21 1 0,-21-1 0,22-21 16</inkml:trace>
  <inkml:trace contextRef="#ctx0" brushRef="#br0" timeOffset="1430.99">3619 1312 0,'0'0'0,"-21"-21"0,0 0 0,21 0 16,0 0-16,0 0 0,0-1 0,0 1 15,0 0-15,21 0 16,0 0-16,1 21 0,20-21 0,-21 21 16,21 0-16,1 0 0,-1 0 15,0 0-15,1 0 0,-1 0 0,-21 21 16,22 0-16,-43 21 0,0-21 15,0 1-15,0 20 0,-22-21 16,1 0-16,-21 22 0,-22-22 0,22 0 16,0 21-16,-64-21 15,64 1-15,-1-1 0,22-21 16,0 0-16,0 0 0,42-21 31,0-1-31,21 22 0,-20-21 16,20 0-16,0 0 0,1 0 15</inkml:trace>
  <inkml:trace contextRef="#ctx0" brushRef="#br0" timeOffset="1784.16">4339 1101 0,'0'0'16,"21"0"-16,-21-21 15,0-1-15,-42 22 31,21 0-31,0 0 16,-22 22-16,22-22 0,-21 21 0,21 0 16,-22 0-16,22 0 0,0 0 15,0 1-15,21-1 0,-21 0 0,21 0 16,0 0-16,21 0 16,0-21-16,21 0 0,-21 22 0,1-22 15,20 0-15,-21 21 0,21 0 16,-20-21-16,-1 0 0,0 21 15,-21 0-15,0 0 16,-21-21-16,0 22 0,-1-22 16,-20 21-16,21-21 0,-21 0 15,-1 0-15,22 21 0,0-21 0,0 0 16,0 0-16,-1 0 0,22-21 16,22 0-1,-1-1-15,21 1 0</inkml:trace>
  <inkml:trace contextRef="#ctx0" brushRef="#br0" timeOffset="2066.92">5757 614 0,'-84'63'15,"41"-20"-15,22-1 16,0 0-16,-21 22 0,20-1 0,-20 1 16,0-22-16,21 22 0,-22-1 15,22-20-15,-21 20 0,21-21 0,-1 1 16,1-22-16,21 21 0,0-21 16,0 22-16,0-22 15,21-21 1,1 0-16,-1 0 0,0-21 15,21 0-15,-21-1 0,22 1 0</inkml:trace>
  <inkml:trace contextRef="#ctx0" brushRef="#br0" timeOffset="2401.96">5863 1080 0,'0'-22'0,"0"44"0,0-65 0,-21 43 31,0 21-31,21 1 16,-21-1-16,-22 21 0,43-21 15,-21 22-15,0-22 0,0 0 16,21 21-16,-21-21 0,21 1 16,0-1-16,0 0 0,0 0 0,0 0 15,0 0-15,21-21 16,0 0-16,0 0 0,0 0 16,22 0-16,-22 0 0,0-21 15,21 21-15,-21-21 0,1 0 0,-1 0 16,0 0-16,-21-22 0,0 22 15,0 0-15,0-21 0,0 20 0,0 1 16,0 0-16,0 0 0,-21 0 16,0 0-16,-1 21 0,1 0 15,0 0-15,0-22 16,0 22-16,0 0 0,-1 0 0,1 0 16,0 0-16,21-21 0,-21 21 15,0-21-15</inkml:trace>
  <inkml:trace contextRef="#ctx0" brushRef="#br0" timeOffset="2590.62">5186 931 0,'0'0'0,"21"0"16,0 0-1,0 0-15,0 0 0,22 0 0,-1 0 16,0 0-16,1-21 0,-1 21 15,22-21-15,-22 21 0,0 0 0,1-21 16,-22 21-16,0 0 0,21-21 16,-21 21-16</inkml:trace>
  <inkml:trace contextRef="#ctx0" brushRef="#br0" timeOffset="3278.41">7387 1249 0,'0'0'0,"-21"0"0,0 0 16,42 0 15,0-21-15,0 0-16,0-1 0,1 22 0,-1-21 16,0 0-16,-21 0 0,21-21 15,-21 20-15,0 1 0,0-21 16,0 21-16,-21 0 0,0-22 0,-22 22 15,22 21-15,0-21 0,0 21 16,0 0-16,0 0 0,-1 21 0,-20 0 16,21 22-16,-21-1 0,20 0 15,-20 1-15,21-1 0,0 0 0,-22 1 16,22-1-16,0 0 0,0 1 16,21-22-16,0 21 0,0-21 15,0 0-15,0 1 0,0-1 16,42-21-16,-21 0 15,1 0-15,-1 0 0,21 0 16,-21-21-16,22-1 0,-22 22 0,0-21 16,21-21-16,-21 21 0,1 0 15,-1-22-15,0 22 0,-21-21 0,0 21 16,21-22-16,-21 22 0,21 0 16,-21 0-16,0 0 0,0-1 0,0 44 31,0-1-31,0 21 0,0-21 15,0 0-15,0 22 0,0-1 16,0-21-16,0 22 0,0-22 0,0 0 16,21 21-16,1-21 0,-22 1 15,42 20-15,-21-21 0,21-21 16,-20 0-16,20 21 0,0-21 16,1 0-16,-1 0 0,0 0 0,22-21 15,-22 0-15</inkml:trace>
  <inkml:trace contextRef="#ctx0" brushRef="#br0" timeOffset="3763.24">8361 1228 0,'0'0'0,"21"-43"16,-21-62-1,0 83-15,-21 22 0,0 0 16,-22 0-16,22 0 0,-21 0 16,21 0-16,-22 0 0,1 22 15,0-1-15,-1 21 0,1-21 0,0 22 16,-1-22-16,1 21 0,-22 22 15,43-43-15,21 21 0,0-21 16,0 22-16,0-22 0,0 0 16,0 0-16,0 0 0,21-21 0,1 21 15,20-21-15,-21 0 0,21 0 16,1 0-16,-22 0 0,21-21 0,1 0 16,-1 21-16,0-42 15,1 21-15,-1-1 0,0-20 0,1 0 16,-22-1-16,21 1 0,-21-21 15,0-1-15,22 1 0,-22-1 0,0-21 16,0 22-16,22-1 0,-22 1 16,0 21-16,-21-1 0,0 1 0,21 21 15,-21 0-15,0-1 0,-21 22 16,0 22-16,0 20 16,-1 0-16,1 1 0,-21 20 15,21 1-15,0-1 0,-22 1 0,22-1 16,0 1-16,21-1 15,0 1-15,-21-22 0,21 0 0,0 1 16,0-1-16,0-21 0,0 21 16,21-20-16,0-1 0,0-21 0,22 21 15,-1-21-15,0 0 0,22 0 16,-22 0-16,22 0 0,-1 0 0,1-21 16,-1 21-16</inkml:trace>
  <inkml:trace contextRef="#ctx0" brushRef="#br0" timeOffset="4265.97">9483 1249 0,'0'0'16,"0"-21"-16,0 0 0,0-1 0,-22 1 15,1 21-15,0-42 16,0 42-16,0 0 0,0-21 0,-1 21 16,1 0-16,-21 0 0,21 21 15,-22-21-15,1 21 0,21 21 0,-21-20 16,-1-1-16,22 21 0,-21 0 15,21-20-15,-22 20 0,22-21 0,0 43 16,21-43-16,0 0 16,0 0-16,0 0 0,0 0 0,0 1 15,21-22-15,0 0 0,0 0 16,1 0-16,-1 0 0,21 0 0,0 0 16,1-22-16,-1 1 15,-21 0-15,22 0 0,-1-21 0,0 20 16,1-41-16,-1 21 0,0-1 0,-21-20 15,22-22-15,-1 22 0,0-22 16,1 0-16,-22 22 0,21-1 16,-21 1-16,1-1 0,-1 1 0,-21 20 15,0 1-15,0 21 0,0 0 16,0 0-16,-21 21 0,-1 21 16,1 21-16,-21-21 0,21 22 15,-22 20-15,22 1 0,-21 20 0,21-20 16,0 20-16,-22 1 0,22-21 15,0-1-15,21 1 0,0-1 0,0-21 16,0 22-16,0-22 0,0-21 16,0 22-16,0-22 0,0 21 15,21-42-15,0 21 0,0 1 0,22-22 16,-1 0-16,-21 0 0,22-22 16,-1 1-16,0 0 0</inkml:trace>
  <inkml:trace contextRef="#ctx0" brushRef="#br0" timeOffset="4947.06">11112 762 0,'0'0'16,"-21"0"-16,0 0 0,0 21 0,42-42 47,0 0-47,22 21 15,-1-21-15,0 0 0,1 21 16,-1-22-16,0 1 0,-21 0 0,22 0 16,-1-21-16,-21 20 0,-21 1 15,0 0-15,0 0 0,0 0 0,0 0 16,-21 21-16,-21 0 16,-1 0-16,1 0 0,0 21 0,-22 0 15,1 0-15,20 0 0,-20 22 16,21-22-16,-22 21 0,43-21 0,-21 22 15,20-22-15,1 21 0,21-21 16,0 22-16,0-22 0,0 21 16,21-21-16,1 0 0,20 1 0,0-1 15,1-21-15,-1 21 0,0-21 16,22 0-16,-22 0 0,0 0 0,1 0 16,-1 0-16,0 0 0,-20 0 15,-1 0-15,-21 21 16,-21-21-1,-1 21-15,-20 0 0,0 22 0,-22-22 16,22 0-16,-22 21 0,22-20 16,-21 20-16,20-21 0,1 21 15,21-20-15,-22-1 0,22 0 16,21 0-16,0 0 0,0 0 16,21 1-1,22-22-15,-22 0 0,21 0 0,1 0 16,20 0-16,-21 0 0,22-22 0,-22 1 15,1 21-15,20-21 0,-21 0 16</inkml:trace>
  <inkml:trace contextRef="#ctx0" brushRef="#br0" timeOffset="5442.39">11684 1101 0,'0'0'0,"0"-21"16,0-1-16,0 1 15,0 0-15,0 0 16,21 0-16,0 0 15,0 21-15,1-22 0,20 22 16,-21 0-16,21 0 0,-20 0 0,20 0 16,-21 22-16,21 20 0,-20-21 15,-1 0-15,-21 22 0,0-22 0,0 21 16,0-21-16,-21 22 0,-1-22 0,-20 0 16,21 21-16,-21-21 0,-1 1 15,22-1-15,-21 0 0,-1 0 0,22 0 16,0-21-16,0 0 0,0 21 15,0-21-15,21-21 32,21 0-32,0 0 0,0 0 0,21-22 15,-20 22-15,20-21 0,0 0 16,22-1-16,-22 1 0,0 0 0,22-1 16,-22 22-16,1 0 0,-22 0 15,0 0-15,0-1 0,-21 44 16,-21-1-1,0 0-15,0 0 0,-1 0 0,-20 22 16,21-22-16,-21 21 0,20-21 16,1 22-16,-21-22 0,21 21 0,0-21 15,-1 22-15,22-22 0,0 0 0,0 0 16,0 0-16,0 0 16,22-21-16,-1 22 15,21-22-15,0 0 0,1 0 16,-1 0-16,22 0 0,-22-22 0,21 22 15,-20-21-15,20 0 0,-20 0 0</inkml:trace>
  <inkml:trace contextRef="#ctx0" brushRef="#br0" timeOffset="5686.98">12912 953 0,'0'0'0,"0"-22"0,-43 1 31,22 21-31,0 0 0,-21 21 15,20 1-15,1-1 0,-21 21 0,21-21 16,-22 22-16,22-22 0,0 21 16,0 0-16,0-20 0,0 20 15,-1-21-15,1 21 0,21-20 0,0-1 16,0 0-16,0 0 0,0 0 0,0 0 16,21-21-16,22 0 0,-22 0 15,0 0-15,21 0 0,1 0 16,-1 0-16,0 0 0,1-21 0,-1 21 15,0-21-15</inkml:trace>
  <inkml:trace contextRef="#ctx0" brushRef="#br0" timeOffset="6302.34">13081 1164 0,'0'0'0,"-21"0"0,0 0 0,-1 0 15,1 0-15,0 0 0,0 21 16,21 1-1,21-22 1,0 0-16,22 0 0,-22 0 16,21 0-16,-21-22 0,22 22 15,-1-21-15,-21 21 0,21-21 16,-20 0-16,-1 0 0,0 21 16,0-21-16,-21-1 0,21 22 0,-21-21 15,0 0-15,-21 21 16,0 0-16,0 0 0,0 0 0,-22 0 15,1 21-15,21 0 0,-22 1 16,1 20-16,0-21 0,21 0 0,-22 22 16,22-22-16,0 0 0,0 21 0,21-21 15,0 1-15,0-1 0,0 0 16,0 21-16,21-21 16,0-21-16,0 0 15,22 0-15,-1 0 0,0 0 0,1 0 16,-1 0-16,0 0 0,22-21 15,-22 0-15,0 0 0,22 0 0,-22 0 16,1-22-16,-1 1 0,0 0 0,1-22 16,-1 22-16,0-22 0,22 1 15,-22-22-15,0 22 0,22 20 0,-22-20 16,1 20-16,-22 1 0,0 0 16,0 21-16,-21-1 0,-21 22 15,0 0-15,0 0 0,-22 22 16,1-1-16,0 21 0,-1 0 15,1 22-15,0-1 0,-1 1 16,22-1-16,-21 1 0,21-1 0,-1 1 16,22-1-16,0-20 0,0-1 15,0 0-15,0-20 0,0 20 0,0-21 16,22 0-16,-1-21 0,0 21 0,0-21 16,0 0-16,22 0 0,-1 0 15,-21-21-15,21 21 0,22-21 0,-22 0 16,1-21-16,20 20 0</inkml:trace>
  <inkml:trace contextRef="#ctx0" brushRef="#br0" timeOffset="8170.97">15388 953 0,'0'0'0,"-42"21"0,21-21 0,-1 21 16,1-21-16,42 0 31,1 0-31,20-21 0,0 0 15,1-1-15,20 1 0,-21 0 16,22 0-16,-22 0 0,1 0 16,-1-22-16,-21 22 0,21 0 0,-20 0 15,-22 0-15,0-1 0,0 1 0,0 0 16,-22 21-16,-20 0 16,21 0-16,-21 0 0,20 0 0,-20 0 15,0 0-15,-1 0 16,1 21-16,21-21 0,-21 21 0,20-21 15,22 22-15,0-1 0,0 0 16,0 0-16,0 0 0,0 22 0,0-22 16,22 21-16,-1 0 0,0-20 15,21 20-15,-21 0 0,1 1 0,-1-22 16,0 21-16,0 0 0,-21-20 16,0-1-16,0 21 0,0-21 0,0 0 15,-21 1-15,-21-1 0,20 0 0,-20-21 16,-21 0-16,20 21 0,-20-21 15,-1 0-15,1 0 0,-1 0 0,1-21 16,-1 21-16,1-21 0,20 0 16,1-22-16,0 22 0,-1-21 15,22-1-15,0 1 0,0 0 0,21-22 16,-21 22-16,21-22 0,0 22 16,0 0-16,0-1 0,0 1 15,21 21-15,-21 0 0,21 0 0,0 21 16,0 0-16,1 21 15,-1 21-15,0-21 0,0 22 0,0-1 16,-21 0-16,21 22 0,1-22 16,-1 0-16,0 1 0,0-1 0,-21 0 15,21 1-15,0-22 0,1 21 16,20-21-16,-21 1 0,21-1 16,-20 0-16,20-21 0,0 0 0,1 0 15,-1 0-15,21 0 0,-20 0 0,-1 0 16,22-21-16,-22 21 0,21-21 15,-20-22-15,-1 22 0,22-21 16,-22-1-16,0-20 0,1 21 0,-1-43 16,-21 21-16,21 1 0,-20-1 15,20 1-15,-21-1 0,0 1 0,0 21 16,-21-1-16,22 22 0,-22 0 16,-22 42-1,1 0-15,0 22 0,0-1 16,0 0-16,-22 22 0,22-1 0,0 1 15,0-1-15,0 1 16,0-1-16,-1-20 0,1 20 0,21-21 16,0 1-16,-21-22 0,21 21 15,0-21-15,-21 1 0,21-1 0,0 0 16,0 0 0,21-42-1,0 0-15,0 0 16,22-22-16,-22 22 15,0 0-15,0 0 0,22 0 16,-22-1-16,21-20 0,-21 42 16,0 0-16,-21 21 31,0 0-31,0 1 0,22-1 16,-22 0-16,21 0 15,-21 0-15,0 0 0,21 1 0,0-22 16,0 21-16,-21 0 0,21-21 15,1 0-15,-1 21 0,21-21 0,-21 0 16,22 0-16,-22 0 0,21 0 16,0 0-16,1 0 0,-1 0 0,-21-21 15,22 0-15,-1 0 0,-21-1 0,21 1 16,-20 0-16,-1-21 16,0 21-16,-21-22 0,0 22 0,21-21 15,-21-1-15,0 22 0,0 0 0,0 0 16,-21 21-1,0 0-15,0 0 0,-1 0 16,1 0-16,0 21 0,0 21 16,0-20-16,0-1 0,21 0 0,-22 21 15,22-21-15,0 1 0,-21 20 16,21-21-16,0 0 0,0 0 0,0 1 16,0-1-16,0 0 0,21 0 0,1-21 15,-1 21-15,0-21 0,0 0 16,0 0-16,22 0 0,-22 0 0,21 0 15,0 0-15,-20 0 16,20-21-16,0 0 0,1 0 0,20 0 16,-21-1-16,-20 1 0,20 0 15,0-21-15,1 21 0,-22-1 0,0 1 16,0 0-16,-21 0 0,0 0 16,-21 21-1,0 0-15,0 0 0,-1 21 16,-20 0-16,21 21 0,0-20 0,0-1 15,-1 21-15,1-21 0,21 22 16,0-22-16,0 0 0,0 0 16,0 0-16,0 0 0,0 1 0,21-22 15,1 21-15,-1-21 0,0 0 16,21 0-16,1 0 0,-22 0 0,21 0 16,0 0-16,22 0 0,-22-21 15,1-1-15,-1 1 0,0 0 0,1-21 16,-22 21-16,21-22 0,0-20 15,1 20-15,-1-20 0,-21-22 0,22 22 16,-1-22-16,0 22 0,1-1 16,-22 1-16,21-1 0,-21 22 0,0-1 15,-21 1-15,0 21 0,0 0 16,-42 21 0,21 21-16,-21 0 0,20 21 15,-20 1-15,21-1 0,-21 0 0,-1 22 16,22-1-16,0 1 0,0-1 15,0 1-15,-1 42 0,22-43 16,0-20-16,0-1 0,0 0 16,0-21-16,0 22 0,0-22 0,22 0 15,-1 0-15,0 0 0,0-21 16,21 0-16,-20 0 0,-1 0 16,0 0-16,21 0 0,-21 0 15,22-21-15,-22 0 0,0 0 0,0 0 16,0-22-16</inkml:trace>
  <inkml:trace contextRef="#ctx0" brushRef="#br0" timeOffset="8338.95">17822 910 0,'-42'0'16,"84"0"-16,-105 0 0,42 0 0,-1 0 16,22 21-1,22-21-15,-1 0 16,21 0-16,0 22 0,1-22 0,20 0 15,22 0-15,-22 0 0,22 0 16,21 0-16,0-22 0,0 22 16,-1-21-16</inkml:trace>
  <inkml:trace contextRef="#ctx0" brushRef="#br0" timeOffset="8574.94">19770 529 0,'0'0'0,"21"0"0,-21-21 0,-21 21 31,-1 21-31,1 0 0,-21 1 16,21-1-16,-22 21 0,22 0 16,-21 1-16,0-1 0,20 22 0,1-22 15,-21 0-15,21 22 0,0-22 16,-1 0-16,22 1 0,0-22 0,-21 21 16,21-21-16,0 1 15,0-1-15,0 0 0,0 0 0,21-21 31,1 0-31,-22-21 16,0 0-16</inkml:trace>
  <inkml:trace contextRef="#ctx0" brushRef="#br0" timeOffset="8994.79">19219 1037 0,'0'0'0,"-21"-21"16,0 21-16,0-21 0,0 21 0,-1 0 16,22-21-1,22 21-15,-1 0 16,21 0-16,0 0 15,22 0-15,-22 0 0,43-21 0,-22 21 16,1 0-16,-1 0 0,1 0 16,-1-22-16,-20 22 0,20 0 0,-20 0 15,-22 0-15,21 0 0,-21 0 16,-21 22 0,0-1-16,0 0 0,-21 21 15,0-21-15,0 1 0,0 20 0,-1-21 16,1 0-16,21 22 0,0-22 15,0 0-15,0 0 0,0 0 0,21 0 16,1-21-16,-1 0 16,0 0-16,21 0 0,-21 0 0,22 0 15,-1-21-15,0 0 0,-20 0 16,20 0-16,0 0 0,-21-22 16,22 1-16,-22 0 0,0-22 15,0 22-15,-21-1 0,0 1 0,0 0 16,0 21-16,-42-22 0,21 43 15,0-21-15,-1 21 0,-20 0 0,0 0 16,-22 0-16,22 0 0,-22 21 16,1 0-16,-1 1 0,-20 20 0,20-21 15,-20 21-15,-22 1 0,21-22 16</inkml:trace>
  <inkml:trace contextRef="#ctx0" brushRef="#br0" timeOffset="9474.04">7620 1926 0,'0'0'0,"0"-21"0,-21 0 31,21 42-31,-21 21 16,-1 1-16,1 20 0,-21 1 16,21-1-16,0 22 0,-22 0 0,22-1 15,0 1-15,0 0 0,-22-22 16,43 1-16,-21-22 0,21 0 0,-21 1 15,21-22-15,0 21 0,0-21 16,0 0-16,-21-21 16</inkml:trace>
  <inkml:trace contextRef="#ctx0" brushRef="#br0" timeOffset="10210.36">6667 2604 0,'0'0'0,"-21"0"0,21 21 16,21 0-16,1-21 16,20 0-16,0 0 0,1 0 0,20 0 15,1 0-15,20-21 0,-20 21 16,20-43-16,1 22 0,0 0 0,21-21 16,-1-1-16,-20 1 0,21 21 15,-21-21-15,-22-1 0,1 1 0,-1 21 16,-21-22-16,-20 1 0,20 0 15,-21-1-15,-21 1 0,0 21 16,0-21-16,0 20 16,-21 44-16,0 20 15,21-21-15,-21 43 0,-1-22 16,22 21-16,-21-20 0,21 20 0,-21 1 16,0-1-16,21 1 0,-21-1 15,21-20-15,0-1 0,0 0 0,0 1 16,0-1-16,0-21 0,0 0 0,0 0 15,0-42 17,21 0-32,0 0 15,0-21-15,0-1 0,1 22 16,-1-21-16,0-1 0,0 1 16,0 0-16,0 21 0,1-22 0,-1 22 15,0 21 1,-21 21-16,0 0 0,0 1 15,0-1-15,0 21 0,21-21 16,-21 22-16,0-22 0,0 21 0,0-21 16,0 0-16,21 1 0,0-1 15,1-21-15,-22 21 0,21-21 0,0 0 16,0 0-16,0 0 0,22 0 16,-22 0-16,21-21 0,0 0 15,22 21-15,-22-22 0,1-20 0,-1 21 16,0 0-16,1-22 0,-1 22 15,-21-21-15,0 0 0,-21-1 0,0 22 16,0 0-16,0 0 0,0 0 16,-21 21-16,0 0 15,0 21-15,0 0 0,-1 0 0,1 21 16,0-20-16,0 20 0,21 0 0,0-21 16,0 22-16,0-22 0,0 21 15,0-21-15,0 1 0,21-22 0,0 21 16,0 0-16,22-21 0,-1 0 0,0 0 15,1 0-15,84 0 16,-64 0-16,22-21 0,-22 21 16</inkml:trace>
  <inkml:trace contextRef="#ctx0" brushRef="#br0" timeOffset="10570.68">10922 2286 0,'0'0'0,"-21"0"16,0-21-16,-1 21 0,1 0 16,0 0-16,0 21 0,0 0 15,0 0-15,-1 1 0,22 20 16,-21 0-16,0 22 0,0-22 16,21 22-16,0-1 0,0 1 0,0-1 15,-21 1-15,21-1 0,0 22 16,-21-22-16,21 22 0,0 0 0,-22-22 15,1 22-15,21-1 0,-21 1 0,0-21 16,0-1-16,0 22 0,-1-22 16,-20 1-16,21-1 0,0 1 0,-43 42 15,43-64-15,0 0 0,-21-21 16,42 22-16,-22-43 16,22 21-16,-21-21 0,21-21 15,0 0-15,0-1 0,21 1 16,1-21-16,-1 0 0,0-22 15,0 1-15,0-1 0,0 1 0,22-1 16</inkml:trace>
  <inkml:trace contextRef="#ctx0" brushRef="#br0" timeOffset="10886.42">10520 2688 0,'0'0'0,"0"-63"0,21-212 31,-21 232-31,21 22 16,0 0-16,0 0 0,1 21 15,-1-21-15,0 21 0,21 0 16,1 0-16,-22 0 0,21 0 0,0 0 16,1 21-16,-1 0 0,0 0 15,-20 0-15,-1 22 0,0-22 0,-21 21 16,0 0-16,0-20 0,-21 20 16,-22 0-16,1-21 0,0 22 0,-1-22 15,-20 0-15,21 0 0,-1 0 16,-41 1-16,62-22 0,-20 0 15,21 0-15,0 0 16,42 0 0,0 0-1,0 0-15,22 0 16,-22-22-16,21 22 0,0-21 0,1 21 16,-22-21-16</inkml:trace>
  <inkml:trace contextRef="#ctx0" brushRef="#br0" timeOffset="11278.96">11176 2519 0,'0'0'0,"0"-21"0,0 0 0,-21 21 16,0-22-16,-1 22 15,22-21-15,-21 21 0,21-21 16,0 0 0,21 0-16,1 21 15,-1 0-15,0-21 0,0 21 0,0 0 16,22 0-16,-22 0 0,0 0 15,0 21-15,0 0 0,0 0 0,1 21 16,-1-20-16,-21 20 16,0 0-16,0-21 0,0 22 0,0-1 15,0-21-15,0 0 0,-21 22 16,-1-22-16,1 0 0,21 0 0,-21-21 0,21 21 16,-21-21-16,0 0 15,21-21 1,0 0-16,0 0 0,0 0 15,0 0-15,21-1 16,0-20-16,-21 21 0,21-21 0,0 20 16,1-20-16,-1 21 0,21-21 15,-21 20-15,0 1 0,1 0 0,-1 21 16,0-21-16,0 21 0,0 0 0,0 0 16,1 0-16,20 0 0,-21 0 15,0 0-15</inkml:trace>
  <inkml:trace contextRef="#ctx0" brushRef="#br0" timeOffset="11990.13">12023 2371 0,'0'0'16,"21"0"-16,-42 0 15,-1 21-15,1 0 0,0 0 16,0 0-16,0 22 0,-22-22 16,22 21-16,0-21 0,0 22 0,0-22 15,21 21-15,0-21 0,-21 22 16,21-22-16,0 0 0,0 0 0,0 0 15,21-21-15,0 22 0,0-22 16,0 0-16,0 0 0,22 0 0,-1 0 16,0 0-16,1 0 0,-1 0 0,0-22 15,1 1-15,-22 0 0,42-21 16,-41-1-16,-1 22 16,0-21-16,-21 0 0,0-1 15,0 1-15,0 0 0,0-1 0,-21 22 16,0 0-16,-1 0 0,-20 0 15,21 21-15,0 0 0,0 0 16,-22 0-16,22 0 0,0 21 0,0 0 16,0 0-16,21 0 0,0 0 15,0 1-15,21-1 0,0 0 16,0-21-16,21 21 0,43-21 16,-43 0-16,22 0 0,-22 0 0,22 0 15,-1 0-15,-20 0 0,20-21 16,-21 21-16,1-21 0,-1 0 0,0 21 15,-20-22-15,-1 22 16,0-21-16,0 0 0,-21 42 31,0 0-15,-21 1-16,21-1 0,-21 21 16,0 0-16,-1 1 0,1 20 0,0-20 15,0 20-15,21-21 0,-21 22 0,0-22 16,-1 22-16,-20 20 0,21-20 15,0 21-15,0-1 0,-1 1 0,1 0 16,0-1-16,0 1 16,0 0-16,0-1 0,-1 1 0,1 0 15,0-1-15,21-20 0,-42 63 16,42-64-16,-21-20 0,21-1 16,-22 0-16,22-21 0,-21 1 0,0-1 15,0-21 1,21-21-16,-21-1 0,21 1 0,-21 0 15,21-21-15,0-1 0,0-295 32,0 253-32,21 0 0,0 1 15,0-1-15,21-21 0,-20 0 0</inkml:trace>
  <inkml:trace contextRef="#ctx0" brushRef="#br0" timeOffset="12174.1">12721 2223 0,'0'0'16,"0"-22"-16,0 1 0,0 0 0,21 21 78,0 0-78,1 0 16,-1 0-16,0 0 0</inkml:trace>
  <inkml:trace contextRef="#ctx0" brushRef="#br0" timeOffset="12499.97">13081 2328 0,'21'0'31,"0"0"-31,0 0 0,22 0 15,-22-21-15,21 0 0,-21 21 0,22-21 16,-22 21-16,0-21 0,21 0 16,-42-1-16,22 22 0,-44 0 31,1 0-31,-21 0 16,21 0-16,-22 22 0,1-1 0,0 0 15,-1 0-15,22 21 0,-21-20 0,21 20 16,0-21-16,-1 21 0,1-20 15,21-1-15,-21 21 0,21-21 0,0 0 16,21 1-16,0-1 16,22-21-16,-22 0 0,21 0 0,22 0 15,-22 0-15,22 0 0,-22-21 16,21-1-16</inkml:trace>
  <inkml:trace contextRef="#ctx0" brushRef="#br0" timeOffset="13010.96">13970 2392 0,'0'0'0,"0"-21"0,0 0 16,0-1-16,0 1 0,-21 21 16,0-21-16,-1 21 0,1 0 15,0 0-15,0 0 0,0 0 16,-22 21-16,22 0 0,0 1 0,0-1 16,0 0-16,0 21 0,21 1 15,0-22-15,-22 21 0,22 22 16,0-43-16,0 21 0,0-21 15,22 0-15,-1 1 0,0-22 0,21 21 16,-21-21-16,22 0 16,-1 0-16,22 0 0,-22 0 0,21 0 15,-20 0-15,20-21 0,1-1 0,-22 1 16,22-21-16,-22 0 0,0-1 16,22-20-16,-22 20 0,0-20 0,1 21 15,-1-22-15,-21 22 0,22-22 16,-1 22-16,-21-22 0,21 22 0,-20 0 15,-1 21-15,0-22 16,-21 22-16,-21 21 16,0 42-16,-22-20 15,22 20-15,0 0 0,-21 1 16,20-1-16,-20 0 0,0 1 16,21 20-16,-22 1 0,22-22 0,0 21 15,0-20-15,0-1 0,-1 0 16,22 1-16,0-1 0,0 0 0,0-20 15,0 20-15,0-21 0,22 0 16,-1 0-16,0-21 0,0 0 16,0 0-16,22 0 0,-22 0 0,21 0 15,-21-21-15,22 0 0,-1 0 16,-21 0-16,21-22 0,1 22 16,-22-21-16</inkml:trace>
  <inkml:trace contextRef="#ctx0" brushRef="#br0" timeOffset="13214.94">14330 2307 0,'0'0'0,"-21"0"0,-1 0 0,86-21 32,-22 21-32,1 0 15,-1 0-15,0 0 0,64 0 16,-64 0-16,1 0 0,-1 0 15,0 0-15,1 0 0,-1 0 0,-21 0 16,0 0-16,1 0 0,-1 0 16</inkml:trace>
  <inkml:trace contextRef="#ctx0" brushRef="#br0" timeOffset="13766.41">7662 3598 0,'-21'0'0,"42"0"0,-63 0 15,21 0-15,0 0 0,-1 22 16,44-22 15,20 0-31,-21 0 0,43 0 16,-22 0-16,21 0 0,22 0 15,0 21-15,-1-21 0,1 0 0,21 0 16,0 0-16,21 0 0,21 0 16,0 0-16,0 0 0,22 0 15,20 0-15,22 0 0,-1 0 0,1 0 16,21 0-16,487-21 16,-466 21-16,0-22 0,21 22 0,-21 0 15,0 0-15,21-21 16,-21 21-16,0 0 0,0 0 0,0 0 15,-21 0-15,-22 0 0,1 0 16,-21 0-16,-22 21 0,-21-21 0,-21 0 16,-21 0-16,-21 0 0,-22 0 0,1 0 15,-43 0-15,0 0 0,-42 0 32,0-21-32,-22 21 0</inkml:trace>
  <inkml:trace contextRef="#ctx0" brushRef="#br0" timeOffset="14594.77">4741 1736 0,'0'0'0,"21"0"0,85 21 15,-63 0-15,-1-21 0,0 0 16,22 0-16,-22 0 0,22 0 16,-1 0-16,22 0 0,-1 0 0,22 0 15,0 0-15,21 0 0,0 0 16,21 0-16,0 0 0,22 0 0,20 0 15,-20 0-15,41 0 0,1 0 16,0 0-16,20 0 0,1 0 0,21 0 16,0 0-16,21 0 0,1-21 15,20 21-15,0 0 0,1 0 16,20 0-16,1 0 0,-1 0 16,1 0-16,20 0 0,1 0 0,0 0 15,-1 0-15,1 0 0,21 0 16,-22 0-16,1 0 0,21 0 0,0 21 15,-22-21-15,1 0 0,0 21 16,-1-21-16,1 21 0,0 1 0,-22-22 16,-20 21-16,20 0 0,-21 0 15,1 0-15,-43 0 0,0 1 0,0-22 16,-21 21-16,-1 0 0,-41 0 16,-1 0-16,-20-21 0,-22 21 0,-21-21 15,0 22-15,-21-22 16,0 0-16,-22 0 0,-20 21 0,-22-21 15,0 0-15,1 0 0,-22 0 16,0 0-16,0 0 0</inkml:trace>
  <inkml:trace contextRef="#ctx0" brushRef="#br0" timeOffset="14718.7">20616 2117 0,'0'0'0,"-21"0"0,0 0 31,0 0 1,0 0-32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2:53:33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4318 7430 0,'-21'0'47,"0"0"-16,-1 0-15</inkml:trace>
  <inkml:trace contextRef="#ctx0" brushRef="#br0" timeOffset="492.68">3725 5927 0,'0'0'0,"0"21"94,0 21-94,0-21 16,-21 1-16,21 20 0,-21 0 15,21 1-15,-21-1 0,0 21 0,-1-20 16,22-1-16,-21 22 0,0-22 15,0 21-15,0-20 0,0-1 0,-1 0 16,22 1-16,-21-22 0,21 21 16,-21-21-16,21 1 0,0-1 0,0-42 31</inkml:trace>
  <inkml:trace contextRef="#ctx0" brushRef="#br0" timeOffset="752.53">3598 5969 0,'0'-21'16,"0"42"-16,0-63 0,21 42 15,1 0 1,-22 42-16,21-21 0,0 22 16,0-1-16,0-21 0,0 21 0,1 22 15,20-22-15,-21 1 16,0-1-16,0 21 0,1-20 0,-1-1 15,0 0-15,0 1 0,0-22 16,-21 21-16,0-21 0,21 1 0,1-1 16,-22 0-16,0 0 0,21-21 15,0 0 1,-21-21-16,0 0 0,0 0 16,0-22-16</inkml:trace>
  <inkml:trace contextRef="#ctx0" brushRef="#br0" timeOffset="995.39">4170 5863 0,'0'0'0,"21"-21"0,-21-21 0,0 63 31,0 0-31,0 21 16,0 1-16,-21-1 0,0 0 0,21 1 15,0-1-15,-22 43 0,1-43 16,21 0-16,0 1 0,0 20 15,-21-20-15,21-1 0,-21 0 0,21-21 16,0 22-16,0-1 16,0-21-16,0 0 0,0 1 0,0-1 15,21-42 1,-21-1 0</inkml:trace>
  <inkml:trace contextRef="#ctx0" brushRef="#br0" timeOffset="1401.05">4466 6117 0,'0'0'0,"0"21"15,0 1 1,-21-1-16,0 0 0,0 0 0,-1 0 16,22 22-16,-21-22 15,21 21-15,-21 0 0,21 22 16,0-22-16,0 1 0,0-22 15,0 0-15,21 21 0,22-21 16,-22 1-16,0-22 0,0 21 0,21-21 16,-20 0-16,62-21 15,-41-1-15,-22 1 0,0 0 16,21 0-16,-21-21 0,1 20 16,-22-20-16,0 0 0,0-1 0,0 1 15,0 0-15,0 21 0,-22-22 16,1 1-16,0 21 0,-21 0 0,-22-1 15,22 22-15,0 0 16,-1 0-16,1 0 0,21 0 16,-22 0-16,22 22 0,-21-1 0,21 0 15,21 0-15,0 0 0,-21 22 16,21-22-16,0 0 0,0 0 0,21 0 16,0 0-16,0 1 0,0-1 15,0-21-15,22 0 0,-1 0 0</inkml:trace>
  <inkml:trace contextRef="#ctx0" brushRef="#br0" timeOffset="1671.76">5270 5736 0,'0'0'15,"0"21"1,0 1-16,0 20 0,-21-21 15,0 21-15,21 1 0,-21-1 16,21 22-16,-21-22 0,0 0 0,21 1 16,-22 20-16,1-21 0,21 1 15,0-1-15,-21 0 0,21 1 0,-21-1 16,21-21-16,0 22 0,0-22 0,0 0 16,0 0-16,0 0 0,21-21 15,0 0-15,0 0 16,1-21-16,-1 0 15,-21 0-15</inkml:trace>
  <inkml:trace contextRef="#ctx0" brushRef="#br0" timeOffset="2067.98">5376 6287 0,'0'0'0,"0"21"0,0 0 31,21-21-31,1 0 16,-1 0-16,0 0 0,21 0 16,-21-21-16,1 0 0,-1 21 15,21-22-15,-21 22 0,0-21 0,1 0 16,-1 21-16,0-21 0,-21 0 16,0 0-16,0-1 0,-21 22 15,0 0 1,-1 0-16,1 0 0,-21 0 15,0 22-15,20-1 0,-20 0 0,0 0 16,21 21-16,-22-20 0,22 20 16,0 0-16,0-21 0,0 22 15,21-22-15,0 21 0,0-21 16,0 22-16,0-22 0,21 0 0,0-21 16,0 21-16,0 0 0,0-21 0,22 0 15,-1 0-15,0 0 0,1 0 16,-1 0-16,0-21 0,1 0 0,-1-21 15,0 21-15,1-22 0,-1 1 16,-21 21-16,0-22 0</inkml:trace>
  <inkml:trace contextRef="#ctx0" brushRef="#br0" timeOffset="2311.75">5059 5884 0,'0'0'0,"0"22"0,0-1 16,0 0-1,21-21-15,0 0 0,21 0 0,-20 0 16,20 0-16,21 0 0,-20 0 16,20 0-16,1 0 0,-1 0 0,22 0 15,-22 0-15,-20 0 0,20 0 16,-20 0-16,-1 0 0,-21 0 0,21 0 15,-20 0-15,-1 0 0</inkml:trace>
  <inkml:trace contextRef="#ctx0" brushRef="#br0" timeOffset="2539.04">6413 6054 0,'0'21'63,"0"0"-47,0 0-1,-21-21-15,21 21 0,-21 1 16,21-1-16</inkml:trace>
  <inkml:trace contextRef="#ctx0" brushRef="#br0" timeOffset="2723.35">6350 6519 0,'0'0'0,"-42"22"31,42-1-31,-22-21 16,22-21 46</inkml:trace>
  <inkml:trace contextRef="#ctx0" brushRef="#br0" timeOffset="4155.62">8191 5927 0,'0'0'0,"64"-21"16,-64-1-1,21 22-15,0-21 0,0 0 0,1 0 16,-1-21-16,0 20 0,0-20 16,0 21-16,-21-21 0,0 20 0,0-20 15,0 21-15,0-21 0,0 20 16,0-20-16,-21 42 31,21 21-31,0 0 0,-21 1 0,21 20 16,-21 0-16,21 22 0,0-22 15,0 22-15,0-22 0,-21 21 0,21-20 16,0-1-16,-22 22 0,22-22 0,0 0 16,0-21-16,0 22 15,0-22-15,0 21 0,-21-21 0,21 1 16,0-1-16,0 0 0,-21-21 0,0 0 16,0 0-1,0 0-15,-1 0 0,1-21 0,0 0 16,0-1-16,0 1 0,-22 0 15,22 0-15,0 0 0,0 0 0,0-1 16,0 22-16,-1-21 0,1 21 16,0 0-16,21 21 15,-21 1-15,21-1 0,0 0 16,0 0-16,0 0 0,0 0 16,21 1-16,0-1 0,0 0 0,22 0 15,-22 0-15,21-21 16,1 0-16,-1 21 0,0-21 0,1 0 15,-1 0-15,0-21 0,22 21 0,-22-21 16,0 0-16,22 0 0,-22 0 16,1-1-16,-1-20 0,21 21 0,-41-21 15,20-1-15,-21 1 0,21 0 16,-20-1-16,-22 1 0,0 0 0,0-43 16,0 43-16,0 20 15,0 1-15,0 0 0,0 0 0,-22 21 16,22 21-1,-21 0-15,0 22 16,21-1-16,-21 0 0,21 22 0,0-22 16,0 22-16,-21-22 0,21 21 15,-21 1-15,21-1 0,-22 1 0,22 21 16,0-1-16,0-20 0,0 20 0,0 1 16,-21-21-16,21 20 0,-21 1 15,21 0-15,-21-1 0,21 1 0,-21 0 16,0-1-16,21-20 0,0 20 15,-22-20-15,22-22 0,0 22 16,0-22-16,0-21 0,0 22 0,22-22 0,-22 0 16,21-21-16,0 0 0,21 0 15,-21 0-15,1-21 0,20-22 16,0 22-16,1-21 0,-1-22 0,0 22 16,1-21-16,-1-22 0,-21 0 0,21 1 15,-20-1-15,-22 21 0,0-20 16,0-1-16,-22 0 0,1 1 0,-85-64 15,64 84-15,-21 1 16,-1 20-16,1 1 0,-1 0 0,22 20 16,-43-20-16,64 42 0,0-21 15,0 21-15,21-21 16,42 21 0,-21 0-16,21-21 0,-20 21 15,41-22-15,-21 1 0,1 21 16,-1-21-16</inkml:trace>
  <inkml:trace contextRef="#ctx0" brushRef="#br0" timeOffset="4959.8">10541 5906 0,'0'0'16,"-21"0"-16,-22 0 0,22 0 0,0 0 0,21-22 16,0 1-1,0 0-15,0 0 0,0 0 0,21 0 16,0-1-16,1 1 0,20-21 0,-21 21 15,21 21-15,1-21 0,-22-1 16,21 22-16,1 0 0,-22 0 0,0 0 16,0 22-16,-21-1 0,21 21 15,-21-21-15,0 22 0,0-1 16,-21-21-16,0 21 0,0 1 16,0-1-16,-1-21 0,22 22 0,-21-22 15,21 0-15,-21 0 0,21 0 0,0 0 16,21-21-1,0 0-15,1 0 16,20 0-16,-21-21 0,21 0 0,1 0 16,-1 0-16,0-22 0,1 22 15,-1-21-15,0 21 0,-20-22 0,20 1 16,-21 0-16,0 21 0,0-1 16,1 1-16,-22 0 0,0 42 31,0 0-31,0 22 15,0-1-15,0 0 0,-22 1 0,22-1 16,-21 0-16,0 1 0,21 20 16,0 1-16,0-1 0,0 1 0,0 20 15,0 1-15,0-21 0,0 20 0,0 1 16,21-22-16,0 22 0,-21-21 16,22-1-16,-22 22 0,0-22 0,0 22 15,0-22-15,0 1 0,0-1 0,-43 1 16,22-22-16,-21 22 0,-1-22 15,1 0-15,0-20 0,-22 20 16,1-21-16,20 0 0,-20-21 0,-1 0 16,22 0-16,0 0 0,-22-21 0,22 0 15,21 0-15,-22-43 0,1 22 16,21-22-16,0-20 0,0 20 0,-1-20 16,22-1-16,0-63 0,0 63 15,0 22-15,22-22 0,-1 21 16,21 1-16,0-1 0,1 1 0,20-1 15,22 22-15,0-21 0,-1 20 16,1-20-16,21 20 0,-22 1 0,22-21 16,-21 20-16,-22 1 0</inkml:trace>
  <inkml:trace contextRef="#ctx0" brushRef="#br0" timeOffset="5751.49">11705 5800 0,'0'0'0,"-21"0"31,0 0-31,0 0 0,21 21 0,-22 0 15,1 0-15,0 0 0,0 22 16,0-1-16,0 0 0,-1-20 0,1 20 16,0 0-16,0 1 0,21-22 15,0 21-15,0-21 0,0 0 0,0 1 16,0-1-16,0 0 0,0 0 0,21-21 16,0 0-16,0 0 0,1 0 15,-1 0-15,21 0 0,-21-21 16,22 0-16,-22 0 0,21-1 0,-21 1 15,22 0-15,-1-42 16,-21 20-16,0 1 0,0 0 0,-21-1 16,0 1-16,0 0 0,0-1 15,0 1-15,0 21 0,-21 0 0,0-1 16,0 1-16,0 21 0,-43 0 16,22 21-16,21 1 0,-22-1 15,22 0-15,0 21 0,0 1 0,0-1 16,0-21-16,21 21 0,-22 1 15,22-22-15,0 0 0,0 21 0,0-20 16,0-1-16,0 0 16,22 0-16,-1-21 0,0 21 0,0-21 15,21 0-15,-20 0 0,20 0 0,0 0 16,1 0-16,-1 0 0,0 0 16,1-21-16,-1 21 0,0-21 0,1 0 15,-1 0-15,21-43 0,-41 22 16,20 21-16,-21-22 15,0 22-15,-21 0 0,21 0 0,1-22 16,-22 65 15,-22-1-31,1 0 0,21 0 0,-21 0 0,21 0 16,-21 1-16,21-1 16,-21 0-16,21 0 0,0 0 0,0 0 15,0 1-15,0-1 0,21-21 16,0 0-1,0 0-15,0 0 0,1 0 0,20 0 16,-21 0-16,21-21 0,-20-1 0,20 1 16,-21-21-16,21 21 0,1-22 15,-22 22-15,0-21 0,0 0 0,0-1 16,1 22-16,-1 0 0,-21 0 16,0 0-16,0 42 15,-21 0-15,-1 0 16,22 0-16,-21 22 0,0-22 15,21 21-15,-21-21 0,21 22 0,0-22 16,0 21-16,0-21 0,0 0 16,0 1-16,0-1 0,21-21 15,0 0-15,0 0 0,1 0 0,20 0 16,0-21-16,1 21 0,20-22 0</inkml:trace>
  <inkml:trace contextRef="#ctx0" brushRef="#br0" timeOffset="6543.68">14414 5503 0,'0'0'0,"0"-21"16,0-106-1,-21 127 16,0 21-31,0 22 0,21-22 0,-21 21 16,0 22-16,21-22 0,-22 0 16,22 22-16,0-22 0,-21 22 0,21-22 15,-21 0-15,21 1 0,0-22 16,-21 21-16,21-21 0,0 1 0,0-1 16,-21 0-16,42-21 31,0-21-31,0 0 15,0-22-15,-21 22 0,22-21 0,-1-1 16,0 1-16,0 0 0,0-1 16,0-20-16,1 21 0,-1 20 0,0-20 15,-21 21-15,21 0 0,-21 0 16,21 21-16,0 0 0,-21 21 16,0 0-16,0 21 0,0-21 0,0 22 15,0-1-15,22-21 0,-22 22 16,21-1-16,0 0 0,-21 1 0,42-1 15,-21 0 1,1-21-16,-1 1 0,0-22 0,21 21 16,-21-21-16,22 0 0,-22 0 0,21 0 15,-21 0-15,22 0 0,-1-21 16,0-1-16,22-20 0,-43 0 16,21-1-16,-20 1 0,-1 0 15,0-22-15,0 1 0,0 20 0,-21-20 16,21 21-16,-21-1 0,0 1 0,0 0 15,0 20-15,0 1 16,0 0-16,0 42 16,0 0-16,-21 22 0,0-22 15,21 21-15,-21-21 0,21 22 16,0-1-16,0 0 0,0-20 0,0 20 16,0 0-16,0-21 0,0 1 15,21 20-15,0-21 0,0 0 0,1 0 16,-1-21-16,21 22 0,-21-22 15</inkml:trace>
  <inkml:trace contextRef="#ctx0" brushRef="#br0" timeOffset="7795.84">16002 5652 0,'0'0'0,"0"-170"31,-42 149-31,20 0 0,1 0 0,0 21 16,0 0-16,0 0 0,0 0 15,-1 21-15,1 21 0,-42 22 16,42-22-16,-22 0 0,22 1 16,0-1-16,0 0 0,21 43 15,0-43-15,0-20 0,0 20 0,0-21 16,0 0-16,0 0 0,21-21 16,0 22-16,0-22 0,0 0 0,22 0 15,-22 0-15,0 0 0,0 0 16,0 0-16,22-22 0,-22 1 0,0 0 15,0 0-15,0-21 0,1-1 0,-1 22 16,-21-21-16,0-1 16,0 1-16,21 0 0,-21 21 0,0-1 15,0 1-15,0 0 0,-21 21 16,21 21 0,-21 0-16,-1 1 0,22-1 15,-21 21-15,21 0 0,0-20 0,0 20 16,0-21-16,0 21 0,0-20 0,0-1 15,0 0-15,0 0 16,21 0-16,1 0 0,-1-21 0,0 0 16,21 22-16,1-22 0,-22 0 0,42 0 15,-20 0-15,-1-22 0,0 22 0,1-21 16,20 0-16,-21 0 0,22-64 16,-22 43-16,-21 0 15,22-1-15,-22 1 0,0 0 0,-21 20 16,0-20-16,21 21 0,-21 0 15,0 42 1,-21 0-16,0 0 0,21 0 16,-21 1-16,0 20 0,21-21 15,-22 21-15,22 1 0,0-22 0,-21 21 16,21-21-16,0 1 0,0-1 16,0 0-16,0 0 0,0 0 0,0 0 15,21-21 16,1-21-31,-1 0 16,0 0-16,-21-21 0,21 20 16,0 1-16,0-21 0,1 0 15,-1 20-15,0-20 0,0 0 16,-21 21-16,21-1 0,0 22 16,-21 22-16,0-1 15,0 0-15,0 0 0,0 0 16,0 0-16,0 22 0,22-22 0,-22 0 15,0 21-15,21-20 0,0-1 0,-21 0 16,21 0-16,0 0 16,0-21-16,-21 21 0,43-21 0,-22 0 15,0 0-15,0 0 0,22 0 0,-22 0 16,21 0-16,-21 0 0,22-21 16,-22 0-16,42-42 0,-42 20 15,1 1-15,-1 0 0,0-1 16,0-20-16,0 20 0,-21-20 0,0 21 15,21-22-15,-21 22 0,22-1 16,-22 22-16,0-21 0,0 21 16,-22 42-1,1 0-15,0 0 16,0 0-16,0 22 0,21-1 0,-21 0 16,-1 22-16,22-22 0,-21 1 15,21-1-15,0 0 0,0 1 0,0-1 16,0 0-16,0-21 0,0 1 0,21 20 15,1-21-15,-1-21 0,0 21 16,21 0-16,-21-21 0,1 0 0,-1 0 16,21 0-16,0 0 0,-20 0 15,20-21-15,-21 0 0,21 0 0,-20 0 16,20 0-16,-21-22 0,0 22 0,0-21 16,-21-22-1,0 22-15,0 21 0,0-22 0,0 22 16,-21 21-1,0 0-15,0 21 0,21 1 16,-21-1-16,21 21 0,-21-21 16,21 22-16,0-22 0,0 21 0,0-21 15,0 22-15,0-22 0,0 0 0,21 0 16,0 0-16,0 0 16,21 1-16,-20-22 0,-1 0 0,21 0 15,-21 0-15,22 0 0,-1 0 16,0 0-16,1 0 0,-1-22 0,21 22 15</inkml:trace>
  <inkml:trace contextRef="#ctx0" brushRef="#br0" timeOffset="8303.24">18754 5736 0,'0'0'0,"21"-21"0,-21-85 32,-21 85-32,-1 21 0,1-21 0,0 21 15,0-21-15,0 21 0,-22 0 16,22 0-16,-21 21 0,21 0 0,-22 0 15,22 0-15,-21 22 0,21-22 16,0 21-16,-22-21 0,22 22 16,21-22-16,0 21 0,0-21 0,0 22 15,0-22-15,0 0 0,0 0 16,0 0-16,21 1 0,22-1 16,-22-21-16,0 0 0,0 0 0,21 0 15,-20 0-15,-1 0 0,21-21 16,-21-1-16,22 1 0,-22 0 0,0 0 15,0-21-15,21-1 0,-20 1 16,-1-22-16,0 22 0,0-21 0,0-1 16,0 1-16,1-1 0,-1 1 15,0-1-15,0 1 0,0-1 0,0 1 16,-21 20-16,0 1 0,22 0 0,-22 20 16,0 1-16,0 0 0,0 42 15,0 0 1,-22 1-16,22 20 0,-21 0 15,0 1-15,0 20 0,0 1 0,0-1 16,-1 1-16,22-1 0,-21 1 16,0 20-16,21-20 0,-21-1 0,21-20 15,0 20-15,0-21 0,0 1 0,0-22 16,0 21-16,0-21 0,0 1 16,21-1-16,0 0 0,0-21 0,1 0 15,-1 0-15,0 0 16,0 0-16,0 0 0,0-21 0,1 0 15,-1-1-15,0 1 0</inkml:trace>
  <inkml:trace contextRef="#ctx0" brushRef="#br0" timeOffset="8511.96">17441 5461 0,'0'0'0,"-42"0"0,0 0 0,20 0 16,1 0-16,42 0 16,1 0-16,-1 0 0,21 0 15,0 0-15,1 0 16,20 0-16,1 0 0,20-21 0,1 0 16,0 21-16,21-21 0,21-1 15</inkml:trace>
  <inkml:trace contextRef="#ctx0" brushRef="#br0" timeOffset="8799.04">20595 5122 0,'0'0'0,"0"-21"31,0 42-31,0 1 15,0 20-15,-21-21 0,0 21 16,0 1-16,-1-1 0,-20 22 0,21-1 16,0 1-16,0-1 0,-1 1 15,22-1-15,-21-21 0,21 1 0,-21 20 16,21-42-16,-21 22 0,21-22 0,0 21 16,0-21-16,0 1 15,-21-22 16,21-22-31</inkml:trace>
  <inkml:trace contextRef="#ctx0" brushRef="#br0" timeOffset="9239.23">20024 5652 0,'0'0'0,"21"0"31,21 0-31,-21 0 16,22 0-16,20 21 0,1-21 15,-1 0-15,22 0 0,-22 0 0,22 0 16,0 0-16,-1 0 0,-20 0 16,20-21-16,-20 21 0,-1-22 15,-20 22-15,-1 0 0,-21-21 0,22 21 16,-43 21 0,0 1-16,0-1 0,-22 0 15,1 0-15,-21 21 0,21-20 16,0 20-16,-22-21 0,22 0 0,0 22 15,21-22-15,0 0 0,0 0 16,0 0-16,0 0 0,0 1 0,0-1 16,21-21-16,21 0 0,-20 0 0,-1 0 15,21 0-15,-21 0 0,22 0 16,-1-21-16,-21-1 0,21 1 0,1-21 16,-22 0-16,21-1 0,-21 1 15,22-22-15,-22 22 0,0-21 16,0 20-16,-21-20 0,0 42 0,0-22 15,0 22-15,-21 0 0,0 0 16,0 21-16,-22 0 0,1 0 0,21 0 16,-21 0-16,-22 21 0,22-21 15,-22 21-15,1-21 0,-22 21 0,0 0 16,1-21-16,-1 22 0</inkml:trace>
  <inkml:trace contextRef="#ctx0" brushRef="#br0" timeOffset="10081.95">2963 7324 0,'0'0'0,"-21"21"31,0-21-31,21-21 32,0 0-32,0-1 15,21 1-15,0 0 0,0-21 16,1 21-16,-22-1 0,0 1 0,0 0 16,0 0-16,-22 21 15,-20 0-15,0 0 16,-1 0-16,1 21 0,-21 0 0,-1 0 15,22 22-15,-22-1 16,22-21-16,-22 22 0,22-1 0,21 0 16,0 1-16,0-1 0,21 0 15,0 1-15,0-1 0,0 0 0,21-21 16,21 22-16,0-1 0,-20-21 16,20 22-16,0-22 0,1 21 0,-1-21 15,0 22-15,-21-22 0,22 21 16,-43-21-16,0 0 0,0 22 15,0-22-15,-85 21 16,43-21-16,-22 1 0,1-1 0,-22-21 16,22 0-16,-22 0 0,-42 0 15,63-21-15,1-1 0,21 1 16,-22 0-16,22-21 0,21 21 0,-22-22 16,22 1-16,0 0 0,21-1 15,0 1-15,0 0 0,0-1 0,21 1 16,21 0-16,1-1 0,-1 22 15,22-21-15,20-1 0,22 1 0,0 0 16,0 21-16,0-22 0,-1 1 16,22 21-16</inkml:trace>
  <inkml:trace contextRef="#ctx0" brushRef="#br0" timeOffset="10290.82">3535 7154 0,'0'0'0,"0"43"0,-85 147 31,64-126-31,0-22 0,0 0 16,-1 22-16,1-22 0,0 1 0,0-1 16,0 0-16,0 1 0,-1-1 15,1 0-15,0 1 0,0-22 0,21 21 16,0-21-16,0 0 0,21-21 31,0 0-31,-21-21 0,21 0 16,1 0-16,-22 0 0,0-22 0</inkml:trace>
  <inkml:trace contextRef="#ctx0" brushRef="#br0" timeOffset="10791.27">3006 7662 0,'0'0'0,"-22"0"31,44 0-31,-1 22 0,0-22 16,0 0-16,21 0 0,1 0 0,-1 0 15,0 0-15,22-22 0,-22 1 16,22 0-16,-1 21 0,1-21 16,-1 0-16,-20 21 0,20-21 0,-21 21 15,-20 0-15,20 0 0,-21 0 16,-21 21 0,0 0-16,-21 0 0,0 21 15,0-20-15,-1 20 0,1-21 0,0 21 16,0-20-16,0 20 0,0-21 0,21 21 15,-22-20-15,22-1 0,0 0 16,0 0-16,0 0 0,22-21 16,-1 0-16,0 0 0,21 0 15,-21 0-15,1-21 0,20 0 0,-21 21 16,21-21-16,1 0 0,-22-22 16,21 22-16,1 0 0,-22-21 0,0 20 15,21-20-15,-42 0 0,0-1 0,0 22 16,0-21-1,0 0-15,0 20 0,0 1 0,-21 0 0,-21 0 16,21 21-16,-1 0 0,-20 0 16,21 0-16,-21 0 0,-1 42 15,1-21-15,21 1 0,21-1 0,-21 0 16,21 0-16,0 21 0,0-20 16,0-1-16,0 0 0,21-21 0,0 21 15,0 0-15,0-21 0,0 0 16,22 0-16,-22 0 0,0 0 15</inkml:trace>
  <inkml:trace contextRef="#ctx0" brushRef="#br0" timeOffset="11181.82">4318 7599 0,'0'0'0,"-42"-42"31,42 20-31,0 1 0,21 21 15,0-21 1,0 21-16,0 0 0,0 0 0,22 0 16,-22 0-16,21 0 0,-21 21 15,22 0-15,-22 1 0,0-1 16,21 0-16,-20 0 0,-22 21 0,21-20 16,-21-1-16,0 21 0,0-21 15,0 0-15,0 1 0,0 20 0,-21-21 16,-1 0-16,1 0 0,0-21 15,-21 22-15,21-22 0,-1 0 16,1 0-16,21-22 16,0 1-16,0 0 15,0 0-15,0-21 0,21 20 16,1 1-16,-1-21 0,0 21 0,0-22 16,0 22-16,0 0 15,1-21-15,20 21 0,0-1 0,-21 1 16,22 0-16,-1 0 0,-21 21 15,22-21-15,-22 21 0,21 0 0</inkml:trace>
  <inkml:trace contextRef="#ctx0" brushRef="#br0" timeOffset="11516.78">5186 7705 0,'0'0'0,"0"21"0,0 0 0,0 0 15,0 0-15,21-21 16,0 0-1,0 0-15,0 0 16,1 0-16,-1-21 0,21 0 0,-21 21 16,22-21-16,-22 0 0,21 0 0,0-22 15,-20 22-15,-1 0 0,0 0 16,0 0-16,-21-1 0,0 1 0,0 0 16,0 0-16,-21 21 0,0 0 0,-22 0 15,1 21-15,21 0 0,-21 0 16,-1 1-16,1-1 0,0 21 0,20-21 15,-20 22-15,21-22 0,0 21 16,0-21-16,21 0 0,-22 22 16,22-22-16,0 0 0,0 0 0,0 0 15,22 1-15,-1-22 0,0 21 16,0-21-16,21 0 0,-20 0 0,20 0 16,21-21-16,-20 21 0,-1-22 0,22 1 15,-22 0-15</inkml:trace>
  <inkml:trace contextRef="#ctx0" brushRef="#br0" timeOffset="13193.06">7133 7557 0,'0'0'0,"-21"0"0,21-22 0,0 1 15,0 0 1,0 0-16,0 42 31,-21-21-31,21 21 16,0 43-16,0-43 0,-21 0 15,21 21-15,0-20 0,-22 20 16,22-21-16,0 21 0,0-20 0,-21-1 16,0 21-16,21-21 0,0 0 0,0 1 15,-21-22-15,21 21 0,0-42 31,0-1-31,0 1 16,0 0-16,0 0 0,0-21 16,21-1-16,0 1 0,0 0 0,1-1 15,-1 1-15,0 0 0,0-1 16,0 1-16,0 21 0,1-22 16,-1 22-16,0 0 0,0 21 0,0 0 15,0 21-15,-21 0 16,0 22-16,22-22 0,-1 21 0,-21 1 15,21-22-15,-21 21 0,0 0 0,0 1 16,21-1-16,0-21 0,-21 22 16,21-22-16,1 21 0,-22-21 0,21 0 15,0 1-15,21-1 0,-21 0 0,1-21 16,20 0-16,-21 0 0,21 0 16,1 0-16,-1-21 0,0 0 0,1-1 15,-1 22-15,0-42 0,1 21 16,-22 0-16,21-22 0,-21 22 15,1-21-15,-1 0 0,0-1 16,-21 1-16,0 0 0,0-1 0,0 22 16,0-21-16,0 21 0,0-1 15,0 1-15,0 42 16,-21 1 0,0 20-16,-1-21 0,22 21 0,0-20 15,0 20-15,-21 0 0,21 1 0,0-22 16,0 21-16,0-21 0,0 22 15,0-22-15,0 0 0,0 21 16,0-21-16,21 1 0,1-22 0,-22 21 16,21-21-16,0 0 0,21 0 15,-21 0-15,1 0 0,-1-21 0,21 21 16,-21-22-16,0 1 0,22 0 16,-22 0-16,0 0 0,0 0 0,0-22 15,1 22-15,-1-21 0,0 21 0,-21-22 16,0 22-16,21 0 0,-21-21 15,0 20-15,0 44 32,-21-22-32,0 21 0,21 21 15,0-21-15,0 0 0,0 22 16,0-22-16,-21 0 0,21 21 16,0-20-16,0-1 0,0 0 0,0 21 15,21-21-15,0 1 0,0-1 0,0-21 16,0 21-16,22-21 0,-22 0 15,21 0-15,1 0 0,-1 0 0,0 0 16,1-21-16,-1 0 0,0-1 0,1 1 16,-22 0-16,21 0 0,-21 0 15,22-22-15,-22 22 0,0-21 0,0 21 16,-21-22-16,0 1 0,21 21 16,-21-21-16,0 20 0,0 1 0,0 0 15,0 42 1,-21 0-1,0 1-15,21-1 0,0 0 0,-21 0 16,21 21-16,-21-20 0,-1 20 0,22-21 16,0 0-16,0 0 0,-21 22 15,21-22-15,-21 0 0,21 0 16,0-42 15,21 0-15,0 0-16,-21 0 0,22-1 0,-1 1 15,0 0-15,-21-21 0,21 21 16,0-22-16,0 22 0,22-21 16,-22 21-16,0-1 0,0 1 0,0 21 15,1 0-15,-1 0 0,0 0 16,0 21-16,-21 1 16,0-1-16,21 0 0,-21 21 0,21-21 15,-21 1-15,0-1 0,0 21 16,0-21-16,0 0 0,0 1 0,0-1 15,0 0-15,0 0 0,22-21 32,-1 0-17,0-21-15,-21 0 16,21 0-16,0-1 0,-21 1 16,21-21-16,1 21 0,-1-22 0,0 1 15,0 0-15,21 21 0,-20-22 0,-1 1 16,0 21-16,0 0 0,0-1 15,0 22-15,1 0 0,-22 22 16,0 20-16,0-21 0,0 21 16,0 1-16,0-22 0,0 21 15,0 1-15,-22-1 0,22-21 0,0 21 16,0 1-16,0-22 0,0 0 0,0 21 16,0-20-16,0-1 0,0 0 15,0 0-15,22-21 16,20 0-16,-21 0 0,21 0 0,-20 0 15,20-21-15,0 0 0,1 0 16,-1-1-16,0 1 0</inkml:trace>
  <inkml:trace contextRef="#ctx0" brushRef="#br0" timeOffset="13675.47">10541 7218 0,'0'0'0,"0"-42"0,0-1 0,0 1 15,0 21-15,0 0 0,-21 21 16,0 0-1,-1 21-15,22 0 0,-21 21 16,21 1-16,-21-1 0,0 0 16,21 22-16,0-1 0,-21-20 0,0 20 15,-1 1-15,22-22 0,0 0 0,-21 1 16,21-1-16,-21 0 0,21 1 16,0-22-16,0 21 0,0-21 0,0 0 15,-21 1-15,21-1 0,0-42 31,0-1-15,0 1-16,21 0 0,-21 0 16,21-21-16,0 20 0,1 1 15,-1-21-15,0 0 0,0 20 16,0-20-16,22 21 0,-22-21 0,0 20 16,21 1-16,-21 0 0,22 21 15,-22 0-15,21 0 0,-21 0 0,43 42 16,-43-20-16,0-1 0,0 0 15,-21 0-15,0 21 0,0-20 16,0-1-16,0 21 0,-21-21 0,0 0 16,0 1-16,0-1 0,-22 0 0,22 0 15,-21 0-15,0 0 0,20 1 16,-20-22-16,21 21 0,0-21 0,0 0 16,-1 0-16,1 0 0,0 0 15,21-21 1,0-1-16,0 1 15,21 0-15,0 0 0</inkml:trace>
  <inkml:trace contextRef="#ctx0" brushRef="#br0" timeOffset="14344.04">11197 7768 0,'0'0'0,"42"0"31,-20 0-31,-1 0 0,0-21 16,0 0-16,0 21 15,0-21-15,1 0 0,-1-1 0,0 1 16,0 0-16,-21 0 0,0 0 16,-21 21-1,0 0-15,0 21 16,-1 0-16,1 0 0,-21 0 0,21 1 15,0-1-15,-1 21 0,22-21 16,0 0-16,0 1 0,0-1 16,0 0-16,0 0 0,0 0 0,0 0 15,0 1-15,22-1 0,-1-21 0,0 21 16,0-21-16,0 0 0,22 0 16,-22 0-16,0 0 0,21 0 15,-21-21-15,22 21 16,-22-21-16,-21-1 0,21 1 0,0 0 15,0 0-15,-21 0 0,0 0 0,22-1 16,-22-20-16,21 21 0,0-21 16,-21 20-16,21-20 0,0 21 0,0 0 15,22-22-15,-22 22 0,0 0 16,0 21-16,22 0 0,-22 0 16,21 0-16,0 0 0,-20 21 15,20 0-15,-21 1 0,0-1 0,0 0 16,1 21-16,-22-21 0,0 1 15,0 20-15,0-21 0,0 0 0,0 0 16,0 1-16,-22-1 0,1 0 16,0 0-16,0-21 0,0 21 0,0-21 0,-1 0 15,1 0-15,21-21 16,0 0 0,0 0-16,0 0 0,21-1 15,1 1-15,-1 0 0,0 0 16,21-21-16,-21 20 0,22-20 0,-22 21 15,21 0-15,-21 0 0,1-1 16,-1-20-16,21 42 0,-42-21 16,21 0-16,0 0 0,1-1 0,-22 1 15,0 0-15</inkml:trace>
  <inkml:trace contextRef="#ctx0" brushRef="#br0" timeOffset="15635.84">14245 7112 0,'21'0'16,"0"0"-1,-21-21-15,22 21 0,-1 0 16,0-21-16,0 21 16,-21-21-16,21 21 15,0 0 1,-21-22 109</inkml:trace>
  <inkml:trace contextRef="#ctx0" brushRef="#br0" timeOffset="16259.76">14330 7133 0,'21'0'47,"-21"-21"-32,21 21-15,-21-21 0,21 21 16,0-21 0,-21 0-1,0-1 1,0 1-1,0 0-15,-21 21 16,0-21-16,0 21 16,0 0-16,0 0 0,-22 0 15,22 0-15,0 0 0,-21 0 16,20 0-16,-20 0 0,21 21 16,-21 0-16,20 0 0,-20 1 0,21 20 15,0-21-15,0 21 0,-1-20 16,22 20-16,0-21 0,0 21 0,0-20 15,0-1-15,22 0 0,20 0 0,-21 21 16,21-20-16,-20-1 0,20 0 16,0 0-16,1 0 0,-22 0 0,21 1 15,-21-1-15,0 0 0,-21 0 0,0 0 16,0 0-16,0 1 0,-21-1 16,-21 0-16,-22-21 0,22 21 0,-21-21 15,-22 0-15,21 0 0,1 0 16,-1 0-16,22 0 0,-21 0 15,20 0-15,1 0 0,21-21 0,-22 0 16,22 0-16,0 21 0,21-22 0,0 1 16,0 0-16,0-21 0,0 21 15,21-1-15,0-20 0,43-21 16,-1-1-16,-20 22 0,41-1 16,-20 1-16,42 0 0,-22-1 0</inkml:trace>
  <inkml:trace contextRef="#ctx0" brushRef="#br0" timeOffset="16474.64">14901 6922 0,'0'0'0,"21"0"0,1-22 0,-22 44 31,-22-1-31,1-21 0,0 42 0,0-21 16,0 22-16,0-22 0,-1 42 16,1-20-16,21-1 0,-21 0 0,0 1 15,0 20-15,21-21 0,-21 1 0,21-22 16,-22 21-16,22-21 0,0 22 15,0-22-15,0 0 0,0 0 0,0 0 16,22-21 0,-1-21-1,-21 0-15</inkml:trace>
  <inkml:trace contextRef="#ctx0" brushRef="#br0" timeOffset="16668.05">14541 7345 0,'0'0'0,"0"21"32,22-21-32,-1 0 0,0 0 15,21 21-15,-21-21 0,22 0 0,-1 0 16,0 0-16,22 0 0,-1 0 16,1 0-16,-1 0 0,22 0 0,-21 0 15,-1 0-15,22 0 0,-22 0 16,1 0-16,-1-21 0,-20 21 15</inkml:trace>
  <inkml:trace contextRef="#ctx0" brushRef="#br0" timeOffset="17392.91">15748 7281 0,'21'0'0,"-42"0"0,42-21 16,-21 0-16,0 0 0,0 0 0,-21 0 15,0 21-15,0 0 0,-22 0 16,22 0-16,-21 0 0,21 0 16,-22 0-16,1 21 0,0 0 0,-1 21 15,1-21-15,0 22 0,-1-1 0,1 0 16,0 1-16,20-1 0,1-21 15,0 22-15,0-22 0,21 21 16,0-21-16,0 0 0,0 1 0,21-1 16,0-21-16,0 0 15,1 0-15,-1 0 0,21 0 0,-21 0 16,22 0-16,-1-21 0,-21-1 16,21 1-16,22-21 0,-43 0 15,21 20-15,-20-20 0,-1 0 0,0-1 16,0 1-16,-21 0 0,0-1 15,21 22-15,-21 0 0,0 0 0,0 42 16,0 0 0,0 0-16,0 22 0,0-22 15,0 21-15,0 1 0,0-22 16,0 21-16,0 0 0,0-20 0,0 20 16,0-21-16,0 0 0,21 0 15,1 1-15,-1-22 0,-21 21 0,21-21 16,0 0-16,0 0 0,0 0 15,1 0-15,-1 0 0,0 0 16,0 0-16,0 0 0,-21-21 0,0-1 16,0 1-16,0 0 0,21 0 15,-21 0-15,0-22 0,22 22 0,-22-21 16,21 0-16,0 20 0,-21-20 0,21 21 16,0-21-16,0 20 0,1 1 15,20 0-15,-21 21 0,21-21 16,-20 21-16,20 0 0,0 0 15,1 0-15,-1 21 0,-21 0 0,21 0 16,1 22-16,-22-22 0,21 21 0,-21 1 16,-21-22-16,0 21 0,0 0 15,0-20-15,0-1 0,0 21 0,-21-21 16,0 0-16,0 1 0,0-22 0,0 21 16,-1-21-16,1 0 0,0 0 15,0 0-15,21-21 16,0-1-1,0 1-15,21 0 16,0-21-16,0 21 0,1-22 0,-1 1 16,42-22-16,-42 22 15,22 21-15,-1-21 0,-21 20 0,22-20 16,-1 21-16,21 0 0,-20 0 0,-1-1 16,22 1-16,-22 0 15,21 0-15,-20 0 0</inkml:trace>
  <inkml:trace contextRef="#ctx0" brushRef="#br0" timeOffset="17586.91">17378 6943 0,'0'0'0,"-21"21"16,-1 0 0,1 0-16,0 0 0,0 22 15,-21-1-15,20 0 0,1 1 16,0-1-16,0 22 0,0-22 0,0 0 16,-1 1-16,1-1 0,21 21 15,0-20-15,0-22 0,0 0 16,0 0-16,0 0 0,0 1 15,21-22-15,1 0 0,-1 0 16,0 0-16,0 0 0,0-22 16,0 1-16,-21 0 0,0 0 0</inkml:trace>
  <inkml:trace contextRef="#ctx0" brushRef="#br0" timeOffset="17740.16">17039 7239 0,'0'0'0,"-21"-21"31,42 21-15,0 0-16,0 0 0,1 0 16,20 0-16,0 0 0,-21 0 0,22 0 15,20 0-15,-20 0 0,-1 0 0,21-21 16,-20 21-16</inkml:trace>
  <inkml:trace contextRef="#ctx0" brushRef="#br0" timeOffset="18671.43">18754 7027 0,'0'0'0,"-22"-21"0,1-21 31,0 42-31,0 0 16,21 21 0,0 0-16,0 0 0,0 22 15,0-1-15,0-21 0,-21 22 0,21-1 16,-21 0-16,-1 1 0,1-22 15,21 0-15,0 21 0,-21-21 0,0 1 16,42-22 15,0-22-31,0 1 0,-21 0 0,22 0 16,-1 0-16,0-22 0,0 22 16,0 0-16,0 0 0,1-21 0,-1 42 15,0-22-15,0 1 0,0 21 16,0 0-16,1 0 15,-22 21-15,21 1 0,-21-1 0,0 0 16,0 0-16,0 21 0,21-20 16,-21-1-16,21 21 0,-21-21 0,0 0 15,0 1-15,21-1 0,0 0 0,1 0 16,-1-21-16,0 0 16,21 0-16,-21 0 0,1 0 0,20 0 15,0 0-15,-21-21 0,22 0 16,-22 0-16,21-1 0,-21-20 0,43-21 15,-43 20-15,0 1 16,0 0-16,1-1 0,-22 1 16,21-43-16,0 64 0,-21 0 15,0 0-15,-21 42 32,0 0-32,-22 0 0,22 22 0,0-1 15,0 0-15,0 1 0,-1-22 16,1 21-16,21 0 0,0 1 0,0-1 15,0-21-15,0 0 0,21 1 16,1-1-16,-1 0 0,0 0 16,21-21-16,-21 0 0,22 0 0,-1 0 15,0 0-15,-20-21 0,20 21 0,0-21 16,1 0-16,-22-22 0,21 22 16,-21-21-16,22 21 0,-22-22 0,21-41 15,-42 62-15,0-20 16,21 21-16,-21 0 0,-21 63 31,0-21-15,21 0-16,0 22 0,-21-22 0,0 21 15,21-21-15,-22 1 0,22-1 16,0 0-16,0 0 0,0 0 0,0 0 16,22-42 15,-1 0-16,-21 0-15</inkml:trace>
  <inkml:trace contextRef="#ctx0" brushRef="#br0" timeOffset="18831.34">20108 6900 0,'0'0'0,"21"-21"0,-21 0 16,0-21-16,0 21 16,0-1-16,-21 22 15,21 22 1,0-1-1,0 0-15,21 0 16,1-21 0,-1 0-16</inkml:trace>
  <inkml:trace contextRef="#ctx0" brushRef="#br0" timeOffset="19060.22">20807 6731 0,'0'0'0,"0"-21"0,0 0 15,-21 42 1,-1 0-16,1 0 0,-21 22 16,21-22-16,0 21 15,-22 0-15,22 1 0,-21-1 0,21 22 16,-1-22-16,1 0 0,0 22 0,0-22 16,21 0-16,0 1 0,-21 20 15,21-20-15,0-22 0,0 0 16,0 0-16,21-21 15,0 0-15,0 0 16</inkml:trace>
  <inkml:trace contextRef="#ctx0" brushRef="#br0" timeOffset="19506.96">21167 6731 0,'0'0'0,"21"-42"16,-21 21-16,0-22 15,0 64 1,-21 22-16,-1-22 0,1 21 16,0 1-16,0-1 0,21 0 0,-21 1 15,0 20-15,-1-21 0,1 22 16,0-22-16,21 1 0,-42 41 16,42-41-16,0-1 0,-21-21 15,-1 21-15,22-20 0,-21-1 0,21 0 16,0-42 15,0 0-31,21-1 16,-21-20-16,43 21 0,-22-21 0,0-1 15,21 1-15,-20 0 0,20-1 16,0 1-16,1 0 0,-1 20 0,0-20 16,1 21-16,-1 21 0,0 0 15,1 0-15,-22 0 0,0 0 0,-21 21 16,0 0-16,0 22 0,0 41 15,-21-41-15,0 20 0,-1-21 16,1 1-16,-21-1 0,21-21 0,0 22 16,-22-22-16,22 0 0,0 0 15,0 0-15,0-21 0,-1 21 16,1-21-16,0 0 0,0 0 16,0 0-16,21-21 0</inkml:trace>
  <inkml:trace contextRef="#ctx0" brushRef="#br0" timeOffset="19695.84">20235 6985 0,'0'0'0,"-21"0"0,21-21 16,21 21 0,0 0-16,22 0 15,-22 0-15,21 0 0,1 0 16,-1 0-16,0 0 0,22 0 15,-22 0-15,0 0 0,1 0 0,-22 0 16,0 0-16,-21 21 0</inkml:trace>
  <inkml:trace contextRef="#ctx0" brushRef="#br0" timeOffset="20475.4">4466 8657 0,'0'0'0,"0"21"31,21-21-15,22 0-16,-22 0 0,0-21 15,21 0-15,1 21 0,-22-21 16,21 0-16,-21 0 0,22-1 15,-43 1-15,0 0 0,-43 21 16,22 0 0,-42 0-16,20 0 0,-20 0 0,-1 21 15,1-21-15,-1 21 0,22 1 0,0-1 16,-1 0-16,1 21 0,21-21 16,0 1-16,-1 20 0,22-21 0,0 0 15,0 22-15,0-22 0,22 0 16,-1 21-16,0-21 0,21 1 0,1 20 15,-1-21-15,0 0 0,1 0 16,-1 1-16,-21-1 0,21 21 16,-20-42-16,-1 21 0,-21 0 0,0 1 15,-21-1-15,-1-21 0,-20 21 16,0-21-16,-1 0 0,-20 21 0,21-21 16,-22 0-16,1 0 0,20 0 0,1 0 15,-22-21-15,22 21 0,21-21 16,-21 0-16,20-1 0,1 1 0,0 0 15,21-21-15,0 21 0,0-1 16,21 1-16,0 0 0,22 0 16,-1 0-16,0-22 0,1 22 0,-1 0 15,22 0-15,-1 0 0</inkml:trace>
  <inkml:trace contextRef="#ctx0" brushRef="#br0" timeOffset="20671.29">4995 8763 0,'0'0'0,"0"21"0,0 0 0,0 1 0,0-1 16,-21 0-16,0 21 0,0-21 16,0 1-16,-1-1 0,1 0 0,0 0 15,0 0-15,21 0 0,-21 1 0,21-1 16,-21-21-16,21 21 0,0 0 16,0-42 15,0 0-16</inkml:trace>
  <inkml:trace contextRef="#ctx0" brushRef="#br0" timeOffset="20839.18">4911 8594 0,'0'0'0,"0"21"46,0 0-46,21-21 16,-21 21-16,21-21 0,0 21 0,0-21 16,0 22-16,1-22 0,-1 21 15</inkml:trace>
  <inkml:trace contextRef="#ctx0" brushRef="#br0" timeOffset="21576.29">5334 8848 0,'0'21'0,"0"-42"0,0 63 0,0-21 0,0 22 16,-21-22-16,21 0 0,-21 0 16,-1 0-16,22 0 0,0 1 15,-21-1-15,0 0 0,21 0 0,0 0 16,-21-21 0,21-21-1,0 0-15,21 0 16,0-22-16,0 22 0,1 0 15,-1-21-15,0 21 0,21-22 0,-21 22 16,1-21-16,20 21 0,-21-1 0,0 22 16,0 0-16,1 0 0,-1 0 15,0 0-15,0 22 0,-21-1 16,0 21-16,0-21 0,0 22 16,0-22-16,0 21 0,21-21 15,-21 22-15,21-22 0,-21 0 0,22 0 16,-1 0-16,-21 0 0,21 1 15,21-22-15,-21 0 0,1 0 0,20 0 16,0 0-16,1 0 0,-1 0 16,0-22-16,22 1 0,-22 0 0,0 0 15,1 0-15,-1 0 0,22-43 16,-43 22-16,0 21 0,0-22 0,-21 1 16,0 21-16,0-22 0,0 22 15,-21 0-15,0 21 0,0-21 0,-22 21 16,1 0-16,21 0 0,-22 0 0,1 21 15,0 0-15,-1-21 0,22 43 16,-21-22-16,21 0 0,0 21 16,-1-21-16,22 22 0,0-22 0,0 21 15,0 1-15,0-22 0,0 21 16,0 0-16,22-20 0,-1 20 0,0 0 16,0 1-16,0-1 0,0 0 0,-21 1 15,22-1-15,-1 21 0,0 1 16,-21-22-16,21 22 0,-21-1 0,0-20 15,0 20-15,-21-21 0,0 22 0,-22-22 16,22 1-16,-21-1 0,-22 0 16,22 1-16,-21-22 0,-1 21 15,1-21-15,-22 0 0,-42-21 16,63 0-16,1 0 0,-1-21 0,22 0 16,-21 0-16,20-21 0,22 20 15,-21-20-15,21-21 0,-1-1 0,22 1 16,0-1-16,0-21 0,22 22 0,20-22 15,-21 22-15,21-22 0,1 22 16,-1-22-16,22 21 0,-1 1 0,22-1 16</inkml:trace>
  <inkml:trace contextRef="#ctx0" brushRef="#br0" timeOffset="21819.15">6900 8446 0,'0'0'0,"-21"0"0,-21 0 16,21 21-16,-22 0 0,22 0 0,-21 21 16,21-20-16,-22 20 0,22 0 15,-21 1-15,21-1 0,-1 21 16,1-20-16,-21-1 0,21 0 0,0 1 16,21-1-16,-22-21 0,1 22 15,21-22-15,0 0 0,0 0 0,21-21 16,1 0-1,-1 0-15,0 0 0,0-21 0,0 0 16,22 21-16,-1-21 0,-21-22 0</inkml:trace>
  <inkml:trace contextRef="#ctx0" brushRef="#br0" timeOffset="22138.97">6858 8848 0,'0'21'0,"0"0"16,0 0-1,21-21 1,0 0-16,0 0 0,1 0 16,-1 0-16,0-21 0,21 21 15,-21-21-15,1 21 0,20-21 0,-21 0 16,0 21-16,-21-22 0,0 1 16,0 0-16,0 0 0,-21 21 15,0 0 1,0 0-16,-22 0 0,22 21 0,-21 0 15,21 0-15,-22 1 0,22-1 0,0 21 16,0-21-16,0 0 0,0 1 16,21 20-16,0-21 0,0 0 0,0 0 15,0 1-15,0-1 0,21-21 16,0 0-16,0 0 0,0 0 16,22 0-16,-22 0 0,21-21 15,0 21-15</inkml:trace>
  <inkml:trace contextRef="#ctx0" brushRef="#br0" timeOffset="22604.7">8848 8636 0,'0'0'0,"-22"0"0,22-21 16,0 0-16,0 0 16,22 21-16,-1-22 0,0 1 15,0 0-15,0 0 0,-21 0 16,0 0-16,-21 21 15,0 0-15,-21 0 16,-1 21-16,1 0 0,0 0 16,-1 0-16,1 0 0,0 22 0,-1-1 15,22 0-15,-21 22 0,-1-22 16,22 22-16,0-22 0,0 22 0,0-22 16,21 0-16,0 1 0,0-22 0,0 21 15,21-21-15,0 0 0,0 1 16,0-1-16,22-21 0,-1 0 0,22 0 15,-22 0-15,21 0 0,1 0 0,21 0 16,-22 0-16,22-21 0,-22-1 16,1 1-16,-1 0 0,1-21 15,-1 21-15,1-1 0,-1-20 0,-20 21 0</inkml:trace>
  <inkml:trace contextRef="#ctx0" brushRef="#br0" timeOffset="23000.47">9758 8805 0,'0'0'0,"0"-21"0,0 0 0,-21 0 16,-1 21-1,1 0-15,0 0 0,0 0 0,-21 0 16,20 21-16,1 0 0,-21 0 16,21 1-16,0-1 0,-1 0 15,1 21-15,0-21 0,21 22 0,0 20 16,-21-42-16,21 22 0,0-22 16,0 0-16,0 0 0,0 0 0,21 1 15,0-22-15,-21 21 0,21-21 16,22 0-16,-22 0 0,0 0 0,21 0 15,-20 0-15,20-21 0,-21-1 0,21 1 16,1 0-16,-22 0 0,21 0 16,-21-22-16,1 22 0,-1-21 0,0 0 15,0-1-15,-21 1 0,0 0 16,0 20-16,0-20 0,0 21 0,-21 0 16,-21-22-16,-1 43 15,22 0-15,-21 0 0,-1 0 0,22 0 16,-21 0-16,-22 43 0,22-22 15,21 0-15,0 0 0,0 22 16,-1-22-16,22 42 16,0-42-16,0 22 0,0-22 0,0 0 15,43 0-15,-22 0 0,0 1 16,21-22-16,1 0 0,41 0 16,-20 0-16</inkml:trace>
  <inkml:trace contextRef="#ctx0" brushRef="#br0" timeOffset="23491.19">10710 8827 0,'0'0'16,"0"-22"-16,0 1 0,0 0 0,0 0 15,-21 0-15,0 0 0,0 21 0,0-22 16,-1 22-16,1 0 0,-21 0 0,21 0 16,0 0-16,-1 22 0,1-22 15,-21 21-15,21 0 0,0 21 16,-1-21-16,1 22 0,0-22 0,0 21 15,0 1-15,0-22 0,21 21 0,0-21 16,0 0-16,0 1 0,0-1 16,0 0-16,0 0 0,0 0 15,21-21-15,0 0 0,0 0 0,0 0 16,22 0-16,-1-21 16,-21 21-16,21-21 0,-20 0 0,20-22 15,-21 22-15,0-21 0,22 0 16,-22-1-16,0 1 0,21 0 15,1-64-15,-1 63 0,-21-20 16,21-22-16,-20 43 0,-22 0 0,0 20 16,0 1-16,0 0 15,0 42 1,-22 0-16,1 1 0,0 20 16,0-21-16,0 21 0,0 1 15,21-1-15,0 0 0,-22 1 0,22-22 16,0 21-16,0 1 0,0-1 0,0-21 15,0 43-15,0-43 16,0 0-16,22 0 0,-1 0 16,0-21-16,0 0 0,21 0 15,-20 0-15,20 0 0,0-21 16,1 21-16,-22-21 0,21 0 0</inkml:trace>
  <inkml:trace contextRef="#ctx0" brushRef="#br0" timeOffset="23870.97">11303 8890 0,'-21'0'0,"0"0"0,-1 0 16,1 0-16,0 0 0,0 21 0,21 0 16,21-21 15,0 0-31,0 0 0,1 0 0,-1 0 16,0 0-16,21 0 15,-21-21-15,22 21 0,-22-21 0,0 0 16,0 0-16,22-22 0,-22 22 15,0 0-15,0 0 0,-21 0 16,0 0-16,0-1 0,0 1 0,0 0 16,-21 21-16,0 0 15,0 0-15,-1 0 0,-20 42 16,21-20-16,-21 20 0,20-21 0,-20 21 16,21 1-16,-21-1 0,42 0 0,0 1 15,0-1-15,0-21 0,0 22 16,0-22-16,0 0 0,42 0 0,-21 0 15,21-21-15,-20 0 0,20 21 16,43-21-16,-43 0 0,0 0 16,1-21-16,-1 0 0,0 0 15,1 0-15,-1 0 0,0-1 0,-21 1 16,1-21-16,-1 21 0,0-22 0,0 1 16</inkml:trace>
  <inkml:trace contextRef="#ctx0" brushRef="#br0" timeOffset="24519.81">4149 6943 0,'0'0'0,"-43"0"31,64 0-15,22 0-16,-1 0 0,0 0 15,43 0-15,0 0 0,-1 0 16,22 0-16,0 0 0,0 0 0,21 0 15,-21 0-15,0 0 0,21 0 16,0-21-16,-22 21 0,1 0 0,0 0 16,-21 0-16,-1 0 0,1 0 15,-43 0-15,22 0 0,-22 0 16,-21 0-16,1 0 0,-1 0 0,-21-22 16,-43 22-1,22 0-15,-21 0 0</inkml:trace>
  <inkml:trace contextRef="#ctx0" brushRef="#br0" timeOffset="24799.3">4381 7027 0,'0'0'0,"-42"0"0,0 43 31,84-43-31,0 0 0,22 0 15,-1 0-15,22 0 0,21 0 16,-21 0-16,20 0 0,22-21 0,0 21 16,0 0-16,0-22 0,0 22 0,22 0 15,-44 0-15,22 0 0,-21-21 16,-21 21-16,0 0 0,-1 0 0,1 0 16,-22 0-16,-20 0 0,-1 0 15,0 0-15,-20 0 0,-22-21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2:56:23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9038 0,'0'21'62,"0"1"-62,0-1 16</inkml:trace>
  <inkml:trace contextRef="#ctx0" brushRef="#br0" timeOffset="1192.45">0 11451 0,'0'-21'46,"63"21"33,22 0-79,21 0 15,-21 0-15,20 0 0,1 0 0,0 21 16,0-21-16,-21 0 0,20 0 15,1 0-15,0 0 0,-21 21 0,21-21 16,-43 0-16,22 0 0,21 22 16,-43-22-16,-21 0 0,-20 0 15,-1 21-15,0-21 0,0 0 16,0 0-16,-21-21 31,0-1-15,0 1-16,0 0 15,0 0-15,-21 0 0,0 0 16,0 21-16,0-22 16,-1 22-16,1 0 0,0-21 0,0 0 15,0 21-15,0 0 0,-1-21 16,-20 21-16,21-21 0,-21 0 16,20 21-16,1-22 0,0 22 15,0-21-15,0 21 0,0-21 0,-1 21 16,1 0-16,0 0 15,42 21 17,0-21-17,1 21-15,-1-21 0,21 22 16,0-22-16,1 0 0,-1 21 0,0-21 16,1 0-16,20 0 0,-20 0 15,-1 0-15,0 0 0,-21 21 0,22-21 16,-22 21-16,0-21 0,-21 21 15,0 0-15,0 1 0,0-1 16,-21 0-16,-21 0 0,20 21 16,-20-20-16,-21 20 0,20-21 0,-20 21 15,20-20-15,-20 20 0,-1-21 16,1 0-16,21 22 0,-22-22 16,22 0-16,-1 0 0,22 0 15,-21 0-15,21-21 0,21 22 16</inkml:trace>
  <inkml:trace contextRef="#ctx0" brushRef="#br0" timeOffset="2922.2">3387 11494 0,'42'0'16,"-42"-22"-16,42-20 0,-21 21 0,1 0 15,-22 0-15,21-1 0,0-20 16,0 21-16,-21-21 0,0 20 0,0-20 15,0 21-15,0-21 0,0 20 16,-21 1-16,0 0 0,0 0 0,-22 0 16,22 0-16,-21 21 0,-1 0 15,1 0-15,0 0 0,-1 21 16,22 0-16,-21 0 0,-43 21 16,64 1-16,-21-1 0,21 0 15,-22 22-15,22-22 0,0 1 0,0-1 16,0 0-16,21-21 0,-22 22 15,22-1-15,0-21 0,0 0 0,0 1 16,0-1-16,22-21 0,20 0 0,-21 0 16,0 0-16,22 0 0,-22 0 15,21 0-15,0-21 0,22-1 0,-22 1 16,22 0-16,-1-21 0,-20-1 16,20 1-16,-21 0 0,1-1 0,-1 1 15,-21-21-15,22 20 16,-22 1-16,-21 21 0,21-22 0,-21 22 15,0 0-15,0 0 0,-21 42 32,21 0-32,-21 0 0,-1 22 15,22-1-15,-21-21 0,0 22 16,21-1-16,0 0 0,0 1 0,0-22 16,0 21-16,0-21 0,0 22 15,0-22-15,0 0 0,21 0 0,0-21 16,1 0-16,-1 21 0,21-21 0,-21 0 15,22 0-15,-1-21 0,-21 21 16,21-21-16,1 0 0,-22-22 16,21 22-16,-21 0 0,1-21 0,20-1 15,-21 1-15,-21 0 0,21 21 16,0-22-16,-21 22 0,22 0 0,-22 0 16,0 42-1,0 0 1,0 0-16,-22 0 0,1 1 0,21 20 15,-21-21-15,0 21 0,21-20 16,0-1-16,-21 21 0,21-21 0,-21 0 16,21 1-16,0-1 15,21-21 1,0-21 0,-21-1-16,21 1 0,0 0 15,0 0-15,-21 0 0,22-22 0,-1 22 16,0-21-16,-21 0 0,21 20 15,0 1-15,-21 0 0,21 0 0,-21 0 16,0 42 0,0 0-16,0 0 15,0 0-15,0 1 0,0 20 0,0-21 16,0 21-16,0 1 0,0-22 16,0 0-16,0 21 0,0-20 0,0-1 15,0 0-15,0 0 0,22 0 16,-1-21-16,0 0 0,0 21 15,21-21-15,1 0 0,-1 0 0,0 0 16,1-21-16,-1 21 0,22-21 16,-22 0-16,0 0 0,1 0 0,-22-1 15,21 1-15,-21-21 0,22 21 0,-22 0 16,0-1-16,-21 1 0,0 0 16,21 21-16,-21 21 31,0 0-31,-21 1 0,21-1 15,-21 0-15,21 0 0,0 0 0,0 0 16,0 1 0,0-1-16,0 0 0,0 0 15,21-21-15,0 0 16,0 0-16,0 0 0,1 0 16,-1-21-16,0 0 0,0 0 0,0-1 15,22-20-15,-22 0 16,-21 21-16,0-22 0,21 22 0,-21 0 15,21 0-15,-21 0 0,0-1 0,0 1 16,0 0 0,0 42-1,0 0-15,0 1 0,0-1 16,0 21-16,-21 0 16,21-20-16,-21 41 0,21-21 0,0 1 15,0 20-15,-21-20 0,21 20 0,0 1 16,0-1-16,0 22 0,0-22 15,0 22-15,0 0 0,0-1 0,0 1 16,-22 0-16,22-1 0,0 22 16,0 0-16,0-21 0,0 20 0,-21 1 15,21-21-15,0 0 0,-21 20 0,21-41 16,-21 21-16,21-1 0,-21-20 16,0-22-16,-1 0 0,1 1 0,0-22 15,0 0-15,-21-21 0,20 0 0,-20-21 16,0 0-16,-1-22 15,1 1-15,0-21 0,-1-22 0,-20 21 16,42-41-16,-22 20 0,1-21 0,21-21 16,21 21-16,0 0 0,0 1 15,0-1-15,0 21 0,21-21 0,21 22 16,-20-1-16,20 0 0,21 22 16,1-1-16,-1 1 0,1-1 0,-1 1 15,1 20-15,21-20 0,-1 21 0,22-22 16</inkml:trace>
  <inkml:trace contextRef="#ctx0" brushRef="#br0" timeOffset="3329.19">6773 10943 0,'0'0'0,"0"-21"0,0 0 16,0 0-16,0 0 0,0-1 0,0 1 16,0 0-16,0 0 0,-21 21 15,0 0 1,0 0-16,-22 0 0,22 21 0,-21 0 15,0 0-15,-1 22 0,1-1 16,0 0-16,-1 1 0,22-1 0,-21 22 16,21-1-16,-1 1 0,1-22 0,0 21 15,21-20-15,0-1 0,0 0 16,0-20-16,0 20 0,21-21 0,0 0 16,22-21-16,-22 0 0,21 0 0,22 0 15,-1 0-15,1 0 0,-1-21 16,22 0-16,0-21 0,-22-1 15,22 1-15,-1-22 0,-20 1 0,21-1 16,-22 1-16</inkml:trace>
  <inkml:trace contextRef="#ctx0" brushRef="#br0" timeOffset="5001.14">7683 10456 0,'0'0'0,"0"-42"0,0 0 0,-21 21 16,0-1-16,0 22 0,0 0 0,0 22 15,-22-1-15,22 0 0,0 42 16,0-20-16,0 20 0,-1-20 0,1 20 15,0 1-15,21-1 0,-21 1 0,0-1 16,0 1-16,21-1 16,-22-21-16,1 22 0,21-22 0,-21 1 15,21-1-15,0 0 0,0-21 0,-21 1 16,21-1-16,0-42 31,21-22-31,0 22 16,0-21-16,1-1 0,-1 1 0,0 0 15,0 21-15,0-22 0,0 1 0,1 21 16,-1 0-16,0 21 0,0 0 16,0 0-16,0 0 0,-21 21 15,0 0-15,0 21 0,0 1 16,0-22-16,0 21 16,0 0-16,0 1 0,22-22 0,-22 21 15,21-21-15,0 22 0,-21-22 0,21 0 16,21 0-16,-20-21 0,20 21 15,0-21-15,1 0 0,-1 0 0,0 0 16,22-21-16,-1 21 0,-20-21 16,20-21-16,-21 21 0,1-22 0,20 22 15,-20-21-15,-1-1 0,-21 1 0,21 0 16,-42-1-16,0 1 0,0 21 16,0 0-16,0-22 0,0 22 0,-21 0 15,0 21-15,-21 0 0,21 0 0,-22 0 16,1 0-16,21 0 15,-22 21-15,1-21 0,0 43 0,21-22 16,-22 0-16,22 21 0,-21 1 0,21-1 16,-1 0-16,1 1 0,21-22 15,0 21-15,0 22 0,0-43 16,21 0-16,1 0 0,-1 0 0,21-21 16,-21 0-16,22 0 0,-22 0 15,21 0-15,0 0 0,-20-21 0,20 0 16,-21 0-16,21 0 0,-20-1 0,-1-20 15,0 21-15,-21-21 0,21-1 16,-21 22-16,21-21 0,-21 21 16,0-1-16,0 1 0,0 42 31,0 1-31,-21-1 16,21 0-16,-21 21 0,21-21 0,0 1 15,0 20-15,0-21 0,0 0 16,0 0-16,0 22 0,21-22 15,0 0-15,0-21 0,1 0 16,-1 0-16,21 0 0,0 0 0,1 0 16,20 0-16,-20-21 0,-1 0 0,21 0 15,-20-1-15,20 1 16,-20 0-16,-1-21 0,0-1 0,-21 22 16,1-21-16,-1 21 0,0 0 0,-21-1 15,0 1-15,0 0 0,-21 42 31,0-21-31,-1 21 0,22 1 0,-21 20 16,0-21-16,0 0 0,0 22 16,21-22-16,-21 0 0,21 21 0,-22-21 15,1 1-15,21-1 0,0 0 16,21-42 15,1 21-31,-1-43 16,0 22-16,0 0 0,0-21 15,0 21-15,1-22 0,20 22 0,-21-21 16,0 21-16,22-1 0,-22 1 0,21 0 16,-21 0-16,0 21 15,-21 21-15,0 0 0,0 0 16,0 1-16,0 20 0,0-21 16,0 21-16,0 1 0,0-22 0,0 21 15,0 1-15,0-22 0,0 0 0,0 21 16,0-21-16,0 1 0,0-1 0,43-21 15,-22 21-15,0-21 0,21 0 16,1 0-16,20 0 0,1 0 16,-1-21-16,1 0 0,-1-1 0,-20 1 15,20 0-15,1 0 0,-22-21 16,21-22-16,-41 22 0,-22-1 16,0-20-16,0 21 0,0 20 15,-43 1-15,22 21 0,-21 0 16,-1 0-16,1 0 0,0 0 0,-1 0 15,1 0-15,0 21 0,-1 1 16,22 20-16,-21-21 0,21 0 16,21 22-16,0-22 0,0 0 0,0 0 0,0 0 15,0 0-15,21-21 0,0 22 0,0-22 16,43 0 0,-22 0-16,0 0 0,-20 0 0,20-22 15,0 22-15,-21-21 0,1 0 0,20 21 16,-21-21-16,0 0 15,-21 42 1,0 0-16,-21 0 16,0 0-16,21 22 0,-21-1 15,0 0-15,-1 1 0,22-1 0,-21 0 16,0 1-16,0 20 0,0 1 0,21-1 16,0 1-16,0 20 0,0 1 15,0 0-15,0 21 0,0-22 16,0 1-16,-21 0 0,21 20 0,-22-20 15,1 21-15,0-21 0,0-1 16,0 1-16,-43 63 0,43-84 16,-21-1-16,-1-21 0,1 1 0,0-1 15,-1 0-15,1-20 0,0-1 16,-1-21-16,1 0 0,0 0 16,-1-21-16,1-1 0,21-20 0,0 0 15,0-22-15,-1 1 0,22-22 0,0-21 16,0 0-16,22 1 0,-1-1 15,21 0-15,0 0 0,1-21 0,20 0 0,1 21 16,-22 0-16,22 22 0,-1-22 16,1 21-16,-1 22 0,1-22 15,-22 22-15,21-22 0,1 21 0,-22 1 16,22 21-16,-1-22 0</inkml:trace>
  <inkml:trace contextRef="#ctx0" brushRef="#br0" timeOffset="5557.48">10350 11113 0,'-42'63'31,"21"-63"-31,21 21 0,21-21 31,-21-21-31,21 0 16,0 21-16,1-21 0,20 0 16,-21-1-16,0 1 0,0 0 0,1 0 15,-1 21-15,0-21 0,-21 0 16,0-1-16,-21 22 15,21 22 1,-21-1-16,-22 0 0,22 0 16,0 0-16,0 22 0,0-22 0,-1 21 15,1-21-15,0 22 0,0-22 0,21 21 16,-21-21-16,21 0 0,0 1 16,0-1-16,0 0 0,42 0 15,-21-21-15,0 0 0,1 0 16,-1 0-16,21 0 0,0-21 15,-20 0-15,20 21 0,21-43 0,-20 22 16,20-21-16,-20 0 0,20 20 0,1-20 16,-22 0-16,0-1 0,1 22 15,-1-21-15,-21 21 0,0 0 16,-21-1-16,-21 22 0,0 0 16,0 0-16,-22 0 0,1 22 15,0-1-15,21-21 0,-22 21 0,22 21 16,0-21-16,0 1 0,21-1 0,0 21 15,0-21-15,0 0 0,21 1 16,0 20-16,0-21 0,0 0 16,1 0-16,-22 1 0,0-1 0,21-21 15,-21 21-15,0 0 0,-21-21 16,-1 0-16,1 0 0,-21 0 16,21 0-16,-22 0 0,22 0 0,-21 0 15,21 0-15,-22 0 0,43-21 16,-21 0-16,21 0 0,0-1 0,0 1 15</inkml:trace>
  <inkml:trace contextRef="#ctx0" brushRef="#br0" timeOffset="7020.89">12404 11091 0,'-22'0'0,"1"0"0,0 0 16,21-21 0,0 0-16,0 0 15,0 0-15,0 0 0,21-1 16,0 1-16,1 0 0,-1 0 0,0 21 16,0-21-16,0 0 0,0 21 15,1 0-15,-22 21 16,0 0-1,0 0-15,0 21 0,0-20 16,0 20-16,0-21 0,0 21 0,0 1 16,0-1-16,-22 0 0,22-20 15,0 20-15,0-21 0,0 0 0,0 0 16,0 1-16,22-22 16,-1 0-16,0 0 0,0 0 15,21 0-15,-20-22 0,20 1 16,0 0-16,1-21 0,41-22 15,-41 22-15,-1 21 0,0-22 0,-21 1 16,22 21-16,-22-21 0,-21 20 16,0-20-16,21 21 0,-21 0 15,0 42 1,-21 0-16,0 0 0,0 0 16,21 22-16,-22-1 0,1 0 15,0 22-15,0-1 0,0 1 0,0-1 16,-1 1-16,1 21 0,21-1 15,0 1-15,-21 0 0,21-1 16,0 1-16,-21 21 0,21-22 0,0 1 16,0 0-16,0 84 0,0-105 15,0-1-15,0 1 0,0-22 16,-21 0-16,0 1 0,-1-1 16,1 0-16,0-21 0,-21 1 0,-1-22 15,1 0-15,0 0 0,-1 0 16,-20 0-16,-1-22 0,22 1 0,-85-63 15,85 41-15,-1 1 0,1-22 0,0 22 16,21-21-16,21-1 0,0 1 16,0 20-16,0-41 0,21 20 15,21 1-15,0-1 0,1 1 0,20-1 16,1 1-16,-22-1 0,43 1 16,-1-22-16,1 21 0,21-20 0</inkml:trace>
  <inkml:trace contextRef="#ctx0" brushRef="#br0" timeOffset="7829.17">13758 10732 0,'0'0'0,"0"-22"0,0 1 0,0 0 0,-21 21 15,0 0-15,-43 0 16,43 0-16,-21 21 0,0 0 16,-1 1-16,1-1 0,0 21 0,-1 0 15,1 1-15,0-1 0,-1 0 0,22 1 16,0-1-16,0 0 0,21-20 15,0 20-15,0 0 0,0-21 0,0 22 16,21-22-16,0 0 0,0-21 0,22 0 16,-1 0-16,0 0 0,1 0 15,-1 0-15,21 0 0,-20-21 0,41-43 16,-41 43-16,-1-21 0,-21 21 16,22-22-16,-22 1 0,0 0 15,0-1-15,-21 1 0,0 0 16,0-1-16,0 1 0,0 0 0,0-1 15,-21 22-15,0 0 0,0 0 16,-1 0-16,1 21 0,-21 0 0,21 0 16,-22 21-16,1 0 0,21 21 0,-21-20 15,-1 20-15,22 0 0,0 1 16,0-1-16,0-21 0,21 21 0,0 1 16,0-1-16,0 22 15,0-43-15,21 0 0,0 0 0,0 0 16,21 0-16,-20 1 0,20-22 15,0 0-15,-21 0 0,22 0 0,-1 0 0,0-22 16,1 1-16,-1 0 0,0 0 16,1-21-16,-1 20 0,22 1 15,-22-21-15,0 0 0,1 20 0,-22-20 16,21 0-16,0 21 0,-20-22 0,-1 22 16,0 21-16,-21-21 0,-21 42 15,0 0 1,-1 0-16,-20 1 0,21-1 0,-21 21 15,20-21-15,-20 22 0,21-22 16,0 21-16,0-21 0,21 22 0,0-22 16,0 0-16,0 0 0,0 0 0,21 0 15,0-21-15,0 0 16,21 0-16,-20 0 0,20 0 0,0 0 16,1 0-16,-1-21 0,0 0 0,-21 0 15,22-21-15,-1 20 0,0 1 16,1-21-16,-22 21 0,21-22 0,-21 1 15,22 21-15,-22-21 0,-21 20 0,0 1 16,21 0-16,-42 21 16,0 21-1,0 0-15,-1 22 0,1-22 16,21 0-16,-21 0 0,21 22 16,-21-22-16,21 0 0,0 0 0,0 21 15,0-20-15,0-1 0,0 0 16,21 0-16,0 0 0,0-21 15,1 0-15,-1 0 0,21 0 16,-21 0-16,0 0 0</inkml:trace>
  <inkml:trace contextRef="#ctx0" brushRef="#br0" timeOffset="10429.19">15706 11303 0,'0'-21'31,"0"0"-31,0 0 0,21-1 0,0 1 0,21 0 16,-21-21-16,22 21 16,-1-22-16,0 1 0,1 0 0,20-1 15,-20 1-15,-1 0 0,21-22 0,-20 22 16,-22-22-16,21 22 0,-42 0 15,0-1-15,0 1 0,0 0 0,0 20 16,-21 22-16,-21 0 0,21 0 0,-22 0 16,22 0-16,-21 22 0,-22 41 15,22-21-15,21 1 0,0-1 16,21 0-16,0 22 0,0-22 16,0 1-16,0-1 0,0 0 0,21 1 15,0-1-15,-21 0 0,21 1 16,-21-22-16,0 21 0,0-21 15,0 0-15,0 1 0,0-1 0,-21 0 16,0 0-16,0-21 0,-22 0 0,22 0 16,0 0-16,0 0 0,-22-21 15,22 0-15,0 0 0,0-22 0,0 22 16,21-21-16,0 21 0,-21-22 0,21 1 16,0 0-16,0 20 0,0 1 15,0 0-15,0 0 0,0 42 16,0 0-16,0 0 15,0 1-15,0-1 0,0 21 16,0 0-16,21 1 0,-21-22 16,21 21-16,0 1 0,-21-22 0,21 21 15,0-21-15,1 0 0,20 1 16,-21-22-16,21 0 0,1 0 0,-1 0 16,22 0-16,-1 0 0,1-22 15,-1 1-15,1 0 0,-1-21 0,1 21 16,-1-22-16,-21 1 0,22-22 0,-22 22 15,1-21-15,-1-1 0,0 1 16,1-1-16,-1 1 0,-21-22 0,21 21 16,-20 1-16,-1-1 0,-21 1 15,0 21-15,0 20 0,0 1 0,0 0 16,-21 21-16,-1 0 0,1 21 16,-21 22-16,21-1 0,0 21 0,-22 1 15,22-1-15,-21 1 0,21-1 16,-1 1-16,-20-1 0,21 1 0,0-1 15,0 1-15,-1-22 0,22 22 16,0-22-16,0 0 0,0-20 0,0 20 16,0-21-16,0 0 0,0 0 15,22-42 1,-1 0-16,0 0 16,0 0-16,0-22 0,0 22 0,22-63 15,-22 62 1,0-20-16,0 21 0,0 0 0,-21 0 15,22 21-15,-1 0 0,-21 21 16,0 0 0,0 0-16,0 0 0,0 22 0,0-22 15,0 21-15,0-21 0,21 0 0,-21 22 16,21-22-16,-21 0 0,21-21 16,0 21-16,1 0 0,-1-21 0,0 0 15,0 0-15,0 0 0,22 0 0,-22 0 16,21 0-16,0-21 0,-20 0 15,20 0-15,0 0 0,1 0 0,-22-22 16,0 22-16,21-21 0,-21 21 16,1-22-16,-1 22 0,-21 0 15,0 0-15,21 0 0,-21-1 0,-21 44 32,0-1-32,21 0 15,-22 0-15,1 0 0,21 22 0,0-22 16,-21 21-16,21 0 0,0-20 0,0-1 15,0 21-15,0-21 0,0 0 16,0 1-16,21-1 0,0-21 0,22 0 16,-22 21-16,21-21 0,-21 0 0,22 0 15,-22 0-15,21-21 16,-21 0-16,22 21 0,-22-22 0,0-20 16,0 21-16,0 0 0,1-22 15,-22 1-15,21 0 0,-21 21 0,0-22 16,0 1-16,0 0 0,-21 20 0,-1-20 15,1 21-15,0 0 0,0 21 0,0-21 16,-22 21-16,22 0 0,-21 0 16,21 0-16,-22 21 0,1 0 0,0 0 15,21 0-15,-22 22 0,22-22 0,0 21 16,0 0-16,0 1 0,21-1 16,-22 0-16,22 1 0,0-22 15,22 42-15,-1-41 0,0-1 16,21 0-16,-21 0 0,22 0 15,-1-21-15,0 0 0,-20 0 0,20 0 16,0 0-16,1-21 0,-1 0 16,-21 0-16,21 0 0,1-1 0,-22 1 15,0-21-15,21 0 0,-20 20 0,-1-20 16,0 0-16,0 21 0,0-22 16,0 22-16,1 0 0,-22 0 15,0 42 1,0 0-16,0 0 15,-22 0-15,1 1 0,21-1 0,0 21 16,-21-21-16,21 0 0,0 1 16,0-1-16,0 0 0,0 0 15,0 0-15,21-21 0,0 0 16,1 0-16,-1 0 0,21 0 0,-21 0 16,22 0-16,-1-21 0,0 0 15,1 0-15,-1 0 0,21-22 0,-20 22 16,-1-21-16,0 21 0,-20-22 0,20 1 15,-21 0-15,0-1 0,0 22 16,1-21-16,-22 21 0,0-1 0,0 44 31,-22-1-31,1 0 0,0 0 16,0 21-16,0 43 16,0-43-16,21 1 0,-22-1 0,22 0 15,0-20-15,0 41 16,0-42-16,22 0 0,-1 1 0,0-22 15,21 0-15,-21 0 0,22 0 0,-22 0 16,21 0-16,-21-22 0,22 22 16,-1-42-16,0 21 0,-20 0 0,20-22 15,-21 1-15,21 0 0,-20-1 0,-1 1 16,21-21-16,-21-1 0,0 1 16,1-1-16,-22 1 0,21-1 0,-21 1 15,21-1-15,-21 1 0,0 20 16,0 1-16,0 0 0,0 20 15,0 1-15,0 42 16,0 1-16,-21 20 0,0 0 16,-1 22-16,1-22 0,0 22 0,0-1 15,21 1-15,0-22 0,-21 21 0,21 1 16,0-22-16,0 1 0,0 20 16,0-21-16,0 1 0,0-1 0,21-21 15,0 22-15,0-22 0,0 0 0,1 0 16,20 0-16,0-21 0,1 0 15,-1 0-15,0 0 0,1 0 0,-1 0 16,0 0-16,1-21 0,-1 0 16,0 0-16,1 0 0,20-1 15,-21-20-15,1 21 0,-22-21 0,21 20 16,-21-20-16,1 21 0,-22-21 0,0 20 16,0 1-16,0 0 0,-22 0 15,1 21-15,0 0 0,0 0 16,0 0-16,-22 0 0,22 0 0,-21 21 15,0 0-15,20 0 0,-20 1 16,0-1-16,21 0 0,-1 0 16,-20 0-16,21 0 0,0 22 0,21-22 15,0 0-15,0 0 16,0 0-16,0 1 0,0-1 0,21-21 16,0 0-16,0 21 0,0-21 15,1 0-15,20 0 0,-21 0 0,0 0 16,22-21-16,-22 0 0,21-43 15,-21 43-15,0-21 0,1-1 0,-1 1 16,0 0-16,0-1 0,0-20 16,0-1-16,1 1 0,-1-22 0,21-63 15,-21 84-15,0 1 16,-21 21-16,0-22 0,22 43 0,-22-21 16,21 42-16,-21 21 15,-21 0 1,-1 21-16,22 22 0,-21-22 0,0 22 15,0 20-15,0-20 0,0-1 0,21 1 16,0-1-16,-22 1 0,22-1 16,-21-20-16,21 20 0,0-21 0,0 1 15,0-22-15,0 21 0,0-21 16,21 22-16,1-22 0,20 0 0,-21-21 16,0 0-16,22 21 0,-1-21 0,0 0 15,22 0-15,-22-21 0,22 21 16,-1-21-16,22 0 0</inkml:trace>
  <inkml:trace contextRef="#ctx0" brushRef="#br0" timeOffset="11225.14">21886 11049 0,'0'0'0,"64"-21"0,-43 0 0,21 21 0,-21-21 16,-21-22-16,0 22 0,0 0 0,0-21 15,0 20-15,0-20 0,0 21 16,0 0-16,0-22 0,-21 43 0,0-21 15,-21 21-15,21 0 0,-22 0 16,1 0-16,-22 21 0,22 1 0,0-1 16,-22 21-16,22-21 0,-22 22 0,22-1 15,0 0-15,-1-21 0,22 22 16,0-1-16,0-21 0,21 22 16,0-1-16,0-21 0,0 21 0,21-20 15,0-1-15,22 0 0,-22 0 16,21-21-16,0 0 0,1 0 0,-1 0 15,0 0-15,1-21 0,-1 0 0,-21 0 16,22-22-16,-1 1 0,0 0 16,-21-1-16,22-20 0,-1-1 0,0 1 15,1-22-15,-22 22 0,21-22 0,1 0 16,-1 1-16,0 20 0,1-42 16,-22 64-16,0 0 0,-21 20 15,-42 22 1,20 22-16,1 20 15,-21-21-15,0 43 0,-1-1 0,22-21 16,-21 22-16,-1-1 0,22 1 16,0-1-16,0 1 0,21-1 0,0-20 15,0-1-15,0 0 0,0 1 0,0-1 16,0 0-16,21-20 0,0 20 16,0-21-16,1 0 0,-1 0 0,21-21 15,-21 0-15,22 0 0,-1 0 0,0 0 16,1 0-16,-1-21 0,21 0 15,-20 0-15,20 0 0,-20-22 0,-1 22 16,21-21-16,-20 0 0,-22-1 16,21 22-16,-21-21 0,1 42 15,-1-21-15,-42 21 16,-1 21-16,-20 0 0,21 0 16,-21 0-16,-1 22 0,22-22 15,-21 21-15,21 0 0,-1-20 0,22 20 16,0-21-16,0 0 0,0 0 0,0 1 15,0-1-15,22 0 0,20-21 16,-21 0-16,21 0 0,1 0 0,-1 0 16,0 0-16,1 0 0,-1-21 0,0 0 15,1-1-15,-1-20 0,-21 0 16,0-1-16,22 1 0,-43 0 16,21-1-16,-21 1 0,0 0 0,0-1 15,0 22-15,0 0 0,-21 0 16,0 21-16,-22 0 0,1 0 0,0 0 15,-1 21-15,1 0 0,-22 0 0,22 1 16,0-1-16,-22 0 0,22 0 16,0 0-16,-22 0 0,22 1 0</inkml:trace>
  <inkml:trace contextRef="#ctx0" brushRef="#br0" timeOffset="11881.21">1228 13293 0,'-22'0'16,"22"21"-16,0 0 16,-21 0-16,21 22 0,-21-1 0,0 0 15,0 1-15,0-1 0,-1 0 16,1 1-16,0-1 0,0 0 15,0-21-15,21 1 0,0-1 16,0 0-16,0 0 0,0-42 31,0-21-31,21 20 0,0 1 16,0-21-16,-21 0 0,21-1 0</inkml:trace>
  <inkml:trace contextRef="#ctx0" brushRef="#br0" timeOffset="12205.22">1206 12848 0,'0'0'0,"-21"-21"0,-21 0 16,21 21-16,0 0 0,-1 0 0,1 21 15,0 0-15,0 0 0,0 43 16,21-22-16,0-21 0,0 22 16,0-22-16,0 0 0,0 0 15,0 0-15,21-21 0,0 0 0,0 0 16,22 0-16,-1 0 0,-21-21 15,21 0-15,1 0 0,-22 0 16,21 0-16,-21-22 0,-21 1 0,0 21 16,0-22-16,-21 22 0,-21-21 15,0 21-15,20 0 0,-20-1 0,0 1 16,-1 21-16,22 0 16,-21 0-16,21 21 0,0 1 0,-1-1 15,22 0-15,0 0 0,0 21 16,0-20-16,0 20 0,0-21 0,22 0 15,-1 0-15,21 1 0,-21-1 16,22-21-16,20 0 0</inkml:trace>
  <inkml:trace contextRef="#ctx0" brushRef="#br0" timeOffset="12469.14">2032 12721 0,'0'0'0,"0"-21"0,0-21 31,0 63-15,0 0-16,0 21 0,-21 1 16,0 20-16,-1 1 0,1-22 0,0 22 15,0-1-15,0 1 0,0-1 16,-22 1-16,22-1 0,0 1 0,0-22 16,0 21-16,-1-20 0,22 20 15,-21-42-15,21 22 0,0-22 0,0 0 16,0 0-16,21-21 15,1 0-15,-1 0 0,0-21 16,0 0-16,0-21 16,0 20-16,1 1 0</inkml:trace>
  <inkml:trace contextRef="#ctx0" brushRef="#br0" timeOffset="12649.65">1672 13335 0,'0'0'0,"-21"0"0,0 0 0,0 21 15,42 0 1,0-21 0,0 0-16,21 0 0,1 0 15,-1 0-15,0 0 0,22-21 0,-1 0 16,22 21-16,0-21 16,-1 0-16,22 21 0,0-21 0,0-1 15</inkml:trace>
  <inkml:trace contextRef="#ctx0" brushRef="#br0" timeOffset="13252.82">3492 13123 0,'0'0'0,"0"22"16,-21-22-16,0 21 15,0 0-15,-21 0 0,20 0 16,1 0-16,-21 1 0,21 20 0,0-21 16,-1 0-16,1 22 0,0-22 15,21 21-15,0-21 0,0 0 16,0 1-16,0-1 0,0 0 0,21-21 15,0 0-15,1 0 16,-1 0-16,0 0 0,0 0 16,-21-21-16,0 0 0,0-1 15,0 1-15,0 0 0,0 0 0,0 0 16,0-22-16,0 22 0,0-21 16,0 0-16,0 20 0,0-20 0,0 0 15,0 21-15,0-1 0,21-20 16,22 21-16,-22 21 0,21-21 0,0 21 15,1 0-15,-1 0 0,0 21 16,1-21-16,-1 21 0,-21 21 16,22-20-16,-22-1 0,-21 21 0,21-21 15,-21 22-15,0-22 0,0 21 16,0-21-16,0 0 0,-21 22 0,21-22 16,-21 0-16,-1 0 0,1 0 15,21 1-15,-21-22 0,0 0 16,21-22-1,0 1-15,0 0 16,0 0-16,0 0 0,21 0 0,0-22 16,0 22-16,22-21 0,-22-1 15,21 1-15,1 0 0,-22-1 16,21 22-16,0-21 0,-20 21 0,20 21 16,0 0-16,-21 0 0,1 0 15,20 21-15,-21 0 0,0 21 0,0-20 16,-21 20-16,0 0 0,0 1 15,-21-1-15,0 0 0,0-21 0,0 22 16,0-1-16,-1-21 0,1 22 0,21-22 16,-21 0-16,21 0 15,21-42 1</inkml:trace>
  <inkml:trace contextRef="#ctx0" brushRef="#br0" timeOffset="13623.57">6371 12510 0,'-21'-22'0,"42"44"0,-63-44 16,21 22-1,-1 0-15,1 22 0,0-1 16,21 21-16,0 0 0,0 1 0,-21 20 16,21 1-16,-21-1 0,21 1 15,-21 20-15,-1-20 0,1-1 0,21 1 16,-42 42-16,21-64 0,0 22 15,-1-22-15,1-21 0,21 21 16,0-20-16,0-1 0,0 0 0,21-42 31,1 0-31,-1-1 0,0 1 16,21-21-16</inkml:trace>
  <inkml:trace contextRef="#ctx0" brushRef="#br0" timeOffset="14237.18">6816 12637 0,'0'0'0,"21"-43"0,0 43 0,-21-21 16,0 42 0,-21 0-16,0 22 0,21-1 15,-22 0-15,1 22 0,0-22 0,0 22 16,21-1-16,-21-20 0,0 20 16,21-21-16,-22 1 0,1-1 0,21 0 15,-21 1-15,21-22 0,0 21 16,-21-21-16,21 1 0,0-1 15,21-21 1,0-21 0,0-1-16,1 1 0,-1 0 0,0-21 15,21 21-15,22-43 0,-22 22 16,-21 21-16,22-22 0,-22 22 16,0 21-16,0-21 0,0 21 0,-21 21 15,0 0-15,0 0 16,0 1-16,0-1 0,0 0 15,0 0-15,0 21 0,0-20 0,0-1 16,0 0-16,0 0 0,0 0 16,0 0-16,0 1 0,21-1 15,1 0-15,-1-21 0,21 0 16,0 0-16,-20 0 0,20 0 16,0-21-16,1 0 0,-1 21 15,21-22-15,-20-20 0,-1 21 0,0 0 16,1-22-16,-22 22 0,21-21 0,-21 0 15,1-1-15,-22 22 0,0 0 16,0 0-16,0 0 0,-22 21 16,1 0-16,0 0 0,0 0 15,-21 21-15,20 21 0,1-21 16,0 0-16,0 22 0,21 20 16,0-20-16,-21-22 0,21 0 15,0 21-15,0-21 0,0 1 0,21-1 16,-21 0-16,21-21 0,0 21 0,22-21 15,-22 0-15,21 0 0,-21 0 16,22 0-16,-1 0 0,-21-21 0,21 0 16,-20 0-16,20-1 0,-42 1 0,21 0 15,-21 0-15</inkml:trace>
  <inkml:trace contextRef="#ctx0" brushRef="#br0" timeOffset="14429.03">6202 12912 0,'0'0'0,"-21"0"0,-22 21 31,64-21-31,1 0 0,-1 0 16,21 0-16,0 0 0,22 0 0,-1 0 15,22 0-15,0 0 0,21-21 16,-22 0-16,1 21 0,21-22 0</inkml:trace>
  <inkml:trace contextRef="#ctx0" brushRef="#br0" timeOffset="15324.35">9927 13208 0,'0'21'16,"21"-21"-1,22 0-15,-22-21 0,21 0 16,0 0-16,1 0 0,20-22 0,-20 22 15,-1-21-15,21 21 0,-20-22 0,-1 1 16,0-22-16,1 22 0,-22 0 16,0-22-16,0 22 0,-21 0 0,21-1 15,-21 1-15,0 0 0,0 20 0,0 1 16,0 0-16,0 0 0,-21 21 16,0 0-16,0 0 0,0 0 0,0 42 15,-1 1-15,1-22 16,0 42-16,0 1 0,0-1 15,0 1-15,-1 20 0,-20 1 0,21 21 16,-21-21-16,20-1 0,-20 22 16,21 0-16,-21 0 0,-1 21 0,22-21 15,-21-1-15,-1 1 0,1 21 0,21-21 16,-21 0-16,-1 0 0,22 0 16,-21-1-16,21-20 0,-1 0 0,1-22 15,0 1-15,21-1 0,0 1 0,0-43 16,0 21-16,21-42 0,0 0 15,1 0-15,20 0 0,0-42 0,1 21 16,20-22-16,1 1 0,-1-21 16,22-1-16,-22-21 0,1 22 0,-1-22 15,-20-21-15,-1 22 0,0-1 16,1 0-16,-22-20 0,-21 20 0,0 0 16,0 1-16,-21 20 0,-1-21 0,-20 22 15,21 21-15,-21-1 0,-22 1 16,22 21-16,-22 0 0,22-1 0,-22 1 15,22 21-15,-21 0 0,20 0 16,22 0-16,0-21 0,0 21 0,21-21 16,21 21-16,21-21 15,1 21-15,-1-21 16,0-1-16,22 1 0,-22 0 0,22 0 16,-1 0-16,1 0 0,-1-1 0,1 1 15,-1 21-15,1-21 0,-1 0 16,-21 0-16,1 21 0,20-21 15,-63 42 17,-21 0-32,0 0 0,0-21 0,0 21 15,-1 0-15,1 1 0,21-1 16,-21 0-16,0 0 0,0 0 16,21 0-16,0-42 46,0 0-30</inkml:trace>
  <inkml:trace contextRef="#ctx0" brushRef="#br0" timeOffset="15497.49">10901 12954 0,'0'0'0,"0"-21"0,0 0 15,0 0-15,-21 21 16,-1 0-16,1 0 15,0 0-15,21 21 16,-21-21-16,42 0 31,0 0-31,0 0 0,1 0 0,20 0 16,-21-21-16</inkml:trace>
  <inkml:trace contextRef="#ctx0" brushRef="#br0" timeOffset="15705.17">11366 12573 0,'0'-21'15,"0"42"-15,0-63 0,-21 63 32,0 21-32,21-21 15,-21 22-15,0 20 0,21-20 16,-21 20-16,21-21 0,-22 22 0,1-22 16,21 22-16,-21-22 0,0 0 15,21 1-15,0-22 0,-21 21 16,0-21-16,21 1 0,0 20 15,0-21-15,21-21 16,0 0-16</inkml:trace>
  <inkml:trace contextRef="#ctx0" brushRef="#br0" timeOffset="16015.2">11430 13208 0,'21'0'15,"0"0"-15,0-21 16,1 21-16,-1-21 0,0 0 16,0-1-16,0 22 15,0-21-15,1 0 0,-1 0 0,-21 0 16,0 0-16,21-43 16,-21 43-16,0 0 0,-21 21 15,0 0-15,-1 0 0,-20 21 16,21 0-16,0 21 0,0-20 0,-1 20 15,1 0-15,0 1 0,0-22 16,0 21-16,21-21 0,0 0 16,0 1-16,0-1 0,0 0 0,21 0 15,0-21-15,0 0 0,0 0 16,1 0-16,-1 0 0,21 0 0,0 0 16</inkml:trace>
  <inkml:trace contextRef="#ctx0" brushRef="#br0" timeOffset="16677.13">13398 12658 0,'0'0'0,"0"-21"15,-21 21 1,0 0-16,21 21 0,-21 0 16,0 0-16,0 21 0,21 1 0,-22-1 15,1 0-15,0 22 0,0-22 16,21 1-16,-21-1 0,0 0 15,-1-21-15,1 22 0,21-22 0,0 0 16,-21 0-16,21 0 16,21-21-1,0-21-15,1 0 16,-1 0-16,0 0 0,21 0 16,-21-22-16,22 22 0,-22-21 0,21-1 15,-21 1-15,22 21 0,-1-21 16,-21 20-16,0 22 0,1-21 0,-1 21 15,-21 21 1,0 1-16,0-1 0,0 0 16,0 21-16,0-21 0,0 22 0,0-22 15,0 21-15,0-21 0,0 1 0,0-1 16,0 0-16,21 0 0,0 0 16,-21 0-16,21-21 0,22 0 0,-22 0 15,21 0-15,-21 0 0,22 0 0,-1 0 16,0-21-16,1 0 0,-1 0 15,0 0-15,1-22 0,-22 22 0,21-21 16,-21 0-16,-21-22 0,0 22 16,0-1-16,0-20 0,0 21 0,0-1 15,-21 22-15,0 0 0,0 0 16,0 0-16,21-1 0,-22 22 16,1 0-16,0 0 0,0 0 15,21-21 1,42 21-16,-21 0 0</inkml:trace>
  <inkml:trace contextRef="#ctx0" brushRef="#br0" timeOffset="17264.43">14690 12298 0,'0'0'0,"0"-21"0,21-22 0,-21 22 0,0 0 16,-21 21-1,-1 21-15,22 0 0,-21 1 16,0 20-16,0 0 0,0 1 15,-22-1-15,22 21 0,0-20 16,0 20-16,-21-20 0,20 20 0,1 1 16,0-22-16,0 21 0,0-20 0,0-1 15,21 0-15,-22 1 0,22-22 16,0 0-16,0 0 0,0 0 0,0 1 16,22-22-1,-1-22-15,-21 1 16,21 0-16,0 0 0,-21 0 15,21-22-15,0 22 0,1-21 0,-1 0 16,0-1-16,21 1 0,1-22 16,-22 22-16,0 21 0,21 21 15,-21 0-15,-21 21 16,0 0-16,0 0 0,0 22 16,0-1-16,0-21 0,0 22 0,0-1 15,0-21-15,0 21 0,0-20 16,0-1-16,0 0 0,0 0 0,0 0 15,22 0-15,-1-21 0,0 0 0,0 0 16,21 0-16,-20 0 0,20 0 16,-21-21-16,0 0 0,22 0 0,-22 0 15,21 0-15,-21-22 0,0 1 0,1 21 16,20-22-16,-42 1 16,21 0-16,0-1 0,-21 22 0,21 0 15,-21 0-15,0 42 16,-21 0-1,0 22-15,0-22 0,0 21 0,21-21 16,-21 22-16,-1-22 0,1 21 16,21-21-16,0 0 0,0 1 0,0-1 15,0 0-15,21-21 32</inkml:trace>
  <inkml:trace contextRef="#ctx0" brushRef="#br0" timeOffset="17425.18">15282 12658 0,'0'0'0,"0"-43"0,0 22 0,0 0 16,0 0-16,0 0 0,0 0 0,-21 21 15,0 0 1,0 0-16,21 21 31,21-21-31,-21 21 16,21-21-16,21 0 0</inkml:trace>
  <inkml:trace contextRef="#ctx0" brushRef="#br0" timeOffset="17645.36">15811 12594 0,'0'0'0,"0"-21"16,-21 21-16,0 0 0,0 0 15,0 0-15,0 21 0,-22 0 0,22 1 16,-21-1-16,-1 0 0,22 21 15,-21 1-15,21-1 0,-22 0 0,22 1 16,0-1-16,21 0 0,0-21 0,0 22 16,0-1-16,0-21 0,21 0 15,0 1-15,22-1 0,-22-21 0,21 0 16,1 0-16,-1 0 0,0 0 16,1 0-16,20 0 0</inkml:trace>
  <inkml:trace contextRef="#ctx0" brushRef="#br0" timeOffset="18084.4">16468 12467 0,'0'0'0,"21"-63"0,0-1 0,-21 22 15,0 21-15,0-22 0,-42 43 16,20 0-16,1 0 16,-21 43-16,21-22 0,-22 21 0,22 1 15,-21-1-15,21 21 0,0-20 0,-1 20 16,1-20-16,0 20 15,0-21-15,0 22 0,21-22 0,0 1 16,-21-1-16,21 0 0,-22-21 16,22 1-16,-21-1 0,21 0 0,0 0 15,0-42 17,0 0-32,21 0 0,1-1 0,-22 1 15,42-21-15,-21 0 0,0-1 0,22 1 16,-1 0-16,0-1 0,1 22 15,20-21-15,-21-1 0,1 22 16,20 0-16,-20 21 0,-1 0 0,0 0 16,-21 21-16,1 0 0,20 64 15,-42-43-15,0 1 0,0 20 16,0-20-16,-21-1 0,21 0 0,-21 1 16,-1-1-16,-20 0 0,21-21 15,0 1-15,0-1 0,-1 0 0,22 0 16,-21-21-16,42 0 15,1 0 1,-1-21-16,0 21 0,21-21 0</inkml:trace>
  <inkml:trace contextRef="#ctx0" brushRef="#br0" timeOffset="18305.07">17907 12700 0,'0'0'0,"-21"21"31,0 0-31,-1 1 16,22-1-16,-21 21 0,0-21 0,0 0 15,0 22-15,0-22 0,-1 42 16,1-20-16,0-22 0,21 21 16,-21-42-16,21 21 15,0 1-15,21-22 16,0 0-1</inkml:trace>
  <inkml:trace contextRef="#ctx0" brushRef="#br0" timeOffset="18617.05">18457 12700 0,'0'0'0,"21"-21"0,-21 0 16,0 0-16,0-1 0,-21 1 15,0 21-15,-21 0 0,21 0 0,-22 0 16,1 0-16,21 0 0,-22 21 0,22-21 15,-21 22-15,21-1 16,0 0-16,21 0 0,0 0 0,0 0 16,0 1-16,42-1 0,-21 0 15,0 0-15,22-21 0,-22 21 16,0 0-16,0 1 0,0-22 0,0 21 16,1 0-16,-22 21 0,0-21 15,0 1-15,0-1 0,-22 0 0,1 0 16,0 0-16,0 0 0,0-21 0,-22 22 15,22-22-15,-21 0 0,21 21 16,0-21-16,-1 0 0,1 0 0,0 0 16,-21-21-16,21 21 0,-1-22 15,22 1-15,-21 0 0</inkml:trace>
  <inkml:trace contextRef="#ctx0" brushRef="#br0" timeOffset="18788.5">17886 12404 0,'0'0'16,"-21"0"-1,-1 0 1,22-21 0,0-1-1,0 1-15,22 21 16</inkml:trace>
  <inkml:trace contextRef="#ctx0" brushRef="#br0" timeOffset="19381.47">20087 12679 0,'0'0'0,"0"-21"15,0 0-15,0-1 0,42 22 16,-20-21-16,20 0 0,0 21 15,1-21-15,-1 0 0,21 0 0,-20-1 16,-1 1-16,0 0 0,-20 0 0,-1 0 16,-21 0-16,0-1 0,0 1 15,-43 21-15,1 0 16,0 0-16,-1 0 0,-20 0 0,21 0 16,-22 21-16,22 1 0,-1-1 15,1 21-15,21-21 0,-21 43 16,42-43-16,0 21 0,0-21 15,0 22-15,0-22 0,63 42 16,-42-20-16,0-1 0,22-21 0,-22 22 16,21-1-16,-21-21 0,22 21 15,-22-20-15,-21-1 0,0 21 0,0-21 16,0 0-16,0 1 0,-21-1 16,-22-21-16,1 0 0,0 0 15,-1 0-15,-20 0 0,21-21 16,-1-1-16,-20 1 0,20 0 0,1 0 15,0 0-15,21 0 0,-1-22 16,1 22-16,21-21 0,0-1 0,0 1 16,0 21-16,0-21 0,21-1 15,22 22-15,-22 0 0,21-21 0,1 20 16,20-20-16,-21 21 0,43 0 0</inkml:trace>
  <inkml:trace contextRef="#ctx0" brushRef="#br0" timeOffset="19604.32">21018 12234 0,'0'0'15,"170"-105"1,-149 105-16,0 0 0,-21 21 16,0 0-1,-21 21-15,21 1 0,-21-1 0,0 0 16,-1 1-16,1-1 0,0 0 0,-21 22 16,21-22-16,-1 22 0,1-22 15,0 0-15,-21 22 0,21-22 0,-1 0 16,1 1-16,0-22 0,21 21 15,0-21-15,0 1 0,-21-1 0,21 0 16,21-21 0,0 0-16,-21-21 15</inkml:trace>
  <inkml:trace contextRef="#ctx0" brushRef="#br0" timeOffset="20061.43">20849 12637 0,'0'-22'0,"0"44"0,0-65 15,-21 43-15,21-21 16,21 21-16,0 0 16,0 0-16,22 0 0,-22-21 0,21 21 15,1 0-15,-1 0 0,0 0 16,1 0-16,-1-21 0,21 21 0,-20 0 16,20 0-16,-20 0 0,-1 0 0,-21 0 15,0 0-15,0 0 16,-21 21-16,0 0 0,0 0 0,-21 0 15,0 1-15,-21-1 0,21 21 0,-22-21 16,22 22-16,-21-22 0,21 21 16,-22-21-16,22 22 0,0-22 0,21 0 15,0 0-15,0 0 0,0 0 16,0 1-16,21-1 16,0-21-16,22 0 0,-22 0 0,21 0 15,0 0-15,22-21 0,-22-1 16,1 1-16,20 0 0,-21 0 0,1 0 15,-1-22-15,0 22 0,-20-21 0,-1 0 16,0-1-16,-21 22 16,0-21-16,0 21 0,-21-1 0,-22-20 15,1 21-15,21 21 0,-21 0 16,20 0-16,-20 0 0,21 0 16,-21 0-16,20 21 0,1 0 0,21 0 15,0 1-15,0-1 16,0 0-16,0 0 0,21 0 0,1 0 15,-1 1-15</inkml:trace>
  <inkml:trace contextRef="#ctx0" brushRef="#br0" timeOffset="20444.93">21992 12785 0,'0'0'0,"0"-21"0,0-1 15,0 1-15,0 0 0,0 0 0,0 0 16,0 0-16,0-1 0,0 1 0,21 21 15,-21-21-15,21 21 0,1 0 16,-1-21-16,0 21 0,0 0 0,0 0 16,0 0-16,1 0 0,-1 21 15,0-21-15,0 21 0,0 0 0,0 22 16,-21-22-16,0 21 0,22 1 0,-22-22 16,0 21-16,0-21 0,0 0 15,0 22-15,-22-22 0,1-21 0,21 21 16,-21 0-16,0-21 0,0 0 15,0 0-15,21-21 16,-22 21 0,22-21-16,0 0 0,0 0 15,0-1-15,0 1 0,0 0 0,22 0 16,-1 0-16,0 0 0,0-22 0,0 22 16,0 0-16,1 0 0,20 21 15,-21-21-15,21-1 0,1 22 16,-22 0-16,21 0 0,1 0 0,-22 0 15,0 0-15,0 0 0,0 0 0</inkml:trace>
  <inkml:trace contextRef="#ctx0" brushRef="#br0" timeOffset="20746.18">22691 12806 0,'0'0'0,"-22"42"31,44-42-15,-1 0-16,0-21 0,0 21 15,0-21-15,0 0 0,22 21 16,-22-21-16,0-1 0,0 1 0,0 0 16,1-21-16,-1 21 0,-21-1 15,0 1-15,0 0 16,-21 21-16,-1 0 16,-20 0-16,21 0 0,0 0 0,-22 21 15,22 0-15,-21 1 0,21-1 16,0 0-16,-1 21 0,1-21 0,0 1 15,21 20-15,-21-21 0,21 0 16,0 0-16,0 1 0,0-1 0,21 0 16,0-21-16,22 21 0,-22 0 0,42-21 15,-20 0-15,20 21 0,1-21 16</inkml:trace>
  <inkml:trace contextRef="#ctx0" brushRef="#br0" timeOffset="37565.01">656 14626 0,'21'0'31,"0"0"-15,-21-21-1,0 0-15,22 21 16,-22-21-16,0 0 0,0-1 16,0 1-16,-22 0 15,1 0-15,0 21 0,0-21 16,-21 21-16,20 0 0,-20 0 0,0 0 16,-1 0-16,1 21 0,0 0 15,-1 0-15,22 22 0,-21-22 16,0 42-16,-1-20 0,22-1 15,-21 21-15,21 1 0,-1-22 16,1 22-16,0 20 0,0-20 0,21-1 16,0 1-16,0-22 0,0 22 15,0-22-15,42 0 0,-21-20 16,22 20-16,-1-21 0,0-21 0,1 0 16,20 0-16,1 0 0,-22 0 15,22-21-15,-1 0 0,1 0 0,-1-22 16,-21 1-16,22 0 0,-22-1 15,1-20-15,-22 20 0,21-20 16,-21-1-16,0 1 0,-21-1 16,0 1-16,0-1 0,0 1 0,0-1 15,-21 1-15,0-1 0,-21 22 16,21 0-16,-22-1 0,1 22 16,0 0-16,-22 21 0,22 0 0,-22 0 15,1 21-15,-1 0 0,1 22 16,-1-1-16,1 22 0,20-1 15,1 1-15,21-1 0,-21 1 0,20-1 16,22 1-16,0-1 0,0 22 16,43 21-16,-22-43 0,21-21 15,1 1-15,20-1 0,-21-21 16,22 0-16,-1 1 0,1-22 16,21 0-16,-22 0 0,1-22 15,-1 1-15,1-21 0,-1 21 16,1-22-16,-1 1 0,1 0 0,-22 21 15,0-22-15,1 1 0,-1 21 16,-21 0-16,0-1 0,-21 1 0,0 0 16,0 42-1,0 0-15,-21 1 0,0-1 16,0 0-16,0 21 0,21-21 16,-22 22-16,1-22 0,0 21 15,0-21-15,0 22 0,0-22 0,21 0 16,0 0-16,0 0 15,0 1-15,-22-22 0,22-22 32,0 1-32,0 0 15,0 0-15,0 0 0,22-22 0,-1 1 16,0 0-16,0-1 0,0 22 16,0-21-16,22 0 0,-1 20 15,0 1-15,-20 0 0,20 0 0,0 21 16,1 0-16,-22 0 0,21 0 15,-21 21-15,0 0 0,1 0 16,-1 1-16,-21 20 0,0-21 16,0 21-16,0 1 0,0-1 0,-43 0 15,22 1-15,0-22 0,0 21 16,0-21-16,0 22 0,-1-22 0,1 0 16,0-21-16,21 21 0,21-42 31,0 0-31,22 0 15,-22-22-15,42 1 0</inkml:trace>
  <inkml:trace contextRef="#ctx0" brushRef="#br0" timeOffset="37836.94">3069 14563 0,'0'0'0,"21"-43"0,0 22 0,1-21 16,-22 21-16,0 0 0,0-1 15,-22 44 1,22 20-16,-21-21 0,0 21 16,21 1-16,-21 20 0,0-20 15,0-1-15,-1 21 0,1-20 0,0-1 16,0 0-16,0 1 0,0 20 16,-1-20-16,-20-1 0,42 0 0,-21-21 15,21 22-15,0-22 0,0 0 16,21-21-1,0 0-15,0-21 16,22-21-16,-22 20 0,21-20 0,1 0 16</inkml:trace>
  <inkml:trace contextRef="#ctx0" brushRef="#br0" timeOffset="38457.15">3535 14478 0,'0'0'0,"21"-21"0,-21 0 15,0 0-15,-21 21 16,0 21-16,-1 0 15,1 21-15,0-21 0,0 22 16,0 20-16,-22-20 0,22-1 16,0 0-16,0 1 0,-21-1 0,20 0 15,1 1-15,21-1 0,-21-21 0,21 21 16,-21-20-16,21-1 0,0 0 16,0 0-16,0 0 0,21-42 31,0 0-31,0 0 0,1 0 15,20-22-15,-21 22 0,21-21 16,-20 21-16,20-1 0,-21 1 0,0 0 16,22 0-16,-22 21 0,0 0 15,-21 21 1,0 0-16,0 0 16,0 1-16,0-1 0,0 21 15,-21-21-15,21 0 0,-21 22 0,21-22 16,0 0-16,0 0 0,0 22 15,42-22-15,-21 0 0,0-21 16,22 0-16,-22 0 0,21 0 16,0 0-16,1-21 0,20 0 0,-20-1 15,-1 1-15,0 0 0,1 0 16,-22 0-16,21-22 0,-21 22 0,0-21 16,1 0-16,-1 20 0,-21-20 0,0 21 15,0 0-15,0 0 0,0-1 16,0 1-16,-21 21 15,-1 0-15,1 0 0,21 21 0,-21 1 16,0-1-16,0 0 0,21 0 16,0 0-16,0 0 0,0 1 0,0 20 15,0-21-15,0 0 0,0 0 16,0 1-16,0-1 0,0 0 0,0 0 16,21 0-16,0-21 0,0 0 15,0 0-15,1 0 0,-1 0 16,0-21-16,0 0 0,0 0 15,0 0-15,1-1 0,-1 1 16,-21 0-16,0-21 0</inkml:trace>
  <inkml:trace contextRef="#ctx0" brushRef="#br0" timeOffset="38677.14">2773 14796 0,'0'21'0,"0"-42"0,0 63 15,21-42-15,0 0 0,0 0 16,0 0-16,22 0 0,-22 0 16,21 0-16,1 0 0,-1 0 15,0-21-15,1 0 0,-1 21 0,0-22 16,1 22-16,-1-21 0</inkml:trace>
  <inkml:trace contextRef="#ctx0" brushRef="#br0" timeOffset="39417.15">6286 15071 0,'85'-64'32,"-85"43"-32,21 21 0,0-21 0,1 0 15,-22 0-15,0-1 0,0 1 16,0 0-16,0 0 0,0 0 16,-22 0-16,1-1 0,-21 1 0,21 0 15,-22 21-15,22 0 0,-21 0 16,0 0-16,-1 0 0,1 0 0,0 0 15,-1 21-15,1 22 0,0-22 16,-1 21-16,1-21 0,0 22 0,20-1 16,-20-21-16,21 21 0,0 1 0,21-22 15,0 21-15,0-21 16,0 1-16,21 20 0,0-21 0,0-21 16,22 0-16,-1 0 15,-21 0-15,21-21 0,22 0 0,-22 0 16,1-1-16,20 1 0,-21-21 15,1 21-15,20-22 0,22-41 16,-43 41-16,1 1 0,-1-21 0,-21 20 16,0-20-16,0-1 0,1 1 15,-1-1-15,0 1 0,-21 20 0,0 1 16,0 0-16,0 21 0,0-1 0,0 1 16,0 42-1,0 1-15,0 20 0,0 0 16,0 1-16,0-1 15,-21 21-15,0-20 0,21 20 0,0-20 16,0 20-16,-22-21 0,22 1 0,0-1 16,0 0-16,0-20 0,0 20 15,0-21-15,0 0 0,0 0 0,22 1 16,-1-1-16,0 0 0,0-21 16,0 0-16,0 0 0,1 0 0,-1 0 15,0 0-15,0 0 0,0-21 16</inkml:trace>
  <inkml:trace contextRef="#ctx0" brushRef="#br0" timeOffset="40436.44">6985 14944 0,'0'0'0,"21"0"15,0-21-15,-21-1 16,0 1-16,21 21 16,1-21-16,-1 0 15,0 0-15,0 21 0,0-21 0,-21-1 16,21 1-16,-21 0 0,22 0 15,-22 0-15,-22 21 16,1 0-16,0 0 16,0 0-16,0 21 15,-22 0-15,22 0 0,-21 0 0,21 22 0,0-22 16,-22 21-16,22-21 0,0 1 16,0 20-16,0-21 0,21 0 15,-22 22-15,22-22 0,0 0 0,0 0 16,22-21-16,-1 21 0,21-21 15,-21 0-15,22 0 0,-1 0 0,0 0 16,1-21-16,-1 21 0,21-21 0,-20 0 16,-1 0-16,22-1 0,-22 1 15,0 0-15,1-21 0,-1 21 0,0-22 16,1 22-16,-22 0 0,0-21 16,-21 20-16,0 1 0,0 0 15,-21 21-15,0 0 16,-22 21-16,22 0 15,0-21-15,21 22 0,-21-1 0,21 0 16,-21 0-16,21 0 0,0 0 16,0 1-16,0-1 0,0 0 0,21 0 15,0 0-15,-21 0 0,21-21 0,0 22 16,-21-1-16,0 0 16,-21-21 15,0 0-31,0-21 0,0 21 15,-1-21-15,1-1 0,0 1 0,0 21 16,21-21-16,-21 21 16,21-21-16,-21 21 0,21 21 47,0 0-32,0 0 1,21-21-1,0 0-15,-21 22 0,21-22 16,0 0-16,0 21 16,1-21-16,-1 21 0,0-21 15,0 21-15,0-21 16,0 0-16,1 0 0,-1 0 16,0 0-16,0 0 0,0 0 0,22-21 15,-22 21-15,21-21 0,-21 0 16,22 21-16,-1-22 0,-21 1 0,21 0 15,-20 0-15,20-21 0,-21 20 16,0-20-16,0 21 0,1-21 0,-1-1 16,-21-20-16,0 20 0,21-20 0,-21-1 15,21 1-15,-21 21 0,21-22 16,-21 22-16,0-1 0,0 22 0,0-21 16,0 21-16,0 42 15,0 0 1,0 21-16,-21 1 0,21-1 15,-21 0-15,-21 22 0,20-1 0,1-20 16,0 20-16,0-20 0,0 20 16,0-21-16,-1 1 0,1-22 0,21 21 15,0-21-15,0 1 0,0-1 16,0 21-16,21-42 16,1 0-16,-1 0 0,0 0 0,0 0 15,0 0-15,0 0 0,1-21 16,-1 21-16,0-21 0,0 0 0,-21-22 15,21 22-15</inkml:trace>
  <inkml:trace contextRef="#ctx0" brushRef="#br0" timeOffset="40624.51">7916 14626 0,'0'0'16,"0"21"-16,21-21 15,-21 22 1,22-22-16,-1 0 0,0 0 16,0 0-16,0 0 0,0 0 0,1 0 15,-1 0-15,0-22 0,0 1 16,21 21-16</inkml:trace>
  <inkml:trace contextRef="#ctx0" brushRef="#br0" timeOffset="41397.14">8509 14774 0,'-21'0'16,"42"0"15,0-21-31,0 21 0,0-21 0,1 0 16,20 21-16,-21-21 0,0 0 15,22 21-15,-22-22 0,0 1 0,0 21 16,-21-21-16,0 0 16,-21 21-16,0 0 15,-22 0-15,22 0 0,0 0 0,-21 21 16,21-21-16,-22 21 16,22 0-16,0 1 0,0-1 0,21 0 15,-21 0-15,21 0 0,0 0 16,0 1-16,21-1 0,0-21 0,0 21 15,0 0-15,0 0 0,22 0 16,-22-21-16,0 22 0,0-22 0,0 21 16,1 0-16,-22 0 15,-22 0 1,1-21-16,-21 0 0,0 0 0,-1 0 16,22 0-16,-21 0 0,-1 0 15,22 0-15,0 0 0,0 0 0,0-21 16,0 21-16,-1-21 0,22 0 15,0 0-15,0-1 16,0 1-16,0 0 0,22 0 16,-1 0-16,0 0 0,0-1 15,21 1-15,1 0 0,-1 0 0,22 0 16,-1 0-16,1-22 0,-1 22 0,1-21 16,-1-1-16,1 22 0</inkml:trace>
  <inkml:trace contextRef="#ctx0" brushRef="#br0" timeOffset="42196.91">9250 14288 0,'0'0'0,"21"-22"0,0 1 15,0 0-15,-21 0 0,0 0 16,0 0-16,-21 21 0,0 0 16,0 0-16,0 0 0,-1 21 15,1 0-15,0 0 0,0 21 0,0 1 16,0-1-16,-1 22 0,1-22 16,21 21-16,-21 1 0,0-1 0,21-20 15,-21 20-15,21-20 0,0-1 0,-21 0 16,-1-21-16,22 22 0,-21-22 15,21 21-15,0-21 0,0 1 0,-21-22 16,21 21-16,-21-21 16,21 21-16,0-42 31,0 0-15,0-1-1,0 1 32,21 21-31,0 0-1,-21-21 48,0 0-48,0 0-15,21 21 0,1-21 0,-22-1 16,21 22-16,0-21 0,0 0 16,0-21-16,0 21 0,1-1 0,-1 1 15,21 0-15,-21 0 0,0 21 16,22 0-16,-22 0 16,-21 21-1,0 0-15,-21 0 16,0 1-16,-22-1 0,22 0 0,-21-21 15,-1 21-15,-20 0 16,21-21-16,-22 21 16,43-21-16,0 0 0,0 0 0,21 22 31,21-1-15,0-21-16,0 21 0,0-21 15,0 0-15,1 21 0,-1-21 16,0 21-16,0-21 0,0 0 0,0 21 15,1-21-15,-1 0 16,0 0-16,0 0 16,0 0-1,0 0-15,-21-21 78</inkml:trace>
  <inkml:trace contextRef="#ctx0" brushRef="#br0" timeOffset="43280.27">8107 14774 0,'0'0'0,"-21"0"31,-1 0-31,1 0 0,0 0 16,0 0-16,-21 0 0,20 22 16,1-22-16,0 21 15,21 0-15,0 0 16,21-21-16,-21 21 15,21-21-15,1 0 0,-1 21 16,-21 1-16,0-1 16,0 0-16,-21-21 15,-1 21-15,-20-21 0,21 0 0,-21 0 16,20 21-16,-20-21 0,21 0 0,0 0 16,0 0-16</inkml:trace>
  <inkml:trace contextRef="#ctx0" brushRef="#br0" timeOffset="43849.14">9652 14774 0,'0'0'0,"0"-21"0,0 0 16,-21 21 0,0 21-16,-22 0 15,22 1-15,0-1 0,0 0 0,-22 21 16,22-21-16,0 1 16,0-1-16,0 21 0,21-21 0,0 0 15,-21 1-15,21 20 0,0-21 16,21-21-1,0 0-15,0 0 0,0-21 16,0 0-16,1 21 0,-1-21 16,0-1-16,0 1 0,0 0 15,-21 0-15,0 0 0,0 0 0,0-1 16,0 1-16,-21 21 0,0-21 16,0 0-16,-22 21 0,22 0 0,-21 0 15,21 0-15,0 0 0,-1 0 16,-20 0-16,42 21 15,0 0 1,21-21-16,0 0 0,22 0 16,-1 0-16,-21 0 0</inkml:trace>
  <inkml:trace contextRef="#ctx0" brushRef="#br0" timeOffset="44100.66">9927 14774 0,'-21'22'31,"0"-1"-31,0 0 0,-1 0 0,1 21 16,21-20-16,-21 20 0,0 21 16,0-20-16,0 20 0,21 1 15,-22 20-15,1-20 0,0 21 0,0-22 16,0 22-16,-22-1 0,22 1 16,0 0-16,0-1 0,-21 1 0,-1 84 15,22-84-15,0-21 0,0-1 16,0 1-16,-1-22 0,22 0 15,0-21-15,0 22 0,0-64 16,22-22 0,-1 22-16,0-42 15</inkml:trace>
  <inkml:trace contextRef="#ctx0" brushRef="#br0" timeOffset="44342.14">9821 15134 0,'0'0'16,"21"-84"-16,-21-1 0,22 21 0,-22 1 0,0 21 15,0-22-15,0 43 0,21-21 16,-21 20-16,21 1 0,0 21 0,-21-21 16,21 21-16,0 0 0,1 0 0,-1 0 15,0 21-15,21 0 0,-21 1 16,-21-1-16,22 21 0,-22-21 0,0 22 16,0-22-16,0 21 0,-22 0 15,1-20-15,-21-1 0,0 21 16,-1-21-16,1 0 0,0 1 0,-1-1 15,1 0-15,21 0 0,-22-21 16,22 0-16,0 0 0,0 0 0,21-21 16</inkml:trace>
  <inkml:trace contextRef="#ctx0" brushRef="#br0" timeOffset="45065.61">12340 14669 0,'0'0'0,"21"-85"31,-21 64-31,0 0 0,0-1 16,0-20-16,-21 0 0,0 21 0,0-22 16,0 22-16,-22 0 0,22 0 15,-21 0-15,-1 21 0,1 0 0,-64 21 16,43 0-16,-1 21 0,22 1 16,0-1-16,-1 0 0,1 1 0,21 20 15,0-21-15,-1 1 0,1-1 16,21 0-16,0-20 0,0 20 15,0-21-15,0 0 0,0 0 0,21-21 16,1 22-16,-1-22 0,21 0 16,0 0-16,1 0 0,20-22 0,-20 22 15,84-42-15,-85 21 16,21-21-16,-20 20 0,-1-20 0,0 21 16,-20-21-16,-1 20 0,0-20 0,-21 21 15,0 0-15,0 0 0,0-1 16,0 44-1,-21-1-15,0 0 0,21 0 16,-22 21-16,22-20 0,-21 20 16,21-21-16,0 21 0,0-20 0,0-1 15,0 0-15,0 0 0,0 0 16,21 0-16,1 1 0,-1-22 0,0 0 16,0 0-16,21 0 0,1 0 0,-1 0 15,0 0-15,1 0 0,-1-22 16,0 1-16,1 0 0,-1 0 0,0-21 15,1 20-15,-22-20 0</inkml:trace>
  <inkml:trace contextRef="#ctx0" brushRef="#br0" timeOffset="45818.85">12912 14542 0,'0'-22'0,"0"44"0,0-65 0,0 22 0,-22 42 31,1 0-31,21 1 0,-21 20 16,0 0-16,0-21 15,0 22-15,21-22 0,-22 21 0,1-21 16,21 22-16,0-1 0,-21-21 15,21 0-15,0 1 16,21-22 0,-21-22-16,21 22 15,1-21-15,-1 0 0,21 0 0,-21 0 16,0-22-16,22 22 0,-22 0 0,0-21 16,0-1-16,0 22 15,1 0-15,-1 0 0,0 0 0,0 21 16,-21 21-16,0 0 15,0 21-15,0-20 0,0-1 16,0 21-16,0-21 0,0 0 0,21 22 16,0-22-16,-21 0 0,22 21 15,-1-20-15,0-1 0,21 0 0,-21-21 16,22 21-16,-1 0 0,-21-21 0,22 0 16,20 0-16,-21 0 0,1 0 15,-1 0-15,0-21 0,22 0 0,-22 0 16,1 0-16,-1-1 0,0 1 0,-21-21 15,1 21-15,-22-22 16,0 22-16,0-21 0,0 0 0,-22 20 16,1 1-16,0 0 0,0 0 15,-21 0-15,-1 21 0,22 0 0,-21 0 16,-1 0-16,1 21 0,-21 21 16,41 1-16,1-22 0,0 0 15,0 21-15,0-21 0,21 1 0,0 41 16,0-42-16,0 0 0,0 1 15,21-1-15,0-21 0,21 21 16,-20-21-16,20 0 0,-21 0 16,21 0-16,-20 0 0,20-21 15,-21 0-15,21-1 0,-20 1 0,-1-21 16,21 21-16,-21-22 0,0-20 16,1 21-16,-22-22 0,42 1 15,-21-1-15,0-21 0,0 22 0,1-1 16,20 1-16,-21 21 0,0-1 0,0 1 15,1 21-15,-1 0 0,-21 42 16,-21 21 0,-1-21-16,22 43 0,-21-22 15,0 22-15,0-1 0,0 1 16,0-1-16,-1 1 0,22-1 0,0-21 16,0 1-16,0 20 0,0 1 15,0-22-15,22-21 0,-1 22 0,0-22 16,21-21-16,1 21 0,-1-21 15,21 0-15,-20 0 0</inkml:trace>
  <inkml:trace contextRef="#ctx0" brushRef="#br0" timeOffset="46064.11">16319 13991 0,'-42'21'15,"21"1"-15,-21-1 0,-1 21 16,1 0-16,-22 1 16,22-1-16,0 22 0,-43 63 15,64-85-15,0 21 0,-22-20 0,43-1 16,-21 22-16,21-43 0,0 21 16,0 0-16,0-20 0,0-1 0,0 0 15,0 0-15,21-21 16,22 0-16,-22 0 0,0 0 15,21 0-15,-20-21 0</inkml:trace>
  <inkml:trace contextRef="#ctx0" brushRef="#br0" timeOffset="47011.75">16298 14309 0,'0'0'0,"43"-64"16,-1-105 0,-63 169-1,0 0-15,-1 42 0,1-21 16,0 22-16,-21 20 0,21-20 15,-1 20-15,-20 1 0,21-22 0,0 21 16,0 1-16,-1-22 0,1 1 16,21-1-16,0 0 0,0-21 0,0 1 15,0-1-15,0 0 0,0 0 0,21-21 16,1 0-16,-1 0 16,0 0-16,0 0 0,21-21 0,-20 0 15,20 0-15,0-1 0,-21-20 0,22 0 16,-22 21-16,21-22 15,-21 1-15,1 21 0,-1 0 0,0-1 16,0 22-16,0 0 0,-21 22 16,0-1-1,0 0-15,0 0 0,0 21 0,0-20 16,0 20-16,21-21 16,-21 0-16,22 0 0,-1 1 0,0-22 15,0 21-15,0-21 0,22 0 0,-22 0 16,21 0-16,-21 0 0,22 0 15,-1 0-15,-21 0 0,21-21 16,1 21-16,-22-22 0,0 1 0,0 0 16,0-21-16,1 21 0,-1-22 0,-21 1 15,0 0-15,0 20 0,0 1 16,0-21-16,-21 42 0,-1 0 16,1 0-16,0 0 0,0 21 15,-21 0-15,20 0 0,1 1 0,21 20 16,0-21-16,-21 21 0,21-20 15,0-1-15,0 21 0,0-21 0,0 0 16,0 1-16,21-22 0,0 21 0,1 0 16,20-21-16,-21 0 0,0 0 15,22 0-15,-1 0 0,-21 0 0,21 0 16,-20-21-16,-1 21 0,21-21 16,-21-1-16,0-20 0,1 21 15,-1-21-15,0-1 0,21 1 0,-21 21 16,1-22-16,-1 1 0,-21 21 0,21 0 15,0 0-15,-21 42 16,0 0-16,0 0 16,0 0-16,0 22 0,0-22 15,0 21-15,-21-21 0,0 22 0,0-22 16,-1 0-16,1 0 0,0 21 16,0-42-16,21 22 0,-21-22 15,21-22 16,0 1-31,0 0 0,0 0 16,21-21-16,0 20 0,0-20 0,0 0 16,1-1-16,20-20 0,-21 21 0,21-1 15,1 1-15,-22 21 0,21 0 16,1-1-16,-1 1 0,-21 21 0,0 0 16,22 21-16,-22 1 0,0-1 15,-21 21-15,0 0 0,0 1 0,0-1 16,0 22-16,0-22 0,0 0 15,0 1-15,-21-1 0,21-21 0,-21 21 16,-1-20-16,1-1 0,0 0 16,21 0-16,-21-21 0,0 21 15,0-21-15,-1 0 0,1 0 16,0 0-16,0-21 0,0 21 0,-22-21 16</inkml:trace>
  <inkml:trace contextRef="#ctx0" brushRef="#br0" timeOffset="47201.13">15430 14203 0,'-42'0'0,"84"0"0,-126 0 0,41 0 0,22 21 0,42-21 31,1 0-31,20 0 0,0 0 0,22 0 16,-1 0-16,22 0 0,0 0 0,-1 0 15,22 0-15,-21 0 0,21 0 16,-1-21-16</inkml:trace>
  <inkml:trace contextRef="#ctx0" brushRef="#br0" timeOffset="47629.12">19939 14309 0,'0'-21'0,"0"42"0,0-85 0,0 43 0,0 0 15,0 0-15,0 0 0,0-22 16,0 22-16,0 0 0,0 0 16,0 0-16,0-1 0,-21 22 15,0 0 1,-1 0-16,1 22 0,-21 20 0,0-21 16,-1 21-16,1 1 0,0 20 0,-22 1 15,22-1-15,-22 1 0,22-1 16,0 1-16,-1-22 0,1 0 0,0 64 15,42-85-15,0 22 16,0-22-16,21 0 0,0 0 0,64 22 16,-22-43-16,-21 0 15,22 0-15,-1 0 0,22 0 0,-21-22 16,-1 1-16,1 0 0</inkml:trace>
  <inkml:trace contextRef="#ctx0" brushRef="#br0" timeOffset="47949">20256 14520 0,'0'0'0,"0"-42"0,0 21 0,0 0 15,0 0-15,-21 21 16,-21 0-16,21 0 0,0 21 0,-22 0 16,22 21-16,0-21 0,-21 22 15,20-22-15,1 21 0,0-21 0,0 1 16,0 20-16,21-21 0,0 0 0,0 0 16,0 1-16,21-1 15,0-21-15,21 0 0,-20 0 16,20 0-16,0 0 15,-21 0-15,22-21 0,-1 21 0,-21-22 16,0 1-16,1 0 0,-22 0 0,0-21 16,0 20-16,-22-20 0,1 21 15,0-21-15,0 20 0,-21 1 0,-1 0 16,22 21-16,-21 0 0,21 0 16,-1 0-16,-20 0 0,21 0 0,21 21 15,-21 0-15,21 1 0,0-1 0,0 0 16,0 0-16,0 0 0,0 0 15,21 1-15,0-22 0,21 0 16,1 21-16</inkml:trace>
  <inkml:trace contextRef="#ctx0" brushRef="#br0" timeOffset="48180.93">20913 14478 0,'0'0'0,"-22"-85"31,1 85-31,0 22 0,0-1 15,0 0-15,-22 21 0,22 1 16,-21-1-16,21 0 0,0 22 0,-22-22 16,22 22-16,0-22 0,0 21 15,21-20-15,0 20 0,-21 1 0,21-1 16,0 64-16,0-63 16,0-22-16,0 0 0,0 1 15,0-1-15,0-21 0,0 22 0,21-43 16,0 0-1</inkml:trace>
  <inkml:trace contextRef="#ctx0" brushRef="#br0" timeOffset="48456.98">20722 14774 0,'0'0'0,"0"-63"0,21-1 16,0-20-16,-21 20 0,22 22 0,-1-22 15,0 43-15,0-21 0,21 21 16,-20 0-16,20-1 0,0 22 15,-21 0-15,22 0 0,-1 0 0,-21 0 16,22 22-16,-22 20 0,0-21 16,0 21-16,-21 1 0,0-1 0,0-21 15,-21 22-15,0-1 0,0-21 16,-22 0-16,22 0 0,-21 1 0,-1-1 16,1 0-16,0-21 0,-1 0 0,22 0 15,0 21-15,0-21 0,21-21 16,21 21-1,0-21-15,22 0 0,-1-1 16,0-20-16,22 21 0</inkml:trace>
  <inkml:trace contextRef="#ctx0" brushRef="#br0" timeOffset="48886.73">21759 14288 0,'0'0'0,"-42"21"15,21 0-15,-43 21 16,43 1-16,0-22 0,-21 21 15,20-21-15,1 0 0,0 43 16,21-43-16,0 0 0,0 0 16,21 1-16,0-22 15,1 0-15,20 0 0,-21 0 0,21 0 16,22 0-16,-22 0 0,1 0 16,-1-22-16,21 1 0,-20 0 15,-22 0-15,21-21 0,1-1 0,-22 22 16,0-21-16,0-1 0,0 1 15,-21 21-15,0 0 0,0 0 0,-21 42 32,0 0-32,0 21 0,0-21 15,-1 43-15,1-22 0,0 22 0,0-22 16,0 22-16,0-1 0,-1-21 16,22 22-16,0-1 0,-21 1 0,21-1 15,0 1-15,-21-1 0,21-20 0,0 20 16,-21-20-16,0 20 15,0-21-15,-1-20 0,1 20 0,-21-21 16,0 0-16,-1 0 0,1 1 0,-22-22 16,22 0-16,-21 0 0,-1 0 15,22 0-15,-22-22 0,22 1 0,-22 0 16,1 0-16,21-21 0,-22 20 0,-21 1 16</inkml:trace>
  <inkml:trace contextRef="#ctx0" brushRef="#br0" timeOffset="49393.2">3852 15939 0,'0'0'0,"0"-22"0,0 1 0,0 0 0,21 0 16,-21 0-16,0 42 15,0 0-15,0 21 16,0 22-16,0-1 0,0 1 15,-21-1-15,0 22 0,0-21 16,0-1-16,0 1 0,-1 20 0,1-20 16,0-1-16,0 1 0,0-1 15,0-20-15,21-1 0,0 0 0,-22-21 16,22 1-16,0-1 0,0-42 16</inkml:trace>
  <inkml:trace contextRef="#ctx0" brushRef="#br0" timeOffset="49644.17">3704 16383 0,'0'-317'16,"0"634"-16,0-719 0,21 338 15,0 1-15,22-64 16,-1 85-16,-21-1 0,22 1 0,-1 21 16,0 0-16,43 21 15,-43 0-15,1 21 0,-1 0 0,0 0 16,-21 21-16,1 1 0,-22 41 15,0-41-15,0-1 0,0 0 16,-22 1-16,-20-1 0,-21 85 16,20-85-16,22-20 15,0-1-15,0 0 0,21 0 16</inkml:trace>
  <inkml:trace contextRef="#ctx0" brushRef="#br0" timeOffset="50289.17">4868 16087 0,'0'0'15,"43"-21"-15,-22-1 0,0 22 0,21-21 16,-42 0-16,0 0 0,0 0 0,0 0 16,0-1-16,0 1 0,-21 0 0,0 0 15,0 21-15,0-21 16,-22 21-16,22 0 0,-21 0 0,21 0 0,-22 21 15,1 0-15,0 0 16,20 22-16,-20-22 0,0 21 0,21 0 16,-1 1-16,1-22 0,0 21 15,0 1-15,21-22 0,0 21 0,0-21 16,0 0-16,21 1 16,0-22-16,22 0 0,-22 0 0,21 0 15,-21-22-15,22 22 0,-1-21 0,0 0 16,1 0-16,-22-21 0,21 20 15,-21-20-15,0 21 0,1-21 0,-1 20 16,-21-20-16,0 21 16,0 0-16,0 0 0,0-1 0,0 44 31,0-1-31,0 21 0,0-21 16,-21 22-16,21-1 0,0-21 0,0 21 15,0-20-15,0-1 0,0 0 16,0 0-16,0 0 0,21 0 0,0-21 15,0 0-15,0 0 0,0 0 16,1 0-16,-1-21 0,21 0 0,-21 0 16,0 0-16,22 0 0,-22-1 15,21 1-15,-21-21 0,1 21 0,-1-22 16,0 1-16,-21 21 0,0-21 16,0 20-16,0 1 0,0 0 15,-21 21-15,0 0 0,-1 0 16,1 0-16,0 21 0,21 0 15,0 1-15,0-1 0,0 21 0,0-21 16,0 0-16,0 22 0,0-22 16,0 21-16,0-21 0,0 1 0,0-1 15,0 0-15,0 0 0,0 0 0,0 0 16,0 1-16,-21-22 16,0 0-16,21-22 15,0 1 1</inkml:trace>
  <inkml:trace contextRef="#ctx0" brushRef="#br0" timeOffset="50512.67">5778 15663 0,'0'0'0,"64"-21"0,-22-21 0,-21 21 0,1 21 16,-1-21-16,0 21 0,0 0 16,-21 21-16,0 21 15,0-21-15,0 0 0,-21 22 16,0-22-16,0 21 0,-1 1 0,-20-1 15,21 0-15,-21 1 0,-1-1 16,1 0-16,0 1 0,20-1 16,1 0-16,0-21 0,21 1 0,0-1 15,21-21 1,0 0-16,22 0 0,-22 0 0,21-21 16,1 21-16</inkml:trace>
  <inkml:trace contextRef="#ctx0" brushRef="#br0" timeOffset="50858.16">6075 16023 0,'0'21'16,"0"1"-1,21-22 1,0 0 0,0 0-16,-21-22 0,21 22 0,1-21 15,-1 0-15,0 21 0,0-21 16,0 0-16,-21 0 0,0-1 0,21 1 15,-21 0-15,0 0 16,0 0-16,-21 21 0,0 0 0,0 0 16,0 0-16,0 0 0,-22 21 0,22 0 15,0 0-15,-21 0 0,20 1 16,1 20-16,0 0 0,21-21 0,0 22 16,-21-22-16,21 0 0,0 21 15,0-20-15,0-1 0,21 0 16,0-21-16,0 0 0,1 0 0,-1 0 15,0 0-15,0-21 16,21 0-16,-20 21 0,20-22 0,-21 1 16,21-21-16,-42 0 0,0 20 15</inkml:trace>
  <inkml:trace contextRef="#ctx0" brushRef="#br0" timeOffset="51036.68">5461 15790 0,'0'0'0,"-42"0"0,-43 22 32,85-1-32,21-21 15,0 21-15,22-21 0,-1 0 16,21 0-16,1 0 0,-1 0 0,22 0 16,21 0-16,-21 0 0,20-21 0,1 0 15,21 21-15,0-22 0</inkml:trace>
  <inkml:trace contextRef="#ctx0" brushRef="#br0" timeOffset="51273.5">8170 15642 0,'0'0'0,"-21"21"32,0 1-32,0-1 0,0 0 15,-1 0-15,1 21 0,0 1 16,0-1-16,21 0 0,-21 1 0,0 20 15,-1-20-15,22-1 0,0 0 0,-21 1 16,21-22-16,0 21 16,-21-21-16,21 0 0,0 1 0,0-1 15,21-21 1,0 0-16,-21-21 16,0-1-16,0 1 0</inkml:trace>
  <inkml:trace contextRef="#ctx0" brushRef="#br0" timeOffset="51657.13">7832 16171 0,'-22'-21'0,"-20"0"15,21 0-15,0 0 0,0 21 0,-1-21 16,1 21-16,42-22 16,1 22-1,-1 0-15,21 0 0,22-21 16,-22 21-16,21-21 0,1 21 0,-1-21 16,64 0-16,-63 0 15,-22 21-15,22 0 0,-43 0 0,21 0 16,-21 0-16,-21 21 15,0 0-15,-21 0 0,0 21 16,-21-20-16,21 20 0,-22-21 16,22 21-16,0-20 0,0-1 15,0 21-15,21-21 0,0 0 0,0 1 16,0-1-16,21-21 0,-21 21 16,42-21-16,-21 0 0,0 0 15,22 0-15,-22-21 0,21 0 0,-21-1 16,22 1-16,-22 0 0,21-21 0,-21 21 15,-21-22-15,0 1 0,0 0 16,0 20-16,0-20 0,0 0 0,-21 21 16,-21-22-16,21 43 0,-22-21 15,22 21-15,-21 0 0,0 0 16,-1 0-16,1 0 0,0 0 0,20 21 16,-20 0-16,21-21 0,0 22 15,0-1-15</inkml:trace>
  <inkml:trace contextRef="#ctx0" brushRef="#br0" timeOffset="52021.15">11049 15642 0,'0'0'0,"-21"-21"0,-22 0 0,22 0 16,-21 0-16,21 21 0,0 0 15,-1 0-15,1 21 0,0 0 16,0 21-16,-21 1 0,20 20 0,1 22 16,0-22-16,21 22 0,-21 21 15,0-22-15,-22 1 0,22 21 0,0-21 16,0 20-16,-21 1 0,20 0 15,1-21-15,-21 21 0,21-22 0,0 1 16,-1 0-16,1-22 0,0 22 16,21-22-16,0-20 0,0-1 15,0 0-15,0-21 0,0-42 16,21 0-16,0-21 16,1-1-16,-1 1 0,0-21 0</inkml:trace>
  <inkml:trace contextRef="#ctx0" brushRef="#br0" timeOffset="52328.84">10689 15896 0,'0'0'0,"0"-84"0,0 20 15,0 22-15,21-22 0,0 22 0,1 0 16,-22 20-16,42-20 0,-21 21 16,21 0-16,-20 0 0,20 21 15,21 0-15,-20 0 0,20 21 0,-20 0 16,20 0-16,-21 21 0,1-20 15,-22 20-15,42 43 0,-63-64 16,0 21-16,0 0 0,0 1 0,0-22 16,-42 21-16,21 1 0,0-22 15,-22 0-15,22 0 0,-21 0 0,0 0 16,20-21-16,-20 0 0,21 0 16,0 0-16,0 0 0,-1 0 0,1 0 15,21-21-15,0 0 16,0 0-16,0 0 0,21 0 15,22-1-15,-22 1 0,21 0 0,1 21 16,20-21-16</inkml:trace>
  <inkml:trace contextRef="#ctx0" brushRef="#br0" timeOffset="53229.11">11642 15790 0,'0'-21'31,"0"0"-31,0 0 0,0 0 0,0 0 15,0-1-15,21 1 16,0 21-16,0-21 0,0 0 0,0 21 16,22 0-16,-22-21 0,0 21 15,21 0-15,-20 0 0,-1 21 16,21 0-16,-21 0 0,-21 0 0,21 1 16,-21 20-16,0-21 0,0 21 0,0-20 15,0 20-15,0 0 0,-21-21 16,21 22-16,-21-22 0,0 0 0,0 0 15,0-21-15,21 21 0,-22-21 16,1 0-16,0-21 16,21 0-16,0 0 15,0 0-15,0-22 0,0 22 16,0 0-16,21-21 0,0 21 0,1-22 16,-1 22-16,0 0 0,21 0 15,-21 0-15,22-1 0,-1 1 0,0 0 16,1 21-16,-1 0 0,0-21 0,1 21 15,-1 0-15,0 0 0,-20 0 16,20-21-16,0 21 0,-21 0 16,-21 21-1,0 0-15,0 0 0,0 0 0,-21 1 16,0-1-16,0 0 0,0 0 16,0 0-16,-1 22 0,-20-1 15,42 0-15,0-21 0,0 22 16,0-22-16,0 0 15,21-21-15,0 0 0,1 0 16,-1 0-16,21 0 0,-21 0 0,0-21 16,1 21-16,-1-21 0,0 0 15,0-22-15,0 22 0,-21 0 0,0 0 16,0-22-16,0 22 0,0-21 16,0 0-16,-21 20 0,0 1 15,0 21-15,0 0 0,-1-21 0,1 21 16,0 0-16,42 0 31,0 0-15,1 0-16,-1 0 0,21 0 15,-21 0-15,22 0 0,-1 0 0,0 0 16,1 0-16,20 0 0,-21 0 16,1 0-16,20 21 0,-20 0 0,-22 1 15,21-1-15,-21 0 0,-21 0 0,0 0 16,0 22-16,0-1 0,0 0 15,0 1-15,0-1 0,-21 21 0,0-20 16,21 20-16,-42 43 16,20-42-16,1-1 0,0 1 0,0-1 15,0 1-15,-22-1 0,22 1 0,-21 20 16,21-20-16,-22 20 0,1-20 16,0-1-16,-43 43 15,64-63-15,-21-1 0,20 0 16,-20-21-16,0 22 0,21-43 15,-1 0-15,22-21 0,0-1 16,0-20-16,0 0 0,0-1 16,0-20-16,0-1 0,0 1 0,22-22 15</inkml:trace>
  <inkml:trace contextRef="#ctx0" brushRef="#br0" timeOffset="53420.46">13123 15494 0,'0'0'0,"21"-85"16,-42 85 15,0 0-31,21 22 0,0-1 16,0 0-16,0 0 16,0 0-16,0 0 0,0 1 15,21-1-15,0-21 16,1 21-16</inkml:trace>
  <inkml:trace contextRef="#ctx0" brushRef="#br0" timeOffset="53744.36">13568 15854 0,'21'0'15,"0"0"1,-21-21-16,21 0 0,0 21 0,-21-22 15,22 1-15,-1 0 0,-21 0 16,0 0-16,0 0 0,0-1 16,0 1-16,-21 21 31,-1 0-31,1 21 0,0 1 16,0-1-16,0 0 0,0 0 15,21 0-15,0 22 0,-22-22 0,22 21 16,0-21-16,0 22 0,0-22 15,0 21-15,22-21 16,-1 0-16,0-21 0,0 0 0,0 0 16,22 0-16,-1 0 0,21 0 15,-20 0-15,41 0 0,-20-21 0,-1 0 16</inkml:trace>
  <inkml:trace contextRef="#ctx0" brushRef="#br0" timeOffset="54237.12">14626 15706 0,'0'0'0,"21"-21"0,-21-22 0,0 22 15,0 0-15,0 0 16,-21 21-16,0 0 0,0 0 16,0 21-16,-22 0 0,22 0 15,-21 0-15,-1 1 0,22 20 0,-21-21 16,21 21-16,0-20 0,-1 20 0,22-21 16,0 21-16,0 1 0,0-22 15,0 0-15,22 0 0,-1 0 0,0 1 16,21-1-16,-21-21 15,22 0-15,-1 0 0,0 0 0,22 0 0,-22 0 16,1-21-16,41-1 16,-41-20-16,-1 21 0,0-21 15,1-1-15,-22 22 0,21-21 0,0-22 16,-20 22-16,-1 0 0,21-1 0,-21-20 16,0 20-16,1 1 0,-22 0 15,21-1-15,-21 22 0,0 0 0,-21 42 31,21 0-31,-22 1 0,1 20 0,-21-21 16,21 21-16,0 1 0,-1-1 0,1 0 16,0 1-16,21-1 0,0 0 15,0 1-15,0-22 0,0 21 0,0 1 16,0-22-16,0 0 16,21 0-16,0 0 0,1-21 0,-1 0 15,21 0-15,-21 0 0,22 0 0,-1 0 16,0-21-16,1 21 0,-1-21 15,-21 0-15,21-22 0,-20 22 0,-1 0 16,0-21-16,0 21 0,-21-1 16,0-20-16,0 21 0,0 0 0,0 0 15,-21-1-15,0 1 0</inkml:trace>
  <inkml:trace contextRef="#ctx0" brushRef="#br0" timeOffset="54412.74">15092 15579 0,'-43'0'0,"86"0"0,-107 0 0,43 0 0,0 21 16,21 0-1,21-21-15,0 0 16,0 0-16,22 21 0,-22-21 0,21 0 16,1 0-16,-22 0 0,21 0 15,0 0-15,1 0 0,-22 0 0,21 0 16,-21 0-16,1 0 0,-1 0 16,0 0-16,0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2:58:31.3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6879 3683 0,'-21'0'16,"0"0"0,0 0-16,21 21 31,21-21 16,0 0-32,0 0-15,0-21 0,0 21 0,22-21 16,-22 0-16</inkml:trace>
  <inkml:trace contextRef="#ctx0" brushRef="#br0" timeOffset="776.16">6773 2307 0,'0'0'0,"0"-21"0,0 0 16,0 0-16,0 0 15,0-1 1,-21 22 15,21 22-31,0-1 16,0 0-16,0 0 0,0 21 0,-21 1 15,21-1-15,0 0 0,0 22 16,0-1-16,0 1 0,0 21 0,0-22 16,0 22-16,0-22 0,-21 43 15,21-21-15,-21 21 0,21-1 0,-22-20 16,22 21-16,0 0 15,-21 0-15,21 21 0,0-22 0,-21 22 16,21 0-16,-21 0 0,21 0 0,0 0 16,-21 22-16,0-22 0,-1 21 15,22-21-15,-21 21 0,0 0 16,21-21-16,-21 21 0,21 0 0,-21-21 16,21 22-16,-21-1 0,21 127 15,0-127-15,0-21 0,0 21 0,0 0 16,0-21-16,0 22 0,0-22 15,0 0-15,0 0 0,0 0 0,0 105 16,0-126-16,21 0 16,-21 0-16,0-21 0,0-22 15,21 22-15,-21-22 0,21-20 0,-21 20 16,0-42-16,0 0 0,0 1 0,0-44 16,0-20-1,0 21-15</inkml:trace>
  <inkml:trace contextRef="#ctx0" brushRef="#br0" timeOffset="2523.44">6646 2455 0,'0'0'0,"-21"-21"0,21 0 16,-21 0-16,0 21 0,0-21 0,21 0 15,0-1-15,-22 1 16,22 0-16,0 0 0,0 0 16,22 21-1,-1 0 1,0 0-16,0 0 0,0 0 0,22 0 16,-1 0-16,0 0 0,1 0 15,-1 0-15,21 0 0,43 0 16,-42 0-16,-1 0 0,1 0 15,20 0-15,1 0 0,42 0 0,-21 0 16,42 0-16,-21 0 0,169 0 16,-126 0-16,20 0 0,170 0 15,-169 0-15,20 0 16,1 0-16,-22 0 0,22-21 0,0 21 16,-1 0-16,1 0 0,0 0 0,-1 0 15,1 0-15,0-22 0,-1 22 16,22-21-16,-21 21 0,0-21 15,20 21-15,-20-21 0,21 21 16,-21-21-16,20 21 0,1-21 0,-21 21 16,0-22-16,20 22 0,-20-21 0,0 21 15,-1-21-15,1 21 0,-21-21 16,-1 21-16,-21 0 0,22-21 0,-22 21 16,1-21-16,-1 21 0,-42 0 15,21-22-15,-21 1 0,21 21 0,-21-21 16,-21 21-16,21 0 0,-21-21 15,-21 21-15,-1 0 0,-20-21 0,-1 21 16,1 0-16,-22 0 0,-21 0 0,0 0 16,1-21-16,-1 21 15,0 0-15,-21 21 47,0 0-31,0 0-16,0 0 0,0 0 0,0 1 15,0 20-15,0-21 0,0 21 16,0-20-16,0 20 0,0 0 0,0 22 16,0-22-16,0 22 0,0 20 15,0-20-15,0 20 0,0 1 16,0 0-16,0-1 0,0 1 0,0 21 16,0 0-16,0-22 0,0 22 0,0 0 15,0 0-15,0 0 0,0 21 16,0-21-16,0 21 0,0 0 0,0 0 15,-21 0-15,0 21 0,-1-21 16,22 0-16,-21 21 0,21-21 0,-21 0 16,21 148-16,-21-148 0,21 0 15,0-21-15,-21 21 0,21 0 16,0 0-16,0 0 0,0 0 0,0-21 16,0 21-16,0-21 0,0-1 0,0 22 15,0-21-15,0 0 0,0 0 16,-21 0-16,21-22 0,0 1 15,0 0-15,0-1 0,-22 1 0,22-21 16,0 20-16,0-20 0,0-1 16,0-20-16,0 20 0,0-21 0,0 1 15,-21-22-15,21 21 0,-21-21 0,21 1 16,-21-1-16,0 0 0,21 0 16,-21-21-16,-1 21 0,1-21 0,0 0 15,0 21-15,-21-21 0,20 22 0,1-22 16,-21 0-16,21 0 0,-22 0 0,1 0 15,0 21-15,-22-21 0,22 0 16,-22 0-16,1 0 0,-22 0 16,22 0-16,-22 0 0,0 0 0,-20 0 15,-22 0-15,21 0 0,-21 0 16,0-21-16,-21 21 0,21-22 0,-22 22 16,-20 0-16,0-21 0,-1 21 0,1 0 15,0-21-15,-43 21 0,22 0 16,-22-21-16,0 21 0,-21 0 0,1-21 15,-1 0-15,0 21 0,0-22 0,-21 22 16,21 0-16,0-21 0,-21 21 0,0 0 16,-254-21-16,276 21 15,-22 0-15,21 0 0,0 0 16,-21 0-16,21 0 0,-233 0 16,234 0-16,20 21 0,-21-21 15,21 21-15,-20-21 0,20 0 0,21 22 16,-20-22-16,20 0 0,1 21 0,20-21 15,1 21-15,0-21 0,21 0 16,-1 0-16,22 0 0,0 0 0,0 0 16,0 0-16,22 0 0,20 0 0,0 0 15,1 0-15,20-21 0,1 21 16,20-21-16,1-1 0,0 1 0,20 0 16,22-21-16,0-1 0,0 1 0,0 0 15</inkml:trace>
  <inkml:trace contextRef="#ctx0" brushRef="#br0" timeOffset="3439.92">6773 3768 0,'0'0'0,"-106"-21"16,85 21 0,0-22-16,-21 22 0,21 0 0,-1 0 15,1 0-15,0 0 0,0 0 16,0 0 0,42 0 15,21 0-31,-21 0 0,43 0 15,-22 0-15,22 0 16,-1 0-16,22 22 0,21-22 0,0 0 0,21 0 16,21 0-16,21 0 15,22 0-15,20 0 0,1 0 0,21 0 16,21 0-16,0 0 0,21 0 0,21 0 16,-21-22-16,22 22 0,20 0 15,-20 0-15,-1 0 0,21 0 0,-20-21 16,20 21-16,-20 0 0,20 0 0,-21 0 15,1-21-15,-1 21 0,-21 0 16,0 0-16,1 0 0,-1 0 16,-21 0-16,-21 0 0,-1 0 0,-20 0 15,-21 0-15,168 21 16,-210-21-16,-1 0 0,-21 21 0,-21-21 16,-1 0-16,-20 22 0,-21-22 15,-1 0-15,-21 0 0,1 21 0,-1-21 16</inkml:trace>
  <inkml:trace contextRef="#ctx0" brushRef="#br0" timeOffset="4171.89">6710 5207 0,'0'0'0,"-21"0"0,-1 21 0,1-21 16,0 0-16,0 0 0,0 21 16,42 1 15,0-22-15,21 0-16,1 0 0,20 0 0,1 0 15,20 0-15,1 0 0,0 0 0,21 0 16,-1 0-16,22 0 0,170-22 15,-128 22-15,0 0 0,1 0 16,20 0-16,22-21 0,0 21 0,20 0 16,22 0-16,0-21 0,0 21 15,22-21-15,-1 21 0,0 0 0,21-21 16,-21 21-16,22 0 0,-1 0 16,0-21-16,1 21 0,-1 0 0,-21 0 15,22 0-15,-1 0 0,-21-22 0,0 22 16,0 0-16,-21 0 15,0 0-15,-21 0 0,0 0 0,0 0 16,-21 0-16,-1 0 0,-20 0 0,-22 0 16,0 0-16,-20 0 0,-1 0 15,0-21-15,-21 21 0,-21 0 16,0 0-16,-22-21 0,-20 21 0,-1 0 16,-20 0-16,-22 0 0,0 0 0,-42 0 31,0 0-31</inkml:trace>
  <inkml:trace contextRef="#ctx0" brushRef="#br0" timeOffset="4875.97">6731 6668 0,'-42'21'0,"84"-42"0,-127 42 0,43-21 0,0 21 0,20-21 16,-41 0-16,42 0 15,0 0-15,-1 0 0,1 0 16,21 21-16,21-21 31,22 21-31,-1-21 0,0 0 0,22 0 16,-1 0-16,22 0 0,0 0 0,21 0 16,-22 0-16,22 0 0,21 0 15,0 0-15,21 0 0,22 0 0,-1-21 16,21 0-16,1 21 0,21-21 0,-1 21 15,22-21-15,21-1 0,21 1 16,-21 21-16,21-21 0,22 0 0,295-21 16,-295 42-16,-22-22 15,21 1-15,1 0 0,-22 0 16,21 21-16,-21-21 0,0 0 0,1 21 16,-22-22-16,0 22 0,-22 0 0,1 0 15,0 0-15,-21 0 0,-22 0 16,-20 0-16,-1 0 0,0 0 0,-42 0 15,21 0-15,-21 22 0,-21-22 16,0 0-16,-21 0 0,-22 0 0,1 0 16,-22 0-16,0 0 0,-42-22 15,-21 1-15,0 0 16,-42 0-16,20 0 0</inkml:trace>
  <inkml:trace contextRef="#ctx0" brushRef="#br0" timeOffset="5607.96">9038 1969 0,'0'0'0,"-21"21"46,21 0-30,0 0-16,-21 0 0,21 0 16,0 1-16,-21-1 0,21 0 15,0 21-15,0 1 0,0-1 0,0 21 16,0-20-16,0 41 16,0-20-16,0 21 0,-22-1 0,22 1 15,0 0-15,-21 20 0,21 1 0,0 21 16,0-21-16,0 21 0,0 0 15,0 0-15,0 0 0,-21 21 0,21 0 16,0 1-16,0-1 0,0 21 0,-21 0 16,21-20-16,0 20 0,0 0 15,0 1-15,0-1 0,0-21 0,0 170 16,0-170-16,0 0 0,0 0 16,0 0-16,0 0 0,0-21 15,0 0-15,0 0 0,0 0 16,0-21-16,0 0 0,0 0 0,0-21 15,0-1-15,0 1 0,0-22 0,0 1 16,21-1-16,-21-41 0,0 20 16,0-63-16,21 0 15,-21-22-15,0 1 0</inkml:trace>
  <inkml:trace contextRef="#ctx0" brushRef="#br0" timeOffset="6139.71">11134 2244 0,'0'0'0,"21"-64"0,42-84 32,-63 127-32,0 0 0,0 0 0,0-1 15,0 44 1,0 20 0,0-21-16,0 43 0,0-22 0,0 21 15,0 1-15,-21 21 0,21 20 16,0 1-16,0 0 0,-21 0 0,21 21 15,0 0-15,0 0 0,0 21 0,0 0 16,0 0-16,-21 1 0,21 20 16,-21 0-16,-1 1 0,22-1 0,-21 212 15,21-212-15,-21 43 0,21-22 16,-21 1-16,21 21 0,0-22 16,0 22-16,-21-22 0,21 1 0,-21-1 15,21 1-15,0-22 0,0 22 0,0-22 16,0-21-16,0 21 0,0-20 15,-22-1-15,22-21 0,0 0 16,0-21-16,0 105 0,0-126 16,0 0-16,0-22 0,0 1 0,0-22 15,0-21-15,0 0 0,0 0 16,0-42-16,0 0 16,0-21-16,0-22 0,22 1 0</inkml:trace>
  <inkml:trace contextRef="#ctx0" brushRef="#br0" timeOffset="6631.88">13271 2159 0,'0'0'0,"0"-85"0,22-147 31,-22 210-31,0 1 0,21 21 16,-21 21-16,0 1 15,0 20-15,0 0 0,0 22 0,0-1 16,0 22-16,0 21 0,0 0 15,0 21-15,-21 0 0,-1 21 0,22 0 16,-21 21-16,0 1 0,0-1 16,0 21-16,0 1 0,-1-1 0,1 1 15,-21 21-15,21-1 0,0-20 0,-1 20 16,1 1-16,21-21 0,-21-1 16,21 22-16,-21-22 0,21 1 0,-21-1 15,21 170-15,0-191 16,0 1-16,0-22 0,0 0 0,0 0 0,0-21 15,0 0-15,0 0 16,0-21-16,0-21 0,0 21 0,0-43 16,0 1-16,0-1 0,0-21 0,0-20 15,0-1-15,0-42 16,0-22-16,21-20 0,0-1 16</inkml:trace>
  <inkml:trace contextRef="#ctx0" brushRef="#br0" timeOffset="7112.01">16341 1905 0,'0'-21'0,"0"42"0,0-63 0,0 21 0,0-1 16,0 44 0,0 20-16,0 0 0,0 1 15,0 20-15,0 1 0,0-1 0,0 43 16,-22-21-16,22 20 0,-21 22 15,21 0-15,0 0 0,0 22 0,-21-1 16,0 0-16,0 21 0,21 1 16,-21-1-16,-1 21 0,1-20 0,0 20 15,0 1-15,0 20 0,0-20 0,21-1 16,-22 1-16,1-22 0,21 22 16,0-1-16,0-20 0,0 20 0,-21-21 15,21 1-15,0-1 0,0-21 0,0 0 16,0 1-16,0-22 0,0 0 15,0 0-15,0-22 0,0 1 16,-21-21-16,21 0 0,-21-22 0,21 22 16,-21-43-16,-1 22 0,22-22 0,-21-21 15,0 0-15,0 0 0</inkml:trace>
  <inkml:trace contextRef="#ctx0" brushRef="#br1" timeOffset="11551.58">614 4826 0,'0'0'16,"-43"-21"-16,-20 21 0,21-21 0,-1 21 15,-41 0-15,41-21 0,1 21 16,21 0-16,0 0 0,-1 0 15,44 0 1,-1 0 0,21 21-16,22 0 0,20-21 15,1 21-15,21-21 0,0 21 16,-1-21-16,22 0 0,22 0 16,-1 21-16,0-21 0,21 0 0,-21 0 15,22 22-15,-1-22 0,0 0 16,1 0-16,-1 21 0,-42-21 0,21 21 15,-42-21-15,0 0 0,0 0 16,-22 0-16,1 21 0,-21-21 0,-22 0 16,0 0-16,1 0 0,-22 0 0,0 0 15,0 0-15,-21-21 16,-21 0 0,0 21-16,21-21 15,-21 21-15,-1-22 0,22 1 0,-21 21 0,0-21 16,21 0-16,-21 0 0</inkml:trace>
  <inkml:trace contextRef="#ctx0" brushRef="#br1" timeOffset="11887.94">3175 4551 0,'0'0'15,"-21"0"-15,21 21 31,0 0-31,0 0 16,21 1-16,0-1 0,0-21 16,22 21-16,-22-21 0,21 21 15,0-21-15,1 0 0,-1 0 16,0 0-16,-20 21 0,20-21 0,0 0 16,1 0-16,-22 0 0,-21 21 15,0 1 1,-21-1-16,-1 0 0,-20 0 0,0 21 15,-1-20-15,1 20 0,-21-21 16,-1 21-16,-42 22 0,43-22 16,20 1-16,-20-22 0,21 21 15,-1-21-15,1 0 0,0 1 16,-1-1-16,1 0 0,-22 21 16,22-21-16,21 1 0</inkml:trace>
  <inkml:trace contextRef="#ctx0" brushRef="#br1" timeOffset="12447.95">0 6329 0,'0'0'0,"0"-21"0,0 0 0,0-1 16,0-41-1,0 42-15,0 0 0,0-1 16,0 1-16,0 0 15,0 0-15,42 21 0,-21 0 16,22-21-16,-1 21 0,22 0 16,-22 0-16,0 0 0,1 0 0,20 21 15,-21 0-15,-20 0 0,20 22 16,0-22-16,-21 0 0,1 21 0,-22 1 16,0-22-16,0 21 0,0 0 15,-64 22-15,43-22 0,-21-21 16,20 22-16,-20-22 0,21 0 15,-21 0-15,20-21 0,1 0 0,0 0 16,0 0-16,0 0 0,21-21 16,0 0-16,0 0 15,0-22-15,0 22 0,0-21 0,21 0 16,0 20-16,0-20 16,0 21-16,1-21 0,-1 20 0,21-20 15,-21 21-15,22 0 0,-1 0 16,-21-1-16,21 1 0,1 21 0,-1-21 15,0 0-15,-20 21 0,20 0 16,-21 0-16</inkml:trace>
  <inkml:trace contextRef="#ctx0" brushRef="#br1" timeOffset="12871.91">889 6223 0,'0'0'0,"-85"148"31,85-127-31,-21 1 0,21-1 16,0 0-16,0 0 0,0 0 15,0 0-15,21 1 0,0-22 0,1 0 16,-1 21-16,0-21 0,0 0 16,0 0-16,22 0 0,-22-21 0,21-1 15,-21 22-15,22-21 0,-1 0 16,0-21-16,-21 21 0,1-1 0,20-20 15,-21 21-15,-21-43 16,0 22-16,0 21 0,0 0 0,0-22 16,-21 22-16,0 0 15,0 21-15,-1-21 0,-20 21 0,21 0 16,0 0-16,-22 0 0,22 0 16,-21 21-16,21 0 0,0-21 15,-22 64-15,22-43 0,0 0 16,0 0-16,21 0 0,0 22 15,-21-22-15,21 0 0,0 21 0,0-20 16,0-1-16,0 0 0,21 0 16,0-21-16,21 21 0,-21-21 15,22 0-15,-22 0 16,21-21-16,1 21 0</inkml:trace>
  <inkml:trace contextRef="#ctx0" brushRef="#br1" timeOffset="13454.23">1609 6096 0,'0'0'0,"0"-21"0,0 0 16,0 42 15,0 0-31,-22 0 0,22 0 0,-21 1 16,21 20-16,-21-21 0,21 21 15,-21-20-15,21 20 0,0-21 0,0 21 16,-21-20-16,21-1 15,0 21-15,0-21 0,0 0 16,21-21 0,0 0-16,0 0 0,0-21 15,1 0-15,-1 0 16,21 0-16,-21-22 0,0 22 0,1 0 16,-1-21-16,0 21 0,0-1 15,0 1-15,-21 0 0,21 0 0,-21 0 16,22 21-16,-22 21 15,0 0 1,0 0-16,0 22 16,0-22-16,0 0 0,0 21 15,-22-21-15,22 22 0,0-22 0,0 0 16,0 0-16,0 0 0,0 1 16,22-1-16,-1 0 0,0-21 0,0 0 15,0 0-15,0 0 0,1 0 16,-1 0-16,0-21 0,21 0 0,-21-1 15,1 1-15,20 0 16,-21-21-16,0 21 0,0-22 0,22 1 16,-43 21-16,21-22 0,-21 1 0,21 21 15,-21-21-15,0 20 0,0-20 0,0 21 16,0 0-16,-21 21 0,21-21 16,-21 21-16,0 0 0,-1 0 15,1 0-15,0 0 0,0 0 0,0 21 16,21 0-16,0 0 15,0 0-15,0 0 16,21-21-16</inkml:trace>
  <inkml:trace contextRef="#ctx0" brushRef="#br1" timeOffset="13844.18">3048 6096 0,'0'0'0,"21"-21"0,-42 21 31,0 0-31,0 0 0,-22 0 16,22 0-16,-21 0 0,21 21 15,-1-21-15,-20 21 0,21-21 0,0 21 16,0-21-16,21 22 0,0-1 16,0 0-16,21-21 15,21 0-15,-21 21 0,22 0 16,-1-21-16,-21 0 0,21 21 0,1-21 15,-22 0-15,21 0 0,-21 22 0,1-22 16,-1 0-16,-21 21 0,0 0 16,0 0-1,0 0-15,-43 0 16,22-21-16,0 22 0,-21-22 16,-1 0-16,1 21 0,0-21 0,-1 0 15,1 0-15,21 0 0,-21 0 16,20 0-16,-20 0 0,21 0 15,0 0-15,21-21 16,-21-1-16,21 1 16,0 0-16,0 0 0</inkml:trace>
  <inkml:trace contextRef="#ctx0" brushRef="#br1" timeOffset="14731.34">12615 233 0,'0'0'0,"0"-42"0,-21 20 15,21 1-15,-21-21 0,21 21 0,0-22 16,-21 1-16,0 42 78,-1 0-78,22 42 16,0 22-16,-21 21 0,0 20 15,21-20-15,-21 0 0,0-1 0,0 22 16,21-21-16,-43 84 16,22-105-16,0 20 0,0-20 0,21-22 15,-21 22-15,-1-22 0,22-21 16,0 22-16,0-22 0,-21 0 0,21 0 15,0 0-15,-21-21 0,0-21 32,0 21-32,21-21 15,-21 0-15,21 0 0</inkml:trace>
  <inkml:trace contextRef="#ctx0" brushRef="#br1" timeOffset="14983.13">12023 847 0,'0'0'15,"0"-21"-15,-22 21 0,1-22 16,21 44 0,21-1-16,1 0 15,-1 0-15,21 0 0,-21 22 16,0-1-16,1-21 0,20 21 16,-21 1-16,0-22 0,0 21 15,-21 1-15,0-22 0,22 21 0,-22-21 16,0 0-16,0 1 0,0-1 0,0 0 15,0 0-15,0 0 0,21-21 16,0 0-16,0 0 16,0 0-1,-21-21-15,21 0 0</inkml:trace>
  <inkml:trace contextRef="#ctx0" brushRef="#br1" timeOffset="15196.67">12869 868 0,'0'0'0,"-21"0"16,-21 0-16,21 21 16,-1 21-16,-20-20 0,0-1 15,21 21-15,-22-21 0,1 22 0,21-1 16,-22-21-16,1 21 0,21 1 16,0-22-16,0 0 0,-1 0 0,1 0 15,21 1-15,-21-1 0,21 0 16,21-21-1,0 0-15,1-21 0,-1 0 16</inkml:trace>
  <inkml:trace contextRef="#ctx0" brushRef="#br1" timeOffset="15629.67">14076 254 0,'0'0'0,"0"-21"0,0 0 16,0 0-16,0-1 15,0 1 1,0 0-16,0 0 0,0 0 15,-21 21 17,-1 0-32,1 21 0,-21 0 15,21 21-15,-22-20 0,1 20 0,0 0 16,-1 1-16,22-1 0,-21 0 16,0 1-16,20-1 0,1 0 0,0 1 15,0-22-15,0 21 0,21-21 16,0 22-16,0-22 0,0 0 15,0 21-15,0 1 0,0-22 16,21 0-16,0-21 0,21 21 16,-20-21-16,20 0 0,0 0 0,1 0 15,20-21-15,-21 21 0,22-21 0,-1 0 16,64-43-16</inkml:trace>
  <inkml:trace contextRef="#ctx0" brushRef="#br1" timeOffset="16187.08">14457 508 0,'0'0'0,"-21"0"0,21 21 15,-22-21-15,22 21 16,22-21 0,-1 0-1,0 0-15,0 0 0,0 0 0,22-21 16,-22 21-16,0-21 15,0 21-15,0-21 0,0 21 0,1-21 16,-22 0-16,0-1 16,0 1-16,0 0 0,-22 21 15,1 0 1,0 0-16,0 0 0,0 0 16,0 0-16,-22 21 0,1 22 15,21-22-15,-22 21 16,22-21-16,0 22 0,0-22 0,21 0 15,0 0-15,0 0 0,0 0 16,0 1-16,0-1 0,0 0 0,0 0 16,0 0-16,0 0 15,21-21 1,-21-21 31,0 0 78,0 0-110</inkml:trace>
  <inkml:trace contextRef="#ctx0" brushRef="#br1" timeOffset="17454.93">14605 466 0,'0'-21'31,"-21"21"-15,0 0-1,-1 0-15,1 0 16,0 0-16,0 0 0,0 21 16,0 0-16,-1 0 0,1 21 0,0-20 15,0-1-15,0 21 0,0-21 16,-1 0-16,1 22 0,21-1 15,0 0-15,0-20 0,0 20 16,21-21-16,1 0 16,-1-21-16,0 0 0,0 21 0,21-21 15,-20 0-15,-1 0 0,0 0 16,21-21-16,-21 0 0,1 21 0,-1-21 16,0 0-16,0 0 0,0-1 0,0-20 15,-21 21-15,22 0 0,-22-22 16,21 22-16,-21-21 0,0 21 0,0 0 15,0-22-15,0 22 0,0 0 16,-21 0-16,-1 21 0,1 0 0,0-21 16,0 21-16,0 0 0,0 0 15,-22 21-15,22 0 0,0-21 16,-21 21-16,20 0 0,-20 43 16,21-43-16,0 0 0,21 0 15,0 0-15,0 1 0,0-1 0,0 0 16,0 0-16,21 0 0,0-21 15,0 0-15,0 0 0,1 0 0,20 0 16,-21 0-16,21 0 0</inkml:trace>
  <inkml:trace contextRef="#ctx0" brushRef="#br1" timeOffset="19371.3">15198 212 0,'0'0'0,"0"-43"0,0 22 0,0 0 0,0 0 15,0 0-15,0 0 0,-22 21 16,1 0-16,0 0 0,0 21 16,0 21-16,0-21 0,-1 22 15,1-1-15,0 0 0,0 1 0,-21 20 16,42-21-16,-22 1 0,1-1 16,0 0-16,21 1 0,0-1 0,0-21 15,0 22-15,0-22 0,0 21 16,0-21-16,0 0 0,0 1 0,0-1 15,21-21-15,0 0 0,1 0 16,-1 0-16,0 0 0,0 0 0,21 0 16,-20-21-16,20-1 0,-21 1 15,21 0-15,-20 0 0,-1 0 16,0-22-16,0 22 0,0 0 0,0 0 16,1 0-16,-22 0 0,0-1 15,0 1-15,0 42 31,-22-21-31,22 22 0,-21-1 16,0 0-16,0 21 0,0-21 0,0 1 16,21-1-16,0 0 0,-22 21 15,22-21-15,0 1 0,0-1 16,0 0-16,0 0 0,0 0 16,22-21-16,-1 0 0,0 0 15,0 0-15,21 0 0,-20 0 0,20 0 16,-21-21-16,21 21 0,-20-21 15,-1 0-15,21-22 0,-21 22 0,0 0 16,1 0-16,-1-21 0,-21 20 16,0 1-16,21 0 0,-21 0 0,21 0 15,-42 42 17,0-21-32,0 21 0,21 0 15,0 0-15,-22 1 16,1-1-16,21 0 0,0 0 0,0 0 15,0 22-15,0-22 0,0 0 16,0 0-16,0 0 0,43-21 16,-22 0-16,21 0 0,0 0 0,1 0 15,-1 0-15,0 0 0,1 0 16,-1-21-16,0 0 0,1 21 0,-1-21 16,-21-22-16,22 22 0,-22 0 15,0 0-15,0-21 0,-21 20 0,21 1 16,-21 0-16,0 0 0,0 0 0,-21 21 31,0 0-31,0 0 16,0 21-16,21 0 0,-22 0 15,22 0-15,-21 1 0,0-1 0,21 0 16,0 0-16,0 0 0,-21 22 0,21-22 16,0 0-16,-21-21 0,21 21 15,0 0-15,0 0 16,0-42-1,0 0 1,0 0-16,0 0 16,0-22-16,21 22 0,0 0 0,-21 0 15,21 0-15,0-22 0,1 22 0,-22 0 16,21 21-16,0-21 16,0 0-16,0 21 0,0 0 15,1 0-15,-22 21 16,0 0-16,0 0 0,0 0 15,0 1-15,0-1 0,0 0 0,0 0 16,0 0-16,0 0 0,0 1 16,0-1-16,0 0 0,21-21 47,0-21-47,0 0 15,0 21-15,0-22 0,1 1 16,-1 0-16,21 0 0,-21 0 0,0-22 15,22 22-15,-22 21 0,0-21 16,0 0-16,0 21 0,1 0 16,-22 21-1,0 0-15,0 0 16,-22 1-16,22-1 0,-21 0 0,21 0 16,-21 0-16,21 0 0,0 1 15,0-1-15,0 0 0,0 0 16,21 0-16,0-21 0,1 0 15,-1 0-15,21 0 0,-21 0 16,0 0-16,1 0 16,-1-21-16,0 0 0,0 0 0,0 0 15,0-1-15,1 1 0,-22 0 16,0 0-16,21-21 0,-21 20 0,21 1 16,-21 0-16,0 0 0,0 0 0,0 42 31,0 0-16,-21 0-15,21 0 0,-21 1 16,21 20-16,0-21 0,-22 0 0,22 0 16,-21 1-16,21-1 0,-21 0 15,21 0-15,0 0 0,0-42 47,0 0-31,0 0-16,0 0 0,21-1 0,0 1 15,-21 0-15,22 0 0,-1 0 0,0-22 16,0 22-16,0 0 0,0 0 16,1 0-16,20 0 0,-21 21 0,0 0 15,0 0-15,1 0 16,-22 21-16,0 0 16,0 21-16,0-21 0,0 1 15,0-1-15,0 0 0,0 21 0,0-21 16,0 1-16,0-1 15,0 0-15,0 0 0,0 0 0,21-21 16,0 21-16,0-21 16,0 0-16,22 0 0,-22 0 15,0-21-15,21 0 0,1 21 0,-1-21 16,0 0-16,1 0 0,-1-1 16,0 1-16,1-21 0,-1 21 0,-21 0 15,0-22-15,22-20 16,-43 42-16,0-1 0,0 1 15,0 0-15,-22 21 16,1 0-16,0 0 0,0 21 16,0 0-16,0-21 0,-1 22 0,1-1 15,21 0-15,0 0 0,0 0 16,0 0-16,0 1 0,0 20 0,21-21 16,-21 0-16,22 0 0,-22 1 15,21-1-15,-21 0 0,0 0 16,0 0-16,0 0 15,-21-21 1,-1 0-16,1 0 16,0 0-16,0 0 0,0 0 15,0 0-15,-1 0 0,-20 0 16,0 0-16,-1 0 0</inkml:trace>
  <inkml:trace contextRef="#ctx0" brushRef="#br1" timeOffset="20396.71">7197 2265 0,'0'-21'15,"0"0"16,-22-1-31,1 22 16,0 0-16,0 0 0,-21 0 16,20 0-16,1 0 0,0 0 15,-21 0-15,21 0 0,-1 0 0,1 0 16,0 0-16,0 22 0,0-22 0,0 21 16,-1 0-16,1 0 15,0 0-15,21 0 0,0 1 0,-21-1 16,0 0-16,0 21 0,21-21 15,-22 1-15,1 20 0,21-21 0,-21 21 16,0 1-16,21-22 0,-21 21 16,21 22-16,-21-22 0,-1 0 15,22 1-15,-21-1 0,0 0 0,21 22 16,0-22-16,-21 22 0,21-22 16,-21 22-16,21-22 0,0 21 0,0-20 15,0-1-15,0 22 0,0-22 16,0 21-16,0-20 0,0-1 15,0-21-15,21 0 0,-21 1 0,21-1 16,-21 0-16,21-21 0,0 0 16,1 0-16,-1 0 0,0 0 15,0 0-15,43-21 0,-43 0 16,21-1-16,0-20 0,-20 21 0,20-21 16,-21-1-16,43-41 15</inkml:trace>
  <inkml:trace contextRef="#ctx0" brushRef="#br1" timeOffset="22528.49">6837 2159 0,'0'0'0,"-43"0"32,43 21-17,22-21 1,-1 0-16,0 21 0,21-21 0,1 0 16,-1 0-16,21 0 0,1 0 15,-22 0-15,43 0 0,-22 0 0,22 0 16,0 0-16,-1 0 0,22 0 15,0 0-15,-21 0 0,21 0 16,-22-21-16,1 21 0,0 0 0,-1 0 0,-20 0 16,-1 0-16,-20 0 15,20 0-15,-21 0 0,1 0 0,-22 0 16,21 0-16,1 0 0,-22 0 16,0 21-16,0-21 0,0 0 0,0 0 15,1 0-15,-1 0 0,-21 22 0,21-22 16,0 0-1,-21 21-15,0 0 16,0 0-16,0 0 16,0 0-16,0 22 15,0-22-15,0 0 0,0 0 16,0 0-16,0 22 0,0-22 16,0 0-16,0 21 0,0-20 0,0 20 15,0-21-15,0 21 0,0 1 16,0-22-16,0 21 0,0 1 0,0-1 15,0 0-15,0-21 0,-21 22 0,21-1 16,-21 0-16,21 1 0,-21-1 16,21 0-16,0 1 0,0-1 0,-22-21 15,22 22-15,0-1 0,-21 0 0,21-21 16,0 1-16,0 20 0,0-21 16,-21 0-16,21 0 0,-21 1 0,21-1 15,0 0-15,-21-21 16,0 0-16,-1 21 0,1-21 15,0 0-15,0 0 0,0 0 16,0 0-16,-22 0 0,1 0 16,0 0-16,-1 0 0,-20 0 0,-1 0 15,-20 0-15,-1 0 0,0 0 16,-21 0-16,1 0 0,20 0 0,-21 0 16,21 21-16,22-21 0,-22 0 15,22 0-15,-1 0 0,22 0 0,-22 0 16,22 0-16,0 0 0,-1 0 0,1 0 15,0 0-15,-1 0 0,22 0 0,-21 0 16,21 0-16,0 0 0,-22 0 16,22 0-16,0 0 15,0 0-15,21-21 172,-21 0-125,21 0-31,0 0-1,0-1-15,0 1 0,0 0 16,0 0-16,0 0 0,0 0 16,0-22-16,0 1 0,0 0 0,21-1 15,0 1-15,-21-22 0,21 22 16,-21-21-16,21 20 0,0-20 15,-21-1-15,22 22 0,-22-22 0,0 1 16,21 21-16,-21-1 0,21-20 16,-21 20-16,0 1 0,0 21 0,0-21 15,21-22-15,0 43 16,-21 0-16,0 0 0,21-1 16,-21 1-16,0 0 15,0 0 1,22 21-1,-1 0 1,0 0 0,0 0-16,0 0 15,-21-21-15,21 21 0,1 0 16,-1 0-16,0 0 0,0 0 16,0 0-16,22 0 0,-22 0 15,21 0-15,0 0 0,1 0 0,20 0 16,1 0-16,20 0 0,-20 0 15,21 0-15,-1 0 0,1 0 0,0 0 16,-22 0-16,22 0 0,-22 0 0,1 0 16,-22 0-16,22 0 0,-22 0 15,0 0-15,1 0 0,-1 0 0,0 0 16,-21 0-16,22 0 0,-22 0 16,0 0-16,0 0 0,0 0 15,1 0-15,-1 0 0,0 0 0,0 0 31,-21 21-31,21 0 16,-21 0-16,0 0 16,0 1-16,0-1 0,0 21 15,0-21-15,0 0 0,0 22 0,0-22 16,0 21-16,0 1 0,0-1 16,0 0-16,0 1 0,-21-1 0,21 0 15,-21 1-15,0-1 0,21 0 16,-21-21-16,21 22 0,-22-1 15,1 0-15,21 1 0,0-1 0,0 0 16,-21-20-16,21 20 0,-21 0 16,21-21-16,0 22 0,0-22 0,0 0 15,-21 21-15,21-20 0,-21-1 0,21 0 16,-22 0-16,22 0 16,0 0-16,-21-21 0,21 22 15,-21-22-15,21 21 16,-21-21-1,0 0 1,21 21-16,-21-21 0,-1 0 16,1 0-16,0 0 15,-21 21-15,21-21 0,-22 0 0,1 0 16,0 0-16,-22 0 0,1 21 16,-22-21-16,0 0 0,1 0 0,-22 0 15,21 0-15,0 21 0,1-21 0,-1 0 16,22 0-16,-22 0 0,21 0 15,1 0-15,-1 0 0,22 0 0,-21 0 16,20 0-16,1 0 0,0 0 0,-1 0 16,22 0-16,-21 0 0,21 0 15,-1-21-15,1 21 16,0 0-16,21-21 47,0 0-16,0 0-15,0 0-16,0-1 15,21 1-15,-21 0 0,21 0 16,-21 0-16,0 0 0,22-22 16,-1 22-16,-21-21 0,21-22 0,-21 22 15</inkml:trace>
  <inkml:trace contextRef="#ctx0" brushRef="#br1" timeOffset="22919.26">6985 2159 0,'0'0'0,"0"-21"0,0 0 16,-21 21-16,21-21 15,-21 21-15,-1 0 16,1 0 0,0 21-16,0 0 15,0 0-15,0 21 0,21-20 0,-22 41 16,1-21-16,0 22 0,0-1 16,0 1-16,21-1 0,-21 22 0,-1-21 15,1-1-15,0 22 0,0-22 16,0 1-16,0-1 0,-1 1 0,1-1 15,0 1-15,21-1 0,-21-20 0,21-1 16,-21 0-16,21 1 0,-21-1 16,21-21-16,0 0 0,0 0 0,0 1 15,0-1 1,0-42 0,0-1-1,0 1-15,0-21 16,21 21-16,-21-22 0</inkml:trace>
  <inkml:trace contextRef="#ctx0" brushRef="#br1" timeOffset="23377">6879 2773 0,'0'0'0,"-21"-42"31,0 20-31,-22 22 0,1-21 0,0 21 0,-22-21 16,1 21-16,-1-21 16,-20 0-16,20 21 0,-21-21 0,-84-22 15,63 22-15,22 0 16,-22 0-16,0 0 0,21-1 0,-105 1 16,105 0-16,22 21 15,-22 0-15,21-21 0,1 21 0,-1 0 16,22 0-16,0 0 0,-1 0 0,22 0 15,21-21-15,-21 21 16,42-21 0,0 21-16,1 0 15,-1 0-15,0-22 0,21 22 0,-21 0 16,1-21-16,-1 21 0</inkml:trace>
  <inkml:trace contextRef="#ctx0" brushRef="#br1" timeOffset="23727.8">5440 2159 0,'21'0'16,"-42"0"-16,63 0 0,-42-21 0,21 21 16,-42 0-1,0 0-15,0 0 16,0 0-16,-1 21 0,-20-21 16,0 21-16,-1-21 0,1 21 0,0 1 15,-1-22-15,-20 21 0,21-21 16,-1 21-16,1-21 0,0 0 15,-1 0-15,22 21 0,0-21 0,0 0 16,21 21 0,0 0-16,21 1 15,0-1-15,0 0 16,22 0-16,-1 21 0,-21-20 0,21-1 16,1 0-16,-1 21 0,0-21 15,1 1-15,-1-1 0,0 0 0,-20 0 16,-1 0-16,21 0 0,-21 1 15,0-1-15,-21 0 16,-21-21 0,0 0-16,0 0 15</inkml:trace>
  <inkml:trace contextRef="#ctx0" brushRef="#br1" timeOffset="24299.47">2244 1334 0,'0'0'0,"0"-22"0,-22 22 0,1-21 0,0 21 15,0 0-15,0 0 0,0 0 16,-1 0-16,1 0 0,0 0 16,0 21-16,0 1 0,0-1 15,-1 21-15,1 0 0,0 1 0,0-1 16,0 22-16,21-22 0,0 21 15,0-20-15,0 20 0,0-20 16,0-1-16,0 0 0,0-21 0,21 22 16,0-22-16,21 0 0,-20-21 15,-1 21-15,21-21 0,-21 0 16,22 0-16,-1 0 0,0 0 0,22-21 16,-22 21-16,0-21 0,1 0 15,-1 0-15,0-22 0,1 22 0,-1-21 16,0 21-16,-20-22 0</inkml:trace>
  <inkml:trace contextRef="#ctx0" brushRef="#br1" timeOffset="25179.97">2730 1545 0,'-63'0'31,"63"21"-31,-21-21 16,21 22-16,0-1 0,0 0 31,21-21-31,0 0 15,0 0-15,0 0 0,1 0 0,-1-21 16,0 21-16,0-21 0,0 21 16,0-22-16,1 1 0,-1 0 15,-21 0-15,21 0 0,-21 0 16,0-1-16,0 1 0,0 0 0,0 0 16,-21 21-1,0 0-15,-1 0 0,1 0 16,0 21-16,0 0 15,0 0-15,0 1 0,-1 20 0,22 0 16,0 1-16,-21-1 0,21 0 16,0-21-16,0 22 0,0-1 0,0-21 15,0 0-15,21 1 0,1-1 16,-1 0-16,0 0 0,0-21 0,21 0 16,-20 0-16,20 0 0,-21 0 15,21-21-15,-20 0 0,20 0 16,0-1-16,-21 1 0,22 0 0,-1-21 15,0-1-15,-20 1 0,41-43 16,-42 43-16,0 0 0,1-1 16,-1 1-16,0-21 0,0 20 15,-21-20-15,0 20 0,0-20 0,21 21 16,-21-1-16,0 22 0,0 0 16,0 0-16,0 0 0,0 42 15,0 0-15,0 0 16,0 21-16,-21-20 0,21 20 15,-21 0-15,21 22 0,0-22 0,0 0 16,0 1-16,-21-1 0,21-21 16,0 22-16,0-1 0,0 0 0,0-21 15,0 22-15,0-22 0,0 0 0,21 21 16,0-42-16,-21 22 16,21-1-16,0-21 0,1 0 0,-1 0 15,0 0-15,0 0 0,0-21 16,0-1-16,1 1 0,20 0 0,-21 0 15,0-21-15,0 20 0,1-20 16,-1 0-16,0-1 0,21 1 0,-21 0 16,1-22-16,-1 22 0,21-64 15,-42 43-15,0 20 0,21-20 16,-21 42-16,0-1 16,0 1-16,0 42 15,-21 1-15,0-1 0,0 21 16,21 0-16,-21 1 0,-1-1 15,1 0-15,21 1 0,0-1 16,-21 0-16,21 1 0,0-1 0,0-21 16,0 0-16,0 22 0,0-22 0,0 0 15,21 0-15,0-21 0,1 21 16,-1-21-16,0 0 0,21 0 16,-21 0-16,1 0 0,-1-21 15,0 21-15,0-21 0,0 21 0,0-21 16,-21 0-16,22 0 15</inkml:trace>
  <inkml:trace contextRef="#ctx0" brushRef="#br1" timeOffset="25347.87">4254 1588 0,'0'0'15,"0"21"-15,-21-21 63</inkml:trace>
  <inkml:trace contextRef="#ctx0" brushRef="#br1" timeOffset="29894.91">6752 2307 0,'0'0'0,"21"0"31,-21-21-31,0 42 32,0 22-32,-21-22 15,0 21-15,21 0 0,-21 1 0,0-1 16,21 22-16,-22-22 0,22 21 16,-21 1-16,0-22 0,0 22 0,-21 63 15,20-64-15,22 1 16,-21-1-16,0-20 0,0 20 15,21 1-15,0-22 0,-21 21 0,0-20 16,21-1-16,-22-21 0,22 22 16,0-22-16,-21 0 0,21 0 0,0 0 15,-21-21-15,42 0 32,-21-21-32,21 0 0,1 0 15,-1-22-15,21 1 0,-21 0 0,0-1 16,22-20-16,-22-1 0,21 1 15,-21-1-15,1 1 0,-1-1 0,0 1 16,0-1-16,-21 1 0,21-1 16,-21-20-16,0 20 0,0 1 0,0 20 15,0-20-15,0 21 0,0-1 16,0 22-16,0 0 0,0 0 16,0 0-16,0 42 15,0 0-15,0 21 16,-21 1-16,21 20 0,0 1 0,-21-1 15,21 1-15,0-1 0,0 1 16,-21-1-16,0 1 0,21-1 0,-22 1 16,22-1-16,-21 1 0,0-1 15,21 1-15,-21-22 0,21 0 0,0 1 16,-21-1-16,21-21 0,0 0 16,0 0-16,0 1 0,21-44 46,-21-20-46,21 21 0,0-21 0,-21-1 16,21-20-16,-21 20 0,0-20 16,22-1-16,-22 22 0,21-21 0,-21-1 15,0 1-15,21-1 0,-21 1 0,0-1 16,0 1-16,0 20 0,0-20 16,0 20-16,0 1 0,0 0 0,0 21 15,0-22-15,0 22 16,0 42-1,0 0-15,0 1 0,0 20 16,0 0-16,0 22 0,-21-22 0,21 22 16,-21-1-16,-1 22 0,22-22 15,0 1-15,-21 20 0,0-20 0,21 21 16,-21-22-16,0 1 0,21-1 16,0-21-16,0 1 0,-21-1 0,21-21 15,-22 0-15,22 1 0,0-1 16,0 0-16,0-42 31,22 0-31,-1-22 0,-21 22 16,21-21-16,0-1 0,0-20 0,-21-1 15,21 1-15,1-1 0,-1 1 16,0-1-16,0 1 0,0-1 0,0 1 16,-21-22-16,22 22 0,-22-1 15,21 1-15,-21 20 0,0 1 0,0 0 16,0-1-16,0 22 0,0 0 15,0 0-15,0 0 16,-21 21 47,-1 0-48,1 0 16,0 0-15,0 0-16,21-21 16,-21-1-16,0 1 15,-1 21-15,22-21 16,-21 0 0,0 21-1,42 0 32,22 0-47,-22 0 16,21 0-16,0 0 0,1 0 0,-1 0 15,22 0-15,-22 0 0,21 0 16,-20 0-16,20 0 0,1 0 16,-1 0-16,1 0 0,105 0 0,-84 0 15,21 0-15,-22 0 0,1-21 16,0 21-16,-1 0 0,-20 0 0,-1 0 15,1 0-15,-1 0 0,1 0 16,-22 0-16,0 0 0,1 0 0,-1 0 16,0-21-16,-20 21 15,-1 0-15,0 0 0,0 0 0,0 0 16,0 0-16,1 0 31,-1 0-15,0 0-1,0 0 1,0 0 0,0 0-1,1 0 1,-1 0 15,-21 21-31,21 0 31,-21 0 1,21-21-32,-21 21 15,0 0 1,21-21-16,-21 22 0,0-1 0,0 0 16,0 21-16,0-21 0,0 22 15,0-1-15,0 0 0,0 1 0,0-1 16,0 0-16,0 1 0,-21-1 15,0 0-15,21 1 0,-21-1 16,0 0-16,21 1 0,-22-1 0,22 0 16,-21-20-16,21 20 0,0 0 15,-21 1-15,21-22 0,-21 21 0,21 0 16,0-20-16,0 41 0,0-42 16,0 0-16,0 1 0,0-1 15,0 0-15,0 0 0,0 0 16,-21-21 62,21 21-62,0-42 46,0 0-46,0 0-16,0 0 0,0 0 15,21-1-15,0-20 0,-21 21 0,21-21 16,0-1-16,-21-20 0,22 20 16,-22 1-16,21-21 0,-21 20 15,21-20-15,-21 20 0,21 1 16,-21-21-16,21 20 0,-21 1 0,0 0 15,0-1-15,0 22 0,0-21 16,0 21-16,0-1 0,0 1 16,-21 21-16,0 0 15,21 21-15,-21 1 0,21-1 16,-21 21-16,21-21 0,0 22 16,0 41-16,-22-63 0,22 22 15,0-1-15,-21 0 0,21 1 0,0-1 16,-21 0-16,21 1 0,0-1 15,0 0-15,-21 1 0,21-1 16,-21-21-16,21 22 0,0-22 0,0 21 16,0-21-16,0 0 0,0 1 15,0-1-15,0 0 0,0 0 16,0 0-16,0 0 16,0 1 62,-21-22-31,-1 0-47,22 21 15,-21-21-15,0 0 16,0 0-1,0 21-15,0-21 16,-1 0-16,1 0 0,0 0 16,0 21-16,0-21 0,0 0 15,-22 0-15,22 0 0,-21 0 0,-1 0 16,1 0-16,0 0 0,-1 0 16,-20 0-16,-1 0 0,-20 0 15,-1 21-15,22-21 0,-86 0 16,65 0-16,20 0 0,22 0 15,-22 0-15,22 0 0,0 0 0,-1 0 16,1 0-16,21 0 0,-21 0 0,20 0 16,-20 0-16,21 0 0,0 21 15,0-21-15,-1 0 0,1 0 0,0 0 16,0 0-16,0 0 16,0 0-16,-1 0 31,1 0-16,0 0-15,0 0 16,0 0-16,0 0 0,-1 0 16,1 0-16,0 0 0,-21 0 0,21 0 15,-22 0-15,-20 0 0,42 0 16,-1 0-16,1 0 0,0 0 16,21 22 202,-21-22-202,21 21 0</inkml:trace>
  <inkml:trace contextRef="#ctx0" brushRef="#br1" timeOffset="32323.93">5673 3027 0,'0'-21'16,"0"0"-16,0-1 16,-22 22-1,1 0-15,0 0 16,0 0-16,0 22 16,0-22-16,-1 21 0,1 0 0,0 0 15,0 0-15,0 0 0,0 1 16,-1-1-16,1 21 0,0-21 15,0 22-15,0-1 0,21-21 0,0 43 16,0-22-16,0 0 16,0-21-16,0 1 0,21-1 15,-21 0-15,21 0 0,0 0 0,0-21 16,22 21-16,-22-21 0,0 0 16,21 0-16,-20 0 0,20 0 0,0 0 15,-21 0-15,22 0 0,-22-21 16,21 21-16,-21-21 0,22 0 0,-22 0 15,21 0-15,-21-1 0,1-20 0,20 21 16,-21 0-16,-21-22 0,21 1 16,-21 0-16,21 21 0,-21-22 0,0 1 15,0 0-15,0 20 0,0-20 16,-21 21-16,0-21 0,0 20 16,-21 1-16,20 0 0,1 0 0,0 21 15,-21-21-15,21 21 0,-22 0 16,22 0-16,-21 0 0,21 0 0,-22 0 15,22 21-15,-21 0 0,21 0 16,-22 0-16,22 1 0,-21-1 0,21 21 16,-1-21-16,1 22 0,0-22 0,21 21 15,0 0-15,0 1 0,0-22 16,0 21-16,0 1 0,0-22 0,0 21 16,0-21-16,21 0 0,22 22 15,-22-22-15,0-21 16,0 21-16,0-21 0,22 0 0,-22 0 15,21 0-15,-21 0 0,22 0 16,-22 0-16,21 0 0,-21-21 0,22 21 16,-1-21-16,-21 0 0,0-1 15,22 1-15,-22 0 0,0-21 0,0 21 16,0-1-16,-21-20 0,0 0 0,0 21 16,0-22-16,0 1 0,0 21 15,0 0-15,-21-22 0,-21 22 0,21 0 16,-1 0-16,-20 0 0,0-1 15,21 22-15,-22 0 0,1-21 0,0 21 16,-1 0-16,1 0 0,21 0 0,-22 21 16,1-21-16,21 22 15,0-1-15,-22 0 0,22 0 0,0 0 16,0 0-16,0 22 0,0-22 16,21 0-16,0 21 0,-22-20 0,22 20 15,-21-21-15,21 0 0,0 0 16,0 1-16,0 20 0,0-21 0,0 0 15,21 0-15,1 1 0,-1-22 16,-21 21-16</inkml:trace>
  <inkml:trace contextRef="#ctx0" brushRef="#br1" timeOffset="32839.96">5440 4487 0,'0'0'0,"0"-21"0,21 0 16,-21 0-16,0 0 16,0 0-16,0 42 46,0 0-46,0 21 0,0-21 16,0 22-16,0-22 0,0 21 16,0 1-16,-21-1 0,21 0 0,0 22 15,0-22-15,-21 0 0,-1 43 16,22-43-16,-21 1 0,21-22 16,0 21-16,0-21 0,0 1 15,0-1-15,0 0 16,-21-21 15,21-21-31,-21 21 16</inkml:trace>
  <inkml:trace contextRef="#ctx0" brushRef="#br1" timeOffset="33572.22">5376 6075 0,'0'0'0,"-21"-21"0,21 0 0,-21-1 16,0 1-16,21 0 0,-21 0 16,21 0-16,0 0 0,0-1 0,0-20 15,0 21-15,0-21 16,21 20-16,0 1 0,21-21 15,-21 21-15,1 0 0,-1-1 0,0 22 16,21 0-16,-21 0 0,1 0 16,-1 22-16,0-1 0,0 21 0,0-21 15,0 22-15,-21-1 0,0 0 16,0 1-16,0-1 0,-21 0 0,0 22 16,-21-22-16,21 0 0,-22 1 0,1-1 15,0 22-15,-1-22 0,1 0 16,0 1-16,-1-1 0,1 0 0,21-21 15,-22 22-15,22-43 0,21 21 0,-21 0 16,0-21-16,0-21 16,21 0-16,0 0 15,0-22-15,0 22 0,0-21 16,0 21-16,21-22 0,0 22 16,0 0-16,-21-21 0,21 42 0,1-22 15,-1 1-15,0 21 16,0 0-16,0 0 0,-21 21 15,21 1-15,1-1 0,-1 0 0,-21 0 16,21 0-16,0 0 0,-21 22 16,21-22-16,-21 0 0,21-21 0,1 21 15,-22 0-15,21-21 0,0 0 16,0 22-16,0-22 16,0 0-16,-21-22 15,22 1-15,-1 21 16,0-21-16,-21 0 15,21 21-15,0 0 16</inkml:trace>
  <inkml:trace contextRef="#ctx0" brushRef="#br1" timeOffset="34236.01">5440 7218 0,'0'0'0,"-21"0"0,-1 0 0,1 0 16,0-21-16,21 0 16,0-1-16,0 1 15,21 0-15,0 21 0,1-21 16,-1 21-16,0 0 0,0 0 0,21 0 15,-20 0-15,-1 0 0,21 0 16,-21 0-16,0 0 0,1 0 0,-1 0 16,0 42-16,-21-21 0,0 1 15,0-1-15,0 0 0,0 21 16,0-21-16,-21 22 0,-22-22 16,22 21-16,-21 1 0,0-1 0,-1 0 15,1-21-15,0 22 0,-1-22 0,1 21 16,21-21-16,-22 1 0,22-22 15,0 21-15,0-21 0,0 0 16,21-21 0,21 21-1,0-22-15,0 22 16,0 0-16,1 0 0,-1 0 16,21 0-16,-21 0 0,0 0 0,1 0 15,20 0-15,-21 0 0,43 22 16,-43-22-16,0 21 15,0 0-15,0 0 0,0 0 0,1 0 16,-22 1-16,21-1 0,-21 0 0,0 21 16,0-21-16,-21 1 0,-1 20 15,1-21-15,0 21 0,-21-20 0,-1 20 16,1-21-16,0 0 0,-1 0 0,1 1 16,0-1-16,21-21 0,-22 0 15,1 21-15,0-21 0,20 0 0,1 0 16,0 0-16,0 0 0,0 0 15,0-21-15,21 0 0,0-1 16,0 1-16,0 0 0,0 0 16,0 0-16,0 0 0,0-1 15,0 1-15,0 0 0,21-21 0</inkml:trace>
  <inkml:trace contextRef="#ctx0" brushRef="#br1" timeOffset="35427.61">8064 1249 0,'0'0'0,"0"-21"0,0 0 16,0-1-16,0 1 16,0 0-1,-21 21 1,0 0-1,0 0-15,-21 21 0,20 0 0,1 1 16,-21-1-16,21 21 0,-22 0 16,22-20-16,0 20 0,0 21 0,0-20 15,0 20-15,21-20 0,-22 20 16,22 1-16,0 20 0,0-20 16,22-43-16,-1 21 0,21 1 15,-21-22-15,64 21 16,-43-42-16,1 0 0,-1 21 0,0-21 15,1 0-15,41-21 16,-41 21-16,-1-21 0,0 0 0,1-22 16,-22 22-16,21-21 0,22-22 15,-22 22-15,-21 0 0,0-22 16,-21 22-16,0 0 0,0-43 16,-21 43-16,0-1 0,0 1 15,-22 0-15,22 20 0,-21-20 16,-43 0-16,43 21 0,0 21 15,-1 0-15,1 0 0,0 0 16,20 21-16,-20 0 0,0 21 0,21-21 16,-1 22-16,1-22 0,0 21 15,0 1-15,21-1 0,0 0 0,0 1 16,0-1-16,0 0 0,0 1 16,0-22-16,21 21 0,0-21 15,0 0-15,1 1 0,20-1 0,0-21 16,1 0-16,-1 0 0,21 0 15</inkml:trace>
  <inkml:trace contextRef="#ctx0" brushRef="#br1" timeOffset="35787.26">10393 1185 0,'0'0'0,"0"-21"0,0 0 16,0 42 0,-21-21-1,21 21-15,-22 22 0,22-22 16,0 21-16,-21-21 0,21 22 0,-21-1 15,0-21-15,21 22 0,0-1 16,-21 0-16,21 1 0,-21-1 0,21-21 16,-22 21-16,22-20 0,0 20 15,0-21-15,0 0 0,0 0 16,0 1-16,22-22 31,-22-22-31,21 1 0,21 0 16</inkml:trace>
  <inkml:trace contextRef="#ctx0" brushRef="#br1" timeOffset="36692.83">12298 1461 0,'-21'0'0,"42"0"0,-64 0 15,22 0-15,21-22 31,0 1-15,0 0-16,21 0 16,1 21-16,-1-21 15,0 21-15,0 0 0,0 0 16,0-21-16,1 21 0,-1 0 16,0 0-16,0 0 0,0 21 15,0-21-15,-21 21 0,0 0 16,0 0-16,0 22 0,0-22 15,0 21-15,-21-21 0,0 22 0,-21-1 16,21 0-16,-22 1 0,1-1 16,21-21-16,-22 21 0,1-20 15,21-1-15,0 0 0,-22 0 0,22 0 0,0 0 16,0-21 0,0 0-1,21-21 1,0 0-16,0 0 0,21 0 15,0-22-15,0 22 0,0 0 0,1 0 16,-1 0-16,0 0 16,0 21-16,0 0 0,0 0 0,1 0 15,20 21-15,-21 0 0,0-21 16,0 21-16,1 0 0,-1 0 0,0 1 16,0-1-16,0 0 0,0 0 15,1 0-15,-1-21 0,0 21 16,21-21-16,-21 0 0,1 0 15,-1 0-15,21 0 0,-21 0 16,0-21-16,1 21 0,-22-21 16,21 0-16,-21 0 0,0 0 15,0-1-15,0 1 0,0 0 16,0 0-16,0 0 0,0 0 16,21 21 15,0 0-31,0 0 15,22 0-15,-22 0 0,21-22 16</inkml:trace>
  <inkml:trace contextRef="#ctx0" brushRef="#br1" timeOffset="37439.89">14838 1355 0,'0'0'0,"0"-21"31,0-1-16,0 1 1,21 21 0,0 0-16,0 0 0,0 0 15,1-21-15,-1 21 0,0 0 0,0 0 16,0 0-16,0 0 0,1 0 0,-1 21 16,0-21-16,-21 21 0,0 22 15,0-22-15,0 0 0,-21 0 16,-22 0-16,22 1 0,-21-1 15,0 0-15,-1 0 0,1 0 16,0 0-16,-1 1 0,22-22 0,-21 21 16,21 0-16,-1-21 0,1 0 15,0 0-15,21 21 0,0-42 32,21 21-32,0-21 15,1 21-15,20-21 0,-21 21 16,0-22-16,22 22 0,-22 0 0,21 0 15,-21 0-15,22 0 0,-22 0 16,21 0-16,-21 0 0,22 22 0,-22-22 16,0 21-16,21 0 0,-42 0 15,21 64 1,-21-64-16,0 0 0,-21 0 16,0 0-16,0 1 0,0-1 15,-22 0-15,1-21 0,0 21 0,-22-21 16,22 0-16,0 21 0,-1-21 0,1 0 15,0 0-15,-1 0 0,1 0 16,0 0-16,20 0 0,-20 0 0,21 0 16,0 0-16,0 0 0,-1-21 15,1 21-15,21-21 16,-21 21-16,21-21 31,21 21-15,0 0-16,22-21 0,-1 21 0,0-22 15,1 22-15,20-21 0</inkml:trace>
  <inkml:trace contextRef="#ctx0" brushRef="#br1" timeOffset="38415.36">17103 1418 0,'0'0'15,"0"-42"1,0 21-16,0 0 16,0-1-16,0 1 15,0 0-15,0 0 16,0 0-16,0 42 47,0 0-47,-22 0 0,1 22 0,21-22 15,-21 21-15,0 0 0,0 1 0,0-1 16,-1 0-16,1-20 0,0 20 16,0 0-16,0-21 0,0 22 0,21-22 15,0 0-15,-22-21 0,22 21 16,-21-21-16,21 21 0,0-42 31,0 0-31,21 0 16,-21 0-16,22 21 0,-1-21 15,0-1-15,0 1 0,0 0 0,0 21 16,1-21-16,-1 21 0,0 0 16,0 0-16,21 0 0,-20 0 0,20 0 15,-21-21-15,21 21 16,-20 0-16,20 0 0,-21 0 0,0-21 15,22 21-15,-43-22 0,21 1 16,0 0-16,-21 0 0,0 0 16,0 0-16,0-1 0,0 1 0,0 0 15,0 0-15,0 0 0,-21 21 16,0 0-16,-1 0 16,1 21-16,21 0 0,-21 21 15,0-20-15,0 20 0,0 0 0,21 1 16,-22 62-16,1-62 0,0-1 15,21 0-15,0-20 0,0 20 16,-21-21-16,21 21 0,0-20 0,-21-1 16,21 0-16,0 0 0,0 0 15</inkml:trace>
  <inkml:trace contextRef="#ctx0" brushRef="#br1" timeOffset="44659.91">3598 10329 0,'0'0'16,"-21"-42"-1,21 21-15,0 0 16,0 0-16,0-1 0,0 1 16,0 0-16,0 0 15,0 0-15,0 0 16,0-1-16,0 1 16,0 0-1,0 42 16,0 0-31,0 1 16,0-1-16,-21 0 0,21 0 0,-21 0 16,21 0-16,-21 22 0,21-22 15,0 21-15,0 1 0,-22 20 0,22-21 16,-21 22-16,21-22 0,0 22 16,0-1-16,0 1 0,0-22 15,0 22-15,0-1 0,-21-21 0,21 43 16,0-21-16,0-1 0,0 1 0,0 20 15,0-20-15,0-1 0,0 22 16,0-22-16,0 22 0,-21-21 0,21 20 16,0 1-16,0 0 0,-21 20 15,21-20-15,-21 0 0,-1-1 0,22 1 16,0 0-16,-21-1 0,21 1 0,-21 21 16,21-21-16,-21-1 0,21 1 15,0 0-15,0-1 0,-21-20 16,0 20-16,-1-20 0,22 21 0,0-22 15,-21 1-15,0-1 0,21 1 16,-21-22-16,21 0 0,0 1 0,-21-1 16,21-21-16,0 0 0,-21-21 15,21-21 1,0 0-16,0 0 0,0-22 0,0 1 16,0-21-16,0-1 0,0 1 15,0-22-15,0 21 0,0-20 0</inkml:trace>
  <inkml:trace contextRef="#ctx0" brushRef="#br1" timeOffset="46650.9">3704 10012 0,'-21'0'0,"0"0"0,0 0 15,21-21-15,-22 21 0,1 0 31,0 0-15,21 21 0,0 0-16,0 0 15,21-21-15,0 0 16,1 0-16,-1 0 0,0 21 16,21-21-16,1 0 0,-1 0 0,0 0 15,1 22-15,62-22 0,-41 0 16,-1 0-16,22 21 0,0-21 15,21 0-15,21 0 0,-22 0 16,22 0-16,0 0 0,22 0 0,-1 0 16,21 0-16,0 0 0,1 0 15,-1 0-15,22 0 0,-1 0 0,1 0 16,20 0-16,-20 0 0,-1 0 0,22 0 16,0 0-16,-1 0 0,213 0 15,-213 0-15,1 0 0,21-21 16,-22 21-16,22-22 0,-21 22 0,21 0 15,0-21-15,-1 21 0,1 0 16,0-21-16,0 21 0,-21 0 0,20-21 16,1 0-16,-21 21 0,0 0 0,20 0 15,-20-21-15,0 21 0,21 0 16,-22 0-16,1-22 0,0 22 16,-1 0-16,191 0 0,-190-21 15,-21 21-15,-1 0 0,1 0 16,-1 0-16,1 0 0,-22 0 0,21 0 15,-20-21-15,20 21 0,-20 0 0,20 0 16,-42 0-16,22 0 0,-22 0 16,21-21-16,-21 21 0,170 0 15,-170 0-15,-21 0 0,21-21 16,-21 21-16,21-21 0,-21 21 0,21 0 16,-21 0-16,0-22 0,-21 22 0,0 0 15,0 0-15,0-21 0,-22 21 16,1 0-16,0 0 0,-1-21 15,1 21-15,-21 0 0,-1 0 0,1 0 16,-1 0-16,-21-21 0,1 21 16,-1 0-16,-21 0 0,0 0 15,1 0-15,-22 21 32,0 0-32,-22 0 0,22 1 15,-21-1-15,21 0 0,0 0 0,-21 21 16,21-20-16,-21-1 0,0 21 15,21 0-15,-21-20 0,-1 20 16,22 0-16,-21 1 0,0 20 0,0-21 16,0 22-16,21-1 0,-21 1 0,-1 21 15,1-22-15,0 1 0,21-1 16,0 22-16,-21-22 0,0 22 0,21 0 16,-21-1-16,21 1 0,0 0 15,0-1-15,-22 1 0,22 0 0,0-1 16,0 1-16,0 0 0,-21 20 0,21-20 15,0 0-15,0-1 0,0 1 16,-21-21-16,0 20 0,21-20 0,-21-1 16,0 22-16,21-22 0,-22 1 0,1-1 15,0 1-15,21-22 0,-21 22 16,0-22-16,0 0 0,21 1 0,-22-1 16,1 0-16,21-20 0,-21 20 15,0-21-15,0 21 0,21-20 0,-21-1 16,-1 21-16,22-21 0,-21 0 15,0 22-15,0-22 0,21 0 0,-21 0 16,0 0-16,-1 1 0,1-1 0,0 0 16,0 0-16,0 0 0,0 0 15,-1-21-15,1 22 0,-42-22 16,42 21-16,-22-21 0,1 0 0,0 0 16,-1 0-16,-20 21 0,20-21 15,-20 0-15,-1 0 0,1 0 0,-22 0 16,22 0-16,-22 0 0,0 0 15,1 0-15,-22 0 0,0 0 16,-21 0-16,21 0 0,-21 0 0,0 0 16,-21 0-16,0 0 0,-21 0 0,20 0 15,-20-21-15,-21 21 0,20 0 16,-20 0-16,-22-21 0,0 21 0,22 0 16,-22-22-16,-21 1 0,22 21 0,-22 0 15,0 0-15,0-21 0,0 21 16,-21 0-16,22-21 0,-22 21 15,21 0-15,-21 0 0,0 0 0,0 0 0,0-21 16,0 21-16,-21 0 0,21 0 0,0 0 16,-22 0-16,22 0 15,0 0-15,-21 0 0,21 0 0,0 0 16,21 0-16,-21 0 0,22 0 0,-1 0 16,21 0-16,-21 0 0,22 0 15,-1 0-15,0 0 0,1 0 0,20 0 16,22 21-16,-22-21 0,22 0 0,-22 0 15,43 21-15,-21-21 0,21 21 16,21-21-16,-21 0 0,21 21 0,0-21 16,21 0-16,0 0 0,0 22 15,21-22-15,1 0 0,20 0 0,1 0 16,-22 0-16,43 0 0,21 0 16,-1 0-16,1 0 15,0 0 1,0 0-1,21 21-15,0 0 16,-21-21 0,0 21-16,-1-21 0,1 21 0,0-21 15,-21 21-15,-1-21 0,1 22 16,0-22-16,-22 21 0,1-21 0,-1 21 16,1-21-16,-22 0 0,22 21 15,-1-21-15,1 0 0,-1 0 0,22 0 16,-1 0-16,1 0 0,21 0 15,-21 0-15,20 0 16,1 0-16,0 0 16,21-21-1,0 0 17,21 0-32,0 21 0,1-22 0,-1 1 15,21 0-15</inkml:trace>
  <inkml:trace contextRef="#ctx0" brushRef="#br1" timeOffset="47595.63">3641 11007 0,'0'21'0,"0"0"16,0 0-16,0 0 15,0 1-15,-22-22 16,22 21-16,0 0 0,0 0 15,0 0-15,0 0 0,0 1 16,22-1-16,-1-21 0,0 21 16,0-21-16,0 21 0,22-21 15,-22 0-15,21 21 0,-21-21 0,22 0 16,-1 21-16,21-21 0,-20 0 0,20 0 16,1 0-16,20 0 0,1 0 15,21 0-15,21-21 0,0 21 0,0-21 16,21 0-16,21 21 0,1-21 15,-1 0-15,22-1 0,20 1 0,-20 0 16,20 21-16,22-21 0,-21 0 16,0 0-16,20 21 0,234-43 15,-233 43-15,0-21 0,0 0 16,-1 21-16,22-21 0,-21 21 0,21-21 16,-21-1-16,21 22 0,0-21 0,0 21 15,21-21-15,-21 21 0,0 0 16,21-21-16,-21 21 0,0 0 0,0 0 15,0 0-15,0-21 0,0 21 0,0 0 16,-21 0-16,0 0 0,0 0 16,-21 0-16,20 0 0,-20 0 0,0 0 15,21 0-15,-22 0 0,-20 0 0,20 0 16,192 0-16,-192 0 16,-20 0-16,-22 0 0,0 0 0,1 0 15,-1 0-15,0 0 0,-20 0 16,-22 0-16,21 0 0,-42 0 0,21 0 15,0 0-15,-22-21 0,22 21 16,-21 0-16,0 0 0,0 0 0,0 0 16,-22 0-16,1 0 0,0 0 15,-22 0-15,-20 0 0,20 0 16,-21 0-16,1 0 0,-22 0 0,0 0 0,0 0 16,22-22-16,-22 22 15,0 0-15,0 0 0,0 0 0,0-21 16,-42 21 31,-21 0-47,0-21 0,-1 21 0</inkml:trace>
  <inkml:trace contextRef="#ctx0" brushRef="#br1" timeOffset="48293.12">8382 10181 0,'0'0'16,"0"-21"-16,0 0 0,0 0 16,0 0-1,0-1 1,-21 22 15,21 22-31,-21-1 16,21 21-16,-22-21 0,22 22 0,0 20 15,0 1-15,0-1 0,-21 22 16,21-1-16,-21-20 0,21 42 0,-21-22 16,0 22-16,0 0 0,-1 0 0,1 21 15,0-21-15,-21 21 0,21 0 0,-22 0 16,-20 127-1,20-127-15,1 0 0,21 0 0,-21 0 16,20 0-16,1-21 0,0-1 0,0 1 16,21-21-16,0 0 0,0-1 15,0-20-15,0-22 0,0 22 0,0-1 16,0-21-16,0-20 0,0-44 31,0 1-31,0 0 0,21-21 16,0-1-16</inkml:trace>
  <inkml:trace contextRef="#ctx0" brushRef="#br1" timeOffset="49008.88">14351 10351 0,'0'-22'0,"0"44"0,21-44 0,-21 1 0,0 0 16,21 21-16,0-21 0,-21 0 16,0 0-16,22-1 15,-22 1-15,0 0 0,0 0 16,0 0-16,0 0 0,0-1 16,-22 22-1,1 0 1,0 0-16,0 22 0,21 20 15,-21-21-15,0 43 0,-1-22 16,1 21-16,0 22 0,21 0 0,-21-1 16,0 22-16,0-21 0,-1 21 0,1 21 15,0 0-15,0 0 0,-21-21 16,20 21-16,-20 21 0,21-21 16,-21 21-16,-1-21 0,22 21 0,-21 0 15,-1-21-15,1 21 0,0-21 0,21 0 16,-22 0-16,22-21 0,-21 0 15,21-21-15,-1-1 0,1 1 0,0-21 16,21-22-16,0 0 0,0 1 16,-21-43-16,21-22 15,0 1-15,0 0 0,-21-64 16,0 22-16,-1 21 0,1-22 0,0-21 16</inkml:trace>
  <inkml:trace contextRef="#ctx0" brushRef="#br1" timeOffset="49862.9">5757 10224 0,'0'0'0,"-21"21"0,21 0 0,-21 0 16,0 0-16,21 0 0,0 1 15,0-1-15,0 0 0,0 0 16,-21 21-16,21-20 0,0-1 16,0 0-16,0 0 0,0 0 15,0 0-15,0 1 0,0 20 0,0-21 16,0 0-16,0 0 0,0 22 0,21-22 16,-21 0-16,0 0 0,0 0 15,21 1-15,0-1 0,0 0 0,-21 0 16,21-21-16,1 21 0,-1-21 0,0 0 15,0 0-15,0 0 16,0 0-16,1 0 0,-1 0 0,0 0 16,0 0-16,0 0 0,22-42 15,-22 21-15,0 0 0,21-1 16,-21 1-16,1-21 0,-1 0 0,0 20 16,0-20-16,-21 0 0,0-22 0,21 22 15,-21 0-15,0-1 0,0 1 16,0 21-16,0-22 0,0 22 0,0 0 15,0 0-15</inkml:trace>
  <inkml:trace contextRef="#ctx0" brushRef="#br1" timeOffset="50107.9">6646 10266 0,'-21'0'31,"0"21"-31,21 0 0,0 0 0,-21 1 16,0 20-16,21-21 0,-22 21 16,22-20-16,0 20 0,-21-21 0,21 21 15,-21-20-15,21 20 0,-21-21 0,21 21 16,0-20-16,-21-1 15,21 0-15,-21 0 0,21 0 16,21-21 15,0-21-31</inkml:trace>
  <inkml:trace contextRef="#ctx0" brushRef="#br1" timeOffset="50435.27">6625 10393 0,'0'0'16,"0"-21"-16,21-22 0,22 1 0,-22 21 15,0 0-15,0 21 0,0 0 16,0-21-16,1 21 0,-1 0 0,0 0 16,0 0-16,-21 21 15,0 0 1,0 0-16,0 0 0,-21-21 0,0 43 16,0-22-16,-22 0 0,1 0 0,0 0 15,-1 0-15,1 1 0,0 20 16,-1-21-16,1 0 0,21 0 0,0-21 15,-1 22-15,22-1 0,0 0 0,0 0 16,0 0-16,22 0 16,-1-21-16,0 22 0,0-22 0,0 21 15,0-21-15,1 0 0,-1 21 16,0-21-16,0 21 0,0-21 16,0 0-16,1 0 0,-1 0 0,0 0 15,0 0-15,21 0 16,-20 0-16,-22-21 0,21 21 0,0-21 15,0 0-15,0 21 0</inkml:trace>
  <inkml:trace contextRef="#ctx0" brushRef="#br1" timeOffset="50699.62">7239 10266 0,'0'0'0,"0"-21"15,0 42 16,0 0-31,0 0 0,-21 22 16,0-1-16,-1-21 0,22 21 0,-21 1 16,-21 63-16,42-64 0,0-21 15,-21 21-15,21 1 0,0-22 16,0 0-16,0 0 0,0 0 0,21 1 16,0-22-16,0 21 0,0-21 15,1 0-15,-1 0 0,0 0 16,0-21-16,0 21 15,0-22-15,22 1 0,-22 0 0,0 0 16,21 0-16,1-22 0</inkml:trace>
  <inkml:trace contextRef="#ctx0" brushRef="#br1" timeOffset="51311.77">9334 10160 0,'0'0'0,"0"-21"0,43-64 32,-43 106-1,0 1-31,0-1 0,0 0 15,0 21-15,0 1 0,0-1 16,0 0-16,0 1 0,-21-1 0,21 21 16,-22 22-16,1-43 0,21 1 15,0-1-15,0 0 0,0-20 16,0-1-16,0 0 0,0 0 0,0 0 16,21-21-16,1 0 0,-1 0 15,0 0-15,0 0 0,0-21 16,0 0-16,1 0 0,20 0 0,-21-1 15,21-20-15,-20 0 0,-1-1 16,21 1-16,-21 0 0,22-1 16,-22-20-16,0 21 0,0-1 0,0 22 15,0-21-15,-21 21 0,0-1 0,0 1 16,-21 42 15,0 1-15,21-1-16,0 0 0,0 0 15</inkml:trace>
  <inkml:trace contextRef="#ctx0" brushRef="#br1" timeOffset="51687.9">10075 10435 0,'0'0'0,"21"0"0,1 0 16,-1 0-16,0 0 0,0 0 0,0-21 15,0 0-15,1 21 0,-1-21 16,0 0-16,0 21 0,0-22 0,-21 1 15,21 21-15,-42 0 32,-21 0-32,21 21 0,0 1 0,-22-1 15,22 0-15,-21 0 0,-22 21 16,43-20-16,21-1 0,0 0 16,0 0-16,0 0 0,0 0 0,0 1 15,21-1-15,0-21 0,1 21 0,20 0 16,-21-21-16,0 21 15,22-21-15,-22 21 0,0-21 0,0 0 16,-21 22-16,0-1 0,0 0 16,-21-21-16,0 0 15,-22 0-15,1 21 0,0-21 16,-1 0-16,-20 0 0,21 0 0,-1 0 16,22 0-16,-21 0 0,21 0 0,-1 0 15,22-21-15,0 0 16,43 0-16,-22 21 0,21-22 15,1 1-15,-1 21 0</inkml:trace>
  <inkml:trace contextRef="#ctx0" brushRef="#br1" timeOffset="52008.9">10604 10541 0,'0'-21'31,"0"0"-31,22 0 15,-1 21-15,0-22 0,0 1 16,0 0-16,0 0 16,1 21-16,-22-21 0,21 21 15,-21-21-15,-21 21 32,-1 21-32,1-21 0,0 21 0,0 0 15,0 0-15,0 0 0,-1 22 0,1-22 16,0 0-16,0 0 0,0 0 15,21 1-15,0 41 16,0-42-16,21-21 16,0 0-16,0 0 0,0 0 15,22 0-15,-22 0 0,42-21 16,-41 0-16,-1 21 0,21-21 0,-21 0 16</inkml:trace>
  <inkml:trace contextRef="#ctx0" brushRef="#br1" timeOffset="52316.43">11049 10393 0,'0'-21'16,"0"42"-16,0-63 0,21 20 16,0 22-16,0 0 15,1 0 1,-1 22-16,-21-1 0,21 0 16,0 0-16,-21 0 0,0 0 0,0 22 15,0-22-15,0 0 0,0 0 16,0 0-16,0 1 0,0-1 0,0 0 15,0 0-15,0 0 0,-21-21 16,0 21-16,0-21 16,21-21-1,0 0-15,0 0 16,0 0-16,0 0 0,0-1 16,21 1-16,-21 0 0,21-21 0,0 21 15,-21-22-15,21 22 0,0 0 0,1 0 16,-1 0-16,0-1 0,21 1 15,-21 0-15,1 21 0,20 0 0</inkml:trace>
  <inkml:trace contextRef="#ctx0" brushRef="#br1" timeOffset="52699.79">11684 10329 0,'0'22'0,"0"-44"0,0 65 0,0-22 0,0 0 16,0 0-16,-21 0 0,21 1 15,-21-1-15,21 0 0,0 0 16,0 0-16,-22 0 0,22 1 0,-21-1 15,21 0-15,0 0 16,-21-21-16,21-21 47,0 0-47,0 0 16,0-1-16,0-20 0,0 21 0,21 0 15,0 0-15,-21-22 0,22 22 0,20-21 16,-21 21-16,0-1 15,0 22-15,1-21 0,-1 21 0,0 0 16,0 0-16,0 0 0,0 0 0,1 21 16,-1 22-16,-21-22 15,21 0-15,-21 21 0,0-20 0,0-1 16,0 0-16,0 0 0,0 0 0,0 0 16,0 1-16,0-1 0,-21 0 15,0 0-15,42-21 31,0 0-15,0-21-16</inkml:trace>
  <inkml:trace contextRef="#ctx0" brushRef="#br1" timeOffset="53879.14">12573 10414 0,'0'0'16,"0"-21"-16,0 0 0,0 0 15,0-1-15,0 1 0,-21 0 0,0 0 16,-1 21-16,1 0 0,0 0 16,-21 0-16,21 0 0,-22 21 0,22-21 15,-21 42-15,-1-20 0,22-1 16,-21 21-16,21 0 0,0 1 0,-22-22 16,43 21-16,0-21 0,0 22 15,0-22-15,0 0 0,0 0 16,0 0-16,21-21 0,1 22 0,-1-22 15,0 0-15,21 0 0,-21 0 0,22 0 16,-22 0-16,0-22 0,21 1 16,-20 21-16,20-21 0,-21 0 0,0-21 15,0 20-15,22 1 0,-22-42 16,0 42-16,-21-22 0,21 22 16,-21 0-16,0-21 0,0 20 15,0 44 1,0-1-1,-21 0-15,21 0 0,0 0 16,-21 22-16,21-22 0,0 0 0,0 0 16,0 21-16,0-20 0,0-1 0,21 0 15,0-21-15,0 0 16,-21 21-16,22-21 0,-1 0 0,0 0 16,0 0-16,21-21 0,-20 0 15,-1 0-15,0 21 0,0-22 0,0 1 16,-21-21-16,0 21 0,21 0 15,-21-22-15,22 22 0,-22 0 0,0 0 16,0 0-16,-22 42 31,1 0-31,21 0 16,0 0-16,-21 0 0,0 1 0,21-1 16,-21 21-16,21-21 0,0 0 15,0 1-15,0-1 0,-21 0 0,21 0 16,21-42 31,0 0-47,-21 0 0,21-1 15,0 1-15,-21 0 0,21-21 0,1 21 16,-22-1-16,21 1 16,0 0-16,-21 0 0,0 0 0,21 0 15,0 21-15,-21 21 31,0 0-31,0 0 0,0 0 0,0 0 16,0 1-16,0-1 0,0 0 0,0 0 16,0 0-16,0 0 0,0 1 15,21-1-15,-21 0 0,22-21 16,-1 0-16,0 0 0,0 0 0,0 0 16,0 0-16,1 0 0,-1 0 15,0-21-15,0 0 0,21 21 16,-20-22-16,-1 1 0,0 0 0,21 0 15,-21 0-15,1 0 0,-1-1 0,0 1 16,0 0-16,0 0 0,0 0 16,-21 42-1,0 0 1,-21 0-16,21 0 0,0 1 16,-21-1-16,0 0 0,21 0 0,0 0 15,0 0-15,0 1 0,0-1 0,0 0 16,0 0-16,21-21 15,-21 21-15,21-21 0,0 0 16,1 0-16,-1 0 0,42 0 16,-42-21-16,1 0 0,-1 21 0,-21-21 15,21 0-15,0-1 0,0 1 16,0 0-16,-21 0 0,0-21 0,22 20 16,-22 1-16,0 0 0,0 0 15,-22 21-15,1 21 16,0 0-16,0 0 0,0 1 15,21-1-15,-21 0 0,21 0 0,-22 21 16,22-20-16,-21-1 16,21 21-16,0-21 0,0 0 15,21-21-15,1 0 16,-1 0-16,0 0 0,21 0 16</inkml:trace>
  <inkml:trace contextRef="#ctx0" brushRef="#br1" timeOffset="54314.97">15198 10139 0,'0'0'0,"-22"0"0,1-21 16,0 21-16,0 0 0,0 21 15,0 0-15,-1 0 0,22 0 16,-21 22-16,0-1 0,0 0 16,21 1-16,-21 20 0,0-20 15,-1-1-15,1 21 0,21-20 0,-21-1 16,0 0-16,0-20 0,21 20 16,-21-21-16,21 0 0,-22 0 0,22 1 15,0-1-15,0-42 31,0-1-31,0 1 0</inkml:trace>
  <inkml:trace contextRef="#ctx0" brushRef="#br1" timeOffset="54575.3">14795 10393 0,'0'0'0,"22"-169"32,20 126-32,-21 22 15,0 0-15,22 0 0,-1 0 16,0-1-16,1 22 0,20 0 0,-21 0 15,22 0-15,-1 0 0,-20 0 0,-1 22 16,0-22-16,1 21 0,-22 21 16,-21-21-16,0 0 0,-21 43 15,-22-43-15,1 21 0,-64 1 16,64-1-16,-22-21 0,1 0 16,21 1-16,-1-1 0,-20 0 15,42 0-15,-1-21 0,44 0 31,-1 0-31,21 0 0,-21-21 16,22 21-16</inkml:trace>
  <inkml:trace contextRef="#ctx0" brushRef="#br1" timeOffset="55047.85">15833 10435 0,'0'0'15,"21"0"-15,0-21 0,0 21 0,-21-21 16,0 0-16,0 0 15,0-1-15,0 1 0,-21 0 16,21 0-16,-21 21 0,0-21 16,-1 21-16,1 0 0,0 0 15,0 0-15,0 0 0,0 0 0,-1 21 16,1 0-16,-21 0 0,21 22 16,0-22-16,-1 21 0,-20 0 0,0 22 15,21-22-15,21-21 0,0 22 16,0-22-16,0 0 0,0 0 15,0 0-15,21-21 0,0 0 0,0 0 16,0 0-16,0 0 0,1 0 0,41-21 16,-42 21-16,0-21 15,22 0-15,-22 0 0,0-22 0,0 22 16,0-21-16,1 21 0,-1-22 16,0 22-16,-21-21 0,0 21 15,0-22-15,0 22 0,21 21 0,-21-21 16,0 42-1,0 0 1,-21 1-16,21 20 0,0-21 0,0 21 16,0-20-16,-21 20 0,21-21 0,0 21 15,0-20-15,0-1 0,0 0 16,0 0-16,0 0 0,21-21 0,0 21 16,0-21-16,0 0 0,1 0 15,20 0-15,-21-21 0,21 0 16,1 21-16,-22-21 0</inkml:trace>
  <inkml:trace contextRef="#ctx0" brushRef="#br1" timeOffset="55379.87">16616 10329 0,'21'-21'15,"-42"42"-15,63-63 0,-42 21 0,0 0 0,0 0 16,-21 21-16,0 0 0,-22 0 16,22 0-16,-21 0 0,0 0 15,20 21-15,-20 0 0,21-21 0,0 21 16,0 0-16,21 0 15,0 1-15,0-1 0,21 0 16,0 0-16,0-21 0,21 21 16,-20-21-16,-1 21 0,21 1 15,-21-22-15,0 21 0,1-21 0,-1 21 16,0-21-16,-21 21 0,21 0 0,-21 0 16,-21 1-1,0-22-15,0 0 0,-22 0 16,22 0-16,-21 0 0,-1 0 0,1 0 15,0 0-15,21 0 0,-22 0 0,22 0 16,0 0-16,0 0 0,0 0 16,21-22-16,0 1 0,21 0 15,0 0-15,21 21 0,1-21 16,-1 0-16,0-1 0</inkml:trace>
  <inkml:trace contextRef="#ctx0" brushRef="#br1" timeOffset="55719.5">17208 10245 0,'0'0'16,"-63"-21"-1,42 21-15,-22 0 0,22 0 16,-21 0-16,21 0 0,-22 0 16,22 0-16,0 21 0,0 0 0,0-21 15,0 21-15,21 0 0,0 0 16,0 1-16,0-1 15,21 0-15,-21 0 0,21 0 0,0 0 16,0 1-16,0-1 0,1-21 0,-1 21 16,21 21-16,-21-42 15,-21 21-15,0 1 0,0-1 16,-42-21 0,21 0-16,0 0 0,-1 0 15,-20 0-15,21 0 0,0 0 0,-22 0 16,22 0-16,0 0 0,0 0 0,0-21 15,21-1 1,21 1-16,0 0 0,0 21 16,22-21-16,-22 0 0</inkml:trace>
  <inkml:trace contextRef="#ctx0" brushRef="#br1" timeOffset="56227.32">17357 10266 0,'0'0'0,"0"21"31,0 0-31,0 0 0,-22 1 0,1-1 16,21 0-16,-21 21 0,21-21 0,-21 22 15,0-22-15,21 0 0,0 0 16,0 0-16,0 1 0,0-1 16,0 0-16,0 0 15,21-21 1,0-21-16,0 0 15,0 0-15,1-1 0,-22 1 0,21 0 16,0 0-16,0 0 0,0 0 16,0-1-16,-21 1 0,22 0 0,-22 0 15,21 21-15,0 0 0,-21 21 32,0 0-32,0 0 0,0 1 15,0-1-15,0 0 0,0 0 16,0 0-16,21 0 15,0-21-15,0 0 0,1 22 0,-1-22 16,0 0-16,0 0 0,0 0 0,0 0 16,1-22-16,-1 1 15,-21 0-15,21 21 0,-21-21 0,0 0 16,0 0-16,0-22 0,0 22 0,0-21 16,0 21-16,0-1 0,0-20 15,0 21-15,0 0 0,0 0 16,-21 21-16,0 0 15,21 21 1,0 0-16,0 0 0,0 0 16,0 0-16,21 1 15</inkml:trace>
  <inkml:trace contextRef="#ctx0" brushRef="#br1" timeOffset="56603.89">18203 10308 0,'0'0'0,"0"-21"0,0 0 16,-21 0-16,0 21 16,0 0-16,0 0 15,-1 0-15,1 0 0,0 0 0,0 21 0,0-21 16,0 21-16,21 21 0,-22-20 0,22-1 16,-21 0-16,21 21 15,-21-21-15,21 1 0,0 20 0,0-21 16,0 0-16,21 0 0,0 1 15,1-22-15,-1 0 0,0 0 16,0 0-16,0 0 0,0 0 0,1 0 16,-1 0-16,0-22 0,0 1 0,0 0 15,0 0-15,-21 0 16,22-22-16,-22 22 0,0 0 0,0 0 16,0-21-16,0 20 0,0 1 0,0 0 15,0 0-15,-22 0 0,1 0 16,0 21-16,0 0 15,0 21 1,21 0 0,0 0-16,0 0 15</inkml:trace>
  <inkml:trace contextRef="#ctx0" brushRef="#br1" timeOffset="56951.11">18351 10351 0,'-21'-22'0,"0"1"16,21 0-16,0 0 0,0 0 16,0 0-1,21 21-15,0 0 0,1-22 0,20 22 16,-21 0-16,0 0 16,0 22-16,1-1 15,-22 0-15,0 0 0,0 0 0,0 0 16,0 22-16,-22-22 0,1 0 0,21 0 15,-21 0-15,0 1 16,0-22-16,21 21 0,0-42 47,0-1-47,0 1 16,21 21-16,-21-21 0,21 0 0,0 0 15,0 0-15,-21-1 0,22 1 16,-1 21-16,0-21 0,0 0 0,0 21 15,0 0-15,1-21 0,-1 21 0,0 0 16,0 0-16,21 0 0</inkml:trace>
  <inkml:trace contextRef="#ctx0" brushRef="#br1" timeOffset="57415.2">19029 10287 0,'-21'-21'46,"-1"21"-46,1 0 0,0 0 16,0 0-16,0 0 16,0 0-16,-1 0 0,1 21 0,0-21 15,-21 42-15,42-20 0,-21-1 0,-1 0 16,1 0-16,21 21 0,0-20 16,0-1-16,0 0 0,0 0 0,0 0 15,0 0-15,21-21 0,1 0 16,-1 0-16,21 0 15,-21 0-15,0-21 0,1 0 0,-1 21 16,0-21-16,0 0 0,21 0 16,-20-1-16,-1-20 0,0 21 15,0-21-15,0 20 0,0-20 0,1 0 16,-1-1-16,0 1 0,-21 0 16,21-1-16,0 1 0,-21 21 0,0 0 15,0 0-15,0-1 0,-21 44 16,0-1-16,0 21 15,0-21-15,-1 22 0,1-22 16,0 21-16,0 0 0,21 1 0,-21-1 16,21 0-16,0 1 0,0-22 0,0 21 15,0-21-15,21 1 0,0 20 16,0-42-16,0 21 0,1 0 0,-1-21 16,42 0-16,-42 0 15,1-21-15,20 0 0,-21 21 16,21-21-16</inkml:trace>
  <inkml:trace contextRef="#ctx0" brushRef="#br0" timeOffset="64080.38">4022 12531 0,'0'0'0,"0"21"15,21-42 17,0 0-17,0 21-15,0-22 0,-21 1 0,21 0 16,22 0-16,-22 0 0,0 0 15,0-22-15,0 22 0,1-21 0,-1-1 16,0 1-16,0 21 0,-21-21 16,21-1-16,-21 22 0,0-21 15,0 21-15,-21 21 16,0 0-16,0 0 0,0 21 16,-1 0-16,1 21 0,0 1 0,0-1 15,0 0-15,0 22 0,-1-22 16,22 22-16,-21-1 0,0 1 0,0 63 15,0-43-15,0-20 0,-1 20 16,22-20-16,-21-1 0,21 1 16,0-1-16,0-20 0,0-1 0,0 0 15,0-20-15,0-1 0,0 0 0,21 0 16,1-21-16,-1 0 16,0 0-16,0 0 0,0-21 0,0 0 15,1 0-15,-1-1 0,0 1 16,0 0-16,0-21 0,0 21 0,-21-22 15,0 1-15,0 0 0,0-1 0,0-20 16,0 20-16,-21 1 0,-21 0 16,21-1-16,0 22 0,-22 0 0,1 0 15,21 0-15,-22 0 0,22 21 16,0 0-16,0 0 0,0-22 0,42 22 31,0 0-31,0 0 0,0 0 16,22 0-16,-22-21 0,21 21 15,1 0-15,-1-21 0,-21 21 0,21-21 16,1 0-16,20 21 0</inkml:trace>
  <inkml:trace contextRef="#ctx0" brushRef="#br0" timeOffset="64474.35">4784 12277 0,'0'-21'0,"-22"21"15,-20 0-15,21 0 0,-21 0 0,20 0 16,-20 21-16,21-21 0,-21 21 15,20 0-15,-20 0 0,21 0 16,0 1-16,0-1 0,-1 0 0,1 0 16,21 0-16,-21 0 0,21 1 15,0-1-15,0 0 16,21-21-16,0 0 16,22 0-16,-22 0 0,0 0 0,0 0 15,22-21-15,-22 21 0,21-21 0,-21 21 16,22-22-16,-22 1 0,0 0 15,21 0-15,-21 0 0,1 0 16,-22-1-16,0 1 0,-22 42 31,1-21-31,21 22 16,-21-1-16,0 0 0,21 0 16,0 0-16,0 0 0,-21 1 15,21-1-15,0 0 0,0 0 16,0 0-16,21-21 15,0 0-15,0 0 0,0 0 0,1 0 16,-1 0-16,21 0 0,-21 0 16,0-21-16,22 0 0,-22 21 0</inkml:trace>
  <inkml:trace contextRef="#ctx0" brushRef="#br0" timeOffset="64673.85">5165 12340 0,'0'0'0,"21"-21"0,-21 0 15,0 0-15,-21 21 16,-1 0-1,1 0-15,0 0 0,0 21 0,0 0 16,0 0-16,-1 0 0,1 1 0,0-1 16,21 0-16,0 0 0,-21 21 15,21-20-15,0-1 16,21-21-16,0 0 16,0 21-16,1-21 0,-1 0 0,0 0 15,0 0-15,0-21 0,22 21 0,-22-21 16,0-1-16</inkml:trace>
  <inkml:trace contextRef="#ctx0" brushRef="#br0" timeOffset="64989.59">5355 12425 0,'-42'0'16,"21"0"-16,42 0 47,0 0-47,0 0 0,0 0 15,0-21-15,1 21 0,-1-21 0,0-1 16,0 22-16,0-21 0,0 0 0,-21 0 16,-21 21 15,0 0-31,0 0 0,0 21 16,0-21-16,-22 21 0,22 0 15,0 1-15,0-1 0,21 0 0,0 0 16,-21 0-16,21 0 0,0 1 0,0-1 15,0 0-15,21-21 16,0 0-16,0 0 0,0 0 0,0 0 16,1 0-16,-1 0 15,21 0-15,-21-21 0,22 0 0,-1-1 0</inkml:trace>
  <inkml:trace contextRef="#ctx0" brushRef="#br0" timeOffset="65430.84">6011 12065 0,'0'-21'0,"0"42"0,-21-63 0,0 42 16,0 0-16,0 0 0,-1 0 0,1 0 16,21 21-16,-21 0 0,0 0 0,0 22 15,21-22-15,0 21 0,0-21 16,0 22-16,0-22 0,0 21 0,0-21 16,0 0-16,0 22 0,0-22 0,0 0 15,0 0-15,0 0 16,0 1-16,0-1 15,0-42 17,0-1-32,0 1 15,0 0-15,21 0 16,0 0-16,-21 0 0,21-1 0,0 22 16,22-21-16,-22 0 0,0 0 0,0 21 15,22 0-15,-22 0 0,0 0 16,0 0-16,0 0 0,-21 21 15,0 0-15,0 0 0,0 1 16,0-1-16,-21-21 16,0 21-16,-21 0 0,20-21 0,-41 21 15,42 0-15,-22-21 16,22 22-16,0-22 0,0 0 0,0 0 16,42 0 15,0 0-31,0-22 0,0 1 0,22 21 15,-22-21-15</inkml:trace>
  <inkml:trace contextRef="#ctx0" brushRef="#br0" timeOffset="65975.22">6392 12256 0,'-21'21'31,"0"0"-31,0-21 0,0 21 0,-22 21 16,22-20-16,0-1 0,0-21 15,21 21-15,-21 0 0,21 0 16,0 0-16,0 1 16,21-22-16,0 0 0,0 0 15,0 0-15,0 0 0,1-22 16,-1 22-16,0-21 0,-21 0 16,21 0-16,0 0 15,-21 0-15,0-1 16,0 1-16,0 0 0,0 0 15,21 21 17,1 0-32,-1 0 15,-21 21 1,0 0-16,0 0 0,0 1 16,0-1-16,0 0 0,0 0 15,0 0-15,0 0 16,21-21 31,0 0-47,0-21 0,0 0 15,1 21-15,-22-21 16,0 0-16,0 0 0,0-1 16,0 1-16,0 0 0,0 0 0,0 0 15,0 0-15,0-1 0,0 1 16,-22 21-1,22-21 17</inkml:trace>
  <inkml:trace contextRef="#ctx0" brushRef="#br0" timeOffset="66399.84">6858 11896 0,'0'0'0,"21"-21"0,0 21 15,-21 21 1,0 0-16,0 0 0,-21 0 0,0 22 16,0-22-16,0 21 0,21 0 15,-22 1-15,1-22 0,21 21 0,-21 1 16,0-1-16,0 0 0,21-21 16,0 1-16,0-1 15,-21 0-15,42-21 31,0-21-31,0 0 16,0 21-16,0-22 0,1 1 0,-1 0 16,0 0-16,0 0 0,0 0 15,0-22-15,1 22 0,-1 0 16,0 21-16,-21-21 0,-21 21 31,0 0-31,-1 21 0,1 0 0,-21 0 16,21 0-16,0 1 0,21-1 0,0 0 15,-22 0-15,22 0 0,0 0 16,0 1-16,22-1 16,-1-21-16,0 0 15,0 0-15,0 0 16,0 0-16,1 0 0,-1-21 16,0-1-16,0 1 15</inkml:trace>
  <inkml:trace contextRef="#ctx0" brushRef="#br0" timeOffset="66555.75">7197 12234 0,'-22'0'31,"44"0"31,-1-21-62</inkml:trace>
  <inkml:trace contextRef="#ctx0" brushRef="#br0" timeOffset="67055.64">7493 12065 0,'0'0'16,"-21"0"15,0 21-31,-1-21 16,1 21-16,21 1 0,-21-1 0,21 0 15,-21 21-15,21-21 0,0 1 16,0-1-16,-21 0 0,21 0 16,0 0-16,0 0 15,21-21-15,0 0 0,0 0 16,0 0-16,1 0 0,-1 0 0,0 0 16,0-21-16,0 0 0,0 21 15,1-21-15,-1 0 0,0 21 0,-21-21 16,21-1-16,-21 1 0,0 0 15,0 42 17,-21 0-32,21 1 15,0-1-15,-21 0 16,21 0-16,0 0 16,21-21-1,0 0-15,0 0 0,0-21 16,1 21-16,-22-21 0,0 0 15,21 21-15,-21-21 0,21-1 16,-21 1-16,0 0 0,0 0 16,0 0-16,-21 21 0,0 0 15,-1 0-15,1 21 16,0-21-16,0 21 0,21 0 0,0 0 16,-21 1-16,0-1 15,21 0-15,42-21 31</inkml:trace>
  <inkml:trace contextRef="#ctx0" brushRef="#br0" timeOffset="68627.78">9779 12107 0,'0'0'0,"0"-21"31,0 0-31,0 0 16,-21 0 0,21 0-16,-21-1 0,-1 22 15,1-21-15,-21 21 0,21 0 0,0 0 16,-1 0-16,-20 0 0,21 21 15,-21 1-15,20 20 0,-20-21 0,21 21 16,-21 1-16,20-1 0,1 0 16,0-20-16,0 20 0,21-21 0,0 21 15,0-20-15,0-1 0,21-21 16,0 0 0,0 0-16,22 0 0,-22 0 0,0-21 15,21-1-15,-20 1 0,20 0 16,-21-21-16,21 21 0,1-1 15,-22-20-15,21 21 0,-21-21 0,1 20 16,-1-20-16,0 21 0,-21 0 0,0 42 31,0 0-31,0 21 16,0-20-16,0-1 0,0 21 0,0-21 16,0 22-16,0-22 0,0 0 15,0 0-15,21 21 0,0-42 0,22 22 16,-22-1-16,21 0 0,0-21 15,1 0-15,20 0 0,-20 0 0,-1 0 16,0 0-16,22 0 0,-22 0 0,0-21 16,1 21-16,-22-21 0,0-1 15,0 22-15,0-21 0,-21 0 16,0-21-16,0 21 0,0-1 0,0 1 16,-21-21-16,0 21 0,-21 0 15,21-1-15,-1 22 0,-20 0 0,21 0 16,-21 0-16,-1 0 0,22 22 0,-21-1 15,-1 0-15,22 21 0,-21-21 16,21 1-16,0 20 0,21-21 0,0 0 16,0 0-16,0 1 0,0-1 0,21 0 15,0 0-15,21-21 0,1 0 16,-1 0-16,0 0 0,1 0 0,-1 0 16,0-21-16,1 21 0,-1-21 15,21 0-15,-20-1 0,-22-20 16,21 21-16,1-21 0,-22-1 0,21 1 15,-21 0-15,0-1 0,-21-20 16,0 20-16,22 1 0,-22 0 16,0-1-16,21 1 0,-21 21 0,0 0 15,0 0-15,0-1 0,0 44 16,-21 20-16,21-21 16,-22 0-16,22 22 0,0-1 0,0 21 15,0-20-15,0-1 0,0 0 16,0 22-16,0-22 0,0 1 15,0-1-15,0-21 0,22 21 0,-1-20 16,0-1-16,0 0 0,21 0 16,-20-21-16,-1 0 0,21 0 0,-21 0 15,43 0-15,-43 0 0,21-21 16,-21 21-16,22-21 0,-22 0 16,0-22-16,21 22 0,-20 0 0,-1-21 15,-21 20-15,21 1 0,-21 0 0,21 0 16,-21 0-16,21 21 15,-21 21-15,0 0 16,0 0-16,0 0 0,0 1 16,0-1-16,0 0 0,0 0 0,0 0 15,0 0-15,0 1 16,0-1-16,21-21 16,1 0-16,-1 0 15,0 0-15,0 0 0,0 0 0,0 0 16,1-21-16,-1 21 0,0-22 15,0 1-15,0 0 0,0 0 0,22 0 16,-22 0-16,0-1 0,0 1 0,-21 0 16,21 0-16,1 21 15,-22-21-15,0 42 16,0 0-16,0 0 16,0 0-1,0 1-15,0-1 0,0 0 16,21-21-16,-21 21 0,21-21 15,0 0-15,0 0 16,0 0-16,22 0 0,-22 0 0,0 0 16,0 0-16,0-21 0,1 21 15,20-21-15,-21 21 0,0-21 16,0 21-16,-21-22 0,22 22 0,-22 22 31,0-1-31,21 0 16,-21 0-16,21 0 15,0-21-15,-21 21 0,21-21 16,0 0-16,1 0 0,-1 0 16,0 0-16,0 0 15,-21-21-15,21 0 16,-21 0-16,0 0 0</inkml:trace>
  <inkml:trace contextRef="#ctx0" brushRef="#br0" timeOffset="68771.84">11980 11917 0,'0'0'16,"-21"-21"-16,-21 0 0,21 21 0,-1 0 16,1 0-16,21 21 31,21-21-31,1 21 0,-1-21 16,0 0-16,0 0 0,0 21 15</inkml:trace>
  <inkml:trace contextRef="#ctx0" brushRef="#br0" timeOffset="69523.49">14838 11663 0,'0'-21'78,"-21"21"16,-1 0 16</inkml:trace>
  <inkml:trace contextRef="#ctx0" brushRef="#br0" timeOffset="70383.36">14965 12002 0,'21'-22'15,"0"1"1,-21 0-16,0 0 16,0 0-16,0 0 15,-21-1 1,0 22-16,0-21 0,-1 0 16,1 21-16,0 0 15,21-21 16,0 0 1,0 42 15,0 0-47,0 21 0,0-20 15,0 20-15,0 0 0,0 1 16,0-1-16,0 0 0,-21-21 0,21 22 15,-21-1-15,0-21 0,21 22 0,0-22 16,0 0-16,0 0 0,-22 0 16,22-42 15,22 0-31,-1 0 16,-21 0-16,21-22 0,0 22 0,0-21 15,0-1-15,1 1 0,-1 0 16,0-1-16,0 22 0,21-21 15,-20 21-15,20 0 0,-21-1 0,21 22 0,-20 0 16,-1 0-16,0 0 16,0 22-16,0-1 0,0 21 0,-21-21 15,0 0-15,0 22 0,0-22 0,0 21 16,0-21-16,0 22 0,0-22 16,0 0-16,0 0 0,0 0 0,0 1 15,0-1-15,0 0 16,0-42-1,0 0 1,0-1-16,22 1 0,-1 0 16,0 0-16,-21-21 0,21 20 15,0-20-15,0 0 0,1-1 0,-1 1 16,0 21-16,0-21 0,0 20 16,0 1-16,1 0 0,-1 21 0,0 0 15,0 0-15,0 0 0,0 0 16,-21 21-16,0 22 0,0-22 0,0 21 15,22-21-15,-22 22 0,0-1 0,0-21 16,0 21-16,0-20 0,0 41 16,0-42-16,0 0 0,0 1 15,0-1-15,0 0 0,0 0 0,0 0 16</inkml:trace>
  <inkml:trace contextRef="#ctx0" brushRef="#br0" timeOffset="71907.39">16595 12086 0,'0'0'0,"0"-21"0,0-21 0,0 21 16,0-1-16,-22-20 0,1 21 16,0 0-16,-21 0 0,21-1 0,-22 1 15,1 21-15,21-21 0,-64 21 16,43 0-16,21 0 15,-22 21-15,22 0 0,-21 1 0,21-1 16,-1 21-16,1 0 0,0-20 0,0 20 16,21 0-16,0 1 0,0-1 15,0-21-15,0 21 0,0-20 0,0-1 16,21 0-16,0 0 0,22 0 0,-22-21 16,21 0-16,-21 0 0,22 0 15,-22 0-15,21 0 0,0-21 0,-20 0 16,20 0-16,-21 0 0,21-1 15,-20 1-15,-1 0 0,0-21 16,0 21-16,-21-22 0,0 1 0,0 0 0,0 20 16,0-20-16,21 21 15,-21 42 1,-21 0-16,0 0 16,21 1-16,-21 20 0,21 0 15,0-21-15,0 22 0,0-1 0,0-21 16,0 22-16,0-22 0,0 0 0,21 0 15,0 0-15,0-21 0,43 21 16,-43-21-16,0 0 0,43 0 16,-43-21-16,21 0 15,-21 21-15,22-21 0,20-64 16,-42 64-16,0-21 0,1-1 16,-22 1-16,0 21 15,21-21-15,-21 20 0,0-20 0,0 21 16,0 42-1,0 0-15,0 0 16,0 1-16,-21 20 0,21-21 0,-22 21 16,22-20-16,0 20 0,0-21 15,-21 0-15,21 0 0,0 1 16,-21-1-16,21 0 0,0 0 16,21-42 15,-21 0-31,21 21 0,-21-21 15,22-1-15,-1 1 0,-21 0 16,21 0-16,0-21 0,0 20 0,-21-20 16,21 0-16,1 21 0,-1-1 15,0 1-15,0 0 0,0 0 0,0 21 16,-21 21-16,0 0 16,0 0-16,0 22 0,0-22 15,0 0-15,0 0 0,0 22 0,0-22 16,0 0-16,0 0 0,0 0 0,0 0 15,22 1-15,-1-1 16,0-21-16,21 21 0,1-21 0,-1 0 16,0 21-16,1-21 0,-1 0 0,0 0 15,1 0-15,-1 0 0,0 0 16,1 0-16,-1-21 0,21 0 16,-20 0-16,-22-1 0,0 1 15,0-21-15,0 21 0,-21-22 0,0 22 16,0-21-16,0 21 0,0-43 15,0 43-15,-21 21 16,0 0-16,0 0 0,-21 0 0,20 0 16,-20 21-16,0 0 0,21 22 15,-1-22-15,-20 0 0,21 21 16,0-20-16,0 20 0,21-21 0,0 0 16,0 0-16,0 1 0,0-1 15,0 0-15,21-21 0,0 0 16,0 0-16,21 0 0,-20 0 15,-1 0-15,0 0 0,0-21 0,0 0 16,0-1-16,22 22 0,-22-42 0,0 21 16,0 0-16,0 0 15,-21-1-15,22-20 0,-1 21 0,-21 0 16,0 42 0,0 0-1,0 0-15,0 0 0,0 22 0,0-22 16,0 0-16,0 0 15,0 0-15,0 1 0,0-1 0,21-21 16,0 21-16,0 0 0,0-21 0,1 0 16,20 0-16,-21 0 0,21 0 15,1 0-15,-22 0 0,21 0 0,-21 0 16,22 0-16,-22-21 0,0 0 16,0 0-16,-21-1 0,21 1 0,-21 0 15,22-21-15,-22 21 0,0-22 0,0 1 16,0 21-16,0-22 0,0 22 15,-22 0-15,1 21 0,0 0 0,0 0 16,0 0-16,0 0 0,-1 21 16,1 22-16,0-22 0,0 21 15,0-21-15,21 22 0,-21-1 0,21-21 16,0 21-16,0 1 0,0-22 16,0 21-16,0-21 0,0 1 0,0-1 15,0 21-15,0-21 0,0 0 0,0 22 16,0-22-16,0 0 0,0 0 15,0 0-15,-22 1 0,22 20 0,-21-21 16,0 0-16,0 0 0,0 1 0,0-22 16,-1 21-16,1 0 0,0-21 15,0 0-15,0 0 16,21-21-16,0 0 16,0-1-16,0 1 15,21 0-15,21 0 0,-21-21 0</inkml:trace>
  <inkml:trace contextRef="#ctx0" brushRef="#br0" timeOffset="72223.71">18817 12277 0,'0'0'0,"21"0"16,0 0-16,-21-21 0,22 21 0,-1-22 15,-21 1-15,21 21 16,0-21-16,0 0 0,0 0 0,1 0 0,-1-1 15,-21 1-15,0 0 16,0 0-16,-21 21 16,-1 0-1,1 21-15,0 0 0,0 0 16,0 1-16,0-1 0,-1 0 0,22 0 16,0 0-16,0 0 0,0 1 15,0-1-15,0 0 0,0 0 16,22 0-16,-1-21 0,0 21 15,0-21-15,0 0 0,0 0 16,1 0-16,-1 0 0,0 0 0,0-21 16,0 21-1</inkml:trace>
  <inkml:trace contextRef="#ctx0" brushRef="#br0" timeOffset="72531.19">19198 12213 0,'0'0'0,"0"-21"15,0 0-15,0 0 0,0 0 16,0-1-16,0 1 0,0 0 0,0 0 15,21 21 1,0 0-16,1 0 16,-1 21-1,-21 0-15,21 0 0,-21 1 0,0-1 16,0 21-16,0-21 0,0 0 0,0 1 16,0-1-16,0 0 15,-21 0-15,0 0 0,-1-21 16,1 0-1,0 0 1,21-21-16,0 0 16,0 0-16,0 0 15,21-1-15,0 1 0,-21 0 0,22-21 16,-1 21-16,0-1 0,21-20 0,-21 21 16,1 0-16,-1 0 0,0-1 15,0 1-15,-21 0 0</inkml:trace>
  <inkml:trace contextRef="#ctx0" brushRef="#br0" timeOffset="73829.78">2180 10329 0,'0'0'0,"0"-63"32,0 42-17,-21 21 1,0 0 0,0 0-16,-1 0 15,1 0-15,0 21 0,0 0 16,21 0-16,-21 0 0,0 22 15,-1-1-15,1-21 0,0 22 0,0-1 16,0 0-16,21 1 0,0-1 16,0 0-16,0 1 0,0-1 15,0 0-15,0 1 0,0 20 0,0-21 16,21-20-16,0 20 0,0-21 16,0 0-16,1 0 0,-1 1 0,0-1 15,21 0-15,-21-21 16,22 0-16,-1 0 0,0 0 0,43-21 15,-43 0-15,43-22 16,-43 22-16,1 0 0,-1-21 16,-21 20-16,22-20 0,-22 21 0,0-21 15,0-1-15,0 1 0,-21 0 16,0-1-16,0 1 0,0 0 0,0-22 16,0 22-16,-21-1 0,0 1 15,0 0-15,0-1 0,-22 22 0,22 0 16,-21-21-16,-1 21 0,1 21 15,0-22-15,-1 22 0,1 0 0,0 0 16,-1 0-16,1 0 0,0 0 16,-1 22-16,22-1 0,-21 0 15,21 21-15,0 1 0,-1-1 0,1 0 16,0 1-16,21-1 0,-21 0 16,21 1-16,0-1 0,0 0 0,0-21 15,0 22-15,0-22 0,0 0 16,0 0-16,0 0 0,21 1 0,0-22 15,22 0-15,-22 0 0,0 0 0,0 0 16,21 0-16</inkml:trace>
  <inkml:trace contextRef="#ctx0" brushRef="#br0" timeOffset="74511.96">6329 9356 0,'0'-21'15,"0"-22"1,-21 43 0,-1 0-16,1 0 15,0 0-15,0 21 0,0 1 0,0-1 16,-1 0-16,-20 0 0,21 0 0,0 22 16,0-1-16,-1-21 0,1 21 15,0 1-15,21-1 0,0-21 16,0 22-16,0-22 0,0 21 0,0-21 0,21 0 15,22 1-15,-22-1 0,21-21 16,0 0-16,1 21 0,-22-21 0,21 0 16,1 0-16,-1 0 0,0-21 0,1 0 15,-1-1-15,0 1 0,-21 0 16,22 0-16,-22-21 0,0 20 0,-21-62 16,0 41-16,0 1 15,0 21-15,0-21 0,-21-1 16,0 1-16,-22 21 0,22 0 0,0-1 15,0 1-15,-21 0 0,20 21 16,1 0-16,0 0 0,0 0 0,0 0 16,0 0-16,-1 21 0,1-21 0,0 21 15,0 1-15,0-22 0,0 21 16,21 0-16,-22 0 0,1 0 16,21 0-16</inkml:trace>
  <inkml:trace contextRef="#ctx0" brushRef="#br0" timeOffset="75031.99">1503 12044 0,'0'-42'15,"21"42"17,-21 21-32,0 0 15,0 21-15,0-21 0,0 22 16,0-1-16,0 22 0,0-22 0,0 0 15,-21 1-15,21 20 0,-21-21 16,21 1-16,0 20 0,0-20 0,-22-1 16,22 0-16,0 1 0,0-22 15,0 21-15,0-21 0,0 0 0,0 1 16,0-1-16,22-21 0,-1 0 16,0-21-16,0-1 0,21 1 15,-20-21-15</inkml:trace>
  <inkml:trace contextRef="#ctx0" brushRef="#br0" timeOffset="75783.69">12255 9440 0,'0'0'0,"0"-21"16,-21 21 0,0 0-1,21 21 1,0 22-16,0-22 0,0 21 15,0 1-15,0-22 0,0 42 16,0-20-16,0-22 0,0 21 0,-21 0 0,21 1 16,-21-22-16,21 0 15,-21 21-15,21-20 0,0-1 16,0 0-16,0 0 16,21-21-1,0-21-15,0 0 0</inkml:trace>
  <inkml:trace contextRef="#ctx0" brushRef="#br0" timeOffset="76615.86">16954 9229 0,'0'0'0,"0"-21"15,0-1 1,22 22-16,-22-21 0,21 0 15,0 21-15,-21-21 0,21 21 16,0-21-16,22 21 0,-22 0 0,0-21 16,21 21-16,-21 0 0,22 0 15,-22 0-15,0 0 0,21 21 16,-20 0-16,20 64 16,-42-43-16,0-21 0,0 21 0,-21 1 15,0-22-15,-22 21 0,22 1 16,-21-1-16,-1 0 0,1-21 0,-21 22 15,20-22-15,1 21 0,0-21 16,-1 1-16,1-1 0,0 0 0,20-21 16,1 0-16,0 21 0,21-42 31,0 0-31,0 0 16,21-1-16,0 1 0,1 0 15,-1 21-15,0 0 0,0-21 16,0 21-16,0 0 0,1 0 0,-1 21 15,0-21-15,-21 21 0,21 0 16,0 1-16,-21-1 0,21 0 0,1 0 16,-1 0-16,0 0 0,-21 1 15,42-1-15,-21-21 0,1 21 0,-1-21 16,0 0-16,21 0 0,-21 0 16,1 0-16,-1 0 0,0 0 0,0 0 15,0 0-15,0-21 0,22 0 16,-43-1-16,0 1 0,21 21 0,-21-21 15,21 0-15,-21 0 0,0 0 16,0-1-16,21 22 16</inkml:trace>
  <inkml:trace contextRef="#ctx0" brushRef="#br0" timeOffset="77467.96">3281 14415 0,'0'0'0,"21"-22"0,0 1 16,-42 21 15,0 0-31,0 0 16,-22 0-16,22 43 0,-21-22 0,-1 21 15,22 0-15,-21 1 0,0-1 16,-1 22-16,1-22 0,0 21 0,20 1 16,-20-1-16,0 22 0,21-21 15,-1 20-15,1-20 0,21 20 0,0-20 16,0-1-16,0 1 16,43 21-16,-1-43 0,-21 0 15,21-21-15,1 1 0,-22-1 16,21 0-16,1-21 0,-1 0 0,0 0 15,1 0-15,-1 0 0,0 0 16,1-21-16,41-22 0,-41 1 16,-1 21-16,0-21 0</inkml:trace>
  <inkml:trace contextRef="#ctx0" brushRef="#br0" timeOffset="78076.84">4000 14753 0,'0'-21'15,"0"0"1,-21 42 15,0-21-15,0 21-16,0 0 0,0 1 0,-1 20 16,22-21-16,-21 21 0,0 1 15,0-1-15,21 0 0,0 22 0,-21-22 16,21 1-16,0 20 0,0-21 0,0 1 15,0-22-15,21 21 0,0-21 16,0 1-16,0-1 0,1 0 0,62-21 16,-63 0-16,22 0 15,-1 0-15,0-21 0,1 0 0,-22-1 16,21-20-16,1 21 0,-1-21 16,0-22-16,1 22 0,-1-1 15,0-20-15,-21 21 0,1-22 0,-22 22 16,0-22-16,0 22 0,0 0 15,-22-22-15,-20 22 0,21-1 0,-21 22 16,-1 0-16,1 0 0,0 0 16,-1 21-16,-20 0 0,20 0 15,1 0-15,0 21 0,-1-21 0,1 42 16,0-21-16,-1 1 0,1 20 16,21 0-16,0 1 0,-22-22 0,43 21 15,-21 0-15,21 1 0,-21-1 16,21-21-16,0 22 0,0-22 0,0 21 15,21-21-15,0 0 0,1 1 16,-1-1-16,0-21 0</inkml:trace>
  <inkml:trace contextRef="#ctx0" brushRef="#br0" timeOffset="78679.5">4826 15155 0,'-21'0'31,"21"-21"1,0 0-32,21 21 15,-21-21-15,21 21 16,0 0 0,-21 21-1,0 0-15,0 0 16,0 1-16,0-1 0,0 0 15,0 0-15,0 0 0,0 0 16,0 1-16,-21-1 0,0-21 16,0 0-16,21 21 0,-21-21 15,-1 0-15,1 0 16,21-21-16,0 0 16,0-1-16,0-20 0,0 21 15,0 0-15,21 0 0,1-22 16,-1 22-16,0 21 0,0-21 0,0 0 15,0 21-15,1 0 0,-1 21 16,-21 0-16,0 0 16,0 0-16,0 22 0,0-1 0,0 0 15,-21 1-15,-1-1 0,-20 0 16,0 22-16,-1-22 0,-20 1 0,21-1 16,-22 0-16,22 1 0,-1-22 0,1 0 15,21 0-15,0 0 0,0-21 16,21-21-16,21-21 15</inkml:trace>
  <inkml:trace contextRef="#ctx0" brushRef="#br0" timeOffset="81211.14">3831 14923 0,'0'0'0,"21"0"31,0 0-31,1-22 16,20 1-16,0 21 0,1-21 15,-1 0-15,0 0 0,22 0 0,-22 21 16,22-22-16,-22 1 0,0 0 16,-21 21-16,22 0 0,-43-21 0,-43 42 31,1 0-31,0 0 0,-1 1 16,-20-1-16,-1 0 0,1 21 15,-1-21-15,1 1 0,-1-1 0,22 0 16,-21 21-16,41-21 0,22 1 15,22-22 1,-1 0-16,21 0 0,0 0 16,22-22-16,-22 1 15,1 21-15,20-21 0,-21 21 0,1-21 16,20 21-16,-20-21 0,-1 21 16,-21 0-16,21 0 0,-42 21 15,-21-21-15,0 21 16,-21 0-16,-22 22 0,22-22 15,-22 0-15,1 21 0,-1-21 0,22 22 16,-21-22-16,20 0 0,1 0 16,21 0-16,0 1 0,42-22 15,21 0 1,0 0-16,1-22 0,-1 1 0,0 0 16,22 0-16,-22 0 0,22 0 15,-1-1-15,-20 1 0,20 0 16,1 0-16,-22 0 0,0 0 0,-21 21 15,1 0-15,-44 0 16,1 21-16,-21 0 16,0 0-16,-22 0 0,22 0 15,-22 22-15,22-22 0,-22 0 0,22 0 16,0 0-16,21 1 0,-1-1 16,1-21-16,21 21 0,21-21 31,1-21-31,-1 0 0,21 21 15,0-22-15,-20-20 0,20 21 0,0 0 16,1-22-16,-22 22 0,21-21 16,-21 21-16,0 0 0,-21-1 0,0 1 15,0 0-15,0 0 0,-21 21 16,-21 0-16,0 0 0,20 0 0,-20 0 16,-21 0-16,20 21 0,1 0 15,0 0-15,20-21 0,-20 22 0,21-1 16,0 0-16,0-21 0,21 21 15,0 0-15,21-21 16,0 0-16,0 0 0,21-21 16,-20 21-16</inkml:trace>
  <inkml:trace contextRef="#ctx0" brushRef="#br0" timeOffset="82090.64">5101 14880 0,'0'-21'31,"21"21"-31,0-21 0,-21 0 0,22 21 15,-22-21-15,21-1 0,0 1 16,-21 0-16,21 21 0,-21-21 0,21 0 16,-21 42 15,0 0-31,0 0 16,0 0-16,0 22 0,0-22 15,0 0-15,0 21 0,0 1 0,0-22 16,0 21-16,0 1 0,0 41 15,0-41-15,0-22 0,-21 21 16,21-21-16,0 22 0,0-22 16,0 0-16,0 0 0,0 0 0,0 0 15,0 1-15,0-1 16,-21-21-16,0 0 31,0 0-31,-1 0 0,1 0 16,0 0-16,0 0 0,0 0 0,-22 0 15,22 0-15,0 0 0,0 0 16,42 0 15,0 0-31,0 0 0,1 0 16,20 0-16,-21 0 0,21 0 0,-20 0 16,-1 0-16,21-21 0,-21 21 15,0 0-15,1 0 0,-1 0 0,0-22 16,0 22-1,-21-21 1,0 0-16,21 21 16</inkml:trace>
  <inkml:trace contextRef="#ctx0" brushRef="#br0" timeOffset="82371.49">5715 15388 0,'0'0'0,"21"-21"32,0 0-17,0 21-15,1 0 16,-1 0-16,0 0 16,0 21-16,-21 0 15,0 0-15,0 22 0,0-22 0,-21 21 16,-21 1-16,20-1 0,-20 21 15,0-20-15,-1-1 0,-20 0 0,21 1 16,-1-1-16,1-21 0,0 22 0,20-22 16,1-21-16,21-21 15,0-1-15,21 1 0,1-21 16,-1 0-16</inkml:trace>
  <inkml:trace contextRef="#ctx0" brushRef="#br0" timeOffset="82807.24">6456 14817 0,'0'0'16,"-21"0"-16,-1 0 16,1 0-16,21 21 15,-21 0 1,21 0-16,-21 0 0,21 1 0,0 20 15,-21-21-15,21 21 0,0 1 0,-21-1 16,21-21-16,0 22 0,0-1 16,0 0-16,0-21 0,0 22 0,0-22 15,21 0-15,0-21 0,0 0 16,0 0-16,0 0 0,1 0 0,-1 0 16,21 0-16,-21-21 0,22-21 0,-1 20 15,-21 1-15,21-21 0,-20 0 16,-1-1-16,0 1 0,0 0 0,-21-1 15,0 1-15,0 0 0,0-1 16,0 1-16,-21 21 0,-21-22 0,20 22 16,1 21-16,-21 0 0,21 0 15,-22 0-15,22 0 0,0 0 16,0 0-16,-21 21 0,20 1 0,22-1 16,-21 0-16,21 0 0,-21-21 0,21 21 15,0 0-15,21-21 16,0 0-16,22 0 0,-22 0 15,21 0-15</inkml:trace>
  <inkml:trace contextRef="#ctx0" brushRef="#br0" timeOffset="83136.05">7175 14288 0,'0'0'0,"22"-22"0,-22 1 16,21 21-16,-21-21 0,21 21 15,0 0-15,0 0 16,0 21-16,1 0 0,-1 22 16,0-1-16,0 0 0,21 1 0,-20-1 15,20 22-15,-21-22 0,21 21 16,-20 1-16,-1-22 0,0 22 16,0-1-16,-21 1 0,0-1 0,0 1 15,-21-1-15,0 1 0,0-1 16,-22 1-16,1-1 0,0 1 0,-22-22 15,1 22-15,-1-22 0,-21 0 0,22 1 16,-1-22-16,1 21 0,-64 0 16,85-20-16,-1-1 0,22 0 15,-21-21-15,21 0 0,21-21 16,0 0-16,0-22 16,21 22-16</inkml:trace>
  <inkml:trace contextRef="#ctx0" brushRef="#br0" timeOffset="83662.77">10118 14097 0,'0'0'0,"0"-21"0,0 0 15,0 0-15,-43 21 0,22-22 16,-21 22-16,21 0 0,-43 0 16,22 22-16,-1-1 0,-20 21 0,21-21 15,-1 43-15,1-1 16,0 1-16,-1 20 0,22 1 0,0 0 15,0-1-15,0-20 0,-1 21 0,1-1 16,0 1-16,21-22 0,0 86 16,0-86-16,0 1 0,0-22 15,21 21-15,0-41 0,22 20 0,-22-21 16,21 0-16,1 0 0,-1-21 16,43 0-16,-22 0 0,-21-21 15,64-21-15,-42 0 16</inkml:trace>
  <inkml:trace contextRef="#ctx0" brushRef="#br0" timeOffset="84152.06">10477 14711 0,'0'0'0,"-21"0"0,21-21 15,0 0-15,0-1 16,0 1-16,21 0 15,1 0-15,-22-21 0,21 20 0,0 1 16,0 0-16,-21-21 0,21 21 16,-21-1-16,0 1 0,0 42 31,0 22-31,0-22 16,0 21-16,0 1 0,0-1 0,0 0 15,-21 1-15,21-1 16,0 0-16,0 1 0,-21-22 0,21 21 15,0 0-15,0-20 0,0-1 0,0 21 16,-21-21-16,21 0 0,-21 1 16,21-1-16,-22 0 15,1-21-15,0 0 16,0 0-16,0 0 0,0 0 16,-1 0-16,-20 0 0,21 0 0,0 0 15,0 0-15,-22 0 0,22 0 16,0 0-16,0 0 15,42 0 1,21-21 0,-21 21-16,22 0 0,-22 0 0,21 0 15,1 0-15,-1-21 0,0 21 16,1 0-16,20 0 0,-21-22 0,1 22 16,-1-21-16,0 21 0,1 0 0,-1 0 15</inkml:trace>
  <inkml:trace contextRef="#ctx0" brushRef="#br0" timeOffset="84431.7">11239 15007 0,'22'0'31,"-22"-21"-15,21 21-16,0-21 0,0 0 15,0 21-15,0-21 16,1 21-16,-1 0 16,-21 21-1,0 0-15,0 0 16,0 0-16,-21 0 0,-1 1 16,-20 20-16,21-21 0,-21 21 15,-1-20-15,1-1 0,0 21 0,-1-21 16,1 0-16,21-21 0,0 0 0,-1 0 15</inkml:trace>
  <inkml:trace contextRef="#ctx0" brushRef="#br0" timeOffset="84975.83">12107 14690 0,'21'-43'31,"-21"22"-31,22 0 0,-1 21 16,0-21-16,-21 0 0,21 0 0,0-22 16,-21 22-16,0 0 0,21 0 15,-21 0-15,22-1 0,-22 1 0,0 42 31,0 1-31,0-1 16,0 21-16,-22 0 0,22 1 0,-21-1 16,21 0-16,-21 1 15,21-1-15,-21 43 0,21-43 16,-21-21-16,21 22 0,-21-22 16,21 21-16,0-21 0,0 43 15,-22-43-15,1 0 0,21 0 16,-21-21-16,0 0 15,0 0-15,0 0 0,-22 0 0,22 0 16,0 0-16,0 0 0,0 0 16,-22 0-16,22 0 0,0 0 15,21 21 1,21-21 0,0 0-16,22 0 0,-22 0 15,21 0-15,0 0 0,1 0 0,-1 0 16,0-21-16,1 0 0,-1 21 15,22-21-15,-22 21 0,-21-21 0,21 21 16,1-21-16,-22-1 0,0 22 16,0-21-16,0 0 0,1 0 0,-1 0 15</inkml:trace>
  <inkml:trace contextRef="#ctx0" brushRef="#br0" timeOffset="85311.7">12806 14118 0,'0'0'0,"21"-42"31,0 21-31,0 21 0,0 0 16,1 0-16,20 21 0,-21 0 15,21 0-15,1 0 0,-22 22 0,21-22 16,1 42-16,-1-20 0,0 20 0,-21-20 15,22 20-15,-22 1 0,0-1 16,0 1-16,-21-22 0,0 21 16,0-20-16,0 20 0,-21-20 0,-21-1 15,21 21-15,-22-20 0,1 20 16,-22-20-16,1-1 0,-43 43 16,64-43-16,-22 0 0,22 1 15,-22-22-15,22 21 0,0-21 0,-1 0 16,22 1-16,-21-22 0,0 0 15,42-22-15</inkml:trace>
  <inkml:trace contextRef="#ctx0" brushRef="#br0" timeOffset="85812.17">15854 14139 0,'0'0'0,"21"-42"0,-21 21 0,21 0 0,-21 0 16,0-22-16,0 22 0,0 0 16,-21 21-16,0 0 15,0 0-15,-1 21 0,-20-21 0,0 42 16,-1-20-16,22 20 0,-21 21 15,0-20-15,20 20 0,1 22 0,0-22 16,0 22-16,0-21 0,0 20 0,21-20 16,0 20-16,-22-20 15,22-1-15,0 1 0,0-1 16,0 1-16,0-22 0,22 22 0,-22-22 0,21 0 16,0 1-16,0-22 15,21 21-15,-20-42 0,20 21 0,0-21 0,1 0 16,-1-21-16,0 21 0,22-42 15,-1 21-15,-20-22 0</inkml:trace>
  <inkml:trace contextRef="#ctx0" brushRef="#br0" timeOffset="86379.72">16595 14520 0,'-43'0'31,"64"-21"1,1 21-32,-1-21 15,21 0-15,-21 0 0,0 0 0,22-1 16,-22 1-16,0 0 0,-21 0 15,21 0-15,-21 0 16,-21 21 0,21 21-16,-21 0 15,0 0-15,0 21 0,-1-20 0,22 20 16,-21 0-16,21 22 0,-21-22 16,21 0-16,0 1 0,-21-1 0,0 0 15,0 1-15,21-22 0,0 21 16,-22-21-16,22 1 0,-21-1 0,21 21 15,-21-21-15,21 0 0,-21-21 32,0 0-32,0 0 15,-1 0-15,-20 0 0,21-21 0,-21 21 16,20 0-16,-20-21 0,21 21 16,-21 0-16,20 0 0,1 0 15,0 0-15,42 0 31,0 0-31,22 0 0,-1 0 16,0 0-16,1 0 0,-1 0 16,22 0-16,-1 0 0,-21-21 0,22 21 15,-22 0-15,22 0 0,-22-21 0,0 21 16,1 0-16,-1 0 0</inkml:trace>
  <inkml:trace contextRef="#ctx0" brushRef="#br0" timeOffset="86584.02">17314 14923 0,'0'0'0,"0"21"0,0 0 15,0 0-15,-21 0 0,0 0 0,0 1 16,21-1-16,-21 0 16,-1 0-16,22 0 0,-21 0 0,21 1 15,-21 20-15,0-21 0,0 21 16,0-20-16,-1-22 0,1 21 15,0-21-15,21-21 16,21-1 0</inkml:trace>
  <inkml:trace contextRef="#ctx0" brushRef="#br0" timeOffset="87127.36">18309 14563 0,'0'0'16,"-21"0"-16,0-21 0,21-1 15,-21 1-15,21-21 0,0 21 0,0 0 16,0-22-16,0 22 0,21 0 16,0 0-16,0 0 0,0-1 15,0 22-15,1 0 0,-1 0 0,0 0 16,0 22-16,0-1 0,0 0 0,1 21 15,-22 1-15,0-1 0,0 43 16,0-22-16,-22-21 0,-20 1 16,21-1-16,-21 0 0,20 1 0,-20-22 15,0 21-15,-1-21 0,1 1 0,0 20 16,21-21-16,-22-21 16,-20 42-16,42-42 0,-1 0 15,1 0-15,0 0 0,0 0 0,0-21 16,21 0-16,0 0 15,0 0-15,21-22 0,0 22 16,0 21-16,0-21 0,-21 0 16,22 0-16,-1 21 0,0 0 0,0 0 15,0 0-15,0 21 0,-21 0 16,0 0-16,22-21 0,-22 21 16,21 1-16,-21-1 0,21 0 0,-21 0 15,21 0-15,0 0 0,0 1 16,1-1-16,-1 0 0,0 0 15,0-21-15,21 21 0,1-21 0,20 0 16,-20 0-16,-22 0 16,21 0-16,-21 0 0,22-21 0,-22 21 15,21-21-15,0 0 0,-20 0 0,-1-1 16,21-20-16,-21 21 0</inkml:trace>
  <inkml:trace contextRef="#ctx0" brushRef="#br0" timeOffset="87459.76">19346 13928 0,'85'0'31,"-43"21"-31,-21 21 0,22-21 16,-22 22-16,21-1 0,22 64 15,-43-43-15,0 1 0,-21-1 0,0 1 16,0-1-16,0 1 0,0-1 16,-21 1-16,0-22 0,-22 22 0,22-1 15,-42-20-15,20-1 0,1 21 16,-21-20-16,20-1 0,-20 0 0,20 1 16,-20-1-16,21 0 0,-1-20 15,-20-1-15,20 21 0,1-21 16,0-21-16,21 21 0,-1 1 0,-20-22 15,21 0-15,0-22 16,21 1-16,0 0 0,0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3:15:19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4276 0,'0'0'0,"0"-402"0,0 21 0,0 21 16,0 85-16,0 63 0,0 21 0,0 64 16,0 43-16,0-1 0,0 43 15,0-1-15,0 22 0,0 0 16,0 0-16,0 0 0</inkml:trace>
  <inkml:trace contextRef="#ctx0" brushRef="#br0" timeOffset="1031.17">2222 614 0,'0'-21'0,"0"0"0,0-1 15,0 1-15,-21 21 47,21 21-47,-21 22 0,0-22 0,-21 64 16,20-43-16,1 21 15,0 1-15,0-22 0,0 22 0,-22-1 16,22-20-16,0 20 0,0-21 16,0 1-16,0-1 0,-1-21 0,22 0 15,0 1-15,0-1 0,0 0 16,0-42 0,0 0-1,22-22-15,-1 22 16,-21 0-16,21-21 0,0 20 0,0-20 15,0 0-15,1-1 16,-1-20-16,-21 21 0,21-1 0</inkml:trace>
  <inkml:trace contextRef="#ctx0" brushRef="#br0" timeOffset="1330.16">2180 550 0,'21'-21'15,"0"21"1,1 0-1,-1 0 17,0 0 15,-21 21-32,0 1 79</inkml:trace>
  <inkml:trace contextRef="#ctx0" brushRef="#br0" timeOffset="2091.05">2201 720 0,'-21'-43'31,"21"22"-15,-21 21 0,0 21-1,21 1-15,0-1 0,0 0 16,-21 21-16,21-21 0,-22 43 0,1-22 16,21 1-16,0 20 0,-21-21 15,0 1-15,0-1 0,21 0 16,0 1-16,-21-22 0,21 21 0,0-21 15,-22 1-15,22-1 0,0 0 16,0 0-16,0 0 0,22-21 31,-1 0-31,0-21 16,0 0-16,0 0 16,0 0-16,1-1 0,-1 1 0,21-21 15,0 21-15,-20-22 0,20 1 16,0 21-16,1-21 0,-22 20 0,21-20 15,-21 21-15,0 21 0,1-21 16,-1 21-16,0 0 16,0 21-16,-21 0 15,0 21-15,0-20 0,0-1 16,0 21-16,0-21 0,0 22 0,0-22 16,0 21-16,0-21 0,0 0 15,0 1-15,0-1 0,21 0 16,0 0-16,22-21 15,-22 0-15,0 0 0,21 0 0,1 0 16,-1-21-16,0 0 0,1 0 16,-22-1-16,21-20 0,1 21 0,-1-21 15,-21-22-15,0 22 0,0-22 16,1 1-16,-22 20 0,0-20 0,0 21 16,0-1-16,-22 1 0,1 0 15,0 20-15,-21 1 0,21 0 0,-22 21 16,22 0-16,-21 0 0,21 0 15,-22 0-15,22 0 0,-21 21 16,21-21-16,-1 43 16,22-22-16,0 21 0,0-21 0,0 0 15,0 1-15,0-1 0,43-21 16,-22 0-16,21 21 0,1-21 16,-1 0-16,0 0 0</inkml:trace>
  <inkml:trace contextRef="#ctx0" brushRef="#br0" timeOffset="2563.67">3683 466 0,'0'0'0,"0"-43"16,0 22-16,0 0 15,0 0-15,-21 21 0,0 0 16,-1 21 0,1 0-16,0 22 0,21-22 15,-21 21-15,0 0 0,0 1 0,-1-1 16,1 22-16,21-22 0,-21 21 15,0-20-15,0 20 0,0-20 16,21-1-16,-22 21 0,22-41 0,-21 20 16,21 0-16,-21-21 0,21 1 15,0-1-15,0 0 0,0 0 16,-21-21-16,21-21 31,0 0-31,0 0 0,0-22 0,21 22 16,0-21-16,0-1 0,1-20 15,20 21-15,-21-1 0,21 1 0,1 0 16,-1 20-16,0-20 0,1 21 16,-1 21-16,-21-21 0,22 21 0,-22 0 15,21 0-15,-21 21 0,-21 0 16,21 0-16,-21 0 0,0 22 0,0-1 16,0-21-16,0 22 0,0-1 15,-21 0-15,0 1 0,0-22 0,0 21 16,0-21-16,-1 0 0,22 1 15,0-1-15,-21 0 0,21 0 16,21-21 0,1-21-1,-1 0-15,0 0 0</inkml:trace>
  <inkml:trace contextRef="#ctx0" brushRef="#br0" timeOffset="3111.1">4276 804 0,'0'0'0,"-22"22"32,1-22-32,21 21 15,-21 21-15,0-21 0,21 0 16,0 22-16,-21-1 0,0-21 16,-1 22-16,22-22 0,0 21 0,0-21 15,0 0-15,0 1 0,0-1 16,0 0-16,22-21 0,-1 0 15,21 0-15,-21 0 0,22-21 16,-1 21-16,0-21 0,1-1 0,-1 1 16,0-21-16,1 21 0,-1 0 15,-21-22-15,0 1 0,0 0 0,1 20 16,-22-20-16,0 21 16,0-21-16,0 20 0,0 1 0,-22 21 31,1 21-31,21 1 0,-21 20 15,0-21-15,0 21 0,21 1 16,0 20-16,-21-20 0,21-1 0,-22 21 16,22-20-16,-21 20 0,21 1 15,0-1-15,0 1 0,0 20 0,0-20 16,0 21-16,0-1 0,0-20 16,0 20-16,0-20 0,-21-1 0,0 1 15,0-1-15,0 1 0,-22-1 0,22 1 16,-21-22-16,21 22 0,-22-43 15,1 21-15,0-21 0,-22 1 16,22-22-16,-1 0 0,-20 0 0,-1 0 16,22-43-16,-21 22 0,-1-21 15,22-1-15,-22 1 0,43 0 0,-21-1 16,21 22-16,21-21 0,0 0 16,0 20-16,0-20 0,21 21 0,0-21 15,0-1-15,0 22 0,22-21 0</inkml:trace>
  <inkml:trace contextRef="#ctx0" brushRef="#br0" timeOffset="3571.13">6858 423 0,'0'0'0,"0"-42"16,-42-64 0,20 85-16,1 0 0,0 0 0,21 0 15,-21-1-15,0 22 0,0 0 16,-1 22-16,22 20 0,-21-21 0,0 43 16,0-22-16,21 21 0,0 1 15,-21-1-15,21 1 0,0 21 0,-21-22 16,21 1-16,0-1 15,0 1-15,0-1 0,0-21 0,0 22 16,0-43-16,0 21 0,0-20 16,0-1-16,0 0 0,0 0 0,0-42 31</inkml:trace>
  <inkml:trace contextRef="#ctx0" brushRef="#br0" timeOffset="3890.41">6413 699 0,'-21'-43'0,"42"86"0,-63-149 15,21 63-15,0 1 0,0-21 16,-1 20-16,22 1 0,0 0 0,0-1 16,0 1-16,0 21 0,0-22 15,0 1-15,22 21 0,20-21 16,-21 20-16,43 1 0,-1 21 16,1 0-16,-1 0 0,22 0 0,-22 43 15,22-22-15,-22 21 0,-20 22 16,-1-22-16,0 21 0,-20-20 0,-22 20 15,0-20-15,0 20 0,-22-21 16,-20 1-16,0-1 0,-1 0 16,-20 1-16,21-22 0,-22 0 0,22 0 15,-1 0-15,-41 1 0,63-22 16,-1 0-16,1 0 0,21-22 31,43 22-15,-22-21-16,21 0 0,0 21 0,1-21 15,-1 21-15,0 0 0,22 0 0</inkml:trace>
  <inkml:trace contextRef="#ctx0" brushRef="#br0" timeOffset="4274.71">7027 847 0,'0'0'0,"-63"0"31,42 0-31,21-21 0,0-1 0,0 1 15,0 0-15,0 0 16,42 0-16,-21 21 0,0-21 0,22 21 16,-22 0-16,21 0 0,0 0 15,1 0-15,-1 0 0,0 0 0,1 0 16,-22 21-16,21 21 0,-21-21 16,1 22-16,-1-1 0,-21-21 0,0 21 15,0 1-15,-21-1 0,-1 0 16,1-20-16,0 20 0,0-21 0,0 0 15,0 0-15,-1 1 0,1-22 16,0 0-16,0 0 16,21-22-16,0 1 0,0 0 15,0 0-15,0-21 16,0 20-16,0-20 0,21 0 0,0 21 16,-21-22-16,21 1 0,22 21 15,-22 0-15,21-22 0,1 22 0,-1 0 16,0 21-16,22-21 0,-22 0 15,22 21-15,-22 0 0,0 0 0,22 0 16,-22 0-16</inkml:trace>
  <inkml:trace contextRef="#ctx0" brushRef="#br0" timeOffset="4838.8">8064 720 0,'0'0'0,"-42"84"32,21-62-32,0 20 0,0-21 15,-1 21-15,1 1 0,0-22 16,21 21-16,0-21 0,-21 22 0,21-22 15,0 0-15,0 0 0,0 0 16,0 1-16,21-22 0,0 0 0,0 21 16,1-21-16,20 0 0,-21 0 15,21 0-15,1-21 0,-22-1 0,21 22 16,-21-21-16,1-21 0,-1 21 16,0 0-16,-21-1 0,0-20 0,0 21 15,0-21-15,0 20 0,-21-20 16,0 21-16,-1 0 0,-20 0 15,21-1-15,-21 22 0,-1 0 0,22 0 16,-21 0-16,21 0 0,-1 0 16,44 0-1,-1-21 1,21 21-16,0 0 0,43-21 16,-21 21-16,-22 0 0,0 0 15,1 0-15,-1 0 0,0 0 0,1 0 16,-1 0-16,0 0 0,-21 0 15,1 21-15,-1 22 0,0-22 0,-21 0 16,0 21-16,0 1 0,0-1 16,0 0-16,0 22 0,-21-22 0,0 22 15,-1-1-15,1 22 0,-21-1 0,21 1 16,0 0-16,-1 21 16,1-1-16,0-20 0,0 21 0,0 0 15,-22 0-15,22-22 0,0 22 0,0-21 16,0-22-16,21 1 0,0-1 15,0-20-15,0-1 0,0-21 0,0 21 16,21-42-16,0-21 16,0 0-16,0 0 0,1-21 15,-1-1-15,21-20 0,-21-22 0,0 22 16,22-22-16,-22 0 0,21 1 16,-21-22-16</inkml:trace>
  <inkml:trace contextRef="#ctx0" brushRef="#br0" timeOffset="5115.04">8615 1334 0,'0'0'0,"0"-64"15,0 1-15,-64-234 32,64 276-32,0-21 0,0 21 0,0-1 15,0 1-15,21 21 0,22-21 16,-1 21-16,-21 0 0,22 0 0,20 0 16,-21 0-16,1 0 0,-1 21 0,0 0 15,1 1-15,-22-1 0,0 21 16,-21-21-16,0 22 0,0-22 0,-21 21 15,0-21-15,-22 22 16,1-22-16,0 0 0,-1 0 0,1 0 16,0 0-16,-1 1 0,1-22 15,21 0-15,0 21 0,0-21 0,21-21 32,21-1-17,21 22-15,-21-21 0,22 0 0,-1 0 16</inkml:trace>
  <inkml:trace contextRef="#ctx0" brushRef="#br0" timeOffset="5435.06">9186 1058 0,'0'0'0,"85"22"32,-64-44-32,0 22 0,0-21 0,22 0 15,-22 0-15,0 0 0,0 21 16,0-43-16,1 22 0,-1 0 0,0 0 15,0 0-15,-21 0 0,0-1 16,0 1-16,0 0 0,0 0 0,-21 21 16,0 0-16,0 0 0,-1 21 15,1 21-15,0-20 0,-21 20 16,21 0-16,-1 1 0,22-1 0,-21 0 16,21-21-16,0 22 15,0-1-15,0-21 0,0 0 0,0 22 16,0-22-16,21 0 0,1-21 0,-1 21 15,0-21-15,0 0 0,21 0 16,1 0-16,-1 0 0,0 0 0,1-21 16,-1 0-16,0 0 0,1 0 15,-22-1-15,21 1 0</inkml:trace>
  <inkml:trace contextRef="#ctx0" brushRef="#br0" timeOffset="5735.27">9864 1080 0,'0'0'0,"0"-43"0,0 22 16,0-21-16,0 21 0,0-22 0,0 22 15,21 0-15,-21 0 0,0 0 16,21-1-16,-21 1 0,21 21 0,0-21 15,0 21-15,1 0 0,-1 0 16,0 0-16,0 0 16,21 0-16,-20 21 0,-1 0 0,0 1 15,0 20-15,0-21 0,0 21 16,-21 1-16,0-22 0,0 21 0,0 1 16,0-1-16,0-21 0,0 0 0,0 22 15,0-22-15,-21 0 0,0-21 16,0 21-16,0-21 0,0 0 15,-1 0-15,22-21 32,0 0-32,0-22 0,0 22 15,0-21-15,22 21 0,-1-22 0,21-20 16,-21 21-16,22-22 0,-1 22 16,0-1-16,1-20 0,-1 21 15,21-1-15,-20 1 0,20 0 0</inkml:trace>
  <inkml:trace contextRef="#ctx0" brushRef="#br0" timeOffset="6383.15">10837 360 0,'0'0'16,"-21"21"15,0 0-31,0 22 0,0-22 0,-1 21 16,1 0-16,0 1 0,0-1 16,0 0-16,21 22 0,-21-22 15,21 22-15,-22-22 0,22 22 16,0-22-16,0 0 0,0 1 0,0-1 15,0-21-15,0 21 0,0-20 16,22-1-16,-1 0 0,0-21 0,0 0 16,0 0-16,22 0 0,-22 0 0,21 0 15,0-21-15,1 0 0,41-22 16,-62 22-16,20-21 0,0-1 16,-21 22-16,1-21 0,-1 0 15,21-1-15,-21 22 0,-21 0 16,0 42 15,-21 0-31,0 0 0,0 22 0,0-22 16,21 0-16,-22 21 0,1-20 15,0-1-15,21 21 0,0-21 0,0 0 16,0 1-16,0-1 16,21-21-16,22 0 0,-22 0 15,0 0-15,0 0 0,21 0 0,-20-21 16,20-1-16,-21 1 0,21 0 15,-20 0-15,-1-21 0,0 20 0,0-20 16,0 21-16,-21 0 0,0-22 16,0 22-16,0 0 0,0 0 15,0 42 1,0 0-16,0 0 16,-21 1-16,0 20 0,0 0 0,21 1 15,-21-1-15,-1 0 0,1 22 16,0-22-16,0 22 0,0-22 0,0 21 15,-1 1-15,1-1 0,0 1 16,-21 21-16,21-22 0,-1 1 0,-20-1 16,21 1-16,-21-22 0,20 21 15,1-20-15,-21-1 0,21 0 0,0 1 0,-1-22 16,1 21-16,0-21 16,0-21-16,0 0 0,21-21 15,0-21-15,0 21 0,0-22 16,0-20-16,0-1 0,0-20 15,0-1-15</inkml:trace>
  <inkml:trace contextRef="#ctx0" brushRef="#br0" timeOffset="6570.16">10329 635 0,'0'0'0,"0"-21"31,21 21-31,1 0 15,20 0-15,-21-21 0,21 21 16,22 0-16,-22 0 0,22 0 16,-22-21-16,22 21 0,-1 0 0,-21 0 15,1-22-15,-1 22 0,0-21 16,-20 21-16</inkml:trace>
  <inkml:trace contextRef="#ctx0" brushRef="#br0" timeOffset="7516.28">12552 995 0,'0'0'0,"21"21"0,0-21 0,21 0 15,-20 0-15,20 0 0,0 0 16,22-21-16,-1 0 0,1-22 16,-1 22-16,22-21 0,0 21 0,-22-22 15,1 1-15,-1 0 0,1-1 16,-22 1-16,0 0 0,-21-1 15,22 1-15,-43 0 0,0-1 0,0 1 16,0 0-16,0 21 0,0-1 16,0 1-16,-21 0 0,-1 0 0,1 21 15,0 0-15,0 0 0,0 21 16,0 21-16,-1-20 0,-20 20 0,21 0 16,-21 22-16,20-1 0,1 1 0,-21 20 15,0 22-15,20-21 0,-20 21 16,21 0-16,-21-1 0,-1 1 0,1 21 15,21 0-15,-22 0 0,1 0 16,0 0-16,-1 0 0,1 0 16,0 0-16,-1 0 0,1-21 0,21 21 15,-21-42-15,20-1 0,1 1 16,0-21-16,21-1 0,0-21 0,0 1 16,0-22-16,21-21 0,0 0 0,1 0 15,20-21-15,0 0 0,1-22 0,20 1 16,22-22-16,-1 1 0,1-1 0,0-20 15,-1-1-15,1 0 0,0 1 16,-1-1-16,-20 0 0,-22 1 0,1-1 16,-1 0-16,-21 1 0,-21-1 15,0 22-15,-21-22 0,-21 21 16,-64-84-16,42 106 0,1-22 16,-1 22-16,1 21 0,-22-21 15,43 20-15,-22 1 0,22 21 0,21-21 16,-43 21-16,64-21 31,21 21-31,22 0 0,-1-21 0,0 21 16,22-21-16,21-1 0,-22 1 15,22 0-15,-22 0 0,22 0 16,-22-22-16,1 22 0,21-21 0,-22 21 16,1 0-16,-22-22 0,0 22 15,1 0-15,-22 21 0,0-21 0,0 0 16,-21 42-1,0 0 1,-21 0-16,21 0 0,-21 0 16,0 22-16,21-22 0,-22 0 0,22 0 15,0 0-15,-21 1 0,21-1 16,-21 0-16,21 0 16,0-42-1,21 21 1,0-21-16,1-22 0,-22 22 0,21 0 15,0-21-15</inkml:trace>
  <inkml:trace contextRef="#ctx0" brushRef="#br0" timeOffset="7627.15">14033 826 0,'0'0'0,"0"-43"16,0 22-16,0 0 0,0 0 0,0 0 15,0-1-15,0 1 16,22 21 15,-1 0-15,0 0-16,0 0 0,0 0 0</inkml:trace>
  <inkml:trace contextRef="#ctx0" brushRef="#br0" timeOffset="7866.42">14690 360 0,'0'0'0,"21"-21"0,-21 0 16,0-22-1,0 64 1,-21 1-16,-1 20 0,1 0 0,0 1 15,21-1-15,-42 0 0,21 22 16,-1-22-16,1 22 0,0-1 0,0-21 16,0 22-16,21-22 0,-21 1 15,21-1-15,-22 0 0,22 1 0,0-22 16,0 0-16,0 0 0,0 0 16,0 0-16,22-21 0,-1 0 15,0 0-15,0 0 0,0 0 0,22-21 16</inkml:trace>
  <inkml:trace contextRef="#ctx0" brushRef="#br0" timeOffset="8218.67">14774 889 0,'0'0'0,"0"21"0,0 0 16,21-21-1,1 0-15,20 0 16,-21 0-16,21 0 0,1 0 15,-1-21-15,0 0 0,1 0 16,-1 0-16,-21 0 0,22-1 0,-22 1 16,0 0-16,0 0 0,-21 0 15,0 0-15,0-1 0,0 1 0,-21 21 16,0 0-16,-22 0 0,1 0 16,0 0-16,-1 21 0,1 1 0,-21 20 15,20-21-15,22 21 0,-21 22 16,-1-22-16,22 1 0,0-1 0,21 0 15,0 1-15,0-22 0,0 21 0,0-21 16,21 0-16,0 1 0,22-1 16,-22-21-16,21 0 0,22 0 0,-22 0 15,22 0-15,-1 0 0,1 0 16,-1-21-16,-21-1 0,22 1 16,-22 0-16,22-21 0,-22 21 0</inkml:trace>
  <inkml:trace contextRef="#ctx0" brushRef="#br0" timeOffset="9151.15">3217 4741 0,'0'0'0,"21"-42"0,1 21 0,-22 0 0,21 0 16,0-22-16,-21 22 0,0 0 15,0 0-15,0 0 0,0 42 31,0 0-15,0 21-16,-21-21 0,0 22 16,21 20-16,-22-20 0,1 20 0,21 1 15,-21-1-15,0 1 0,0-22 16,21 21-16,0-20 0,-21-1 0,21 0 16,0-20-16,0-1 0,0 0 15,0 0-15,0 0 0,21-42 31,0 0-31,-21 0 0,42-22 16,-21 22-16</inkml:trace>
  <inkml:trace contextRef="#ctx0" brushRef="#br0" timeOffset="9428.21">3789 4868 0,'0'0'0,"0"22"0,21-22 31,0 0-31,0 0 0,-21-22 16,21 22-16,-21-21 0,0 0 0,22 21 15,-22-21-15,0 0 16,-22 21 15,1 0-31,0 0 0,0 0 16,21 21-16,-21-21 0,21 21 0,0 0 15,21-21 1,21 0 0,-21 0-16,1-21 0,20 0 15</inkml:trace>
  <inkml:trace contextRef="#ctx0" brushRef="#br0" timeOffset="10003.12">5334 4382 0,'0'0'0,"-21"21"31,42-21-15,0-21-16,0 21 0,0-22 15,22 1-15,-1 21 0,0-21 16,1-21-16,-1 21 0,-21-1 0,22 1 15,-1 0-15,-21-21 0,0 21 0,0-1 16,-21-20-16,0 21 0,0 0 16,0 0-16,-21-1 0,-21 1 0,21 21 15,-22 0-15,1 0 0,0 0 16,-22 21-16,22 1 0,-22-1 16,22 21-16,-21 0 0,20 1 0,1-1 15,0 0-15,-1 1 0,22-1 16,0-21-16,21 22 0,0-22 0,0 21 15,0-21-15,21 0 0,0-21 16,0 22-16,22-22 0,-1 0 0,0 0 16,1 0-16,-1 0 0,0 0 0,1 0 15,-1 0-15,0-22 16,1 22-16,-22 0 0,-21-21 0,-42 21 31,20 0-31,-20 0 0,-21 0 16,20 21-16,1-21 0,-22 22 0,22 20 15,-21-21-15,20 0 0,1 22 16,0-22-16,-1 21 0,1 0 0,0 1 16,20-22-16,22 21 0,0-21 15,0 22-15,0-22 0,22 0 0,-1 0 16,0-21-16,21 0 0,1 0 0,20 0 16,-21 0-16,22 0 0,-1-21 15,22 0-15,-21 0 0,20 0 0,1-22 16,0 22-16,20 0 0</inkml:trace>
  <inkml:trace contextRef="#ctx0" brushRef="#br0" timeOffset="11298.21">6265 4530 0,'0'0'0,"21"-43"16,22 1-16,-22 0 0,0-1 15,-21 1-15,0 0 0,0-1 0,0 1 16,-21 21-16,0 0 0,0 0 16,-1 21-16,1 0 0,-21 0 0,21 21 15,0 0-15,-1 21 0,1-21 0,0 22 16,-21-1-16,21 0 0,-1 22 15,1-22-15,0 1 0,0-1 16,0 0-16,21 1 0,0-1 0,0-21 16,0 21-16,0-20 0,0-1 0,21 0 15,0-21-15,0 0 0,0 0 16,1 0-16,20-21 0,0 21 16,-21-21-16,22-1 0,-22 1 0,0 0 15,21-21-15,-20 21 0,-1-22 0,0 22 16,0-21-16,0-1 0,0 1 15,-21 0-15,0-1 0,22 1 0,-22 0 16,0 21-16,0-1 0,0 1 16,0 42-1,-22 1-15,1-1 0,0 0 16,0 21-16,21-21 0,-21 22 16,0-1-16,21-21 0,-22 22 15,22-22-15,0 21 0,0-21 0,0 0 16,0 1-16,0-1 0,22 0 15,-1-21-15,0 0 0,21 0 0,1 0 16,-1 0-16,0 0 0,22 0 16,-22-21-16,22 0 0,-1-1 0,1 1 15,-1 0-15,1 0 0,-22-21 0,0 20 16,1-20-16,-1 0 0,-21 21 16,-21-22-16,0 1 0,0 21 0,0 0 15,0-1-15,-42 22 0,21 0 16,-1 0-16,-20 0 0,0 0 15,21 22-15,-1-1 0,1 21 0,0-21 16,21 0-16,0 22 0,0-22 16,0 0-16,21 0 0,0 0 15,1 22-15,-1-43 0,0 21 0,-21 0 16,21 0-16,0-21 16,-21 21-16,-21-21 15,0 0 1,0 0-16,0 0 0,-1 0 15,1 0-15,0 0 0,0 0 16,21 22 0,21-22-1,0 21 1,0-21-16,22 0 0,-22 0 0,21 0 16,1 0-16,-1 0 0,0-21 15,22 21-15,-22-22 0,0 22 0,22-21 16,-22 0-16,22 0 0,-22 0 0,0 0 15,1-1-15,-1 1 0,0 0 16,-20-21-16,20 21 0,-21-22 0,0 22 16,-21 0-16,0 0 0,0 0 15,-21 21 1,0 0-16,-21 42 16,20-21-16,1 0 0,0 22 15,0-22-15,-21 21 0,20-21 16,22 22-16,0-22 0,-21 0 0,21 21 15,0-21-15,0 1 0,21-1 16,22-21-16,-1 21 0,0-21 0,1 0 16,20 0-16,-20 0 0,20 0 0,-21 0 15,22 0-15,-22-21 0,22 21 16,-22-21-16,0-1 0,-20-20 0,20 21 16,-21-21-16,0 20 0,0-20 15,1 0-15,-22 21 0,0-22 0,0 22 16,0 0-16,0 0 0,-22 42 31,22 0-15,-21 0-16,0 22 0,0-1 0,0-21 15,21 21-15,-21 22 0,-1-22 16,1 22-16,0-1 0,21 22 16,-21 0-16,21-1 0,0 1 0,0 0 0,0-1 15,0 22-15,21-21 0,-21-1 0,21 22 16,0-21-16,-21 0 0,0 20 15,22-41-15,-22 21 0,0-22 0,0 22 16,0-22-16,0-20 0,0-1 0,-22 0 16,22 1-16,-42-22 0,21 0 0,0-21 15,-22 0-15,22 0 16,-21-21-16,0-22 0,20 22 0,-20-21 16,0 0-16,21-1 0,-1-20 0,-20 20 15,21-20-15,0-1 0,0 1 0,21-1 16,0 1-16,0-1 0,0 1 15,0-1-15,21-20 0,0 20 0,0 1 16,21-1-16,1 1 0,-1-1 0,0-20 16,1 20-16,-1 1 0</inkml:trace>
  <inkml:trace contextRef="#ctx0" brushRef="#br0" timeOffset="11715.45">10943 3789 0,'0'0'0,"0"-21"0,0 0 0,0-1 0,0 1 15,0 0-15,-21 0 16,0 21-16,0 0 0,-1 0 0,1 0 16,0 21-16,0 0 0,0 22 0,0-22 15,-1 21-15,1 22 0,0-22 16,0 21-16,0 22 0,21-21 0,-21-1 15,-1 1-15,1-22 0,0 21 16,0-20-16,21-1 0,0 0 0,0 1 16,0-22-16,0 0 0,0 0 15,21-21-15,0 0 16,-21-21-16,21 0 16,1 0-16,-22 0 0</inkml:trace>
  <inkml:trace contextRef="#ctx0" brushRef="#br0" timeOffset="12186.88">10477 4170 0,'0'0'0,"-21"-21"0,0 21 0,0 0 16,42 0-1,0 0 1,22 0-16,-1-21 0,0 21 0,22-22 16,-22 1-16,43 21 15,-22-21-15,1 0 0,-1 21 0,1-21 16,-1 21-16,-20 0 0,-1 0 0,-21 0 15,0 0-15,0 0 0,-21 21 16,0 0-16,0 21 0,-21-20 16,0-1-16,0 21 0,0 0 15,0-20-15,-1 20 0,1 0 0,0-21 16,0 22-16,21-22 0,0 0 0,0 0 16,0 0-16,21 1 0,0-22 15,22 0-15,-22 0 0,21 0 0,0 0 16,1 0-16,-1 0 0,22-22 0,-22 1 15,0 0-15,1 0 16,-1 0-16,43-43 0,-64 22 16,0 0-16,0-1 0,-21 1 0,0 0 15,0-1-15,-21 1 16,-21 21-16,20-22 0,-20 22 0,21 0 16,-21 21-16,-1 0 0,1 0 0,-43 0 15,43 21-15,0-21 0,20 21 16,1 22-16,0-22 0,0 0 0,21 21 15,0-20-15,0-1 0,0 0 0,0 0 16,21 21-16,21-20 16,1-1-16,-1-21 0,0 0 15,1 0-15,-1 0 0,22 0 0</inkml:trace>
  <inkml:trace contextRef="#ctx0" brushRef="#br0" timeOffset="14474.92">12763 4297 0,'43'0'31,"-22"-21"-31,0 0 0,0-1 16,22 1-16,-1 0 0,0 0 0,1-21 15,-1-1-15,0 22 0,1-21 16,20-1-16,-21 1 0,1-21 15,-22 20-15,21-20 0,-21 20 0,1-20 16,-22-1-16,0 22 0,0-21 16,0 20-16,-22 1 0,1 21 0,0 0 15,0-1-15,0 22 0,0 0 0,-1 22 16,-20-1-16,21 0 0,0 21 16,-22 1-16,22 20 0,0-21 0,0 1 15,-21 20-15,20 1 0,1-22 0,0 22 16,0-1-16,0 1 0,21-1 15,0 1-15,-21-22 0,21 0 0,0 1 16,0-1-16,0-21 0,0 21 16,0-20-16,21-22 31,0-22-31,0 1 0,21 0 16,-20-21-16,-1 21 0,21-22 0,-21 1 15,22 0-15,-22-1 0,42-41 16,-20 62-16,-22 1 0,0 0 15,0 0-15,0 21 16,-21 21-16,21 0 0,-21 0 16,0 22-16,0-22 15,0 0-15,0 21 0,22-20 0,-1 20 16,-21 0-16,21-21 0,0 1 16,0-1-16,22 0 0,-22-21 15,21 0-15,0 21 0,1-21 0,-1 0 16,0 0-16,1 0 0,20-21 0,-20 21 15,-1-21-15,21 0 0,-20-1 16,-1 1-16,0 0 0,-20-21 0,20-1 16,-21 1-16,0 0 0,-21-1 0,0 22 15,0-21-15,0 0 0,0 20 16,-21-20-16,0 42 0,-21-21 16,-1 21-16,22 0 0,-21 0 0,-1 0 15,-20 0-15,21 21 0,-1 0 16,1 0-16,0 22 0,-1-1 0,22 0 15,-21-20-15,21 20 0,21 0 0,0 1 16,0-1-16,0-21 0,0 0 16,0 22-16,21-22 0,0 0 15,0-21-15,0 0 0,0 0 16,22 0-16,-22 0 0,21-21 0,-21 21 16,22-21-16,-1-1 0,-21 1 0,22-21 15,-22 21-15,0-22 0,21 1 16,-21 0-16,1-1 0,-1 1 0,-21 21 15,0 0-15,21 0 0,-21-1 16,0 1-16,0 42 16,-21 1-16,21-1 15,-21 0-15,-1 0 0,1 21 0,21 1 16,0-1-16,-21-21 0,21 22 16,0-1-16,0-21 0,0 0 0,0 22 15,21-22-15,0 0 0,43 0 16,-43-21-16,21 0 0,1 0 15,-1 0-15,-21 0 0,22 0 0,-1-21 16,-21 21-16,21-21 0,-20 0 0,-1-22 16,0 22-16,0-21 0,0-1 15,0 1-15,-21 0 0,0-1 16,22 1-16,-22 0 0,0 21 0,0-1 16,0 1-16,0 42 31,0 1-31,-22 20 0,22-21 15,0 21-15,-21-20 0,0 20 0,21 0 16,-21 1-16,21-22 0,0 0 0,0 21 16,0-21-16,0 1 0,0-1 15,0-42 17,21-1-32,0 22 0,0-42 15,1 21-15,-1 0 0,0-22 16,0 22-16,0-21 0,0 0 0,22-1 15,-22 22-15,21-21 0,-21 21 16,1-1-16,20 1 0,-21 21 0,21 0 16,-20 0-16,-1 0 0,-21 21 15,0 1-15,0-1 0,0 0 16,0 21-16,0-21 0,0 22 0,21-22 16,-21 21-16,21-21 0,0 1 0,0-1 15,1 0-15,20 0 0,-21 0 16,21-21-16,1 0 0,-1 0 15,0 0-15,64 0 0,-63 0 16,-1 0-16,0 0 0,1-21 16,-22 0-16,21 0 0,-21-22 0,22 22 15,-22-21-15,0 0 0,0-1 16,0 22-16,0-21 0,1-1 0,-22 1 16,0 21-16,0 0 0,0 0 15,0-1-15,-22 22 0,1 0 0,-21 0 16,21 0-16,-22 0 0,-41 43 15,41-22-15,1 0 0,-21 0 0,20 22 16,22-1-16,-21 0 0,21-21 16,-1 22-16,1-1 0,21 0 0,0 1 15,0-22-15,0 21 0,21-21 0,1 1 16,-1-1-16,0-21 16,0 21-16,0-21 0,22 0 0,-22 0 15,21 0-15,0 0 0,-20-21 0,20 0 16,-21-1-16,21 1 0,-20 0 15,20-21-15,-21-1 0,0 1 0,0-21 16,22 20-16,-22-20 0,0-1 16,0 1-16,0-22 0,1 22 15,-1-1-15,-21 1 0,21-43 16,-21 63-16,0 1 0,0 21 0,0 0 16,0 0-16,-21 42 15,0 21-15,-1 0 16,22 1-16,-21-1 0,0 22 0,21-1 15,0-21-15,-21 22 0,21-1 0,-21 1 16,21-1-16,0 1 0,0-22 16,0 22-16,0-22 0,0 0 0,0 1 15,0-1-15,0-21 0,0 0 0,21 1 16,-21-1-16,21-21 0,0 0 16,22 0-16,-22 0 0,0 0 0,21 0 15,-21-21-15,22-1 0,-1 1 16,0-21-16,1 0 0,-1-1 0,0 1 15,1-22-15,-1 1 0,0-1 16,1 1-16,-1-22 0,0 1 16,1-1-16,-22 0 0,21 22 0,-21-1 15,1 1-15,-1 20 0,-21 1 0,0 0 16,0 21-16,-21 21 16,-1 21-16,1 21 15,0-21-15,-21 43 0,21-22 16,-1 22-16,-20-1 0,21 1 0,0-1 15,0 1-15,21-1 0,0-21 0,-22 22 16,22-22-16,0 22 0,0-22 16,0 0-16,0 1 0,22-1 0,-22 0 15,21-20-15,0-1 0,21 0 16,-21 0-16,1-21 0,20 0 16,0 0-16,-21 0 0,22-21 0,-1 0 15,0 0-15,1-1 0,20-20 16,-20 0-16,-1-1 0,0 1 0,1 0 15,20-1-15,-21-20 0,-20 21 0,20-1 16,-21 1-16,-21 0 0,0 20 16,0 1-16,-21 21 0,0 0 15,-22 0-15,1 21 0,0 1 16,21 20-16,-22-21 0,1 21 0,21 1 16,0 20-16,-1-20 0,22-1 15,0 0-15,0 1 0,0-1 16,0 0-16,22 1 0,-1-22 0,0 0 15,21 0-15,1 0 0,-1-21 0,0 0 16,1 0-16,20 0 0,1-21 16,-1 0-16,-21 0 0,22 0 0,-1-22 15,-20 22-15,-1-21 0,0-1 16,1 22-16,-1-21 0,-21 0 0,0 20 16,1-20-16,-22 21 0,0 0 0</inkml:trace>
  <inkml:trace contextRef="#ctx0" brushRef="#br0" timeOffset="15507.14">2963 6392 0,'0'0'0,"0"22"0,-21-22 16,0 0-16,0 0 0,0 0 15,-1 0-15,1 0 16,0 0-16,0-22 0,21 1 16,0 0-16,0 0 15,0 0-15,0 0 0,21-1 0,0 1 16,0 21-16,22-42 15,-1 21-15,-21 0 0,22 21 0,-22-22 16,21 22-16,-21 0 16,22 0-16,-22 0 0,21 0 0,-21 22 0,0-1 15,22 0-15,-22 0 0,-21 21 16,0 1-16,0-1 0,0 22 16,-21 41-16,-22-62 0,22 20 15,-42-20-15,20 20 0,-20-21 16,-1 1-16,1-22 0,-22 21 0,22-21 15,-1 1-15,1-1 0,-1 0 16,22-21-16,0 0 0,20 0 0,-20 0 16,21 0-16,0 0 0,21-21 15,0 0-15,0-1 0,0 1 0,0-21 16,0 21-16,21-22 0,0 1 16,0 0-16,0-1 0,22 1 15,-22 0-15,21-1 0,1 22 0,-1 0 16,-21 0-16,21 21 0,1 0 15,-22 0-15,0 21 0,21 21 0,-20-20 16,-1 20-16,0 0 0,-21 1 16,0-1-16,21 0 0,-21 1 0,0-1 15,21-21-15,-21 21 0,0-20 16,0 20-16,0-21 0,0 0 0,0 0 16,0 1-16,21-1 0,1-21 15,-1 0-15,0 0 16,0-21-16,0 21 0,0-22 0,22 1 15</inkml:trace>
  <inkml:trace contextRef="#ctx0" brushRef="#br0" timeOffset="15672.34">3810 6604 0,'0'0'0,"0"-21"78,21 0-78</inkml:trace>
  <inkml:trace contextRef="#ctx0" brushRef="#br0" timeOffset="16483.13">5863 6117 0,'0'-84'16,"21"41"-16,-21 22 0,21-21 0,-21-1 15,22 22-15,-22-21 0,0 21 0,0 0 16,21 21-16,-42 42 16,-1-21-1,1 21-15,-21 22 0,21-1 0,-22-20 16,22 20-16,-21 22 0,0-22 15,-1 22-15,1-21 0,0 20 16,-22-20-16,-21 63 0,22-85 16,21 22-16,-1-22 0,1-21 15,0 21-15,-22 1 0,43-43 16,0 0-16,0 0 0,-1 0 0,1 0 16,0-21-16,-21-22 15,21 1-15,21 21 0,0-22 0,0-20 16,0 21-16,0-22 0,0 1 15,0-1-15,0 1 0,21-1 0,-21 1 16,21 20-16,0 1 0,0 0 16,0-1-16,1 22 0,-1 21 15,0 0-15,0 21 0,0 22 0,-21-22 16,21 42-16,1-20 16,-22 20-16,0-21 0,21 22 0,-21-1 15,21 1-15,-21-1 0,0-20 0,21-1 16,0 0-16,0 1 0,-21-22 15,22 21-15,-1-21 0,0-21 0,21 0 16,-21 0-16,22 0 0,-22 0 16,21 0-16,22 0 0,-22-21 15,0 0-15,22-21 0,21-22 0,-43 22 16,0 21-16,1-22 0,-22 1 16,21 0-16,-42-1 0,21 22 0,-21-21 15,0 21-15,0 0 16,0 42-1,-21 0-15,21 0 0,-21 0 16,0 0-16,0 22 0,21-22 16,-22 0-16,22 0 0,-21 0 0,21 1 15,0-1-15,0 0 0,0 0 0,0 0 16,0-42 15,21 0-31</inkml:trace>
  <inkml:trace contextRef="#ctx0" brushRef="#br0" timeOffset="16655.36">6202 6202 0,'0'0'0,"-21"0"32,-1 0-32,1 0 15,21 21-15,0 0 16,0 0-16,21 1 15,1-1-15,-1-21 0,0 21 0,0 0 16,21 0-16,-20 0 0</inkml:trace>
  <inkml:trace contextRef="#ctx0" brushRef="#br0" timeOffset="17300.14">7091 6604 0,'0'0'0,"21"-21"0,21-43 15,-42 43-15,0 0 16,0 0-16,0 0 0,0 0 0,-21-1 16,0 1-16,0 0 0,-22 21 15,1 0-15,0 0 0,-22 0 0,22 0 16,-22 21-16,22 0 0,-21 22 16,20-22-16,1 21 0,0-21 0,-1 22 15,1-1-15,21-21 0,0 22 16,-1-22-16,22 0 0,0 0 15,0 0-15,0 0 0,22-21 0,20 0 16,-21 0-16,21 0 0,1 0 0,-1-21 16,0 0-16,1 0 0,20 21 15,-20-42-15,-1 20 0,0 1 0,1 0 16,-1 0-16,0 0 0,-21 0 0,1-1 16,-1 1-16,-21 42 31,-21 1-16,21 20-15,-22 0 0,1 1 16,21 20-16,-21-21 0,0 22 0,21-1 16,-21 22-16,0 0 0,21-1 0,-22 22 15,1 0-15,0 0 0,21-21 16,-21 20-16,0 1 0,0 0 16,-1-21-16,1 21 0,0-22 0,0 1 0,0 0 15,0-22-15,-22 1 0,22-1 16,-21-21-16,21 22 0,-22-22 0,1-21 15,21 1-15,-22-1 0,1 0 0,21-21 16,-21 0-16,-1-21 0,1 0 0,0-1 16,-1-20-16,1 0 0,0-1 0,-1-20 15,1-1-15,0 1 0,-22-85 16,64 63-16,0 22 16,0-22-16,0 21 0,0 1 0,0-22 15,21 22-15,22-22 0,-22 22 16,21-1-16,0-21 0,-20 22 0,20-1 15,21 1-15,-20 21 0,-1-22 0,22 22 16,-1-1-16,1 1 0,20 0 16,1-1-16,63-41 0</inkml:trace>
  <inkml:trace contextRef="#ctx0" brushRef="#br0" timeOffset="18683.11">8022 5842 0,'0'0'0,"21"0"31,-21-21-15,0 0-16,0 0 15,-21 21 16,0 21-31,0 0 0,0 21 16,-1 1-16,1-1 0,-21 0 16,21 22-16,-22-22 0,22 22 0,-21-1 15,21-21-15,-22 22 0,22-1 16,0-20-16,0-1 0,0 0 16,-22 22-16,43-43 0,0 0 15,0 0-15,0 1 0,0-44 31,0 1-31,0 0 0,22 0 0,-1 0 16,0-22-16,0 22 0,0-21 16,0 0-16,22-1 0,-22 22 0,0-21 15,21 21-15,-20-1 0,-1 1 16,0 0-16,0 21 0,0 0 0,0 0 16,1 21-16,-22 0 15,21 1-15,-21-1 0,21 21 16,-21 0-16,0-20 0,0 20 0,21 0 15,0-21-15,-21 22 0,21-22 0,1 0 16,-22 0-16,21 0 0,0-21 16,0 0-16,0 0 0,0 0 0,1 0 15,-1 0-15,21 0 0,-21-21 0,43-21 16,-22 0-16,-21 20 16,22-20-16,-22 0 0,21-1 0,-21-20 15,64-85 1,-64 84-16,0 1 0,0-1 0,1 1 15,-1 20-15,-21 1 0,21 0 16,-21 21-16,0-1 0,0 1 16,-21 42-16,0 22 15,-1-22-15,1 21 0,0 22 0,0-22 16,0 0-16,0 22 0,-1-1 16,22-20-16,0 20 0,-21 1 15,21-22-15,0 0 0,0 22 0,0-22 0,0-21 16,0 22-16,0-22 0,21 0 15,-21 0-15,22 0 0,-1-21 0,0 0 16,21 0-16,-21 0 0,1-21 0,-1 0 16,0-21-16,0 21 0,0-1 15,0-20-15</inkml:trace>
  <inkml:trace contextRef="#ctx0" brushRef="#br0" timeOffset="18834.83">8572 6117 0,'0'0'15,"-42"0"-15,21 0 0,0 0 0,42 0 32,0-21-17,0 21-15,0 0 0,22-21 0,-22 21 16,21-21-16,22 0 16,-22-1-16</inkml:trace>
  <inkml:trace contextRef="#ctx0" brushRef="#br0" timeOffset="20090.56">10837 5990 0,'0'0'15,"0"-21"-15,0 0 0,-21 0 0,21-22 16,-21 1-16,21 21 0,0-21 0,0 20 15,-21 1-15,21 0 0,0 0 16,-21 0-16,21 42 16,-22 0-16,1 0 0,21 22 0,-21-1 15,0 0-15,21 22 16,0-22-16,-21 0 0,0 22 0,-1-22 16,22 1-16,0 20 0,-21-21 0,21 1 15,-21-1-15,21-21 0,0 22 16,0-22-16,0 0 0,0 0 0,21-21 31,0-21-31,1-21 16,-1 20-16,0 1 0,0-21 0,0 0 15,22 20-15,-22-20 0,0 0 0,0 21 16,0-22-16,0 22 0,1-21 16,-22 21-16,21 21 15,0 0-15,-21 21 16,21 21-16,-21-21 15,21 0-15,-21 22 0,0-22 0,0 42 16,21-20-16,1-22 0,-22 21 16,21-21-16,0 22 0,-21-22 15,21 0-15,21-21 0,-20 21 0,-1-21 16,0 0-16,21 0 0,1 0 16,-1-21-16,0 0 0,1 0 0,-1 0 15,0-22-15,1 22 0,-1-21 0,0-1 16,1 1-16,-1 0 0,0-22 15,1 1-15,-22 20 0,0-20 16,21-22-16,-42 22 0,21-1 0,-21 22 16,22-22-16,-22 22 0,0 21 15,0 0-15,0 0 0,0-1 0,-22 44 16,1-1-16,0 0 16,0 21-16,0 1 0,0 20 15,-1-21-15,1 22 0,0-1 0,0-20 16,0 20-16,0-20 0,-1 20 15,22-21-15,0 1 0,0-1 0,0-21 16,0 22-16,0-22 0,22 0 0,-1 0 16,0 0-16,0-21 0,21 0 15,1 0-15,-1 0 0,0 0 0,1-21 16,20 21-16,-20-21 0,-1 0 16,21-22-16,-20 22 0,-1 0 15,0 0-15,1-21 0,-22-1 0,0 22 16,0-21-16,0 21 0,-21-22 0,22 22 15,-22 0-15,0 0 0,0 0 16,-22 21-16,1 0 16,0 21-16,0 0 0,0 0 0,0 0 15,-1 0-15,1 22 0,0-22 16,0 0-16,0 21 0,21-20 16,0 20-16,0-21 0,0 0 0,0 0 15,0 1-15,21-1 0,0 0 16,0 0-16,0 0 0,1-21 0,-1 0 15,21 0-15,-21 0 0,22 0 0,-1-21 16,0 0-16,1 21 0,-22-21 16,21 0-16,0-1 0,1 1 0,-1-21 15,-21 21-15,0 0 0,22-22 0,-22 22 16,-21 0-16,21 0 0,-21 0 16,21-1-16,-42 44 15,0-1 1,0-21-16,21 21 0,-21 0 15,-1 0-15,22 0 0,0 1 16,-21-1-16,21 0 0,-21 0 16,21 0-16,21-21 31,0 0-31,-21-21 16,22 21-16,-22-21 0</inkml:trace>
  <inkml:trace contextRef="#ctx0" brushRef="#br0" timeOffset="20238.61">12890 5779 0,'0'0'0,"-63"-43"31,42 43-31,0 0 16,-1 0-16,22 21 0,0 1 16,0-1-16,0 0 15,0 0-15,43 0 0,-22 0 16</inkml:trace>
  <inkml:trace contextRef="#ctx0" brushRef="#br0" timeOffset="20904.98">13589 6117 0,'0'0'16,"21"-21"-16,-21 0 15,0 0-15,0 0 0,21-1 16,-21 1-16,21 0 0,-21 0 15,0 0-15,0 0 0,0-1 16,0 1-16,0 0 0,-21 21 0,0 0 16,-21 0-16,21 0 0,-22 21 15,1 0-15,0 1 0,-22-1 0,22 0 16,-22 21-16,22-21 0,0 22 0,-1-22 16,1 0-16,21 21 0,0-20 15,-1-1-15,22 0 0,0 0 16,22 0-16,-1-21 0,0 0 0,0 0 15,21 0-15,1 0 16,-1 0-16,0 0 0,1-21 0,-1 0 16,0 21-16,1-21 0,-1 0 0,0 21 15,-20-22-15,20 1 0,-21 21 16,0-21-16,0 0 0,1 21 0,-44 21 31,1 0-15,0 0-16,0 1 0,0-1 0,0 21 15,-1 0-15,1 1 0,0-1 0,-21 22 16,21-1-16,-22 1 0,22 20 16,-21-20-16,21 20 0,-22 1 0,22-21 15,-21 20-15,-1 22 0,22-21 16,-21-1-16,21 1 0,-22 0 0,22-1 16,-21 1-16,21 0 0,0-1 15,21 1-15,0-21 0,0-1 0,-22 1 16,22-1-16,-21-21 0,0 1 0,0-22 15,0 0-15,0 0 0,-22-21 0,22 0 16,0 0-16,0-21 0,-22 0 0,22 0 16,0-22-16,-21 1 0,-1 0 15,22-22-15,-21 1 0,-43-64 16,64 42-16,-42-42 16,41 42-16,1 22 0,21-85 15,0 84-15,21 22 0,1-22 16,20 1-16,0 21 0,1-22 0,-1 22 15,21-22-15,1 1 0,-1-1 0,22 1 16,0-1-16,21 1 0</inkml:trace>
  <inkml:trace contextRef="#ctx0" brushRef="#br0" timeOffset="21607">14224 5630 0,'21'-42'0,"-42"84"0,42-126 0,-21 63 0,0-43 16,-21 43-16,0 21 0,0 0 15,-1 0-15,1 0 16,0 0-16,0 42 0,0-21 16,0 22-16,-1-1 0,1 0 15,0 22-15,0-22 0,0 22 0,0-1 16,-1-20-16,1-1 0,0 0 16,0 1-16,21-1 0,0-21 15,-21 0-15,21 0 0,0 1 0,-21-1 16,42-21-1,0-21 1,0-1-16,0 1 0,0 0 0,1-21 16,-1 21-16,21-22 0,-21 1 0,22 21 15,-1-22-15,-21 22 16,21 0-16,-20 0 0,-1 0 0,0 0 16,21 21-16,-21 21 15,-21 0-15,0 0 0,0 0 16,0 0-16,0 22 0,0-22 0,0 0 15,0 21-15,0-20 0,0 20 0,22-21 16,-22 0-16,21 22 0,-21-22 16,21 0-16,0-21 0,0 21 0,0 0 15,1-21-15,-1 0 0,21 0 0,0 0 16,-20 0-16,20 0 0,0 0 16,1-21-16,-1 0 0,0 21 15,1-21-15,-1-22 0,0 22 0,1-21 16,-1 21-16,0-43 0,1 22 15,-22-22-15,21 1 0,-21-1 0,22 1 16,-22-1-16,0 22 0,21-21 16,-42 20-16,21 1 0,-21 21 0,22 0 15,-22-1-15,-22 44 16,22-1 0,-21 21-16,0 0 0,0 1 0,0-1 15,0 0-15,-1 22 0,1-22 0,0 22 16,0-22-16,21 0 0,0 1 15,-21 20-15,21-20 16,0-22-16,0 0 0,0 0 0,0 0 16,0 0-16,21-21 15,0 0-15,0 0 16,0 0-16,1 0 0,-1 0 0,0-21 16,0 0-16,21 0 0,-20 0 15,-1 0-15,-21-1 0</inkml:trace>
  <inkml:trace contextRef="#ctx0" brushRef="#br0" timeOffset="21850.24">15071 5652 0,'0'0'0,"0"-22"16,0 1-16,21 21 16,0-21-1,21 21-15,1 0 0,-1 0 0,21-21 16,-20 21-16,20 0 0,1-21 15,-22 21-15,22 0 0,-1 0 0,22 0 16,-43 0-16,22 0 0,-22 0 0,0 0 16,1 0-16,-22 0 0,0 0 15,-42 0 1,0 21-16,-22-21 0,-20 21 16,-1 0-16,-20-21 0,-1 21 15</inkml:trace>
  <inkml:trace contextRef="#ctx0" brushRef="#br0" timeOffset="22806.42">2413 8573 0,'0'-43'31,"0"22"-16,0 0-15,0 0 16,0 0-16,42 21 0,-21-22 16,22 22-16,-1 0 0,0 0 15,43 0-15,21 22 16,-64-1-16,-21 0 16,1 0-16,-1 0 0,-21 0 0,0 22 15,0-22-15,0 0 0,-21 0 0,-1 0 16,-20 1-16,21 20 0,-21-21 15,-1 0-15,-20 0 0,20 1 16,1-1-16,0 0 0,-1-21 16,22 0-16,-21 0 0,42-21 31,21 0-31,0-1 0,0 1 0,22 21 16,-1-21-16,0 21 0,1 0 15,20 0-15,-20 0 0,-1 0 0,0 0 16,1 21-16,-1 0 0,0 1 15,-21 20-15,1-21 0,-1 0 0,-21 22 16,0-1-16,0-21 0,0 21 16,-21-20-16,-22 20 0,1-21 0,0 0 15,-22 22-15,-21-22 0,22 0 16,-1-21-16,-20 21 0,20-21 16,1 0-16,-1 0 0,1 0 0,20 0 15,1 0-15,21-21 0,0 21 16,0-21-16,-1 0 0,22-1 0,0 1 15,0 0-15,0 0 0,22 0 16,-1 0-16,0 21 0,21-22 16,1 1-16,-1 0 0,0 0 0,22 0 15,-22 0-15</inkml:trace>
  <inkml:trace contextRef="#ctx0" brushRef="#br0" timeOffset="22986.93">3492 8784 0,'0'0'0,"0"-21"16,22 21 31,-22-21-47,21 21 15</inkml:trace>
  <inkml:trace contextRef="#ctx0" brushRef="#br0" timeOffset="23814.12">5270 8954 0,'0'21'0,"0"0"16,0 0-16,0-42 31,22 0-31,-1 0 15,0-1-15,21-20 0,1 21 0,20-21 16,-21-1-16,22 1 0,-1 0 16,1-1-16,-1-20 0,1 20 0,-1 1 15,-20 0-15,-1-1 0,-21-20 0,22 21 16,-43-1-16,0 1 0,0 0 16,0-1-16,0 1 0,0 21 15,-43 0-15,22-1 0,-21 22 0,21 0 16,-22 22-16,1-1 0,-22 21 15,22 0-15,0 22 0,-22-1 0,22 1 16,0 21-16,-22-1 0,22 22 0,-1-21 16,1 21-16,0 21 0,-1-22 15,1 1-15,21 21 0,-21 0 0,-1 0 16,22 21-16,-21-21 0,21 22 0,-22-1 16,22 0-16,-21 0 0,21 0 15,-1 0-15,1 1 0,0-22 0,-21 148 16,42-148-16,0-21 15,0-1-15,0 1 0,0-21 16,0-22-16,0 1 0,0-22 0,21 1 0,0-1 16,21-42-16,-20 0 0,-1 0 15,21 0-15,43-64 0,-43 22 16,0-21-16,22-1 0,-1 1 16,1-22-16,21 0 0,-22-21 0,1 1 15,-1-1-15,1 0 0,-22 0 0,0-21 16,1 21-16,-22-21 0,-21 0 15,0 21-15,-21 1 0,-1-22 0,-20 21 16,0 0-16,-22 21 0,1-21 0,-1 22 16,1-1-16,-1 22 0,1-1 15,20 1-15,-20 20 0,21 1 16,-1 21-16,22 0 0,0-1 0,0 22 16,0 0-16,42 0 31,0 0-31,0 22 0,0-22 0,0 0 15,22 0-15,-1 0 0,0 0 16,22 0-16,-1 0 0,1 0 0,-1-22 16,22 1-16,0 21 0,-1-21 0,1 0 15,-21 0-15,20-22 0</inkml:trace>
  <inkml:trace contextRef="#ctx0" brushRef="#br0" timeOffset="24259.05">6731 8890 0,'0'0'0,"21"-42"0,0 21 0,-21-22 15,0 22-15,0 0 0,0-21 0,-21 20 16,0 1-16,21 0 0,-21 0 16,0 21-16,-1 0 0,1 0 0,0 0 15,-21 0-15,21 0 0,-22 21 0,22 21 16,-21-20-16,21 41 0,-22-21 16,22 1-16,-21-1 0,21 22 0,-1-22 15,1 0-15,0 1 0,21-1 0,0 0 16,0-21-16,0 22 0,0-22 15,0 0-15,0 0 16,21-21-16,0 0 0,1 0 16,-1 0-16,21-21 0,-21 0 15,22 0-15,-22 0 0,21-22 0,0 22 16,1-21-16,-1-1 0,-21 1 0,22 0 16,-22-1-16,21 1 0,-21 0 15,0-1-15,1 1 0,-1 21 16,-21 0-16,21 0 0,-21-1 0,0 44 15,-21 20 1,0-21-16,-1 21 0,1 1 16,0-1-16,0 0 0,0 1 15,0-1-15,-1 0 0,22 1 16,0-22-16,-21 21 0,21-21 0,0 1 16,0-1-16,0 0 0,21 0 0,1-21 15,-1 0-15,21 0 0,0 0 16,1 0-16,-1-21 0,22 21 0,-22-21 15,21 0-15</inkml:trace>
  <inkml:trace contextRef="#ctx0" brushRef="#br0" timeOffset="24630.11">7768 8805 0,'0'0'0,"42"-21"16,1-21 0,-64 21-16,-1 21 0,-20 0 15,21 0-15,-21 0 0,-1 0 0,1 0 16,0 21-16,20-21 0,-20 21 15,21-21-15,0 21 0,0-21 0,21 21 16,0 1-16,21-1 16,0 0-16,0-21 15,21 21-15,1 0 0,-22 0 0,21 1 16,1-1-16,-22 21 0,0-21 0,0 0 16,0 1-16,0-1 0,-21 21 15,0-21-15,0 0 0,-21 1 0,0-1 16,0-21-16,-21 21 0,-1 0 15,1-21-15,-22 0 0,22 0 16,0 0-16,-1 0 0,1 0 0,0 0 16,-1 0-16,1-21 0,21 21 0,0-21 15,0 0-15,-1-1 0,22 1 16,-21 0-16,21-21 0,0 21 0,0-1 16,0 1-16,21 0 0,1 0 0,20-21 15,-21 20-15,21 1 0,1 0 16,-1-21-16,22 21 0,-1-1 0,1-20 15</inkml:trace>
  <inkml:trace contextRef="#ctx0" brushRef="#br0" timeOffset="24887.07">8530 8192 0,'0'0'0,"21"-43"0,0 22 16,-21-42-1,0 84 1,0 0-16,-21 0 0,0 21 0,0 1 15,0 20-15,0-20 0,-128 232 32,107-212-32,0 1 0,21-1 0,-1-20 15,1 20-15,0-21 0,0 1 16,21-22-16,0 21 0,0-21 16,0 1-16,0-1 0,21-21 15,0 0-15,0 0 16,1-21-16,-1-1 0,0 1 15,0 0-15,-21 0 0</inkml:trace>
  <inkml:trace contextRef="#ctx0" brushRef="#br0" timeOffset="25063.14">8064 8763 0,'-21'0'0,"42"0"0,-63 0 0,21 0 15,63 0 1,-21 0-16,1 0 15,20 0-15,-21 0 16,21 0-16,1-21 0,-1 21 0,0-21 16,1 0-16,41-1 0,-41 22 15,-1-21-15,0 21 0</inkml:trace>
  <inkml:trace contextRef="#ctx0" brushRef="#br0" timeOffset="25699.74">8530 8721 0,'0'0'0,"-21"0"0,21 21 16,-21-21-16,21 21 0,21-21 31,0 0-31,0 0 0,0 0 16,22-21-16,-22 21 0,21-21 0,1 21 16,-1-21-16,0 21 0,-21-22 15,22 1-15,-1 21 0,-21-21 0,22 21 16,-22-21-16,-21 0 0,0 0 15,-21 21 1,-22 0-16,22 0 0,0 0 16,-21 0-16,20 0 0,-20 21 0,21 0 15,-21 0-15,20 0 0,1 0 16,0 22-16,21-22 0,0 0 0,-21 21 16,21-20-16,0-1 0,0 0 0,0 0 15,0 0-15,0 0 0,21 1 16,0-22-16,0 0 15,1 0-15,-1 0 0,0 0 16,0 0-16,0-22 0,0 1 0,1 0 16,-1 0-16,0 0 0,0 0 15,0-1-15,0-20 0,1 21 0,41-43 16,-42 43-16,22-21 16,-1 21-16,-21 21 0,21-21 0,-20-1 15,20 22-15,-21 0 0,0 0 0,22 0 16,-22 22-16,0-1 0,0 0 0,-21 0 15,21 21-15,-21-20 16,21 20-16,-21 0 0,0-21 0,0 22 16,0-1-16,-42 22 0,42-43 15,-21 0-15,0 0 0,0 0 16,-1 0-16,1-21 16,0-21-1,21 0-15,0 0 0,0 0 16,0 0-16,0-22 0,21 1 0,0 21 15,1-22-15,-22 1 0,21 0 0,0-1 16,0 1-16,0 21 0,0-21 16,22-1-16,-22 22 0,0 0 15,0 0-15,0 0 0,1-1 0,-1 1 0,0 21 16,0 0-16</inkml:trace>
  <inkml:trace contextRef="#ctx0" brushRef="#br0" timeOffset="29028.86">10795 8954 0,'0'0'0,"-21"21"0,-22 0 31,43-42-15,22 0-16,-1-1 0,0 1 0,21 0 15,1-21-15,-1 21 0,0-22 16,1 22-16,-1-21 0,0 21 0,-21-22 15,22 1-15,-22 21 0,0-22 16,0 1-16,0 21 0,-21 0 16,0 0-16,0-22 0,-21 43 15,0 21-15,0 1 16,0-1-16,0 0 0,-1 21 16,-20-21-16,21 22 0,0-1 0,0 0 15,-1 1-15,22-1 0,0 0 16,0-20-16,0 20 0,0 0 0,0-21 15,0 1-15,22-1 0,-1 0 16,0-21-16,0 0 0,0 0 0,0 0 16,1 0-16,-1 0 15,21-21-15,-21 0 0,0-1 0,22 1 16,-22-21-16,21 0 0,-21 20 0,22-20 16,-1 0-16,0-1 0,-20 1 15,20 0-15,0-1 0,22 22 0,-22-21 16,85 21-16,-85 21 15,22 0-15,-43 0 16,0 21-16,0 0 0,-21 21 0,0-20 16,0-1-16,0 21 0,0-21 0,0 22 15,-21-22-15,0 21 0,0-21 0,0 22 16,0-22-16,-1 0 0,1 0 16,0 0-16,0 0 0,21-42 31,0 0-31,0 0 15,0 0-15,21 0 0,21-1 0,-20-20 16,20 21-16,-21-21 0,21-1 0,1 1 16,-1 21-16,-21-22 0,22 1 15,-1 21-15,-21-21 0,21 20 0,-20 1 16,-1 0-16,-42 42 31,-1 0-31,1 1 16,0 20-16,0-21 0,0 21 0,0-20 15,-1 20-15,1 0 16,21-21-16,0 22 0,0-1 0,0 0 16,0-20-16,0 41 0,0-42 15,0 0-15,21 1 0,22-1 16,-22-21-16,42 0 16,-20 0-16,-1 0 0,0-21 0,1-1 0,-1 22 15,0-21-15,22-21 0,-22 21 16,22-22-16,-22 22 0,0-21 15,1 0-15,-22 20 0,0-20 0,0 0 16,0-1-16,-21 22 0,0-21 0,0 21 16,0-22-16,0 22 0,-21 0 0,0 21 15,0 0-15,0 0 0,-43 21 16,43-21-16,0 21 16,0 1-16,0 20 0,-1-21 0,1 21 15,21-20-15,-21 20 0,21 0 0,0-21 16,0 22-16,0-1 0,21-21 15,0 22-15,1-22 0,-1 0 0,0 0 16,0 0-16,0-21 0,22 0 0,-1 0 16,43 0-16,-22 0 15,-21 0-15,22 0 0,-22-21 0,1 0 16,20 0-16,-21 0 0,1-22 0,-1 22 16,0 0-16,-20-21 0,20 20 15,0-20-15,-21 0 0,22 21 16,-22-1-16,21-20 0,-21 21 0,1 21 15,-1-21-15,0 21 0,0 0 0,-21 21 32,0 0-32,0 0 15,0 0-15,0 1 0,0-1 16,0 0 0,0-42 15,0 0-16,0-1-15,0 1 16,0 0-16,0 0 0,0 0 0,0 0 16,0-1-16,0 1 15,-21 21-15,0 0 0,0 0 16,-1 0-16,1 0 0,0 21 16,0 1-16,0-1 0,0 0 0,-1 0 15,-20 0-15,21 22 16,0-22-16,0 21 0,-1 0 0,1-20 15,0 20-15,21 0 0,0 1 0,0-1 16,0 0-16,0-21 0,0 22 0,0-22 16,21 0-16,85 43 15,-85-43-15,22-21 0,-1 0 0,0 0 16,1 0-16,-1 0 16,21-21-16,-20-1 0,-1 22 0,0-42 15,1 21-15,-22 0 0,21-22 0,1 1 16,-22 0-16,0-22 0,21 22 15,1-43-15,-43 64 0,0-21 16,21 21-16,-21-1 0,0 1 0,0 0 16,-21 21-1,-1 21-15,1 0 0,21 1 16,-21-1-16,0 0 0,0 0 0,0 21 16,21-20-16,0 20 0,-22-21 15,22 21-15,0-20 0,0 20 16,0-21-16,0 0 0,22 22 15,-1-43-15,0 0 0,0 21 0,0-21 16,22 0-16,-22 0 0,42-21 16,-20-1-16,-1 22 0,-21-21 15,21-21-15,-20 21 0,20 0 0,-21-22 16,0 1-16,0 21 0,1-22 16,-1 1-16,0 21 0,0-21 0,-21 20 15,21 1-15,-21 0 0,-21 21 31,0 21-31,0 0 16,0 22-16,21-22 0,-22 21 16,1-21-16,0 22 0,21-1 15,0 0-15,0 1 0,0-22 0,0 21 16,0-21-16,0 1 0,0 20 0,21-21 16,0-21-16,22 21 0,-22-21 0,0 0 15,21 0-15,-20 0 0,20 0 16,-21 0-16,21-21 0,-20 0 0,20 0 15,0 0-15,-21-22 0,22 22 0,-1-21 16,-21-1-16,22 1 0,-1 0 16,0-22-16,1 1 0,-1 20 0,0-41 15,1 20-15,-1 1 0,0-22 16,1 0-16,-1 22 0,-21-1 16,0 1-16,0 21 0,-21-1 0,0 1 15,0 21-15,0 0 0,-21 21 16,0 0-16,0 0 0,-21 21 15,20 0-15,-20 21 0,21 1 0,-21-1 16,-1 21-16,22 1 0,0-1 16,0 1-16,0-1 0,-1 1 0,1-22 15,0 22-15,21-1 0,0-20 16,0 20-16,0-21 0,0 1 0,0-1 16,0 0-16,0 1 0,0-22 0,21 21 15,-21-21-15,43 1 0,-22-22 16,0 0-16,0 0 0,21 0 0,-20 0 15,20 0-15,0-22 0,-21 22 16,22-21-16,-1-21 0,-21 21 0,22 0 16,-1-22-16,-21 1 0,21 21 15,-20-22-15,20 1 0,-21 0 0,0 21 16,0-22-16,-21 22 0,0 0 0,22 21 16,-22-21-16,0 42 15,-22 0 1,1 0-16,21 0 0,-21 1 15,0 20-15,21-21 0,-21 0 16,21 22-16,0-22 0,0 21 0,-21-21 16,21 22-16,0-22 0,0 0 0,0 0 15,0 0-15,21 0 16,0-21-16,21 0 0,-21 0 16,1 0-16,20 0 0,-21-21 0,0 21 15,22-21-15,-22 0 0,21 0 16,-21-22-16,22 22 0,-22 0 15,21-21-15,0 21 0,-20-22 0,-1 22 16,0 0-16,0 0 0,0 21 0,-21-21 16,-21 42-1,0-21 1,0 21-16,0 0 0,-1 0 0,1 0 16,21 1-16,-21-1 0,0 21 15,21-21-15,0 0 0,0 1 0,0-1 16,0 0-16,0 0 0,0 0 0,0 0 15,21-21-15,0 22 0,0-22 16,43 0-16,-43 0 0,21 0 16,1 0-16,-1 0 0,0 0 0,1-22 15,-1 1-15,-21 0 0,22 0 16,-22 0-16,21 0 0,-21-22 16,0 22-16,1-21 0,20-43 15,-42 43-15,0-1 0,0 22 16,0-21-16,0 21 0,-21 0 0,0-1 15,-1 1-15,-20 21 0,-43 0 16,43 21-16,0 1 0,-1-22 16,22 42-16,-21-21 0,0 0 0,-1 43 15,22-43-15,0 21 0,21-21 16,0 22-16,0-22 0,0 21 16,0-21-16,0 1 0,21-1 0,0 0 15,0 0-15,1 0 0,20-21 0,-21 0 16,21 0-16,1 0 0,-1 0 15,43 0-15,-43 0 0,0-21 16,1 21-16,-1-21 0,-21-21 16,22 20-16,-22 1 0,21-21 15,-21 21-15,0-22 0,1 22 0,-1 0 16,0-21-16,-21 21 0,0-1 0,0 1 16,21 21-16,-42 0 15,21 21 1,-21 1-16,0-1 0,-1 0 15,1 0-15,21 21 0,-21-20 0,0-1 16,0 0-16,0 21 0,21-21 16,0 1-16,-22-1 0,22 0 0,-21 0 0,21 0 15,0-42 32,21 0-47,1 0 16,-1 0-16,0-1 0,0-20 0,0 21 15,0-21-15,1 20 0,20-20 0,-21 21 16,21-21-16,1-1 0,-1 22 16,0 0-16,1 0 0,-22 0 0,21-1 15,-21 22-15,1 0 0,-1 0 0,0 22 16,-21-1-16,0 21 16,0-21-16,0 0 0,0 22 15,0-1-15,-21-21 0,0 22 0,21-1 16,0 0-16,0-21 0,0 22 15,0-22-15,0 0 0,0 0 0,21 0 16,-21 1-16,21-22 0,0 0 0,21 0 16,-20 0-16,-1 0 0,21 0 15,-21 0-15,22 0 0,-22-22 0,21 1 16,-21 0-16,0 0 0,22 0 0,-22 0 16,0-22-16,0 22 0,22-21 15,-22-1-15,0 22 0,0-21 16,0 0-16,0-1 0,1 22 0,-1-21 15,-21 21-15,0-22 0,0 22 16,0-21-16,0 21 0</inkml:trace>
  <inkml:trace contextRef="#ctx0" brushRef="#br0" timeOffset="29267.13">16722 7768 0,'0'0'0,"-22"0"15,1 0-15,0-21 16,0 21 31,0 0-32,0 0-15,-1 0 0</inkml:trace>
  <inkml:trace contextRef="#ctx0" brushRef="#br0" timeOffset="29474.97">15219 8192 0,'0'0'0,"84"0"31,-41 0-31,-1 0 16,0 0-16,1 0 0,-1 0 15,0 0-15,1 0 0,-1 0 0,-21 0 16,22 0-16,-43-22 16,0 1-1</inkml:trace>
  <inkml:trace contextRef="#ctx0" brushRef="#br0" timeOffset="37191.11">2561 2096 0,'0'0'0,"-63"0"0,-64 0 16,84 0-16,22 0 15,-21 0-15,21 0 0,-1 0 0,1 0 16,0 0-16,42 0 47,22 0-47,-1 0 15,0 0-15,22 0 0,-1 0 0,22 0 16,0 0-16,-1 0 0,1 21 16,0-21-16,-1 0 0,22 0 15,21 0-15,0 0 0,21 0 0,-21 0 16,43 0-16,-1 0 0,0 0 15,22-21-15,20 21 0,-20-22 0,21 22 16,20-21-16,1 21 0,-21 0 16,42-21-16,-21 21 0,21 0 0,0 0 15,21 0-15,-21 0 0,21 0 16,0 0-16,0 0 0,22 0 0,-22 0 16,21 0-16,-21-21 0,22 21 0,-1 0 15,0 0-15,1 0 0,-1 0 16,0-21-16,1 21 0,-22 0 0,21-21 15,1 21-15,-22-22 0,21 22 16,-21-21-16,0 21 0,1-21 16,-22 0-16,0 21 0,0-21 0,0 21 15,0-21-15,-22-1 0,1 1 16,-21 21-16,0-21 0,-22 0 0,1 0 16,-1 0-16,-42 21 0,0-22 15,-21 1-15,-21 0 0,0 21 0,-42-21 16,-1 0-16,-21 21 0,1 0 15,-22-21-15,0 21 0,-21-22 16,0 1-16,-21 0 16,0 0-1,0 0-15,-1 21 0,1-21 0,21-1 16</inkml:trace>
  <inkml:trace contextRef="#ctx0" brushRef="#br0" timeOffset="37783.18">17547 42 0,'0'0'16,"21"-42"-16,0 42 0,1 0 0,-1 0 0,0 0 16,-42 0 30,-22 0-46,1 0 0,0 85 16,-22-1-16,1 1 0,-22 0 0,22 21 16,-22-1-16,0 1 15,1 0-15,-1 21 0,0-21 0,1 0 16,-1 0-16,21-22 0,-20 1 0,41 0 16,-20-1-16,21-20 0,-1-22 15,22 22-15,0-22 0,0-21 0,21 0 16,0 0-16,21-21 15,0-21-15,21-21 0,1 21 16,-1-43-16,0 22 0</inkml:trace>
  <inkml:trace contextRef="#ctx0" brushRef="#br0" timeOffset="38255.11">18203 318 0,'21'-43'0,"-42"86"0,64-107 0,-43 43 16,-22 21 0,1 21-16,-21 21 15,21-20-15,-22 41 0,1-21 0,0 1 16,-1 20-16,1 1 0,0-1 16,21-20-16,-22 20 0,1 1 0,0-1 15,-1-21-15,22 22 0,-21 21 16,21-64-16,21 0 0,-22 0 15,22 0-15,22-42 32,-1 0-32,0-21 0,21-1 15,-21 1-15,22 0 0,-22-22 0,21 22 16,1-22-16,-1 1 0,0-1 16,1 1-16,-1-1 0,0 1 0,1 20 15,-1-20-15,0 42 0,-21-22 16,1 43-16,-1 0 0,-21 43 15,0-22-15,0 21 16,-21 1-16,-1 20 0,1-21 0,0 1 16,0 20-16,0 1 0,0-22 15,-1 22-15,1-22 0,-21 64 16,42-64-16,-21 0 0,21-20 16,0-1-16,0 0 0,0 21 15,0-63 16</inkml:trace>
  <inkml:trace contextRef="#ctx0" brushRef="#br0" timeOffset="38438.85">17716 889 0,'0'0'0,"-21"-21"16,42 21-1,1 0 1,-1 0-16,0 0 0,21-21 0,1 21 15,-1 0-15,0 0 0,22-21 16,-1 21-16,1 0 0,-1-22 0,1 1 16,-1 21-16,22 0 0,-22-21 15,-20 21-15,20 0 0,1 0 0</inkml:trace>
  <inkml:trace contextRef="#ctx0" brushRef="#br0" timeOffset="38898.57">18881 720 0,'0'0'0,"0"-21"16,0-1-16,0 1 15,-22 0-15,1 21 0,0 0 16,0 0-16,0 0 16,0 0-16,-1 0 0,1 0 0,-21 0 15,21 21-15,0 0 0,-22 1 16,22 20-16,-21-21 0,-1 21 0,22 1 16,-21 20-16,21-20 0,0-1 15,-1 0-15,1 1 0,21-22 0,0 21 16,0-21-16,0 0 0,21 1 15,1-22-15,-1 0 0,21 0 0,0 0 16,1 0-16,-1-22 0,0 1 16,1 0-16,-1-21 0,0-1 0,22 1 15,-22 0-15,-21-22 0,22 22 16,-1-22-16,0 1 0,-20 21 16,20-22-16,-21 1 0,21-1 0,-20 1 15,-1-1-15,0 1 0,0 20 16,-21 1-16,0 21 0,0 0 0,0-1 15,-21 22-15,-21 22 16,20-1-16,1 21 0,0 0 0,-21 22 16,21-22-16,-1 1 0,-20 20 15,21-21-15,0 22 0,0-22 0,21 22 16,0-22-16,-22 0 0,22 22 16,0-22-16,0 1 0,0-22 0,0 0 15,22 21-15,-1-42 16,0 21-16,21-21 0,-21 0 0,22 0 15,-1 0-15,0-21 0,1 21 16,20-21-16</inkml:trace>
  <inkml:trace contextRef="#ctx0" brushRef="#br0" timeOffset="39234.36">19494 720 0,'0'0'0,"0"-21"0,0 42 46,0 0-30,0 0-16,0 21 0,0-20 16,0 20-16,0-21 0,0 21 15,0 1-15,-21-22 0,21 21 0,0-21 16,0 1-16,0-1 0,0 0 16,0 0-16,0-42 31,0 0-31,21 0 0,1-22 15,-1 22-15,0-21 0,21-1 16,-21 1-16,1 0 0,-1-1 16,21 1-16,-21 0 0,0 21 15,22-22-15,-22 22 0,0 0 0,0 21 16,0-21-16,1 42 16,-1 0-1,-21 0-15,0 0 0</inkml:trace>
  <inkml:trace contextRef="#ctx0" brushRef="#br0" timeOffset="39727.58">20405 931 0,'0'0'0,"21"-21"15,63-127 1,-84 127-16,0 0 15,0 0-15,0-1 0,0 1 0,-21 0 16,0 0-16,-21 21 0,21 0 16,-22 0-16,1 0 0,0 21 0,-1 0 15,1 0-15,0 1 0,-1 20 0,1-21 16,21 21-16,-22 1 0,22-1 16,0 0-16,0 1 0,0-1 0,21-21 15,0 0-15,0 22 0,0-22 16,0 0-16,21 0 0,0-21 15,21 0-15,-20 0 16,-1-21-16,21 0 0,0 21 16,1-42-16,-1 20 0,0 1 15,1-21-15,-1 0 0,0 20 0,1-20 16,-22 0-16,0-1 0,0 22 16,0-21-16,-21 21 0,22 0 0,-44 21 31,1 0-31,0 42 15,0-21-15,-21 0 0,20 22 16,1-1-16,0 0 0,21-21 16,-21 22-16,21-22 0,0 21 0,0-21 15,0 1-15,0-1 0,21 0 16,0-21-16,0 0 0,1 0 0,20 0 16,0 0-16,1 0 0,-1-21 15,0 0-15</inkml:trace>
  <inkml:trace contextRef="#ctx0" brushRef="#br0" timeOffset="40126.9">20997 699 0,'0'0'15,"-21"21"1,21 0 0,-21 0-16,21 0 0,-21 0 0,0 22 0,-22 41 31,22-62-31,21-1 0,0 0 15,0 0-15,-21-21 0,21 21 16,-21-21 0,21-21-16,0 0 15,0-21-15,21 20 0,0-20 16,0 21-16,0-21 0,1-1 16,-1 22-16,21-21 0,-21-1 0,22 22 15,-22 0-15,21 0 0,-21 0 16,22 21-16,-22 0 0,0 0 15,21 0-15,-21 21 0,-21 0 0,0 0 16,0 0-16,0 1 0,0 20 16,0-21-16,-21 21 0,0 1 0,0-22 15,0 21-15,0-21 0,-1 1 16,1-1-16,0 0 0,21 0 0,21-42 47,0 0-47,1 0 0</inkml:trace>
  <inkml:trace contextRef="#ctx0" brushRef="#br0" timeOffset="40354.33">21950 275 0,'-43'43'16,"22"-1"-16,0-21 0,0 21 0,-21 1 15,20-1-15,-20 0 0,21-20 0,-21 20 16,-1 0-16,22 1 0,0-1 16,0 0-16,0-21 0,-1 22 0,22-22 15,0 0-15,0 0 0,0 0 16,22-21-16,-1 0 0,0 0 0,0 0 16,0 0-16,22 0 15,-22-21-15,0 0 0</inkml:trace>
  <inkml:trace contextRef="#ctx0" brushRef="#br0" timeOffset="40531.07">21526 614 0,'0'0'16,"-21"0"-16,0 0 0,0 0 0,0 0 16,42 0-1,0 0-15,21 0 16,1 0-16,-1 0 0,0 0 0,22 0 15,-22 0-15,22 0 0,-22 0 16,0 0-16,22 0 0</inkml:trace>
  <inkml:trace contextRef="#ctx0" brushRef="#br0" timeOffset="41375.73">22352 614 0,'0'-64'31,"0"43"-31,-21 0 16,0 21-16,-1-21 0,1 21 16,0 0-16,0 0 0,0 0 15,0 21-15,-1-21 0,1 21 16,-21 0-16,21 1 0,0 20 0,-1-21 16,-20 0-16,21 22 0,0-22 15,0 21-15,-1-21 0,22 0 0,0 22 16,0-22-16,0 0 0,0 0 15,22-21 1,-1 0-16,0 0 0,21 0 16,-21 0-16,1-21 0,-1 0 0,21 0 15,-21 0-15,0-1 0,1 1 16,-1 0-16,0-21 0,0 21 0,0-1 16,0 1-16,-21 0 0,0 0 15,22 0-15,-44 42 31,1 0-15,0 0-16,0 22 0,0-22 16,0 0-16,21 21 0,0-21 0,-22 1 15,22 20-15,0-21 0,0 0 16,0 0-16,0 1 0,0-1 0,22-21 16,20 0-16,-21 21 0,21-21 0,1 0 15,-1 0-15,22 0 0,-22-21 16,21 21-16,-20-21 0,-1-1 0,22 1 15,-22 0-15,0-21 0,-21 21 16,22-22-16,-22 22 0,0-21 16,-21 21-16,0-22 0,0 22 15,0 0-15,0 0 0,-21 0 0,0 21 16,0 0-16,-22 0 0,22 0 16,-21 0-16,-1 0 0,1 0 0,0 21 15,21 0-15,-43 21 0,43-42 16,21 21-16,0 1 0,0-1 15,0 0-15,0 0 0,21 0 16,0-21-16,0 21 0,1 1 16,-22 20-16,21-21 0,0 21 0,0 1 15,-21-22-15,21 21 16,-21 1-16,0-1 0,0 21 0,0-20 16,0-1-16,0 0 0,-21 22 15,-21-22-15,21 1 0,-1 20 0,-20-21 16,0 1-16,21-1 0,-43 0 0,22 1 15,-1-1-15,1-21 0,0 0 16,-1-21-16,1 0 0,0 0 0,21 0 16,-22 0-16,22 0 0,-21-21 15,-1-42-15,43 42 0,0-22 16,0 1-16,0 0 0,22-1 16,-1-20-16,0 20 0,0 1 0,21-21 15,1 20-15,-1-20 0,22-1 16,-1 22-16,1-22 0</inkml:trace>
  <inkml:trace contextRef="#ctx0" brushRef="#br0" timeOffset="41959.13">23135 783 0,'-21'0'15,"21"-21"16,21 21-31,0-21 0,0 21 0,1-21 16,-1 0-16,21 21 0,-21-22 16,0 1-16,1 0 0,-1 21 0,0-21 15,-21 0-15,21 21 0,-21-21 16,-21 21 0,-21 21-16,20 0 15,1 0-15,0 0 0,-21 22 0,21-22 16,-1 21-16,-20 0 0,21-20 15,0 20-15,21-21 0,0 21 16,0-20-16,0-1 0,0 0 0,0 0 16,0 0-16,21-21 0,21 0 15,-21 0-15,22 0 16,-1-21-16,0 21 0,22-21 0,-1 0 16,1-22-16,-1 22 0,1-21 0,-1 21 15,22-22-15,-21 1 0,-1 0 16,1-1-16,-22 1 0,21 21 0,-41-21 15,20 20-15,-21 1 0,-21 0 16,0 0-16,-42 42 16,21 0-16,-22 0 15,22 1-15,-21 20 0,21-21 0,-1 0 16,1 22-16,21-22 0,0 21 16,0-21-16,0 22 0,0-22 0,0 21 15,21-21-15,1 0 0,-1 22 16,0-43-16,-21 21 0,0 0 15,-21-21 17,0 0-32,-1 0 0,-20 0 0,21 0 15,0 0-15,-22 0 0,22 0 16,0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3:16:15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720 0,'0'0'0,"21"-21"0,-21-1 0,0-20 15,0 21-15,21 0 16,-21-22-16,0 22 0,0-21 0,0 21 16,0-22-16,0 22 0,0-21 15,0 21-15,0 0 0,0-1 0,0 44 31,0-1-31,0 21 16,0 0-16,0 22 0,0-22 16,0 22-16,-21-1 0,21 1 0,0 20 15,-21-20-15,0-1 0,21 1 16,0-1-16,-21 1 0,-1-1 0,1-20 16,21 20-16,-21-20 0,21-22 15,-21 42-15,21-20 16,0-22-16,-21 0 0,21 0 15</inkml:trace>
  <inkml:trace contextRef="#ctx0" brushRef="#br0" timeOffset="279.91">3492 1482 0,'0'21'16,"0"-42"-16,0 63 0,0-21 16,0 0-16,0 1 0,0-1 0,0 0 15,22 0-15,-1 0 0,0 0 16,21-21-16,-21 22 0,22-1 0,-1-21 16,0 0-16,1 0 0,-1 0 0,0 0 15,22 0-15,-22-21 0,1 21 16,-1-22-16,0 1 0,1 0 0,-1 0 15,-21 0-15,21 0 0,-20-1 16,-1 1-16,0 0 0,-21 0 16,0-21-16,21 20 0,-21-20 15,0 0-15</inkml:trace>
  <inkml:trace contextRef="#ctx0" brushRef="#br0" timeOffset="520.17">3895 529 0,'0'0'0,"0"-21"15,0 0 1,21 21 0,0 0-16,0 0 0,0 0 15,22-21-15,-1 21 0,-21 0 16,43 0-16,-22 0 0,0 0 0,22-21 15,-22 21-15,0 0 0,22 0 16,-43 0-16,21 0 0,1 0 0,-1 0 16,-21 0-16</inkml:trace>
  <inkml:trace contextRef="#ctx0" brushRef="#br0" timeOffset="1136.2">5397 445 0,'0'0'0,"22"0"0,-22-22 0,-22 22 47,1 0-47,0 0 0,0 0 16,0 22-16,-22 20 0,22-21 0,0 21 16,-21 1-16,21-1 0,-22 22 15,22-22-15,-21 21 0,-1 1 0,22-1 16,-21 1-16,21-1 0,0 1 15,-1-1-15,22-20 0,0 20 0,0-20 16,0-1-16,43 21 0,-22-41 16,21-1-16,-21 0 0,22 0 15,-1-21-15,0 0 0,1 0 16,20 0-16,1 0 0,-1-21 16,1 0-16,-1 0 0,1-22 0,-1 22 15,1-21-15,-1-1 0,1-20 0,-1 21 16,-20-22-16,-1 1 0,-21-1 15,0 1-15,-21-22 0,0 21 0,0 1 16,0-1-16,-21 1 0,-21 21 16,-1-22-16,-20 22 0,21-22 0,-43 43 15,21-21-15,1 21 0,-1-1 16,1 22-16,-1 0 0,1 0 0,21 22 16,-1-1-16,1 21 15,21-21-15,0 22 0,21-1 0,0 21 16,0-20-16,0 20 0,21 1 15,0-1-15,21 1 0,-21-1 0,22 22 16,-1-22-16,0 1 0,1-1 16,-1 1-16,0-22 0,1 22 0,-1-1 15,0 1-15,-20-1 0,-1-20 16,0 20-16,-21 1 0,0-22 0,0 0 16,0 1-16,-21-1 0,-22-21 0,22 0 15,-21 22-15,0-43 0,-1 21 16,1 0-16,0-21 0,20 0 0,-20 0 15,0 0-15,21 0 0,-22-21 16,22 0-16,-21 21 0,21-22 16</inkml:trace>
  <inkml:trace contextRef="#ctx0" brushRef="#br0" timeOffset="1539.56">2625 2223 0,'-43'0'0,"86"0"0,-107 0 16,43 0-16,42 0 15,21 0-15,1 0 16,20 0-16,22 0 0,0 0 15,-1 0-15,22 0 0,21 0 0,21 0 16,0 0-16,22 0 0,-1-22 0,0 22 16,1 0-16,-1 0 0,0-21 15,-20 21-15,20 0 0,-21-21 0,0 21 16,0 0-16,-21 0 0,22 0 16,-22 0-16,-22 0 0,1 0 0,-21-21 15,-22 21-15,1 0 0,-22 0 0,1 0 16,-1 0-16,-21 0 15,0 0-15,0 0 16,-42 0 0,0 0-16,0 0 15,-21 0-15,-22 0 0,22 21 0</inkml:trace>
  <inkml:trace contextRef="#ctx0" brushRef="#br0" timeOffset="2080.4">614 3429 0,'0'0'0,"0"-21"0,0 0 15,0 42 32,0 21-47,0-21 0,0 22 0,0-1 0,-21 0 16,-1 1-16,1-1 15,21 0-15,-21 22 0,0-22 0,0 1 16,21-1-16,-21 0 0,-1 1 16,1-1-16,21 0 0,0-21 0,0 22 15,0-22-15,0 0 16,0-42 0,21 0-16,1 0 15,-1-1-15</inkml:trace>
  <inkml:trace contextRef="#ctx0" brushRef="#br0" timeOffset="2296.19">825 3852 0,'0'-21'32,"0"0"14,22 21 1,20 0-31,-21 0-16</inkml:trace>
  <inkml:trace contextRef="#ctx0" brushRef="#br0" timeOffset="2911.94">1990 3471 0,'-64'0'16,"43"22"-16,21-1 0,-21 0 15,0 0-15,21 21 0,-22-20 16,1 20-16,0-21 0,21 21 15,-21 1-15,0-22 0,0 21 0,-1-21 16,22 1-16,0 20 0,0-21 16,-21 0-16,21 0 0,0 1 15,21-44 1,1 22-16,-1-21 16,0 0-16,0 0 0,0 0 15,0 0-15,1-22 0,-1 22 0,0 0 16,0 0-16,0 0 0,0-1 15,1 1-15,-1 21 0,0 0 16,0 0 0,-21 21-1,21 1-15,-21-1 0,0 0 16,0 0-16,0 0 0,0 0 16,21 1-16,-21-1 0,22 0 15,-1 0-15,0-21 0,0 0 16,21 0-16,-20 0 0,20 0 15,-21 0-15,21 0 0,1-21 0,-1 0 16,0 0-16,1-1 0,-1 1 16,0 0-16,-20-21 0,-1 21 15,21-22-15,-42 1 0,0 21 16,0-22-16,0 1 0,0 0 0,0-1 16,-21 22-16,0-21 0,0 21 0,-22 0 15,22 21-15,-21 0 0,-1 0 16,22 0-16,-21 0 0,21 0 0,-22 0 15,22 21-15,0 0 0,0 0 16,21 0-16,0 0 0,0 1 16,0-1-16,42-21 0,-21 0 15,22 0-15,-1 0 0</inkml:trace>
  <inkml:trace contextRef="#ctx0" brushRef="#br0" timeOffset="3407.81">3196 3090 0,'0'0'0,"0"-21"0,-21 21 15,0 0-15,0 21 16,21 22-16,-22-22 0,1 21 16,21 1-16,0-1 0,0 0 0,-21 22 15,21-22-15,-21 0 0,21 22 0,0-22 16,0 1-16,0-1 0,-21-21 15,21 21-15,0-20 0,0 20 16,0-21-16,0 0 0,0 0 16,0 1-16,0-44 31,0 1-31,0 0 16,0-21-16,0 21 0,0-1 15,21-20-15,0 0 0,-21 21 16,21-22-16,0 1 0,22 21 0,-22-22 15,21 22-15,-21-21 0,22 21 16,-22 21-16,21-21 0,1 21 0,-1 0 16,-21 0-16,21 21 0,-20 0 15,20 0-15,-21 21 0,0-20 16,0 20-16,1-21 0,-22 21 0,0-20 16,0 20-16,0-21 0,0 0 15,-22 22-15,1-22 0,0 0 0,0 0 16,0-21-16,0 21 0,-1 0 15,44-42 17,-1 0-32,0 21 0,0-21 15,21 0-15</inkml:trace>
  <inkml:trace contextRef="#ctx0" brushRef="#br0" timeOffset="3984.03">4022 3429 0,'0'21'31,"-22"0"-15,22 1-16,-21-1 0,0 0 15,21 0-15,-21 0 0,21 22 16,0-1-16,0-21 0,0 0 16,0 0-16,0 1 0,0-1 15,21-21-15,0 21 0,0-21 16,1 0-16,-1 0 15,21 0-15,-21 0 0,0-21 0,22 21 0,-22-21 16,21-1-16,-21 1 16,1 0-16,-1 0 0,0 0 0,0 0 15,0-22-15,0 22 0,-21 0 0,0 0 16,22 0-16,-22-1 0,0 1 16,0 0-16,0 42 31,0 0-31,0 1 15,0-1-15,-22 21 0,22 0 16,0-20-16,-21 62 16,21-41-16,-21-1 0,21 21 0,0-20 15,-21 20-15,21 1 0,-21-1 0,21-20 16,-21 20-16,21 1 0,0-1 16,-22 1-16,1-1 0,0-21 0,21 22 15,0-22-15,-21 22 0,0-1 16,0-20-16,-1 20 0,22-21 0,-21 1 15,0-1-15,-21 22 0,21-43 0,-1 21 16,-20 0-16,0-20 0,-1-1 16,1 0-16,21 0 0,-21-21 0,-1 0 15,1 0-15,21 0 0,0-21 16,-22 21-16,22-42 0,0 20 0,0-20 16,0 21-16,-1-21 0,22-1 0,0 1 15,0 0-15,0 20 16,0-20-16,0 0 0,0-1 0,0 22 15,0-21-15</inkml:trace>
  <inkml:trace contextRef="#ctx0" brushRef="#br0" timeOffset="4803.46">6117 3577 0,'0'0'0,"21"0"15,0 0-15,1-21 16,-1 0-16,0 21 15,0-21-15,0-22 0,0 22 0,1 0 16,20 0-16,-42 0 0,21-22 0,0 22 16,-21 0-16,0 0 0,0-21 15,0 20-15,0 1 0,-21 0 0,-21 0 16,21 21-16,-22 0 0,1 0 16,0 0-16,-1 0 0,1 0 0,-22 21 15,22 0-15,-21 22 0,20-22 16,1 21-16,0 0 0,-1 1 15,1-1-15,0 0 0,20 1 0,1-1 16,0-21-16,21 22 0,0-1 16,0-21-16,0 0 0,21 0 0,0-21 15,1 22-15,20-22 0,21 0 16,-20 0-16,-1 0 0,0-22 16,22 1-16,-22 0 0,1 0 0,20 0 15,-21-22-15,1 1 0,20 0 0,1-1 16,-22-20-16,0 21 0,43-64 15,-43 42-15,-20 1 0,-1 20 16,0-20-16,0 21 16,-21-1-16,0 1 0,0 21 0,0-22 15,0 22-15,0 0 0,-21 21 16,0 0-16,0 0 0,21 21 16,-22 22-16,1-22 0,0 21 0,0 0 15,0 22-15,0-22 0,-1 22 16,22-1-16,-21-20 0,0 20 0,21 1 15,0-22-15,0 0 0,0 22 16,0-43-16,0 21 0,0-21 16,0 22-16,21-22 0,0-21 0,1 21 15,-1-21-15,21 0 0,0 0 16,1 0-16,-1-21 0,0 0 0</inkml:trace>
  <inkml:trace contextRef="#ctx0" brushRef="#br0" timeOffset="5264.36">7302 3175 0,'0'0'15,"-21"0"-15,21-21 0,-21 0 0,0 21 16,0 0-16,-22-21 0,22 21 16,0 0-16,-42 0 0,41 21 15,1 0-15,-21 0 0,21 21 16,-22 1-16,22-22 0,-21 42 0,21-20 15,-22-1-15,22 0 0,0 1 16,0-22-16,0 21 0,21 22 16,0-43-16,0 0 0,0 0 0,21 0 15,0-21-15,0 0 0,0 0 16,22 0-16,-22 0 0,21 0 0,1-21 16,-22 0-16,21 0 0,0 0 0,-20-22 15,20 22-15,-21-21 0,21 21 16,-20-22-16,-1 1 0,0 0 0,-21-1 15,0 22-15,21-21 0,-21 21 16,0 0-16,0-1 0,0 44 31,0-1-31,-21 0 0,0 0 16,21 21-16,0-20 0,0 20 0,-21-21 16,21 21-16,-22 1 0,22-22 0,0 21 15,0-21-15,0 1 0,0-1 16,0 0-16,0 0 0,22-21 15,-1 0-15,0 0 16,0 0-16,21-21 0,-20 21 16</inkml:trace>
  <inkml:trace contextRef="#ctx0" brushRef="#br0" timeOffset="5515.36">8043 2752 0,'0'0'0,"0"-21"15,-21 42 1,0-21-16,0 42 0,0-21 16,-1 22-16,1-1 0,-21 0 15,21 1-15,0 20 0,-1-21 0,-20 22 16,21-1-16,0-20 0,0 20 0,-1-20 16,1-1-16,0 0 0,0 1 15,21-1-15,-21-21 0,21 21 16,0-20-16,0-1 0,0 0 15,21-21-15,0 0 0,0 0 16,0 0-16,22 0 0,-22 0 0,21-21 16,-21 0-16</inkml:trace>
  <inkml:trace contextRef="#ctx0" brushRef="#br0" timeOffset="5956.37">8403 3196 0,'0'0'0,"0"-21"0,0 0 15,0 0-15,-21 0 16,0 21-16,0 0 16,-1 0-16,-20 0 0,21 21 0,-21 0 15,20 0-15,1 0 0,-21 0 0,21 22 16,-22-22-16,22 21 0,0 1 16,0-1-16,0-21 0,0 21 0,-1-20 15,22 20-15,0-21 0,0 0 16,0 0-16,22 1 0,-1-22 15,0 0-15,0 0 0,21 0 0,-20 0 16,20-22-16,-21 1 0,21 21 16,-20-21-16,-1-21 0,21 21 0,-21-1 15,0-20-15,1 21 0,-1-21 16,0-1-16,0 1 0,-21 21 16,0 0-16,0-1 0,0 1 0,0 0 15,0 42 1,0 0-16,0 1 15,0 20-15,0-21 0,-21 21 0,21 22 16,0-43-16,0 21 0,0-20 16,0-1-16,0 0 0,0 0 15,0 0-15,0 0 0,21-21 0,0 0 16,0 0-16,1 0 16,-1 0-16,21 0 0,-21 0 15,0-21-15,22 0 0</inkml:trace>
  <inkml:trace contextRef="#ctx0" brushRef="#br0" timeOffset="6172.09">7747 2900 0,'0'0'0,"-42"21"0,-1-21 16,22 0-16,0 21 0,0-21 0,42 0 15,0 21 1,0-21-16,22 0 0,-1 0 16,21 0-16,1 0 0,-1 0 0,1 0 15,-1 0-15,22 0 0,-21-21 16,20 21-16</inkml:trace>
  <inkml:trace contextRef="#ctx0" brushRef="#br0" timeOffset="6893.2">9800 2752 0,'0'0'0,"-21"0"16,-43-21 0,43 21-16,0 21 0,0 0 15,0 0-15,21 0 0,-21 22 16,-1-1-16,1 0 0,0 1 0,0-1 15,0 0-15,0 22 0,-1-1 16,1-20-16,0 20 0,-21-21 0,21 22 16,-1-22-16,-20 1 0,21-1 0,0 0 15,-22-21-15,22 1 0,0-1 16,0 0-16,0 0 0,0-21 0,-1 0 16,1 0-16,0-21 15,21 0-15,-21 0 0,21-1 0,0 1 16,0-21-16,0 0 0,0-1 15,21 1-15,0-22 0,0 22 0,1 0 16,-1-22-16,0 43 0,0-21 16,0-1-16,0 22 0,1 0 0,-1 21 15,0 0-15,0 0 0,-21 21 16,0 0-16,0 1 0,21 20 16,-21 0-16,0 1 0,21-22 0,-21 21 15,0 0-15,0 1 0,0-1 0,22-21 16,-22 22-16,21-22 0,-21 21 15,21-21-15,0-21 0,-21 21 0,21 1 16,0-22-16,22 0 0,-22 0 16,21 0-16,-21 0 0,22-22 15,-1 1-15,0 0 0,1 0 0,-1-21 16,0-1-16,1 1 0,-22 0 0,21-22 16,-21 22-16,1-22 0,-1 1 15,-21-1-15,0 1 0,0-1 0,0 1 16,0-1-16,-43 1 0,22-1 0,-21 1 15,0 20-15,-22 1 0,22 21 16,-22 0-16,22 0 0,-22 21 0,22 0 16,0 21-16,-1 0 0,1 0 15,0 21-15,21 1 0,-1-1 0,-20 0 16,42 1-16,-21 20 0,21-20 16,0-1-16,0 0 0,0 1 15,21-1-15,-21-21 0,42 21 0,-20-20 16,-1-1-16,21 0 0,-21 0 0,22 0 15,-1-21-15,0 0 0,22 0 16,-22 0-16,0 0 0,22 0 0,-22 0 16,1-21-16</inkml:trace>
  <inkml:trace contextRef="#ctx0" brushRef="#br0" timeOffset="7300.05">9948 3175 0,'0'0'0,"-21"0"0,-42-42 32,63 21-32,21-1 15,0 22-15,0-21 0,0 0 0,22 0 16,-22 0-16,21 21 0,43-21 16,-64 21-16,21 0 0,1 0 15,-1 0-15,-21 0 0,21 21 0,1 0 16,-22 0-16,0 0 0,0 0 15,0 22-15,-21-1 0,0-21 16,0 22-16,0-1 0,0-21 0,-21 21 16,-21 1-16,21-22 0,0 0 15,-1 0-15,1 0 0,-21-21 16,21 0-16,0 0 0,-1 0 0,1 0 16,0 0-16,0-21 0,21 0 15,0 0-15,0 0 0,0 0 16,0-22-16,0 22 0,21-21 0,21-1 15,-20 22-15,-1-21 0,21 21 0,-21-22 16,64 1 0,-64 21-16,21 0 0,1 0 0,-1-1 15,0 22-15,-20 0 0,20 0 0,0 0 16,-21 0-16</inkml:trace>
  <inkml:trace contextRef="#ctx0" brushRef="#br0" timeOffset="7468.15">10880 3090 0,'0'22'0,"0"-44"0,0 86 16,0-43-16,0 0 0,0 0 15,0 1-15,0-1 0,-22 0 0,22 21 16,-21-21-16,21 1 0,0-1 0,-21 0 16,21 0-16,-21-21 15,21 21-15,0-42 47,0 0-47,0 0 0,21 0 0,0-1 16,0 1-16</inkml:trace>
  <inkml:trace contextRef="#ctx0" brushRef="#br0" timeOffset="7624.71">10985 2794 0,'0'0'0,"0"-21"0,0 0 0,-21 0 16,-21-1 0,21 22-16,0 0 0,21 22 31,0-1-31,0 0 15,21 0-15,0 0 0,0 0 0,0 1 16</inkml:trace>
  <inkml:trace contextRef="#ctx0" brushRef="#br0" timeOffset="7944.15">11239 3006 0,'0'0'0,"-21"0"16,0 21-16,0 0 0,21 0 15,0 0-15,0 1 0,0-1 0,0 0 16,0 0-16,0 0 0,0 22 16,0-22-16,0 0 0,0 0 0,21 0 15,-21 0-15,21 1 0,0-1 16,1-21 0,-1 0-16,0-21 15,-21-1-15,21-20 16,0 21-16,-21 0 0,21-22 15,-21 22-15,22-21 0,-1 21 0,-21-22 16,21 22-16,0 0 0,-21 0 0,0 0 16,21 0-16,0-1 0,1 22 15,-22-21-15,21 21 16,0 0-16,0 0 0,0 21 16</inkml:trace>
  <inkml:trace contextRef="#ctx0" brushRef="#br0" timeOffset="8652.2">11684 3175 0,'0'21'0,"21"-21"0,0 0 15,0 0-15,1 0 0,-1-21 16,0 0-16,21 21 0,-21-21 16,1 0-16,-1-1 0,0 1 0,0 0 15,0 21-15,0-21 0,-21 0 0,0 0 16,0-1-16,0 1 15,-21 21-15,0 0 0,0 0 16,0 0-16,-22 21 0,22 1 16,-21-1-16,21 0 0,0 0 15,-22 0-15,22 0 0,0 22 0,21-22 16,0 21-16,0-21 0,0 22 0,0-22 16,0 0-16,0 0 0,21 0 15,0 1-15,0-1 0,1 0 0,20-21 16,0 0-16,-21 0 0,22 0 0,-1 0 15,0 0-15,-20-21 0,20 0 16,0-1-16,1 1 0,-22 0 16,21-21-16,-21 21 0,43-43 15,-64 22-15,21 21 0,-21-22 0,21 22 16,-21 0-16,0 0 16,-21 21-1,21 21-15,-21 0 16,0 0-16,21 0 0,-22 1 0,22-1 15,-21 0-15,21 21 0,0-21 0,0 1 16,-21-1-16,21 0 0,-21 0 16,21 0-16,0 0 0,-21 1 15,0-22 1,-1 0-16,22-22 16,-21 22-16,21-21 0,0 0 15,0 0-15,0 0 0,0-22 16,21-20-16,1 21 15,20 20-15,0-20 0,1 0 0,-1 21 16,21-22-16,-20 22 0,20 0 16,-20 0-16,-1 0 0,21 21 15,-20 0-15,-22 0 0,21 21 0,1 0 0,-22 0 16,0 21-16,-21-20 0,0 20 16,0-21-16,0 21 0,0 1 0,0-22 15,0 21-15,-21-21 0,0 22 0,-1-22 16,1 0-16,0 0 0,0 0 15,0-21-15,0 22 0,-1-22 0,1 0 16,0 0-16,21-22 16,0 1-16,0 0 15</inkml:trace>
  <inkml:trace contextRef="#ctx0" brushRef="#br0" timeOffset="9083.56">13949 2413 0,'-43'0'15,"86"0"-15,-107-21 0,43 0 0,0 21 16,0-21-16,21-1 15,21 1 1,0 21-16,21 0 0,22 0 16,-1 0-16,1 0 0,21 0 0,-1-21 15,22 21-15,-42 0 0,20 0 0,1 0 16,-22 0-16,-20 21 0,20 0 16,-42-21-16,1 22 0,-22-1 0,0 0 15,-22 0-15</inkml:trace>
  <inkml:trace contextRef="#ctx0" brushRef="#br0" timeOffset="9344.2">14287 2498 0,'0'0'0,"-21"0"0,21-21 0,-21 21 16,0 0-16,0 0 16,0 0-16,21 21 0,-22 0 15,1 0-15,21 0 0,-21 22 0,0-1 16,0 0-16,0 22 0,-1-22 0,1 0 15,0 22-15,0-22 0,0 1 16,0 20-16,-1-21 0,1 1 0,0 20 16,0-20-16,-21 41 15,20-63-15,22 22 0,-21-22 16,21 0-16,0 0 0,0 0 0,21-21 16,1 0-16,-1-21 15,21 0-15,-21 0 0,22-21 16,-22 20-16</inkml:trace>
  <inkml:trace contextRef="#ctx0" brushRef="#br0" timeOffset="9693.2">14203 3154 0,'0'0'16,"21"0"-16,0 0 0,0 0 31,-21-21-31,21 21 0,1 0 16,-1 0-16,0-21 0,0 21 0,0 0 15,0-22-15,22 1 16,-22 21-16,0-21 0,21 21 0,-20-21 15,-1 0-15,0 21 0,-21-21 0,0-1 16,0 1-16,0 0 16,-21 21-16,-22 0 15,22 0-15,-21 0 0,0 0 0,20 21 16,-20 0-16,0 1 0,-1-1 16,1 0-16,21 21 0,-43 22 15,43-22-15,0-21 0,0 22 0,21-22 16,0 21-16,0-21 0,0 0 15,0 1-15,21-1 16,0 0-16,22-21 0,-22 0 0,21 0 16,0 0-16,1 0 0,20 0 15,-20-21-15,-1 0 0,21-1 0,-20 1 16,-1 0-16,22-21 0,-22 21 16,21-22-16</inkml:trace>
  <inkml:trace contextRef="#ctx0" brushRef="#br0" timeOffset="9980.44">15049 2942 0,'0'0'0,"-84"0"16,41 0 0,22 0-16,0 0 0,0 21 0,0 1 15,0-22-15,-1 21 0,22 0 16,-21 0-16,21 0 0,0 0 0,0 1 16,0-1-16,21 0 15,1 0-15,-1 0 0,0 0 0,21 1 16,-21-1-16,1 0 0,-1-21 0,-21 21 15,0 0-15,0 0 16,-21-21 0,-1 0-16,-20 0 0,21 0 15,-21 0-15,-1-21 0,22 21 0,-21-21 16,-1 0-16,22 21 0,-21-21 0,21 0 16,0 21-16,21-22 15,0 1-15,0 0 16,21 21-16,0 0 0,21-21 15</inkml:trace>
  <inkml:trace contextRef="#ctx0" brushRef="#br0" timeOffset="10488.15">15684 2519 0,'0'0'16,"0"-42"-16,0-1 0,0 22 0,0 0 0,0 0 15,-21 42 1,0 0-16,0 21 16,0 1-16,0-1 0,-22 0 0,22 22 15,0-1-15,-21 1 0,20-22 16,1 22-16,-21-22 0,21 22 0,0-22 16,-1 0-16,1 1 0,0-1 0,21 0 15,0-21-15,0 22 0,0-22 16,0 0-16,0 0 0,0 0 0,0 1 15,21-22-15,0 0 0,22 0 16,-22 0-16,21 0 0,-21-22 0,22 22 16,-1-21-16,-21 0 0,22-21 0,-22 21 15,21-1-15,-21 1 16,22-21-16,-22 21 0,0-22 0,0 22 16,0 0-16,-21 0 0,0 0 15,0 42 1,-21 0-16,0 0 15,0 0-15,21 22 0,-21-22 0,-1 21 16,22-21-16,0 22 0,0-22 16,0 0-16,0 0 0,0 0 0,0 1 15,0-1-15,22-21 16,-1 21-16,0-21 0,0 0 0,21 0 16,-20 0-16,20 0 0,0-21 0,-21 21 15,22-21-15,-1-1 16,0 1-16,1-21 0,-22 21 0,21-22 15,1 22-15,-22-21 0</inkml:trace>
  <inkml:trace contextRef="#ctx0" brushRef="#br0" timeOffset="10880.19">16341 3006 0,'0'0'0,"0"-21"0,0 42 31,-22 0-31,1 0 0,0 0 0,0 0 16,0 22-16,0-22 0,-1 21 0,1-21 15,0 1-15,21-1 0,-21 0 16,21 0-16,-21 0 0,21 0 0,0 1 15,0-44 17,0 1-17,0 0-15,0 0 0,0-21 16,21 20-16,-21-20 0,42 21 16,-21-21-16,1 20 0,-1-20 0,21 0 15,-21 21-15,22-1 0,-1-20 16,0 21-16,1 21 0,-22-21 0,21 21 15,0 0-15,-20 0 0,20 21 0,-21 0 16,0 0-16,0 0 0,1 22 16,-1-22-16,-21 21 0,0-21 15,0 22-15,0-22 0,0 21 0,0-21 16,-21 22-16,-1-22 0,1 0 16,0 0-16,-21 0 0,21 1 0,-1-22 15,1 21-15,0-21 0,21 21 0,21-42 31,22 0-15,-22 21-16,21-22 0</inkml:trace>
  <inkml:trace contextRef="#ctx0" brushRef="#br0" timeOffset="11440.17">17357 3006 0,'0'0'0,"21"-21"0,-21-1 0,0 1 16,0 0-16,0 0 15,-21 21-15,-1 0 16,1 0-16,-21 0 0,21 0 0,-22 0 16,1 0-16,21 21 0,-21 0 15,-1 22-15,22-22 0,-21 0 0,21 21 16,-1-21-16,1 22 0,0-1 0,21-21 16,0 0-16,0 22 0,0-22 15,0 0-15,21 0 0,22 0 16,-22-21-16,0 0 0,21 0 15,-21 0-15,22 0 0,-1 0 0,-21-21 16,22 0-16,-1 0 0,-21 0 16,21 0-16,-20-1 0,20 1 15,-21-21-15,0 21 0,0 0 0,1-1 16,-22-20-16,0 21 0,-22 42 31,1 0-31,0 0 16,0 1-16,21 20 0,-21 0 15,0 1-15,-1-1 0,1 0 0,0 22 16,0-22-16,21 22 0,-21-22 16,0 0-16,21 22 0,-22-22 0,1 22 15,21-22-15,0 0 0,-21 22 16,21-22-16,-21 22 0,0-22 0,21 21 16,-21-20-16,-1-1 0,22 0 15,-21 1-15,0-1 0,21 0 0,-21-20 16,0-1-16,0 21 0,-1-21 0,-20 0 15,21-21-15,0 22 0,0-22 16,-1 0-16,1 0 16,0-22-16,21 1 0,-21 0 0,21 0 15,0-21-15,-21-1 0,21 1 0,0 0 16,0-1-16,0-20 0,0-1 16,0 22-16</inkml:trace>
  <inkml:trace contextRef="#ctx0" brushRef="#br0" timeOffset="11672.18">16552 2286 0,'-21'0'0,"42"0"0,-63-21 0,21 21 16,0 0-1,-1 0-15,1 0 47,21 21-47,-21-21 16,0 0-16</inkml:trace>
  <inkml:trace contextRef="#ctx0" brushRef="#br0" timeOffset="11888.18">15219 2646 0,'21'0'16,"42"0"0,-20 0-16,-1 0 0,22 0 0,-1 0 15,-21 0-15,22 0 0,-1 0 16,1 0-16,-22 0 0,22 0 0,-22 0 15,0 0-15,1 0 0,-22 0 16,0 0-16</inkml:trace>
  <inkml:trace contextRef="#ctx0" brushRef="#br0" timeOffset="12912.18">550 5736 0,'0'0'0,"0"-21"0,0 0 0,21 0 16,-21-22-16,22 22 0,20 0 0,-21 0 16,0-21-16,22 20 0,-22 1 15,21 21-15,0-21 0,1 21 16,-22 0-16,21 0 0,1 0 0,-22 21 15,0 0-15,0 22 0,0-1 16,-21 0-16,0 1 0,0 20 16,-21-20-16,0 20 0,0-21 15,-22 1-15,1 20 0,0-20 0,-1-22 16,-20 21-16,21 0 0,-1-20 16,-20-1-16,20-21 0,22 21 15,-21-21-15,0 0 0,20 0 0,-20 0 16,21 0-16,0-21 0,0 21 15,21-21-15,0-1 0,0 1 0,0-21 16,0 21-16,0-22 0,0 22 16,21-21-16,-21 21 0,21 0 15,0-1-15,0 1 0,0 21 16,1 0-16,-1 21 0,0 1 16,0-1-16,0 21 0,0-21 0,1 22 15,-1-1-15,-21-21 0,21 21 16,-21 1-16,21-22 0,-21 21 0,0-21 15,21 1-15,-21 20 0,21-21 16,-21 0-16,22 0 0,-1-21 16,0 0-16,0 0 0,0 0 15,0-21-15,1 0 0</inkml:trace>
  <inkml:trace contextRef="#ctx0" brushRef="#br0" timeOffset="13083.35">1312 5969 0,'0'0'0,"0"-21"0,21 0 32,-21 0-32,22 21 47,-1 0-47,21 0 15,-21 0-15</inkml:trace>
  <inkml:trace contextRef="#ctx0" brushRef="#br0" timeOffset="13667.87">2053 5652 0,'0'0'0,"0"-22"16,0 44 0,-21-1-16,0 21 15,0-21-15,-1 22 0,22-1 0,-21 0 16,0 1-16,21-1 0,0 0 15,-21-21-15,21 22 0,-21-1 0,21-21 16,0 0-16,0 22 0,0-22 16,0 0-16,21-42 31,0 0-15,0 0-16,0-1 0,1-20 15,-1 21-15,0-21 0,0 20 0,43-62 16,-43 41-16,-21 22 15,21 0-15,0 0 0,-21 0 0,21 21 16,-21 21 0,0 21-16,0-21 0,0 1 15,0 20-15,0-21 0,0 21 16,0-20-16,0 20 0,0-21 0,0 21 16,0-20-16,21-1 0,-21 0 15,22 0-15,-1-21 0,0 0 16,0 0-16,0 0 15,22 0-15,-1 0 0,43-21 0,-22 0 16,-21 0-16,22-1 0,-22 1 16,1-21-16,-1 0 0,0-1 0,-21 1 15,1 0-15,-1-1 0,0 1 0,-21-22 16,0 22-16,0 0 0,0-1 16,0 1-16,0 21 0,-21-21 0,0 20 15,-1 22-15,1 0 0,-21 0 16,0 0-16,-1 0 0,22 0 0,-21 0 15,-1 22-15,1-1 0,0 0 16,21 21-16,-22-21 0,22 1 0,21-1 16,0 0-16,0 0 15,0 0-15,21-21 0,0 0 0,22 0 16</inkml:trace>
  <inkml:trace contextRef="#ctx0" brushRef="#br0" timeOffset="14103.9">3238 5334 0,'0'0'0,"0"-21"16,-21 21-1,0 21-15,21 0 0,-21 0 0,0 22 16,21-1-16,-21 0 16,21 1-16,0-1 0,-22 22 0,1-22 15,21 21-15,-21-20 0,21 20 16,0-20-16,-21-1 0,21-21 0,-21 21 15,21-20-15,0-1 0,0 0 0,0 0 16,-21-21 0,21-21-1,0 0-15,0 0 16,0-22-16,21 22 0,-21-21 0,21-1 16,0 1-16,-21 0 0,21-1 15,0 1-15,22 0 0,-22-1 16,0 22-16,21 0 0,-20 0 15,-1 21-15,42 0 0,-42 21 16,1 0-16,-1 0 0,0 22 0,0-22 16,0 21-16,0 1 0,-21-1 15,0-21-15,22 21 0,-22 1 16,0-22-16,0 0 0,0 21 0,-22-20 16,1-1-16,21 0 0,-21-21 15,42 0 1,0 0-1</inkml:trace>
  <inkml:trace contextRef="#ctx0" brushRef="#br0" timeOffset="14784.06">4043 5736 0,'0'0'0,"0"-21"0,0 0 16,0-64-1,0 64-15,-21 21 0,-1-21 16,1 21-16,0 0 0,0 0 0,0 0 15,-22 0-15,22 0 0,0 21 16,-21 0-16,21 0 0,-22 22 0,22-1 16,-21 0-16,21 1 0,-1-1 0,1 0 15,21 1-15,0-22 16,0 21-16,0-21 0,0 1 0,0-1 16,0 0-16,21 0 0,1-21 15,-1 0-15,0 0 0,0 0 0,0 0 16,0 0-16,22 0 0,-22-21 0,0 0 15,0 0-15,0-1 0,22 1 16,-43-21-16,21 21 0,0-22 0,0 1 16,-21 0-16,0-1 0,21 1 15,-21 21-15,22-21 0,-22 20 0,0 1 16,0 0-16,0 42 16,0 0-16,0 1 15,-22 20-15,1-21 0,21 21 16,0 1-16,0-1 0,0-21 15,0 22-15,0-22 0,0 21 0,0-21 16,0 0-16,21 1 0,1-22 16,-22 21-16,21-21 0,0 0 0,0 0 15,0 0-15,0 0 0,1 0 0,-1-21 16,0 21-16,0-22 0,21 1 16,-20 0-16,-1-21 0,21 21 0,-21-22 15,22 1-15,-22-22 0,21 22 16,0-21-16,-20 20 0,-1-20 0,21 20 15,-42-20-15,21 21 0,-21-1 0,21 1 16,-21 21-16,0 0 16,0-1-16,0 1 0,-21 21 15,0 21-15,21 1 0,-21-1 16,0 21-16,0-21 0,-1 22 0,1 20 16,0-21-16,0 22 0,21-1 0,0-20 15,-21 20-15,21-20 0,0-1 16,0 0-16,0 1 0,21-22 0,0 0 15,0 0-15,0 0 0,1-21 16,20 0-16,-21 0 0,0 0 0,22 0 16,-22 0-16,21-21 0,0 0 0,-20 21 15</inkml:trace>
  <inkml:trace contextRef="#ctx0" brushRef="#br0" timeOffset="14944.17">4572 5525 0,'0'0'0,"-21"0"0,0 0 0,-1 0 0,44 0 31,20 0-31,-21 0 16,21 0-16,22 0 0,-22 0 16,1 0-16,20-22 0</inkml:trace>
  <inkml:trace contextRef="#ctx0" brushRef="#br0" timeOffset="15177.24">6202 5334 0,'0'0'0,"-21"21"16,-1 0-16,-20 1 0,21-1 0,0 0 15,0 21-15,21 1 0,-22-22 16,1 21-16,0 0 0,21 43 15,0-64-15,0 22 16,0-22-16,0 0 0,0 0 0,0 21 16,21-42-1,0 0-15,1 0 16,-1-21-16,0 21 0</inkml:trace>
  <inkml:trace contextRef="#ctx0" brushRef="#br0" timeOffset="15496.75">6816 5376 0,'0'0'16,"-22"0"-16,-41 0 15,21 0-15,-1 0 0,-20 0 0,20 22 16,1-1-16,0-21 0,-1 21 16,1 0-16,21-21 0,0 21 0,0 0 15,21 1-15,0-1 0,21 0 16,0-21-16,21 0 15,1 0-15,-1 21 0,21-21 0,-20 21 16,20-21-16,-20 21 0,-1-21 16,0 22-16,-21-1 0,1-21 0,-1 21 15,-21 0-15,0 0 0,0 0 16,-21 1-16,-22-22 16,22 21-16,-21 0 0,-1-21 0,-20 0 0,21 0 15,-1 0-15,1 0 16,0 0-16,-1 0 0,22 0 0,-21 0 15,21-21-15,-1 21 0,1-21 0,0 21 16</inkml:trace>
  <inkml:trace contextRef="#ctx0" brushRef="#br0" timeOffset="15660.05">6117 5080 0,'0'0'0,"-21"0"0,0 0 0,0-21 15,42 21 32,0 0-47,0 0 0</inkml:trace>
  <inkml:trace contextRef="#ctx0" brushRef="#br0" timeOffset="16460.14">8911 5630 0,'0'0'0,"21"-21"0,0 0 0,1 0 0,-1 0 15,0 0-15,21-1 0,-21 1 16,1 0-16,-22 0 0,0-21 0,0 20 16,0 1-16,0 0 0,-22 0 15,1 0-15,-21 0 0,0 21 0,-22 0 16,1 0-16,-1 0 0,1 0 0,-1 21 15,22 0-15,-22 0 0,-20 43 16,41-22-16,1 0 16,0 22-16,20-22 0,1 22 0,0-22 15,0 21-15,21-20 0,0-1 0,0 0 16,0-20-16,0 20 0,0-21 16,21 0-16,0 0 0,0-21 0,1 0 15,-1 0-15,21 0 0,0 0 0,22-21 16,-1 0-16,-20-21 0,20 21 15,22-22-15,-22-20 0,-20 20 0,20-20 16,1-1-16,-22 1 0,0-1 16,1 1-16,-1-1 0,-21 1 15,22-22-15,-22 22 0,-21-1 0,21 1 16,-21-1-16,21 22 0,-21 0 16,0 20-16,0 1 0,0 0 0,0 42 15,-21 22-15,0-1 16,21 0-16,-21 22 0,-1-22 15,1 22-15,0-1 0,0-21 0,0 22 16,0-1-16,-1-20 0,22 20 16,-21-20-16,0-1 0,21 21 0,-21-20 15,21-22-15,0 21 0,0 1 0,0-22 16,0 0-16,0 0 0,21-21 16,21 0-16,-20 0 0,-1 0 15,21-21-15,-21 21 0</inkml:trace>
  <inkml:trace contextRef="#ctx0" brushRef="#br0" timeOffset="16928.14">9737 5419 0,'21'-21'15,"-42"42"-15,63-64 0,-21 22 0,-21 0 16,0 0-16,0 0 0,-21 0 0,0 21 16,0 0-16,-22 0 0,22 0 15,0 0-15,-21 0 0,20 0 16,-20 21-16,21 0 0,0 0 15,-22 0-15,22 22 0,0-22 0,0 21 0,0 0 16,0 1-16,-1-1 0,1 0 16,0 1-16,21-22 0,0 21 15,0-21-15,0 22 0,0-22 0,0 0 16,21-21-16,0 0 16,1 0-16,-1 0 0,21-21 15,-21 21-15,0-21 0,22 0 0,-22-22 16,21 22-16,-21-21 0,22 21 0,-22-22 15,0 1-15,0 0 16,-21-1-16,21 1 0,-21 0 0,22 20 0,-22-20 16,0 21-16,0 0 15,0 0-15,0 42 16,0 0-16,-22 0 16,22 21-16,-21-20 0,21 20 15,0 0-15,-21-21 0,0 22 0,21-1 16,-21-21-16,21 22 0,0-22 0,0 21 15,0-21-15,0 0 0,0 1 16,21-22 0,0 0-16,0 0 0,22 0 0,-1 0 15,-21-22-15,21 1 0,1-21 16,-1 21-16,0-22 0</inkml:trace>
  <inkml:trace contextRef="#ctx0" brushRef="#br0" timeOffset="17147.68">10350 5165 0,'0'0'0,"22"-64"0,-1 22 0,0-22 15,0 22-15,-21 0 0,0 21 16,0-1-16,0 1 0,0 42 16,-21 1-16,0 20 15,0 0-15,-1 1 0,1-1 0,0 21 16,0-20-16,0 20 0,0-20 0,-1 20 16,-20-21-16,21 1 0,0-1 15,0 22-15,-1-22 0,1-21 0,21 21 16,0-20-16,-21 20 0,21-21 0,0 0 15,0 0 1,21-21-16,0 0 0,1 0 0,-1 0 16,21 0-16,0-21 0,-20 0 0</inkml:trace>
  <inkml:trace contextRef="#ctx0" brushRef="#br0" timeOffset="17595.87">10731 5461 0,'0'0'0,"22"-21"0,20 0 16,-21 0-16,0-1 0,-21 1 15,21 0-15,-21 0 0,0 0 16,0 0-16,0-1 0,-21 22 0,21-21 16,-21 0-16,0 21 0,-21 0 0,20 0 15,1 0-15,-21 0 0,0 21 16,20 0-16,-20 1 0,21 20 16,0 0-16,-22-21 0,22 22 0,0-1 15,0 0-15,0 1 0,0-1 16,-1 0-16,22-20 0,0 20 0,0-21 15,0 0-15,0 0 0,22-21 16,-1 0-16,0 0 0,0 0 16,0 0-16,22 0 0,-22-21 0,0 0 15,21 0-15,-21 0 0,1 0 16,20-1-16,-21-20 0,0 21 0,0 0 16,1-22-16,-1 1 0,-21 21 0,21 0 15,-21-22-15,21 22 16,-21 42-1,0 1 1,0-1-16,0 21 0,0-21 16,-21 22-16,21-22 0,0 21 0,0-21 15,0 22-15,0-22 0,0 0 0,0 0 16,21-21-16,0 21 0,0-21 16,1 0-16,-1 0 0,0 0 0,0 0 15,21 0-15,-20-21 0,-1 21 16,0-21-16</inkml:trace>
  <inkml:trace contextRef="#ctx0" brushRef="#br0" timeOffset="17796">10223 5165 0,'0'0'0,"-63"0"0,-128 21 16,191 0-16,22-21 15,-1 0 1,21 0-16,0 0 0,22 0 0,-1 0 16,1 0-16,21 0 0,-1 0 15,1 0-15,0-21 0,-1 21 0,1 0 16</inkml:trace>
  <inkml:trace contextRef="#ctx0" brushRef="#br0" timeOffset="18472.16">12044 4826 0,'0'0'0,"0"-21"0,0 0 16,-21 21-16,-1 0 0,1 0 0,0 21 15,0 0-15,-21 21 0,20 1 16,1-1-16,-21 0 0,21 22 0,0-1 16,-1 1-16,-20-1 0,21-20 0,0 20 15,0 1-15,-1-22 16,1 22-16,0-22 0,0 0 0,0 1 15,0-1-15,-1-21 0,22 0 0,-21 22 16,0-43-16,0 21 0,0-21 16,0 0-16,-1-21 15,22-1-15,0 1 0,-21-21 16,0 21-16,21-22 0,-21 1 16,21 0-16,0-1 0,0 1 0,0 0 15,0-1-15,0 1 0,0 0 16,21-1-16,0 22 0,-21 0 0,0 0 15,21 21-15,1 0 0,-1 0 16,0 0-16,-21 21 0,21 0 16,0 0-16,-21 22 0,21-22 0,22 106 15,-22-85-15,-21-21 16,21 22-16,0-1 0,-21-21 16,21 22-16,1-22 0,-1 0 0,0 0 15,21 0-15,-21-21 0,1 0 16,20 0-16,-21 0 0,21 0 0,22 0 15,21-21-15,-43 0 0,21-21 16,-20 20-16,-1-20 0,0 0 16,-20-1-16,20 1 0,-21 0 0,21-1 15,-20-20-15,-22-1 0,0 1 16,0-1-16,0-20 0,0 20 16,0 1-16,-22-1 0,-20 1 0,0 20 15,-1 1-15,-20 21 0,-1 0 0,1 0 16,-1 21-16,1 0 0,-1 21 15,1 0-15,21 0 0,-22 21 0,43 22 16,-21-22-16,20 22 0,22-1 16,0-20-16,0 20 0,0-21 0,0 22 15,22-22-15,-1 1 0,0-1 0,0-21 16,21 0-16,1 22 0,-1-43 16,0 21-16,1 0 0,-1-21 0,0 0 15,1 0-15,-1 0 0,0 0 16,1 0-16</inkml:trace>
  <inkml:trace contextRef="#ctx0" brushRef="#br0" timeOffset="19040.64">12552 5398 0,'0'0'15,"-21"0"-15,-43-43 16,43 22-16,0 0 0,21-21 15,0 20-15,0 1 0,0 0 0,21 0 16,0 0-16,0 0 16,0-1-16,22 22 0,-22-21 0,21 21 15,1 0-15,-1 0 0,0 0 0,1 21 16,-1-21-16,0 43 0,-21-22 16,1 0-16,20 21 0,-42-20 0,0 20 15,0 0-15,0-21 0,0 22 16,0-22-16,0 0 0,-21 21 0,0-20 15,-1-1-15,-20 0 0,21 0 0,0-21 16,-22 21-16,22-21 0,0 0 16,0 0-16,0 0 15,21-21-15,0 0 0,0 0 16,0 0-16,0-1 0,0 1 16,21-21-16,0 21 0,21-22 0,-20 22 15,20-21-15,0 21 0,1 0 0,-1-22 16,0 22-16,1 0 0,-1 0 15,21 0-15,-20 21 0,-1 0 0,22 0 16,-22 0-16,0 0 0,1 0 16,-22 0-16,21 21 0,0 0 0,-20 0 15,-1 21-15,0-20 0,-21-1 0,0 21 16,0-21-16,0 0 0,0 22 16,-21-22-16,0 0 0,21 0 0,-22 0 15,-20 22-15,42-22 16,-21-21-16,0 21 15,21-42 17,0 0-17,0 0-15,21-1 0</inkml:trace>
  <inkml:trace contextRef="#ctx0" brushRef="#br0" timeOffset="19204.16">13568 5101 0,'0'0'0,"0"-21"0,0 0 0,-21-43 31,21 43-31,0 42 47,0 1-47,0-1 0,21-21 0,0 21 16,-21 0-16,21 0 0,0 0 15</inkml:trace>
  <inkml:trace contextRef="#ctx0" brushRef="#br0" timeOffset="19456.16">13801 5355 0,'0'21'0,"0"-42"0,0 85 15,0-43-15,0 0 0,0 0 0,0 0 0,0 1 16,0-1-16,0 21 16,0-21-16,0 0 15,21-21 1,0 0-16,-21-21 15,0 0-15,0 0 0,21 0 0,0 0 16,-21-1-16,21 1 0,1 0 0,-22-21 16,42 21-16,-21-1 0,0-20 15,0 21-15,1 0 0,20 0 0,-21-1 16,0 1-16,0 0 0,1 21 16,-1 0-16,0 0 0,0 0 15,-21 21-15</inkml:trace>
  <inkml:trace contextRef="#ctx0" brushRef="#br0" timeOffset="20149.15">14203 5482 0,'0'0'16,"0"21"-16,21-21 31,0 0-31,0 0 0,0 0 0,1-21 16,-1 21-16,21-21 0,-21 21 15,22-21-15,-22 0 0,0 0 0,21-1 16,-21 1-16,1-21 0,-1 21 0,-21 0 15,0-1-15,0 1 16,-21 21 0,-1 0-16,1 21 0,-21 1 15,21-1-15,0 0 0,-1 0 16,-20 0-16,42 22 0,-21-22 0,21 0 16,-21 0-16,21 0 0,0 0 0,0 1 15,0-1-15,21 0 16,0-21-16,0 0 0,0 0 0,22 0 15,-1 0-15,0 0 0,1 0 16,-1 0-16,0 0 0,1-21 0,-22 0 16,21-1-16,-21 1 0,1 0 0,-1-21 15,21 21-15,-21-22 0,0 22 16,1 0-16,-22-21 0,21 20 16,-21 1-16,0 42 31,0 1-31,-21-22 0,-1 21 0,1 0 15,21 0-15,-21 21 0,0-20 16,0-1-16,0 0 0,21 0 0,-22 0 16,1 0-16,21 1 0,0-1 15,0 0-15,0-42 47,0 0-31,0-1-16,0 1 0,21 0 0,1 0 15,-1-21-15,-21 20 0,21-20 16,0 21-16,0-21 0,22-1 0,-22 22 16,0-21-16,64-1 0,-43 22 15,0 0-15,-21 21 0,22 0 16,-1 0-16,22 0 0,-22 0 0,0 21 16,-21 0-16,22 22 0,-22-22 15,-21 0-15,0 21 0,0-20 0,0 20 16,-21-21-16,-22 21 0,22-20 15,0-1-15,-21 0 0,-1 0 0,1 0 16,21 0-16,-21-21 0,20 0 16,1 0-16,0 0 0,0 0 0</inkml:trace>
  <inkml:trace contextRef="#ctx0" brushRef="#br0" timeOffset="20617.02">16595 4847 0,'0'0'0,"-22"-21"0,-41-21 32,42 42-32,21-21 0,21 21 15,0-22-15,21 22 0,-20 0 16,41 0-16,-21 0 0,22 0 0,-1-21 16,1 21-16,21 0 0,-1 0 0,-20 0 15,20 0-15,-20 0 0,-22 0 16,22 0-16,-43 0 0,0 0 15,-21 21-15,-21-21 0</inkml:trace>
  <inkml:trace contextRef="#ctx0" brushRef="#br0" timeOffset="20844.15">16827 4784 0,'0'0'0,"-21"0"0,21 21 16,0 0-16,-21 0 0,0 0 15,0 22-15,21-1 0,-21 0 0,-1 1 16,1-1-16,21 22 0,-21-22 0,0 0 16,0 1-16,21-22 0,0 21 15,-21 0-15,-1-20 0,22-1 16,-21 0-16,21 21 0,0-21 16,0 1-16,21-22 31</inkml:trace>
  <inkml:trace contextRef="#ctx0" brushRef="#br0" timeOffset="21180">16997 5355 0,'0'-42'31,"0"21"-15,0 0-16,21-1 15,0 1-15,0 21 0,-21-21 16,21 0-16,1 0 0,-1 0 0,-21-1 16,21 22-16,-42 0 31,0 0-31,-1 0 0,1 22 16,-21-1-16,21 0 0,21 21 15,-21-21-15,-1 1 0,1-1 0,0 21 16,21-21-16,0 0 0,0 1 0,0-1 15,0 0-15,0 0 0,0 0 16,21-21 0,22 0-16,-22 0 0,21 0 15,-21 0-15,22-21 0,-1 21 16,21-21-16,-20 0 0,-1 0 0</inkml:trace>
  <inkml:trace contextRef="#ctx0" brushRef="#br0" timeOffset="21473.14">17695 5144 0,'0'0'0,"21"-22"0,-21 1 15,0 0-15,0 0 0,0 0 16,-21 21-16,0 0 0,0 0 0,0 0 16,-22 0-16,22 21 0,-21 0 15,21-21-15,0 21 0,-22 0 0,43 1 16,-21-1-16,21 0 0,0 0 16,0 0-16,0 0 0,0 1 15,0-1-15,21 0 0,0 0 0,1 0 16,-1 0-16,0 1 0,0-1 15,0-21-15,-21 21 0,0 0 16,-21-21 0,0 0-16,-21 0 0,20 0 15,1 0-15,-21-21 0,21 21 16,0-21-16,-1 21 0,1-21 0,0-1 16,21 1-16,0 0 15,0-21-15,0 21 0,21-1 16,0-20-16,22 21 0</inkml:trace>
  <inkml:trace contextRef="#ctx0" brushRef="#br0" timeOffset="22327.88">18013 4614 0,'0'0'16,"21"-21"-16,21 0 0,-21 0 0,1 0 16,-22 0-16,0 42 15,0 0 1,-22 0-16,1 0 0,0 22 0,0-1 15,-21 0-15,20 22 0,1-1 16,0 1-16,-21-22 0,21 22 16,-1-1-16,1-21 0,0 22 0,0-22 15,0 1-15,21-22 0,0 21 16,0-21-16,0 0 0,0 1 0,0-1 16,0 0-16,21-21 0,0 0 15,0 0-15,0 0 0,1 0 0,20 0 16,-21 0-16,21-21 0,-20 0 0,20-1 15,-21 1-15,21 0 0,-20 0 16,-1-21-16,21 20 0,-21 1 0,0-21 16,-21 21-16,22-22 0,-22 22 0,21 0 15,-42 21 17,-1 21-32,1 22 15,0-22-15,0 0 0,21 0 0,-21 21 16,21-20-16,-21-1 0,21 0 0,0 0 15,0 0-15,0 0 0,0 1 16,0-1-16,21 0 16,0-21-16,0 0 0,21 0 0,-20 0 15,20 0-15,0 0 0,1 0 16,-1-21-16,-21 0 0,21-1 0,1 1 16,-1 0-16,-21 0 0,0 0 15,22-22-15,-22 22 0,0 0 0,0-21 16,0 21-16,1 21 0,-22-22 15,0 44 1,0-1 0,-22 0-16,1 0 0,0 0 0,0 0 15,0 22-15,-22-22 0,22 0 16,0 0-16,0 0 0,0 1 16,0-22-16,-1 21 0,1 0 0,0-21 15,21-21 16,0 0-15,21-1-16,0 1 0,1-21 16,-1 21-16,0 0 0,21-22 0,-21 1 15,22 21-15,-22-22 0,21 1 16,1 21-16,-22 0 0,21 0 0,0-1 16,22 22-16,-43 0 15,21 22-15,-20-1 0,-1 0 0,0 0 16,-21 21-16,0-20 0,0 20 0,0 0 15,0-21-15,0 22 0,0-22 16,-21 0-16,0 0 0,-1 0 16,1 1-16,0-1 0,0 0 0,0-21 0,21 21 15,21-21 17,21-21-32,-21 21 15</inkml:trace>
  <inkml:trace contextRef="#ctx0" brushRef="#br0" timeOffset="22896.63">19812 5101 0,'0'0'0,"0"-21"0,0 0 0,0 0 0,-21 0 16,0-1-16,-1 22 16,1 0-16,-21 0 0,0 0 15,-1 22-15,1-1 0,0 0 0,-1 0 16,1 0-16,0 22 0,20-22 15,-20 21-15,21-21 0,0 0 0,0 22 16,21-22-16,0 0 0,0 0 16,0 0-16,21 1 0,21-22 0,-21 21 15,22-21-15,-1 0 0,0 0 0,1 0 16,20 0-16,-21 0 0,1 0 16,-22 0-16,21 0 0,-21-21 0,22-1 15,-22 1-15,0 0 0,0 0 16,-21-21-16,0 20 0,21 1 0,-21 0 15,0 0-15,0 0 0,-21 63 32,21-21-17,-21 0-15,0 22 0,0-1 0,0-21 16,-1 22-16,1 20 0,0-21 16,0 22-16,0-22 0,0 22 0,21-1 15,-43 43-15,22-42 0,21-1 16,-21-21-16,0 22 0,21-1 15,-21-20-15,-1 20 0,1 1 0,0-22 16,-21 22-16,-1-1 0,22 1 16,-21-1-16,0 1 0,-1-22 0,1 21 15,0-20-15,-1-1 0,1 0 16,21-20-16,-22-1 0,-20 21 16,21-42-16,20 0 0,1 0 15,0 0-15,0 0 0,0-21 0,0 0 16,21 0-16,-22-22 0,22 22 0,0-21 15,0 21-15,0-22 0,0 1 0,22-22 16,-1 22-16,0-21 0,21-1 16,-21 1-16,1-1 0</inkml:trace>
  <inkml:trace contextRef="#ctx0" brushRef="#br0" timeOffset="23112.33">19240 4657 0,'0'0'16,"-21"-21"-16,0-1 0,-21 1 0,21 0 0,-1 0 15,1 0-15,0 21 0,21-21 16,-21 21-16,0 0 31,21 21-31,0 0 0,0 0 16,-21 0-16,-1 0 0,1 1 0,0-22 15</inkml:trace>
  <inkml:trace contextRef="#ctx0" brushRef="#br0" timeOffset="23288.12">17907 4911 0,'0'0'0,"-21"21"0,0 42 31,21-41-31,21-1 0,0-21 15,21 21-15,-21-21 0,22 0 0,-1 0 16,0 21-16,1-21 0,-22 0 16,21 0-16,-21 0 0,22 0 0,-22-21 15,-21 0-15</inkml:trace>
  <inkml:trace contextRef="#ctx0" brushRef="#br0" timeOffset="26547.28">571 7599 0,'0'0'0,"-21"0"16,0 0-16,0 0 15,0-21-15,0 21 16,-1 0-16,22-21 0,0-1 0,-21 22 15,21-21-15,0 0 16,0 0 0,21 0-16,1 21 0,-1 0 15,0 0-15,21-21 0,-21 21 0,22 0 16,-22 0-16,21 0 0,-21 21 16,1 0-16,-1 0 0,-21 0 0,0 0 15,0 1-15,0-1 0,0 0 16,0 0-16,-21 0 0,-1 0 0,-20 1 15,21-1-15,0 0 0,0 0 16,-22-21-16,22 0 0,0 21 0,0-21 16,0 0-1,21-21 1,21 21 0,0 0-16,0-21 15,0 21-15,0-21 0,1 21 0,20 0 16,-21 0-16,21 0 0,1 0 15,-22 0-15,21 0 0,-21 21 0,1 0 16,-1 0-16,0 0 0,-21 1 16,0-1-16,0 0 0,-21 21 0,0-21 15,-1 22-15,1-22 0,-21 21 16,0-21-16,-1 1 0,1-1 0,0-21 16,-1 0-16,1 0 0,0 0 15,-1 0-15,22 0 0,-21 0 16,-1-21-16,22 21 0,-21-22 15,21 22-15,0-21 0,-1 21 0,22-21 16,0 0 0,0 0-16,43 21 15,-22-21-15,21-1 0,1 1 0,-1 21 16,0-21-16</inkml:trace>
  <inkml:trace contextRef="#ctx0" brushRef="#br0" timeOffset="26708.11">1143 7684 0,'0'0'0,"21"-22"0,-21 1 16,0 0-1,21 21 17,0 0-32,1 0 15,-1-21-15,0 21 0</inkml:trace>
  <inkml:trace contextRef="#ctx0" brushRef="#br0" timeOffset="27231.13">2582 7133 0,'0'0'0,"0"-21"0,0 0 15,-21 42 17,21 21-32,-21-20 0,0 41 15,0-21-15,-22 1 0,22 20 0,-21-20 16,-1 20-16,1-21 0,0 22 16,-1-22-16,1 1 0,21-1 15,-43 21-15,43-20 16,0-22-16,0 0 0,0-21 0,21-21 31,21-21-31,0 20 16,0-20-16,0 0 0,22-1 0,-1-20 15,0-1-15,1 1 0,-1-22 16,0 22-16,1-1 0,-1 1 0,0-1 16,1 22-16,-1 0 0,-21 20 15,0-20-15,1 42 0,-1-21 0,0 21 16,0 0-16,-21 21 15,21 0-15,-21 0 0,0 22 0,0-1 0,0 0 16,0 22-16,0-1 16,0 1-16,-21-22 0,0 22 0,0-1 15,0-20-15,21 20 0,-22-21 0,22 1 16,-21-1-16,21-21 0,0 22 16,0-22-16,0 0 0,0 0 0,-21-21 31,21-21-31,-21 21 15</inkml:trace>
  <inkml:trace contextRef="#ctx0" brushRef="#br0" timeOffset="27399.13">2180 7705 0,'-21'0'0,"42"0"0,-63 0 16,42-21-1,21 21-15,0 0 0,21 0 16,1 0-16,-1 0 0,0-22 0,22 22 15,-1 0-15,1 0 0,-1-21 16,1 0-16,-1 21 0,1-21 0,-1 21 16,1-21-16,-1 21 0</inkml:trace>
  <inkml:trace contextRef="#ctx0" brushRef="#br0" timeOffset="27852.12">3365 7366 0,'0'0'0,"-21"0"16,0 0-16,0-21 0,0 21 15,0 0-15,-22 0 0,22 0 0,-21 21 16,21 0-16,-43 22 0,22-1 16,-1-21-16,22 21 0,-21 1 15,21-22-15,0 21 0,-1 1 0,1-1 16,0-21-16,21 21 0,0-20 16,0-1-16,0 0 0,0 0 15,0 0-15,0 0 0,21-21 0,0 0 16,1 0-16,-1 0 0,0 0 0,21-21 15,-21 0-15,22 21 0,-22-42 0,21 21 16,1-22-16,41-41 16,-63 41-16,22-20 0,-1-1 15,0 1-15,1-1 0,-22-20 16,21 20-16,-21 1 0,22-1 0,-22 22 16,21-43-16,-42 43 0,0 21 15,0-1-15,-21 44 16,0-1-16,0 0 15,0 21-15,-1 1 0,1-1 16,0 21-16,0-20 0,0 20 0,0 1 16,-1-1-16,22 1 0,-21-22 15,21 22-15,-21-22 0,21 0 16,0 1-16,0-22 0,0 21 0,0-21 16,21 0-16,0 1 0,1-1 15,-1-21-15,0 0 0,21 0 0,-21 0 16,22 0-16,-1 0 0,-21 0 0</inkml:trace>
  <inkml:trace contextRef="#ctx0" brushRef="#br0" timeOffset="28217.11">3831 7430 0,'0'0'0,"-21"0"0,21-22 15,21 22 1,0 0-1,0 0-15,1 0 0,-1 22 0,0-1 16,0 0-16,0 0 0,0 21 0,1-20 16,-1 20-16,-21-21 0,0 0 15,21 22-15,-21-22 0,0 0 0,0 0 16,0 0-16,0 0 0,-21 1 0,21-1 16,-21 0-16,-1-21 15,1 0-15,21-21 16,0 0-16,0-1 0,0 1 15,0 0-15,21 0 16,1-21-16,-1-1 0,0 22 0,0-21 16,-21-1-16,21 1 0,0 0 0,1 21 15,-1-22-15,0 22 0,0-21 16,0 21-16,22-1 0,-22 22 0,0 0 16,21-21-16,-21 21 0,1 0 15,20 0-15,-21 21 0,0-21 0,0 22 16</inkml:trace>
  <inkml:trace contextRef="#ctx0" brushRef="#br0" timeOffset="28731.46">4847 7705 0,'0'0'0,"21"0"0,22-21 0,-1-1 15,-21 22-15,0-21 0,22-21 0,-22 21 16,0 0-16,0-22 0,-21 22 0,0-21 15,0 21-15,0-22 0,0 22 0,0 0 16,-21 0-16,21 0 0,-42-1 16,20 1-16,1 21 0,-21 0 0,0 0 15,-1 0-15,1 21 0,0 1 16,-22 20-16,22-21 0,-1 21 16,-20 43-16,21-43 0,20-20 0,-20 20 15,42 0-15,-21 1 0,21-22 16,0 21-16,0-21 0,0 0 15,0 1-15,21-1 0,0-21 0,0 0 16,22 0-16,-22 0 0,21 0 16,1 0-16,-22 0 0,21-21 0,0 21 15,1-22-15,-1 1 0,0-21 0,-20 21 16,20-22-16,0 22 0,-21-21 16,1 0-16,-1-1 0,0 22 0,-21-21 15,0-1-15,0 22 0,0 0 0,0 0 16,0 42 15,-21 0-31,0 22 0,21-22 0,-22 21 16,22-21-16,0 22 0,0-22 15,0 21-15,0-21 0,0 0 0,0 1 16,0-1-16,0 0 0,0 0 0,22 0 16,-1-21-16,21 0 15,-21 0-15,0 0 0,1 0 0,20 0 16,-21-21-16,21 0 0,-20 0 15</inkml:trace>
  <inkml:trace contextRef="#ctx0" brushRef="#br0" timeOffset="29144.14">5461 7408 0,'0'0'0,"0"-21"0,0-21 15,0 21-15,0 0 16,0 42 0,-21 106-1,0-106-15,21 21 16,0-21-16,0 22 0,-22-22 0,1 21 15,21-21-15,-21 1 0,21-1 16,0 0-16,-21 0 0,21 0 0,-21-21 16,21-21 15,0 0-31,0 0 0,0 0 16,21-1-16,0-20 0,21 0 0,-20 21 15,-1-22-15,21 1 16,0 0-16,1-1 0,-1 1 0,0 0 15,43-22-15,-43 64 16,1 0-16,-1 0 0,-21 0 0,0 0 16,22 21-16,-22 64 0,-21-64 15,0 21-15,0 1 0,0-1 16,0 0-16,0 1 0,0-1 0,-21-21 16,0 22-16,-1-22 0,-20 0 0,21 21 15,0-42-15,0 21 0,-1 1 16,44-44 15,-1 1-31,21 0 0,-21 0 16,22 0-16</inkml:trace>
  <inkml:trace contextRef="#ctx0" brushRef="#br0" timeOffset="29364.14">6413 6985 0,'0'0'16,"0"-21"-16,-21 21 15,0 42 1,0-21-16,0 22 0,0-1 0,-1 0 16,1 1-16,0 20 0,0-20 15,0 20-15,21-21 0,0 1 0,-21-1 16,21 0-16,-22 1 0,22-22 16,0 21-16,0-21 0,0 1 0,0-1 15,0 0-15,22-21 16,-1 0-16,0 0 0,0-21 15,0 21-15</inkml:trace>
  <inkml:trace contextRef="#ctx0" brushRef="#br0" timeOffset="29531.91">6075 7451 0,'0'0'0,"-21"0"0,-1 0 15,1 0-15,42 0 16,1 0-1,-1 0-15,21 0 0,-21 0 16,22 0-16,-1 0 0,0 0 0,1 0 16,-1-21-16,43 21 0,-22 0 15,-21 0-15</inkml:trace>
  <inkml:trace contextRef="#ctx0" brushRef="#br0" timeOffset="30611.84">7154 7514 0,'21'0'0,"-42"0"0,64 0 32,-43-21-32,21 21 0,-21-21 0,0 0 15,0 0-15,21-1 16,-21-20-16,0 21 0,0 0 0,0-22 16,0 22-16,0 0 0,-21-21 0,0 42 15,-1-21-15,1-1 0,0 22 16,0 0-16,-21 0 0,-1 0 0,1 22 15,0-1-15,-1 0 0,-20 0 16,20 21-16,-20 1 0,21-1 0,-1-21 16,1 22-16,21-1 0,-22 0 15,22-21-15,21 22 0,0-22 16,0 0-16,0 0 0,21 22 16,1-22-16,-1-21 0,0 0 0,21 0 15,1 0-15,-22 0 0,21 0 16,0 0-16,1-21 0,-1-1 0,0 1 15,1 0-15,-1 0 0,0 0 0,-20 0 16,20-22-16,0 22 0,-21-21 16,1 21-16,-1-22 0,0 22 0,-21 0 15,0 0-15,0 0 16,-21 21-16,21 21 16,-21-21-16,-1 21 0,1 0 0,0 21 15,0-20-15,0-1 0,0 21 16,21-21-16,-22 22 0,22-22 0,0 0 15,0 0-15,0 0 0,0 0 16,22 1-16,-1-1 0,0-21 0,0 21 16,21-21-16,-20 0 0,20 0 0,-21 0 15,21 0-15,1 0 0,-1 0 16,22-21-16,-22 0 0,21 21 0,1-22 16,-22 1-16,22-21 0,-1 21 0,-20 0 15,20-22-15,-21 1 0,-20 21 16,-1-22-16,0 1 0,-21 0 0,0 21 15,0-1-15,-21 1 0,0 0 16,-22 21-16,1 0 0,-43 21 16,22 0-16,20 1 0,-20-1 15,21 21-15,-22 0 0,22-20 0,21 20 16,-22 0-16,22-21 0,0 22 16,0-22-16,21 0 0,0 21 0,0-20 15,0-1-15,21-21 16,0 0-16,21 0 0,-20 0 15,-1 0-15,0 0 0,21 0 0,-21-21 16,22-1-16,-22 1 0,0 0 0,21 0 16,-20 0-16,-1 0 15,0-1-15,21-20 0,-42 21 0,21 0 16,1 0-16,-22-1 0,21 22 0,-21 22 31,-21-1-31,21 0 16,-22 0-16,22 21 0,0-20 0,0 20 15,0 0-15,0 22 0,0-22 16,22 22-16,-1-1 0,-21 1 0,21 20 16,0-20-16,0 20 0,-21-20 0,0 21 15,21-22-15,-21 1 0,0 20 16,0-20-16,0-1 0,0 22 0,-21-22 16,0 1-16,0-1 0,0 1 0,0-1 15,-22-20-15,1 20 0,-22-20 16,22-1-16,-21-21 0,-1 0 15,1 0-15,-1 1 0,-21-1 0,22-21 16,-22 0-16,22 0 0,-1 0 0,1 0 16,-1 0-16,22-21 0,0-1 0,20 1 15,1-21-15,21 0 0,0-22 16,0 22-16,21-43 0,1 22 0,20-1 16,0-21-16,22 1 0,-22 20 15,22-20-15,-1-1 0,1 0 0,-1 1 16,1-1-16,20 21 0,-20 1 15,-1-1-15,1 1 0</inkml:trace>
  <inkml:trace contextRef="#ctx0" brushRef="#br0" timeOffset="31107.46">8191 7620 0,'43'0'31,"-22"0"-31,-21-21 0,21 21 0,0 0 16,0-21-16,1 21 0,-1-21 15,0-1-15,0 1 0,0 0 16,0 0-16,1 0 0,-22 0 0,0-1 16,0 1-16,0 0 15,0 0-15,0 0 0,-22 21 16,1 0-16,0 0 0,0 21 16,0 0-16,-22 0 0,22 22 15,-21-22-15,21 21 0,0 0 0,-1-20 16,1 20-16,21-21 0,-21 21 0,21-20 15,0-1-15,0 0 0,0 0 16,21 0-16,0 0 0,1-21 0,20 0 16,-21 0-16,21 0 0,-20 0 0,20-21 15,0 0-15,1 21 0,-1-21 16,0 0-16,1 0 0,-1-22 0,0 22 16,1-21-16,-1-1 0,0 22 0,1-21 15,-22 0-15,0 20 16,0-20-16,-21 21 0,0 0 0,0 0 15,-21 21-15,0 0 16,0 21-16,-1 0 0,1 0 16,0 0-16,0 22 0,0-22 0,21 0 15,0 21-15,0 22 0,0-43 16,0 0-16,0 0 0,0 0 16,0 1-16,0-1 0,0 0 15,-21-21 1,-22 0-16,22 0 0,0 0 15</inkml:trace>
  <inkml:trace contextRef="#ctx0" brushRef="#br0" timeOffset="32211.86">10604 7387 0,'0'0'0,"0"-21"0,0 0 0,0 0 0,0 0 16,0-1-16,0-20 0,-21 21 16,21 0-16,-21 21 0,0 0 15,21 21 1,-21 0-16,0 0 16,21 22-16,-22-1 0,22 0 0,-21 1 15,0-1-15,0 21 0,-21 1 16,20-22-16,1 1 0,21-22 15,0 0-15,-21 0 0,21 0 16,0 0-16,21-21 16,0 0-16,1 0 0,-1-21 15,0 0-15,21 0 0,-21 0 16,1 0-16,20-1 0,-21 1 0,0-21 16,0 21-16,-21-22 0,0 1 0,0 0 15,0 21-15,0-22 0,-21 1 16,0 0-16,0-1 0,0 22 0,0-21 15,-1 21-15,1 21 0,0-22 0,0 22 16,0 0-16,21 22 16,21-22-1,0 0-15,0 0 0,22 0 16,-1 0-16,0 0 16,22 0-16,-1-22 0,22 1 0,-22 21 15,22-21-15,0 0 0,-1 0 0,1 0 16,-21-1-16,-1 1 0,-21 0 15,1 0-15,-1 21 0,-21-21 0,0 0 16,-21-1-16,0 1 0,-21 0 16,0 21-1,0 0-15,0 0 0,0 0 0,-1 21 16,-20 0-16,21 1 0,0 20 16,-22 0-16,22 1 0,0 20 15,-21 22-15,21-22 0,-22 22 0,22 0 16,0-22-16,-21 22 0,20-1 0,1 1 15,-21 0-15,21-1 0,21 1 16,-21 21-16,-1 63 0,22-84 16,0 21-16,0-22 0,0 22 0,0-21 15,-21 21-15,21-22 0,0 1 16,-21 0-16,0-1 0,0-20 0,0-1 16,-22 1-16,22-1 0,-21-20 15,-1-1-15,-20 0 0,21 1 0,-1-22 16,-20 0-16,-1-21 0,1 0 15,-1 0-15,1-21 0,-22 0 0,-63-64 16,84 43-16,1-22 0,-1 22 16,22-22-16,0-20 0,-1 20 0,22-20 15,0 20-15,21-21 0,0 22 16,21-22-16,22 22 0,-1-22 0,0 0 16,43 1-16,-22-1 0,22 0 0,21 1 15,0-1-15,0-21 0</inkml:trace>
  <inkml:trace contextRef="#ctx0" brushRef="#br0" timeOffset="32798.71">13483 7133 0,'0'-21'16,"0"0"-16,0 0 16,0 0-16,0-1 0,0 1 15,0 0-15,0 0 0,-21 0 16,0 0-16,0-1 0,-22 1 0,22 21 16,-21 0-16,-1 0 0,1 0 0,-21 0 15,-1 0-15,22 21 16,-22 22-16,1-22 0,20 21 0,-20 1 15,-22 62-15,64-62 0,0-1 16,0 22-16,0-22 0,21-21 16,-22 21-16,22 22 0,0-43 15,22 0-15,20-21 0,-21 0 16,21 0-16,-20 0 0,41 0 16,-21 0-16,1-21 0,20 0 0,-20 0 15,20-22-15,1 22 0,-22-21 16,21 0-16,-20-1 0,-1-20 0,-21 20 15,22-20-15,-22 21 0,0-22 16,0 1-16,0-1 0,0 1 0,1-1 16,-22 1-16,0 20 0,0 1 15,0 0-15,0 20 0,0 1 0,-22 42 16,1 1-16,0 20 16,0 0-16,21 1 0,-21-1 15,0 21-15,-1-20 0,22 20 0,0 1 16,-21 42-16,0-64 15,21 0-15,0 1 0,0-1 0,0 0 16,0 1-16,0-22 0,21 21 0,0-42 16,43 42-16,-43-42 15,21 0-15,-20 0 0,20 0 0,0-21 16</inkml:trace>
  <inkml:trace contextRef="#ctx0" brushRef="#br0" timeOffset="33216.06">14224 7027 0,'0'0'0,"0"-21"0,0-21 16,-21 21 0,0 21-16,-1-21 0,1 21 0,-21 0 15,21 0-15,-22 0 0,1 21 0,21-21 16,-21 21-16,-1 0 0,1 21 16,0-20-16,-1 20 0,22 0 0,-21 1 15,21-1-15,-1-21 0,22 21 16,0-20-16,0 20 0,0-21 15,0 21-15,22-42 16,-1 0-16,0 0 0,0 0 0,21 0 16,-20 0-16,-1-21 0,21 21 15,-21-21-15,43-42 0,-43 41 16,21 1-16,-21-21 0,1 0 0,20 20 16,-21-20-16,0 21 0,-21-21 15,0 20-15,21 1 0,-42 42 31,0 22-15,0-22-16,21 0 0,-21 21 0,21 1 16,-21-22-16,21 21 0,0-21 0,0 22 15,0-22-15,0 0 0,0 0 16,0 0-16,0 1 0,21-22 16,0 0-16,0 0 0,21 0 0,-20 0 15,20-22-15,-21 1 0,21 21 16</inkml:trace>
  <inkml:trace contextRef="#ctx0" brushRef="#br0" timeOffset="33415.82">14753 6689 0,'0'0'0,"0"-64"0,0 22 0,0 0 0,0-1 16,0 22-16,0 0 16,0 42-16,-21 21 15,0-20-15,0 20 0,21 0 0,-22 22 16,1-22-16,0 22 0,0-22 15,21 21-15,-21-20 0,0-1 0,-1 22 16,1-22-16,0 0 0,0 1 16,21-1-16,0 0 0,0 1 0,0-22 15,0 0-15,0 0 0,21 0 0</inkml:trace>
  <inkml:trace contextRef="#ctx0" brushRef="#br0" timeOffset="33841.12">15219 7070 0,'0'0'0,"0"-21"0,-64-64 31,43 64-31,-21 21 0,21 0 0,-22 0 16,1 0-16,21 0 0,-22 21 0,1 0 16,21 0-16,-21 22 0,20-22 15,1 21-15,0-21 0,0 22 16,0-22-16,21 21 0,-21-21 0,21 22 0,0-22 15,0 0-15,0 0 16,21-21-16,-21 21 0,21-21 0,0 0 16,21 0-16,-20 0 0,-1 0 0,21-21 15,-21 0-15,22 21 0,-1-21 16,-21-22-16,0 22 0,22 0 0,-22-21 16,0 21-16,0-22 0,0 22 0,-21-21 15,0 21-15,0-1 0,0 1 16,0 0-16,0 42 15,0 0-15,-21 1 0,0-1 16,0 21-16,0-21 0,21 22 16,0-1-16,-22-21 0,22 21 15,0-20-15,0-1 0,0 0 0,0 0 0,0 0 16,0 0-16,22-21 16,-1 0-16,0 0 0,0 0 15,0 0-15,0-21 0,1 21 0,20-21 0</inkml:trace>
  <inkml:trace contextRef="#ctx0" brushRef="#br0" timeOffset="34020.05">14753 6731 0,'0'0'0,"-42"0"0,-1 0 15,1 0-15,0 21 0,21 0 0,-1-21 16,1 0-16,21 22 0,0-1 15,21-21-15,1 0 16,20 0-16,-21 0 0,21 0 0,1 0 16,-1-21-16,0-1 0</inkml:trace>
  <inkml:trace contextRef="#ctx0" brushRef="#br0" timeOffset="34951.87">16277 6879 0,'0'0'0,"21"-21"15,0 0-15,1-21 0,-22-107 31,0 128-31,-22 42 16,1 1 0,21 20-16,-21 0 0,0 1 15,0-1-15,0 21 0,-1 1 0,1-22 16,0 22-16,0-1 0,-21 1 0,20-1 16,-20-20-16,0 20 0,21-21 15,-22 1-15,22-1 0,-21-21 16,21 22-16,-22-43 0,22 21 0,0-21 15,0 0-15,0 0 16,21-21-16,0-1 0,0-20 16,0 21-16,0-21 0,0-22 0,0 22 15,0-1-15,21-20 0,0 21 16,-21-1-16,21-20 0,0 20 0,-21 22 16,0-21-16,21 21 0,-21 0 0,0-1 15,22 22 1,-22 22-16,0-1 0,0 0 0,0 0 15,21 21-15,-21-20 0,0 20 16,0 0-16,0 1 0,0-1 16,0 0-16,21 1 0,0-1 0,0 0 15,-21-21-15,21 1 0,1 20 16,20-21-16,-21-21 0,21 21 0,1-21 16,-1 0-16,0 0 0,22 0 0,-1-21 15,1 0-15,-1 0 0,1 0 16,-1-22-16,1 22 0,-22-21 0,22-22 15,-22 22-15,0 0 0,1-1 0,-22-20 16,0-1-16,0 1 0,-21-1 16,0 1-16,0-1 0,0-20 0,-21 20 15,0 1-15,0-1 0,-22 22 16,22-1-16,-21 22 0,0 0 16,-22 21-16,22 0 0,-22 21 0,1 0 15,20 22-15,-20-1 0,21 22 16,-1-1-16,1-21 0,0 22 0,20-1 15,1 1-15,21-22 0,0 1 0,0-1 16,21 0-16,1 1 0,-1-22 16,21 21-16,-21-21 0,22 22 0,-1-22 15,0-21-15,1 21 0,20 0 0,-21-21 16,1 0-16,-1 0 0,0 0 16,1 0-16,-1-21 0,-21 21 0,22-21 15</inkml:trace>
  <inkml:trace contextRef="#ctx0" brushRef="#br0" timeOffset="35327.66">17018 7154 0,'0'0'0,"-21"-21"0,-64-21 32,85 21-32,0 0 0,0-1 15,0 1-15,21 21 16,0 0-16,1 0 15,-1-21-15,21 21 0,-21 0 0,22 0 16,-1 0-16,0 0 0,1 0 0,-22 21 16,21 0-16,-21 1 0,0-1 15,1 21-15,-22-21 0,0 22 0,0-1 16,-22 0-16,1-21 0,0 22 0,0-1 16,-21-21-16,20 0 0,-20 1 15,-21-1-15,41-21 0,1 0 16,0 0-16,0 0 15,21-21-15,0-1 16,0 1-16,0 0 0,21 0 0,0 0 16,0 0-16,22-22 0,-22 22 15,21-21-15,1 21 0,-1-22 16,0 22-16,1-21 0,20 21 0,-21-1 16,22 1-16,-22 0 0,22 0 15,-22 0-15</inkml:trace>
  <inkml:trace contextRef="#ctx0" brushRef="#br0" timeOffset="35488.56">17843 6985 0,'0'0'0,"0"64"16,-21-43-16,21 0 0,-21 21 16,0-21-16,0 1 0,0 20 0,21-21 15,-22 0-15,22 0 0,-21 1 16,21-1-16,-21 0 0,21 0 0,0 0 16,0-42 15,21 0-16,0 0-15,-21 0 0</inkml:trace>
  <inkml:trace contextRef="#ctx0" brushRef="#br0" timeOffset="35644.47">17801 6879 0,'0'0'0,"0"-21"0,0 0 0,-21 21 16,21-21-16,-21 21 0,21-21 15,-21 21-15,21 21 31,21-21-31,0 21 16,0 0-16,0-21 0,-21 21 16,21 0-16,1-21 0</inkml:trace>
  <inkml:trace contextRef="#ctx0" brushRef="#br0" timeOffset="35936.31">18119 7049 0,'0'21'0,"-22"-21"0,22 21 0,-21 0 16,21 0-16,0 0 0,-21 1 0,21-1 16,0 0-16,0 0 0,0 0 15,0 22-15,0-22 0,0 0 16,0 0-16,0 0 0,0 0 16,21-21-1,0 0-15,1 0 0,-1-21 16,0 0-16,0 0 0,0 0 15,0 0-15,1-1 0,-1-20 16,0 21-16,0-21 0,0 20 0,0 1 16,1-21-16,-1 21 0,-21 0 0,21 21 15,0-22-15,0 22 16</inkml:trace>
  <inkml:trace contextRef="#ctx0" brushRef="#br0" timeOffset="36258.12">18521 7345 0,'0'21'0,"0"-42"0,21 42 15,0-21-15,0 0 0,0 0 16,1 0-16,-1 0 0,21-21 16,-21 0-16,0 21 0,22-21 0,-22-1 15,0 1-15,0 0 0,0 0 0,1 0 16,-1 0-16,-21-1 0,0 1 15,0 0-15,0 0 0,-21 21 16,-1 0-16,1 0 16,-21 21-16,21 0 0,0 22 15,-22-22-15,22 21 0,0-21 0,-21 43 16,20-22-16,22-21 0,0 0 16,0 1-16,0 20 0,0-21 15,22 0-15,-1 0 0,21-21 16,-21 0-16,22 0 0,-22 0 0,21 0 15,0 0-15,-20 0 0,20-21 16,-21 0-16,21 0 0</inkml:trace>
  <inkml:trace contextRef="#ctx0" brushRef="#br0" timeOffset="36639.9">19177 7091 0,'0'0'0,"0"42"31,-21-21-31,21 1 15,0 20-15,0-21 0,-21 21 0,21-20 16,-22 20-16,22-21 0,-21 0 16,21 0-16,0 1 0,0-1 0,0 0 15,-21 0-15,0-21 32,21-21-32,0 0 15,0-22-15,0 22 16,0 0-16,21-21 0,0-1 15,22 1-15,-22 0 0,21-1 0,0 1 16,22 21-16,-22-21 0,22 20 16,-1 1-16,-20 0 0,20 21 0,-21 0 15,1 0-15,-22 0 0,0 21 0,0 22 16,0-22-16,-21 21 0,0 0 16,0-20-16,0 20 0,0 0 15,0 1-15,0-22 0,0 21 0,-21-21 16,0 0-16,21 1 0,-21-1 0,0 0 15,0-21-15,-1 0 0</inkml:trace>
  <inkml:trace contextRef="#ctx0" brushRef="#br0" timeOffset="36891.76">20574 6625 0,'0'0'0,"-21"0"0,0 0 15,21-21-15,-22 0 0,44 0 16,-1 21-16,21 0 16,0 0-16,1 0 0,-1 0 0,22 0 15,-22 0-15,21 0 0,-20 0 16,20 0-16,-20 0 0,-1 21 0,0-21 15,-21 21-15,1-21 0,-1 21 0,-21 0 16,-21 1 0</inkml:trace>
  <inkml:trace contextRef="#ctx0" brushRef="#br0" timeOffset="37104.64">20743 6668 0,'0'0'0,"-21"21"0,0 0 0,0 21 16,0-21-16,-1 22 0,1-1 16,0 0-16,0 22 0,0-22 0,0 1 15,-1-1-15,1 21 0,21-20 0,-21-1 16,21 0-16,-21-20 0,21 20 16,-21-21-16,21 0 0,0 0 15,0 1-15,21-22 16,0 0-16,0 0 15</inkml:trace>
  <inkml:trace contextRef="#ctx0" brushRef="#br0" timeOffset="37675.31">20786 7218 0,'63'-42'31,"-42"20"-31,0 1 16,1 21-16,-1-21 0,0 21 0,0-21 15,0 0-15,0 21 0,1-21 16,-22-1-16,0 1 0,21 0 0,-21 0 16,-21 21-1,-1 0 1,1 21-16,0 0 0,0 0 0,-21 22 16,20-22-16,-20 21 0,21-21 0,0 22 15,0-22-15,-1 21 0,22-21 16,-21 1-16,21 20 0,0-21 15,0 0-15,0 0 0,21-21 16,1 0-16,-1 0 0,21 0 0,-21 0 16,22 0-16,-1 0 0,0 0 0,1-21 15,-1 0-15,21 0 0,-20 0 16,-1 0-16,22-1 0,-22 1 0,21 0 16,-20-21-16,-1 21 0,0-22 15,-20 22-15,-1 0 0,0 0 16,-21 0-16,-21 21 0,0 0 15,-1 0-15,-20 0 0,0 0 0,-1 0 16,22 0-16,-21 21 0,21 0 16,0 0-16,-1 0 0,22 0 0,0 1 15,0-1-15,0 0 0,0 21 0,22-21 16,-1 1-16,0-1 16,0 0-16,0 0 0,0-21 15,-21 21-15,22 0 0,-44-21 31,1 0-31,0 0 16,0 0-16,0-21 0,0 21 0,-1-21 16,22 0-16,0 0 15,0 0-15,0-1 0,0 1 16,22 0-16,-1-21 0</inkml:trace>
  <inkml:trace contextRef="#ctx0" brushRef="#br0" timeOffset="38605.78">22183 6519 0,'0'0'0,"21"-42"0,-21 21 0,-21 21 31,-22 42-31,22-21 16,-21 22-16,21-22 0,-22 21 0,22 22 16,-21-22-16,-1 0 0,22 1 0,-21-1 15,21 22-15,-22-22 0,22 0 16,0-21-16,0 22 0,21-1 0,0 0 15,0-20-15,0 20 0,0-21 0,0 0 16,0 0-16,0 1 0,21-1 16,0-21-16,0 0 0,1 0 15,-1 0-15,21 0 0,-21-21 16,0 21-16,22-22 0,-1 1 0,-21 0 16,22 0-16,-22 0 0,0 0 0,0-1 15,0 1-15,0 0 16,1 21-16,-22-21 0,0 42 15,0 0 1,0 0-16,0 1 16,-22-1-16,1 0 0,21 0 0,0 0 15,0 0-15,0 1 0,-21-22 0,21 21 16,0 0 0,21-21-1,0-21 1,1 21-16,-22-21 0,21-1 0,0 1 15,0 0-15,0-21 0,22-1 16,-22 22-16,0 0 16,0 0-16,0 21 0,-21-21 15,21 21-15,-21 21 16,0 0 0,0 0-16,0 0 0,0 1 15,0-1-15,0 0 0,22 0 16,-22 0-16,21 0 0,0-21 15,21 22-15,-21-22 0,22 0 0,-1 0 16,-21 0-16,22 0 0,20 0 0,-21 0 16,1 0-16,-1-22 0,0 22 15,22-42-15,-43 0 0,0 21 16,0-22-16,1 22 0,-22-21 16,0 21-16,0-1 0,0-20 15,-22 42-15,1-21 0,0 21 0,-21 0 16,-1 0-16,1 0 0,0 0 15,-22 21-15,22 0 0,-22 0 0,22 22 16,0-22-16,-22 21 0,43-21 0,-21 22 16,-1-1-16,22 0 0,0 1 15,0-1-15,21 0 0,-21 43 16,21-43-16,0 22 0,0-22 0,0 22 16,0-22-16,0 22 0,21-1 15,-21 1-15,0-1 0,0 1 0,0-1 16,0-21-16,0 22 0,0-22 15,-21 1-15,0-1 0,-1 0 0,-20-21 16,21 1-16,-21-1 0,-1 0 16,1-21-16,0 0 0,-1 0 0,-20 0 15,20 0-15,-41-42 0,41 20 16,1-20-16,0 21 0,-1-21 16,22-1-16,0 1 0,21 0 0,0-1 15,0 1-15,21-22 0,22 22 16,-22-21-16,42 20 0,-20-20 15</inkml:trace>
  <inkml:trace contextRef="#ctx0" brushRef="#br0" timeOffset="38775.68">22881 6752 0,'0'0'16,"0"-21"-16,0 0 0,-21 21 15,0 0-15,0 0 0,-1 0 0,1-21 16,0 21-16,0 0 15,21 21 17</inkml:trace>
  <inkml:trace contextRef="#ctx0" brushRef="#br0" timeOffset="38967.57">21717 6816 0,'0'0'0,"-21"0"0,0 21 0,42-21 31,21 0-31,-21 0 0,22 0 0,-1 0 16,0 0-16,1 0 0,-1 0 16,0 0-16,1 0 0,-22 0 0,21 0 15,-21 0-15,0 0 0</inkml:trace>
  <inkml:trace contextRef="#ctx0" brushRef="#br0" timeOffset="40087.93">1143 9716 0,'0'0'0,"0"-22"0,-21 1 0,0 0 15,-1 21-15,1 0 16,0 0-16,0 21 16,0 0-16,21 1 0,-21 20 0,-1 0 15,1-21-15,0 22 0,-21-1 16,21 0-16,-22 1 0,1-1 0,0 0 15,-1 1-15,-20-22 0,20 21 16,1-21-16,0 1 0,-1-1 0,1 0 16,21-21-16,0 0 0,21-21 31,21 0-31,0 21 16,21-22-16,-20 22 0,20-21 0,0 21 15,1 0-15,-1-21 0,0 21 16,22 0-16,-22 0 0,0-21 0,22 21 15,-22-21-15,1 21 0,20 0 16,-42-21-16,22 21 0,-1 0 0,-21-22 16,0 22-16,0 0 0,-21-21 15,0 0-15,0 0 0,-21 0 16,0 21-16,0-21 0,0 21 16,0-22-16,-1 22 0,1 0 15,0 0-15,21 22 16,-21-1-16,0 0 0,21 0 0,-21 21 15,21 1-15,0-1 0,-22 0 16,1 64-16,0-63 0,21 20 16,0-21-16,0 1 0,0-1 15,0 0-15,0-20 0,0-1 0,0 0 16,21-21 0,0 0-16,1-21 15,-1 0-15,0-1 0</inkml:trace>
  <inkml:trace contextRef="#ctx0" brushRef="#br0" timeOffset="40239.83">1545 10118 0,'0'0'0,"21"-21"0,-21-1 0,0 1 32,21 21-1,1 0-31,-1 0 15,0 0-15,0 0 0</inkml:trace>
  <inkml:trace contextRef="#ctx0" brushRef="#br0" timeOffset="40707.57">3175 9546 0,'0'0'16,"-21"0"-16,0 0 0,-1 0 15,-20 21-15,0 1 0,-1 20 16,1 0-16,0 22 0,-22-22 0,22 22 16,0-22-16,-1 21 0,-20 1 15,20-22-15,1 22 0,21-22 0,-21 22 16,-1-22-16,1 21 0,21-20 16,-22-1-16,22 0 0,0-20 0,0 41 15,21-42-15,0-42 31,21 0-31,0 0 0,22-22 0,-22 1 16,21 0-16,-21-1 0,22-20 16,-1-1-16,0 1 0,1-1 0,-1 1 15,21-22-15,-20 1 0,-1 20 16,0 1-16,-20-1 0,20 1 0,0 20 16,-21 22-16,1 0 0,-1 21 15,-21 21-15,0 0 0,0 22 16,0-1-16,0 21 0,0-20 15,0 20-15,0 1 0,0-22 16,0 22-16,0-22 0,0 0 0,0 1 16,0-1-16,-21 0 0,21 1 15,0-22-15,0 21 0,0-21 0,0 0 16,0 1-16,0-1 0,-22-21 31,1 0-31</inkml:trace>
  <inkml:trace contextRef="#ctx0" brushRef="#br0" timeOffset="40876.47">2476 10245 0,'0'0'0,"-21"0"0,0-21 15,0 21-15,21-22 16,42 22 0,-21 0-16,22-21 0,-1 21 15,22 0-15,-22-21 0,43 21 0,-22-21 16,1 21-16,-1-21 0,22 21 15,-1-21-15,1-1 0,0 22 0,-22-21 16,22 21-16</inkml:trace>
  <inkml:trace contextRef="#ctx0" brushRef="#br0" timeOffset="41360.19">3895 9927 0,'21'-21'16,"-42"42"-16,42-63 0,-21 21 16,-21 0-16,-1-1 0,1 22 15,0 0-15,-21 0 0,-1 0 0,1 0 16,0 0-16,-1 22 0,-20-1 15,21 21-15,-64 22 0,63-22 16,1-21-16,0 21 0,-1 1 16,22-1-16,0 0 0,0 1 0,0-1 15,21-21-15,0 43 0,0-43 16,0 0-16,0 0 0,21 0 16,0-21-16,43 0 15,-22 0-15,0-21 0,1 0 0,-1 0 16,0-21-16,1 20 0,20-20 15,-21 0-15,1-1 0,20 1 0,-20 0 16,-1-22-16,0 1 0,1-1 16,-22 1-16,21-22 0,0 0 0,1-63 15,-22 85-15,0-1 0,0 1 16,-21-1-16,0 22 0,0 0 16,0-1-16,0 22 0,0 0 0,-21 42 15,0 21 1,-21 1-16,20-1 0,1 0 0,0 22 15,0 21-15,0-22 0,0 22 16,-1 63-16,22-85 0,0 22 16,0 21-16,0-64 0,0 1 15,0-1-15,0 0 16,0-21-16,0 1 0,22-1 0,-1 0 16,0 0-16,0-21 0,0 0 0,0 0 15,22 0-15,-1-21 16,-21 0-16,22 0 0,-22-1 0,0 1 15,0 0-15</inkml:trace>
  <inkml:trace contextRef="#ctx0" brushRef="#br0" timeOffset="41692">4212 9991 0,'0'21'0,"0"-42"0,-21 0 0,0 21 15,21 21 1,0 0 0,21 0-16,0-21 15,0 21-15,0-21 16,1 21-16,-1 1 0,0-22 15,0 21-15,0-21 0,-21 21 0,21 0 16,-21 0 0,0 0-1,-21-21 1,21-21 0,0 0-16,0 0 0,0-21 15,0 20-15,0 1 0,21-21 16,-21 21-16,22-22 0,-1 22 0,0-21 15,-21 21-15,21 0 0,0-1 16,0 1-16,1 21 0,-1 0 16,0 0-16,0 0 0,0 0 0,22 21 15,-22 1-15,-21-1 16,0 21-16,21-21 0,-21 0 0,21 1 16,-21-1-16,21 0 0</inkml:trace>
  <inkml:trace contextRef="#ctx0" brushRef="#br0" timeOffset="42788.77">5038 10160 0,'21'0'0,"-42"0"0,63-21 0,-21 21 15,-21-21-15,21 0 0,0-1 16,-21 1-16,0 0 0,0 0 0,22 0 16,-22 0-16,0-1 0,0-20 15,0 21-15,0 0 0,0 0 0,0-1 16,-22 22-16,1 0 0,0 0 15,-21 0-15,21 0 0,-22 22 0,1-1 16,0 0-16,-1 0 0,1 21 0,0-20 16,-1 20-16,22-21 0,-21 21 15,21 1-15,-22 84 16,43-106 0,21 0-16,1 0 0,-1 0 0,0-21 15,21 0-15,-21 0 0,22 0 0,-22 0 16,21 0-16,1-21 0,-22 21 15,21-21-15,0 0 0,-20 0 16,20 0-16,-21-1 0,0-20 0,0 21 16,1-21-16,-22 20 0,0-20 0,21 0 15,-21-1-15,0 22 0,0-21 16,0 21-16,0 0 0,-21 21 16,-1 21-1,22 0-15,0 0 0,-21 21 0,21-20 16,-21 20-16,21 0 0,0-21 0,0 22 15,0-22-15,0 21 16,0-21-16,0 1 0,21-1 0,0 0 16,-21 0-16,43-21 0,-22 0 0,0 0 15,21 0-15,-20 0 0,20 0 16,0 0-16,1-21 0,20 0 0,-21 21 16,1-21-16,-1-1 0,0-20 0,-20 21 15,20 0-15,-21-22 0,0 1 16,0 0-16,1-1 0,-22 22 0,21-21 15,-21 21-15,0 0 0,0-1 0,-21 44 32,21-1-32,-22 0 0,1 21 0,21-21 15,0 22-15,-21-1 0,21-21 0,-21 22 16,21-22-16,0 0 16,0 21-16,-21-21 0,21 1 0,-21-1 15,21 0-15,0-42 31,0 0-15,21-1-16,0 1 0,21 0 0,-21 0 16,1 0-16,20-22 0,0 1 15,-21 21-15,22-21 0,-22 20 0,21-20 16,-21 21-16,1 21 0,-1 0 0,0 0 16,0 0-16,-21 21 15,0 21-15,0-20 16,0-1-16,0 21 0,0-21 0,0 0 15,0 22-15,0-22 0,0 0 16,21 0-16,0 0 0,-21 1 0,22-1 16,-1-21-16,0 0 0,0 0 15,21 0-15,-20 0 0,-1 0 16,21 0-16,-21-21 0,22 21 0,-22-43 16,21 22-16,-21 0 0,22-21 15,-22 20-15,0-20 0,0-21 0,0 20 16,0-20-16,1-22 0,-1 22 15,0-1-15,-21 1 0,21-1 0,21-42 16,-42 64-16,0 0 16,0 20-16,-21 44 15,-21 20-15,21 0 16,0 1-16,-1 20 0,-41 64 16,42-63-16,0-1 0,-1 1 15,1-1-15,0-21 0,21 22 0,-21-43 16,21 21-16,0 1 0,0-22 15,0 0-15,21 0 0,0-21 0,0 0 16,1 0-16,-1 0 0,0 0 16,0 0-16,0 0 0,0 0 0,1-21 15,-1 0-15,-21 0 0</inkml:trace>
  <inkml:trace contextRef="#ctx0" brushRef="#br0" timeOffset="42935.66">6435 9864 0,'0'0'0,"-22"0"0,1 0 0,42 0 32,22 0-17,-22 0-15,21 0 0,22 0 0,-22-21 16,22-1-16,-1 22 0,1 0 16</inkml:trace>
  <inkml:trace contextRef="#ctx0" brushRef="#br0" timeOffset="43703.67">7366 9758 0,'-21'0'0,"42"0"16,-42 0 0,0 0-16,-22 0 15,22 0-15,0 21 0,-21-21 0,20 21 16,-20 0-16,21 1 0,-21 20 0,20-21 16,-20 0-16,21 0 0,0 1 15,21 20-15,0-21 0,0 0 16,0 0-16,0 1 0,0-1 15,42-21-15,-21 0 16,0 0-16,1 0 0,20 0 16,-21-21-16,21 21 0,-20-22 0,20 1 15,-21 0-15,0 0 0,22 0 0,-22 0 16,0-1-16,0 1 0,0-21 16,-21 21-16,0-22 0,0 22 15,0 0-15,-21 42 16,0 0-1,21 1-15,-21-1 0,0 0 0,21 21 16,0-21-16,0 1 0,-22 20 16,22-21-16,0 0 0,0 22 0,0-22 15,0 0-15,22-21 0,-1 21 16,0 0-16,0-21 0,21 0 16,-20 0-16,20 0 0,0 0 0,1 0 15,20 0-15,1 0 0,-1 0 0,1-21 16,-1 21-16,-21-21 0,22 0 0,-1 0 15,-20-1-15,-1-20 0,22 21 16,-43-21-16,21-1 0,0 1 0,-20 0 16,-1-1-16,-21 1 0,0 21 15,0-22-15,0 22 0,-43 21 0,22 0 16,-21 0-16,21 0 0,-22 0 0,1 0 16,-21 21-16,20 22 0,1-22 15,0 21-15,-1-21 0,1 22 0,0-22 16,-1 21-16,22-21 0,0 22 15,21-22-15,0 0 0,0 0 16,0 0-16,0 1 0,42-1 0,-21 0 16,1 0-16,-1 0 0,21 0 0,-21 1 15,22 20-15,-1 0 0,-21 1 16,21-1-16,-20 0 0,-1 1 0,-21-1 16,0 21-16,0-20 0,0-1 0,0 22 15,-21-22-15,-1 0 0,-20 1 16,0-1-16,-43 21 15,22-20-15,-1-22 0,22 0 0,-22 0 16,1 0-16,20-21 0,1 0 0,0 0 16,-1 0-16,1 0 0,21-21 15,0 0-15,0 21 0,21-21 0,0-43 16,0 22-16,21 0 0,0-1 16,21 1-16,1-21 0,20-1 15,1 1-15</inkml:trace>
  <inkml:trace contextRef="#ctx0" brushRef="#br0" timeOffset="44179.83">8424 9991 0,'0'0'0,"0"-21"31,21 21-15,1-22-1,-1 1-15,0 21 0,0-21 16,0 0-16,0 0 0,1 0 15,-22-1-15,0 1 0,0 0 16,0 0-16,-22 21 16,1 0-16,0 0 0,0 0 15,0 21-15,0 0 0,-1 0 16,1 22-16,0-22 0,0 21 0,0 1 16,21-22-16,-21 21 0,21-21 0,0 0 15,0 1-15,0-1 0,42 21 16,-21-42-16,21 0 15,1 0-15,-1 0 0,0 0 0,22 0 16,-22-21-16,1 0 0,20 0 16,-21-1-16,22 1 0,-22 0 0,1-21 15,-1-1-15,21-62 0,-20 62 16,-22-20-16,0 20 0,0 22 16,0-21-16,-21 0 0,0 63 15,-21 0 1,21 21-16,-21-21 0,0 22 15,0-1-15,21 0 0,-21-20 0,-1 20 16,22 0-16,-21-21 0,21 1 16,-21-1-16,21 0 0,-21 0 15,21 0-15,0 0 0,-21-21 0,0 0 16,-1 0-16,1 0 0</inkml:trace>
  <inkml:trace contextRef="#ctx0" brushRef="#br0" timeOffset="45060.1">11261 9356 0,'-22'0'15,"22"-21"-15,-21 21 16,0 0-16,0 0 15,0 0-15,0 21 0,-1 0 0,1 0 16,-21 21-16,21 1 16,0-1-16,-1-21 0,1 22 0,0-1 15,0-21-15,21 21 0,-21-20 0,21-1 16,0 0-16,0 0 0,0 0 16,21-21-1,0 0-15,0-21 0,0 21 16,22-21-16,-1 0 15,0-22-15,-20 22 0,20 0 0,0-21 16,1 21-16,-1-1 0,21-62 16,-41 41-16,-22 22 15,0 0-15,0 0 0,21-21 0,-21 20 16,0 1-16,0 0 0,21 0 0,-21 0 16,21 0-16,-21-1 0,0 1 15,21 0-15,-21 0 0,21 21 0,1 0 16,-1 21-1,-21 0-15,0 22 0,0-22 16,0 21-16,0 0 0,0 22 0,0-22 16,-21 22-16,-1-1 0,1 1 0,0-1 15,21 22-15,-21-22 0,0 1 16,0 21-16,21-22 0,-22 22 16,1-22-16,0 43 0,0-21 0,0-1 15,0 22-15,-1 0 0,1-21 16,0 21-16,-21-1 0,21 1 0,-1-21 15,-20 21-15,21-22 0,0 1 0,0-21 16,-1-1-16,1 1 0,-42 20 16,42-41-16,-1-22 0,1 0 0,0 0 15,0-21-15,0 0 0,0-21 16,-1 0-16,1 0 0,0-22 0,0 1 16,0-22-16,0 1 0,-1-1 0,22-20 15,0-1-15,-21 0 0,21-20 16,0 20-16,0 0 0,0-21 15,0 22-15,21-1 0,1 0 0,-1 22 16,0-1-16,21 1 0,-21 21 16,22-22-16,20 22 0,-20 21 0,20-22 15,1 1-15,20 21 0,-20-22 0,20 22 16,-20-21-16,21 0 0,-22 20 0,22-20 16</inkml:trace>
  <inkml:trace contextRef="#ctx0" brushRef="#br0" timeOffset="45315.12">13060 9335 0,'-106'42'16,"64"0"0,20 1-16,1 20 0,-21 1 0,21-1 15,-22 1-15,22 20 0,0-20 16,0 20-16,0-20 0,-22-1 0,43 1 15,-21-1-15,0 22 0,0-21 0,0-1 16,0 1-16,21-22 0,-22 21 0,1-20 16,21-1-16,0 0 0,-21-20 15,21 20-15,21-63 32,-21 0-32,21-1 0</inkml:trace>
  <inkml:trace contextRef="#ctx0" brushRef="#br0" timeOffset="45612.01">12721 9567 0,'0'0'0,"0"-42"0,0-106 31,0 127-31,21 0 0,22-1 0,-22 22 16,0-21-16,21 0 0,1 21 0,-1 0 15,0 0-15,1 0 0,20 0 16,-21 0-16,1 21 0,-1 0 15,0 22-15,-20-22 0,-22 21 0,0 1 16,0-22-16,0 21 0,-22 0 0,-20 1 16,0-1-16,-1-21 0,-20 22 15,-1-22-15,-41 21 0,41-21 16,22-21-16,-1 0 0,22 21 0,0-21 16,0 0-16,21-21 15,21 0-15,0 0 16,0 0-16,22 0 0,-1-1 15,0 1-15,1-21 0</inkml:trace>
  <inkml:trace contextRef="#ctx0" brushRef="#br0" timeOffset="45960.09">13398 9398 0,'0'0'0,"-21"0"0,-42-63 31,63 41-31,0 1 0,0 0 15,21 0-15,21 21 0,-21-21 16,1 21-16,20 0 0,-21 0 0,0 0 16,22 0-16,-22 0 0,0 21 0,21-21 15,-21 21-15,1 21 0,-1-20 16,-21-1-16,0 21 0,0-21 16,0 22-16,0-22 0,0 21 0,0-21 15,0 22-15,-21-22 0,-1 0 0,22 0 16,-21-21-16,0 0 0,0 0 15,0 0-15,0 0 16,21-21-16,0 0 16,0 0-16,0-1 0,0 1 0,21 0 15,0 0-15,0 0 0,0-22 16,0 22-16,22 0 0,-1 0 0,0 0 16,1 0-16,-1-1 0,22 22 0,-22-21 15,0 0-15</inkml:trace>
  <inkml:trace contextRef="#ctx0" brushRef="#br0" timeOffset="46499.96">14287 9271 0,'-21'0'0,"0"21"0,0-21 0,0 21 15,0 1-15,-1-1 0,-20 0 0,21 0 16,0 0-16,0 0 0,-1 1 16,22 20-16,-21 0 0,21-21 15,0 1-15,21-1 0,1 0 16,-1 0-16,0-21 0,0 0 15,21 0-15,-20 0 0,-1 0 0,21 0 16,-21 0-16,0-21 0,1 0 0,-1 21 16,-21-21-16,0-1 0,0 1 0,0 0 15,0 0-15,-21-21 0,-22-1 16,22 22-16,-21 0 0,21 0 16,-1 0-16,-20-1 0,21 1 0,0 21 15,21-21-15,0 0 16,42 21-1,-21 0-15,22 0 0,-1 0 0,0 0 16,1 0-16,-1 0 0,0 0 16,1 0-16,-22 0 0,21 0 0,0 0 15,1 21-15,-22 0 0,21 0 16,-21 1-16,22 20 0,-22-21 16,-21 21-16,0 22 0,0-22 0,0 1 15,0 20-15,0 1 0,0-22 16,0 21-16,-21 1 0,0-22 0,21 22 15,-22-1-15,1-20 0,21 20 0,-21 1 16,0-22-16,0 21 0,21 1 0,-21-22 16,-1 22-16,1-22 0,0 0 0,21 1 15,-21-1-15,0 0 0,21 1 16,0-22-16,-21 21 0,21-21 0,0 1 16,0-1-16,21-42 31,-21-1-31,21 1 0,0 0 15,0-21-15,0-1 0,1 1 0,-1-21 16,0-1-16</inkml:trace>
  <inkml:trace contextRef="#ctx0" brushRef="#br0" timeOffset="46755.82">14711 9821 0,'0'0'0,"0"-63"0,0-1 0,21 1 0,0 21 16,0-1-16,0 1 0,1 21 15,-1-22-15,21 22 0,-21 0 16,22 0-16,20 0 0,-21 21 0,22-21 15,-22 21-15,1 0 0,20 0 0,-21 0 16,-20 0-16,-1 21 0,-21 0 16,0 0-16,0 0 0,-21 22 0,-43 20 15,22-42-15,-22 0 16,22 22-16,0-22 0,-22 0 0,-21 21 16,43-20-16,21-22 0,-21 21 15,20-21-15,44 0 31,20-21-31,-21-1 16,21 1-16,1 21 0</inkml:trace>
  <inkml:trace contextRef="#ctx0" brushRef="#br0" timeOffset="47305.5">15409 9546 0,'21'0'15,"-42"0"-15,42-21 0,1 0 0,-1 21 0,21-21 16,-21 21-16,0-21 0,1-1 0,-1 1 15,21 21-15,-21-42 16,0 21-16,-21 0 0,0-1 0,0 1 16,0 0-16,-21 0 0,0 21 15,0 0-15,0 0 0,-22 0 16,22 0-16,0 21 0,-21 0 0,21 0 16,-1 1-16,1-1 0,0 0 15,21 0-15,0 0 0,0 22 0,0-22 16,0 0-16,21 0 0,0 0 15,43 22-15,-43-22 0,0 0 16,22 0-16,-22-21 0,21 0 16,-21 0-16,0 0 0,22 0 0,-22-21 15,0 0-15,0 0 0,-21-1 16,21 1-16,1-21 0,-22 0 16,21 20-16,0-20 0,0 0 15,0-1-15,0 1 0,43 0 16,-43 21-16,0-1 0,0 1 15,1 21-15,-1 0 0,0 0 0,0 21 16,0 1-16,0-1 0,-21 21 0,0-21 16,0 0-16,22 22 0,-1-22 15,0 21-15,-21 1 0,0-22 0,0 42 16,0-42-16,0 22 0,0-22 16,0 0-16,-21-21 15,0 0-15,-1 0 16,22-21-16,0 0 0,0 0 0,-21-1 15,21 1-15,0-21 0,0 21 16,0-22-16,21 22 0,1-21 0,20 0 16,0-1-16,1 1 0,-1-22 15,21 22-15,-20 0 0,20-22 0,1 22 16,42-43-16</inkml:trace>
  <inkml:trace contextRef="#ctx0" brushRef="#br0" timeOffset="47976.12">16976 8700 0,'0'0'0,"-22"0"15,1 21-15,21 0 16,-21 0-16,-21 21 0,21-20 0,-1 20 16,1 0-16,0 22 0,0-22 0,0 0 15,0 1-15,-1 20 0,1-20 16,0-1-16,21 0 0,0 1 0,-21-1 16,21 0-16,0 1 0,0-1 15,0-21-15,0 0 0,0 22 0,0-22 16,21-21-16,-21 21 0,42-21 15,-20 0-15,-1 0 0,0 0 0,21 0 16,22-21-16,-43 0 16,21-1-16,-21-20 0,1 21 0,20-21 15,-21 20-15,0-20 0,0 21 0,1-21 16,-1 20-16,0 1 16,-21 0-16,0 0 0,0 42 15,-21-21-15,0 42 16,-1-20-16,22-1 0,-21 0 0,21 21 15,-21-21-15,21 22 16,0-22-16,0 0 0,0 21 0,21-20 16,0-1-16,1 0 0,-1 0 0,0-21 15,21 0-15,-21 0 0,22 0 16,-22 0-16,21 0 0,1 0 0,-1-21 16,-21 0-16,21 0 0,-20-1 0,20 1 15,-21-21-15,0 21 0,0-22 16,1 22-16,-1-21 0,0 21 0,-21 0 15,0-1-15,0 1 0,-21 42 32,0 1-32,-1-1 15,-20 0-15,21 21 0,0 1 16,-22-1-16,22 0 0,-21 1 16,0 20-16,20-21 0,-20 22 0,21-1 15,0-20-15,0 20 0,21 1 16,0-1-16,0 1 0,0-22 0,0 22 15,-22-1-15,22 1 0,-21-22 0,0 21 16,0-20-16,21-1 0,-21 0 0,0 1 16,-1-22-16,1 0 0,0 0 15,-21 0-15,21-21 0,-1 0 0,1 0 16,0 0-16,-21-21 0,21 0 0,-1 0 16,1 0-16,0 0 0,21-22 0,0 1 15,-21 0-15,21-1 16,0 1-16,0 0 0,0-22 0</inkml:trace>
  <inkml:trace contextRef="#ctx0" brushRef="#br0" timeOffset="48144.02">16573 9229 0,'0'-21'0,"0"42"0,-21-64 0,21 22 15,0 0-15,21 21 16,1-21-16,-1 21 0,0 0 15,0 0-15,21 0 0,-20 0 16,20-21-16,-21 21 0,21 0 0,-20 0 16,20-21-16,-21-1 0</inkml:trace>
  <inkml:trace contextRef="#ctx0" brushRef="#br0" timeOffset="49155.58">18224 9208 0,'106'0'31,"-63"0"-31,20 0 0,1-22 16,-1 22-16,1-21 0,-1 0 0,1 0 15,20 0-15,-20 0 0,-22-1 16,22-20-16,-22 0 0,0 21 0,1-22 15,20-63-15,-42 64 16,-21 0-16,0-1 0,0 1 0,0 0 16,0 21-16,0-1 0,-21 1 0,0 0 15,0 21-15,0 0 0,-1 0 16,1 0-16,-21 21 0,21 22 0,-22-1 16,22 21-16,-42 107 0,42-86 15,-22 1-15,22 21 0,-21-21 16,21 20-16,-22 1 0,1 0 15,-22 21-15,22-21 0,0 0 0,-22 0 16,22-1-16,-22 1 0,22 0 16,-21 0-16,20 21 0,1-21 0,0-22 15,-1 22-15,22 0 0,-21 0 0,-1 84 16,22-105-16,0 0 0,21-22 16,0 22-16,0-43 0,0 22 15,0-22-15,0-21 0,21 22 0,0-43 16,1 0-16,20 0 0,0 0 0,22-22 15,-22 1-15,43-21 0,-22 0 16,22-22-16,-22 1 0,22-1 0,-21-21 16,-1 22-16,1-22 0,-1 1 15,-42-1-15,43-84 0,-64 84 16,0-21-16,0 21 0,-21-20 0,-1 20 16,-20 0-16,0 22 15,-1-1-15,-20 1 0,-1-1 0,-63-20 16,64 62-16,-1-20 0,1 42 15,21-21-15,-1 21 0,1-21 16,63 21 0,21 0-16,1 0 15,-1 0-15,0 0 0,22 0 0,-1-21 16,1-1-16,-1 22 0,1-21 0,21 0 16,-22 0-16,22 0 0,-22-22 15,22 22-15,-22-21 0,22 21 0,42-43 16,-85 22-16,1 21 15,-1 0-15,-21-1 0,0 1 16,1-21-16,-22 21 0,-22 21 31,1 21-15,21 0-16,-21-21 0,0 21 0,21 0 16,-21 1-16,0-1 0,21 0 0,-22 0 15,1 0-15,0 0 16,21 1-16,0-1 0,-21-21 0,21 21 0,-21-21 15,42 0 17,0-21-32,0 0 15,0-1-15</inkml:trace>
  <inkml:trace contextRef="#ctx0" brushRef="#br0" timeOffset="49323.87">19558 9165 0,'0'0'0,"0"-21"0,21 0 31,-21 0-31,21 21 63,0 0-63,1 0 0,-1 0 15</inkml:trace>
  <inkml:trace contextRef="#ctx0" brushRef="#br0" timeOffset="49584.1">20256 8721 0,'0'0'0,"0"-21"0,-21-85 32,-21 106-32,21 21 0,0 0 15,-1 0-15,1 22 0,-21-1 0,21 21 16,0 1-16,-22-1 0,22 1 15,-21-22-15,-1 22 0,22-1 16,0 1-16,-21-22 0,21 0 0,-1 1 16,22-1-16,0 0 0,0 1 0,0-1 15,0-21-15,0 0 0,0 22 16,0-22-16,22 0 0,-1-21 16,0 0-16,0 0 0,0-21 15,0 0-15</inkml:trace>
  <inkml:trace contextRef="#ctx0" brushRef="#br0" timeOffset="49943.84">20129 9356 0,'-21'0'16,"21"21"-16,21-21 31,1 0-15,-1 0-16,0 0 0,0 0 0,21 0 15,-20 0-15,20 0 0,-21 0 16,21-21-16,-20 0 0,20 21 0,-21-22 16,0 1-16,-21 0 0,0 0 0,0 0 15,0 0-15,0-1 16,-21 1-16,0 21 0,-21 0 16,-1 0-16,1 0 0,0 0 0,-1 21 15,1 1-15,0-1 0,-1 0 16,22 0-16,0 0 0,0 0 0,0 22 15,21-22-15,0 0 0,0 0 0,0 0 16,0 22-16,0-22 0,21 0 16,0-21-16,0 21 0,0 0 0,22-21 15,-22 0-15,0 0 0,21 0 0,1 0 16,-22 0-16,21 0 0,22 0 16,-22-21-16</inkml:trace>
  <inkml:trace contextRef="#ctx0" brushRef="#br0" timeOffset="50111.52">20891 9546 0,'-42'0'16,"21"0"0,0 0-16,0 0 15,-1 0-15,1 0 0,0 0 16,0 0-16,0 0 15,-22 0-15,22 21 0</inkml:trace>
  <inkml:trace contextRef="#ctx0" brushRef="#br0" timeOffset="50827.56">931 11896 0,'-21'0'0,"0"0"15,0 0-15,0-21 0,-1 21 16,1 0-16,42 0 31,1 0-31,20 0 16,-21 0-16,21 0 0,1 0 15,-1 0-15,0 0 0,1 0 16,-1 0-16,0 0 0,-20 0 16,-1 0-16,0 0 0</inkml:trace>
  <inkml:trace contextRef="#ctx0" brushRef="#br0" timeOffset="51239.32">868 12002 0,'0'0'0,"-170"127"31,149-106-31,-21 21 16,0-21-16,20 22 0,-20-22 15,0 21-15,21-21 16,-22 22-16,64-43 31,1-22-15,-1 1-16,0 0 0,0 21 15,21-21-15,-20 21 0,20-21 0,0 21 16,43-21-16,-43 21 16,1 0-16,-1 21 0,0 0 15,1 0-15,20 21 0,-42 1 16,-21-22-16,0 0 0,0 21 15,-21-20-15,-42 41 16,20-42-16,1 22 0,0-22 16,-1 0-16,1 0 0,0 0 0,-1-21 15,1 0-15,0 0 0,-1 0 16,1 0-16,21 0 0,0 0 0,-1 0 16,22-21-1,0 0-15,22 21 16,-1-21-16,0 0 0,21 21 0,1-22 15,-1 1-15,0 21 0</inkml:trace>
  <inkml:trace contextRef="#ctx0" brushRef="#br0" timeOffset="51400.23">1693 12467 0,'0'0'15,"21"0"-15,-21 21 16,-21-21-1,0 0-15,42 0 32,22 0-32,-22-21 0</inkml:trace>
  <inkml:trace contextRef="#ctx0" brushRef="#br0" timeOffset="52227.75">3175 12277 0,'0'0'0,"0"-21"0,0-1 0,0 1 15,0-21-15,0 21 0,-21-22 0,0 22 16,-1-21-16,-20 21 0,21-22 16,0 22-16,-22 0 0,22 21 0,-21 0 15,0 0-15,-1 0 0,1 42 16,0-20-16,-1 20 0,1 0 15,0 22-15,-22-22 0,22 22 0,-1-1 16,1-21-16,0 22 0,21-22 16,-1 22-16,1-22 0,21 22 0,0-22 15,0 0-15,0-21 0,0 22 16,21-22-16,1-21 0,20 0 0,0 0 16,1 0-16,-1 0 0,0-21 15,22 0-15,-22-1 0,0-20 0,22 21 16,-22-21-16,1-1 0,-1 1 15,0-22-15,1 1 0,-1-1 0,0 1 16,1-1-16,-1-20 0,0-1 16,1 0-16,-1 1 0,-21 20 0,21-20 15,1 20-15,-22 1 0,0-1 0,-21 22 16,0-1-16,0 1 16,0 21-16,-42 21 0,21 0 0,-1 0 15,-20 21-15,21 0 0,-21 22 16,20-1-16,1 0 0,0 22 0,0-22 15,0 22-15,0 20 0,-1-20 16,1 20-16,0-20 0,0 21 0,21-22 16,0 1-16,-21-1 0,21 1 0,0-22 15,0 0-15,0 1 0,0-22 16,0 21-16,21-21 0,0-21 0,0 21 16,0-21-16,22 0 0,-22 0 15,21 0-15,1 0 0,-1-21 0,43-21 16,-43 21-16,0 0 15,1-22-15,-1 22 0,0-21 16,-21-1-16,1 22 0,-22-21 0,0 21 16,0-22-16,0 22 0,0 0 15,-43 21-15,22 0 0,0 0 0,-21 0 16,20 21-16,-20 0 0,21 1 0,0-1 16,21 0-16,0 0 0,0 0 15,0 0-15,21 1 0,0-1 16,0 0-16,0 0 0,1 0 15,-1 0-15,0-21 0,21 22 0,-42-1 16,21 0-16,1-21 0,-22 21 0,21 0 16,-21 0-16,21-21 31,0 0-31,0 0 16,0 0-16,1-21 0,-1 0 15,-21 0-15,21 0 0,0 0 0,0-1 16,0 1-16,1 0 0</inkml:trace>
  <inkml:trace contextRef="#ctx0" brushRef="#br0" timeOffset="52367.67">3979 12256 0,'0'21'0,"0"0"0,0 0 16,0 0-16,-21 0 0,21 1 16,-21-1-16,21 0 0,0 0 15,0 0-15,0 0 16,21-21-1</inkml:trace>
  <inkml:trace contextRef="#ctx0" brushRef="#br0" timeOffset="52523.58">4106 11980 0,'0'0'0,"-21"-84"15,0 84 1,0 0-16,21 21 15,0 0-15,0 0 0,0 0 16,0 22-16,0-22 0,21 0 0,0 0 16,-21 0-16,21 1 0,0-1 0</inkml:trace>
  <inkml:trace contextRef="#ctx0" brushRef="#br0" timeOffset="54705.33">4551 12044 0,'0'0'15,"42"-21"-15,0-22 0,1 22 16,-1-21-16,22 0 0,-22-1 0,0 1 16,1 0-16,-22-1 0,21-20 0,-21 20 15,0 1-15,1 0 0,-22-1 16,0 22-16,0-21 0,0 21 0,-43 21 16,1 0-16,21 21 15,-22 21-15,1 1 0,21-1 0,-43 21 16,22 1-16,0-1 0,-1 22 0,1 0 15,21-1-15,-21 1 0,20 0 16,1-1-16,0 1 0,0 0 0,0-1 16,0 86-16,21-86 15,0 1-15,-22 0 0,1-1 16,21-20-16,-21-1 0,21 1 0,0-1 16,-21 1-16,0-1 0,21-20 15,-21 20-15,21-20 0,0 20 16,0-42-16,21 0 0,0-21 0,0 0 15,0 0-15,22-21 0,-22 0 16,21-21-16,0 21 0,-20-22 0,-1 1 16,21 0-16,-42-1 0,0-20 0,0 20 15,0-20-15,0-1 0,-21 1 16,0-1-16,-22 1 0,1 21 0,21-22 16,-21 22-16,-1-1 15,1 22-15,21 0 0,0 0 0,21 0 16,0 0-16,0-1 0,21 1 0,0 0 15,21 21-15,22-21 0,-1 0 16,1 0-16,20-1 0,1-20 0,0 21 16,63-43-16,-63 22 0,-1 0 15,1-22-15,21 1 0,-22-1 16,-20 1-16,21-1 0,-22 1 0,1-1 16,-22 1-16,-21 20 0,0-20 15,-21 21-15,0-1 0,0 1 16,-21 21-16,-21 0 0,-22 21 15,1 0-15,20 21 0,1 0 16,0 21-16,-1 22 0,-84 126 16,106-105-16,0 0 0,0-1 15,0 1-15,21 0 0,-21 84 16,21-84-16,0 20 0,0-20 16,0 0-16,0-1 0,-22 1 0,22-21 15,-21 20-15,0-20 0,0 42 16,0-43-16,21-21 0,-21 1 15,21-1-15,0 0 0,0-20 0,21 20 16,0-42-16,0 21 0,0-21 16,0 0-16,22 0 0,-22-21 0,21 0 15,1 0-15,-1-1 0,0-20 16,1 21-16,-1-21 0,0-1 16,1-20-16,-22 20 0,0-20 0,0-1 15,-21 1-15,0-1 0,0 1 0,-21-1 16,0 22-16,-22-21 0,1 20 15,0 1-15,-1 21 0,1-22 16,-21 22-16,20 0 0,1 21 0,-22-21 16,43 21-16,-21-21 0,21 21 0,0 0 15,42-21 1,0 21-16,0 0 16,21 0-16,-20-22 0,41 22 0,-21-21 15,1 21-15,20-21 0,1 0 16,63 0-16,-64 0 15,1-1-15,-1 1 0,-20 21 0,-1-21 16,0 0-16,-21 21 0,1 0 0,-1-21 16,0 21-16,-42 21 31,0 0-15,21 0-16,0 0 0,0 1 15,0-1-15,0 0 0,0 0 16,0 0-16,21 0 0,0-21 15,0 0-15,0 0 16,0 0-16,1 0 0,-1 0 0,21 0 16,-21 0-16,22-21 0,-22 0 0,21 0 15,-21 0-15,22 0 0,-1-1 16,-21 1-16,21-21 0,-20 21 0,-1-22 16,0 22-16,-21-21 0,21 21 0,-21 0 15,0-1-15,0 1 0,-21 21 16,0 0-16,0 0 0,-1 0 15,1 21-15,21 1 0,-21-1 0,21 0 16,-21 21-16,21-21 0,0 1 16,0 20-16,0-21 0,0 0 0,0 0 15,21 1-15,0-1 0,0 0 16,22 0-16,-1-21 16,-21 0-16,22 0 0,-1 0 0,0 0 15,1 0-15,-1 0 0,0-21 16,1 0-16,-1 0 0,0-1 0,1 1 15,-1 0-15,-21 0 0,43-43 16,-22 43-16,-21 0 0,0 0 16,-21 0-16,0 42 15,0 0 1,-21 0-16,21 0 0,-21 22 16,0-22-16,0 0 0,21 0 15,0 0-15,-22-21 0,22 22 0,0-1 0,-21-21 16,42 0 15,1 0-31,-1-21 16,0 21-16,0-22 0,0 1 15,0 0-15,1 0 0,20 0 0,-21 0 16,0-1-16,22 1 0,-22 0 0,21 21 16,-21 0-16,0 0 0,1 0 15,-1 0-15,21 21 0,-42 0 16,0 1-16,0-1 0,21 0 15,-21 0-15,0 0 16,21 0-16,-21 1 0,22-22 0,-1 0 16,-21 21-16,21-21 0,0 0 0,0 0 15,22 0-15,-22 0 0,0 0 16,21-21-16,-21-1 0,1 22 0,20-42 16,0 21-16,-21-21 0,1 20 15,-22-20-15,21 21 0,0-21 16,21 20-16,-21-20 0,1 21 15,-1-21-15,21 20 0,-21 1 16,0 21-16,1 0 0,-1 0 0,0 0 16,-21 21-16,21-21 15,-21 22 1,21-22 15,0-22-15,-21 1-16,0 0 15,22 21-15,-22-21 0,0 0 16,0 0 0,-22 21-16,1 0 15,0 0-15,0 0 0,0 21 0,-22 0 16,22 0-16,-21 0 0,21 0 16,0 22-16,-1-22 0,1 21 15,21 1-15,0-22 0,0 21 0,0-21 16,0 43-16,0-43 15,21 0-15,1 0 0,-1 0 0,0 1 16,21-22-16,-21 0 0,22 0 0,-1 0 16,-21 0-16,22 0 0,-1 0 15,0-22-15,1 22 0,-22-42 0,21 21 16,0 0-16,1-22 0,-22 1 16,21 0-16,1-43 0,-22 43 15,-21-1-15,0-20 0,0 42 16,0 0-16,-21 21 0,-1 0 15,-20 21-15,21 0 0,0 21 0,0 1 16,-1-22-16,1 21 0,0 0 16,21 1-16,0-1 0,0 22 15,0-43-15,0 21 0,0-21 16,21-21-16,0 21 0,1-21 0,-1 0 16,0 0-16,0 0 0,21 0 0,-20-21 15,20 0-15</inkml:trace>
  <inkml:trace contextRef="#ctx0" brushRef="#br0" timeOffset="55363.95">11091 11557 0,'0'0'0,"0"-21"0,0 0 0,0 0 16,0 63-1,0-21 1,0 0-16,-21 22 0,0-1 16,0 0-16,0 1 0,-1-22 0,1 21 15,0 0-15,0 1 16,0-1-16,0 0 0,-1-20 0,22 20 15,-21-21-15,0 0 0,0 0 16,21 1-16,-21-22 16,0 0-16,21-22 15,0 1-15,0 0 0,21 0 16,0-21-16,0 20 0,21-20 16,-20 21-16,20 0 0,21 0 0,-20-22 15,-1 43-15,22-21 0,-22 0 0,21 21 16,-20 0-16,20 0 0,-20 0 15,-1 0-15,-21 0 0,21 0 0,-42 21 16,0 0-16,0 0 0,0 22 0,-21-22 16,0 0-16,-21 21 0,-22 1 15,1-22-15,-1 21 0,-20-21 0,20 1 16,1 20-16,-1-21 0,22-21 16,-1 21-16,22-21 0,0 0 15,21-21-15,21 21 16,22-42-16,-1 21 0,0-1 15,1-20-15,20 0 0</inkml:trace>
  <inkml:trace contextRef="#ctx0" brushRef="#br0" timeOffset="55607.81">12255 11451 0,'0'0'0,"22"0"0,-44 0 15,-20 21-15,0 1 0,-1-1 16,1 21-16,0-21 15,-22 22-15,22-1 0,0 0 0,-22 22 16,-21 42-16,64-43 0,-21 1 16,0-1-16,20 1 0,-20-1 15,21 1-15,-21-22 0,20 0 0,1 1 16,0-1-16,0-21 0,0 21 0,21-20 16,0-1-16,0 0 15,21-21 1,0-21-16,0 0 0,0-1 15,22 1-15</inkml:trace>
  <inkml:trace contextRef="#ctx0" brushRef="#br0" timeOffset="56063.55">12361 11938 0,'0'0'0,"-21"21"31,21 0-31,-21 1 0,0 20 0,0-21 16,-22 21-16,22-20 0,0 20 0,21-21 15,-21 21-15,0-20 0,21-1 16,0 0-16,0 0 0,0 0 0,21-21 31,0 0-31,0 0 16,21-21-16,-20 0 0,-1 0 0,21 0 16,-21-1-16,22-20 0,-22 21 15,21 0-15,-21 0 0,0-1 16,22 1-16,-22 21 0,0 0 15,0 0-15,-21 21 0,0 1 16,0-1-16,0 21 0,0-21 16,0 0-16,0 22 0,0-22 0,21 0 15,-21 0-15,22 0 0,-1-21 0,21 22 16,-21-22-16,0 0 0,22 0 16,-1 0-16,-21 0 0,22 0 0,-1-22 15,0 22-15,1-21 0,-1 0 16,-21 0-16,0 0 0,0 0 15,-21-22-15,0 22 0,0-21 0,0 21 16,-21-22-16,0 22 0,0-21 0,0 21 16,0-1-16,-22 1 0,22 21 15,0 0-15,0 0 0,0 0 0,-1 0 16,1 0-16,21 21 16</inkml:trace>
  <inkml:trace contextRef="#ctx0" brushRef="#br0" timeOffset="56689.19">14584 11663 0,'0'0'0,"127"0"31,-85-21-31,0 21 0,1-21 0,-1-1 16,22 1-16,-22 0 0,0 21 0,1-21 16,-1 0-16,-21 0 0,-21-1 15,0-20-15,0 21 0,-21-21 16,0-1-16,-22 43 0,1-21 0,0 21 16,-22 0-16,-42 0 15,64 21-15,0 0 0,-1 1 16,-41 62-16,63-63 0,-1 22 15,1-1-15,21 0 0,0-20 16,0 20-16,0-21 0,0 0 0,21 0 16,1 1-16,-1-1 0,21 0 0,-21 0 15,0-21-15,22 21 0,-22-21 16,0 0-16,0 21 0,0 1 0,-21-1 16,0 0-16,0 0 15,-21 0-15,-42 22 0,20-22 16,22 0-16,-63 21 15,62-21-15,-20 1 0,21-1 16,0 0-16,21 0 0,0 0 16,21-21-1,21 0-15,-21-21 16,1 0-16,20 21 0,0-21 0,-21 0 16</inkml:trace>
  <inkml:trace contextRef="#ctx0" brushRef="#br0" timeOffset="57159.92">15176 11705 0,'0'0'0,"0"-21"0,0-64 31,22 85-31,-1 0 0,0 0 0,0 0 16,21 0-16,-20 0 0,20 0 16,-21 22-16,21-1 0,-20 21 15,20-21-15,-21 0 0,0 22 16,-21-22-16,0 21 0,0 22 15,-21-22-15,0 0 0,0-20 0,-22 20 16,1-21-16,21 21 0,-64 1 16,64-43-16,0 21 0,0-21 0,0 0 15,21-21 1,21 0-16,0-1 16,0 1-16,21-21 0,-20 21 15,20-22-15,0 22 0,-21-21 16,22 0-16,-1 20 0,0-20 0,1 21 15,-1-21-15,0 20 0,-20 1 0,-1 0 16,0 0-16,0 21 0,-21-21 16,-21 42-1,0-21-15,0 21 0,-1 0 16,1 22-16,0-22 0,0 0 16,-21 21-16,20 1 0,1-22 0,0 21 15,0 0-15,0 1 0,21-22 16,0 21-16,0-21 0,0 1 15,0-1-15,0 0 0,21 0 0,0 0 16,0-21-16,0 0 0,43 0 16,-22 0-16,-21-21 0,22 0 15,-1 0-15,0 0 0</inkml:trace>
  <inkml:trace contextRef="#ctx0" brushRef="#br0" timeOffset="57371.8">16510 11705 0,'0'0'16,"21"-42"-16,0 21 0,-21 0 0,-21-1 15,-21 22-15,21 0 16,-22 0-16,1 22 0,0-1 0,-1 0 16,1 0-16,0 0 0,-1 0 15,22 1-15,-21 20 0,21 0 0,-1-21 16,1 22-16,21-1 0,0-21 16,0 22-16,0-22 0,0 21 0,0-21 15,43 0-15,-22 1 0,21-22 16,-21 0-16,22 0 0,-1 0 15,21 0-15,-20 0 0,20 0 0,64-22 16</inkml:trace>
  <inkml:trace contextRef="#ctx0" brushRef="#br0" timeOffset="57947.47">16912 11832 0,'-21'0'0,"42"0"0,-63 0 0,21 0 0,-1 0 0,1 0 16,42 0 15,1 0-15,-1 0-16,0 0 0,0 0 0,0 0 15,22 0-15,-22-21 0,0 0 16,21 21-16,-21-21 0,1 0 0,20-1 16,-42 1-16,21 0 0,-21 0 0,0 0 15,0 0-15,-21 21 16,-21 0-16,20 0 15,-20 0-15,21 0 0,-64 42 16,43-21-16,21 21 0,-22-20 0,22-1 16,-21 21-16,21 0 0,0-20 15,21 20-15,0-21 0,0 21 0,0-20 16,0 20-16,0-21 0,21 0 16,-21 0-16,42-21 0,-21 0 0,0 0 15,1 0-15,20 0 0,-21 0 0,21 0 16,22-21-16,-22 21 0,22-42 15,-1 21-15,-20 0 0,20-22 0,1 1 16,-22 21-16,0-22 0,1 1 0,-1-21 16,0 20-16,-21-20 0,22-1 15,41-63-15,-62 64 16,20-1-16,-21 1 0,0 20 0,0 1 0,-21 0 16,0 21-16,-21 42 15,0 0 1,0 21-16,0 1 0,0 20 0,-22 1 15,22-1-15,0-21 0,0 22 16,0-1-16,-1 1 0,1-1 16,0-20-16,21 20 0,0-20 0,0 20 15,0-21-15,0 1 0,64 20 16,-43-20-16,21-22 0,-21 0 0,43-21 16,-22 0-16,0 0 0,22 0 15</inkml:trace>
  <inkml:trace contextRef="#ctx0" brushRef="#br0" timeOffset="58451.18">20066 11388 0,'0'-21'0,"0"42"0,-21-64 0,-22 22 15,22 0-15,-21 21 0,0 0 0,-1 0 16,-20 0-16,20 21 0,1 0 15,-21 1-15,20-1 0,22 0 16,-21 0-16,21 0 0,-1 22 0,22-22 16,0 0-16,0 0 0,0 0 15,0 0-15,22 1 0,-1-22 0,0 21 16,0 0-16,21-21 0,1 0 0,20 21 16,-20-21-16,-22 0 15,0 0-15,0 0 0,-21 21 16,-21-21-16,0 21 15,-22-21-15,1 22 0,0-1 16,-22-21-16,1 21 0,-1 0 0,1 0 16,-1 0-16,1-21 0,20 22 0,22-1 15,-21-21-15,21 21 0,0-21 16,21 21 0,21-21-16,0 0 0,21 0 0,-21 0 15,22 0-15,20 0 0,-20-21 16,20 21-16,1-21 0,-22 21 0,0 0 15,22 0-15,-43 0 0,21 0 0,-21 0 16,1 0-16,-22 21 0,0 0 16,0 0-16,-43 22 0,22-22 0,-21 21 15,-22 0-15,1-20 0,-1 20 16,1 0-16,-22 1 0,0-1 0,1 0 16,-1 1-16,0-1 0,1 0 0,-1 1 15</inkml:trace>
  <inkml:trace contextRef="#ctx0" brushRef="#br0" timeOffset="58935.9">6392 13208 0,'0'0'0,"21"-21"15,-21 0-15,22 21 0,-1-21 0,21 42 32,-42 21-32,0 0 0,0 43 0,0 0 15,-21-1-15,0 43 0,-22-21 0,22 0 16,-21 21-16,0 0 0,-1 0 15,1 0-15,-22 0 0,22-21 0,0 0 16,-22 0-16,22-1 0,0 1 16,-1 0-16,22-21 0,-21-22 0,21 22 15,-1-22-15,1-20 0,21-1 0,-21-21 16,21 0-16</inkml:trace>
  <inkml:trace contextRef="#ctx0" brushRef="#br0" timeOffset="59268.25">5842 14266 0,'0'0'0,"0"-84"0,0-1 0,0-21 0,0 22 15,0 20-15,0-21 0,21 22 16,0-1-16,0 22 0,1 0 0,20-22 16,21 43-16,-20-21 0,20-1 15,22 22-15,-22 0 0,43 0 0,-21 21 16,21 0-16,0 0 0,-22 21 0,1 0 15,-22 22-15,1-1 16,-22 0-16,-21 22 0,-21-1 0,0 1 0,-21-22 16,0 22-16,-42-1 0,-1-21 15,1 1-15,-22-1 0,21 0 16,-20 1-16,20-22 0,1 0 0,20 0 16,1-21-16,21 0 0,-21 0 15,42-21-15,21 0 16,0 0-16,0-22 0,43 22 0,-22-21 15,43 21-15,-22-22 0,22 1 16,-1 0-16,-20 21 0,21-22 0,-22 22 16,1 0-16</inkml:trace>
  <inkml:trace contextRef="#ctx0" brushRef="#br0" timeOffset="60087.76">7281 13631 0,'-63'-42'15,"42"21"1,-1 0-16,1 0 0,21-1 0,0 1 15,0 0-15,0 0 16,0 0-16,21 0 0,1 21 16,20 0-16,-21 0 0,21 0 0,1 0 15,-1 21-15,22 0 0,-22 0 16,21 21-16,-20 1 0,-1-1 0,0 0 16,1 1-16,-22 20 0,-21-20 15,0-1-15,0 0 0,0-21 16,0 22-16,-21-22 0,-22 0 0,22 0 15,-21 0-15,21 1 0,0-22 16,-22 0-16,22 0 0,0 0 0,0 0 16,0 0-16,21-22 15,0 1-15,0 0 0,0-21 0,21 21 16,21-22-16,-21 1 0,22 0 0,-1-22 16,0 22-16,1-1 0,20 1 15,-21 0-15,1 21 0,20-22 0,-20 22 16,-1 0-16,21 21 0,-20-21 0,-22 21 15,21 0-15,-21 0 0,22 0 16,-22 21-16,-21 0 16,0 0-16,0 0 0,0 22 0,0-1 15,-21 0-15,0 1 0,-1-1 16,1 0-16,21 1 0,-21-1 0,0 0 16,21-20-16,0 20 0,0-21 15,0 21-15,0-20 0,0-1 0,21-21 16,0 21-16,0-21 0,1 0 0,-1 0 15,0 0-15,0 0 0,21 0 16,-20-21-16,-1 0 0,21-1 0,-21 1 16,0 0-16,-21 0 0,0 0 0,0-22 15,0 22-15,-21-21 0,0 21 16,0-22-16,-21 1 0,20 21 16,-20 0-16,0-22 0,21 22 15,-22 0-15,22 0 0,0 0 0,21 0 16,0-1-16,21 22 0,0-21 15,0 21-15,22-21 0,-22 21 16,21 0-16,1 0 0,-1 0 0,21 21 16,-20 0-16,-1 22 0,22-1 0,-22 0 15,21 1-15,-20 20 0,-1 1 16,0-1-16,1 1 0,-22-1 0,0 1 16,0 20-16,-21-20 0,0 21 15,0-1-15,0 1 0,-21 0 0,0-1 16,0 1-16,0 0 0,-1-1 15,-20 1-15,21 0 0,-21-1 16,20 1-16,-20-22 0,21 1 0,0-1 16,-22 1-16,22-22 0,21 1 0,0-22 15,-21 0-15,21 0 0,0-42 16,0 0 0,0-22-16,21-20 0,0 21 0,1-22 15,20-21-15,-21 1 0</inkml:trace>
  <inkml:trace contextRef="#ctx0" brushRef="#br0" timeOffset="60359.61">8826 14351 0,'0'0'0,"0"-106"0,0-254 31,0 297-31,0 21 0,22-1 0,-1 1 16,0 21-16,0-22 0,0 22 16,22 0-16,-1 0 0,0 0 0,22 0 15,-22 21-15,0 0 0,-20 21 16,20 0-16,-21 21 0,0-21 0,-21 22 15,0-1-15,-21 0 0,-21 1 0,21-1 16,-22 0-16,-20 1 0,20-1 16,-20-21-16,-1 22 0,22-22 15,0 0-15,-1 0 0,22 0 0,0 0 0,63-21 32,-20 0-32,20 0 15,0 0-15,22 0 0,-22-21 0,0 0 16,22 21-16,-22-21 0,1 0 15,-1 21-15</inkml:trace>
  <inkml:trace contextRef="#ctx0" brushRef="#br0" timeOffset="60827.34">9546 13907 0,'0'0'0,"0"-22"0,-21 22 0,0-21 16,0 21-16,-1-21 0,1 21 16,0 0-16,0 0 0,0 0 15,0 21-15,21 0 0,0 1 0,0-1 16,0 0-16,0 21 0,0-21 15,0 1-15,0-1 0,0 0 16,0 0-16,21 0 0,0-21 0,0 0 16,0 21-16,0-21 0,1 0 15,-1 0-15,21 0 0,-21-21 0,0 0 16,1 0-16,-1 0 0,0 0 16,-21-1-16,21 1 0,-21-21 0,21 0 15,-21 20-15,0-20 0,0 0 0,21-1 16,1 22-16,-22-21 0,21 21 15,0 0-15,0-1 0,0 22 0,22 0 16,-22 0-16,21 0 0,-21 0 16,0 22-16,22-1 0,-22 21 15,21-21-15,-21 22 0,1-22 0,-1 21 16,-21-21-16,0 22 0,0-22 0,0 0 16,0 0-16,0 0 0,0 0 15,0 1-15,0-1 0,-21-21 16,-1 0-16,1 0 0,0 0 15,0 0-15,0 0 0,0-21 16,21-1-16,0 1 0,0 0 16,0 0-16,21 0 0,0-22 15,0 1-15,0 21 0,22-21 16,-22-1-16,21 1 0,0 0 0,1-1 16,-22 22-16,21 0 0,1 0 15,-22 21-15</inkml:trace>
  <inkml:trace contextRef="#ctx0" brushRef="#br0" timeOffset="61508.35">10647 13526 0,'0'0'16,"21"0"-16,0 0 16,-21-22-1,0 1-15,0 0 0,0 0 16,0 0-16,21 0 16,-21 42 15,0 0-31,0 0 0,-21 21 0,0 1 15,0-1-15,0 0 0,-1 22 16,1-22-16,0 22 0,-21-1 0,21-20 16,-1 20-16,1-21 0,0 1 15,21-1-15,0 0 0,0-20 0,0 20 16,0-21-16,0 0 0,21 0 0,0 1 16,1-22-16,20 0 0,-21 0 15,21 0-15,1 0 0,-1-22 0,0 1 16,1 0-16,-1 0 0,0 0 0,1-22 15,-1 22-15,0-21 0,1 0 16,-1 20-16,0-20 0,-20 21 16,-1 0-16,0 0 0,0 21 0,-21 21 31,0 0-31,-21-21 0,21 21 16,-21 0-16,21 0 0,0 1 0,0-1 15,0 0-15,0 0 16,21-21-1,0 0-15,21 0 0,-20 0 0,-1 0 16,21 0-16,-21-21 0,22 21 16,-22-21-16,21 0 0,-21 21 0,0-22 15,22 1-15,-22 0 0,0 0 0,-21 0 16,21 0-16,-21-1 16,21 22-16,-21 22 15,0-1-15,0 0 16,0 0-16,0 0 0,0 22 15,0-1-15,-21-21 0,21 21 0,-21 22 16,0-22-16,21 22 0,-21-22 16,0 22-16,-1-1 0,22 1 0,-21-22 15,0 21-15,0-20 0,0 20 16,21-20-16,-21 20 0,-1-21 0,1 1 0,0 20 16,21-20-16,-21-1 15,0 0-15,0 1 0,-1-1 0,1-21 16,0 0-16,0 0 0,21 1 0,-21-22 15,0 0-15,21-22 0,-22 1 16,22 0-16,0-21 0,0 21 0</inkml:trace>
  <inkml:trace contextRef="#ctx0" brushRef="#br0" timeOffset="61700.25">10499 13907 0,'0'0'0,"-22"-22"0,22 1 31,22 21-31,20-21 16,-21 21-16,21-21 0,22 21 0,-22-21 15,43 0-15,-22 21 0,22-22 0,0 1 16,-1 0-16,1 0 0,0 0 16,-22 0-16,22 21 0,-22-22 0,1 1 15</inkml:trace>
  <inkml:trace contextRef="#ctx0" brushRef="#br0" timeOffset="62507.63">13631 13758 0,'0'0'0,"-21"22"0,0-1 0,0 0 0,0 0 15,-1 0-15,1-21 0,0 0 16,21-21 0,21 0-1,0 0-15,22 0 0,-22-22 16,0 1-16,21 0 0,22-43 16,-22 21-16,1 22 0,-22-21 15,0 20-15,0-20 0,0 20 16,-21 1-16,0 0 0,0 21 0,0-1 15,-21 22-15,0 0 0,-21 22 16,20 20-16,-20-21 0,0 43 0,-1-22 16,-41 106-16,41-63 15,1-1-15,0 22 0,21-21 0,-22 21 16,22 0-16,-21-1 0,21 1 0,-1 21 16,1-21-16,0 21 0,0 0 15,21-21-15,0 21 0,-21 0 16,21-21-16,-21 0 0,21-1 0,0 1 0,0-21 15,0 0-15,0-1 0,0-20 0,0-1 16,0-20-16,0-1 16,0-21-16,21 0 0,21-21 0,-21-21 15,22 0-15,-1-21 0,21-1 0,-20 1 16,20-22-16,1 1 0,-22-22 16,22 22-16,-22-22 0,-21-21 0,21-63 15,-42 84-15,0 1 0,-21-22 16,-21 21-16,21 0 0,-85-63 15,42 85-15,1-1 0,-22 22 16,22 0-16,-1-1 0,-20 22 0,20 0 16,22 0-16,-22 0 15,22-1-15,21 22 0,0-21 0,21 0 16,21 0-16,0 0 16,21 0-16,1-1 0,20 1 15,1 21-15,-1-42 0,1 21 0,20 0 16,-20-1-16,20 1 0,-20-21 15,21 21-15,-22 0 0,1-1 0,-1 1 16,-21 0-16,-20 21 0,-1 0 16,0 0-16,-21 21 15,-21 0-15,0 1 16,-1-1-16,1 0 0,21 0 16,-21-21-16,0 21 0,21 0 0,0 1 15,-21-22-15,21 21 0,-21-21 16,21-21 15,0-1-31,0 1 0</inkml:trace>
  <inkml:trace contextRef="#ctx0" brushRef="#br0" timeOffset="62659.81">13970 13526 0,'0'-22'0,"0"44"0,0-65 15,0 22 1,-21 21-16,0 0 0,42 0 31,0 0-15,21 0-16,1-21 0,20 0 15,-21 21-15,22-21 0</inkml:trace>
  <inkml:trace contextRef="#ctx0" brushRef="#br0" timeOffset="62860.08">14626 13060 0,'0'0'0,"0"-21"0,-21 21 15,0 21-15,21 21 0,-21-21 16,-1 22-16,-20-1 0,21 0 16,0 22-16,0-22 0,-22 22 0,22-22 15,-21 22-15,21-1 0,-1-21 0,1 1 16,0 20-16,21-20 16,0-22-16,0 42 0,21-42 15,0 1-15,1-22 0,20 0 16,-21 0-16,21 0 0,1 0 0,-22 0 15,21-22-15</inkml:trace>
  <inkml:trace contextRef="#ctx0" brushRef="#br0" timeOffset="63194.41">14711 13674 0,'0'0'0,"-21"0"0,-1 0 16,22 21-16,0 0 15,22 0 1,-1-21-16,0 0 15,21 0-15,-21-21 16,1 0-16,-1 21 0,0-21 0,21 0 16,-21-1-16,1 1 0,-22 0 15,0-21-15,0 21 0,0-1 16,0 1-16,0 0 0,-22 0 16,1 21-16,0 0 0,0 0 0,0 0 15,-22 21-15,22 0 0,0 0 0,-21 22 16,21-22-16,-1 21 0,22-21 0,0 22 15,0-22-15,0 0 16,0 21-16,0-20 0,0-1 0,22 0 16,-1 0-16,0-21 0,0 21 15,21-21-15,-20 0 0,20 0 0,0 0 16,-21 0-16,43 0 0,-22-21 0,22 21 16,-22-21-16,22 0 0</inkml:trace>
  <inkml:trace contextRef="#ctx0" brushRef="#br0" timeOffset="63323.34">15833 13864 0,'21'0'15,"-42"0"-15,42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1:47:55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741 0,'0'0'0,"0"-21"16,21 21-16,0-21 15,-21-1-15,0 1 16,0 0 0,-21 21-1,0 0-15,0 0 0,0 0 16,-1 0-16,1 0 0,-21 0 15,21 0-15,-22 21 0,22-21 0,-21 21 16,0 22-16,-1-22 0,-20 42 16,20-20-16,1-1 0,-21 22 0,20-1 15,1 1-15,21-1 0,-22-21 16,43 22-16,0-22 0,0 1 16,0-1-16,0 0 0,0 1 0,43-1 15,-22-21-15,0 21 0,21-20 16,1-1-16,-1 0 0,0 0 0,1 0 15,-1-21-15,0 0 16,1 0-16,20 0 0,-20-21 16,20 0-16,-21 0 0,22 0 0,-22-22 15,1 22-15,20-21 0</inkml:trace>
  <inkml:trace contextRef="#ctx0" brushRef="#br0" timeOffset="507.91">3725 593 0,'0'-43'0,"0"86"0,0-107 16,0 43-16,0 0 0,0 0 16,-21 0-16,0 21 0,0 0 15,0 21 1,-1 0-16,1 21 0,21 1 0,0-1 16,-21 0-16,21 22 0,-21-22 15,21 43-15,-21-22 0,21 1 0,0-1 16,0 1-16,-21-1 0,21-20 15,-22-1-15,22 21 0,-21-41 16,21 20-16,0 0 0,0-21 0,0 1 16,-21-1-16,21 0 15,-21-21 1,21-21-16,0 0 16,0-1-16,0 1 0,0-21 0,0 0 15,0-1-15,0 1 16,21 0-16,0-22 0,0 22 0,1-1 15,20 1-15,0 0 0,-21-1 16,22 22-16,-1 0 0,22 0 16,-22 21-16,0 0 0,22 0 0,-22 21 15,0-21-15,1 42 0,20 22 16,-42-22-16,1 1 0,-22-1 16,0-21-16,0 21 0,0 1 15,0-1-15,0 0 0,0-20 0,-22-1 16,1 21-16,0-21 15,21 0-15,0 1 0,-21-22 16,0 0 0,21-22-1,0 1-15,0 0 16</inkml:trace>
  <inkml:trace contextRef="#ctx0" brushRef="#br0" timeOffset="1064.11">5016 995 0,'0'0'0,"0"-85"16,0 64-16,0 0 15,0 0-15,0 0 0,-21 21 16,0-22-16,-21 22 0,21 0 0,-1 0 15,-20 0-15,0 0 0,-1 0 16,22 22-16,-42 20 0,20-21 16,1 21-16,0 1 0,-1-1 15,1 0-15,0 22 0,21-22 16,-22 1-16,22-1 0,0-21 0,0 21 16,21-20-16,0-1 0,0 0 15,0 0-15,21 0 0,0-21 0,21 0 16,-20 0-16,20 0 0,0 0 15,22-21-15,-22 0 0,0 21 0,22-42 16,-22 20-16,1 1 0,-1-21 16,0 21-16,1-22 0,-22 1 0,0 0 15,0-1-15,0 1 0,0 0 16,-21-1-16,0 22 0,0 0 16,0 0-16,0 42 15,0 0 1,0 0-16,0 1 0,0 20 0,0-21 15,-21 21-15,21 1 16,-21-22-16,21 21 0,0-21 0,0 22 16,0-22-16,0 0 0,0 0 15,0 0-15,0 1 0,0-1 0,21-21 16,0 21-16,1-21 0,-1 0 16,0 0-16,21 0 0,-21 0 0,22 0 15,-1 0-15,-21-21 0,22 0 16,-1-1-16,0-20 0</inkml:trace>
  <inkml:trace contextRef="#ctx0" brushRef="#br0" timeOffset="1365.93">5651 868 0,'0'0'15,"0"-42"-15,0 20 0,0 1 0,0 0 16,0 0-16,0 0 0,-21 21 16,21-21-16,-21 21 0,0 0 15,21 21-15,0 0 16,0 0-16,-21 21 0,21 1 0,-21-1 15,21 22-15,-22-22 0,1 21 16,21 1-16,-21-1 0,21 1 0,-21-1 16,21 22-16,-21-21 0,0 20 15,21 1-15,-22 0 0,1-1 0,21 1 16,-21 0-16,0-1 16,0 1-16,0-22 0,-1 22 0,1-21 15,0 20-15,21-41 0,-21 20 0,0-21 16,21 1-16,-21-1 0,21-21 15,0 0-15,0 1 0,0-44 16,21 1-16,0-21 16,0 0-16,21-1 0,-20-20 0</inkml:trace>
  <inkml:trace contextRef="#ctx0" brushRef="#br0" timeOffset="1692.35">5567 1080 0,'-21'-43'0,"42"86"0,-64-149 16,22 85-16,21-22 0,0 1 0,0 21 16,0 0-16,0-1 0,0 1 15,0 0-15,21 21 0,1-21 0,-1 21 16,21 0-16,0 0 0,-20 0 16,20 0-16,0 0 0,1 0 0,-1 0 15,-21 42-15,21-21 0,-20 1 16,-1 20-16,0 0 0,-21 1 0,0-1 15,0 0-15,-21 1 0,0-1 16,-22 0-16,1 1 0,0-22 0,-1 21 16,1-21-16,0 0 0,-1 1 15,1-22-15,21 21 0,-22-21 16,22 0-16,0 0 0,21-21 16,0-1-1,0 1-15,21-21 16,0 21-16,22-22 0,-22 1 0</inkml:trace>
  <inkml:trace contextRef="#ctx0" brushRef="#br0" timeOffset="1956">6519 360 0,'0'0'0,"0"-21"0,0 0 15,-21 21-15,0 0 16,0 0-16,0 0 15,-1 21-15,22 21 0,0-21 0,-21 22 16,0-1-16,21 0 0,-21 1 16,21 20-16,0-21 0,-21 22 0,0-1 15,21-20-15,-22 20 0,22-20 16,-21 20-16,21-21 0,0 1 16,0-22-16,0 21 0,0-21 0,0 1 15,0-1-15,21-21 16,1 0-16,-1 0 0,0-21 15,0-1-15,21 1 0</inkml:trace>
  <inkml:trace contextRef="#ctx0" brushRef="#br0" timeOffset="2136.73">6286 847 0,'0'0'0,"-21"0"0,0 0 0,0 0 16,42 21 15,0-21-31,0 0 16,1 0-16,20 0 0,-21-21 15,21 21-15,1-21 0,-1-1 16</inkml:trace>
  <inkml:trace contextRef="#ctx0" brushRef="#br0" timeOffset="2520.5">6858 931 0,'0'0'15,"0"22"-15,-21-1 16,42-21 15,0 0-31,0-21 0,0-1 16,1 1-16,20 0 0,-21 21 0,0-21 15,22 0-15,-22 0 0,0-1 16,-21 1-16,0 0 0,21 0 0,-21 0 16,0 0-16,-21 21 15,0 0-15,0 0 16,-1 0-16,1 42 0,-21-21 16,21 0-16,-22 22 0,22-1 15,0 0-15,0 1 0,0-1 0,0 0 16,-1-21-16,22 22 0,0-22 15,0 21-15,0-21 0,0 1 16,0-1-16,22-21 0,-1 21 16,21-21-16,-21 0 0,22 0 0,-1 0 15,0 0-15,1 0 0,-1 0 16,0-21-16,1 0 0,-1-1 0</inkml:trace>
  <inkml:trace contextRef="#ctx0" brushRef="#br0" timeOffset="2927.71">7535 762 0,'0'0'16,"0"-21"-16,-21 21 0,21-21 0,-21 21 0,21-21 15,0-1 1,0 1 0,21 21-16,0 0 0,0 0 15,1 0-15,20 0 0,-21 0 16,0 0-16,0 21 0,1 1 15,20-1-15,-21 21 0,0-21 0,-21 22 16,0-1-16,0 0 0,0 1 16,0-1-16,0-21 0,0 21 0,0-20 15,0 20-15,-21-21 0,21 0 16,-21-21-16,0 21 0,21 1 16,-21-22-16,-1 0 15,22-22 1,0 1-16,0 0 15,0 0-15,0-21 0,22 20 16,-22-20-16,21 21 0,0-21 16,0 20-16,0-20 0,0 21 0,1 0 15,-1 0-15,0-1 0,0 1 16,0 0-16,0 21 0,1 0 0,-1 0 16,0 0-16,0-21 0,0 21 15,0 0-15,1 0 0</inkml:trace>
  <inkml:trace contextRef="#ctx0" brushRef="#br0" timeOffset="3140.34">8318 868 0,'22'0'46,"-1"0"-46,0 0 16,0 0 0,0 0-16,0 0 0,1 0 15,-1-21-15,0 0 16,0 21-16,0-22 0</inkml:trace>
  <inkml:trace contextRef="#ctx0" brushRef="#br0" timeOffset="3704.52">9038 593 0,'0'0'0,"-21"-21"0,21-1 0,0 1 15,0 0 1,21 21-16,21-21 0,-20 0 0,20 21 15,-21 0-15,21-21 0,1 21 16,-1 0-16,0 0 0,1 0 0,-1 0 16,-21 0-16,22 21 0,-22-21 15,0 21-15,-21 0 0,0 0 0,0 0 16,0 1-16,0-1 0,0 0 16,-21 0-16,0 0 0,-1 0 0,-20 1 15,0-1-15,-1 0 0,22 0 16,-21 0-16,0 0 0,20-21 0,1 22 15,0-22-15,0 0 0,42 0 47,0 0-47,0 0 16,1-22-16,-1 22 0,21 0 0,-21 0 16,22 0-16,-22 0 0,21 0 15,-21 22-15,22-22 0,-22 21 0,21 0 16,-21 0-16,22 0 0,-22 0 15,0 1-15,-21-1 0,0 42 16,0-42-16,0 1 0,0 20 16,-21-21-16,0 0 0,-1 0 0,-20 1 15,21-22-15,-21 21 16,-1 0-16,22-21 0,-21 0 0,-1 21 16,1-21-16,0 0 0,21 0 15,-22 0-15,22 0 0,-21 0 0,21 0 16,-1 0-16,-20 0 0,21-21 15,0 21-15,0 0 0</inkml:trace>
  <inkml:trace contextRef="#ctx0" brushRef="#br0" timeOffset="4252.75">3662 1884 0,'0'0'0,"-43"0"0,-168 0 32,168 0-32,22 0 15,42 0 1,22 0-16,-1 0 16,0 0-16,43 0 0,-21 0 15,41 0-15,-20-21 0,21 21 0,21 0 16,0 0-16,42 0 0,-21 0 15,43-21-15,-22 21 0,43 0 0,-22 0 16,43 0-16,-21 0 0,0 0 16,42 0-16,-22 0 0,1 0 0,0 0 15,0-22-15,0 22 16,0 0-16,-22 0 0,1 0 0,-22 0 16,1-21-16,-22 21 0,1 0 15,-22 0-15,-21 0 0,0 0 0,-21 0 16,-22 0-16,-20 0 0,-1-21 15,-20 21-15,-1 0 0,-21 0 0,0 0 16,0 0-16,-63 21 31,21-21-31</inkml:trace>
  <inkml:trace contextRef="#ctx0" brushRef="#br0" timeOffset="4763.72">1397 3133 0,'0'0'0,"0"-21"0,-21-1 31,21 44-31,0-1 16,0 21-16,0-21 0,-21 43 0,21-22 16,0 22-16,-22-1 0,22 1 15,-21-1-15,21-21 0,0 22 16,0-22-16,-21 1 0,21-1 0,0-21 15,-21 21-15,21-20 0,0-1 16,0 0-16,0 0 0,0-42 31,21 21-15,0-21-16</inkml:trace>
  <inkml:trace contextRef="#ctx0" brushRef="#br0" timeOffset="4924.72">1672 3620 0,'0'0'16,"21"0"-16,0 0 16,1 0 15,-1 0-31,0 0 16,0-22-16,0 22 15,0-21-15,1 0 0</inkml:trace>
  <inkml:trace contextRef="#ctx0" brushRef="#br0" timeOffset="5759.7">4043 2900 0,'0'0'0,"-21"0"16,21 21-16,0 0 15,-22 22-15,1-22 0,0 21 0,0 22 16,0-22-16,-22 21 0,22 1 16,-21-1-16,0 1 0,-1-1 0,-20 1 15,20-22-15,1 1 0,-21 20 16,20-42-16,1 22 0,0-22 16,20 21-16,-20-42 0,21 21 15,0-21-15,21-21 16,0 0-16,0-21 15,0 20-15,0-20 0,0 0 16,0-22-16,21 22 0,0-22 0,0 22 16,-21-21-16,21 20 0,1 1 15,-22 0-15,0 20 0,0 1 0,21 0 16,0 21-16,-21 21 16,21 0-16,0 22 0,-21-1 15,21 0-15,-21 1 16,22-1-16,-22 22 0,0-22 0,0 0 0,21 1 15,0 20-15,0-21 16,-21 1-16,21-22 0,0 21 0,22-21 16,-22 1-16,21-1 0,-21 0 15,22-21-15,-1 0 0,22 0 16,-22 0-16,0-21 0,1 0 0,20-1 16,-21 1-16,22-21 0,-22 0 0,1-1 15,-1 1-15,0-22 0,1 1 16,-22-1-16,-21-20 0,0 20 0,0 1 15,0-1-15,-21 1 0,-1-1 16,-20 1-16,21 20 0,-21-20 0,-1 42 16,1-22-16,0 22 0,-1 0 15,-20 21-15,20 0 0,-20 0 16,21 21-16,-22 0 0,22 22 16,-22-22-16,22 21 0,21 1 0,-22-1 15,22 21-15,21-20 0,0 20 16,0 1-16,0-22 0,43 0 0,-22 22 15,21-43-15,0 21 0,1 1 16,-1-22-16,0 0 0,22 0 0,-22 0 16,22-21-16,-1 0 0,1 0 15,20 0-15,-20 0 0,21 0 16,-22 0-16</inkml:trace>
  <inkml:trace contextRef="#ctx0" brushRef="#br0" timeOffset="6212.73">5165 3302 0,'0'0'0,"21"-42"15,-21-64 1,0 85-16,-21 21 16,-1 0-16,1 0 0,-21 0 15,21 0-15,-22 21 0,22 0 0,-21 0 16,0 22-16,-1-1 0,1-21 16,21 21-16,-22 22 0,1-22 0,21 1 15,-21-1-15,20 0 0,1 1 16,0 41-16,21-63 0,0 22 15,0-22-15,21-21 0,0 21 16,1-21-16,20 0 0,0 0 16,1 0-16,-1-21 0,0 0 0,1 21 15,-1-43-15,0 22 0,1-21 16,-1 21-16,-21-22 0,0 1 0,0 0 16,1-22-16,-1 22 0,-21 0 15,0 20-15,0-20 0,0 21 0,0 0 16,0 0-16,0 42 15,0 0-15,-21 0 16,-1 0-16,1 22 0,21-22 16,-21 21-16,21 0 0,0 1 0,0-1 15,0-21-15,0 22 16,0-22-16,0 0 0,0 0 0,0 0 16,0 0-16,21 1 0,0-22 0,1 0 15,20 0-15,-21 0 16,0 0-16,22-22 0,-22 1 0,21 0 15,0-21-15,1-1 0,20 1 16</inkml:trace>
  <inkml:trace contextRef="#ctx0" brushRef="#br0" timeOffset="6440.71">6032 2773 0,'0'0'0,"0"-21"0,0 42 15,0 0 1,-21 0-16,0 0 0,0 22 15,21-22-15,-21 21 0,0 1 0,-1 20 16,1-21-16,0 22 0,-21-1 16,21 1-16,-1-1 0,1 1 0,0-22 15,0 22-15,0-22 0,0 0 16,21-20-16,0 20 0,0-21 0,0 0 16,0 0-16,21-21 0,0 0 0,21 0 15,-21 0-15,22 0 0,-1-21 16,0 0-16,1-21 0</inkml:trace>
  <inkml:trace contextRef="#ctx0" brushRef="#br0" timeOffset="6904.62">6456 3281 0,'0'0'0,"21"-42"0,0 20 0,0 1 16,0 0-16,-21 0 0,0 0 16,0 0-16,0-1 0,0 1 0,-21 21 15,0 0-15,-21 0 16,21 0-16,-1 21 0,-20-21 0,21 43 15,-21-22-15,20 21 0,-20-21 16,21 22-16,-21 20 0,20-20 0,1-1 16,0 0-16,0 1 0,0-22 0,21 21 15,0-21-15,0 0 16,0 1-16,0-1 0,21-21 0,0 0 16,0 0-16,0 0 0,1 0 15,20 0-15,-21 0 0,21-21 0,-20-1 16,20-20-16,-21 21 0,0-21 15,22 20-15,-22-20 0,0 0 0,0-22 16,0 22-16,-21 0 0,0 20 16,21-20-16,-21 21 0,0 0 0,22 0 15,-22 42 1,-22 0 0,1 21-16,21 1 0,0-22 15,0 21-15,0 0 0,0 1 16,0-1-16,0-21 0,0 22 0,0-22 15,0 21-15,21-21 0,1 0 16,-1 1-16,0-22 0,21 21 0,-21-21 16,22 0-16,-1 0 0,0 0 15,1 0-15,-22-21 0,21 21 0,1-22 16,-22 1-16,21-21 0,-21 21 16,-21-22-16</inkml:trace>
  <inkml:trace contextRef="#ctx0" brushRef="#br0" timeOffset="7102.47">5778 2985 0,'0'0'0,"-42"21"0,0-21 0,21 0 16,-1 0-16,22 21 0,43-21 15,-22 0 1,21 0-16,1 0 0,20 0 15,-21 0-15,22 0 0,-1 0 0,1-21 16,-22 0-16,22 21 0</inkml:trace>
  <inkml:trace contextRef="#ctx0" brushRef="#br0" timeOffset="8452.5">7959 2900 0,'0'0'0,"0"-21"16,63-106 0,-63 84-16,21 22 0,-21-21 15,21 21-15,-21 0 0,0 42 32,0 0-32,-21 21 0,0 1 15,0-1-15,0 0 0,0 22 0,-1-1 16,-20-20-16,21 20 0,-21 1 15,-1-1-15,1 22 0,0-22 16,-1-20-16,1 20 0,0 1 16,-1-22-16,1 0 0,21-21 0,-22 22 15,22-22-15,0 0 0,0-21 16,21-21 0,0 0-16,0 0 0,0-22 15,0 1-15,0 0 0,21-22 16,-21 22-16,21-22 0,0 1 15,-21 20-15,22-20 0,-1 21 0,0 20 16,-21-20-16,21 21 0,-21 0 0,21 21 16,0 0-1,-21 21-15,22 0 0,-1 21 16,-21 1-16,0-1 0,0 0 16,0 1-16,21 20 0,-21-20 0,0 20 15,21-21-15,-21 1 0,21-1 16,0 0-16,1-20 0,-22 20 0,42-21 15,-21-21-15,0 21 0,22-21 0,-1 0 16,0 0-16,22 0 0,-22 0 16,0-21-16,22 0 0,-22 0 0,1 0 15,-1-22-15,0 1 0,1-22 16,-1 22-16,-21-21 0,21-22 0,-20 21 16,-1 1-16,0-1 15,-21-20-15,0 20 0,0 1 0,0-22 16,0 22-16,-42-64 15,20 84-15,-20 1 0,21 0 0,-21 20 16,-1 1-16,1 0 0,0 21 16,-1 0-16,1 0 0,0 21 0,-1 0 15,1 22-15,-22-1 0,-20 64 16,63-43-16,-22 1 0,22-1 16,0 1-16,0-1 0,21 1 15,0-1-15,0 1 0,0-1 0,21 1 16,0-1-16,21-20 0,-20-1 15,20 0-15,0 1 0,22-22 0,-22 0 16,22 0-16,-22 0 16,21-21-16,-20 0 0,20 0 0,-20 0 15,20-21-15,1 21 0,-1-21 16,-21-21-16,22 21 0,-1-22 0,-20 1 16,20-22-16,-20 22 0,-22 0 15,21-1-15,-21 1 0,-21 21 16,0 0-16,0 0 0,0-1 0,-21 1 0,-21 21 15,21 0-15,-22 0 0,1 0 16,0 0-16,-1 21 0,1 1 0,21-22 16,0 21-16,21 0 0,0 0 15,0 0-15,0 22 0,0-22 0,21 0 16,21 0-16,-21 21 16,0-20-16,1-1 0,20 0 0,-21 21 15,0-21-15,0 1 0,1-1 16,-1 0-16,0 0 0,-21 0 0,0 0 15,21-21-15,-21 22 0,21-22 0,0 0 16,1 0-16,-1 0 16,0 0-16,21-22 0,-21 1 0,22 0 15,-22 0-15,21 0 0,-21-22 16,22 22-16,-22-21 0,0 0 0,21-1 16,-20 1-16,-1 21 0,0 0 15,-21-22-15,21 22 16,-21 42-1,0 22 1,-21-22-16,0 0 0,21 0 0,0 21 16,-21-20-16,-1-1 0,22 0 15,-21 21-15,21-21 0,0 1 16,0-1-16,0 0 16,0-42 15,0 0-31,0-1 0,21 1 0,-21 0 15,0-21-15</inkml:trace>
  <inkml:trace contextRef="#ctx0" brushRef="#br0" timeOffset="8600.98">9398 2985 0,'-42'-43'32,"20"43"-32,22 21 46,22-21-30,-1 22-16,0-22 0,0 0 0</inkml:trace>
  <inkml:trace contextRef="#ctx0" brushRef="#br0" timeOffset="8940.62">9758 3069 0,'0'0'0,"0"106"31,0-85-31,0 0 0,0 22 16,0-22-16,0 21 0,0-21 16,0 1-16,0 20 0,0-21 0,0 0 15,0 0-15,0 1 0,0-1 16,21-21 0,0 0-1,0 0-15,0 0 0,1-21 16,-22-1-16,42 1 0,-21-21 0,0 21 15,0-22-15,22 1 0,-22 0 16,0 21-16,0-22 0,22 1 0,-22 0 16,0 20-16,-21 1 0,21 0 15,-21 0-15,21 0 0,-21 42 32,0 0-32,0 0 15,0 0-15,0 1 16,0-1-16,0 0 0</inkml:trace>
  <inkml:trace contextRef="#ctx0" brushRef="#br0" timeOffset="9664.7">10266 3323 0,'21'21'0,"-42"-42"0,63 64 0,-21-43 15,0 0-15,1 0 16,-1 0-16,0 0 0,0 0 16,0-22-16,22 1 0,-22 21 15,0-21-15,0 0 0,21 0 0,-20-22 16,-1 22-16,0 0 0,-21 0 15,0 0-15,21-22 0,-21 22 0,0 0 16,0 0-16,-21 21 0,0 0 16,0 0-16,-1 0 0,1 0 15,0 21-15,-21 0 0,21 0 16,-1 1-16,1-1 0,0 21 16,0 0-16,21-20 0,-21 20 0,21-21 15,0 21-15,0-20 0,0 20 16,0-21-16,21 0 0,0-21 0,0 21 15,0 1-15,22-22 0,-22 0 0,21 0 16,1 0-16,-1 0 0,0 0 16,1-22-16,-1 1 0,21 0 0,-20 0 15,-22-21-15,21 20 0,1-20 16,-22 21-16,0-21 0,21-1 0,-42 22 16,21-21-16,1-1 15,-22 22-15,0 0 0,21 0 0,-42 42 47,-1 0-47,22 0 0,-21 1 0,21 20 16,-21-21-16,21 21 0,-21-20 15,0 20-15,21-21 0,-21 21 0,21-20 16,0-1-16,0 0 0,0 0 16,0 0-16,0 0 0,0 1 0,-22-22 31,22-22-16,0 1-15,0 0 16,0 0-16,0 0 0,0-22 16,0 1-16,0 0 0,22-1 0,-1 1 15,21 0-15,-21-1 0,22 1 16,20 0-16,-21-1 0,1 1 0,20 21 16,-20-21-16,20 42 0,-21-22 15,1 22-15,20 0 0,-20 22 0,-1-1 16,-21 0-16,21 0 0,-20 21 0,-1-20 15,-21 20-15,0 0 0,0 1 16,0-1-16,0 0 0,-21 1 0,-1-22 16,-20 21-16,21-21 0,0 22 15,0-22-15,-1 0 0,1 0 16,0 0-16,0-21 0,0 21 0,0-21 16,-1 0-16,1 0 0,0 0 15</inkml:trace>
  <inkml:trace contextRef="#ctx0" brushRef="#br0" timeOffset="10579.74">1249 5059 0,'0'0'0,"-21"0"0,-43 0 16,64-21-1,0 0-15,0-22 0,0 22 16,0-21-16,0 21 0,0-22 15,0 1-15,21 21 0,0-22 0,1 22 16,-1 0-16,21 0 0,0 0 16,1 21-16,-1 0 0,0 0 15,22 0-15,-22 42 0,1-21 0,-1 22 16,0 20-16,-21 1 0,1-1 16,-22 1-16,0-1 0,-22 22 15,1-22-15,-21-20 0,-22 20 16,22 1-16,-21-22 0,-1 0 15,22 22-15,-22-43 0,22 21 0,0-21 16,-1 1-16,22-22 0,-21 0 16,21 0-16,-1 0 0,1-22 15,21 1-15,0 0 0,0 0 0,0-21 16,0-1-16,0 1 0,0 0 16,0-1-16,0 1 0,43 0 15,-22 20-15,0 1 0,21 0 0,1 0 16,-1 21-16,0 0 0,1 21 15,-1 0-15,0 0 0,1 22 0,-22-1 16,21 0-16,-21-20 16,0 20-16,-21 0 0,0 1 15,22-1-15,-22 0 0,0-21 0,21 22 16,-21-22-16,0 0 0,0 0 16,21-21-16,0 21 0,0-21 15,0 0-15,1 0 16,-1-21-16,0 0 0,0 0 15,0 0-15,0-22 0</inkml:trace>
  <inkml:trace contextRef="#ctx0" brushRef="#br0" timeOffset="10720.72">2053 5313 0,'0'0'0,"0"-21"16,21 0-16,-21-1 16,21 22 15,1 0-16,-1 0-15,21 0 0,-21 0 0,22-21 16,-1 21-16</inkml:trace>
  <inkml:trace contextRef="#ctx0" brushRef="#br0" timeOffset="10992.19">3831 4678 0,'0'0'0,"-21"21"32,0 0-32,0 22 0,-1-1 15,1 0-15,0 22 0,0-1 0,21 1 16,-21-22-16,0 22 0,-1-1 16,1-21-16,0 22 0,0-22 0,-21 43 15,42-43-15,-22 1 16,22-1-16,0-21 0,0 0 15,22-21 1,-1-21 0,0 0-16,-21 0 0,21 0 15</inkml:trace>
  <inkml:trace contextRef="#ctx0" brushRef="#br0" timeOffset="11291.73">3492 4974 0,'0'0'0,"0"-63"0,-21 20 16,21 1-16,0 0 0,0 21 15,0-1-15,0-20 0,0 21 0,21 0 16,22 0-16,-22-1 0,21 1 16,22 0-16,-22 0 0,22 21 0,-1-21 15,-21 21-15,22 0 16,-22 0-16,1 21 0,-1 0 0,0 0 16,-21 22-16,1-1 0,-22 21 15,0-20-15,-22 20 0,1-20 0,-21 20 16,0-21-16,-1 1 0,-20-1 15,-1 0-15,22 1 0,-22-22 0,22 0 16,-21 0-16,20 0 0,22-21 16,0 0-16,0 0 0,0 0 0,21-21 31,21 0-31,0 0 0,0 0 0,21-22 16,1 22-16,-1 0 0,0-21 15</inkml:trace>
  <inkml:trace contextRef="#ctx0" brushRef="#br0" timeOffset="11720.55">4678 4657 0,'0'0'0,"21"-21"0,0 21 0,-21 21 16,-21 0 0,0 0-16,0 0 0,-22 22 0,22-1 15,-21 21-15,-1-20 0,22 20 16,-21-20-16,21 20 0,-22-21 0,22 1 15,0-1-15,0 0 0,21 1 16,0-22-16,0 21 0,0-21 16,0 1-16,21-1 0,0-21 0,0 0 15,22 21-15,-1-21 0,0 0 16,1 0-16,20-21 0,-20 0 0,20 21 16,1-22-16,-22 1 0,21-21 15,-20 21-15,-1-22 0,0 1 16,-20 0-16,-1-22 0,0 22 0,0-22 15,-21 1-15,0-1 0,0 1 0,-21 21 16,0-1-16,0 1 0,-22 21 16,1 0-16,-22-1 0,22 1 0,-21 21 15,-1 0-15,1 0 16,20 21-16,-20 1 0,20-1 0,-20 21 16,42-21-16,-22 22 0,22-1 15,0 0-15,21 22 0,0-22 0,0 0 16,21 1-16,0-22 0,22 21 15,-1-21-15,22 1 0,-22-22 0,21 0 16,1 0-16,21 0 0</inkml:trace>
  <inkml:trace contextRef="#ctx0" brushRef="#br0" timeOffset="11968.55">5842 4614 0,'0'0'0,"0"-21"16,-21 21-1,0 0-15,-1 21 16,1 22-16,-21-22 0,21 21 0,0 22 16,-1-22-16,1 22 0,-21-22 15,21 21-15,21-20 0,-21-1 0,-1 22 16,22-43-16,-21 21 0,21 0 16,0-20-16,0-1 0,0 0 0,0 0 15,21-21 1,1 0-16,-1-21 0,0 21 15,-21-21-15,21 0 0,0-22 16,-21 22-16</inkml:trace>
  <inkml:trace contextRef="#ctx0" brushRef="#br0" timeOffset="12152.5">5821 4614 0,'0'0'0,"0"-21"0,21 0 16,-21 0-16,21 21 15,0 21-15,-21 0 0,0 22 16,21-22-16,1 21 0,-22 0 15,0 1-15,21-1 0,0 0 16,0 1-16,-21-22 0,0 21 0,21-21 16,0 1-16,-21-1 0,22 0 0,-1-21 15,0 0-15,0 0 16,0 0-16,22 0 0,-22-21 16,0 0-16</inkml:trace>
  <inkml:trace contextRef="#ctx0" brushRef="#br0" timeOffset="12556.67">6752 4509 0,'0'0'0,"0"-22"0,0 1 0,-42 21 16,21 21-16,-22 1 15,22-1-15,-21 0 0,-1 21 16,1-21-16,0 22 0,-1-1 0,1 0 16,0 1-16,21-22 0,-1 21 15,1 1-15,0-22 0,0 21 16,21-21-16,0 0 0,0 1 15,21-22 1,0-22-16,0 1 0,22-21 16,-22 21-16,21-22 0,1 1 15,-22 0-15,21-1 0,0-20 0,1 21 16,-1-22-16,0 22 0,1-1 16,-22 1-16,21 0 0,-21 21 0,1-1 15,-22 44 1,0-1-16,0 21 0,0 0 15,0 1-15,-22 20 0,1-20 0,0 20 16,0 1-16,21-1 0,-21 1 16,21-1-16,-21 1 0,21-22 0,0 0 15,0 1-15,0-1 0,0-21 16,0 21-16,21-20 0,-21-1 0,21-21 16,-21 21-16,0 0 0,0 0 15,-21 0-15,0 1 16</inkml:trace>
  <inkml:trace contextRef="#ctx0" brushRef="#br0" timeOffset="13360.36">402 6943 0,'0'0'0,"-21"0"0,21-21 31,0-1-31,21 1 0,0 21 0,0-21 16,22 0-16,-1 0 0,0 21 16,22 0-16,-22 0 0,1 0 15,20 0-15,-21 0 0,1 21 0,-1 0 16,0 0-16,-20 0 0,-1 1 16,-21 20-16,0-21 0,0 21 15,-21 1-15,-22-1 0,1 0 0,0 1 16,-22-22-16,22 21 0,-22 1 15,1-22-15,20 0 0,1 0 0,0 0 16,-1-21-16,22 0 0,0 0 16,0-21-16,21 0 0,0 0 15,0 0-15,0-1 0,21-20 16,21 21-16,-20 0 0,20 0 16,0-1-16,22 1 0,-22 21 0,22 0 15,-22 0-15,21 0 0,-20 21 16,20 22-16,-20-22 0,20 21 15,-21 1-15,-20-1 0,-1 0 0,0 1 16,-21 20-16,0-21 0,-21 1 16,-22-1-16,1 22 0,0-22 0,-22 0 15,1 1-15,-1-22 0,1 21 16,-1-21-16,1-21 0,-1 21 16,22-21-16,-22 0 0,22 0 0,0-21 15,21 0-15,-22 21 16,22-21-16,0-21 0,21 20 0,0 1 15,0-21-15,0 21 0,21 0 16,0-22-16,22 22 0,-1-21 0,0-1 16,22 1-16</inkml:trace>
  <inkml:trace contextRef="#ctx0" brushRef="#br0" timeOffset="13528.66">1799 7091 0,'0'0'0,"21"0"0,0 21 0,-21 0 16,0 0 0,0 1-1,0-44 17,0 1-32</inkml:trace>
  <inkml:trace contextRef="#ctx0" brushRef="#br0" timeOffset="13876.02">3217 6519 0,'0'0'15,"-21"-21"-15,-42 21 0,63-21 0,21 0 32,0 21-32,21 0 0,22 0 15,-1-21-15,1 21 0,20 0 16,1 0-16,21-21 0,-21-1 0,-1 22 15,1-21-15,-22 21 0,1 0 16,-1 0-16,-20-21 0,-1 21 0,-21 0 16,-42 0-1,0 0-15</inkml:trace>
  <inkml:trace contextRef="#ctx0" brushRef="#br0" timeOffset="14111.93">3789 6392 0,'0'0'16,"-21"0"-1,21 22-15,-22-22 0,22 21 0,0 0 0,0 21 16,0 1-16,0-1 16,0 0-16,0 1 0,0 20 0,0-21 15,0 22-15,0-1 0,0-20 16,-21 20-16,21-20 0,-21 20 0,0 1 16,0-22-16,21 21 0,-21-20 15,-1-1-15,22 0 0,0 1 0,-21-22 16,21 0-16,0 0 0,0 0 0,21-21 15,1-21 1,20 0-16,-21 0 0,21-21 0,1-1 16,-22 1-16</inkml:trace>
  <inkml:trace contextRef="#ctx0" brushRef="#br0" timeOffset="14772.59">4127 7091 0,'22'0'16,"-1"0"-1,0 0 1,0 0-16,0 0 16,0 0-16,1-21 0,-1 21 0,21-21 15,-21-1-15,22 22 0,-22-21 0,21 0 16,-21 21-16,0-21 0,1 0 16,-1 0-16,-21-1 0,0 1 0,0 0 15,-21 21 1,-1 0-16,1 0 0,-21 0 0,21 0 15,-22 21-15,1 0 0,0 1 16,21 20-16,-22-21 0,22 21 0,-21 1 16,21-1-16,-1 0 0,1 1 0,21-1 15,0 0-15,0-20 0,0 20 16,0-21-16,0 0 0,0 0 0,0 1 16,0-1-16,21-21 0,1 0 15,20 0-15,-21 0 0,21 0 0,1 0 16,-1-21-16,22-1 0,-1 1 15,1-21-15,-1 21 0,22-22 16,-22 1-16,22 0 0,-22-1 0,22 1 16,-21 0-16,-1-1 0,-21 1 15,22 0-15,-22-1 0,1 1 0,-22 21 16,21-21-16,-42 20 0,0 1 16,0 0-16,-21 21 15,0 0-15,0 0 0,-22 21 0,22-21 16,-21 21-16,21 22 0,-1-22 15,1 0-15,0 0 0,0 22 0,21-22 16,-21 0-16,21 0 0,0 21 16,0-20-16,21-1 0,0-21 0,0 21 15,0 0-15,22 0 0,-22-21 16,0 21-16,21 1 0,-20-22 16,-1 21-16,0 0 0,0-21 0,-21 21 15,0 0-15,0 0 16,-21-21-16,0 22 0,0-22 0,-22 0 15,22 21-15,-21-21 0,21 0 0,-1 0 16,1 0-16,0-21 0,0 21 16,0-22-16,21 1 0,0 0 0,0 0 15,0-21-15,0 20 0,0-20 16,21 21-16,0-21 0</inkml:trace>
  <inkml:trace contextRef="#ctx0" brushRef="#br0" timeOffset="15012.63">5757 6392 0,'0'0'16,"43"-42"-16,-22 21 0,21 0 0,-42 0 16,21 21-16,-21 21 15,0 21-15,0 0 0,0 1 16,-21-1-16,21 22 0,-21-22 0,0 21 16,21 1-16,-21-22 0,21 22 0,-22-22 15,1 0-15,21 1 0,0-1 16,0 0-16,-21-20 0,21 20 0,0-21 15,0 0-15,0 0 0,0 1 16,21-1-16,0-21 16,1 0-16,20 0 0,-21-21 0,0-1 15,0 1-15,1 0 0,-1 0 16,0 0-16</inkml:trace>
  <inkml:trace contextRef="#ctx0" brushRef="#br0" timeOffset="15179.69">5588 6752 0,'0'0'0,"-42"0"0,84 0 31,-21 0-31,21 0 16,1 0-16,-1 0 0,22 0 0,-22-21 16,21 21-16,1-21 0,-1 21 15,1-21-15,21 0 0,-22-1 0,1 1 16</inkml:trace>
  <inkml:trace contextRef="#ctx0" brushRef="#br0" timeOffset="15408.62">6964 6414 0,'0'0'16,"42"-22"-16,-21 1 0,-21 0 0,0 0 15,-21 21 1,0 0-16,0 21 0,0 0 16,-1 22-16,-20-1 0,21 0 15,0 1-15,0 20 0,-1-21 0,1 22 16,-21-22-16,21 1 0,0 20 15,21-21-15,-22 1 0,1-1 0,0 0 16,0 1-16,0-22 0,21 21 16,0-21-16,0 1 0,0-1 0,0 0 15,21-21 1,0 0-16,0-21 0,0 0 16,1-1-16,-1 1 0</inkml:trace>
  <inkml:trace contextRef="#ctx0" brushRef="#br0" timeOffset="15640.27">6879 6519 0,'0'0'0,"0"-42"0,0-64 31,21 106-31,0 21 16,1 1-16,-22-1 0,21 21 16,0-21-16,0 22 0,0-1 0,64 85 15,-64-85 1,21 1-16,-20-1 0,20 21 15,-21-41-15,0-1 0,-21 0 0,21 0 16,-21 0-16,22 0 0,-1-21 16,0 0-1,0 0-15,-21-21 0,21 0 0,0 0 16</inkml:trace>
  <inkml:trace contextRef="#ctx0" brushRef="#br0" timeOffset="15872.72">7599 6244 0,'0'0'16,"0"-42"-16,0 21 0,0 0 0,0-1 0,0 44 31,-21 20-31,-1-21 0,1 43 16,21-22-16,-21 21 0,0 1 16,0-1-16,0 1 0,21-22 0,-22 22 15,1-22-15,0 0 16,21 1-16,0-1 0,0 0 0,0-20 15,0-1-15,0 0 0,0 0 0,0 0 16,21-21 0,0 0-16,1 0 0,20 0 15,-21-21-15</inkml:trace>
  <inkml:trace contextRef="#ctx0" brushRef="#br0" timeOffset="16508.18">8657 6181 0,'0'0'0,"0"-43"0,-42-41 31,21 84-31,-1-21 0,1 21 16,0 0-16,0 0 16,0 0-16,0 0 0,-43 42 0,43-21 15,-21 21-15,-1 22 0,22-22 16,-21 22-16,-1-1 0,1 1 15,21 20-15,-21-20 0,20-1 0,1-20 16,0 20-16,0-20 0,21 41 16,0-41-16,0-1 0,21-21 15,0 0-15,0 0 0,22 1 0,-1-22 16,0 0-16,1 0 0,-1 0 16,0 0-16,1 0 0,-22 0 0,21-22 15,1 1-15,-22 0 0,0 0 16,0 0-16,0 0 0,-21-1 0,0-20 15,0 21-15,0-21 0,-21 20 0,0-20 16,0 21-16,0 21 0,-22-21 16,22 0-16,-21 21 0,21 0 0,-1 0 15,1 0-15,0 0 0,0 0 16,42 21 15,0-21-31,0 0 16,22 0-16,-22 21 0,0-21 0,21 21 15,-20-21-15,-1 21 0,0 0 16,0-21-16,0 22 0,0-1 0,-21 21 16,0-21-16,0 0 0,0 22 0,0-1 15,0 0-15,0 1 0,0 20 16,-21 1-16,21-1 0,-21 1 0,0-1 16,0 1-16,0-1 0,-1 1 15,1-1-15,0 1 0,0-1 0,0 1 16,21-22-16,-21 22 0,-1-1 0,1-21 15,0 22-15,21-22 0,0 1 16,0-1-16,-21 0 0,21-21 0,0 1 16,0-1-16,0-42 15,21-1 1</inkml:trace>
  <inkml:trace contextRef="#ctx0" brushRef="#br0" timeOffset="24143.62">9059 7641 0,'21'0'0,"-21"21"31,-21-21-15,-21 0-16,21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1:48:22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550 0,'0'0'0,"0"-21"16,0 0 0,0 0 15,0 0-15,0 42 30,-22-21-46,22 21 0,0 21 16,-21-20-16,0 20 0,0 0 0,0 1 16,0-1-16,-1 21 0,1 22 15,0-21-15,0 20 0,0-20 0,0 20 16,-1-20-16,1 21 16,-21-22-16,21 22 0,0-22 0,-1 1 15,1-1-15,0-20 0,0-1 16,0 0-16,21-21 0,0 1 15,0-1-15,-21-21 0,-1 0 16,22-43 0,0 22-16,0-21 0,0 21 0,0-22 15,0 1-15,0 0 0,0-22 16,0 22-16,0 0 0,0-1 0,0 1 16,0-22-16,0 22 0,22 0 15,-22 21-15,21-22 0,-21 22 16,21 0-16,0 42 31,0 21-31,-21-20 0,0 20 16,0 0-16,21-21 0,-21 22 15,22-1-15,-22 0 0,0 1 0,21-1 16,0 0-16,-21 1 0,21-1 16,0 0-16,0-20 0,1-1 15,20 0-15,-21 0 0,0 0 0,22-21 16,-1 0-16,0 0 0,1-21 15,-1 0-15,0 0 0,1 0 0,-1-22 16,21 1-16,-20 0 0,-1-1 16,22 1-16,-22 0 0,0-22 0,-21 1 15,22-1-15,-22 1 16,0-1-16,-21-21 0,0 22 0,0-22 16,0 22-16,-21-1 0,0 1 15,-22 20-15,1-20 0,0 21 16,-1 20-16,-20-20 0,21 21 0,-22 0 15,1 21-15,-1 0 0,1 0 16,-1 0-16,22 21 0,-22 21 0,1-21 16,20 43-16,1-22 0,0 22 15,-1-1-15,22 22 0,0-22 16,21 1-16,0-1 0,0 1 0,21-1 16,0-20-16,1-1 15,20 0-15,-21-20 0,21-1 0,1 0 16,-1 0-16,0-21 0,1 0 15,-1 0-15,0 0 0,1 0 0,-1 0 16,0 0-16,1 0 0,-1-21 16,0 0-16,1 21 0,-1-21 0,0 21 15</inkml:trace>
  <inkml:trace contextRef="#ctx0" brushRef="#br0" timeOffset="580.61">3133 1291 0,'0'0'0,"21"0"0,0 0 16,0 0-16,0 0 0,0 0 16,1 0-16,-1 0 0,0-21 15,0 21-15,-21-21 0,0 0 16,0 0-16,0-1 0,0 1 16,0 0-16,0 0 0,0-21 15,0 20-15,-21 1 0,0 21 0,0-21 16,-1 21-16,1 0 0,0 0 15,0 0-15,0 0 0,0 21 16,-1 0-16,-20 22 0,21-22 0,0 21 16,-22 1-16,22-22 15,-21 21-15,21 0 0,-22 1 0,22-1 16,0 0-16,0 1 0,21-1 16,0 0-16,0-20 0,0 20 0,0-21 15,0 0-15,21 0 0,-21 1 16,21-22-16,22 0 0,-22 0 0,0 0 15,0 0-15,21-22 0,-20 1 16,20-21-16,-21 21 0,0 0 0,22-22 16,-22 22-16,0-21 0,0-1 15,0 22-15,0-21 0,1 0 0,-1-1 16,0 1-16,-21 0 0,0-1 16,21 1-16,-21 21 0,21 0 15,-21-1-15,0 44 16,0-1-1,0 0-15,0 21 0,0-21 16,0 22-16,0-1 0,0 0 16,0-20-16,-21 20 0,0 0 0,21-21 15,0 22-15,0-22 0,0 21 16,0-21-16,0 1 0,0-1 0,0 0 16,21-21-1,0 0-15,0 0 0,1 0 0,20 0 16,-21-21-16,21-22 0,-20 22 15,20-21-15</inkml:trace>
  <inkml:trace contextRef="#ctx0" brushRef="#br0" timeOffset="848.47">4085 572 0,'0'0'0,"0"-22"0,0-41 31,-21 63-31,21 21 0,-21 0 0,0 22 15,21-1-15,-22 0 0,1 1 16,0 20-16,21 1 0,-21 20 0,0-20 16,0-1-16,-1 1 0,1-1 15,21 1-15,-21-1 0,0-20 16,21-1-16,-21 0 0,21 43 16,0-43-16,0-21 0,0 1 15,0-1-15,0 0 0,0 0 16,21-21-16,0 0 0,85-21 15,-85 0 1,21 0-16,1-1 0</inkml:trace>
  <inkml:trace contextRef="#ctx0" brushRef="#br0" timeOffset="1360.71">4530 1312 0,'0'0'0,"21"0"0,-21-21 15,21 0-15,0 21 0,-21-21 16,21 0-16,-21 0 0,0-1 15,0 1-15,0 0 0,0 0 16,0 0-16,0 0 0,0-1 16,-21 22-16,0 0 0,0 0 15,0 0-15,-22 22 0,22-1 0,0 0 16,-21 21-16,20-21 0,-20 22 16,21-22-16,-21 21 0,20 1 0,-20-1 15,21 0-15,0 1 0,0-1 16,-1 0-16,22 1 0,-21-22 15,21 21-15,0-21 0,0 0 16,0 1-16,21-22 0,1 0 0,-1 0 16,0 0-16,21-22 0,-21 22 15,22-21-15,-22 0 0,21-21 0,1 21 16,-1-1-16,-21-20 0,21 0 0,-20 21 16,-1-22-16,0 1 0,0 0 15,0 20-15,0-20 0,-21 0 16,0 21-16,0-1 0,0 1 15,0 42 1,0 1-16,0-1 16,0 0-16,-21 21 0,0-21 15,21 22-15,0-22 0,0 21 16,-21-21-16,21 1 0,0 20 0,0-21 16,0 0-16,0 0 0,0 1 15,21-22-15,0 21 0,0-21 0,1 0 16,20 0-16,-21 0 0,21-21 15,1-1-15,-1 22 0,0-21 0,-20 0 16,20-21-16,0 21 0,-21-22 16,22 22-16</inkml:trace>
  <inkml:trace contextRef="#ctx0" brushRef="#br0" timeOffset="1620.89">3725 974 0,'0'0'0,"-21"0"0,0 0 15,0 21-15,42-21 16,0 0 0,21 0-16,1 0 0,-1 0 15,22 0-15,-22-21 0,21 21 0,-20-21 16,20 21-16,-20 0 15,20-22-15,-21 22 0,1-21 0,-22 21 16,0 0-16,0 0 0,0 0 16,-21-21-16</inkml:trace>
  <inkml:trace contextRef="#ctx0" brushRef="#br0" timeOffset="2624.71">6646 423 0,'0'0'0,"0"-42"0,0-43 16,-21 64-1,0 21-15,0 0 16,0 21-16,-1 1 0,1-1 16,0 21-16,0 0 0,0 22 15,0-22-15,-1 22 0,1 20 16,-21-20-16,21 21 0,0-1 0,-22-20 16,22 20-16,-21-20 0,21 21 15,-22-22-15,22-21 0,0 22 0,-21-22 16,20-21-16,1 22 0,21-22 0,0 0 15,0 0-15,-21-21 0,21-21 32,0 0-32,0 0 0,21-22 15,0 22-15,-21-21 0,0 0 0,22-1 16,-1-20-16,0 20 0,-21-20 16,21-1-16,0 1 0,-21 21 0,21-1 15,-21 1-15,22 21 0,-22-22 16,0 65-1,0-1-15,21 0 16,-21 21-16,0 1 0,0-1 16,0 21-16,21-20 0,-21-1 0,21 0 15,0 1-15,-21-1 0,21 0 16,1 1-16,-22-22 0,21 21 16,0-21-16,21 1 0,-21-1 0,1-21 15,20 0-15,0 0 0,1 0 16,-1 0-16,0 0 0,1 0 0,-1-21 15,21-1-15,-20 1 0,20 0 16,-20-21-16,-1-1 0,21 1 0,-20 0 16,-22-22-16,21 1 0,-21-1 15,1 1-15,-22-1 0,0 1 0,0-22 16,0 22-16,0-1 0,0 1 16,-22 20-16,1-20 0,-21-1 0,21 22 15,-22 0-15,1 20 16,-21-20-16,20 42 0,-20 0 0,-1 0 15,1 0-15,-1 42 0,1-20 16,20 20-16,1 0 0,0 22 0,-1-22 16,22 0-16,0 22 0,0-22 15,21 22-15,0-22 0,0 22 0,0-22 16,21 0-16,0-21 0,0 22 16,22-22-16,-1 21 0,0-21 0,1-21 15,-1 22-15,0-1 0,22-21 16,-22 0-16,1 0 0,20 0 0,-21 0 15,1 0-15,-22 0 0,21-21 16,-21 21-16,1-22 0,-1 1 16,0 21-16,0-21 0,0 0 15,0 21-15</inkml:trace>
  <inkml:trace contextRef="#ctx0" brushRef="#br0" timeOffset="3112.73">7408 1143 0,'0'0'0,"-63"0"16,42-21-16,-1 0 16,22 0-16,0-1 15,0 1-15,0 0 0,0-21 0,0 21 16,0-22-16,0 22 0,22 0 15,-1 0-15,0 0 0,0-1 16,0 1-16,0 21 0,22 0 0,-22 0 16,0 0-16,21 0 0,-20 0 15,20 21-15,-21 22 0,21-22 0,-20 21 16,-1 1-16,0-1 0,-21 0 16,0 1-16,0-1 0,0 0 0,0 1 15,-21-22-15,0 21 0,-1 0 16,1-20-16,0-1 0,0 0 15,0 0-15,0 0 0,-1-21 0,22 21 16,-21-21 0,21-21-1,0 0-15,0 0 0,0-21 16,0 20-16,21 1 0,1 0 16,-1-21-16,0 21 0,0-22 15,0 22-15,0-21 0,22 21 0,-22-22 16,21 1-16,1 21 0,-1-22 15,21 22-15,-20 0 0,-1-21 16,0 21-16,1-1 0,-1 22 0,0-21 16,1 0-16</inkml:trace>
  <inkml:trace contextRef="#ctx0" brushRef="#br0" timeOffset="3284.7">8276 762 0,'0'0'0,"21"0"0,0 0 0,1 21 16,-22 0-16,0 1 0,0-1 16,0 21-16,0-21 0,0 22 15,0-1-15,0-21 0,-22 21 16,22 1-16,-21-22 0,21 21 0,-21-21 15,21 22-15,0-22 0,0 0 0,0 0 16,0 0-16,0 1 0,21-44 47,-21 1-31,21-21-16,1 21 0</inkml:trace>
  <inkml:trace contextRef="#ctx0" brushRef="#br0" timeOffset="3639.87">8403 402 0,'0'0'0,"-21"0"0,0 0 0,0 0 16,-1 0-16,1 21 0,0 1 16,0-1-16,0 0 0,21 0 0,0 0 15,0 0-15,0 1 16,0-1-16,0 0 0,0 0 15,21 0-15,0-21 0,0 0 16,0 0-16,22 0 0,-22 0 0,0 0 16,21 0-16,-20 0 0,-1-21 15,0 0-15,0 0 0,-21 0 16,0-1-16,0-20 0,0 21 16,0 0-16,0 0 0,0-1 15,-21 22-15,0 0 0,0 0 16,-1 0-16,1 0 0,0 22 0,0-1 15,0 0-15,0 0 0,21 0 16,0 0-16,0 1 0,0 20 16,0-21-16,0 0 0,0 22 0,0-22 15,21 0-15,0 0 0,0 0 16</inkml:trace>
  <inkml:trace contextRef="#ctx0" brushRef="#br0" timeOffset="3932.75">8869 847 0,'0'-21'0,"0"42"0,0-21 32,0 21-32,0 0 0,0 0 15,0 22-15,0-22 0,0 21 16,0-21-16,0 22 0,0-1 0,0-21 15,0 21-15,0-20 0,0 20 16,0-21-16,0 0 0,0 0 0,0 1 16,0-1-16,0 0 15,21-42 17,0 0-32,0-1 15,0 1-15,1-21 0,20 21 0,-21-22 16</inkml:trace>
  <inkml:trace contextRef="#ctx0" brushRef="#br0" timeOffset="4168.78">9419 699 0,'0'0'0,"0"-22"0,0 44 32,-21-22-32,0 21 0,0 0 0,-1 21 15,1 1-15,-21-22 0,21 21 16,-22 0-16,22 1 0,-21-1 0,21 0 15,-22 1-15,22-1 16,0-21-16,0 22 0,0-22 0,21 0 16,-21 0-16,21 0 0,0 0 15,21-21 1,0 0-16,21 0 16,-21 0-16,1-21 0,20 0 0,-21 0 15</inkml:trace>
  <inkml:trace contextRef="#ctx0" brushRef="#br0" timeOffset="4560.52">9483 1080 0,'0'42'32,"21"-42"-17,0 0-15,0 0 16,0 0-16,0 0 0,1-21 15,-1 0-15,21 21 0,-21-22 0,22 1 16,-22 0-16,21-21 0,-21 21 16,0-1-16,1-20 0,-1 21 0,0-21 15,-21 20-15,0 1 0,0 0 16,0 0-16,-21 21 0,0 0 16,-1 0-16,1 0 0,0 0 15,-21 21-15,21-21 0,-1 42 16,-20-20-16,21-1 0,0 21 15,0 0-15,-1-20 0,22 20 0,0 0 16,0-21-16,0 22 0,0-22 16,0 0-16,0 21 0,0-20 0,0-1 15,0 0-15,22 0 0,-1-21 16,21 21-16,-21-21 0,22 0 0,-1 0 16,0 0-16,1 0 0,20 0 0,-21 0 15,22-21-15,-22 0 0,22 0 16</inkml:trace>
  <inkml:trace contextRef="#ctx0" brushRef="#br0" timeOffset="5040.72">10520 868 0,'0'0'0,"0"-42"0,0 20 15,0 1-15,0 0 0,0 0 0,0 42 32,0 0-32,-21 0 15,21 1-15,0-1 0,-22 21 16,22 0-16,-21-20 0,21 20 0,-21-21 15,21 21-15,0-20 0,0 20 16,-21-21-16,21 0 0,0 0 0,0 1 16,-21-1-16,21 0 0,0 0 15,0 0-15,0-42 47,0 0-47,0 0 0,0 0 0,0-1 16,0 1-16,0-21 0,0 0 15,21-1-15,0-20 0,0 20 0,0 1 16,1 0-16,-1-1 0,0 1 16,21 0-16,-21 21 0,22-22 0,-1 22 15,-21 21-15,22-21 0,20 21 16,-21 0-16,1 0 0,-1 21 0,0 0 16,1 0-16,-22 1 0,21 20 15,-42 0-15,0 1 0,0-1 16,0 0-16,0 1 0,0-1 15,-21 0-15,0 1 0,21-1 0,-21-21 16,0 0-16,-1 22 0,1-22 0,21 0 16,0 0-16,-21-21 15,21-21 17,0 0-32</inkml:trace>
  <inkml:trace contextRef="#ctx0" brushRef="#br0" timeOffset="5804.78">1143 1990 0,'0'0'16,"-21"0"-16,21 21 16,0 0-1,21 0 1,0-21-16,0 0 0,22 21 15,-1-21-15,21 0 0,1 22 0,21-22 16,-1 0-16,22 0 16,0 0-16,21 0 0,0 0 0,42 0 15,1 0-15,-1-22 0,21 22 16,-20 0-16,20 0 0,22-21 0,-22 21 16,1 0-16,-22 0 0,22-21 15,-22 21-15,0 0 0,-20 0 0,-1-21 16,0 21-16,-42 0 0,0-21 15,-1 21-15,-41 0 0,21 0 0,-43 0 16,0 0-16,1 0 0,-22 0 16,0 0-16,0 0 15,-21-21 17,0-1-17,-21 22-15,21-21 0</inkml:trace>
  <inkml:trace contextRef="#ctx0" brushRef="#br0" timeOffset="6585.01">7027 1926 0,'-106'0'16,"85"0"-1,0 0-15,0 0 0,0 0 16,0 0-16,-1 0 0,1 0 0,0 0 15,0 0-15,0 0 0,0 0 16,-1 0-16,1 0 0,0 0 0,0 0 16,0 0-16,42 0 47,0 0-47,21 0 15,1 0-15,20 0 0,1 0 0,-1 0 16,22 0-16,0 0 0,20 0 15,22 0-15,0 0 0,22 0 0,-1 0 16,21 0-16,0 0 0,22-21 16,21 21-16,-1 0 0,-20 0 0,20-21 15,-20 21-15,21 0 0,-22 0 16,1 0-16,-1-21 0,-21 21 0,1 0 16,-22 0-16,21-21 0,-42 21 15,21-22-15,-21 22 0,-21 0 16,-21 0-16,0-21 0,-22 21 0,1 0 15,-22 0-15,0 0 0,-21-21 16,1 21-16,-1 0 0,0 0 16,-42 0 77</inkml:trace>
  <inkml:trace contextRef="#ctx0" brushRef="#br0" timeOffset="6748.51">11642 1863 0,'0'0'0,"-22"0"16,1 0 46,0 0-46,0 0-1</inkml:trace>
  <inkml:trace contextRef="#ctx0" brushRef="#br0" timeOffset="17600.06">1439 3620 0,'0'0'0,"0"-22"16,0 1-16,0 0 15,-21 21-15,21-21 0,0 0 16,-21 21-16,21-21 16,0 42 15,0 21-31,-21-21 0,21 0 15,-21 22-15,21-22 0,-22 21 0,22 1 16,-21-1-16,21 0 16,-21 1-16,0-1 0,21 0 0,-21 1 15,21-1-15,-21 0 0,21 1 16,0-22-16,0 0 0,-22 0 0,22 0 16,22-42 15,-22 0-31,21 0 0,21 0 0,-21-22 15,0 22-15,22-21 0,-22 21 16,21-22-16,1 1 0,-22 0 16,21 20-16,0-20 0,1 21 15,-1 0-15,-21 0 0,22-1 16,-22 1-16,0 0 0,0 21 0,0 0 16,-21 21-1,0 0-15,0 1 0,0-1 16,0 0-16,0 0 0,0 21 15,0-20-15,0 20 0,0 0 0,0-21 16,0 22-16,0-22 0,0 21 16,0-21-16,0 1 0,21-1 15,1-21-15,-1 0 0,0 0 16,0 0-16,0 0 0,22-21 16,-22-1-16,21 1 0,-21 0 0,22 0 15,-22-21-15,21 20 16,-21-20-16,22-21 0,-22 20 15,-21 1-15,0 0 0,0-1 16,0 1-16,0 0 0,-21 20 0,-1-20 16,1 21-16,0 0 0,0 0 15,0 21-15,0 0 0,-1 0 16,1 0-16,0 0 0,0 0 0,0 0 16,0 21-16,21 0 15,-22-21-15,22 21 0,0 0 0,0 0 16,22-21-1,-1 0-15,0 0 0,0 0 16,21 0-16,1-21 0</inkml:trace>
  <inkml:trace contextRef="#ctx0" brushRef="#br0" timeOffset="18128.71">2857 3196 0,'0'0'0,"-63"-42"31,42 42-31,0 0 16,-1 0-16,1 21 0,21 21 0,0 1 15,-21-1-15,0 0 0,21 1 16,-21-1-16,21 22 0,0-22 16,0 21-16,-21-20 0,-1-1 15,1 0-15,21 1 0,-21-1 0,0 0 16,21 1-16,-21-1 0,21 0 15,0-20-15,-21-1 0,21 0 16,-22 0-16,22 0 0,0 0 0,0-42 31,0 0-31,0 0 16,0-21-16,0 20 0,0 1 16,0-21-16,22 21 0,-22-22 0,42 22 15,-21-21-15,21 21 16,1-22-16,-1 22 0,0 0 0,1 0 15,-1 0-15,0 21 0,-20 0 16,20 0-16,-21 0 0,21 0 0,-20 0 16,-1 21-16,0-21 0,-21 21 15,0 0-15,0 22 0,0-22 0,0 0 16,0 0-16,0 0 0,0 0 16,-21 22-16,0-22 0,-1 0 0,1 0 15,21 0-15,0 1 0,-21-1 16,21 0-16,-21 0 0,21 0 31,0-42-15,21 0-1,0 0-15,-21 0 0</inkml:trace>
  <inkml:trace contextRef="#ctx0" brushRef="#br0" timeOffset="18879.64">3471 3577 0,'0'0'0,"21"0"0,-21-21 0,0 42 47,0 0-31,-21 1-16,21-1 0,-21 0 0,0 0 16,21 0-16,-21 22 0,0-22 15,21 0-15,-22 21 0,22-21 0,-21 22 16,21-22-16,0 0 0,0 21 15,0-20-15,0-1 0,0 0 0,0 0 16,21 0 0,1-21-16,-1 0 0,21 0 0,-21-21 15,22 21-15,-1-21 0,0 0 16,1 0-16,-1-22 0,0 22 0,1 0 16,-1-21-16,0 20 0,-21 1 15,22-21-15,-22 21 0,0-22 16,0 22-16,0 0 0,-21 0 0,0 0 15,22 0-15,-22-1 16,0 44 15,-22-1-15,22 0-16,-21 0 0,21 0 16,0 0-16,0 22 0,-21-22 0,0 21 15,0 1-15,21-1 0,-21 21 16,-1-20-16,22 20 0,0 1 0,-21-1 15,21 22-15,-21-22 16,21 1-16,0-1 0,0 22 0,0-21 16,0 20-16,0 1 0,0-22 0,0 22 15,0 0-15,0-22 0,0 1 16,-21 20-16,21-41 0,-21 20 0,0 1 16,21-22-16,-22 0 0,1 1 15,0-22-15,21 21 0,-21-21 0,0 1 16,0-1-16,-1-21 0,1 0 0,0 0 15,0 0-15,0 0 16,0 0-16,-1-21 0,1-22 0,0 22 16,0-21-16,21-1 0,0 1 15,-21-21-15,21-1 0,0 1 16,0-22-16,0 0 0,0 1 16,0-1-16,0 0 0,0 1 0,21-1 15,0 21-15,0-20 0,0-1 0,22 22 16,-22-1-16,21 1 0,-21-1 15,22 1-15,-1 20 0,-21 1 0,22 21 16,-22-22-16,21 43 0,-21-21 16,0 0-16</inkml:trace>
  <inkml:trace contextRef="#ctx0" brushRef="#br0" timeOffset="19336.59">1397 4530 0,'0'0'0,"-42"0"0,20 0 16,1 0-16,0 0 0,42 0 31,22 0-31,-22 0 0,42 0 16,1-21-16,-1 21 0,22-22 0,0 22 16,20-21-16,22 0 0,0 21 15,0-21-15,22 21 0,-1-21 0,-21 0 16,21 21-16,-21-22 0,0 1 15,0 21-15,0 0 0,-21-21 16,0 21-16,-22 0 0,1 0 0,0 0 16,-22 0-16,-21 0 0,1 0 0,-1 0 15,-21 0-15,0 0 16,1 0-16,-22-21 31,21 21-31,-21-21 16,0 0-16,21 21 0,-21-22 15,0 1-15,21 0 0</inkml:trace>
  <inkml:trace contextRef="#ctx0" brushRef="#br0" timeOffset="19644.18">5038 3810 0,'0'-21'0,"0"42"0,-22-21 0,22 21 0,-21-21 15,21 21 1,-21-21-16,42 0 62,0 0-62,1 0 16,-1 0-16</inkml:trace>
  <inkml:trace contextRef="#ctx0" brushRef="#br0" timeOffset="19840.16">5376 3852 0,'0'22'31,"21"-22"0,1 0-15,-1 0-16,0 0 15,0 0-15,0-22 0,0 1 16</inkml:trace>
  <inkml:trace contextRef="#ctx0" brushRef="#br0" timeOffset="20024.13">6117 3810 0,'0'21'15,"21"-21"32,0-21-31,1 0-16</inkml:trace>
  <inkml:trace contextRef="#ctx0" brushRef="#br0" timeOffset="20448.41">7408 3641 0,'-21'-21'0,"0"21"0,0-22 15,0 1-15,-1 0 16,1 21-16,0-21 0,0 0 0,21-22 15,-21 22-15,0 0 0,-1-21 16,22-1-16,0 1 0,0 21 16,0-21-16,22-1 0,-1 22 15,0-21-15,21 21 0,1-22 0,-22 22 16,42 0-16,-20 0 0,20 21 0,1-21 16,-1 21-16,1 0 0,-1 0 15,-21 0-15,22 21 0,-22 0 0,-21 0 16,1 0-16,-1 22 0,-21-22 15,0 42-15,0-20 0,-21-1 0,-1 21 16,-20-20-16,21-1 0,-21 22 16,-1-22-16,1 0 0,0 1 0,-1-22 15,22 21-15,-21 0 0,21-20 16,-22-1-16,22 21 0,0-21 0,21 0 16,-21 1-16,21-1 0,-21-21 0,21 21 15,-22 0-15,22 0 16,0 0-16,0 1 15</inkml:trace>
  <inkml:trace contextRef="#ctx0" brushRef="#br0" timeOffset="20755.75">7345 4445 0,'0'0'0,"0"21"16,-21-21-16,21 21 0,-22 1 0,22-1 15,22-21 1,-1 0 0,0 0-16,0 0 0,0 0 0,0 0 15,1 0-15,-1-21 0,0 21 0,-21-22 16,21 1-16,-21 0 16,0 0-16,-21 21 31,0 0-31,0 0 15,-1 0-15,1 0 16,21 21-16,-21-21 0</inkml:trace>
  <inkml:trace contextRef="#ctx0" brushRef="#br0" timeOffset="23831.69">2688 6562 0,'21'0'16,"0"0"-1,1-21-15,-1 21 16,-21-22-16,21-20 0,0 21 16,0 0-16,-21 0 0,0-1 0,0-20 15,0 21-15,0 0 0,0 0 16,0-1-16,-21 1 0,0 0 0,0 0 15,-22 21-15,22 0 0,-21 0 16,-22 0-16,22 0 0,0 0 0,-22 21 16,1 21-16,20-20 0,1 20 15,-21 0-15,20 22 0,22-22 16,-21 22-16,21-22 0,-1 0 16,1 22-16,21-22 0,-21 0 0,21 22 15,0-22-15,21 1 16,0-43-16,1 0 0,-1 0 15,21 0-15,0 0 0,1 0 16,20 0-16,1-43 0,-1 22 0,1-21 16,-1-1-16,22 1 0,-22 0 15,1-22-15,-1 1 0,1-1 0,-22-20 16,1 20-16,-1 1 0,-21-1 16,21 1-16,-20-1 0,-1 1 0,0-22 15,-21 43-15,0-22 16,0 1-16,0-1 0,0 43 15,0 0-15,-21 21 16,0 0-16,-22 21 0,22 0 0,0 0 16,-21 43-16,20-22 0,1 22 15,-21-22-15,21 21 0,0 1 0,-1-1 16,1 1-16,21-1 0,0 1 16,0-1-16,0 1 0,0-1 0,21-20 15,1 20-15,-1-42 0,0 22 16,0-22-16,21 0 0,-20 0 0,20 0 15,0-21-15,-21 0 16,22 0-16,-1 0 0,0-21 0,1 0 16,-1 0-16,0 0 0,1 0 15,-1-22-15,-21 22 0,0-21 0,1 21 16,-1-22-16,0 22 0,-21 0 16,21 0-16,-21 0 0,0 42 31,0 0-31,0 0 0,0 21 15,0-20-15,0 20 0,0-21 0,21 0 16,0 22-16,-21-22 0,22 0 16,-1 0-16,0 0 0,0-21 15,0 21-15,22-21 0,-22 0 16,0 0-16,21 0 0,-21 0 0,22 0 16,-22 0-16,21-21 0,-21 0 15,1 0-15,-1 0 0,21 0 0,-21-22 16,0 1-16,1 21 0,-1-22 0,0 1 15,0 21-15</inkml:trace>
  <inkml:trace contextRef="#ctx0" brushRef="#br0" timeOffset="24000.37">4445 6350 0,'0'0'0,"85"64"16,-64-43-16,-21 0 0,0 0 16,21 0-16,0 0 0,-21 1 0,21-1 15,0 0-15,-21 0 0,22 0 16,-1-21-16,-21 21 0,21-21 15,0 0-15,0 22 0,0-22 0,1 0 16,20 0-16,-21 0 0,21-22 16,1 22-16,-22-21 0,21 0 0,1 0 15,-1 0-15</inkml:trace>
  <inkml:trace contextRef="#ctx0" brushRef="#br0" timeOffset="24184.31">5546 6414 0,'0'0'0,"21"21"0,0 0 0,0 0 16,0 0 0,0-21-16,1 0 15,-1 0-15,0 0 16,0 0-16,0 0 0,22 0 0,-1-21 16,0 21-16,1-21 0,-1 0 15,0 21-15,1-21 0,-1 21 0,0 0 16</inkml:trace>
  <inkml:trace contextRef="#ctx0" brushRef="#br0" timeOffset="24324.68">6413 6435 0,'22'0'16,"-44"0"-16,65 0 0,-43 21 0,21-21 15,0 21 1,0-21 0,0 0-1,1 0-15,-1 0 16,0-21-16,-21 0 0,21 0 0,0-1 15</inkml:trace>
  <inkml:trace contextRef="#ctx0" brushRef="#br0" timeOffset="24699.75">8551 6392 0,'-21'0'16,"0"0"15,42 0 16,0-21-47,0 21 0,1 0 16,-1 0-16,0 0 0,0 0 15</inkml:trace>
  <inkml:trace contextRef="#ctx0" brushRef="#br0" timeOffset="26308.42">9165 6604 0,'21'21'0,"0"-21"16,-21-21-1,22 0-15,-1 0 0,0-22 16,21 22-16,-21-21 0,22 0 16,-22 20-16,21-20 0,1 0 0,-1-1 15,21 1-15,-20-21 0,20 20 16,-20 1-16,-1-22 0,0 22 0,1-21 16,-22 20-16,0 22 0,-21-21 15,0 21-15,0-1 0,-21 22 16,-22 0-16,1 0 0,-21 0 0,-1 22 15,22-1-15,-22 0 0,22 21 16,0-21-16,20 1 0,1 20 0,21-21 16,0 21-16,0-20 0,0-1 15,21 21-15,1-21 0,20 22 16,-21-22-16,21 0 0,1 0 0,-1 21 16,22-20-16,-22-1 0,-21 21 0,21-21 15,1 0-15,-22 1 0,-21-1 0,0 0 16,0 0-16,-21-21 15,0 0-15,-22 0 16,22 0-16,-21-21 0,-1 0 0,22 0 16,-21-1-16,21 1 0,-22 0 15,22 0-15,0 21 0,0-21 0,0 0 16,0 21-16,-1 0 0,1 0 16,21 21-1,0 0-15,0 0 0,0 0 0,0 0 16,0 1-16,21-1 0,1 0 0,-1 0 15,21 0-15,-21 0 0,22 1 16,-1-22-16,0 0 0,1 0 0,20 0 16,-21 0-16,22 0 15,-1 0-15,1-22 0,-1 1 0,1 0 16,-1 0-16,1 0 0,-1-22 0,-20 22 16,20-21-16,-20 0 0,-1-1 15,-21 22-15,21-21 0,-20-1 0,-1 1 16,0 21-16,-21-21 0,0 20 15,0 1-15,-21 21 16,0 0-16,-22 0 0,22 21 16,0 1-16,-21-1 0,20 0 15,1 0-15,-21 21 0,21-20 0,0 20 16,21 21-16,0-41 16,0 20-16,0-21 0,0 21 0,21-20 15,0-1-15,0 0 0,21 0 16,-20 0-16,20-21 0,21 0 15,-20 0-15,20 0 0,1 0 0,-1 0 16,1-21-16,20 21 0,-20-21 16,-1-21-16,1 20 0,-22 1 0,1-21 15,-1 21-15,-21 0 0,21-22 0,-42 22 16,22 0-16,-22 0 16,-22 21-1,1 21-15,0-21 0,0 21 16,0 0-16,0 0 0,21 1 15,-22-1-15,1 0 0,0 0 16,21 0-16,0 0 0,-21 1 16,21-1-16,0 0 0,21-42 31,0 0-15,0 21-16,1-22 0,-1-20 0,0 21 15,0 0-15,0 0 0,0-22 16,1 22-16,-1 0 0,0 0 0,0 0 15,21 21-15,-42-22 0,22 22 0,-1 0 16,0 22 0,-21-1-16,21 0 15,-21 0-15,0 0 0,0 0 16,0 1-16,21-1 0,0 21 16,-21-21-16,22 0 0,-1 1 0,0-1 15,0 0-15,0 0 0,22 0 16,-22-21-16,21 0 0,0 0 0,1 0 15,-1 0-15,0 0 0,22 0 0,-1 0 16,-20-21-16,20 0 0,-20 0 16,-1 0-16,0-22 0,1 22 0,-22-21 15,0 21-15,0-22 0,-21 22 16,0-21-16,0 21 0,0-1 0,0-20 16,-21 21-16,0 0 0,-22 21 15,1 0-15,21 0 16,-21 0-16,-1 0 0,1 21 0,0 0 15,-1 0-15,1 0 0,0 1 0,20-1 16,1 0-16,0 0 0,0 0 16,21 22-16,0-22 0,0 0 0,0 0 15,21 21-15,0-20 0,0-1 16,1-21-16,-1 21 0,21-21 0,0 0 16,1 0-16,-1 0 0,0 0 15,-20-21-15,20 0 0,0 21 0,1-43 16,-22 22-16,21 0 0,-21-21 0,0-1 15,1 22-15,-1-21 16,0-22-16,0 22 0,0-22 0,0 1 16,1-1-16,-1 1 0,0-1 0,-21 1 15,21 21-15,-21-1 0,0 1 16,0 21-16,0 0 0,0-1 0,-21 22 16,0 0-1,21 22-15,-21-1 0,-1 21 0,1 22 16,21-22-16,0 21 0,-21 1 0,21-1 15,-21 1-15,21-1 0,-21-20 16,21 20-16,0 1 0,0-22 0,0 22 16,0-22-16,0 0 0,0 1 15,0-1-15,0-21 0,0 21 16,0-20-16,0-1 0,21-21 16,0 0-16,0 0 0,22-21 15,-22-1-15,0 1 0,21 0 0,1-21 16</inkml:trace>
  <inkml:trace contextRef="#ctx0" brushRef="#br0" timeOffset="26536.66">13504 5482 0,'0'-21'16,"0"42"-16,-21-21 16,0 21-16,0 22 0,-22-1 15,22 0-15,-21 22 16,21-1-16,-22 22 0,1-21 0,21-1 15,-21 1-15,20-22 0,1 21 0,-21 1 16,21-22-16,0 1 0,21-1 16,0 0-16,0-21 0,0 1 0,0-1 15,0 0-15,21-21 16,0 0-16,21-21 0,-21 0 0,22-1 16,-1 1-16,22 0 0</inkml:trace>
  <inkml:trace contextRef="#ctx0" brushRef="#br0" timeOffset="27672.9">13822 5757 0,'0'0'0,"-21"0"15,-1 0-15,-20 22 0,0-1 0,21 0 16,-43 0-16,22 0 0,-1 0 16,-20 1-16,-1-1 0,22 0 0,-21 0 15,20 0-15,1 0 0,0 1 16,20-1-16,1 0 0,-21 0 0,42 0 15,0 0-15,0 1 0,0-1 16,0 0-16,21 0 16,0 0-16,0-21 0,22 21 0,-1 1 15,0-22-15,1 21 0,-22-21 16,21 0-16,1 21 0,-1-21 16,0 0-16,-21 0 0,22 0 0,-1 0 15,-21 0-15,22-21 0,-22 21 16,21-21-16,-21-1 0,22 1 0,-22 0 15,0 0-15,21-21 0,-21 20 16,1 1-16,-22-21 0,0 21 0,21 21 16,-21-21-16,-21 21 15,-1 21 1,22 0-16,-21 0 0,0-21 0,0 21 16,0 0-16,0 1 0,21-1 0,0 0 15,-22 0-15,22 0 0,0 0 16,0 1-16,0-1 15,22-21-15,-1 0 16,0 0-16,0 0 0,21 0 0,-20 0 16,20 0-16,21 0 0,-20 0 0,-1-21 15,0 21-15,1-22 0,-22 1 16,21 0-16,-21 0 0,22 0 0,-22 0 16,0-1-16,-21 1 0,0 0 15,21 0-15,-42 21 16,0 0-16,21 21 15,0 0-15,-21 0 0,0 1 16,21-1-16,0 0 0,0 0 16,21-21-1,0 0-15,0 0 16,21 0-16,-20 0 0,20 0 0,-21 0 16,21 0-16,-20-21 0,20 0 15,-21 0-15,21 21 0,-20-22 0,-1 1 16,21 0-16,-21 0 0,-21 0 0,21 0 15,-21-1 1,-21 44 0,21-1-1,-21 0-15,0 0 0,0 0 0,0 0 16,-22 1-16,22 20 0,0 0 0,-21 1 16,20-1-16,1 21 0,0 1 15,21-1-15,0 22 0,-21-21 0,21-1 16,-21 1-16,21-1 0,0 1 0,0-1 15,0 1-15,-21-1 0,21 1 16,0-1-16,-22-21 0,22 1 0,0-1 16,-21 0-16,21 1 0,-21-22 15,0 0-15,0-21 0,0 0 0,-1 0 16,1 0-16,0 0 0,0-21 0,0 0 16,0-22-16,-1 1 0,22 0 15,0-1-15,0-20 0,0 21 16,22-22-16,20 1 0,21-1 0,-20 1 15,20-22-15,1 0 0,20-21 16,-20 22-16,21-1 0,-22 0 0,22 1 16,-1 20-16,-20 1 0,-1-1 0,1 22 15,-22 0-15,1-1 0,-22 22 16,-21 0-16,0 0 0,-21 21 16,-22 0-16,22 0 15,-21 21-15,21-21 0,-22 21 0,22 0 16,0 0-16,0 1 0,21-1 0,0 0 15,0 0 1,21 0-16,0 0 0,0 1 0,0-1 16,1 0-16,-22 0 0,21 0 15,-21 0-15,0 1 0,0-1 16,-21-21-16,-1 0 0,-20 0 0,21 0 16,-21 0-16,-1 0 0,22 0 15,-21-21-15</inkml:trace>
  <inkml:trace contextRef="#ctx0" brushRef="#br0" timeOffset="28103.65">16764 4763 0,'0'0'0,"21"-22"15,21-41 1,-84 63-1,21 21-15,-21 21 0,-1-20 16,-20 41-16,-1 1 0,1-1 0,-1 22 16,1-22-16,-1 22 0,1 0 0,-1-22 15,22 22-15,-22-22 0,22 22 16,0-22-16,21 1 0,-22-1 0,43 1 16,0-1-16,0-20 0,0-1 15,0 0-15,0-20 0,21-1 0,22 0 16,-22 0-16,21 0 0,1-21 15,20 0-15,1 0 0,-22-21 0,21 0 16,1 0-16,-1 0 0,-20-22 16</inkml:trace>
  <inkml:trace contextRef="#ctx0" brushRef="#br0" timeOffset="28292.54">16976 5207 0,'0'0'0,"0"-42"0,0-43 31,0 64-31,-22 42 16,1 0 0,0 0-16,21 1 0,0-1 15,0 0-15,0 0 0,0 0 16,0 0-16,21-21 16,22 0-1</inkml:trace>
  <inkml:trace contextRef="#ctx0" brushRef="#br0" timeOffset="28444.45">17230 5059 0,'0'-21'16,"-22"21"-1,1 21 1,0-21-16,0 21 0,21 0 0,-21 0 16,21 1-16,-21-1 0,21 0 15,0 0-15,0 0 0,0 0 16,0 1-16,0-1 0</inkml:trace>
  <inkml:trace contextRef="#ctx0" brushRef="#br0" timeOffset="29360.97">17949 5503 0,'0'0'0,"21"-21"0,-21-63 31,-21 62-31,0 1 0,0 21 16,0 0-16,-22 0 0,22 0 0,-21 0 16,0 0-16,-1 21 0,1 1 15,-22-1-15,22 0 0,0 21 0,-22 1 16,22-1-16,0-21 0,20 21 15,1 1-15,0-1 0,0 0 0,21-20 16,0 20-16,0-21 0,0 0 16,21-21-16,0 21 0,0-21 15,22 0-15,-22 0 0,21 0 0,1 0 16,-1 0-16,0-21 0,1 0 16,-1 0-16,0 0 0,1-22 0,-22 22 15,21-21-15,-21 0 0,22-1 16,-22 1-16,21-43 0,-21 64 15,0 0-15,-21 0 0,22 0 16,-22 42 0,-22 0-16,1 0 15,0 0-15,0 22 0,0-1 16,0-21-16,21 21 0,0 1 0,0-1 16,0-21-16,0 22 0,0-22 15,0 21-15,0-21 0,21 0 0,0 1 16,0-1-16,21 0 0,-20-21 15,20 0-15,21 21 0,1-21 0,-22 0 16,22 0-16,-1 0 0,1-21 0,-1 0 16</inkml:trace>
  <inkml:trace contextRef="#ctx0" brushRef="#br0" timeOffset="30588.27">18859 5525 0,'0'0'0,"0"-22"15,0 1-15,0 0 0,-127-42 31,85 63-31,-21 0 0,20 0 16,-20 21-16,20 0 0,-20 0 0,-1 0 16,22 22-16,0-22 0,-1 21 0,1 0 15,0 1-15,21-1 0,-1-21 16,22 22-16,0-1 0,0-21 16,0 21-16,0-20 0,22-1 0,20 0 15,-21 0-15,21-21 0,1 0 0,-1 21 16,22-21-16,-22 0 0,21 0 0,1-21 15,-22 0-15,22 0 16,-1 0-16,-20-22 0,20 1 0,-21-22 16,1 22-16,-1-21 0,0-1 15,1-21-15,-22 22 0,21-1 0,-21-20 16,1-1-16,-1 22 0,0-1 16,0-21-16,-21 43 0,0-21 0,0 20 15,0 22-15,0 0 0,0 0 16,-21 21-16,0 21 0,-22 21 15,22 1-15,0 20 0,0-21 16,-21 22-16,20-1 0,1 1 0,0-1 16,-21 1-16,21-1 0,21 1 0,-22-1 15,22 1-15,0-1 16,0-20-16,0 20 0,0-20 0,0-1 16,0-21-16,22 21 0,-1-20 15,0-1-15,21 0 0,-21 0 0,22-21 16,-22 0-16,21 0 0,-21 0 15,22 0-15,-22 0 0,0-21 0,21 21 16,-20-21-16,-1 0 0,0-22 0,0 22 16,0 0-16,0-21 0,1 20 15,-22 1-15,0 0 0,-22 21 32,1 21-32,0 0 0,0 1 0,0-1 15,21 0-15,-21 0 0,-1 0 16,22 0-16,-21 1 0,21-1 15,0 0-15,0 0 0,21-42 47,1 21-47,-1-21 16,0 0-16,0-1 0,0 1 16,0-21-16,1 21 0,20 0 0,-21-1 15,0 1-15,0 21 0,-21-21 16,22 21-16,-1 0 15,-21 21-15,0 0 16,0 1-16,0-1 16,0 0-16,0 0 0,0 0 0,0 0 15,0 1-15,21-1 16,0 0-16,0-21 0,0 0 0,1 0 16,-1 21-16,21-21 0,-21 0 15,0 0-15,22 0 0,-22-21 0,21 0 16,-21 0-16,22-1 0,-22 1 15,21 0-15,-21 0 0,1-21 0,20 20 16,-21 1-16,0 0 0,-21 0 16,21 21-16,-21 21 31,0 0-31,0 0 0,-21 1 16,21-1-16,0 0 0,0 0 0,-21 0 15,21 0-15,0 1 0,0-1 16,0 0-16,0 0 0,21-21 31,0 0-31,1 0 0,-1 0 0,0 0 16,21 0-16,-21 0 0,1-21 15,-1 0-15,21 0 0,-21-1 0,0 1 16,1 0-16,-1 0 0,0 0 0,21 0 16,-42-1-16,21 22 0,-21 22 31,0-1-16,-21 0-15,21 0 16,0 0-16,0 0 16,21-21-1,22 22-15,-22-22 0,0 0 0,21 0 16,-20 0-16,20 0 0,-21 0 16,0 0-16,0 0 0,1 0 0,-1 0 15,0 0-15,-21-22 0,0 1 16,0 0-16,0 0 0,0 0 15,0 0-15,0-1 16</inkml:trace>
  <inkml:trace contextRef="#ctx0" brushRef="#br0" timeOffset="30740.18">20447 5440 0,'0'0'0,"-21"0"0,0-21 0,-1 21 0,1 0 15,0 0-15,21-21 0,-21 21 0,21-22 31,21 1-15,0 21 0,0-21-16,1 21 0</inkml:trace>
  <inkml:trace contextRef="#ctx0" brushRef="#br0" timeOffset="30984.04">21167 4847 0,'0'0'0,"-22"0"15,1 0 1,21 21-16,-21 1 16,21-1-16,0 0 15,0 0-15,0 0 0,0 0 0,-21-21 16,21 22-16,0-1 0,0 0 15,21-21 17,0 0-32</inkml:trace>
  <inkml:trace contextRef="#ctx0" brushRef="#br0" timeOffset="31147.94">21294 4911 0,'0'0'0,"0"21"31,0 0-31,-22 0 16,22 0-16,-21 1 0,21-1 16,0 0-16,0 0 15</inkml:trace>
  <inkml:trace contextRef="#ctx0" brushRef="#br0" timeOffset="31508.74">21526 4509 0,'0'0'16,"64"0"-1,-43 0-15,21 42 16,-20-21-16,-1 21 0,21 1 0,-21-1 16,0 22-16,1-1 0,-1 22 15,-21-22-15,0 22 0,0-22 0,-21 22 16,-22-21-16,22 20 0,-21 1 16,-1-22-16,-20 22 0,21-21 15,-1-1-15,1 1 0,0-1 16,-1 1-16,1 20 0,0-41 15,20-22-15,22 0 0,-21 0 0,21 0 16,-21 0-16,21-42 31,21 0-31,0 0 0</inkml:trace>
  <inkml:trace contextRef="#ctx0" brushRef="#br0" timeOffset="31704.84">22394 5376 0,'0'0'0,"-21"-42"15,0 42-15,21 21 47,0 0-31,21 1-16,-21-1 15</inkml:trace>
  <inkml:trace contextRef="#ctx0" brushRef="#br0" timeOffset="31860.75">22373 5800 0,'0'0'0,"-106"190"31,85-169-31,0 22 0,-21-22 15,20 0-15,-20 0 0,-43 43 16,43-64-16,-21 21 0,-86 0 16</inkml:trace>
  <inkml:trace contextRef="#ctx0" brushRef="#br0" timeOffset="33826.67">9440 7853 0,'0'0'0,"-63"0"32,63-21-17,21 0 1,0 21-16,21-22 0,-20-20 15,20 21-15,0 0 0,1-22 0,-1 1 16,21 0-16,1-1 0,-22 1 0,22-21 16,-1-1-16,-20 22 15,-1-22-15,-21 22 0,0 0 0,-21-1 16,0 22-16,0 0 0,-21 0 0,-21 21 16,-1 0-16,1 0 0,-21 0 0,20 21 15,-20 0-15,20 0 0,1 22 0,21-22 16,-21 21-16,42-21 0,0 22 15,0-1-15,0 0 0,21-21 0,0 22 16,21-1-16,1-21 0,-22 22 16,21-1-16,0-21 0,-20 0 15,20 22-15,-21-22 0,0 0 0,0 0 16,-21 0-16,0 0 0,0 1 16,-21-22-1,0 0-15,0 0 0,-21 0 0,20 0 16,1 0-16,-21 0 0,21-22 0,0 1 15,-22 0-15,22 0 0,0-21 16,0 20-16,0 1 0,-1 0 0,22 0 16,0 0-16,0 42 15,0 0 1,22 0-16,-1 0 0,0 1 16,0-1-16,0 0 0,0 0 0,22 0 15,-22 0-15,21 1 0,-21-1 16,22 0-16,-1-21 0,0 0 0,1 21 15,20-21-15,-20 0 0,20 0 0,-21 0 16,22 0-16,-1-21 0,-20 0 16,-1 21-16,0-21 0,1-1 0,-1 1 15,-21 0-15,0 0 0,1-21 0,-1 20 16,0-20-16,0 0 0,-21 21 16,0-22-16,0 22 0,0 0 0,0 0 15,0 42 1,0 0-16,-21 0 15,21 0-15,0 1 0,-21 20 0,21-21 16,-21 21-16,21-20 0,0-1 0,0 21 16,0-21-16,0 0 0,0 1 15,0-1-15,0 0 0,21-21 16,0 0-16,0 0 0,21 0 0,-20 0 16,20 0-16,-21 0 0,21-21 15,1 0-15,-1 21 0,0-22 0,1 1 16,-1 0-16,0 0 0,1 0 0,-1 0 15,-21-1-15,22 1 16,-1 0-16,-21 21 0,0-21 0,0 21 16,1 0-16,-1 0 0,-21 21 15,0 0-15,0 0 16,0 1-16,0-1 0,0 0 16,0 0-16,0 0 0,21 0 15,0-21-15,0 0 0,0 0 16,1 0-16,-1 0 0,0 0 0,0 0 15,21 0-15,-20 0 0,-1 0 0,21-21 16,-21 21-16,22-21 0,-22 21 16,0-21-16,0 0 0,0 21 0,0-21 15,1 21-15,-1 0 0,0 0 16,0 0-16,0 0 16,-21 21-1,0 0-15,21-21 0,-21 21 16,0 0-16,22 0 15,-1-21-15,0 22 0,0-22 0,0 0 16,0 21-16,22-21 0,-22 0 0,21 0 16,1 0-16,-1 0 0,21 0 15,-20 0-15,-1 0 0,0 0 0,1-21 16,-22-1-16,21 22 0,-21-21 16,1 0-16,-1 0 0,0 0 0,0 0 15,-21-1-15,0-20 0,0 21 16,0-21-16,0 20 0,0-20 0,0 21 15,-21 0-15,0 21 0,0 0 16,-1 0-16,-41 0 0,21 21 16,20 0-16,-20 0 0,0 22 15,21-22-15,-1 0 0,-20 21 16,21-21-16,21 22 0,0-22 0,0 0 16,0 0-16,0 0 0,0 1 0,21-1 15,0 0-15,0-21 0,1 0 0,20 0 16,0 0-16,-21 0 0,22 0 0,-1-21 15,0 21-15,1-21 16,-1-1-16,0 1 0,1 0 0,-1 0 0,0-21 16,1-1-16,-1 1 0,-21 0 15,22-22-15,-1 1 0,0-22 16,1 21-16,-1 1 0,0-22 0,-21 22 16,1-1-16,-1 1 0,0 20 15,-21 1-15,0 21 0,0 42 16,-21 0-1,-22 22-15,22-1 0,0 0 0,-21 22 16,21-1-16,-1 1 0,1 20 16,0-20-16,21-22 0,0 22 15,0-22-15,0 22 0,0-1 16,21-21-16,0-20 0,1-1 0,20 0 16,-21 0-16,0 0 0,22-21 15,-1 0-15,-21 0 0,21 0 0,1 0 16,-1-21-16,22 0 0,-22 0 0,0 0 15</inkml:trace>
  <inkml:trace contextRef="#ctx0" brushRef="#br0" timeOffset="34404.51">14266 6964 0,'21'-42'16,"-42"84"-16,42-148 0,-21 64 0,0 21 0,0-1 16,-21 1-16,0 21 0,0 0 15,0 21-15,0 22 0,-22-22 16,22 21-16,0 22 0,0-1 0,0 1 15,-1-1-15,1 1 0,0 20 16,0-20-16,21-1 0,0 1 0,-21-22 16,21 1-16,-21 20 0,21-42 0,0 22 15,0-22-15,0 0 0,0 0 16,0 0-16,21-21 0,0 0 16,0 0-16,21 0 0,-20 0 15,-1 0-15,21-21 0,-21 0 0,22 0 16,-22 0-16,21-1 0,-21-20 0,0 0 15,1 21-15,-1-22 16,0 1-16,0 21 0,-21-22 0,21 22 16,-21 0-16,0 42 15,0 0-15,-21 1 16,0-1-16,21 21 0,0-21 0,-21 22 16,21-22-16,0 0 0,0 0 15,0 0-15,0 0 0,0 1 0,0-1 16,21-21-16,0 21 0,0-21 0,0 0 15,22 0-15,-22 0 0,21 0 16,1 0-16,-1 0 0,0 0 0,-21 0 16,22-21-16,-22 0 0,21 21 0,-21-22 15,22 1-15,-22 0 16,0 0-16,0-21 0,22 42 0,-22-22 16,0 1-16,-21 42 15,0 1-15,0-1 16,0 0-16,0 0 0,0 0 0,0 0 15,0 22-15,0-22 0,0 0 16,0 0-16,21 0 0,0-21 16,22 0-16,-22 0 0,21 0 0,0 0 15,1 0-15,-1 0 0,0 0 16,1-21-16,-1 0 0,22 0 0,-22 0 16</inkml:trace>
  <inkml:trace contextRef="#ctx0" brushRef="#br0" timeOffset="34867.86">16891 6562 0,'0'0'0,"-64"-85"31,43 106-31,-21 22 16,-22-1-16,22 21 0,-21 1 0,-1-1 16,1 1-16,-1 21 0,1-22 15,20 43-15,-20-21 0,20-1 0,1 1 16,0 0-16,-1-22 16,22 22-16,0-22 0,0 1 0,21-1 0,0-20 15,0-1-15,0 21 0,0-41 16,42 20-16,-21-21 0,22 0 0,-1 0 15,22-21-15,-1 0 0,1 0 16,317-105 0,-318 83-16,1-20 0</inkml:trace>
  <inkml:trace contextRef="#ctx0" brushRef="#br0" timeOffset="35077.18">17208 6900 0,'0'0'0,"0"-21"15,-63 21 1,42 0-16,0 21 0,-1 1 16,1-1-16,21 0 15,0 0-15,-21-21 0,0 21 0,21 0 16,0 1-16,0-1 0,0 0 16,21-21-1,0 0-15,0 0 0,22 0 16,-22-21-16,21 0 0,1 21 15</inkml:trace>
  <inkml:trace contextRef="#ctx0" brushRef="#br0" timeOffset="35218.14">17505 6858 0,'0'0'0,"-64"42"32,43-20-32,0-22 0,0 21 15,21 0-15,0 0 0,0 0 16,0 0-16,0 1 15,0-1-15,0 0 0,0 21 16</inkml:trace>
  <inkml:trace contextRef="#ctx0" brushRef="#br0" timeOffset="37319.58">17843 7366 0,'-21'0'15,"0"21"-15,21 0 0,-21 1 16,0-1-16,0 21 0,21-21 0,0 0 16,-22 22-16,22-22 0,-21 0 15,21 21-15,-21-20 0,21-1 0,0 0 16,0 0-16,0 0 0,0 0 16,0-42 15,0 0-16,0 0-15,21 0 0,0 0 16,1-22-16,-1 22 0,0-21 0,0-1 16,0-20-16,0 21 0,1-1 15,20 1-15,-21 21 0,0 0 0,0-1 16,1 22-16,-1 22 16,-21-1-16,0 21 0,0-21 15,0 22-15,21-22 0,-21 21 16,21-21-16,-21 22 0,0-22 0,0 0 15,21 0-15,0 21 0,1-20 16,-22-1-16,21-21 0,0 21 0,0 0 16,0-21-16,0 0 15,1 0-15,-1 0 0,0 0 0,0 0 16,0-21-16,22 21 0,-22-21 16,0 0-16,21-1 0,-21 1 0,22-21 15,-22 21-15,21-22 0,-21 1 0,22 21 16,-22-21-16,21 20 0,-21 1 15,1 0-15,-1 21 0,-21 21 32,0 0-32,0 1 0,0-1 0,0 21 15,0-21-15,0 0 0,0 22 16,0-22-16,0 0 0,0 0 16,0 0-16,0 1 0,21-1 0,0 0 15,0 0-15,0-21 0,1 21 16,-1-21-16,21 0 0,-21 0 0,0 0 15,22 0-15,-22 0 0,21 0 0,1 0 16,-22 0-16,21-21 0,0 0 16,-20 0-16,20 0 0,-21-1 0,21-41 15,-20 42-15,-22-22 16,0 1-16,0 0 0,0 21 0,0-22 16,-22 22-16,1 0 0,0 0 0,0 21 15,-21 0-15,20 0 16,-20 21-16,0 0 0,-1 0 0,22 0 15,-21 22-15,0-22 0,20 21 16,-20 1-16,21-22 0,0 21 0,21-21 16,0 22-16,0-1 0,0-21 15,0 0-15,42 0 0,-21-21 16,0 22-16,1-22 0,-1 0 0,0 0 16,21 0-16,-21 0 0,1 0 15,20 0-15,-21-22 0,0 1 0,22 21 16,-22-21-16,0 0 0,21-21 0,-21 20 15,1 1-15,-1-21 16,0 0-16,21 20 0,-42 1 0,21-21 16,-21 21-16,0 42 31,-21 0-31,0 0 0,21 0 0,-21 1 16,0-1-16,0 0 0,21 0 15,0 0-15,0 0 0,0 1 0,0-1 16,0 0-16,0 0 0,0 0 15,21-21-15,0 0 0,0 0 16,0 0-16,0 0 0,22 0 0,-1 0 16,-21 0-16,22 0 15,-22 0-15,21-21 0,-21 0 0,0 21 16,1-42-16,-1 20 0,0 1 0,0-21 16,-21 0-16,21 20 0,-21-20 15,0 21-15,21 0 0,-21 0 0,-21 42 31,21 0-31,-21 0 16,21 0-16,0 0 0,-21 1 16,21-1-16,-21 0 0,21 0 0,0 0 15,0 0-15,0 1 0,0-1 16,21-21 0,0 0-1,0 0-15,0 0 0,1 0 0,-1 0 16,0-21-16,0-1 0,21 22 15,-20-21-15,-1 0 0,0 0 0,0 0 16,0 21-16,0-21 0,1-1 16,-1 22-16,0 0 0,0 0 0,0 0 15,-21 22 1,0-1-16,0 0 16,0 0-16,0 0 0,0 0 15,0 1-15,0-1 0,0 0 16,0 0-16,21 0 15,1-21-15,-1 0 0,21 0 16,-21 0-16,0 0 16,1 0-16,20 0 0,0 0 0,-21 0 15,22 0-15,-1 0 0,-21-21 16,22 0-16,-22 0 0,21 0 0,-21-1 16,0 1-16,1 0 0,-1-21 0,-21 21 15,21-22-15,-21 22 0,0 0 16,0 0-16,-21 0 0,0 21 0,-22 0 15,22 0-15,-21 0 0,-1 0 16,22 21-16,-21 0 0,0 0 0,20 0 16,-20 22-16,21-22 15,0 0-15,21 0 0,0 0 0,0 0 0,0 1 16,0-1-16,0 0 16,0 0-16,21-21 0,0 0 15,0 0-15,0 0 0,22 0 0,-22 0 16,0 0-16,0 0 0,0 0 15,22-21-15,-22 21 0,0-21 0,0 0 16,0-1-16,1 22 0,-1-21 0,0 0 16,0 21-16,-21-21 15,-21 21 1,0 21-16,0-21 16,-1 21-16,22 0 0,-21-21 0,21 22 15,0-1-15,0 0 16,0 0-16,21-21 15,1 21-15,20-21 0,-21 0 16,21 0-16,-20 0 0,20 0 16,-21 0-16,21 0 0,-20 0 0,20 0 15,-21-21-15,43 0 16,-43 0-16,21 0 0,-21-1 0,0 1 16,1-21-16,-1 21 0,-21 0 15,0-1-15,0 1 0,0 0 0,0 0 16,0 0-16,-21 21 0,-1 0 15,1 0-15,-21 0 0,21 21 0,-22 0 16,22 0-16,0 0 0,-21 1 16,21 20-16,-1-21 0,1 0 0,21 22 15,0-22-15,0 21 0,0-21 16,-21 22-16,21-1 0,0 0 0,0 1 16,0 84-16,0-85 15,0 21-15,0 1 0,0-1 0,0 1 16,0-22-16,-21 22 0,0-22 0,0 22 15,-1-22-15,-20 0 0,21 1 16,-21-22-16,-1 21 0,22-21 16,-21 0-16,21 1 0,-22-22 0,22 0 15,-21 0-15,21 0 0,-22-22 16,22 1-16,0 0 0,0 0 0,21 0 16,0 0-16,0-22 0,0 22 0,0-21 15,21 21-15,21-22 0,1 1 16,20-22-16,-21 22 0,22-21 0</inkml:trace>
  <inkml:trace contextRef="#ctx0" brushRef="#br0" timeOffset="37620.58">21336 7726 0,'0'-21'0,"0"0"0,21-1 15,0 1-15,0 0 16,1 0-16,-22 0 0,21 21 15,0-21-15,0-1 0,0 1 16,-42 21 15,0 21-15,21 1-16,-21-22 0,0 21 0,21 0 16,0 0-16,0 0 0,0 0 15,0 1-15,0-1 16,0 0-1,21-21-15,0 0 0,0 0 0,0 0 16,22 0-16,-22 0 16,0 0-16,0 0 0,0-21 15</inkml:trace>
  <inkml:trace contextRef="#ctx0" brushRef="#br0" timeOffset="37919.33">21950 7493 0,'0'-21'0,"0"42"0,0-63 15,0 21 17,21 21-32,0 0 15,0 0-15,0 0 16,1 0-16,-1 0 0,0 21 0,-21 0 16,0 0-16,0 0 0,0 0 15,0 1-15,0-1 0,0 0 16,0 0-16,-21 0 0,0 0 15,-1 1-15,1-22 32,21-22-17,0 1-15,0 0 16,0 0-16,21-21 16,-21 20-16,22 1 0,-1-21 0</inkml:trace>
  <inkml:trace contextRef="#ctx0" brushRef="#br0" timeOffset="38120.69">22352 7070 0,'0'0'0,"0"21"47,0 0-31,21-21 46</inkml:trace>
  <inkml:trace contextRef="#ctx0" brushRef="#br0" timeOffset="38295.96">22479 7049 0,'0'21'62,"0"0"-30</inkml:trace>
  <inkml:trace contextRef="#ctx0" brushRef="#br0" timeOffset="38651.74">22564 6710 0,'0'0'0,"0"-21"0,84-22 16,-63 43-1,22 22-15,-22-1 16,0 0-16,0 0 0,0 0 0,22 22 16,-22-1-16,0-21 0,0 21 15,0 1-15,1-1 0,-22 22 0,0-22 16,0 21-16,0 1 0,-22-1 16,-20 1-16,21-1 0,-21 1 0,-1-1 15,1-20-15,-22-1 0,22 22 16,0-22-16,-1-21 0,1 21 0,0-20 15,21 20-15,-22-21 0,22 0 16,0 0-16,0-21 0,21 22 16,-21-22-16,42-22 31,21 1-31,-21 0 16</inkml:trace>
  <inkml:trace contextRef="#ctx0" brushRef="#br0" timeOffset="38872.94">23199 7557 0,'0'0'0,"-22"-22"16,22 44 62,0-1-78</inkml:trace>
  <inkml:trace contextRef="#ctx0" brushRef="#br0" timeOffset="39076.24">23093 7895 0,'0'0'0,"-21"21"0,-1 22 16,22-22-16,-21 0 16,0 0-16,21 0 0,0 1 0,-21 20 15,0-21-15,21 0 0,-21 0 16,-1 1-16,1-1 0,21 0 0,-21-21 16,0 21-16,0-21 0,0 21 15,-1-21-15,1 0 0,0 0 16,0 0-16,0 0 0,0 0 15</inkml:trace>
  <inkml:trace contextRef="#ctx0" brushRef="#br0" timeOffset="40792.65">2561 7895 0,'21'0'0,"0"0"16,1 0-16,-1 21 15,0-21-15,0 0 0,0 0 16,0 0-16,1 0 0,-1-21 16,-21 0-16,21 21 0,0-21 15,0 0-15,0 21 0,1-21 0,-22-1 16,0 1-16,0 0 0,0 0 16,0-21-16,0 20 0,0 1 0,-22-21 15,1 21-15,0-22 0,0 22 16,-21 0-16,20 0 0,-20 0 0,0 21 15,-1 0-15,1 0 0,0 0 0,-1 21 16,1 0-16,0 0 16,-1 22-16,-20-22 0,21 21 0,-1 0 0,22 1 15,-21-1-15,-1 0 16,22 22-16,0-22 0,0 1 0,0-1 16,21 0-16,0 1 0,0-1 15,0-21-15,0 0 0,0 0 0,21-21 16,0 0-16,0 0 0,22 0 15,-22 0-15,21 0 0,-21-21 0,22 0 16,-1 0-16,0 0 0,1 0 16,-1-22-16,0 22 0,1-21 0,-1 21 15,0-22-15,1 1 0,-1-22 0,0 22 16,1 0-16,-22-22 0,21 1 16,-21-1-16,0 1 0,1-1 0,-22 1 15,0 20-15,0 1 16,0 0-16,0 21 0,-22 21 15,1 0-15,0 0 0,0 21 16,0 21-16,-22 43 0,22-43 16,0 22-16,0-22 0,21 21 15,-21 1-15,21-1 0,0-20 0,0 20 16,0 1-16,0-1 0,0-20 0,21 20 16,0-21-16,0 1 0,0-1 15,22-21-15,-22 22 0,21-22 0,1-21 16,-22 0-16,21 0 0,0 0 15,-20 0-15,20 0 0,-21-21 16,0 21-16,22-22 0,-22-20 0,0 21 16,0 0-16,0 0 0,-21-22 15,0 22-15,21 0 0,-21 0 0,22 0 16,-22-1-16,21 22 0,0 0 16,0 0-16,-21 22 15,21-1-15,0 0 0,1 0 0,-22 0 16,21 0-16,0 1 0,-21-1 15,21 0-15,0 0 0,0-21 16,1 0-16,-1 0 16,0 0-16,0 0 0,21 0 15,1 0-15,-22-21 0,21 21 0,1-21 0,-1 0 16,21-1-16,-20 22 16,-1-21-16,-21 0 0,64-21 15</inkml:trace>
  <inkml:trace contextRef="#ctx0" brushRef="#br0" timeOffset="41041.99">4381 7938 0,'0'0'0,"22"21"0,20-21 0,-21 0 15,0 0-15,0 21 0,22-21 0,-1 0 16,-21 0-16,22 0 16,-22 0-16,21 0 0,-21 0 15,22 0-15,-1 0 0,-21 0 0,21 0 16,1 0-16,-1 0 0,0 0 15,22 0-15,-22 0 0,1 0 0,20 0 16,-21 0-16,1 0 0,20 0 0,-20 0 16,-1-21-16,21 21 0,-20 0 15,-1 0-15,0 0 0,1-21 0,-1 21 16,0 0-16,1 0 0,-22 0 0,21 0 16,1 0-16,-22 0 0</inkml:trace>
  <inkml:trace contextRef="#ctx0" brushRef="#br0" timeOffset="41367.71">6562 7938 0,'0'0'0,"127"0"15,-85 0-15,-21 0 0,21 0 0,1 0 16,-22 0-16,0 0 0,21 0 16,-20 0-16,-1 0 0,0 0 0,21 0 15,-21 0-15,22 0 0,-22 0 16,21 0-16,-21 0 0,22 0 0,-1 0 15,0 0-15,1 0 0,-1 0 0,0 0 16,1 0-16,-1 0 0,-21 0 16,22 0-16,-1 0 0,0 0 0,1 0 15,-1 0-15,64 0 16,-43 0-16,-20 0 0,20 0 16,-21 0-16,22 0 0,-1 0 0,-20 0 15,-1 0-15,0 0 0,1 0 0,-1 0 16,-21 0-16,0 0 0,1 0 15,-1 0-15,0 21 0,-42-21 32,0 0-32,-22 0 0</inkml:trace>
  <inkml:trace contextRef="#ctx0" brushRef="#br0" timeOffset="42175.78">2646 9102 0,'0'0'0,"-21"-85"16,-1 85-1,1 0-15,-21-21 0,-22 21 16,43 0-16,-21 21 0,0 0 0,-1 0 15,1 1-15,0 20 0,-1-21 16,1 21-16,0-20 0,20 20 0,1 0 16,0-21-16,0 22 0,21-1 15,0-21-15,0 22 0,0-1 0,0-21 16,21 0-16,21 0 0,-20-21 16,20 0-16,0 0 0,1 0 0,20 0 15,1 0-15,-1-21 0,1 0 16,-1 0-16,1 0 0,-1 0 15,1-22-15,-1 22 0,-21-21 0,22 21 16,-22-22-16,1 1 0,-22 0 0,0-1 16,0 1-16,0-22 0,-21 22 15,0 0-15,0-1 0,0 1 0,0 0 16,0 21-16,-21-1 0,0 44 16,21-1-1,-21 21-15,21-21 0,0 22 0,-21 20 16,21-21-16,0 1 0,0-1 15,0 0-15,0 1 0,0-1 16,0-21-16,0 0 0,0 22 0,21-43 16,0 21-16,0 0 0,0-21 15,0 0-15,1 0 0,20 0 0,-21 0 16,21 0-16,1 0 0,-1 0 0,0-21 16,1 21-16,-1-21 0,0 21 15,22-21-15,-22 21 0</inkml:trace>
  <inkml:trace contextRef="#ctx0" brushRef="#br0" timeOffset="42359.92">4043 9313 0,'0'0'16,"42"0"-16,127 0 15,-147 0 1,-1 0-16,0 0 0,21 0 16,-21 0-16,1 0 0,20 0 0,-21 0 15,21 0-15,-20 0 0,20 0 0,0 0 16,1 0-16,-1 0 0,0 0 15,1 0-15,20 0 0,-21 0 0,22 0 16,-1-21-16,1 0 0,-1 21 0,1 0 16,21-21-16</inkml:trace>
  <inkml:trace contextRef="#ctx0" brushRef="#br0" timeOffset="42535.7">6477 9335 0,'0'0'0,"63"0"0,-20 0 0,20 0 15,-20 21-15,-1-21 0,0 0 16,1 0-16,20 0 0,-21 0 0,1 0 16,-1 0-16,22 0 0,-22 0 0,21 0 15,1 0-15,-1 0 0,1-21 0,-1 21 16,22 0-16,0-22 0,-1 22 16,1-21-16,0 21 0</inkml:trace>
  <inkml:trace contextRef="#ctx0" brushRef="#br0" timeOffset="42711.67">9546 9356 0,'0'0'16,"21"0"-16,22 21 0,-22-21 0,21 0 0,-21 0 16,0 0-16,1 0 0,-1 0 0,0 0 15,0 0-15,0 0 0,0 0 16,1 0-16,-1 0 0,0 0 15,0 0-15,0 0 0,-21-21 0</inkml:trace>
  <inkml:trace contextRef="#ctx0" brushRef="#br0" timeOffset="44620.61">17801 6244 0,'-42'0'16,"21"21"-16,-1-21 0,44 0 31,20 0-31,0 0 0,1 0 16,-1 0-16,43 0 0,-1 0 0,22 0 15,0 0-15,21 0 0,0 0 16,0 0-16,21 0 0,-21-21 0,0 21 16,0 0-16,21-21 0,-42 21 15,21 0-15,-21 0 0,-21 0 0,-1 0 16,-20 0-16,-1 0 0,-20 0 0,-1 0 16,-21 0-16,21 0 0,-20 0 15,-22-21-15,21 21 16,-42 0 15,-1 0-15,1 0-16,0 0 0,0 21 0,0-21 15</inkml:trace>
  <inkml:trace contextRef="#ctx0" brushRef="#br0" timeOffset="45124.85">17484 8086 0,'0'0'16,"-22"0"-16,1 0 0,0 0 0,0 0 0,0 0 15,0 0-15,21 21 0,-22-21 16,1 0-16,21 21 16,21-21-16,22 0 15,-1 0-15,22 0 16,-1 0-16,22 0 0,21 0 0,-1 0 15,1 0-15,21 0 0,21 0 16,1 0-16,-1 21 0,0-21 0,0 0 16,0 0-16,-21 0 0,0 21 0,0-21 15,0 0-15,-21 0 0,-21 0 16,-1 22-16,1-22 0,-21 0 0,-1 0 16,-21 0-16,1 0 0,-22 0 15,0 0-15,0 0 0,0 0 0,1 0 16,-22-22 15,0 1-31,-22 21 16,1-21-16,-21 21 15,21 0-15</inkml:trace>
  <inkml:trace contextRef="#ctx0" brushRef="#br0" timeOffset="48567.63">17928 6160 0,'0'0'0,"-21"0"0,0 0 16,21-22-16,0 44 109,0-1-109,0 0 16,0 0-16,-21-21 0,21 21 0,0 0 15,0 1-15,0-1 16,0 0-16,0 0 15,21-21 79,0 0-94,-21-21 16,21 21-16,0 0 0,0 0 0,1 0 15,-1-21-15,0 21 16,0 0-16,0 0 0,0 0 0,22 0 16,-22 0-16,21 0 0,1 0 15,-1 0-15,21 0 0,1 0 0,-22 0 16,43 0-16,-22 0 0,22 0 0,-21 0 16,20 0-16,-20 0 0,20 21 15,1-21-15,0 0 0,-1 0 0,1 21 16,0-21-16,-1 0 0,1 21 15,0-21-15,-1 0 0,-20 0 0,21 0 16,-22 21-16,1-21 0,-22 0 16,21 0-16,1 0 0,-22 0 0,22 22 15,-22-22-15,22 0 16,-22 0-16,21 0 0,-20 21 0,-1-21 16,0 0-16,-20 0 0,-1 0 15,0 0-15,0 0 0,0 0 16,-21-21 93,0-1-109,0 1 0,0 0 16,0 0-16,21 21 0,-21-21 15,22 0-15,-22-1 0,0 1 16,0 0-16,21 0 0,0 0 0,-21 0 16,0-1-16,0 1 0,21 21 15,-21-21-15,21 21 0,-21 21 32,-21 0-32,-21 1 15,21-1-15,-22 0 0,1 21 0,0-21 16,-22 22-16</inkml:trace>
  <inkml:trace contextRef="#ctx0" brushRef="#br0" timeOffset="49831.82">17335 8001 0,'0'21'47,"0"0"-32,-21 1-15,21-1 16,0 0-16,0 0 16,0 0-16,0 0 0,0 1 15,0-1 17,21-21-17,-21 21-15,22-21 16,-1 0-16,0 0 15,0 0-15,0 0 0,0 0 16,22 0-16,-22 0 0,21 0 16,1 0-16,-1 0 0,21 0 15,-20-21-15,-1 21 0,22 0 0,-22 0 16,21 0-16,-20 0 0,20 0 16,1 0-16,-1 0 0,22 0 0,-22 0 15,1 0-15,21 0 0,-1 0 16,-20 0-16,20 0 0,1 0 0,0 0 15,-1-21-15,-20 21 0,21 0 0,-1 0 16,-20-22-16,20 22 0,1 0 16,-21 0-16,-1 0 0,22 0 0,-22 0 15,-20 0-15,20 0 0,-21 0 0,22 0 16,-22 0-16,1 0 0,-22 0 16,21 0-16,-21 0 0,22 0 0,-1 0 15,-21 0-15,0 0 16,0 0-16,1 0 0,-1 0 15,0 0-15,0 0 0,0 0 0,0 0 16,1 0 0,-1 0-1,0 0 142,-21-21-142,21 21 1,-21-21-16,21 21 0,-21-21 15,0 0-15,21 21 16,1-21-16,-1-1 0,-21 1 0,21 0 16,0 0-1,-21 0-15,21 21 0,-21-21 16,21 21-16</inkml:trace>
  <inkml:trace contextRef="#ctx0" brushRef="#br0" timeOffset="103512.35">1270 6181 0,'-21'0'16,"0"0"-16,21-21 0,-22 21 0,1 0 15,21-22-15,-21 22 16,0-21-16,0 21 16,21-21-16,0 0 15,0 0-15,0 0 16,0 42 15,0 0-15,0 21-16,0-21 0,0 22 0,0-22 15,0 21-15,0 1 0,0 20 16,0-21-16,-21 22 0,-1-22 16,22 1-16,-21-1 0,21 0 15,-21 1-15,21-22 0,-21 21 0,21-21 16,-21 0-16,21 1 0,0-1 15,0 0-15,-21-21 16,21-21 0,0 0-1,0-22-15,21 22 0,0-21 0,0-1 16</inkml:trace>
  <inkml:trace contextRef="#ctx0" brushRef="#br0" timeOffset="103817.17">1482 6371 0,'21'0'16,"-466"254"-16,869-508 0,-403 275 0,-21 1 16,0-1-1,0 0-15,21-21 16,0 0-16,0 0 16,0 0-16,1 0 15,-1-21-15,-21 0 0,21 21 0,-21-22 16,21 1-16,-21 0 0,0 0 15,0 0-15,-21 21 32,0 21-32,0 0 0,-1 0 15,1 0-15,21 1 0,-21-1 0,0 0 16,0 0-16,21 0 16,-21 0-16,21 1 0,0-1 15,0 0-15,21-21 16</inkml:trace>
  <inkml:trace contextRef="#ctx0" brushRef="#br0" timeOffset="104851.67">1101 11494 0,'0'-22'0,"-22"1"16,22 0-1,0 0-15,-21 0 0,21 0 16,0-1-16,0-20 16,0 21-16,0 0 0,0 0 0,0-1 15,21 1-15,1 0 0,-1 0 16,0 0-16,0 21 0,0 0 15,0 0-15,22 0 0,-22 0 16,0 21-16,0 0 0,0 0 16,1 22-16,-1-1 0,0 0 0,-21 1 15,0-1-15,0 21 0,0 1 16,-21-22-16,0 22 0,-22-1 0,22-20 16,-21 20-16,-1-21 0,1 22 15,-21-22-15,20 1 0,1-1 0,0 0 16,-22-21-16,22 1 0,-1-1 15,1 0-15,0-21 0,-1 0 16,1 0-16,0-21 0,21 0 16,-22-1-16,22 1 0,-21-21 0,21 21 15,-1-22-15,22 1 0,0 0 16,0 21-16,0-22 0,22 22 16,-1-21-16,0 21 0,21-1 0,-21 1 15,22 0-15,-1 0 0,0 21 16,-20 0-16,20 0 0,-21 0 0,21 0 15,-20 0-15,-1 0 0,0 21 16,0 0-16,0 0 0,-21 1 0,0 20 16,21-21-16,1 21 0,-22-20 15,21 20-15,-21-21 0,0 21 16,0-20-16,21 20 0,-21-21 16,0 0-16,21 0 0,-21 1 0,0-1 15,0 0-15,21-21 0,0 21 16,1-21-1,-1 0-15,0 0 0,-21-21 16,21 0-16,0 0 0,0-1 0</inkml:trace>
  <inkml:trace contextRef="#ctx0" brushRef="#br0" timeOffset="105164.49">1693 11811 0,'0'21'16,"0"0"-16,0 1 0,0-1 16,21-21 15,1 0-31,-1-21 16,-21-1-1,0 1-15,0 0 16,-21 21-16,-1 0 15,1 0 1,0 0-16,0 21 0,21 0 16,0 1-16,-21-22 15,21 21-15,0 0 0,0 0 16,21-21 0,0 0-16,21-21 0</inkml:trace>
  <inkml:trace contextRef="#ctx0" brushRef="#br0" timeOffset="109244.55">5334 11240 0,'0'21'15,"-21"-21"48,0 0-63,21-21 0,0-1 15,-22 22-15,22-21 0,-21 0 16,21 0-16,0 0 16,0 0-16,0-1 0,0 1 0,0 0 15,0 0-15,21 0 0,1 0 16,-1-1-16,21 1 0,0 0 0,1 21 15,-1-21-15,0 21 0,22 0 16,-22-21-16,1 21 0,20 0 0,-21 0 16,1 0-16,-22 0 0,21 21 0,-21 0 15,-21 0-15,0 0 0,0 22 16,0-1-16,0 0 0,-21 1 16,-21 20-16,0-20 0,-1 20 0,-20 1 15,-1-22-15,1 21 0,-43 22 16,42-43-16,22 1 0,0-1 15,-1 0-15,1 1 0,0-22 16,-1 0-16,22 0 0,0 0 0,0 1 16,0-1-16,0-21 0,21-21 15,0-1 1,0 1-16,0 0 0,0 0 0,0-21 16,21 20-16,0 1 0,0-21 0,0 21 15,0 0-15,1-1 0,20 22 16,-21-21-16,21 21 0,-20 0 15,20 0-15,-21 0 0,0 21 0,22-21 16,-22 22-16,0-1 0,0 0 16,0 0-16,0-21 0,1 21 0,-1 0 15,0 1-15,0-1 0,0 0 16,0-21-16,1 0 16,-1 21-16,0-21 0,0 0 0,21 0 15,-20 0-15,-1 0 0,0 0 16,0 0-1,-21-21-15,21 21 0,0 0 16,-21-21-16,22 21 0,-1-21 16,0-1-16,21 1 0,-21 0 0</inkml:trace>
  <inkml:trace contextRef="#ctx0" brushRef="#br0" timeOffset="109532.57">7239 11091 0,'0'0'15,"-64"0"1,43 22-16,0-1 0,0 21 16,0 0-16,0 1 15,-1-1-15,1 0 0,0 1 0,0-1 16,0 0-16,0 1 0,-22-1 0,22 0 15,0 1-15,0-1 0,0-21 16,-1 22-16,1-22 0,21 0 0,0 0 16,-21-21-16,21 21 0,21-42 31,0 0-31,1-21 16,-1 20-16</inkml:trace>
  <inkml:trace contextRef="#ctx0" brushRef="#br0" timeOffset="109823.76">7048 11218 0,'0'0'0,"0"-21"16,64-85 0,-64 85-16,21 0 0,0 0 15,22 21-15,-22-21 0,0 21 0,21 0 16,-21-21-16,22 21 0,-1 0 16,0 0-16,1 21 0,-1 0 0,0 0 15,1 21-15,-22 1 0,21-1 16,-21 0-16,1 1 0,-22 20 0,0-20 15,0 20-15,0-21 0,0 1 0,-22-1 16,1 0-16,-21 1 0,21-22 16,0 0-16,-22 0 0,22 0 15,0 1-15,0-1 0,0-21 0,21 21 16,-22-21 0,22-21-1,0 0-15,0-1 0,0 1 16,0 0-16,-21 0 0,21 0 15</inkml:trace>
  <inkml:trace contextRef="#ctx0" brushRef="#br0" timeOffset="110020.48">7006 11515 0,'0'21'16,"0"-42"-16,21 42 15,0-21-15,22 0 0,-22 0 16,0 0-16,21 0 0,1 0 15,-22 0-15,21 0 0,1 0 0,-1 0 16,0 0-16,-21 0 0,22 0 0,-1 0 16,-21-21-16,0 21 0,22 0 15,-22 0-15,0-21 0,0-1 16,0 22-16</inkml:trace>
  <inkml:trace contextRef="#ctx0" brushRef="#br0" timeOffset="110388.58">8086 11472 0,'0'22'31,"21"-22"-15,-21-22-16,0 1 0,21 21 0,-21-21 15,21 21-15,-21-21 0,21 21 16,-21-21-16,0 0 16,-21 21-1,0 0-15,0 0 0,0 0 16,-1 0-16,1 21 0,0-21 0,0 21 15,0-21-15,0 21 0,21 0 16,0 0 0,21-21-1,0 0-15,21 0 0,-21 0 0,22-21 16</inkml:trace>
  <inkml:trace contextRef="#ctx0" brushRef="#br0" timeOffset="110723.64">8721 11070 0,'0'0'0,"21"-42"16,-21 21-16,21-43 31,-21 85-15,-21 1-16,0-1 0,-1 0 0,1 21 16,0 1-16,-21-1 0,21 0 0,-1 22 15,1-22-15,-21 22 0,21-22 16,0 21-16,-1-20 0,1-1 0,0 0 15,21 1-15,0-1 0,0-21 16,0 0-16,0 1 0,21-1 0,0 0 16,22 0-16,-22-21 0,21 0 15,1 0-15,20 0 0,-21 0 16,1 0-16,20 0 0,-20 0 0,20-21 16,-21 0-16,1 0 0,-1 21 0,-21-22 15,22 1-15,-22 0 0,0 0 16,0 0-16,-21 0 0,0-1 0,0 1 15,0 0-15,0 0 16,-21 0-16</inkml:trace>
  <inkml:trace contextRef="#ctx0" brushRef="#br0" timeOffset="110923.62">8699 11451 0,'0'0'0,"-21"0"0,42 0 47,1 0-47,-1 0 0,0 0 0,21 0 16,-21 0-16,22-21 0,-22 21 15,21-21-15,-21 21 0,22-21 0,-22 21 16,21-21-16,-21-1 0,1 1 0,-1 0 16,-21 0-16,0 0 0,0 0 15,0-1-15</inkml:trace>
  <inkml:trace contextRef="#ctx0" brushRef="#br0" timeOffset="111135.86">8784 10943 0,'0'0'0,"-21"0"0,21-21 31,21 21-31,0 0 0,0 0 16,1 0-16,-1 0 0,0 0 15,0 0-15,0-21 0,22 21 0,-22 0 16,0 0-16,0 0 0,0 0 15,-21 21 17,-21-21-17,0 0-15,0 0 0,0 21 16</inkml:trace>
  <inkml:trace contextRef="#ctx0" brushRef="#br0" timeOffset="151583.62">13187 10414 0,'0'-21'0,"0"0"15,0 0-15,0-1 16,0 1-16,0 0 0,-21 0 16,-1 21-16,1 0 0,0-21 15,0 21-15,0 0 16,0-21-16,-22 21 0,1 0 0,21 0 16,-22 0-16,1 0 0,-21 0 0,20 0 15,1 0-15,0 0 0,-1 21 16,1-21-16,21 21 0,-22 0 0,1-21 15,0 21-15,-1 22 0,1-22 0,0 0 16,-1 21-16,22 1 0,-21-1 16,0 0-16,-1 1 0,22-1 15,-21 0-15,21 1 0,-1-1 0,-20 21 0,21-20 16,0-1-16,0 22 0,-1-1 16,1-21-16,21 22 0,0-1 0,-21 1 15,21-22-15,0 22 0,0-1 16,0-20-16,0 20 0,0-21 15,0 1-15,0-1 0,0 0 0,21 22 16,-21-22-16,21 1 0,1-1 16,20 0-16,-21 1 0,21-1 15,1 0-15,-1 1 0,0-22 0,22 21 0,-1-21 16,1 0-16,-1 1 0,1-1 16,21 0-16,-22-21 0,22 0 0,21 21 15,-22-21-15,22 0 0,0 0 0,0 0 16,-22-21-16,22 21 0,0-21 15,-21 0-15,21 21 0,-22-22 0,1 1 16,0 0-16,-1 0 0,-20 0 16,20 0-16,-20-1 0,-1 1 15,1-21-15,-1 21 0,1-22 0,-1 22 16,1-21-16,-1 0 0,-20 20 0,-1-20 16,22 21-16,-22-21 0,0-1 15,1 1-15,-22 0 0,21 20 0,-21-20 16,0-21-16,1 20 0,-1 1 0,0-22 15,-21 1-15,0 21 0,0-22 16,0 1-16,0 20 0,0-20 0,-21 20 16,0 1-16,-1-21 0,1 20 15,0 1-15,0 0 0,-21-1 16,-1 1-16,22 0 0,-21 20 0,-1-20 16,1 0-16,0 21 0,-1-22 15,1 1-15,0 21 0,-1 0 0,-62-43 16,41 43-16,1 0 0,20 21 15,-20-21-15,-1-1 0,22 1 16,-22 21-16,22-21 0,-21 21 0,20 0 16,1-21-16,-22 21 0,22 0 0,-21 0 15,20 0-15,-20 0 0,-1 0 16,-84 0-16,85 0 0,-1 0 16,-21 21-16,22-21 0,-1 21 15,1-21-15,-1 21 0,1 1 16,-1-22-16,22 21 0,-21 0 0,20 0 15,1 21-15,-22-20 0,22-1 16,0 21-16,-1 0 0,1 1 0,0-1 16,-1 0-16,1 1 0,0-1 0,21 0 15,-1 1-15,1 63 16,21-64-16,0 0 0,0-21 0,0 22 16,0-1-16,0 0 0,0-20 0,21 20 15,-21-21-15,22 21 0,-1-20 16,0 20-16,0-21 15,0-21-15,0 0 0</inkml:trace>
  <inkml:trace contextRef="#ctx0" brushRef="#br0" timeOffset="152379.16">13758 10647 0,'0'-106'31,"-21"85"-31,0 0 0,0 21 0,0 0 15,-1-21-15,1 21 0,-21 0 16,21 0-16,-22 0 0,1 0 0,0 0 16,-22 0-16,22 21 0,-22 0 0,1-21 15,-1 21-15,22 0 0,-21 22 16,20-22-16,-20 21 0,20-21 0,1 22 16,0-1-16,-1 0 0,1 1 15,21-1-15,-21 0 0,20 1 16,1 20-16,21-21 0,0 22 0,0-22 15,0 22-15,0-1 0,0-20 0,0 20 16,0-21-16,0 1 0,0-1 16,21 0-16,-21 1 0,22-22 0,-1 0 15,0 21-15,21-20 0,-21-1 16,22 0-16,-1 0 0,0 0 0,1-21 16,20 21-16,1 1 0,-1-22 0,1 0 15,-1 0-15,1 0 0,-1 0 16,1 0-16,-1 0 0,1 0 0,-1 0 15,-20-22-15,20 1 0,1 21 0,-22-21 16,21 0-16,1 0 16,-22 0-16,22-1 0,-1-20 0,-20 21 15,62-43-15,-62 43 0,-1-21 16,0 0-16,1 20 0,-22-20 16,21 0-16,-21-1 0,1 1 0,-1 0 15,-21-1-15,0 1 0,0 21 0,0-21 16,0-1-16,0 1 0,0 0 15,0-1-15,-43 22 0,22-21 0,0-1 16,0 1-16,-21 0 0,-1-1 16,1 1-16,21 21 0,-22-21 15,-20 20-15,21 1 0,-1 0 0,1 0 16,0 0-16,-22 0 0,22 21 16,-1-22-16,1 22 0,-21 0 0,20 0 15,1 0-15,0 0 0,-1 0 16,1 0-16,0 0 0,-1 0 0,1 0 15,0 22-15,-1-1 0,1-21 0,21 21 16,-22 0-16,22-21 0,-21 21 16,0 0-16,20 1 0,-20-1 15,0 0-15</inkml:trace>
  <inkml:trace contextRef="#ctx0" brushRef="#br0" timeOffset="152913.29">10943 11134 0,'0'0'15,"-21"21"-15,0-21 16,42 0 0,0 0-1,0 0-15,22 0 16,-1-21-16,0 21 0,22 0 0,-1-21 16,1 21-16,-22 0 0,22-22 0,-1 1 15,1 21-15,-1 0 0,1 0 16,-1-21-16,-21 21 0,22 0 0,-43 0 15,21 0-15,-20 0 0,-1 0 16,0 0-16,-42 0 16,0 21-1,-1-21-15,1 0 0,-21 0 16,21 21-16,0-21 0,-22 22 0,22-22 16,0 0-16,-21 21 0</inkml:trace>
  <inkml:trace contextRef="#ctx0" brushRef="#br0" timeOffset="153243.47">10943 11303 0,'0'0'0,"-21"0"0,0 0 0,21-21 31,21 21-15,0 0-1,21 0-15,1-21 0,-1 21 0,85 0 16,-85-21-16,22-1 16,-1 22-16,1 0 0,-22-21 15,22 21-15,-22 0 0,22-21 0,-22 21 16,0 0-16,1 0 0,-1-21 16,-21 21-16,0 0 0,0 0 0,-42 0 31,0 0-16,0 0-15,0 0 0,0 0 16,21-21-16,0 0 16,-22 21-16</inkml:trace>
  <inkml:trace contextRef="#ctx0" brushRef="#br0" timeOffset="153739.42">11599 10837 0,'0'0'0,"0"-21"16,-21 0-1,21 0-15,0 0 0,0 42 47,0 0-31,21 0-16,0 0 0,1 1 15,-1-1-15,0 0 0,0 0 16,0 21-16,0-20 0,43 20 16,-43-21-16,21 0 0,-20 0 15,20-21-15,0 22 0,22-1 16,-43-21-16,21 0 0,-21 0 0,1 0 16,-1 0-16,0 0 0,-42 0 46,0 0-46,-22 21 0,22-21 16,-21 21-16,-1 0 0,1 0 16,0 1-16,-1 20 0,1-21 15,0 21-15,-22-20 0,22 20 0,0-21 16,-1 21-16,22-20 0,-21 20 16,-1-21-16,22 0 0,0 0 0,0 1 15,0-1-15,21 0 0,0 0 0,-21-21 16,21 21-16,-22-21 0,1 0 15</inkml:trace>
  <inkml:trace contextRef="#ctx0" brushRef="#br0" timeOffset="157658.51">5355 12213 0,'0'0'0,"-42"-21"32,21 0-32,-1 21 0,1 0 31,21 21-16,0 0-15,0 0 16,0 22-16,0-22 0,21 0 0,1 21 16,-1-20-16,0 20 0,0-21 0,0 0 15,22 0-15,-22 22 0,0-22 16,0 0-16,21 0 0,-20-21 0,-1 21 16,21 1-16,-21-1 0,22-21 15,-22 21-15,21-21 0,-21 0 0,22 0 16,-22 0-16,21 0 0,0 0 15,-20 0-15,20 0 0,0-21 0,-21 0 16,22-1-16,-1 1 0,0 0 16,1 0-16,-1 0 0,0-22 15,1 1-15,20 21 0,1-21 0,-1-1 16,1 1-16,-1 21 0,1-22 0,-1 22 16,1-21-16,-1 21 0,1 0 15,-22 21-15,22-22 0,-22 22 0,0 0 16,1 0-16,-1 0 0,0 22 15,1-1-15,-22 0 0,21 0 0,0 0 16,-20 0-16,-1 1 0,21 20 16,-21-21-16,0 0 0,-21 22 0,22-22 15,-22 0-15,21 0 0,-21 0 16,0 0-16,0 1 16,0-1-16,21-21 46,-21-21-46,21-1 0,-21 1 16,21 0-16,0 0 0,-21 0 0,22-22 16,-1 22-16,0-21 0,0 21 15,21-22-15,-20 22 0,20-21 0,0 21 16,1-22-16,-1 22 0,0 0 16,1 0-16,-1 0 0,21 21 0,-20 0 15,41 0-15,-62 0 16,20 21-16,0 0 0,1 0 15,-22 0-15,21 1 0,-21-1 0,22 0 16,-1 0-16,-21 0 0,21 0 0,-20 1 16,20-22-16,0 21 0,-21-21 15,22 0-15,-22 0 0,21 0 0,1 0 16,-22 0-16,21 0 0,-21 0 16,0 0-16,1 0 0,-1-21 0,0 21 15,0-22-15,0 1 0,0 0 0,-21 0 16,0 0-16,22 0 15,-22-1-15,0 1 0,21 21 16,-21-21 0</inkml:trace>
  <inkml:trace contextRef="#ctx0" brushRef="#br0" timeOffset="157799.38">9334 12086 0,'0'0'16,"0"21"0,0 1 15</inkml:trace>
  <inkml:trace contextRef="#ctx0" brushRef="#br0" timeOffset="158435.49">10181 12446 0,'0'0'0,"0"-21"0,0 0 16,0 0-16,0-1 0,-21 1 0,0 0 15,21 0-15,-21 21 0,21 21 31,0 0-31,0 22 16,0-22-16,0 21 0,0 0 16,0 22-16,0-22 0,0 22 0,0-1 15,0 1-15,0-1 0,0 1 16,0-1-16,-22-20 0,22 20 16,-21-21-16,21 1 0,0-1 0,0-21 15,0 22-15,0-22 0,0 0 0,0 0 16,21-21-16,1 21 15,-1-21-15,0 0 0,21 0 0,-21 0 16,22 0-16,-1 0 0,0-21 0,1 0 16,-1 21-16,0-21 0,1 0 15,-1 21-15,0-22 0,1 1 0,-22 21 16,0-21-16,21 0 0,-20 0 16,-1 0-16,-21-1 0,0 1 15,0 0-15,0-21 0,0 21 16,0-1-16</inkml:trace>
  <inkml:trace contextRef="#ctx0" brushRef="#br0" timeOffset="158787.99">10583 12383 0,'0'0'0,"-21"-22"0,0 1 15,0 21-15,0 0 16,-1 0-16,22 21 15,-21 1-15,21-1 0,-21 0 16,21 21-16,0 1 0,0-1 16,0 0-16,0 1 0,0 20 0,0-21 15,0 85-15,-21-84 16,21-1-16,0 22 0,-21-22 0,21 0 16,0-21-16,0 22 0,0-22 0,0 0 15,0 0-15,0 0 0,21-21 16,0 22-16,0-22 0,0 0 0,1 0 15,-1 0-15,21 0 0,-21 0 0,0 0 16,22 0-16,-22 0 0,21 0 16,-21-22-16,22 22 0,-1-21 0,-21 0 15,22 21-15,-1-21 0,-21 0 16,21 0-16,-20-1 0,-1 1 16,21 0-16,-21 0 0,-21 0 0</inkml:trace>
  <inkml:trace contextRef="#ctx0" brushRef="#br0" timeOffset="159168.43">11070 12764 0,'0'0'0,"-21"0"0,0 0 15,0 0-15,-1 0 16,1 0-16,21 21 31,0 0-31,0 0 16,21-21-16,1 21 0,-1-21 15,0 0-15,21 21 0,-21-21 16,1 0-16,20 0 0,0 0 16,1 0-16,-22 0 0,0 0 15,21 0-15,-21 0 0,1 0 0,-1 0 16,-21 22 0,0-1-16,-21 0 15,-1 21-15,1-21 0,-21 22 16,21-22-16,-22 21 0,1-21 0,0 22 15,-1-1-15,1-21 0,0 22 0,-1-22 16,1 21-16,0-21 16,21 22-16,-22-22 0,22 0 0,0 0 15,0 0-15,21 0 0,21-21 32,0-21-32,0 21 0,22-21 0,-1-21 15</inkml:trace>
  <inkml:trace contextRef="#ctx0" brushRef="#br0" timeOffset="160192.45">12488 12721 0,'0'0'15,"0"-21"-15,0 0 0,0 0 16,0 0-16,0-43 31,0 43-31,0 0 16,-21 42-1,21 0-15,0 0 0,0 0 16,-21 22-16,0 20 0,0-20 16,-1 20-16,22 1 0,-42-22 15,21 21-15,0 1 0,0-1 0,-22-20 16,22-1-16,-21 22 0,21-22 0,-22-21 16,1 21-16,21 1 0,0-22 15,-22 21-15,22-21 0,0-21 0,0 22 16,0-22-16,-1 0 0,1 0 15,0-22-15,21 1 16,0-21-16,-21 21 0,21-22 16,0 22-16,-21-21 0,21 0 0,0-1 15,0 22-15,0-21 0,0-1 16,0 22-16,21-21 0,0 0 0,0 20 16,-21 1-16,21 0 0,1 0 15,-1 0-15,-21 0 0,21 21 0,0 0 16,0 0-16,0 21 0,1 0 15,-1 0-15,0 0 0,0 22 16,0-22-16,0 21 0,-21-21 0,22 22 16,-1-22-16,0 0 0,0 21 15,0-21-15,22 1 0,-22-1 0,0 0 16,0 0-16,21 0 0,-20-21 0,-1 21 16,21-21-16,-21 0 0,0 0 15,22 0-15,-22 0 0,21 0 16,-21 0-16,22-21 0,-1 0 0,-21 21 15,22-21-15,-1 0 0,-21-22 16,21 22-16,-20-21 0,-1 21 0,0-22 16,0 22-16,0-21 0,-21 21 0,0 0 15,0-1-15,0 1 0,0 0 16,0 0-16,-21 21 0,0 0 16,-21 0-16,20 21 0,1 0 15,0-21-15,0 21 0,0 1 16,0 20-16,21-21 0,0 0 0,-22 0 15,22 1-15,0-1 0,0 21 16,0-21-16,0 0 0,0 1 16,0-1-16,0 0 0,22-21 15,-1 21-15,0-21 0,0 0 16,21 0-16,-20 0 0,20 0 0,0 0 16,22 0-16,-22 0 0,0 0 0,22-21 15,-22 0-15,22 21 0,-22-21 16,22-1-16,-22 1 0</inkml:trace>
  <inkml:trace contextRef="#ctx0" brushRef="#br0" timeOffset="161361.44">13801 12954 0,'0'-21'15,"0"42"-15,0-63 0,0-1 0,0 22 0,0 0 16,0 0-16,0 0 0,0 0 0,-22-1 16,1 1-16,0 21 15,0 0-15,0 0 0,0 0 16,-1 0-16,1 21 0,0-21 0,0 22 15,0 20-15,0-21 0,-1 21 16,1-20-16,0 20 0,21 0 0,-21 1 16,0-22-16,0 21 0,21 0 0,0-20 15,-22-1-15,22 21 0,-21-21 16,21 0-16,0 1 0,0-1 16,21-21-1,1 0-15,-1 0 16,0 0-16,0 0 0,0-21 0,0-1 15,22 22-15,-22-42 0,0 21 0,0 0 16,0-22-16,1 22 0,20-21 16,-21 0-16,0-1 0,0 1 15,1 0-15,-22 20 0,21 1 16,-21 0-16,0 0 16,0 42-1,0 0-15,0 0 0,0 1 16,0 20-16,0-21 0,0 0 0,0 22 15,0-22-15,0 0 0,0 21 16,0-21-16,0 1 0,0-1 0,0 0 16,0 0-16,0 0 0,0 0 15,21 1-15,0-22 0,-21 21 16,21-21-16,0 0 0,1 0 0,-1 0 16,0 0-16,0 0 0,0 0 15,0-21-15,1-1 0,20 1 16,-21 0-16,0-21 0,0 21 0,1-22 15,20 22-15,-21-21 0,0-1 16,0 22-16,1-21 0,-1 21 16,0 0-16,0-1 0,-21 1 15,21 21-15,-21 21 16,0 1 0,0-1-16,0 0 0,0 21 15,0-21-15,0 1 0,0 20 16,0-21-16,0 0 0,0 0 0,0 1 15,0-1-15,0 0 0,0 0 0,0 0 16,0 0-16,21-21 16,-21 22-16,22-22 0,-1 0 0,0 0 15,0 0-15,0 0 16,0-22-16,1 1 0,-1 0 0,0 0 16,0 0-16,0-22 0,0 22 0,22-21 15,-22 21-15,0-22 16,0 22-16,22-42 0,-22 42 15,-21-1-15,0 44 47,0-1-47,0 0 0,0 0 0,0 0 16,-21 22-16,21-22 0,0 0 16,0 0-16,0 0 0,-22 22 0,22-22 15,0 0-15,0 0 0,0 0 16,22 0-16,-1 1 0,0-22 15,0 0-15,0 21 0,22-21 0,-22 0 16,21 0-16,0 0 0,1 0 16,-1-21-16,0-1 0,1 22 15,-1-21-15,0 0 0,1-21 0,-1 21 16,22-43-16,-22 22 16,-21 21-16,0-22 0,-21 1 0,0 21 15,21-22-15,-21 22 0,0 0 0,0 0 16,0 0-16,-21 21 0,0 0 15,0 0-15,0 0 0,-22 21 0,22 0 16,0 0-16,0 0 0,0 22 0,0-22 16,21 21-16,0 1 15,0-22-15,0 21 0,0-21 0,0 22 16,0-22-16,0 0 0,0 0 0,21 0 16,0 0-16,0-21 0,0 22 15,0-22-15,22 0 0,-22 0 0,21 0 16,-21 0-16,22 0 0,-1 0 0,-21 0 15,22 0-15,-1 0 0,-21-22 16,0 22-16,22-21 0,-22 21 0,0-21 16,0 21-16</inkml:trace>
  <inkml:trace contextRef="#ctx0" brushRef="#br0" timeOffset="161527.47">16044 13145 0,'-21'0'47,"0"0"-31,0 0-16,0 0 0,-1 0 16</inkml:trace>
  <inkml:trace contextRef="#ctx0" brushRef="#br0" timeOffset="164040.47">2095 13653 0,'0'0'0,"0"-22"16,0 1-16,0 0 15,0 0 1,0 0-16,0 0 16,0-1-16,0 1 15,0 0-15,0 0 0,-21 21 32,0 0-32,0 0 0,-21 0 0,20 21 15,-20 0-15,21 22 0,-21-1 16,20 0-16,-20 1 0,21 20 0,0 1 15,0-1-15,-1 1 0,22-1 16,-21 22-16,21-22 0,0 1 16,0 20-16,0-20 0,0 21 15,21-22-15,1 1 0,-1-22 0,0 0 16,0 1-16,21-1 0,-20-21 16,20 0-16,0-21 0,1 0 15,-1 0-15,0-21 0,22 0 0,-22 0 16,22 0-16,-22-22 0,21 1 15,-20 0-15,20-22 0,-20 22 0,-1-22 16,-21 22-16,0-22 0,0 22 16,1 0-16,-22-22 0,0 22 0,0 0 15,0-1-15,0 22 0,0-21 16,0 21-16,0-1 0,-22 44 31,1-1-31,21 0 0,0 21 16,-21-21-16,21 22 0,-21-1 15,21 0-15,0 1 0,0-1 0,0 22 16,0-22-16,0 0 0,0 1 16,0-22-16,21 21 0,0-21 0,0 0 15,1 1-15,-1-1 0,0-21 16,0 0-16,0 0 0,0 0 0,1-21 16,-1 21-16,0-22 0,0-20 0,0 21 15,0 0-15,1-22 0,-1 1 16,0 0-16,0-1 0,-21 1 0,21 0 15,-21-1-15,21 1 16,-21 0-16,0 21 0,0-22 0,0 22 16,22 0-16,-22 0 0,0 42 31,0 0-31,0 0 0,0 0 16,0 1-16,0 20 0,0-21 0,0 0 15,0 22-15,0-1 0,0-21 16,0 21-16,21-20 0,-21 20 0,21-21 15,-21 0-15,21 22 0,-21-22 16,21-21-16,0 21 0,1-21 0,-1 0 16,0 0-16,0 0 0,21-21 15,-20 21-15,20-21 0,0-1 0,1-20 16,-1 21-16,21 0 0,-20-22 16,-1 22-16,-21-21 0,22 0 15,-22 20-15,21-20 0,-42 21 0,0 0 16,21 0-16,-21-1 0,0 1 15,-21 21 1,0 21-16,0 1 0,0-22 16,21 21-16,0 0 0,-22 0 0,22 0 15,0 0-15,0 1 0,0-1 0,22-21 16,-1 21-16,-21 0 0,21 0 16,0 0-16,0 1 0,-21-1 0,0 0 15,0 0 1,0 0-16,0 0 0,0 1 15,-21-22-15,0 21 16,0-21-16,0 0 0,-1 0 0,1 0 16,0 0-16,0 0 0,0 0 15,21-21-15,0-1 16,0 1-16,0 0 0,0 0 0,0 0 16,0 0-16,21-1 0</inkml:trace>
  <inkml:trace contextRef="#ctx0" brushRef="#br0" timeOffset="164363.67">4170 13441 0,'0'0'0,"0"-21"0,0 0 0,-21 21 15,21-22-15,-22 22 0,1 0 16,0 0-16,0 0 15,0 22-15,21 20 0,-21 0 0,21 1 16,0-1-16,0 21 0,0 1 16,-22-1-16,22 1 0,0-22 0,-21 22 15,21-1-15,0-20 0,0-1 16,-21 0-16,21 1 0,-21-1 16,21 0-16,0 1 0,0-22 0,0 0 15,0 0-15,0 0 0,0 0 16,21-21-1,-21-21 1,21 0-16,0 0 0,-21 0 16,22-22-16,-1 22 0</inkml:trace>
  <inkml:trace contextRef="#ctx0" brushRef="#br0" timeOffset="164771.73">4339 13864 0,'0'0'0,"21"-21"31,-21 42-31,-21 0 16,0 1-16,21-1 0,-21 0 16,0 0-16,21 0 0,-22 22 0,22-22 15,-21 21-15,21-21 0,-21 106 32,21-106-32,0 1 0,21-1 15,0-21-15,1 0 0,-1 0 0,21 0 16,-21 0-16,0 0 0,22 0 15,-22-21-15,21-1 0,-21 1 0,22 0 16,-22 0-16,0-21 0,0 20 16,0 1-16,-21-21 0,0 21 15,0-22-15,0 1 0,0 21 0,-21-21 16,0 20-16,0-20 0,-21 21 16,20 21-16,1 0 0,-21 0 0,21 0 15,-22 0-15,22 21 0,0 0 0,-21 0 16,21 1-16,-1-1 0,22 0 15,0 0-15,0 21 0,0-20 0,0-1 16,0 0-16,22 0 16,-22 0-16,42-21 0,-21 0 15,0 0-15,0 0 0,22 0 0,-22 0 16,21 0-16,1-21 0</inkml:trace>
  <inkml:trace contextRef="#ctx0" brushRef="#br0" timeOffset="165968.48">4932 13801 0,'0'0'16,"21"-21"-16,-21-1 16,0 44 15,0-1-31,0 0 0,0 0 16,0 0-16,0 22 0,0-22 0,0 0 15,0 0-15,0 0 16,0 0-16,0 22 0,0-22 0,0 0 15,21 0-15,-21 0 0,0 1 16,0-1-16,21 0 16,-21-42 15,0 0-31,0-1 16,0 1-16,0 0 0,0 0 0,0 0 15,0-22-15,0 22 0,21-21 16,-21 21-16,0-22 0,22 1 0,-1 21 15,-21 0-15,21-22 0,0 22 16,-21 0-16,21 21 0,0 0 16,1 0-16,-1 21 15,-21 0-15,21 1 16,-21-1-16,0 21 0,0-21 0,21 0 16,-21 22-16,21-22 0,-21 0 0,0 0 15,21 0-15,1 1 0,-22-1 16,21 0-16,-21 0 0,21-21 31,0 0-31,-21-21 16,21 0-1,-21 0-15,21-1 0,-21-20 16,22 21-16,-1-21 0,0-1 0,0 1 16,0 0-16,0-1 0,22 1 15,-22 0-15,0 20 0,21-20 0,-20 21 16,-1 21-16,0-21 0,0 21 0,0 0 15,0 0-15,-21 21 16,22 0-16,-22 0 0,0 22 0,0-22 16,0 21-16,0 0 0,0-20 15,0 20-15,0-21 0,0 21 0,0-20 16,0-1-16,0 0 0,0 0 0,21 0 16,0 0-16,0 1 0,0-1 15,0-21-15,1 0 0,-1 0 0,0 0 16,21 0-16,-21 0 0,1 0 15,20 0-15,-21-21 0,0-1 16,22 1-16,-22 0 0,0 0 0,0 0 16,0 0-16,0-22 0,1 1 15,-1 0-15,0-1 0,-21 1 0,0 21 16,0-22-16,0 1 0,0 21 0,0 0 16,0 0-16,0-1 0,-21 22 15,0 0-15,-1 0 16,22 22-16,-21-1 0,0 0 15,21 0-15,-21 21 0,21-20 16,0-1-16,0 21 0,0 0 0,0-20 16,0-1-16,0 21 0,0-21 15,0 0-15,0 22 0,0-22 0,21 0 16,21 0-16,-20 0 0,-1-21 16,0 0-16,0 0 0,21 0 15,-20 0-15,20 0 0,-21 0 0,21 0 16,1-21-16,-22 0 0,21 0 0,-21 0 15,22 0-15,-22-22 0,21 22 16,-21-21-16,22-1 0,-22 1 0,0-21 16,0 20-16,0 1 0,-21 0 15,0 20-15,0-20 0,0 21 16,0 0-16,0 0 0,-21 21 16,0 0-16,0 0 15,21 21-15,0 0 16,0 0-16,0 0 0,0 0 15,0 22-15,21-22 0,-21 0 16,21 0-16,-21 22 0,21-22 0,-21 0 16,0 21-16,0-21 0,0 1 0,0-1 15,22 0-15,-22 0 0,21 0 16,-21 0-16,21-21 16,0 0-16,0 0 0,0 0 15,1 0-15,-1-21 16,0 21-16,0-21 0,-21 0 0,21 0 15,0 0-15,-21-22 0,0 22 16,22-21-16</inkml:trace>
  <inkml:trace contextRef="#ctx0" brushRef="#br0" timeOffset="166388.49">3725 13653 0,'0'0'0,"21"0"31,1 0-31,20-22 0,0 1 16,22 21-16,-22-21 0,22 0 16,-1 0-16,1 0 0,-1 21 0,1-22 15,-1 1-15,22 0 0,-22 0 16,22 21-16,-22-21 0,1 21 0,-22 0 15,22-21-15,-43 21 0,21 0 0,-21 0 16,1 0-16,-1 0 0,0 0 16,0 0-16,0 0 0,0 0 15,1 0-15,-1 0 0,0-22 16</inkml:trace>
  <inkml:trace contextRef="#ctx0" brushRef="#br0" timeOffset="167019.06">7556 13462 0,'0'0'0,"-42"0"0,21 0 0,0 0 16,0 0-16,-1 0 16,44 0 15,-1 0-31,21 0 0,0-21 15,22 0-15,-1 21 0,22-21 16,-21 21-16,20-22 0,1 1 0,0 21 16,-22-21-16,22 0 0,-22 21 0,22-21 15,-22 0-15,22 21 0,-21-22 16,-1 1-16,-21 21 0,22-21 0,-22 21 16,1 0-16,-22 0 15,0-21-15,0 21 0,0 0 16,-21-21-1,-21 21-15,0 0 16,-21 0-16,20 0 0,1 0 0,-21 0 16,21 0-16,-22 21 0,1-21 0,21 0 15,-21 21-15,-1-21 0,1 21 16,21 0-16</inkml:trace>
  <inkml:trace contextRef="#ctx0" brushRef="#br0" timeOffset="167363.95">7535 13568 0,'0'0'0,"-42"21"0,21-21 15,-22 21-15,22-21 0,0 0 16,42 0 15,22-21-31,-1 21 0,21-21 16,-20 21-16,41-21 0,-20 0 15,-1-1-15,22 22 0,0-21 0,-22 0 16,1 21-16,20-21 0,-20 0 16,-1 21-16,-20-21 0,20 21 0,1-22 15,-22 22-15,0 0 0,1-21 16,-1 21-16,0 0 0,-20-21 16,-1 21-16,0 0 0,0 0 15,-21-21-15,21 21 16,-21-21-16,-21 21 47,0 0-47</inkml:trace>
  <inkml:trace contextRef="#ctx0" brushRef="#br0" timeOffset="167851.39">8509 12848 0,'0'0'0,"-21"-21"0,0 0 0,-1 21 16,1 0-16,0 0 16,21 21-1,0 0-15,0 0 0,0 1 16,0-1-16,0 0 0,0 0 15,21 0-15,0 0 0,22 1 0,-22-1 16,21 0-16,1 0 0,20 0 16,1-21-16,-22 21 0,21-21 15,1 0-15,-1 0 0,1 0 0,-22 0 16,22 0-16,-22 0 0,0 0 16,1 0-16,-22 0 0,0 0 0,0 0 15,-21-21-15,-21 21 31,0 0-31,-21 0 0,20 0 0,-20 21 16,21 1-16,-21-1 0,20 0 16,-20 0-16,0 21 0,21-20 0,-22 20 15,1-21-15,21 21 0,-22-20 16,22 20-16,-21 0 0,21-21 16,0 22-16,-1-22 0,1 0 0,0 0 15,21 0-15,-21 1 0,21-1 16,-21-21 15,0 0-31</inkml:trace>
  <inkml:trace contextRef="#ctx0" brushRef="#br0" timeOffset="209044.27">15325 11642 0</inkml:trace>
  <inkml:trace contextRef="#ctx0" brushRef="#br0" timeOffset="-179393.31">16002 8657 0,'0'21'62,"21"-21"-62,0 22 16,0-22-16,1 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1:51:54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0 0,'-21'0'62,"21"21"-62,0 64 16,-22-22-16,22 22 0,-21 0 16,0-22-16,21 22 0,-21 0 0,0-1 15,21 1-15,-21 0 0,-1-1 16,1 1-16,0 0 0,21-22 0,-21 22 16,21-22-16,-21-20 0,21 20 15,0-21-15,0-20 0,0 20 0,0-21 16,0 0-16,0-42 31,0 0-31,0-21 0,0 20 16,0-41-16,0 21 0,21-22 15,-21 1-15</inkml:trace>
  <inkml:trace contextRef="#ctx0" brushRef="#br0" timeOffset="343.9">2900 445 0,'0'0'0,"-21"-43"0,21 22 15,-22-21-15,1 21 0,21-22 16,0 1-16,0 21 0,0-22 0,0 1 16,0 0-16,0-1 0,21 1 15,1 42-15,20 0 0,-21 0 0,21 0 16,22 0-16,-1 0 0,1 0 16,-1 0-16,1 0 0,21 0 0,-22 0 15,22 0-15,-43 0 0,22 0 16,-43 0-16,21 64 0,-42-1 15,0 1-15,-21-1 0,-21 22 16,-22-22-16,1 1 0,-1-22 0,1 22 16,-22-22-16,21 0 0,1 1 15,-1-22-15,22 0 0,0 0 0,-1 0 16,1 0-16,21-21 0,-21 0 16,20 0-16,44 0 31,-1 0-31,0-21 0,21 0 15,1 21-15,-1-21 0,0 0 16,1 21-16,-1-21 0</inkml:trace>
  <inkml:trace contextRef="#ctx0" brushRef="#br0" timeOffset="784.95">3535 868 0,'0'0'16,"-21"0"-16,-1 0 0,22-21 0,0 0 16,0-1-16,0 1 15,0 0-15,0 0 0,22 21 0,-1-21 16,0 0-16,21 21 16,-21 0-16,22-22 0,-1 22 0,-21 0 15,22 0-15,-1 0 0,-21 22 16,21-1-16,-20 0 0,-1 0 0,-21 0 15,0 22-15,0-1 0,0 0 16,0 1-16,-21-1 0,-1-21 0,-20 21 16,21 1-16,0-22 0,0 0 15,-1 0-15,1 0 0,0-21 0,0 0 16,0 0 0,21-21-1,0 0-15,0-21 0,0 21 16,0-1-16,21-20 0,0 0 15,0 21-15,0-22 0,1 22 16,20-21-16,-21 21 0,21-22 16,1 22-16,-1 0 0,0 0 0,1 0 15,-1-1-15,0 1 0,1 0 16,-22 21-16,21-21 0,1 21 0,-1-21 16,-21 21-16,21 0 0</inkml:trace>
  <inkml:trace contextRef="#ctx0" brushRef="#br0" timeOffset="1106.91">4487 593 0,'0'0'0,"0"21"15,0 0-15,0 0 0,-21 0 16,0 1-16,0 20 0,0 0 16,-1 1-16,1-1 0,0 0 0,0 1 15,0-22-15,21 21 0,0 0 16,0-20-16,0 20 0,0-21 0,0 0 16,21-21-16,0 0 0,0 0 15,22 0-15,-22 0 0,21 0 0,0 0 16,1-21-16,-22 0 0,21-21 15,1 20-15,-1-20 0,-21 0 0,0 21 16,0-22-16,-21 1 0,0 0 16,0 20-16,-21-20 0,0 21 0,0 0 15,-21 21-15,-1 0 0,-20 0 16,20 0-16,1 0 0,0 0 16,-1 0-16,1 0 0,0 21 15,21 0-15,21 0 0,0 0 16,21-21-16,0 0 15,21 0-15,22 0 0,-1 0 0,1-21 16,-1 21-16,1-21 0,-1 0 16,1 0-16</inkml:trace>
  <inkml:trace contextRef="#ctx0" brushRef="#br0" timeOffset="1399.9">5165 593 0,'0'0'16,"0"-21"-16,21 21 0,-21 21 46,0 0-46,0 21 0,0-21 0,0 22 16,0 20-16,0 1 0,0-1 16,-21 22-16,-1 0 0,1-1 0,21 1 15,-21 21-15,0 21 0,-21-21 0,20 21 16,1 0-16,0 0 0,-21 0 16,21 0-16,-1-22 0,1 1 0,0 0 15,21-21-15,-21-1 0,21-20 16,0-1-16,0-20 0,0-1 0,0-21 15,0 0-15,0 1 0,21-22 16,0-22-16,-21-20 16,21 21-16,1-43 0,-1 1 0,0-1 15,21-20-15,-21-1 0,22-21 0,-22-21 16,21 21-16,1-21 0,-22 0 16</inkml:trace>
  <inkml:trace contextRef="#ctx0" brushRef="#br0" timeOffset="1675.93">5249 868 0,'0'0'0,"-21"-64"0,-21-105 32,42 127-32,0 21 0,0-1 15,21 1-15,0 21 0,0-21 16,22 0-16,-1 21 0,0 0 16,22 0-16,-22 0 0,22 0 0,-22 0 15,0 0-15,1 21 0,-1 0 16,0 0-16,-21 1 0,-21-1 0,0 21 15,0-21-15,-21 22 0,0-1 0,-21 0 16,-22 1-16,22-1 0,0 0 16,-22-21-16,22 22 0,-1-22 0,1 0 15,21 0-15,0-21 0,0 0 16,21-21 0,21 21-16,0-42 15,21 21-15,1-22 0,-22 22 0</inkml:trace>
  <inkml:trace contextRef="#ctx0" brushRef="#br0" timeOffset="2007.71">6011 741 0,'0'0'0,"21"0"0,22 0 31,-22 0-31,0 0 0,-21-21 0,21 21 16,0-21-16,22-64 31,-43 64-31,0 0 0,0-1 16,-21 22-16,-1 0 15,1 0-15,0 0 0,0 22 16,0-1-16,0 0 0,-1 21 0,1-21 16,0 22-16,0-1 0,0-21 15,21 22-15,0-1 0,0-21 0,0 21 16,0-20-16,0-1 0,21 0 15,0 0-15,0 0 0,0-21 0,22 0 16,-22 0-16,21 0 0,-21 0 16,22 0-16,-1-21 0,0 0 0,1 0 15,-1 0-15,0-1 0,-20 1 0</inkml:trace>
  <inkml:trace contextRef="#ctx0" brushRef="#br0" timeOffset="2303.81">6540 720 0,'0'0'0,"0"-21"0,0-1 0,0 1 16,0 0-16,0 0 15,22 21-15,-1 0 16,0 0-16,0 0 0,0 0 0,0 0 16,1 0-16,20 21 0,-21 0 15,0 0-15,0 1 0,1-1 0,-1 21 16,-21-21-16,0 22 0,0-1 16,0 0-16,0-21 0,0 22 0,-21-22 15,-1 21-15,1-21 0,0 1 16,0-1-16,0-21 0,0 0 15,-1 0 1,22-21-16,0-1 0,0 1 16,0 0-16,0-21 0,0 21 0,22-22 15,-1 1-15,0 21 0,0-22 16,0 1-16,0 21 0,1-21 0,-1 20 16,21-20-16,-21 0 0,22 21 15,-1-22-15,0 1 0,1 0 0</inkml:trace>
  <inkml:trace contextRef="#ctx0" brushRef="#br0" timeOffset="2995.55">7535 127 0,'0'0'0,"0"21"31,-21 0-15,0 1-16,21 20 0,-21 0 0,0-21 15,-1 43-15,1-22 0,0 1 16,0 20-16,0-21 0,0 22 0,-1-22 15,22 22-15,-21-22 0,0 22 16,21-22-16,-21 0 0,21 1 0,0-1 16,0 0-16,0-21 0,21 1 15,0-1-15,0 0 0,1-21 0,-1 0 16,21 0-16,0 0 0,-20-21 16,20 0-16,0-1 0,1-20 15,-1 21-15,0-21 0,1-1 0,-1 22 16,-21-21-16,21-1 0,-20 22 15,-1 0-15,-21 0 0,21 21 16,-21 21 0,-21-21-16,0 42 15,21-20-15,-22-1 0,1 21 16,21-21-16,-21 0 0,21 22 0,0-22 16,0 0-16,0 0 0,0 0 15,0 1-15,42-22 0,-20 0 16,-1 0-16,21 0 0,0 0 15,-20 0-15,20-22 0,0 1 16,-21 0-16,1 0 0,20 0 0,-21 0 16,0-22-16,-21 22 0,21-21 15,1 21-15,-22-1 0,21-20 0,-21 21 16,0 0-16,0 63 31,0-21-15,0 0-16,-21 22 0,-1-1 15,1 22-15,0-22 0,0 21 0,0-20 16,-22 20-16,22 1 16,0-1-16,0 1 0,-21-1 0,20 1 15,1-1-15,0 22 0,0 0 0,21-22 16,-21 22-16,21-22 0,-21 1 16,21-1-16,0 1 0,-22-1 0,1-20 15,21-1-15,-21 21 0,21-41 16,-21 20-16,21-21 0,0 0 0,-21-21 15,0 0-15,-1 0 16,22-21-16,-21-21 0,21 21 16,-21-22-16,21-20 0,0 20 0,0-41 15</inkml:trace>
  <inkml:trace contextRef="#ctx0" brushRef="#br0" timeOffset="3247.92">7197 593 0,'21'-43'16,"0"22"-16,0 21 0,0-21 16,22 21-16,-1-21 0,-21 21 0,21 0 15,1-21-15,-1 21 0,0 0 16,22 0-16,-43 0 0,21 0 15,1 0-15,-1 0 0,-21 0 16,0 0-16,1 0 0,-1 0 0</inkml:trace>
  <inkml:trace contextRef="#ctx0" brushRef="#br0" timeOffset="4251.93">9017 931 0,'0'0'0,"-21"0"0,0 22 0,-1-22 16,22 21-16,-21-21 0,21 21 16,21-21 15,22 0-31,-22-21 0,21 0 15,1-1-15,-1 1 0,21-21 0,-20 21 16,-1-22-16,22 1 0,-22 0 16,0-1-16,1 22 0,-1-42 0,-21 20 15,0 1-15,-21 0 0,0-1 16,0 1-16,0 0 0,0-1 0,-21 22 16,0-21-16,0 21 0,0 0 15,-1 21-15,1 0 0,0 0 0,0 0 16,0 0-16,21 21 15,-21 0-15,-1 21 0,1 1 0,21-1 16,-21 21-16,0 1 0,0 21 16,21-1-16,-21 1 0,-1 21 0,-20 0 15,21-1-15,0 1 0,-22 0 16,22 21-16,-21 0 0,21 0 0,-22 21 16,22-21-16,-21 21 0,0-21 0,-1 0 15,22 22-15,0-44 0,0 22 16,0-42-16,21 21 0,0-21 0,0-22 15,0 1-15,0-1 0,21-21 16,0-20-16,0-1 0,21-21 16,1 0-16,20-21 0,-20-22 0,20 22 15,1-21-15,-1-22 0,22 1 16,-22-22-16,1 0 0,20 1 0,-20-22 16,-1 21-16,1-21 0,-1 1 0,-20-1 15,-22 0-15,-21-21 0,0 42 16,0-21-16,-21 22 0,-22 20 0,-62-63 15,41 85-15,1 21 16,-1-22-16,1 22 0,-1 21 0,1-21 16,20 21-16,1 0 0,0 0 0,20 0 15,1 0-15,21-21 0,21 21 16,1-21 0,20 0-16,0-1 0,1 22 15,-1-21-15,21-21 0,1 21 0,-1 0 16,22-22-16,0 1 0,-22 0 15,22-1-15,-22 1 0,1 0 0,-1 20 16,-20-20-16,-22 21 0,21 0 16,-42 0-16,-21 21 31,0 21-31,0 0 0,0 0 16,21 21-16,-22-20 0,1-1 15,0 0-15,0 0 0,21 21 0,-21-20 16,0 20-1,-1-42-15,22 21 16,0-42 0,0 0-1,0 0-15,0-1 0</inkml:trace>
  <inkml:trace contextRef="#ctx0" brushRef="#br0" timeOffset="4404.13">10054 614 0,'0'-21'15,"-21"21"1,0 0-16,21-21 16,21 21-1,0-22 1,0 22-16,0-21 0,22 0 0,-22 21 16</inkml:trace>
  <inkml:trace contextRef="#ctx0" brushRef="#br0" timeOffset="4611.3">10710 169 0,'0'0'0,"-42"22"16,21-1-16,0 0 15,-1 21-15,1 1 0,0-1 16,0 0-16,0 22 0,21-22 0,-21 22 16,-1-22-16,1 21 0,0 1 15,0-22-15,21 22 0,0-22 16,-21 0-16,21 1 0,0-1 0,0 0 15,0-20-15,0-1 0,0 0 0,0 0 16,21-21-16,0 0 0,0 0 16,0-21-16,22 0 0</inkml:trace>
  <inkml:trace contextRef="#ctx0" brushRef="#br0" timeOffset="4931.93">10901 910 0,'21'0'32,"21"0"-32,-21 0 15,1 0-15,20-21 0,-21 0 16,0 0-16,22 0 0,-22-1 0,0 1 16,0 0-16,0 0 0,-21 0 15,0 0-15,0-1 0,-21 22 16,-21 0-1,21 22-15,-22-1 0,22 0 16,-21 0-16,-1 21 0,22 1 16,0-22-16,0 21 0,0 1 0,21-1 15,0-21-15,0 21 0,0-20 0,0-1 16,21 0-16,0-21 0,0 0 16,22 0-16,20 0 0,-21 0 0,22 0 15,-1-21-15,-20 0 0,20-1 16</inkml:trace>
  <inkml:trace contextRef="#ctx0" brushRef="#br0" timeOffset="5711.9">16277 677 0,'0'0'0,"0"22"16,21-22 0,0 0-16,1 21 0,-1-21 15,0 0-15,0 0 0,0 0 16,22 0-16,-1-21 0,-21 21 0,21-22 15,22 1-15,-22 0 0,1 0 16,-1 0-16,21-22 0,-20 22 16,-22 0-16,21-21 0,-21 21 15,1-22-15,-22 22 0,0-21 0,0 21 16,-22-1-16,-20 1 0,0 0 16,-1 21-16,1 0 0,-21 0 0,-1 21 15,1 0-15,-1 22 0,1-22 16,-1 21-16,1 1 0,20-1 0,1 0 15,0 1-15,20-22 0,1 21 16,21 0-16,0 1 0,0-22 0,0 21 16,21 1-16,1-22 0,-1 21 15,21-21-15,0 0 0,1 1 0,20-22 16,-20 0-16,20 0 0,-21 0 16,22 0-16,-22 0 0,1 0 15,-22 0-15,0 0 0,-42 0 16,-22 21-1,-20 0-15,21 0 0,-43 21 16,21-20-16,-20 20 0,20 0 16,1 1-16,-1-1 0,1-21 0,20 21 15,22-20-15,-21 20 0,42 0 16,0-21-16,0 1 0,21-22 16,0 21-16,22-21 0,20 0 0,1 0 15,-1 0-15,1 0 16,20-21-16,1 21 0,0-22 0,-1 1 15,1-21-15,-22 21 0,22 0 16</inkml:trace>
  <inkml:trace contextRef="#ctx0" brushRef="#br0" timeOffset="6183.92">17145 1058 0,'0'0'0,"0"-21"0,0-85 31,21 85-31,0 0 16,0 21-16,22 0 0,-22 0 15,0 0-15,21 0 0,-20 21 0,20 0 16,-21 1-16,0 20 16,0-21-16,-21 21 0,0 1 0,0-22 15,-21 21-15,0 1 0,0-1 16,0-21-16,-22 21 0,1-20 0,21-1 16,0 0-16,-22 0 0,43 0 15,-21-21-15,42-21 31,1 21-31,-1-21 0,21-21 0,0 20 16,1-20-16,-1 0 0,0-1 16,1 1-16,-1-21 0,0 20 0,1 1 15,-22-22-15,21 43 0,-21-21 16,1 21-16,-22 0 0,0-1 16,0 44-1,-22-1-15,1 21 16,0-21-16,-21 64 0,21-22 15,-1-20-15,1-1 0,0 0 16,0 1-16,0-1 0,21-21 0,0 22 16,0-22-16,0 0 0,0 0 15,0 0-15,21 0 0,0-21 0,0 0 16,0 0-16,22 0 0,-1 0 16,22 0-16,-22-21 0,21 0 0,-20 0 15,20 0-15,22-22 0,0 22 16</inkml:trace>
  <inkml:trace contextRef="#ctx0" brushRef="#br0" timeOffset="6410.97">18775 762 0,'0'-21'15,"0"42"-15,0-63 0,-21 42 16,-1 0-16,1 0 0,0 0 0,-21 0 16,-1 21-16,1 0 0,0 0 0,-1 22 15,-20-1-15,21 0 0,-22 22 16,22-22-16,-1 22 0,1-22 15,21 0-15,0 1 0,0-1 16,21 0-16,0-21 0,0 22 0,21-22 16,21 0-16,0-21 0,1 21 15,20-21-15,-20 0 0,41 0 0,-20 0 16,20-21-16,-20 0 0,-1 0 16,1 0-16,-1-1 0,1 1 0</inkml:trace>
  <inkml:trace contextRef="#ctx0" brushRef="#br0" timeOffset="7052.45">19113 995 0,'0'0'0,"-42"0"0,21 21 0,-21 0 15,20-21-15,1 21 0,0-21 16,0 0-16,21 22 0,0-1 16,21-21-1,21 0-15,-20 0 16,20 0-16,21-21 0,-20 21 15,-1-22-15,22-20 0,-22 21 0,21 0 16,-20-22-16,-1 22 0,0-21 16,-20 21-16,-1-22 0,0 22 0,-21 0 15,0 0-15,0 0 0,-21 21 16,0-21-16,-22 21 0,22 0 16,-21 0-16,-1 21 0,1 0 15,0 0-15,-1 0 0,1 22 0,0-22 16,21 21-16,-22 0 0,22 1 15,0-1-15,21 0 0,0 1 16,0-1-16,0 0 0,0-20 0,21 20 16,0-21-16,22 0 0,-1 0 15,0-21-15,1 0 0,20 0 0,1 0 16,-1 0-16,1 0 0,-1 0 16,22-42-16,-22 21 0,1 0 0,-1-22 15,1-20-15,-22-1 0,22 1 16,-1-1-16,1 1 0,-22-1 0,21-20 15,1-1-15,-22 22 0,22-22 16,-22 0-16,-21 1 0,22 20 16,-22-21-16,0 22 0,-21 21 15,0-1-15,0 22 0,-21 21 16,-22 0-16,22 0 16,-21 64-16,0-22 0,-1 43 0,1-22 15,-22 22-15,43-1 0,-21 1 16,0 0-16,20-1 0,22 1 0,0 0 15,0-22-15,0 22 0,0-22 16,22 1-16,-1-22 0,21 1 0,0-22 16,22 21-16,-1-21 0,1-21 15,21 0-15,-22 0 0,22 0 16,-22-21-16,1 21 0,20-42 0,-20 21 0,-1-1 16,-20-20-16,-1 0 15,0-1-15,22-41 0</inkml:trace>
  <inkml:trace contextRef="#ctx0" brushRef="#br0" timeOffset="7591.29">16510 2921 0,'0'0'0,"-21"-42"16,-22-106 0,43 105-16,0-20 0,0-1 15,0 22-15,0 21 0,0 0 16,0 63 0,0-21-16,0 43 15,0-1-15,0 1 0,0 20 0,0 22 16,0 0-16,0 21 0,-21 0 15,0 0-15,0 21 0,0 0 0,0 22 16,-1-22-16,1 21 0,21-21 0,-21 22 16,0-22-16,0 0 15,0 0-15,-1-21 0,1 0 0,21-21 0,0 0 16,0-22-16,-21-20 0,21-1 16,0-20-16,0-22 0,0 0 15,21-21-15,0 0 0,1-21 0,20-21 16,0-1-16,-21-20 0,22-1 0,-1-20 15,0-22-15,22 0 0,-22-21 16,1 0-16</inkml:trace>
  <inkml:trace contextRef="#ctx0" brushRef="#br0" timeOffset="8242.92">16912 2540 0,'0'0'0,"-21"-42"16,0-22-1,21 43-15,0 0 0,21 21 16,21 0-16,22 0 16,-1-21-16,22 21 0,21 0 0,0 0 15,42-21-15,0 21 0,21 0 0,22-22 16,-1 1-16,22 21 0,0 0 16,20 0-16,1-21 0,-21 21 0,21 0 15,0 0-15,-1 0 0,-20 0 16,0 0-16,-22 0 0,-20 0 0,-1 0 15,-21 0-15,-21-21 0,0 21 16,-21 0-16,-21 0 0,-1 0 16,-20 0-16,-22 0 0,0 0 15,-20 0-15,-1 21 0,0 0 0,0 0 16,-21 1-16,0 20 0,0 21 16,0-20-16,0 41 0,0-20 0,0-1 15,-21 22-15,-64 233 16,64-213-16,-21-20 15,21 21-15,-1-21 0,1 20 0,0 1 16,0 0-16,21 0 0,0 0 16,0 0-16,0-1 0,0 1 15,0 0-15,0-21 0,0-1 0,0 22 16,0-21-16,0-22 0,0 22 16,-21-21-16,21-1 0,-21 1 0,-22-1 15,22-21-15,-42 22 0,20-22 0,-20 1 16,-1-1-16,-20 0 0,-1 1 15,-21-22-15,0 21 0,0 0 0,-21-20 16,0 20-16,0-21 0,0 0 0,0 0 16,-21 1-16,0-1 0,0 0 15,-21-21-15,-1 0 0,-20 0 0,-1 0 16,1 0-16,-22 0 0,0 0 0,1 0 16,-1 0-16,0-21 0,22 21 15,21 0-15,20 0 0,1-21 0,42-1 16,1 22-16,20-21 0,0 0 15,22 0-15,-1-21 0,22 20 16,0-20-16,20 0 0,1-1 0,21 1 16,0-85-16,21 42 0,1 22 15</inkml:trace>
  <inkml:trace contextRef="#ctx0" brushRef="#br0" timeOffset="8564.12">18013 2667 0,'0'0'0,"0"-42"0,0 21 15,0 42 1,0 21-16,0 22 0,0 20 0,-21 1 16,-1 21-16,1 21 0,0 0 15,0 0-15,0 21 0,-22 0 0,22 0 16,-21 0-16,21 22 0,-22-22 15,1 21-15,0 1 0,-1-22 0,-20 127 16,21-148-16,-1 0 0,22-21 16,-21-22-16,21-20 0,-1-1 15,22 1-15,0-43 0,0 0 0,0 0 16,22-42-16,-1 0 16,21 0-16,-21-43 0,22 22 15,20-43-15,-21 1 0,22-1 0,-1-42 16,1 0-16,-1 0 0</inkml:trace>
  <inkml:trace contextRef="#ctx0" brushRef="#br0" timeOffset="8827.91">19092 2773 0,'0'0'16,"64"-106"-16,-22 43 0,-21 20 0,22 1 16,-22 84-16,-21 1 15,0 41-15,0 1 0,-21 21 16,-1 21-16,1 0 0,0 21 15,-21 0-15,21 0 0,-22 22 0,22-1 16,0 0-16,-21-21 0,20 22 16,1-22-16,0 0 0,0-21 0,21-21 15,-21 0-15,0 0 0,21-22 0,-22-20 16,22-1-16,0-20 0,0-1 16,0 0-16,0-21 0,22-21 15,-1-21-15,0-21 0,21 0 16,-21-22-16,22 1 0,20-22 15,1-21-15</inkml:trace>
  <inkml:trace contextRef="#ctx0" brushRef="#br0" timeOffset="9087.9">20680 2709 0,'0'0'0,"63"-84"0,-20-1 0,-22 43 15,0-1-15,0 1 0,-21 84 16,0 1-16,-21 41 15,0 1-15,-22 21 0,1 0 16,0 21-16,-1 21 0,1 0 0,-21 0 16,20 0-16,1 22 15,0-1-15,-1-21 0,22 0 0,-21-21 16,21-21-16,-22 21 0,22-21 0,-21-21 16,21-1-16,-1-20 0,1-22 15,0 22-15,0-43 0,21 21 0,0-21 16,-21-21-16,21-21 15,0 0-15,-21-21 0,21-1 16</inkml:trace>
  <inkml:trace contextRef="#ctx0" brushRef="#br0" timeOffset="9443.7">17018 3302 0,'0'0'0,"-64"0"0,22-21 15,0 21-15,21 0 0,-1 0 16,44 0-16,20-21 0,0 21 16,43 0-16,21 0 0,21 0 15,21-21-15,21 21 0,1 0 0,41 0 16,1 0-16,0-22 0,20 22 15,22 0-15,-21 0 0,0 0 0,0 0 16,0 0-16,-22 0 0,22 0 16,-42 0-16,-22 22 0,0-22 15,-20 21-15,-22-21 0,-22 21 16,-20-21-16,-21 21 0,-22-21 0,0 21 16,-21-21-16,-21 21 0,-42 1 15,0-22-15,-22 21 0,-20-21 16,-22 21-16,-21 0 0,0-21 0</inkml:trace>
  <inkml:trace contextRef="#ctx0" brushRef="#br0" timeOffset="9723.43">17695 4149 0,'-148'63'0,"296"-126"0,-444 169 0,190-64 0,0-21 15,0 0-15,43 22 0,21-43 16,-1 21-16,22-21 0,42 0 15,22 0-15,20 0 0,22 0 0,21 0 16,21-21-16,0 21 0,21-22 16,21 22-16,0-21 0,22 21 0,21 0 15,-22 0-15,22 0 0,-1 0 16,1 0-16,-21 0 0,-1 0 0,-21 21 16,1-21-16,-22 0 0,-42 22 15,0-22-15,-22 0 0,-20 21 0,-22-21 16,-21 21-16,-42 0 15,-21-21-15,-22 0 0,1 0 16,-22 21-16,-21 0 0,0-21 0</inkml:trace>
  <inkml:trace contextRef="#ctx0" brushRef="#br0" timeOffset="9967.79">17335 5207 0,'0'0'0,"-105"42"0,20 1 16,0-1-16,22-21 0,20 0 15,22 1-15,21-1 0,0 0 0,21-21 16,43 0-16,-1 21 0,43-21 16,0 0-16,21 0 0,21 0 15,0 0-15,22-21 0,20 0 0,1 21 16,-1-21-16,22-1 0,-22 1 0,22 0 16,-21 0-16,-22 0 0,0 0 15,-21-1-15,-21 1 0,-21 0 0,0 0 16,-21 21-16,-22-21 0,-20 0 0,-22 21 15,-21-22-15,-21 22 16,-1 0-16</inkml:trace>
  <inkml:trace contextRef="#ctx0" brushRef="#br0" timeOffset="10591.62">3429 3217 0,'0'0'0,"-21"-42"16,0 21-16,-1-21 0,1 20 16,0 1-16,0-21 0,0 21 15,0 0-15,-1-1 0,1 22 0,0 0 16,21-21-16,-21 21 0,0 43 16,0-22-16,-1 42 15,22 22-15,-21 0 0,-21 42 0,21 0 16,0 0-16,-22 42 0,1 0 15,21 22-15,-22-1 0,1 22 0,0-22 16,21 22-16,-22-21 0,22-22 16,0 0-16,0 1 0,0-22 0,21-21 15,-22 0-15,22-21 0,0-1 16,0-20-16,0 0 0,0-22 0,0 1 16,0-22-16,22 0 0,-1-20 15,0-1-15,0-21 0,0 0 16,0-21-16,1-22 0,-1 1 0,0-22 15,21 1-15,-21-22 0,1 1 16,20-22-16</inkml:trace>
  <inkml:trace contextRef="#ctx0" brushRef="#br0" timeOffset="11279.24">2984 3344 0,'0'0'0,"0"-42"0,0 0 15,-21 21-15,21-1 0,0 1 0,0 0 16,21 21 0,22-21-16,20 21 0,22-21 0,21 0 15,21-1-15,21 1 0,21 0 16,43 0-16,0-21 0,20 20 0,44-20 16,-22 0-16,42-1 0,-21 22 15,21-21-15,22 0 0,-22 20 0,1 1 16,20 0-16,-42 0 0,0 0 0,1 21 15,-22 0-15,-22 0 16,1 0-16,-42 0 0,-1 0 0,-42 0 0,1 0 16,-22 0-16,-22 0 15,1 21-15,-21-21 0,-22 42 0,1-21 16,-22 1-16,1 20 0,-22-21 16,0 21-16,0 1 0,-21 20 0,0-20 15,0 20-15,0 1 0,-21-1 0,0 1 16,0 20-16,-1-20 0,-20 20 15,21-20-15,0 21 0,0-22 0,-1 128 16,1-107-16,21 22 0,0-21 16,0 21-16,0-1 0,-21-20 15,21 21-15,0 0 0,0 0 0,0-1 16,-21 1-16,21-21 0,0 21 16,-21-22-16,21 1 0,0 0 0,-21-1 15,-1-20-15,22 21 0,-21-22 16,0 1-16,21-1 0,-21-21 0,0 1 15,0-1-15,-1 0 0,1 1 0,0-22 16,0 21-16,-21-21 0,-1 1 16,1-1-16,0 21 0,-22-21 0,22 0 15,-43 1-15,22-1 0,-22 0 0,0 0 16,-21 0-16,1 0 0,-22 1 0,0-1 16,-22 0-16,-20 0 0,0 0 0,-1 0 15,-20 1-15,-22-1 0,1 0 16,-22 0-16,-21 0 0,0-21 15,-21 43-15,21-22 0,-22 0 0,22 21 16,22-21-16,20 22 0,21-22 0,43 0 16,0 0-16,21-21 0,21 0 0,0 0 15,22 0-15,-1-21 0,22-21 16,-22 21-16,21-43 0,22 22 0,0-22 16,-1 22-16</inkml:trace>
  <inkml:trace contextRef="#ctx0" brushRef="#br0" timeOffset="11891.89">635 4339 0,'0'0'0,"0"21"0,0 1 15,21-1 1,21-21-16,1 0 0,-1 0 16,22 0-16,-1 0 0,1 0 0,20 0 15,22-21-15,-21-1 0,21 1 16,-1 0-16,1 0 0,0 0 0,63-22 16,-42 1-1,-84 42-15,-1-21 0,0 21 16,-20 0-16,-44 0 15,1-21-15,-21 21 16,0 0-16,-1 0 0,1 0 16,0 0-16,20 0 0,-20 0 0,21-21 15,0-1-15,21 1 16,21 21-16,0 0 16,0 0-16,22 0 0,-22 0 15,21 0-15,-21 21 0,22-21 0,-22 43 16,0-22-16,-21 0 0,0 21 15,0 1-15,0-1 0,-21 0 16,0 1-16,-1-22 0,-20 21 16,21 1-16,-21-22 0,20 0 0,-20 0 15,21 0-15,0 0 0,0 1 16</inkml:trace>
  <inkml:trace contextRef="#ctx0" brushRef="#br0" timeOffset="13559.21">4043 9610 0,'0'0'16,"0"-21"-16,-21-1 0,21 1 0,0 0 15,0 0-15,-22 21 0,22-21 0,-21 21 16,21 21 0,0 0-16,0 21 15,0 22-15,0-22 0,0 22 0,0-22 16,0 22-16,0-22 16,0 0-16,0 22 0,0-22 0,-21-21 15,21 22-15,0-22 0,0 0 0,0 0 16,-21-21-16,21-21 31,0-21-31,0 20 16,0-20-16,0 0 0,21-1 0,0 1 15,-21-21-15,21 20 0,1-20 16,-1 20-16,0 1 0,-21 0 16,21 21-16,0-1 0,0 22 0,22 0 15,-22 0-15,0 43 0,0-22 16,0 0-16,1 21 0,20 43 15,-21-64-15,-21 22 0,0-1 16,21 0-16,-21-21 0,21 1 16,-21 20-16,0-21 0,22 0 15,-1-21-15,0 0 16,0 0-16,-21-21 16,21 0-16,0 0 0,1 0 0,-1-22 15,0 1-15,0 0 0,0-1 16,0 1-16,1 0 0,-1-1 0,21 1 15,-21 0-15,0 20 0,1 1 16,-1 0-16,0 21 0,0 0 16,0 0-16,-21 21 0,0 0 0,21 1 15,-21 20-15,0-21 0,22 21 16,-22 22-16,0-22 0,0 1 0,0-1 16,0 0-16,21 1 0,0-1 0,-21-21 15,21 21-15,0-20 0,-21-1 16,21 0-16,1-21 0,20 0 0,-21 0 15,0 0-15,22 0 0,-1 0 0,0-21 16,1 21-16,-1-21 0,64-22 16,-43 1-16,-20 21 0,-1 0 15,0-22-15,1 1 0,-1 0 0,0-1 16,-21 1-16,1 0 0,-22-1 16,0 1-16,0 0 0,0 20 15,0 1-15,-22 0 0,1 0 0,0 0 16,-21 21-16,21 0 0,-22 0 15,1 0-15,0 21 0,-1 0 0,1 21 16,21-20-16,-22 20 0,22 0 16,-21 1-16,21-1 0,0 21 0,21-20 15,0-1-15,-22 0 0,22-20 0,0 20 16,0 0-16,0-21 0,0 1 16,22-1-16,-1-21 0,0 21 0,0-21 15,0 0-15,0 0 0,22 0 16,-1-21-16,0 21 0,-20-21 15,20-1-15,0-20 0,1 21 0,-1-21 16,0-1-16,-21 1 0,22 0 0,-22-1 16,0 1-16,0 0 0,-21 20 15,0-20-15,21 21 0,-21 0 0,0 42 32,0 21-32,-21-21 15,21 22-15,0-22 0,0 21 0,-21-21 16,21 22-16,0-1 0,0-21 15,0 22-15,0-22 0,0 0 0,21 0 16,-21 0-16,21 0 0,1-21 16,20 0-16,-21 0 0,21 0 15,-20 0-15,20 0 0,0-21 0,1 0 16,-1 0-16,0 0 0,1-22 0,-1 1 16,0 21-16,1-21 0,-1-1 15,-21 22-15,0-21 0,0 21 0,1-1 16,-22 44-1,0-1 1,-22 0-16,1 0 0,0 0 0,21 22 16,-21-22-16,0 0 0,21 0 0,-21 0 15,21 0-15,0 1 16,0-1-16,21-42 31,-21-1-31,21 22 0,0-21 16,-21 0-16</inkml:trace>
  <inkml:trace contextRef="#ctx0" brushRef="#br0" timeOffset="13826.9">6519 9335 0,'0'0'0,"-21"-22"0,0 22 0,-43 0 32,64 22-32,0-1 31,22-21-31,-1 0 0,0 0 15,0 0-15,0 0 0,0 0 0,-21-21 16,0-1-16,0 1 16,-21 0-16,0 21 15,0 0-15,0 0 0,-22 0 0,22 0 16,0 0-16,0 0 0,0 0 16,0 21-16,21 0 0,0 1 0,0-1 15,0 21-15,21-21 0,0 0 16,0 22-16,21-22 0,1 0 0,-1 0 15,0 0-15</inkml:trace>
  <inkml:trace contextRef="#ctx0" brushRef="#br0" timeOffset="15227.54">7197 9546 0,'0'0'0,"-22"21"15,1 1-15,21-1 16,-21 21-16,21-21 0,-21 0 15,21 22-15,-21-22 0,21 0 16,0 21-16,0-20 0,0-1 0,0 0 16,0 0-16,0 0 0,0 0 0,0-42 47,0 0-47,0 0 0,0 0 15,21-22-15,0 22 0,0-21 16,0 0-16,1-1 0,-1 1 0,-21 21 15,21-22-15,0 22 0,0 0 0,0 21 32,-21 21-32,22 0 0,-22 1 15,0-1-15,0 21 0,0-21 0,0 22 16,0-22-16,0 21 0,0-21 16,21 22-16,0-22 0,0 0 0,0 0 15,0 0-15,22-21 0,-22 0 0,21 0 16,-21 0-16,22 0 15,-1 0-15,0-21 0,22 0 0,-22 0 16,1 0-16,-1-22 0,0 1 0,1 0 16,-22-1-16,21-20 0,-21-1 15,22 1-15,-22-1 0,0 1 0,0-1 16,0 1-16,-21-1 0,0 1 0,0-1 16,0 22-16,0 0 0,0-1 15,0 22-15,-21 21 16,0 21-16,21 0 15,-21 22-15,0-1 0,-1 0 0,1 22 16,0-22-16,21 22 0,0-1 16,-21 1-16,21-22 0,0 22 15,0-1-15,0 1 0,0-22 0,0 21 16,21-20-16,-21-1 0,42 0 0,-20-20 16,-1 20-16,21-21 0,0-21 15,1 0-15,-1 0 0,22 0 0,-22 0 16,21 0-16,1 0 0,-1-21 0,1-21 15,-1 20-15,1-20 0,-22 21 16,22-21-16,-22-1 0,-21 1 0,22 0 16,-22-1-16,-21 1 0,0 21 15,0-22-15,0 22 0,0 0 0,-21 0 16,-1 21-16,-20 0 16,21 0-16,-21 0 0,-1 21 0,1-21 15,0 21-15,-1 22 0,1-22 16,0 21-16,20 0 0,1-20 0,0 20 15,0 0-15,21 1 0,0-22 16,0 21-16,0 0 16,21 1-16,0-43 0,0 21 0,1 0 15,-1-21-15,21 0 0,0 0 0,1 0 16,-22-21-16,21 0 0,43-22 16,-43 22-16,1-21 0,-1 21 0,-21-22 15,0 1-15,22 0 0,-22 21 16,-21-22-16,21 22 0,-21 0 15,0 0-15,21 0 0,-42 42 32,21 0-32,-21 0 0,21 21 15,0-20-15,0-1 0,0 21 0,0-21 16,0 0-16,0 22 0,0-22 16,0 0-16,0 0 0,21 0 0,0-21 15,0 22-15,0-22 0,1 0 0,20 0 16,-21 0-16,21 0 0,1 0 15,-1 0-15,0-22 0,-20 1 16,20 0-16,0 0 0,1 0 0,-22 0 16,21-22-16,-21 1 0,0 21 15,22-22-15,-43 22 0,21 0 0,0 0 16,-21 0-16,0 0 0,0 42 31,0 0-31,0 0 16,0 0-16,0 0 0,0 1 0,0-1 15,0 0-15,0 0 0,0 0 16,0 0-16,21 1 16,0-22-16,1 0 0,-1 0 0,0 0 15,21 0-15,-21 0 0,22-22 0,-22 22 16,21-21-16,-21 0 16,43-42-16,-22 20 0,-21 22 15,1 0-15,-1-21 0,0 20 0,0 1 16,-21 0-16,21 21 15,0 0-15,-21 21 16,0 0-16,0 1 0,0-1 16,0 0-16,0 0 0,0 0 15,0 0-15,0 1 0,22-1 0,-1-21 16,0 21-16,-21 0 0,21-21 0,0 0 16,0 0-16,22 0 0,-22 0 15,0 0-15,21 0 0,-20 0 16,20-21-16,-21 21 0,0-21 0,22 0 15,-22 21-15,0-22 0,-21 1 16,0-21-16,0 21 0,0 0 0,0-1 16</inkml:trace>
  <inkml:trace contextRef="#ctx0" brushRef="#br0" timeOffset="15383.36">10266 8932 0,'0'0'16,"-43"0"-16,-41-21 15,41 21-15,22 0 16,0 0-16,0 0 31,0 0-31,0 0 16</inkml:trace>
  <inkml:trace contextRef="#ctx0" brushRef="#br0" timeOffset="15631.41">7472 9292 0,'21'0'15,"21"0"-15,1 0 0,-1-21 16,21 0-16,22 21 0,-21-21 0,-1 21 15,22-21-15,63-1 0,-85 1 16,-20 0-16,20 21 0,-20 0 16,-1-21-16,-21 21 0,0 0 15,-63 0-15,21 21 0</inkml:trace>
  <inkml:trace contextRef="#ctx0" brushRef="#br0" timeOffset="16231.5">1714 11176 0,'0'0'0,"0"21"0,43-21 16,-22 0-1,0 0-15,21 0 0,-20 0 0,20-21 16,0 0-16,22 0 0,-1 0 15,22-1-15,0-20 0,20 0 0,1 21 16,0-22-16,0 1 0,0 0 0,0-1 16,-1 1-16,1 21 0,-21-22 15,0 22-15,-22 0 0,1 0 0,-22 0 16,0 21-16,-21 0 0,-21-21 16,-21 21-16,0 0 15,-21 0-15,-1 0 0,1 0 0,0 0 16,-1 0-16,1 0 0,0 0 15,-1 0-15,22 0 0,0 0 0,0 0 16,21-22-16,0 1 0,0 0 16,21 21-16,0-21 15,0 21-15,22 0 0,-22 0 0,21 0 16,1 0-16,-22 0 0,0 0 16,0 21-16,-21 0 0,0 0 0,0 1 15,-21 20-15,0-21 0,0 21 0,-22-20 16,22-1-16,0 21 15,0-21-15,0 0 0,-1 1 0,1 20 16,0-21-16,0 0 0,0 0 0,21 1 16</inkml:trace>
  <inkml:trace contextRef="#ctx0" brushRef="#br0" timeOffset="16683.74">1968 11642 0,'0'21'0,"0"-42"0,-21 42 0,21 0 15,0 0-15,0 0 0,21-21 16,22 22-16,-1-1 0,0 0 0,1 0 16,20 0-16,22 0 0,-22 1 0,22-1 15,0 0-15,21 0 0,-22 0 16,1-21-16,21 21 0,-22-21 0,22 22 15,0-1-15,-21-21 0,-1 0 16,1 21-16,-21-21 0,-22 0 0,21 0 16,-41 21-16,-1-21 0,0 0 0,-42 0 31,0-21-31,-1 0 16,1 21-16,-21-21 0,21-1 0,-22 1 15,22 0-15,-21 21 0,21-21 16,0 0-16,42 21 15,0 0 1,21 0-16,-21 21 0,22 0 16,-1 0-16,-21 0 0,0 1 0,1-1 15,-22 0-15,0 21 0,0-21 16,0 22-16,-22-1 0,1 0 0,-21-20 16,0 20-16,-1 0 0,1 1 0,0-22 15,-1 0-15,1 0 0,21-21 16,0 0-16</inkml:trace>
  <inkml:trace contextRef="#ctx0" brushRef="#br0" timeOffset="16891.58">5482 11769 0,'-42'0'0,"84"0"0,-127 0 0,43 0 15,0 0-15,-22-21 0,22-1 16,0 1-16,-1 0 0</inkml:trace>
  <inkml:trace contextRef="#ctx0" brushRef="#br0" timeOffset="18327.91">4953 11536 0,'0'0'0,"-21"-21"0,21 0 0,-21-1 16,21 1-16,0 42 15,0 1-15,0-1 16,21 21-16,-21 0 0,0 1 16,21-1-16,-21 0 0,21 22 0,-21-22 15,0 1-15,0-1 0,0 0 0,0 1 16,0-1-16,0 0 16,0-21-16,0 1 0,0-1 0,0-42 31,0-1-16,0-20-15,21 21 0,-21-21 0,21-1 16,-21 1-16,0 0 0,0-22 0,0 22 16,22-1-16,-22-20 0,21 21 15,-21 20-15,0-20 0,21 42 0,0-21 16,0 21-16,0 21 16,1 0-16,-1 0 0,21 22 0,-21-22 15,0 21-15,1 1 0,-1-22 0,0 21 16,0 0-16,0-20 15,0 20-15,1-21 0,-1 0 0,0 22 16,0-43-16,0 21 0,0-21 0,1 0 16,-1 0-16,0 0 15,0-21-15,0-1 0,0 1 0,1-21 16,20 21-16,-21-22 0,0 1 0,0 0 16,1-1-16,-1 1 0,0 0 15,0-1-15,0 1 0,0 0 0,-21-1 16,22 22-16,-1 0 0,-21 0 0,21 21 15,0 21 1,-21 0-16,21 0 0,-21 1 0,0 20 16,0 0-16,0-21 0,0 22 15,0-1-15,0 0 0,0-20 16,0 20-16,21-21 0,-21 0 0,22 0 16,-22 1-16,21-1 0,0-21 15,0 0-15,0 0 0,0-21 16,1-1-16,-1 1 0,0 0 0,0 0 15,21-21-15,-20 20 0,-1-20 0,21 0 16,-21 21-16,22-22 0,-22 1 16,0 21-16,0 0 0,0-1 0,0 22 15,1 0-15,-22 22 16,0-1-16,0 0 0,0 21 16,0-21-16,0 22 0,0-22 15,0 21-15,0-21 0,0 1 0,0-1 16,0 0-16,21 0 0,-21 0 0,21-21 15,0 0-15,0 0 0,0 0 16,1 0-16,-1 0 0,21 0 0,-21-21 16,22 0-16,-22 0 0,21 0 0,-21-1 15,-21 1-15,0 0 0,0 0 16,0-21-16,0 20 0,0 1 0,-42 0 16,21-21-16,-22 21 0,1-1 15,0 22-15,-1-21 0,1 21 0,0 0 16,-1 0-16,22 0 0,42 0 15,1 0 1,20 0-16,0 0 0,22 0 16,-22 0-16,22 0 0,-1 0 0,1 0 15,-1-21-15,22 21 0,-22-21 0,1 0 16,20 0-16,1-1 0,0 1 16,-22 0-16,22 0 0,-22-21 0,-20 20 15,41 1-15,-62 0 0,-65 21 31,22 21-31,-21-21 0,-1 21 16,1 22-16,0-22 0,-1 21 16,1-21-16,0 22 0,21-1 15,-22 0-15,22 1 0,-21-1 0,21 0 16,-1 1-16,22-22 0,0 21 0,0-21 16,0 1-16,0-1 0,0 0 15,22-21-15,20 0 16,-21 0-16,0-21 0,22 21 0,-1-21 15,0-1-15,1-20 0,-1 21 0,21-21 16,-20-1-16,-1 1 0,0 0 16,1-22-16,-22 22 0,0-22 0,21 1 15,-20-1-15,-1 1 0,-21-1 16,0 22-16,21-22 0,-21 22 16,0 0-16,0-22 0,0 43 15,0 42 1,0 22-16,0-22 0,0 21 15,0 22-15,-21-22 0,21 21 0,0-20 16,-21 20-16,21 1 0,0-22 0,0 0 16,0 1-16,0-1 0,0-21 15,21 22-15,0-22 0,0-21 0,0 0 16,22 0-16,-22 0 0,0 0 0,21 0 16,-21-21-16,1-1 0,20 1 0,-21 0 15,0 0-15,0-21 0,22 20 16,-22-20-16,0 21 0,-21-21 15,21 20-15,0 1 0,-21 0 0,0 42 32,0 22-32,0-22 15,0 0-15,0 21 0,0 1 0,0-22 16,-21 21-16,0-21 0,21 0 16,0 1-16,0-1 0,0 0 0,0-42 46,0 0-46</inkml:trace>
  <inkml:trace contextRef="#ctx0" brushRef="#br0" timeOffset="18471.91">8424 11028 0,'0'0'0,"0"-21"0,-21 0 16,0 21-1,42 0 32,0 0-47</inkml:trace>
  <inkml:trace contextRef="#ctx0" brushRef="#br0" timeOffset="19399.43">8784 11409 0,'0'0'0,"-42"21"0,21-21 16,-1 21-16,44-21 15,20 0 1,0-21-16,1 0 0,20 0 0,1 0 16,-1-22-16,1 22 0,-1-21 15,1-1-15,-1 1 0,1 21 0,-1-21 16,1-1-16,-1 1 0,-21 0 0,1-1 16,41-41-16,-62 41 15,-22 1-15,0 0 0,0-1 0,0 22 16,-22 0-16,22 0 0,-21 0 0,-21 21 15,21 0-15,-22 0 0,22 21 16,-21 0-16,0 21 0,20 1 16,-20-1-16,0 21 0,21 1 0,-22-1 15,22 22-15,-21 0 0,21-1 16,-22 22-16,22 0 0,0 0 0,-21 21 16,42-21-16,-22 21 0,22 0 0,-21 0 15,21 0-15,0-21 0,0 21 16,0-22-16,0 22 0,0-21 0,0 0 15,0 0-15,0 0 0,0-22 0,21 1 16,1 0-16,-1-22 0,-21 1 16,21-1-16,21-20 0,-21-1 15,1 0-15,-1-21 0,21 1 0,-21-1 0,0-21 16,1 0-16,20-21 0,-21-1 16,21-20-16,-20 0 0,20-1 15,0-20-15,1-1 0,-1 1 0,-21-22 16,21 1-16,-20-1 0,-1-21 0,0 21 15,-21-20-15,0-1 0,0 0 16,-21 0-16,-64-84 0,22 84 16,-1 21-16,22 22 0,-22-1 15,1 22-15,-1-1 0,1 22 16,20 21-16,1-21 0,0 21 0,-1 0 16,22 0-16,0 0 0,0 0 0,42-21 15,0 21 1,22-21-16,-1 0 0,0-1 15,1-20-15,-1 21 0,21-21 0,-20-1 16,20 1-16,1 0 0,-1-1 16,1 1-16,-22-22 0,0 22 0,1 0 15,-1-22-15,-21 22 0,0 21 0,-21-22 16,0 22-16,22 0 0,-22 42 31,0 0-31,0 1 0,-22 20 16,22-21-16,0 0 0,0 0 15,-21 1-15,21-1 0,-21 0 0,21 0 16,0 0-16,0 0 0,-21-21 0,21 22 16,0-44 15,0 1-31,0 0 0,21 0 0,-21 0 16</inkml:trace>
  <inkml:trace contextRef="#ctx0" brushRef="#br0" timeOffset="19555.41">10033 11007 0,'0'0'0,"0"-21"0,0-1 0,0 1 16,21 21 31,0 21-32,0-21-15,1 0 0,-22 22 0,21-22 16</inkml:trace>
  <inkml:trace contextRef="#ctx0" brushRef="#br0" timeOffset="19800.83">10541 10964 0,'21'-21'0,"-42"42"0,21-42 32,-21 42-32,0-21 0,-1 22 15,1-1-15,0 21 0,0-21 0,0 22 16,0-22-16,-1 21 0,1 0 15,21-20-15,0 20 0,0-21 16,0 21-16,0-20 0,0-1 0,0 0 16,21-21-16,1 21 0,-1-21 0,21 0 15,0 0-15,1 0 0,-1 0 16,0 0-16,1-21 0,20 0 0,1 0 16,-1-1-16,1 1 0,-1 0 0,1 0 15,-1-21-15,1 20 0</inkml:trace>
  <inkml:trace contextRef="#ctx0" brushRef="#br0" timeOffset="20200.84">11451 10964 0,'0'0'16,"0"-21"-16,0 0 0,0 0 0,0 0 16,0 0-16,-21-1 0,0 22 15,0 0-15,-22 0 0,22 0 0,-21 0 16,21 22-16,-22-1 0,1 0 0,21 0 16,-22 0-16,22 22 0,0-22 15,0 21-15,0-21 0,0 22 0,21-1 16,0-21-16,0 21 0,0-20 0,0-1 15,0 0-15,21 0 0,-21 0 16,42-21-16,-21 0 0,0 0 0,1 0 16,20 0-16,-21-21 0,21 0 0,22-21 15,-43-1-15,21 22 16,-20 0-16,-1-21 0,0 20 16,0-20-16,0 21 0,-21-21 0,0-1 15,0 22-15,0 0 0,0 0 0,0 0 16,0-1-16,0 44 15,0-1-15,0 0 16,0 21-16,0-21 0,0 22 16,0-1-16,0-21 0,0 22 0,0-22 15,0 21-15,0-21 0,0 0 0,0 22 16,21-43-16,1 21 0,-22 0 0,21-21 16,0 0-16,0 0 0,0 0 15,-21-21-15,21 0 0,1 0 16,-1-1-16,0 1 0,0-21 15,0 0-15</inkml:trace>
  <inkml:trace contextRef="#ctx0" brushRef="#br0" timeOffset="20447.61">11874 10435 0,'0'0'0,"0"-63"0,22-1 16,-22 22-16,0 0 0,0-1 16,0 22-16,0 0 0,0 42 15,0 0-15,0 0 16,0 22-16,0-1 0,0 22 15,0-1-15,0 1 0,0-1 0,0 1 16,-22-1-16,22 1 0,-21-1 0,21-21 16,0 1-16,0-1 15,0 0-15,0 1 0,0-22 0,0 0 16,0 0-16,0 0 0,0 1 0,21-22 16,1 0-1,20 0-15,-21-22 0,0 1 16,22 0-16,-22 0 0,21 0 0,0 0 15</inkml:trace>
  <inkml:trace contextRef="#ctx0" brushRef="#br0" timeOffset="20647.65">12488 10689 0,'0'0'0,"21"0"0,-21 21 32,0 1-32,0-1 15,0 0-15,0 0 0,0 0 0,0 0 16,0 1-16,-21-1 0,21 21 0,0-21 15,0 0-15,0 1 0,0-1 16,0 0-16,0 0 0,0 0 16,21-21-1,1 0-15,-1 0 0,21-21 0,-21 0 16,22 0-16,-1 0 0</inkml:trace>
  <inkml:trace contextRef="#ctx0" brushRef="#br0" timeOffset="21255.88">13081 10689 0,'-21'21'32,"0"1"-32,21-1 0,0 0 0,-22 0 15,1 0-15,21 0 0,0 1 16,0-1-16,0 21 0,0-21 16,0 0-16,0 1 0,21-1 15,1-21-15,-1 0 16,0 0-16,-21-21 15,0-1-15,0 1 16,0 0-16,0 0 16,0-21-16,0 20 0,0 1 15,0-21-15,0 0 0,0 20 0,0-20 16,21 0-16,0 21 0,22-22 0,-22 22 16,21 0-16,-21 0 0,22 0 0,-1 21 15,0 0-15,1 0 0,-22 0 16,21 0-16,0 21 0,-20 0 0,-1 0 15,0 0-15,0 22 0,0-22 0,0 21 16,-21-21-16,0 22 0,0-22 16,0 0-16,0 21 0,0-21 0,0 1 15,0-1-15,-21 0 0,0-21 16,0 0 15,21-21-31,0 0 16,0-1-16,0 1 0,21-21 0,0 21 15,0-22-15,22 1 0,-22 0 0,21-22 16,1 22-16,-1 0 0,0-1 16,1 1-16,-1 21 0,0 0 0,22 21 15,-43 0-15,21 0 0,1 21 0,-22 0 16,0 0-16,0 0 0,-21 22 16,21-22-16,-21 21 0,0 0 0,0-20 15,0 20-15,-21-21 0,0 21 0,0-20 16,0-1-16,-1 0 0,1 0 15,0 0-15,0 0 0,0-21 16,0 0-16,-1 0 16,1 0-16,0 0 15,21-21-15,-21 0 0,0 0 0</inkml:trace>
  <inkml:trace contextRef="#ctx0" brushRef="#br0" timeOffset="21423.29">13843 10118 0,'0'0'0,"-21"-21"0,-22 21 31,22 0-15,0 0 0,0 0-16,0 0 0,0 21 0,-1 0 15,1-21-15,0 21 0</inkml:trace>
  <inkml:trace contextRef="#ctx0" brushRef="#br0" timeOffset="21595.9">12107 10435 0,'0'0'0,"-21"0"0,42 0 15,0 0 1,22 0-16,-1 0 0,0 0 0,22-21 15,-22 21-15,22 0 0,-22-21 0,0 21 16,1 0-16,-1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1:55:33.4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1122 0,'0'21'0,"0"0"31,-21-21 47,21-21-15</inkml:trace>
  <inkml:trace contextRef="#ctx0" brushRef="#br0" timeOffset="2200.33">2371 868 0,'0'0'0,"0"-21"0,0 0 15,0-1-15,0 1 0,0-21 0,0 21 16,0 0-16,0-1 0,21 1 16,-21 0-16,21 21 0,-21-21 15,-21 21 1,0 0-1,21 21-15,-22 0 0,1 0 16,0 22-16,-21 20 0,21-20 0,-1 20 16,-20 22-16,21-22 0,-21 1 15,20 20-15,-20-20 0,21-1 16,-21 1-16,20-1 0,-20 1 0,21-1 16,-21 1-16,20-1 0,1-20 15,0-1-15,0-21 0,0 22 0,0-22 16,-1 0-16,1-21 15,0 0-15,0-21 16,21 0-16,0-22 16,0 1-16,0 0 0,0-1 15,0 1-15,0-22 0,21 22 0,0 0 16,0-22-16,1 22 0,-1 0 16,21 20-16,-21-20 0,-21 21 0,21 0 15,1 21-15,-1 0 0,0 21 16,0 0-1,-21 0-15,0 0 0,0 22 0,21-1 16,0 22-16,-21-22 16,22 0-16,-1 1 0,-21-1 0,21 0 15,0 1-15,21-22 16,-20 0-16,20 0 0,0 0 0,1-21 16,20 0-16,-21 0 0,22 0 15,-1-21-15,1 0 0,21-21 16,-22-1-16,-21 22 0,22-21 0,-1-1 15,-20-20-15,-1 21 0,-21-22 16,0 22-16,1-22 0,-1 1 0,-21-22 16,0 22-16,0-1 0,0 1 15,-21-1-15,-22 22 0,1-1 0,0 1 16,-1 0-16,-20 21 0,-1-1 16,-20 22-16,20 0 0,-21 0 15,1 22-15,20-1 0,1 21 16,-1-21-16,1 43 0,20-22 15,1 22-15,21-22 0,0 21 0,21-20 16,0 20-16,0-20 0,0-1 16,21-21-16,0 21 0,21-20 0,1-1 15,20-21-15,1 0 0,-22 0 16,43 0-16,-22 0 0,22 0 0,-22 0 16,1 0-16,-1 0 0,-20-21 0,20-1 15,-20 22-15,-22-21 0,0 0 16,0 0-16,0 21 0,-21-21 15,0 0-15</inkml:trace>
  <inkml:trace contextRef="#ctx0" brushRef="#br0" timeOffset="2659">3450 1397 0,'0'0'0,"21"0"0,0 0 0,1-21 0,-1 21 16,0-21-16,0 0 16,0-1-16,0 22 0,1-21 0,-1-21 15,-21 21-15,21 0 0,-21-1 16,0 1-16,0 0 0,0 0 0,-21 0 16,0 0-16,-1-1 0,1 22 15,0 0-15,-21 0 0,21 0 16,-22 0-16,22 0 0,-21 22 0,-1-1 15,1 21-15,0 0 0,21-20 16,-22 20-16,22 0 0,-21 1 0,21-1 16,-1 0-16,1 1 0,0-1 15,21 0-15,0 1 0,0-1 0,0-21 16,0 0-16,0 22 16,0-22-16,21-21 0,0 21 0,22-21 15,-22 0-15,0 0 0,21-21 16,1 0-16,-22 21 0,21-43 0,-21 22 15,22 0-15,-1-43 0,22 43 0,-22-21 16,-21 0-16,0 20 0,0-20 16,1 0-16,-22-1 0,0 22 0,21-21 15,-21 21-15,0 0 0,0-1 16,0 1-16,0 0 0</inkml:trace>
  <inkml:trace contextRef="#ctx0" brushRef="#br0" timeOffset="2807.56">3556 1355 0,'0'21'0,"21"64"31,-21-64-31,0 0 0,0 0 0,0 21 16,-21-20-16,21-1 0,0 0 0,21 0 15,-21 0-15,21 0 0,0-21 16,1 0-16,20 0 0,-21 0 16,0 0-16,22-21 0,-22 0 0,0 0 15,21 0-15,-21 0 0,1-22 0,-22 1 16,21 0-16</inkml:trace>
  <inkml:trace contextRef="#ctx0" brushRef="#br0" timeOffset="3075.98">4276 677 0,'0'0'0,"0"-21"16,0-42 0,0 42-16,-22 21 0,1 0 15,21 21-15,-21 0 0,21 0 16,-21 21-16,21 1 0,0 20 0,0 1 15,-21-1-15,21 1 0,-21-1 16,-1 1-16,22-1 0,0 1 16,-21-22-16,0 22 0,21-22 0,-21 0 15,21-21-15,0 22 0,0-22 16,0 21-16,0-21 0,0 1 16,0-1-16,21-21 31,0-21-31,0-1 0,-21 1 15,43 0-15,-22 21 0</inkml:trace>
  <inkml:trace contextRef="#ctx0" brushRef="#br0" timeOffset="3615.09">4784 1228 0,'0'0'15,"42"-43"1,-42 22-16,0 0 0,0 0 15,0 0-15,0 0 16,-21 21-16,0-22 16,-1 22-16,1 0 0,0 0 0,0 0 15,0 22-15,-22-1 0,22 0 16,0 0-16,-21 21 0,21-20 0,-22 20 16,22 0-16,0-21 0,0 22 15,-22-1-15,22-21 0,21 0 0,0 22 16,-21-22-16,21 0 0,0 0 15,0 0-15,0 1 0,21-22 16,0 21-16,1-21 0,-1 0 16,0 0-16,0 0 0,0-21 15,22-1-15,-22 1 0,21 0 16,-21 0-16,22 0 0,-22-22 0,0 22 16,21-21-16,-21 0 0,1-1 15,-1 22-15,0-21 0,-21-1 0,0 22 16,0 0-16,0 0 0,21 21 15,-21 21 1,0 0 0,0 0-16,0 1 0,-21 20 0,0-21 15,21 21-15,0-20 0,0 20 16,0-21-16,0 21 0,0-20 0,0-1 16,0 0-16,0 0 0,0 0 15,21 0-15,0 1 0,0-22 16,0 0-16,1 0 0,20 0 0,-21 0 15,21 0-15,-20 0 0,-1-22 16,21 22-16,-21-21 0,0 0 0,1 0 16,-1 0-16,0-22 0,-21 22 15</inkml:trace>
  <inkml:trace contextRef="#ctx0" brushRef="#br0" timeOffset="3959.48">3873 889 0,'0'0'0,"64"0"31,-22 0-31,1 0 0,20 0 0,-21-21 0,43 0 15,-21 21-15,20-21 0,1-1 16,-22 22-16,22 0 0,-21-21 0,-22 21 16,0 0-16,1 0 0,-1 0 15,-21 0-15,0 0 0,-42 21 32,21 1-17,-21-1 1,0-21-1</inkml:trace>
  <inkml:trace contextRef="#ctx0" brushRef="#br0" timeOffset="7215.42">7133 572 0,'0'-22'16,"0"1"-1,0 0 1,0 0-16,0 0 16,0 0-1,0 63 16,-21-21-31,0 21 0,0 1 16,-1 20-16,1 1 0,-21-1 16,21 22-16,-22-22 0,22 22 0,-21-21 15,0 20-15,-1-20 0,1-1 16,21-20-16,-22 20 0,22-21 0,-21 1 16,21-22-16,0 21 0,-1-21 15,1 1-15,21-44 31,0 1-31,0 0 0,0 0 16,0-21-16,21 20 0,1-20 16,-1 0-16,0-1 0,0 1 15,0 0-15,0-1 0,1 1 0,-1 0 16,0-1-16,0 22 0,0-21 16,0 42-16,1 0 15,-1 21-15,-21 0 0,21 22 16,0-1-16,-21 0 0,21 1 15,-21-1-15,0 0 0,21 1 0,-21-1 16,22-21-16,-1 21 0,0 1 16,-21-22-16,21 21 0,0-21 15,22 1-15,-22-22 0,0 0 16,21 0-16,-21 0 0,22 0 0,-1 0 16,0-22-16,1 1 0,20-21 15,-20 21-15,-1-22 0,0 1 0,1 0 16,-1-22-16,0 1 0,1-1 15,-22-20-15,21 20 0,-21-21 0,-21 22 16,0-1-16,0-20 0,0 20 16,-42 22-16,21-22 0,-22 22 0,-20 0 15,21-1-15,-22 22 0,1 0 16,20 0-16,-20 21 0,-1 0 16,22 21-16,-22 21 0,22-20 15,-21 20-15,20 21 0,1-20 0,21 20 16,-22 1-16,22-1 0,21-20 15,0 20-15,0 1 0,0-1 0,0-21 16,21 1-16,1-1 0,-1-21 16,21 0-16,0 1 0,-20-1 15,20 0-15,0-21 0,1 0 0,-22 0 16,21 0-16,0 0 0,-20 0 16,-1-21-16,21 0 0,-21 21 0,0-22 15,1 22-15,-22-21 16,21 0-16,0 21 0,-21-21 0,0 0 15,21 21 1,0-21-16,0 21 0</inkml:trace>
  <inkml:trace contextRef="#ctx0" brushRef="#br0" timeOffset="7678.94">7916 1249 0,'-21'0'16,"21"21"-16,-21-21 0,0 0 15,0 0-15,-1 0 16,1-21-16,21 0 0,0 0 16,-21 21-16,21-22 0,0 1 15,0 0-15,0 0 0,21 0 0,0 0 16,1-1-16,20 1 0,-21 21 15,21-21-15,-20 0 0,20 21 0,0 0 16,-21 0-16,22 0 0,-1 21 16,-21 0-16,0 0 0,1 1 15,-1 20-15,0-21 0,-21 21 0,0-20 16,0 20-16,0 0 0,0-21 0,0 22 16,0-22-16,-21 21 15,0-21-15,-1 1 0,1-1 0,0 0 16,0 0-16,0-21 15,0 0 1,21-21 0,0 0-16,0 0 0,21-1 15,0 1-15,0 0 0,0 0 0,0 0 16,1-22-16,-1 22 0,0 0 16,21 0-16,-21 0 0,22-22 0,-22 22 15,21-21-15,1 21 0,-1 0 16</inkml:trace>
  <inkml:trace contextRef="#ctx0" brushRef="#br0" timeOffset="7875.3">8721 995 0,'0'0'0,"21"0"0,-21 21 16,0 0-16,0 0 15,0 1-15,-21-1 0,-1 0 0,1 21 16,21-21-16,0 22 0,-21-22 16,0 0-16,21 21 0,-21-20 0,21-1 15,0 0-15,0 0 16,0 0-16,0 0 15,21-21 1,0 0 0,0-21-16,-21 0 0,21 0 0,1 0 15,-1-22-15,0 22 0</inkml:trace>
  <inkml:trace contextRef="#ctx0" brushRef="#br0" timeOffset="8220.42">8763 593 0,'0'0'16,"-21"0"-16,-106 0 16,106 0-16,-1 21 0,1 0 15,0 0-15,0 0 0,21 22 0,0-22 16,0 0-16,0 0 0,21 0 16,21 1-16,-20-22 0,20 0 15,-21 0-15,21 0 0,1 0 16,-1 0-16,-21 0 0,22-22 0,-1 1 15,-21 0-15,0 0 0,0 0 16,1 0-16,-22-1 0,0-20 0,0 21 16,0 0-16,-22 0 0,1-1 15,0 22-15,0 0 0,0 0 0,-22 0 16,22 0-16,-21 0 0,21 22 16,-22-1-16,22 0 0,0 0 0,0 21 15,21-20-15,0 20 16,0-21-16,0 64 0,0-64 0,0 21 15,21-21-15,0 1 0,0-1 16,22 0-16,-22 0 0</inkml:trace>
  <inkml:trace contextRef="#ctx0" brushRef="#br0" timeOffset="8655.83">9207 1016 0,'0'0'0,"0"-21"32,0 42-17,0 0-15,0 0 16,0 1-16,0-1 0,0 0 0,0 21 16,0-21-16,0 1 0,0 20 15,0-21-15,0 0 0,0 0 0,0 1 16,0-1-16,0 0 0,0 0 15,22-21-15,-22 21 0,21-21 16,0 0-16,0 0 16,0-21-16,0 0 0,1 0 15,-1 0-15,0-1 0,0 1 16,0-21-16,0 0 0,22-1 0,-22 1 16,0 0-16,0-1 0,0 22 15,1-21-15,-1 21 0,-21-1 16,21 22-16,-21-21 0,-21 42 47,0 1-47,21-1 0,-22-21 15,22 21-15,0 0 0,0 0 16,0 0 0</inkml:trace>
  <inkml:trace contextRef="#ctx0" brushRef="#br0" timeOffset="9475.95">9842 1270 0,'0'0'0,"22"0"0,-1 0 32,0 0-32,0 0 0,0 0 0,0 0 15,1-21-15,20 21 0,-21-21 16,0 0-16,22-1 0,-22 1 0,0 0 15,0 0-15,0 0 0,0 0 0,1-1 16,-22 1-16,0 0 0,0 0 16,0 0-16,0 0 0,-22 21 15,1 0-15,0 0 16,0 0-16,-21 21 0,20 0 0,1 0 16,-21 0-16,21 22 0,0-22 15,-1 21-15,1-21 0,0 0 0,0 22 16,0-22-16,21 0 0,0 21 15,0-20-15,0-1 0,0 0 0,0 0 16,21-21-16,21 0 16,-21 0-16,22 0 0,41 0 15,-41 0-15,63 0 16,-64 0-16,43-21 16,-43 0-16,0 0 0,-21-1 0,22 1 15,-1-21-15,-21 21 0,0-22 16,22 22-16,-22-21 0,0 21 0,-21-22 15,0 22-15,21 0 0,-21 0 16,0 0-16,0 42 31,-21 0-31,21 0 16,-21 0-16,21 1 0,0 20 16,0-21-16,0 0 0,-21 22 0,21-22 15,-21 0-15,21 0 0,0 0 16,0 0-16,0 1 0,-22-1 0,22 0 15,0 0-15,-21-21 32,21-21-17,0 0 1,0-22-16,0 22 0,21 0 16,1-21-16,-1-1 0,21 1 15,-21 0-15,22-1 0,-1 1 0,21 0 16,1-1-16,-22 1 0,22 0 15,-1 21-15,-20-1 0,-1 22 0,21 0 16,-20 0-16,-22 0 0,21 22 16,-21 20-16,1-21 0,-1 21 15,-21 1-15,0-1 0,0 0 16,0 1-16,0-1 0,0 0 0,-21 1 16,-1-22-16,1 21 0,21-21 0,0 1 15,-21-1-15,21 0 0,-21 0 16,21 0-16,0-42 31,0 0-31,0 0 16</inkml:trace>
  <inkml:trace contextRef="#ctx0" brushRef="#br0" timeOffset="9999.98">13398 593 0,'0'0'0,"-21"0"31,42 0-15,1 0-16,-1 0 0,21 0 0,0-21 16,22 21-16,-1 0 0,22-22 15,21 22-15,-21 0 0,20 0 0,1-21 16,0 21-16,-21 0 0,-22 0 15,1 0-15,-22 0 0,0 0 0,1 0 16,-43 21 0,-21-21-16,-1 0 0,-20 0 15,0 22-15,-1-22 0</inkml:trace>
  <inkml:trace contextRef="#ctx0" brushRef="#br0" timeOffset="10284.04">13928 614 0,'-22'0'0,"44"0"0,-65 0 15,43 21 32,0 0-47,-21 22 0,21-1 16,0 0-16,-21 1 0,21 20 0,0 1 16,-21-1-16,0 22 0,21-22 15,0 1-15,-22-22 0,1 22 0,21-22 16,-21 21-16,21-20 15,0-1-15,0 0 0,0-20 0,-21-1 16,21 21-16,0-21 16,0 0-16,0-42 31,21 0-31,0 0 0,0 0 0,1 0 16,20-22-16,-21 22 0,21-21 0</inkml:trace>
  <inkml:trace contextRef="#ctx0" brushRef="#br0" timeOffset="10655.41">14287 1270 0,'0'0'0,"22"0"63,-1 0-48,0 0-15,0 0 0,0-21 0,0 0 16,22 21-16,-22-21 0,21-1 15,-21 1-15,1 0 0,-1 0 0,0 21 16,-21-21-16,0 0 16,-21 21-1,0 21 1,-1-21-16,-20 21 0,21 0 0,0 0 16,0 22-16,-22-22 0,22 21 15,0-21-15,0 22 0,-22-22 16,43 0-16,-21 0 0,0 21 0,21-20 15,0-1-15,-21-21 0,21 21 16,0 0-16,0 0 0,21-21 16,21 0-16,-20 0 0,-1 0 15,21 0-15,0 0 0,1 0 0,-22-21 16,21 0-16,1 0 0,-1 0 0,0-1 16,22 1-16</inkml:trace>
  <inkml:trace contextRef="#ctx0" brushRef="#br0" timeOffset="12039.62">15134 1164 0,'0'0'0,"42"-21"0,1 0 0,-22 0 0,0 0 16,-21-1 0,-21 22-16,0 0 15,0 0-15,-22 22 0,22-22 16,-21 21-16,-1 0 0,22 0 16,-21 0-16,21 0 0,0 1 0,-1-1 15,1 0-15,21 0 0,0 0 0,0 0 16,21 1-16,1-22 15,20 21-15,-21 0 0,0-21 0,22 21 16,-1-21-16,-21 21 0,21-21 0,-20 21 16,-1-21-16,0 22 15,-21-1-15,-21-21 32,0 0-32,-1 0 0,1 0 15,0 0-15,0 0 0,0 0 0,0 0 16,-1-21-16,1-1 0,0 1 15,0 21-15,21-21 0,0 0 0,-21 0 16,0 0 0,-1 21-16,22 21 15,0 0 1,0 0-16,0 0 0,0 0 16,0 1-16,0-1 0,0 0 15,0 0-15,22-21 0,-1 21 0,0 0 16,0 1-16,0-22 0,22 0 0,-1 0 15,0 0-15,1 0 0,20 0 16,1 0-16,-1 0 0,1-22 0,-1 22 16,1-21-16,-1 0 0,-21-21 15,22 21-15,-22-22 0,1 1 0,-1 0 16,0-22-16,1 1 0,-1-1 16,0 1-16,-21-22 0,1 21 0,20 1 15,-21-1-15,0 22 0,-21-21 16,0 20-16,21 22 0,-21-21 15,0 21-15,0-1 0,0 1 16,-21 42 0,0 1-16,0-1 15,0 21-15,0 0 0,-1 22 0,1-22 16,21 22-16,-21-1 0,0 1 0,0-1 16,0 1-16,-1-1 0,1-20 15,21 20-15,0-21 0,0 1 0,0-1 16,0 0-16,0-20 0,0-1 15,0 21-15,0-21 0,0 0 0,43 1 16,-22-22-16,0 0 16,21 0-16,1 0 0,-22 0 0,21 0 15,0-22-15,22 22 0,-22-21 16,1 0-16,-1 0 0,-21-21 0,21 20 16,1 1-16,-22-21 0,0 21 15,21-43-15,-20 43 0,-22 0 16,0 0-16,-22 21 31,22 21-31,-21 0 16,0 0-16,0 0 0,0 1 0,0 20 15,21-21-15,0 0 0,-22 0 16,22 1-16,0-1 0,0 0 0,0 0 16,0 0-16,22 0 0,-1 1 15,0-22-15,0 0 0,21 21 16,1-21-16,-1 0 0,0 0 0,1 0 15,-1-21-15,0-1 0,1 22 16,-1-21-16,0 0 0,1 0 0,-22-21 16,21 20-16,1 1 0,-22-21 15,0 21-15,0 0 0,0-1 0,0 1 16,-21 0-16,22 0 0,-22 0 16,0 0-16,-22 42 31,1 0-31,0 0 0,0 0 15,21 0-15,-21 1 0,0-1 16,-1 21-16,22-21 0,-21 0 16,0 1-16,21-1 0,0 0 0,0 0 15,-21 0-15,21 0 16,-21-21-16,21-21 31,0 0-15,21 0-16,0 0 0,0 0 15,0-22-15,1 22 0,-1 0 0,0-21 16,21 20-16,-21-20 0,22 21 16,-1-21-16,0 20 0,1 1 0,-1 0 15,0 21-15,1 0 16,-22 0-16,21 0 0,1 0 0,-22 0 16,0 21-16,0 0 0,0 1 15,-21 20-15,0-21 0,0 0 0,0 22 16,0-22-16,0 21 0,-21-21 0,0 0 15,0 1-15,0-1 0,-1 0 16,1 0-16,0 0 0,21 0 0,-21-21 16,0 0-16,42 0 47,0-21-47,0 0 0,0 0 15,22 0-15</inkml:trace>
  <inkml:trace contextRef="#ctx0" brushRef="#br0" timeOffset="12711.57">18330 1291 0,'0'0'15,"21"-21"-15,1 0 0,-1 0 0,-21 0 0,21-1 16,-21 1-16,0 0 0,0 0 16,0 0-16,-21 0 0,0 21 15,-1 0-15,-20 0 0,21 0 16,-21 0-16,-1 0 0,1 21 15,21 0-15,-22 0 0,1 21 0,0-20 16,21-1-16,-1 21 0,-20-21 16,21 22-16,0-22 0,21 0 15,0 0-15,-21 0 0,21 0 0,0 1 16,0-1-16,0 0 0,21-21 16,0 21-16,0-21 0,0 0 15,0 0-15,22 0 0,-22 0 0,21 0 16,1 0-16,-22-21 0,21 0 0,0 21 15,-20-21-15,20-1 0,-21 1 0,0-21 16,22 21-16,-22 0 0,0-1 16,0-20-16,0 21 0,-21 0 0,0 0 15,21 21-15,-21-22 16,0 44 15,-21-22-31,21 21 16,-21 21-16,0-21 0,0 0 15,21 22-15,-21-22 0,-1 21 0,1 1 16,0-1-16,0 21 0,0-20 16,0 20-16,21 1 0,0 20 0,0-20 15,0-1-15,-22 1 0,22 21 16,0-22-16,0 22 0,-21-1 0,21 1 16,0 0-16,0-1 0,0 1 15,-21 0-15,0-22 0,0 1 16,0 20-16,21-20 0,-22-22 0,1 22 15,-21-1-15,21-20 0,0-1 0,-22 0 16,22 1-16,-21-22 0,21 21 16,-22-21-16,1 0 0,0 22 0,-1-43 15,1 21-15,0 0 0,20-21 0,-20 0 16,21 0-16,-21 0 0,20-21 16,1 0-16,-21 0 0,21-1 0,0-20 15,-1 0-15,1-22 0,21 22 16,-21-22-16,21 1 0,-21 21 15,21-43-15,0 21 0,-21-20 0,0 20 16,21-20-16</inkml:trace>
  <inkml:trace contextRef="#ctx0" brushRef="#br0" timeOffset="13088.09">16912 487 0,'0'0'0,"-21"0"16,0 0-16,21 21 16,-21-21-16,-1 21 0,22 0 0,-21-21 15,21 22-15,21-22 31,1 0-31,-1 0 0,0 0 16,-21-22-16,0 1 0,21 21 16,-21-21-16,0 0 0,0 0 15,0 0-15,-21 21 16,0 0-16,0 0 16,-1 0-1,22 21-15,-21 0 0,21 0 0,-21-21 16,21 21-16,0 0 0,-21 1 15,0-22-15,0 0 16,-1 0-16</inkml:trace>
  <inkml:trace contextRef="#ctx0" brushRef="#br0" timeOffset="13312.88">15938 847 0,'0'42'15,"22"-42"-15,-1 0 0,0 0 16,21 0-16,1 0 16,-1-21-16,0 21 0,22-21 0,-1 21 15,-20-21-15,20 21 0,-21 0 16,1 0-16,-22 0 0,0 0 0,0 0 16,0 0-16,-42 0 15,-21 0 1,21 0-16</inkml:trace>
  <inkml:trace contextRef="#ctx0" brushRef="#br0" timeOffset="14095.19">1524 2477 0,'0'0'15,"-42"0"-15,42 21 16,-22-21-16,44 0 62,-1 0-62,21 0 0,22 0 0,20 0 16,1 0-16,21 0 0,0-21 16,42 21-16,0-22 0,0 1 0,21 21 15,-20-21-15,41 21 0,-21-21 16,22 0-16,-1 21 0,-20 0 15,20-21-15,-20 21 0,-22 0 0,21 0 16,-42 0-16,0-22 0,0 22 0,-42 0 16,-1 0-16,-20 0 0,-22 0 15,1 0-15,-22 0 0,21 0 0,-21 0 16,0 0 46,-21-21-46,22 21-16,-1-21 0</inkml:trace>
  <inkml:trace contextRef="#ctx0" brushRef="#br0" timeOffset="14790.98">7366 2096 0,'0'0'15,"-148"-22"1,127 22-16,-1 0 0,1 0 16,-21 0-16,21 0 0,0 0 15,-1 0-15,44 0 47,-1 0-47,21 0 0,0 0 16,1 0-16,20 0 0,22 0 0,21 0 15,0 0-15,21 0 0,21 0 16,-21 0-16,21 0 0,0-21 0,21 21 16,-20 0-16,20-21 0,-21 21 15,0-21-15,0 21 0,1 0 0,-22 0 16,21-21-16,-42 21 0,-1 0 0,1 0 16,-21 0-16,-22-21 0,1 21 15,-1 0-15,-41 0 0,20 0 0,-21 0 16,0 0-1,-21-22 48,21 22-47,1 0-16,-1-21 15,0 21-15</inkml:trace>
  <inkml:trace contextRef="#ctx0" brushRef="#br0" timeOffset="15624.22">13504 2011 0,'0'0'0,"-21"0"0,0 0 16,0 0-16,0 0 0,-1 0 0,1 0 16,0 0-16,0 0 0,-21 0 15,20 0-15,-20 0 0,21 0 0,0 0 16,-22 0-16,22 0 0,0 0 16,0 0-16,0 0 0,0 0 15,21 21 1,21-21-1,0 0-15,0 0 16,21 0-16,22 0 0,-22 0 0,22 0 16,20 0-16,-20 0 0,42 0 0,-22 0 15,43 0-15,0 0 16,22 0-16,-22 0 0,42 0 0,0 0 16,1 0-16,20 0 0,22 0 15,-22-21-15,22 21 0,0 0 0,-22 0 16,22 0-16,-22 0 0,1 0 15,-1 0-15,-20 0 0,20 0 0,-21 0 16,-20 0-16,-1-21 0,-42 21 16,21 0-16,-22 0 0,-20 0 0,-21 0 15,20 0-15,-41 0 0,-1-21 16,0 21-16,-21 0 0,1 0 0,-22-22 31</inkml:trace>
  <inkml:trace contextRef="#ctx0" brushRef="#br0" timeOffset="15751.97">18182 1969 0,'0'0'0,"-21"21"16,0-21-1,0 0 32,-1 0-47,1 0 0,0 0 0</inkml:trace>
  <inkml:trace contextRef="#ctx0" brushRef="#br0" timeOffset="18935.28">762 3789 0</inkml:trace>
  <inkml:trace contextRef="#ctx0" brushRef="#br0" timeOffset="19688.84">762 3768 0,'0'-21'16,"0"-1"-1,0 1 1,0 0 15,0 42 0,0 0-15,0 22-16,0-22 0,0 0 16,0 21-16,0 1 0,-21-1 15,21 0-15,0 22 0,-21-22 0,21 22 16,-22-22-16,1 22 15,21-22-15,0 0 0,-21 1 16,0-1-16,21-21 0,0 0 0,-21 0 16,21 1-16,0-1 15,0-42 1,0-1 0,21 1-16,0 0 0,-21 0 15,21-21-15,0 20 0,1-20 0,-1 0 16,21-22-16,-21 22 0,0 0 15,22-1-15,-22 1 0,0 0 16,0 20-16,0-20 0,1 21 0,-1 21 16,-21-21-16,21 21 15,0 21 1,-21 0-16,0 21 16,0-20-16,0 20 0,0 0 15,0 1-15,0-1 0,0 0 0,0 1 16,0-1-16,21 0 0,-21 1 15,21-22-15,1 0 0,-22 0 16,21 0-16,0 0 0,21-21 0,-21 0 16,1 0-16,20 0 0,0-21 15,-21 0-15,22 0 0,-1 0 0,-21-22 16,22 1-16,-22 0 0,0-1 16,0 1-16,-21-21 0,0-1 15,0 22-15,0-1 0,0-20 16,-21 21-16,0-1 0,0 22 15,-22 0-15,22-21 0,-21 42 0,21-22 16,-1 22-16,-20 0 0,21 0 16,0 0-16,0 0 0,-1 0 15,1 22-15,21-1 16,0 0-16,0 0 16,0 0-16,21-21 15,1 0-15,-1 21 0,0-21 0,21 0 16,-21 0-16,22 0 0</inkml:trace>
  <inkml:trace contextRef="#ctx0" brushRef="#br0" timeOffset="20251.53">1968 3471 0,'0'-21'0,"0"42"0,0-63 16,0 21-16,0 0 15,-21 21-15,0 0 16,21 21-16,0 0 0,-21 0 16,21 22-16,-21-22 0,21 21 0,0 0 15,0 1-15,-21 20 16,21-20-16,-22-1 0,22 21 0,-21-20 16,21 20-16,0 1 0,-21-22 15,0 22-15,21-22 0,-21 21 16,21-20-16,0-22 0,0 21 0,0-21 15,-21 1-15,21-1 0,0 0 16,0-42 15,0 0-31,0-1 0,0-20 16,0 21-16,21-21 0,-21-1 16,21 1-16,0 0 0,0-1 15,22 1-15,-22 0 0,0-1 16,21 1-16,-21 21 0,1 0 15,20-1-15,-21 1 0,0 21 0,0 0 16,1 0-16,-1 0 0,0 0 16,0 21-16,0 1 0,0-1 0,-21 21 15,0-21-15,0 22 0,0-1 16,0 0-16,0 1 0,-21-1 0,21 0 16,-21 1-16,0-22 0,21 21 15,0-21-15,0 0 0,0 1 16,-21-1-16,21 0 15,0-42 1,0 0 0,21-1-16,0 1 15,-21 0-15,21 0 0,0-21 0</inkml:trace>
  <inkml:trace contextRef="#ctx0" brushRef="#br0" timeOffset="21144.02">2879 3810 0,'0'-21'16,"-22"21"15,22 21-31,0 0 0,-21 0 16,0 1-16,0-1 0,21 0 15,-21 21-15,21-21 0,-21 22 0,21-22 16,-22 21-16,22 1 0,-21-22 15,21 21-15,0-21 0,0 0 0,0 1 16,0-1-16,21 0 16,1-21-16,20 0 0,-21 0 0,21 0 15,1 0-15,-22 0 0,21-21 16,1 0-16,-1-1 0,0 1 16,-21 0-16,22-21 0,-22 21 15,21-22-15,-21 1 0,1 21 0,-1-22 16,0 22-16,-21 0 0,0-21 15,21 21-15,-21-1 0,21 1 0,-21 0 16,0 0-16,0 0 16,0 42 15,0 0-31,0 0 16,0 0-16,-21 22 0,21-22 15,0 21-15,-21 1 0,21 20 0,0-21 16,0 22-16,0-1 15,0 1-15,0 63 0,0-42 16,0-22-16,0 22 0,0-1 16,0-20-16,0 21 0,0-1 15,0 1-15,0 0 0,0-1 0,0-20 16,0 20-16,0-20 0,0 84 16,0-84-16,0-1 0,0-21 15,0 22-15,-21-1 0,21-20 0,-21-1 16,-1 0-16,22 1 0,-21-22 0,0 0 15,0 21-15,0-20 16,0-22-16,-1 0 0,1 0 16,0 0-16,0-22 0,0 1 15,0-21-15,-1 0 0,1-1 16,0 1-16,0-22 0,0 1 0,0-22 16,-1 22-16,22-22 0,0 0 15,0 1-15,0-22 0,0 21 0,22-21 16,-1 22-16,0-22 0,0 21 15,0 1-15,0 20 0,22-21 0,-22 22 16,0-1-16,0 1 0,22 21 16,-22-1-16,0 1 0,21 21 0,-21-22 15,1 22-15,-1 21 16,0-21-16,-21 0 0,21 21 16,-21 21 30,0 0-14,21-21-17,0 0-15,1 0 16</inkml:trace>
  <inkml:trace contextRef="#ctx0" brushRef="#br0" timeOffset="22336.3">6329 3641 0,'0'0'15,"0"-21"-15,42-1 16,-21 1-16,-21 0 0,21 0 15,-21 0-15,22 21 16,-22-21-16,0 42 16,0 0-1,0 0-15,-22 21 0,1 1 0,0-1 16,0 0-16,0 22 16,0-22-16,-1 22 0,-20-1 0,21-20 0,0 20 15,-22-21-15,22 22 0,0-22 0,-21 1 16,21-1-16,-1-21 15,1 0-15,0 0 0,21 22 16,-21-43-16,21-21 16,0-1-16,0-20 15,0 21-15,0-21 16,0-1-16,21 1 0,-21 0 0,21-1 16,22-41-16,-43 41 15,21 1-15,0 21 0,0-22 0,0 22 16,0 0-16,1 0 0,-1 21 15,0 21 1,0 0-16,-21 0 0,0 1 0,0-1 16,21 21-16,-21 0 0,21 1 15,-21-1-15,0 0 0,22 1 16,-1-1-16,0-21 0,0 22 0,0-22 16,0 21-16,1-21 0,-1 0 15,21-21-15,-21 22 0,0-22 16,22 0-16,-1 0 0,-21 0 0,22-22 15,-1 1-15,0 0 0,1 0 0,-1-21 16,0-1-16,1 1 0,-1 0 16,-21-1-16,0-20 0,0-1 0,-21 22 15,0-22-15,0 22 0,0-21 16,0-1-16,-21 22 0,0-22 0,-21 22 16,-1 0-16,1-1 0,0 1 15,-22 21-15,22 0 0,-22 21 0,1 0 16,21 0-16,-22 0 0,22 21 15,-1 21-15,1-21 0,21 22 16,0-1-16,0 0 0,21 1 16,0-1-16,0 0 0,0 1 0,0-1 15,21 0-15,0 1 0,0-22 16,0 21-16,0-21 0,22 0 0,-1 1 16,0-1-16,1 0 0,-1-21 15,0 0-15,1 0 0,-1 0 0,22 0 16,-22 0-16,0 0 0,1 0 15,-1-21-15,0 0 0,1-1 0,-22 22 16</inkml:trace>
  <inkml:trace contextRef="#ctx0" brushRef="#br0" timeOffset="22839.2">7493 3831 0,'0'0'0,"21"-21"0,21-64 31,-42 64-31,0 0 0,0 0 15,-21 0-15,0 21 16,0 0-16,0 0 0,0 0 16,-1 0-16,1 0 0,0 21 0,-21 0 15,21 0-15,-1 22 0,1-22 16,-21 21-16,21 0 0,0 1 0,-1-1 16,1 0-16,0 22 0,21-22 15,0 1-15,0-1 0,0-21 16,0 21-16,0-20 0,0-1 0,0 0 15,21 0-15,0-21 0,1 0 16,-1 0-16,0 0 0,0 0 0,0 0 16,22-21-16,-22-21 0,42-1 15,-42 1-15,22 0 0,-22-1 16,0 1-16,0 0 0,0-22 16,-21 22-16,0 21 0,22-22 0,-22 1 15,0 21-15,0 0 0,0-1 0,0 44 47,-22 20-47,22-21 16,0 0-16,0 22 0,-21-1 0,21-21 15,0 21-15,0 1 0,0-1 16,0 0-16,0-20 0,0 20 0,0-21 16,0 0-16,0 22 0,21-43 0,1 21 15,-22 0-15,21-21 0,21 0 16,-21 0-16,0 0 0,1 0 0,20-21 15,-21 0-15,0-1 0,22 1 16,-22-21-16</inkml:trace>
  <inkml:trace contextRef="#ctx0" brushRef="#br0" timeOffset="23091.8">8318 3387 0,'0'0'15,"22"-43"-15,-22 1 0,0 21 0,0 0 16,0 0-16,0-1 0,0 44 15,0-1 1,-22 21-16,1 0 0,21 1 0,-21-1 16,0 22-16,21-1 0,-21-21 15,0 22-15,21-1 0,-22-20 0,1 20 16,0-20-16,21-1 0,0 21 16,-21-20-16,21-1 0,-21 0 15,21-20-15,0 20 0,0 0 16,0-21-16,0 1 0,21-22 15,0 0-15,0 0 0,22-22 16,-22 22-16,21-21 0</inkml:trace>
  <inkml:trace contextRef="#ctx0" brushRef="#br0" timeOffset="23594.94">8890 3874 0,'0'0'0,"21"0"0,0-85 16,-21 64-16,0 0 0,0-1 15,0 1-15,0 0 0,-21 0 16,0 21-16,0 0 0,0-21 16,-1 21-16,-20 0 0,21 0 0,-21 21 15,20 0-15,-20 0 0,0 0 0,21 22 16,-22-22-16,22 21 0,-21 1 16,21-1-16,-1 0 0,1 1 0,0-1 15,21 0-15,0 1 0,0-22 16,0 21-16,0-21 0,21 22 15,0-22-15,1-21 0,-1 0 16,0 0-16,21 0 0,-21 0 16,22 0-16,-22-21 0,21-1 0,1 1 15,-22 0-15,21-21 0,-21 21 16,22-22-16,-22 1 0,0 0 0,0-1 16,0 1-16,-21 21 0,0-22 15,0 22-15,0-21 0,0 21 0,0 0 16,-21 42 15,21 0-31,-21 0 0,21 0 0,-21 22 16,21-22-16,0 21 0,0-21 15,0 22-15,0-1 0,0-21 0,0 21 16,0-20-16,0 20 0,0-21 16,21 0-16,0 0 0,0-21 15,0 0-15,1 22 0,-1-22 0,0 0 16,21 0-16,-21-22 0,22 1 15,-22 21-15,0-21 0,21-21 0,-20 21 16,-1-22-16,0 1 0,-21 0 0</inkml:trace>
  <inkml:trace contextRef="#ctx0" brushRef="#br0" timeOffset="23819.79">8149 3450 0,'0'0'0,"-42"21"0,-1-21 0,22 0 16,21 22-16,21-22 15,1 0-15,-1 0 16,21 0-16,0 0 0,1 0 0,-1 0 16,22 0-16,-22 0 0,0 0 15,22 0-15,-22 0 0,-21 0 0,22-22 16,-1 22-16,-21-21 0,21 21 15</inkml:trace>
  <inkml:trace contextRef="#ctx0" brushRef="#br0" timeOffset="24759.3">10139 3366 0,'0'0'0,"42"-22"16,22-41-1,-64 42-15,0 0 0,0 42 32,0 0-32,0 0 15,-22 21-15,22 1 0,0-1 16,-21 0-16,0 22 0,0-22 0,0 22 15,0-22-15,-1 0 0,-20 22 16,21-22-16,0 22 0,-22-22 16,22 0-16,-21 22 0,21-22 0,0-21 15,-22 22-15,22-22 16,0 0-16,21 0 0,0 0 0,-21-21 0,21-21 16,0 0-1,0 0-15,0 0 0,0-22 0,0 1 16,21 0-16,0-1 0,0 1 0,-21 0 15,21-1-15,1 1 0,-1 0 16,0-1-16,21 22 0,-21-21 0,-21 21 16,22 21-16,-1-21 15,0 21-15,0 21 16,0 0-16,-21 0 0,0 21 16,0-20-16,21 20 0,1-21 15,-22 21-15,21-20 0,0 20 0,-21 0 16,21 1-16,0-22 0,0 21 15,1-21-15,-1 22 0,0-22 0,0-21 16,21 21-16,-20 0 0,-1-21 0,21 0 16,0 0-16,1 0 0,-22-21 15,21 0-15,1 0 0,-1-22 0,0 1 16,-21 21-16,22-22 16,-22 1-16,21-21 0,-42 20 0,21-20 15,-21 20-15,0-20 0,0-1 0,0-20 16,0 20-16,-21 1 0,0-1 15,0 1-15,0 20 0,-22 1 16,1 0-16,0 21 0,-1-1 0,1 1 16,0 21-16,-1 0 0,1 0 0,-43 21 15,43 1-15,0 20 16,-1 0-16,22 22 0,-21-22 0,42 64 16,0-43-16,0 1 15,0-22-15,0 1 0,21-1 0,21 0 16,-20-21-16,20 22 0,-21-22 0,21 0 15,1 0-15,-22 0 16,21-21-16,1 0 0,-22 0 0,21 0 16,-21 0-16,22 0 0,-1 0 15,-21 0-15,0 0 0,22-21 0,-22 0 16,21 0-16</inkml:trace>
  <inkml:trace contextRef="#ctx0" brushRef="#br0" timeOffset="25388.54">11028 3852 0,'0'0'0,"-21"0"0,-22 0 32,22 0-32,21-21 15,0 0-15,0 0 16,0 0-16,0 0 15,21 21-15,-21-22 0,21 1 0,1 0 16,20 0-16,-21 21 0,0-21 0,22 21 16,-22 0-16,21 0 0,-21 0 15,22 0-15,-22 0 0,21 0 0,-21 0 16,0 21-16,1 0 0,-1 0 16,0 0-16,0 1 0,-21-1 15,21 21-15,-21-21 0,0 0 0,0 1 16,0 20-16,-21-21 0,0 0 15,0 22-15,21-22 0,-21 0 0,-1 0 16,1 0-16,0-21 0,0 21 16,0-21-1,21-21-15,0 0 16,0 0-16,0 0 0,21 0 16,-21-1-16,21-20 0,0 21 0,0 0 15,1-22-15,-1 22 16,0-21-16,0 21 0,0-22 0,22 22 0,-22 0 15,0 0-15,21 0 0,-21 0 16,22-1-16,-22 22 0,0 0 16,0 0-16,0 0 0,-21 22 15,22-1-15,-22 0 0,0 0 16,0 0-16,0 0 0,0 1 0,0-1 16,0 0-16,0 21 0,-22-21 0,22 1 15,0-1-15,0 0 0,0 0 16,-21 0-16,21 0 0,0 1 0,0-1 15,0 0-15,0-42 47,0 0-47,21-1 0,-21 1 16,22 0-16,-1-21 0</inkml:trace>
  <inkml:trace contextRef="#ctx0" brushRef="#br0" timeOffset="25559.14">11938 3387 0,'0'0'16,"-21"-21"-16,0-22 0,-1 43 16,1-21-16,0 21 0,21-21 15,-21 21-15,21 21 32,0 0-17,21-21-15,-21 21 16,21 1-16,0-22 0</inkml:trace>
  <inkml:trace contextRef="#ctx0" brushRef="#br0" timeOffset="25952.04">12107 3641 0,'0'21'31,"0"0"-31,0 0 0,0 0 16,0 1-16,0-1 0,0 0 0,0 0 16,0 0-16,0 0 0,0 1 15,0 20-15,0-21 0,0 0 0,0 0 16,0 1-16,0-1 0,0 0 0,0 0 16,21-21-1,1 0-15,-1-21 16,0 21-16,0-21 15,0 0-15,0-1 0,1-20 0,-1 21 16,0 0-16,0-22 0,21 22 16,-20 0-16,-1-21 0,21-1 15,-21 22-15,0 0 0,-21 0 16,0 0-16,22 21 0,-22-21 16,21 21-16,-21 21 31,0 0-31,0 0 15,0 0-15</inkml:trace>
  <inkml:trace contextRef="#ctx0" brushRef="#br0" timeOffset="26671.58">12594 3852 0,'21'0'0,"85"22"31,-85-22-31,0-22 0,1 1 16,-1 21-16,0-21 0,0 0 0,0 0 15,0 21-15,-21-21 0,22-1 16,-22 1-16,21 0 0,-21 0 0,0 0 16,0 0-16,-21 21 15,-1 0-15,1 0 0,0 0 16,0 0-16,0 21 0,0 0 0,-22 0 16,22 0-16,21 0 0,-21 1 15,21-1-15,-21 21 0,21-21 0,0 0 16,0 1-16,0-1 0,0 0 15,0 0-15,21 0 0,0 0 16,-21 1-16,21-22 0,22 0 0,-22 0 16,0 0-16,21 0 0,1 0 15,-1 0-15,-21-22 0,21 22 0,1-21 16,-22 0-16,21 0 0,-21 0 0,22 0 16,-22-1-16,21-20 0,-21 21 15,1 0-15,-1-22 0,0 22 0,-21 0 16,0 0-16,21 0 0,-21 42 31,0 0-15,-21 21-16,0-20 15,21-1-15,0 0 0,-21 0 0,-1 21 16,22-20-16,-21-1 0,21 0 16,-21 0-16,0 21 0,21-20 0,0-1 15,0 0-15,0 0 16,-21-21-16,21-21 15,0 0 1,21 0-16,0-1 16,0-20-16,0 21 0,1 0 0,-1-22 15,21 22-15,-21-21 0,22 0 16,-1-1-16,0 1 0,1 21 16,-1-22-16,21 22 0,22-21 15,-43 42-15,1 0 0,-1 0 16,0 21-16,-20 0 0,-1 22 0,0-22 15,-21 0-15,0 21 0,0-21 16,0 22-16,0-22 0,0 21 0,-21 1 16,0-1-16,21-21 0,-22 0 15,22 0-15,-21-21 0,21 22 16,0-44 15,21 1-31</inkml:trace>
  <inkml:trace contextRef="#ctx0" brushRef="#br0" timeOffset="27095.11">14880 2942 0,'0'0'0,"-21"0"15,42 0 17,0 0-32,22 0 0,20 0 15,1-21-15,20 21 0,-20 0 0,20 0 16,1-21-16,0 21 0,-1 0 16,1 0-16,-21 0 0,-1 0 15,-21 0-15,22 0 0,-43 0 16,0 0-16,0 0 0,-42 0 15,0 0-15,0 0 16,-21 0-16,-1 0 0,1 0 0</inkml:trace>
  <inkml:trace contextRef="#ctx0" brushRef="#br0" timeOffset="27352.31">15388 2942 0,'-63'85'31,"63"-64"-31,-22 0 15,22 22-15,0-1 0,-21 0 16,0 22-16,0-22 0,0 22 0,0-1 16,-1 1-16,1-1 0,-21-21 15,21 22-15,0-22 0,-1 1 0,1-1 16,0 0-16,21 1 0,0-1 16,-21-21-16,21 21 0,0-20 15,0-1-15,0 0 0,21-21 16,0 0-16,0-21 15,22 0-15,-22-1 0,21 22 0,-21-42 16,22 21-16,-1 0 16,0-22-16</inkml:trace>
  <inkml:trace contextRef="#ctx0" brushRef="#br0" timeOffset="27707.88">15642 3662 0,'0'21'16,"21"-21"-1,0 0-15,1 0 16,-1 0-16,0 0 16,0 0-16,21-21 0,-20 21 0,20-21 15,-21 21-15,21-21 0,-20-1 0,-1 1 16,0 0-16,0 0 0,0 21 16,-21-21-16,0 0 0,-21 21 15,0 0 1,-21 0-16,20 0 0,-20 0 0,21 21 15,-21 0-15,-1 21 0,1-21 16,21 22-16,-22-22 0,1 21 0,21 1 16,0-22-16,-22 21 0,43-21 0,-21 0 15,21 22-15,0-22 0,0 0 16,0 0-16,0 0 0,21-21 0,1 22 16,-1-22-16,0 0 0,21 0 15,1 0-15,-22 0 0,21 0 0,22-22 16,-22 1-16,0 21 0,22-21 15,-1 0-15,1-21 0,-1 20 16</inkml:trace>
  <inkml:trace contextRef="#ctx0" brushRef="#br0" timeOffset="28999.93">16722 3577 0,'0'0'16,"21"-21"-16,-21-21 16,-21 42-16,-1 0 15,-20 0-15,21 0 0,-21 21 0,20 0 16,-20-21-16,0 21 0,21 0 15,-22 1-15,22-1 0,21 0 0,0 0 16,0 0-16,0 0 16,21 1-16,22-22 15,-22 21-15,21 0 0,-21-21 0,22 21 16,-1-21-16,-21 21 0,21-21 16,-20 21-16,-1-21 0,0 22 0,0-22 15,-21 21-15,0 0 16,-21 0-16,0-21 15,0 0-15,-1 0 0,1 0 0,-21 0 16,21 0-16,0 0 0,-22 0 16,22-21-16,0 0 0,0 21 0,0-21 15,-1 21-15,1 0 0,0-22 16,21 44 15,21-1-15,0 0-16,1-21 0,20 21 0,-21 0 15,0-21-15,22 21 0,-22-21 16,21 0-16,-21 0 0,22 0 0,-1 0 16,0 0-16,1 0 0,-1 0 0,0-21 15,-21 21-15,22-21 0,-1 0 16,-21 21-16,22-42 0,-1 20 0,-21 1 16,21-21-16,1 21 0,-22-43 15,21 22-15,-21 0 0,22-22 0,-22 1 16,0-1-16,0 22 0,0-22 15,1 22-15,-22 0 0,0 20 16,0 1-16,0 0 0,0 0 0,-22 21 31,1 21-31,0 0 0,0 0 0,0 22 16,0-1-16,-1 0 0,1 1 16,0 20-16,0-20 0,0-1 0,0 0 15,21 1-15,0-1 0,-22 0 16,22 1-16,0-1 0,0-21 0,0 21 15,0-20-15,0-1 0,22 0 0,-1 0 16,0 0-16,0-21 0,21 0 16,-20 0-16,20 0 0,0 0 15,-21 0-15,22 0 0,-1 0 16,0-21-16,1 0 0,-1 21 0,-21-21 16,22 0-16,-22-22 0,21 22 15,-21 0-15,0 0 0,1 0 0,-1-22 16,0 22-16,-21 0 0,0 0 15,0 42 1,-21 0 0,21 0-16,-21 0 0,21 1 15,-22-1-15,22 0 0,0 0 0,0 0 16,0 0 0,0 1-16,22-22 15,-1 0-15,0 0 0,0 0 0,0 0 16,0 0-16,1 0 0,20 0 15,-21 0-15,0-22 0,0 1 0,1 0 16,-1 0-16,0 0 0,0 0 16,0-1-16,0-20 0,1 21 0,-22 0 15,21 0-15,-21-1 0,21 1 16,-21 0-16,0 42 16,0 0-1,-21 1-15,0-1 0,21 0 0,-22 0 16,1 21-16,0-20 0,21-1 0,-21 0 15,0 0-15,21 0 16,-21 0-16,21 1 0,-22-22 0,22 21 16,-21 0-16,21 0 15,0-42 17,0 0-32,21 0 0,1-1 15,-1 1-15,0 0 0,21-21 16,-21 21-16,22-1 0,-22-20 0,21 21 15,1-21-15,-1 20 0,0 1 16,1 0-16,20 0 0,-21 21 16,1 0-16,-22 0 0,21 0 0,-21 21 15,1-21-15,-1 21 0,-21 22 16,21-22-16,-21 0 0,0 0 16,0 21-16,0-20 0,-21-1 0,0 0 15,-1 0-15,1 0 0,0 0 0,0 1 16,0-22-16,21 21 0,-21-21 15,-1 21-15,44-21 32,-1 0-32,0 0 0,21 0 0,-21-21 15,22 21-15,-1-21 0</inkml:trace>
  <inkml:trace contextRef="#ctx0" brushRef="#br0" timeOffset="29639.59">19664 3598 0,'0'0'0,"0"-21"0,0 0 0,0 0 16,0 0-16,0 0 0,-21 21 16,-1-22-16,1 22 0,-21 0 0,0 0 15,-1 0-15,-20 0 0,20 22 16,-20-1-16,21 0 0,-22 21 0,22-21 16,-1 22-16,1-22 0,21 21 15,0-21-15,0 22 0,-1-22 0,22 21 16,0-21-16,0 1 0,0-1 15,0 0-15,22 0 0,-1-21 16,0 0-16,0 21 0,0-21 0,22 0 16,-22 0-16,21 0 0,0-21 15,1 21-15,-1-21 0,0 0 0,1 0 16,-22-1-16,21 1 0,-21 0 16,22-21-16,-22 21 0,0-22 0,0 22 15,0 0-15,-21-21 0,22 20 16,-22 1-16,21 21 0,-21-21 0,0 42 31,0 0-15,0 1-16,0-1 0,0 0 15,0 0-15,0 21 0,-21-20 16,-1-1-16,1 21 0,21 0 0,-21 1 16,0-1-16,0 0 0,21 22 15,-21-1-15,21 1 0,-22-1 0,1 1 16,21 63-16,0-42 0,-21-22 15,21 1-15,-21 20 0,21 1 16,0 0-16,0-22 0,0 22 0,-21-22 16,0 85-16,21-84 0,-22-22 15,1 22-15,21-22 0,-21 0 16,0 1-16,21-1 0,-42 0 0,20-20 16,1-1-16,0 0 0,-21 0 0,-1 0 15,22-21-15,-21 21 16,0-21-16,-1 0 0,1 0 0,0 0 15,20 0-15,-20 0 0,21-21 0,0 21 16,21-21-16,0 0 0,-21 0 16,21-22-16,0 22 0,0-21 0,0 0 15,0-22-15,0 22 0,0-22 0,21-20 16,-21 20-16,0-21 0</inkml:trace>
  <inkml:trace contextRef="#ctx0" brushRef="#br0" timeOffset="29887.85">18944 2942 0,'0'0'0,"-21"0"15,0 0-15,21-21 16,-21 21 46,-1 0-62,1 0 16,0 0-16,0 0 0</inkml:trace>
  <inkml:trace contextRef="#ctx0" brushRef="#br0" timeOffset="30115.2">17230 3387 0,'0'0'0,"21"0"15,0 0-15,21 0 16,1 0-16,20 0 0,-21 0 0,22 0 15,-1 0-15,22 0 0,-21-21 16,-1 21-16,1 0 0,-22 0 0,21-22 16,1 22-16,-22 0 0,1-21 15</inkml:trace>
  <inkml:trace contextRef="#ctx0" brushRef="#br0" timeOffset="30411">20574 3768 0,'0'0'16,"-64"0"-1,43 0-15,0 0 16,21-21 47,21 21-63,0 0 0,1 0 15</inkml:trace>
  <inkml:trace contextRef="#ctx0" brushRef="#br0" timeOffset="30595.98">20849 3768 0,'21'0'47,"0"0"-31,1 0-1,-1-21 1,0 21-16,0-22 0</inkml:trace>
  <inkml:trace contextRef="#ctx0" brushRef="#br0" timeOffset="31015.37">21802 3408 0,'0'0'0,"-22"-21"0,-83-64 16,83 64 0,-20 0-16,21-22 0,0 22 15,21-21-15,0 21 0,0 0 16,0-1-16,0 1 0,21-21 0,21 21 15,1 0-15,-1-1 0,0 1 16,22 21-16,-1-21 0,1 21 16,-1 0-16,-20 0 0,20 0 15,-21 0-15,1 21 0,-1-21 0,-21 21 16,0 1-16,-21 20 0,0-21 0,0 21 16,0-20-16,-21 20 0,-21 0 15,21 22-15,-22-22 0,1 0 0,0 1 16,-1-1-16,1 0 0,0 1 15,-1-1-15,1 0 0,21-20 0,-21 20 16,20-21-16,1 0 0,0 0 16,0 22-16,21-22 0,0 0 15,0 0-15,21 0 16,0-21-16</inkml:trace>
  <inkml:trace contextRef="#ctx0" brushRef="#br0" timeOffset="31299.53">21675 4360 0,'0'0'0,"-22"22"0,22-1 0,0 21 16,0-21-16,43-21 16,-22 0-1,0 0-15,0 0 0,0 0 0,1 0 16,-1-21-16,0 21 0,-21-21 15,0 0-15,0 0 16,0-1-16,-21 22 16,0 0-16,-1 0 0,1 0 15,0 0-15,0 0 0,0 22 16,0-22 0</inkml:trace>
  <inkml:trace contextRef="#ctx0" brushRef="#br1" timeOffset="38183.91">762 5990 0,'0'-21'15,"0"0"-15,0 0 16,0 0-1,0-1-15,0 1 16,0 0-16,0 0 0,0 0 16,0 0-16,-21 42 31,0 0-15,-1 0-16,1 21 0,0 1 15,-21 20-15,21-20 0,-22 20 0,1-21 16,0 22-16,-1-1 0,1 1 15,0-1-15,-1-20 0,1 20 16,21-20-16,0-1 0,-22 0 0,43 1 16,-21-22-16,21 0 15,-21 0-15,21 0 0,0-42 32,21 0-32,0 0 15,-21 0-15,21-22 0,1 1 0,-1 0 16,0-22-16,21 22 0,-21-22 15,22 1-15,-22-1 0,21 1 16,1-1-16,-22-20 0,21 20 0,-21 1 16,0 20-16,1 1 0,-1 0 15,0-1-15,-21 22 0,0 0 16,21 21 0,-21 21-16,0 0 0,21 22 15,-21-1-15,0 0 0,0 1 16,0 20-16,0-21 0,0 22 0,0-22 15,0 1-15,0 20 0,0-21 16,0 1-16,-21 20 0,21-20 16,0-1-16,0-21 0,0 21 0,-21-20 15,21-1-15,0 0 0,0 0 16,-21-21 0,21-21-1,-21 0-15,-1 0 16,22-22-16</inkml:trace>
  <inkml:trace contextRef="#ctx0" brushRef="#br1" timeOffset="38379.93">360 6308 0,'0'0'0,"0"-21"16,21 21 15,0 0-31,0-22 0,22 22 15,-22 0-15,21 0 0,-21 0 0,22-21 16,-22 21-16,21 0 0,-21 0 16,0-21-16,22 21 0,-22 0 15,0-21-15,0 21 0,0 0 16</inkml:trace>
  <inkml:trace contextRef="#ctx0" brushRef="#br1" timeOffset="38835.93">1333 6138 0,'0'0'0,"22"0"0,-1-21 15,0 0-15,-21 0 16,0 0-16,-21 21 31,0 0-31,-22 0 16,22 0-16,-21 21 0,21 0 0,-22-21 15,22 21-15,-21 0 0,21 1 16,-1-1-16,1 0 0,0 0 16,21 0-16,0 0 0,0 1 15,0-1-15,21-21 16,0 0-16,22 21 0,-22-21 0,21 21 16,1-21-16,-1 21 0,0 0 15,-21-21-15,22 22 0,-22-1 16,0 0-16,-21 0 0,0 0 0,0 0 15,0 1-15,-21-1 16,0 0-16,-22 0 0,1 0 0,0 0 16,-1-21-16,22 0 0,-21 22 15,0-22-15,-1 0 0,22 0 16,0 0-16,-21-22 0,20 1 0,1 0 16,21 0-16,-21 21 15,21-21-15,0 0 0,0-1 0,0 1 16,21 0-16,22 0 0,-22 0 15,21 0-15,0-1 0,22 1 16</inkml:trace>
  <inkml:trace contextRef="#ctx0" brushRef="#br1" timeOffset="39131.92">2455 5800 0,'0'-21'16,"0"42"-16,-21-21 16,21 21-1,-21 0-15,0 21 0,21 1 16,0-22-16,-21 21 0,21 1 0,-22-1 16,1-21-16,0 21 0,0 1 15,0-1-15,0-21 0,21 22 16,-22-1-16,1-21 0,0 21 15,0-20-15,21-1 0,0 0 0,0 0 16,21-42 15,0 0-31,0-22 0,1 22 16</inkml:trace>
  <inkml:trace contextRef="#ctx0" brushRef="#br1" timeOffset="39580.08">2625 5842 0,'0'0'0,"0"21"31,0 0-31,0 22 16,0-22-16,0 21 0,0-21 0,-22 22 16,22-22-16,-21 21 0,0-21 15,21 22-15,-21-22 0,0 0 16,21 21-16,0-20 0,-21-1 0,-1 0 15,1 0-15,21 0 0,0 0 0,-21-21 32,21-21-17,0 0-15,0 0 16,21 0-16,0 0 0,1-1 0,-22 1 16,21 0-16,0-21 0,21 21 15,-21-1-15,1 1 0,20 0 0,-21 21 16,0-21-16,0 21 0,22 0 15,-22 0-15,0 0 0,0 21 16,-21 0-16,0 0 0,0 1 16,0-1-16,0 0 0,0 0 0,0 0 15,0 0-15,0 1 0,-21-1 16,0 0-16,21 0 16,0 0-16,-21-21 0,21 21 15,0-42 1,0 0-1,21 0-15,0 0 0</inkml:trace>
  <inkml:trace contextRef="#ctx0" brushRef="#br1" timeOffset="39956.01">3111 6202 0,'0'0'0,"-21"0"15,42 0 1,1 0-16,-1 0 16,-21-21-16,21 0 0,0 21 15,0-22-15,0 22 0,1-21 0,-22 0 16,21 0-16,-21 0 16,0 0-16,-21 21 15,-1 0 1,1 0-16,0 21 0,0 0 15,0 0-15,0 0 0,21 0 16,-22 1-16,1 20 0,21-21 16,-21 0-16,21 0 0,0 1 15,0 20-15,0-21 0,0 0 16,21-21 0,0 0-16,1 0 0,-1 0 0,0 0 15,0 0-15,0-21 0,0 0 16,1 21-16,-1-21 0,0 0 0,0-1 15,0 1-15,0 21 0</inkml:trace>
  <inkml:trace contextRef="#ctx0" brushRef="#br1" timeOffset="40187.92">2053 6117 0,'42'0'31,"-20"0"-31,20 0 0,0-21 0,22 21 16,-1-21-16,1 21 0,-1-21 15,1 21-15,-22-21 0,22 21 0,-22-22 16,0 1-16,1 21 0</inkml:trace>
  <inkml:trace contextRef="#ctx0" brushRef="#br1" timeOffset="40674.96">4085 6054 0,'0'0'0,"-21"-64"32,21 43-32,0 0 0,0 0 15,0 0-15,21 21 0,0-22 0,0 22 16,22 0-16,-22 0 15,0 0-15,0 0 0,22 0 0,-22 22 16,0-1-16,21 0 0,-21 0 0,1 0 16,-1 22-16,-21-22 0,0 21 15,0-21-15,0 22 0,0-22 16,0 0-16,-21 21 0,-1-21 16,22 1-16,-42 20 0,21-21 15,0-21-15,21-21 31,0 0-31,0 0 16,0-1-16,0 1 0,0 0 0,21 0 16,-21 0-16,21-22 0,0 22 0,0 0 15,-21 0-15,22-21 0,-1 20 16,21 1-16,-21 0 0,0-21 0,22 21 16,-22-1-16,21 1 0,1 0 15,-22 0-15,21 21 0,0-21 0</inkml:trace>
  <inkml:trace contextRef="#ctx0" brushRef="#br1" timeOffset="41367.91">4995 5779 0,'0'0'0,"0"63"31,0-42-31,-21 22 0,0-22 16,0 0-16,21 0 0,0 21 16,-21-20-16,21-1 0,-22 21 0,22-21 15,0 0-15,0 1 0,0-1 16,0 0-16,0 0 0,0 0 15,22-21-15,-1 21 0,0-21 0,0 0 16,21 0-16,-20 0 16,-1 0-16,0 0 0,0 0 0,21-21 0,-20 0 15,-1 21-15,0-21 16,0 0-16,21 0 0,-42-1 0,22-20 16,-1 21-16,-21-21 0,21 20 0,-21-20 15,0 21-15,0-21 0,0 20 16,0-20-16,0 21 0,0 0 15,0 42 1,-21 0-16,0 21 16,21-20-16,-22-1 0,22 21 15,0-21-15,0 22 0,-21-1 0,21-21 16,-21 21-16,21-20 16,0-1-16,0 21 0,0-21 0,0 0 15,0 1-15,0-1 0,21-21 16,0 0-16,1 0 0,-1 0 15,21 0-15,-21 0 0,43-21 16,-22-1-16,0 1 0,1 21 16,-1-42-16,0 21 0,-20 0 0,20-22 15,0 1-15,1 0 0,-22-22 16,21 1-16,-21 20 0,22-20 0,-22-1 16,0 1-16,0-1 0,0 1 0,0 20 15,1 1-15,-22 21 0,0 0 16,0 0-16,0-1 0,-22 22 15,1 22 1,0-1-16,0 21 0,21 0 16,-21 1-16,0-1 0,-1 22 0,22-1 15,-21-21-15,21 22 0,-21-1 16,21-20-16,0-1 0,0 0 0,0 1 16,-21-1-16,21-21 0,0 0 15,0 22-15,0-22 0,0 0 16,21-21-16,0 0 0,0 0 15,1 0-15,-1 0 16,0 0-16,0 0 0,0-21 16,0 0-16,1 0 0,-1-1 0,0 1 15</inkml:trace>
  <inkml:trace contextRef="#ctx0" brushRef="#br1" timeOffset="41748.42">6265 6033 0,'0'0'0,"0"21"32,21-21-17,1 0-15,-1 0 16,0-21-16,0 21 0,0-22 0,0 1 16,1 21-16,20-21 0,-21 0 15,0 0-15,0 0 0,-21-22 16,22 22-16,-22 0 0,21-21 15,-21 20-15,0 1 0,0 0 16,-21 21-16,-1 0 0,1 0 0,0 0 16,0 21-16,-21 0 0,20 1 15,1-1-15,0 0 0,0 21 0,0-21 16,0 22-16,21-22 0,0 21 16,0-21-16,0 22 0,0-22 0,0 0 15,0 0-15,0 0 0,21 1 16,0-22-16,0 0 15,0 0-15,0 0 0,1 0 0,-1 0 16,21 0-16,-21 0 0,0 0 0,22-22 16,-22 1-16,21 21 0,-21-21 15,1 0-15,-1 0 0</inkml:trace>
  <inkml:trace contextRef="#ctx0" brushRef="#br1" timeOffset="42931.93">8297 5969 0,'0'0'0,"0"-85"16,0 64-1,21-21-15,-21 21 0,0 0 0,0-22 16,22 22-16,-1-21 0,-21 21 0,21-1 16,-21 1-16,0 0 0,21 21 15,-21-21-15,0 42 31,0 0-31,0 0 0,0 22 16,-21-22-16,21 21 0,0 1 16,0-22-16,0 21 0,-21 0 0,21-20 15,0 20-15,0 0 0,0 1 16,0-22-16,0 0 16,0 0-16,21-21 0,0 0 15,0 0-15,0 0 16,1 0-16,-1-21 0,0 0 15,0 0-15,0-1 0,0 1 0,1 0 0,-22 0 16,21 0-16,-21 0 16,0-22-16,0 22 0,0 0 0,-43-43 15,22 43-15,0 0 16,0 0-16,0 0 0,0 21 0,-1 0 16,1 0-16,0 0 0,0 0 15,21 21 1,21-21-1,0 21-15,0-21 0,1 0 16,-1 0-16,21 0 0,0 0 0,1 0 16,-1-21-16,22 21 0,-22-21 15,64-22-15,-64 22 0,0 21 16,1-21-16,-22 0 0,21 0 16,-21 21-16,-21-21 0,22 21 15,-22-22-15,-22 22 31,1 22-15,21-1-16,-21 0 0,0 0 16,0 21-16,21 1 0,-21-22 0,-1 21 15,22 1-15,-21 20 0,0-21 16,0 1-16,21-1 0,-21 22 0,0 41 16,21-62-16,0 20 0,-22 1 15,22-1-15,0 1 0,0-1 16,0 1-16,0 20 0,0-20 15,0-1-15,0 22 0,0-21 0,0-1 16,0 22-16,0-22 0,0 1 16,0 20-16,0-20 0,-21-1 0,21-20 15,-21 20-15,21 1 0,-21-22 0,0 0 16,0 1-16,-1-22 0,1 21 16,0-21-16,0 1 0,-21-22 0,20 21 15,-20-21-15,0 0 0,-22 0 0,22 0 16,-22-21-16,1-1 0,-1 1 15,1 0-15,21 0 0,-1-21 0,1-1 16,0 22-16,20-21 0,1-1 0,0 1 16,21 0-16,0-1 15,0 1-15,0 0 0,21-1 0,0 1 16,1 0-16,-1-1 0,21 22 0,0-21 16,1 0-16,-1-1 0,0 1 15,1 0-15,-1-1 0,22-20 0,-1-1 16</inkml:trace>
  <inkml:trace contextRef="#ctx0" brushRef="#br1" timeOffset="43219.92">10541 5313 0,'0'-42'0,"0"20"15,-21 22-15,0 0 16,-1 0-16,22 22 0,-21-22 0,0 42 16,0-21-16,0 0 0,0 22 0,-1-1 15,1 0-15,0 1 0,0-1 16,0 21-16,0-20 0,-1-1 0,1 0 16,0 1-16,0-1 0,21-21 15,0 22-15,0-22 0,0 0 0,21-21 16,0 0-1,0 0-15,1-21 16,20 0-16,-21-1 0,21 1 0</inkml:trace>
  <inkml:trace contextRef="#ctx0" brushRef="#br1" timeOffset="43663.4">10710 5334 0,'0'0'15,"0"-21"-15,0 0 0,-21 21 31,0 21-31,0 0 0,21 0 16,-21 22-16,21-22 0,0 21 16,-22 0-16,1 1 0,21-1 0,-21 0 15,0 1-15,21-1 0,-21 0 16,21 1-16,-21-1 0,21-21 0,-22 22 16,22-22-16,0 0 0,-21 0 15,21 0-15,-21-21 16,21-21-1,0 0-15,0 0 16,21-22-16,0 22 0,1-21 0,-1 0 16,0-1-16,0 1 0,0 0 15,0-1-15,22 22 0,-1-21 0,-21 21 16,22-22-16,-1 43 0,-21-21 16,21 21-16,-20 0 0,-1 0 15,0 0-15,0 21 0,0 0 0,-21 22 16,0-22-16,0 21 0,0 1 15,0-1-15,0 0 0,-21-21 0,0 22 16,0-22-16,0 21 0,-1-21 16,22 1-16,-21-1 0,0 0 0,21 0 15,21-21 17,-21-21-32,21 21 0,1-21 15</inkml:trace>
  <inkml:trace contextRef="#ctx0" brushRef="#br1" timeOffset="44039.16">11197 5779 0,'0'0'0,"0"21"0,21-21 31,0 0-31,1 0 0,-1 0 16,0 0-16,0-21 0,0 21 0,0-22 15,1 1-15,-1 0 0,0 21 16,0-21-16,0 0 0,0 0 0,-21-1 16,0 1-16,0 0 15,0 0-15,0 0 0,-21 21 16,0 0-16,0 0 0,0 0 16,0 0-16,-22 21 0,22 21 15,-21-21-15,21 22 0,-1-22 0,1 21 16,0 1-16,0-22 0,21 21 15,-21-21-15,21 0 0,0 1 0,0-1 16,0 0-16,21 0 0,0-21 0,21 0 16,-20 0-16,20 0 0,-21 0 15,21 0-15,-20 0 0,20 0 16,0-21-16,-21 0 0,22 0 0,-22 21 16,0-22-16,21 1 0,-42 0 15,22 0-15</inkml:trace>
  <inkml:trace contextRef="#ctx0" brushRef="#br1" timeOffset="44267.92">10075 5546 0,'0'0'15,"-63"21"-15,-43 0 16,127-21-1,21 0-15,1 0 0,-1 0 16,22 0-16,-1 0 0,22-21 16,-22 21-16,1-21 0,-1 21 0,1-21 15,-1 21-15,1-22 0,-22 22 16,0-21-16,1 21 0,-22-21 0</inkml:trace>
  <inkml:trace contextRef="#ctx0" brushRef="#br1" timeOffset="45443.95">13060 5821 0,'0'0'0,"21"0"0,21 0 15,-21 0-15,1-21 16,-1 0-16,0-1 16,0 1-16,-21 0 0,21 0 0,-21 0 15,21 0-15,-21-1 0,22 1 0,-22 0 16,0 0-16,0-21 0,0 20 16,-22 1-16,1 0 0,-21 0 0,21 0 15,-22 0-15,1 21 0,0 0 16,-1 0-16,1 0 0,0 0 0,-1 21 15,1-21-15,0 42 0,21-21 16,-22 22-16,1-22 0,21 21 16,0 0-16,-1 22 0,1-22 0,0 1 15,21-1-15,0 0 0,0 1 16,0-22-16,0 21 0,0-21 0,0 0 16,0 1-16,21-1 0,0-21 15,1 0-15,-1 0 0,21 0 16,-21 0-16,22-21 0,-1-1 15,0 1-15,1 0 0,20-21 0,-21 21 16,1-22-16,-1 22 0,0-21 16,-20-1-16,20 1 0,-21 21 0,0-21 15,0 20-15,-21-20 0,0 21 16,22 0-16,-22 0 0,0 42 31,-22 0-31,22 0 0,-21 21 16,0 1-16,21-22 0,-21 21 15,0 1-15,21-1 0,-21-21 0,21 21 16,0-20-16,0 20 0,0-21 0,0 0 16,21 0-16,0-21 0,0 0 15,0 22-15,22-22 0,-22 0 0,21 0 16,-21 0-16,22-22 0,-22 1 16,21 21-16,0-21 0,-20 0 15,-1 0-15,21-22 0,-21 22 0,0 0 16,-21-21-16,0 21 0,22-22 15,-22 22-15,21-21 0,-21 21 0,0-1 16,0 1-16,0 0 16,-21 21-1,21 21-15,-22 0 16,22 1-16,0-1 0,0 0 0,-21 21 16,21-21-16,-21 1 0,21 20 0,0-21 15,0 0-15,0 22 0,0-22 16,0 0-16,0 0 0,0 0 15,21-21-15,0 0 16,1 0-16,-1 0 0,0 0 16,0 0-16,0 0 0,22-21 0,-22 0 15,21 21-15,0-21 0,-20-22 16,20 22-16,-21 0 0,21 0 0,-20-21 16,-1 20-16,0-20 0,-21 21 15,0-21-15,0 20 0,0 1 16,0 0-16,-21 21 15,21 21 1,-21 0-16,-1 1 0,22 20 0,-21-21 16,21 21-16,0-20 0,-21 20 15,21-21-15,0 0 0,0 22 16,0-22-16,0 0 0,0 0 0,0 0 16,21-21-16,0 0 15,1 0-15,20 0 0,-21 0 0,21 0 16,1-21-16,-22 21 0,21-21 15</inkml:trace>
  <inkml:trace contextRef="#ctx0" brushRef="#br1" timeOffset="45727.8">14880 5038 0,'0'0'0,"0"-21"0,0-43 16,-21 64-16,0 0 0,0 0 15,-1 0-15,1 0 0,0 21 16,0 22-16,0-1 0,0 0 0,-1 1 16,1-1-16,0 21 0,-21-20 0,21 20 15,-1-20-15,1 20 0,0 1 16,-21-22-16,21 21 0,-1-20 0,1-1 16,0 22-16,21-43 0,0 21 15,0 0-15,0-20 0,0-1 0,0 0 16,0 0-16,21-21 0,0 0 0,1 0 15,20 0-15,-21 0 16,21-21-16,-20 21 0,20-21 0,-21-22 16,21 22-16</inkml:trace>
  <inkml:trace contextRef="#ctx0" brushRef="#br1" timeOffset="46086.91">15028 5482 0,'-42'64'31,"21"-43"-31,0 0 16,-1 21-16,1-20 0,0 20 16,0-21-16,0 21 0,21-20 0,0 20 15,-21-21-15,21 0 0,0 22 16,0-22-16,0 0 0,21 0 16,0-21-16,0 0 0,21 0 15,-20 0-15,20 0 0,0 0 0,-21 0 16,22-21-16,-1 0 0,0 0 0,1-1 15,-22-20-15,21 21 0,-21 0 16,1-22-16,-1 1 0,0 21 0,-21-21 16,0-1-16,0 1 0,0 21 15,0 0-15,-21-22 0,0 43 0,-22-21 16,1 21-16,0 0 0,-1 0 0,1 0 16,0 21-16,-1 0 0,1-21 15,0 22-15,-1-1 0,22 0 16,0 0-16,0-21 0,21 21 15,0 0-15</inkml:trace>
  <inkml:trace contextRef="#ctx0" brushRef="#br1" timeOffset="46275.2">14478 5461 0,'0'0'15,"21"0"1,0 0 0,0 0-16,22-21 0,-22 21 0,21 0 15,1 0-15,-1 0 0,21-21 16,-20 21-16,20 0 0,1 0 0,-1-21 16,-20 21-16</inkml:trace>
  <inkml:trace contextRef="#ctx0" brushRef="#br1" timeOffset="46987.99">15727 5546 0,'-21'0'0,"42"0"46,0 0-46,0 21 16,0-21-16,-21 21 0,0 0 0,21 0 16,-21 22-16,0-22 0,0 0 15,0 21-15,0-20 0,0-1 0,0 0 16,-42 21-16,42-21 0,-21 1 16,0-1-16,0-21 15,-1 0 1,22-21-1,0-1-15,0 1 0,0 0 16,22-21-16,-1 21 0,-21-1 0,21-20 16,0 21-16,0-21 0,0 20 15,-21 1-15,22 0 0,41-21 16,-42 21-16,0 21 0,43 0 16,-43 0-16,21 0 0,-20 21 15,-1 0-15,0 0 0,0 0 0,0 0 16,0 22-16,-21-22 0,22 0 15,-22 0-15,0 22 0,0-22 16,0 0-16,0 0 0,0 0 16,0 0-16,0 1 0,0-1 15,-22-21-15,1 0 16,0 0-16,21-21 16,0-1-16,0 1 15,0 0-15,0 0 0,0 0 16,21 0-16,0-22 0,1 22 0,20-21 15,-21 21-15,21-22 0,1 22 0,-1-21 16,22 21-16,-22-1 16,0 22-16,1-21 0,-1 21 0,21 0 15,-41 0-15,20 21 16,-21 1-16,0-1 0,0 0 0,-21 0 16,0 0-16,0 22 0,0-22 0,0 21 15,0-21-15,-21 0 0,-21 22 16,21-22-16,0 0 0,-22 0 0,22 0 15,0 1-15,0-22 0,21 21 16,21-21 0,0 0-16,21-21 0</inkml:trace>
  <inkml:trace contextRef="#ctx0" brushRef="#br1" timeOffset="47499.9">17547 5715 0,'0'0'0,"0"-21"0,21 0 16,-21 0-16,0-1 0,0-20 16,0 21-16,0 0 0,0 0 15,-21 21-15,0-22 0,-21 1 0,20 21 16,-20 0-16,21 0 0,-21 0 16,-1 0-16,1 0 0,0 21 0,-1 1 15,1-1-15,0 21 0,20-21 0,-20 22 16,21-1-16,0-21 15,0 21-15,21-20 0,0 20 0,0-21 16,0 0-16,0 0 0,21 1 16,0-1-16,0 0 0,0-21 0,0 0 15,1 0-15,20 0 0,-21 0 0,21 0 16,-20 0-16,20-21 0,-21 0 16,21-1-16,-20 1 0,-1 0 0,21 0 15,-21 0-15,0-22 0,1 1 16,-1 21-16,0-21 0,0-1 15,-21 22-15,21-21 0,-21 21 0,0-1 16,21 22-16,-42 0 16,0 22-1,21 20-15,-21-21 0,21 0 16,-21 22-16,0-22 0,21 21 0,0 0 16,0-20-16,0 20 0,0-21 0,0 0 15,0 0-15,0 1 0,21-1 16,0 0-16,0-21 0,0 0 0,0 0 15,1 0-15,20 0 0,-21 0 16,0 0-16,22 0 0,-22-21 0,0 0 16,0-1-16,21 1 0,-20 0 0,-1-21 15,0-1-15</inkml:trace>
  <inkml:trace contextRef="#ctx0" brushRef="#br1" timeOffset="47764.74">18394 4826 0,'0'0'0,"0"-21"0,-43-21 16,22 42-16,0 0 16,-21 21-16,21 21 0,-22-21 15,22 22-15,-21 20 0,21-21 0,-1 22 16,-20-1-16,21 1 0,0-1 16,0 1-16,21-22 0,-22 22 0,1 42 15,21-43-15,0-21 16,0 1-16,0-1 0,0-21 0,0 22 15,0-22-15,0 0 0,0 0 16,21-21 0,1 0-16,-1 0 0,0 0 0,21 0 15,-21 0-15,22-21 0,-22 0 0,21 0 16,1-1-16</inkml:trace>
  <inkml:trace contextRef="#ctx0" brushRef="#br1" timeOffset="47979.86">18542 5440 0,'0'0'15,"21"-21"-15,-21 0 16,-21 21 0,0 0-16,21 21 0,-21-21 15,-1 21-15,1 21 0,0-21 16,0 1-16,0-1 0,0 21 0,-1-21 16,1 22-16,21-22 0,0 0 0,-21 0 15,21 0-15,0 0 0,0 1 16,0-1-16,0 0 0,21-21 0,0 21 15,1-21-15,20 0 16,-21 0-16,0 0 0,0-21 0,22 21 16,-1-21-16</inkml:trace>
  <inkml:trace contextRef="#ctx0" brushRef="#br1" timeOffset="48683.93">19008 5503 0,'0'0'0,"0"-21"0,-22 21 31,1 0-15,0 21-16,0 1 0,0 20 0,0-21 16,-1 0-16,22 22 0,-21-22 15,21 21-15,-21-21 0,21 0 0,-21 1 16,21-1-16,0 0 0,0 0 16,0 0-16,0 0 0,21 1 15,0-22-15,0 0 0,1 0 16,-1 0-1,-21-22-15,21 22 0,-21-21 16,21 0-16,-21 0 0,0 0 16,0 0-16,0-22 0,21 22 0,-21-21 15,0 21-15,0-22 0,21 22 0,1-21 16,-22 21-16,21-1 0,0 1 16,0 0-16,0 0 0,0 0 0,1 21 15,20 0-15,-21-21 0,21 21 16,-20 0-16,20 0 0,-21 21 0,0-21 15,22 21-15,-22 0 0,0 0 0,0 0 16,-21 22-16,0-22 16,0 21-16,0-21 0,0 1 0,0 20 15,-21-21-15,0 0 0,21 0 16,-21 22-16,-1-22 0,1-21 0,21 21 16,-21 0-16,0-21 0,21 21 15,-21-21 1,21-21-1,0 0 1,0 0-16,0 0 0,21 0 0,0-1 16,0-20-16,22 0 0,-1 21 0,0-22 15,1 1-15,20 0 0,-21 20 16,22-20-16,-1 21 0,1 0 0,-22 0 16,1-1-16,-1 1 15,0 21-15,1 0 0,-22 0 0,0 0 16,0 21-16,-21 1 0,0-1 15,0 21-15,0 0 0,0 1 0,0-1 16,0 0-16,-21 1 0,0-1 0,0 0 16,-1 1-16,22-22 0,-21 21 15,0-21-15,21 1 0,-21-22 0,21 21 16,0 0-16,-21-21 0,0 0 16,21-21-1,0 0-15,-22-1 0,1-20 16,0 21-16</inkml:trace>
  <inkml:trace contextRef="#ctx0" brushRef="#br1" timeOffset="48875.25">19537 5122 0,'-21'-21'0,"42"42"0,-64-63 0,22 21 15,0 21-15,0 0 0,0 0 16,0 0-1,-1 0-15,1 0 0,21 21 16,-21 0 0,0-21-16,0 0 0,0 0 0,-1 0 15,1 0-15,-21 0 0</inkml:trace>
  <inkml:trace contextRef="#ctx0" brushRef="#br1" timeOffset="49047.91">17865 5313 0,'0'0'0,"-22"0"0,22 21 31,22-21-31,-1 0 0,21 0 0,0 0 16,1 0-16,-1 0 0,22 0 0,-22 0 16,21 0-16,1 0 15,-1-21-15,-20 0 0,20 21 0</inkml:trace>
  <inkml:trace contextRef="#ctx0" brushRef="#br1" timeOffset="49823.06">21315 5779 0,'0'0'0,"42"0"0,64 0 31,-85-22-31,0 1 0,-21 0 16,0 0-16,0 0 15,0 0-15,0-22 0,0 22 0,0 0 16,-21 0-16,-21 0 0,21-1 15,-1 22-15,-20-21 0,0 21 0,-1 0 16,1 0-16,0 0 0,-1 21 0,1 1 16,0-1-16,-1 0 0,1 21 15,0 1-15,-1-1 0,22-21 0,0 21 16,-21 1-16,21-1 0,21-21 16,0 0-16,0 22 0,0-22 15,0 0-15,21-21 0,0 21 0,0-21 16,21 0-16,-20 0 0,20 0 15,0 0-15,1 0 0,-1 0 0,21-21 16,-20 0-16,-1 21 0,22-42 16,-22 20-16,0 1 0,1-21 0,-1 0 15,0-1-15,1 1 0,-1-22 16,-21 22-16,0 0 0,22-22 0,-22 22 16,0 0-16,-21-22 0,21 22 15,-21-1-15,0 22 0,0-21 0,0 21 16,0 0-16,0 42 31,-21 0-31,0 21 0,0-21 0,-1 22 16,1-1-16,0 0 0,0 22 15,0-22-15,0 1 0,-1 20 0,1-21 16,0 1-16,0-1 0,21 0 16,0 1-16,0-22 0,0 0 0,0 21 15,0-20-15,21-1 0,0-21 16,0 0-16,1 0 0,20 0 15,-21 0-15</inkml:trace>
  <inkml:trace contextRef="#ctx0" brushRef="#br1" timeOffset="50304.03">22225 5652 0,'21'-22'0,"-42"44"0,42-65 15,-21 22-15,0 0 0,0 0 0,0 0 16,0-1-16,-21 1 15,0 0-15,0 21 0,-1 0 0,1 0 16,-21 0-16,21 0 0,-22 0 0,22 21 16,-21-21-16,0 21 0,20 22 15,-20-22-15,0 21 0,21 1 0,-1-22 16,1 21-16,0 0 0,21-20 16,0 20-16,0-21 0,0 21 15,0-20-15,21-22 0,0 21 16,1 0-16,-1-21 0,21 0 0,-21 0 15,22 0-15,-22 0 0,21 0 16,-21-21-16,0 0 0,22-1 0,-22 1 16,0 0-16,0-21 0,0 21 0,1-22 15,-1 1-15,0 0 0,0-1 16,0 1-16,-21 0 0,0 20 0,21-20 16,-21 21-16,0 0 0,-21 21 31,0 21-31,21 0 0,-21 0 15,0 0-15,0 22 0,21-1 16,0-21-16,-22 22 0,22-1 16,0 0-16,0-21 0,0 22 15,0-22-15,0 0 0,0 0 0,22 0 16,-22 1-16,21-22 0,0 0 0,0 21 16,0-21-16,0 0 15,22 0-15,-22-21 0,0-1 0,0 22 16</inkml:trace>
  <inkml:trace contextRef="#ctx0" brushRef="#br1" timeOffset="50555.32">22923 5228 0,'0'0'0,"22"-42"16,-1-43 0,-21 64-16,0 42 15,-21 0 1,-22 1-16,22 20 0,0 0 0,0-21 15,-22 22-15,22-1 0,0 0 0,-21 1 16,21-1-16,-1 22 0,-20-22 16,21 0-16,0 1 0,0-1 0,21-21 15,0 21-15,0-20 0,0 20 16,0-21-16,0 0 0,0 0 0,21 1 16,0-22-1,0 0-15,21 0 0,-20 0 0,20 0 16,0 0-16</inkml:trace>
  <inkml:trace contextRef="#ctx0" brushRef="#br1" timeOffset="50999.92">23199 5609 0,'21'-21'0,"-42"42"0,42-63 0,-21 21 16,0 0-16,0-1 0,-21 1 16,-1 21-16,1 0 15,0 0-15,0 0 0,-21 21 0,-1-21 16,1 22-16,0 20 0,20-21 15,-20 0-15,0 22 0,21-1 16,-1-21-16,1 21 0,0 1 16,21-22-16,0 0 0,0 21 0,0-20 15,21 20-15,0-42 0,1 21 16,-1-21-16,21 0 0,-21 0 16,0 0-16,22 0 0,-22 0 0,0-21 15,21 0-15,-20 0 0,-1-1 16,0 1-16,0 0 0,0-21 15,0 21-15,1-22 0,-1 1 0,0 0 16,0 20-16,-21-41 16,21 42-16,-42 42 31,21 0-31,-21 21 0,0-20 0,0 20 16,21-21-16,0 21 0,-22 1 15,22-22-15,-21 0 0,21 21 0,0 1 16,0-22-16,0 0 15,21-21-15,1 0 16,-1 0-16,0 0 0,0 0 0,0 0 16,0-21-16,1 0 15,-1 0-15,0-1 0</inkml:trace>
  <inkml:trace contextRef="#ctx0" brushRef="#br1" timeOffset="51247.64">22648 5207 0,'0'0'15,"-63"0"-15,42 0 0,-1 0 0,1 0 0,21 21 16,21-21 0,22 0-16,-1 0 0,0 0 0,1 0 15,20 21-15,1-21 0,-1 0 16,-20 0-16,20 0 0,1 0 15,-22 0-15,0 0 0,1 0 0,-22 0 16,21 0-16,-42 22 16,-42-22-1,-1 21-15</inkml:trace>
  <inkml:trace contextRef="#ctx0" brushRef="#br1" timeOffset="52386.9">825 7599 0,'64'0'15,"-43"0"1,0-21-16,0 0 0,1-1 0,-1 1 16,0 0-16,0 0 0,0 0 15,0 0-15,1-22 0,-22 22 16,0 0-16,0 0 0,0 0 0,0-1 15,0 1-15,-43 21 16,22 0-16,0 0 0,-21 0 0,-1 21 16,1 1-16,0-1 0,-1 0 15,1 21-15,0-21 0,-1 22 16,22-22-16,-21 21 0,21 1 0,21-22 16,0 0-16,0 21 0,0-21 15,0 1-15,21-1 0,21 0 0,-21 0 16,22 0-16,-22 0 15,21 1-15,0-1 0,1 0 0,-22 0 16,21 0-16,-21 0 0,1 1 16,-22-1-16,0 0 0,0 0 15,0 0-15,-43 22 0,22-22 0,-21 0 16,-22-21-16,22 21 0,-22 0 16,1-21-16,21 0 0,-22 0 0,22 0 15,-22-21-15,22 0 0,0 0 16,-1 0-16,22-1 0,-21-20 15,21 21-15,-1-21 0,1 20 16,21-20-16,0 21 0,0-21 0,0 20 16,21-20-16,1 21 0,20-21 15,21 20-15,1-20 0,-1 21 16,22-21-16,-21 20 0</inkml:trace>
  <inkml:trace contextRef="#ctx0" brushRef="#br1" timeOffset="52859.9">1545 7133 0,'-21'0'0,"21"21"0,-21 1 15,0-1-15,-1 21 0,1 0 0,21 1 16,-21-1-16,-21 0 0,21 1 16,-1-1-16,1 22 0,0-22 15,-21 0-15,21 1 0,-1-1 16,1 0-16,-21 1 0,42-22 0,-21 21 15,0-21-15,21 22 0,-22-22 16,22 0-16,0 0 16,0-42-1,0 0 1,0 0-16,0-1 0,0 1 16,0 0-16,22-21 0,-1 21 0,0-22 15,21 1-15,1 0 0,-1 20 16,0-20-16,22 21 0,-22-21 0,22 20 15,-1 22-15,-21 0 16,22 0-16,-22 0 0,1 0 0,-22 22 16,21-1-16,-21 0 0,-21 21 15,0-21-15,0 22 0,0-22 0,0 21 16,-21-21-16,0 22 0,0-22 16,-22 21-16,22-21 0,0 1 15,0-1-15,21 0 0,-21 0 0,21 0 16,-21-21-16,42-21 31,0 0-31,-21 0 0,42 0 16,-21-22-16,1 22 0</inkml:trace>
  <inkml:trace contextRef="#ctx0" brushRef="#br1" timeOffset="53973.85">2117 7514 0,'0'0'0,"0"-21"16,-22 42 15,22 0-31,-21 1 16,0-1-16,0 21 0,21-21 0,-21 22 15,0-22-15,21 21 0,0-21 16,-22 22-16,22-1 0,-21-21 0,21 21 16,0-20-16,0-1 15,0 21-15,0-21 0,21 0 16,1-21-16,-1 0 0,0 0 15,0 0-15,21 0 0,-20-21 0,-1 21 16,21-21-16,0-21 0,-20 21 16,20-1-16,-21 1 0,21-21 15,-20 21-15,-1-22 0,0 1 0,-21 0 16,0-1-16,0 1 0,0 0 0,-21-1 16,0 22-16,-1-21 0,1 21 15,0 0-15,-21 21 0,-1 0 0,22 0 16,-21 0-16,21 0 0,-22 21 15,22 0-15,0 0 0,-21 21 16,21 1-16,-1-1 0,-20 0 16,21 1-16,21-1 0,0 0 0,-21 1 15,21-1-15,0-21 0,0 22 16,0-1-16,21-21 0,0 21 0,0-20 16,0-1-16,1-21 0,20 0 15,0 0-15,-21 0 0,22 0 0,-1 0 16,0-21-16,1 21 0,20-43 15,-20 22-15,-1 0 0,21-21 16,-20 20-16,-1-20 0,0 21 0,1-21 16,-22-1-16,21 22 0,-21-21 15,1-1-15,-1 22 0,0-21 16,-21 21-16,0 42 31,0 0-31,0 0 0,0 0 16,-21 1-16,21-1 0,-21 21 0,21-21 15,-22 0-15,22 1 0,0 20 16,0-21-16,0 0 0,0 0 0,0 1 16,0-1-16,22-21 15,-1 0-15,0 0 0,0 0 16,0 0-16,0 0 0,22-21 16,-22-1-16,0 1 0,21 0 15,-20 0-15,20 0 0,-21 0 0,0-1 16,0-20-16,1 0 0,-1 21 15,-21-22-15,0 22 0,21-21 0,-21 21 16,0-1-16,0 1 0,0 0 16,0 42-1,0 0-15,-21 1 16,21 20-16,0-21 0,0 0 0,0 22 16,0-22-16,0 21 0,0-21 15,0 0-15,0 1 0,0-1 0,0 0 16,0 0-16,0 0 0,0 0 15,21-21-15,0 0 16,21 0-16,-20 0 0,-1 0 16,21 0-16,-21-21 0,22 0 15,-1 0-15,-21 0 0,21-22 0,-20 22 16,20-21-16,-21 0 0,0-1 16,0-20-16,1 20 0,-1-20 0,0 21 15,-21-22-15,0 1 0,0 20 16,0 1-16,0 21 0,0-22 0,0 22 15,0 0-15,0 42 32,-21 0-32,21 22 0,0-1 15,-21 0-15,21 22 0,-22-22 16,22 22-16,-21-1 0,21-20 0,0-1 16,0 0-16,0 1 0,0-1 15,0 0-15,0-21 0,0 22 0,0-22 16,0 0-16,0 0 0,0 0 0,0 1 15,21-22-15,1 0 0,-1 0 16,21 0-16,-21 0 0,22 0 0</inkml:trace>
  <inkml:trace contextRef="#ctx0" brushRef="#br1" timeOffset="54519.64">4487 7451 0,'0'0'0,"-21"-21"0,-127-22 31,127 43-31,-22 0 0,22 0 0,0 0 0,-21 21 16,21 1-16,-22-1 0,22 21 16,0-21-16,0 22 0,0-1 0,-1-21 15,1 21-15,21 1 0,0-22 0,0 21 16,0-21-16,0 22 15,0-22-15,0 0 0,0 0 0,0 0 16,21 1-16,1-1 0,-1-21 16,0 0-16,0 0 0,0 0 0,0 0 15,1 0-15,-1 0 0,0-21 0,21-1 16,-21 1-16,1 0 0,20 0 16,-21 0-16,0-22 0,22 22 0,-22-21 15,0-22-15,21 22 0,-21-21 16,1-1-16,-1 1 0,0-1 0,0 1 15,-21-1-15,0 1 0,21-1 0,-21 22 16,0-1-16,21 1 0,-21 21 16,0 0-16,0 0 0,0-1 15,0 1-15,0 42 16,-21 1-16,0 20 16,0-21-16,0 43 0,0-1 0,-1 1 15,1-1-15,21 22 0,0-22 16,0 1-16,-21-1 0,21 1 0,0-22 15,0 22-15,0-22 0,0 0 16,0-21-16,21 22 0,-21-22 0,21 0 16,1-21-16,-1 21 0,0-21 0,0 0 15,0 0-15,0 0 0,1 0 16,20-21-16,-21 0 0,21 21 0</inkml:trace>
  <inkml:trace contextRef="#ctx0" brushRef="#br1" timeOffset="55307.43">6032 7557 0,'-21'-22'32,"21"1"-32,0 0 15,0 0-15,0 0 0,0 0 16,0-1-16,21 1 0,1-21 0,-1 21 16,0 0-16,0-1 0,0 1 15,0 0-15,1 21 0,20-21 0,-21 21 16,0 0-16,22 0 0,-22 21 15,0-21-15,21 21 0,-21 22 0,1-22 16,-1 21-16,-21-21 0,0 22 16,0-1-16,0 0 0,0 1 0,0-1 15,0-21-15,0 21 0,-21-20 0,-1-1 16,1 21-16,21-21 16,-21-21-16,0 21 0,21 1 0,-21-22 31,21-22-31,0 1 15,0 0-15,0 0 0,0 0 16,21-22-16,0 22 0,0-21 16,0 0-16,1-1 0,20 1 0,-21-22 15,21 22-15,1 0 0,20-1 0,-20 22 16,-1-21-16,21 21 0,-20 0 16,-1 21-16,0 0 0,-20 0 0,20 0 15,-21 21-15,0 0 0,0 0 16,-21 21-16,0-20 0,0 20 0,0 0 15,0-21-15,0 22 0,-21-1 16,0 0-16,0-20 0,0 20 16,0-21-16,-1 21 0,1-20 0,0-1 15,-21 21-15,21-42 0,21 21 16,42-42 15,-21 0-31,0 0 0,0 0 16</inkml:trace>
  <inkml:trace contextRef="#ctx0" brushRef="#br1" timeOffset="55731.35">7599 7218 0,'0'-42'15,"-21"42"-15,-1 0 0,1 0 0,0 0 16,0 21-16,0 0 0,0 0 0,-22 0 15,22 0-15,0 22 0,0-1 16,0-21-16,-1 22 0,1-1 0,0 0 16,0 1-16,21-1 0,0 0 0,0-21 15,0 22-15,0-22 0,0 0 16,21 0-16,21 0 0,-20 1 0,-1-22 16,21 0-16,0 0 0,-20 0 15,20 0-15,21 0 0,-20-22 16,-1 1-16,0 21 0,1-21 0,20 0 15,-42-21-15,22 20 0,-22 1 0,21-21 16,-42 0-16,0-1 0,0 1 16,0-22-16,0 22 0,0 0 15,-21-22-15,0 22 0,0 21 0,0-22 16,-22 22-16,22 0 0,-21 21 0,21 0 16,-22 0-16,1 0 0,21 0 0,-22 21 15,1 0-15,-21 64 16,41-43-16,1-20 0,21-1 15,0 21-15,0-21 16,0 0-16,21-21 0,1 22 0,-1-22 16,21 0-16,-21 0 0</inkml:trace>
  <inkml:trace contextRef="#ctx0" brushRef="#br1" timeOffset="56027.87">8530 6943 0,'0'0'0,"0"-21"0,0-22 0,0 1 32,-21 42-17,21 21-15,-21 0 16,0 22-16,21-22 0,-22 21 16,1 0-16,0 1 0,21-1 0,-21 22 15,0-22-15,0 0 0,21 22 0,-22-22 16,1 0-16,21 22 0,-21-43 15,21 21-15,0 1 0,0-22 0,0 0 16,0 0-16,0 0 0,0 1 16,21-22-16,0 0 0,1 0 0,-1 0 15,0 0-15,0 0 0,0 0 0,0-22 16,1 1-16,-1 0 0,0 0 16,0 0-16</inkml:trace>
  <inkml:trace contextRef="#ctx0" brushRef="#br1" timeOffset="56199.07">8234 7281 0,'0'0'0,"-21"0"0,-43 0 31,85 0-15,0 0-16,22 0 0,-22 0 15,21 0-15,1 0 0,-1 0 16,0 0-16,1-21 0,20 21 0,1-21 15,-1 21-15</inkml:trace>
  <inkml:trace contextRef="#ctx0" brushRef="#br1" timeOffset="56702.94">9694 6773 0,'0'-21'0,"0"42"0,0-63 0,-21 42 16,0 0-1,21 21-15,-21 0 0,0 22 16,-1-22-16,22 21 16,-21-21-16,21 22 0,0-1 0,0 22 15,-21-22-15,21 0 0,-21 22 0,21-22 16,0 0-16,0 1 0,-21-1 16,21 0-16,0 1 0,-21-1 0,21-21 15,0 0-15,0 1 0,0-1 16,0 0-16,-22-21 15,1-21 1,21 0-16,0-1 16,0 1-16,0 0 0,0 0 0,0-21 15,21 20-15,1-20 0,-1 0 0,0-1 16,0 22-16,21-21 0,-20 0 16,20 20-16,0 1 0,-21 0 15,22 0-15,-1 21 0,0 0 0,1 0 16,-1 0-16,0 21 0,-20 0 15,-1 0-15,0 1 0,0 20 0,-21 0 16,0-21-16,0 22 0,0-1 16,-21-21-16,0 0 0,-22 22 0,22-22 15,-21 0-15,0 0 0,-1-21 0,22 21 16,-21 1-16,-1-22 0,22 0 16,0 0-16,0 0 0,0 0 0,21-22 15,0 1 1,0 0-16,21 21 15,0-21-15,0 0 0,22 0 0</inkml:trace>
  <inkml:trace contextRef="#ctx0" brushRef="#br1" timeOffset="57027.89">10139 7345 0,'0'0'0,"21"0"0,0 0 15,0 0-15,0 0 0,1 0 16,-1 0-16,0 0 0,0 0 15,0-21-15,0 0 0,1 21 16,-1-22-16,0 1 0,-21 0 0,21-21 16,-21 21-16,21-1 0,-21 1 15,0 0-15,0 0 0,0 0 0,0 0 16,-21 21 0,0 0-16,0 0 0,-22 21 0,22-21 15,0 21-15,0 21 0,0-21 0,-22 22 16,22-22-16,21 21 0,-21 1 15,21-22-15,-21 21 0,21-21 0,0 0 16,0 22-16,0-22 0,0 0 16,21-21-16,0 21 0,0-21 0,22 0 15,-22 0-15,0 0 0,0 0 0,22 0 16,-22 0-16,0-21 0,21 0 0,-21 0 16</inkml:trace>
  <inkml:trace contextRef="#ctx0" brushRef="#br1" timeOffset="58259.89">11599 7387 0,'0'0'0,"0"-21"31,21 0-31,1 0 0,-1 0 16,0-1-16,0 1 0,21-21 15,-20 21-15,20-22 0,-21 1 16,21 0-16,1-1 0,-22 1 0,21 0 16,-21-22-16,1 22 0,-1-22 0,-21 22 15,0 0-15,0-1 0,0 1 16,0 21-16,-21 0 0,-1 0 0,1 21 15,0 0-15,-21 0 0,21 21 16,-1 0-16,-20 21 0,21 1 0,0-1 16,0 21-16,21-20 0,0 20 15,-22-20-15,22 20 0,-21-21 0,21 22 16,0-1-16,-21-20 0,0 20 16,0-20-16,21-1 0,0 0 15,0-21-15,-21 1 0,21-1 0,0 0 16,0-42 15,21 0-31,0-1 0,0-20 0,0 21 16,0-21-16,1-1 0,20 1 15,0 0-15,-21-1 0,22 22 0,-1-21 16,0 21-16,-20-1 0,20 1 16,0 21-16,-21 0 0,22 0 0,-22 0 15,0 0-15,21 0 0,-20 21 0,-1 1 16,0-1-16,-21 21 0,21 22 15,-21-22-15,0 0 0,0-21 16,0 22-16,0-1 0,0-21 16,0 0-16,21 1 0,-21-1 15,0 0-15,0 0 0,21 0 0,1-21 16,-1 0-16,0 0 0,21 0 0,-21 0 16,1 0-16,20-21 0,0 0 15,-21 0-15,22 0 0,-1-1 0,0 1 16,1 0-16,-1-21 0,0-1 15,1 22-15,-22-21 0,0 0 0,0 20 16,0-20-16,1 21 0,-22 0 16,0-22-16,0 22 0,0 0 0,0 0 15,-22 0-15,1 0 0,0-1 16,0 22-16,0 0 0,0 0 16,-22 0-16,22 0 0,0 0 0,-21 0 15,20 22-15,1-1 0,0 0 0,-21 0 16,21 21-16,-1 1 0,22-22 15,-21 21-15,0 1 0,21-1 0,-21 0 16,21 1-16,0-1 0,0-21 0,0 0 16,0 0-16,0 1 0,21-1 15,0-21-15,0 0 0,22 0 0,-22 0 16,21 0-16,-21 0 0,22-21 16,-1-1-16,0 22 0,-20-21 15,20-21-15,0 21 0,-21 0 0,1-22 16,-1 22-16,0-21 0,0 21 15,-21-22-15,0 22 0,0 0 16,0-21-16,0 20 0,0 1 0,-21 21 31,21 21-31,-21 1 16,21 20-16,0-21 0,-21 0 16,21 22-16,0-22 0,0 21 0,0-21 15,0 22-15,0-22 0,0 0 0,0 0 16,0 0-16,0 0 0,21 1 15,0-22-15,0 0 0,0 21 16,0-21-16,22 0 0,-22 0 0,21 0 16,-21 0-16,22 0 0,-22-21 15,0-1-15,21 22 0,-20-21 0,-1 0 16,0 0-16</inkml:trace>
  <inkml:trace contextRef="#ctx0" brushRef="#br1" timeOffset="58584.88">13483 7112 0,'0'0'16,"0"-21"-16,0 0 0,0 0 15,0-1-15,0 1 0,21 21 16,0-21-16,1 21 0,-1-21 16,0 21-16,0 0 15,0 0-15,0 0 0,1 21 0,-1 0 16,0-21-16,0 21 0,0 1 16,-21 20-16,21-21 0,-21 21 0,22-20 15,-22 20-15,0-21 0,0 21 16,0-20-16,0-1 0,0 0 0,-22 0 15,22 0-15,-21 0 0,21-42 47,0 0-47,0 0 0,0 0 16,0 0-16,21-1 0,-21-20 0,22 21 16,-1-21-16,-21 20 0,21 1 15,0-21-15,-21 21 0,21 0 16,0-1-16,1 1 0,-1 21 0,0-21 15,21 21-15,1 0 0,-1 0 16</inkml:trace>
  <inkml:trace contextRef="#ctx0" brushRef="#br1" timeOffset="59159.35">14647 7197 0,'0'0'16,"21"0"-16,1 0 0,-1-21 15,-21-1-15,0 1 0,21 21 16,-21-21-16,0 0 0,0 0 16,0 0-16,0-1 0,0 1 15,0 0-15,-21 0 0,21 0 16,-21 0-16,-1 21 0,1 0 0,-21 0 16,21 0-16,0 0 0,-22 0 15,22 21-15,-21 0 0,21 0 0,-22 0 16,22 0-16,0 22 0,0-22 15,0 21-15,-1 1 0,1-1 0,0-21 16,21 21-16,0 1 0,0-22 0,0 0 16,0 0-16,0 0 15,21 1-15,0-1 0,22-21 0,-22 0 16,0 0-16,21 0 0,-20 0 0,20 0 16,-21-21-16,0 21 0,22-22 15,-22 1-15,21-21 0,-21 21 0,0-22 16,22 22-16,-22-21 0,0 0 0,0-1 15,0 1-15,1-22 0,20-41 16,-21 62-16,-21-20 0,21-1 16,0 1-16,-21 20 0,22-20 15,-22 42-15,0-22 0,0 22 0,21 0 16,-21 42 0,0 0-16,-21 1 15,21 20-15,-22 0 0,22 1 0,-21 20 16,0-21-16,21 1 0,0-1 15,-21 22-15,21-22 0,-21 0 0,21 1 16,0-22-16,0 21 0,0 0 16,0-20-16,0-1 0,0 21 0,0-21 15,0 0-15,21-21 0,0 22 16,0-22-16,0 0 0,1 0 16,20 0-16,-21-22 0,21 1 0</inkml:trace>
  <inkml:trace contextRef="#ctx0" brushRef="#br1" timeOffset="59419.87">15706 6900 0,'0'-21'15,"0"42"-15,0-63 0,0 21 0,0 0 16,-22 0-16,1 21 16,0 0-16,0 0 0,-21 0 15,20 21-15,1 0 0,-21 0 0,21 0 16,0 0-16,-22 22 0,22-22 15,0 0-15,0 21 0,0-20 0,21-1 16,0 21-16,0-21 0,0 22 0,0-22 16,0 0-16,0 0 15,21 0-15,0 0 0,0 1 0,0-22 16,22 0-16,-22 21 0,21-21 0,-21 0 16,22 0-16,-1 0 0,0-21 15,-21 21-15,22-22 0</inkml:trace>
  <inkml:trace contextRef="#ctx0" brushRef="#br1" timeOffset="59806.94">16129 6985 0,'0'0'0,"21"-21"0,-21 0 15,-21 21 1,0 0-16,0 0 16,-1 21-16,1 0 15,0 0-15,0 0 0,21 1 0,-21-1 16,0 0-16,21 0 0,0 0 0,0 22 15,0-22-15,0 0 0,0 21 16,0-21-16,0 1 0,0-1 0,21 0 16,0-21-16,0 0 0,0 0 15,22 0-15,-22 0 0,0 0 16,21 0-16,-21 0 0,22 0 0,-22-21 16,21 0-16,-21-1 0,1 1 15,20-21-15,-42 21 0,42-43 16,-42 43-16,0-21 0,0-1 0,0 22 15,0 0-15,0-21 16,-21 21-16,0 21 0,0-22 0,0 22 16,-22 0-16,22 0 0,-21 0 0,21 0 15,-22 0-15,1 0 0,21 22 16,0-1-16,-22-21 0,22 21 0,21 0 16,0 0-16,0 0 0,21-21 15,0 22 1,22-22-16</inkml:trace>
  <inkml:trace contextRef="#ctx0" brushRef="#br1" timeOffset="60539.03">17145 6943 0,'0'-21'0,"0"42"0,-21-64 0,0 22 16,-1 0-16,1 21 0,-21-21 0,21 21 15,0 0-15,-1 0 0,1 0 16,-21 0-16,21 0 0,-22 21 0,22-21 16,-21 21-16,21 0 0,0 1 0,-1-1 15,1 21-15,0-21 0,21 0 16,-21 1-16,21 20 0,0-21 0,0 0 16,0 22-16,0-22 15,0 0-15,0 0 0,21 0 0,0 0 16,0 1-16,1-22 0,-1 0 0,0 0 15,21 0-15,-21 0 0,1 0 16,-1 0-16,21-22 0,-21 22 0,0-21 16,1-21-16,20 21 0,-21 0 0,0-22 15,0 1-15,1 0 0,-1-1 16,21 1-16,-21 0 0,0-22 0,1 22 16,-1-22-16,0 1 0,0 20 15,-21 1-15,0 0 0,0 21 0,21-22 16,-21 22-16,0 0 15,-21 42 1,0 21-16,0-20 0,0 20 16,21 0-16,-22 1 0,1-1 15,0 0-15,0 1 0,21 20 0,0-21 16,-21 1-16,21-22 0,0 21 0,0 1 16,0-1-16,0-21 0,0 21 15,21-20-15,-21 20 0,21-21 0,21 0 16,-20-21-16,-1 21 0,21-21 15,-21 0-15,22 0 0,-1 0 0,-21 0 16,21 0-16,1-21 0,-22 0 0,21 0 16,1 0-16,-22 0 0,21-1 15,-21-20-15,0 21 0,22 0 16,-43-22-16,21 22 0,-21 0 16,21 0-16,-21 0 0,-21 0 15,0 21-15,0 0 0,-1 0 16,1 21-16,0 0 0,0 0 15,0 0-15,0 0 0,-1 22 0,1-22 16,21 21-16,0-21 0,0 1 0,0 20 16,0-21-16,0 0 0,0 0 15,43 1-15,-22-1 0,0-21 0,0 0 16,0 0-16,22 0 0,-22 0 16,21 0-16,-21 0 0,0-21 15,22-1-15</inkml:trace>
  <inkml:trace contextRef="#ctx0" brushRef="#br1" timeOffset="61297.88">19494 6646 0,'0'0'0,"0"-21"0,0 0 15,0 0-15,-21 0 0,21 0 0,-21-1 16,0 22 0,0 22-16,21-1 0,-21 0 15,21 21-15,0-21 0,-22 22 16,22-1-16,-21 0 0,0 1 0,21 20 15,-21-20-15,21-1 0,-21 0 0,0 1 16,-1-1-16,1 21 0,21-20 16,-21-1-16,0-21 0,0 22 0,0-22 15,21 21-15,0-21 16,0 0-16,-22-21 0,22-21 16,0 0-1,0 0-15,0-21 0,22 20 16,-22-20-16,21 0 0,0 21 0,-21-22 15,21 22-15,21-21 0,-20 21 16,-1-22-16,21 22 0,0 0 0,1 0 16,-1 21-16,22-21 0,-22 21 15,0 0-15,22 0 0,-22 0 0,0 21 16,1-21-16,-1 21 0,-21 0 0,22 21 16,-22-20-16,0-1 0,-21 21 15,0-21-15,0 22 0,-21-1 0,0-21 16,-22 21-16,1-20 0,0 20 0,-1-21 15,-20 0-15,-1 0 16,22 1-16,-22-22 0,22 0 0,0 0 16,-1 0-16,22 0 0,-21 0 15,21 0-15,0 0 0,21-22 16,0 1-16,0 0 0,0 0 16,42 0-16,-21 0 0,0-1 15,22 1-15,-1 0 0</inkml:trace>
  <inkml:trace contextRef="#ctx0" brushRef="#br1" timeOffset="61640.89">19981 7154 0,'0'0'0,"21"0"16,-21 22 0,22-22-1,-1 0-15,0 0 0,0 0 16,0-22-16,0 1 0,1 21 0,20-21 15,-21 0-15,21 21 0,-20-21 16,-1 0-16,0 21 0,0-22 0,0 1 16,-21 0-16,0 0 15,-21 21-15,0 0 16,-43 0-16,43 0 0,0 0 16,-21 21-16,21 0 15,-1 0-15,-20 1 0,21-1 0,0 0 16,21 0-16,0 0 0,-21 22 15,21-22-15,0 0 0,0 21 0,0-21 16,0 1-16,21-22 0,0 21 0,0 0 16,21-21-16,-20 0 0,20 0 15,0 0-15,1 0 0,-1 0 0,0 0 16,22 0-16,-22-21 0</inkml:trace>
  <inkml:trace contextRef="#ctx0" brushRef="#br1" timeOffset="61886.98">21040 7006 0,'0'0'0,"0"-42"0,0-22 31,-22 64-31,1 0 0,0 0 0,0 0 0,0 22 16,0-1-16,-1-21 0,-20 21 16,21 21-16,0-21 0,-22 1 0,22 20 15,0-21-15,0 21 0,0-20 0,21-1 16,0 21-16,0-21 0,0 0 15,0 1-15,0-1 0,42 0 0,-21 0 16,0-21-16,22 0 0,-22 0 16,21 0-16,1 0 0,-1 0 15,21 0-15,-20 0 0,-1 0 0,22 0 16,-1-21-16</inkml:trace>
  <inkml:trace contextRef="#ctx0" brushRef="#br1" timeOffset="63283.09">21823 7027 0,'0'0'0,"0"-21"16,0 0-16,0 0 0,-21 21 16,-1 0-16,1 0 0,-21 0 15,21 0-15,-22 21 0,1-21 0,0 21 16,-1 0-16,1 1 16,21-1-16,-21 0 0,-1 0 0,22 0 15,0 22-15,0-22 0,0 0 16,21 0-16,0 21 0,0-20 0,0-1 15,0 0-15,21-21 0,0 21 16,0-21-16,0 0 0,22 0 0,-1 0 16,-21 0-16,21 0 0,1 0 15,-22 0-15,21 0 0,-21-21 0,22 0 16,-22 0-16,0-1 0,0 1 0,0 0 16,1-21-16,-1 21 0,-21-22 0,21 22 15,-21 0-15,0 0 0,0 0 16,0-1-16,0 1 0,0 42 31,0 1-15,0-1-16,-21 0 0,21 0 15,0 0-15,-21 0 0,21 22 16,0-22-16,0 0 0,0 0 0,0 0 16,0 1-16,21-1 15,0-21-15,0 0 0,0 21 0,0-21 16,1 0-16,-1 0 0,21 0 0,-21 0 15,0-21-15,1 21 0,-1-21 16,0-1-16,0 1 0,0 0 16,-21 0-16,21-21 0,1 20 0,-1 1 15,-21-21-15,0 21 0,21 0 16,-21-1-16,21 1 0,-21 0 0,0 42 47,-21 0-47,21 1 15,-21-1-15,21 0 0,0 0 0,0 21 16,0-20-16,-21-1 0,21 0 0,0 0 16,0 0-16,0 0 0,0 1 15,0-1-15,21-21 16,0 0-16,0 0 16,0 0-16,0 0 0,1-21 15,-1-1-15,-21 1 0,21 0 16,0 0-16,0 0 0,0 0 15,1-1-15,-1 1 0,-21-21 0,21 21 16,0 21-16,-21-21 0,0-1 16,0 44 15,0-1-31,0 0 0,-21 0 16,0 0-16,21 0 0,-21 1 0,21-1 15,0 0-15,0 0 0,0 0 16,0 0-16,21-21 31,0 0-31,21 0 0,-21 0 16,1 0-16,-1 0 0,0-21 0,0 0 15,0 0-15,0 0 0,1 0 0,-1-1 16,-21 1-16,21 0 0,0-21 16,0 21-16,-21-1 0,21 1 15,1 21-15,-22 21 16,0 1-1,0-1-15,0 0 16,0 0-16,-22 0 0,22 0 16,-21 1-16,0-1 0,21 0 0,-21 0 15,0-21-15,0 21 16,-1-21 0,1 0-1,0 0-15,21-21 0,0 0 31,-21 21-31,21 21 32,0 0-17,0 0 1,21-21-16,0 0 16,0 0-16,1 0 0,-1 0 15,0 0-15,0 0 0,21 0 0,-20 0 16,20 0-16,-21 0 0,21-21 15,1 21-15,-22-21 0,0 0 0,0 0 16,0 0-16,1 21 0,-1-43 0,-21 22 16,0 0-16,0 0 0,0 0 15,-21 21 1,-1 0 0,1 21-16,0 0 0,21 0 0,-21 0 15,0 0-15,0 22 0,-1-22 16,22 0-16,0 0 0,0 0 0,0 1 15,0-1-15,0 0 0,0 0 16,22-21-16,-1 0 0,0 0 16,0 0-16,21 0 0,-20 0 0,-1 0 15,21 0-15,-21 0 0,0-21 0,1 0 16,-1 21-16,0-21 0,0-1 16,0 1-16,0 0 0</inkml:trace>
  <inkml:trace contextRef="#ctx0" brushRef="#br1" timeOffset="64531.21">1503 9504 0,'0'0'0,"-21"0"0,-1 0 0,22-21 16,0 0-1,0-1-15,0 1 0,0 0 16,0 0-16,0 0 0,0 0 16,0-1-16,0 1 0,0 0 0,-21 0 15,0 0-15,0 0 0,0-1 16,0 22-16,-22 0 0,1 0 0,0 0 16,-1 0-16,22 0 0,-21 22 15,-1-1-15,1 21 0,21-21 16,0 22-16,0-1 0,-1 0 0,22 1 15,-21-1-15,21 0 16,0 1-16,0-1 0,0 0 0,0 1 16,0-22-16,0 0 0,0 0 15,21 0-15,1-21 0,-1 0 0,0 0 16,0 0-16,21 0 0,1-21 16,-1 0-16,0-21 0,1 20 0,20-20 15,-20 0-15,20-1 0,-21-20 16,22 21-16,-22-22 0,1 1 15,-1-1-15,-21 1 0,21-1 0,-20-21 16,-22 22-16,0-1 0,0 1 16,0 21-16,0-1 0,0 1 15,-22 21-15,1 0 0,-21 21 16,21 0-16,0 21 0,-1 0 16,1 21-16,0 1 0,0 20 15,21-21-15,0 22 0,-21-1 0,21 1 16,0-22-16,0 22 0,0-22 15,0 22-15,0-22 0,21 0 0,-21 1 16,21-22-16,0 21 0,22-21 16,-22 0-16,21 1 0,-21-1 15,22-21-15,-1 0 0,0 0 0,1 0 16,-1-21-16,-21 21 0,21-22 16,1 1-16,-1 0 0</inkml:trace>
  <inkml:trace contextRef="#ctx0" brushRef="#br1" timeOffset="64991.83">2392 9208 0,'0'0'0,"0"-22"0,-64-20 31,43 42-31,-21 0 0,21 21 16,-22-21-16,1 21 0,21 1 0,-22-1 16,22 21-16,0-21 0,-21 0 15,42 22-15,-21-22 0,21 21 0,-22 1 16,22-22-16,0 21 15,-21-21-15,21 0 0,0 22 0,0-22 16,21 0-16,1-21 16,-1 0-16,0 0 0,0 0 15,0-21-15,22 21 0,-22-21 16,21-22-16,-21 22 0,22 0 0,-22-21 16,0 21-16,21-22 0,-21 22 15,1-21-15,-22-1 0,0 22 0,21-21 16,-21 21-16,0 0 0,0-1 15,0 1-15,0 0 0,0 42 16,-21 0 0,21 22-16,-22-22 0,22 0 15,0 21-15,0-20 16,0 20-16,0-21 0,0 21 0,0-20 16,0 20-16,0-21 0,0 21 15,0-20-15,22-1 0,-1 0 0,0 0 16,0-21-16,21 0 15,-20 0-15,-1 0 0,21 0 0,0-21 16,-20 0-16,20 0 0,0-1 0,1 1 16,-22 0-16,21-21 0,-21-1 15</inkml:trace>
  <inkml:trace contextRef="#ctx0" brushRef="#br1" timeOffset="65231.89">3027 8954 0,'0'-64'0,"0"128"0,21-170 0,-21 85 16,0-22-16,0 22 0,0 0 0,0 42 31,-21 0-31,21 22 0,-21-1 16,21 0-16,0 1 0,-22 20 15,22-21-15,-21 22 0,21-22 0,-21 22 16,0-22-16,21 0 0,0 1 0,-21-1 16,0 0-16,21 1 0,-22-1 15,22 0-15,0-20 0,0-1 0,0 0 16,0 0-16,0 0 0,22-21 15,-1 0-15,0 0 0,0 0 16,0-21-16,22 0 0,-1 0 16,-21 0-16,21-1 0</inkml:trace>
  <inkml:trace contextRef="#ctx0" brushRef="#br1" timeOffset="65699.86">3641 9186 0,'0'0'0,"0"-21"0,0 0 15,0 0-15,-22 21 0,1 0 0,0 0 16,0 0-16,0 0 0,-22 0 16,22 21-16,-21 0 0,21 0 15,-22 1-15,22-1 0,0 21 0,-21-21 16,21 22-16,-1-22 0,1 21 16,21 0-16,-21-20 0,21 20 0,-21-21 15,21 21-15,0-20 0,0-1 16,0 0-16,0 0 0,0 0 0,21-21 15,0 0-15,0 0 16,1 0-16,20 0 0,-21-21 0,21 21 16,-20-42-16,20 21 0,0-1 15,-21-20-15,22 21 0,-22-21 0,0-1 16,0 22-16,0-21 0,1-1 16,-22 1-16,0 0 0,0 21 15,0-1-15,0 1 0,0 0 0,0 42 31,0 0-31,-22 1 0,22-1 16,-21 21-16,21-21 0,0 22 0,0-22 16,0 0-16,0 0 0,0 0 15,0 0-15,0 1 0,0-1 16,21 0-16,1-21 0,-1 0 16,21 0-16,-21 0 0,0 0 0,22 0 15,-1 0-15,-21 0 0,22-21 16,-22 0-16,0-1 0,0 1 0,0 0 15,0 0-15</inkml:trace>
  <inkml:trace contextRef="#ctx0" brushRef="#br1" timeOffset="65907.88">2879 9017 0,'0'0'0,"-43"21"0,1-21 0,21 21 15,-22-21-15,43 22 0,22-22 32,20 0-32,0 0 15,1 0-15,-1 0 0,0 0 0,22 0 16,-1-22-16,-20 1 0,20 21 16,-21-21-16,22 0 0,-22 21 0</inkml:trace>
  <inkml:trace contextRef="#ctx0" brushRef="#br1" timeOffset="66752.78">4508 9017 0,'0'0'0,"0"-21"16,0 0-16,0 42 31,0 0-31,0 0 0,0 22 0,0-22 16,0 21-16,0-21 0,0 22 0,0-22 15,0 21-15,0-21 0,0 22 16,-21-22-16,21 0 0,0 0 0,0 0 16,-21-21-16,21 43 15,0-65 1,0 1-1,0 0-15,0 0 0,0 0 16,21-22-16,-21 22 0,21-21 0,1 0 16,-1-1-16,0 22 15,0-21-15,21-1 0,1 1 0,-22 21 16,42-21-16,-20 20 0,-1 22 0,0 0 16,1 0-16,-1 0 0,0 0 15,-20 22-15,20-1 0,-21 0 0,0 21 16,0-21-16,-21 22 0,0-1 15,0-21-15,0 22 0,0-22 0,0 21 16,0-21-16,0 0 0,0 1 0,0-1 16,0 0-16,-21-21 15,21 21-15,-21-21 0,21-21 32,0 0-32,0 0 15,0-1-15,0 1 0,21-21 0,0 21 16,1-22-16,-1 1 0,0 0 15,0-1-15,21 1 0,-20 21 0,20-21 16,0 20-16,1 1 0,-1 0 0,0 21 16,1 0-16,-22 0 0,21 0 15,-21 21-15,0 0 0,1 1 0,-1 20 16,-21-21-16,0 21 0,0-20 16,0 20-16,0 0 0,-43 1 15,22-1-15,0-21 0,21 0 0,-21 0 16,0 1-16,21-1 0,-21-21 15,21 21-15,21-21 32,0 0-32,0-21 15,0 0-15,0-1 0,22 1 0</inkml:trace>
  <inkml:trace contextRef="#ctx0" brushRef="#br1" timeOffset="67751.71">6117 8954 0,'0'0'0,"0"-22"0,0 1 31,-21 21-31,0 21 0,21 1 0,-21-22 16,-1 42-16,1-21 0,0 0 15,0 22-15,0-22 0,21 21 16,0-21-16,-21 22 0,21-22 0,0 21 16,0-21-16,0 0 0,0 1 15,0-1-15,21 0 0,0-21 0,0 0 16,21 0-16,-20 0 0,20 0 0,-21 0 15,21 0-15,-20 0 0,20 0 16,-21-21-16,21 0 0,-20-1 0,20 22 16,-21-21-16,0-21 0,-21 21 0,0 0 15,0-1-15,0-20 0,0 0 16,0 21-16,-21-22 0,0 22 16,-21-21-16,20 21 0,1-1 0,0 1 15,-21 21-15,21 0 0,-1-21 16,1 21-16,42 0 31,1 0-31,20 0 0,0 0 0,1 0 16,20-21-16,1 21 0,-1 0 0,22 0 15,-1-21-15,1 21 0,0 0 16,-1 0-16,-20-21 0,21 21 0,-22 0 16,-21 0-16,1 0 0,-22 0 15,0 0-15,-21 21 16,-21-21-16,0 21 0,0 0 15,-22 0-15,22 0 16,-21 1-16,21-1 0,-22 21 0,1-21 16,21 0-16,-22 22 0,22-22 0,0 21 15,-21-21-15,21 1 0,-1 20 16,1-21-16,21 0 0,0 0 0,0 1 16,0-1-16,0 0 15,21-21-15,1 0 16,20 0-16,-21 0 0,21 0 0,-20-21 15,20 0-15,-21-1 0,21 1 16,1 0-16,-22 0 0,21-21 16,-21-1-16,22 1 0,-22 0 0,0-1 15,0-20-15,0-1 0,1 22 16,-1-22-16,-21 1 0,21-22 16,0 22-16,-21 42 0,0-22 0,0 22 15,21 0-15,-21 0 0,0 0 16,0 42-1,0 21-15,0-21 16,0 22-16,-21-1 0,21 0 0,-21 1 16,21 20-16,0-21 0,-21 22 0,21-1 15,-21-20-15,21-1 16,0 0-16,0 1 0,0-1 0,0-21 0,0 22 16,0-22-16,21 0 0,0 0 15,0-21-15,0 0 0,22 21 16,-22-21-16,21 0 0,-21 0 0,22 0 15,-1-21-15,-21 0 0,21 21 16,1-21-16,-22 0 0,21-1 0,-21-20 16,1 21-16,-1-21 0,0 20 0,0-20 15,-21 21-15,21 0 0,-21 0 16,0-1-16,-21 22 16,0 22-16,0-22 0,0 42 15,-1-21-15,1 0 0,21 0 16,0 1-16,-21 20 0,21-21 0,-21 0 15,21 0-15,0 1 16,0-1-16,21-21 16,0 0-16,0 0 15,1 0-15</inkml:trace>
  <inkml:trace contextRef="#ctx0" brushRef="#br1" timeOffset="67915.89">8064 8763 0,'0'0'0,"0"-21"0,-21 21 16,0 0 0,42 0 46</inkml:trace>
  <inkml:trace contextRef="#ctx0" brushRef="#br1" timeOffset="68928.2">7980 9102 0,'0'42'16,"21"-42"15,0 0-31,21 0 0,-20 0 0,20 0 0,0-21 15,-21 0-15,22 0 0,-1-1 16,0 1-16,1 0 0,-1 0 16,0-21-16,1 20 0,-1-20 0,0 0 15,1 21-15,-1-22 0,-21 1 0,0 0 16,1 20-16,-22-20 0,0 21 16,0-21-16,0 20 0,0 1 0,0 0 15,-22 21-15,1-21 0,0 21 16,0 0-16,0 0 0,0 0 0,-1 21 15,1 0-15,0 0 0,21 1 0,-21 20 16,0 0-16,0 22 0,-1-22 16,1 22-16,0-1 0,-21 1 15,21 20-15,-1-20 0,-20 20 0,21 1 16,-21 0-16,20-1 0,-20 22 16,21 0-16,0 0 0,-22 0 0,22 0 15,0-1-15,-21 22 0,21-21 0,-1 21 16,1-21-16,0 0 0,0 0 15,21-22-15,0 1 0,0 0 0,0-1 16,0-20-16,0-22 0,21 1 0,0-1 16,0-21-16,1-21 0,20 0 15,0 0-15,1 0 0,-1-21 0,21-21 16,-20-1-16,20 1 0,-20 0 0,20-22 16,1 22-16,-22-22 0,21 1 15,-20-1-15,-1-20 0,0 20 16,1-21-16,-22 1 0,-21 20 0,0-20 15,0-1-15,-42-84 0,-1 84 16,22 0-16,-42 1 0,20-1 16,1 21-16,-22 1 0,22-1 0,-21 22 15,20 21-15,1 0 0,0 0 0,-1-1 16,22 22-16,0 0 0,0 0 16,42 0-1,0 0-15,0-21 0,0 21 16,22-21-16,-1 21 0,0-21 15,1 0-15,-1 0 0,22-1 16,-22 1-16,21-21 0,1 21 16,-1-22-16,1 22 0,-1-21 0,1 0 15,21-22-15,-43 43 0,0-21 16,-21 20-16,1 1 0,-1 0 16,-21 0-16,0 0 0,0 0 0,0-1 15,-21 22 1,-1 0-16,1 0 0,21 22 15,-21-1-15,0 0 0,0 0 0,0 0 16,-1 0-16,22 1 0,-21 20 16,0-21-16,0 0 0,21 0 15,0 1-15,0-1 0,21-42 47,0 21-47,0-22 0,-21 1 16</inkml:trace>
  <inkml:trace contextRef="#ctx0" brushRef="#br1" timeOffset="69086.8">9144 8678 0,'0'0'15,"0"-21"-15,0 0 16,0 0-16,-21 21 31,21 21-15,21 0-1,0-21-15,0 21 16</inkml:trace>
  <inkml:trace contextRef="#ctx0" brushRef="#br1" timeOffset="69355.86">9758 8700 0,'0'0'16,"0"-22"-16,-21 22 0,-1 0 15,1 0-15,0 0 0,-21 0 16,21 0-16,-1 0 0,1 22 16,0-22-16,-21 21 0,21 21 0,-1-21 15,1 22-15,0-22 0,21 21 16,0 0-16,-21-20 0,21 20 0,0 0 16,0-21-16,0 22 0,0-22 15,0 0-15,21 0 0,0 22 0,0-43 16,22 21-16,-22 0 0,21-21 0,1 0 15,-1 0-15,0 0 0,1 0 16,-1 0-16,21 0 0,-20 0 16,20 0-16,-20-21 0</inkml:trace>
  <inkml:trace contextRef="#ctx0" brushRef="#br1" timeOffset="69819.84">10541 8848 0,'0'0'0,"0"-21"0,0-1 0,0 1 16,0 0-16,-42-21 15,20 21-15,1 21 0,0 0 16,0 0-16,0 0 0,0 0 0,-22 0 16,22 21-16,-21 0 0,-1 0 0,22 0 15,-21 22-15,0-22 0,-1 21 16,22 0-16,0 1 0,0-1 0,21-21 16,-21 22-16,21-22 0,0 0 15,0 21-15,0-21 0,21-21 16,0 22-16,0-1 0,0-21 0,22 0 15,-22 0-15,0 0 0,21 0 16,-21 0-16,22 0 0,-22-21 0,0-1 16,21 1-16,-20 0 0,-1 0 0,21-21 15,-21 20-15,0-20 0,1 0 16,-22-1-16,21 1 0,-21 0 0,21 21 16,-21-22-16,0 22 0,0 0 15,0 0-15,-21 21 16,21 21-1,-21 0-15,-1 0 0,22 0 16,0 22-16,0-22 0,0 21 16,0-21-16,0 22 0,0-22 0,0 21 15,0-21-15,0 1 0,0-1 16,0 21-16,0-21 0,22 0 16,-1-21-16,0 0 0,0 0 15,0 0-15,0 0 0,22 0 16,-22-21-16,0 21 0,21-21 0,-20 0 15</inkml:trace>
  <inkml:trace contextRef="#ctx0" brushRef="#br1" timeOffset="70078.85">11218 8403 0,'0'0'0,"0"-21"0,-21 21 31,0 21-31,0 0 0,0 1 15,-1 20-15,1-21 0,0 21 0,0 1 16,21-1-16,-21 0 0,0 1 16,-1 20-16,1-20 0,0-1 0,0 0 15,0 1-15,0-1 0,21 0 0,0-21 16,-22 1-16,22-1 16,0 21-16,0-21 0,22-21 15,-1 0 1,0 0-16,0 0 0,21-21 15,-20 21-15,-1-21 0,21 0 0</inkml:trace>
  <inkml:trace contextRef="#ctx0" brushRef="#br1" timeOffset="70307.13">11578 8742 0,'0'0'0,"0"-64"31,-21 64-15,0 22-1,21-1-15,-21 0 0,-1 0 16,1 21-16,0-20 0,0 20 0,21 0 16,-21-21-16,0 22 0,21-22 0,0 21 15,-22-21-15,22 1 0,-21-1 16,21 0-16,0 0 0,0 0 0,21 0 16,1-21-16,20 0 15,-21 0-15,0 0 0,22-21 16,-1 21-16</inkml:trace>
  <inkml:trace contextRef="#ctx0" brushRef="#br1" timeOffset="70983.86">11938 8827 0,'0'0'0,"42"-22"0,-42 1 15,21 0-15,-21 0 16,-21 21 0,0 0-16,0 0 0,0 0 15,0 21-15,-1 0 0,1 22 16,0-22-16,0 0 0,0 21 0,21-21 15,-21 1-15,21 20 0,-22-21 0,22 21 16,0-20-16,0-1 0,0 0 16,0 0-16,0 0 0,22-21 15,-1 0-15,0 0 16,0 0-16,0 0 0,0 0 16,-21-21-1,22 0-15,-22 0 0,0 0 0,0-1 16,0 1-16,21-21 0,-21 0 15,21-1-15,-21 1 0,21 21 0,0-22 16,22 1-16,-22 21 0,0-21 0,21 20 16,-21 1-16,22 0 0,-22 21 15,21 0-15,-21-21 0,1 21 0,-1 0 16,21 0-16,-42 21 0,21 0 0,-21 0 16,21 22-16,-21-22 0,0 21 15,0 1-15,0-22 0,0 21 0,0 0 16,-21-20-16,21 20 0,-21-21 15,21 0-15,0 0 0,-21 1 16,21-1-16,0 0 0,-21 0 0,0-21 16,-1-21 15,22 0-31,0 0 0,0-1 16,22 1-16,-1 0 0,0-21 15,0-1-15,0 22 0,22-21 0,-22 0 16,21-1-16,0 1 0,1 0 0,-1-1 15,0 22-15,1-21 0,20 42 16,-20-21-16,-1 21 0,0 0 0,1 0 16,-22 0-16,0 21 0,21 0 15,-42 21-15,0-21 0,0 22 16,0-1-16,0 0 0,0 1 0,-21-22 16,0 21-16,0 1 0,0-1 0,-1-21 15,1 0-15,0 0 0,0 1 16,0-1-16,21 0 0,0-42 47,0 0-47,0-1 0</inkml:trace>
  <inkml:trace contextRef="#ctx0" brushRef="#br1" timeOffset="71172.58">12404 8340 0,'0'0'0,"-22"0"0,-126-21 32,127 21-32,0 0 15,0 0 32</inkml:trace>
  <inkml:trace contextRef="#ctx0" brushRef="#br1" timeOffset="71350.87">10985 8615 0,'0'0'0,"-63"21"16,84-21-1,21 0-15,1 0 0,-1 0 16,22 0-16,-22 0 0,21 0 15,1-21-15,-22 21 0,22 0 0,-22-21 16,22 0-16,-22 21 0,0-22 0,1 22 16</inkml:trace>
  <inkml:trace contextRef="#ctx0" brushRef="#br1" timeOffset="72498.85">14351 9017 0,'0'0'16,"21"0"-16,0 0 0,0 0 0,1 0 0,20 0 16,-21 0-16,0 0 0,0-21 15,1 0-15,-1 0 0,0 21 0,0-43 16,0 22-16,-21 0 0,21 0 0,-21-22 15,0 22-15,0-21 16,0 0-16,-21 20 0,0-20 0,0 21 16,0-21-16,0 20 0,-1 1 0,-20 21 15,21 0-15,0 0 0,-22 0 16,1 0-16,0 21 0,-1 1 0,1-1 16,-21 0-16,20 21 0,1 1 0,0-1 15,-1 21-15,1-20 0,21 20 16,0-20-16,-1-1 0,22 0 0,0 1 15,0-1-15,0-21 0,22 0 16,-1 0-16,21 1 0,-21-22 0,22 21 16,-1-21-16,0 0 0,22 0 15,-22-21-15,22-1 0,-22 1 16,0 0-16,1 0 0,-1 0 0,0 0 16,-21-22-16,22 22 0,-22-21 0,0 21 15,-21-22-15,0 1 0,21 0 16,-21 20-16,0-20 0,0 21 0,0 0 15,-21 21 1,21 21 0,0 0-16,-21 0 0,21 22 0,-21-22 15,21 21-15,0-21 0,0 22 0,0-22 16,0 0-16,0 21 0,0-21 16,0 1-16,0-1 0,21-21 15,0 21-15,0-21 0,0 0 0,1 0 16,-1 0-16,21 0 0,-21 0 15,0 0-15,22-21 0,-22 21 0,21-21 16,1-1-16,-22-20 0,0 21 16,21 0-16,-21-22 0,1 1 0,-1 21 15,-21-21-15,0-1 0,0 22 16,0 0-16,0 0 0,0 0 0,0 42 31,0 0-31,-21 0 0,21 21 16,-22-20-16,22 20 0,-21-21 15,21 21-15,0-20 0,-21 20 0,0-21 16,0 21-16,21-20 0,-21-1 16,21 0-16,0 0 0,0 0 15,-22-21-15,22 21 0,0-42 32,0 0-32,0 0 15,0 0-15,0 0 0,22-22 0,-22 22 16,21-21-16,0 21 0,0-22 15,21 1-15,-20 0 0,20 20 0,0-20 16,-21 21-16,22 0 0,20 0 0,-20 21 16,-1 0-16,0 0 15,1 0-15,20 0 0,-42 0 0,22 21 16,-1 0-16,-21 0 0,0 21 0,-21-20 16,0 20-16,0-21 0,0 21 15,0-20-15,-21 20 0,0-21 0,0 0 16,0 0-16,-1 1 0,1-1 15,0 0-15,0 0 0,0-21 0,42 0 32,0 0-32,0 0 15,0-21-15,22 0 0</inkml:trace>
  <inkml:trace contextRef="#ctx0" brushRef="#br1" timeOffset="72992.28">16319 8827 0,'0'0'0,"0"-22"0,-21-83 32,0 105-32,0-22 0,0 1 15,-22 21-15,22 0 0,-21 0 0,21 0 16,-22 0-16,1 21 0,0 1 16,21-1-16,-22 0 0,1 0 0,21 21 15,-22 1-15,22-1 0,0-21 16,0 22-16,0-1 0,21 0 0,0-21 15,0 22-15,0-22 0,0 0 0,0 0 16,21-21-16,0 0 16,21 21-16,-20-21 0,20 0 0,0 0 15,1-21-15,-1 0 0,0 21 0,1-42 16,-1 21-16,21-1 0,-20-20 16,-1 0-16,0-1 0,-20 1 0,20-21 15,-21 20-15,0-20 0,0-1 0,22 22 16,-43-22-16,21 1 0,0-1 15,0 1-15,-21 21 0,0-1 0,0 1 16,0 21-16,0 0 0,0-1 16,0 44-16,-21-1 15,21 0-15,-42 21 0,21 1 0,-1-1 16,1 0-16,21 1 0,-21 20 16,21-21-16,-21 22 0,21-22 0,0 22 15,0-22-15,0 0 0,0 1 0,0-1 16,0 0-16,21 1 0,0-22 15,0 0-15,1 0 0,-1 0 0,21 1 16,0-22-16,1 0 0,-22 0 16,21 0-16,1 0 0,-1-22 0,0 1 15</inkml:trace>
  <inkml:trace contextRef="#ctx0" brushRef="#br1" timeOffset="73855.82">17441 8742 0,'0'0'0,"0"-21"0,0 0 0,0-1 16,0 1-16,0 0 15,0 42 16,-21 0-31,21 1 0,-21-1 16,21 21-16,-21-21 0,21 22 0,-21-1 16,21 0-16,0-21 15,-22 22-15,1-1 0,21-21 0,0 0 16,-21 22-16,21-22 0,-21-21 0,21 21 16,0 0-16,-21-21 0,21-21 31,0 0-31,0 0 15,0-22-15,0 22 0,21-21 0,0 0 16,0-1-16,0 1 0,1 0 0,20-1 16,-21 1-16,21 21 0,22-43 15,-22 43-15,-21 0 0,43 21 16,-22 0-16,-21 0 0,1 0 16,-1 21-16,-21 0 15,21 0-15,-21 1 0,21 20 0,-21-21 16,0 21-16,0 1 0,0-22 15,0 21-15,0-21 0,0 22 0,0-22 16,0 0-16,0 21 0,-21-42 16,21 22-16,-21-22 0,0 0 15,-1-22 1,22 1-16,0 0 16,0-21-16,0 21 0,0-22 15,22 1-15,-1 21 0,0-22 0,0 1 16,21 0-16,-20 21 0,20-22 15,0 22-15,1 0 0,-1 0 16,0 0-16,1 21 0,-1 0 0,0 0 16,1 0-16,-1 21 0,-21 0 15,21 0-15,-20 0 0,-22 22 0,0-22 16,0 21-16,0-21 0,0 22 0,0-1 16,-22-21-16,1 21 0,0-20 15,0-1-15,0 21 0,0-21 0,-1-21 16,1 43-16,42-65 31,1 22-31,20-21 16,0 0-16</inkml:trace>
  <inkml:trace contextRef="#ctx0" brushRef="#br1" timeOffset="76660.48">19135 8678 0,'0'-21'0,"0"42"0,0-63 0,0 21 0,-22 0 16,1 0-16,0 21 16,0 0-16,-21 0 0,20 0 0,-20 0 15,21 0-15,-21 21 0,20-21 0,-20 21 16,0 0-16,-1 21 0,1-20 16,21 20-16,-21-21 0,-1 21 15,22 1-15,0-1 0,0-21 0,0 22 16,21-1-16,0-21 0,0 0 15,0 22-15,0-22 0,21-21 0,0 21 16,0-21-16,21 0 0,1 0 16,-1 0-16,0 0 0,-20 0 0,20-21 15,0 21-15,1-21 0,-1-1 0,0-20 16,-21 21-16,22 0 0,-22-22 16,0 1-16,0 21 0,0-21 0,1-1 15,-22 1-15,0 21 0,21-22 0,-21 22 16,0 0-16,0 0 0,0 0 15,-21 21 17,21 21-32,-22 0 0,1 0 15,0 0-15,21 22 0,0-22 0,-21 21 16,21-21-16,-21 22 0,21-1 16,0-21-16,0 22 0,0-22 0,0 0 15,0 0-15,0 0 0,0 0 0,21 1 16,0-22-16,0 0 0,0 0 15,1 0-15,-1 0 0,21 0 0,-21 0 16,22 0-16,-1-22 0,0 1 16,-21 0-16,22 21 0,-1-21 15,0-21-15,-20 20 0,-1 1 0,21-21 16,-21 21-16,0-22 0,-21 22 16,22 0-16,-22-21 0,21 21 0,-21-1 15,0 1-15,0 42 31,0 1-31,-21-1 0,-1 21 16,22-21-16,-21 0 0,21 22 16,-21-22-16,21 21 0,-21-21 0,21 1 15,0 20-15,0-21 0,0 0 0,0 0 16,21 1 0,0-22-16,0 0 0,1 0 0,20 0 15,0 0-15,-21 0 0,22 0 0,-1 0 16,0-22-16,-20 1 0,20 21 15,-21-21-15,21 0 0,-20-21 0,-1 20 16,0-20-16,0 21 0,-21-21 0,0 20 16,21-20-16,-21 21 0,0 0 15,0 0-15,0 42 32,0 0-32,-21-21 0,0 42 0,21-21 15,0 1-15,0-1 0,-21 0 0,21 21 16,-21-21-16,21 1 15,-22-1-15,22 0 0,0-42 47,22 0-31,-1-1-16,-21 1 0,21 0 16,0-21-16,0 21 0,-21-1 0,21 1 15,22-21-15,-43 21 0,21 21 16,-21 21-1,0 0-15,0 0 16,0 0-16,0 1 16,0-1-16,0 0 0,0 0 15,0 0-15,0 0 0,0 1 0,0-1 16,21 0-16,0-21 0,0 21 16,1-21-16,-1 21 0,0-21 0,21 0 15,-21 0-15,1 0 0,20 0 0,-21 0 16,21-21-16,-20 0 0,-1 0 15,21 0-15,-21-1 0,0 1 0,1-21 16,-22 0-16,21-1 0,0 1 0,0 0 16,0-22-16,-21 22 0,43-64 15,-43 64-15,21-22 0,-21 22 16,21-1-16,-21 22 0,21 0 16,-21 0-16,0 0 0,-21 42 31,0 0-31,0 21 0,-1-20 15,1 20-15,0 0 0,0 1 0,21-1 16,-21 0-16,0 1 0,21-1 16,-22 0-16,22 1 0,0-1 15,0 0-15,0 1 0,0-1 0,0-21 16,0 21-16,0-20 0,22-1 16,-1 0-16,21 0 0,-21 0 0,22-21 0,-1 0 15,-21 0-15,21 0 0,1 0 0,-1 0 16,0 0-16,1 0 0,-1-21 15,0 0-15,1 0 0,-22 0 0,21-22 16,-21 22-16,1 0 16,-1-21-16,0-1 0,0 22 0,-21-21 15,0 21-15,0-1 0,0-20 0,0 21 16,-21 0-16,0 21 16,0 0-16,-22 0 0,22 0 0,0 0 15,-21 21-15,20 0 0,-20-21 0,0 42 16,21-20-16,-1-1 0,-20 21 15,21-21-15,0 22 0,21-22 0,0 21 16,0-21-16,0 22 0,0-22 16,0 0-16,0 0 0,21 0 15,0 0-15,0-21 0,0 0 0,22 0 16,-22 0-16,0 0 0,0 0 16,0 0-16,1 0 0,20-21 0,-21 0 15,0 0-15,0 0 0,1 0 0,-22-1 16,21-20-16,0 21 0,0-21 15,-21 20-15,21-20 0,-21 21 0,21 0 16,-21 0-16,0-1 0,0 1 0,0 42 31,0 1-31,0-1 16,0 0-16,-21 0 0,21 0 16,-21 0-16,21 1 0,-21 20 15,21-21-15,0 0 0,0 0 0,0 1 16,0-1-16,0 0 0,0 0 15,21-21-15,0 21 0,22-21 0,-22 0 16,21 0-16,-21 0 0,22 0 0,-1 0 16,-21 0-16,21 0 0,1 0 15,-22-21-15,21 0 0,-21 21 16,22-42-16,-22 20 0,0 1 0,0-21 16,0 21-16,1-22 0,-1 22 0,-21 0 15,0 0-15,21 0 0,-21 0 0,0 42 31,-21 0-15,0 0-16,21 0 0,-22 0 16,22 1-16,-21-1 0,0 0 15,21 0-15,0 0 0,-21 0 0,0 1 16,21-1-16,0-42 31,0-1-15,21 1-16,0 0 15,-21 0-15,21 0 0,0 0 0,1-22 16,-1 22-16,-21 0 0,21 0 0,0 0 16,0-1-16,0 1 15,1 21-15,-1 0 16,-21 21 0,0 1-16,21-1 15,-21 0-15,0 0 0,0 0 0,0 0 16,0 1-16,0-1 0,0 0 15,0 0-15,21 0 0,0 0 16,0-21-16,1 0 0,-1 22 16,0-22-16,0 0 0,0 0 15,0 0-15,1 0 0,-1-22 0,0 22 16,-21-21-16,21 0 0,0 0 16,0 0-16,1 0 0,-1-22 15,0 22-15,0 0 0,0-21 0,0 20 16,1 1-16,-1 0 0,-21 0 15,21 0-15,0 0 0,0 21 16,-21 21 0,0 0-1,0 0 1,-21-21-16,21 21 16,0-42 30,0 0-30,0 0-16,-21 21 16,21-21-1,-21 21-15,0 0 16,-1 21-16,1 0 16,0 0-16,21 0 15,-21 0-15,0 1 0,0-1 0,21 0 16,0 0-16,0 21 0,-22-20 15,22-1-15,0 0 0,0 0 0,0 0 16,0 0-16,22 1 0,-22-1 0,21-21 16,0 0-16,21 21 0,-21-21 15,1 0-15,20 0 0,0 0 16,-21 0-16,22 0 0,-1 0 0,0-21 16,1 21-16,-22-21 0,21-1 15,-21 1-15,22 0 0,-22 0 0,21 0 16,-21-22-16,1 22 0,-1-21 15,0 21-15,-21-22 0,0 22 0,21 0 16,-21 0-16,0 0 0,-21 21 16,0 0-1,0 0-15,-1 21 0,-20-21 0,21 21 16,0 0-16,0 22 0,-1-22 16,1 21-16,0-21 0,21 0 15,0 22-15,0-22 0,0 0 0,0 0 16,0 0-16,0 1 0,0-1 15,21-21-15,0 21 0,1-21 0,20 0 16,-21 0-16,21 0 0,-20 0 0,20 0 16,0 0-16,-21 0 0,22-21 15,-1 21-15,-21-21 0,22 21 16,-22-22-16,0 1 0,21 0 0,-21 0 16,-21-21-16,0 20 0,22 1 0</inkml:trace>
  <inkml:trace contextRef="#ctx0" brushRef="#br1" timeOffset="76920.32">20680 8361 0,'21'0'16,"127"-21"0,-106 21-16,-20 0 0,20 0 15,0-21-15,1 21 0,-22 0 16,21 0-16,-21 0 0,0 0 0,-21-22 16,0 1-1</inkml:trace>
  <inkml:trace contextRef="#ctx0" brushRef="#br1" timeOffset="77107.22">19727 8276 0,'-21'0'31,"0"0"-15,0 0-16,0 0 16</inkml:trace>
  <inkml:trace contextRef="#ctx0" brushRef="#br1" timeOffset="77902.75">1566 10943 0,'0'0'0,"0"-21"0,0 0 16,0 42 0,0 0-1,0 0-15,0 22 0,-21-22 16,21 21-16,0-21 0,-21 22 0,21-1 15,-21 0-15,21 1 0,0-22 16,0 21-16,0-21 0,0 22 0,0-22 16,0 0-16,21-21 15,0 0-15,0 0 16,0 0-16,-21-21 0,22 0 16,-1 0-16,0-1 0</inkml:trace>
  <inkml:trace contextRef="#ctx0" brushRef="#br1" timeOffset="78243.57">2117 10943 0,'0'0'16,"21"-21"-16,0 0 0,-42 21 15,0 0-15,-22 0 16,22 0-16,0 0 0,-21 0 0,20 21 16,1 0-16,0 0 0,0-21 15,0 22-15,21-1 0,-21 0 16,21 0-16,0 0 15,0 0-15,21 1 0,0-22 0,0 21 16,0-21-16,22 21 0,-22 0 16,0-21-16,0 21 0,21-21 0,-20 21 15,-1-21-15,-21 22 0,0-1 16,0 0-16,0 0 0,-21 0 16,-22 0-16,22-21 15,0 0-15,-21 22 0,20-22 0,1 0 16,-21 0-16,21 0 0,0 0 15,-1 0-15,22-22 0,-21 1 16,0 0-16,21 0 16,0-21-16,0 20 0,0 1 0,0-21 15,0 21-15</inkml:trace>
  <inkml:trace contextRef="#ctx0" brushRef="#br1" timeOffset="78435.45">1651 10478 0,'0'0'0,"-21"-22"31,21 44 1,0-1-32,21 0 15,21 0-15,-21-21 0,1 21 16,20-21-16,0 21 0</inkml:trace>
  <inkml:trace contextRef="#ctx0" brushRef="#br1" timeOffset="78767.25">4149 10541 0,'0'-21'16,"0"0"-16,0 42 16,0 0-1,-22 21-15,22-20 16,0 20-16,-21 0 0,0 1 0,21-1 16,-21 0-16,0 1 0,0-1 15,-1 0-15,1 1 0,0 20 16,-21-21-16,21 1 0,-1-1 0,1 0 15,0-20-15,21-1 0,0 0 16,0 0-16,0 0 0,21-21 16,0 0-16,1-21 15,-1 0-15,0 0 0,0 0 0,0-22 16,0 22-16,-21 0 0,0 0 0</inkml:trace>
  <inkml:trace contextRef="#ctx0" brushRef="#br1" timeOffset="78967.14">3789 10859 0,'0'0'0,"-21"0"16,-1 0-16,22 21 15,0 0 1,22-21 0,-1 0-16,0 0 0,0 0 0,0 0 15,0 0-15,22 0 0,-22 0 0,21 0 16,-21 0-16,22 0 0,-22-21 15,21 21-15,1-21 0,-22 21 0,21-22 16,-21 22-16,22 0 0</inkml:trace>
  <inkml:trace contextRef="#ctx0" brushRef="#br1" timeOffset="79306.95">4360 10859 0,'0'0'0,"-21"0"0,0 0 15,21 21-15,21-21 47,0 0-47,0-21 0,22 21 0,-22-22 16,0 1-16,21 21 0,-20-21 15,20 0-15,-21 0 0,0 0 0,0 21 16,1-22-16,-22 1 0,0 0 16,-22 21-1,1 0-15,0 0 0,0 21 16,0 0-16,-22 1 0,22-1 15,0 0-15,0 21 0,0-21 16,21 1-16,0 20 0,-21-21 0,21 0 16,0 0-16,0 1 0,0-1 15,0 0-15,0 0 0,0 0 16,21-21-16,0 0 0,21 21 16,-21-21-16,22 0 0,-1 0 15,0 0-15,22 0 0,-22 0 0,1 0 16,20-21-16</inkml:trace>
  <inkml:trace contextRef="#ctx0" brushRef="#br1" timeOffset="80011.55">5397 10859 0,'0'0'0,"22"-22"0,-22-20 0,0 21 16,0 0-16,0 0 0,0-1 0,0 1 16,-22 0-16,1 21 0,0-21 0,0 21 15,0 0-15,-22 0 0,22 0 16,0 0-16,-21 21 0,21 0 0,-22 0 15,22 1-15,-21-1 0,21 21 0,-1-21 16,-20 22-16,21-22 0,0 21 16,0 0-16,-1-20 0,22 20 0,0-21 15,0 21-15,0-20 0,0-1 16,22 0-16,-22 0 0,21-21 0,0 0 16,21 0-16,-21 0 0,1 0 15,-1 0-15,21 0 0,-21 0 16,22-21-16,-22 0 0,21 0 0,-21-1 15,22-20-15,-22 21 0,21 0 0,-21-22 16,0 1-16,1 0 0,-1-1 16,21 1-16,-21-21 0,-21-1 0,21 1 15,1-1-15,-1 22 0,0-22 0,-21 22 16,21-22-16,0 43 0,-21-21 16,0 21-16,0 0 0,-21 42 31,0 21-31,21-21 15,0 22-15,0 20 0,-21-21 16,21 22-16,-21-22 0,21 22 16,-22-22-16,22 22 0,0-22 0,0 0 15,0 1-15,0-1 0,0 0 0,0-21 16,0 22-16,0-22 0,0 0 16,22 0-16,-1 0 0,0 1 0,0-22 15,21 0-15,-20 0 0,20 0 0,-21 0 16,21 0-16,-20-22 0,20 1 15,0 0-15,-21 0 0,22 0 16,-1 0-16,-21-1 0,0-20 0,22 21 16,-22-21-16,0 20 0,-21-20 0,0 21 15,21 0-15,-21 0 0,-21 42 32,0 0-32,0 0 15,21 0-15,0 0 0,-21 1 0,21-1 16,-22 21-16,22-21 0,0 0 0,0 1 15,0-1-15,0 0 16,22-21 0,-1 0-16,0 0 15,0-21-15,0 0 0,-21-1 16</inkml:trace>
  <inkml:trace contextRef="#ctx0" brushRef="#br1" timeOffset="80155.47">6223 10583 0,'0'0'16,"0"-21"-16,-21 21 16,0 21 15,21 1-31,0-1 16</inkml:trace>
  <inkml:trace contextRef="#ctx0" brushRef="#br1" timeOffset="81302.81">7006 10583 0,'0'0'0,"0"-21"15,-85 0-15,64 21 16,-21 0-16,21 21 0,-22 0 15,22 1-15,-21-1 0,0 0 0,20 21 16,-20 1-16,21-22 0,0 21 0,0 0 16,-1-20-16,1 20 15,21-21-15,0 21 0,0 22 16,0-43-16,0 0 0,43 22 16,-22-22-16,0-21 0,0 0 15,21 0-15,-20 0 0,62 0 16,-63 0-16,22-21 0,-1-1 0,-21 1 15,22 21-15,-22-21 0,0-21 16,21 21-16,-21-1 0,-21-20 0,0 21 16,0-21-16,0-1 0,0 1 0,0 0 15,0-1-15,0 1 0,0 21 16,-21 0-16,0-22 0,0 22 16,0 21-16,0 0 0,-22 0 0,22 0 15,-21 0-15,21 21 0,-22 0 16,22 1-16,-21 41 0,21-42 15,-1 22-15,22-1 0,0 0 0,0-21 16,0 22-16,0-22 0,0 21 16,22-21-16,-22 1 0,21-1 0,0 0 15,21 0-15,-21 0 0,1-21 16,20 0-16,0 0 0,1 0 0,-1 0 16,0 0-16,1 0 0,-1-21 0,0 21 15,1-21-15,-1 0 0,-21 0 0,21-1 16,-20 1-16,20 0 15,-21-21-15,0 21 0,0-22 0,1 1 16,-1 0-16,-21 20 0,0-20 0,0 21 16,0 0-16,21 0 0,-21 42 47,-21 21-47,21-21 0,-21 0 0,21 22 15,0-22-15,0 21 0,0-21 0,-22 22 16,22-22-16,0 0 0,0 0 15,0 0-15,0 1 0,0-1 0,0 0 16,22-21-16,-1 0 0,0 0 16,0 0-16,0 0 0,22 0 15,-22-21-15,0 21 0,21-21 16,-21-1-16,22 22 0,-22-21 0,0 0 16,0-21-16,22 21 0,-22-1 0,0 1 15,-21-21-15,21 21 0,0 0 16,-21-1-16,0 1 0,0 42 31,0 1-31,0-1 16,-21 0-16,0 0 0,21 0 15,0 0-15,0 1 0,0-1 16,0 0-16,0 0 0,0 0 16,0 0-16,0 1 0,21-22 15,0 0-15,0 0 0,1 0 0,-1 0 16,0 0-16,21 0 0,-21 0 15,22 0-15,-1 0 0,-21-22 0,22 22 16,-22-21-16,21 0 0,-21 0 0,0 0 16,22 0-16,-22-1 0,0-20 15,-21 21-15,21-21 0,-21 20 0,21-20 16,-21 21-16,0 0 0,0 0 0,0-1 16,-21 22-1,0 0-15,21 22 0,0-1 16,0 0-16,-21 0 0,21 0 15,0 0-15,0 22 0,0-22 16,0 0-16,0 0 0,0 0 0,0 1 16,0-1-16,0 0 0,0 0 0,0 0 15,0 0-15,0 1 16,0-1-16,-21-21 16,0 0-16,-1 0 15,1 0-15,0 0 0,21-21 16</inkml:trace>
  <inkml:trace contextRef="#ctx0" brushRef="#br1" timeOffset="81935.45">10223 10859 0,'43'0'15,"-22"0"-15,0 0 0,0 0 16,0-22-16,1 1 0,-1 21 16,0-21-16,0-21 0,0 21 0,0-1 15,1 1-15,-22-21 0,21 21 16,-21-22-16,21 22 0,-21-21 0,0 21 16,0 0-16,0-1 0,0 1 15,0 42 1,0 1-16,0 20 15,0 0-15,0 1 0,0-1 16,-21 0-16,21 22 0,-21-22 16,21 22-16,0-1 0,0 1 0,-22-1 15,1 22-15,21-22 0,-21 22 0,21 0 16,-21-22-16,21 22 0,-21-22 16,0 22-16,-1-22 0,1 22 0,0-21 15,0-1-15,0 1 0,0-1 0,-1-21 16,-20 22-16,21-43 0,-21 21 15,-22 1-15,43-22 0,-21-21 16,-1 0-16,1 0 0,0-21 0,20 0 16,-20-1-16,0-20 0,-1 21 15,22-21-15,0-1 16,0 1-16,21-22 0,-21 22 0,21-64 16,0 43-16,0-1 0,21 1 15,21-1-15,-21 1 0,1-22 0,20 22 16,-21-22-16,21 21 0</inkml:trace>
  <inkml:trace contextRef="#ctx0" brushRef="#br1" timeOffset="82167.31">10541 10139 0,'0'0'0,"0"-21"31,0 0-31,-21 21 16,21 21 47,0 0-63,21 0 0,0-21 15,-21 21-15</inkml:trace>
  <inkml:trace contextRef="#ctx0" brushRef="#br1" timeOffset="82623.05">11091 10287 0,'0'0'16,"0"-21"-16,21 21 0,-42 0 31,0 0-15,0 0-16,0 0 0,0 21 15,-1 0-15,1 0 0,0 1 0,0 20 16,0 0-16,0-21 16,-1 22-16,22-1 0,-21 0 0,21 1 0,0-1 15,0-21-15,0 22 0,0-22 16,0 0-16,21 0 0,1-21 16,-1 21-16,0-21 0,21 0 0,-21 0 15,22 0-15,-1 0 0,0 0 16,-20-21-16,20 21 0,0-21 0,1 0 15,-22 0-15,21-22 0,-21 22 0,0-21 16,-21 21-16,0-22 0,0 1 16,0 0-16,0-1 0,0 22 0,-21-64 15,0 64-15,0 0 0,-21 0 16,20 21-16,-20 0 16,0 0-16,21 0 0,-22 0 0,1 0 15,0 0-15,20 0 0,-20 21 0,21 21 16,0-20-16,21-1 0,0 21 15,0-21-15,0 22 0,0-22 0,0 0 16,0 21-16,21-21 0,0-21 16,0 22-16,0-1 0,22-21 0,-22 0 15,21 0-15,1 0 0</inkml:trace>
  <inkml:trace contextRef="#ctx0" brushRef="#br1" timeOffset="83203.72">12065 10075 0,'0'0'0,"0"-42"31,-21 42-31,0 0 0,-1 0 16,1 21 0,0 0-16,21 22 0,-21-22 15,0 0-15,21 21 0,0 1 0,0-1 16,-21 0-16,21 1 0,-22-1 15,22 0-15,-21 1 0,21-1 0,-21 0 16,21-20-16,0 20 0,0-21 16,-21 0-16,21 0 0,0 1 15,-21-22-15,21 21 0,0-42 32,0-1-32,0 1 15,0 0-15,0 0 0,0 0 0,0 0 16,0-22-16,21 22 0,0 0 15,-21-21-15,21 20 0,0 1 0,1-21 16,-1 21-16,21 0 0,-21-1 16,22 1-16,-22 21 0,85-21 15,-64 21-15,-21 0 0,21 0 16,-20 0-16,20 21 0,0 22 16,-21-1-16,-21-21 15,0 0-15,0 22 0,0-22 0,0 21 16,0-21-16,-42 0 0,21 1 15,0-1-15,-22 0 0,1 0 0,0 0 16,-1-21-16,22 21 0,-21-21 0,0 22 16,-1-22-16,1 0 0,0 0 15,20 0-15,-20 0 0,21 0 16,0 0-16,0 0 0,-1 0 16,1 0-16,21-22 31,21 22-31,1 0 0,-22-21 15,21 21-15,0 0 0</inkml:trace>
  <inkml:trace contextRef="#ctx0" brushRef="#br1" timeOffset="83369.62">11980 10710 0,'0'0'0,"21"0"46,1 0-30,-1 0 0,-21-21-16,0 0 0,21 21 15</inkml:trace>
  <inkml:trace contextRef="#ctx0" brushRef="#br1" timeOffset="84247.65">13885 10266 0,'21'-21'0,"1"0"0,-22-1 15,0 1 1,0 42 15,0 1-15,0-1-16,0 0 0,-22 21 0,22-21 16,-21 22-16,21-22 0,-21 21 0,21-21 15,0 1-15,0 20 16,0-21-16,0 0 0,0 0 0,0-42 47,0 0-47,0 0 15,0 0-15,21 0 0</inkml:trace>
  <inkml:trace contextRef="#ctx0" brushRef="#br1" timeOffset="84576.26">14055 9885 0,'-22'21'32,"22"0"-32,0 0 15,0 1 1,0-1-16,22-21 16,20 0-16,-21 0 0,0 0 15,0 0-15,1-21 0,-1 21 16,0-22-16,0 1 0,0 0 15,-21 0-15,0 0 0,0 0 16,0-1-16,-21 22 0,0-21 0,0 0 16,0 21-16,-1 0 0,1 0 15,0 0-15,0 0 0,0 0 16,0 21-16,21 0 0,-22 1 0,22-1 16,-21 0-16,21 21 15,0-21-15,0 1 0,0-1 0,0 21 16,0-21-16,0 0 0,0 1 0,21-1 15,1-21-15,20 21 0</inkml:trace>
  <inkml:trace contextRef="#ctx0" brushRef="#br1" timeOffset="85019.51">14478 10139 0,'0'21'31,"0"0"-31,0 0 0,-21 1 15,21-1-15,-21 0 0,-1 0 0,22 0 16,-21 0-16,21 22 0,-21-22 0,21 0 16,-21 21-16,0-20 0,21-1 15,0 0-15,-21 0 0,21 0 0,-22 0 16,22-42 15,0 0-31,0 0 16,0 0-16,0 0 0,0-22 15,0 1-15,22 21 0,-1-22 0,0 1 16,0 21-16,21-21 0,1-1 0,-22 22 16,21-21-16,1 21 15,-1-1-15,0 22 0,1 0 0,-22 0 16,21 0-16,0 0 0,1 43 16,-22-22-16,0 21 0,-21-21 15,0 22-15,0-22 0,0 21 0,0 1 16,0-22-16,-21 21 0,0 0 0,0-20 15,21 20-15,-22-21 0,1 0 16,21 0-16,-21 1 0,21-1 16,0-42 15,21-1-31,0 1 0,1 0 0</inkml:trace>
  <inkml:trace contextRef="#ctx0" brushRef="#br1" timeOffset="85862.99">15409 10160 0,'0'0'16,"0"-21"-16,-42 21 15,21 0-15,0 0 0,-22 0 16,1 0-16,0 0 0,20 0 16,-20 0-16,0 21 0,21-21 0,-1 21 15,1 0-15,0-21 0,21 22 16,0-1-16,21 0 15,0-21-15,1 21 0,20 0 0,-21-21 16,21 21-16,1 1 0,-1-1 16,-21 0-16,22 0 0,-22 0 0,21 0 15,-21 1-15,-21-1 0,0 0 0,0 0 16,0 0-16,-21 0 16,0-21-16,-21 0 0,20 22 0,-20-22 15,0 0-15,-1 0 0,1 0 0,0 0 16,-1-22-16,22 22 0,-21-21 15,21 0-15,0 0 0,-1 0 0,1 0 16,21-1-16,-21 22 0,21-21 16,0 0-16,21 42 31,0 0-31,1 1 16,-1-1-16,0 0 0,0 0 15,0 0-15,0 0 0,1 1 0,-1-22 16,0 21-16,21-21 0,-21 0 15,22 0-15,-1 0 0,0 0 0,1 0 16,-1 0-16,0-21 0,1-1 0,-1 22 16,0-21-16,1-21 15,-1 21-15,0-22 0,-20 22 0,-1-21 0,0 0 16,0-1-16,0 1 0,0-22 16,1 22-16,-1 0 0,0-22 15,-21 22-15,0 0 0,0-1 0,0 1 16,21 0-16,-21 20 0,0 1 15,0 0-15,-21 21 16,0 0-16,21 21 16,-21 22-16,-1-22 0,22 21 0,0 0 15,-21 1-15,0-1 0,21 0 0,-21 22 16,21-22-16,0 1 0,0-1 16,0 0-16,0 1 0,0-1 0,0 0 15,0-21-15,0 22 0,21-22 16,0-21-16,0 21 0,-21 0 0,43-21 15,-22 0-15,0 0 0,21 0 0,1 0 16,-22-21-16,21 0 16,1 0-16,-1 0 0,-21-1 0,21 1 15,-20-21-15,-1 21 0,-21 0 0,0-1 16,0 1-16,0 0 0,0 0 16,-21 21-1,-22 0-15,22 0 0,0 0 0,0 21 16,0-21-16,-1 21 0,1-21 15,21 21-15,21-21 32,1 0-17</inkml:trace>
  <inkml:trace contextRef="#ctx0" brushRef="#br1" timeOffset="86071.67">15642 10075 0,'0'0'16,"-21"0"-16,42 0 31,0 0-15,0 0-16,1 0 0,20 0 15,-21 0-15,21 0 0,-20 0 16,20 0-16,0 0 0,-21 0 0,22 0 15,-22 0-15</inkml:trace>
  <inkml:trace contextRef="#ctx0" brushRef="#br1" timeOffset="86447.78">16404 10329 0,'0'0'0,"21"0"31,0 0-31,1-21 16,-1 21-16,0-21 0,0 21 0,0-21 15,-21 0-15,21 21 0,-21-21 16,22-1-16,-22 1 0,0 0 16,0 0-16,-22 0 15,1 21-15,0 0 0,-21 0 0,21 0 16,-1 0-16,-20 0 0,21 21 0,-21 0 15,-1-21-15,22 42 0,-21-20 16,21-1-16,-1 21 0,1-21 0,0 22 16,21-22-16,0 21 0,0-21 0,0 22 15,0-22-15,0 0 16,21 0-16,22 0 0,-22 0 0,21-21 16,-21 22-16,22-22 0,-1 0 0,21 0 15,-20 0-15,-1 0 0,22 0 16,-1 0-16,1-22 0,-1 22 0,-21-21 15,22 0-15</inkml:trace>
  <inkml:trace contextRef="#ctx0" brushRef="#br1" timeOffset="87327.67">17378 10351 0,'0'0'15,"42"-22"-15,-21 1 0,-21 0 0,0 0 16,0 0-16,0 0 0,0-1 0,-21 22 16,0-21-16,0 0 0,0 21 0,-1 0 15,1 0-15,-21 0 16,21 0-16,0 0 0,-22 0 0,22 0 15,0 21-15,-21 0 0,20 1 0,1 20 16,0-21-16,0 0 0,0 22 16,0-22-16,21 42 0,0-20 15,0-22-15,0 0 0,0 0 0,0 0 16,0 0-16,21-21 16,0 0-16,0 0 0,0 0 0,22 0 15,-22 0-15,0 0 0,21-21 16,-21 0-16,22 0 0,-22 0 15,21 0-15,-21-22 0,22 22 0,-22-21 16,0-1-16,0 22 0,0-21 16,-21 21-16,22 0 0,-22-1 0,21 1 15,-21 0-15,0 0 0,-21 42 32,21 0-32,-22 0 15,22 1-15,0-1 0,0 21 0,0-21 16,-21 0-16,21 22 0,0-22 15,0 21-15,0-21 0,0 22 0,21-22 16,1 0-16,-1 0 0,0 0 0,21 1 16,-21-1-16,22-21 0,-1 0 15,22 21-15,-22-21 0,0 0 16,1 0-16,20 0 0,-21 0 16,1-21-16,20 0 0,1-22 15,-22 22-15,-21 0 0,22-21 0,-22-1 16,0 22-16,-21-21 0,0-1 15,0 1-15,0 21 0,0-21 0,0 20 16,0 1-16,-21 0 0,0 0 0,-22 21 16,22 0-16,-21 0 0,-1 0 15,1 0-15,0 21 0,-1 0 0,-41 22 16,63-22-16,-22 21 0,22-21 16,0 22-16,21-22 0,0 21 15,0-21-15,0 22 0,0-22 16,0 0-16,21 0 0,0 0 0,0-21 15,1 0-15,-1 21 0,21-21 16,-21 0-16,22 0 0,-22-21 0,21 21 16,0-21-16,1 0 0,-1-21 0,-21 20 15,22-20-15,-1 0 0,-21 21 16,21-22-16,-20 1 0,-1-22 16,0 22-16,0 0 0,0-22 0,0 22 15,1-22-15,-1 22 0,-21 0 0,0-1 16,0 1-16,0 21 0,0 0 0,0 0 15,-21 42 1,-1 0-16,1 21 0,0-21 16,0 22-16,0 20 0,0-20 0,21-1 15,0 0-15,0 1 0,0 20 16,0-21-16,0 1 0,0-1 0,21-21 16,0 22-16,0-22 0,0 21 0,0-21 15,1 0-15,-1 1 0,0-22 16,21 0-16,-21 0 0,1 0 0,-1 0 15,0 0-15,21 0 0</inkml:trace>
  <inkml:trace contextRef="#ctx0" brushRef="#br1" timeOffset="88399.81">19706 9991 0,'0'0'0,"0"-21"0,0-1 16,0 1-16,0 0 0,0 0 0,21 0 16,-21 0-16,0 63 31,0-21-31,0 0 0,0 22 0,0-1 16,0 0-16,0-21 0,-21 22 15,21-1-15,0-21 0,-21 22 0,21-22 16,-21 21-16,21-21 0,0 0 15,-21 1-15,21-1 0,0 0 16,21-21 0,0-21-1,0 0-15,0-1 0,0 1 16,1 0-16,-1-21 0,0 21 0,0-1 16,0 1-16,0-21 0,1 21 15,-22 0-15,21-1 0,0 1 0,-21 0 16,21 21-16,-21 21 31,0 0-31,0 1 0,0-1 16,0 0-16,0 21 0,0-21 15,0 1-15,0-1 0,0 0 16,0 21-16,0-21 0,21 1 0,0-22 16,-21 21-16,22 0 0,-1-21 15,0 0-15,0 0 0,0 0 0,22 0 16,-1 0-16,-21 0 0,21 0 0,1-21 15,-1 0-15,0-1 0,1-20 16,-1 21-16,0-21 0,1 20 0,-22-20 16,21 0-16,-21-1 0,22 1 15,-22 0-15,0-1 0,0 22 0,-21-21 16,0 21-16,21 0 0,-21-1 0,0 1 16,0 42-1,-21 1 1,21-1-16,-21 0 0,0 0 15,0 21-15,21-20 0,-21 20 0,-1-21 16,1 21-16,21-20 0,0 20 0,0-21 16,0 21-16,0-20 0,0-1 15,0 0-15,0 21 0,21-21 0,1-21 16,20 22-16,-21-1 0,21-21 0,1 0 16,-22 0-16,21 0 0,1 0 15,-1 0-15,0-21 0,1 21 16,-1-22-16,0 1 0,1 0 0,-1 0 15,0-21-15,-21 20 0,22 1 16,-22-21-16,0 0 0,0 20 0,0-20 16,-21 21-16,0-21 0,0 20 15,0 1-15,-21 21 0,0 0 16,0 0-16,-21 0 0,20 21 0,1 1 16,-21-1-16,21 21 0,0-21 15,-1 22-15,1-22 0,21 21 0,0-21 16,0 22-16,0-22 0,21 21 15,1-21-15,-1 0 0,21 1 0,-21-22 16,22 21-16,20 0 0,-21-21 0,22 0 16,-1 0-16,1 0 15,-1 0-15,1-21 0,-1 0 0,-20 21 16,20-22-16,-42 1 0,22 0 0,-22 0 16,0 21-16</inkml:trace>
  <inkml:trace contextRef="#ctx0" brushRef="#br1" timeOffset="89478.82">1249 12615 0,'0'0'0,"21"0"15,0-21 1,0 21-16,22-21 15,-22 0-15,21 0 0,-21 0 0,22-1 16,-1 1-16,-21-21 0,21 21 16,-20 0-16,-1-1 0,-21-20 0,0 21 15,0 0-15,-21 0 0,-22-1 16,1 22-16,0 0 0,-1 0 16,1 0-16,-22 0 0,22 0 0,0 22 15,-22-1-15,22 0 0,21 0 16,-22 0-16,22 0 0,0 1 0,21-1 15,0 0-15,0 0 16,0 0-16,21 0 0,0 22 0,1-22 16,20 0-16,-21 0 0,21 22 15,1-22-15,-1 0 0,-21 21 16,22-21-16,-22 22 0,21-1 0,-21-21 16,-21 22-16,0-22 0,0 21 15,-21-21-15,0 22 0,-21-22 0,-1 0 16,1 21-16,0-42 0,-1 21 15,1 1-15,0-22 0,-22 0 16,22 0-16,-1-22 0,1 1 0,0 0 16,-1-21-16,1 21 15,0-22-15,21-20 0,-22 20 0,22-20 16,0 21-16,0-22 0,21 22 16,0-1-16,0 1 0,0 0 15,0 21-15,21-1 0,0 1 0,21 0 16,-20 21-16,20 0 0,0 0 15,-21 0-15,22 0 0,-1 0 0,0 21 16,22-21-16,-22 0 0,22 0 16,-22 0-16</inkml:trace>
  <inkml:trace contextRef="#ctx0" brushRef="#br1" timeOffset="89963.27">1947 12086 0,'0'0'0,"0"-21"0,0 0 0,0 0 16,-21 0-16,0 21 16,0 0-16,21 21 0,0 0 15,-21 21-15,21-21 0,-22 22 16,22-1-16,0 0 0,0 1 0,0 20 16,0-20-16,-21 20 0,21-21 15,-21 1-15,21 20 0,-21-20 0,21 20 16,0-21-16,0 1 0,-21-1 15,21-21-15,0 22 0,0-22 16,0 0-16,0-42 16,0 0-1,0-1-15,21 1 16,-21-21-16,0 21 0,21-22 0,-21 22 16,21-21-16,0 21 0,-21 0 15,22-1-15,-1 1 0,0 0 0,0 21 16,0 0-1,-21 21-15,21-21 0,-21 21 16,22 22-16,-22-22 0,21 0 16,-21 21-16,0-20 0,0 20 0,0-21 15,0 0-15,0 0 16,0 1-16,21-1 0,-21 0 0,21-21 16,-21 21-16,21-21 15,0 0-15,1 0 0,-1-21 16,0 0-16,0 0 0,0-1 15,22 1-15,-22-21 0,21 21 0,-21-22 16</inkml:trace>
  <inkml:trace contextRef="#ctx0" brushRef="#br1" timeOffset="91527.04">2540 12510 0,'0'-22'16,"0"44"-16,0-65 0,0 22 0,0 0 0,-21 21 31,0 0-31,-1 21 0,1 0 16,0 0-16,21 22 15,-21-22-15,0 21 0,0-21 0,21 22 16,0-1-16,-22 0 0,22 1 16,0-1-16,0-21 0,0 22 0,0-22 15,22 21-15,-1-21 0,0-21 16,21 21-16,-21-21 0,22 0 0,-1 0 16,0 0-16,1-21 15,-1 0-15,0 0 0,1 0 0,-1 0 16,0-22-16,-20 22 0,20-21 15,-21-1-15,0 22 0,0-21 0,-21 0 16,0-1-16,0 1 0,0 0 0,-21-1 16,-21 1-16,21 21 0,-22-22 15,22 22-15,-21 0 0,0 21 0,-1 0 16,-20 0-16,20 0 0,1 21 16,0 0-16,-1 22 0,1-22 0,21 21 15,-21 1-15,20-22 0,1 21 16,21 0-16,0 22 0,0-22 0,0 1 15,0-1-15,0 0 0,21-21 16,1 1-16,20 20 0,-21-21 0,21-21 16,1 0-16,-1 0 15,22 0-15,-22 0 0,0 0 0,1 0 16,20-21-16,-21 0 0,1 0 16,-1-22-16,0 22 0,-20-21 15,20 21-15,-21-22 0,0 22 0,0-21 16,1 21-16,-1-22 0,-21 22 0,21 0 15,-21 0-15,0 0 0,0-1 16,0 44 0,0-1-16,0 0 15,0 21-15,0-21 16,-21 1-16,21-1 0,0 21 0,0-21 16,0 0-16,0 22 15,0-22-15,0 0 0,0 0 0,0 0 16,21-21-16,0 0 15,0 0-15,0 0 0,1 0 0,-1 0 16,21-21-16,-21 0 0,0 21 16,22-21-16,-22-21 0,21 20 0,-21 1 15,1 0-15,-1-21 0,0 21 0,0-1 16,0-41-16,-21 42 16,0 0-16,0-1 0,-21 44 31,0-22-16,21 21-15,-21 0 0,21 0 16,0 0-16,0 22 0,0-22 16,0 0-16,0 21 0,0-21 0,0 1 15,0 20-15,21-21 0,0 0 16,0-21-16,0 21 0,22-21 0,-22 0 16,21 0-16,1 0 0,-22 0 15,21-21-15,0 21 0,-20-21 0,20 0 16,0 0-16,-21 0 0,1-22 0,20 22 15,-21 0-15,0-21 0,0-1 16,1-41-16,-22 41 0,21 1 16,-21 0-16,0-1 0,0 1 15,0-43-15,0 64 16,0 0-16,0 0 0,0 0 0,0 42 31,0 0-31,-21 21 0,-1-21 16,1 22-16,21-1 0,-21 0 15,21 1-15,0-1 0,0-21 0,0 22 16,-21-1-16,21 0 0,0 1 16,0-1-16,0-21 0,0 21 0,21-20 15,0 20-15,0-21 0,1 0 0,-1 0 16,21 1-16,0-22 0,1 0 16,-1 0-16,22 0 0,-22 0 15,21 0-15,-20 0 0,20 0 16,1-22-16,-22 1 0,22 0 0,-22 0 15,21 0-15,-20-22 0,-22 22 0,21 0 16,-21 0-16,1-21 0,-22 20 16,0-20-16,0 21 0,0 0 0,0 0 15,0-1-15,0 1 0,-22 0 0,1 21 16,0 0-16,0 0 0,-21 0 16,20 0-16,-20 0 0,0 0 0,-1 21 15,1 0-15,0 1 16,-1-1-16,22 0 0,-21 0 0,21 21 0,-22-20 15,43 20-15,0-21 0,0 0 16,0 22-16,0-22 0,0 0 16,0 0-16,0 0 0,22 0 0,-1-21 15,0 0-15,21 0 0,-21 0 16,22 0-16,-22 0 0,21-21 0,1 21 16,-22-42-16,21 21 0,0 0 0,-20-22 15,20 22-15,-21-21 0,21-1 16,-20 1-16,-1 0 0,21-1 0,-21-20 15,0-1-15,1 1 0,-22-1 16,21 1-16,-21 21 0,21-22 0,-21 22 16,0-1-16,0 22 0,0 0 15,0 0-15,-21 84 16,0-20 0,-1-1-16,22 22 0,-21-22 0,21 21 15,0 1-15,0-22 0,0 22 16,0-22-16,0 22 0,0-22 0,0 0 15,21 1-15,1-1 0,-1-21 16,0 21-16,0-20 0,0-1 0,0 0 16,1-21-16,20 0 0,-21 0 0,21 0 15,-20 0-15,20 0 0,0-21 16,-21 21-16,22-21 0,-1-1 0,0 1 16,-20-21-16</inkml:trace>
  <inkml:trace contextRef="#ctx0" brushRef="#br1" timeOffset="92444.54">6879 12594 0,'42'0'16,"-84"0"-16,106 0 0,-22-21 0,-21 21 0,21-21 15,-20 0-15,-1 21 0,0-21 16,-21-1-16,21 1 0,-21 0 16,0 0-16,0 0 0,0 0 15,-21-1-15,0 1 0,0 0 16,-1 0-16,1 21 0,-21 0 0,21-21 16,-22 21-16,22 0 0,-21 0 0,0 21 15,20 0-15,-20 0 0,21 0 16,-21 1-16,20 20 0,-41 0 15,42 1-15,21-22 0,0 0 16,0 0-16,0 0 0,0 0 0,0 1 16,21-22-16,0 0 0,21 21 0,-20-21 15,20 0-15,0 0 0,1 0 16,-1 0-16,0-21 0,1 21 0,-1-22 16,0 1-16,-21 0 0,22 21 15,-22-21-15,0 0 0,0 0 16,0-1-16,-21 1 0,22 21 0,-22-21 15,0 0-15,0 0 16,-22 21 0,1 21-16,21 0 15,-21 0-15,21 22 0,0-22 16,-21 21-16,21 0 0,-21 1 0,21-1 16,-21 22-16,21-1 0,0 1 15,0-1-15,0 22 0,-22-22 0,22 22 16,0 0-16,-21-1 0,21 1 0,0 21 15,0-22-15,0 22 0,0-21 16,0 0-16,0-1 0,0 1 16,0 0-16,0-22 0,0 22 0,-21-22 15,0 1-15,21-1 0,-21-20 0,0-1 16,-1 0-16,1-21 0,0 1 16,0-1-16,0-21 0,-22 0 0,1 0 15,0 0-15,-1-21 0,1-1 0,0 1 16,-1-21-16,-20 0 0,21-22 15,-1 22-15,1-22 0,0 1 0,20-22 16,-20 22-16,21-22 0,21-21 0,0 21 16,0 1-16,0-1 0,0 0 15,0 1-15,21 20 0,0 1 16,22-22-16,-1 43 0,0-22 0,1 1 16,20-1-16,-21 22 0,22-22 15,-1 22-15,1 0 0,-1-22 0,1 22 16,-1 0-16,1-1 0,-22 22 15</inkml:trace>
  <inkml:trace contextRef="#ctx0" brushRef="#br1" timeOffset="93055.16">7535 12510 0,'0'21'15,"-21"-21"1,42 0 15,-21-21-31,21 21 0,1-22 0,-1 1 16,0 0-16,0 21 0,0-21 15,0 0-15,1 0 0,-1-1 0,0 1 16,0 0-16,-21 0 0,0 0 16,0 0-16,0-1 0,-21 22 15,0 0 1,0 0-16,-1 22 0,-20-22 15,21 21-15,0 21 0,0-21 0,-1 0 16,1 22-16,21-1 0,0-21 16,0 22-16,0-22 0,0 0 0,0 0 15,0 21-15,0-20 0,0-1 0,21-21 16,1 21-16,20-21 0,-21 0 16,0 0-16,22 0 0,-22 0 0,21 0 15,0 0-15,1 0 0,-1-21 16,0 0-16,22-1 0,-22 1 0,1 0 15,-1-21-15,0-1 0,1 1 0,-1 0 16,0-1-16,1-20 0,-22-1 16,0 22-16,0-21 0,0-1 0,0 22 15,-21-1-15,22 1 0,-22 0 16,0 21-16,0-1 0,-22 22 16,1 0-1,0 22-15,21-1 0,-21 21 16,0 0-16,0 1 0,21-1 0,0 22 15,-22-22-15,22 21 0,-21-20 16,21-1-16,0 0 0,0 1 0,0-1 16,0 0-16,0-20 0,0 20 0,0-21 15,0 0-15,21 0 0,1-21 16,-1 0-16,-21 22 0,21-22 0,0 0 16,0 0-16,0 0 0,22-22 15,-22 1-15,-21 0 0,21 0 16,0 0-16</inkml:trace>
  <inkml:trace contextRef="#ctx0" brushRef="#br1" timeOffset="93243.09">8234 12256 0,'-21'0'31,"42"0"-31,0 0 0,0 0 16,21 0-16,-20 0 15,-1 0-15,21 0 0,-21-22 0,22 22 16,-1 0-16,0 0 0,1-21 16,-1 21-16,0 0 0,1-21 0,20 0 15,1 21-15</inkml:trace>
  <inkml:trace contextRef="#ctx0" brushRef="#br1" timeOffset="93679.63">10964 11896 0,'0'0'0,"0"-43"0,0-62 32,0 126-17,-21 0-15,0 0 0,21 21 16,-21-20-16,0 41 0,-1-21 0,22 22 15,-21-1-15,0 1 0,0-22 16,0 22-16,0-1 0,-1-20 0,22-1 16,-21 0-16,21 1 0,-21-22 15,21 21-15,0-21 0,-21 0 0,21 1 16,0-44 15,-21 1-31,0 0 0,-1 0 16</inkml:trace>
  <inkml:trace contextRef="#ctx0" brushRef="#br1" timeOffset="94439.91">10287 12340 0,'0'0'0,"-21"0"0,0 0 31,42 0-15,21 0-16,-21 0 0,22 0 15,-1 0-15,0 0 0,22 0 0,-1 0 16,1-21-16,20 21 0,1-21 15,0 0-15,-1 0 0,1-1 0,0 1 16,-22-21-16,1 21 0,-1 0 0,-20-22 16,-1 22-16,-21-21 15,0-1-15,0 22 0,-21-21 0,0 21 16,0-22-16,0 22 0,0 0 0,-21 0 16,0 21-16,0 0 15,0 21-15,0 0 0,-1 0 16,1 22-16,0-1 0,0 0 15,0 22-15,0-22 0,-1 1 0,1 20 16,0-21-16,0 1 0,21-1 0,-21 0 16,0 1-16,-1-22 0,1 21 15,21-21-15,0 1 0,0-1 0,0 0 16,21-42 15,1 0-31,-1-1 16,0 1-16,-21 0 0,21 0 0,0 0 15,0 0-15,1-1 0,-1-20 16,21 21-16,-21 0 0,0 0 16,1 21-16,-1 0 0,0 0 0,0 0 15,0 0 1,-21 21-16,0 0 0,0 0 0,0 0 16,21 0-16,-21 1 0,0-1 15,22 0-15,-22 0 0,0 0 16,0 0-16,21-21 0,0 22 0,-21-1 0,21-21 15,0 0-15,0 0 16,1 0-16,-1 0 0,0 0 0,21 0 16,1 0-16,-22 0 0,21-21 0,0-1 15,1 22-15,-1-21 0,0-21 16,-20 21-16,20 0 0,-21-22 0,0 22 16,0-21-16,-21 21 0,22-1 0,-22 1 15,0 0-15,0 0 0,0 0 16,-22 21-16,1 0 0,-21 0 0,21 0 15,0 0-15,-1 21 0,-20 0 0,21 0 16,0 0-16,0 1 0,21-1 16,-22 21-16,22-21 0,0 0 15,0 1-15,0-1 0,0 0 0,0 0 16,22-21-16,-1 21 0,0 0 16,0-21-16,0 0 0,22 0 0,-22 0 15,21 0-15,0 0 0,1 0 0,20 0 16,1 0-16,-1-21 0</inkml:trace>
  <inkml:trace contextRef="#ctx0" brushRef="#br1" timeOffset="96107.83">13885 12107 0,'0'0'0,"0"-21"16,21-85-1,-21 85-15,0 0 0,0 0 0,-21 0 16,0 0-16,0 21 0,-21 0 16,20 0-16,-20 0 0,21 0 0,-21 0 15,-1 0-15,22 21 0,-21 0 16,-1 21-16,1 1 0,21-22 0,-21 21 16,20 0-16,-20 1 0,42-1 15,-21 0-15,21 1 0,0-1 0,0-21 16,0 22-16,0-1 15,21-21-15,0 0 0,22 0 0,-22-21 16,0 0-16,21 0 0,-21 0 16,22 0-16,-1 0 0,-21 0 0,22-21 15,-22 0-15,21 21 0,0-42 0,-20 21 16,-1-1-16,21-20 0,-21 0 16,0-22-16,22 22 0,-22-22 0,0 1 15,0 21-15,0-22 0,1 1 16,-1 20-16,0 1 0,-21 0 0,0-1 15,0-20-15,0 42 16,0-1-16,-21 44 16,0-1-1,-1 0-15,1 0 0,0 21 0,0-20 16,0 20-16,0 21 0,-1-20 16,22 20-16,0-20 0,0-1 0,0 21 15,0-20-15,0-1 0,0 0 16,0 1-16,0-22 0,0 21 0,0-21 15,22 1-15,-1-1 0,0 0 0,0-21 16,0 0-16,0 21 0,22-21 16,-22 0-16,21 0 0,-21 0 0,22 0 15,-1-21-15,0 21 0,1-21 0,-1 0 16,0-1-16,-20 1 0,20 0 16,0 0-16,1-21 0,-1 20 0,-21-20 15,21 0-15,-20 21 0,-1-22 16,-21 22-16,0 0 0,21 0 15,-21 0-15,0-1 0,0 1 0,-21 21 32,0 0-32,-1 0 0,1 0 0,0 21 15,0 1-15,0-1 0,-22 0 0,22 21 16,0-21-16,0 22 0,-21-22 16,20 21-16,1-21 0,0 22 0,21-22 15,0 0-15,-21 0 0,21 0 16,0 1-16,0-1 0,0 0 15,21-21-15,0 0 0,0 0 16,22 0-16,-22 0 16,0 0-16,0-21 0,0 0 0,1-1 15,-1 1-15,0 0 0,0-21 0,0-1 16,0 22-16,1-21 0,-22 0 16,21-1-16,-21 1 0,21 0 0,-21 20 15,0 1-15,0 0 0,0 0 16,0 42-1,0 0-15,0 0 16,0 22-16,-21-22 0,21 0 16,-21 21-16,21-20 0,0 20 15,0-21-15,0 21 0,0-20 0,0-1 16,0 21-16,0-21 0,0 0 16,21-21-16,0 22 0,-21-1 0,21-21 15,0 0-15,22 0 0,-22 0 0,0 0 16,21 0-16,-21 0 0,22 0 15,-22 0-15,21-21 0,-21-1 0,1-20 16,20 21-16,-21-21 0,0-1 16,0 1-16,1-22 0,20 1 0,0-43 15,-21 43-15,-21 20 0,22 1 16,-1 0-16,0-1 0,-21 1 16,0 21-16,0 0 0,0-1 15,0 1-15,-21 42 16,0 1-1,21-1-15,-22 0 0,1 21 0,21 1 16,0-1-16,-21 0 0,0 1 16,21-1-16,0 21 0,0-20 0,0-1 15,0 0-15,0 1 0,0-1 0,0 0 16,0 1-16,0-22 0,21 0 16,21 0-16,-20 0 0,-1 1 0,21-22 15,0 0-15,1 0 0,-1 0 0,0 0 16,1 0-16,-1 0 15,0-22-15,1 22 0,-1-21 0,-21 0 16,22-21-16,-22 21 0,21-1 0,-42-20 16,21 21-16,-21-21 0,0-22 15,0 43-15,0 0 0,-21 0 16,0-1-16,0 22 0,0 0 16,-22 0-16,22 0 0,-21 0 0,21 0 15,-1 22-15,-20-1 0,21 0 0,0 21 16,0-21-16,-1 22 0,22-22 15,0 21-15,0-21 0,0 1 0,0-1 16,0 21-16,0-21 0,0 0 16,0 1-16,22-22 15,-1 0-15,0 0 0,0 0 16,0 0-16,0 0 0,1-22 16,-1 22-16,0-21 0,0 0 0,0 0 15,-21-21-15,21 20 0,1-20 0,-1 0 16,0-1-16,0 1 0,-21 21 15,21 0-15,-21 0 0,21-1 16,-21 44 0,-21-1-16,0 0 0,21 0 15,-21 21-15,21-20 0,0-1 0,0 21 16,0-21-16,0 0 0,0 1 16,0-1-16,0 0 0,21 0 15,-21 0-15,21-21 0,0 21 0,1-21 16,-1 0-16,0 0 0,0 0 15,0 0-15,0 0 0,1 0 0,20 0 16,-21-21-16,0 0 0,22 0 0,-22 0 16,0 0-16</inkml:trace>
  <inkml:trace contextRef="#ctx0" brushRef="#br1" timeOffset="96315.88">14986 11811 0,'0'0'0,"-42"0"0,20 0 16,-20 0-16,21 0 0,42 0 15,21 0 1,-20 0-16,20 0 0,0 0 16,1 0-16,-1 0 0,21 0 0,-20 0 15,-1 0-15,0 0 0,1 0 0,-1 0 16,0 0-16,-20 0 0</inkml:trace>
  <inkml:trace contextRef="#ctx0" brushRef="#br1" timeOffset="97171.7">17568 12171 0,'0'0'0,"-21"21"0,0-21 0,0 0 16,21 21-16,42-21 16,-21-21-1,0 0-15,22 0 0,-1 0 16,0-1-16,22-20 0,-22 21 0,22-21 16,-22 20-16,0-20 0,1 0 15,-1-1-15,0 1 0,-20 0 16,20-1-16,-21 1 0,-21-21 0,0 20 15,0-20-15,0 20 0,0 1 16,0 0-16,-21-1 0,0 22 0,0-21 16,-1 42-16,1 0 0,0 0 15,0 0-15,0 21 0,-22 21 0,22 1 16,0-1-16,0 22 0,0-1 0,0 1 16,-22 20-16,22 1 0,0 0 15,-21 20-15,20-20 0,-20 21 0,21-21 16,0 20-16,-22-20 0,22 21 0,-21 0 15,21 21-15,-22-21 0,22-1 16,-21 1-16,21 0 0,-22 0 0,1 0 16,-21 105-16,20-105 15,22-21-15,0 0 0,-21-1 0,20 1 16,1-22-16,21 64 16,0-84-16,0-1 0,0 0 0,0-20 15,21-1-15,1-21 0,-1 0 16,21-21-16,0-1 0,1 1 0,20-21 15,-20 0-15,20-1 0,1-20 0,-1-1 16,1 1-16,-1-22 0,1 0 16,-22 1-16,21-22 0,-20 0 0,-1 21 15,-21-20-15,0-1 0,-21 0 16,0 21-16,0-21 0,0 22 0,-21-1 16,-21 22-16,21-1 0,-22 22 15,-20-1-15,21 1 0,-22 21 16,22 0-16,-22 0 0,22-1 0,0 22 15,-1 0-15,1 0 0,21 0 0,0 0 16,-1 0-16,44 0 16,20 0-1,-21 0-15,21 0 0,-20 0 16,20 0-16,0-21 0,1 21 0,-1-21 16,0 0-16,1 21 0,-1-21 15,0 0-15,1-1 0</inkml:trace>
  <inkml:trace contextRef="#ctx0" brushRef="#br1" timeOffset="97534.82">18119 12192 0,'0'0'0,"0"-21"0,0 0 15,-22 0-15,22-1 16,0 1-16,0 0 0,0 0 16,22 0-16,-22 0 0,42 21 15,-21-22-15,0 1 0,22 0 0,-1 21 16,-21-21-16,21 21 0,1 0 0,-1 0 15,0 0-15,1 0 0,-22 21 16,0 0-16,21 0 0,-42 1 0,0 20 16,0-21-16,0 21 0,0-20 15,0 20-15,0-21 0,-21 21 0,0-20 16,-21-1-16,21 0 0,-1 0 16,1-21-16,0 21 0,0-21 15,0 0-15,0 0 0,-1 0 16,22-21-16,0 0 15,0 0-15,0 0 0,0-1 0,22 1 16,-1-21-16,0 21 0,0 0 0,0-22 16,22 22-16,-22 0 0,21 0 15,-21 0-15,22-1 0,-1 1 0,0 0 16,1 21-16,-1-21 0,0 21 16,-21-21-16,22 0 0,-1 21 15</inkml:trace>
  <inkml:trace contextRef="#ctx0" brushRef="#br1" timeOffset="98379.34">19283 11832 0,'0'0'16,"21"0"-16,-21 21 16,0 1-16,-21-22 0,0 21 15,-22 0-15,22 21 0,0-21 0,-21 1 16,20-1-16,1 0 0,0 21 16,0-21-16,0 1 0,21-1 0,0 0 15,0 0-15,0 0 0,0 0 16,21-21-1,0 0-15,0 0 0,0 0 16,1 0-16,-1 0 0,0 0 16,0-21-16,0 0 0,0 0 15,-21-21-15,0 20 0,0 1 16,0-21-16,0 21 0,0-22 0,0 22 16,0 0-16,0 0 0,0 0 0,0 0 15,0-1-15,0 1 16,22 21-16,-1 0 0,21 0 0,-21 0 15,22 0-15,-22 0 0,21 0 16,-21 0-16,22 21 0,-22 1 0,21-22 16,-21 42-16,0-21 0,1 0 0,-1 22 15,-21-22-15,21 0 16,-21 21-16,0-21 0,0 1 0,0-1 16,0 21-16,-21-42 0,0 21 0,21 0 15,0 1-15,-22-22 0,1 0 16,21-22-1,0 1 1,0 0-16,0 0 0,0-21 16,21 20-16,1-20 0,-1 21 0,-21-21 15,42-1-15,-21 1 0,0 21 16,1-22-16,20 22 0,-21 0 0,21 0 16,-20 0-16,20 21 15,0 0-15,-21 0 0,22 0 0,-22 0 16,0 21-16,0 0 0,0 0 0,1 22 15,-1-22-15,-21 21 0,0-21 16,0 22-16,0-1 0,0-21 0,0 0 16,0 22-16,0-22 0,-21-21 15,21 21-15,0 0 0,-22-21 16,1 0-16,21-21 16,0 0-16,0 0 15,0-1-15,0 1 0,0 0 0,21 0 16,-21-21-16,22 20 0,-1-20 15,0 21-15,21-21 0,-21 20 16,22-20-16,-22 21 0,21 0 0,1 0 16,-1 21-16,0 0 0,1 0 15,-1 0-15,0 0 0,1 0 0,-22 0 16,21 21-16,-42 0 0,21 0 0,-21 21 16,0-20-16,0-1 0,0 21 15,-21-21-15,0 22 0,0-22 0,0 0 16,-1 21-16,1-21 0,0 1 15,0-22-15,21 21 0,-21 0 0,0-21 16,42 0 15,0-21-31,0 0 0,21 21 16</inkml:trace>
  <inkml:trace contextRef="#ctx0" brushRef="#br1" timeOffset="98659.55">22013 11388 0,'0'0'15,"0"-21"-15,21-1 0,-21 1 0,0 0 16,0 42 0,0 0-16,-21 1 15,0-1-15,0 21 0,0 0 16,0 1-16,-1-1 0,1 0 0,0 1 15,0-1-15,0 0 0,0 1 0,-1-1 16,1-21-16,21 22 0,0-22 16,0 0-16,0 0 0,0 0 0,0 0 15,21-21 1,1 0-16,-1-21 16,0 21-16,0-21 0,0 0 0</inkml:trace>
  <inkml:trace contextRef="#ctx0" brushRef="#br1" timeOffset="99292.82">22267 11388 0,'0'0'0,"0"-21"0,0-22 0,0 22 15,0 42 1,-21 0-16,0 1 0,21 20 16,-21-21-16,0 21 0,-1 1 0,1-1 15,21 0-15,-21 1 0,0-1 16,0 0-16,21-20 0,0 20 0,0 0 15,-21 1-15,-1-1 0,22-21 16,0 0-16,0 0 16,0-42 15,22 0-31,-1 0 0,-21 0 0,21 0 16,0-1-16,0 1 0,0 0 0,1-21 15,-1 21-15,0-1 0,0 1 16,0 0-16,0 0 0,1 21 0,-22 21 31,0 0-31,0 0 16,0 22-16,0-22 0,0 0 15,0 0-15,0 0 0,0 1 16,0-1-16,21 0 0,0 0 0,0-21 16,21 21-16,-20 0 0,20-21 15,0 0-15,1 0 0,-1 0 16,0 0-16,1 0 0,-1 0 0,21-21 15,-20 0-15,-1 0 0,0 0 16,-20 0-16,20-1 0,0-20 0,-21 21 16,1-21-16,-1-1 0,0 22 0,-21-21 15,0 21-15,0-1 0,0 1 16,-21 21-16,0 0 0,-1 0 16,-20 21-16,21 1 0,0-1 15,-22 0-15,22 0 0,0 0 16,0 22-16,0-22 0,21 0 0,-21 21 15,21-21-15,0 22 16,21-22-16,0 0 0,0-21 0,0 21 16,0-21-16,22 0 0,-22 0 15,21 0-15,-21 0 0,22 0 0,-22 0 16,21-21-16,-21 0 0,22 21 0,-22-21 16,0 0-16,0-1 0,0 1 15,-21 0-15</inkml:trace>
  <inkml:trace contextRef="#ctx0" brushRef="#br1" timeOffset="99527.84">21421 11578 0,'-64'21'0,"128"-42"0,-170 42 0,85-21 16,42 0-16,0 0 15,21 0-15,1 0 0,-1 0 16,21 0-16,1 0 0,-1-21 0,22 21 16,-21-21-16,-1 21 0,1 0 0,-1-21 15,-21 21-15,1 0 0,-22 0 16,0 0-16,-42 0 16</inkml:trace>
  <inkml:trace contextRef="#ctx0" brushRef="#br1" timeOffset="101198.85">444 14626 0,'0'0'0,"-21"0"0,-21 21 15,21 1-15,0-22 0,-1 0 16,1 0-16,42 0 31,1 0-31,20-22 0,0-20 0,1 21 16,20 0-16,-21-22 0,22 1 15,-1 21-15,-20-21 0,20-1 16,-20 1-16,-1 21 0,-21-22 0,0 22 16,-21-21-16,0 21 15,0-22-15,-21 22 0,0 0 0,0 21 16,0 0-16,-22 0 0,22 0 16,-21 0-16,21 0 0,-22 21 15,22 22-15,0-1 0,0 0 0,0 1 16,21-1-16,-22 21 0,22 1 15,0-22-15,0 1 0,0-1 0,22 0 16,-1 1-16,0-1 0,0-21 16,0 0-16,0-21 0,1 0 15,20 0-15,-21 0 0,21 0 0,-20 0 16,20-21-16,-21 0 0,21 0 16,-20 0-16,20-22 0,-21 1 15,21 0-15,1-1 0,-22 1 16,21 0-16,1-1 0,-1 1 0,-21 0 15,21-1-15,1 22 0,-1 0 16,-21-21-16,22 42 0,-22 0 16,21 0-16,-21 0 0,-21 21 15,0 21-15,0-21 16,0 22-16,0-22 0,-21 21 0,0 0 16,0 1-16,21-1 0,-21 0 15,-1-20-15,1 20 0,0-21 16,21 0-16,-21 0 0,21-42 31,21 0-31,0 0 16,0 0-16,1 0 0,-1-22 15,21 1-15,-21 0 0,0-1 0,22 1 16,-22 0-16,0-1 0,0 22 16,0-21-16,1 21 0,-22-1 0,21 1 15,-42 42 1,-1 1-1,1-1-15,21 0 0,-21 0 16,21 21-16,0 1 0,0-1 16,0 0-16,0 1 0,0-1 15,0 0-15,0 1 0,0-22 16,0 21-16,0-21 0,21 1 0,0-1 16,1 0-16,-1-21 0,0 0 15,21 0-15,-21 0 0,1 0 0,-1-21 16,21 0-16,-21-1 0,22-20 15,-1 21-15,0-21 0,1-1 0,-1-20 16,-21 20-16,21-20 0,-20 21 16,-1-22-16,0 1 0,0 20 0,-21-20 15,21-1-15,-21 1 0,0 20 16,0 1-16,0 0 0,0-1 0,0 22 16,0 0-16,0 42 15,-21 0 1,0 1-16,0 20 0,21 0 15,0 1-15,-21-1 0,-1 21 0,1-20 16,21 20-16,0-20 0,0 20 16,0 1-16,0-22 0,0 0 0,0 22 15,0-22-15,0-21 0,0 22 16,0-22-16,21 0 0,1 0 0,-1-21 16,0 0-16,0 0 15,0 0-15,0 0 0,1-21 16,-1 0-16,0 0 0,-21-1 15,0 1-15,21-21 0</inkml:trace>
  <inkml:trace contextRef="#ctx0" brushRef="#br1" timeOffset="101388.07">2053 14161 0,'0'0'0,"-21"0"0,21 21 0,0 0 31,21-21-15,0 0-16,22 0 0,-22 0 0,21 0 16,0 0-16,1 0 0,-1 0 15,0-21-15,1 21 0,-1 0 16,-21-21-16,22 21 0</inkml:trace>
  <inkml:trace contextRef="#ctx0" brushRef="#br1" timeOffset="101767.47">2730 14330 0,'0'0'16,"-21"21"-1,21 0-15,0-42 32,21 21-32,1-21 0,-1 0 15,0 21-15,0-21 0,0-1 16,0 1-16,1 0 0,-1 0 0,0 0 15,-21 0-15,0-1 0,0 1 16,0 0-16,-21 21 16,0 0-16,-1 0 0,1 21 15,0 0-15,0 1 0,0-1 0,-22 0 16,22 21-16,0-21 0,0 22 16,21-1-16,-21-21 0,21 22 15,0-1-15,0-21 0,0 0 0,0 0 16,21 1-16,21-1 15,-21-21-15,22 0 0,-22 0 16,21 0-16,-21 0 0,22-21 0,-1 21 16,0-22-16,1 1 0,-1 0 0,-21 0 15,22 0-15,-22 0 0,0-22 16,0 22-16,-21 0 0,0 0 0</inkml:trace>
  <inkml:trace contextRef="#ctx0" brushRef="#br1" timeOffset="102058.82">3196 14203 0,'0'-21'0,"0"63"0,0-63 0,0-21 0,0 20 16,0 1-16,21 0 15,0 21-15,1 0 16,-1 0-16,0 0 0,0 0 16,0 0-16,22 0 0,-22 21 15,0 0-15,0 1 0,21-1 16,-20 0-16,-1 0 0,0 21 0,0-20 16,-21 20-16,0-21 0,0 0 15,0 22-15,0-22 0,-21 0 0,21 0 16,-21 0-16,0 0 0,-1-21 0,1 0 15,21-21 1,0 0 0,0-21-16,0 21 0,0-1 15,0 1-15,21-21 0,-21 21 0,22 0 16,-1-22-16,0 22 0,-21 0 16,21 0-16,21 0 0,-20 21 15,-1-22-15,21 1 0,-21 21 16,0-21-16,22 21 0</inkml:trace>
  <inkml:trace contextRef="#ctx0" brushRef="#br1" timeOffset="102503.83">4127 14055 0,'-42'42'16,"42"-21"-1,0 0-15,-21 1 0,21-1 0,0 0 16,-21 0-16,21 0 0,0 0 0,0 1 15,0-1-15,0 0 0,0 0 16,0 0-16,0 0 0,-21 1 16,21-1-16,-22 0 0,1-21 31,0 0-15,21-21-16,0 0 15,0-1-15,0 1 0,0 0 16,0-21-16,21 21 0,0-22 0,1 22 15,-22-21-15,21-1 0,21 22 16,-21-21-16,0 21 0,1 0 16,20-1-16,-21 1 0,0 21 0,22 0 15,-22 0-15,0 0 0,0 21 16,21 1-16,-20-1 0,-1 0 0,-21 0 16,21 21-16,-21-20 0,21-1 15,-21 0-15,0 21 0,0-21 0,0 1 16,0 20-16,0-21 0,-21 0 15,0-21-15,0 21 0,21 1 0,-22-22 16,1 21-16,21-42 31,21 21-31,1-22 0</inkml:trace>
  <inkml:trace contextRef="#ctx0" brushRef="#br1" timeOffset="103235.8">5165 14055 0,'0'0'0,"0"-21"0,0-1 0,0 1 15,0 0-15,-22 21 16,1 0-16,0 0 16,0 0-16,0 0 0,-22 0 15,22 21-15,-21 22 0,21-22 0,-22 0 16,22 0-16,-21 21 0,21-20 15,0-1-15,21 21 0,0-21 16,0 0-16,0 1 0,0-1 0,0 0 16,0 0-16,21 0 0,0-21 15,0 0-15,0 0 0,22 0 16,-22 0-16,0 0 0,0-21 0,0 21 16,0-21-16,1 0 0,-1 0 15,0-1-15,0-20 0,0 21 0,-21 0 16,21-22-16,-21 22 0,22 0 15,-22 0-15,0-21 0,0 20 0,0 1 16,0 42 15,0 1-31,0-1 0,0 0 0,0 0 16,0 0-16,0 22 0,0-22 16,0 0-16,0 0 0,0 0 15,0 0-15,0 1 0,21-22 0,0 21 16,0-21-16,0 0 0,22 0 15,-22 0-15,0 0 0,21 0 0,1 0 16,-22 0-16,21-21 0,0-1 0,1 1 16,-22 0-16,21 0 0,-21 0 15,22-22-15,-22 1 0,21 0 0,-21-1 16,22-20-16,-22-1 0,0 1 16,0-1-16,0 1 0,1-1 15,-1 22-15,-21-21 0,0 20 0,0 22 16,0 0-16,0 0 0,0 0 15,-21 21-15,-1 21 16,1 0-16,-21 21 0,21 1 16,0 20-16,-1 1 0,1-1 0,21-21 15,0 22-15,0-1 0,0-20 0,0 20 16,0-20-16,0-1 0,0 0 16,21 1-16,-21-1 0,22-21 15,-1 0-15,0 0 0,0 1 0,0-1 0,22-21 16,-22 0-16,0 0 0,21 0 15,1 0-15,-22 0 0,21-21 16,-21-1-16,0 1 0,22 0 16,-22 0-16,0 0 0</inkml:trace>
  <inkml:trace contextRef="#ctx0" brushRef="#br1" timeOffset="104323.8">7768 14224 0,'21'0'16,"0"-21"-1,1 0-15,-1 0 16,0 21-16,-21-22 0,21-20 15,0 21-15,22 0 0,-22-22 0,0 1 16,0 21-16,0-21 0,0-1 16,1-20-16,-22 42 0,0-22 0,0 1 15,0 21-15,0 0 0,0-1 16,-22 22-16,1 0 16,0 0-16,0 22 0,21-1 0,0 0 15,0 0-15,0 0 0,0 0 16,0 22-16,0-22 0,0 0 0,21 0 15,0 0-15,0 1 16,-21-1-16,22 0 0,-1 0 0,0 0 16,-21 0-16,0 1 0,21-1 0,0 0 15,-21 0-15,0 0 0,0 0 16,0 1-16,21-22 0,-21 21 0,22-21 16,-1 0-16,-21 21 0,21-21 15,0 0-15,0 0 0,0 0 16,1-21-16,-1 0 0,0 21 0,0-22 15,0 1-15,22 0 0,-22 0 16,0 0-16,21 0 0,-21-22 0,1 22 16,-1-21-16,0-1 0,0 1 0,0 0 15,-21-1-15,0 1 16,0 21-16,0-21 0,0 20 0,0 1 16,0 0-16,-21 21 15,21 21-15,-21-21 16,0 21-16,-22 22 0,22-22 0,0 0 15,0 21-15,21-20 0,-21 20 16,21-21-16,-21 21 0,21 22 16,0-43-16,0 0 0,0 0 15,0 1-15,0-1 0,21 0 0,0-21 16,21 21-16,-21-21 0,22 0 0,-22 0 16,21 0-16,1 0 15,20 0-15,-21 0 0,1-21 0,20 0 16,43-22-16,-42 22 15,-22 0-15,21 0 0,-20-21 0,-1 20 16,0-20-16,-20 0 0,-1 21 0,0-22 16,-21 22-16,0-21 0,0 21 15,0-1-15,-21 22 0,0 0 16,-1 0-16,1 0 0,0 22 16,-21-1-16,21 0 0,-1 0 15,22 0-15,0 0 0,0 43 16,0-43-16,0 0 0,0 0 0,22 1 15,-1-1-15,0 0 0,0 0 16,0 0-16,-21 0 0,21 1 0,-21-1 16,22 0-16,-22 0 15,-22-21 1,1 0-16,0 0 16,0 0-16,0 0 0,21-21 15,0 0-15,0 0 0,0-1 16,0 1-16,0 0 0,21 0 15,0 0-15</inkml:trace>
  <inkml:trace contextRef="#ctx0" brushRef="#br1" timeOffset="106075.82">9906 13631 0,'0'0'0,"21"-21"15,-21 42 1,-21 1-16,0-1 0,0 0 15,-1 0-15,1 21 0,-21-20 0,21-1 16,0 21-16,-1-21 0,22 22 0,-21-22 16,0 21-16,21-21 0,-21 0 15,21 1-15,0-1 0,0 0 0,0 0 16,0 0-16,21-21 0,21 21 0,-20-21 16,-1 0-16,21 0 15,-21 0-15,22 0 0,-1 0 0,0 0 16,1 0-16,-1-21 0,-21 21 0,21-21 15,1 0-15,-22 0 0,0 0 16,21-1-16,-42-20 0,22 21 0,-22-21 16,0-1-16,0 1 0,0 0 15,-22-1-15,1 1 0,0 0 0,0 20 16,-21 1-16,20 0 0,-20 0 0,0 21 16,21 0-16,-22 0 0,1 0 15,0 21-15,-1 0 0,22 0 16,-21 22-16,21-1 0,-22-21 0,22 22 15,0-1-15,21 0 0,0 1 16,0-22-16,0 21 0,21 0 16,0 1-16,0-22 0,1-21 15,20 21-15,0 0 0,-21-21 0,22 0 16,-1 0-16,0 0 0,1 0 0,-1 0 16,0-21-16,1 0 0,-1 21 15,0-21-15,-20 0 0,20-22 0,-21 22 16,21 0-16,-20-21 0,-1 20 15,0-20-15,0 0 0,0 21 0,0-22 16,-21 22-16,0 0 0,0 0 0,0 0 16,0 42 15,0 0-31,0 0 0,-21 0 16,21 0-16,-21 1 0,21 20 15,0-21-15,0 21 0,0-20 16,0-1-16,0 21 0,0-21 0,0 0 15,0 1-15,0-1 0,21 0 16,0-21-16,1 0 0,-1 0 0,0 0 16,0 0-16,0 0 0,22 0 15,-22-21-15,21 21 0,-21-21 0,22-1 16,-22 1-16,0 0 0,21 0 0,-21-21 16,1 20-16,-22-20 15,21 0-15,-21 21 0,21-22 0,-21 1 16,21 0-16,-21 20 0,0 1 15,-21 21 1,0 21-16,0 1 16,21-1-16,0 21 0,0-21 15,-22 0-15,22 22 0,-21-22 0,21 0 16,0 21-16,0-20 0,0-1 0,0 0 16,0 0-16,0 0 0,0 0 15,0 1-15,21-22 0,1 0 0,-1 21 16,0-21-16,0 0 0,21 0 0,-20 0 15,-1 0-15,21 0 16,0-21-16,-20-1 0,20 22 0,0-21 16,-21 0-16,22-21 0,-22 21 0,0-1 15,21-20-15,-42 0 0,22 21 16,-22-22-16,0 22 0,0 0 0,0 0 16,0 0-16,-22-1 0,1 22 15,0 0-15,0 0 0,0 0 0,21 22 16,0-1-1,0 0-15,0 0 0,0 0 16,21 0-16,0 1 0,0-1 0,0 0 16,1 0-16,-1 0 0,-21 0 15,21 1-15,0-1 0,0 0 16,-21 0-16,0 0 0,21 0 16,-21 1-16,22-22 15,-22 21-15,21-21 0,0 0 16,0 0-16,0 0 0,0 0 15,1 0-15,20 0 0,-21-21 16,0-1-16,0 1 0,1 21 0,20-42 16,-21 21-16,0 0 0,22-22 0,-22 1 15,21 0-15,-21-1 0,0 22 16,1-21-16,20-1 0,-21 22 0,-21 0 16,21 0-16,-21 0 15,-21 42 1,0-21-16,0 21 0,0 21 15,21-20-15,-22-1 0,22 21 16,-21-21-16,21 0 0,0 22 0,0-22 16,0 0-16,0 0 0,0 0 0,0 1 15,0-1-15,0 0 0,21 0 16,1 0-16,-1-21 16,0 0-1,-42 0 16,0-21-31,-1 0 16,1 21-16,21-21 16,-21 21-16,21 21 47,21 0-47,0-21 15,1 0-15,-1 0 0,0 21 16,0-21-16,21 0 0,-20 0 0,-1 0 15,21 0-15,-21 0 0,22 0 16,-1 0-16,-21 0 0,21 0 0,1-21 16,-1 0-16,-21 0 0,22 0 15,-1-1-15,-21 1 0,21-21 16,-20 21-16,-1-22 0,0 22 0,0-21 16,0 0-16,0 20 0,-21 1 0,0 0 15,0 0-15,0 0 0,-21 21 16,0 21-16,0 0 15,0 0-15,0 0 0,-1 1 16,1 20-16,0 0 0,21 22 16,0-43-16,0 21 0,0 1 15,0-22-15,0 0 0,0 0 16,0 0-16,21-21 0,0 21 16,1-21-16,-1 0 0,0 0 0,0 0 15,0 0-15,22 0 16,-22-21-16,0 0 0,21 0 0,-21 0 15,1 0-15,20-1 0</inkml:trace>
  <inkml:trace contextRef="#ctx0" brushRef="#br1" timeOffset="107034.79">14944 13293 0,'0'0'0,"0"-21"0,21 21 16,0-64-1,-21 43-15,0 0 0,0 0 16,0-1-16,0 1 0,0 0 15,0 0-15,0 0 0,0 42 32,0 0-32,0 21 0,0 1 15,-21-1-15,0 0 0,-1 1 16,1 20-16,-21-20 0,21 20 0,0 1 16,-1-1-16,-20-21 0,21 22 15,-21-22-15,20 22 0,-20-22 16,21-21-16,0 22 0,0-22 0,-1 0 15,1 0-15,0-21 16,0 0-16,0 0 16,0-21-16,21-21 0,0 20 15,0 1-15,0-21 0,0 0 16,0-22-16,0 22 0,0-1 0,0-20 16,21 21-16,0-22 0,0 22 15,0-1-15,0 22 0,1-21 16,-1 21-16,0 0 0,0-1 0,0 22 15,0 0-15,1 0 0,-22 22 16,21-1-16,0 0 0,-21 0 0,21 0 16,-21 22-16,0-22 0,21 21 15,-21 0-15,21 1 0,-21-1 0,22 0 16,-1 1-16,-21-1 0,21-21 16,0 22-16,0-22 0,0 0 0,1 0 15,20 0-15,-21-21 0,21 0 0,-20 0 16,20 0-16,0 0 0,1 0 15,-1 0-15,0-21 0,22 0 0,-22 0 16,0 0-16,-20-1 0,20-20 16,-21 21-16,21-21 0,-20-1 0,-1 1 15,-21 21-15,21-22 0,-21 22 16,0 0-16,21 0 0,-42 21 31,0 21-31,0-21 16,21 21-16,-22 0 0,1 1 0,21-1 15,-21 0-15,21 0 0,-21 0 16,21 0-16,0 1 0,0-1 0,0 0 16,-21 0-16,21 0 31,0-42-15,0 0-16,21 21 0,-21-21 15</inkml:trace>
  <inkml:trace contextRef="#ctx0" brushRef="#br1" timeOffset="107240.22">15727 13314 0,'0'-21'0,"-21"21"16,-1 0 0,22-21-1,22 21 48,-1 0-63,0 0 15</inkml:trace>
  <inkml:trace contextRef="#ctx0" brushRef="#br1" timeOffset="108126.79">16446 13018 0,'0'0'0,"0"-22"0,-21 22 16,0 0-1,0 0-15,0 0 0,0 0 0,-22 22 16,22-1-16,0 0 0,0 21 16,21 1-16,-21-22 0,-1 21 0,1 0 15,21 1-15,-21-1 0,0 0 16,0 1-16,21-1 0,-21 0 15,-1 1-15,1-22 0,21 21 0,-21 1 16,21-22-16,-21 0 0,21 21 16,0-21-16,0 1 0,-21-22 0,21-22 31,0 1-15,0 0-16,21 0 0,0 0 15,0-22-15,0 22 0,1-21 16,-1 0-16,21 20 0,-21-20 0,22 21 15,-1-21-15,0 20 0,1-20 16,20 21-16,-42 0 0,22 21 0,-1-21 16,-21 21-16,0 0 0,0 0 0,1 0 15,-22 21-15,0 0 16,0 0-16,-22 0 0,1-21 16,0 21-16,-21 1 0,21-22 15,-1 21-15,-20-21 0,21 0 16,-21 21-16,20-21 0,1 0 0,0 0 15,0 0-15,0 0 0,0 0 16,-1 0-16,1 0 0,21-21 16,-21 21-1,0 0 1,21 21 0,0 0-16,0 0 15,0 22-15,0-22 0,0 21 16,0-21-16,0 0 0,21 1 15,0-1-15,0 0 0,1 0 0,20-21 16,-21 21-16,21 0 0,-20-21 0,20 0 16,21 0-16,-20 0 0,-1 0 15,22 0-15,-22 0 0,21 0 16,-20 0-16,20-21 0,-20 21 0,-1-21 16,0 0-16,1 0 0,-22-22 15,21 22-15,-21-21 0,22 21 0,-22-22 16,0 22-16,-21 0 0,0 0 15,0 0-15,0 0 0,0-1 0,-21 22 16,0 0-16,-1 0 0,1 0 16,0 22-16,0-1 0,-21 0 15,20 0-15,1 0 0,0 22 0,21-22 16,0 0-16,0 0 0,0 21 16,0-20-16,0-1 0,0 0 15,21 0-15,0-21 0,1 21 0,-1-21 16,0 0-16,0 0 0,21 0 15,1 0-15,-22 0 0,21 0 0,1 0 16,-22 0-16,21-21 0,-21 0 16,0 21-16,1-21 0,-22 0 15</inkml:trace>
  <inkml:trace contextRef="#ctx0" brushRef="#br1" timeOffset="108819.8">2963 15600 0,'0'0'0,"0"-21"16,0 0-16,0-1 15,0 1-15,0 0 0,0 0 16,0-21-16,0 20 0,0-20 0,0 21 16,0 0-16,0 0 0,0-1 15,0 1-15,0 42 16,0 1-16,0 20 16,0 21-16,-21 1 0,21-1 0,-21 22 15,0 0-15,21 21 0,-21-1 16,-1 1-16,1 0 0,0 0 15,0 0-15,0 0 0,0-1 0,-1 22 16,1-21-16,0 0 0,0-21 16,0 21-16,21-43 0,-21 1 15,21-1-15,0 1 0,0-43 0,-22 21 16,22-21-16,0-42 16,0-21-1,0-1-15,0 1 0,0 0 16,0-43-16,0 22 0,0-22 0,0 0 15</inkml:trace>
  <inkml:trace contextRef="#ctx0" brushRef="#br1" timeOffset="109155.58">2371 15748 0,'0'0'0,"-22"-42"0,1-1 0,0 22 16,0-21-16,21 21 0,-21 0 15,21-1-15,0 1 0,0 0 0,0 0 16,21 0-16,0 0 0,0-1 15,22 1-15,-1 0 0,0 0 16,1 0-16,-1 0 0,21-1 0,-20 22 16,20 0-16,-20 0 0,-1 22 15,0 20-15,-21-21 0,22 0 0,-43 22 16,0-1-16,0-21 0,0 21 16,0 1-16,-21-22 0,-22 21 15,1-21-15,0 1 0,-1-1 16,1 0-16,0 0 0,-1 0 0,22-21 15,-21 0-15,21 0 0,-1 0 16,65-21 0,-22 0-1,0 21-15,21-21 0,1 0 0,-1 21 16,0-22-16,-20 1 0,20 0 16,0 21-16,-21-21 0</inkml:trace>
  <inkml:trace contextRef="#ctx0" brushRef="#br1" timeOffset="109503.77">3027 15515 0,'0'-21'16,"0"0"-16,0 0 15,0 0-15,0-1 0,0 1 16,21 0-16,-21 0 0,42 0 0,-21 0 16,1-1-16,20 22 0,0 0 15,1 0-15,20 0 0,-21 0 16,1 22-16,20-1 0,-20 0 0,-22 21 15,0-21-15,-21 22 0,0-1 16,0-21-16,0 22 0,-21-1 0,-22-21 16,22 21-16,-21-20 0,21-1 0,0 0 15,-1 0-15,1-21 16,0 0-16,0 0 0,0 0 16,21-21-16,0 0 15,0 0-15,0-1 0,0-20 0,21 21 16,0 0-16,0-22 0,0 22 15,1-21-15,-1 21 0,21 0 0,0-1 16,-20 1-16,20 0 0,0 0 16,-21 21-16,22-21 0,-22 0 0,21-1 15,-21 22-15,22-21 0</inkml:trace>
  <inkml:trace contextRef="#ctx0" brushRef="#br1" timeOffset="110059.3">4043 15198 0,'0'21'16,"0"-42"-16,0 63 0,0 0 0,0-20 15,-21 20-15,-1-21 0,1 21 16,0-20-16,0 20 0,0-21 0,0 21 16,21-20-16,0 20 0,-22-21 15,22 0-15,0 0 0,0 1 16,22-1-16,-1-21 16,0 0-16,0 0 0,21-21 15,-20-1-15,-1 1 0,0 0 16,0 0-16,0 0 0,-21 0 15,0-22-15,21 22 0,-21 0 16,0 0-16,0 0 0,-21-1 0,0 1 16,0 0-16,0 0 0,-22 21 0,22 0 15,-21 0-15,21 0 0,0 0 16,-1 0-16,1 0 0,42 0 16,22 0-1,-22 0-15,21 0 0,1-21 0,-1 0 16,0 21-16,1-22 0,-1 22 15,21 0-15,-20 0 0,20 0 0,-20 0 16,20 0-16,-42 22 0,22 20 16,-22-21-16,0 0 0,0 22 0,-21-1 15,0 0-15,0 1 0,0-1 16,-21 21-16,21-20 0,-21 20 16,0 1-16,-22 20 0,22 1 0,0 0 15,-43 105 1,22-84-16,21 0 0,0 0 0,0 0 0,-1-1 15,1 1-15,0-21 0,21 0 16,-21-1-16,21-20 0,0-22 0,0 0 16,0-20-16,0-1 0,0 0 15,21-21-15,0-21 0,0 0 16,-21-22-16,22 1 16,-1 0-16,0-22 0,0 1 0,0-22 0,0 0 15,1-21-15,-1 1 0,0-1 16,0 0-16</inkml:trace>
  <inkml:trace contextRef="#ctx0" brushRef="#br1" timeOffset="110350.65">4530 15558 0,'0'-64'0,"0"128"0,-22-170 0,22 63 15,-21 1-15,21 21 0,-21-21 16,21 20-16,-21 1 0,21 0 0,0 0 16,0 0-16,21 0 15,0-1-15,0 22 0,22-21 0,-1 21 16,0 0-16,1 0 0,-1 0 15,0 0-15,1 0 0,-1 21 0,-21 1 16,0 20-16,-21-21 0,0 21 16,0-20-16,0 20 0,-21 0 15,-21 1-15,21-22 0,-22 21 0,22-21 16,-21 0-16,0 1 0,20-1 16,-20 0-16,21 0 0,0-21 0,0 0 15,-1 0-15,22 21 0,22-21 31,-1-21-31,0 0 0,0 0 0,21 0 16,1-1-16,-22 1 0,21 0 16</inkml:trace>
  <inkml:trace contextRef="#ctx0" brushRef="#br1" timeOffset="110955.25">4974 15431 0,'0'0'0,"21"0"0,0 21 15,1-21 1,-1 0-16,0 0 15,0 0-15,-21-21 0,21-1 16,0 1-16,1 0 0,-1 0 0,0 0 16,0 0-16,0-1 0,0-20 15,-21 21-15,0 0 0,0 0 0,0-1 16,0 1-16,-21 21 16,0 0-16,0 0 0,0 21 15,0 1-15,-1 20 16,1-21-16,0 21 0,21 1 15,0-1-15,-21-21 0,21 22 0,0-1 16,0-21-16,0 21 0,0-20 16,21-1-16,0 0 0,0-21 0,-21 21 15,22-21-15,-1 0 0,0 0 0,0 0 16,21 0-16,-20-21 0,-1 0 16,0 0-16,0-1 0,0 1 15,-21 0-15,21 0 0,1 0 16,-22-22-16,21 22 0,0-21 0,-21 0 15,21-1-15,0 22 0,0-21 16,22 21-16,-22-1 0,0 1 16,21 0-16,-20 0 0,20 21 0,-21 0 15,21 0-15,-20 21 0,20-21 16,-21 21-16,0 22 0,0-22 0,1 21 16,-22-21-16,0 22 0,21-1 0,-21-21 15,0 21-15,0-20 0,0 20 16,0-21-16,0 0 0,0 0 0,0 1 15,-21-22-15,-1 0 16,1 0 0,21-22-16,-21 1 15,21 0-15,0 0 0,0 0 16,0 0-16,0-22 0,0 22 0,0-21 16,0-1-16,0 22 0,21-21 15,0 21-15,1-22 0,-1 22 16,0-21-16,21 21 0,-21 0 0,22-22 0,-22 22 15,21 0-15,1 0 0</inkml:trace>
  <inkml:trace contextRef="#ctx0" brushRef="#br1" timeOffset="111691.79">6689 14753 0,'0'0'16,"-22"0"-1,1 21-15,0-21 16,0 22-16,0-1 0,0 0 0,-1 21 15,1-21-15,21 22 0,-63 105 16,63-85 0,-21-20-16,21-1 0,-22 0 0,22 1 15,0-1-15,0 0 0,0-20 16,0-1-16,0 21 0,22-21 0,-1-21 16,0 21-16,0-21 0,21 0 15,1 0-15,-1 0 0,0-21 16,1 21-16,-1-21 0,0 0 0,1 0 15,-22-22-15,21 22 0,-21 0 16,1 0-16,-1-21 0,0 20 0,-21 1 16,21-21-16,-21 21 0,0 0 15,0 42 1,-21 0-16,0 0 16,21 0-16,0 0 0,0 1 0,-21 20 15,21-21-15,0 0 0,0 0 16,0 1-16,0-1 0,0 0 0,21 0 15,0-21-15,0 0 16,0 0-16,22 0 0,-22 0 16,21-21-16,-21 21 0,22-21 0,-22 0 0,21-1 15,-21 1-15,0 0 16,1 0-16,-1 0 0,0-22 0,0 22 16,-21-21-16,0 0 0,0 20 15,0 1-15,21 0 0,-21 42 31,0 0-31,0 1 16,0 20-16,0 0 0,-21-21 0,0 43 16,21-22-16,-21 1 0,21 20 0,-21-21 15,21 22-15,-22-1 0,1 1 16,21 21-16,0-22 0,-21 22 0,21-1 16,-21 1-16,21 0 0,0-1 0,0 1 15,0 0-15,0-1 16,0 1-16,0-21 0,0 20 0,0-20 15,-21-1-15,21 1 0,0-22 16,-21 0-16,21 1 0,-22-22 0,22 0 16,-21-21-16,0 0 0,0-21 15,21 0-15,-21 0 0,0-22 16,-1 22-16,1-42 0,0 20 0,0 1 16,0 0-16,21-22 0,0 1 0,-21 20 15,21-20-15,-22-1 0,22 1 16,0-1-16,-21-20 0</inkml:trace>
  <inkml:trace contextRef="#ctx0" brushRef="#br1" timeOffset="111927.15">6392 15219 0,'0'0'0,"-21"0"0,0 0 16,21-21-16,21 0 15,0 21-15,0-22 0,22 22 16,-1-21-16,22 21 0,-22-21 16,21 0-16,1 21 0,-22-21 0,22 21 15,-22 0-15,0-21 16,1 21-16,-1 0 0,-21 0 0,0 0 16,1 0-16,-1 0 15</inkml:trace>
  <inkml:trace contextRef="#ctx0" brushRef="#br1" timeOffset="112895.42">8001 15367 0,'0'0'0,"-21"21"0,21 22 16,42-43-16,-21 0 15,0 0-15,22 0 0,-1 0 16,0-22-16,-20 22 0,41-21 0,-21 0 16,1-21-16,20 21 0,-20-1 15,20-20-15,1 21 0,-1-21 0,-21-1 16,22 1-16,-22 21 0,-21-22 15,22 1-15,-22 0 0,-21-1 16,0 22-16,0-21 0,0 0 0,0 20 16,-21 1-16,0 0 0,-1 0 15,1 21-15,0 0 0,-21 0 0,21 0 16,-1 0-16,-20 21 0,21 0 0,0 22 16,-22-22-16,22 21 0,0 22 15,0-1-15,0 1 0,0-1 0,-1 22 16,-20-1-16,21 1 0,0 0 15,0-1-15,-1 22 0,1 0 0,0 0 16,21 0-16,0 0 0,-21-1 16,21 1-16,-21 0 0,21 21 0,-21-21 15,21 0-15,0 0 0,-22-1 16,22 1-16,0-21 0,0 0 16,0-22-16,0 1 0,0-1 0,0 1 15,0-22-15,22 0 0,-22 1 0,21-22 16,0 0-16,0-21 0,0 0 15,0 0-15,1-21 0,-1 0 0,21-1 16,0-20-16,1 21 0,-1-21 16,0-22-16,1 22 0,-1-1 15,0-20-15,1-1 0,-1 1 0,-21-1 0,22-20 16,-22-1-16,0 22 0,-21-22 16,0 0-16,0 1 0,0-1 15,-21 0-15,-22 1 0,22-1 0,-21 0 16,0 22-16,-22-22 0,22 43 15,-22-22-15,22 22 0,-22 0 0,22 20 16,-21 1-16,20 0 0,1 0 16,0 0-16,-1 21 0,22 0 0,0 0 15,21-21-15,21 21 16,0 0-16,22 0 0,-1-22 16,0 22-16,1-21 0,20 21 0,-21-21 15,22 0-15,21 0 0,-22 0 16,22-1-16,63-41 15,-63 42-15,-22-22 0,22 1 0,-43 21 16,22-21-16,20-22 16,-63 43-16,1 0 0,-1 0 0,-21-1 15,0 1 1,-21 21-16,-1 0 0,1 0 16,0 21-16,0 1 0,0-1 15,21 0-15,-21 0 16,21 0-16,0 0 0,0 1 0,0-1 15,-22-21-15,22 21 0,0 0 16,0 0-16,0 0 16,22-21 15,-1-21-31,0 0 0,-21 0 16</inkml:trace>
  <inkml:trace contextRef="#ctx0" brushRef="#br1" timeOffset="113219.43">9504 14944 0,'0'0'0,"21"-21"0,-21-1 0,-21 22 31,21 22-15,-21-22-16,21 21 0,0 0 0,0 0 16,0 0-16,21-21 15,0 0 1,0 0-16,0 0 0,0 0 15,1-21-15,-22 0 16,21 21-16,-21-21 0,0 0 0,0-1 16,0 1-16,-21 0 15,-1 21-15,1 0 0,0-21 16,0 21-16,0 0 0,0 0 16,-1 21-16,22 0 15,0 0-15,0 1 0,0-1 16,0 0-16,22-21 15,-1 21-15,0-21 0,0 0 0,0 0 16,0 0-16,22 0 0</inkml:trace>
  <inkml:trace contextRef="#ctx0" brushRef="#br1" timeOffset="113491.45">10329 14690 0,'0'0'16,"0"-21"-16,0-1 0,0 1 0,0 0 0,0 0 15,-21 21 1,0 0-16,0 21 16,0 0-16,-1 22 0,1-22 0,0 21 15,0 0-15,0 1 0,0-1 0,-1 0 16,-20 64-16,42-63 16,-21 20-16,0-21 0,0 1 15,21-1-15,0 0 0,0 1 0,0-22 16,0 0-16,0 0 0,0 0 0,0 1 15,21-22-15,0 0 16,0 0-16,0-22 0,22 1 0,-22 21 16,0-21-16,21 0 0,-21 0 15</inkml:trace>
  <inkml:trace contextRef="#ctx0" brushRef="#br1" timeOffset="113879.36">10414 15092 0,'0'21'15,"0"0"1,0 0 0,21-21-16,0 0 15,0 0-15,1 0 0,-1 0 16,0 0-16,21-21 0,-21 0 16,1 21-16,20-21 0,-21 0 15,0 0-15,0 21 0,1-22 16,-1 1-16,-21 0 0,0 0 0,0 0 15,0 0-15,-21-1 16,-1 22-16,1 0 0,0 0 0,0 0 16,0 0-16,0 22 0,-22-1 15,22 0-15,0 0 0,0 21 0,0-20 16,-1 20-16,1-21 0,21 21 0,0 1 16,0-22-16,0 0 0,0 21 15,0-20-15,0-1 0,21 0 0,1 0 16,-1-21-16,0 0 0,0 21 15,0-21-15,22 0 0,-22 0 0,0 0 16,0-21-16,0 21 0,22-21 0,-22 0 16,0 21-16,0-21 15,21-1-15,-20 1 0,20 0 0,-21 0 0</inkml:trace>
  <inkml:trace contextRef="#ctx0" brushRef="#br1" timeOffset="114957.19">11515 15240 0,'0'21'109,"-22"0"-93,1-21-16,0 22 15,0-22 1,21-22-1,0 1 1,0 0-16,0 0 16,0 0-16,0 0 15,0-1-15,0 1 0,21 21 16,0 0 0,-21 21-1,0 1 1,0-1-16,0 0 15,0 0-15,0 0 0,0 0 16,0 1-16,0-1 16,0-42 31,0-1-32,0 1-15,0 0 0,0 0 16,0 0-16,0 0 15,0-1-15,0 1 16,21 21 0,1 21-16,-1-21 15,-21 22-15,0 20 0,21-21 16,-21 21-16,0 1 0,0-1 16,0 0-16,-21 1 0,0-1 0,-22 0 15,1 1-15,0-1 0,-1 0 16,-20 1-16,-1-22 0,1 21 15,20-21-15,-20 1 0,21-1 0,20-21 0</inkml:trace>
  <inkml:trace contextRef="#ctx0" brushRef="#br1" timeOffset="115951.71">13441 14690 0,'-21'0'16,"-1"0"-1,22 21-15,0 0 16,0 0-16,0 0 31,22-21-31,-1 0 0,0 0 16,0 0-16,21 0 0,-20 0 15,20 0-15,0-21 0,-21 0 0,22 0 16,20 0-16,-20 0 0,-1-1 16,0 1-16,1-21 0,-22 21 0,0 0 15,-21-1-15,0-20 0,0 21 0,-21 0 16,0 0-16,-22 21 0,1 0 16,0 0-16,-1 0 0,1 0 0,-22 21 15,22 0-15,0 21 0,-1-21 16,1 22-16,21-1 0,-21 0 15,20 1-15,1-1 0,21-21 16,0 22-16,0-1 0,0-21 0,0 21 16,21-20-16,1-1 0,-1 0 0,0 0 15,21 0-15,1-21 0,-1 0 16,0 0-16,1 0 0,-1 0 0,0 0 16,1 0-16,-22 0 0,0 0 15,0 0-15,-21-21 0,-21 21 16,0 0-16,0 0 0,-22 0 15,1 0-15,0 0 0,-1 0 0,1 0 16,0 0-16,-1 21 0,1 22 0,0-22 16,-1 21-16,22-21 0,0 22 15,0-1-15,21 0 0,-21-21 16,21 22-16,0-22 0,0 21 0,21-21 16,0 1-16,0-22 0,0 21 15,22-21-15,-22 0 0,21 0 0,0 0 16,-20 0-16,20 0 0,0 0 15,1-21-15,-1-1 0</inkml:trace>
  <inkml:trace contextRef="#ctx0" brushRef="#br1" timeOffset="116447.81">14182 14965 0,'0'0'0,"0"-21"0,21 0 16,0-1-16,-21 1 0,21 0 0,0 0 15,0 0-15,1 21 0,-1-21 16,21-1-16,-21 22 0,0 0 15,22 0-15,-1 0 0,-21 0 0,22 0 16,-22 22-16,21-1 0,-21 0 0,0 0 16,-21 0-16,0 22 0,0-22 15,0 21-15,-21-21 0,0 22 0,-21-1 16,21-21-16,-22 21 0,1 1 16,0-22-16,-1 21 0,1-21 0,0 1 15,20-1-15,-20-21 0,21 21 16,21-42-1,0 0-15,21-1 16,0 1-16,22 0 0,-22 0 16,21-21-16,0 20 0,-20-20 0,20 0 15,0 21-15,1-22 0,-1 22 0,0-21 16,1 21-16,-1-1 0,-21 1 16,0 0-16,0 0 0,-21 0 15,-21 21 1,0 0-16,0 21 0,0 0 15,-22 0-15,22 0 0,0 1 16,0-1-16,0 21 0,0 0 0,-1-20 16,22 20-16,0 0 0,-21 1 15,21-1-15,0-21 0,0 21 16,0-20-16,0-1 0,0 0 0,21 0 16,1-21-16,20 0 0,-21 0 15,21 0-15,1 0 0,-1 0 16,0-21-16,1 0 0,-1 0 0,22-1 15,-22-20-15</inkml:trace>
  <inkml:trace contextRef="#ctx0" brushRef="#br1" timeOffset="116698.71">15579 14880 0,'0'0'0,"21"-21"0,-21 0 0,0 0 0,0 0 16,0-1-16,-21 22 15,-1 0-15,-20 0 0,21 0 16,0 22-16,-22-1 0,22 0 0,-21 21 15,0-21-15,20 1 0,-20 20 16,21 0-16,0-21 0,0 22 0,-1-1 16,22 22-16,0-22 15,0-21-15,0 0 0,22 22 0,-1-43 16,0 21-16,21-21 0,-21 0 0,22 0 16,-1 0-16,-21 0 0,22 0 15,-1-21-15,0-1 0,22 1 0,-22 0 16,-21-21-16,22 21 0,-1-22 15,-21 22-15</inkml:trace>
  <inkml:trace contextRef="#ctx0" brushRef="#br1" timeOffset="117303.19">15875 14986 0,'0'0'15,"-21"0"-15,0 0 0,-1 0 16,1 0-16,0 0 0,21 21 16,0 0-1,0 1-15,21-22 16,0 0-1,1 0-15,-1 0 0,0 0 0,0 0 16,0 0-16,0 0 0,1 0 0,-1-22 16,0 22-16,21-21 0,-21 0 15,1 21-15,-22-21 0,0 0 16,0 0-16,0-1 16,-22 22-16,1-21 0,0 21 15,0 0-15,0 0 0,0 0 0,-22 0 16,22 21-16,0 1 0,-21-1 15,20 0-15,1 0 0,0 0 0,0 22 16,0-22-16,21 21 0,-21 0 16,21-20-16,0 20 0,0-21 0,0 21 15,21-20-15,0-1 0,21 21 16,1-21-16,-22-21 0,21 0 16,0 21-16,1-21 0,20 0 15,-20 0-15,20 0 0,1-21 0,20 0 16,-20 0-16,-1 0 0,-20-22 15,20 22-15,-21-21 0,1 0 0,-1-1 16,0 1-16,-20 0 0,20-1 16,-21-20-16,0 20 0,0-20 0,-21 21 15,22-1-15,-22-20 0,0 20 0,21 1 16,-21 21-16,0-21 0,0 20 16,-21 22-16,-1 22 15,1-1-15,0 21 0,0 0 16,0 1-16,0-1 0,-1 0 15,1 1-15,21-1 0,0 22 0,0-22 16,-21 0-16,21 1 0,0-1 16,0 0-16,0 1 0,0-1 0,0-21 15,0 21-15,0-20 0,21-1 16,0-21-16,-21 21 0,43-21 0,-22 0 16,0 0-16,21 0 0,1 0 0,63-42 15,-64 20-15,0 1 16</inkml:trace>
  <inkml:trace contextRef="#ctx0" brushRef="#br1" timeOffset="119096.29">17992 14690 0,'-22'21'0,"44"-42"0,-44 63 15,44-42 17,-1 0-32,0 0 0,0 0 15,0 0-15,22-21 0,-22 0 16,21 0-16,0-1 0,-20 1 0,20 0 15,0 0-15,-21 0 0,1 0 16,-1-1-16,-21 1 0,-43 0 16,22 21-16,-21 0 0,0 0 15,-1 21-15,1-21 0,0 21 16,-1 1-16,1-1 0,0 0 0,20-21 16,1 21-16,21 0 0,0 0 15,0 1-15,0-1 0,0 0 16,21 0-16,1 0 0,-1 0 15,21 1-15,-21-1 0,22 0 16,-22 0-16,21 21 0,-21-20 0,0-1 16,1 0-16,-22 21 0,0-21 0,0 1 15,0-1-15,-22 21 0,-20-21 16,21 0-16,-21 1 0,-1-1 0,-20 0 16,20-21-16,-41 0 15,41 0-15,1-21 0,0 0 16,21-1-16,-22 1 0,1 0 0,21-21 15,0 21-15,-1-22 0,22 1 16,0 21-16,0-22 0,0-20 0,0 42 16,0-22-16,0 1 0,0 21 15,22 0-15,-22 0 0,21 21 16,0 0-16,-21 21 16,21 0-16,-21 0 0,21 0 15,-21 22-15,0-22 0,0 21 0,21-21 16,1 22-16,-1-1 0,-21-21 15,21 21-15,0 1 0,0-22 0,0 21 16,1-21-16,-1 1 0,21-1 0,-21-21 16,22 21-16,-1-21 0,0 0 15,22 0-15,-22 0 0,22-21 0,-1 0 16,-21-1-16,22 1 0,-1 0 16,1-21-16,-22 21 0,1-22 15,20 1-15,-21 0 0,-20-1 0,20-20 16,-21 20-16,21-20 0,-20-1 15,-22 1-15,21 21 0,-21-22 0,0 43 16,0-21-16,0 20 0,0 1 0,-21 21 16,-1 21-16,1 1 15,0-1-15,0 0 0,0 21 0,0 1 16,-1-1-16,1 0 0,0 1 16,0-1-16,0 0 0,0 1 0,21-1 15,-22 0-15,22 1 0,-21-1 0,21-21 16,-21 21-16,21-20 0,0-1 15,0 0-15,0 0 0,0 0 16,21-21 0,0-21-16,1 21 15,-1-21-15,0 0 0,0 0 0,0-1 16,22 1-16,-22 0 0,0 0 16,0 21-16,0-21 0,0 0 0,1 21 15,-1 0-15,0 0 16,-21 21-1,0 0-15,21 0 0,-21 0 16,0 0 0,0 1-16,21-1 0,0 0 15,1-21-15,-1 21 16,0-21-16,21 0 16,-21 0-16,1 0 0,20 0 0,0 0 15,1 0-15,-1-21 0,0 0 16,1 21-16,-1-21 0,0-1 0,-21 1 15,22 0-15,-22 0 0,0-21 0,0 20 16,0 1-16,-21-21 0,0 21 16,0 0-16,0-1 0,0 1 15,-21 21-15,0 0 16,-21 0-16,21 0 0,-1 21 0,-20-21 16,21 22-16,0-1 0,0 0 15,-1 0-15,1 0 0,21 0 16,-21 1-16,21-1 0,0 21 0,0-21 15,0 0-15,21 1 0,0-1 0,1 0 16,-1 0-16,0-21 0,21 21 16,1-21-16,-22 0 0,42 0 0,-20 0 15,-1 0-15,0 0 0,1 0 16,20 0-16,-21-21 0,-20 0 0,20 0 16,0 0-16,-21-1 0,1 1 0,-1-21 15,0 21-15,0-22 0,-21 22 16,21 0-16,-21-21 0,0 21 0,0-1 15,-21 22 1,0 0-16,0 0 0,0 0 16,-1 22-16,1-1 0,0 0 0,0 0 15,0 0-15,21 0 0,0 1 16,0-1-16,0 0 0,0 0 0,0 0 16,0 0-16,21 1 0,0-1 15,0 0-15,0 0 0,1 0 0,-1-21 16,21 0-16,0 0 0,1 0 0,-1 0 15,0 0-15,1 0 0,-1-21 16,22 21-16,-22-21 0,0 0 16,43-43-16,-64 22 15,21 0-15,1-1 0,-22 1 0,21-22 16,-21 1-16,43-85 0,-43 84 16,0 1-16,0-1 0,1 22 15,-22 0-15,0-1 0,0 22 0,0 0 16,-22 21-1,1 0-15,0 0 0,-21 21 0,21 0 16,-1 22-16,-20-1 0,21 0 16,0 22-16,0-22 0,-1 22 15,22-22-15,0 21 0,0-20 0,0-1 0,0 0 16,0 1-16,0-1 0,22 0 16,-1 1-16,-21-22 0,21 0 0,0 0 15,21 0-15,-20 1 0,-1-1 16,0-21-16,21 0 0,-21 0 15,1 0-15,20 0 0,-21 0 0,0-21 16,0-1-16,1 1 0,-1 0 0</inkml:trace>
  <inkml:trace contextRef="#ctx0" brushRef="#br1" timeOffset="119303.77">20426 14542 0,'0'0'0,"106"21"32,-64-21-17,0 0-15,1 21 0,20-21 0,-21 0 16,22 0-16,-22 0 0,22 0 0,-22 0 16,0 0-16,1 0 0,-1 0 15,0 0-15,-20-21 0,20 21 0,-21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1:57:43.8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826 0,'0'0'0,"0"-22"16,0 1 15,-21 21-15,0 0-1,21 21 1,0 1-16,0 20 15,0 0-15,-22 1 0,22-1 0,-21 21 16,21-20-16,-21 20 0,21-20 16,0-1-16,0 0 0,0 1 15,0-1-15,0 0 0,0 1 0,0-22 16,0 21-16,0-21 16,0 0-16,0 1 0,21-22 31,0-22-31,-21 1 0,22 0 15,-1 0-15,0 0 0,-21 0 0,21-22 16,0 1-16,0 21 0,1-22 16,20-41-16,-21 41 0,0 22 15,0-21-15,-21 21 0,22 21 16,-1 0-16,0 0 16,-21 21-16,21 0 0,-21 0 15,0 0-15,0 22 0,0-22 16,0 21-16,0 1 0,0-22 0,0 21 15,21-21-15,-21 0 0,21 1 16,1-1-16,-22 0 0,21-21 16,0 0-16,0 0 0,0 0 15,22 0-15,-22 0 0,21-21 0,0 21 16,1-21-16,-22-1 0,21 1 16,1-21-16,-1 21 0,-21-22 15,0 1-15,0 0 0,1-1 0,-22-20 16,0 21-16,0-22 0,0 22 15,-22-1-15,1 22 0,-21-21 0,21 21 16,0 21-16,-1-21 0,1 21 16,0 0-16,0 0 0,0 0 15,0 21-15,-1-21 0,22 21 0,0 0 16,0 0-16,0 0 16,0 1-16,22-22 0,-1 0 15,0 0-15,0 0 0,21 0 16,-20 0-16</inkml:trace>
  <inkml:trace contextRef="#ctx0" brushRef="#br0" timeOffset="491.71">3133 572 0,'0'0'0,"-22"0"31,1 0-31,0 21 15,21 21-15,-21-21 0,0 0 16,21 22-16,-21-1 0,21 0 16,0 1-16,0-1 0,0 22 0,-22-22 15,22 0-15,0 1 0,-21-1 16,21 43-16,0-43 0,0-21 16,0 0-16,0 0 0,0 1 15,0-1-15,-21-21 31,21-21-15,0-1-16,0 1 0,0-21 16,0 21-16,21-22 0,-21 1 15,21 0-15,1-1 0,-1 1 0,0 0 16,0-1-16,21 1 0,-20 21 16,20 0-16,-21 0 0,21-1 0,1 22 15,-1 0-15,0 22 0,1-1 16,-1 0-16,-21 21 0,0 1 0,1-22 15,-22 21-15,0 0 0,0 1 16,0-1-16,-22 0 0,22 1 16,-21-22-16,-21 21 0,21-21 15,0 1-15,21-1 0,-22 0 0,1 0 16,0-21-16,21-21 31,21 21-31</inkml:trace>
  <inkml:trace contextRef="#ctx0" brushRef="#br0" timeOffset="1048.39">4381 995 0,'-105'-85'31,"83"64"-31,1 0 0,0 0 16,0 0-16,0-1 0,0 1 0,-22 21 15,22 0-15,0 0 0,-21 0 16,-1 0-16,22 0 0,-21 21 0,-1 22 16,22-22-16,-21 42 0,21-20 15,-22-1-15,22 22 0,0-22 0,0 0 16,21 1-16,0-1 0,0 0 15,0 1-15,0-22 0,0 0 16,0 0-16,21 0 0,0-21 16,22 0-16,-22 0 0,21 0 0,-21 0 15,22 0-15,-22 0 0,21 0 16,-21-21-16,22 0 0,-1-21 0,-21 20 16,21 1-16,-20-21 0,-1 0 15,0-1-15,0 1 0,0 0 0,-21-1 16,0 1-16,0-22 0,0 43 15,0-21-15,0 21 0,0 0 0,0-1 16,0 44 0,0-1-16,0 21 0,0 0 15,0 1-15,0-1 16,0 0-16,0 1 0,0-1 0,0 0 16,0-20-16,0 20 0,0-21 15,0 21-15,0-20 0,0-1 0,21-21 16,1 21-16,-1-21 0,0 0 15,0 0-15,21 0 0,-20-21 0,20 21 16,0-21-16,-21-1 0,22-20 16,-1 21-16</inkml:trace>
  <inkml:trace contextRef="#ctx0" brushRef="#br0" timeOffset="1288.26">4932 550 0,'0'0'0,"21"-42"0,-21 0 0,0 21 16,0-1-16,0 44 15,-21-1-15,0 0 16,21 0-16,-22 21 0,1 1 16,21 20-16,-21-20 0,0 20 0,21-21 15,0 22-15,-21-1 0,0-20 16,21-1-16,0 0 0,0 1 0,0-1 16,0 0-16,0-20 0,0-1 15,21 0-15,0-21 0,0 0 0,0 0 16,0 0-16,1 0 0,-1 0 15,0 0-15,21-21 0,-21 0 0,1-1 16,-1 1-16,0-21 0</inkml:trace>
  <inkml:trace contextRef="#ctx0" brushRef="#br0" timeOffset="1491.94">4762 868 0,'0'21'0,"0"-42"0,0 63 16,106-42 15,-85-21-15,22 21-16,-1-21 0,-21 0 16,22 21-16,-1-21 0,-21-1 15,21 22-15,1-21 0,-1 0 0</inkml:trace>
  <inkml:trace contextRef="#ctx0" brushRef="#br0" timeOffset="1787.77">6456 720 0,'-64'0'16,"43"21"0,21 0-16,-21 0 15,0 22-15,21-1 0,0 0 0,-21-21 16,-1 22-16,1-1 0,21 0 16,-21 1-16,21-22 0,0 0 0,-21 21 15,21-20-15,0-1 0,0 0 16,0 0-1,21-21-15,0 0 0,0 0 16,22-21-16,-22 0 0,21 0 0</inkml:trace>
  <inkml:trace contextRef="#ctx0" brushRef="#br0" timeOffset="2136.03">7070 762 0,'0'0'0,"0"-21"0,0 0 16,-22 21-16,1 0 15,-21 0-15,21 0 0,-22 21 16,1-21-16,0 21 0,-1 0 0,22 0 16,-21-21-16,21 22 0,0-1 15,21 0-15,0 0 16,0 0-16,42-21 16,-21 21-16,21-21 0,1 22 15,-1-1-15,0-21 0,1 21 16,-1 0-16,-21 0 0,22 0 0,-22 1 15,0-1-15,-21 0 0,0 0 16,0 0-16,0 0 0,0 1 0,-21-1 16,-22-21-16,22 21 0,-21-21 15,21 0-15,-22 0 0,1 21 0,0-21 16,-1 0-16,1 0 0,0 0 16,21 0-16,-22-21 0,22 21 15,0-21-15,21 0 0,0-1 0,0 1 16,-21 0-16,21 0 0,0-21 15</inkml:trace>
  <inkml:trace contextRef="#ctx0" brushRef="#br0" timeOffset="2307.96">6413 487 0,'0'0'0,"-21"0"0,0 0 16,0 0-16,42 0 47,0 0-47,0 0 15</inkml:trace>
  <inkml:trace contextRef="#ctx0" brushRef="#br0" timeOffset="3175.55">8848 614 0,'0'0'15,"0"-21"-15,0 0 0,0-1 0,0 1 0,21 0 16,0 0-16,-21 42 31,0 21-31,0-20 16,0 20-16,0 0 0,0 1 0,-21 20 15,0 1-15,-1-22 0,1 21 16,0 1-16,-21-1 0,21 1 0,-22-22 16,22 22-16,-21-22 0,-1 0 15,22-20-15,-21 20 0,21-21 0,0-21 16,-22 21-16,22-21 0,0 0 16,0 0-16,0-21 15,21 0-15,0 0 0,0-22 0,0 22 16,0-21-16,0 0 15,0-22-15,0 22 0,0-22 0,0 22 16,0-22-16,21 22 0,-21 0 16,21 21-16,-21-1 0,0 1 15,21 21 1,-21 21-16,21 22 0,-21-1 0,0 0 16,0 1-16,0-1 0,21 0 15,-21 22-15,22-22 0,-22 1 0,0-1 16,21 0-16,0 1 0,0-22 15,0 21-15,0-21 0,1 0 0,20-21 16,0 0-16,1 0 0,-1 0 16,0 0-16,1 0 0,20-21 15,-21 0-15,22 0 0,-22 0 16,22 0-16,-22-22 0,22 1 0,-22-22 16,-21 22-16,21-21 0,-20-1 15,-1 1-15,0-1 0,-21 1 0,0-1 16,0 1-16,0-1 0,-21 1 15,-22 20-15,22-20 0,-21 20 16,0 1-16,-1 21 0,1 0 0,-22 21 16,22 0-16,-21 0 0,20 0 15,1 42-15,-22-21 0,-20 64 16,41-43-16,22 1 0,0-1 16,21 21-16,0 1 0,0-22 15,0 22-15,0-1 0,21-20 0,0-1 16,22 0-16,-22 1 0,21-1 0,1-21 15,20 0-15,-21 0 0,22-21 16,-1 0-16,-20 0 0,20 0 0,1 0 16,-22 0-16</inkml:trace>
  <inkml:trace contextRef="#ctx0" brushRef="#br0" timeOffset="3659.49">9991 868 0,'0'0'0,"21"-21"0,0 0 16,-21-22-16,0 22 0,0 0 0,0 0 15,-21 0-15,0-1 16,-1 22-16,-20 0 0,21 0 16,-21 0-16,20 0 0,-20 22 0,0-1 15,21 0-15,-22 21 0,1-21 16,0 22-16,20 20 0,-20-20 0,21-1 16,0 21-16,0-20 0,-1-1 15,1 0-15,21-20 0,0 20 0,0-21 16,0 0-16,0 0 0,0 1 15,0-1-15,21-21 0,1 0 0,20 0 16,-21 0-16,21 0 0,1-21 16,-22 21-16,21-22 0,1 1 0,-1-21 15,21 21-15,-41-22 16,62-41-16,-63 20 0,22 22 16,-22 0-16,0-22 0,-21 22 0,0-1 15,0 1-15,0 21 0,0 0 16,0 0-16,0 42 15,0 0 1,-21 21-16,0 1 0,21-22 0,-21 21 16,21 0-16,0 22 0,-22-22 15,22-21-15,-21 22 0,21-1 0,0-21 16,0 22-16,0-22 0,0 0 16,0 0-16,21-21 0,1 21 0,-1-21 15,0 0-15,0 0 16,21 0-16,-20 0 0,20-21 0,0 0 15,1 0-15,-1 0 0,0-22 0,1 22 16,-22-21-16</inkml:trace>
  <inkml:trace contextRef="#ctx0" brushRef="#br0" timeOffset="3876.51">10710 466 0,'0'0'0,"0"-43"0,0-41 31,0 63-31,-21 42 16,0 0-16,0 0 15,0 21-15,-1 1 0,1-1 0,0 22 16,-21 41 0,21-41-16,-1-22 0,1 22 0,0-1 15,21-20-15,-21 20 0,21-21 16,-21 1-16,21-22 0,0 21 0,0-21 16,0 1-16,21-22 0,0 0 15,21 0-15,-20 0 0,-1 0 16,21-22-16</inkml:trace>
  <inkml:trace contextRef="#ctx0" brushRef="#br0" timeOffset="4344.03">11218 741 0,'0'0'0,"0"-21"0,0 0 16,-21-1-1,0 22-15,0 0 0,0 0 16,-1 0-16,-20 0 0,0 0 0,-1 22 15,1-1-15,21 0 0,-21 21 16,-1-21-16,1 43 0,0-22 16,20 1-16,1-1 0,0 0 0,0 1 15,0-1-15,21 0 0,0-21 16,0 1-16,0-1 0,0 0 0,0 0 16,21-21-16,0 0 0,0 0 15,22 0-15,-22 0 0,21 0 16,0-21-16,1 0 0,-22 0 0,21-1 15,1 1-15,-1-21 0,0 0 0,-21-1 16,22 1-16,-22 0 0,0-1 16,0 1-16,0 0 0,1-1 0,-1 22 15,-21 0-15,0 0 0,0 0 16,0 42 0,0 21-16,-21-21 0,-1 22 15,1-22-15,0 21 0,21 0 0,-21 1 16,0-1-16,21 0 0,0-20 15,0 20-15,0-21 0,0 0 16,0 0-16,0 1 0,21-1 0,0-21 16,0 0-16,22 0 0,-22 0 15,0 0-15,21 0 0,-21 0 0,22-21 16,-22-1-16,0 1 0,21 0 16,-20 0-16</inkml:trace>
  <inkml:trace contextRef="#ctx0" brushRef="#br0" timeOffset="4552.49">10520 614 0,'0'0'0,"-43"0"16,1 21-1,42 0-15,42-21 31,-20 0-31,-1 0 0,21 0 0,0 0 16,1 0-16,-1 0 0,22-21 16,-22 0-16,21 0 0</inkml:trace>
  <inkml:trace contextRef="#ctx0" brushRef="#br0" timeOffset="5376.53">12742 614 0,'0'0'15,"-21"-21"-15,21 0 16,0-1-16,0 1 0,0 0 0,-21 0 15,21 0-15,-21 0 16,0 21 0,-1 21-16,22 21 15,-21-21-15,0 22 0,0 20 0,21-21 16,-21 22-16,0-1 0,-1-20 16,22 20-16,-21 1 0,0-1 0,0-20 15,0-1-15,-22 21 0,22-41 16,-21 20-16,21-21 0,0 21 0,-1-42 15,1 22-15,0-1 0,0-21 16,21-21 0,0-1-16,0 1 0,0 0 0,0 0 15,0-21-15,0-1 16,0 1-16,21 0 0,0-22 0,0 22 16,-21-22-16,22 22 0,-22 0 0,0 20 15,21 1-15,-21 0 0,21 0 16,0 21-16,-21 21 0,0 0 15,0 0-15,0 22 0,0-22 16,21 21-16,-21 1 0,0-1 0,21 0 16,-21 1-16,0-1 0,0 0 15,22 1-15,-1-22 0,0 0 0,-21 0 16,21 0-16,0 0 0,0 1 16,1-22-16,20 0 0,-21 0 15,21 0-15,-20 0 0,20 0 0,0-22 16,1 1-16,20 0 0,-21 0 15,1 0-15,-1-22 0,0 1 0,1 0 16,-1-22-16,-21 22 0,0-22 16,1 1-16,-22-1 0,0 1 0,0-1 15,0 22-15,-22-21 0,1-1 16,-21 22-16,0-22 0,-1 22 0,1 21 16,0 0-16,-1-1 0,-20 22 15,20 0-15,1 22 0,0-1 0,-1 0 16,1 21-16,0 1 15,21-1-15,-22 0 0,22 1 0,21-1 0,0 21 16,0-20-16,0-1 0,0 22 16,21-22-16,0 0 0,1-21 15,-1 22-15,21-22 0,-21 0 0,22 0 16,-1 0-16,0-21 0,1 0 16,-1 0-16,0 0 0,1 0 0,20 0 15,-21-21-15,1 0 0,-1 0 16,0 21-16</inkml:trace>
  <inkml:trace contextRef="#ctx0" brushRef="#br0" timeOffset="5900.37">13250 931 0,'0'0'0,"-21"0"16,-42 0 0,41 0-16,1 0 15,21-21-15,0 0 16,0 0-16,0 0 0,21 0 15,1-1-15,-1 1 0,0 0 0,21 21 16,-21-21-16,22 0 0,-1 21 16,0 0-16,1 0 0,-1 0 0,-21 21 15,22 0-15,-22 0 0,21 0 16,-21 22-16,0-22 0,1 21 0,-1 1 16,-21-22-16,0 21 0,0-21 15,0 22-15,0-22 0,-21 0 16,-1 21-16,1-21 0,0-21 0,0 22 15,0-1-15,0-21 16,-1 0 0,22-21-16,0-1 15,22 1-15,-1 0 0,0 0 16,0-21-16,21-1 0,-20 1 0,-1 0 16,0 20-16,21-20 0,-21 0 15,22-1-15,-22 22 0,0 0 0,21 0 16,-20 21-16,-1 0 0,0 0 15,0 0-15,-21 21 16,21-21-16,-21 42 0,0-20 16,0-1-16,0 21 0,0-21 0,0 0 15,-21 22-15,21-22 0,-21 0 0,21 0 16,0 0-16,0 1 0,-21-22 16,21 21-16,0 0 0,-21-21 0,21-21 46,0 0-46,0-22 0</inkml:trace>
  <inkml:trace contextRef="#ctx0" brushRef="#br0" timeOffset="6065.28">14139 529 0,'0'0'0,"-21"-21"0,-21 21 31,21 0-31,-1 0 0,1 0 15,21 21 1,0 0 0,0 1-16,21-22 0,1 21 15</inkml:trace>
  <inkml:trace contextRef="#ctx0" brushRef="#br0" timeOffset="7111.68">14372 699 0,'0'21'16,"0"-42"-16,0 63 0,0-21 16,0 0-16,0 22 0,0-22 0,0 0 15,0 21-15,0-21 0,0 1 0,21 20 16,-21-21-16,0 0 0,21 0 16,-21 1-16,0-1 0,0 0 0,22 0 15,-22 0-15,21-21 0,0 0 16,0 0-1,0-21-15,0 0 16,1 0-16,-1 0 16,0-22-16,0 22 0,0-21 0,0-1 15,1 1-15,-1 0 0,0-1 16,0 1-16,0 21 0,0-21 0,1 20 16,-22 1-16,21 0 0,0 21 15,0 0-15,0 0 16,-21 21-16,0 0 15,0 1-15,0-1 0,-21 21 16,21-21-16,0 0 0,-21 22 16,21-22-16,-21 21 0,21-21 0,0 1 15,0-1-15,0 0 16,0 0-16,21-21 0,0 21 0,0-21 16,0 0-16,22 0 0,-22 0 15,21 0-15,1 0 0,-1-21 0,0 21 16,-21-21-16,22 0 0,-1 0 15,-21-1-15,22-20 0,-22 21 0,0 0 16,-21-22-16,0 22 0,0 0 16,0 0-16,0 0 0,0 0 0,-21 21 15,0 0-15,-22 0 16,22 21-16,-21 0 16,21 0-16,-22 0 0,22 0 0,-21 22 15,21-22-15,-1 21 0,1-21 16,0 22-16,21-22 0,0 0 0,0 0 15,0 22-15,21-22 16,0 0-16,1-21 0,-1 0 0,21 0 16,0 0-16,22 0 0,-22 0 0,1 0 15,20 0-15,-21 0 0,1-21 16,-1 0-16,0-1 0,1-20 0,-1 21 16,0-21-16,-20 20 0,-1-20 15,0 0-15,0 21 0,0-22 0,0 22 16,-21 0-16,0 0 15,0 0-15,0-1 0,0 44 16,0-1-16,0 0 16,-21 0-16,0 0 0,0 22 15,0-22-15,21 21 0,-21-21 0,-1 22 16,22-22-16,0 21 0,-21-21 16,21 0-16,-21 1 0,21-1 0,-21 0 15,21 0-15,0 0 16,0-42 15,0 0-31,0-21 0,0 20 16,0 1-16,0-21 0,0 21 15,21-22-15,0 1 0,0 0 16,22-1-16,-22 1 0,21 0 0,-21-1 16,22 22-16,-1-21 0,0 21 15,22 0-15,-22 21 0,1 0 0,-1 0 16,21 21-16,-20 0 0,-1 0 15,-21 0-15,22 22 0,-22-22 0,0 21 16,-21 0-16,0 1 0,0-1 16,0 0-16,-21 1 0,-22-22 0,22 21 15,0-21-15,0 1 0,0 20 0,0-42 16,-1 21-16,22 0 0,-21-21 16,0 0-1</inkml:trace>
  <inkml:trace contextRef="#ctx0" brushRef="#br0" timeOffset="7544.43">17208 445 0,'-42'0'16,"63"0"-1,22 0-15,-1 0 16,0 0-16,1 0 0,20 0 16,1 0-16,-1 0 0,1 0 0,-22 0 15,21 0-15,-20 0 0,-1 0 16,-21 0-16,0 0 0,1 0 0,-44 0 31,1 0-31,0 0 0,-21 0 16</inkml:trace>
  <inkml:trace contextRef="#ctx0" brushRef="#br0" timeOffset="7776.29">17547 445 0,'0'0'0,"-21"0"0,0 0 0,0 0 15,21 21 1,0 0-16,-22-21 0,1 21 15,21 0-15,-21 22 0,21-22 16,-21 21-16,0 0 0,0 1 0,21-1 16,-22 22-16,1-22 0,0 0 15,0 1-15,21-1 0,-21 0 0,0 1 16,-1-1-16,22-21 0,0 0 0,0 0 16,-21 1-16,21-1 0,21-21 31,1 0-16,-1-21-15,0-1 0,21 1 0</inkml:trace>
  <inkml:trace contextRef="#ctx0" brushRef="#br0" timeOffset="8136.09">17759 910 0,'0'0'15,"21"0"16,-21-21-31,21 21 16,0 0-16,0-21 0,1 21 0,-1-21 16,0 0-16,0 21 0,0-22 15,0 22-15,1-21 0,-1 0 16,0 21-16,-21-21 0,0 0 16,-21 21-1,0 0-15,-1 0 16,1 21-16,0 0 0,0 0 0,0 0 15,0 1-15,-22 20 0,22-21 16,0 21-16,0-20 0,0 20 0,21-21 16,-22 21-16,22-20 0,0-1 15,-21 0-15,21 0 0,0 0 0,0 0 16,21 1-16,1-22 0,-1 0 16,0 0-16,21 0 15,-21 0-15,22 0 0,-1 0 0,22-22 16,-22 1-16,21 21 0,1-21 15</inkml:trace>
  <inkml:trace contextRef="#ctx0" brushRef="#br0" timeOffset="9448.34">18669 889 0,'42'-21'0,"-84"42"0,105-84 0,-41 41 15,-1 1-15,-21 0 0,0 0 16,-21 0 0,-1 21-16,-20 0 15,21 0-15,-21 0 0,-1 21 0,22 0 16,-21-21-16,21 21 0,-22 0 15,22 1-15,0-1 0,21 0 0,0 0 16,0 0-16,0 0 16,0 1-16,21-1 0,0 0 15,22-21-15,-22 21 0,21 0 0,-21-21 16,22 21-16,-22 1 0,21-22 16,-21 21-16,0 0 0,1-21 15,-22 21-15,21-21 0,-21 21 16,-21-21-16,-1 0 15,1 0-15,0 0 0,-21 0 16,21-21-16,-1 21 0,1-21 0,0 0 16,-21 0-16,21-1 0,-1 1 15,22 0-15,-21 0 0,0 0 16,0 0-16,21-1 16,-21 22-16,0 0 0,-1 0 15,22 22-15,0-1 0,0 0 16,0 0-16,0 0 0,0 0 0,0 22 15,0-22-15,22 0 0,-1 21 16,21-20-16,0-1 0,1-21 0,-1 21 16,0 0-16,1-21 0,-1 0 15,0 0-15,1 0 0,-1 0 16,0 0-16,1-21 0,-1 0 0,0 21 16,1-21-16,-22-22 0,21 22 15,-21-21-15,22-1 0,-1 1 0,-21 0 16,22-22-16,-22 22 0,21-22 15,-21 1-15,22 21 0,-22-22 0,0 22 16,0-1-16,0 1 0,-21 0 16,0 21-16,0-1 0,0 1 0,-21 42 31,0 22-31,0-22 0,-22 21 16,22 1-16,0-1 0,0 0 15,0 1-15,0 20 0,-1-21 0,1 22 16,0-22-16,0 1 15,21-1-15,-21 43 0,21-64 16,0 21-16,0-21 0,0 0 16,0 1-16,21-22 0,21 0 15,-21 0-15,22 0 0,-22 0 0,21 0 16,1-22-16,-1 22 0,0-21 16,1-21-16,-1 21 0,0 0 0,1-22 15,-22 22-15,0-21 0,21 21 16,-42-22-16,21 22 0,-21 0 0,-21 21 31,21 21-15,-21 0-16,0 22 0,0-22 15,0 0-15,-1 21 0,1-21 0,21 22 16,0-22-16,0 0 0,0 0 16,0 0-16,0 1 0,0-1 15,21-21-15,1 0 0,-1 0 16,0 0-16,21 0 0,1 0 0,-1 0 15,0 0-15,-21 0 0,22-21 16,-1-1-16,-21 1 0,22 0 0,-22-21 16,0 21-16,0-22 0,0 1 15,0 0-15,1 20 0,-22-20 16,0 21-16,0 0 0,0 0 0,0-1 16,0 44-1,0-1-15,-22 0 16,1 0-16,21 21 0,-21-20 0,0 20 15,0-21-15,21 0 0,-21 22 16,21-22-16,-22 0 0,22 0 0,0 0 16,-21 0-16,21 1 0,-21-1 15,21-42 32,0-1-47,0 1 0,0 0 16,21 0-16,0-21 0,1 20 0,-1-20 15,0 21-15,0-21 0,21-1 16,-20 22-16,20-21 0,-21 21 16,21-1-16,-20 22 0,20 0 0,-21 0 15,0 0-15,0 0 0,-21 22 16,22-1-16,-22 0 0,0 0 0,21 21 16,-21 1-16,0-22 0,0 21 15,0 1-15,-21-22 0,-1 0 0,1 21 16,0-21-16,0 1 0,0-1 15,0-21-15,21 21 0,-22 0 0,1-21 16,0 0-16,42-21 31,0 21-15</inkml:trace>
  <inkml:trace contextRef="#ctx0" brushRef="#br0" timeOffset="10063.98">21167 910 0,'0'0'0,"0"-21"0,0 0 0,0 0 0,-22 0 15,1 21-15,0 0 16,0 0-16,0 0 0,-22 0 16,1 21-16,0 0 0,-1 0 0,-20 21 15,21-20-15,-1 20 0,1-21 16,0 21-16,20-20 0,1 20 15,0-21-15,21 21 0,0-20 0,0-1 16,21 0-16,0-21 0,1 21 16,-1-21-16,21 0 0,0 0 0,1 0 15,-1 0-15,-21 0 0,22 0 16,-1 0-16,-21-21 0,21 0 0,-20 0 16,-1-1-16,0 1 0,0-21 15,0 21-15,0-22 0,-21 22 16,0-21-16,22 21 0,-22 0 0,21-1 15,-21 1-15,0 0 0,0 42 32,0 0-32,0 1 0,-21 20 15,-1-21-15,1 21 0,0 1 16,0-22-16,21 21 0,-21 1 0,-22-1 16,22 21-16,0-20 0,21 20 0,0-20 15,0 41-15,0-20 0,0-1 16,0 22-16,0-22 0,0 22 0,0-21 15,-21 20-15,0-20 0,21 20 16,-21-20-16,-1 21 0,-20-22 0,21 22 16,0-22-16,0 1 0,-22-1 15,22 1-15,0-22 0,0 0 0,0 1 16,-1-22-16,-20 0 0,21 0 16,0 0-16,0-21 0,-1 0 0,1 0 15,0 0-15,0 0 0,0 0 16,0 0-16,-1 0 0,1 0 0,0 0 15,21-21-15,0 0 0,0 0 0,0 0 16,0-22-16,0 22 16,0-21-16,21 0 0,0-1 0,1-20 15,-1-1-15</inkml:trace>
  <inkml:trace contextRef="#ctx0" brushRef="#br0" timeOffset="10291.85">20489 572 0,'0'0'0,"-21"0"16,-42-22 0,41 22 46,1 0-62,0 0 0,0 0 16</inkml:trace>
  <inkml:trace contextRef="#ctx0" brushRef="#br0" timeOffset="10475.75">19113 826 0,'0'0'16,"-21"0"-16,0 21 0,42-21 31,0 0-31,22 0 0,-1 0 16,22 0-16,-1-21 0,43-1 16,-21 22-16,20-21 0,22 21 0</inkml:trace>
  <inkml:trace contextRef="#ctx0" brushRef="#br0" timeOffset="10887.51">22564 804 0,'0'0'0,"-22"0"16,1-21-16,-21 0 0,21 21 15,0-21-15,-1 0 0,-20 21 0,21-21 16,0-1-16,0 1 0,-1 0 16,22-21-16,-21 21 0,21-1 0,0 1 15,0 0-15,21 0 0,22 0 16,-22 0-16,21-1 0,1 22 0,20 0 16,-21-21-16,22 21 0,-1 0 15,1 0-15,-1 21 0,1 1 0,-22-1 16,1 21-16,-1-21 0,-21 22 15,-21-1-15,0 0 0,0 1 16,-21-1-16,0 0 0,-22 1 16,1 20-16,0-21 0,-22 1 0,22-1 15,-22 0-15,1-20 0,21 20 16,-1-21-16,-20 0 0,42 22 0,-22-22 16,1 0-16,21 0 0,0 0 0,-1 0 15,22 1-15,0-1 0,0 0 16,0 0-16,0 0 0,0 0 15</inkml:trace>
  <inkml:trace contextRef="#ctx0" brushRef="#br0" timeOffset="11105.38">22246 1842 0,'0'0'0,"0"21"0,21 21 31,0-42-31,1 0 0,-1 0 0,0 0 16,0 0-16,0 0 0,0 0 15,1-21-15,-1 0 0,-21 0 16,0-1-16,-21 22 16,-1 0-1,1 0-15,0 0 0,0 22 32,0-22-32,0 0 0,-1 0 0</inkml:trace>
  <inkml:trace contextRef="#ctx0" brushRef="#br1" timeOffset="16184.53">720 2646 0,'0'0'0,"0"-21"0,0 0 15,0-1-15,0 1 16,0 0-16,0 0 0,-22 21 0,22-21 15,-21 21-15,21 21 16,0 0 0,-21 21-16,21 1 0,-21-1 0,21 0 15,-21 22-15,21-22 0,0 22 16,-21-22-16,-1 0 0,1 1 16,21-1-16,-21 22 0,0-43 15,21 21-15,-21 0 0,21-20 0,0-1 16,0 0-16,0-42 31,0 0-31,0-1 0,0 1 16,0 0-16,0 0 0,0-21 15</inkml:trace>
  <inkml:trace contextRef="#ctx0" brushRef="#br1" timeOffset="16624.09">466 2646 0,'0'0'0,"-22"-21"0,22-22 15,0-20-15,0 42 16,0 0-16,22-1 0,-1 1 16,21 0-16,0 0 0,1 0 0,-1 21 15,22-21-15,-22 21 0,0 0 16,22 0-16,-22 0 0,0 21 16,1 0-16,-22 0 0,0 21 0,-21-20 15,0 20-15,0 21 0,-21-20 16,0-1-16,-22 0 0,1 1 0,0-1 15,-22 0-15,1-20 0,20 20 16,-20-21-16,21 0 0,-1 0 16,1-21-16,0 0 0,20 0 0,1 0 15,0 0-15,21-21 16,0 0-16,0 0 16,0 0-16,21 0 0,0 21 15,1 0-15,-1-22 0,0 22 0,21 0 16,-21 0-16,22 0 0,-22 22 15,21-1-15,-21 0 0,1 21 16,-1-21-16,0 22 0,0-22 0,-21 21 16,0-21-16,0 22 0,0-1 15,21-21-15,-21 22 0,0-22 16,0 0-16,21 0 0,1-21 0,-1 0 16,0 0-16,0 0 15,0 0-15,0-21 0,1 0 16,-1 0-16</inkml:trace>
  <inkml:trace contextRef="#ctx0" brushRef="#br1" timeOffset="17015.83">1079 2985 0,'0'0'0,"-21"21"0,0 0 15,21 0-15,0 0 16,21-21-1,0 0-15,1 0 16,-1 0-16,0 0 0,21 0 16,-21-21-16,22 0 0,-22 0 0,21 21 15,1-21-15,-22-1 0,0 1 16,0 0-16,0 0 0,-21 0 0,0 0 16,0-1-16,0 1 15,-21 21-15,0 0 0,0 0 0,-22 0 16,22 0-16,-21 0 0,0 21 15,20 1-15,-20-1 0,21 21 16,-21-21-16,20 0 0,1 22 0,0-1 16,21-21-16,0 22 0,0-22 15,0 21-15,0-21 0,0 0 0,21 1 16,-21-1-16,43 0 16,-22-21-16,0 0 0,21 0 0,1 0 15,-1 0-15,0 0 0,1-21 16,20 21-16,-21-21 0,1-1 0,20 1 15</inkml:trace>
  <inkml:trace contextRef="#ctx0" brushRef="#br1" timeOffset="17472.29">2095 2815 0,'0'0'0,"0"-21"0,-42 0 31,21 21-31,0 0 16,0 0-16,-1 0 0,-20 0 0,21 21 15,-21 0-15,20 0 0,-20 1 16,21 20-16,-21-21 0,20 21 16,1 1-16,0-22 0,0 21 0,0 1 15,21-1-15,0-21 0,0 21 16,0-20-16,0 20 0,0-21 0,21-21 16,0 21-16,0-21 0,0 0 15,1 0-15,-1 0 0,21-21 0,-21 21 16,22-21-16,-22 0 0,21-22 15,-21 22-15,0 0 0,22-21 16,-22-1-16,0 22 0,0-21 16,0 21-16,1-22 0,-1 1 0,-21 21 15,0 0-15,0 0 0,0-1 16,0 1-16,0 42 31,0 1-31,-21-1 0,21 21 16,-22-21-16,22 0 0,-21 1 15,21 20-15,0-21 0,0 0 0,0 22 16,0-22-16,-21 0 0,21 0 16,0 0-16,0 0 0,0 1 15,21-22-15,0 0 0,22 0 16,-1 0-16,-21 0 0,22 0 16,20-22-16</inkml:trace>
  <inkml:trace contextRef="#ctx0" brushRef="#br1" timeOffset="18155.52">2963 2858 0,'0'0'16,"-63"-64"-1,42 64-15,-22-21 0,22 21 16,-21 0-16,-1 0 0,1 0 16,0 0-16,-22 21 0,22 0 15,0 0-15,-1 1 0,1-1 16,0 21-16,20-21 0,1 22 0,0-22 15,21 21-15,0-21 0,0 22 16,0-22-16,0 0 0,0 21 0,21-21 16,0-21-16,1 22 0,20-22 15,-21 0-15,21 0 0,1 0 0,-1 0 16,0-22-16,1 1 0,20 0 16,-20 0-16,-1 0 0,0-22 0,1 22 15,-1-21-15,-21 21 0,21-22 16,-20 1-16,-1-21 0,0 20 0,-21 1 15,21-22-15,-21 1 0,0 21 16,0-1-16,0-20 0,0 42 16,0-22-16,0 22 0,0 0 0,0 0 15,0 42 1,0 0-16,-21 0 16,21 22-16,-21-1 0,21 21 15,0-20-15,-21 20 0,-1-20 0,22-1 16,-21 21-16,21-20 0,0-1 15,0 0-15,-21-20 0,21 20 0,0-21 16,0 21-16,0-20 0,0-1 16,21-21-16,0 21 0,1-21 0,-1 0 15,21 0-15,-21 0 16,0 0-16,22-21 0,-22 21 0,21-21 16,-21-1-16,22 1 0,-22 0 0,0 0 15,0 0-15,0 0 0,1-22 16,-1 22-16,-21 0 0,0 0 0,0 0 15,-21 21 1,-1 21 0,1 0-16,21 0 15,-21 0-15,21 0 0,0 1 16,0 20-16,0-21 0,0 0 0,0 0 16,0 1-16,21-1 15,0-21 1,1 0-16,-1 0 0,0 0 15,0-21-15,0-1 0,0 1 16,1 0-16</inkml:trace>
  <inkml:trace contextRef="#ctx0" brushRef="#br1" timeOffset="18316.08">3577 2604 0,'0'0'0,"-21"0"0,0 0 16,0 0-1,-1 0-15,22 21 32,22-21-17,-1 21-15,0-21 0</inkml:trace>
  <inkml:trace contextRef="#ctx0" brushRef="#br1" timeOffset="18780.63">3895 2773 0,'-22'85'31,"1"-64"-31,21 0 16,0 0-16,0 0 0,-21 0 0,21 1 15,0-1-15,-21 0 0,21 0 16,0 0-16,-21 0 0,0 1 15,21-44 32,0 1-47,0 0 0,0 0 16,21 0-16,0 0 0,-21-1 0,21 1 16,0 0-16,0-21 15,22 21-15,-22-1 0,0-20 0,21 21 16,1 0-16,-22 0 0,21 21 15,-21 0-15,22 0 0,-22 0 0,21 0 16,-21 0-16,1 21 0,-22 0 0,0 0 16,0 0-16,0 22 0,0-22 15,0 0-15,0 0 0,0 0 0,0 0 16,-22 1-16,22 20 0,-21-42 16,0 21-16,0 0 0,21 0 0,-21 1 15,21-1-15,21-21 31,0-21-15,0-1-16</inkml:trace>
  <inkml:trace contextRef="#ctx0" brushRef="#br1" timeOffset="19468.5">5038 2794 0,'21'-21'0,"-42"42"0,42-63 15,-21 21-15,0-1 0,0 1 16,0 0-16,-21 21 0,-1 0 16,-20 0-16,0 0 0,-1 0 0,1 0 15,0 0-15,-1 21 16,-20 0-16,21 1 0,-1-1 0,22 0 16,-21 21-16,21-21 0,-1 22 0,1-22 15,0 0-15,21 0 0,-21 22 16,21-1-16,0-21 0,21 0 15,0-21-15,0 0 0,22 0 16,-22 0-16,21 0 0,1 0 16,-1 0-16,-21 0 0,21-21 0,1 21 15,-1-21-15,-21 0 0,22 0 16,-22-1-16,0 1 0,21 0 16,-21 0-16,1 0 0,-1 0 0,-21-1 15,0 1-15,21 0 0,-21 0 16,0 0-1,-21 21 1,0 0 0,21 21-16,-22 0 0,1 0 15,21 0-15,-21 1 0,21-1 16,0 0-16,0 21 0,0-21 0,0 22 16,0-1-16,0 22 0,0-22 15,21 21-15,0 1 0,-21-1 0,22 22 16,-1-21-16,-21-1 0,21 22 0,0-22 15,0 22-15,-21 0 0,21-22 16,22 106-16,-43-84 16,21 0-16,-21-1 0,0-20 0,21 21 15,-21-22-15,0 22 0,0-22 0,0 22 16,-21-22-16,0-20 0,0 20 16,-1-20-16,1-1 0,0-21 15,0 0-15,0 0 0,-22-21 0,-20 0 16,42 0-16,-22-21 0,1 0 15,0 0-15,-1-21 0,1 20 0,0-20 16,-1 0-16,1-1 0,0 1 0,-1 0 16,1-1-16,21 1 0,0 0 15,0-1-15,21 1 0,0 0 16,0-1-16,0-20 0,21 21 0,0-22 16,21 22-16</inkml:trace>
  <inkml:trace contextRef="#ctx0" brushRef="#br1" timeOffset="19900.27">6689 2392 0,'0'0'0,"0"-21"15,0-43 1,0 43-16,-22 21 15,22 21 1,-21 0-16,0 1 16,21 20-16,0 0 0,-21 1 0,21-1 15,-21 21-15,0-20 0,-1-1 16,22 22-16,-21-22 0,0 0 0,21-21 16,0 22-16,-21-22 0,0 21 15,21-21-15,-21 1 0,-1-44 31,1 22-31</inkml:trace>
  <inkml:trace contextRef="#ctx0" brushRef="#br1" timeOffset="20492.5">5821 2794 0,'0'0'0,"21"0"15,21 0-15,-21 0 16,22 0-16,-1 0 0,0 0 0,1-21 15,-1 0-15,22 21 0,-1-21 16,1-1-16,-1 1 0,22 0 0,-1 0 16,1-21-16,0 20 0,-1 1 15,-20-21-15,-1 21 0,1 0 16,-22-22-16,-21 22 0,22-21 16,-43 21-16,0-1 0,0 1 15,0 0-15,-21 21 0,-1 0 0,1 0 16,0 0-16,-21 0 0,21 0 15,-1 21-15,1 0 0,0 22 0,0-22 16,0 21-16,0 1 0,-1-1 0,1 0 16,0 1-16,21-1 0,0 0 15,-21 1-15,21-1 0,-21 0 0,21 22 16,0-43-16,-21 21 16,21-21-16,0 1 0,-22-22 15,22-22 16,0 1-15,0 0-16,0 0 0,0-21 16,22 20-16,-1-20 0,0 0 0,0 21 15,21-22-15,1 22 0,-1-21 0,0 21 16,1-1-16,-1 22 16,0 0-16,1 0 0,-1 0 0,-21 0 0,22 0 15,-22 22-15,0 20 0,0-21 16,-21 0-16,0 22 0,0-22 0,0 21 15,0-21-15,-21 22 0,0-22 16,-22 21-16,22-21 0,0 0 0,0 1 16,0-1-16,0-21 0,-1 21 15,44-21 17,-1-21-32,0 0 0,0-1 15,0 1-15,0-21 0</inkml:trace>
  <inkml:trace contextRef="#ctx0" brushRef="#br1" timeOffset="20852.5">7493 2815 0,'0'0'0,"0"21"15,21-21 1,0 0-16,0 0 0,22-21 0,-22 21 15,0-21-15,21 0 0,-20 21 16,20-21-16,-21 0 0,21-1 0,-20 1 16,-1 0-16,0 0 0,-21 0 0,0 0 15,0-1-15,0 1 0,-21 21 16,-22 0-16,22 0 0,-21 0 16,0 21-16,-1 1 0,1-1 15,21 0-15,-22 0 0,22 21 0,-21-20 16,21 20-16,0-21 0,21 21 15,0-20-15,0-1 0,0 0 16,0 0-16,0 0 0,0 0 0,21-21 16,0 22-16,0-22 0,0 0 15,22 0-15,-1 0 0,0 0 0,22 0 16,-22 0-16,22-22 0,20 1 0,-20 21 16,20-21-16,-20-21 0</inkml:trace>
  <inkml:trace contextRef="#ctx0" brushRef="#br1" timeOffset="21464.5">9546 2731 0,'0'0'0,"21"0"16,0 0-16,1-22 15,-22 1-15,0 0 0,21 21 16,-21-42-16,0 21 0,0-1 16,0 1-16,0 0 0,0 0 0,0-21 15,-21 20-15,-1 1 0,1 0 16,-21 0-16,21 21 0,0 0 16,-22 0-16,22 0 0,-21 0 0,-1 21 15,22 0-15,-21 0 0,0 22 16,-1-1-16,1-21 0,21 22 0,-22-1 15,1 0-15,21 1 0,0-1 16,0 0-16,-1 1 0,22-22 0,0 21 16,0-21-16,0 0 0,0 1 0,43 20 15,-1-42-15,-21 0 16,22 0-16,-1 0 0,0 0 0,1 0 16,-1-21-16,0 0 0,22-1 0,-22 1 15,0 0-15,1-21 0,-1-1 16,43-41-16,-43 41 0,-21-20 15,22-1-15,-22 22 0,0-21 16,0-1-16,0 22 0,0-22 16,1 22-16,-22 21 0,0-22 0,0 22 15,0 0-15,0 0 0,-22 42 32,1 21-32,21-20 0,-21 20 15,0 0-15,0 1 0,21-1 0,-21 0 16,21 22-16,-22-22 0,1 43 15,21-43-15,0 0 0,-21 1 16,21-1-16,0-21 0,0 0 0,0 1 16,0-1-16,0 0 0,21 0 15,0-21-15,22 0 16,-22 0-16,0 0 0,21 0 0,1 0 16</inkml:trace>
  <inkml:trace contextRef="#ctx0" brushRef="#br1" timeOffset="21927.88">10456 2667 0,'0'0'0,"21"-21"0,1-85 31,-22 85-31,0 0 0,0 0 0,0-1 16,-22 22-16,1 0 16,0 0-16,-21 0 0,21 0 0,-22 22 15,22-1-15,-21 0 0,-1 21 16,1 1-16,0-22 0,21 21 15,-22 0-15,22 1 0,-21-22 0,42 21 16,-21-21-16,21 22 0,0-22 16,0 0-16,0 0 0,21 0 15,0-21-15,0 0 0,0 0 0,0 0 16,22 0-16,-22 0 0,21 0 16,-21-21-16,22 0 0,-22 0 0,21 0 15,-21 0-15,1-1 0,-1-20 16,0 21-16,0-21 0,0 20 0,0-20 15,-21 0-15,0 21 0,0-1 16,0 1-16,0 0 0,0 42 31,0 0-31,-21 1 16,21 20-16,-21-21 0,21 0 16,0 22-16,0-22 0,0 0 0,0 0 15,0 21-15,0-20 0,0-1 16,0 0-16,0 0 0,21 0 15,0-21-15,1 0 0,-1 0 0,0 0 16,0 0-16,0 0 0,0 0 16,22-21-16,-22 0 0</inkml:trace>
  <inkml:trace contextRef="#ctx0" brushRef="#br1" timeOffset="22172.92">11282 2159 0,'0'-21'15,"0"42"-15,21-63 0,-21 21 0,0-1 16,-21 22 0,0 22-16,-22 20 0,22-21 15,0 21-15,0 1 0,0-1 16,-1 0-16,1 1 0,0 20 0,0-20 16,21 20-16,-21-21 0,0 1 15,21-1-15,0 0 0,0 1 16,0-22-16,0 21 0,0 1 15,0-22-15,0 0 0,21-21 16,0 0-16,0 0 16,21 0-16</inkml:trace>
  <inkml:trace contextRef="#ctx0" brushRef="#br1" timeOffset="22640.4">11684 2709 0,'0'0'0,"21"-21"0,0 0 16,-21 0-16,0 0 0,0-22 15,0 22-15,0-21 0,0 21 16,0 0-16,0-1 0,-21 1 16,0 0-16,0 0 0,0 21 0,-1 0 15,1 0-15,0 0 0,0 21 16,-21 0-16,20 22 0,-20-1 16,21-21-16,-21 21 0,20 1 0,-20-1 15,21 0-15,0-20 0,21 20 0,0-21 16,0 21-16,0-20 0,0-1 0,0 0 15,21 0-15,0-21 0,0 0 16,0 0-16,1 0 0,-1 0 16,21 0-16,-21 0 0,0-21 0,1 0 15,20 0-15,-21-1 0,0 1 16,0 0-16,1-21 0,-1 21 16,0-22-16,0 1 0,-21 21 0,21-22 15,-21 22-15,21 0 0,-21 0 0,0 0 16,0 42-1,0 0-15,-21 0 0,0 22 16,21-22-16,0 0 0,-21 21 0,21-21 16,-21 1-16,21 20 0,0-21 15,0 0-15,0 0 0,0 1 0,0-1 16,21 0-16,0-21 16,0 0-16,0 0 0,1 0 15,-1 0-15,0 0 0,0 0 0,21 0 16,-20-21-16,20 0 0,-21-1 15,21 1-15</inkml:trace>
  <inkml:trace contextRef="#ctx0" brushRef="#br1" timeOffset="22851.99">10837 2244 0,'0'0'0,"-42"0"0,0 21 32,63 0-32,21-21 0,0 0 15,1 0-15,-1 0 0,22 0 0,-1 0 16,-21 0-16,22 0 0,-1 0 16,-20 0-16,-1 0 0,0 0 0</inkml:trace>
  <inkml:trace contextRef="#ctx0" brushRef="#br1" timeOffset="23728">13377 2709 0,'0'0'0,"21"0"31,1 0-16,-1 0-15,0-21 0,21 21 0,1-21 16,-1 0-16,0 0 0,22 0 0,-1-1 16,1-20-16,-1 21 0,22-21 15,-22-1-15,1 1 0,-1 21 0,43-64 16,-63 43-16,-1 21 16,-21-22-16,-21 1 0,0 21 0,0 0 15,-21-22-15,0 22 0,-22 0 16,22 21-16,-21 0 0,0 0 15,-1 0-15,22 0 0,-21 0 16,-1 21-16,1 0 0,0 22 16,-1-22-16,1 21 0,0 0 0,-1 22 15,22-1-15,-42 64 0,20-42 16,22-21-16,-21 20 0,21 1 16,0 0-16,-22-1 0,22 1 0,0 21 15,-21 0-15,20-1 0,-20 1 16,21 21-16,-21-21 0,-1 21 0,22-21 15,-21 21-15,-1-21 0,22 0 0,0-1 16,0 1-16,0 0 0,0 0 0,-1-21 16,22-22-16,0 22 0,0-22 15,0-20-15,0 20 0,0-21 16,0-20-16,22-1 0,-1 0 0,0-21 16,0 0-16,21 0 0,-20-21 0,20 0 15,0-1-15,22-20 0,-22 0 16,22-1-16,-1-20 0,1-1 0,-1 1 15,85-85-15,-84 63 0,-1 0 16,1 1-16,-1-22 0,-20 21 16,-22-21-16,0 1 0,-21 20 0,0-21 15,0 21-15,-42-20 0,-1 20 0,1 0 16,0 1-16,-1 20 0,-20 1 16,20 20-16,1 1 0,-21 0 15,20 20-15,1 1 0,21 0 0,-22 0 16,22 21-16,42-21 31,22 21-15,-22 0-16,21-21 0,1 21 15,-1 0-15,0-22 0,1 1 0,-1 21 16,0-21-16,1 0 0,-1 21 16,0-21-16,1 0 0,-1-1 0</inkml:trace>
  <inkml:trace contextRef="#ctx0" brushRef="#br1" timeOffset="24091.5">14287 2688 0,'0'0'0,"-42"-42"31,21 21-31,21 0 16,0-1 0,0 1-16,21 0 0,0 21 15,0 0-15,1-21 0,-1 21 0,0 0 16,0 0-16,21 0 0,-20 0 15,20 0-15,-21 21 0,0 0 16,0 0-16,22 22 0,-43-22 0,21 0 16,-21 21-16,0-20 0,0-1 0,0 21 15,0-21-15,-21 0 0,0 1 16,-1-1-16,-20-21 0,21 21 16,0-21-16,0 0 0,-1 0 15,22-21 1,0 0-16,0-1 0,0 1 15,0 0-15,0 0 0,0 0 16,22 0-16,-1-1 0,-21 1 16,21 0-16,21 0 0,-21 0 0,1 0 15,20 21-15,0-22 0,-21 1 16,22 21-16,-1-21 0,0 21 0,22-21 16</inkml:trace>
  <inkml:trace contextRef="#ctx0" brushRef="#br1" timeOffset="24915.85">15219 2434 0,'-21'0'0,"-1"0"16,1 21-16,0 1 0,0-1 16,0 0-16,-22 21 0,22-21 0,0 22 15,0-1-15,-21-21 0,20 22 16,1-1-16,0-21 0,0 0 0,21 22 16,0-22-16,0 0 0,0 0 0,0 0 15,21-21-15,0 0 16,0 0-16,1 0 0,-1 0 0,21 0 15,-21 0-15,0 0 0,1-21 16,-1 21-16,0-21 0,0 0 16,-21 0-16,21-1 0,-21 1 0,0 0 15,0 0-15,0-21 0,0 20 16,0-20-16,0 21 0,0-21 0,0 20 16,0-20-16,0 21 0,21 0 15,-21 0-15,22-1 0,-1 22 0,0 0 16,0 0-16,21 0 0,-20 0 15,-1 0-15,0 22 0,21-1 0,-21 0 16,1 0-16,-1 0 0,0 22 0,0-22 16,0 21-16,-21-21 0,21 22 15,-21-22-15,0 0 0,0 21 16,0-21-16,0 1 0,0-1 0,0 0 16,-21 0-16,0-21 15,0 0-15,0 0 16,21-21-1,0 0-15,0 0 16,0-1-16,0 1 0,0-21 0,0 21 16,0-22-16,0 22 0,21-21 15,0 21-15,0-22 0,0 1 16,22 21-16,-22 0 0,21 0 0,1-1 0,-22 22 16,21 0-16,0 0 0,1 0 15,-1 22-15,-21-1 0,22 21 16,-22-21-16,0 0 0,0 22 15,-21-22-15,21 21 0,-21-21 0,0 22 16,0-22-16,0 0 0,0 0 16,0 0-16,-21-21 0,0 22 0,0-22 15,0 0-15,-1 0 16,1 0 0,21-22-1,0 1-15,0 0 16,0 0-16,0 0 0,21-22 0,1 22 0,-1-21 15,21 21-15,-21-22 0,22 1 16,-1 21-16,0 0 0,1 0 16,20-1-16,43 22 0,-64 22 15,1-1-15,-22 0 0,21 0 16,-21 21-16,0-20 0,1 20 0,-22-21 16,0 21-16,0-20 0,0-1 15,0 0-15,-22 0 0,1 0 16,0 0-16,0 1 0,0-22 0,0 0 0,21 21 15,-22-21-15,22-21 16</inkml:trace>
  <inkml:trace contextRef="#ctx0" brushRef="#br1" timeOffset="25584.15">17886 2265 0,'0'0'0,"-64"21"15,85-21 17,1 0-17,-1 0-15,21 0 0,0 0 0,22-21 16,-22 0-16,22 21 0,-1-21 16,-20-1-16,20 1 0,-21 0 0,-20 0 15,-1 21-15,-21-21 0,0 0 16,0-1-16,-21 1 0,-1 0 0,-20 21 15,0 0-15,-1 0 16,-20 0-16,21 0 0,-1 0 0,-20 0 16,20 21-16,1 0 0,0 22 0,-1-22 15,22 0-15,0 21 0,0-20 16,0 20-16,21-21 0,0 21 0,0 1 16,0-22-16,0 0 0,21 21 15,21-20-15,-21-1 0,22-21 0,-1 21 16,0 0-16,1-21 0,-1 0 15,22 0-15,-22 0 0,0 0 0,1 0 16,-22 0-16,0 0 0,-42 0 16,0 0-1,-22 0-15,1 0 0,-22 0 16,22 21-16,-21 0 0,20 1 16,-20-1-16,20 0 0,1 0 0,0 21 15,-22 22-15,43-43 0,0 0 16,0 22-16,21-22 0,0 0 15,0 0-15,0 0 0,21 0 16,0-21-16,21 0 0,-20 0 16,-1 0-16,21 0 0,0 0 0,-20 0 15,20 0-15,0-21 0,1 0 0,-1 21 16,0-21-16</inkml:trace>
  <inkml:trace contextRef="#ctx0" brushRef="#br1" timeOffset="26283.99">18478 2519 0,'0'0'0,"22"-21"0,-1 0 16,0-1-16,0 22 16,0-21-16,0 21 0,22 0 15,-22 0-15,0 0 0,0 0 16,0 21-16,1 1 0,-1-1 0,-21 0 16,0 21-16,0-21 0,0 22 0,0-22 15,-43 21-15,22-21 0,0 22 16,-21-22-16,-1 21 0,22-21 0,-21 1 15,0-1-15,20 0 16,1 0-16,0-21 0,0 0 0,21 21 16,21-42-1,0 21-15,0-21 16,22 0-16,-22 0 0,21-1 0,1-20 16,-1 0-16,0 21 0,-21-22 15,22-20-15,-1 20 0,0 1 0,1 0 16,-22 21-16,0-22 0,0 22 15,0 0-15,-42 42 16,0 0 0,0 22-16,0-1 0,0-21 15,-1 21-15,1 1 0,-21-1 16,21 0-16,21 1 0,-21-1 16,21 0-16,0-20 0,0-1 0,0 21 15,0-21-15,0 0 0,21 1 16,0-22-16,0 21 0,21-21 15,-20 0-15,20 0 0,0 0 0,22-21 16,-22-1-16,22 1 0,-1 0 16,1 0-16,-1-21 0,1-1 0,-1 1 15,-21 0-15,22-22 0,-22 1 16,1-1-16,-1 22 0,-21-22 16,0 1-16,0 20 0,22-62 15,-43 83-15,0-20 0,0 21 16,0 0-16,-21 42 31,-1 0-31,1 21 0,0 1 0,0-1 16,0 0-16,0 22 0,-1-22 0,1 22 15,0-22-15,0 22 0,0-22 16,21 0-16,-21 1 0,21-1 0,0-21 16,0 21-16,0-20 0,0-1 15,0 0-15,21-21 0,0 0 16,0 0-16,0 0 15,0 0-15,1-21 0,-1 0 16,0-1-16,0 1 0</inkml:trace>
  <inkml:trace contextRef="#ctx0" brushRef="#br1" timeOffset="26460.43">19389 2561 0,'0'0'0,"-22"0"0,1 0 31,42 0-15,1 0-16,-1 0 0,21 0 16,-21 0-16,22 0 0,-1 0 0,0 0 15,1 0-15,-1 0 0,0-21 16,-21 21-16,22 0 0</inkml:trace>
  <inkml:trace contextRef="#ctx0" brushRef="#br1" timeOffset="26789.03">19875 2625 0,'0'21'0,"-42"21"32,63-42-1,0-21-31,1 0 0,-1 21 0,0-21 16,21 0-16,-21 21 0,1-22 15,-1 1-15,0 0 0,-21 0 16,0 0-16,21 21 0,-21-21 0,-21 21 31,0 0-31,0 0 0,-1 0 16,-20 21-16,21 0 0,0 21 15,0-21-15,-1 22 0,22-22 0,0 21 16,0-21-16,0 1 0,0 20 0,0-21 16,0 0-16,0 0 0,0 1 15,22-22-15,-1 21 0,0-21 0,0 21 16,21-21-16,-20 0 0,20 0 15,0 0-15,-21 0 0,22 0 0,-22 0 16,0-21-16,0 21 0</inkml:trace>
  <inkml:trace contextRef="#ctx0" brushRef="#br1" timeOffset="27120.27">20278 2646 0,'0'0'0,"0"-21"0,0 0 16,42-106-1,-21 105-15,0 22 16,0 0-16,1 0 15,-1 0-15,0 0 0,0 22 0,0-22 16,0 42-16,1-21 0,-1 0 16,-21 22-16,21-22 0,-21 21 0,21-21 15,-21 22-15,0-22 0,0 21 16,0-21-16,0 0 0,-21 1 16,0-1-16,0 0 0,-1 0 0,1-21 15,0 0-15,0 0 0,0 0 16,21-21-1,0 0-15,0 0 16,0-1-16,0 1 0,21 0 16,0 0-16,0 0 0,0-22 0,1 22 15,-1 0-15,0-21 0,21 21 16,-21-1-16,22 1 0,-1 21 0,-21-21 16,22 0-16,-1 21 0,0 0 15,-21 0-15,22-21 0,-22 21 16</inkml:trace>
  <inkml:trace contextRef="#ctx0" brushRef="#br1" timeOffset="27524.3">21103 2477 0,'0'0'0,"0"21"16,-21 0-1,21 0-15,-21 21 0,21 1 16,-21-1-16,21-21 16,-22 0-16,22 22 0,-21-22 0,21 21 15,0-21-15,0 1 0,0-1 16,0 0-16,0 0 0,0 0 15,0-42 32,0 0-47,0 0 0,0 0 0,0-1 16,0 1-16,0-21 0,21 21 16,1-22-16,-1 1 0,0 21 0,21-21 15,-21-1-15,1 22 0,-1-21 16,21 21-16,-21-1 0,0 22 0,1 0 15,20 0-15,-21 0 0,0 0 0,0 22 16,1-1-16,-1 0 0,0 21 16,0-21-16,-21 22 0,21-1 0,-21-21 15,0 22-15,0-22 16,0 21-16,0-21 0,0 0 0,-21 1 16,0-1-16,0 0 0,0-21 0,-1 21 15,22 0 1,-21-21-16,42 0 15,1 0-15</inkml:trace>
  <inkml:trace contextRef="#ctx0" brushRef="#br1" timeOffset="28256.49">22246 2667 0,'0'0'0,"0"-21"0,0 0 0,0 0 15,-21-1-15,0 1 0,0 21 16,-1-21-16,1 21 0,0 0 0,-42 0 16,20 0-16,22 21 0,-21 0 15,-1 1-15,1-1 0,21 0 16,-21 21-16,20-21 0,-20 22 0,21-1 16,21-21-16,0 0 0,0 22 15,0-22-15,0 0 0,0 0 0,0 0 16,21-21-16,0 22 0,0-22 0,22 0 15,-22 0-15,21 0 16,-21 0-16,22 0 0,-22 0 0,21-22 16,-21 22-16,1-21 0,-1 0 0,21 0 15,-21-21-15,0 20 0,1-20 16,-1 21-16,0-21 0,-21-1 0,21 1 16,0 0-16,-21 20 0,0 1 15,0 0-15,0 0 0,21 21 0,-21 21 31,-21 0-31,0 0 0,21 22 0,-21-22 16,21 21-16,-21-21 0,21 22 16,0-22-16,0 0 0,0 21 0,0-20 15,0-1-15,0 0 0,0 0 16,21 0-16,0-21 16,0 0-16,0 0 0,1 0 0,-1 0 15,21 0-15,-21 0 0,22 0 0,-22-21 16,21 0-16,-21 0 0,22 0 15,-1-22-15,-21 1 0,21 0 0,1-1 16,-1 1-16,0-22 0,1 1 16,-22 21-16,21-22 0,1 1 0,-1 20 15,-21 1-15,0 0 0,0 20 16,1-20-16,-22 21 0,0 0 16,-22 21-16,-20 21 15,21 0-15,-21 21 16,-1 1-16,1-1 0,0 22 0,-1-1 15,22 22-15,-21-22 0,42 1 16,0-22-16,0 22 0,0-22 0,0 0 16,0 1-16,0-1 0,21-21 0,0 0 15,0 0-15,0 1 0,22-22 16,-22 0-16,21 0 0,-21 0 0,22 0 16,-22 0-16,21 0 0,-21 0 15,22-22-15,-22 1 0,0 0 0,0 0 16,-21 0-16</inkml:trace>
  <inkml:trace contextRef="#ctx0" brushRef="#br1" timeOffset="29224.5">762 4255 0,'0'0'15,"0"-22"1,0 1-16,0 42 31,0 1-31,-21 20 0,21 0 16,-21 1-16,-1-1 16,1 21-16,0 1 0,0-1 0,0 22 15,0-21-15,-1 20 0,1-20 16,0 20-16,0-20 0,0-1 15,0 1-15,-1-1 0,1 1 0,0-22 16,0 1-16,21-1 0,-21 0 16,0 1-16,21-22 0,-22 0 15,22 0-15,0-42 16,0 0-16,0 0 0,22-22 16,-22 1-16,21-22 0</inkml:trace>
  <inkml:trace contextRef="#ctx0" brushRef="#br1" timeOffset="29671.97">381 4593 0,'0'0'0,"0"-42"0,0 21 16,0-22-16,63-105 31,-41 127-31,20-21 0,-21 21 16,21-22-16,22 22 0,-22 0 0,1 0 15,-1 0-15,21-1 0,-20 22 16,20 0-16,-20 22 0,-1 20 0,0 0 15,1 1-15,-22-1 0,0 0 0,-21 22 16,0-22-16,-21 22 0,0-22 16,-22 0-16,1 22 0,0-22 0,-1 0 15,1 1-15,0-1 16,-1-21-16,1 0 0,0 1 16,-1-1-16,22-21 0,-21 0 0,21 0 15,-1-21-15,1-1 0,0 1 16,0 21-16,0-21 0,21 0 0,0 0 15,0 0-15,21 21 32,0 21-32,0-21 0,0 42 0,22-21 15,-22 0-15,0 22 0,0-22 16,22 0-16,-22 21 0,0-20 16,0-1-16,0 0 0,0 0 15,1 0-15,-1 0 0,21 1 16,-21-22-16,0 21 0,1-21 15,-1 0-15,0 0 16,0-21-16,0-1 0,0 1 16,1 0-16</inkml:trace>
  <inkml:trace contextRef="#ctx0" brushRef="#br1" timeOffset="30016.21">1206 4847 0,'22'0'63,"-1"-21"-63,0 21 15,0-21-15,0 0 0,22 0 0,-22-1 16,0 1-16,21 21 0,-21-21 16,1 0-16,-22 0 0,0 0 15,0-1-15,-22 22 16,1 0-1,0 0-15,0 22 0,-21-1 0,20 21 16,1-21-16,0 22 0,0-1 16,0-21-16,0 21 0,-1 1 0,1-1 15,21-21-15,0 22 16,0-22-16,0 0 0,0 0 0,0 0 16,21-21-16,1 21 15,-1-21-15,0 0 0,21 0 0,-21-21 16,22 21-16,-1-21 0,0 0 15,1-21-15</inkml:trace>
  <inkml:trace contextRef="#ctx0" brushRef="#br1" timeOffset="30367.93">2032 4636 0,'0'0'16,"21"-22"-16,-21 1 0,0 0 16,-21 21-16,0-21 15,0 21-15,-1 0 0,-20 0 0,21 0 16,0 0-16,-22 21 0,22 0 15,0-21-15,0 21 0,0 1 0,21-1 16,0 0-16,0 0 16,21 0-16,0 0 0,0-21 15,0 22-15,1-1 0,-1 0 16,0 0-16,0-21 0,0 21 0,0 0 16,-21 1-16,0-1 0,0 0 15,0 0-15,0 0 0,0 0 0,-21 1 16,-21-1-16,21-21 15,0 0-15,-1 21 0,-20-21 16,21 0-16,-21 0 0,20 0 16,-20 0-16,21-21 0,0 0 0,0 21 15,-1-22-15,22 1 0,0 0 16,0 0-16,22 0 16,-1 21-16,0-21 0,0-1 15,0 22-15,0-21 0,22 0 0</inkml:trace>
  <inkml:trace contextRef="#ctx0" brushRef="#br1" timeOffset="32096.11">2498 4551 0,'-22'0'16,"1"0"-1,0 0-15,0 0 0,0 0 0,0 0 16,-22 21-16,22 0 0,0 0 15,-43 43-15,43-22 0,0 1 16,-21-1-16,21 0 0,21 1 16,-22-1-16,22 0 0,-21 1 0,21-1 15,0-21-15,0 0 0,0 22 16,0-22-16,21-21 0,1 21 0,-1-21 16,0 0-16,21 0 15,1 0-15,-22 0 0,21 0 0,0-21 16,1 0-16,-1-1 0,0 1 0,1 0 15,-1-21-15,0 21 0,-20-22 16,20 1-16,-21 0 0,0-1 0,-21 1 16,0 21-16,0-22 0,0 1 15,0 0-15,-21-1 0,0 1 0,0 21 16,0 0-16,-22 0 0,1-1 16,21 22-16,-22 0 0,1 0 0,21 0 15,-21 22-15,-1-1 0,22 0 16,-21 0-16,21 21 0,-1 1 0,-20-1 15,21 0-15,21 1 16,0 20-16,-21-20 0,21-1 0,0 0 16,0 1-16,0-1 0,0-21 15,21 0-15,0 0 0,0 1 0,22-1 16,-22-21-16,21 0 0,0 0 16,1 0-16,20 0 0,-20-21 0,-1-1 15,0 1-15,22 0 0,-22-21 16,0 21-16,1-22 0,-22 1 15,21 0-15,-21 20 0,1-20 0,-1 0 0,0 21 16,0-22-16,-21 22 0,0 0 16,0 0-16,0 0 0,0-1 15,-21 22 17,21 22-32,-21-1 0,21 0 15,-21 0-15,21 0 0,0 22 16,0-1-16,0-21 0,0 21 0,0 43 15,0-64-15,0 22 16,0-1-16,0-21 0,21 0 16,0 0-16,0-21 0,0 0 15,0 0-15,1 0 0,-1 0 0,21 0 16,-21 0-16,0-21 0,22 0 16,-22 0-16,21 0 0,-21-22 15,1 22-15,20-21 0,-21 0 0,0-1 16,0 22-16,1-21 0,-22-1 15,0 1-15,0 21 0,0 0 0,21 0 16,-21-1-16,0 1 0,-21 21 31,21 21-31,-22 1 16,22-1-16,-21 0 0,21 21 16,0-21-16,0 22 0,0-22 0,-21 21 15,21 1-15,0-1 0,0-21 16,0 21-16,0-20 0,0-1 0,0 0 15,0 0-15,21 0 0,0-21 16,1 0-16,-1 0 0,21 0 16,-21 0-16,22 0 0,-1 0 0,-21 0 15,21-21-15,1 0 0,-1 0 16,0-22-16,-20 22 0,20-21 0,0 0 16,-21 20-16,1-20 0,-1 0 0,0 21 15,0-22-15,-21 22 0,0 0 16,0 0-16,-21 21 15,0 0-15,0 0 16,-1 21-16,22 0 16,0 0-16,0 0 0,0 1 0,0-1 15,0 0-15,22 0 0,-1 0 16,-21 22-16,21-22 0,0 0 16,0 0-16,-21 0 0,21 0 15,1 1-15,-1-1 0,0-21 0,0 21 16,0-21-16,0 0 0,1 0 0,-1 0 15,0 0-15,0 0 0,0 0 16,22 0-16,-22-21 0,21 0 0,-21-1 16,22 1-16,-22 0 0,21-21 0,-21 21 15,22-22-15,-22 1 0,21 21 16,-21-22-16,0 22 0,1 0 16,-1 0-16,-21 0 0,0 0 15,21 21-15,0 0 16,-42 0 78,0 0-79,0 0 1,-1 0-16,1 0 15,0 21-15,0 0 0,0 0 16,0 0-16,21 0 0,0 1 16,-22-1-16,1 0 0,21 0 15,-21 21-15,21-20 0,0-1 16,0 21-16,0-21 0,0 0 0,0 1 16,0-1-16,0 0 0,0 0 15,21-21-15,0 0 0,1 21 0,-1-21 16,21 0-16,-21 0 0,22 0 0,-1-21 15,0 21-15,1-21 0,-1 0 16,0 0-16,1-1 0,-1 1 0,0-21 16,1 21-16,-1-22 0,-21 22 0,21-21 15,-20 0-15,-1 20 16,-21 1-16,0-21 0,0 21 0,0 0 16,-21 21-1,-1 21-15,1 0 16,0 0-16,21 21 0,-21-20 0,21 20 15,-21-21-15,0 21 0,21-20 16,0 20-16,0-21 0,0 0 0,0 22 16,0-22-16,0 0 0,21-21 15,0 0 1,0 0-16,0 0 0,0 0 16,1-21-16,20 0 0</inkml:trace>
  <inkml:trace contextRef="#ctx0" brushRef="#br1" timeOffset="33264.26">7535 4911 0,'0'-21'0,"0"-1"15,0 1-15,0 0 16,0 0-16,0 0 16,0 0-16,0-1 0,0 1 0,0 0 0,0 0 15,0 0-15,0 0 16,0-22-16,0 22 0,0 0 0,0 0 16,0 0-16,-21-1 0,0 1 0,0 0 15,0 0-15,-1 0 0,-20 21 16,21 0-16,0 0 0,-22 0 0,22 21 15,-21 0-15,0 0 0,-1 0 16,22 1-16,-21 20 0,-1-21 0,1 21 16,21 1-16,0-1 0,0 0 15,-1-20-15,22 20 0,0 0 0,0 1 16,0-22-16,0 21 0,22-21 16,-1 0-16,0-21 0,21 0 15,-21 0-15,22 0 0,-22 0 0,21 0 16,1-21-16,-1 0 0,-21 0 0,21-21 15,1 20-15,-22-20 0,21 21 16,-21-21-16,1 20 0,20-20 0,-21 0 16,-21-1-16,21 22 0,-21-21 0,0 21 15,0-22-15,0 22 0,0 0 16,0 42 15,-21 0-31,21 1 0,0 20 0,0-21 16,0 0-16,0 22 0,0-22 0,0 21 15,0-21-15,0 22 16,0-22-16,21 0 0,0 0 0,1 0 16,-1 0-16,0-21 0,21 0 0,-21 0 15,22 0-15,-1 0 0,0 0 16,1 0-16,-1-21 0,0 0 0,1 0 16,-1 0-16,0 0 0,-20-1 15,-1 1-15,0 0 0,0 0 0,-21 0 16,0 0-16,0-1 0,0 1 0,0 0 15,0 0-15,0 0 16,-21 21-16,0 0 16,21 21-16,-21-21 0,21 21 0,0 0 15,-22 0-15,1 22 16,0-22-16,21 0 0,0 21 0,-21-20 16,21 20-16,-21-21 0,21 0 0,-21 0 15,21 1-15,0-1 0,0 0 16,21-42 15,-21 0-31,21-1 0,0 1 16,-21 0-16,21 0 0,0 0 0,1 0 15,-22-22-15,42 22 0,-21-21 16,0 21-16,22-22 0,-22 22 0,21-21 16,0 21-16,1-1 0,-1 1 15,0 21-15,1 0 0,-1 0 16,0 0-16,1 0 0,-1 0 0,-21 21 15,0 1-15,1-1 0,-1 0 16,-21 0-16,0 21 0,0-20 0,0-1 16,0 21-16,0-21 0,-21 22 0,-1-22 15,22 0-15,-21 21 0,21-21 16,0 1-16,0-1 0,0 0 16,21-21-16,1 0 0,20 0 15,-21 0-15,21 0 0,1 0 16,-1-21-16,0 21 0,1-21 0,-1-1 15</inkml:trace>
  <inkml:trace contextRef="#ctx0" brushRef="#br1" timeOffset="33768.07">9504 4593 0,'0'-21'16,"0"42"-16,0-63 0,0 21 0,0 0 16,0-1-16,-21 1 0,-1 0 15,1 0-15,-21 0 0,21 21 16,-22 0-16,22 0 0,-21 0 0,0 0 15,-1 0-15,1 21 0,0 0 0,-1 0 16,1 0-16,21 22 0,-22-22 0,1 21 16,21-21-16,0 22 0,0-1 15,-1 0-15,22 1 0,0-22 16,0 21-16,0-21 0,0 22 0,22-22 16,-1 0-16,0-21 0,21 0 15,-21 0-15,22 0 0,-1 0 0,0 0 16,1-21-16,-1 21 0,0-21 0,1-22 15,-22 22-15,21-21 0,1 0 16,-1-1-16,-21 1 0,21 0 0,1-22 16,-22 22-16,0-22 0,21 1 15,-20-22-15,-1 22 0,0-1 0,0 1 16,0-22-16,0 21 0,1 1 16,-22 21-16,0-22 0,0 22 15,0 21-15,0-22 0,0 22 0,-22 21 16,1 0-16,21 21 15,0 22-15,-21-1 0,21 0 16,-21 22-16,0-1 0,21 1 0,0 20 16,0-20-16,-21-1 0,21 1 15,-22-1-15,22 1 0,0-22 0,0 64 16,0-64-16,0 1 0,0-1 16,0-21-16,0 22 0,22-22 15,-1 0-15,-21 0 0,21 0 0,0-21 16,0 0-16,0 0 15,1 0-15,-1 0 0</inkml:trace>
  <inkml:trace contextRef="#ctx0" brushRef="#br1" timeOffset="35151.46">11176 4678 0,'21'-21'47,"0"21"-47,0-21 0,1 21 16,-1-22-16,21 1 0,-21 0 0,0 0 16,22 0-16,-1-22 15,-21 22-15,22-21 0,-22 21 0,21-22 16,-21 1-16,0 0 0,1-1 0,-22 1 15,0 21-15,0-21 16,0 20-16,-22 22 0,1 0 0,-21 0 16,21 0-16,0 0 0,-22 22 15,22-1-15,0 0 0,-21 0 0,42 0 16,-22 22-16,22-22 0,0 0 0,0 0 16,0 0-16,0 22 0,22-22 15,-1 0-15,0 0 0,0 0 0,0 0 16,0 1-16,1 20 0,-1-21 0,-21 0 15,21 0-15,0 1 16,-21-1-16,21 0 0,-21 0 0,21-21 16,-21 21-16,22 0 0,-1-21 0,0 0 15,0 0-15,0 0 0,0 0 16,1 0-16,20-21 0,-21 21 0,21-21 16,-20 0-16,20 0 0,0 0 0,1-22 15,-1 22-15,0-21 0,-21 21 16,22-22-16,-22 1 0,21 0 0,-21-1 15,1 1-15,-1 21 0,0-22 16,0 22-16,-21 0 0,0 42 31,0 0-31,-21 1 16,0-1-16,0 21 0,-1-21 16,1 22-16,0-22 0,0 21 0,0 0 15,21-20-15,-21-1 0,21 21 16,0-21-16,0 0 0,0 1 0,0-1 15,0 0-15,21-21 0,0 0 0,0 0 16,21 0-16,-20 0 0,20 0 16,-21 0-16,21 0 0,1 0 0,-1-21 15,0 0-15,1-1 0,-22 1 0,21 0 16,1 0-16,-22-21 0,21 20 16,-21-20-16,0 21 0,1 0 15,-22 0-15,0-1 0,21 1 16,-21 0-16,-21 42 15,21 0 1,-22 1-16,22-1 0,-21 0 16,21 0-16,-21 0 0,21 22 0,0-22 15,0 0-15,0 0 0,0 0 0,0 0 16,21 1-16,0-22 16,1 0-16,-1 21 0,21-21 0,-21 0 15,22 0-15,-1 0 0,0 0 0,1 0 16,-1-21-16,-21-1 0,21 22 15,-20-21-15,20 0 0,-21 0 16,0 0-16,-21-43 0,21 43 16,-21 0-16,0 0 0,0 0 15,0-1-15,0 44 32,0-1-32,-21 0 15,21 0-15,0 0 0,0 0 0,-21 1 16,21-1-16,-21 0 0,0 0 15,21 0-15,0 0 0,-21-21 16,-1 22-16,1-22 16,21-22 15,0 1-31,0 0 16,0 0-16,43 0 0,-22 0 0,0-22 15,0 22-15,21-21 0,1-1 16,-1 1-16,0 21 0,22-21 0,-22 20 15,22-20-15,-1 21 0,1 21 16,-22 0-16,22 0 0,-22 0 0,0 21 16,1 0-16,-22 22 0,0-22 0,0 21 15,-21-21-15,0 22 0,0-22 16,0 21-16,-21-21 0,0 22 0,0-22 16,-22 0-16,22 0 0,0 0 15,0 0-15,0 1 0,-1-1 16,1 0-16,0-21 0</inkml:trace>
  <inkml:trace contextRef="#ctx0" brushRef="#br1" timeOffset="35639.69">16044 4001 0,'0'0'0,"0"-43"16,0-41-16,0 62 16,0 1-16,0 0 0,-21 21 31,0 0-31,0 21 0,0 0 15,-1 1-15,22 20 0,-21 21 0,0-20 16,0 20-16,0-20 0,21 20 0,-21-21 16,-1 22-16,1-22 0,0 1 15,21-1-15,0 0 0,0-21 0,-21 22 16,21-1-16,0-21 16,0 0-16,-21-21 31,21-21-31,0 0 15</inkml:trace>
  <inkml:trace contextRef="#ctx0" brushRef="#br1" timeOffset="36224.37">15473 4297 0,'42'0'16,"-21"0"-1,22 0-15,-22 0 0,21 0 16,22 0-16,-22-21 0,21 21 15,22-21-15,-21-1 0,20 22 0,1-21 16,-22 0-16,22 0 0,-21 0 16,-1 0-16,1-1 0,-22-20 0,0 21 15,1 0-15,-22-22 0,0 22 16,0-21-16,-21 21 0,0 0 0,0-1 16,0 1-16,0 0 0,0 0 15,-21 21-15,0 0 0,0 0 16,-1 21-16,1 0 0,21 0 15,0 1-15,-21 20 0,0 0 16,0 1-16,21-1 0,0 0 0,-21 1 16,-1 20-16,22-21 0,-21-20 15,0 20-15,0 0 0,0 22 16,0-43-16,-1 0 0,22 0 16,0 0-16,0 1 0,-21-22 15,21-22 16,0 1-31,0 0 0,21 0 16,-21-21-16,22 20 0,20 1 0,-21-21 16,0 21-16,22-22 0,-1 22 15,0 0-15,1 0 0,-1 21 0,0 0 16,-21 0-16,22 0 0,-22 0 0,0 21 16,0 0-16,0 0 15,-21 1-15,0-1 0,0 21 0,0-21 16,0 0-16,0 1 0,0-1 0,-21 0 15,21 0-15,-21 0 0,0 0 16,21 1-16,21-44 47,0 1-47,0 21 0,1-21 16,-1 0-16</inkml:trace>
  <inkml:trace contextRef="#ctx0" brushRef="#br1" timeOffset="36579.93">17208 4297 0,'22'0'47,"-22"-21"-47,21 21 0,0-21 0,0 21 15,0-22-15,22 1 0,-22 0 0,0 21 16,21-21-16,-21 0 0,1 0 15,-1-1-15,-21 1 0,0 0 0,0 0 16,0 0-16,0 0 16,-21 21-16,-1 0 0,-20 0 15,21 21-15,-21-21 16,20 21-16,-20 21 0,21-21 0,-21 22 16,20-1-16,1-21 0,0 22 0,21-22 15,0 21-15,0-21 0,0 22 16,0-22-16,0 0 0,0 0 0,0 0 15,21 0-15,-21 1 0,21-22 0,22 21 16,-22-21-16,21 0 0,1 0 16,-1 0-16,0 0 0,1 0 0,20 0 15,-21-21-15,22-1 0,-1 1 16,1 0-16</inkml:trace>
  <inkml:trace contextRef="#ctx0" brushRef="#br1" timeOffset="36956.01">19219 3916 0,'-21'-21'16,"0"0"0,0-1-16,21 1 15,0 0-15,0 0 16,0 0-16,0 0 15,0-1 1,0 1-16,0 0 16,0 42-1,0 0-15,-21 1 0,-1-1 16,1 21-16,0-21 0,0 22 16,0-1-16,0 0 0,-1 22 0,1-22 15,0 0-15,-21 43 16,21-43-16,-1-20 0,22-1 0,0 21 15,0-21-15,0 0 0,0 1 16,0-1-16,22-21 16,-1 0-16,0 0 0,0 0 0,0-21 15,0-1-15,1 1 0,-1 0 16,-21 0-16</inkml:trace>
  <inkml:trace contextRef="#ctx0" brushRef="#br1" timeOffset="37140.05">18732 4022 0,'0'0'0,"22"0"31,-1 0-31,0 0 16,21 0-16,-21 0 0,22 0 0,-22 0 16,21 0-16,1 0 0,20 0 15,-21 0-15,1 0 0,20 0 16,-20 0-16,-1-21 0,21 21 0,-20 0 15,-1 0-15</inkml:trace>
  <inkml:trace contextRef="#ctx0" brushRef="#br1" timeOffset="37516.39">19664 4022 0,'0'0'0,"0"21"0,-21-21 0,-1 21 16,44-21 15,-1 0-31,0 0 15,0 0-15,21 0 16,-20 0-16,-1-21 0,21 21 0,-21-21 16,0 0-16,1 21 0,-1-22 15,-21 1-15,0 0 0,0 0 16,-21 21 0,-1 0-16,-20 0 15,21 0-15,0 21 0,0 0 16,-1 0-16,1 22 0,0-22 15,0 21-15,0-21 0,0 22 0,-1-22 16,1 0-16,21 21 0,0 1 16,0-22-16,0 0 0,0 0 15,0 0-15,21 1 16,22-22-16,-22 0 0,0 21 16,21-21-16,-20 0 0,20 0 15,0 0-15,22-21 0,-22 21 0,22-22 16,-22 1-16,21 0 0,1-21 15,-1 21-15</inkml:trace>
  <inkml:trace contextRef="#ctx0" brushRef="#br1" timeOffset="37816.74">20574 4001 0,'0'0'15,"0"-22"-15,-21 22 0,0 0 0,-22 0 16,22 0-16,0 0 0,0 0 16,-22 0-16,22 22 0,0-1 15,21 0-15,-21 0 0,21 0 0,0 0 16,0 1-16,0 20 0,0-21 15,0 0-15,21 0 0,0 1 0,-21-1 16,21 0-16,1 0 0,-1 0 16,0 0-16,0 1 0,-21-1 15,0 0-15,0 0 16,-21-21-16,0 0 0,0 0 16,-22 0-16,22 0 0,-21 0 0,-1-21 15,22 21-15,-21-21 0,21 21 16,0-21-16,-22-1 0,22 1 15,21 0-15,0 0 16,0 0 0,0 0-16,21 21 0,0-22 15,1 1-15,20 0 0</inkml:trace>
  <inkml:trace contextRef="#ctx0" brushRef="#br1" timeOffset="38104.56">21167 3704 0,'0'0'0,"0"-21"0,0 0 0,0 0 16,0 0-16,-22 21 15,22-22-15,-21 22 16,0 22-16,0-1 16,0 0-16,21 0 0,-21 21 15,-1-20-15,-20 20 0,21 0 0,0 1 16,0 20-16,-1-21 0,1 1 15,21 20-15,0-20 0,-21-1 0,21 0 16,0-21-16,0 22 0,0-22 16,0 0-16,0 0 0,21 0 0,0-21 15,1 0-15,-1 0 0,0 0 16,0 0-16,0 0 0,0-21 16,1 0-16,20 0 0,-21 0 15</inkml:trace>
  <inkml:trace contextRef="#ctx0" brushRef="#br1" timeOffset="38303.47">20701 3852 0,'-21'0'0,"42"0"0,-63 0 16,42-21-16,21 21 16,0 0-16,21 0 0,-21 0 15,22 0-15,-1 0 0,0 0 0,1 0 16,-1 0-16,0 0 0,1 0 15,-1 0-15,0 0 0,-20 0 0,20 0 16,-21 0-16,0 0 16</inkml:trace>
  <inkml:trace contextRef="#ctx0" brushRef="#br1" timeOffset="38936.42">2688 5757 0,'0'0'0,"21"0"0,0-21 16,-21 42 15,0 1-31,0-1 0,0 0 16,0 0-16,-21 21 0,21-20 16,-21 20-16,21-21 0,0 0 0,0 22 15,-21-22-15,21 0 0,-21 0 16,21 0-16,0 0 0,0 1 0,0-1 15,0 0-15,21-21 16,0 0 0,0 0-16,0-21 0,1 0 15</inkml:trace>
  <inkml:trace contextRef="#ctx0" brushRef="#br1" timeOffset="39243.68">3323 5736 0,'0'0'0,"0"-21"0,0-21 31,-21 42-31,0 0 0,0 0 16,-22 21-16,22 0 0,-21 0 15,21 0-15,-22 1 0,22-1 16,0 0-16,21 0 0,0 0 16,0 0-16,0 1 0,0-1 15,21-21-15,0 0 16,22 21-16,-22-21 0,0 21 0,21-21 15,-21 21-15,1-21 0,-1 21 0,0-21 16,-21 22-16,0-1 16,0 0-16,-21-21 15,0 0-15,-1 0 0,1 0 16,0 0-16,-21 0 0,21 0 0,-1 0 16,1 0-16,0 0 0,0-21 15,0 0-15,0-1 0,21 1 0</inkml:trace>
  <inkml:trace contextRef="#ctx0" brushRef="#br1" timeOffset="39416.37">2646 5503 0,'0'0'0,"0"-21"16,21 21 30,0 0-30,0 0-16,0 0 0,1 0 0</inkml:trace>
  <inkml:trace contextRef="#ctx0" brushRef="#br1" timeOffset="39879.96">5757 5715 0,'0'0'0,"21"-21"0,1-21 0,-1 20 15,0-20-15,-21 0 0,0 21 0,0-1 16,0-20-16,0 21 0,0 0 16,-21 21-16,0 0 15,-22 0-15,22 0 0,-21 21 16,21 0-16,-22 0 0,1 22 0,21-1 15,-22 0-15,22 22 0,-21-22 16,21 22-16,0-1 0,-1-21 16,22 22-16,0-22 0,0 1 0,0-1 15,0 0-15,0 1 0,0-1 16,22-21-16,-1 21 0,0-20 0,21-1 16,1 0-16,-1 0 0,0-21 0,1 0 15,-1 0-15,21 0 0,-20 0 16,20 0-16,-20 0 0</inkml:trace>
  <inkml:trace contextRef="#ctx0" brushRef="#br1" timeOffset="41028.94">6519 6011 0,'0'0'15,"21"-21"-15,1-106 16,-22 85-16,0 21 0,0-22 16,-22 22-16,1 0 0,-21 0 0,21 21 15,-22 0-15,1 0 0,21 0 16,-21 0-16,20 21 0,-20 0 0,21 0 15,0 1-15,0 20 0,-22 0 16,22 1-16,0-1 0,0 0 0,0 1 16,-1-22-16,22 21 0,0 0 0,0-20 15,0-1-15,0 0 0,0 0 16,0 0-16,0 0 0,22-21 16,-1 0-16,0 0 0,21 0 0,-21 0 15,1 0-15,20 0 0,-21-21 16,21 0-16,1 0 0,-22 0 15,21 0-15,-21-1 0,22 1 0,-22-21 16,0 21-16,-21-22 0,0 22 0,21-21 16,-21 21-16,0-22 0,0 22 0,0 0 15,0 42 1,-21 22 0,0-22-16,21 0 15,0 21-15,0-21 0,-21 22 0,21-22 16,0 21-16,0-21 0,0 1 15,0 20-15,0-21 0,0 0 16,0 0-16,21-21 0,0 0 16,0 0-16,0 0 0,1 0 15,20 0-15,-21 0 0,21 0 0,-20-21 16,20 0-16,0 0 0,-21 0 0,22 0 16,-1-22-16,-21 22 0,0-21 15,22-1-15,-22 1 0,0 0 0,0-1 16,-21 1-16,21 0 0,1-22 0,-22 22 15,21 0-15,-21 20 0,0-20 16,0 21-16,0 0 0,0 42 31,0 0-31,0 21 0,0 1 16,-21-1-16,21 22 0,0-22 0,0 0 16,-22 22-16,22-22 0,0 0 15,0 1-15,0-22 0,0 21 0,0-21 16,0 1-16,0-1 0,0 0 0,22 0 15,-1-21-15,0 0 0,0 0 16,0 0-16,22 0 0,-22 0 0,0 0 16,42-21-16,-20 0 0,-1 0 15,-21-1-15,0 1 0,22 0 16,-1-64-16,-21 43 16,0 0-16,1-1 0,-1 1 0,0 0 15,0-1-15,-21-62 16,0 83-16,0-20 0,21 21 0,-21 0 15,0 0-15,0 42 32,0 0-32,-21 21 0,21 1 15,-21-1-15,21 0 0,0 22 0,0-22 16,-21 0-16,21 22 0,-21-22 0,21 1 16,0-1-16,0-21 0,0 21 15,0-20-15,0-1 0,0 0 0,0 0 16,21 0-16,0-21 0,0 0 15,21 0-15,1 0 0,-1 0 16,0 0-16,1 0 0,-1 0 0,0-21 16,1 0-16,-1 0 0,0 0 0,1-1 15,-1 1-15,-21-21 0,22 21 16,-22-22-16,0 22 0,0-21 0,-21 0 16,0 20-16,0-20 0,0 21 0,0 0 15,0 0-15,-21 21 16,0 0-16,0 0 0,-1 21 0,1-21 15,0 42-15,0-21 0,0 0 16,0 22-16,-1-22 0,22 21 0,-21-21 16,21 22-16,0-22 0,0 21 15,0 1-15,0-22 0,0 0 16,21-21-16,1 21 0,-1 0 16,0 0-16,0-21 0,0 22 0,0-22 15,22 0-15,-1 0 0,-21 0 16,22 0-16,-1 0 0,21 0 0,-20 0 15,-1-22-15,22 22 0,-22-21 0,21 0 16</inkml:trace>
  <inkml:trace contextRef="#ctx0" brushRef="#br1" timeOffset="41520.97">9229 5863 0,'0'0'0,"0"-21"0,0 0 0,0 0 15,0 0-15,-22-1 0,-20 1 0,21 21 16,0-21-16,-22 21 0,22 0 15,-21 0-15,21 0 0,-22 21 0,1 0 16,0 1-16,21-1 0,-22 21 0,22-21 16,-21 22-16,21-22 0,-1 21 15,1-21-15,0 22 0,21-22 0,0 21 16,0-21-16,0 0 0,0 1 0,0-1 16,0 0-16,0 0 0,21-21 15,22 21-15,-22-21 0,0 0 16,21 0-16,1 0 0,-22-21 0,63 0 15,-41 0 1,-1 0-16,0-22 0,1 22 0,-22-21 16,21-1-16,1-20 0,-1 21 0,0-22 15,-21 1-15,22-1 0,-22 1 16,0-1-16,0 22 0,0-22 0,1 22 16,-22 0-16,0-1 0,0 22 0,0 0 15,0 0-15,0 0 0,-22 42 16,1-21-16,0 42 15,0-21-15,21 22 0,-21 20 16,0-21-16,-1 22 0,22-1 0,0 1 16,0-1-16,0 1 0,0-1 15,0-20-15,0-1 0,0 0 16,22 1-16,-22-1 0,21-21 0,0 22 16,0-22-16,0-21 0,22 21 0,-22-21 15,21 0-15,-21 0 0,22 0 16,-22 0-16,21 0 0,0-21 0,1 0 15,-1-1-15,22 1 0</inkml:trace>
  <inkml:trace contextRef="#ctx0" brushRef="#br1" timeOffset="42410.48">11832 5546 0,'0'0'0,"0"-21"0,0-64 16,21 64-16,-21 0 15,0-22-15,0 22 0,0 0 16,0 0-16,-21 42 16,0 0-16,21 0 15,-21 22-15,0-1 0,-1 0 0,1 22 16,0-22-16,0 22 15,0-1-15,0 1 0,-22-22 0,22 21 0,0-20 16,-21-1-16,20 0 0,1 1 0,-21-22 16,21 21-16,0-21 15,-1-21-15,22 22 0,-21-22 16,0 0-16,0 0 0,21-22 16,0 1-16,0 0 15,0 0-15,0 0 0,0-22 0,0 1 16,0 0-16,0-1 0,0-20 0,0 21 15,0-1-15,21 1 0,-21 0 16,21 20-16,-21 1 0,21 0 0,1 21 16,-1 21-1,-21 0-15,21 1 0,-21-1 0,21 21 16,0 22-16,-21-22 16,21 0-16,1 1 0,-22-22 15,21 21-15,0-21 0,0 0 0,0 22 16,0-22-16,1-21 0,20 21 0,0 0 15,1-21-15,-1 0 0,0 0 16,1 0-16,20 0 0,1 0 0,-22-21 16,21 0-16,1 21 0,-1-21 15,-20-22-15,-1 22 0,0-21 0,1 21 16,-1-22-16,-21 1 0,0-21 0,-21 20 16,0-20-16,0 20 0,0-20 15,0 21-15,0-22 0,0 22 0,0-1 16,-42 1-16,21 0 0,0 21 0,-22-1 15,22 1-15,-21 21 16,-22 0-16,22 0 0,-21 0 0,20 21 16,-20 1-16,20-1 0,1 21 0,0 0 15,-1 1-15,22 20 0,0-20 16,21-1-16,0 0 0,0 22 0,0-22 16,21 0-16,0 1 0,22-22 15,-22 21-15,21-21 0,1 1 0,-1-1 16,0 0-16,22 0 0,-22-21 15,0 0-15,1 0 0,-1 0 0,0 0 16,-20 0-16</inkml:trace>
  <inkml:trace contextRef="#ctx0" brushRef="#br1" timeOffset="42883.45">13060 5757 0,'0'0'0,"21"-21"0,0 0 15,0 0-15,-21-21 0,0 20 16,0 1-16,-21 0 0,0 0 15,0 21-15,0 0 0,-1 0 0,-20 0 16,21 0-16,-21 0 0,20 21 16,-20 0-16,21 0 0,-21 1 0,20-1 15,-20 21-15,21 0 0,0-20 16,0 20-16,-1 0 0,1-21 0,0 22 16,21-22-16,-21 21 0,21-21 15,0 1-15,0-1 0,0 0 16,0 0-16,21-21 0,0 0 15,0 0-15,1 0 0,20 0 0,-21-21 16,21 0-16,1 21 0,-1-21 16,0-1-16,1-20 0,-22 21 0,21-21 15,-21 20-15,22-20 0,-22 0 0,0-1 16,0 22-16,0-21 0,-21 21 16,0 0-16,22-1 0,-22 1 0,0 42 31,0 1-31,0-1 0,-22 0 15,22 0-15,0 21 0,0-20 16,-21 20-16,0-21 0,21 0 16,-21 22-16,21-22 0,0 0 0,0 0 15,0 0-15,0 0 0,0 1 0,0-1 16,21-21 0,0 0-16,22 0 0,-1 0 0,-21 0 15,21 0-15,1-21 0,-1-1 0,0 1 16,1-21-16,-22 21 0</inkml:trace>
  <inkml:trace contextRef="#ctx0" brushRef="#br1" timeOffset="43111.6">13801 5376 0,'0'0'0,"0"-42"0,0 0 0,0 21 16,0-22-16,0 22 0,0 0 0,-22 42 31,1 0-31,0 22 0,0-1 16,0 0-16,0 1 0,-1 20 0,1-21 15,0 22-15,0-1 0,0 1 16,0-22-16,-1 22 0,1-22 0,21 0 16,0-20-16,0 20 0,0-21 15,0 0-15,0 0 0,21 1 0,1-1 16,-1-21-16,0 0 0,0 0 16,21 0-16,-20 0 0,20 0 15,-21 0-15,21-21 0</inkml:trace>
  <inkml:trace contextRef="#ctx0" brushRef="#br1" timeOffset="43552.6">14330 5673 0,'0'0'0,"0"-64"0,0 1 31,-43 63-31,22 0 0,-21 0 16,21 0-16,-22 21 0,1 0 0,0 21 15,21-20-15,-22 20 0,1 0 16,21 1-16,-22-22 0,22 21 0,0 0 15,21-20-15,0 20 0,0-21 0,0 0 16,0 0-16,0 1 16,21-1-16,0-21 15,1 0-15,20 0 0,-21 0 0,0 0 16,22 0-16,-22-21 0,0-1 16,21 1-16,-21 0 0,1 0 0,20 0 15,-21-22-15,21-20 0,-20 21 16,-1-1-16,0 1 0,-21 21 15,0 0-15,21-1 0,-21 1 0,-21 42 32,0 1-32,0-1 0,-1 21 15,22-21-15,0 22 0,-21 20 16,21-42-16,0 22 16,0-22-16,0 0 0,0 0 0,0 0 15,21 0-15,1 1 0,-1-22 16,0 0-16,0 0 0,0 0 15,0 0-15,22 0 0,-22 0 0,0-22 16,0 1-16,0 0 0,1 21 16,-1-21-16,0-21 0</inkml:trace>
  <inkml:trace contextRef="#ctx0" brushRef="#br1" timeOffset="43756.54">13547 5440 0,'0'0'0,"-212"63"16,170-63-16,20 22 0,22-1 15,22-21 1,-1 0-16,21 0 0,0 0 16,1 0-16,-1 0 0,22 0 0,-22 0 15,21 0-15,-20 0 0,20-21 16,1-1-16,-1 1 0</inkml:trace>
  <inkml:trace contextRef="#ctx0" brushRef="#br1" timeOffset="45128.35">15557 5503 0,'0'0'16,"22"-21"-16,-22 0 0,21 0 0,-21 0 15,0 0-15,0-1 0,0 1 0,0 0 16,0 0-16,0 0 16,-21 21-16,-1 0 0,1 0 0,0 0 15,21 21-15,-42 0 0,21 0 0,-1 22 16,1-1-16,-21 0 0,21 1 15,-22 20-15,22-21 0,0 22 0,-21-22 16,21 22-16,-1-22 0,1 0 0,0 1 16,0-1-16,0 0 0,0 1 15,-1-22-15,1 0 0,0 0 0,0 0 16,21-42 15,0 0-31,21-21 16,0 21-16,-21-22 0,21 1 15,1 21-15,-1-22 0,0-20 0,0 21 16,-21 20-16,21-20 0,-21 0 16,21 21-16,-21-1 0,22 22 15,-22 22 1,0-1-16,21 0 0,-21 21 16,0-21-16,21 22 0,-21-22 0,21 21 15,0-21-15,-21 22 0,0-22 0,21 21 16,1-21-16,-1 1 0,-21-1 15,21 0-15,0 0 0,21-21 16,-20 0-16,-1 21 0,21-21 0,0 0 0,1 0 16,-1 0-16,0-21 15,1 21-15,-1-21 0,22 0 0,-22 0 0,0-22 16,1 22-16,-1-21 0,-21-1 16,0 1-16,0 0 0,1-22 15,-22 22-15,21-22 0,-21 1 0,0 21 16,0-22-16,0 22 0,-21-22 15,-1 22-15,1-22 0,-21 22 0,21 0 16,0-1-16,-22 22 0,1 0 16,21 21-16,-22 0 0,-20 0 0,21 21 15,-1 0-15,1 22 0,0-1 0,-1 0 16,1 22-16,0-1 0,20 1 16,1-22-16,0 22 0,21-1 15,0 1-15,0-1 0,0-20 16,21-1-16,0 21 0,1-41 0,-1 20 15,0-21-15,21 21 0,22-20 16,-43-1-16,21 0 0,1-21 16,-1 0-16,0 0 0,1 0 0,-1 0 15,0-21-15,22 0 0,-1 21 0,-20-22 16,20 1-16,1 0 0,-22-21 16,21 21-16,-20-1 0,-1-20 0,-21 0 15,0 21-15,-21-22 0,0 22 16,0 0-16,0 0 0,-21 0 0,0 21 15,0 0-15,0 0 0,-22 0 0,22 0 16,0 0-16,0 0 16,0 21-16,0 0 0,21 0 15,0 0-15,0 0 0,0 1 0,21-1 16,-21 0-16,21 0 0,0 0 16,0 0-16,0 22 0,1-43 15,-1 21-15,-21 0 0,21-21 16,0 21-16,0-21 0,0 0 15,-21 21-15,22-21 0,-1 0 16,0 0-16,0 0 0,21 0 0,-20-21 16,-1 21-16,0-21 0,21 0 0,-21 0 15,1 0-15,-1-1 0,21 1 16,-21 0-16,0-21 0,1-1 16,-1 22-16,-21 0 0,0 0 15,0 0-15,0 42 31,0 0-31,0 0 0,-21 0 0,21 1 16,-22-1-16,1 0 0,21 0 16,0 21-16,-21-42 0,21 22 0,-21-1 15,21 0-15,-21 0 16,42-21 15,-21-21-15,21 0-16,0 21 0</inkml:trace>
  <inkml:trace contextRef="#ctx0" brushRef="#br1" timeOffset="45284.07">16849 5546 0,'0'0'0,"0"-21"0,0-22 32,0 64-1,0 1-16,0-1-15,21 0 16</inkml:trace>
  <inkml:trace contextRef="#ctx0" brushRef="#br1" timeOffset="45640.85">17018 5715 0,'0'0'16,"0"21"-16,0 0 0,0 1 0,0-1 15,0 0-15,0 0 0,0 0 0,0 0 16,0 1-16,-21-1 16,21 0-16,0 0 15,0-42 32,21 21-31,0-21-16,-21 0 0,21-1 0,0 1 15,1-21-15,-1 21 0,0 0 0,0-22 16,0 1-16,0 21 0,1 0 16,-1-1-16,0 1 0,0 0 0,-21 0 15,0 42 17,0 0-32,0 0 15,0 1-15,0-1 16,0 0-16,0 0 15</inkml:trace>
  <inkml:trace contextRef="#ctx0" brushRef="#br1" timeOffset="46388.53">17335 5884 0,'85'0'15,"-64"0"-15,0-21 16,1 21-16,-1-21 0,0 21 0,21-21 15,-21 0-15,1 0 0,-1-1 16,21 1-16,-42 0 0,21 0 16,-21-21-16,21 20 0,-21 1 0,0 0 15,0 0-15,0 0 0,-21 21 16,0 0-16,-21 0 0,21 0 16,-22 0-16,22 21 0,0 0 0,0 0 15,0 0-15,-1 22 0,1-22 16,0 21-16,0 1 0,21-22 15,0 0-15,0 21 0,0-21 0,0 1 16,0-1-16,21 0 0,0 0 16,0-21-16,1 21 0,20-21 0,0 0 0,1 0 15,-1 0-15,0 0 16,22 0-16,-22 0 0,0 0 0,1 0 16,-1-21-16,-21 0 0,22 0 0,-22 0 15,21-1-15,-21-20 0,0 21 16,1-21-16,-22 20 0,0-20 0,21 21 15,-21-21-15,0 20 0,0 1 16,0 0-16,0 0 0,-21 42 31,21 0-31,0 0 0,0 1 16,-22-1-16,22 21 0,0-21 0,-21 0 16,21 22-16,0-22 0,0 0 15,-21 0-15,21 0 0,0 1 16,-21-1-16,21 0 0,-21-21 31,21-21-15,0 0-16,0-1 15,0 1-15,0 0 0,21 0 16,-21-21-16,21 20 0,0-20 0,22 0 16,-22-1-16,0 22 0,21-21 0,1 0 15,-1 20-15,0 1 0,1 0 16,-1 0-16,0 21 0,1 0 0,-1 0 15,-21 0-15,21 21 16,-20 0-16,-1 0 0,0 22 0,0-22 16,-21 42-16,0-20 0,0-1 15,0-21-15,0 0 0,0 22 16,0-22-16,-21 0 0,0 0 0,0 0 16,-1 1-16,1-1 0,0-21 0,21 21 15,-21-21-15,0 0 16,21-21-1</inkml:trace>
  <inkml:trace contextRef="#ctx0" brushRef="#br1" timeOffset="46784.47">18902 5101 0,'-21'0'0,"42"0"0,-42-21 0,-1 21 16,22-21 0,22 0-1,-1 21-15,21 0 0,0-21 16,1 21-16,20 0 0,1 0 0,20 0 16,-20 0-16,21 0 0,-1 0 0,-20 0 15,20 0-15,-41 0 0,-1 0 16,0 0-16,1 0 0,-64 0 31,-1 0-31</inkml:trace>
  <inkml:trace contextRef="#ctx0" brushRef="#br1" timeOffset="47036.46">19325 5059 0,'0'0'0,"0"21"0,-42 64 31,21-43-31,21 0 0,-22 1 16,1-1-16,0 0 0,0 1 0,0-1 16,21 0-16,-21 22 0,-1-22 15,1 1-15,0-1 0,0 21 16,0-20-16,21-1 0,-21-21 16,21 22-16,-22-22 0,22 0 0,0 0 15,0 0-15,0-42 31,0 0-15,22 21-16,-1-42 0</inkml:trace>
  <inkml:trace contextRef="#ctx0" brushRef="#br1" timeOffset="47389.56">19325 5694 0,'0'-21'31,"21"21"-15,0 0-16,1-21 0,-1-1 0,0 22 16,21-21-16,-21 21 0,22-21 15,-22 0-15,21 0 0,1 0 0,-22 21 16,0-22-16,0 1 0,0 0 0,0 0 16,-42 21-1,0 0-15,-21 0 16,21 21-16,-22 0 0,1 0 0,0 1 15,20 20-15,-20-21 0,0 21 16,21 1-16,-1-22 0,-20 21 16,21 1-16,21-22 0,0 0 15,-21 21-15,21-21 0,0 1 0,0-1 16,21 0-16,0-21 0,0 0 16,0 0-16,1 0 0,20 0 15,0 0-15,1 0 0,-1-21 0,0 0 16,22-1-16,-22 1 0,0-21 15,22 21-15</inkml:trace>
  <inkml:trace contextRef="#ctx0" brushRef="#br1" timeOffset="48720.12">20256 5482 0,'0'0'0,"22"0"0,-22-21 0,0 0 16,-22 21-16,1 0 16,-21 0-16,21 0 0,-22 0 15,22 21-15,-21 0 0,21-21 0,0 21 16,-1 1-16,1-1 0,21 0 0,-21 0 15,21 0-15,0 0 16,0 1-16,21-1 0,0 0 0,1 0 16,-1 0-16,0 0 0,0 1 15,21-1-15,-20-21 0,-1 21 0,0 0 16,0-21-16,-21 21 0,0 0 0,21-21 16,-21 22-1,-21-22-15,0 0 16,0 0-16,0 0 0,-1 0 0,1-22 15,-21 1-15,21 21 0,0-21 16,-1 0-16,1 0 0,0 0 16,0-1-16,21 1 0,-21 21 15,21 21 17,0 1-32,0-1 0,0 0 15,0 21-15,21-21 0,0 1 0,0-1 16,0 0-16,1 0 15,20-21-15,-21 0 0,0 0 16,22 0-16,-1 0 0,0 0 0,-21 0 16,22 0-16,-1 0 0,0-21 15,1 21-15,-22-21 0,21 0 0,-21-1 16,22-20-16,-22 21 0,21-21 0,-21-1 16,22-20-16,-22 20 0,21 1 15,-21-21-15,43-43 0,-22 42 16,-21 1-16,1 20 0,20-20 15,-21 21-15,0-1 0,-21 1 0,21 0 16,-21 20-16,0 1 0,22 0 0,-22 42 31,-22 0-31,1 1 0,0 20 16,0 0-16,0 1 0,0-1 16,-22 21-16,22-20 0,0-1 0,0 0 15,0 22-15,-1-22 0,1 1 0,0-1 16,0 0-16,21 1 0,0-1 15,0 21-15,0-20 0,0-22 16,0 0-16,0 0 0,21-21 16,0 0-16,0 21 0,1-21 0,20 0 15,-21 0-15,21 0 0,1-21 16,-22 21-16,21-21 0,1 0 0,-22 0 16,21 0-16,-21-1 0,22 1 0,-22-21 15,21 21-15,-21-22 0,0 22 16,1-21-16,-1 21 0,-21 0 15,21-1-15,-21 44 32,-21-1-32,21 0 0,-21 0 15,21 21-15,0-20 0,-22-1 0,22 0 16,-21 0-16,21 21 0,0-20 16,0-1-16,0 0 0,0 0 15,21-21 1,1 0-16,-1 0 0,0 0 0,21 0 15,1 0-15,-22 0 0,21 0 16,0-21-16,-20 0 0,20 0 16,-21-1-16,0 1 0,0-21 0,22 21 15,-43-22-15,21 22 0,0-21 0,0 21 16,-21 0-16,0-1 0,0 1 16,0 0-16,0 42 31,0 0-31,-21 1 0,21-1 0,-21 0 15,0 0-15,21 21 0,-21-20 16,-1 20-16,22-21 0,-21 0 0,21 0 16,-21 1-16,0-1 0,21 0 0,0 0 15,-21-21-15,21 21 16,0-42 15,21 0-31,0 0 16,-21 0-16,21-1 0,22-20 0,-22 21 15,0-21-15,21 20 0,-21-20 0,22 0 16,-1 21-16,0-22 0,1 22 16,20 0-16,-20 0 0,-1 0 0,0 21 15,1 0-15,-22 0 0,21 0 0,-21 21 16,0 0-16,-21 0 16,0 21-16,0-20 0,0 20 0,0-21 15,0 21-15,-21-20 0,0 20 16,0-21-16,-21 21 0,20-20 0,1-1 15,0 0-15,0 0 0,0 21 16,21-20-16,-21-22 0,21 21 16,21-21-1,0 0 1,0-21-16,0-1 0,0 1 16,1 21-16</inkml:trace>
  <inkml:trace contextRef="#ctx0" brushRef="#br1" timeOffset="49356.45">22669 5609 0,'0'0'16,"22"-21"-16,20-21 16,-42 21-16,0-1 0,0 1 15,0 0-15,0 0 0,-21 21 16,0 0-16,-1 0 0,1 0 16,-21 0-16,21 0 0,-22 0 0,22 21 15,-21 0-15,21 0 0,0 1 16,-22-1-16,22 21 0,0-21 0,0 22 15,0-22-15,21 0 0,0 21 0,0-21 16,0 1-16,0-1 0,0 0 16,0 0-16,21-21 15,0 0-15,0 0 0,21 0 0,-20 0 16,-1 0-16,21 0 0,-21 0 16,0-21-16,1 21 0,20-21 0,-21 0 15,0-1-15,0 1 0,-21 0 16,22 0-16,-1-21 0,0 20 0,-21 1 15,0 0-15,0 0 0,21 21 0,-21-21 16,0 42 15,0 0-31,-21-21 0,0 21 16,21 22-16,-21-22 0,-1 0 0,1 21 16,21-21-16,-21 22 0,0-1 15,21 0-15,-21 1 0,21-1 16,0 22-16,-21-22 0,-1 0 0,1 22 15,21-22-15,-21 22 0,0-1 0,21-21 16,0 22-16,-21-1 0,0 1 16,21-1-16,-22 1 0,1-1 0,21 1 15,-21-1-15,0-20 0,0 20 0,-22-20 16,22 20-16,0 1 0,-21-22 0,21 21 16,-22-20-16,22-1 0,-21 22 15,21-22-15,-1-21 0,-20 21 0,21 1 16,0-22-16,21 0 0,-21 0 0,-1-21 15,1 0 1,21-21 0,0 0-16,0 0 15,0 0-15,0-1 0,0 1 0,0-21 16,0 21-16,21-22 0,1 1 16,-1 0-16,-21-22 0,21 22 0,0-22 15</inkml:trace>
  <inkml:trace contextRef="#ctx0" brushRef="#br1" timeOffset="49625.46">22373 5017 0,'0'0'15,"-21"0"-15,0-22 0,0 22 0,-1-21 16,1 21-16,0 0 16,0 0-1,21 21 1,-21-21 0,21 22-16,-21-22 0,-1 21 15,1 0-15,0 0 16,0-21-16</inkml:trace>
  <inkml:trace contextRef="#ctx0" brushRef="#br1" timeOffset="49843.74">20934 5355 0,'0'0'0,"-21"0"0,-43 21 31,85-21-31,0 0 15,1 0-15,-1 0 0,21 0 0,-21 0 16,22 0-16,-1-21 16,0 21-16,1 0 0,-1 0 0,-21 0 15,21 0-15,-20 0 0,-1 0 0,0-21 16,-42 21 0,0-21-16</inkml:trace>
  <inkml:trace contextRef="#ctx0" brushRef="#br0" timeOffset="56642.39">804 7662 0,'21'-21'0,"-21"0"16,0 0-16,0 0 16,0 0-16,0-1 0,0 1 15,0 42 16,0 1-31,0-1 16,-21 21-16,21-21 0,-21 22 0,21-1 16,0 0-16,-21 22 0,21-22 15,-21 22-15,0-22 0,21 21 16,-22-20-16,1 20 0,21-20 0,-21-1 16,21-21-16,0 0 0,0 0 15,0 1-15,0-1 0,0-42 16,0-1-1,0 1-15,21 0 0,0-21 16,1-1-16,-22 1 0,21 0 16,0-1-16,0 1 0,0 21 0,0-21 15,1-1-15,-1 22 0,0-21 16,0 21-16,-21-1 0,21 1 0,0 21 16,1 0-16,-1 21 15,-21 1-15,21-1 0,-21 21 16,0-21-16,0 22 0,0-1 15,0 0-15,0 1 0,0-1 0,21 0 16,-21 1-16,21-22 0,0 21 16,1-21-16,-22 0 0,21-21 15,0 0-15,21 0 0,-21 0 0,1 0 16,20 0-16,-21-21 16,21 0-16,1 0 0,-1 0 0,0-22 15,-20 1-15,20-21 0,0 20 16,-21 1-16,1-22 0,-22 22 0,0 0 15,0-22-15,0 22 0,-22 0 16,-20-1-16,0 1 0,21 0 0,-22 20 16,1 1-16,0 21 0,-1 0 15,1 0-15,21 0 0,-22 0 0,22 0 16,0 21-16,21 1 0,0-1 16,0 21-16,0-21 0,0 0 0,0 1 15,0-1-15,21 0 16,0 0-16,22-21 0,-1 0 0,0 0 15</inkml:trace>
  <inkml:trace contextRef="#ctx0" brushRef="#br0" timeOffset="57112.32">1968 7324 0,'0'-64'15,"0"128"-15,-21-128 16,21 85-16,0 1 0,0-1 15,0 21-15,0 0 16,0 1-16,0 20 0,0-20 0,-21-1 16,21 21-16,0-20 0,-21-1 15,21 0-15,0 22 0,0-22 0,-21 1 16,21-1-16,-21 0 0,21 1 16,-22-1-16,22-21 0,0 0 0,0 0 15,0-42 1,0 0-16,0 0 15,0 0-15,0-22 0,0 22 16,0-21-16,0 0 0,0-1 0,22 1 16,-1 0-16,0-22 0,0 22 15,0 21-15,22-22 0,-22 1 16,21 21-16,0 0 0,22 21 0,-22 0 16,1 0-16,-1 21 0,21 21 15,-41-21-15,-1 22 0,-21-22 16,0 21-16,0 0 0,0-20 15,-21 20-15,-1 0 0,1 1 0,0-1 16,0-21-16,0 21 0,0-20 16,-1-1-16,1 0 0,0 0 0,21 0 15,0-42 17,0 0-32,21 0 0,0 0 15,1-22-15</inkml:trace>
  <inkml:trace contextRef="#ctx0" brushRef="#br0" timeOffset="57885.44">3281 7684 0,'0'0'15,"0"-22"-15,0 1 0,-21 21 0,-1-21 16,1 0-16,0 0 0,0 0 0,0-1 15,0 22-15,-1-21 0,1 21 16,-21 0-16,21 0 0,0 0 16,-22 0-16,22 21 0,-21 1 15,-1-1-15,22 21 0,-21-21 0,0 22 16,20-1-16,-20 0 0,21-21 16,0 22-16,21-1 0,0 0 0,0 1 15,0-22-15,0 42 0,0-41 16,0-1-16,0 0 0,21-21 15,0 0-15,21 0 0,-20 0 16,-1 0-16,21 0 0,-21-21 0,22 0 16,-1-22-16,-21 22 0,21 0 15,1-21-15,-22 20 0,0-20 16,21 0-16,-42 21 0,22-22 0,-22 1 16,21 0-16,-21-1 0,0 22 0,0-21 15,0 21-15,0-1 0,0 1 16,-21 21-1,21 21-15,0 1 16,0-1-16,-22 21 0,22-21 0,0 22 16,-21-1-16,21 0 0,0-21 15,0 22-15,0-1 0,0-21 0,0 22 16,0-22-16,0 0 0,0 0 0,0 0 16,21 0-16,1-21 0,-1 0 15,0 0-15,0 0 0,0 0 16,0-21-16,1 0 0,20 0 15,-21 0-15,0 0 0,22-1 0,-1-20 16,-21 21-16,21-21 0,-20-1 0,-1 1 16,0-22-16,0 22 0,0-21 15,0 20-15,1-20 0,-22-1 0,0 1 16,0-1-16,21 22 0,-21 0 16,21 20-16,-21 1 0,0 0 0,0 0 15,0 42-15,0 0 16,0 22-16,0-1 0,0 21 15,-21-20-15,0 20 0,21-20 16,-22 20-16,22-21 0,0 22 16,-21-22-16,21 1 0,-21-1 0,21 0 15,0 1-15,0-22 0,0 0 0,0 0 16,21 0-16,0 0 0,1-21 16,-1 0-16,0 0 0,0 0 0,21 0 15,-20 0-15,-1-21 0,0 0 16,0 21-16,0-21 0,0 0 0</inkml:trace>
  <inkml:trace contextRef="#ctx0" brushRef="#br0" timeOffset="58072.47">3450 7514 0,'0'0'16,"0"21"-16,21-21 31,0 0-31,22 0 0,-22 0 0,21 0 16,1 0-16,-1-21 0,0 21 0,1-21 15,-1 0-15,0 0 0</inkml:trace>
  <inkml:trace contextRef="#ctx0" brushRef="#br0" timeOffset="58451.84">5397 7408 0,'0'-21'31,"-21"21"-15,21 43 0,-21-22-16,21 0 0,-21 0 0,21 21 15,0 1-15,-21 20 0,21-42 16,0 22-16,0-22 0,-21 0 15,-1 21-15,22-20 0,0-1 16,0 0-16,0 0 0,22-21 16,-1 0-1,0 0-15,0 0 0,21-21 16,-20 0-16</inkml:trace>
  <inkml:trace contextRef="#ctx0" brushRef="#br0" timeOffset="58792.32">6032 7366 0,'0'0'16,"22"0"-16,-22-21 0,-22 21 16,1 0-16,-21 21 15,0-21-15,20 21 0,-20 0 0,0 1 16,-1-1-16,1 0 0,21 0 16,0 0-16,21 0 0,0 1 15,21-1 1,0-21-16,0 21 0,22-21 15,-1 0-15,-21 0 0,21 21 0,-20-21 16,-1 21-16,21-21 0,-21 21 0,0 1 16,1-22-16,-22 21 0,0 0 15,0 0-15,0 0 0,0 0 16,-22-21-16,1 22 0,0-22 0,0 21 16,0-21-16,-22 21 0,22-21 15,-21 0-15,21 0 0,-22 0 0,22 0 16,-21 0-16,21 0 0,-22 0 0,22-21 15,0 21-15,21-21 16,0-1-16,-21 1 0,21 0 0,-21 0 16</inkml:trace>
  <inkml:trace contextRef="#ctx0" brushRef="#br0" timeOffset="58980.7">5249 7049 0,'0'0'15,"0"-22"-15,-21 22 0,0-21 16,21 0 15,21 21 16</inkml:trace>
  <inkml:trace contextRef="#ctx0" brushRef="#br0" timeOffset="59644.56">7599 7239 0,'0'0'0,"0"-42"0,21-106 16,-21 126-1,0 1-15,0 0 0,0 0 16,-21 42 0,0 0-16,-1 0 0,1 22 15,0-1-15,-21 0 0,21 22 16,-1-1-16,1-20 0,0 20 0,0 1 16,0-22-16,21 0 0,-21 1 15,21-1-15,-22 0 0,1 1 0,21-22 16,0 0-16,0 0 0,0 0 0,0-42 47,0 0-47,0 0 0,0-21 0,0-1 15,0 1-15,21 0 0,-21-1 16,22-20-16,-1-1 0,0-20 0,0 20 16,0 1-16,22-1 0,-22 22 0,21-1 15,-21 1-15,22 0 0,20-1 16,-21 43-16,-20 0 0,20 0 15,-21 22-15,0-1 0,22 0 16,-22 21-16,0 22 0,21-22 0,-42 22 16,21-1-16,-21 1 0,0-1 0,0 1 15,0-1-15,0 1 0,-21-22 16,21 0-16,-21 1 0,0-1 0,21 0 16,0-21-16,0 1 0,0-1 15,-21-21-15,0 0 31,21-21-31,-22-1 0</inkml:trace>
  <inkml:trace contextRef="#ctx0" brushRef="#br0" timeOffset="59816.58">7366 7620 0,'0'0'16,"0"-21"-1,21 21-15,0 0 16,22 0-16,-1-21 0,0 21 0,1 0 15,20-21-15,1 21 16,-1-22-16,1 22 0,20-21 0,-20 21 16,-1-21-16,1 21 0,-1 0 0,1-21 15,-22 21-15</inkml:trace>
  <inkml:trace contextRef="#ctx0" brushRef="#br0" timeOffset="60324.11">8742 7472 0,'0'-106'31,"-21"85"-31,-1 21 0,1-21 16,0 0-16,-21-1 0,21 1 0,-22 0 15,22 21-15,-21 0 16,21 0-16,-22 0 0,22 21 0,-21 0 16,-1 1-16,1 20 0,21-21 0,-21 21 15,-1 1-15,1-1 0,21 0 16,0 1-16,-1-1 0,1 0 0,0 1 15,21-22-15,0 21 0,0 1 0,0-22 16,0 0-16,0 0 0,21 0 16,0-21-16,1 0 0,-1 0 0,21 0 15,0 0-15,-20 0 0,20-21 0,21 0 16,-20 0-16,-1 0 0,22-22 16,-22 1-16,21 0 0,-20-1 0,-1 1 15,0-22-15,1 1 0,-1-1 16,0-20-16,-20 20 0,20 1 15,-21-1-15,21-42 0,-42 43 16,0 42-16,22-22 0,-22 22 16,0 0-16,-22 21 15,1 21-15,0 22 0,-21-22 16,21 21-16,-22 0 0,22 22 16,-21-1-16,21 1 0,-22-1 0,22-20 15,0 20-15,0 1 0,21-22 16,0 0-16,0 22 0,0-43 15,0 21-15,0-20 0,21 20 0,21-21 16,-21 0-16,1-21 0,-1 21 16,21-21-16,0 0 0,1 0 0,-22 0 15,21 0-15,1-21 0,-1 21 0,0-21 16</inkml:trace>
  <inkml:trace contextRef="#ctx0" brushRef="#br0" timeOffset="60680.46">9356 7366 0,'0'0'16,"-22"0"-16,1-21 0,21 42 47,0 0-47,0 0 0,0 1 0,21 20 16,-21-21-16,22 21 0,-22-20 15,21-1-15,-21 21 0,0-21 0,0 22 16,0-22-16,0 0 0,0 0 0,0 0 15,0 0-15,-21 1 16,21-44 0,21 1-1,0 0-15,-21 0 16,21-21-16,0 20 0,0-20 0,-21 0 16,22-1-16,-1 1 0,0 0 15,0-1-15,0 1 0,22 0 16,-22 21-16,21-1 0,-21 1 0,22 0 15,-22 0-15,0 21 0,0 0 0,0 0 16,0 0-16,-21 21 0,22 0 16,-22 0-16,0 1 0</inkml:trace>
  <inkml:trace contextRef="#ctx0" brushRef="#br0" timeOffset="61617.62">10181 7747 0,'127'-63'31,"-254"126"-31,275-148 0,-127 64 0,1 0 0,-1 0 16,-21-21-16,0 20 0,0-20 0,0 21 16,0-21-16,0 20 0,-21-20 0,-1 21 15,1 0-15,-21 21 0,21-21 16,-22 21-16,1 0 0,0 0 0,-1 21 15,1 0-15,-21 0 0,20 0 16,1 22-16,21-22 0,-22 21 16,1 0-16,21-20 0,0 20 0,0-21 15,21 21-15,-22-20 0,22 20 0,0-21 16,0 0-16,22 0 0,-1 1 16,0-22-16,0 21 0,0-21 0,22 0 15,-22 0-15,21 0 0,0 0 0,1 0 16,-1-21-16,0 21 0,1-22 15,-1 1-15,0 0 0,-20 0 0,20 0 16,-21-22-16,0 22 0,0-21 0,1 21 16,-22-22-16,0 22 0,0-21 15,0 21-15,0-22 0,0 22 0,0 0 16,-22 21-16,1 0 16,0 21-16,21 0 15,0 1-15,0 20 0,-21-21 16,21 21-16,0-20 0,0 20 0,0-21 15,0 21-15,0-20 0,21-1 16,-21 0-16,21 0 0,0 0 0,22-21 16,-22 0-16,21 0 0,-21 0 0,22 0 15,-1 0-15,-21 0 0,22 0 16,-1-21-16,0 21 0,22-42 16,-43-1-16,0 22 0,0 0 0,0-21 15,1-1-15,-1 22 0,0-21 16,-21 0-16,0 20 0,0-20 0,0 21 15,0 0-15,0 42 16,0 0 0,-21 21-16,21-20 15,-21-1-15,21 0 0,-22 21 0,22-21 16,0 1-16,-21 20 0,0-21 0,21 0 16,-21 0-16,21 1 0,0-1 15,0 0-15,-21-21 0,21-21 47,21 0-47,-21-1 0,21-20 16,0 21-16,0 0 0,1-22 0,20 1 15,-21 0-15,21 21 16,-20-22-16,20 1 0,21 0 0,-20 20 16,-1 1-16,0 21 0,1 0 0,-1 0 15,0 0-15,1 0 0,-22 21 16,-21 22-16,0-22 0,21 21 0,-21-21 15,0 22-15,0-22 0,0 21 0,-21-21 16,0 22-16,21-22 0,-21 0 16,-1 0-16,1 0 0,21 1 0,0-1 15,-21 0-15,42-21 32,0 0-32,1 0 0,-1-21 15,0 21-15,0-21 0,21-1 0</inkml:trace>
  <inkml:trace contextRef="#ctx0" brushRef="#br0" timeOffset="61855.45">12086 6879 0,'0'0'0,"0"-21"0,0 0 16,-21 21 0,0 0-16,0 21 15,-1 21-15,1 1 0,0-1 0,0 0 16,0 22-16,21-22 0,-21 22 15,-1-1-15,22-20 0,-21 20 0,21-21 16,0 1-16,0-1 0,0 0 16,0-20-16,0 20 0,0-21 15,21 0-15,1 0 0,-1-21 16,0 0-16,21 0 0,-21 0 0,1 0 16,-1-21-16,0 21 0,0-21 15</inkml:trace>
  <inkml:trace contextRef="#ctx0" brushRef="#br0" timeOffset="62028.6">11769 7281 0,'0'0'0,"-22"0"16,44 0 15,-1 0-31,0-21 0,0 21 16,21-21-16,1 21 0,-1 0 0,0-21 15,-20 21-15,20-21 0,0 21 0,1 0 16</inkml:trace>
  <inkml:trace contextRef="#ctx0" brushRef="#br0" timeOffset="62800.49">13081 7599 0,'0'-64'15,"0"43"1,0 0-16,0 0 0,0 0 15,-21 0-15,21-1 0,0 1 0,-21 0 16,21-21-16,-22 21 0,1-22 0,0 22 16,-21-21-16,21 21 0,-22-22 15,1 22-15,0 21 0,-1-21 16,22 21-16,-21 0 0,-1 0 0,1 0 16,0 21-16,21 0 0,-22 0 15,1 1-15,0 20 0,20 0 0,-41 43 16,21-43-16,20 1 0,1-1 15,21 0-15,0 1 0,0-22 16,0 21-16,0-21 0,0 0 0,21 1 16,1-22-16,-1 0 0,21 21 15,0-21-15,1 0 0,-22 0 0,21 0 16,1-21-16,20-1 0,-21 1 0,1 0 16,-1 0-16,0 0 15,22 0-15,-43-22 0,21 22 0,1-21 16,-22 21-16,21-22 0,-21 1 0,1 21 15,-22 0-15,0-22 0,0 22 16,0 0-16,-22 42 16,22 0-1,-21 0-15,0 1 0,21 20 0,-21 0 16,21-21-16,0 22 0,0-22 0,0 21 16,0-21-16,0 22 0,0-22 15,21 0-15,0 0 0,0 0 0,1-21 16,20 22-16,0-22 0,1 0 0,-1 0 15,0 0-15,1 0 16,-1 0-16,21 0 0,-20 0 0,-1-22 16,22 1-16,-22 0 0</inkml:trace>
  <inkml:trace contextRef="#ctx0" brushRef="#br0" timeOffset="63391.91">13864 7451 0,'0'0'0,"21"-43"0,0 1 0,1 21 16,-22-21-16,0-1 0,0 22 0,0-21 15,-22 21-15,1-1 0,0 22 16,-21 0-16,21-21 0,-22 21 0,1 0 15,0 21-15,-1-21 0,1 22 16,0 20-16,-1-21 0,1 21 16,21 1-16,-22-1 0,1-21 0,21 22 0,0-1 15,0 0-15,21 1 16,0-22-16,0 0 0,0 0 0,21 0 16,21 0-16,0-21 0,-20 0 0,41 0 15,-21 0-15,1 0 0,20 0 16,-20 0-16,20-21 0,1 0 0,20-21 15,-20 21-15,-43-1 0,21 1 16,-21 0-16,1-21 0,-22 21 16,0-1-16,0 1 0,0-21 0,0 21 15,0 0-15,0-1 16,-22 22-16,1 0 0,0 0 16,0 22-16,21-1 0,0 0 0,-21 0 15,0 21-15,21 1 16,0-1-16,0 0 0,-22 1 0,22 20 15,-21-20-15,21 20 0,0-21 0,0 43 16,-21-21-16,21 20 0,-21-20 16,0 20-16,21 1 0,0 21 0,-21-21 15,21-1-15,-22 22 0,1-21 0,0-1 16,21 1-16,-21 0 0,0-1 0,21-20 16,-21-1-16,-1 1 0,1-22 15,0 1-15,0-22 0,0 21 0,21-21 16,-43-21-16,22 0 0,0 0 0,0 0 15,0 0-15,-22 0 0,22-21 16,-21-21-16,0-1 0,20 1 16,-20 0-16,0-22 0,-1-20 0,22 20 15,-21-21-15,42 1 0,0 20 0,0-20 16,0-1-16,0 21 0,21-20 16,0 20-16,22 1 0,-1-22 0,0 22 15,1-1-15,20 1 0,-21-1 0,22 1 16,-22 20-16,22-20 0,-1-1 15,1 1-15</inkml:trace>
  <inkml:trace contextRef="#ctx0" brushRef="#br0" timeOffset="63968.09">14245 7387 0,'0'0'0,"0"21"0,-21 1 0,0-1 15,42-21 16,0-21-31,0 21 0,22-22 0,-22 1 16,0 0-16,21 0 0,-21 0 16,22 0-16,-22-1 0,0-20 0,0 21 15,0-21-15,-21 20 16,0 1-16,0 0 0,0 0 16,-21 21-16,-21 0 0,21 0 0,0 0 15,-22 21-15,22 0 16,-21 0-16,-1 22 0,22-22 0,0 21 15,-21 1-15,21-1 0,-1 0 0,1 1 16,21-1-16,0 0 0,0-21 16,0 22-16,0-22 0,21 0 0,1 0 15,-1 0-15,21-21 0,43 0 16,-43 0-16,0 0 0,1 0 16,-1 0-16,22 0 0,-22-21 0,0 0 15,1 0-15,-1 0 0,0 0 0,1-22 16,-1 1-16,0 0 0,1-1 15,-1 1-15,-21 0 0,0-1 16,0 1-16,-21 21 0,0-22 0,0 22 16,0 0-16,0 0 0,-21 0 15,0 21-15,0 0 0,-21 0 0,20 21 16,1 0-16,0 21 0,0-20 16,21 20-16,0-21 0,0 21 0,0-20 15,0 20-15,21 0 0,0-21 0,-21 22 16,21-22-16,1 0 0,-1 0 15,0 0-15,0 1 0,-21-1 0,0 0 16,0 0-16,0 0 16,-21-21-1,0 0-15,0 0 0,-1-21 16,1 0-16,0 0 0,21 0 16,0-1-16</inkml:trace>
  <inkml:trace contextRef="#ctx0" brushRef="#br0" timeOffset="65001.2">16171 7578 0,'0'0'16,"21"-21"0,1 21-1,-1-22-15,21 1 0,-21 0 16,22-21-16,-1 21 0,0-22 0,-21 1 15,22 0-15,-1-1 0,0 1 16,22-22-16,-43 43 16,0 0-16,0 0 0,-21 0 15,-21 21 1,0 21-16,0-21 16,0 21-16,0 21 0,-22-20 0,22-1 15,0 21-15,0-21 0,0 22 0,-1-1 16,1-21-16,0 21 0,21-20 15,0 20-15,0-21 0,0 0 0,0 0 16,0 1-16,0-1 0,21-21 16,0 0-16,22 0 0,-22 0 15,21 0-15,1 0 0,-1-21 16,0-1-16,-21 1 0,22 0 0,-1 0 16,0 0-16,-20-22 0,-1 22 15,0-21-15,-21 21 0,0-22 0,0 1 16,0 21-16,0 0 0,0-22 15,-21 22-15,0 21 0,-1-21 0,1 0 16,0 21-16,0 0 0,0 0 0,0 0 16,-1 0-16,44 0 31,20 0-31,-21 0 0,0 0 0,22 0 16,-1 0-16,-21 0 0,21-21 15,1 21-15,-1 0 0,0 0 16,1 0-16,-1-21 0,-21 21 0,0 0 15,1 0-15,-1 0 0,0 0 16,-21 21 15,-21 0-31,0 0 0,-1 0 16,1 0-16,21 22 0,-21-22 0,0 21 16,21 1-16,-21-1 0,0 21 0,-1-20 15,1 20-15,0-20 0,0 20 16,0 1-16,0 20 0,-1-20 0,1 20 15,-21 1-15,21 0 0,-22 21 0,22-22 16,-21 1-16,21 0 16,0 20-16,-1-20 0,1 0 0,0-1 15,0 1-15,0 42 0,21-63 16,0-22-16,0 0 0,0 1 0,0-22 16,0 0-16,0 0 0,0 0 15,-21-21-15,-1 0 0,1 0 0,0 0 16,-21 0-16,21-21 0,-22 0 15,1 0-15,0-22 0,-1 22 16,1-21-16,-22 0 0,22-22 0,21 22 16,-21-22-16,20 22 0,1 0 15,0-22-15,21 22 0,0-1 0,0 22 16,21-21-16,22 0 0,41-22 16,-41 22-16,20-1 0,1 1 15,-1-21-15,22 20 0,-22-20 0,22-1 16</inkml:trace>
  <inkml:trace contextRef="#ctx0" brushRef="#br0" timeOffset="65259.52">18351 6879 0,'0'0'15,"0"-21"-15,-21 21 16,0 0-16,0 21 15,0 0-15,0 1 0,-1-1 16,1 21-16,0-21 0,0 22 0,0-1 16,0 0-16,-1 1 0,1-22 15,0 21-15,0 0 0,-21 22 16,42-43-16,0 0 0,0 0 0,0 1 16,0-1-16,21-21 31,0-21-31,0-1 0</inkml:trace>
  <inkml:trace contextRef="#ctx0" brushRef="#br0" timeOffset="65604.38">18034 6943 0,'0'0'16,"0"-21"-16,-21 21 0,21-22 0,0 1 15,0 0-15,0 0 16,21 21-16,0 0 0,0-21 15,22 21-15,-1 0 0,-21 0 0,21 0 16,22 0-16,-22 0 0,1 21 16,-1 0-16,21 0 0,-20 0 15,-1 1-15,-21 20 0,22-21 0,-22 21 16,-21 1-16,0-1 0,0 0 16,0 1-16,-43-22 0,22 21 0,-21 1 15,0-1-15,-22-21 0,22 0 16,-22 0-16,22 1 0,-22-1 0,22 0 15,0-21-15,-1 0 0,22 0 0,-21 0 16,21 0-16,0 0 0,-1 0 16,1 0-16,21-21 0,0 0 15,0-1-15,21 1 0,1 21 16,-1-21-16,21 0 0,-21 0 16,22 0-16,-1-1 0,21 1 0</inkml:trace>
  <inkml:trace contextRef="#ctx0" brushRef="#br0" timeOffset="65856.23">18923 6964 0,'0'0'15,"0"-21"-15,21 21 0,-21-21 0,0 42 32,0 0-32,0 0 15,0 0-15,0 22 0,0-22 16,0 21-16,-21-21 0,0 22 0,21-1 15,-21-21-15,21 21 0,-22-20 0,1 20 16,21-21-16,0 0 16,0 0-16,-21 1 0,42-44 47,-21 1-47,0 0 0,21 0 15</inkml:trace>
  <inkml:trace contextRef="#ctx0" brushRef="#br0" timeOffset="66184.05">18881 6922 0,'0'0'0,"0"-22"0,0 1 15,21 21-15,0-21 16,0 21-16,0 0 0,22 0 16,-22 0-16,21 0 0,0 0 15,1 0-15,-1 0 0,0 0 0,1 0 16,20 21-16,-20 0 0,20 1 0,-21-1 15,1 0-15,-22 21 0,21-21 16,-42 22-16,0-1 0,0-21 0,-21 22 16,0-1-16,-21 0 0,-1-21 15,1 22-15,-22-22 0,22 0 0,-21 0 16,-1 0-16,22 1 0,-22-1 0,22-21 16,0 0-16,20 21 0,-20-21 15,21 0-15,0 0 0,0 0 16,21-21 15,21 21-31,-21-21 0,42 21 16,-21-22-16,0 1 0,22 21 0,-22-21 15</inkml:trace>
  <inkml:trace contextRef="#ctx0" brushRef="#br0" timeOffset="66427.91">19854 6879 0,'0'-42'31,"21"42"-31,1 0 16,-1 0-16,0 0 0,0-21 0,0 21 16,0 0-16,22 0 0,-22 0 15,0 0-15,21 0 0,-20 0 0,-1 0 16,21 0-16,-21 0 0,0 0 0,1 0 15,-22-21 1,-22 21 0,1 0-16</inkml:trace>
  <inkml:trace contextRef="#ctx0" brushRef="#br0" timeOffset="66647.78">20066 6922 0,'0'0'15,"-21"0"-15,21 21 0,0 0 16,0 0-16,0 0 0,0 0 0,-21 1 16,21-1-16,0 0 0,-22 0 0,22 21 15,0-20-15,0-1 0,-21 0 16,21 0-16,0 0 0,-21 0 0,21 1 16,0-1-16,0 0 15,21-21 16,0-21-31,1 0 0</inkml:trace>
  <inkml:trace contextRef="#ctx0" brushRef="#br0" timeOffset="67019.57">21188 6964 0,'0'0'0,"-21"-21"0,-1 21 0,1-21 0,21-1 16,0 1-16,0 0 0,0 0 0,0 0 15,0 0-15,0-1 0,21 1 16,22-42-16,-1 42 0,0-1 16,-20 1-16,41 0 0,-21 0 15,1 21-15,-1 0 0,0 0 0,1 0 16,-1 21-16,0 0 0,-20 22 15,-1-22-15,-21 21 0,0 0 0,0-20 16,-21 20-16,-1 0 0,1 1 0,-21-22 16,21 21-16,-22-21 15,1 22-15,0-22 0,-1 0 0,1 0 16,21 0-16,-21 0 0,20 1 0,1-1 16,0 0-16,0-21 0,21 21 15,-21-21-15,21 21 0,0 0 31,21-21-31,0 22 0</inkml:trace>
  <inkml:trace contextRef="#ctx0" brushRef="#br0" timeOffset="67276.42">21188 7641 0,'0'0'0,"-21"64"15,21-43 1,21-21-1,0 0-15,0 0 16,0 0-16,0 0 16,-21-21-16,0 0 15,0-1 1,-21 22 0,0 0-1,0 0-15,0 0 16,0 0-1,-1 0-15</inkml:trace>
  <inkml:trace contextRef="#ctx0" brushRef="#br1" timeOffset="72916.58">1206 9377 0,'0'-21'172,"0"0"-141,0-1 32,0 1-32,0 0 219,0 0-203,0 0 0,0 0-16,0-1-31,0 1 16,0 0-1,0 0-15,0 0 16,0 42 31,0 0-47,0 21 0,0-20 15,0 20-15,0 0 0,0 1 16,0-1-16,-21 21 0,21-20 16,0 20-16,-21 1 0,21-22 0,0 22 15,-21-22-15,0 0 0,21 1 16,-21-1-16,21 0 0,0-21 16,0 1-16,0-1 0,0 0 0,0 0 15,0-42 16,0 0-31,0 0 16,0-1-16,0-20 0,0 21 0</inkml:trace>
  <inkml:trace contextRef="#ctx0" brushRef="#br1" timeOffset="73464.41">1079 9462 0,'0'0'0,"-21"-22"15,0 1-15,21 0 16,0 0-16,0 0 16,0 0-16,0-1 0,0 1 0,0 0 15,21 0-15,0 0 0,22 0 16,-22-1-16,21 1 0,-21 0 0,22 21 16,-1 0-16,0 0 15,-20 0-15,20 0 0,0 21 0,-21 0 16,22 1-16,-22 20 0,0 0 15,0 1-15,0-22 0,-21 21 0,0 22 16,0-22-16,0 0 0,0 1 16,0-1-16,0 0 0,-21-21 15,21 22-15,-21-22 0,21 0 0,0 0 16,0-42 15,0 0-31,0 0 0,0-22 16,0 1-16,21 0 0,0-1 0,1 1 15,20-21-15,-21 20 16,0-20-16,22-1 0,-1 22 0,-21-22 16,21 22-16,1 21 0,-22 0 15,21 0-15,-21 21 0,1 21 0,-1 0 16,0 0-16,0 0 0,-21 22 16,0-1-16,0 0 0,0 1 0,0-1 15,0 21-15,0-20 0,0-1 0,0 0 16,0 22-16,-21-22 0,21 1 15,-21-22-15,21 21 0,0-21 0,0 0 16,-21 1-16,21-1 0,21-42 47,-21-1-47,42 1 16</inkml:trace>
  <inkml:trace contextRef="#ctx0" brushRef="#br1" timeOffset="74136.38">2773 9567 0,'0'0'0,"0"-21"0,0 0 15,0 0-15,0 0 16,0 0-16,0-1 0,0 1 16,0 0-16,-21 0 0,-1 0 0,1 0 0,-21 21 15,21-22-15,0 1 16,-22 21-16,22 0 0,-21 0 0,21 0 15,-22 0-15,22 21 0,-21 1 16,21 20-16,-22-21 0,1 21 0,21 1 16,0-1-16,-1 0 0,1 1 15,0-1-15,21 0 0,0 1 0,0-22 16,0 21-16,0-21 0,0 1 16,0-1-16,21 0 0,0-21 0,1 0 15,20 0-15,-21 0 16,0 0-16,0-21 0,22 0 0,-22-1 15,21-20-15,-21 21 0,22-21 16,-22-1-16,21 1 0,-21 21 16,1-22-16,-1 1 0,0 0 0,0-1 15,-21 22-15,21 0 0,-21 0 16,0 0-16,0 42 31,0 0-31,0 0 0,0 22 0,0-22 16,-21 21-16,21-21 0,0 22 15,0-22-15,0 0 0,0 21 0,0-21 16,0 1-16,21-1 0,0-21 0,1 21 16,-1-21-16,21 0 0,-21 0 15,127-64 1,-105 43 0,-22 0-16,0 0 0,21 0 0,-20-22 15,-1 22-15,-21 0 0,0-21 0,21 21 16,-21-1-16,0 1 0,0 42 31,0 1-15,0-1-16,0 0 0,0 0 0,0 0 15,-21 0-15,21 1 0,0-1 16,0 0-16,0 0 0,-21 0 16,21-42 15,0 0-31,0 0 15</inkml:trace>
  <inkml:trace contextRef="#ctx0" brushRef="#br1" timeOffset="74303.7">3154 9186 0,'0'0'0,"-21"0"0,-1 0 15,22 22 32,22-22-47,-22 21 16,21-21-16,0 21 0</inkml:trace>
  <inkml:trace contextRef="#ctx0" brushRef="#br1" timeOffset="74976.2">3683 9250 0,'0'0'0,"0"21"0,0 0 16,-21 0-16,21 1 16,0-1-16,0 0 0,-21 0 0,-1 0 15,22 0-15,-21 1 16,21-1-16,0 0 0,-21 0 0,0 0 16,0 0-16,21 1 0,-21-1 0,21 0 15,-22-21 1,22-21-1,0 0-15,0-1 16,0 1-16,0 0 0,22-21 0,-1 21 16,0-22-16,0 22 0,0-21 0,22-1 15,-22 22-15,0-21 0,21 21 16,-21 0-16,22-1 0,-22 1 0,0 21 16,0 0-16,0 0 15,1 21-15,-1 1 0,0-1 0,-21 0 16,0 0-16,0 0 0,0 22 0,0-22 15,0 0-15,0 21 0,0-21 16,0 1-16,0-1 0,0 21 0,0-21 16,21 0-16,0 1 15,0-22-15,1 0 0,-1 0 0,0 0 16,0 0-16,21 0 0,-20-22 0,-1 1 16,21 0-16,0 0 0,-20 0 15,20 0-15,0-22 0,-21 22 0,22-21 16,-22-1-16,0 1 0,0 0 0,0-22 15,1 22-15,-22-22 16,0 1-16,21-1 0,-21 1 0,0 21 16,0-1-16,0 1 0,0 0 15,0 20-15,0 1 0,0 0 0,-21 42 16,21 0 0,-22 1-16,1 41 0,0-21 15,21 22-15,-21-1 0,0 1 0,21-1 16,0 1-16,-21-22 0,21 22 0,-22-22 15,22 0-15,0 1 0,0-1 16,0-21-16,0 22 0,0-22 0,22 0 16,-1 0-16,0-21 0,0 0 15,0 0-15,0 0 0,22 0 16,-22 0-16,21-21 0,-21 0 0,1 0 16,20-1-16,-21 1 0</inkml:trace>
  <inkml:trace contextRef="#ctx0" brushRef="#br1" timeOffset="75155.92">4318 9102 0,'0'0'0,"-21"0"0,21 21 0,21-21 31,0 0-31,0 0 16,22 0-16,-22 0 0,21 0 15,0-21-15,22 0 0,-22 21 0,1 0 16,-1 0-16</inkml:trace>
  <inkml:trace contextRef="#ctx0" brushRef="#br1" timeOffset="76715.55">5186 9356 0,'0'0'0,"21"0"15,0 0-15,0 0 0,0 0 16,1 0-16,-1-21 0,0-1 16,0 1-16,0 21 0,0-21 15,1-21-15,-22 21 0,0-1 16,21 1-16,-21-21 0,0 21 0,0-22 16,0 22-16,-21-21 0,-1 21 0,1 0 15,0-1-15,0 22 0,-21 0 16,20 0-16,-20 0 0,21 0 0,-21 22 15,-1 20-15,1-21 0,0 21 16,-1 1-16,1-1 0,0 0 16,20 1-16,1-1 0,0 0 0,21-20 15,0 20-15,0 0 0,0-21 16,0 22-16,21-22 0,0 0 0,1 0 16,-1-21-16,21 0 0,-21 0 0,22 0 15,-1 0-15,-21 0 0,21 0 16,1-21-16,-1 0 0,-21 0 0,22 0 15,-1-1-15,-21 1 0,21-21 0,-20 21 16,20-22-16,-21 22 0,0-21 16,0 0-16,-21-1 0,0 22 0,0-21 15,0 21-15,0-1 0,0 1 16,0 0-16,-21 21 16,0 0-16,21 21 0,-21 0 0,21 1 15,0-1-15,-21 0 0,21 21 16,-21-21-16,21 22 0,0-22 15,0 0-15,0 21 0,0-20 0,0-1 16,0 0-16,21 0 0,0 0 16,0-21-16,-21 21 0,21-21 0,22 0 15,-22 0-15,0 0 0,21 0 0,1 0 16,-22 0-16,21 0 0,0-21 16,1 0-16,-22 0 0,21 0 0,-21 0 15,1-1-15,-1 1 0,0-21 0,0 21 16,-21-22-16,0 1 0,21 21 15,-21 0-15,0 0 0,0-22 16,0 64 0,0 1-1,0-1-15,-21 0 0,21 0 0,-21 21 16,21-20-16,-21-1 0,21 0 0,-21 21 16,-1-21-16,22 1 0,0-1 15,-21 0-15,21 0 0,0 0 16,21-21 15,-21-21-31,22 0 0,-1 21 16,0-21-16,0 0 0,0-22 0,0 22 15,1 0-15,-1-21 0,0 20 16,0-20-16,0 21 0,0 0 0,1-22 16,-1 22-16,0 21 0,0 0 15,0 0-15,-21 21 16,0 1-16,0-1 0,0 0 15,0 21-15,0-21 0,0 1 0,21 20 16,-21-21-16,22 0 0,-22 0 16,21 1-16,0-1 0,0 0 0,0 0 15,0 0-15,1-21 0,20 0 0,-21 21 16,0-21-16,22 0 16,-1 0-16,-21 0 0,21 0 0,-20-21 0,20 21 15,21-42-15,-20 21 16,-22 0-16,21-1 0,-21-20 15,22 21-15,-22-21 0,21 20 0,-21-20 16,1 0-16,-1 21 0,0-22 0,-21 22 16,0 0-16,0 42 31,0 0-31,0 0 16,0 1-16,0-1 15,0 0-15,-21-21 0,42-21 47,-21 0-47,21 21 0,-21-22 16,0 1-16,0 0 15,0 0-15,0 0 16,0 0-16,0-1 16,-21 22-1,0 22 1,21-1-16,0 0 0,0 0 15,-21 0-15,-1 22 0,1-22 16,21 21-16,-21-21 0,0 0 0,21 22 16,-21-22-16,21 0 0,0 0 15,0 22-15,0-22 0,21 0 16,0 0-16,0 0 0,0-21 16,1 0-16,-1 21 0,21-21 0,-21 0 15,0 0-15,22 0 0,-22 0 0,21 0 16,-21 0-16,22-21 0,-22 0 15,21 21-15,1-21 0,-22 0 0,63-43 16,-62 22-16,20 21 0,-21-22 16,0 1-16,0 21 0,1-21 15,-22-1-15,0 22 0,0 0 0,0 0 16,0 0-16,-22 21 0,-20 0 16,21 0-16,0 21 0,0 21 15,-1-21-15,1 0 0,21 22 16,-21-22-16,21 21 0,0-21 0,0 22 15,0-22-15,0 0 0,0 21 16,0-20-16,21-22 0,0 21 0,1 0 16,-1 0-16,0-21 0,0 0 0,21 0 15,-20 0-15,20 0 0,0 0 16,1 0-16,-1 0 0,0-21 0,1 21 16</inkml:trace>
  <inkml:trace contextRef="#ctx0" brushRef="#br1" timeOffset="77788.39">9461 9292 0,'-42'0'16,"21"0"0,21-21-1,0 0-15,0 0 16,0 0-16,0-1 0,21-20 15,0 21-15,0-21 0,-21 20 0,22-20 16,-1 0-16,0 21 0,0-22 0,0 22 16,-21 0-16,0 0 0,21 0 15,-21 42 1,0 0-16,0 0 0,0 0 16,-21 22-16,21-1 0,-21 0 0,21-21 15,-21 22-15,21-1 0,0 0 16,-21-20-16,21 20 0,0-21 15,0 0-15,0 22 0,0-22 0,0 0 16,0 0-16,21 0 0,0-21 16,0 0-16,0 0 15,1 0-15,-1 0 0,21 0 0,-21 0 16,0-21-16,22 0 0,-22 0 0,21 0 16,-21-1-16,1 1 0,-1-21 15,0 21-15,-21-22 0,0 1 0,0 0 16,0 21-16,-42-22 0,20 22 0,1 0 15,-21 0-15,0 21 0,-1 0 16,22 0-16,-21 0 0,-1 0 16,22 0-16,0 21 0,0 0 0,0-21 15,21 21-15,0 0 16,21-21-16,0 0 16,21 0-16,1 0 0,-1 0 15,0 0-15,22-21 0,-1 0 0,1 0 16,21 0-16,-22 0 0,1-1 0,-1 1 15,1 0-15,-1-21 0,-21 21 16,1-1-16,-1 1 0,-21 0 0,0 0 16,-21 0-16,0 0 15,0-1-15,0 1 16,-21 21-16,0 0 0,0 0 16,0 21-16,0 22 15,-1-22-15,1 21 0,0 1 16,0 20-16,21-21 0,0 22 0,-21-1 15,21 1-15,0-1 0,0 1 0,0-1 16,0 22-16,0-21 0,0 20 16,0 1-16,0 0 0,0-1 0,0 1 15,0 0-15,0-1 0,0-20 0,0 20 16,-21 1-16,21 0 0,0-1 16,-22-20-16,22 21 0,-21-22 0,0 1 15,0-1-15,0-21 0,0 1 0,-22-1 16,22 0-16,-21-20 0,21-1 15,-22 0-15,-20-21 0,20 0 16,1-21-16,-21 0 0,20-1 16,-20 1-16,-1-21 0,1 0 15,-1-22-15,22 1 0,-22-1 0,22-21 16,21 1-16,0 20 0,21-20 0,0 20 16,0-21-16,0 22 0,21 21 0,0-22 15,0 22-15,22-22 0,-22 22 0,21 0 16,0-1-16,22 1 0,-1 0 15,1-1-15,-1-20 0,1 20 16,21 1-16,-1 0 0,1-1 0</inkml:trace>
  <inkml:trace contextRef="#ctx0" brushRef="#br1" timeOffset="78052.44">11959 8573 0,'0'0'16,"0"-22"-16,0 1 0,0 42 31,-21 1-31,0 20 0,0 0 16,-22 1-16,22-1 0,0 21 0,-21 1 16,20-22-16,1 22 0,0-22 15,0 0-15,0 1 0,21-1 0,0-21 16,0 0-16,0 1 0,0-1 0,0 0 15,0 0-15,0-42 32</inkml:trace>
  <inkml:trace contextRef="#ctx0" brushRef="#br1" timeOffset="78612.42">11324 9017 0,'64'0'31,"-43"0"-31,21 0 0,0 0 0,1-21 16,-1 21-16,0-21 0,22 21 15,-1-21-15,1-1 0,-1 1 0,1 0 16,21 0-16,-22 0 0,-21 0 16,22-22-16,-22 22 0,1 0 0,-22-21 15,0 20-15,0 1 0,-21-21 0,21 21 16,-21-22-16,0 22 0,0 0 15,-21 21-15,0 0 0,0 0 16,0 0-16,-1 21 0,1 0 16,0 1-16,0 20 0,0 0 15,0 1-15,21-1 0,-22 21 0,1-20 16,0-1-16,0 0 0,21 1 0,0-1 16,-21 0-16,0 1 0,21-22 15,0 0-15,0 0 0,-22 0 0,22 1 16,-21-1-16,21-42 31,0-1-31,21 22 0,1-42 16,-1 21-16,0 0 0,21-22 15,-21 1-15,22 0 0,-1-1 16,0 22-16,-20-21 0,20 0 0,0 20 16,-21 1-16,22 21 0,-22 0 0,0 0 15,0 0-15,-21 21 0,0 1 16,0-1-16,0 21 0,0-21 0,0 22 15,0-1-15,0-21 0,-21 21 16,0-20-16,0-1 0,0 21 0,21-21 16,-22 0-16,1 1 0,21-1 0,0 0 15,21-21 17,1 0-32,-1 0 15,0-21-15,0 0 0</inkml:trace>
  <inkml:trace contextRef="#ctx0" brushRef="#br1" timeOffset="78933.41">12700 9059 0,'21'-21'32,"0"21"-32,0-21 15,1 21-15,-1-21 0,0 21 0,0-21 16,0 0-16,0 21 0,1-22 0,-1 1 15,-21 0-15,0 0 16,0 0-16,0 0 0,0-1 16,-21 22-16,-1 0 0,1 0 15,0 0-15,-21 0 0,21 22 0,-1 20 16,-20-21-16,21 21 0,0-20 0,-22 20 16,43 0-16,-21-21 0,21 22 15,-21-22-15,21 21 0,0-21 0,0 1 16,0-1-16,21 0 0,0 0 0,1 0 15,-1-21-15,0 0 0,21 0 16,1 0-16,-1 0 0,0 0 0,22-21 16,-1 21-16,-20-21 0,20 0 0</inkml:trace>
  <inkml:trace contextRef="#ctx0" brushRef="#br1" timeOffset="80459.81">14245 8509 0,'0'21'0,"0"0"0,21-21 15,0 0-15,1 0 16,20 0-16,-21 0 0,21 0 0,1 0 16,-1 0-16,0-21 0,1 0 15,-1 21-15,0-21 0,22-21 16,-43 20-16,0 1 0,0 0 0,-21 0 15,22 21-15,-22-21 16,0 0-16,-22 21 16,1 0-16,0 0 0,0 21 15,0 0-15,0 21 0,21-21 16,0 22-16,-22-1 0,22 0 0,-21 1 16,0-1-16,21 0 0,0 1 15,-21 20-15,21-20 0,-21-1 0,21 0 16,-21 22-16,21-22 0,0 0 0,0-20 15,-22 20-15,22-21 0,-21 21 16,21-20-16,0-1 0,-21 0 16,0-21-16,0 0 15,0-21 1,-1 21-16,1-21 0,0-1 0,21-20 16,-21 21-16,0 0 0,0-22 0,-1 22 15,22-21-15,0 21 0,-21 0 16,21-1-16,-21 1 0,21 0 0,-21 21 15,21 21 1,-21 0-16,21 1 0,-21-1 16,21 0-16,0 0 0,0 0 0,0 22 15,0-22-15,0 0 0,0 0 0,0 0 16,21 0-16,21 1 0,-21-1 16,0-21-16,22 0 0,-1 21 0,0-21 15,1 0-15,-1 0 0,0 0 16,1 0-16,-1-21 0,0 21 15,1-21-15,20-1 0,-20 1 0,20 0 16,-21-21-16,1 21 0,-1-22 0,0 22 16,1-21-16,-22-1 0,0 1 15,0 0-15,0 21 0,-21-22 16,0 22-16,0 0 0,0 0 0,-21 21 16,0 0-16,0 0 15,0 21-15,0 0 0,-1 0 0,1 0 16,0 22-16,0-22 15,0 21-15,0-21 0,21 22 0,0-22 16,-22 21-16,22-21 0,0 1 0,0 20 16,0-21-16,22 0 15,-1 0-15,0-21 0,21 0 0,-21 0 16,22 0-16,-1 0 0,0 0 0,1 0 16,-1 0-16,0-21 0,22 0 15,-22 0-15,1 0 0,20-22 0,-21 22 16,43-42-16,-43 20 0,-20 22 15,-1-21-15,0 21 0,0 0 16,-21-1-16,0 1 0,-21 21 16,0 0-16,0 21 15,-1 1-15,1-1 0,0 0 16,0 0-16,0 21 0,0 1 16,21-22-16,0 0 0,0 0 15,0 22-15,0-22 0,21 0 16,0 0-16,0 0 0,0-21 15,0 0-15,-42-21 32,0 0-17,0 0-15,0 21 16,0 0-16,-1-21 16,1 21-16,0 0 0,21 21 15,0 0 1,0 0-16,0 0 15,21-21-15,0 0 16,1 0-16,-1 21 0,21-21 0,-21 0 16,22 0-16,-1 0 0,0 0 0,1 0 15,-1 0-15,21 0 0,-20-21 16,-1 0-16,0 0 0,1 0 0,-1 0 16,0-22-16,1 22 0,-1-21 0,-21-22 15,22 22-15,-1-64 16,0 43-16,-21 20 0,1 1 15,-22-22-15,21 22 0,0 0 0,-21-1 16,0 22-16,0 0 0,0 0 0,0 0 16,0 42-1,-21 0-15,0 0 16,-1 22-16,1-1 0,0 0 0,0 1 16,0-1-16,0 21 0,-1-20 0,22-1 15,-21 22-15,21-22 0,-21 0 16,21 64-16,0-85 0,0 22 15,0-22-15,0 21 0,0-21 16,0 0-16,21 1 0,0-22 16,1 0-16,-1 0 15,0 0-15,0 0 0,43-43 16,-43 22-16,0 0 0</inkml:trace>
  <inkml:trace contextRef="#ctx0" brushRef="#br1" timeOffset="80639.86">16087 8763 0,'0'0'16,"-22"0"-16,1 0 0,42 0 31,1 0-31,-1 0 16,21 0-16,0 0 0,1 0 0,-1 0 15,22 0-15,-22 0 0,21-21 0,1 21 16,-22 0-16,22 0 0,-1-21 15,1 21-15</inkml:trace>
  <inkml:trace contextRef="#ctx0" brushRef="#br1" timeOffset="81223.83">17865 8975 0,'21'0'16,"-42"0"-16,63 0 15,-21 0-15,-21-21 0,21-1 0,0 1 16,-21 0-16,22 0 16,-22 0-16,0 0 0,0-1 0,0 1 15,0 0-15,0 0 0,0-21 16,0 20-16,0 1 0,-22 0 0,1 21 16,0-21-16,0 21 0,-21-21 0,20 21 15,-20 0-15,0 0 0,-22 21 16,22 0-16,0 0 0,-1 0 0,-20 1 15,42 20-15,-22 0 0,1-21 0,21 22 16,0-1-16,-1-21 0,22 22 16,0-22-16,0 21 0,0-21 15,0 0-15,0 1 0,22-1 0,-1 0 16,21-21-16,-21 0 0,0 21 16,22-21-16,-22 0 0,21 0 0,1 0 15,-1-21-15,-21 0 0,21 0 0,1-1 16,-1 1-16,-21-21 0,22 21 15,-22-22-15,21-20 0,-21 21 0,43-64 16,-43 63-16,0-20 16,0 21-16,0-1 0,1-20 0,-1 20 15,-21 1-15,0 21 0,0-21 0,0 20 16,0 1-16,0 42 16,-21 1-1,-1 20-15,1-21 0,21 21 0,-21 1 16,0-1-16,0 0 0,21 1 15,0-1-15,-21 22 0,21-22 0,-22 0 16,22 1-16,0-1 0,0 0 0,0-21 16,0 22-16,0-22 0,0 0 15,22 0-15,-1 0 0,0-21 0,0 0 16,0 0-16,22 0 0,-22 0 0,21 0 16,0 0-16</inkml:trace>
  <inkml:trace contextRef="#ctx0" brushRef="#br1" timeOffset="82340.5">18944 8721 0,'0'0'0,"0"-21"0,0-22 0,0 22 0,0 0 15,0 0-15,-21 0 16,0 21-16,0 0 0,-1 0 0,-20 0 16,0 0-16,21 21 0,-22-21 0,1 21 15,0 21-15,-1-21 0,1 1 16,0 20-16,-1 0 0,22 1 0,0-22 15,0 21-15,0 0 0,21-20 0,0 20 16,0-21-16,0 0 0,0 0 16,0 1-16,21-1 0,0-21 0,0 0 15,0 0-15,0 0 0,22 0 16,-22 0-16,21 0 0,1-21 16,-22 21-16,21-43 0,0 22 0,-20 0 15,20-21-15,-21-1 0,21 1 16,-20 0-16,-1-1 0,21 1 0,-42 0 15,21 20-15,-21 1 0,21 0 0,-21 0 16,0 42 0,-21 0-1,21 0-15,0 1 0,-21 20 16,21-21-16,-21 21 0,21-20 0,0-1 16,0 21-16,0-21 0,0 0 0,0 22 15,0-22-15,0 0 16,21 0-16,-21 0 0,21-21 15,0 0-15,1 0 0,-1 0 0,0 0 16,0 0-16,0-21 0,0 0 16,22 0-16,-22 0 0,0 0 0,0-22 15,22 1-15,-22 0 0,0-1 0,21 1 16,-21-22-16,1 22 0,-1-21 16,0 20-16,21-20 0,-21 20 0,-21 1 15,22 0-15,-22 21 0,0-1 16,0 1-16,0 0 0,-22 21 15,1 21 1,21 0-16,-21 1 0,0 20 16,0-21-16,21 21 0,0 1 0,-21-1 15,21 0-15,-22 1 0,22-1 0,-21 0 16,21 22-16,0-22 0,0 1 16,0-1-16,0 0 0,0-21 0,0 22 15,0-22-15,21 0 0,1 0 0,-1 0 16,0 1-16,0-22 0,21 0 15,1 0-15,-1 0 0,0 0 0,1 0 16,-1-22-16,22 1 0,-22 0 16,21 0-16,-20 0 0,-1-22 0,0 1 15,1 0-15,-22 21 0,21-22 16,-21 1-16,1 0 0,-22 20 0,0-20 16,0 21-16,0 0 0,0 0 15,-22-1-15,1 22 0,0 0 16,0 0-16,0 0 0,-22 22 15,22-1-15,-21-21 0,21 42 0,-22-21 16,22 0-16,0 22 0,-21-1 0,21-21 16,21 22-16,0-1 0,0-21 15,0 21-15,0-20 0,0-1 0,0 0 16,0 0-16,0 0 0,21 0 0,0-21 16,0 0-1,0 0-15,0 0 0,22 0 0,-22-21 16,0 0-16,0 0 0,0 0 15,1 0-15,-1-22 0,0 1 0,0 21 16,0-22-16,0 1 0,-21 0 0,22 21 16,-1-1-16,-21 1 0,0 0 15,0 42 1,0 0-16,0 1 16,-21-1-16,-1 0 0,22 21 15,0-21-15,0 1 0,0 20 0,0-21 16,0 0-16,0 0 0,0 1 0,0-1 15,0 0-15,22 0 16,-1-21-16,0 21 0,0-21 16,0 0-16,0 0 0,1 0 0,-1 0 15,0 0-15,0-21 0,0 0 16,0 0-16,1 0 0,20-22 0,-21 22 16</inkml:trace>
  <inkml:trace contextRef="#ctx0" brushRef="#br1" timeOffset="82547.69">19389 8509 0,'0'0'0,"-43"0"0,22 0 16,0 0-16,21 21 0,21-21 15,0 0 1,22 0-16,-1 0 0,-21 0 0,43 0 15,-22 0-15,0 0 0,22 0 0,-22-21 16,0 21-16,22 0 0,-43-21 16,21 21-16</inkml:trace>
  <inkml:trace contextRef="#ctx0" brushRef="#br1" timeOffset="82992.28">21548 8509 0,'21'0'16,"-21"21"15,0 0-31,0 1 0,-21-1 0,-1 0 15,1 0-15,0 0 0,0 22 0,0-22 16,0 21-16,-1-21 0,1 0 16,0 1-16,21-1 0,0 0 0,0 0 15,0 0-15,0 0 16,21-42 15,0 21-31,1-21 0,20 0 0</inkml:trace>
  <inkml:trace contextRef="#ctx0" brushRef="#br1" timeOffset="83343.95">22098 8551 0,'0'0'15,"21"-21"-15,43-21 16,-86 42 0,1 0-1,-21 0-15,0 0 0,20 21 0,-20-21 16,0 21-16,-1 0 0,22-21 15,-21 22-15,21-22 0,21 21 0,0 0 16,0 0-16,21-21 16,0 21-16,21-21 15,-20 21-15,20-21 0,-21 22 16,0-22-16,22 21 0,-22 0 0,0 0 0,0-21 16,0 21-16,-21 0 0,0 1 15,0-1-15,0 0 0,0 0 16,-21-21-16,0 0 0,0 21 15,0-21-15,-22 0 0,22 0 16,-21 0-16,21 0 0,-22 0 0,22 0 16,0 0-16,0 0 0,0 0 15,-1-21-15,1 0 0,21 0 16,0 0-16,0-1 0,0 1 16,0 0-16</inkml:trace>
  <inkml:trace contextRef="#ctx0" brushRef="#br1" timeOffset="83524.25">21590 8276 0,'-21'0'15,"42"0"-15,-63 0 0,20 0 32,22 21-1,0 1-16,0-1-15</inkml:trace>
  <inkml:trace contextRef="#ctx0" brushRef="#br1" timeOffset="84283.5">16976 10033 0,'0'0'0,"21"0"0,0 0 16,-21 21-16,21-21 15,0 0-15,0 0 16,1 0-16,-1 0 0,0-21 0,21 0 15,-21 21-15,22-21 0,-22 0 16,21-1-16,-21 1 0,1 0 0,-1 21 16,0-21-16,-21 0 0,0-22 15,0 22-15,-21 0 0,0 0 16,-1 21-16,-20-21 0,0 21 0,-1 0 16,1 0-16,0 0 0,21 21 15,-22 0-15,1 0 0,0 0 0,20 1 16,1 20-16,0-21 0,0 21 0,0-20 15,21-1-15,0 21 0,0-21 16,0 0-16,0 1 0,0-1 0,0 0 16,21 0-16,0-21 0,21 21 0,-20-21 15,20 0-15,0 0 0,1 0 16,-1 0-16,0 0 0,22 0 0,-22 0 16,0 0-16,-20 0 0,20 0 0,-21-21 15,-21 0-15,0 0 16,-21 21-16,-21 0 15,-1 0-15,1 0 0,-22 0 0,22 0 16,-21 0-16,20 0 0,-20 0 16,20 21-16,1 0 0,0 0 0,-1 0 15,22 1-15,-21-1 0,21 0 0,0 0 16,21 0-16,0 0 0,0 1 16,0 20-16,0-21 0,0 0 0,21 0 15,21 1-15,-21-22 0,22 0 16,-1 0-16,0 0 0,1 0 15,20 0-15,1 0 0,-1-22 16,1 1-16,20 21 0</inkml:trace>
  <inkml:trace contextRef="#ctx0" brushRef="#br1" timeOffset="85607.38">18076 10097 0,'0'-22'15,"0"44"-15,0-65 0,0 1 0,0 21 0,0 0 16,0-22-16,0 22 0,0 0 15,-21 21-15,0 0 16,0 0-16,0 0 0,-1 21 0,1 0 16,0 0-16,0 1 0,-21 20 15,20-21-15,1 21 0,-21-20 16,21 20-16,0-21 0,-1 21 0,1-20 16,0-1-16,21 21 0,-21-21 0,21 0 15,0 1-15,21-22 16,0 0-16,0 0 0,22 0 0,-22 0 15,21 0-15,-21-22 0,22 1 16,-22 0-16,21 21 0,-21-21 0,22 0 16,-22-22-16,0 22 0,0 0 0,0 0 15,1-21-15,-22 20 0,0-20 16,0 21-16,0 0 0,21 0 0,-21-1 16,0 44 15,-21-22-31,21 21 0,0 0 15,-22 0-15,22 0 0,-21 0 0,21 1 16,-21-1-16,21 21 0,0-21 16,0 0-16,0 1 0,0-1 0,0 0 15,0 0-15,21 0 16,0-21-16,1 0 0,-1 0 16,21 0-16,-21 0 0,22 0 0,20-21 15,-21 21-15,1-21 0,20 0 0,-20 0 16,20-1-16,1 1 0,-22 0 15,21 0-15,-20 0 0,-1-22 16,0 22-16,-20-21 0,20 21 0,-42 0 16,0-1-16,0 1 15,-21 21-15,0 0 16,-22 0-16,22 21 0,-21 1 0,21-22 16,-1 21-16,-20 0 0,42 0 15,0 0-15,0 0 0,0 1 0,0-1 16,0 0-16,0 0 0,0 0 15,21 0-15,0-21 0,-21 22 0,22-1 16,-1-21-16,-21 21 0,-21-21 47,-1 0-31,1-21-16,0 21 15,0-21-15,0 21 16,21 21 15,21 0-15,0-21-16,21 0 0,-20 0 0,-1 21 15,0-21-15,21 0 0,-21 0 0,22 0 16,-1 0-16,0 0 0,1 0 16,-1-21-16,0 0 0,1 21 15,41-43-15,-41 22 0,-22 0 16,0 0-16,0 0 0,0 0 15,1-1-15,-1-20 0,-21 21 0,0 0 16,21 0-16,-21-1 0,-21 22 31,0 22-31,-1-1 16,22 0-16,-21 0 0,0 0 0,21 0 16,-21 1-16,21-1 0,0 0 15,0 0-15,0 0 0,0 0 0,0 1 16,0-1-16,21-21 15,0 0-15,0 0 0,22 0 0,-22 0 16,21 0-16,1 0 0,-1 0 16,0 0-16,1-21 0,-1-1 0,-21 1 15,21 0-15,-20 0 0,20 0 16,-21 0-16,-21-1 0,21-20 0,-21 21 16,21 0-16,-21 0 0,0-1 0,0 1 15,0 0-15,0 0 0,0 42 31,0 0-31,0 0 16,0 22-16,0-22 0,0 21 16,0-21-16,0 22 0,0-1 15,0-21-15,0 43 0,0-22 0,0 0 16,0 22-16,0-22 0,-21 22 16,0-22-16,21 22 0,-21-22 0,0 21 15,0 1-15,-1-22 0,1 22 0,0-1 16,0-20-16,0 20 0,0 1 15,-1-1-15,-20-21 0,21 22 0,0-22 16,-22 1-16,22-22 0,-21 0 0,21 0 16,0 0-16,-22-21 0,22 0 0,0 0 15,21-21-15,-21 0 16,0 0-16,21 0 0,-22-1 16,1 22-16,21-21 0,-21 0 15,-21 21-15</inkml:trace>
  <inkml:trace contextRef="#ctx0" brushRef="#br1" timeOffset="86632.57">85 12277 0,'0'0'0,"-64"0"0,43 21 15,21 0 1,0 0-1,63-21 32,43 0-47,0 0 16,21-21-16,-21 0 0,0 21 16,0-21-16,-22 0 0,1 21 0,-22 0 15,1-22-15,-22 22 0,1 0 16,-22 0-16,0 0 0,-21-21 0,-21 21 31,0-21-31,-22 0 0,22 21 16,-21-21-16,-1 21 0,1-21 0,21 21 15,-21-22-15,-1 22 0,22-21 16,0 21-16,0 0 0,0 0 16,21-21-16,21 21 15,0 0-15,21 0 16,-21 0-16,22 0 0,-1 0 15,22 0-15,-22 21 0,-21 0 0,21 1 16,-20-1-16,-1 0 0,-21 0 16,0 21-16,0 1 0,-21-22 0,-1 21 15,-20 1-15,0-22 0,-1 21 16,1-21-16,0 22 0,-1-22 0,1 0 16,0 0-16,21 0 15,-1 0-15,1-21 0,42 0 16</inkml:trace>
  <inkml:trace contextRef="#ctx0" brushRef="#br1" timeOffset="87038.06">2053 11790 0,'0'0'0,"0"-21"0,-21 0 0,21-1 15,-21 22-15,21 22 16,0 20 0,0-21-16,0 43 0,0-22 0,0 21 15,0-20-15,0 20 16,0 1-16,0-22 0,-21 22 0,21-22 16,0 0-16,-22 1 0,22-1 15,0 0-15,0-21 0,0 22 0,-21-22 16,21 0-16,0 0 15,-21-21-15,21-21 16</inkml:trace>
  <inkml:trace contextRef="#ctx0" brushRef="#br1" timeOffset="87544.23">1714 12171 0,'0'0'0,"-21"-42"0,21-149 31,0 149-31,21-1 0,1 1 0,-1 21 15,0-21-15,0 20 0,21 1 16,-20 0-16,20 0 0,0 0 0,1 21 16,-1 0-16,21 0 0,-20 21 15,20 21-15,-20-21 0,20 22 0,-21-1 16,1 0-16,-22 1 0,21-1 16,-21 22-16,-21 84 15,0-106-15,0 0 0,-21 1 0,0-1 16,0-21-16,0 0 15,0 1-15,-1-1 0,22 0 0,0-42 32,0 0-32,0-1 0,0-20 15,0 0-15,22-1 0,-1 1 16,0 0-16,0-22 0,21 1 0,-20-1 16,20 1-16,0 20 0,1-20 15,20 21-15,-21-1 0,1 1 0,-1 21 16,-21 0-16,22 21 0,-22 0 0,0 0 15,0 21-15,0 21 0,-21-21 16,0 22-16,0-1 0,0 21 0,0-20 16,0 20-16,-21 1 0,0-22 15,0 22-15,0-22 0,-1 21 16,22-20-16,-21-1 0,0-21 0,21 22 16,0-22-16,0 0 0,-21 0 15,21 0-15,21-21 31,0-21-31,0 0 0,1 0 16,-1 0-16,21-1 0,-21-20 16</inkml:trace>
  <inkml:trace contextRef="#ctx0" brushRef="#br1" timeOffset="88528.4">3344 11959 0,'0'0'0,"21"-21"0,1 0 0,-22 42 31,0 0-16,0 0-15,-22 22 0,1-22 0,21 21 16,-21-21-16,21 22 0,0-1 16,-21 0-16,21-20 0,0 20 0,-21-21 15,21 21-15,0-20 0,0-1 16,0 0-16,21-21 0,0 21 16,0-21-16,22 0 0,-22 0 15,0-21-15,21 0 0,-21 21 0,1-21 16,20-1-16,-21 1 0,0 0 0,0-21 15,-21 21-15,0-22 16,0 22-16,0-21 0,0 21 0,-21-22 16,0 22-16,0-21 0,-21 21 15,20-1-15,-20 1 0,0 21 0,21 0 16,-1 0-16,1-21 0,0 21 0,42 0 31,0 0-31,22 0 0,-1 0 16,22 0-16,-22-21 0,21 21 15,1 0-15,-1-21 0,-20 0 0,20 21 16,1 0-16,-22-22 0,22 22 16,-22 0-16,21-21 0,-20 21 15,-22 0-15,0 0 0,0 0 0,-21 21 32,-21 1-32,-21-1 15,21 0-15,-1 0 0,-20 43 16,0-22-16,21-21 0,-22 21 15,22 1-15,0-1 0,-21 0 0,20-20 16,1 20-16,21-21 0,0 21 16,0-20-16,0-1 0,0 0 0,0 0 15,21-21-15,1 0 16,20 0-16,-21 0 0,0 0 16,22-21-16,-22 0 0,21 0 0,-21-1 15,22 1-15,-22-21 0,21 0 16,0-1-16,-20 1 0,20 0 15,-21-22-15,21 1 0,-20-1 0,20 22 16,-21-22-16,0 1 0,-21-1 16,0 1-16,21-1 0,-21 22 0,0 0 15,0 20-15,0-20 0,0 21 0,-21 21 16,0 21 0,0 0-16,0 0 0,0 22 0,-1-1 15,1 0-15,0 22 0,0-22 0,0 22 16,21-1-16,0-20 0,0 20 15,0 1-15,0-22 0,21 64 16,0-64-16,0-21 16,0 22-16,22-22 0,-1 21 0,0-42 15,1 21-15,-1 0 0,0-21 0,1 0 16,-1 0-16,22 0 0,-22-21 16,0 0-16,1 0 0,-1 0 0,0 0 15,1-22-15,-1 22 0,-21-21 0,0-1 16,0 1-16,1 0 0,-22-1 15,0 1-15,0 21 0,0 0 0,0 0 16,-22 21-16,1 0 16,0 21-16,0 21 0,21-21 15,-21 0-15,0 22 0,21-22 16,-22 0-16,22 21 0,0-20 16,0-1-16,0 21 0,0-21 15,0 0-15,0 1 0,22-22 16,-1 0-16,0 0 15,0-22-15,-21 1 0,21 0 16</inkml:trace>
  <inkml:trace contextRef="#ctx0" brushRef="#br1" timeOffset="88688.12">5143 11663 0,'-21'0'0,"21"-21"16,-21 21-1,42 0 17,0 0-17</inkml:trace>
  <inkml:trace contextRef="#ctx0" brushRef="#br1" timeOffset="89656.46">5270 12171 0,'0'0'0,"0"21"16,43-21-1,-22 0-15,21 0 0,-21-21 16,43 0-16,-22-22 0,22 22 16,-1 0-16,1-21 0,-1 21 15,1-22-15,-22 22 0,22-21 0,-22-1 16,-21 22-16,21-21 0,-20 0 0,-22 20 15,0-20-15,0 0 0,0 21 0,0-22 16,-22 22-16,1-21 0,0 21 16,0-1-16,-21 22 0,20 0 0,1 0 15,-21 0-15,21 0 0,0 22 16,-1-1-16,-20 21 0,21-21 0,0 43 16,0-22-16,-1 22 0,1-1 15,0 1-15,0-1 0,0 22 0,0-1 16,-1-20-16,1 21 0,0-1 15,0 1-15,0 0 0,21-1 0,0 1 16,-21 21-16,21-22 0,-22 22 16,22-21-16,0 21 0,-21 0 0,0-1 15,0 1-15,21 0 0,0-21 0,0-1 16,0 1-16,0-21 16,0-1-16,0 1 0,0-22 0,21 0 0,0-21 15,0 1-15,1-22 0,20 0 16,0 0-16,1-22 0,-1 1 0,0 0 15,22-21-15,-1-1 0,1-20 16,-1-1-16,1 1 0,-22-1 0,22-20 16,-22-1-16,0 0 0,-21 1 15,22-1-15,-43 0 0,0 1 0,0-22 16,-21 21-16,-1 1 0,-20 20 0,-21 1 16,20-1-16,-20 1 0,-1 20 15,-20 22-15,20 0 0,1 0 0,-1 0 16,22 21-16,-22 0 0,43 0 0,-21 0 15,21 0-15,-1 0 0,44 0 16,-1 0 0,21 0-16,43 0 0,-43 0 15,22-22-15,-22 1 16,21 0-16,1 0 0,-1 0 0,1 0 16,-1-22-16,1 1 0,-1 21 0,1-22 15,-22 1-15,22 0 0,-22-1 16,0 1-16,-20 21 0,20-21 15,-42 20-15,0 1 0,0 42 32,-21-21-32,0 22 0,21-1 15,-22 0-15,22 0 0,0 0 0,-21 0 16,21 1-16,-21-1 0,21 0 0,0 0 16,0 0-16,0 0 15,0-42 32,0 0-47</inkml:trace>
  <inkml:trace contextRef="#ctx0" brushRef="#br1" timeOffset="89828.99">6540 11769 0,'0'0'15,"0"-21"-15,0-1 0,-21 22 31,0 0-15,21 22 15,21-22-31,0 0 0,1 21 0,-1 0 16,21-21-16</inkml:trace>
  <inkml:trace contextRef="#ctx0" brushRef="#br1" timeOffset="90072.59">7112 11811 0,'0'0'0,"0"-21"32,-21 21-32,0 0 0,-22 0 0,22 0 15,0 21-15,-21-21 0,-22 42 16,22-20-16,21 20 0,-22-21 16,22 21-16,0 1 0,-21-1 0,42 0 15,0-20-15,-22 20 0,22 0 0,0-21 16,0 1-16,22 20 0,-1-21 15,21-21-15,-21 21 0,22 0 0,-1-21 16,21 0-16,-20 0 0,-1 0 0,0 0 16,22 0-16,-22-21 0,1 0 15,20 0-15,-21 0 0,22 0 0</inkml:trace>
  <inkml:trace contextRef="#ctx0" brushRef="#br1" timeOffset="91688">7980 11769 0,'0'0'15,"-21"-85"1,-1 64-16,-20 21 0,21 0 0,-21 0 16,-1 0-16,22 0 0,-21 0 0,-1 21 15,22 0-15,-21 0 0,21 1 16,-22-1-16,22 21 0,-21-21 0,21 22 16,0-1-16,-1 0 0,1 1 15,21-1-15,0-21 0,0 21 0,0-20 16,0 20-16,0-21 0,0 0 0,21-21 15,1 21-15,-1-21 16,21 22-16,-21-22 0,22 0 0,-22 0 16,21 0-16,0-22 0,1 1 0,-1 0 15,-21 0-15,22 0 0,-1-22 16,0 22-16,-21-21 0,22 0 0,-22 20 16,0-20-16,0 0 0,-21-1 0,0 22 15,0-21-15,21 21 0,-21 0 16,0-1-16,0 1 0,-21 21 15,0 0-15,0 21 16,0 1-16,0-1 0,21 0 0,-22 0 16,22 0-16,-21 22 0,21-1 15,0-21-15,0 21 0,0 1 16,0-22-16,0 21 0,0-21 0,0 22 16,0-22-16,0 0 0,21 0 0,1 0 15,-1-21-15,0 22 0,0-22 16,21 0-16,-20 0 0,-1 0 0,21 0 15,-21-22-15,0 1 0,22 0 0,-22 0 16,21 0-16,-21 0 0,22-22 16,-22 1-16,21 0 0,-21-22 0,1 22 15,20-1-15,-21-20 0,0 21 0,0-22 16,1 22-16,-1-22 0,-21 22 16,0 0-16,21-1 0,-21 22 0,0 0 15,0 0-15,0 0 0,-21 21 16,0 21-1,-1 0-15,1 0 0,21 21 16,0 1-16,-21-1 0,21-21 16,-21 22-16,21-1 0,0 0 0,0 1 15,0-1-15,0 0 0,0 1 0,0-1 16,0 0-16,0-21 0,0 22 16,0-22-16,0 0 0,21 0 0,0 0 15,0-21-15,1 0 0,-1 0 16,21 0-16,-21 0 0,22 0 0,-22 0 15,21-21-15,0 0 0,1 0 16,-22 0-16,21 0 0,1-22 0,-22 22 16,21-21-16,-21 21 0,0-22 15,1 1-15,-1 21 0,0 0 0,-21-1 16,21 1-16,-21 0 0,0 0 0,-21 21 31,0 21-31,21 0 16,-21 0-16,21 1 0,0 20 0,-22-21 15,22 0-15,0 22 0,0-22 16,0 21-16,0-21 0,0 0 0,0 1 16,0-1-16,0 0 0,22 0 15,-1 0-15,0-21 0,0 0 16,0 0-16,0 0 0,22 0 0,-22 0 16,0 0-16,21-21 0,-20 0 15,-1 0-15,21 0 0,-21-1 0,0 1 16,1 0-16,-1-21 0,0 21 0,-21-1 15,0-20-15,21 21 0,-21 0 16,0 0-16,0-1 0,0 44 31,0-1-15,-21 0-16,21 0 0,0 21 16,0-20-16,0-1 0,0 0 15,0 0-15,0 0 0,0 0 16,0 1-16,0-1 0,0 0 15,21-21-15,0 0 16,0 0-16,1 0 0,-1-21 16,0 0-16,0-1 0,-21 1 15,0 0-15,21 0 0,-21-21 16,0 20-16,0 1 0,0 0 0,-21 0 16,0-21-16,0 20 0,0 1 0,-1 21 15,22-21-15,-21 0 0,0 21 16,21-21-16,21 0 31,0 21-31,22 0 0,-22 0 16,21-22-16,-21 22 0,22 0 0,-22 0 15,21 0-15,1 0 0,-22 0 0,21 22 16,-21-22-16,0 21 0,1 0 16,-1 0-16,0 0 0,-21 0 0,0 1 15,21 20-15,-21 0 16,0-21-16,0 1 0,0-1 15,0 0-15,0 0 0,0 0 0,0 0 16,0 1-16,0-1 0,0 0 16,-21-21-1,21-21 17,0 0-32,0-1 0,0 1 15,0 0-15,21 0 0,0 0 0,0-22 16,22 22-16,-22-21 0,0 21 0,21-22 15,1 1-15,-22 21 0,21-21 16,1 20-16,-22 1 0,21 0 0,-21 21 16,0 0-16,1 0 0,-1 0 15,0 21-15,-21 0 0,0 22 0,0-22 16,0 0-16,0 21 0,0-20 0,0 20 16,0-21-16,0 21 15,0-20-15,-21-1 0,21 0 0,-21 0 16,-1 0-16,22 0 0,0 1 0,0-1 15,-21-21-15,0 0 16,21-21 0,0-1-16,-21 1 15</inkml:trace>
  <inkml:trace contextRef="#ctx0" brushRef="#br1" timeOffset="91864.41">10012 11388 0,'0'0'0,"-21"-21"16,-43-1 0,43 22-16,0 0 15,0 0 32,-1 0-47</inkml:trace>
  <inkml:trace contextRef="#ctx0" brushRef="#br1" timeOffset="92047.87">8699 11599 0,'0'0'0,"-105"43"31,126-43-31,0 0 0,0 0 16,21 0-16,1 0 0,-1 0 15,22-21-15,-1 21 0,1-22 0,-1 22 16,1-21-16,-22 21 0,21-21 0,1 21 16,-22-21-16</inkml:trace>
  <inkml:trace contextRef="#ctx0" brushRef="#br1" timeOffset="92967.85">12192 11494 0,'0'0'0,"0"-22"0,0-20 15,-21 42 1,0 0-16,-1 0 16,1 21-16,-21 0 0,21 22 0,0-22 15,-22 21-15,22-21 0,0 22 0,0-1 16,0 0-16,-1-20 0,1 20 15,21 21-15,0-41 0,0-1 16,0 21-16,21-42 0,1 21 0,20 0 16,-21-21-16,21 0 0,1 0 15,20 0-15,-20-21 0,-1 0 16,0 21-16,1-21 0,-1 0 0,-21 0 16,0-1-16,0 1 0,-21 0 15,0 0-15,0-21 0,0 20 0,-21 1 16,0-21-16,-21 21 0,-1 0 0,1-1 15,0 1-15,-22 0 0,22 0 16,0 21-16,20 0 0,1 0 0,0 0 16,42 0-1,0 0-15,1 0 16,20 0-16,21 0 0,-20 0 0,20 0 16,-20-21-16,20 21 0,1-21 0,-1 21 15,-21-22-15,22 22 16,-22-21-16,1 0 0,-1 21 0,-21 0 15,21-21-15,-20 21 0,-44 0 47,22 21-47,0 0 16,-21 0-16,21 1 0,-21-1 0,21 0 16,0 21-16,0-21 0,-21 22 15,21-1-15,0 0 0,0 22 16,0-22-16,0 22 0,0-1 0,0 1 15,-21-1-15,21 1 0,-21 20 0,21 43 16,0-42-16,-22-21 16,22 20-16,0-20 0,-21 20 0,0 65 15,21-86-15,0 1 0,-21-22 16,0 0-16,21 1 0,-21-1 0,-1-21 16,1 0-16,0-21 0,0 0 15,0 0-15,-22 0 0,22 0 16,0-42-16,0 21 0,-21 0 0,20-22 15,-20 1-15,0-22 0,-1 22 16,22-21-16,-21 20 0,21 1 16,0-22-16,21 22 0,0 0 0,0-1 0,21 22 15,21-21-15,0 0 0,1-1 16,-1 22-16,22-21 0,-1-1 16,1 1-16</inkml:trace>
  <inkml:trace contextRef="#ctx0" brushRef="#br1" timeOffset="93963.39">13970 11684 0,'0'0'0,"-21"0"16,21-21-16,0 0 15,0 0-15,0-1 16,21 1-16,0 0 0,0 0 15,0 0-15,1 0 0,20-22 0,-21 22 16,0-21-16,0-1 0,1 1 0,-1 0 16,0-1-16,0 1 0,-21 0 15,0 21-15,0-1 0,0 1 0,0 0 16,-21 21-16,0 0 16,0 21-16,-1 22 15,1-22-15,-21 21 0,21 0 0,-22 43 16,22-21-16,0-22 0,0 0 15,21 1-15,0-1 0,0 21 16,0-20-16,0-22 0,21 0 16,0 0-16,0 0 0,22-21 0,-22 0 15,21 0-15,1 0 0,-1 0 16,21 0-16,-20 0 0,-1-21 0,64-21 16,-64 21-16,1 0 0,-22-22 15,21 1-15,-21 0 0,22-1 16,-22-20-16,0 20 0,-21-20 0,0 21 15,21-1-15,-21 1 0,0 0 16,0 20-16,0 1 0,0 42 16,0 1-1,-21-1-15,21 21 16,0-21-16,0 22 0,-21 20 0,21-21 16,-21 1-16,21-1 0,0 0 15,0 1-15,-22-1 0,22-21 0,-21 22 16,21-22-16,0 0 0,0 0 0,0 0 15,-21 0-15,42-42 32,0 0-17,-21 0-15,22 0 0,20-22 16,-21 22-16,0-21 0,22 0 0,-22-1 16,21 1-16,-21 0 0,22 20 0,-1-20 15,-21 21-15,0 0 16,22 0-16,-22 21 0,0 0 0,-21 21 15,0 0-15,0 0 0,0 0 0,0 22 16,0-22-16,0 21 0,0-21 16,-21 22-16,21-22 0,0 21 0,0-21 15,0 0-15,0 1 0,0-1 16,0 0-16,21 0 0,0-21 0,0 21 16,22-21-16,-22 0 0,21 0 0,0 0 15,1 0-15,-1 0 0,0 0 16,1-21-16,-1 21 0,0-21 0,1 0 15,-1 0-15,0-22 0,1 22 16,-1 0-16,-21-21 0,0-1 16,1 1-16,-1 21 0,-21-22 0,0 22 15,0-21-15,0 21 0,0 0 0,-21 21 16,-1 0-16,-20 0 16,21 21-16,0 0 0,0 21 0,-1-21 15,1 22-15,0-22 0,21 21 0,0 1 16,0-22-16,0 21 0,0-21 15,0 22-15,0-22 0,0 0 0,21 0 16,0-21-16,1 21 0,-1-21 0,0 0 16,0 0-16,0 0 0,22 0 15,-22 0-15,21 0 0,-21 0 16,22-21-16,-22 0 0,21 0 0,-21 0 16</inkml:trace>
  <inkml:trace contextRef="#ctx0" brushRef="#br1" timeOffset="94168.07">14139 11197 0,'-63'21'0,"126"-42"16,-169 42-16,64 1 0,21-22 0,0 0 0,42 0 15,0 0 1,0 0-16,22 0 0,20 0 15,1 0-15,-1 0 0,1 0 0,20-22 16,-20 22-16,20-21 0,-20 0 0,-1 21 16</inkml:trace>
  <inkml:trace contextRef="#ctx0" brushRef="#br1" timeOffset="95628.14">17484 11430 0,'0'0'0,"-22"0"32,44-21-32,-1 0 15,0 0-15,21-1 0,1 1 16,-22 0-16,21 0 0,0-21 16,-20 20-16,20 1 0,-21-21 0,0 21 15,0 0-15,1-1 0,-22 1 16,0 0-16,-22 42 31,22 22-31,-21-1 0,0 0 16,0 1-16,0-1 0,21 21 0,-21-20 15,-1 20-15,22-20 0,0-1 0,-21 0 16,21 1-16,-21-1 0,21-21 16,-21 21-16,21-20 0,-21 20 0,21-21 15,-21 0-15,-1-21 0,22 21 16,-21 1-16,0-22 0,0 0 15,0 0-15,0 0 0,-1 0 16,1-22-16,21 1 0,-21 0 16,0 0-16,0 0 0,0-22 0,-1 22 15,1 0-15,21-42 0,-21 41 16,21 1-16,0 0 16,-21 0-16,21 42 15,0 0-15,0 0 0,0 1 16,0-1-16,0 0 0,0 0 0,21 21 15,-21-20-15,21-1 0,-21 0 16,21 0-16,1 0 0,20 0 0,-21 1 16,21-1-16,1-21 0,-1 0 15,0 0-15,22 0 0,-22 0 0,1 0 16,20 0-16,-21-21 0,22 21 16,-22-22-16,22 1 0,-22 0 0,22 0 15,-22-21-15,0 20 0,1 1 0,-1-21 16,0 0-16,-21 20 0,1-20 15,-1 0-15,-21-1 0,0 22 16,0 0-16,0-21 0,0 21 0,-21 21 16,-22 0-16,22 21 15,0 0-15,0 21 0,0-21 16,-1 22-16,-20-22 0,21 21 0,0 1 16,0-1-16,21-21 15,0 21-15,0-20 0,0-1 0,0 0 0,0 0 16,21 0-16,0 0 0,21 1 0,-21-22 15,22 0-15,-1 0 0,0 0 16,1 0-16,-1 0 0,0-22 0,22 1 16,-22 0-16,1 0 0,20 0 15,-21 0-15,1-1 0,-1-20 0,-21 21 16,22-21-16,-22 20 0,0-20 0,-21 21 16,0 0-16,0 0 0,0-1 15,-21 22 1,0 22-16,-1-1 0,22 0 15,-21 0-15,21 0 0,0 0 16,-21 22-16,21-22 0,0 0 0,0 0 16,0 0-16,21 1 0,0-1 15,-21 0-15,0 0 0,22-21 0,-22 21 16,21-21-16,-21 21 0,-21-21 31,-1 0-15,22-21-16,-21 21 0,0-21 15,0 0-15,0 21 0,21-21 16,-21 21-16,21 21 47,21-21-47,0 21 0,0-21 16,0 21-16,22-21 0,-22 0 0,0 0 15,21 0-15,1 0 0,-1 0 16,0 0-16,22 0 0,-1 0 0,-20-21 15,20 0-15,-21 21 0,22-21 0,-22 0 16,1-1-16,-1-20 0,0 21 16,-21-21-16,22-1 0,-22 1 0,0 0 15,0-1-15,0-20 0,1-1 16,-1 22-16,-21-22 0,0 22 16,21 0-16,-21-1 0,21 22 0,-21 0 15,0 0-15,0 42 16,-21 0-16,0 22 15,0-1-15,-1 21 0,1-20 0,0 20 16,0-20-16,0 20 0,0 1 16,-1-22-16,1 0 0,21 1 0,0-1 15,0-21-15,0 21 0,0-20 0,0 20 16,0-21 0,21-21-16,1 0 0,-1 0 15,0 0-15,0-21 16,0 0-16,0 21 0</inkml:trace>
  <inkml:trace contextRef="#ctx0" brushRef="#br1" timeOffset="95808.04">19431 11472 0,'0'0'0,"0"-21"0,21 21 31,0 0-31,22 0 0,-22 0 15,21-21-15,-21 21 0,22 0 0,20 0 16,-21 0-16,22-21 0,-1 21 16,-20 0-16,41-21 0,-20 21 0,-1 0 15</inkml:trace>
  <inkml:trace contextRef="#ctx0" brushRef="#br1" timeOffset="97380.33">21357 11536 0,'21'-85'31,"-21"64"-31,0 0 0,0 0 0,0-22 0,0 22 16,-21 0-16,0 0 16,0 0-16,0 0 0,-1-1 15,1 22-15,-21 0 0,0 0 0,20 0 16,-41 22-16,21-1 0,-43 21 15,43 0-15,-1-20 0,1 20 0,0-21 16,20 21-16,-20-20 0,42 20 16,0-21-16,0 21 0,0-20 0,0-1 15,0 0-15,42 0 0,-20 0 0,-1 0 16,21-21-16,0 0 0,-20 22 16,20-22-16,0 0 0,1 0 0,-1 0 15,-21 0-15,21-22 0,1 1 16,-1 0-16,-21 0 0,22 0 15,-22-22-15,21 1 0,0 0 0,-20-22 16,20 22-16,-21-22 0,21 1 0,-20-1 16,-1 1-16,-21-1 0,0 22 15,0 0-15,0-1 0,0 1 0,0 21 16,0 0-16,-21 21 16,-1 0-16,1 0 0,0 21 15,0 0-15,0 21 0,21-20 16,-21 20-16,21 0 0,0 22 0,0-22 15,0 0-15,0 22 0,0-22 16,0 22-16,0-22 0,21 0 0,-21 1 16,21-22-16,0 21 0,0-21 15,0 22-15,1-22 0,20 0 0,0-21 16,1 21-16,-1-21 0,0 0 0,22 0 16,-22 0-16,0 0 0,1 0 15,-1-21-15,22 21 0,-43-21 0,21 0 16,0 0-16,-20-22 0,-1 1 15,0 21-15,0-22 0,-21 1 0,0 0 16,0-22-16,0 22 0,-21 21 16,0 0-16,0 21 0,-22 0 15,22 0-15,-21 0 0,21 21 16,-22 0-16,1 0 0,0 0 16,20 22-16,-20-22 0,21 21 0,0-21 15,0 22-15,21-22 0,0 42 16,0-42-16,0 1 0,21-1 15,0 0-15,0 0 0,0-21 0,0 0 16,1 0-16,-1 0 0,21 0 0,-21 0 16,0 0-16,22 0 0,-22-21 15,0 21-15,0-21 0,0 0 0,-21-22 16,22 22-16,-1-21 0,0 21 16,-21-22-16,0 1 0,21 21 0,0-22 15,-21 22-15,0 0 0,0 42 31,0 0-31,0 1 0,0-1 16,-21 21-16,21-21 0,0 0 0,0 1 16,0 20-16,0-21 0,0 0 15,0 0-15,0 1 0,21-1 16,-21 0-16,21-21 0,1 0 0,-1 0 16,0 0-16,0 0 0,0 0 15,0 0-15,1-21 0,-1 21 0,0-21 16,0-1-16,0-20 0,-21 21 15,21-21-15,1-1 0,-1-20 16,0 20-16,0-20 0,0-1 0,0 1 16,1 21-16,-1-22 0,0 22 15,0-1-15,-21 22 0,0 0 0,21 0 16,-21 0-16,-21 42 16,0 0-16,0 0 15,0 0-15,-1 1 0,1 20 0,0 0 16,0 1-16,0-1 0,21 21 15,-21-20-15,21-1 0,0 0 0,0 1 16,0-1-16,0 0 0,0 1 0,0-22 16,0 21-16,21-21 0,0 1 15,0-1-15,0-21 0,0 21 16,22-21-16,-22 0 0,21 0 0,1 0 16,-1 0-16,0 0 0,1-21 15,-1 21-15,0-21 0,1-1 0,-22 1 16,21-21-16,-21 21 0,0-22 15,1 1-15,-22 21 0,0-21 0,0-1 16,0 22-16,0 0 0,0 0 16,-22 0-16,1 21 0,0 0 0,0 0 15,-21 0-15,20 21 0,-20 0 0,0 0 16,-1 21-16,22-20 16,0 20-16,-21 0 0,21-21 0,21 22 0,0-22 15,0 21-15,0-21 0,0 1 16,0-1-16,0 0 0,21 0 15,0-21-15,0 0 0,0 0 16,22 0-16,-22 0 0,0 0 16,0 0-16,21-21 0,-20 0 0,-1 21 15,0-21-15,0-22 0,0 22 16,0 0-16,1-21 0,-1-1 0,0 22 16,-21 0-16,0 0 0,21 0 0,-21-1 15,0 44 1,-21-22-16,0 21 0,0 21 15,-1-21-15,22 22 0,0-22 16,-21 0-16,21 21 0,0-21 16,0 1-16,0-1 0,0 0 0,0 0 15,0 0-15,21-21 16,1 0-16,-1 0 0,0 0 0,0 0 16,0 0-16,0 0 0,1-21 15,-1 21-15,0-21 0,-21 0 16,21 0-16,-21-1 0</inkml:trace>
  <inkml:trace contextRef="#ctx0" brushRef="#br1" timeOffset="97600.4">22310 11049 0,'0'0'0,"-43"0"15,-41 0 1,105 0-1,0 0-15,0 21 0,21-21 0,1 0 16,-1 0-16,0 0 0,22 0 16,-1 0-16,1 0 0,-1 0 0,64 0 15,-84 0-15,-1 0 16,0 0-16,1 0 0,-22 0 0,-42 0 16</inkml:trace>
  <inkml:trace contextRef="#ctx0" brushRef="#br1" timeOffset="98299.67">2201 13801 0,'0'0'0,"0"-43"15,-42-20 1,42 42-16,-21 21 16,21 21-16,0 0 15,-21 0-15,21 0 0,0 1 0,0 20 16,0-21-16,0 0 0,0 22 16,-22-22-16,22 21 15,0-21-15,0 0 0,0 1 16,0-44 31,0 1-47,0 0 0</inkml:trace>
  <inkml:trace contextRef="#ctx0" brushRef="#br1" timeOffset="98488.35">2307 13441 0,'0'0'0,"0"-21"0,0 0 0,0-1 15,0 44 32,21-1-15,0-21-32,-21 21 0,22-21 0,-1 21 15,0-21-15,0 21 0</inkml:trace>
  <inkml:trace contextRef="#ctx0" brushRef="#br1" timeOffset="98915.63">3006 13568 0,'0'0'0,"0"21"32,0 0-32,0 0 0,0 1 0,0-1 15,0 0-15,-22 0 0,22 0 16,0 0-16,0 1 0,-21-1 0,0 0 15,21 0-15,-21 0 0,21 0 16,0 1-16,-21-1 0,0-21 0,21 21 16,-22-21-1,1 0-15,21-21 16,-21 21-16,21-21 16,0-1-16,0-20 0,0 21 0,0-21 15,0-1-15,42 1 0,-20 0 16,-1-22-16,0 22 0,21-1 15,-21 1-15,22 21 0,-1-21 0,0 20 16,1 1-16,-1 21 0,0 0 16,1 0-16,-1 0 0,-21 21 0,43 22 15,-43-1-15,0 0 16,-21 1-16,0-22 0,0 21 0,0 1 16,-21-1-16,0-21 0,0 21 15,-22-20-15,22 20 0,0-21 0,21 0 16,-21 0-16,21 1 15,21-22 1,0-22-16,21 1 0</inkml:trace>
  <inkml:trace contextRef="#ctx0" brushRef="#br1" timeOffset="100048.23">5313 13758 0,'0'0'0,"-21"22"0,-1-22 16,-20 21-16,21 0 0,0-21 15,21 21-15,0 0 31,21-21-31,0 0 16,0-21-16,0 0 0,22 21 0,-22-21 16,21 0-16,1-1 0,-1 1 15,0-21-15,1 21 0,-1-22 0,0 22 16,-21-21-16,22 21 0,-22-22 16,-21 22-16,0-21 0,0 21 0,0-22 15,0 22-15,0-21 0,-21 21 16,0 21-16,-22-21 0,22 21 15,0 0-15,-21 0 0,20 21 0,1-21 16,-21 21-16,21 21 0,0-21 16,-1 22-16,1-1 0,0 22 0,0-22 15,21 0-15,-21 22 0,21-22 0,0 0 16,0 1-16,0-22 0,0 21 16,0-21-16,0 1 0,21-1 15,0-21-15,0 0 0,0 0 16,1 0-16,-1 0 0,21-21 0,-21-1 15,22 1-15,-1 0 0,0 0 0,-21-21 16,22 20-16,-1-20 0,0 0 16,1-1-16,-1 1 0,0 0 0,1-1 15,-1 1-15,0 21 16,1 0-16,-1 0 0,0-1 0,-20 22 16,-1 0-16,0 0 0,0 22 0,0-1 15,-21 0-15,0 0 0,0 21 16,0-20-16,0 20 0,0 0 0,-21-21 15,0 22-15,0-1 0,0-21 16,-1 22-16,1-22 0,0 0 0,0 0 16,0-21-16,0 21 0,21-42 31,0 0-31,0 0 0,21-22 16,0 22-16,0-21 0,0 0 15,0-1-15,22 1 0,-22 0 0,0-1 16,0 22-16,0-21 0,22 21 15,-22-22-15,0 22 0,-21 0 16,21 21-16,-21 21 16,0 0-16,-21 0 15,0 1-15,21 20 0,-21 0 16,21-21-16,-21 22 0,21-1 0,0 0 16,0 1-16,0-1 0,0-21 15,0 22-15,0-22 0,0 0 16,0 0-16,21 0 0,0-21 0,0 0 0,0 0 15,22 0-15,-22 0 16,21 0-16,-21 0 0,22-21 0,-1 0 16,0-21-16,1 20 0,20-20 0,-21 0 15,1-1-15,-1 1 0,0 0 16,1-22-16,-22 22 0,21-22 0,-21 1 16,1 21-16,-22-22 0,21 1 0,-21-1 15,21 22-15,-21-1 0,0 1 16,0 0-16,0 21 0,0-1 0,0 44 15,-21-1 1,0 21-16,-1 0 0,1 1 16,0-1-16,0 0 0,0 22 0,0-22 15,-1 22-15,1-22 0,0 22 16,21-22-16,0 21 0,0-20 0,0-1 16,0 0-16,0 1 0,0-1 15,21-21-15,0 0 0,1 1 0,-1-1 16,21-21-16,-21 0 0,0 0 0,22 0 15,-22 0-15,0 0 0,21-21 16,-20-22-16,-1 22 0,0 0 0,0-21 16,0 20-16</inkml:trace>
  <inkml:trace contextRef="#ctx0" brushRef="#br1" timeOffset="100228.37">6752 13377 0,'0'0'0,"-21"0"0,0 0 31,42 0-31,21 0 0,-21 0 16,1 0-16,20 0 0,-21 0 0,21 0 15,1 0-15,-1 0 0,0 0 16,1 0-16,-1-21 0,0 21 0,1 0 16,-22-21-16,21 21 0,-21 0 0</inkml:trace>
  <inkml:trace contextRef="#ctx0" brushRef="#br1" timeOffset="100863.74">7366 13547 0,'0'0'0,"-21"21"15,21 0 1,21-21 0,0 0-16,-21-21 15,21 21-15,0-21 0,1 0 0,-1-1 16,21 1-16,-21 0 0,0 21 0,22-21 15,-22 0-15,-21 0 0,0-1 16,0 1-16,0 0 0,-21 21 16,0 0-16,-1 0 15,1 0-15,0 21 0,-21 0 16,21 1-16,-1-1 0,1 0 0,0 0 16,0 21-16,0-20 0,21 20 0,0-21 15,0 21-15,0-20 0,0-1 16,0 0-16,0 0 0,0 0 0,21-21 15,0 21-15,0-21 0,22 0 16,126 0 0,-127 0-16,-21-21 0,22 0 0,-22 21 15,21-21-15,-21 0 0,1 0 16,-22-1-16,0 1 0,0 0 0,21 0 16,-21-21-16,0 20 0,0 1 0,0-21 15,21 21-15,0 0 16,0-1-16,0 1 0,1 0 0,-1 0 15,21 21-15,-21 0 0,0 0 0,1 0 16,-1 0-16,21 0 0,-21 21 16,0 0-16,1 0 0,-1 22 0,0-22 15,0 21-15,-21 1 0,0-22 16,0 21-16,0 0 0,0-20 0,0 20 16,0-21-16,-21 21 15,0-20-15,0-1 0,-1-21 16,22-21-1,0-1-15,0 1 0,0 0 16,0 0-16,0 0 0,0-22 16,22 22-16,-1-21 0,-21 21 0,21-22 15,0 22-15,0-21 0,0 21 0,1 0 16,-1-1-16,0 1 0,0 0 16,0 21-16,0-21 0,1 21 0,20 0 15,-21 0-15,0 0 0</inkml:trace>
  <inkml:trace contextRef="#ctx0" brushRef="#br1" timeOffset="101252.33">8742 13314 0,'0'63'31,"-21"-41"-31,21-1 0,-22 0 16,1 0-16,21 21 0,-21-20 0,21-1 16,0 21-16,0-21 0,0 0 15,0 1-15,0-1 0,0 0 0,0 0 16,0 0-16,0 0 15,0-42 1,0 0 0,0 0-16,0-21 15,21 20-15,0-20 0,1 0 0,-1 21 16,0-22-16,0 1 0,21 0 0,-20-1 16,20 1-16,0 21 0,-21-22 15,22 22-15,-1 0 0,-21 21 16,22 0-16,-22 0 0,0 0 0,0 21 15,0-21-15,0 43 0,-21-22 16,0 0-16,0 0 0,0 21 0,0 1 16,0-22-16,0 21 0,0-21 15,-21 22-15,0-22 0,0 0 0,21 0 16,-21 0-16,0 22 0,21-22 16,21-21-1,0 0-15,0-21 16,21 0-16</inkml:trace>
  <inkml:trace contextRef="#ctx0" brushRef="#br1" timeOffset="101927.36">9991 13314 0,'0'-21'16,"0"42"-16,0-63 0,0 20 0,-22 1 15,1 0-15,0 21 0,-21 0 16,21 0-16,-22 0 0,22 0 0,-21 21 15,21 0-15,-22 1 0,22-1 16,-21 21-16,21-21 0,-1 22 0,1-22 16,0 21-16,0 0 0,0-20 15,21 20-15,0-21 0,0 21 16,0-20-16,0-1 0,0 0 0,21-21 16,0 21-16,0-21 0,0 0 15,22 0-15,-22 0 0,0-21 16,0 0-16,22 21 0,-22-21 0,0-22 15,21 22-15,-21-21 0,1 21 16,-1-22-16,0 22 0,0-21 0,0-1 16,0 22-16,-21-21 0,22 21 0,-22 0 15,0-1-15,0 44 16,0-1 0,-22 0-16,1 0 0,0 0 0,21 0 15,-21 22-15,21-22 16,0 21-16,0-21 0,0 22 0,0-22 15,0 21-15,0-21 0,0 1 0,21-1 16,-21 0-16,21-21 0,22 21 16,-22-21-16,21 0 0,-21 0 0,22 0 15,-1 0-15,0-21 0,1 0 0,-22 0 16,21-22-16,0 22 0,1-21 16,-1-1-16,-21 1 0,22-21 15,-22 20-15,21-20 0,-21-1 0,22 1 16,-22-22-16,0 22 0,0-1 15,-21 1-15,0-1 0,0 22 0,0 21 16,0-22-16,-21 43 16,0 0-16,0 21 0,-1 22 15,1-1-15,0 22 0,0-22 0,0 21 16,21 1-16,-21-1 0,21 1 16,0-1-16,0-20 0,0 20 0,0 1 15,21-22-15,0 0 0,-21 1 0,21-1 16,0-21-16,0 22 0,1-22 15,-1-21-15,0 0 0,21 0 0,-21 0 16,22 0-16,-1-21 0,0-1 0,1 1 16,-1 0-16</inkml:trace>
  <inkml:trace contextRef="#ctx0" brushRef="#br1" timeOffset="104555.36">12552 13526 0,'0'0'0,"0"21"0,-21 21 16,21-63 15,0 0-31,0 0 16,21-22-16,0 22 16,0 0-16,0-21 0,0 20 0,1-20 15,-1 0-15,0 21 0,21-22 16,-21 1-16,1 21 0,-1 0 0,0-22 15,-21 22-15,21 0 16,-21 42 0,0 0-16,0 0 15,0 1-15,0-1 0,0 21 0,0-21 16,0 0-16,0 22 0,0-22 16,0 21-16,0-21 0,0 1 0,0-1 15,21 0-15,0 21 0,1-42 0,-1 21 16,0 1-16,21-22 0,1 0 15,-1 0-15,0 0 0,22 0 0,-22 0 16,22-22-16,-1 1 0,-21 0 0,22 0 16,-22 0-16,22 0 0,-22-1 15,0-20-15,-20 21 0,20-21 0,-21-1 16,0 22-16,-21-21 16,0 21-16,0-1 0,0 1 0,0 0 15,0 0-15,-21 21 0,0 0 16,0 0-16,-22 21 0,22-21 15,-21 21-15,0 0 0,20 22 0,-20-22 16,21 0-16,0 21 0,0-20 16,21-1-16,0 21 0,0-21 0,0 0 15,0 1-15,21-1 0,21 0 0,-21-21 16,0 21-16,22-21 0,-1 0 16,-21 0-16,22 0 0,-1 0 0,21 0 15,-20-21-15,-1 21 0,22-21 16,-22 0-16,21-1 0,-20 1 15,20 0-15,-20 0 0,-22 0 0,0 0 16,0-1-16,-21-20 0,0 21 16,0 0-16,-21 21 0,0 0 15,0 0-15,-22 0 0,22 21 0,-21 0 16,21 0-16,-1 0 0,1 1 16,21-1-16,0 0 0,0 0 0,0 0 15,0 0-15,0 1 0,0-1 16,21-21-16,1 21 0,-22 0 0,21 0 15,-21 0 1,-21-21 0,-1 0-16,1 0 15,0 0-15,0-21 0,0 21 0,0-21 16,-1 21-16,1 0 0,21-21 16,0 42 15,21-21-16,22 21-15,-22-21 0,0 0 0,21 0 16,-20 0-16,20 0 0,0 0 16,1 0-16,-1 0 0,21 0 0,-20 0 15,-1 0-15,22 0 0,-22-21 16,0 0-16,1 21 0,-22-21 16,21 0-16,-21-1 0,0 1 0,22-21 15,-43 21-15,21-22 0,0 22 0,0-21 16,-21 0-16,0 20 0,0-20 15,0 21-15,21 0 0,-42 21 32,0 21-32,0 0 0,0 0 15,21 22-15,-21-22 0,-1 21 0,22-21 16,-21 0-16,21 22 0,0-22 0,0 0 16,0 21-16,0-20 0,0-1 15,0 0-15,0 0 0,21 0 16,1 0-16,-1-21 0,0 22 0,0-22 15,0 0-15,0 0 0,22 0 16,-22 0-16,0 0 0,21 0 0,-20-22 16,20 1-16,-21 0 0,0 0 15,0 0-15,1 0 0,-1-1 0,-21-20 16,0 21-16,0-21 0,0-1 0,0 1 16,0 0-16,-21-1 0,-1 22 15,1-21-15,0 21 0,0-22 16,0 43-16,0-21 0,-22 21 0,22 0 15,0 0-15,-21 21 0,20 0 16,-20 1-16,21 20 0,-21-21 0,20 21 16,1-20-16,21 20 0,0 0 0,0-21 15,0 22-15,0-22 0,21 42 16,-21-41-16,43-1 0,-22 0 16,0 0-16,0-21 0,22 0 15,-22 21-15,21-21 0,0 0 0,-20 0 16,20 0-16,0-21 0,1 21 0,-22-21 15,21 0-15,-21 0 0,22-1 16,-1 1-16,-21-21 0,0 21 0,22-22 16,-22 22-16,0-21 0,0 0 15,0 20-15,0-20 0,1 21 16,-22 0-16,0 0 0,-22 42 31,22 0-31,-21 0 0,0 0 16,0 22-16,0-22 0,21 0 0,0 21 15,0-21-15,-21 1 0,21-1 16,0 21-16,0-21 0,0 0 0,21 1 16,0-1-16,0 0 0,0-21 15,0 0-15,22 0 0,-22 0 16,0 0-16,21 0 0,-20 0 16,-1 0-16,21-21 0,-21 21 0,22-21 15,-22-1-15,0 1 0,0 0 16,0 0-16,0-21 0,1 20 0,-1 1 15,-21-21-15,0 21 0,0 0 16,0-1-16,0 1 0,-21 21 31,21 21-31,0 1 0,-22-1 16,1 0-16,21 0 0,-21 0 0,21 0 16,0 1-16,0-1 0,0 0 15,0 0-15,0 0 0,0 0 0,0 1 16,21-22-16,0 21 0,1-21 15,-1 0-15,0 21 0,0-21 16,0 0-16,0 0 0,1 0 0,-1 0 16,21-21-16,-21 21 0,0-21 0,22-1 15,-22 1-15,21 0 0,-21 0 16,22 0-16,-22-22 0,21 22 0,-21-21 16,22 21-16,-22-22 0,21 22 0,-21 0 15,1 21-15,-1 0 0,0 0 16,0 0-16,-21 21 15,0 0-15,0 1 0,-21-1 16,0 0-16,21 21 0,-21-21 0,21 1 16,0-1-16,0 21 0,0-21 0,0 0 15,0 1-15,21-1 16,-21 0-16,21-21 0,0 0 16,0 0-16,0 0 0,1 0 15,20 0-15,-21 0 0,0 0 0,0 0 16,1-21-16,20 0 0,-21-1 0,0 1 15,0 0-15,1 0 0,41-43 16,-42 22-16,0 21 0,1-21 16,-1 20-16,0 1 0,-21 0 0,0 0 15,21 0-15,-21 42 32,0 0-32,-21-21 15,21 21-15,0 0 0,0 1 16,0-1-1,0-42 17,0-1-17,0 1-15,0 0 0,0 0 16,0 0 0,-21 21-16,0 0 15,-1 0-15,22 21 0,-21-21 16,0 21-16,21 0 0,-21 0 15,0 1-15,21 20 0,-21-21 0,21 0 16,0 0-16,0 1 0,0-1 16,0 21-16,0-21 0,21 0 15,0 1-15,0-1 0,0-21 0,0 0 16,1 0-16,-1 0 0,0 0 16,0 0-16,21 0 0,-20 0 0,62-21 15,-41 21-15,-22-22 16,21 1-16,0 0 0,1-21 0,-22 21 15,21-22-15,-21 1 0,22 21 16,-22-22-16,0 1 0,0 21 0,-21 0 16,0 0-16,0-1 0,0 44 15,-21-22 1,0 42-16,21-21 0,-21 0 16,0 22-16,21-22 0,-22 0 0,22 21 15,0-21-15,0 1 0,0-1 16,0 0-16,0 0 0,0 0 0,0 0 15,22-21 1,-1 0-16,0 0 0,0 0 16,0 0-16,0 0 0,22-21 0</inkml:trace>
  <inkml:trace contextRef="#ctx0" brushRef="#br1" timeOffset="104928.6">18944 13039 0,'0'-21'0,"0"42"0,0-64 16,0 65 0,0-1-1,-21 0-15,21 0 0,0 0 16,-21 0-16,0 1 0,21-1 0,-22 21 16,1-21-16,21 0 0,-21 1 0,0-1 15,21 0-15,0 0 0,-21 0 16,21 0-16,21-21 31,0 0-31,0 0 0,22-21 16,-22 21-16,21-21 0</inkml:trace>
  <inkml:trace contextRef="#ctx0" brushRef="#br1" timeOffset="105228.8">19452 13060 0,'0'0'0,"21"-21"0,22 0 0,-22-1 16,-21 1-16,-21 21 15,-22 0 1,22 21-16,-21-21 0,21 22 16,-22-1-16,1-21 0,21 21 0,0 0 15,-1 0-15,22 0 0,0 1 16,0-1-16,22 0 16,-1 0-16,0 0 0,0-21 0,21 21 15,-20 1-15,-22-1 16,21 0-16,0-21 0,-21 21 0,0 0 15,0 0-15,-21 1 0,0-22 16,-22 0-16,22 0 0,0 21 16,-21-21-16,20 0 0,1 0 0,0 0 15,0 0-15,0-21 0,0 21 0,-1-22 16,22 1-16,-21 21 0,21-21 16,0 0-16,0 0 0,-21 0 0</inkml:trace>
  <inkml:trace contextRef="#ctx0" brushRef="#br1" timeOffset="105419.37">18881 12658 0,'-22'0'16,"22"-21"-16,0 42 47,0 0-47,0 0 15,22-21-15,-1 0 0,0 0 16,0 0-16,21 0 0,1 0 16</inkml:trace>
  <inkml:trace contextRef="#ctx0" brushRef="#br1" timeOffset="105968.37">20722 12827 0,'0'0'0,"21"0"0,0-21 16,1 21-16,-1-21 0,0 0 15,0-1-15,0 22 0,22-21 0,-22 0 16,0 0-16,0 0 0,0 0 0,0-1 16,1 1-16,-22 0 0,21 0 15,-21 0-15,0 0 0,-21 21 16,-1 0-16,-20 0 0,21 0 15,-21 0-15,-22 0 0,22 21 16,-1 0-16,-20 0 0,21 0 0,-1 0 16,1 1-16,0 20 0,-1-21 15,22 0-15,0 22 0,21-22 0,0 0 16,0 21-16,0-21 0,21 1 0,0-1 16,0 0-16,22 0 0,-1 0 15,22 0-15,-22-21 0,0 22 0,22-22 16,-22 0-16,0 0 15,-20 0-15,-1 0 0,0 0 0,0 0 16,-42 0 0,-21 0-16,20 0 15,-41 0-15,21 0 0,-22 0 0,22 0 16,-22 0-16,1 0 0,20 21 16,-20 0-16,21-21 0,-1 21 0,22 0 15,-21 22-15,21-22 0,-1 0 0,1 0 16,21 0-16,0 0 0,0 1 15,21-1-15,1 0 0,-1 0 0,21-21 16,0 21-16,22-21 0,-22 0 0,22 21 16,-1-21-16,1 0 0,-1 0 15,1 0-15,-1 0 0,-20 0 16,20-21-16,-21 21 0,1-21 0,-1 0 16</inkml:trace>
  <inkml:trace contextRef="#ctx0" brushRef="#br1" timeOffset="107308.59">21590 12975 0,'0'0'0,"0"-21"0,0-21 0,0-1 16,0 22-16,0 0 0,-21 21 15,0 0-15,-1 0 0,1 0 0,-63 0 16,62 21-16,-20 0 16,0 1-16,-1-1 0,1 21 15,21-21-15,-21 22 0,20-22 0,-20 21 0,21-21 16,21 22-16,0-22 15,0 0-15,0 0 0,0 0 0,0 0 16,0 1-16,21-22 0,0 21 0,0-21 16,22 0-16,-22 0 0,0 0 15,21 0-15,-20 0 0,20-21 0,-21 21 16,0-22-16,22 1 0,-22 0 16,0 0-16,0-21 0,0 20 0,0-20 15,1 0-15,-1-1 0,0 22 0,0-21 16,0 21-16,-21 0 15,0-1-15,0 1 0,-21 42 32,21 1-32,-21-1 0,0 0 0,0 0 15,-1 21-15,1-20 0,21-1 0,-21 21 16,21-21-16,0 0 0,0 1 16,0-1-16,0 0 0,0 0 0,0 0 15,0 0-15,21-21 0,0 0 0,1 22 16,20-22-16,0 0 0,1 0 15,-1 0-15,0 0 0,1 0 0,-1-22 16,0 1-16,22 0 0,-43 0 16,21 0-16,1 0 0,-22-22 0,0 1 15,0-22-15,-21 22 16,0 21-16,0-21 0,0 20 16,-21 22-16,0 0 0,-22 0 15,22 0-15,0 0 0,0 22 16,0-1-16,21 0 0,0 0 0,0 21 15,0-20-15,0 20 0,0-21 16,0 0-16,21 22 0,0-22 0,-21 0 16,21 0-16,-21 0 0,0 0 0,21 1 15,-21-1-15,22-21 16,-22-21 15,0-1-15,0 1-16,21 21 62,0 0-62,0 0 0,0 0 16,0 21-16,1-21 0,-1 0 0,0 0 16,21 0-16,-21 0 0,1 0 15,20 0-15,-21-21 0,0 21 0,0-21 16,1 0-16,-1 0 0,0 0 15,-21-1-15,21 1 0,0 0 16,-21 0-16,0-21 0,0 20 0,0 1 16,21 0-16,-21 42 31,-21 0-15,21 1-16,0-1 0,0 21 15,0-21-15,-21 0 0,21 1 0,0-1 16,0 0-16,0 0 0,0 0 15,0 0-15,0 1 0,0-1 0,21-21 16,0 21-16,1-21 0,-1 0 0,0 0 16,0 0-16,0 0 0,0 0 15,1 0-15,20 0 0,-21-21 16,0 0-16,0-1 0,1 1 0,-1 0 16,0-21-16,0 21 0,-21-22 15,21 22-15,0-21 0,-21-22 16,0 43-16,0 0 0,0 0 15,22 0-15,-44 42 32,1-21-32,21 21 0,0 21 15,-21-21-15,0 1 0,21 20 16,-21-21-16,21 21 0,-21-20 0,-1 20 16,22 0-16,0-21 0,0 22 0,-21-1 15,21 0-15,-21 1 0,21-1 16,-21 0-16,0 22 0,21-22 15,-21 22-15,-1-22 0,1 0 0,21 22 16,-21-22-16,0 1 0,0 20 16,21-21-16,-21 1 0,-1-1 0,1 0 15,21 1-15,-21-1 0,0 0 0,21 1 16,-21-22-16,21 21 0,-21-21 16,-1 1-16,22-1 0,0 0 15,-21-21-15,0 0 16,21-21-16,0 0 15,0-1 1,-21 22-16,21-21 0,-21 0 16,0 21-16,-1-21 0,-20 21 15</inkml:trace>
  <inkml:trace contextRef="#ctx0" brushRef="#br1" timeOffset="109176.42">1079 15748 0,'0'0'0,"-21"0"63,0-21-47,-21 21-16,21 0 0,-22 0 0,1 0 15,0 0-15,-1-21 0,1 21 16,0 0-16,-1 0 0,1 0 15,0 0-15,-1 0 0,1 0 0,0 0 16,20 0-16,-20 0 0,21 0 16,0 0-16,0 0 15,42 0 17,0 0-17,21 0-15,1 0 0,-22 0 0,21 0 16,22 0-16,-22 21 0,21-21 15,-20 0-15,20 0 0,1 0 16,-1 0-16,22 0 0,-22 0 16,1 0-16,21 0 0,-22 0 0,1-21 15,-1 21-15,1 0 0,-22 0 16,0-21-16,1 21 0,-22 0 0,0 0 16,0-22-16,0 22 15,-21-21-15,-21 21 16,0-21-16,0 21 0,-22-21 15,1 0-15,21 21 0,-21-21 16,-1 21-16,1-22 0,0 22 16,-1 0-16,1-21 0,0 21 0,-1 0 15,22 0-15,-21 0 0,21 0 16,-1 0-16,1 0 0,21-21 16,21 21 15,1 0-31,-1 0 15,0 0-15,21 0 0,1 0 16,-1 21-16,0-21 0,22 0 16,-22 0-16,0 0 0,1 21 0,-1-21 15,0 0-15,1 0 0,-22 0 16,0 22-16,0-22 0,0 0 16,-21 21-1,0 0-15,-21 0 16,0 0-16,-21-21 0,-1 21 15,1 1-15,0-1 0,-1 21 0,-20-21 16,21 0-16,-22 1 0,22 20 16,-1-21-16,1 21 0,0-20 15,-1-1-15,22 0 0,0 0 0,0-21 16,0 21-16,0-21 0,21-21 78,21 21-78,0-21 16,0 21-16</inkml:trace>
  <inkml:trace contextRef="#ctx0" brushRef="#br1" timeOffset="110475.89">2265 15071 0,'0'-21'15,"0"-1"16,0 1-15,-21 21 15,-1 21-31,22 1 16,0 20-16,0 0 0,-21 1 0,21 20 16,-21-21-16,21 22 0,-21-22 15,21 22-15,0-22 0,-21 22 0,21-22 16,-21 0-16,-1-21 0,22 22 15,0-1-15,-21-21 0,0 0 0,21 22 16,0-22-16,-21-21 0,21 21 16,0-42 15,0 0-31,0 0 16,21-1-16,0-20 0</inkml:trace>
  <inkml:trace contextRef="#ctx0" brushRef="#br1" timeOffset="113096.08">2074 15261 0,'0'0'16,"-21"-21"-16,21 0 0,0 0 0,0-22 0,0 22 15,0 0-15,0 0 0,0 0 16,0 0-16,0-1 0,42-20 0,-20 21 16,189-64-1,-168 64 1,20 21-16,1 0 0,-22 0 15,21 21-15,-20 0 0,-1 1 0,-21-1 16,0 21-16,-21 0 0,0 1 16,0-1-16,-21 0 0,-21 22 0,0-22 15,-22 1-15,22-1 0,-22 0 16,22 1-16,-22-22 0,22 0 0,0 0 16,-1 0-16,1 0 0,21-21 15,0 0-15,0 0 0,-1 0 16,1 0-16,0 0 0,21-21 15,0 0-15,21 21 32,0 21-17,1-21-15,-1 21 0,0 1 0,0-1 16,21 0-16,-20 0 0,-1 0 16,0 0-16,0 1 0,0-1 0,0 0 15,1-21-15,-1 21 0,0-21 16,0 0-16,0 0 0,0 0 0,22 0 15,-22 0-15,21 0 0,-21-21 16,22 21-16,-22-21 0,21 0 0,-21-1 16,22 1-16,-22 0 0,0-21 15,21 21-15,-20-22 0,-22 1 16,21 21-16,0-22 0,0 1 0,-21 0 16,0-1-16,0 22 0,0 0 15,0 0-15,0 42 16,0 0-1,-21 0-15,0 22 0,21-1 0,0 0 16,-21-20-16,21 20 0,-22 0 16,22 1-16,0-1 0,0-21 0,0 0 15,0 22-15,0-22 0,22 0 16,-1 0-16,0-21 0,0 0 16,0 0-16,0 0 0,1 0 15,-1-21-15,21 21 0,-21-21 16,0 0-16,22-1 0,-1 1 15,-21-21-15,22 21 0,-22-22 0,21 1 16,-21 21-16,0-21 0,1-1 16,-22 22-16,0-21 0,0 21 0,0-1 15,0 44 1,-22-22-16,22 21 16,-21 21-16,0-21 0,21 0 15,0 22-15,-21-22 0,21 21 16,-21-21-16,21 1 0,0 20 0,0-21 15,0 0-15,0 0 0,0 1 16,21-1-16,0-21 0,0 0 0,22 21 16,-22-21-16,21 0 0,-21 0 15,22 0-15,-1-21 0,0 0 0,1 21 16,-1-22-16,0 1 0,1 0 16,-1-21-16,-21 21 0,0-1 0,0-20 15,1 21-15,-22-21 0,0 20 16,0 1-16,0 0 0,0 0 0,-22 42 31,1 0-31,21 0 0,-21 1 16,0-1-16,21 0 0,-21 21 15,0-21-15,21 22 0,-22-22 16,1 0-16,0 0 0,21 0 0,0 1 16,-21-1-16,21-42 46,21-1-46,-21 1 0,21 0 0,0 0 16,1 0-16,-1-22 0,-21 22 16,21-21-16,0 21 0,0-22 0,0 22 15,1 0-15,-1 0 0,0 0 0,0 21 16,0 21 0,-21 0-16,0 0 0,0 0 0,0 22 15,0-22-15,0 0 16,21 21-16,-21-20 0,0-1 0,22 0 15,-22 21-15,0-21 16,21 1-16,0-1 0,0-21 0,0 0 16,22 0-16,-22 0 0,0 0 15,21 0-15,1 0 0,-22 0 16,21-21-16,0-1 0,1 22 0,-1-21 16,-21 0-16,22 0 0,-22-21 15,0 20-15,0 1 0,0-21 16,-21 21-16,0-22 0,0 22 0,0 0 15,0-21-15,0 21 16,-21 42 0,0-21-16,21 42 0,-21-21 15,0 0-15,-1 22 0,22-22 0,-21 21 16,0-21-16,0 1 0,21-1 16,-21 0-16,0 0 0,21 0 0,0 0 15,-22-21 1,44 0-1,-1-21-15,0 0 16,0 0-16,0 0 0,0-22 16,1 22-16,20-21 0,-21 21 0,0-22 15,0 1-15,1 21 16,-1-21-16,0 20 0,0 1 0,0 21 16,-21 21-1,0 1-15,0-1 0,0 0 16,0 21-16,0-21 0,0 1 0,0 20 15,0-21-15,0 0 0,0 22 16,0-22-16,0 0 0,0 0 0,43 0 16,-22 0-16,0-21 15,21 0-15,1 0 0,-22 0 0,21 0 16,0 0-16,-20 0 0,20 0 16,0-21-16,-21 0 0,1 21 0,20-21 15,-21 0-15,0 0 0,0-1 16,1-20-16,-22 21 0,0-21 15,21-1-15,-21 22 0,0 0 0,0-21 16,0 20-16,-21 44 31,21-1-31,0 0 0,-22 21 0,22-21 16,0 1-16,0 20 0,0-21 16,0 0-16,0 0 0,0 1 0,0-1 15,0 0-15,22-21 0,-1 21 16,0-21-16,0 0 0,0 0 0,22 0 15,-1 0-15,0 0 0,1 0 16,-1 0-16,0-21 0,1 0 16,-1 21-16,-21-21 0,21-1 0,-20 1 15,-1 0-15,0-21 0,-21 21 16,0-22-16,0 22 0,0 0 0,0 0 16,0 0-16,0-1 0,-21 22 15,0 22 1,-1-1-16,1 0 0,21 21 0,-21-21 15,21 1-15,-21 20 0,21-21 16,0 0-16,0 0 0,0 1 0,0-1 16,0 0-16,21-42 31,0 0-15,0-1-16,1 1 0,-1 0 15,0 0-15,0 0 0,0 0 0,0-22 16,1 22-16,-1 0 0,-21 0 15,21 0-15,0-1 0,-21 44 32,0-1-32,0 0 0,0 0 15,0 0-15,0 0 0,0 1 0,0 20 16,21-21-16,0 0 0,1 0 0,-1 1 16,0-1-16,0-21 15,0 21-15,0 0 0,22-21 0,-22 0 16,21 0-16,-21 0 0,22 0 15,-1 0-15,0 0 0,1 0 0,-1 0 16,-21-21-16,22 0 0,-1 0 0,0-1 16,-21 1-16,22 0 0,-22 0 15,0-21-15,0-1 0,-21 1 0,0 0 16,0-1-16,0 1 0,0 21 16,0-22-16,-21 22 0,0 0 0,0 21 15,-22 0-15,22 0 0,-21 0 0,0 21 16,-1 22-16,1-22 0,21 21 15,-22 0-15,22 1 0,0-1 16,0 0-16,0-20 0,21 20 16,0-21-16,0 0 0,0 22 0,21-22 15,0 0-15,0-21 16,0 21-16,1-21 0,-1 0 16,0 0-16,0 0 0,0 0 0,0 0 15,1 0-15,-1 0 0,0 21 16,0 0-1,-21 1-15,0-1 0,21 0 0,-21 0 16,0 21-16,0 1 0,21-1 16,1 0-16,-22 1 0,0 20 15,0-20-15,21 20 0,-21 1 0,0-22 16,0 21-16,0 1 0,0-1 16,0-20-16,0 20 0,-21 1 0,-1-1 15,1 1-15,-21-1 0,0-20 0,-1-1 16,1 0-16,0 1 0,-1-22 15,1 0-15,0 0 0,-1-21 16,22 0-16,0 0 0,0-21 0,0 0 16,21 0-16,-22-22 0,22 22 0,0-21 15,0-22-15,0 22 0,0 0 16,22-22-16,-1 1 0,-21-1 16,21 1-16,0-22 0</inkml:trace>
  <inkml:trace contextRef="#ctx0" brushRef="#br1" timeOffset="113295.34">6032 14817 0,'0'0'0,"-21"0"0,0-21 16,0 21-16,21 21 62,21-21-46,0 0-16</inkml:trace>
  <inkml:trace contextRef="#ctx0" brushRef="#br1" timeOffset="114400.34">8276 15007 0,'0'0'0,"-21"0"0,0 0 16,0 0-16,21 21 15,21-21 16,0 0-31,0 0 0,0 0 16,0 0-16,22-21 0,-22 21 16,21-21-16,1 0 0,-1-21 0,0 20 15,1 1-15,-1-21 0,0 21 16,1-22-16,-22 1 0,0 0 0,-21-1 16,0 22-16,0-21 0,0 21 15,0 0-15,-21 21 0,0 0 16,-1 0-16,1 21 0,0 21 15,0-21-15,0 22 0,0 20 0,-1-21 16,1 1-16,0 20 0,0-20 16,21 20-16,-21 1 0,0-1 0,21 1 15,-22-22-15,22 21 0,0 1 16,0-22-16,0 1 0,-21-1 0,21 0 16,0-21-16,0 1 0,-21-1 15,21 0-15,0 0 0,-21-21 16,0 0-16,0 0 15,21-21-15,-22 0 16,1 0-16,0-1 0,0-20 0,0 0 16,0 21-16,-22-22 0,22 1 15,0 0-15,0-1 0,21 22 0,0 0 16,-21 0-16,-1 21 0,22 21 16,0 0-1,0 21-15,0-20 0,0 20 0,0-21 16,0 21-16,0-20 0,22-1 15,-1 21-15,0-21 0,0 0 0,0 1 16,22-1-16,-22 0 0,21-21 16,0 0-16,1 21 0,-1-21 0,22 0 15,-22 0-15,21 0 0,1-21 0,-1 21 16,22-21-16,-21 0 16,-1-1-16,43-41 0,-43 21 15,-20-1-15,-22 1 0,0 0 0,0-1 16,-21-20-16,0 20 15,0 1-15,0 21 0,0-21 0,-21 20 0,0 22 16,0 0-16,0 0 0,-1 0 16,1 0-16,0 0 0,-42 64 15,41-22-15,1-21 0,0 22 16,0-1-16,21 0 0,0 1 0,0-22 16,0 21-16,0-21 0,21 1 0,0-1 15,0 0-15,22 0 16,-22 0-16,21-21 0,22 0 0,-22 0 15,43 0-15,-43 0 0,22 0 16,-22-21-16,0 0 0,-21 0 16,22 0-16,-1-1 0,-21-20 0,22 0 15,-22-1-15,0 1 0,0 21 16,-21-21-16,0 20 0,0 1 0,0 0 16,-21 21-1,0 21-15,0 0 0,-1 1 0,-20-1 16,21 21-16,21-21 0,-21 22 15,21-22-15,0 0 0,0 21 16,0-21-16,0 1 0,0-1 0,0 0 16,21 0-16,0-21 0,-21 21 0,21 0 15,0-21-15,-21 22 16,-21-1 0,-21-21-16,21 0 15,-22 0-15,22 0 0,0 0 0,0-21 16,0-1-16,0 1 0,21 0 0,0 0 15,0 0-15,21-22 0</inkml:trace>
  <inkml:trace contextRef="#ctx0" brushRef="#br1" timeOffset="114645.36">10223 14669 0,'0'0'0,"43"-22"15,-43 44 1,0-1-1,-21 0-15,-1 21 0,1-21 0,0 22 16,-21-1-16,21 0 0,-22 1 16,22-1-16,-21 22 0,21-22 0,-1 21 15,1-20-15,0-1 0,21 0 16,0 1-16,0-1 0,0 0 0,0-20 16,0-1-16,0 0 0,0 0 0,21-21 15,0 0 1,1 0-16,-1 0 0,0 0 0,0 0 15,0-21-15,0 0 0</inkml:trace>
  <inkml:trace contextRef="#ctx0" brushRef="#br1" timeOffset="114811.69">9842 15028 0,'-42'0'0,"84"0"0,-105 0 0,63-21 15,0 0 1,21 21-1,0 0-15,22 0 0,-22 0 16,21-21-16,22 21 0,-22 0 0,21-21 16,1 0-16,-1 21 0,1-22 0,-1 22 15</inkml:trace>
  <inkml:trace contextRef="#ctx0" brushRef="#br1" timeOffset="115363.34">11303 14965 0,'0'0'0,"21"0"31,0-21-31,0 0 16,22 21-16,-22-22 0,0 22 15,21-21-15,-20 0 0,20 0 0,-21 0 16,21 0-16,-20-1 0,-1 1 0,0 0 16,0-21-16,-21 21 0,0-1 15,0 1-15,-21 21 0,0 0 16,-22 0-16,22 0 0,-21 0 16,0 21-16,-1 1 0,1-1 0,0 21 15,-1-21-15,1 0 0,21 22 16,0-22-16,-1 21 0,22-21 15,0 22-15,0-22 0,22 21 0,-1 1 16,0-22-16,0 21 0,21 0 16,-20-20-16,20 20 0,-21 0 0,21-21 15,-20 22-15,-1-1 0,0-21 16,-21 22-16,0-22 0,0 0 0,-21 0 16,0 0-16,-1 0 0,-20 1 0,0-1 15,-1-21-15,1 0 0,0 0 16,-22 0-16,22-21 0,0-1 15,-1 22-15,1-21 0,21-21 0,-22 21 0,22-22 16,0 22-16,21-21 16,0 21-16,0-22 0,0 1 0,0 21 15,0 0-15,21 0 0,0-1 16,1 1-16,-1 21 0,0 0 0,21-21 16,-21 21-16,22 0 0,-1 0 15,-21 0-15,22 0 0</inkml:trace>
  <inkml:trace contextRef="#ctx0" brushRef="#br1" timeOffset="116040.08">12086 15007 0,'42'-21'0,"-84"42"0,106-63 0,-64 21 16,0 0-16,0-1 0,0 1 15,-22 0-15,-20 21 16,21 0-16,-21 0 0,20 0 15,-20 21-15,21 0 0,-21 1 0,20-1 16,-20 21-16,21 0 0,0-20 16,0 20-16,-1 0 0,22 1 0,0-1 15,-21 0-15,21 1 0,0-1 0,0-21 16,0 21-16,0-20 0,0-1 16,21 0-16,1 0 0,-1-21 0,0 0 15,21 0-15,1 0 16,-1 0-16,0 0 0,1 0 0,-1 0 15,21-21-15,-20 0 0,-1 0 0,22-1 16,-22 1-16,0 0 0,1-21 16,-1-1-16,-21 1 0,21 0 0,-20-1 15,-1 22-15,-21-21 0,0 21 16,0-22-16,0 22 0,-21 21 16,-1 0-16,1 0 15,0 0-15,0 21 0,0 1 16,0 20-16,21-21 0,-22 0 0,22 22 15,0-22-15,0 21 16,0-21-16,0 0 0,0 22 0,0-22 16,0 0-16,22 0 0,20 22 15,-21-22-15,21-21 16,-20 0-16,-1 0 0,0 0 0,0 0 16,21 0-16,-20-21 0,20 21 15,-21-22-15,21 1 0,-20 0 0,-1-21 16,21 21-16,-21-1 0,0-20 0,1 0 15,-22 21-15,0-22 0,21 22 16,-21 0-16,0 0 0,0 0 0,-21 21 31,-1 21-15,22 0-16,0 0 0,-21 0 0,0 0 16,21 22-16,-21-22 0,21 0 15,0 0-15,0 0 0,0 1 0,0-1 16,21-21 15,0-21-31,0 21 0</inkml:trace>
  <inkml:trace contextRef="#ctx0" brushRef="#br1" timeOffset="116224.98">13039 14880 0,'0'0'15,"0"-21"-15,-22 0 0,22 0 16,-21 21-16,0 0 15,0 0 17,21 21-32,0 0 15,0 0 1,21-21-16,0 0 0,0 21 16,1-21-16,-1 22 0</inkml:trace>
  <inkml:trace contextRef="#ctx0" brushRef="#br1" timeOffset="116492.35">13377 14944 0,'-21'21'15,"0"0"-15,21 0 0,-21 22 16,0-22-16,21 21 0,-22 0 16,1 1-16,0-1 0,21 22 0,-21-22 15,0 0-15,0 22 0,21-1 0,-22-20 16,1 20-16,0 1 0,0-22 15,0 43-15,0-22 0,-1 1 0,1 20 16,-21-20-16,21-1 0,-22 1 16,1-1-16,21 1 0,-21-22 15,20 22-15,-20-43 0,21 0 0,0 0 0,21 0 16,0-42 0,21 0-16,21-21 15,-21-1-15,1 22 0,20-42 0</inkml:trace>
  <inkml:trace contextRef="#ctx0" brushRef="#br1" timeOffset="116767.33">13123 15642 0,'0'0'0,"21"-84"16,1-1-16,20-127 15,-21 149-15,0 20 0,0-20 0,22 21 16,-22-1-16,21 22 0,1-21 16,-1 21-16,0-1 0,1 22 15,-1-21-15,-21 21 0,21 0 0,-20 0 16,-1 0-16,0 21 0,0 1 15,-21-1-15,21 0 0,-21 21 0,0 1 16,0-1-16,-21 0 0,0 1 16,-21-22-16,20 21 0,-20-21 0,0 22 15,-22-22-15,22 0 0,0-21 0,-22 21 16,22-21-16,-1 0 0,22 0 16,0 0-16,0 0 0,21-21 15,21 0-15,0 0 0,0-1 16,22-20-16,-1 21 0,22-21 0,-22-1 15,0 22-15</inkml:trace>
  <inkml:trace contextRef="#ctx0" brushRef="#br1" timeOffset="116991.77">14055 14669 0,'0'0'16,"21"-22"-16,0 1 0,-42 42 31,0 1-31,-1 20 16,1-21-16,0 21 0,0 1 0,0-1 15,0 0-15,-22 1 0,43-1 0,-21 0 16,0 1-16,21-1 0,-21 0 16,21 1-16,0-1 0,0 0 0,0-20 15,21-1-15,0 0 0,0 0 16,0-21-16,1 0 0,-1 0 0,21 0 16,-21 0-16,22 0 0,-22-21 15,21 0-15,-21 0 0</inkml:trace>
  <inkml:trace contextRef="#ctx0" brushRef="#br1" timeOffset="117151.44">13843 14965 0,'0'0'0,"-21"0"0,-22-21 32,65 21-17,-1 0-15,21 0 16,-21 0-16,22 0 0,-1-21 0,0 21 15,22 0-15,-1-22 0,22 22 16</inkml:trace>
  <inkml:trace contextRef="#ctx0" brushRef="#br1" timeOffset="117519.03">15367 14923 0,'0'0'0,"0"21"47,0 0-47,0 0 0,-21 0 0,0 0 16,21 22-16,-22-22 0,1 0 15,21 0-15,-21 0 0,0 22 16,0-22-16,21 0 16,0 0-16,0-42 31,21 21-31,0-21 0,0 0 15,0 0-15</inkml:trace>
  <inkml:trace contextRef="#ctx0" brushRef="#br1" timeOffset="117664.04">15409 14944 0,'0'-64'15,"0"191"-15,0-296 0,0 275 0,0-233 0,0 106 0,0-22 16,-21 22-16,21 0 0,0 0 16,-21 21-16,42 21 31,0-21-16,0 21-15,1 0 0,20-21 0,0 21 16,-21-21-16,22 22 0</inkml:trace>
  <inkml:trace contextRef="#ctx0" brushRef="#br1" timeOffset="118047.34">16044 14901 0,'0'0'15,"0"22"-15,0-1 0,-21-21 16,21 21-16,-21 0 0,0 0 15,21 0-15,-21 1 0,-1-1 0,22 0 16,-21 0-16,0 0 16,21 0-16,-21 1 0,0-1 0,0 0 15,-1 0-15,1-21 0,0 0 16,0 0-16,21-21 31,0 0-31,0 0 0,0-22 16,0 22-16,21 0 0,-21-21 0,42-1 15,-20 1-15,20 21 0,0-22 16,1 1-16,20 21 0,-21-21 0,22 20 16,-1 22-16,1-21 0,-1 21 0,43 0 15,-63 21-15,-1 1 16,0 20-16,-21-21 0,1 0 16,-1 22-16,-21 20 0,0-21 15,-21-20-15,-1 20 0,1-21 16,0 21-16,-21 1 15,-1-22-15,22 0 0,0-21 0,0 0 16,21 21-16</inkml:trace>
  <inkml:trace contextRef="#ctx0" brushRef="#br1" timeOffset="119111.33">18457 15198 0,'0'-21'15,"0"-1"-15,21 22 16,-21-21-16,0 0 0,0 0 16,0 0-16,0 0 0,22-1 0,-22-20 15,0 21-15,0-21 0,0-1 16,0 22-16,-22-21 0,1-1 0,-21-20 16,21 21-16,-22 20 15,1 22-15,21 0 0,-21 0 0,-1 0 16,1 0-16,0 22 0,-1 20 0,1-21 15,0 21-15,-1 1 0,22-1 16,-21 22-16,21-22 0,-1 0 16,1 22-16,21-22 0,0 0 0,0 1 15,0-22-15,0 21 0,0-21 16,21 1-16,1-1 0,20-21 0,-21 0 16,21 0-16,-20 0 0,20 0 15,0-21-15,1 21 0,-1-22 0,0 1 16,1-21-16,-1 21 0,0-22 15,1 1-15,-1 0 0,0-1 0,1-20 16,-22 21-16,21-22 0,0 1 0,1-1 16,-22-21-16,21 22 0,-21-1 15,1 1-15,-1-1 0,0 1 0,0 21 16,-21-1-16,0 22 0,0 0 16,0 0-16,-21 21 15,0 21-15,0 0 0,-22 21 16,22 1-16,0-1 0,0 22 15,0-1-15,-1 1 0,-20-1 0,21 1 16,0-1-16,0-21 0,-1 22 16,1-22-16,21 1 0,0-1 0,0 0 15,0 43-15,0-43 16,0-21-16,21 1 0,22-1 0,-22 0 16,21-21-16,-21 0 0,22 0 0,-1 0 15,0 0-15,1-21 0,-1 0 16,0-1-16,1 1 0,-1 0 0,0-21 15,-20 21-15,20-22 16,-21 1-16,21 21 0,-20-22 0,-22 1 16,0 21-16,0 0 0,0 0 0,0-1 15,0 1-15,-22 21 16,1 0-16,0 21 0,0 1 16,21-1-16,-21 0 0,21 0 15,-21 0-15,21 0 0,0 22 0,0-22 16,0 0-16,0 0 0,0 0 0,0 1 15,0-1-15,21 0 0,-21 0 16,21 0-16,0-21 0,0 0 0,-21 21 16,21-21-16,1 0 0,-1 0 15,0 0-15,21-21 0,-21 0 0,1 0 16,41-21-16,-42 20 16,0 1-16,1 0 0,-1 0 15,0 0-15,0 0 0,0 21 0,-21-22 16,0 44-1,0-1-15,-21-21 16,0 21-16,0 0 0,0 0 0,21 0 16,-22 1-16,1-22 0,21 21 15,0 0-15,0 0 16,21-42 0,1 21-16,-1-21 15,0 21-15</inkml:trace>
  <inkml:trace contextRef="#ctx0" brushRef="#br1" timeOffset="119260.3">19579 14753 0,'0'0'16,"0"-21"-16,0 0 0,0 0 0,0 0 15,0-1-15,-21 22 16,0 0 0,21 22-1,0-1 1,21-21-16,-21 21 0,21 0 0</inkml:trace>
  <inkml:trace contextRef="#ctx0" brushRef="#br1" timeOffset="120951.33">19791 14944 0,'0'0'0,"106"-21"31,-85 21-31,21-22 0,-21 1 0,22 0 0,-1 0 16,-21 0-16,21 0 0,-20-22 15,20 22-15,-21-21 0,0-1 0,0 1 16,1-21-16,-22 20 0,0 1 16,0 0-16,0 20 0,0-20 0,0 21 15,-22 21-15,1 0 0,0 0 16,0 42-16,-21-21 16,20 22-16,1-1 0,0 22 0,0-22 15,0 21-15,0 1 0,-1-1 16,1 1-16,21-1 0,-21 1 0,0 21 15,0-1-15,21 1 0,0-22 0,-21 22 16,-1 0-16,22-22 0,-21 22 16,0-22-16,21 22 0,0-21 0,-21 20 15,21-20-15,0-22 0,0 22 16,0-43-16,0 21 0,0-21 0,21 0 16,21-21-16,-20 0 0,20 0 15,-21-21-15,21 0 0,1 0 16,-22-21-16,21-1 0,-21 1 0,1 0 15,-22-1-15,0-20 0,0 20 0,0-20 16,-22-1-16,1 1 0,0-1 16,-21 1-16,21-1 0,-22 22 0,22 0 15,-21-1-15,21 22 0,21-21 16,0 21-16,0 0 0,0-1 0,0 1 16,21 0-16,21 0 0,-21 0 15,22 0-15,20-1 0,-21 1 0,22 0 16,21 0-16,-22-21 0,22 20 15,-1-20-15,1 0 0,0-1 0,-22 1 16,22 0-16,-43-22 0,22 22 16,-22 0-16,-21-22 0,0 22 15,-21-1-15,0 22 0,0-21 0,-21 21 16,0 0-16,0 21 0,-21 0 16,20 0-16,-20 0 0,21 21 0,-21 0 15,20 21-15,1 22 0,-21-22 0,21 22 16,0-22-16,-1 21 0,-20 1 15,21-1-15,0 1 0,0-1 0,-1 22 16,1-21-16,-21 20 0,21 1 16,21-22-16,-21 22 0,-1-21 15,22 20-15,-21 22 0,21-42 16,0-1-16,0-21 0,0 1 16,21-22-16,1 21 0,20-21 0,-21 1 15,21-22-15,-20 0 0,20 0 0,0 0 16,1 0-16,-1-22 0,-21 1 15,21 0-15,1-21 0,-22 21 16,21-22-16,-21 1 0,1 0 0,-22-1 16,0-20-16,0-1 0,0 1 0,0-22 15,0 22-15,-22-1 0,1 1 16,0-1-16,-21 22 0,21-1 0,-22 1 16,1 21-16,21 0 0,-22 0 15,22-1-15,-21 22 0,21 0 16,21 22-1,42-1-15,-21-21 16,22 0-16,-1 21 0,0-21 16,22 0-16,-22 0 0,22 0 0,-22 0 15,21 0-15,-20 0 0,-1 0 16,22 0-16,-22-21 0,-21 21 0,21-21 16,-20 21-16,20-22 0,-21 1 15,-21 0-15,-21 21 31,21 21-15,-21 0-16,0 1 16,21-1-16,0 0 0,0 0 0,0 0 15,0 0-15,0 1 0,0-1 16,21-21 0,0 0-16,0 0 0,0 0 15,0 0-15,1 0 0,-1 0 0,21-21 16,-21-1-16,0 1 0,22 0 0,-22 0 15,21 0-15,-21 0 0,1-1 16,-1 1-16,0 0 0,0 0 0,-21 0 16,-21 21 15,0 21-31,0 0 16,21 0-16,-22 0 0,22 1 15,-21-1-15,21 0 0,0 0 0,0 0 16,0 0-16,0 1 15,21-1-15,1-21 0,-1 0 0,0 0 16,0 0-16,0 0 0,0 0 0,1 0 16,-1-21-16,21 21 0,-21-22 15,0 1-15,22 0 0,-22 0 0,0 0 16,0 0-16,0-1 0,1 1 16,-1 21-16,-21-21 0,0 42 31,0 0-31,0 1 15,0-1-15,0 0 0,0 0 16,0 0-16,0 0 16,21 1-16,0-1 0,0-21 15,0 0-15,22 0 0,-22 0 16,21 0-16,-21 0 0,22 0 0,-22 0 16,21-21-16,-21 21 0,22-22 0,-22 1 15,21-21-15,-21 21 16,1-22-16,-1 1 0,21 0 0,-21-22 0,0 1 15,1-1-15,-1-20 0,0 20 16,0 22-16,-21-22 0,0 22 16,0 21-16,0-22 0,-21 43 15,0 22 1,0 20-16,-1 0 0,1 22 0,-21-22 16,21 22-16,0-1 0,-1-21 15,1 22-15,0-22 0,21 22 0,0 20 16,0-41-16,0-1 15,0 0-15,0-20 0,0 20 0,0-21 16,21 0-16,0 0 0,1-21 16,-1 0-16,0 0 0,0 0 15,0-21-15,-21 0 0,0 0 16,21 0-16</inkml:trace>
  <inkml:trace contextRef="#ctx0" brushRef="#br1" timeOffset="121132.32">22373 14774 0,'0'0'0,"0"-21"16,21 21 0,0 0-16,1 0 15,20 0-15,0 0 0,1 0 16,-1 0-16,21 0 0,1 0 0,-1-21 16,22 21-16,-21 0 0,-1 0 0,1 0 15,-22 0-15,0 0 16,1 0-16</inkml:trace>
  <inkml:trace contextRef="#ctx0" brushRef="#br1" timeOffset="124735.26">3154 16616 0,'0'0'15,"21"-21"-15,0-22 0,0 22 0,-21-21 0,21 0 16,1 20-16,-22-20 0,0 21 16,0 0-16,0 0 0,0-1 0,-22 22 15,1 0-15,-21 0 0,21 0 16,0 22-16,-22-1 0,1 0 16,21 0-16,-22 21 0,1 1 0,21-1 15,-21 22-15,20-1 0,1 1 16,21 20-16,0-20 0,0-1 0,0 1 15,0-1-15,0 1 16,0-22-16,21 0 0,1 1 0,-1-1 16,0-21-16,0 0 0,0 1 15,22-22-15,-22 0 0,21 0 0,0 0 16,1 0-16,-1-22 0,22 1 16,-22 0-16,21-21 0,1 21 0,21-22 15,-43 1-15,21 0 0,-20-1 16,-1 1-16,-21 0 0,0-1 0,-21 1 15,0 0-15,-21 20 0,0 1 16,0 0-16,-21 21 0,-1 0 0,22 0 16,-21 0-16,-1 21 0,22-21 15,0 21-15,0 1 0,21-1 16,0 0-16,0 0 16,21 0-16,0 0 0,22-21 0,-22 22 15,21-1-15,0 0 0,1 0 16,-22-21-16,21 21 0,-21 0 15,22 1-15,-22-1 0,-21 21 0,21-21 16,-21 0-16,21 1 0,0-1 16,-21 0-16,22-21 15,-1 0-15,0 0 0,0 0 16,0 0-16,0 0 0,22 0 0,-22-21 16,21 0-16,-21-1 0,1 1 15,20 0-15,-21 0 0,21-21 16,-20 20-16,-1 1 0,0-21 15,0 21-15,-21-22 0,0 22 0,0-21 16,0 21-16,0 0 0,-21-22 16,0 22-16,0 21 0,-1-21 0,1 21 15,0 0-15,0 21 16,0 0-16,0 0 0,21 22 0,-22-22 16,22 21-16,-21 1 0,21-1 15,0-21-15,0 21 0,0 1 0,0-22 16,0 21-16,0-21 0,21 1 15,1-1-15,-1 0 0,0 0 16,0-21-16,21 0 0,1 0 16,-1 0-16,22 0 0,-22 0 0,21-21 15,1 0-15,-1 0 0,1-1 16,-22 1-16,22 0 0,-22-21 0,-21 21 16,22-22-16,-22 22 0,-21-21 15,0 21-15,0-22 0,0 22 0,0 0 16,-21 21-1,21 21-15,-22 0 16,1 0-16,21 1 0,0 20 16,-21-21-16,0 0 0,0 22 0,21-22 15,0 0-15,-21 0 0,-1 0 16,22 0-16,0 1 16,0-44-1,22 22 1,-22-21-16,21 0 0,0 0 15,0 0-15,0 0 0,22-22 0,-22 22 16,-21 0-16,21-21 0,0 20 16,0 22-16,-21-21 0,21 21 15,-21 21 1,0 1-16,0-1 0,0 0 16,0 21-16,22-21 0,-22 1 0,0-1 15,0 0-15,0 0 0,21 0 16,0 0-16,0 1 0,21-1 15,-20-21-15,20 21 0,0-21 16,1 0-16,20 0 0,-21 0 0,43 0 16,-21 0-16,20-21 0,-20 0 15,20-1-15,-20 22 0,-1-21 0,-20 0 16,20-21-16,-42 21 0,22-1 16,-43-20-16,0 0 0,0 21 0,0-22 15,0 1-15,0 0 0,-21 20 16,-1 1-16,-20 0 0,21 21 15,-21 0-15,-1 0 0,1 21 0,0 0 16,-22 22-16,-21 20 16,22-20-16,42-1 0,-22 0 0,1 1 15,21-22-15,0 42 16,21-20-16,0-22 0,0 0 0,21-21 16,21 21-16,-21-21 15,22 0-15,-1 0 0,0-21 0,1 0 16,-1 0-16,0-1 0,22 1 15,-22 0-15,1-21 0,-22-1 0,21 1 16,0-21-16,-20 20 0,-1-20 16,0-1-16,0 1 0,0-1 0,-21 1 15,0 20-15,0-20 16,21 21-16,-21-1 0,0 1 0,0 21 16,0 0-16,0-1 0,-21 44 15,0-1-15,21 0 16,-21 0-16,0 21 0,0 1 0,-1-1 15,1 22-15,0-1 0,21-21 16,0 22-16,0-1 0,0 1 0,0-22 16,0 22-16,0-22 0,21 0 15,0 1-15,1-1 0,41 22 16,-42-43-16,22-21 0,-1 21 16,0-21-16,1 0 0,-1 0 0,0 0 15,1-21-15,-1 0 16,0-1-16,-21 1 0,22 0 0,-22 0 15,0-21-15,0 20 0,-21-20 16,0 0-16,0 21 0,0-22 0,0 22 16,0 0-16,-21 0 0,0 0 15,0 21-15,0 0 0,-1 0 0,1 21 16,0 0-16,0 0 0,0 0 16,21 0-16,0 22 0,-21-22 0,21 21 15,0-21-15,0 22 0,0-22 16,0 0-16,21 21 0,0-20 15,0-1-15,0-21 0,22 0 16,-22 0-16,63 0 16,-41 0-16,-1 0 0,0 0 0,1-21 15,-1-1-15,0 22 0,-20-42 16,-1 21-16,0 0 0,0-22 0,0 22 16,-21-21-16,21 21 0,-21-43 15,0 43-15,0 42 31,-21 0-31,21 1 0,-21 20 16,21-21-16,-21 0 0,21 0 16,0 1-16,0-1 0,-21 0 0,21 0 15,0 0-15,0 0 0,21-21 32,0 0-17,0-21-15,0 21 0,1-21 16,-1 0-16,-21 0 0,21 0 0,0-1 15,0 1-15,0 21 16,-21 21 15,0 1-31,0-1 0,0 0 16,0 0-16,0 0 16,22-21-16,-1 0 15,0 0-15,0 0 16,0 0-16,0 0 0,1 0 0,20 0 15,-21-21-15,0 0 0,0 0 0,1 0 16,-1-1-16,0-20 0,0 0 16,0-1-16,0 1 0,1-21 15,-22-1-15,21 22 0,-21-22 0,21 1 16,-21 20-16,0-20 0,0 21 0,0-1 16,0 22-16,0 0 0,0 0 15,0 42 1,-21 0-16,21 21 0,-21-20 15,21 20-15,-22 64 16,22-64-16,0 22 0,0-22 0,-21 21 16,21-20-16,0 63 15,0-64-15,0 0 0,0 1 0,21-22 16,1 21-16,-1-21 0,0 0 16,0-21-16,21 0 0,-20 0 0,20 0 15,0 0-15,1 0 0,-1 0 16,0 0-16,-21-21 0,22 0 0,-1 0 15,-21-21-15,0 20 0,22 1 16,-22-21-16,-21 21 0,21-22 0,-21 22 16,0 0-16,21 0 15,-21 0-15,0 42 16,0 0 0,0 0-16,0 22 0,0-22 15,-21 21-15,21-21 0,0 0 0,0 22 16,0-22-16,0 0 0,21 0 15,0 0-15,1 1 0,20-1 0,0-21 16,22 21-16,-22-21 0,22 0 16,-1 0-16,1 0 0,-1 0 0,1 0 15,-1 0-15,1-21 0,-1 21 16,-21-21-16,1-1 0,-1 1 0,0-21 16,-20 21-16,-1-22 0,-21 22 15,0-21-15,0 0 0,0-1 16,-43 22-16,22 0 0,0 0 0,-21 0 15,-1-1-15,1 22 0,0 0 16,-43 43-16,43-22 0,-1 0 16,22 21-16,0-20 0,0 20 15,0 0-15,21 1 0,-21-22 0,21 21 16,0-21-16,0 0 0,0 1 16,21-1-16,0 0 0,0-21 15,21 0-15,-20 0 0,20 0 0,-21 0 16,21 0-16,1 0 0,-22 0 15,21-21-15,1 0 0,-22-1 0,21 1 16,-21-21-16,22 21 0,-22-22 16,0 1-16,-21 0 0,21-1 0,-21 1 15,21 0-15,-21 21 0,0-22 16,0 22-16,0 42 16,0 0-1,0 22-15,-21-22 0,0 0 0,21 21 16,-21 1-16,21-22 0,0 21 15,0-21-15,0 22 0,0-22 0,0 0 16,0 0-16,21 0 0,0 1 16,0-22-16,0 0 0,1 0 0,-1 0 15,0 0-15,0 0 0,21 0 16,-20 0-16,-1-22 0,21 1 16,-21 0-16,22-21 0,-22-1 0,0 1 15,21 0-15,-21-22 0,22 1 16,-22-1-16,42-63 0,-20 43 15,-22 20-15,0 1 0,0-1 16,0 22-16,-21-1 0,0 1 16,0 21-16,-21 21 0,0 0 0,0 0 15,-21 0-15,20 42 16,-20-21-16,21 22 0,0-1 0,0 0 16,21 22-16,0-22 0,0 22 15,-22-1-15,22 1 0,0-1 0,0 1 16,0-1-16,0-20 0,22-1 15,-1 0-15,-21 1 0,21-1 0,0-21 16,21 0-16,-20 0 0,-1-21 16,21 0-16,-21 0 0,22 0 0,-1 0 15,-21 0-15,21 0 0,1-21 0,-1-21 16,0 21-16,-20 0 0,20-22 16,-21 1-16,21 0 0,-20-1 0,-1-20 15</inkml:trace>
  <inkml:trace contextRef="#ctx0" brushRef="#br1" timeOffset="124927.86">9165 16320 0,'0'0'0,"-21"0"0,-21 21 0,20-21 0,1 0 15,21 21-15,0 0 16,21-21 15</inkml:trace>
  <inkml:trace contextRef="#ctx0" brushRef="#br1" timeOffset="125103.68">7535 16595 0,'0'0'16,"-42"21"-16,0-21 0,20 0 0,1 21 0,42-21 31,22 0-31,-22 0 0,21 0 0,22 0 16,-22-21-16,43 21 16,-22-21-16,22 0 0,0 21 0,-1-22 15</inkml:trace>
  <inkml:trace contextRef="#ctx0" brushRef="#br1" timeOffset="125472.35">11684 16574 0,'-21'0'16,"21"21"-1,-21 0-15,21 0 0,0 21 0,0-20 16,-22 20-16,22-21 0,-21 21 15,21 1-15,-21-22 0,21 21 0,0-21 16,-21 1-16,21-1 0,-21 0 16,21 0-16,0 0 0,21-21 31,0 0-31,21-21 0,-20 0 0,20 0 16,0 0-16,1-1 0</inkml:trace>
  <inkml:trace contextRef="#ctx0" brushRef="#br1" timeOffset="125772.43">12213 16616 0,'0'0'0,"42"-21"0,-20 0 16,-22-1-16,0 1 0,-43 21 16,22 0-1,0 0-15,-21 0 0,20 0 0,-20 21 16,21-21-16,0 22 0,0-22 16,21 21-16,0 0 15,0 0-15,21-21 0,21 21 16,-21-21-16,22 21 0,-22 1 15,21-22-15,-21 21 0,22 0 0,-22 0 16,0 0-16,0 0 0,-21 1 16,0 20-16,0-21 0,0 0 0,-21 0 15,0 1-15,0-1 0,-22-21 16,1 21-16,0-21 0,-1 0 0,1 0 16,21 0-16,-22 0 0,22 0 15,-21 0-15,21 0 0,0-21 0,21 0 16,0-1-16,-22 1 0,22-21 0,0 21 15,0 0-15</inkml:trace>
  <inkml:trace contextRef="#ctx0" brushRef="#br1" timeOffset="125935.33">11663 16320 0,'0'-22'46,"21"22"-14,0 0-32,0 0 0,22 0 0,-22 0 15</inkml:trace>
  <inkml:trace contextRef="#ctx0" brushRef="#br1" timeOffset="126547.98">14584 16277 0,'0'0'0,"0"21"16,0 1-1,0-1-15,21-21 32,0 0-32,21 0 0,-20 0 0,-1 0 15,21-21-15,0-1 0,1 22 16,-1-21-16,-21 0 0,22 0 0,-22 0 16,0 0-16,-21-1 0,0 1 15,0 0-15,0 0 0,-21 0 0,0 0 16,-22 21-16,22-22 0,-21 22 0,-1 0 15,1 0-15,0 0 0,-1 0 16,1 22-16,0-1 0,-1 0 16,22 0-16,0 0 0,0 22 15,21-22-15,0 0 0,0 21 0,0-21 16,21 1-16,0-1 0,0 0 0,1 0 16,20 0-16,0 0 0,-21 1 15,22-22-15,-1 21 0,0-21 0,-20 0 16,20 0-16,-21 21 0,0-21 15,0 0-15,-42 0 16,-21 0 0,0 0-16,-1 0 0,1 0 0,-22 0 15,22 0-15,-21 21 0,-1 0 0,22-21 16,-1 21-16,1-21 16,0 22-16,21-1 0,-1 0 0,1-21 15,21 21-15,0 0 0,0 0 16,0 1-16,21-22 0,1 0 15,-1 21-15,21-21 0,0 0 16,1 0-16,20 0 0,-20 0 0,20 0 16,1-21-16</inkml:trace>
  <inkml:trace contextRef="#ctx0" brushRef="#br1" timeOffset="127792.27">15684 16489 0,'22'-42'16,"-44"84"-16,65-106 0,-43 43 0,0 0 15,0-21-15,0 21 0,0-1 16,0 1-16,-21 0 0,-1 21 16,1 0-16,0 0 0,0 0 15,0 0-15,0 21 0,-22 0 0,22 1 16,-21-1-16,21 0 0,-22 21 0,1-21 16,21 1-16,-22 20 0,22-21 15,-21 21-15,21-20 0,21-1 0,0 0 16,0 21-16,0-21 15,0 1-15,21-22 0,0 0 0,21 0 16,-20 0-16,20 0 0,0 0 16,1 0-16,-1-22 0,0 1 15,1 0-15,-1 0 0,0 0 0,1 0 16,-22-1-16,21-20 0,-21 21 16,0-21-16,1 20 0,-22 1 0,0-21 15,21 21-15,-21 0 0,0-1 16,-21 22-1,-1 22-15,1-1 16,0 0-16,0 0 0,0 0 0,21 0 16,-21 1-16,21-1 0,0 0 15,0 0-15,0 0 0,0 0 16,0 1-16,21-1 0,0 0 0,0-21 16,0 21-16,0-21 0,22 0 15,-22 0-15,21 0 0,1 0 0,-1 0 16,0-21-16,1 21 0,-1-21 15,21 0-15,-20-1 0,-1 1 0,0 0 16,-20 0-16,-1 0 0,0 0 16,0-1-16,-21 1 0,0 0 15,-21 21-15,0 0 0,-22 0 16,22 0-16,-21 0 0,21 21 16,0 0-16,-1-21 0,1 22 15,21-1-15,0 0 0,0 0 0,0 0 16,0 0-16,0 1 15,21-1-15,1-21 0,-1 21 0,0 0 16,0-21-16,0 0 16,-21-21 15,0 0-15,0 0-16,0 42 46,21 0-30,1-21-16,-1 0 0,0 0 0,0 0 16,0 0-16,0 0 0,22 0 15,-1 0-15,0 0 0,1 0 0,-1 0 16,22 0-16,-22 0 0,0-21 0,-21 21 16,22-21-16,-22-1 0,21 22 15,-21-21-15,1 0 0,-22 0 0,21 0 16,0 0-16,-21-1 15,0 1-15,-21 21 16,0 0 0,21 21-16,0 1 15,-22-22-15,22 21 0,0 0 16,0 0-16,0 0 16,22 0-1,-1-21-15,0 0 0,0 0 16,0 0-16,0 0 15,1 0-15,-1 0 0,0-21 0,0 21 16,0-21-16,0 0 0,1 21 16,-22-21-16,21 0 0,-21-1 0,0 1 15,0 0-15,0 0 0,21 21 0,-21-21 16,0 42 0,0 0-1,-21 0 1,0 0-16,21 22 0,-22-22 0,1 0 15,21 21-15,-21-20 0,0 20 0,21 0 16,-21 1-16,0-1 0,21 0 16,-22 1-16,1-1 0,21 0 0,0 1 15,0-1-15,-21-21 0,21 21 16,-21-20-16,21 20 0,0-21 16,0 0-16,-21-21 15,21-21 16,0 0-31,0 0 0,0 0 16,21 21-16,-21-22 0,21 1 16</inkml:trace>
  <inkml:trace contextRef="#ctx0" brushRef="#br1" timeOffset="128016.14">17992 16637 0,'-22'0'62,"1"0"-31</inkml:trace>
  <inkml:trace contextRef="#ctx0" brushRef="#br1" timeOffset="-104166.31">28406 12425 0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1:59:54.6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1715 0,'-21'0'16,"0"0"15,0 0-31,0 0 0,-1 0 16,1 0-16,0 0 16,0 0-16,0 0 0,0 0 15,-22 0-15,22 0 0,-21 0 0,-1 0 16,22-22-16,-21 22 0,0 0 15,-1 0-15,1 0 0,0 0 0,20-21 16,1 21-16,0 0 0,0 0 16,0 0-16,42 0 47,0 0-47,0 0 15,22 0-15,-1 0 0,21 0 0,1-21 16,-1 21-16,22 0 15,0 0-15,21-21 0,-1 0 0,-20 21 16,21 0-16,0-21 0,-22 21 16,1 0-16,0-22 0,-22 22 0,1-21 15,-1 21-15,1 0 0,-22 0 16,0-21-16,-20 21 0,-1 0 16,0 0-16,0-21 0,-21 0 15,0 0 1,-21-1-1,0 22-15,0 0 0,-1-21 0,1 0 16,0 21-16,0 0 0,-21 0 16,20-21-16,-20 21 0,21 0 15,-21 0-15,-1 0 0,22 0 0,-21-21 16,21 21-16,-1 0 0,1 0 16,0 0-16,0 0 0,42 21 46,0-21-46,0 0 0,1 21 16,20-21-16,-21 0 0,21 21 16,-20-21-16,20 0 0,-21 0 15,21 0-15,1 0 0,-22 0 16,21 0-16,1 0 0,-1 0 0,-21 0 0,0 0 16,0 0-16,1 0 15,-1 0-15,-21 21 31,-21-21-31,-1 22 16,1-22-16,0 21 0,0 0 16,-21 0-16,20 0 0,1 0 0,-21 1 15,21 20-15,-22 0 0,22 1 16,-21-22-16,0 21 0,-1 0 16,1 1-16,0-1 0,-1 0 15,1-20-15,0 20 0,20-21 16,1 0-16,0 0 0,0 1 0,0-22 15,21 21-15,-21-21 0,21 21 32,21-42-1,0 21-31,0-21 16,0-1-16</inkml:trace>
  <inkml:trace contextRef="#ctx0" brushRef="#br0" timeOffset="1679.98">3789 1439 0,'0'-21'218</inkml:trace>
  <inkml:trace contextRef="#ctx0" brushRef="#br0" timeOffset="3295.76">3810 1418 0,'0'-21'578,"-21"21"-531,0 0-47,21-21 31,0 0-15,0 0-1,-22 21-15,1 0 47,0 21-31,21 0-16,0 0 0,-21 0 15,21 22-15,0-22 0,0 21 16,0 0-16,0 1 0,0 20 16,0-20-16,0-1 0,0 0 0,0 1 15,0-1-15,-21-21 0,21 21 16,0-20-16,0-1 0,21-21 31,0-21-31,-21-1 16,21 1-16,0-21 0,1 0 15,-1 20-15,0-20 0,0 0 0,-21-1 16,21 1-16,0 0 0,22-22 16,-22 22-16,-21 21 0,0 0 15,21-1-15,0 22 16,0 0-16,-21 22 16,22-22-16,-22 21 15,21 21-15,0-21 0,-21 22 0,0-22 16,0 21-16,21 0 0,0-20 15,-21 20-15,21 0 0,1-21 0,-22 1 16,21-1-16,0 0 0,0-21 16,0 0-16,22 0 0,-22 0 15,0 0-15,21 0 0,1 0 0,-1-21 16,-21 0-16,21-1 0,22-20 16,-22 21-16,-21-21 0,22-1 15,-22 22-15,0-21 0,0-1 16,0 22-16,-21-21 0,0 0 15,22 20-15,-22 1 0,0-21 0,21 42 16,-21-21-16,0 0 0,0 42 31,0 0-31,0 0 0,-21 21 16,21-20-16,-22 20 0,22-21 0,0 21 16,0 1-16,0-1 0,0 0 15,0 1-15,0-22 0,0 21 0,0-21 16,22 1-16,-1-1 0,0 0 0,0-21 15,21 0-15,-20 0 16,20 0-16,-21 0 0,21 0 0,1 0 16,-1-21-16,0-22 0,-20 22 15,20 0-15,0-21 0,-21-1 0,22 1 16,-22 0-16,0-1 0,0 1 16,0 0-16,1 21 0,-22-22 0,0 1 15,0 21-15,0 0 0,0-1 16,0 1-16,-22 21 0,1 0 15,0 21-15,0 1 0,0 20 16,0-21-16,-1 21 0,-20 1 0,42-1 16,-21 0-16,21 1 0,0-22 15,0 21-15,0 1 0,0-1 16,0-21-16,21 0 0,0 0 0,0 1 16,22-1-16,-22-21 0,21 0 15,1 0-15,20 0 0,-21 0 0,22 0 16,-1-21-16,1-1 0,-1 1 15,1-21-15</inkml:trace>
  <inkml:trace contextRef="#ctx0" brushRef="#br0" timeOffset="3612.29">7408 1207 0,'0'0'15,"21"-85"-15,1 64 0,-22 0 16,0-1-16,0 1 0,0 0 0,0 0 16,-22 21-1,1 0-15,-21 21 0,21-21 0,-22 42 16,22-20-16,-21 20 0,0 0 16,-1 1-16,1-1 0,0 0 0,-1 1 15,22-1-15,0 0 0,0 1 16,0-1-16,21 0 0,0 1 15,0-1-15,0 0 0,21-21 0,0 1 0,21-1 16,1 0-16,-1-21 0,0 0 16,22 0-16,-1 0 0,1 0 15,-1-21-15,22 0 0,-22-1 16,22 1-16,0-21 0</inkml:trace>
  <inkml:trace contextRef="#ctx0" brushRef="#br0" timeOffset="4376.04">8276 1355 0,'0'0'16,"21"-21"-16,0-22 0,1 22 0,-22-21 15,0 21-15,0-1 0,-22 1 0,1 0 16,0 21-16,-21 0 0,21 0 16,-22 0-16,-20 0 0,20 21 0,-20 0 15,-1 1-15,22 20 16,-21-21-16,20 21 0,1 1 0,0-1 16,20 0-16,-20-20 0,42 20 0,0 0 15,0 1-15,0-22 0,0 21 16,21-21-16,0 0 0,1-21 0,20 0 15,0 0-15,1 0 0,-1 0 16,0-21-16,22 0 0,-22 0 0,0 0 16,1 0-16,-1-22 0,0 22 15,1-21-15,-22 21 0,0-22 0,0 1 16,0 0-16,-21 20 0,0-20 16,0 21-16,0 0 0,-21 21 31,0 0-31,21 21 0,-21 0 0,0 21 15,21-20-15,-21 20 0,21-21 16,0 0-16,0 22 0,0-22 0,0 21 16,0-21-16,0 0 0,21 1 0,0-1 15,0-21-15,0 0 0,0 0 16,22 0-16,-22 0 0,21 0 0,1-21 16,-22-1-16,21 22 0,-21-21 15,22-21-15,-22 21 0,21 0 0,-21-1 16,0-20-16,1 21 0,-22-21 15,0 20-15,21-20 0,-21 21 0,0 0 16,21 21-16,-21 21 16,0 0-1,0 0-15,0 0 0,0 1 16,-21 20-16,0-21 0,21 0 0,-22 22 16,1-22-16,21 0 0,0 0 0,0 21 15,-21-42-15,21 22 0,-21-1 16,21-42 15,0-1-31,0 1 16,21-21-16,0 21 0,0 0 15,1-22-15,-1 22 0,21-21 16,-21-1-16,22 1 0,-1 0 16,21-1-16,-20 22 0,20 0 0,-20 0 15,-1 21-15,0 0 0,1 42 16,-1-21-16,-21 1 0,0 20 0,0 0 15,-21 1-15,0-1 0,0 0 0,0-21 16,0 22-16,0-1 0,0 0 16,0-20-16,0 20 0,-21-21 0,0 0 15,0-21-15,0 0 16,21-21-16,0 0 16,0 0-16</inkml:trace>
  <inkml:trace contextRef="#ctx0" brushRef="#br0" timeOffset="5452.66">10985 1566 0,'-21'22'0,"42"-44"0,-63 65 16,21-22-16,0-21 0,21 21 15,-21-21-15,21-21 16,0 0 0,0 0-16,0-1 0,21 1 0,0-21 15,0 21-15,0-22 0,0 1 16,22-21-16,-22 20 0,21-20 0,22-1 15,-22 1-15,0 20 0,22-20 16,-22 21-16,1-1 0,-1 22 0,0 0 16,-21 0-16,1 21 0,-1 0 15,-21 21-15,0 0 16,0 0-16,0 0 16,0 1-16,-21-1 0,21 0 15,-22-21-15,1 21 16,0-21-1,21-21 1,0 0-16,0 0 16,0-1-16,-21 1 15,0 0-15,0 21 16,-1 0 0,1 0-16,0 21 0,0 0 0,21 1 0,-21-1 15,-22 21-15,22-21 0,0 22 16,0-1-16,0 0 0,0 1 15,-1-1-15,1 0 0,0 1 0,21-22 16,0 21-16,0 0 0,0-20 16,0-1-16,0 21 0,0-21 0,21 0 15,0 1-15,1-22 0,20 0 16,0 0-16,1 0 0,-1 0 0,0 0 16,1 0-16,20-22 0,-21 1 15,22 0-15,-1 0 0,1 0 0,-22-22 16,22 22-16,-22-21 0,0 21 15,-20-22-15,-1 22 0,0-21 16,-21 21-16,0 0 0,-21-1 16,0 22-16,-1 0 0,1 0 15,0 0-15,0 0 0,0 0 0,21 22 16,0-1-16,0 0 16,0 0-16,21 0 15,0 0-15,0 1 0,0-1 16,1 0-16,-22 0 0,0 0 0,21 0 15,-21 1-15,0-1 0,21 0 0,-21 0 16,0 0-16,0 0 0,21-21 16,0 22-16,0-1 0,1-21 0,-1 0 15,0 0-15,21 0 0,1 0 16,-1-21-16,-21-1 0,21 1 16,1 0-16,-1 0 0,0 0 15,1 0-15,-22-22 0,21 22 0,-21-21 16,1 21-16,-22-22 0,0 22 0,21-21 15,-21 21-15,0-1 0,0 1 16,0 0-16,-21 21 16,-1 21-16,1 0 15,0 1-15,21-1 0,-21 21 0,0-21 16,0 0-16,-1 22 0,22-22 16,0 0-16,-21 21 0,21-20 0,0-1 15,0 0-15,0 0 0,21 0 16,1 0-16,-1-21 0,0 22 15,21-22-15,1 0 0,20 0 0,-21 0 16,22 0-16,21 0 0,-22-22 16,22 22-16</inkml:trace>
  <inkml:trace contextRef="#ctx0" brushRef="#br0" timeOffset="6312.73">13737 1185 0,'0'0'0,"0"-21"0,-106-42 31,64 63-31,21 0 0,-22 0 16,1 21-16,0 0 16,-1 0-16,1 0 0,0 22 0,-1-22 15,1 21-15,0-21 0,-1 22 16,22-22-16,0 21 0,21-21 0,0 1 16,0-1-16,0 21 0,21-21 15,0 0-15,1-21 0,20 0 16,0 0-16,1 0 0,-1 0 0,0 0 15,1-21-15,20 0 0,-21 0 16,1 0-16,-1 0 0,-21-1 0,22-20 16,-22 0-16,0 21 0,0-22 15,-21 1-15,0 0 0,21-1 16,-21 1-16,0 0 0,0 20 0,0 1 16,0 0-16,0 42 15,0 0-15,-21 1 16,0 20-16,0-21 0,21 21 15,-21 1-15,21-1 0,-22-21 0,22 22 16,0-1-16,0-21 0,0 0 16,0 22-16,0-22 0,22 0 0,-1-21 15,0 21-15,0-21 0,0 0 16,22 0-16,-22 0 0,21 0 0,-21 0 16,22 0-16,-1-21 0,21 0 0,-20 0 15,-1-1-15,22 1 16,-22-21-16,0 0 0,22-1 0,-22 1 15,0-22-15,1 22 0,-1-21 16,0-1-16,-20 22 0,-1-1 0,0 1 16,0 0-16,-21 21 0,0-1 15,0 1-15,-21 21 16,0 21-16,0 1 0,-1 20 16,22 0-16,-42 1 0,42-1 0,-21 21 15,0-20-15,0-1 0,21 0 0,-22 1 16,22-1-16,0 0 0,0 1 15,0-1-15,0-21 0,0 0 16,0 1-16,22-1 0,-1 0 16,0 0-16,21-21 0,-21 0 0,22 0 15,-1 0-15,0 0 0,1 0 0,-1-21 16,0 0-16,1 21 0,-1-21 16,0-22-16,-20 22 0,20 0 0,0-21 15,-21-1-15,1 22 0,-1-21 16,0-1-16,-21 1 0,0 21 0,0 0 15,0 0-15,-21 21 0,0 0 16,-1 0-16,1 21 0,-21 0 0,21 21 16,0-21-16,-1 22 0,1-1 15,0-21-15,21 22 0,0-22 16,0 21-16,0-21 0,0 0 0,0 1 16,0-1-16,21-21 0,0 21 15,1-21-15,-1 0 0,0 0 0,0 0 16,21 0-16,1 0 0,-22-21 15,21 21-15,1-21 0,-1-1 0,-21 1 16,21-21-16</inkml:trace>
  <inkml:trace contextRef="#ctx0" brushRef="#br0" timeOffset="6496.52">13970 868 0,'0'0'0,"-169"42"31,169-21-15,21-21-16,21 0 0,0 0 15,22 0-15,-1 0 0,22-21 16,-21 21-16,20-21 0,1 0 0,-22 0 16</inkml:trace>
  <inkml:trace contextRef="#ctx0" brushRef="#br0" timeOffset="6828.01">16933 868 0,'0'0'0,"43"-21"15,-22 0-15,-21-1 16,0 1-16,0 0 0,0 0 0,0 0 15,0 0-15,0-1 0,0 1 16,-21 0-16,21 42 16,0 0-1,-22 1-15,22 20 0,-21 21 0,21 1 16,0-1-16,-21 1 0,21-1 16,0 1-16,-21-1 0,0-20 0,21 20 15,0-20-15,-21-1 0,21-21 0,-22 21 16,22-20-16,0-1 0,0 0 15,22-21 1,-22-21-16,0 0 16</inkml:trace>
  <inkml:trace contextRef="#ctx0" brushRef="#br0" timeOffset="7573.66">16489 1122 0,'-21'0'15,"42"0"-15,-64 0 0,22-21 0,21 42 31,21-21-31,22 21 0,-1-21 16,22 0-16,-1 0 0,22 0 0,-1 0 16,1 0-16,21 0 0,0-21 15,0 0-15,-1 0 0,1-1 0,-21 1 16,0-21-16,-22 21 0,1-22 16,-1 1-16,-21 0 0,-20-1 0,-1 1 15,0 0-15,-21-1 0,0 1 16,0 21-16,0-21 0,0 20 0,-21 22 15,0 0-15,-1 0 0,1 22 16,0-1-16,0 21 0,0-21 16,-22 43-16,22-22 0,-21 22 0,21-1 15,0 1-15,-22-1 0,22 1 16,0-22-16,0 0 0,0 22 0,21-22 16,0-21-16,-22 43 15,22-22-15,0-21 0,22-21 16,-1 0-16,0 0 15,0 0-15,21-21 0,-20 21 0,20-21 16,0-21-16,1 20 0,-22 1 16,21-21-16,0 0 0,-20-1 0,20 1 15,-21 0-15,0-1 0,22 22 16,-43 0-16,21 0 0,0 21 16,-21 21-1,0 0-15,0 0 0,0 0 0,0 22 16,0-22-16,0 21 0,0 1 15,0-22-15,0 21 0,0-21 0,0 22 16,0-22-16,0 0 0,0 0 16,21 0-16,0 0 0,0-21 0,22 0 15,-1 0-15,22 0 0,-22 0 0,21 0 16,1 0-16,-1-21 0,1 21 16,-1-21-16,22 0 0,-43-21 0,22 20 15,-22-20-15,1 0 16,-1-1-16,-21 1 0,0 0 0,-21-1 15,0 1-15,0 21 0,0 0 16,-21 21-16,0 0 0,0 0 0,-22 21 16,1 21-16,0-21 0,21 22 15,-22-1-15,22-21 0,0 22 0,0-1 16,21-21-16,0 21 0,0-20 16,21-1-16,0 0 0,21 0 0,-20-21 15,20 21-15,0-21 0,1 0 16,62 0-16,-41 0 15,-22-21-15,22 21 0,-1-21 0,-20 0 16,-1 0-16,0-1 0</inkml:trace>
  <inkml:trace contextRef="#ctx0" brushRef="#br0" timeOffset="8120.94">3260 3048 0,'0'0'0,"-22"-21"0,1 0 0,0 0 16,21-1-16,-21 22 15,21-21-15,-21 21 0,21 21 16,0 1-16,-21-1 0,21 21 16,-22 0-16,1 22 0,21-1 0,0-20 15,0 20-15,-21 1 0,21-1 16,-21 1-16,0-22 0,21 22 0,0-22 15,0-21-15,0 21 16,0-20-16,0-1 0,0 0 0,21-21 31,0 0-31,0 0 0,0-21 16,1-22-16,-22 22 0,0 0 16</inkml:trace>
  <inkml:trace contextRef="#ctx0" brushRef="#br0" timeOffset="8292.84">2857 3387 0,'0'0'16,"-21"0"-16,0 0 0,21 42 16,21-42-1,22 0-15,-22 0 16,21 0-16,-21 0 0,22 0 0,-1 0 16,21 0-16,-20 0 0,-1 0 15,22-21-15,-1 0 0,-21 0 0,1-1 16,20 1-16,-42 0 0,22 21 15</inkml:trace>
  <inkml:trace contextRef="#ctx0" brushRef="#br0" timeOffset="8832.53">3619 3366 0,'0'0'0,"0"21"0,0 0 0,0 0 16,0 0-16,22-21 31,-1 0-31,0-21 0,0 0 16,21 0-16,-20 0 0,20-1 15,0 1-15,-21-21 0,22 21 0,-22 0 16,0-22-16,-21 22 0,0 0 16,0 0-16,0 0 0,-21 21 15,0 0-15,0 0 16,-1 0-16,1 21 0,-21 0 0,21 0 16,-22 21-16,22 1 0,0-1 15,0 0-15,0 22 0,0-22 0,-1 1 16,1-1-16,21 0 0,0 1 15,0-1-15,21 0 16,1-21-16,20-21 0,-21 22 16,43-22-16,-22 0 0,0 0 15,22 0-15,-1-22 0,1 1 0,-22 0 16,22 0-16,-1 0 0,1-22 0,-1 1 16,1 0-16,-22-1 0,64-41 15,-85 20-15,0 22 0,0 0 16,-21 20-16,0-20 0,0 21 0,-42 21 15,21 0-15,0 0 16,-22 21-16,22 0 0,-21 22 0,21-22 16,-1 21-16,1 0 0,21 1 15,0-1-15,0-21 0,0 22 0,0-1 16,0-21-16,0 0 0,21 0 16,1 1-16,-1-1 0,0 0 15,0-21-15,-21 21 0,0 0 16,-42-21-1,21 0-15,-1 0 0,-20 0 16,21-21-16,0 0 0,0 0 16,21 0-16,0-1 0</inkml:trace>
  <inkml:trace contextRef="#ctx0" brushRef="#br0" timeOffset="9072.39">5016 2815 0,'0'0'15,"22"0"-15,-1-21 0,0 21 0,0 0 16,-21 21-16,0 0 0,0 1 16,-21 20-16,0 0 0,0 1 15,-22 20-15,22-21 0,-21 22 0,21-1 16,-22 1-16,22-22 0,0 22 16,0-22-16,0 0 0,21 1 0,0-22 15,0 21-15,0-21 0,21 1 16,0-22-16,0 0 0,0 0 0,0 0 15,1 0-15,-1 0 0,0 0 0,0-22 16,0 1-16,0-21 16</inkml:trace>
  <inkml:trace contextRef="#ctx0" brushRef="#br0" timeOffset="9240.29">4762 3196 0,'0'0'16,"-21"0"-16,21 21 0,21-21 15,22 0 1,-22 0-16,21 0 0,1 0 0,20 0 16,1 0-16,-22-21 0,21 21 15,1-21-15,21 0 0,-22 0 0,22 21 16,-1-21-16,1-1 0</inkml:trace>
  <inkml:trace contextRef="#ctx0" brushRef="#br0" timeOffset="10817.12">7006 3387 0,'0'0'0,"42"0"0,64-43 32,-85 22-32,1 0 15,-1 0-15,-21 0 0,0 0 0,0-22 16,0 1-16,0 21 15,0 0-15,-21-1 0,-1 1 0,1 0 16,0 0-16,-21 0 0,-1 21 16,22 0-16,-21 0 0,0 0 0,-1 21 15,1 0-15,0 0 0,-1 0 0,22 22 16,-21-1-16,21 0 0,-1 1 16,-20 41-16,42-41 0,0-1 15,0 0-15,0 1 0,0-22 16,21 0-16,0 0 0,1 0 0,20-21 15,-21 0-15,21 0 0,1 0 16,-1 0-16,0 0 0,1-21 0,20 0 16,-20 0-16,-1-21 0,0 20 15,1-20-15,-1 0 0,-21-22 16,21 22-16,1-22 0,-22 22 0,21-21 16,-21 20-16,1-20 0,-1-1 15,0 1-15,0 20 0,-21 1 0,0 0 16,0-1-16,0 22 0,-21 21 15,21 21 1,-21 22-16,0-1 0,-1 0 0,1 1 16,21-1-16,0 0 15,0 22-15,-21-22 0,21 22 0,0-22 16,0 22-16,0-22 0,0 0 16,21 1-16,-21-1 0,21-21 0,1 21 15,-1-20-15,0-1 0,0-21 0,21 0 16,1 0-16,-1 0 0,0 0 15,1 0-15,20-21 0,-20 21 0,20-22 16,1 1-16,-22-21 0,21 21 16,-20 0-16,41-43 15,-62 22-15,-1-1 0,0 22 0,-21-21 16,0 0-16,0 20 0,0 1 16,0 0-16,-21 0 0,0 0 0,-1 21 15,1 0-15,-21 0 0,21 0 16,-22 21-16,22 0 0,-21 0 0,21 0 15,-22 22-15,22-1 0,0 0 16,0 1-16,21-22 0,0 21 0,0 1 16,0-22-16,0 0 0,0 0 15,0 0-15,0 0 0,21-21 0,0 0 16,22 0-16,-22 0 0,21 0 0,0 0 16,-20-21-16,20 0 0,0 0 15,-21 0-15,22-22 0,-22 22 0,0-21 16,0 0-16,0-1 0,1 1 15,-1 0-15,-21 20 0,0-20 16,0 0-16,21 21 0,-21-1 16,0 1-16,0 42 15,0 1-15,0-1 16,-21 0-16,21 0 0,0 21 0,0 1 16,-21-1-16,21 0 0,0 1 15,-22-22-15,22 21 0,0 1 0,0-22 16,0 0-16,0 0 0,22 0 0,-1 0 15,0-21-15,0 0 0,0 0 16,0 0-16,22 0 0,-22 0 0,21-21 16,-21 0-16,22 0 0,-1-21 15,-21 20-15,22-20 0,-1 0 16,0-1-16,1-20 0,-1 21 0,-21-1 16,21-20-16,1 20 0,-22-20 15,0 21-15,-21-22 0,0 22 0,0-1 16,0 22-16,0 0 0,0 0 15,-21 21-15,0 0 0,0 21 0,-1 0 16,1 22-16,0-22 0,0 21 16,21 22-16,0-22 0,-21 0 0,21 22 15,0-22-15,0 0 0,0 22 16,0-22-16,0 22 0,0-22 0,0 0 16,21 1-16,0-22 0,0 0 0,22 21 15,-1-20-15,0-22 16,1 21-16,-1-21 0,21 0 0,-20 0 15,20 0-15,-20-21 0,-1 21 0,0-22 16,1 1-16,-1 0 0,0-21 16,1 21-16,-22-22 0,0 1 0,0 0 15,0-1-15,-21 1 0,0 0 16,0-1-16,0 22 0,0 0 0,0 0 16,0 0-16,-21 21 0,-64 63 31,64-42-31,0 0 0,0 22 0,0-1 15,0 0-15,-1 1 0,22-22 0,-21 21 16,21-21-16,0 43 16,0-43-16,0 0 15,21-21-15,1 0 0,-1 0 0,0 0 16,0 0-16,0-21 0,0 0 0,22 0 16,-22 0-16,0-1 0,0-20 15,0 21-15,-21-21 0,22 20 0,-1-20 16,0 0-16,0 21 0,-21-1 15,21 1-15,-21 0 0,0 42 16,0 22 0,0-22-16,0 0 0,0 21 15,-21 1-15,21-22 0,0 21 16,0-21-16,0 22 0,21-22 16,0 0-16,1 0 0,-1-21 0,21 0 15,-21 0-15,22 0 0,-1 0 16,-21 0-16,21 0 0,1-21 0,-1 0 15,0 0-15,22-43 0,-22 22 16,-21-1-16</inkml:trace>
  <inkml:trace contextRef="#ctx0" brushRef="#br0" timeOffset="11000.73">8911 2836 0,'0'0'0,"-85"22"0,-42 41 31,149-42-31,-1-21 0,21 0 16,0 0-16,1 0 0,20 0 15,1 0-15,-1-21 0,1 21 0,-1-21 16,1 21-16,-1-21 0,1 0 0,-22 21 16</inkml:trace>
  <inkml:trace contextRef="#ctx0" brushRef="#br0" timeOffset="11469.65">12615 3006 0,'0'0'0,"21"-43"0,1-126 31,-22 148-31,0 0 0,0 0 16,0 42-1,0 21-15,0 0 0,0 1 16,0 20-16,0-20 0,0 41 0,0 1 16,0 0-16,0-1 0,0 1 15,0 0-15,0 20 0,-22 1 0,1-21 16,0 42-16,0-21 0,-21 0 0,20-1 16,-20 1-16,0 0 15,-22 0-15,22-21 0,0-1 0,20 1 0,-20-22 16,21-20-16,0-1 0,0 0 15,21-20-15,0-44 16,0 1-16,21-21 0,0 0 16,0-22-16,21 22 0,1-43 0,-1 22 15,0-22-15</inkml:trace>
  <inkml:trace contextRef="#ctx0" brushRef="#br0" timeOffset="11779.72">12721 3239 0,'0'0'0,"0"-43"0,0-20 0,-21 20 0,21 1 15,0 0-15,0 21 0,0-22 16,0 22-16,0-21 0,21 21 16,0-1-16,0-20 0,22 21 15,20 0-15,-20 0 0,20-1 0,1 22 16,20 0-16,-20 0 0,-1 0 16,1 22-16,-22 20 0,0-21 0,1 21 15,-22 1-15,-21-1 0,0-21 0,0 22 16,-42-1-16,-1 0 0,1 1 15,-22-22-15,22 21 0,-21-21 0,-1 0 16,1 1-16,20-1 0,1 0 16,21-21-16,-22 0 0,22 0 0,21-21 31,0 0-31,0-1 0,21 1 0,1 21 16,20-21-16,0 0 0,1 0 0,-1 0 15,0-1-15,22 1 0,-22 0 16,22 0-16</inkml:trace>
  <inkml:trace contextRef="#ctx0" brushRef="#br0" timeOffset="12296.1">13568 3027 0,'0'0'15,"0"21"-15,-21-21 16,21-21 0,0 0-1,21 21-15,-21-21 16,21-1-16,0 1 0,0 0 0,0 0 15,1 21-15,-1-21 0,0 0 16,21 21-16,-21 0 0,1 0 0,-1 0 16,21 0-16,-21 0 0,0 21 0,1 0 15,-22 0-15,0 21 0,0-20 16,0-1-16,0 21 0,0-21 0,0 22 16,0-22-16,-22 0 0,1 0 15,0 21-15,0-20 0,0-22 0,21 21 16,0 0-16,-21-21 0,-1 0 15,22-21 1,0 0-16,0-1 16,0 1-16,22 0 0,-1-21 15,0 21-15,0-1 0,0-20 0,0 21 16,22-21-16,-22-1 0,21 22 16,1 0-16,-1-21 0,0 42 0,1-22 15,-1 22-15,-21 0 0,21 0 0,-20 0 16,-1 22-16,0-1 0,-21 0 15,0 0-15,0 0 0,0 0 0,0 1 16,0-1-16,0 0 0,0 0 16,0 21-16,-21-20 0,0-1 0,-1 0 15,22 0-15,0 0 16,-21 0-16,21-42 47,0 0-47,0 0 0,21 0 15,-21-22-15</inkml:trace>
  <inkml:trace contextRef="#ctx0" brushRef="#br0" timeOffset="12460.39">14393 2625 0,'0'0'0,"0"-21"0,-63-1 16,42 22-1,21 22 1,-22-22-16,22 21 0,0 0 15,0 0-15,0 0 16,22 0 0,-1-21-16,0 0 0,0 22 0</inkml:trace>
  <inkml:trace contextRef="#ctx0" brushRef="#br0" timeOffset="12848.73">14795 2752 0,'-42'63'31,"21"-42"-31,0 22 0,0-22 0,21 0 16,-22 21-16,1-20 0,0-1 15,0 21-15,0 0 0,0-20 0,21 20 16,0-21-16,0 0 0,0 22 16,0-22-16,0 0 0,21 0 0,0-21 15,0 0-15,21 0 0,-20 0 16,20 0-16,-21 0 0,43-21 15,-22 0-15,0 0 0,-21-1 16,1 1-16,20 0 0,-21-21 0,0 21 16,-21-22-16,0 22 0,0-21 0,0-1 15,0 22-15,0-21 16,-21 0-16,0 20 0,0 1 0,0 0 16,-1 21-16,1 0 0,-21 0 15,21 0-15,-22 21 0,22 0 0,0-21 16,-21 22-16,21 20 0,-1-21 15,1 0-15,21 0 0,0 1 0,0-1 16,0 0-16,0 0 0,21 0 16,22-21-16,-22 0 0,0 0 15,21 0-15,1 0 0</inkml:trace>
  <inkml:trace contextRef="#ctx0" brushRef="#br0" timeOffset="13224.02">15557 2985 0,'0'0'0,"-21"-22"0,-63-41 31,84 42-31,0 0 0,0-1 16,21 1-16,0 21 0,0-21 0,21 21 16,1 0-16,-22 0 0,21 0 15,1 0-15,-1 0 0,0 21 0,-21 0 16,22 1-16,-22-1 0,0 0 15,0 0-15,0 21 0,-21-20 0,22-1 16,-22 0-16,0 0 16,0 0-16,0 0 0,-22 1 0,1-1 15,21 0-15,-21-21 0,0 0 0,0 0 16,0 0-16,-1 0 16,22-21-16,0 0 15,0-1-15,0 1 16,22 0-16,-1 0 0,21-21 15,-42 20-15,21-20 0,0 21 16,1 0-16,-1 0 0,21-1 0,-21 1 16,0 0-16,1 21 15,-1-21-15,0 0 0,21 21 0</inkml:trace>
  <inkml:trace contextRef="#ctx0" brushRef="#br0" timeOffset="13663.92">17928 2434 0,'0'0'0,"21"-21"0,0-21 15,22-22-15,20-20 16,-42 62 0,-21 44-1,0-1-15,0 0 0,-21 21 16,0 22-16,0-22 0,0 22 0,0-1 15,-1 1-15,1-1 16,0-21-16,0 22 0,0-22 0,0 1 16,-1-1-16,1 0 0,21 1 15,0-22-15,-21 0 0,21 0 0,0 0 16,0 0-16,21-21 16,0 0-16,22 0 15,-22-21-15,21 0 0,1 0 0,-1-21 16,21 20-16,-20-20 0</inkml:trace>
  <inkml:trace contextRef="#ctx0" brushRef="#br0" timeOffset="14288.2">18542 2477 0,'0'0'0,"42"-64"0,43-84 15,-85 127 1,21 0-16,-42 42 16,0 0-16,0 21 0,-1 1 15,1-1-15,-21 21 0,21-20 16,0 20-16,-1 1 0,1-22 0,21 22 15,-21-22-15,21 0 0,-21 1 16,21-22-16,0 21 0,0-21 0,0 0 16,0 1-16,0-1 15,21-21 1,0-21-16,0 21 0,1-22 16,-1 1-16,21 0 0,0-21 15,-20 21-15,20-22 0,-21 1 0,21 0 16,1-1-16,-22 1 0,42 0 15,-41 20-15,-22 1 0,21 42 16,-21 1 0,0-1-16,0 0 0,0 0 0,0 21 15,0-20-15,0 20 0,0-21 16,0 0-16,0 22 0,0-22 0,0 0 16,0 0-16,0 0 0,21 0 15,21 1 1,-21-1-16,1-21 0,20 0 0,-21 0 15,0 0-15,22-21 0,-1 21 0,0-22 16,1 1-16,-1-21 16,0 21-16,1-22 0,-1 1 0,-21 0 15,21-1-15,-20-20 0,20-1 16,-21 22-16,0 0 0,-21-1 0,0 1 16,0 21-16,-21 21 15,0 0-15,0 21 0,-22 21 16,22 1-16,-21-1 0,0 0 15,20 1-15,1-1 0,0 0 0,0 1 16,21-1-16,0-21 0,0 22 0,0-22 16,0 0-16,0 0 0,21 0 15,0 0-15,0-21 0,1 0 16,-1 0-16,21 0 0,-21 0 16,22 0-16,-22 0 0,21-21 0,0 0 15,-20 0-15,20 0 0,0 0 16,-21-22-16,1 22 0,-1-21 0</inkml:trace>
  <inkml:trace contextRef="#ctx0" brushRef="#br0" timeOffset="14529.09">17462 2604 0,'0'0'0,"-42"0"16,84 0 0,1-22-16,-1 22 15,22-21-15,-1 0 0,22 21 0,-22-21 16,1 0-16,20 21 0,1-21 16,0 21-16,-22 0 0,1-22 0,-1 22 15,-20 0-15,-1 0 0</inkml:trace>
  <inkml:trace contextRef="#ctx0" brushRef="#br0" timeOffset="17848.72">7853 5249 0,'0'0'0,"0"22"0,0 20 16,0-21 0,21-21-1,21-21-15,-21 0 0,22 0 0,-1-1 16,0-20-16,22 0 15,-22-1-15,22 1 0,-22 0 0,0-1 16,-20-20-16,20 21 0,-21-1 16,-21 1-16,0 0 0,0-1 0,-21 1 15,0 21-15,0 0 0,-22 21 16,22 0-16,-21 0 0,21 21 16,-43 21-16,43 0 0,0 1 15,-22-1-15,43 0 0,0 22 16,-21 42-16,21-64 0,0 0 15,0 1-15,0-1 0,21-21 0,1 22 16,-1-22-16,0 0 16,0-21-16,0 0 0,0 0 15,1 0-15,-1 0 0,21-21 0,-21 0 16,0-1-16,22 1 0,-1-21 16,-21 0-16,22-1 0,-1 1 0,0 0 15,22-22-15,-22 22 0,0-1 16,1 1-16,-1 0 0,0 21 0,1-1 15,-1 1-15,-21 21 0,0 0 0,1 0 16,-22 21-16,0 22 16,0-22-16,0 21 0,0-21 0,0 22 15,-22-1-15,22 0 16,-21 1-16,0-22 0,0 21 0,0-21 16,21 1-16,-21-1 0,21 0 0,-22 0 15,44-42 16,-1 0-31,0 0 0,0-22 16,0 22-16,22-21 0,-1-22 0,-21 22 16,21 0-16,43-64 0,-64 63 15,22 1-15,-22 0 0,21-1 16,-21 22-16,-21 0 0,21 0 16,-21 0-16,0 0 0,0 42 15,-21 0 1,0 0-16,21 0 0,-21 0 0,0 22 15,0-1-15,21 0 0,-22 1 16,22-1-16,-21 0 0,21 22 0,0-22 16,0 1-16,0-22 0,0 21 15,21-21-15,1 22 0,-1-22 0,0-21 16,0 21-16,21-21 0,-20 0 0,20 0 16,0 0-16,1-21 0,-1 21 15,21-21-15,1-22 0,21 22 0,-22 0 16,1-21-16,-1-1 0,-21 1 15,22 21-15,-43-22 0,21 1 0,-42 0 16,0-1-16,0 22 0,0-21 16,0 21-16,0 0 0,-21-1 15,0 22-15,0 0 0,0 0 0,0 0 16,-22 22-16,22-1 0,0 0 0,0 0 16,0 21-16,-1 1 0,1-22 15,21 21-15,0 1 0,0-1 0,0 0 16,0 1-16,21-22 0,1 0 15,-1 0-15,0 0 0,0 0 0,21-21 16,1 0-16,-1 0 0,0 0 0,22 0 16,-22-21-16,22 0 0,-22 0 15,0 0-15,1 0 0,-1-1 16,22-41-16,-43 21 16,0-1-16,0 1 0,0 21 0,0-22 15,1 22-15,-22-21 0,0 21 0,21 0 16,0 21-16,-21-22 15,0 44 1,0-1-16,0 0 16,0 0-1,21-21-15,0 0 32,-21-21-17,0 0 1,0 0-16,0-1 15,0 1-15,-21 21 16,0 0-16,0 0 0,0 0 16,-1 21-16,1 1 15,21-1-15,-21 0 0,0 0 0,0 21 16,21-20-16,0 20 0,-21 0 16,21 1-16,0-1 0,0 0 0,0-21 15,0 22-15,0-1 0,0-21 0,21 0 16,0 1-16,0-1 0,0 0 15,22-21-15,-1 0 0,0 0 0,1 0 16,-1 0-16,0 0 0,22-21 16,-22 0-16,0-1 0,1 1 15,-1-21-15,0 21 0,1-22 0,-22 22 16,0-21-16,0 0 0,0-1 16,1 1-16,-22 0 0,0 20 0,21-20 15,-21 21-15,0 0 0,-21 21 31,-1 0-31,22 21 0,-21 0 16,21 21-16,0-20 0,-21 20 16,21-21-16,0 21 0,0-20 0,0 20 15,0-21-15,0 0 0,0 0 16,0 1-16,0-1 0,21-21 16,0 0-16,1 0 0,-1 0 15,0 0-15,0 0 0,21 0 0,-20-21 16,-1-1-16,0 1 0,0 0 15,0 0-15,0-21 0,1 20 0,-1-20 16,0 21-16,0-21 0,-21-1 16,21 22-16,-21-21 0,21 21 0,-21-1 15,0 1-15,0 0 16,0 42 0,0 0-16,0 22 0,0-22 15,-21 21-15,21-21 16,0 22-16,-21-1 0,21 0 0,0 1 15,0-22-15,0 21 0,0-21 0,0 22 16,21-22-16,0 0 0,1 0 16,-1 0-16,0-21 0,0 0 0,0 0 15,22 0-15,-22 0 0,21 0 16,-21-21-16,22 0 0,-22 0 0,21 0 16,0-22-16,-20 22 0,-1-21 0,21 0 15,-21-1-15,0-20 0,22 20 16,-22 1-16,0-21 0,0 20 0,0-20 15,1 20-15,-1-20 0,0 21 16,-21-1-16,0 22 0,0 0 16,0 0-16,-21 42 15,0 0 1,21 0-16,0 22 0,-22-22 0,22 21 16,-21 0-16,21 1 0,0-22 15,0 21-15,0 1 0,-21-1 0,21 0 16,0 22-16,-21-22 0,21 0 0,0 1 15,0-1-15,0-21 0,0 22 16,0-22-16,0 0 0,0 0 0,21 0 16,0-21-16,0 0 0,22 0 15,-22 0-15,0 0 0,21 0 16,1 0-16,-22-21 0,21 0 0,1 0 16,-22 0-16,21-22 0,-21 22 15,22-21-15,-22-1 0,0 1 0,21 21 16,-21-21-16,1-1 0,-1 22 0,-21 0 15,21-21-15,0 20 16,-21 44 0,0-1-1,0 0-15,0 0 0,0 0 0,0 0 16,0 22-16,-21-22 0,21 0 0,0 21 16,0-20-16,0-1 0,0 21 15,0-21-15,21 0 0,0 1 16,0-1-16,1-21 0,20 0 15,-21 0-15,0 0 0,22 0 16,-22 0-16,21-21 0,-21 21 0,22-22 16,-22 1-16,21-21 0,-21 21 15,0 0-15,1-22 0,20 1 0,-21 21 16,-21-22-16,21 22 0,0 0 0,-21 0 16,22 0-16,-22 42 15,0 0 1,-22 0-16,1 22 15,21-22-15,-21 0 0,21 21 0,0-21 16,-21 22-16,21-22 0,0 0 16,0 0-16,0 0 0,0 1 15,0-1-15,0 0 0,21-21 0,0 0 16,0 0-16,1 21 0,20-21 16,-21 0-16,21 0 0,1 0 0,-1-21 15,-21 0-15,22 0 0,-22 21 0,21-43 16,-21 22-16,0 0 0,1-21 15,-1 20-15,-21-20 0,0 0 0,0-1 16,0 1-16,0 21 0,0-21 16,0-1-16,0 22 0,0 0 0,-43 0 15,22 21-15,0 0 0,-21 0 16,21 0-16,-22 21 0,22-21 16,-21 21-16,-1 21 0,22-20 0,0 20 15,0 0-15,0-21 0,21 22 16,0-1-16,0 0 0,0-20 0,0 20 15,21-21-15,21 21 0,1-20 16,-22-22-16,21 0 0,-21 0 16,22 0-16,-1 0 0,0 0 0,1 0 15,-1 0-15,0-22 0,1 1 16,-1 0-16,0 0 0,-21 0 16,22-22-16,-22 22 0,0-21 0,0 21 15,0-22-15,1 22 0,-1-42 16,-21 42-16,0-1 0,0 1 15,0 42 1,0 1-16,0-1 16,-21 21-16,-1-21 0,22 22 0,-21-22 15,21 21-15,0-21 0,-21 22 16,21-22-16,-21 0 0,21 21 0,0-21 16,0 1-16,0-1 15,21-42 1,0 21-1,-21-22-15,43 1 0,-22 0 16,0-21-16,0 21 0,21-22 16,-20 22-16,20-21 0,0 21 15,1-22-15,-1 1 0,43-22 16,-43 43-16,-21 0 0,21 0 0,-20 0 16,20 21-16,-21 0 0,-21 21 15,21 0-15,-21 0 0,0 0 16,0 1-16,0-1 0,0 21 15,0 0-15,-21-20 0,21 20 0,0 0 16,0-21-16,0 22 0,0-1 16,0-21-16,0 0 0,0 1 0,0-1 15,0 0-15,21 0 0,0-21 0,1 0 16,-1 0-16,0 0 16,21 0-16,-21 0 0,1 0 0,-1-21 15,0 21-15,21-21 0,-21 0 0,1-1 16,-1 1-16,21-21 0,-21 21 15,0-22-15,1 1 0,-22 0 0,21-1 16,0 1-16,0 21 0,-21-21 16,0-1-16,0 22 0,0-21 0,0 21 15,-21-22-15,0 22 0</inkml:trace>
  <inkml:trace contextRef="#ctx0" brushRef="#br0" timeOffset="18088.73">13991 4106 0,'0'0'0,"-63"-21"31,41 21 16,1 0-31,0 0-16,0 21 0,0-21 15</inkml:trace>
  <inkml:trace contextRef="#ctx0" brushRef="#br0" timeOffset="18296.25">12361 4424 0,'0'0'0,"21"0"15,22 0 1,-22 0-16,21 0 0,22 0 0,-22 0 16,22 0-16,-1 0 0,1 0 0,-1 0 15,22 0-15,-22 0 0,22 0 16,0 0-16,20 0 0,-41 0 0,21 0 15,-1-21-15</inkml:trace>
  <inkml:trace contextRef="#ctx0" brushRef="#br0" timeOffset="18580.49">16277 5038 0,'0'0'16,"0"21"-1,-21-21 32,0 0-31,0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2:13:05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487 0,'21'0'125,"0"0"-110,1-21-15</inkml:trace>
  <inkml:trace contextRef="#ctx0" brushRef="#br0" timeOffset="521.13">1672 445 0,'21'0'16,"0"0"0,1 0-16,-1 0 0,-21-22 15,21 22-15,0-21 0,0 0 0,0 0 16,1 0-16,-22 0 0,0-1 16,0 1-16,0 0 0,0 0 15,0 0-15,-22 21 0,1-21 16,0 21-16,-21 0 0,-1 0 15,22 21-15,-21 0 0,0 0 16,-1 0-16,1 0 0,0 22 0,-1-22 16,22 0-16,0 21 0,0-20 15,0 20-15,21-21 0,0 0 0,0 22 16,0-22-16,0 0 0,21 0 16,0 0-16,0 22 0,0-22 15,22 0-15,-22 21 0,21-21 16,0 1-16,-20 20 0,20-21 0,-21 21 15,0-20-15,0 20 0,1-21 16,-22 21-16,0-20 0,0 20 16,0-21-16,-22 21 0,-20-20 0,21-1 15,-21 0-15,-1 0 0,1-21 16,0 0-16,-22 21 0,22-21 0,-1 0 16,-20 0-16,21-21 0,-1 0 15,1 0-15,0 0 0,20-1 16,-20-20-16,21 21 0,-21-21 0,20 20 15,22-20-15,0 21 0,-21-21 16,21 20-16,0 1 0,0 0 16,0 0-16,21 0 0,1 21 15,-1-21-15,0-1 0,21 1 0,1 21 16,-1-21-16,21 0 0,-20 0 16</inkml:trace>
  <inkml:trace contextRef="#ctx0" brushRef="#br0" timeOffset="804.08">2180 233 0,'0'0'0,"0"21"32,0 0-32,0 0 0,-21 1 15,0 20-15,21 0 0,-21 1 0,-1-1 16,22 0-16,-21 1 0,0-1 15,0 0-15,21 1 0,-21 20 16,0-21-16,21 1 0,0-1 0,0 0 16,-22 1-16,22-22 0,0 0 15,0 0-15,0 0 0,0 1 0,0-1 16,22-21 0,-1-21-1,-21-1-15,21 1 16,-21 0-16</inkml:trace>
  <inkml:trace contextRef="#ctx0" brushRef="#br0" timeOffset="1008.02">1863 783 0,'0'0'0,"0"21"0,21-21 31,0 0-31,0 0 15,0 0-15,0-21 16,1 21-16,-1-21 0,0 21 16,21-21-16,-21 21 0,1-21 15,20 0-15,-21 21 0,0-22 0,22 1 16</inkml:trace>
  <inkml:trace contextRef="#ctx0" brushRef="#br0" timeOffset="1728.81">2349 826 0,'0'0'0,"-21"21"0,0 0 16,21 0-16,42-42 31,-20 21-31,-1-21 16,0 0-16,21-1 0,-21 1 0,22 0 15,-1 0-15,-21 0 0,0 0 16,22-1-16,-43 1 0,21 21 0,-21-21 16,0 0-16,-21 21 15,0 0 1,-1 0-16,-20 21 0,21 0 16,-21 0-16,-1 1 0,22-1 15,-21 21-15,21-21 0,-1 22 0,1-22 16,0 21-16,21-21 15,-21 0-15,21 1 0,0-1 0,0 0 16,0 0-16,21-21 16,0 21-16,0-21 0,1 0 0,-1 0 15,21 0-15,0-21 0,-20 0 16,20 21-16,0-21 0,1 0 0,-1-1 16,0-20-16,1 21 0,-1 0 15,-21 0-15,21-22 0,-20 22 0,-1 0 16,0 0-16,-21 0 0,21-1 15,-21 1-15,0 0 0,21 0 0,-21 0 16,0 0 0,0 42 15,0 0-31,-21 0 16,21 21-16,-21-20 0,21 20 15,0 0-15,-21 22 0,21-1 0,0-20 16,0 41-16,0-20 0,-21-1 15,21 22-15,0 0 0,-22-1 0,22 1 16,0 21-16,0 0 0,0-1 16,-21-20-16,21 21 0,-21 0 0,0 0 15,21-22-15,-21 1 0,21 0 16,0-1-16,-21-20 0,21-1 16,0-20-16,-22-1 0,22 0 0,0-21 15,0-42 1,22-21-16,-22 0 15,21-1-15,-21-20 0,21-1 0,-21-20 16,21-1-16,0 0 0,-21 1 16,0-22-16</inkml:trace>
  <inkml:trace contextRef="#ctx0" brushRef="#br0" timeOffset="2040.11">2921 783 0,'0'0'0,"-21"-42"0,21 21 0,-21 0 15,21-1-15,0 1 0,0 0 16,0 0-16,0 0 16,21 21-16,0-21 0,21 21 0,-21-22 15,22 22-15,-1 0 0,0 0 16,-20 0-16,20 0 0,0 22 16,-21-1-16,1 0 0,-1 0 0,-21 0 15,0 22-15,0-22 0,0 21 16,-21 0-16,-1-20 0,-20 20 0,0 0 15,21-21-15,-22 22 0,1-22 16,21 0-16,-22 0 0,22 0 16,-21 1-16,21-22 0,0 0 15,21-22 1,21 1 0,0-21-16,0 21 0,0 0 15,0-1-15</inkml:trace>
  <inkml:trace contextRef="#ctx0" brushRef="#br0" timeOffset="2465.05">3556 656 0,'0'0'0,"21"0"0,0 0 16,-21-21-16,21 0 16,1 21-1,-22-21-15,0 0 0,-22 21 31,-20 0-15,21 0-16,0 21 0,-22 0 0,1-21 16,21 21-16,-21 0 0,20-21 15,1 21-15,0 1 0,21-1 0,0 0 16,0 0-16,0 0 16,0 0-16,21-21 0,0 22 0,1-1 15,20-21-15,-21 21 16,0 0-16,0-21 0,1 21 0,-1 0 15,0 1-15,0-1 16,-21 0-16,0 0 0,0 0 0,-21-21 16,0 21-16,0 1 0,-22-1 15,1-21-15,21 21 0,-22-21 0,1 0 16,0 0-16,21 0 0,-22 0 16,22 0-16,0 0 0,0 0 0,0 0 15,-1-21-15,22 0 16,0-1-16,22 1 15,-1 0-15,0 0 0,0 0 16,21 0-16</inkml:trace>
  <inkml:trace contextRef="#ctx0" brushRef="#br0" timeOffset="2767.94">4381 360 0,'0'21'15,"0"0"1,0 0-16,0 1 0,0 20 0,-21 0 16,0 1-16,21-1 0,-21 0 0,0 1 15,21-1-15,-21 0 0,-1 22 16,22-22-16,0 0 0,0 1 0,-21-22 15,21 21-15,0-21 0,0 1 16,0-1-16,0 0 0,21-42 31,1 0-15,-22-1-16,21 1 0</inkml:trace>
  <inkml:trace contextRef="#ctx0" brushRef="#br0" timeOffset="3240.88">4170 783 0,'0'0'0,"-21"0"0,21-21 47,21 21-47,0 0 0,0-21 0,21 0 16,-20 21-16,20-21 0,0 21 15,1-22-15,-1 22 0,-21-21 0,21 21 16,1 0-16,-1-21 0,-21 21 15,0 0-15,1 0 0,-1 0 0,0 0 16,0 21 0,-21 0-16,0 1 15,0-1-15,-21 21 0,0-21 0,0 0 16,21 22-16,0-22 0,0 0 16,0 21-16,0-20 0,0-1 0,0 0 15,0 0-15,21 0 16,0-21-16,0 0 0,0 0 15,0 0-15,22 0 0,-22 0 0,0 0 16,21-21-16,-20 0 0,20-21 16,-21-1-16,0 22 15,0 0-15,-21-21 0,0-1 0,0-20 16,0 20-16,0 22 0,-21 0 16,0-21-16,0 21 0,0 21 15,0-22-15,-1 1 0,1 21 0,0 0 16,0 0-16,0 0 0,0 21 15,-1 1-15,1-22 0,0 21 0,0 0 16,21 0-16,-21 0 0,21 0 16,0 1-16,0-1 0</inkml:trace>
  <inkml:trace contextRef="#ctx0" brushRef="#br0" timeOffset="3736.73">6265 487 0,'0'0'0,"0"-21"0,21-106 15,-21 106 1,0-1-1,0 44-15,-21-22 16,21 42-16,0-21 0,-21 21 16,21 1-16,0 20 0,0-20 15,0 20-15,0 1 0,-21-1 0,21 1 16,-21-1-16,21-21 0,0 22 0,0-22 16,-21 1-16,21-1 15,0 0-15,0-21 0,-22 1 0,22-1 16,0 0-16,0-42 31,22 0-31,-22-1 0,21-20 0,-21 0 16,0-1-16,0-20 0</inkml:trace>
  <inkml:trace contextRef="#ctx0" brushRef="#br0" timeOffset="4216.7">6202 508 0,'0'0'0,"-21"-21"0,21 0 0,-22 0 0,22-1 16,0 1-16,0 0 15,0 0-15,0 0 0,0 0 0,22-1 16,-1 1-16,0 0 0,21 0 16,-21 21-16,22-21 0,-1 21 0,0 0 15,22 0-15,-22 0 0,22 21 16,-22-21-16,22 42 0,-22-21 0,-21 22 16,21-22-16,-20 21 0,-22 1 15,0-1-15,0 0 0,-22 1 0,-20-1 16,0 0-16,-22-21 0,22 22 15,-22-1-15,22 0 0,0-20 0,-1-1 16,1 0-16,0 0 0,21 0 16,-1-21-16,1 0 0,0 0 15,0 0-15,0-21 0,21 0 16,0 0-16,-21 0 0,21-1 16,0 1-16,0 0 0,0 0 15,21 21-15,0 0 16,0 0-16,0 0 0,0 21 15,1 0-15,-1 0 0,0 1 16,0 20-16,-21-21 0,0 21 0,21-20 16,-21 20-16,21-21 0,-21 21 15,22-20-15,-22-1 0,0 0 0,21 0 16,0 0-16,0 0 16,0-21-16,0 0 0,1 0 15,-1 0-15,0 0 0,21 0 16,-21-21-16,1 0 0,-1 0 0,0 0 15,21 0-15,-21-1 0,1-20 0,-1 0 16,0 21-16</inkml:trace>
  <inkml:trace contextRef="#ctx0" brushRef="#br0" timeOffset="4596.85">6879 847 0,'-21'0'0,"42"0"0,-42 21 0,21 0 15,21-21 1,0 0-16,0 0 0,1 0 16,-1-21-16,21 0 0,-21 21 15,22-21-15,-22-1 0,21 1 0,-21 0 16,0 0-16,1 0 0,-1 0 0,0-1 16,0 1-16,-21 0 15,0 0-15,-21 21 16,0 0-16,0 0 0,-1 0 15,1 21-15,-21 0 0,21 0 0,-22 1 16,22-1-16,0 21 16,0-21-16,0 22 0,0-1 0,-1 0 15,22 1-15,-21-22 0,21 21 16,0-21-16,0 0 0,0 1 0,21-1 16,1 0-16,-1 0 0,0-21 0,0 0 15,21 0-15,1 0 0,-22 0 16,21 0-16,1 0 0,20-21 0,-21 0 15,1 21-15,-1-43 0,22 22 16,-22 0-16,21 0 0,-20 0 0</inkml:trace>
  <inkml:trace contextRef="#ctx0" brushRef="#br0" timeOffset="5061.06">7959 762 0,'0'0'0,"21"-21"0,-21 0 0,0 0 16,0-1-16,0 1 15,-21 0-15,-1 21 16,1 0-16,0 0 0,0 0 15,0 0-15,-22 0 0,22 21 0,0 0 16,-21 1-16,21-1 0,-1 0 16,-20 21-16,21-21 0,0 22 0,-22-1 15,22 0-15,0 1 0,21-1 0,-21-21 16,21 22-16,0-22 0,-21 0 16,21 0-16,0 0 0,0 0 0,0 1 15,21-22-15,0 0 16,0 0-16,22 0 0,-22 0 0,21-22 15,0 1-15,-20 0 0,20 0 16,0-21-16,1 20 0,-22-20 0,21 0 16,-21-1-16,0 1 0,1 21 0,-1-21 15,0 20-15,0-20 0,-21 21 16,0 0-16,0 0 0,0-1 16,0 44 15,0-1-31,-21 0 0,21 0 15,-21 0-15,21 22 0,-21-22 0,21 21 16,0-21-16,0 22 0,0-22 16,0 21-16,0-21 0,0 0 15,0 1-15,0-1 0,21 0 0,0 0 16,0 0-16,0 0 0,0-21 16,22 0-16,-1 0 0,-21 0 0,22 0 15,-1 0-15,43-42 0,-43 42 16,0-21-16</inkml:trace>
  <inkml:trace contextRef="#ctx0" brushRef="#br0" timeOffset="5556.57">8848 826 0,'0'0'0,"21"-22"15,-21 1-15,0 0 0,0 0 0,0 0 0,0 0 16,0-1-16,-21 22 16,-1-21-16,1 21 0,0 0 0,0 0 15,0 0-15,0 0 0,-1 0 16,1 0-16,0 0 0,-21 21 0,21 1 15,-1-1-15,1 0 0,0 21 0,0-21 16,0 22-16,0-1 0,-1 0 16,22-20-16,0 20 0,0 0 0,0-21 15,0 1-15,0 20 0,0-21 16,0 0-16,0 0 0,22-21 16,-1 0-16,0 0 0,0 0 15,0 0-15,22-21 0,-22 0 16,21 0-16,-21 0 0,22 0 0,-1-22 15,-21 22-15,0-21 0,22-1 16,-22 1-16,0 0 0,0-1 0,0-20 16,0 21-16,1-22 0,-22 22 15,0-22-15,0 1 0,0-1 0,0 22 16,0 0-16,0-1 0,0 1 0,0 21 16,0 0-16,0-1 0,0 44 15,0-1 1,0 21-16,-22 0 0,1 1 15,21-1-15,-21 0 0,21 22 0,0-22 16,0 22-16,-21-22 0,21 0 16,-21 22-16,21-22 0,0 1 15,0-1-15,0 0 0,0 1 0,0-22 16,0 21-16,0-21 0,0 0 16,21 1-16,0-22 0,0 0 0,0 0 15,22 0-15,-22 0 0,21-22 16,1 22-16</inkml:trace>
  <inkml:trace contextRef="#ctx0" brushRef="#br0" timeOffset="5861.05">10202 254 0,'0'-21'0,"0"42"0,-21-42 31,21 42-31,-21 0 0,21 22 16,0-22-16,-21 21 0,0 0 15,21 1-15,-22-1 0,22 0 0,-21 1 16,0-1-16,21 0 0,-21 22 0,0-22 16,21-21-16,0 22 0,-21-1 15,-1 0-15,22-20 0,-21-1 0,21 0 16,0 0-16,0 0 15,21-21 1,1 0-16,-1-21 0,0 21 0,0-21 16,0 0-16,0 0 0</inkml:trace>
  <inkml:trace contextRef="#ctx0" brushRef="#br0" timeOffset="6328.45">10477 360 0,'0'-42'16,"0"84"-16,22-106 0,-22 43 0,0 0 0,0 0 15,0 42 1,0 0 0,0 22-16,0-22 0,0 21 15,0 0-15,0 1 0,-22-1 0,22 0 16,-21 1-16,21-1 0,0 0 16,0 1-16,-21-1 0,0 0 0,21-20 15,-21 20-15,21 0 0,0-21 16,-21 1-16,21-1 0,0 0 0,0 0 15,0-42 17,21 0-32,-21 0 15,21-22-15,0 22 16,-21-21-16,21 21 0,0-22 0,1 1 16,20 21-16,-21-22 0,21 22 0,-20-21 15,20 21-15,0 0 0,-21-1 16,22 22-16,-1 0 0,-21 0 0,22 0 15,-22 0-15,0 22 0,0-1 16,0-21-16,-21 42 0,0-21 0,0 0 16,0 1-16,0 20 0,0-21 0,0 0 15,-21 22-15,21-22 0,-21 0 16,0 0-16,0 0 0,-1 0 0,1 1 16,21-1-16,-21-21 0,0 21 15,42-42 16,0 0-31,0 21 0</inkml:trace>
  <inkml:trace contextRef="#ctx0" brushRef="#br0" timeOffset="6691.99">11176 783 0,'0'0'15,"21"0"1,0 0-16,0 0 0,1 0 15,-1-21-15,0 21 0,0-21 16,0 21-16,0-21 0,22 21 16,-43-21-16,21-1 0,0 1 15,0 21-15,0-21 0,-21 0 0,0 0 16,0 0-16,0-1 16,-21 22-1,0 22-15,0-1 0,-21 0 16,20 0-16,-20 0 0,21 22 15,-21-22-15,20 21 0,1-21 0,0 22 16,0-22-16,21 21 0,0-21 16,0 0-16,0 1 0,0-1 0,21-21 15,0 0-15,0 21 0,22-21 16,-22 0-16,21 0 0,-21 0 16,22-21-16,-1 21 0,-21-21 0,22-1 15,-22 22-15,21-21 0,-21 0 16,0 0-16,1-21 0,-22 20 0,0 1 15</inkml:trace>
  <inkml:trace contextRef="#ctx0" brushRef="#br0" timeOffset="6900.98">9991 529 0,'0'0'0,"0"21"0,42-21 16,0 0-16,1 0 15,20 0-15,1 0 0,-1 0 0,-21-21 16,22 0-16,-1 21 0,-20-21 16,-1 21-16</inkml:trace>
  <inkml:trace contextRef="#ctx0" brushRef="#br0" timeOffset="7781.31">13081 995 0,'0'0'0,"85"-42"15,-64 20 1,0 1-16,0 0 0,-21 0 0,0 0 16,0 0-16,0-1 0,0 1 15,0 0-15,0 0 0,-21 0 0,0 0 16,0-1-16,-22 22 0,22 0 16,-21-21-16,-1 21 0,1 0 0,0 0 15,-22 21-15,22 1 0,21-1 16,-22 0-16,1 21 0,0 1 0,21-1 15,-1 0-15,-20 1 0,21-1 0,21 0 16,0 1-16,-21-1 0,21-21 16,0 21-16,0-20 0,0-1 15,21-21-15,-21 21 0,21-21 16,21 0-16,-20 0 0,20 0 16,0 0-16,1-21 0,-1 21 0,21-21 0,1-22 15,-22 22-15,22-21 0,-1-1 16,-20 1-16,-1 0 0,0-22 0,1 22 15,-22-22-15,0 22 0,0-21 16,0 20-16,-21-20 0,0 20 0,0 1 16,0-21-16,0 20 0,0 22 15,-21-21-15,21 21 0,-21-1 0,21 1 16,-21 21-16,0 21 16,-1 1-16,22 20 0,-21 0 15,0 1-15,21-1 0,0 0 0,-21 1 16,0 20-16,21 1 0,-21-22 15,21 21-15,0-20 0,0 20 0,0-20 16,0-1-16,0 0 0,0-21 0,0 22 16,0-22-16,0 0 0,42-21 15,-21 21-15,0-21 0,0 0 0,1 0 16,-1 0-16,0 0 0,21 0 16,-21-21-16,1 21 0</inkml:trace>
  <inkml:trace contextRef="#ctx0" brushRef="#br0" timeOffset="8258.56">13991 847 0,'0'0'0,"21"-21"0,-21-85 31,-21 85-31,0 21 16,0-22-16,0 22 0,-1 0 0,1 0 15,0 0-15,0 22 0,0-1 0,-22-21 16,22 42-16,0-21 0,0 0 15,0 22-15,0-1 0,-1 0 16,1 1-16,0-1 0,21-21 0,0 22 16,0-1-16,0-21 0,0 21 15,0-20-15,0-1 0,0 0 16,21 0-16,0-21 16,1 0-16,-1 0 0,21 0 0,-21-21 15,0 0-15,22 0 0,-22-1 16,0 1-16,0 0 0,22-21 0,-22-1 15,0 1-15,-21 21 0,21-43 0,0 22 16,-21 21-16,21-21 0,-21-1 16,0 22-16,0 0 0,0 0 0,-21 21 31,0 21-15,0 0-16,21 21 0,0-20 0,-21 20 15,21 0-15,-21 1 0,21-22 16,0 21-16,0 0 0,0-20 0,0 20 15,0-21-15,0 0 0,0 0 0,0 1 16,21-22 0,0 0-16,0 0 0,0 0 0,22 0 15,-1-22-15,0 1 0,1 0 16</inkml:trace>
  <inkml:trace contextRef="#ctx0" brushRef="#br0" timeOffset="8516.82">14817 318 0,'0'-22'0,"0"44"0,0-65 16,0 22-16,-22 21 15,1 0-15,0 21 0,21 22 16,0-22-16,-21 21 0,21 0 16,-21 22-16,0-22 0,21 22 0,-22-22 15,22 22-15,0-22 0,-21 21 16,0 1-16,21-22 0,0 1 0,-21-1 15,21 0-15,-21 1 0,21-22 0,0 0 16,0 0-16,0 0 0,0 0 16,21-21-16,0 0 15,0 0-15,0 0 0,1-21 16,-1 0-16,21 0 0,0 0 0</inkml:trace>
  <inkml:trace contextRef="#ctx0" brushRef="#br0" timeOffset="8981.08">15388 804 0,'0'0'0,"0"-21"0,0 0 0,0 0 16,0 0-1,0 0-15,-21-1 0,0 22 0,0-21 0,-1 21 16,1 0-16,0 0 16,0 0-16,0 0 0,0 0 0,-1 0 15,1 21-15,-21 1 0,21-1 0,0 21 16,-1 0-16,-20-20 0,21 20 15,0 0-15,0 1 0,-1-1 0,1-21 16,21 21-16,0-20 0,0-1 16,0 0-16,0 0 0,0 0 0,21-21 15,1 0-15,-1 0 0,0 0 16,21 0-16,-21 0 0,1 0 0,20-21 16,0 0-16,-21 0 0,22 0 0,-1-1 15,-21-20-15,0 21 16,22-21-16,-22-1 0,0 22 0,-21-21 15,0-1-15,21 22 0,-21-21 0,0 21 16,0 0-16,0 42 31,-21 21-31,0-21 16,21 22-16,0-22 0,0 21 0,-21 0 16,21-20-16,0 20 0,0-21 15,0 21-15,0-20 0,0-1 0,0 0 16,21-21-16,0 21 0,0-21 0,0 0 15,1 0-15,-1 0 0,21 0 16,-21-21-16,0 21 0,1-21 0,-1-22 16,0 22-16</inkml:trace>
  <inkml:trace contextRef="#ctx0" brushRef="#br0" timeOffset="9193.14">14647 529 0,'0'0'16,"-42"21"-16,21-21 0,0 0 0,-1 22 15,44-22 1,20 0 0,-21 0-16,21 0 0,1 0 15,-1 0-15,0 0 0,22 0 0,-22-22 16,22 22-16,-22-21 0,22 0 0,-22 21 15</inkml:trace>
  <inkml:trace contextRef="#ctx0" brushRef="#br0" timeOffset="9985.04">16870 762 0,'0'0'0,"-21"0"0,42-21 31,0 0-31,21 21 16,-21-21-16,43-1 0,-22 1 16,1 0-16,20-21 0,1 21 0,-22-22 15,0 1-15,1 21 0,-1-22 16,0-20-16,-21 21 0,1-1 0,-22 1 16,0 0-16,0-1 0,0 1 0,0 0 15,-22 20-15,1 1 0,21 0 16,-21 21-16,0 0 0,0 0 0,0 0 15,-1 0-15,1 42 0,-21 1 16,21-1-16,0 0 0,-1 22 0,-20 21 16,21-22-16,0 22 0,-22-1 15,22 1-15,-21 21 0,21-21 0,0 42 16,-22-22-16,22 1 0,0 0 16,0 21-16,0 0 0,-1 0 15,1-21-15,-21 21 0,21 0 0,0-21 16,-1 21-16,-20 0 0,21-21 0,0-1 15,0 1-15,-1-21 0,1 0 16,21-1-16,0-20 0,0-1 0,0-20 16,0-1-16,21-21 0,1-21 0,-1 0 15,21 0-15,-21-21 0,22 0 16,-1-22-16,21 1 0,-20-21 0,20-1 16,22-21-16,-22 1 0,22-1 0,0-21 15,-22 0-15,22 22 16,-22-22-16,-20 0 0,-1 0 0,-21 0 15,-21 22-15,0-22 0,-63-63 16,-1 84-16,1 21 0,-1 1 16,-20-1-16,20 22 0,1 0 0,-22-1 15,43 22-15,-22 0 0,22 0 16,-1 0-16,22 21 0,0 0 0,0 0 16,0-21-16,42 21 31,0 0-31,0 0 15,22 0-15,-1-22 0,0 22 0,22-21 16,-1 0-16,1 21 0,-1-21 16,1 0-16,-1 21 0</inkml:trace>
  <inkml:trace contextRef="#ctx0" brushRef="#br0" timeOffset="10364.12">17589 868 0,'-84'-42'16,"63"42"-1,-1-22-15,22 1 0,0 0 0,0 0 16,0 0-16,0 0 0,0-1 16,22 1-16,-1 21 0,0-21 15,0 21-15,0 0 0,22 0 16,-22 0-16,0 0 0,21 0 16,-21 0-16,22 0 0,-22 0 0,0 21 15,21 0-15,-20 1 0,-1-1 16,-21 21-16,0-21 0,21 22 0,-21-22 15,0 21-15,0-21 0,0 22 16,-21-22-16,21 0 0,-21 0 0,-1 0 16,1 0-16,0-42 31,21 0-31,0 0 16,0 0-16,0 0 0,0-1 15,0-20-15,0 21 0,21 0 0,-21 0 16,21-22-16,1 22 0,-1 0 15,0 0-15,0 0 0,21-1 16,-20 1-16,20 0 0,0 21 0,22-21 16,-22 0-16,0 0 0,22 21 15</inkml:trace>
  <inkml:trace contextRef="#ctx0" brushRef="#br0" timeOffset="11153.12">18521 550 0,'0'0'0,"0"22"0,-21-1 15,-1 0-15,1 21 16,-21-21-16,21 1 0,0 20 0,-1-21 15,1 21-15,21 1 0,-21-1 16,21-21-16,0 22 0,0-22 0,0 0 16,0 0-16,0 0 0,0 0 15,21-21-15,0 0 0,1 0 16,20 0-16,-21 0 0,0 0 0,22 0 16,-22 0-16,0-21 0,0 0 15,0 21-15,-21-21 0,21-21 0,-21 20 16,0 1-16,0-21 0,0 21 15,0-22-15,-21 22 0,0-21 0,21 21 16,0 0-16,0-22 0,0 22 16,0 0-16,0 0 0,21 0 0,0 21 15,22-22-15,-22 22 0,21-21 0,-21 21 16,22 0-16,-22 0 16,0 0-16,21 21 0,-20 1 0,20 20 15,-21-21-15,0 0 16,0 0-16,-21 1 0,0 20 0,0-21 15,0 0-15,0 0 0,0 1 16,0 20-16,0-21 0,0 0 0,0 0 16,-21-21-16,21 22 0,-21-22 15,21 21-15,-21-21 16,21-21 0,0-1-16,0 1 0,0 0 15,0 0-15,0 0 0,21 0 0,0-22 16,0 22-16,-21-21 15,22 21-15,-1-1 0,21-20 0,-21 21 16,22 0-16,-1 21 0,0-21 16,1 21-16,-1 0 0,0 0 0,1 0 15,-1 0-15,-21 21 0,21 0 0,-20 0 16,-1 0-16,0 22 0,0-22 16,-21 21-16,0-21 0,0 22 0,0-22 15,0 21-15,0-21 0,-42 22 16,21-22-16,-1 0 0,-20 0 15,21-21 1,0 0-16,0 0 16,21-21-16,0 0 15,0 0-15,0-22 0,42 22 16,-21-21-16,0-1 0,22 1 0,-1 0 16,21-1-16,-20 1 0,-1 0 15,22-1-15,-22 22 0,0 0 0,22 0 16,-22 0-16,0 21 0,-20 0 15,20 0-15,-21 21 0,21-21 0,-20 21 16,-1 21-16,0-20 0,-21-1 0,0 21 16,0-21-16,0 0 0,0 22 15,0-22-15,-21 0 0,0 21 0,-22-20 16,22-1-16,-21 0 16,-1 0-16,1 0 0</inkml:trace>
  <inkml:trace contextRef="#ctx0" brushRef="#br0" timeOffset="11832.02">5016 2159 0,'0'0'0,"0"-21"0,-42-85 32,42 85-32,0 0 0,-21 0 0,21-1 15,-21 1-15,0 21 16,-1 21-16,1 1 16,0 20-16,21 21 0,-21 1 15,0-1-15,-22 22 0,22 21 0,0 0 16,0 0-16,0-1 0,0 1 0,-1 21 15,1 0-15,0-21 0,0 21 16,21-21-16,-21 21 0,0-21 0,-1 21 16,1-21-16,0-1 0,0 22 0,0-42 15,0 21-15,-1-21 0,22-22 16,0 1-16,0-1 0,0-21 0,0 1 16,0-1-16,22-42 15,-1 0-15,0-21 16,0 0-16,0-22 0,0 1 0,1-21 15,-1-1-15,21 1 0,-21-22 0</inkml:trace>
  <inkml:trace contextRef="#ctx0" brushRef="#br0" timeOffset="12191.02">4297 2582 0,'0'0'0,"0"-42"0,0-21 0,-21-43 31,21 63-31,21 22 0,0 0 0,21-21 0,43-1 16,-22 22 0,1 0-16,-1 0 0,22 21 0,-21 0 15,20 0-15,-20 0 0,20 0 0,-20 21 16,-1 0-16,-20 22 0,-1-22 16,-21 21-16,0 0 0,-21 22 15,0-22-15,-21 22 0,0-22 0,-21 0 16,-1 1-16,-20-1 0,21 0 0,-22 1 15,1-22-15,20 0 0,-20 0 16,20 0-16,-20 1 0,21-22 0,20 0 16,-20 0-16,21 0 0,0 0 0,21-22 15,0 1 1,0 0-16,0 0 0,21 0 16,0 0-16,0-1 0,22 1 0,-1 0 15,0 0-15,1 0 0,20-22 16,-21 22-16,1-21 0,20 21 0</inkml:trace>
  <inkml:trace contextRef="#ctx0" brushRef="#br0" timeOffset="12569.02">5270 2413 0,'0'-21'32,"0"0"-17,0 0-15,0-1 16,22 22-16,-1-21 15,0 0-15,0 21 0,0 0 0,0-21 16,22 21-16,-22 0 0,21 0 0,1 0 16,-1 0-16,0 21 0,-21 0 15,22 0-15,-1 22 0,-21-22 0,0 21 16,1 1-16,-22-22 0,0 21 16,0 0-16,0-20 0,-22 20 0,1 0 15,0-21-15,0 1 0,-21-1 0,20 0 16,1-21-16,0 0 0,0 21 15,0-21 1,0-21-16,21 0 16,0 0-16,0-1 0,0 1 0,0 0 15,0 0-15,0-21 0,21 20 0,0-20 16,0 21-16,0-21 0,0 20 16,22 1-16,-22-21 0,21 21 0,1 0 15,-1-1-15,0 1 0,1 0 16,-1 0-16,0 0 0,1 0 0,-1-1 15</inkml:trace>
  <inkml:trace contextRef="#ctx0" brushRef="#br0" timeOffset="13180.92">6329 2201 0,'0'22'15,"-21"-1"1,-1 0-16,1 0 0,0 21 0,21-20 16,-21 20-16,0 0 0,21 1 0,-21-22 15,-1 21-15,22 0 0,0 1 16,-21-1-16,21-21 0,0 22 0,0-22 15,0 0-15,0 0 0,0 0 16,21 0-16,1-21 0,-1 0 0,0 0 16,0 0-16,21 0 0,1 0 0,-22-21 15,21 0-15,1 0 0,-1 0 16,-21 0-16,21-22 0,-20 22 0,-1-21 16,-21 21-16,0-22 0,0 1 15,0 21-15,-21-22 0,-1 1 16,1 21-16,-21 0 0,21 0 0,-22-1 15,22 1-15,-21 21 0,21 0 16,-22 0-16,22 0 0,0 0 0,0 0 16,42 0 15,21 0-31,-20 0 0,20 0 0,0 0 16,1 0-16,-1 0 0,0 0 15,1 0-15,-1-21 0,0 21 0,1-21 16,-1 21-16,-21 0 0,0 0 0,22 0 15,-22 0-15,0 21 16,-21 0-16,0 0 16,0 22-16,0-22 15,-21 21-15,21 1 0,0-1 0,-21 21 16,-1 1-16,1-1 0,21 1 0,0-1 16,0 1-16,-21 21 0,0-1 15,21 1-15,-21 21 0,0-22 0,-1 22 16,1-21-16,0 21 0,0-22 0,0 1 15,0 21-15,-1-21 0,1-1 16,21-20-16,-21 20 0,21-41 0,-21 20 16,21-20-16,0-22 0,0 0 0,0 0 15,21-21-15,0-21 16,-21 0-16,21-22 16,22 1-16,-22 0 0,0-22 0,21 1 15,-20-1-15,-1-20 0,21-1 0,-21 0 16</inkml:trace>
  <inkml:trace contextRef="#ctx0" brushRef="#br0" timeOffset="13457.01">6773 2752 0,'0'0'0,"-21"-64"0,0 1 0,21-1 15,-21 1-15,21 20 0,0 1 0,0 0 16,0 21-16,0-1 0,0-20 0,21 21 16,0 21-16,0-21 0,0 21 15,1 0-15,20 0 0,-21 0 0,21 0 16,1 0-16,-1 21 15,-21 0-15,22 0 0,-22 0 0,0 22 16,0-22-16,-21 21 0,0-21 0,0 22 16,0-1-16,-21-21 0,-21 22 15,20-22-15,-20 0 0,0 21 0,-1-21 16,1 1-16,0-1 0,-1-21 16,22 21-16,0-21 0,0 21 0,21-42 31,0 0-31,42 0 0,-21-1 15,1 1-15,20 21 0,-21-21 0</inkml:trace>
  <inkml:trace contextRef="#ctx0" brushRef="#br0" timeOffset="13776.01">7302 2582 0,'0'0'16,"22"0"-16,-1 0 0,0 0 15,0 0-15,0 0 0,0 0 16,1-21-16,-1 0 0,0 0 15,0 0-15,0 0 0,0-22 16,1 22-16,-1 0 0,-21 0 0,0 0 16,0-1-16,0 1 0,0 0 15,0 0-15,-21 21 0,-1 0 0,1 0 16,0 0-16,-21 0 0,21 0 16,-1 21-16,1 0 0,0 0 15,0 22-15,21-1 0,-21-21 0,0 64 16,21-43-16,0 1 15,0-1-15,0-21 0,0 21 0,0-20 16,0-1-16,21 0 0,0-21 0,0 21 16,0-21-16,22 0 0,-22 0 15,21 0-15,-21 0 0,22 0 0,-1-21 16,21 0-16,-20 0 16,-22-1-16</inkml:trace>
  <inkml:trace contextRef="#ctx0" brushRef="#br0" timeOffset="14085.97">7874 2519 0,'0'0'0,"0"-42"15,0 20-15,0 1 0,0 0 0,0 0 16,21 0-16,0 21 0,-21-21 16,21-1-16,1 22 0,-1 0 0,-21-21 15,21 21-15,0 0 0,21 0 16,-20 0-16,-1 21 0,-21 1 16,21-1-16,0 21 0,-21 22 15,0-22-15,0-21 0,0 21 0,0 1 16,0-22-16,0 21 0,-21-21 15,0 1-15,0 20 0,21-21 0,-22-21 16,22 21-16,-21 0 0,0-21 16,21-21 15,0 0-31,0 0 16,0-21-16,21 20 0,0-20 0,-21 21 15,22-21-15,-1-1 0,0-20 0,0 20 16,21 1-16,-20-21 0,20 20 15,0 1-15,1 0 0,-1-1 16,21 1-16</inkml:trace>
  <inkml:trace contextRef="#ctx0" brushRef="#br0" timeOffset="14820.72">8932 1947 0,'0'22'0,"-21"62"15,0-41 1,0-22-16,0 21 0,-1 0 15,1 1-15,0-1 0,0 22 0,-21-22 16,20 0-16,1 22 0,21-22 0,-21 0 16,21 1-16,-21-22 0,21 21 15,0-21-15,0 1 0,0-1 0,0 0 16,21 0-16,21-21 0,-20 0 16,-1 0-16,21 0 0,0 0 15,1-21-15,-1 0 0,0 0 0,1-1 16,-1 1-16,-21 0 0,22 0 15,-22-21-15,21 20 0,-21-20 16,0 21-16,1-21 0,-22 20 0,0 1 16,21 0-16,-42 21 31,21 21-31,-22 22 0,1-22 0,0 0 16,0 21-16,21-21 0,0 22 15,-21-22-15,21 0 0,0 21 0,0-20 16,0-1-16,0 0 0,21 0 15,0-21-15,21 0 16,-20 0-16,-1 0 0,21 0 0,0 0 16,-20 0-16,20-21 0,-21 0 15,21 0-15,-20-1 0,20 1 16,-21-21-16,0 21 0,22-22 0,-22 22 16,0-21-16,-21 0 0,21 20 15,-21-20-15,0 21 0,0 0 0,0 0 16,0 42-1,-21 0 1,0 0-16,21 21 0,-21 1 0,-1-1 16,1 0-16,0 1 0,21-1 15,-21 0-15,0 22 0,0-22 16,-1 22-16,1-1 0,21-20 0,0 20 16,0 1-16,-21-1 0,21 1 0,0-1 15,-21 1-15,21-1 0,0 1 16,0-1-16,0 1 0,-21-22 0,0 21 15,21 1-15,-22-22 0,22 1 0,-21 20 16,0-42-16,21 22 0,-21-22 0,0 0 16,21 0-16,-21-21 15,-1 0-15,1 0 0,0-21 0,0 21 16,21-21-16,-21-22 0,0 22 0,-1-21 16,1 0-16,21-1 0,0 1 15,0-22-15,0 1 0,0-1 0,0-20 16,21-1-16,1 22 0,-22-22 15,21 0-15</inkml:trace>
  <inkml:trace contextRef="#ctx0" brushRef="#br0" timeOffset="15020.51">8742 2180 0,'0'0'0,"-21"0"0,-1 0 16,44 0-1,-1 0-15,21 0 0,0 0 16,1 0-16,20 0 0,-20 0 16,20 0-16,-21 0 0,22 0 0,-22 0 15,1 0-15,-1 0 0,0 0 16,-21-21-16,22 21 0,-22 0 16</inkml:trace>
  <inkml:trace contextRef="#ctx0" brushRef="#br0" timeOffset="16028.62">10604 2455 0,'0'0'0,"0"22"0,0-1 0,0 0 16,22-21-16,-1 0 16,0 0-16,21 0 0,1 0 15,-1-21-15,21 0 0,1-1 16,-1 1-16,1-21 0,21 21 0,-22 0 15,1-22-15,-1 1 0,-21 21 16,1-22-16,-1 1 0,-21 21 0,0-21 16,1-1-16,-22 1 0,0 0 15,0-1-15,0 22 0,-22-21 0,1 21 16,0-1-16,0 1 0,0 21 0,0 0 16,-1 0-16,-20 0 0,21 21 15,-21 1-15,20-1 0,1 21 0,-21 0 16,21 1-16,0 20 0,-22 1 0,22-1 15,-21 22-15,21 0 0,-22 20 16,-20 86-16,42-106 16,-43 126-16,43-105 0,0 21 15,0-21-15,-1 21 0,1-21 16,0 21-16,0-21 0,0 21 0,0-22 16,21 1-16,-22 0 0,1-21 0,21-1 15,-21 1-15,21-21 0,0-1 16,0 1-16,0-22 0,21-21 0,0 21 15,1-20-15,-1-22 0,21 0 0,-21 0 16,22-22-16,-1 1 0,21-21 0,-20 0 16,20-1-16,-20 1 0,20-22 15,1 1-15,-1-1 0,1 1 16,-22-22-16,21 1 0,-20 20 0,-22-21 16,21 1-16,-21-1 0,1 0 0,-22 1 15,0-1-15,0 0 0,-43 1 16,22-1-16,-21 0 0,-22 22 0,22-1 15,-22 1-15,-20 21 0,20-1 0,1 22 16,-1-21-16,1 21 0,-1-1 16,1 22-16,20 0 0,1 0 0,21 0 15,0 0-15,42 0 32,21 0-32,-21 0 0,22 0 0,20 0 15,1-21-15,-1 21 16,1-21-16,20 0 0,1-21 0,-21 20 15,20 1-15,1-21 0,-22 21 0,1-22 16,-1 22-16,1 0 0,-22-21 16,1 21-16,-1-1 0,-21 22 0,0-21 15,-21 0-15,0 0 16,-21 21-16,0 0 16,0 0-16,0 0 0,-1 21 0,22 0 15,-21 0-15,0 1 0,0 20 16,21-21-16,0 21 0,-21-20 0,21 20 15,-21-21-15,21 21 0,-22-20 0,22-1 16,0 0-16,0 0 16,22-21 15,-1 0-31,0-21 0,-21 0 16,21 0-16,0-22 0</inkml:trace>
  <inkml:trace contextRef="#ctx0" brushRef="#br0" timeOffset="16361.62">11938 2223 0,'-42'0'15,"20"0"1,22 21-16,-21-21 0,21 21 0,0 0 16,21-21 15,1 0-31,-1 0 0,0 0 0,0 0 15,0 0-15,0-21 0,1 0 16,-22 0-16,21 21 0,-21-22 16,0 1-16,0 0 0,-21 0 15,-1 0-15,1 21 0,-21-21 16,0 21-16,20 0 16,1 0-16,0 21 0,0-21 15,0 21-15,21 0 0,0 0 16,0 0-16,0 1 0,0-1 15,21 0 1,0 0-16,21-21 0,-20 0 16,-1 0-16,21 0 0,0 0 0</inkml:trace>
  <inkml:trace contextRef="#ctx0" brushRef="#br0" timeOffset="16629.84">12721 1820 0,'0'-21'0,"0"42"0,0-63 16,0 21-16,-21 21 0,0 0 16,0 0-1,-1 21-15,1 0 0,21 0 0,-21 22 16,0-1-16,0 0 0,21 1 0,-21-1 16,-1 22-16,22-22 0,-21 0 15,0 22-15,0-22 0,0 22 0,21-22 16,-21 21-16,21-20 0,-22-1 0,22 0 15,0 1-15,0-22 0,0 0 16,0 0-16,0 0 0,22-21 0,-1 0 16,0 0-16,0 0 0,0 0 15,0-21-15,1 0 0,-1 0 16</inkml:trace>
  <inkml:trace contextRef="#ctx0" brushRef="#br0" timeOffset="17003.97">12827 2371 0,'-21'0'0,"21"21"16,21-21-1,0 0 1,0 0-16,0 0 0,1 0 0,-1-21 16,0 21-16,21-21 15,-21-1-15,1 22 0,20-21 0,-21 0 0,0 21 16,0-21-16,1 0 0,-22 0 15,0-1-15,0 1 0,0 0 16,0 0-16,-22 21 16,1 0-16,0 0 15,0 0-15,-21 0 0,20 21 0,1 0 16,0 22-16,0-22 0,-21 21 0,42 0 16,-22 1-16,1-1 0,21 0 15,-21-20-15,21 20 0,0 0 0,0-21 16,0 1-16,0-1 0,21 0 0,0 0 15,1 0-15,-1-21 0,0 0 16,0 0-16,0 0 0,22 0 16,-22 0-16,0 0 0,21-21 0,-21 0 15,1 0-15,-1 0 0,21-1 16</inkml:trace>
  <inkml:trace contextRef="#ctx0" brushRef="#br0" timeOffset="17193.06">13568 2455 0,'-43'43'15,"22"-43"-15,21 21 16,-21-21 15,21-21-15,-21 0-1</inkml:trace>
  <inkml:trace contextRef="#ctx0" brushRef="#br0" timeOffset="18240.49">2984 1588 0,'0'0'0,"22"0"63,-1 0-63,21 0 0,-21 0 0,0 0 15,22 21-15,-1-21 0,22 0 16,-22 0-16,21 0 0,22 0 15,-21 0-15,20 0 0,22 0 0,0 0 16,0 0-16,0 0 0,21-21 16,0 21-16,21 0 0,0-22 0,0 22 15,0 0-15,0 0 0,1-21 16,20 21-16,0 0 0,-21 0 0,22 0 16,-1 0-16,0 0 0,1 0 0,20 0 15,1 0-15,-1 0 0,1 0 16,20 0-16,1 0 0,0 0 0,21 0 15,-1 0-15,1 0 0,0 0 16,0 0-16,0 0 0,21 0 16,-21 0-16,21 0 0,0 0 0,0 0 15,0 0-15,0 0 0,-22 0 16,44 0-16,-22 0 0,0 0 0,0 0 16,0 0-16,0 0 0,21-21 15,-21 21-15,0 0 0,0 0 0,0 0 16,-21 0-16,21 0 0,0 0 0,-22-21 15,1 21-15,-21 0 0,0 0 16,-1 0-16,-20 0 0,-1 0 0,-20 0 16,-1 0-16,-21 0 0,0 0 15,0 0-15,-21 0 0,0-21 16,-21 21-16,0 0 0,-21 0 0,-22 0 16,1 0-16,-22 0 0,0 0 15,1 0-15,-22 0 0,0 0 0,-21-21 31,0-1-15,-21 22 0,0 0-16,0-21 0,-1 21 15</inkml:trace>
  <inkml:trace contextRef="#ctx0" brushRef="#br0" timeOffset="18361.41">17674 1461 0,'0'0'0,"21"0"0,-21 21 16,0 0-1,0 0 1,0 0-16,-21-21 16,-21 21-16,-1 1 0,1-22 0</inkml:trace>
  <inkml:trace contextRef="#ctx0" brushRef="#br0" timeOffset="19392.27">4868 3260 0,'0'0'0,"-21"0"0,-85 0 15,64 0 1,0 21-16,20-21 0,-20 0 16,0 0-16,21 21 0,-22-21 0,22 0 15,0 21-15,0-21 0,0 0 0,-1 0 16,22 21-16,-21-21 0,21 22 31,21-22-31,1 0 16,20 0-16,-21 0 0,21 0 15,22 0-15,-1 0 0,1 0 0,-1 0 16,22 0-16,0 0 0,-1 0 16,22 0-16,0 0 0,0 0 15,42 0-15,-21 0 0,21 0 0,0 0 16,1 0-16,20 0 0,21 0 0,1 0 16,-22-22-16,22 22 0,-1 0 15,22 0-15,-22 0 0,22 0 0,-21 0 16,20 0-16,1 0 0,0 0 0,-1 0 15,1 0-15,0 0 0,20 0 16,1 0-16,-21 0 0,0 0 0,20 0 16,-20 0-16,0 0 0,-1 0 15,1 0-15,-21 0 0,20 0 0,-20 0 16,-1 0-16,-20 0 0,-1 0 16,0 0-16,-21 0 0,22 0 15,-43 0-15,0 0 0,0 0 0,-21 0 16,-22 0-16,-20 0 0,-1 0 0,1-21 15,-43 21-15,21 0 0,-21 0 16,1 0-16,-1 0 16,-42 0 15,-1 0-31,1 0 0,0 0 16,0 0-16,0 0 15,21 21 63,-21-21-62,-1 0-16</inkml:trace>
  <inkml:trace contextRef="#ctx0" brushRef="#br0" timeOffset="22628.93">1101 6223 0,'0'0'0,"21"0"47,0 0-32,0 0-15,0 0 0,0-21 0,1 0 16,-1 0-16,21 21 0,-21-22 16,0 1-16,1 0 0,-22 0 0,0 0 15,-22 21 1,-20 0-16,0 0 0,-1 0 15,1 0-15,-21 21 0,20 0 16,1 0-16,-22 0 0,22 1 0,0-1 16,21 0-16,-1 0 0,1 0 15,21 0-15,-21 1 0,21-1 16,0 0-16,0 0 0,21 0 0,0 0 16,22 1-16,-22-1 0,21 0 15,1 0-15,20 0 0,-21 0 0,22 1 16,-22-1-16,1 21 0,20-21 15,-21 0-15,-20 1 0,20 20 16,-42-21-16,0 0 0,0 0 0,-21 22 16,0-22-16,-22 0 0,1 0 0,0 0 15,-22-21-15,22 22 16,-22-22-16,22 0 0,-22 0 0,22 0 16,0 0-16,-1-22 0,1 1 15,21 0-15,-21 0 0,20-21 0,1 20 16,-21-20-16,42 21 0,0-21 15,-21 20-15,21-20 0,0 21 0,0-21 16,21 20-16,21 1 0,-21-21 16,22 21-16,20 0 0,-20-1 15,-1-20-15,21 21 0,22 0 16</inkml:trace>
  <inkml:trace contextRef="#ctx0" brushRef="#br0" timeOffset="22856.61">1863 6033 0,'0'0'16,"0"21"0,0 0-16,-22 0 15,1 0-15,21 0 0,-21 1 0,0 20 16,0-21-16,21 21 0,-21 1 16,-1-1-16,1 0 0,0 1 0,21-1 15,0 0-15,-21-20 0,21 20 16,0-21-16,0 0 0,0 0 15,0 1-15,0-1 0,21-21 16,0-21 0</inkml:trace>
  <inkml:trace contextRef="#ctx0" brushRef="#br0" timeOffset="23060.37">1609 6456 0,'0'0'0,"0"21"0,21-21 32,0 0-17,0 0-15,0 0 0,0-21 16,22 21-16,-22-21 0,21 21 0,-21-21 16,22-1-16,-22 22 0,21-21 15,-21 0-15,22 21 0,-22-21 0,0 21 16,0 0-16</inkml:trace>
  <inkml:trace contextRef="#ctx0" brushRef="#br0" timeOffset="23661.59">2011 6414 0,'0'0'15,"-21"21"-15,21 0 0,0 0 16,0 0-16,0 0 16,21-21-1,0 0-15,0-21 16,0 21-16,0-21 0,22 0 0,-22 0 15,21 0-15,-21-1 0,22 1 16,-1 0-16,-21 21 0,0-21 0,1 0 16,-1 0-16,-21-1 15,-21 22-15,-1 0 16,1 0-16,0 0 0,-21 22 16,-1-1-16,22 0 0,-21 0 0,21 21 15,0-20-15,-1 20 0,1-21 16,0 21-16,21-20 0,-21 20 15,21-21-15,0 0 0,0 22 16,0-22-16,21 0 0,21-21 16,-20 0-16,-1 0 0,21 0 15,0 0-15,1 0 0,-1-21 0,22 0 16,-22-1-16,0 1 0,22 0 0,-22 0 16,0 0-16,1-22 0,-22 22 15,0-21-15,0 21 0,0 0 0,-21-1 16,0-20-16,0 21 15,0 0-15,-21 21 16,0 0-16,21 21 16,-21 0-16,21 21 15,-21-20-15,21 20 0,-21 21 0,21-20 16,0 20-16,-22 1 0,22 20 16,-21-20-16,21 21 0,-21-1 0,0 22 15,21-21-15,-21 21 0,0-1 16,-1 1-16,-20 0 0,21 0 0,0 0 15,0 0-15,-43 84 0,43-105 16,21-1-16,-21-20 0,0-1 16,21-20-16,-22-1 0,22-21 15,0 0-15,0-42 16,0-21-16,0 21 0,0-43 16,0 22-16,0-43 0,0 22 15</inkml:trace>
  <inkml:trace contextRef="#ctx0" brushRef="#br0" timeOffset="23971.95">2519 6477 0,'0'0'0,"0"-42"0,0-1 16,0 22-16,21-21 0,-21 21 0,0 0 16,21-1-16,0 1 0,22 0 15,-22 0-15,21 21 0,0-21 16,1 21-16,-1 0 0,0 0 0,1 0 15,-22 0-15,21 21 16,-21-21-16,1 21 0,-1 43 16,-21-43-16,0 21 0,-21 0 0,-1-20 15,-20 20-15,0 0 0,-1 1 0,1-22 16,0 21-16,-1-21 0,1 0 16,21 1-16,-21-22 0,-1 21 0,22-21 15,0 0-15,0 0 0,21-21 16,21-1-1,0 22-15,0-21 0,22 0 0,-22 0 16,21 0-16,0 0 16</inkml:trace>
  <inkml:trace contextRef="#ctx0" brushRef="#br0" timeOffset="24348.2">3323 6244 0,'0'0'0,"21"0"0,0 0 16,-21-21-16,-21 21 15,0 0-15,-21 0 16,21 0-16,-22 0 0,22 21 0,0-21 16,-21 21-16,20-21 0,1 22 15,0-22-15,21 21 0,0 0 0,0 0 16,0 0 0,0 0-16,21-21 0,0 22 15,1-22-15,-1 21 0,0 0 0,0-21 16,21 21-16,-20-21 0,-1 21 15,0 0-15,-21 1 0,0-1 16,0 0-16,0 0 16,-21 0-16,0-21 0,-1 21 0,-20-21 15,21 0-15,0 0 0,-22 0 0,22 0 16,-21 0-16,21 0 0,0 0 16,-1 0-16,1-21 0,-21-21 15,21 42 1,21-21-16,0 0 0,0-1 15,0 1-15,21 0 0,0 0 0,0 0 16,22 0-16,-22-1 0,21 22 16</inkml:trace>
  <inkml:trace contextRef="#ctx0" brushRef="#br0" timeOffset="24603.9">4657 5821 0,'0'0'0,"-22"0"16,1 21-16,0 0 15,0 0-15,0 1 0,0 20 0,-1 0 16,-20-21-16,21 22 0,-21-1 0,20 22 16,1-22-16,-21 0 0,21 1 15,0-1-15,-1 0 0,1 1 0,0-22 16,21 21-16,-21-21 0,21 0 15,0 1-15,0-1 0,21-21 16,0-21 0,-21-1-16</inkml:trace>
  <inkml:trace contextRef="#ctx0" brushRef="#br0" timeOffset="25028.66">4170 6329 0,'-21'-64'31,"42"64"-31,0-21 16,21 21-16,1-21 0,-1 21 16,0-21-16,1 21 0,20-21 0,1 21 15,-22 0-15,0-21 0,1 21 16,41 0-16,-63 0 0,1 0 16,-1 0-16,-21 21 15,0 0-15,0 0 0,-21 0 16,-1 0-16,1 22 0,0-22 15,0 21-15,0-21 0,0 22 0,21-22 16,0 21-16,-22-21 0,22 1 16,0-1-16,0 0 0,0 0 0,22-21 15,-1 0-15,0 0 0,21 0 0,-21 0 16,22-21-16,-22 21 0,21-21 16,-21 0-16,22-1 0,-22-20 0,0 21 15,0 0-15,0-22 0,1 22 0,-22-21 16,21 21-16,-21-22 0,0 22 15,0 0-15,0-21 0,-21 21 0,-1 21 16,-20-22-16,21 22 0,0 0 0,-22 0 16,1 0-16,21 0 15,-21 0-15,-1 22 0,22-1 0,-21 0 16,21-21-16,-1 21 0,1 0 0,21 0 16</inkml:trace>
  <inkml:trace contextRef="#ctx0" brushRef="#br0" timeOffset="26229.27">6562 6498 0,'0'0'0,"0"21"31,0-42-15,0 0-16,0 0 0,0 0 15,0 0-15,0-1 0,0-20 0,0 21 16,0 0-16,21-22 0,21 1 0,-21 21 16,22-21-16,-22-22 0,21 22 15,0-1-15,1 1 0,41-43 16,-41 43-16,-1 21 0,-21 0 15,22 0-15,-22-1 0,0 22 16,0 0-16,0 0 0,0 22 0,-21-1 16,0 0-16,0 0 15,0 0-15,0 0 0,0 1 0,-21-1 16,21 0-16,-21-21 0,21 21 0,0-42 47,0 0-47,0 0 0,0-1 15,0 1-15,0 0 0,0 0 16,0 0-16,0 0 0,-21-1 16,21 1-16,0 0 0,-21 21 15,0 0-15,-1 0 0,1 0 0,0 0 16,0 0-16,0 42 0,0-20 16,-22 20-16,22 0 0,0 1 15,-21-1-15,-1 0 0,22 22 0,0-22 16,-21 22-16,20-22 0,1 21 0,0-20 15,21-1-15,0 22 0,0-22 16,0-21-16,0 21 0,21 1 0,22-22 16,-22 0-16,21-21 0,0 21 15,1-21-15,-1 0 0,0 0 0,1 0 16,-1-21-16,0 21 0,1-21 16,-1-21-16,22 20 0,-22 1 0,0-21 15,1 0-15,-1 20 0,0-20 16,1 0-16,20-22 0,-42 43 15,-21-21-15,0 21 0,0-1 16,-21 1-16,0 21 0,0 0 16,-22 0-16,22 0 0,0 0 15,0 0-15,21 21 0,0 1 0,0-1 16,0 0-16,0 0 16,0 0-16,21 0 0,21-21 15,-20 22-15,-1-1 0,0 0 0,0 0 16,0 0-16,0 0 0,1-21 15,-1 22-15,0-1 0,-21 0 0,21-21 16,0 21-16,0-21 0,1 0 16,-1 0-16,0 0 0,21 0 15,-21 0-15,1 0 0,20-21 16,-21 0-16,0 0 0,22-1 0,-22-20 16,0 21-16,0 0 0,0-22 0,0 22 15,1 0-15,-1-21 0,0 21 16,-21-43-16,0 43 0,0-21 31,-21 42-31,0 21 16,-1 0-16,1-21 0,0 21 0,21 21 15,-21-20-15,0-1 0,0 21 16,21-21-16,0 22 0,0-22 16,0 21-16,0-21 0,0 0 0,0 22 15,0-22-15,0 0 0,21 0 0,0 0 16,0-21-16,0 0 0,0 22 15,22-22-15,-22 0 0,21 0 0,1 0 16,-1-22-16,0 1 0,1 0 0,-1 21 16,21-21-16</inkml:trace>
  <inkml:trace contextRef="#ctx0" brushRef="#br0" timeOffset="27168.18">8996 6075 0,'0'-21'0,"0"42"0,0-63 0,0 20 16,0 1-16,0 0 0,-21 0 15,-1 21-15,1 0 0,0 0 16,0 0-16,-21 0 0,20 0 0,1 0 16,-21 21-16,21 0 0,-22 0 0,22 1 15,-21 20-15,21-21 0,-22 21 16,22-20-16,0 20 0,0-21 0,0 21 16,21 1-16,0-22 0,0 42 15,0-41-15,0-1 0,0 0 16,21-21-16,0 0 0,0 0 0,22 0 15,-22 0-15,21 0 0,-21 0 0,22 0 16,-22-21-16,21 0 0,-21-1 16,22 1-16,-22 0 0,21-21 15,-21 21-15,0-1 0,1-20 0,-1 21 16,-21-21-16,0-1 0,21 22 16,-21-21-16,21 21 0,-21-22 0,0 22 15,0 0-15,0 0 16,-21 21-16,0 21 15,0-21-15,21 21 0,0 21 0,-22-20 16,1-1-16,21 21 0,0-21 0,0 22 16,-21-22-16,21 21 15,0-21-15,0 22 0,0-22 0,0 21 16,0-21-16,0 0 0,0 1 0,21-1 16,0-21-16,1 21 0,-1-21 15,21 0-15,0 0 0,-20-21 16,20 0-16,0 21 0,-21-43 0,22 22 15,-1 0-15,-21 0 0,0-22 0,22 1 16,-22 21-16,0-21 0,-21-1 16,21 1-16,0-22 0,1 22 0,-22 0 15,0-1-15,21-20 0,-21 21 0,21 20 16,-21-20-16,0 21 0,0 0 16,0 0-16,0 42 31,0 0-31,-21 0 0,21 21 15,-21-20-15,21 20 0,-22 0 0,22 22 16,0-22-16,0 0 0,0 1 16,0-1-16,0 0 0,0-20 0,0 20 15,0-21-15,0 21 0,0-20 0,0-1 16,0 0-16,0 0 0,22 0 0,-1-21 16,0 0-16,0 0 0,0 0 15,22 0-15,-22 0 0,21 0 0,0 0 16,1-21-16,-22 0 0,21 0 0,1 0 15,-1-1-15,-21 1 0,21 0 16,-20-21-16,-1 21 0,0-22 16,0 1-16,0 0 0,-21 20 15,0 1-15,0 0 16,-21 21-16,0 0 0,0 0 16,0 21-16,-1 0 0,22 1 0,-21-1 15,0 0-15,0 0 0,21 21 16,-21-20-16,21-1 0,0 21 0,0-21 15,0 0-15,0 22 0,21-22 16,0 0-16,0 0 0,-21 0 16,21-21-16,1 0 0,20 0 15,-21 0-15,0 0 0,22 0 0,-22 0 0,21-21 16,-21 0-16,0 0 0,22 0 16,-22 0-16,0-1 0,0 1 15,-21 0-15,0-21 0</inkml:trace>
  <inkml:trace contextRef="#ctx0" brushRef="#br0" timeOffset="27346.06">9398 5884 0,'0'0'0,"-21"22"0,-22-22 31,65 0-31,-1 0 16,21 0-16,-21 0 0,22 0 0,-1 0 15,0 0-15,22-22 0,-22 22 16,22-21-16,-22 21 0,21-21 0</inkml:trace>
  <inkml:trace contextRef="#ctx0" brushRef="#br0" timeOffset="27913.03">12277 5948 0,'0'0'0,"0"-21"0,0-85 16,0 85-1,0 0-15,0-1 0,-22 1 0,1 21 16,0 21-16,0 1 0,21 20 16,0-21-16,-21 21 0,0 22 15,-1-1-15,1 1 0,0-1 0,0 43 16,0-21-16,0 21 0,-1 0 0,1-1 16,-21 1-16,21 21 0,-22-21 15,22 21-15,-21 0 0,0-21 16,20 21-16,-20-21 0,0 0 0,21-1 15,-22 1-15,22-21 0,-21 0 0,21-1 16,-1-20-16,1-1 0,0-20 16,0-1-16,0-21 0,21 21 0,-21-42 15,21-21 1,0-21-16,21 0 0,0-22 0,0 1 16,0-22-16,0 0 0</inkml:trace>
  <inkml:trace contextRef="#ctx0" brushRef="#br0" timeOffset="28256.37">11642 6033 0,'0'-43'0,"0"86"0,-22-107 0,22 22 0,0 21 16,0-22-16,0 22 0,0 0 0,22-21 15,-1 20-15,21 1 0,0 0 16,1 0-16,20 0 0,1 21 0,-1 0 15,1 0-15,-1 0 0,1 21 16,-1 21-16,1-21 0,-22 22 0,-21-1 16,0 0-16,1 22 0,-22-22 0,0 1 15,-22-1-15,1 0 0,-21 1 16,21-1-16,-22-21 0,-20 21 16,21-20-16,-1-1 0,1 0 0,21 0 15,-22-21-15,22 0 0,0 0 16,0 0-16,0 0 0,0 0 0,21-21 15,0 0-15,0 0 16,21-1-16,0 1 0,21 0 16,1 0-16,-1 0 0,0 0 0,1-1 15,-1 1-15,0 0 0,22 21 0,-22-21 16</inkml:trace>
  <inkml:trace contextRef="#ctx0" brushRef="#br0" timeOffset="29171.88">12552 5948 0,'0'0'0,"-43"-64"31,43 43-31,0 0 0,0 0 16,0 0-1,0 0-15,0-1 0,22 22 16,-1 0-16,21 0 0,-21 0 0,0 0 16,22 0-16,-1 0 0,0 22 15,1-1-15,-1 0 0,0 0 0,1 0 16,-1 22-16,-21-22 0,0 0 0,1 21 15,-22-21-15,0 22 16,-22-22-16,1 0 0,0 0 0,-21 0 16,21 1-16,-1-1 0,-20-21 0,21 21 15,0-21-15,0 0 0,-1 0 16,1 0-16,0 0 16,21-21-16,0 0 0,0-1 0,0 1 15,0 0-15,0 0 0,21 0 16,-21 0-16,21-22 0,1 22 0,20-21 15,-21 21-15,21-1 0,1-20 0,20 21 16,-20 0-16,20 0 0,1-1 16,-22 1-16,21 21 0,1-21 15,-22 21-15,1 0 0,41 0 16,-41 0-16,-22 0 0,0 0 16,-21 21-16,0 0 0,0 1 15,0 20-15,0-21 0,-21 0 0,0 0 16,-1 22-16,1-22 0,21 0 15,-21 21-15,0-20 0,0-1 0,21 0 16,0 0-16,-21-21 0,21 21 16,0 0-16,21-21 15,0 0 1,0 0-16,21 0 0,1-21 16,-22 0-16,0 0 0,21 21 15,-20-21-15,-1 0 0,0-1 16,-21 1-16,0-21 0,21 21 15,-21 0-15,0-1 0,0 1 0,0-21 16,-21 42-16,0-21 0,0 0 0,-1 21 16,1 0-16,0 0 0,0 0 15,0 0-15,42-22 16,0 22-16,21 0 16,-20 0-16,20 0 0,0-21 15,1 21-15,-1 0 0,0 0 0,1 0 16,-1 0-16,0 0 0,1 0 15,-1 21-15,0 1 0,1-1 16,-22 0-16,0 21 0,0-21 0,-21 22 16,0 41-16,-21-41 0,0-1 15,0 0-15,-1 22 0,1-1 16,0 1-16,0 21 0,-21-1 0,20 1 16,1 0-16,-21-1 0,21 1 0,-22 0 15,22 20-15,0-20 0,-21 0 16,21-1-16,-22 86 0,22-86 15,-21-20-15,21 21 0,-1-22 0,1 1 16,0-1-16,21-21 0,0 1 0,-21-1 16,21 0-16,0-20 0,0-44 15,21 1 1,0-21-16,0 0 0,1-1 16,20 1-16,-21-22 0,21-20 0,1-1 15,-1 0-15</inkml:trace>
  <inkml:trace contextRef="#ctx0" brushRef="#br0" timeOffset="29464.02">14160 6054 0,'0'0'15,"0"-43"-15,0-20 0,0 21 0,0-1 16,22 1-16,-1 21 0,0-22 0,-21 22 16,42 0-16,-21 0 0,1 0 0,20 21 15,-21 0-15,21 0 16,1 0-16,-1 0 0,0 0 0,1 0 15,-1 21-15,-21 21 0,22-21 0,-22 22 16,-21-22-16,0 21 0,0 1 16,0-1-16,0-21 0,-43 21 0,22-20 15,0-1-15,-21 0 0,-1 0 0,1 0 16,0 0-16,-1 1 0,1-22 16,0 0-16,21 0 0,-1 0 0,1 0 15,0 0-15,21-22 16,0 1-1,21 0-15,0 0 0,22 0 0,-22 0 16,21 21-16</inkml:trace>
  <inkml:trace contextRef="#ctx0" brushRef="#br0" timeOffset="30087.83">14753 5969 0,'85'0'31,"-64"0"-31,0 0 0,0 0 15,0-21-15,22 21 0,-22-21 16,21 0-16,-21 21 0,1-22 16,20 1-16,-21 0 0,-21 0 15,0 0-15,0 0 0,0-22 16,0 22-16,-21 21 0,0 0 16,0 0-16,-22 0 0,22 0 15,0 0-15,-21 42 0,20-20 0,1-1 16,0 21-16,0-21 0,0 22 0,21-22 15,0 0-15,0 21 0,0-21 16,0 1-16,0-1 0,0 0 0,21 0 16,0 0-16,0-21 0,0 0 0,22 21 15,-22-21-15,21 0 0,1 0 16,41 0-16,-41 0 0,-1 0 16,0-21-16,-21 0 0,22 21 0,-22-21 15,0 0-15,0 0 0,0-1 16,-21 1-16,22 0 0,-22-21 0,21 21 15,0-43-15,0 43 16,0 0-16,0 0 0,1-1 16,-22 1-16,21 0 0,0 21 15,0 0-15,0 0 0,0 0 0,1 0 0,-1 21 16,-21 0-16,21 1 0,0 20 16,-21-21-16,0 0 0,0 22 0,21-22 15,-21 21-15,0-21 0,0 22 16,0-22-16,0 0 0,0 0 0,-21 0 15,21 0-15,-21 1 0,0-22 16,0 0-16,-1 0 16,1 0-1,21-22-15,0 1 0,0 0 16,0 0-16,0 0 0,0 0 0,21-1 16,-21 1-16,22 0 0,-1-21 15,0 21-15,0-1 0,0-20 0,0 21 16,22 0-16,-22 0 0,21-1 15,1-20-15,-1 21 0,0 0 0,1 0 16,20-1-16</inkml:trace>
  <inkml:trace contextRef="#ctx0" brushRef="#br0" timeOffset="30820.54">16637 5398 0,'0'0'0,"-21"0"31,0 21-31,-1 0 0,1 21 16,-21-21-16,21 22 0,-22-1 0,22 0 15,0 1-15,-21-1 0,21 0 16,-1 1-16,1-1 0,0 0 0,0 1 16,0-22-16,0 21 0,21-21 0,0 22 15,0-22-15,0 0 0,0 0 16,0 0-16,0 1 0,21-22 16,0 0-16,0 0 0,0 0 0,0 0 15,22 0-15,-22 0 16,21 0-16,1-22 0,-22 1 0,21 21 15,0-21-15,-20 0 0,20-21 0,-21 20 16,0 1-16,0 0 0,1 0 16,-1 0-16,0 0 0,-21-1 0,21 22 15,-42 0 1,0 22 0,21-1-16,-21-21 0,-1 21 0,1 0 15,21 0-15,0 0 0,-21 1 0,21-1 16,0 0-16,0 0 0,0 0 15,0 0-15,21-21 16,0 0-16,1 22 0,-1-22 0,0 0 16,21 0-16,-21 0 15,22 0-15,-22-22 0,21 1 0,-21 0 16,22 21-16,-22-21 0,0 0 0,0 0 16,22-1-16,-43 1 0,21 0 15,0 0-15,-21 0 0,0 0 0,0-1 16,0 1-16,0 42 31,-21 1-31,0-1 16,-1 0-16,22 0 0,-21 21 0,0 1 15,0-22-15,0 21 16,0 1-16,-1 20 0,1-21 0,0 22 16,0-1-16,0 1 0,21-1 0,-21 1 15,21-1-15,-22 1 0,22-1 0,-21 1 16,21-1-16,0 1 0,0-22 15,0 22-15,-21-22 0,21 22 0,-21-22 16,21 0-16,0 1 0,-21-1 0,0 0 16,-1-21-16,1 1 0,0-1 15,0-21-15,0 0 0,-22 0 16,22 0-16,0-21 0,0-1 0,0 1 16,0-21-16,-1 0 0,1-1 0,21 1 15,-21 0-15,21-1 0,-21-20 16,21 20-16,-21-20 0,21-1 0,0 1 15</inkml:trace>
  <inkml:trace contextRef="#ctx0" brushRef="#br0" timeOffset="31004.05">16214 5694 0,'0'0'0,"0"-21"16,21 21-16,0-21 15,21 21-15,-21 0 0,64-22 16,-43 22-16,1 0 0,-1 0 16,-21-21-16,22 21 0,-1-21 15,-21 21-15,21 0 0,-20 0 0,-1-21 16</inkml:trace>
  <inkml:trace contextRef="#ctx0" brushRef="#br0" timeOffset="32009.75">17822 5927 0,'0'0'0,"0"21"0,0 0 0,0 0 15,21 0-15,1-21 16,-1 22-16,0-22 16,0 0-16,0 0 0,0 0 0,1 0 15,20-22-15,0 1 0,1 21 0,-1-21 16,21 0-16,1-21 0,-22 20 16,22-20-16,-22 21 0,0-21 0,1-1 15,-1-20-15,0 20 0,-20 1 0,-1-21 16,0 20-16,-21 1 15,0 0-15,0-1 0,0 1 0,0 21 16,-21 0-16,0-1 0,-1 22 16,1 0-16,-21 0 0,21 0 0,-22 0 15,1 0-15,0 22 0,-1 20 0,1 0 16,21 1-16,-21-1 0,-1 21 16,22 1-16,-21 21 0,21-1 0,-1 1 15,-20-22-15,21 22 0,0 0 0,0 21 16,-1-1-16,1-20 0,-21 21 15,21 0-15,0 0 0,-22-1 0,22 1 16,-21 21-16,-1-21 0,1 21 0,-43 85 16,43-106-16,-21-1 15,20 1-15,1 0 0,21 0 16,-22 0-16,22-22 0,0 1 0,21 0 16,0-22-16,0 1 0,0-22 0,0 0 15,0-20-15,21-1 0,0 0 16,1 0-16,20-21 0,-21 0 0,21-21 15,1 0-15,-1 0 0,0-1 0,22-20 16,-22 0-16,22-22 0,-22 22 16,22-22-16,-1-20 0,1 20 0,-1-20 15,-21-1-15,22 0 0,-22 1 16,1-22-16,-1 0 0,-21 0 0,0 0 16,-21 0-16,0 1 0,0-1 0,-21 0 15,-21 21-15,-1-21 0,1 22 16,-21 20-16,-1 1 0,22 20 0,-22 1 15,1 0-15,-1 21 0,22 21 0,-22 0 16,22 0-16,21 0 0,-21 0 16,20 21-16,22 0 0,22-21 15,-1 0 1,21 0-16,0 0 0,1 0 0,-1 0 16,0 0-16,22-21 0,-1 0 0,1-1 15,21 1-15,-1 0 0,-20 0 16,20 0-16,-20 0 0,21-1 15,-22 1-15,1 0 0,-22 0 0,0 0 16,1 0-16,-1-1 0,-21 1 16,0 0-16,-21 0 0,0 0 0,0 0 15,-21 21 17,0 0-32,0 21 0,21 0 15,-21 0-15,-1-21 0,1 21 0,21 0 16,-21 1-16,21-1 0,-21-21 15,21 21-15,-21 0 0,0-21 16,42-21 31</inkml:trace>
  <inkml:trace contextRef="#ctx0" brushRef="#br0" timeOffset="32348.51">18944 5779 0,'21'-22'0,"-42"22"31,0 0-31,21 22 0,-21-1 16,21 0-16,21-21 47,0 0-47,0 0 0,0 0 15,-21-21-15,22 0 0,-22-1 16,0 1-16,21 0 0,-21 0 16,0 0-16,0 0 0,0-1 15,-21 22-15,-1 0 0,1 0 16,0 0-16,0 0 0,0 22 16,0-22-16,21 21 0,0 0 15,0 0-15,0 0 16,0 0-16,0 1 0,21-22 15,0 0-15,0 0 16,21 0-16,-20 0 0,20 0 0,0 0 16</inkml:trace>
  <inkml:trace contextRef="#ctx0" brushRef="#br0" timeOffset="32629.04">19875 5228 0,'0'0'0,"0"-21"0,0-21 15,0 21-15,-21 21 16,0 0-16,0 21 0,0 0 16,0 21-16,-1-21 0,-20 22 15,21-1-15,-21 22 0,-1-1 0,22 1 16,-21-1-16,-1 1 0,1-1 16,21 1-16,-21-1 0,-1 1 0,22-1 15,0-21-15,0 1 0,0-1 0,-1 0 16,22-20-16,0-1 0,0 0 15,0 0-15,0 0 0,22-21 16,-1 0-16,0 0 0,0 0 16,0 0-16,22-21 0,-22 0 15,21 0-15,-21 0 0,22-1 0</inkml:trace>
  <inkml:trace contextRef="#ctx0" brushRef="#br0" timeOffset="32985.1">19685 5948 0,'0'0'0,"-21"21"0,0-21 16,21 21-16,0 0 31,21-21-31,0 0 0,0 0 16,0 0-16,0 0 0,22 0 0,-22-21 16,0 21-16,21-21 0,-20 21 0,-1-21 15,0 0-15,0 0 0,0-1 16,0 1-16,-21 0 0,0 0 15,0 0-15,0 0 0,0-1 0,-21 22 16,0 0 0,-21 0-16,21 22 0,-22-1 0,22 0 15,-21 0-15,21 21 0,-22 1 0,22-22 16,-21 21-16,21 1 0,-1-22 16,1 21-16,21 0 0,-21 1 15,21-22-15,0 0 0,21 0 16,0 0-16,1-21 0,-1 22 15,0-22-15,0 0 0,0 0 0,0 0 0,1 0 16,-1 0-16,0 0 0,0 0 0,0 0 16,0 0-16</inkml:trace>
  <inkml:trace contextRef="#ctx0" brushRef="#br0" timeOffset="33168.8">20172 6329 0,'0'0'15,"0"21"1,-21-21 15,-1 0 1,1 0-32,0 0 0,-21 0 15,21 0-15,-22 0 0</inkml:trace>
  <inkml:trace contextRef="#ctx0" brushRef="#br0" timeOffset="34272.01">1333 7324 0,'0'0'16,"-63"0"-16,21 0 0,-1-21 0,-20 21 16,42 0-16,-22 0 0,22-22 0,-21 22 15,21 0 1,-1 0-16,44 0 31,-1 0-31,0 0 0,0 0 0,21 0 16,22 0-16,-22 0 0,22 0 15,-1 0-15,22 0 0,0 0 0,20 0 16,-20 0-16,21 0 0,21 0 16,-21 0-16,21 0 0,21 0 0,0-21 15,0 21-15,22-21 0,-22 21 0,21 0 16,22-21-16,-22 21 0,21 0 15,1 0-15,21-21 0,-22 21 0,255-21 16,-234 21-16,22-22 0,0 22 16,21 0-16,-21-21 15,21 21-15,0 0 0,0 0 0,21 0 16,-21-21-16,21 21 0,-21 0 0,21 0 16,-21 0-16,21 0 0,1 0 15,-1 0-15,0 0 0,0-21 0,0 21 16,22 0-16,-22 0 0,21 0 0,-21 0 15,22 0-15,-22 0 0,0 0 16,0 0-16,0 0 0,0 0 0,1 0 16,-1-21-16,275 21 15,-275 0-15,-21-21 0,21 21 0,1 0 16,-22 0-16,0 0 0,0-22 16,-22 22-16,22 0 0,-21 0 0,-21-21 15,0 21-15,-1-21 0,1 21 0,-22 0 16,-20 0-16,-1-21 0,-21 21 15,0 0-15,1 0 0,-22 0 0,0 0 16,0 0-16,-22 0 0,-20 0 16,0 0-16,-1 0 0,-20 0 0,-1 0 15,-20 0-15,-1 0 0,0 0 0,-20 21 16,-22 0-16</inkml:trace>
  <inkml:trace contextRef="#ctx0" brushRef="#br0" timeOffset="34388.06">19156 7070 0,'0'0'0,"-21"0"63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8T12:16:32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9377 0,'0'0'0,"-21"0"15,0 0-15,0 0 16,21-21-16,-21 0 0,21-1 16,-21 1-16,21 0 0,0 0 15,0 0-15,0 0 0,0-1 0,21 1 16,0 0-16,0 0 15,0 0-15,0 0 0,1 21 0,20-22 16,-21 22-16,0 0 0,22 0 16,-22 0-16,0 22 0,0-1 15,0 0-15,0 21 0,1-21 0,-22 22 16,0-22-16,0 21 0,0 1 16,0-22-16,0 21 0,0-21 15,0 22-15,0-22 0,0 21 0,0-21 16,0 0-16,0 1 0,0-1 15,0 0-15,0-42 32,0 0-17,0-22-15,0 22 16,21-21-16,0 21 0,-21-22 0,21 1 16,0 0-16,0-1 0,1 1 15,20 0-15,-21-1 0,21 1 0,1 0 16,-22 20-16,21 1 0,1 0 15,-22 0-15,0 21 0,21 0 16,-21 21-16,1 21 0,-1-20 16,-21-1-16,21 21 0,-21 0 15,0-20-15,0 20 0,0 0 16,0-21-16,0 22 0,0-22 0,0 0 16,0 0-16,-21 0 0,21 1 15,0-1-15,0 0 0,0 0 16,0-42 15,0 0-15,0 0-16</inkml:trace>
  <inkml:trace contextRef="#ctx0" brushRef="#br0" timeOffset="412.34">2180 9081 0,'0'0'0,"0"-22"0,0 1 0,-21 42 47,21 1-47,-21-1 0,0 0 0,21 0 15,-22 21-15,1 1 0,21-22 16,-21 21-16,0 1 0,21-22 16,0 21-16,-21-21 0,21 22 0,0-22 15,0 0-15,0 0 0,0 0 16,0 0-16,21-21 0,0 0 15,0 0-15,0 0 0,1 0 16,20-21-16,-21 21 0,21-21 16,1 0-16,-22-21 0,21 20 15,-21 1-15,1-21 0,-1 0 0,0-1 0,-21 1 16,0 0-16,0-1 16,0 1-16,0 0 0,-21-1 0,0 22 15,-1 0-15,1 21 0,-21 0 16,21 0-16,-22 0 0,1 0 15,21 0-15,0 0 0,0 21 0,-1 0 16,1 0-16,0 1 0,21-1 16,0 0-16,0 0 0,21-21 15,0 0 1,22 0-16,-22 0 0,21 0 0</inkml:trace>
  <inkml:trace contextRef="#ctx0" brushRef="#br0" timeOffset="695.87">3006 8721 0,'0'0'15,"0"-21"-15,0 42 32,0 0-32,0 0 0,-22 0 0,22 22 15,0-1-15,0 0 0,-21 22 16,0-22-16,0 22 0,21-22 15,-21 0-15,0 1 0,21-1 16,-22 0-16,22-21 0,-21 22 0,21-22 16,0 0-16,0 0 0,0 0 15,0 1-15,21-22 16,1 0 0,-1-22-16,0 1 0,0 0 15,-21 0-15,21 0 0,0 0 16</inkml:trace>
  <inkml:trace contextRef="#ctx0" brushRef="#br0" timeOffset="1095.48">3090 9186 0,'0'22'0,"0"-1"16,0 0 0,21-21 15,1 0-31,-1 0 0,0-21 15,0 21-15,0-21 0,0 21 0,1-22 16,-1 22-16,0-21 0,0 0 16,-21 0-16,21 0 0,-21 0 15,0-1-15,0 1 16,-21 21 0,0 0-16,0 0 15,0 21-15,-1 1 0,1-1 0,0 0 16,0 0-16,0 0 0,0 22 15,-1-22-15,22 21 0,-21-21 16,21 0-16,0 22 0,0-22 0,0 0 16,0 0-16,0 0 0,21-21 15,1 0-15,-1 22 0,0-22 16,21 0-16,-21 0 0,1 0 16,-1-22-16,21 22 0,-21-21 15,22 0-15,-22 0 0,0 0 0,0 0 16,21-1-16,-42 1 0,22-21 15,-1 0-15,0 20 0</inkml:trace>
  <inkml:trace contextRef="#ctx0" brushRef="#br0" timeOffset="1336.32">2984 8827 0,'0'0'0,"-21"0"0,0 0 31,42 0-15,0 0-16,22 0 0,-22 0 0,21 0 15,1 0-15,-1 0 16,0 0-16,-21-22 0,22 22 0,-1 0 16,0 0-16,-20 0 0,-1 0 15,-21 22 1,-21-22-1</inkml:trace>
  <inkml:trace contextRef="#ctx0" brushRef="#br0" timeOffset="1699.86">1122 9885 0,'0'0'0,"-21"0"0,-1 21 15,44-21 1,20 0-16,0 0 0,22 0 16,20 0-16,1 0 0,0-21 15,21 0-15,-1 0 0,1-1 0,21 22 16,0-42-16,0 21 15,21 0-15,-21 0 0,-21-1 0,21 1 16,-42 0-16,21 0 0,-22 0 16,-20 21-16,-1-21 0,1 21 0,-22 0 15,1-22-15,-22 22 0,0 0 16,0 0-16,-21-21 0,0 0 16,21 21-16,-21-21 15,21 21-15,-21-21 0,22 21 0,-22-21 16,21 21-16</inkml:trace>
  <inkml:trace contextRef="#ctx0" brushRef="#br0" timeOffset="1920.08">4106 9208 0,'0'0'0,"-21"0"31,21 21 48</inkml:trace>
  <inkml:trace contextRef="#ctx0" brushRef="#br0" timeOffset="2084.87">4043 9440 0,'0'0'0,"-21"43"16,21-22-1,0-42 48,0 0-48</inkml:trace>
  <inkml:trace contextRef="#ctx0" brushRef="#br0" timeOffset="3283.73">5101 8805 0,'-21'22'31,"21"-1"-31,0 0 16,21-21 15,0 0-31,0 0 16,1-21-16,20 21 0,0-21 0,1-1 15,-1 1-15,0 0 0,1 0 16,20 0-16,-21-22 0,1 22 0,-1 0 16,-21 0-16,22 0 0,-43 0 0,0-1 15,0 1-15,0 0 0,0 0 16,-22 21-16,1 0 16,-21 0-16,21 0 0,0 21 15,-22-21-15,22 21 0,0 0 0,0 22 16,-22-1-16,22 0 15,0 1-15,21-1 0,-21 22 0,0-22 16,0 21-16,21-20 0,0 20 16,0-20-16,0-1 0,-22 0 0,22 1 15,0-1-15,0 0 0,0-21 16,0 1-16,0-1 0,0 0 0,0 0 16,0 0-16,-21-42 31,21 0-31,0 0 15,-21-22-15,0 22 0,0 0 16,0 0-16,21-21 0,-22 20 16,1 1-16,0 0 0,0 0 0,0 21 15,0 0-15,-1 0 16,1 0-16,21 21 0,0 0 0,-21 0 16,21 1-16,0-1 0,0 0 15,0 0-15,0 21 0,0-20 0,0-1 16,21 0-16,0-21 0,1 21 15,-1 0-15,21-21 0,-21 0 0,22 0 16,-1 0-16,0 0 0,22 0 16,-22 0-16,22 0 0,-22-21 0,21 0 15,1 0-15,-22 0 0,22-1 0,-22 1 16,0-21-16,1 21 0,-1-22 16,-21 22-16,22-21 0,-22 21 15,-21 0-15,21-1 0,0 1 16,-21 42-1,0 1 1,0-1-16,-21 0 0,0 0 0,21 0 16,-21 0-16,-1 1 0,1-1 0,0 0 15,21 0-15,-21 0 0,21 0 16,-21 1-16,21-1 0,0-42 47,0-1-32,21 1-15,0 0 16,0-21-16,-21 21 0,21-22 0,1 22 16,20-21-16,-21 21 0,0-22 15,22 22-15,-22 0 0,0 0 0,21 0 16,-21 21-16,22 0 0,-22 0 16,0 0-16,21 0 0,-20 21 0,-1 0 15,0 21-15,0-21 0,-21 1 16,0 20-16,0-21 0,0 21 15,-21-20-15,0-1 0,21 0 0,-21 21 16,-1-21-16,1 1 0,0-22 16,0 21-16,21 0 0,0 0 15,21-42 1</inkml:trace>
  <inkml:trace contextRef="#ctx0" brushRef="#br0" timeOffset="3736.03">7874 8742 0,'0'0'16,"0"21"-16,0 0 0,0 0 0,0 1 16,0 20-16,-21-21 0,21 43 15,0-22-15,-21 21 0,21-20 0,-22 20 16,22 1-16,-21-1 0,0 22 15,-21 0-15,21-1 0,-22 1 16,-20 84-16,20-63 0,22-21 16,-21-1-16,21 1 0,-22 0 15,22 21-15,0-22 0,0 1 0,0-22 16,0 22-16,-1-21 0,22-1 0,0-21 16,0 1-16,0-1 0,0 0 15,0-20-15,0-1 0,0-42 16,22-22-1,-1 22-15,-21-21 0,21-22 16,0 1-16,-21-22 0</inkml:trace>
  <inkml:trace contextRef="#ctx0" brushRef="#br0" timeOffset="4083.39">7662 9144 0,'0'0'16,"-106"-148"-1,106 106-15,-21 20 0,21 1 0,0 0 16,0 0-16,0 0 0,0 0 16,0-1-16,21 1 0,22 21 0,-22-21 15,21 21-15,22 0 0,-22 0 16,22 0-16,-1 0 0,-21 0 16,22 0-16,-22 21 0,1 0 15,-1 1-15,-21 20 0,0 0 0,-21 1 16,0-1-16,0 0 0,-21 1 15,0-22-15,-21 21 0,20 0 0,-20-20 16,0-1-16,-1 0 0,1 0 0,0 0 16,21 0-16,-1-21 0,1 0 15,0 22-15,0-22 0,21-22 32,21 22-17,0-21-15,0 21 0,1-21 0,-1 0 16,0 0-16,0 0 0,21 21 15</inkml:trace>
  <inkml:trace contextRef="#ctx0" brushRef="#br0" timeOffset="4505.35">8276 8954 0,'0'0'15,"-21"-22"-15,0 22 0,21-21 16,0 0-16,0 0 0,0 0 15,0 0-15,0-1 16,21 1-16,0 21 0,0-21 16,0 21-16,1 0 15,20-21-15,-21 21 0,0 0 0,22 0 16,-22 0-16,21 21 0,-21-21 16,22 21-16,-22 0 0,0 1 0,0 20 15,-21-21-15,0 21 0,0-20 16,0 20-16,-21-21 0,0 21 0,0 1 15,-1-22-15,-20 0 0,21 21 0,0-20 16,0-22-16,-1 21 0,1 0 16,0-21-16,21-21 31,0 0-31,0-1 0,0 1 16,0 0-16,0 0 15,0-21-15,21 20 0,0 1 0,1-21 16,-1 21-16,-21 0 0,21-1 0,0 1 15,0 0-15,22 0 0,-22 0 16,0 21-16,21-21 0,1-1 0,-1 22 16,0 0-16,1-21 0</inkml:trace>
  <inkml:trace contextRef="#ctx0" brushRef="#br0" timeOffset="4912.03">9313 8763 0,'-21'21'0,"0"0"0,0 1 16,0-1-16,-22 0 0,22 0 0,0 0 16,-21 22-16,20-1 0,-20-21 0,21 21 15,0 1-15,0-1 0,-1-21 16,1 22-16,21-22 0,-21 0 0,21 21 16,0-21-16,0 1 0,21-1 15,0-21-15,1 0 0,20 0 16,-21 0-16,21 0 0,-20 0 15,20 0-15,0 0 0,-21-21 16,22-1-16,-1 1 0,-21 0 0,22 0 16,-22 0-16,0-22 0,0 22 15,0-21-15,-21 0 0,0-1 0,0 22 16,0-21-16,0-1 0,-21 22 16,21 0-16,-42 0 0,21 0 0,-1 21 15,-20 0-15,21 0 0,-21 0 0,20 0 16,-20 0-16,21 21 0,0 0 15,-22-21-15,22 21 0,21 0 0,-21 1 16,21-1-16,0 0 0,0 0 16,0 0-16,21-21 15,0 0-15,1 0 0,20 0 16,-21 0-16,21 0 0,-20 0 0</inkml:trace>
  <inkml:trace contextRef="#ctx0" brushRef="#br0" timeOffset="5276.33">9800 8805 0,'0'0'0,"0"-21"16,-21 42 15,21 1-15,0-1-16,0 21 0,-21-21 0,21 22 15,0-1-15,0 21 0,0-20 0,0-1 16,0 22-16,0-1 15,0-21-15,0 43 0,0-21 0,-21 20 16,-1-20-16,22 20 0,-21 1 16,0 21-16,0-21 0,-21-1 0,20 1 15,-20 21-15,21 0 0,-21-22 0,-1 1 16,22 0-16,-21-1 0,21 1 16,-1-22-16,1 1 0,0-1 0,0 1 15,0-22-15,21 43 0,0-43 16,0-21-16,0 1 0,0-1 15,21-42 1,0-1-16,0 1 0,0-21 0,1 0 16,-1-1-16,0-20 0,0-1 15,21-20-15,-20-1 0,20 0 16,-21-21-16</inkml:trace>
  <inkml:trace contextRef="#ctx0" brushRef="#br0" timeOffset="5596.36">9758 9186 0,'0'0'0,"-21"-21"0,21-21 16,0 21-16,-22 0 0,22-1 0,0 1 15,0 0-15,0 0 0,0 0 0,22 0 16,-1 21-16,0-22 0,0 1 16,21 21-16,-20-21 0,20 21 0,-21 0 15,21 0-15,-20 0 16,-1 0-16,0 0 0,0 21 15,-21 0-15,0 1 0,0-1 0,0 0 16,0 0-16,-21 21 0,0-20 0,0-1 16,-22 0-16,22 0 0,-21 0 0,21 0 15,-22 1-15,22-1 0,0-21 16,0 0-16,21 21 0,-21-21 16,42 0-1,0 0 1,0-21-16,0 21 15,0-21-15,22-1 0</inkml:trace>
  <inkml:trace contextRef="#ctx0" brushRef="#br0" timeOffset="5960.35">10202 9102 0,'0'-21'16,"21"-1"-1,1 22 1,-1-21-16,-21 0 0,21 21 0,0-21 16,0 0-16,0 0 0,1-1 15,-22 1-15,21 0 16,-21 0-16,0 0 16,-21 21-1,-1 0-15,1 21 0,0 0 0,21 0 16,-21 0-16,0 1 0,0-1 15,-1 0-15,22 21 0,0-21 0,0 1 16,-21 20-16,21-21 0,0 0 0,0 0 16,0 1-16,0-1 0,0 0 15,0 0-15,21-21 0,1 0 16,-1 0-16,0 0 0,0 0 16,0 0-16,0 0 0,1 0 15,20 0-15,-21 0 0,0-21 0,22 21 16,-22-21-16,21 0 0,-21 21 15</inkml:trace>
  <inkml:trace contextRef="#ctx0" brushRef="#br0" timeOffset="6320.2">10753 8975 0,'0'0'0,"0"-85"32,0 64-32,21 0 15,0 21-15,0 0 16,0 0-16,0 0 0,1 0 15,-1 0-15,0 0 16,0 0-16,0 21 0,0 0 0,1 0 16,-22 0-16,21 22 0,0-22 0,-21 0 15,21 21-15,-21-20 0,0-1 16,0 0-16,0 0 0,0 21 0,-21-42 16,0 22-16,0-1 0,-1 0 15,1-21-15,0 0 16,0 0-16,21-21 31,0 0-31,0-1 16,0 1-16,21-21 0,-21 21 15,21 0-15,0-22 0,1 22 0,-22 0 16,21-21-16,0 20 0,21 1 0,-21-21 16,22 21-16,-22 0 0,21-1 15,1 1-15,-1 0 0,0 0 0,1 0 16</inkml:trace>
  <inkml:trace contextRef="#ctx0" brushRef="#br0" timeOffset="7084.32">11896 8509 0,'0'0'0,"-22"0"16,1 0 0,0 21-16,0-21 0,0 21 15,0 1-15,-1 20 0,1-21 0,0 21 16,0 1-16,0-1 0,0 0 15,-1 1-15,1-1 0,0 0 0,-21 22 16,42-22-16,-21 1 0,-1-22 16,22 21-16,-21-21 0,21 22 0,0-22 15,0 0-15,0 0 0,0 0 16,21-21-16,1 0 0,-1 0 16,0 0-16,0 0 0,0 0 0,0-21 15,22 0-15,-22 21 16,21-21-16,1 0 0,-22-22 0,21 22 15,-21 0-15,22 0 0,-22 0 0,0-1 0,0 1 16,0 0-16,0 0 16,-21 42 15,-21 0-31,0 0 0,0 1 16,21-1-16,-21 0 0,21 0 0,-21 0 15,21 0-15,0 1 0,0-1 16,0 0-16,0 0 0,0 0 15,21 0-15,0-21 16,0 0-16,21 0 0,-20 0 0,20 0 16,-21 0-16,21-21 0,1 0 15,-1 21-15,0-21 0,1 0 16,-22 0-16,21-1 0,1-20 0,-22 21 16,0 0-16,0-22 0,0 22 0,0 0 15,-21 0-15,0 0 0,-21 42 47,0 0-47,0 0 0,21 0 0,-21 22 16,0-22-16,-1 21 0,22 1 15,-21-1-15,0 0 0,21 1 0,-21-1 16,21 0-16,-21 22 0,21-1 0,0 1 16,0-1-16,0 1 15,0-1-15,0 1 0,0-1 0,0 1 16,0-1-16,0 1 0,-21-1 0,21 1 15,-22-1-15,1 1 0,0-22 16,0 22-16,0-22 0,-22 0 0,22 1 16,-21-22-16,21 0 0,-22 0 0,22 0 15,-21 0-15,0-21 0,20 0 16,-20 0-16,0-21 0,21 0 0,-22 0 16,22 0-16,0-22 0,-21 1 0,42 0 15,-22-22-15,22 22 0,0-22 16,0 1-16,0-22 0,0 22 15</inkml:trace>
  <inkml:trace contextRef="#ctx0" brushRef="#br0" timeOffset="7279.64">11705 8932 0,'0'0'15,"-21"0"-15,21-21 0,-21 21 16,21-21-16,21 0 31,0 21-31,0 0 0,22 0 16,-22-21-16,0 21 0,21 0 15,-21 0-15,1-21 0,-1 21 16,0 0-16,21 0 0</inkml:trace>
  <inkml:trace contextRef="#ctx0" brushRef="#br0" timeOffset="8315.95">13547 9038 0,'-22'0'16,"44"0"0,-22-21-16,21 21 15,21-21-15,-21 0 0,0 0 16,22-1-16,-1-20 0,0 21 0,1-21 15,-1 20-15,-21-20 16,22 21-16,-22-21 0,0-1 0,0 1 16,-21 21-16,21-22 0,-21 22 0,0-21 15,0 21-15,0 0 0,0-1 16,-21 22-16,0 0 0,0 0 0,0 0 16,-1 0-16,-20 22 0,21-22 15,-21 42-15,-1-21 0,22 21 0,-21 1 16,-1-1-16,1 43 0,0-22 15,-1 22-15,1 0 0,0-1 16,-1 1-16,1 21 0,-21-22 0,20 22 0,-20 21 16,20-21-16,-20 0 15,21 0-15,-1 0 0,1 21 0,0-22 16,-1 1-16,22 0 0,0-21 0,0 21 16,0-22-16,-1 1 0,22 0 15,-21-22-15,21 22 0,0 105 16,0-126-16,21-22 15,1 0-15,-1-20 0,0 20 0,0-42 16,21 21-16,1-21 0,-1 0 0,0-21 16,22 0-16,-22 0 0,22-22 15,-1 1-15,1 0 0,-22-22 0,22 22 16,-1-22-16,1 1 0,-22-22 0,21 22 16,22-107-16,-64 86 15,22-22-15,-22 21 0,-21 0 16,0 1-16,0-1 0,-21 0 0,-22 1 15,1-1-15,0 22 0,-1-1 16,1 1-16,-22 20 0,1 1 0,-1 0 16,22 20-16,-21 1 0,20 0 15,-20 21-15,20 0 0,22-21 0,-21 21 16,21 0-16,42-21 16,0 21-1,0 0-15,22 0 0,-1-21 0,21 21 16,-20-22-16,20 1 0,1 21 15,-1-21-15,-20 0 0,20 21 16,1-21-16,-1 0 0,-21-1 0,22 1 16,-22 0-16,22 0 0,-22 0 15,-21 0-15,22 21 0,-22-22 0,-21 1 16,-21 42 15,-1-21-31,1 22 16,0-1-16,0 0 0,0 0 15,0 0-15,-1 0 0,22 1 16,-21-1 0,21 0-1,0-42 17,21 21-32,-21-21 15,22-1-15,-1 1 0</inkml:trace>
  <inkml:trace contextRef="#ctx0" brushRef="#br0" timeOffset="8475.96">14182 8996 0,'-22'0'31,"1"0"-15,0 0-16,42 0 31,0 0-16,1 0-15,-1-21 0,0 21 16</inkml:trace>
  <inkml:trace contextRef="#ctx0" brushRef="#br0" timeOffset="8744.24">14647 8573 0,'0'0'15,"0"-22"-15,0 1 0,0 0 0,0 0 16,0 42 15,0 0-31,0 0 0,0 22 16,-21-22-16,21 21 0,-21 22 0,0-22 15,0 22-15,-1-1 0,1-21 16,0 22-16,0-1 0,-21-20 0,20-1 16,1 22-16,0-43 0,-21 21 15,42 0-15,-21-20 0,21-1 0,0 0 16,0 0-16,0 0 0,21-21 15,21 0-15,-21 0 16,0 0-16,1-21 0,-1 21 16,21-21-16</inkml:trace>
  <inkml:trace contextRef="#ctx0" brushRef="#br0" timeOffset="9099.31">14690 9165 0,'21'0'31,"0"0"-15,0 0-16,0 0 0,0-21 15,1 21-15,-1-21 0,0 0 16,0 21-16,0-21 0,0-1 0,1 1 16,-1 0-16,0 0 15,-21 0-15,21 0 0,-21-1 0,0 1 16,-21 21-1,0 0-15,0 0 0,-1 0 0,-20 0 16,21 21-16,0 1 0,-22 20 0,22-21 16,0 21-16,0-20 0,0-1 15,0 21-15,21-21 0,0 22 16,0-22-16,0 0 0,0 0 16,21 0-16,0-21 15,0 0-15,0 0 0,22 0 0,-1 0 16,0 0-16,1 0 0,20-21 15,-21 0-15,22 0 0</inkml:trace>
  <inkml:trace contextRef="#ctx0" brushRef="#br0" timeOffset="9816.14">16616 9059 0,'0'0'0,"42"22"31,-21-22-31,0 0 0,1 0 0,-1 0 16,0-22-16,0 22 0,-21-21 16,21 0-16,0 0 0,1 0 0,-22 0 15,0-22-15,0 22 0,0-21 16,0 21-16,0-22 0,0 22 0,-22 0 16,1 0-16,0 0 15,-21-1-15,21 22 0,-22 0 0,1 0 16,0 0-16,-1 22 0,1-1 0,0 21 15,-1-21-15,1 22 0,0 20 16,-1-21-16,1 1 0,21-1 0,-22 0 16,22 1-16,0-22 0,0 21 15,21-21-15,0 22 0,0-22 0,0 0 16,21-21-16,0 21 0,0-21 16,22 0-16,-22 0 0,21 0 15,1 0-15,-1 0 0,0 0 0,22-21 0,-22 0 16,0 0-16,1 0 15,-1-22-15,22 1 0,-22 0 0,0-22 16,1 22-16,-1-22 0,0 1 16,1-1-16,-1 1 0,0-1 0,-21 22 15,1-22-15,-1 22 0,-21-21 16,0 20-16,0 1 0,0 21 0,0-22 16,0 22-16,-21 21 15,-1 0-15,1 0 0,0 0 0,0 43 16,0-22-16,0 21 0,-1 0 15,1 22-15,0-22 0,0 22 16,0-1-16,0 1 0,-1-22 0,1 22 16,0-1-16,21-21 0,0 22 15,0-22-15,0 1 0,0-22 0,0 0 16,0 0-16,0 0 0,0 0 16,21 1-16,0-22 0,22 0 0,-22 0 15,21 0-15,-21 0 0,22-22 0</inkml:trace>
  <inkml:trace contextRef="#ctx0" brushRef="#br0" timeOffset="10307.27">17865 8869 0,'0'0'0,"0"-42"16,0 20-16,0-41 15,0 42-15,0 0 0,-22 21 16,1 0-16,0 0 0,0 0 15,0 0-15,-43 42 0,22-21 16,0 0-16,-1 22 0,1-1 0,0 21 16,-1-20-16,1-1 0,0 0 15,20 1-15,-20-22 0,21 21 0,21-21 16,0 1-16,0 20 0,0-21 16,0 0-16,21-21 0,0 0 15,0 0-15,1 0 0,20 0 0,0 0 16,-21 0-16,22-21 0,-1 0 15,0 0-15,-20 0 0,20-22 16,-21 22-16,21-21 0,-20-1 16,-1 1-16,21 0 0,-42-22 0,21 22 15,0 0-15,-21 20 0,0-20 16,0 21-16,0 42 16,-21 0-1,0 22-15,21-1 0,-21 0 16,0 1-16,21-1 0,0-21 0,-21 21 15,21 1-15,-22-1 0,22-21 16,0 0-16,0 1 0,0-1 16,0 0-16,0 0 0,22-21 15,-1 0-15,0 0 16,0 0-16,0 0 0,0 0 0,1-21 16,20 0-16,-21 0 0,21-1 15,1-20-15</inkml:trace>
  <inkml:trace contextRef="#ctx0" brushRef="#br0" timeOffset="10568.51">18690 8234 0,'0'0'0,"0"-64"16,0 43-16,0 0 0,-21 42 16,21 0-16,-21 22 15,0-1-15,-1 0 0,1 1 16,-21 20-16,21 1 0,-22-1 0,22 1 15,-21-1-15,21 1 0,-22-1 16,1 1-16,0-1 0,21 1 0,-22-1 16,22-20-16,0-1 0,0 0 15,21-21-15,-21 1 0,21 20 0,0-21 16,21 0-16,0-21 0,0 0 16,21 0-16,-20 0 0,20 0 15,0-21-15,1 0 0,-1 0 0</inkml:trace>
  <inkml:trace contextRef="#ctx0" brushRef="#br0" timeOffset="11044.32">19050 8848 0,'0'0'0,"21"-21"0,-21-64 32,0 64-32,0 0 0,0-1 0,-21 1 15,0 21-15,0 0 16,-1 0-16,1 21 0,-21 1 15,21-1-15,-22 21 0,22 0 16,-21 1-16,21-1 0,-22 0 16,22 1-16,-21-1 0,21 0 0,0 1 15,21-22-15,0 21 0,0-21 0,0 1 16,0-1-16,0 0 0,0 0 16,0 0-16,21-21 0,0 0 0,0 0 15,0 0-15,22 0 0,-22 0 16,0 0-16,21-21 0,-21 0 0,22 0 15,-22-22-15,0 22 0,21-21 16,-20 0-16,-1-1 0,0 1 0,21 0 16,-21-1-16,1 1 0,-22 21 15,0 0-15,21-1 0,-21 44 16,-21-1-16,-1 0 16,1 0-16,21 21 15,-21 1-15,0-1 0,21-21 0,-21 22 16,21-1-16,0-21 0,0 0 15,0 22-15,0-22 0,0 0 0,0 0 16,21 0-16,0-21 0,0 0 16,0 0-16,22 0 0,-22 0 15,21 0-15,-21 0 0,22 0 0,-1-21 16,-21-21-16,22 21 0,-22-22 16,0 22-16</inkml:trace>
  <inkml:trace contextRef="#ctx0" brushRef="#br0" timeOffset="11292.45">18415 8615 0,'0'0'0,"-42"0"0,20 0 0,1 0 0,21 21 15,21-21 1,1 0-16,20 0 15,-21 0-15,21 0 0,1 0 0,-1 0 16,0 0-16,1 0 0,20 0 16,-20 0-16,-1 21 0,-21-21 15,21 0-15,1 0 0,-22 0 0,0 0 16,0 0-16</inkml:trace>
  <inkml:trace contextRef="#ctx0" brushRef="#br0" timeOffset="12720.11">1524 10986 0,'0'0'0,"-21"-22"15,0 1-15,-1 0 0,22 0 16,-42 21-1,21 0-15,0 0 0,0 21 16,-1 0-16,1 22 16,0-22-16,0 42 0,0-20 15,0 20-15,-1-21 0,1 22 0,0-22 16,21 1-16,0 20 0,-21-42 16,21 22-16,-21-1 0,21-21 15,0 0-15,0 0 0,21-21 31,0 0-31,0-21 0,22 0 0,-22 0 16,21-21-16,-21-1 0,22 1 16,-1 0-16,-21-1 0,21 1 0,-20 0 15,20-1-15,-21 1 0,0 21 16,0-22-16,1 22 0,-1 21 16,0 0-16,0 0 0,-21 21 15,21 1-15,-21 20 16,21-21-16,-21 21 0,0 1 0,0-22 15,0 21-15,0 1 0,22-22 16,-22 21-16,21-21 0,0 0 16,-21 1-16,21-22 0,0 21 0,0-21 15,1 0-15,-1 0 16,21 0-16,-21 0 0,0-21 16,1-1-16,20 1 0,-21 0 0,21-21 15,1 21-15,-22-22 0,21 1 16,-21 0-16,22-1 0,-22-20 0,0 42 15,0-22-15,0 1 0,1 21 16,-1 0-16,-21-1 0,21 1 0,-21 0 16,0 42-1,0 0 1,-21 1-16,0 20 0,-1-21 0,22 21 16,0-20-16,0 20 0,-21 0 15,21 1-15,0-1 0,0-21 16,0 21-16,0-20 0,0 20 0,0-21 15,21 0-15,-21 0 0,22-21 16,-1 22-16,0-22 0,21 0 0,-21 0 16,1 0-16,20 0 0,-21 0 15,21-22-15,-20 1 0,20 0 0,-21 0 16,0-21-16,22 20 0,-22-20 16,0 0-16,0-1 0,-21 22 0,21-21 15,-21 21-15,21 0 0,-21-1 16,-21 44 15,21-1-31,-21 0 0,0 0 16,21 21-16,-21-20 0,21-1 15,0 21-15,-21-21 0,21 0 0,0 1 16,0-1-16,0 0 16,0-42 15,0 0-31,0-1 0,21 1 0,-21 0 15,21-21-15,-21-1 0</inkml:trace>
  <inkml:trace contextRef="#ctx0" brushRef="#br0" timeOffset="12899.34">2900 10795 0,'0'-21'0,"0"42"0,0-63 16,-21 42-1,-1 0 1,22 21-1,-21-21-15,21 21 0,0 0 16,0 0 0,21-21-16,1 0 15,-1 0-15,0 0 0,0 0 16</inkml:trace>
  <inkml:trace contextRef="#ctx0" brushRef="#br0" timeOffset="13375.49">3302 10753 0,'0'21'32,"-21"0"-32,21 0 0,-21 0 0,-1 1 15,22 20-15,-21-21 0,0 21 16,0-20-16,21 20 0,-42 43 16,42-43-16,0 0 0,-22 1 15,22-1-15,-21-21 0,21 21 0,0-20 16,0 20-16,0-21 15,0 0-15,21 0 16,1-21-16,-1 0 0,0 0 16,0-21-16,21 0 0,-20 0 0,20 0 15,0 0-15,1-22 0,-1 22 0,0-21 16,1-1-16,-1-20 0,0 21 16,1-1-16,-1 1 0,-21-22 0,21 22 15,-20 0-15,-1-22 0,0 22 16,-21 0-16,0 20 0,0-20 0,0 21 15,0 0-15,0 42 16,0 0-16,-21 0 16,21 22-16,-21-1 15,-1 0-15,22 1 0,-21-1 0,0 21 16,21-20-16,-21 20 0,0-20 0,21 20 16,-21-21-16,21 1 0,0-1 15,0 0-15,0-20 0,0 20 0,0-21 16,0 0-16,21-21 0,0 0 15,0 0-15,21 0 0,-20 0 0,20-21 16,0 21-16,-21-42 0,22 21 16,-1-1-16,-21-20 0</inkml:trace>
  <inkml:trace contextRef="#ctx0" brushRef="#br0" timeOffset="14347.32">5355 10583 0,'0'0'0,"-21"0"0,0-21 16,21 0-1,0 0-15,0 0 0,0 0 0,0-1 16,0 1-16,0 0 16,0 42 15,-21 22-31,21-22 0,-22 21 16,22 0-16,-21 22 0,21-22 0,0 22 15,0-22-15,-21 22 0,0-22 16,21 21-16,-21-20 0,21 20 0,-21-20 15,-1 20-15,22-21 0,-21 1 16,0-1-16,21-21 0,0 0 16,0 1-16,0-1 0,-21 0 15,21-42 1,0 0-16,0-1 0,21-20 16,-21 21-16,21-21 0,0-1 15,-21 1-15,0 0 0,22 20 0,-1-20 16,0 0-16,-21 21 0,21-22 0,0 22 15,0 0-15,1 21 0,-1-21 16,0 21-16,0 0 0,0 0 0,22 0 16,-22 0-16,21 21 0,-21 0 15,22 0-15,-22 0 0,0 1 0,0-1 16,0 0-16,-21 21 0,0-21 16,0 22-16,0-22 0,0 0 15,0 0-15,-21 22 0,0-22 0,0 0 16,0-21-16,-1 21 0,1 0 15,0-21-15,0 0 0,0 0 0,0 0 16,-1 0-16,1 0 0,0-21 16,0 0-16,0 0 0,0 21 15,21-21-15,0 42 32,0 0-17,0 0-15,21 0 16,0 0-16,0 1 0,0-22 15,22 0-15,-22 0 16,21 0-16,-21 0 0,22 0 0,-1 0 16,21 0-16,-20-22 0,20 22 0,-20-21 15,20 0-15,-21 0 0,22 0 16,-22-22-16,1 22 0,-1 0 0,0-21 16,-21 21-16,1-22 0,-1 22 15,0-21-15,0 21 0,-21-22 0,0 22 16,0 0-16,0 0 0,0 0 0,0-1 15,-21 22-15,0 0 16,0 22-16,-1-1 0,1 21 16,0-21-16,0 22 15,0-1-15,0-21 0,21 21 0,-22 1 16,22-1-16,0 0 0,0-20 0,0 20 16,0-21-16,0 0 0,0 0 15,22 1-15,-1-22 0,0 0 0,0 0 16,21 0-16,1 0 0,-22 0 15,21-22-15,1 1 0,-1 0 0</inkml:trace>
  <inkml:trace contextRef="#ctx0" brushRef="#br0" timeOffset="14556.55">8318 10816 0,'0'0'16,"-21"21"-16,0 1 15,0-22-15</inkml:trace>
  <inkml:trace contextRef="#ctx0" brushRef="#br0" timeOffset="15684.27">8170 10901 0,'43'-21'32,"-22"21"-32,-21-21 0,21-1 15,0 1-15,0 0 0,0 0 0,1 0 16,-1 0-16,-21-1 0,21 1 16,-21 0-16,0 0 0,-21 21 15,0 0 1,-1 0-16,1 0 0,-21 21 15,21 0-15,0 0 0,-1 1 0,1-1 16,0 0-16,0 42 16,21-41-16,0 20 0,0-21 15,0 21-15,0-20 0,0 20 0,42 21 16,-21-41-16,-21-1 16,22 21-16,-1-21 0,0 0 0,-21 22 15,0-22-15,0 0 0,0 0 0,0 0 16,0 1-16,0-1 15,-21-21-15,0 0 0,-1 0 0,1 0 16,0 0-16,-21 0 0,21 0 16,-22-21-16,1-1 0,21 1 0,-22-21 15,-20-22-15,21 43 16,20-21-16,1 21 0,0-22 0,0 22 16,0 0-16,21 0 15,21 42 1,0 0-1,0 0-15,0 22 0,1-22 16,20 0-16,-21 21 0,0-20 16,0-1-16,22 0 0,-22 0 0,0 0 0,21 0 15,-20 1-15,41-22 16,-42 0-16,22 0 0,-1 0 0,-21 0 16,21 0-16,1-22 0,-1 1 15,0 0-15,1 0 0,20-21 0,-20-1 16,20 1-16,-21 0 0,22-1 0,-22 1 15,1-22-15,20 22 16,-21-21-16,-20 20 0,20-20 0,-21-1 16,0 1-16,0 20 0,1 1 15,-22 0-15,0-1 0,0 22 0,0 0 16,0 0-16,-22 21 16,1 0-16,0 21 0,0 0 15,0 22-15,0-22 0,21 21 0,-22 22 16,1-22-16,0 0 0,0 22 15,0-22-15,0 0 0,21 22 0,0-22 16,-22 1-16,22-1 0,0 0 16,0 1-16,0-1 0,0 0 15,0-21-15,0 1 0,22-1 0,-22 0 16,21 0-16,0-21 0,21 0 16,-21 0-16,1 0 0,20 0 0,0 0 15,1-21-15,-1 0 0,0 0 16,-21-1-16,22-20 0,-1 21 0,-21-21 15,22 20-15,-22-20 0,0 21 0,0 0 16,0-22-16,0 43 0,-21-21 16,0 0-16,0 42 31,-21 0-31,0-21 16,21 22-16,0 20 0,-21-21 0,0 0 15,21 22-15,-21-22 0,21 21 16,0-21-16,0 0 0,0 22 0,0-22 15,0 0-15,0 0 0,21 0 16,0-21-16,0 22 0,0-22 16,22 0-16,-22 0 0,21 0 0,0-22 15,1 1-15,20 0 0,-20 0 16,-1 0-16,0-22 0,-21 22 0,22-21 16,-22 0-16,0 20 0,-21-20 15,0 21-15,0-21 0,-21-1 16,0 22-16,0 0 0,-22 21 0,22 0 15,0-21-15,-21 21 16,-1 0-16,22 0 0,-21 0 0,21 0 16,-43 0-16,43 21 15,0-21-15,0 21 0,-1-21 16,1 0 15</inkml:trace>
  <inkml:trace contextRef="#ctx0" brushRef="#br0" timeOffset="15875.91">8805 10774 0,'0'0'0,"-42"0"0,21 0 0,0 0 16,42 0 15,21 0-31,-21 0 0,22 0 0,20 0 15,-21 0-15,22 0 0,-22 0 16,22 0-16,-22-21 0,22 21 0,-1 0 16,-21 0-16,22 0 0</inkml:trace>
  <inkml:trace contextRef="#ctx0" brushRef="#br0" timeOffset="16327.3">10139 10901 0,'-64'21'16,"43"-21"-1,21-21 1,0 0-16,0 0 16,21 21-1,0-22-15,1 22 0,-1 0 0,0 0 16,0 0-16,0 0 0,0 0 0,1 0 15,-1 22-15,0-22 16,0 21-16,-21 0 0,21 0 0,-21 0 16,21 0-16,-21 1 0,0-1 0,0 21 15,0-21-15,0 0 0,0 22 16,0-22-16,0 0 0,0 0 0,-21 0 16,21 1-16,-21-22 15,21 21-15,0-42 16,0-1-16,0 1 15,21 0-15,-21-21 16,21 21-16,1-1 0,-22 1 0,0 0 16,0 0-16,21-21 0,0 20 15,-21 1-15,21-21 0,0 21 16,-21 0-16,21-1 0,1 1 0,-1 0 16,0 21-16,0 0 0,0 0 15,0 0-15,1 0 0,-1 0 0,0 0 16</inkml:trace>
  <inkml:trace contextRef="#ctx0" brushRef="#br0" timeOffset="16659.33">10710 11007 0,'0'0'15,"0"21"-15,0 0 0,21-21 0,22 42 32,-22-42-32,0 22 0,0-22 0,0 0 15,1 0-15,20 0 0,0-22 0,-21 1 16,22 21-16,-1-21 0,-21 0 15,22 0-15,-22 0 0,21-1 0,-21 1 16,0 0-16,-21 0 0,0 0 0,0 0 16,0-1-16,0 1 0,-21 21 15,0 0-15,0 0 16,-21 0-16,20 0 0,-20 21 16,0 1-16,21-1 0,-22 21 0,1-21 15,21 0-15,0 1 0,-1 41 16,1-21-16,21-20 0,0-1 15,21 21-15,1-21 0,-1 0 16,0 1-16,21-22 0,1 21 0,-1-21 16,0 0-16,1 0 0,-1 0 15,21 0-15,-20 0 0,20-21 0,-20-1 16,20 1-16,-21 0 0</inkml:trace>
  <inkml:trace contextRef="#ctx0" brushRef="#br0" timeOffset="17140.06">11938 10880 0,'0'-21'0,"0"42"0,0-64 0,0 22 0,0 0 16,-21 0-16,0 21 16,-1 0-16,1 0 15,0 0-15,0 0 0,0 0 0,0 0 16,-22 21-16,22 0 0,0 0 16,-21 1-16,20-1 0,1 0 0,0 21 15,0-21-15,0 22 0,21-22 0,0 21 16,-21-21-16,21 1 0,0 20 15,0-21-15,0 0 0,0 0 0,21 1 16,0-22-16,0 0 16,21 0-16,-20-22 0,-1 22 15,21-21-15,-21-21 0,0 21 16,22 0-16,-1-22 0,-21 1 0,22 0 16,-1-1-16,-21-20 0,21 20 15,1-20-15,-22-1 0,21-20 16,-21 20-16,43-63 0,-22 64 15,-21-1-15,-21 22 0,0 21 16,22-22-16,-22 22 0,0 0 0,-22 21 31,1 42-31,0-20 0,0 41 16,-21-21-16,20 22 0,1-1 0,-21 1 16,21-1-16,0 1 0,-1-1 0,1 1 15,21-22-15,0 22 0,0-22 16,0 0-16,0-20 0,0 20 0,0-21 15,0 0-15,21 0 0,1 1 16,20-22-16,-21 0 0,21 0 16,-20 0-16,20-22 0,0 22 0,1-21 15,-1 0-15</inkml:trace>
  <inkml:trace contextRef="#ctx0" brushRef="#br0" timeOffset="17346.93">14372 10605 0,'0'0'0,"-21"0"15</inkml:trace>
  <inkml:trace contextRef="#ctx0" brushRef="#br0" timeOffset="17564.81">14309 10689 0,'0'0'0,"0"85"31,0-64-31,0 0 0,0 0 0,0 1 15,-22-1-15,-20 42 0,21-42 16,21 1-16,-21-22 0,0 21 16,-1 0-16,1-21 0,42-21 47,1 21-47,20-21 0,-21-1 0,0-20 15,0 21-15,22-21 0</inkml:trace>
  <inkml:trace contextRef="#ctx0" brushRef="#br0" timeOffset="17723.72">14541 10372 0,'0'-21'15,"0"42"-15,0-64 0,-21 43 16,0 0-16,0 0 16,0 0-16,21 22 15,0-1-15,0 0 16,21-21-16,0 21 0,0-21 0,0 21 15,1-21-15,-1 0 0,0 21 0</inkml:trace>
  <inkml:trace contextRef="#ctx0" brushRef="#br0" timeOffset="18120.5">14880 10647 0,'0'0'0,"0"21"0,0 21 15,0-20-15,0-1 0,-21 21 16,21-21-16,-21 0 0,21 22 0,-21-22 15,21 0-15,-22 0 0,1 0 16,21 1-16,-21-1 0,0-21 16,21 21-16,0-42 47,0 0-47,0-1 15,0 1-15,21 0 0,0-21 0,0 21 16,-21-22-16,22 1 0,20 0 0,-21-1 15,21 1-15,1 0 0,-1 20 16,0-20-16,1 21 0,20 0 0,-20 0 16,-1-1-16,0 22 0,1 0 15,-22 22-15,21-1 0,-21 21 0,0-21 16,-21 22-16,0-1 0,0 0 16,0 1-16,0-1 0,-21-21 0,0 21 15,0 1-15,-21-22 0,20 0 0,-20 21 16,21-20-16,0-1 15,0-21-15,-1 21 0,44-21 16,-1 0 0,0-21-16</inkml:trace>
  <inkml:trace contextRef="#ctx0" brushRef="#br0" timeOffset="18539.25">17484 10181 0,'0'0'16,"0"-21"-16,-22 21 31,1 0-31,21 21 0,-21 0 16,0 22-16,0-22 0,0 21 15,-1 22-15,1-22 0,0 22 16,-21-22-16,21 0 0,-22 22 0,22-22 15,-21 0-15,21 1 0,-22-1 16,22-21-16,0 22 0,0-22 0,0 0 16,21 0-16,-22 0 0,22 0 15,0 1-15,0-44 32</inkml:trace>
  <inkml:trace contextRef="#ctx0" brushRef="#br0" timeOffset="19155.9">16722 10689 0,'0'0'0,"21"0"31,0 0-31,0 0 16,21 0-16,1 0 0,-1-21 0,22 0 15,-1 0-15,22 21 0,-1-21 16,1-1-16,0 1 0,-1 0 0,1 0 15,-21-21-15,-1 20 0,1-20 16,-22 21-16,0-21 0,1-1 16,-1 22-16,-21-21 0,-21 21 0,0-22 15,0 22-15,0-21 16,0 21-16,0-1 0,-21 22 16,0 0-16,0 22 15,-1-1-15,1 0 0,0 21 0,21-21 16,-21 22-16,0 20 0,0-20 0,-1 20 15,1-21-15,0 22 16,-21-22-16,21 1 0,-1 20 0,1-21 0,0 1 16,0-22-16,0 21 0,21-21 15,-21 1-15,21-1 0,-22 0 0,1 0 16,21-42 15,21 0-31,1 0 16,-1-1-16,-21 1 0,42-21 15,-21 21-15,0-22 0,22 22 0,-22-21 16,21 21-16,-21-22 0,22 22 16,-22 0-16,21 21 0,-21 0 0,22 0 15,-22 0-15,0 0 0,0 0 0,0 21 16,1 22-16,-22-22 0,0 0 16,0 21-16,0-21 0,0 22 0,0-22 15,0 0-15,-22 0 16,22 0-16,0 1 0,-21-1 0,0 0 15,21 0-15,-21-21 0,42 0 47,0-21-47,0 0 0,1 21 16,-1-21-16,0-22 0</inkml:trace>
  <inkml:trace contextRef="#ctx0" brushRef="#br0" timeOffset="19475.72">18373 10668 0,'0'21'16,"21"-21"0,0 0-1,21 0 1,-21 0-16,1 0 0,-1-21 0,21 0 16,-21 21-16,0-21 0,1 21 0,-1-21 15,0 21-15,0-22 0,-21 1 16,0 0-16,-21 21 15,0 0 1,0 0-16,-1 0 0,-20 21 0,21 0 16,0 22-16,-22-22 0,1 0 15,21 21-15,0-20 0,0-1 16,-22 21-16,43-21 0,0 0 0,0 1 16,0-1-16,0 0 0,21-21 15,1 0-15,20 0 16,0 0-16,1 0 0,-1 0 15,21 0-15,-20 0 0,20-21 0,1 0 16</inkml:trace>
  <inkml:trace contextRef="#ctx0" brushRef="#br0" timeOffset="20373.2">20214 9906 0,'0'0'0,"0"-63"0,0 20 0,0 1 0,0 21 15,0-22-15,-21 22 0,0 0 16,0 0-16,-1 21 0,1 0 0,0 0 16,0 21-16,0 21 0,-22 1 15,22-1-15,-21 22 0,21 20 0,-22-20 16,1 20-16,0 1 0,-1 21 16,1-21-16,0 20 0,-1 1 0,1-21 15,0 21-15,-1 0 0,1-1 16,0 1-16,-1 0 0,1 0 0,0 0 15,-1 0-15,-20-1 0,21 22 0,-1-21 16,1 0-16,0 0 16,-1-21-16,22 20 0,-21-20 0,21-21 15,-1 20-15,-20-20 0,42-22 0,0 22 16,0-22-16,0 0 0,0-21 16,0 1-16,0-1 0,21-21 0,43 0 15,-43-21-15,21-1 0,1 1 16,20-21-16,-21 21 0,22-22 15,-1 1-15,1 0 0,-22-22 0,22 1 16,-22-1-16,22 1 0,-22-1 0,-21-20 16,21-1-16,-20 0 0,-1 1 15,-21-1-15,0 0 0,0 22 0,-43-22 16,22 0-16,-21 22 16,0-1-16,-1 1 0,1-1 0,-22 22 15,22 0-15,0 21 0,-1-1 0,22 1 16,-21 0-16,42 0 0,0 0 15,0 0-15,0-1 0,21 1 16,0 21-16,22-21 0,-1 0 16,0 0-16,22 0 0,-1-1 0,1 1 15,-1-21-15,1 21 0,-1-22 0,-20 1 16,20 21-16,-21-21 0,1-1 16,-1 1-16,-21 0 0,0 20 0,1-20 15,-1 21-15,0 0 0,-21 0 16,21 21-16,-21 21 31,-21 21-31,0-21 0,0 22 16,-1-1-16,1-21 0,0 21 15,21 1-15,-21-1 0,21-21 0,-21 22 16,21-22-16,0 0 0,0 0 16,0 0-16,0 0 0,0 1 0,21-22 15,0 0-15,0 0 0,0 0 0,1 0 16,20 0-16,-21 0 0,21 0 15,1-22-15,-1 1 0,0 0 0,1 0 16,-22-21-16,21 20 0,-21-41 16,1 21-16,-1-1 0,-21 1 15,0 0-15,0-1 0,-21 1 0,-1 21 16,1 0-16,0-1 0,0 22 16,-21 0-16,20 0 0,-20 0 0,21 0 15,-21 0-15,20 22 0,1-1 16,0 21-16,0-21 0,21 0 0,0 1 15,0-1-15,0 0 0,0 0 16,42 0-16,-21 0 0,1-21 0,20 0 16,0 0-16</inkml:trace>
  <inkml:trace contextRef="#ctx0" brushRef="#br0" timeOffset="20747.99">20680 10541 0,'0'-106'31,"0"85"-31,0 0 0,0 0 16,21 21-16,0-21 0,0-1 0,0 22 15,1 0-15,-1 0 16,0 0-16,0 0 0,0 0 0,0 22 16,22-1-16,-22 21 0,0-21 15,0 22-15,0-1 0,-21 0 16,22 1-16,-22-22 0,0 21 0,0-21 15,0 22-15,0-22 0,0 0 16,-22 0-16,1-21 0,0 21 0,0-21 16,0 0-16,0 0 0,-1 0 15,1 0-15,0 0 16,21-21-16,0 0 0,0 0 16,0 0-16,0-22 0,0 22 15,0 0-15,21-21 0,0 20 0,-21 1 16,22-21-16,-1 21 0,0 0 15,0-1-15,0-20 0,22 42 0,-22-21 16,21 0-16,0 21 0,1 0 16,-1 0-16</inkml:trace>
  <inkml:trace contextRef="#ctx0" brushRef="#br0" timeOffset="21379.63">21505 10372 0,'0'0'0,"0"21"0,0 0 15,0 0-15,0 0 0,-21 1 0,0-1 16,21 0-16,-21 0 0,0 0 0,-1 0 15,1 1-15,0-1 0,0 0 16,21 0-16,-21 0 0,0 0 0,-1 1 16,22-1-1,0-42 17,0-1-17,22 1-15,-22 0 0,21 0 16,0 0-16,0-22 0,0 22 15,0-21-15,1 0 0,-1-1 0,0 22 16,0-21-16,21 21 0,-20-1 16,-1 22-16,21-21 0,-21 21 0,0 0 15,1 0-15,-1 0 0,0 0 0,0 21 16,0 1-16,0-1 0,-21 0 16,0 21-16,0-21 0,22 1 0,-22 20 15,0-21-15,0 0 16,0 22-16,0-22 0,0 0 0,0 0 15,-22-21-15,22 21 0,-21 0 0,0-21 16,0 0-16,0 0 16,0 0-16,-1 0 0,22-21 31,0 0-31,0 0 0,0 0 16,0 0-16,22-22 0,-1 22 15,0-21-15,21-1 0,-21 1 0,22 0 16,-1-1-16,-21 22 0,22-21 15,-1 21-15,-21 0 0,21 21 0,-20 0 16,-1 0-16,21 0 0,-21 0 16,0 0-16,1 21 0,-1 21 15,0-21-15,0 22 0,-21-1 0,21 0 16,-21 1-16,0-1 0,0-21 16,0 21-16,0-20 0,0 20 0,-21-21 15,0 0-15,0 0 0,0 1 16,-1-22-16,1 21 0,0-21 0,0 0 15,0 0-15,-22 0 0,22 21 0,0-21 16,0 0-16,0 0 0,-22 0 16,22 0-16,-21 0 0,0 0 0</inkml:trace>
  <inkml:trace contextRef="#ctx0" brushRef="#br0" timeOffset="22579.94">3641 12785 0,'0'0'0,"-22"0"0,1 0 0,0-21 0,0-1 16,0 1-16,0 0 0,-43 0 15,43 0-15,0 0 0,-22-1 16,22 22-16,-21-21 0,21 0 16,-22 21-16,22 0 0,0 0 15,-21 0-15,21 0 0,-1 0 0,1 0 16,0 21-16,0 0 0,0 1 16,0 20-16,21 0 0,-22 1 15,22-1-15,0 21 0,0-20 0,0-1 16,0 22-16,0-22 0,0-21 15,0 21-15,0-20 0,0-1 16,0 0-16,22 0 0,-1-21 0,0 0 16,0 0-16,0-21 0,22 0 15,-1 0-15,0-1 0,1-20 0,-1 0 16,0-1-16,1-20 0,-1 21 16,-21-1-16,0-20 0,-21 20 0,0 1 15,-21 0-15,0 21 0,-21-22 16,-1 22-16,1 0 0,0 0 0,-1 21 15,1 0-15,0 0 16,20 0-16,-20 0 0,21 0 0,0 0 16,0 21-16,21 0 15,0 0-15,21 0 16,0-21-16,0 0 16,21 0-16,1 0 0,20 0 0,1-21 15,20 0-15,-20 0 0,21 0 16,-1 0-16,1-22 0,0 22 0,-1-21 15,-20 21-15,-1-22 16,-20 22-16,-1 0 0,0-21 0,-21 20 16,1 1-16,-22 0 0,-22 21 15,1 0 1,0 21-16,0 0 0,0 1 0,-22 20 16,22 0-16,21 1 0,-21-1 15,0 21-15,21 1 0,-21-1 0,21 22 16,-21 0-16,21-1 0,-22 1 15,1 21-15,0-21 0,0 20 0,0 1 16,0 0-16,-22 0 0,22 0 16,0 0-16,0-1 0,0 1 0,-1-21 15,1 21-15,0-22 16,0 1-16,21-21 0,-21-1 0,0 1 0,21-22 16,-22 0-16,1-21 15,0 1-15,0-1 0,0-21 0,-22 0 16,22 0-16,-21-21 0,0-1 0,-1-20 15,-20 0-15,20-1 0,1-20 16,-21-1-16,20 22 0,1-21 0,-22-22 16,22 21-16,21 1 15,-43-85-15,43 84 0,21 1 16,0-1-16,0 22 0,43-64 16,-1 64-16,0-1 0,1-20 15,20 21-15,22-1 0,-22-20 0,43-1 16,0 1-16,21-1 0</inkml:trace>
  <inkml:trace contextRef="#ctx0" brushRef="#br0" timeOffset="22855.78">5376 12192 0,'0'0'0,"-21"-21"0,0 21 16,0 0-16,0 0 0,-1 0 15,1 21-15,0 0 0,21 0 0,-21 22 16,0-1-16,0 0 16,-1-20-16,1 20 0,21 0 0,-21 1 0,0-1 15,0 0-15,0 1 16,-1-1-16,22 0 0,0 1 0,-21-1 16,21-21-16,0 0 0,0 0 15,0 1-15,21-22 16,1 0-16,-1-22 0,0 1 0,21 0 15,-21-21-15,22 21 0,-1-22 16,0 1-16</inkml:trace>
  <inkml:trace contextRef="#ctx0" brushRef="#br0" timeOffset="23192.22">5778 12150 0,'0'0'0,"22"-21"16,-44 21-1,-20 21-15,21 0 0,-21 21 16,-22-21-16,22 22 0,-1-22 15,-20 21-15,21-21 0,-22 22 0,22-22 16,-1 0-16,1 0 0,21 0 16,-21 1-16,20-1 0,1-21 15,0 0-15,42 0 32,0 0-32,1 0 15,-1 0 1,0 0-16,0 0 0,0 21 0,0 0 15,1 0-15,-1 0 0,21 1 16,-21-1-16,0 0 0,1 21 0,-1-21 16,0 1-16,0-22 0,0 21 0,0 0 15,1-21-15,-1 0 0,0 0 16,0 0-16,0 0 0,22 0 0,-22 0 16,0-21-16,21 21 0,-21-21 15,22-1-15,-22-20 0,0 21 0</inkml:trace>
  <inkml:trace contextRef="#ctx0" brushRef="#br0" timeOffset="24099.34">5990 12573 0,'21'0'78,"0"0"-78,22 0 0,-22 0 0,0 0 16,0-21-16,0 0 0,1 21 15,-1-21-15,0 21 0,0-22 0,-21 1 16,0 0-16,0 0 16,-21 21-16,0 0 15,0 0-15,-1 0 0,1 0 16,0 21-16,0 0 0,-21 0 0,20 1 16,1-1-16,21 21 0,-21-21 15,21 0-15,0 22 0,0-22 0,0 21 16,0-21-16,0 1 0,0-1 15,21 0-15,0 0 0,1-21 0,20 0 16,-21 0-16,21 0 0,-20 0 16,20 0-16,0-21 0,-21 21 0,43-21 15,-22 0-15,1-1 0,-1 1 16,0 0-16,1-21 0,41-1 16,-41 22-16,-22-21 0,0 21 0,0 0 15,-21-1-15,0 1 0,-21 21 31,0 21-15,0 1-16,-1-1 0,1 0 0,21 0 16,0 0-16,-21 0 0,21 1 0,0 20 15,0-21-15,0 0 0,0 0 16,0 1-16,21-1 0,0-21 0,1 21 16,20-21-16,-21 0 0,21 0 15,-20 0-15,20 0 0,0-21 0,1 0 16,-1-1-16,0 1 0,-21 0 0,22 0 15,-22 0-15,0 0 0,0-1 16,0-20-16,-21 21 0,22 0 16,-22 0-16,0-1 0,0 1 15,0 0-15,0 42 16,0 0 0,0 22-16,0-22 15,0 0-15,0 21 0,0 1 0,0-1 16,-22 22-16,1-22 0,0 21 0,21 1 15,0-1-15,-21 1 0,0 63 16,21-42-16,-21-1 0,-1 86 16,22-86-16,0 22 0,0-21 15,0 21-15,0-22 0,0 22 16,0-21-16,0-1 0,0 1 0,0 0 16,0-22-16,0 1 0,0-1 15,0-20-15,0-1 0,0 0 16,-21-21-16,21 1 0,-42-22 15,21 0-15,0-22 0,-1 1 0,-20-21 16,0-22-16,-1 22 0,1-21 16,0-22-16,-22 21 0,22-20 0,0-1 15,-1 0-15,1-20 0,21-1 0,0 0 16,21 21-16,0-21 16,0 22-16,21-1 0,21 0 0,-21 22 0,22-22 15,20 22-15,-21-1 0,22 1 16,-1-1-16,1 22 0,-1-22 15,1 22-15,-22-21 0,22 20 0,-1 1 16</inkml:trace>
  <inkml:trace contextRef="#ctx0" brushRef="#br0" timeOffset="25119.48">8297 12679 0,'0'0'0,"0"21"16,21-21 0,1 0-16,-1 0 15,-21-21-15,21 0 0,0 0 16,21-1-16,-20 1 0,-1 0 0,0 0 15,21 0-15,-21-22 0,1 22 16,-22-21-16,0 0 0,0 20 0,0-20 16,0 0-16,0 21 0,-22-1 0,1 1 15,0 0-15,0 21 0,-21 0 16,20 0-16,1 21 0,0 0 16,-21 1-16,21 20 0,-1-21 15,1 21-15,0 1 0,0-1 0,0-21 16,0 22-16,21-1 0,0-21 0,-22 21 15,22-20-15,0 20 0,0-21 16,0 0-16,0 0 0,22 1 16,-1-22-16,0 0 15,0 0-15,21 0 0,-20-22 0,-1 1 16,21 0-16,0 0 0,1 0 16,-1 0-16,-21-1 0,22-20 0,-1 21 15,0-21-15,-21-1 0,1 22 16,-1-21-16,0 21 0,-21-1 15,0 1-15,0 0 0,0 42 32,0 0-32,-21 22 0,21-22 0,0 0 15,-21 21-15,21-20 0,-22-1 16,22 21-16,0-21 0,0 0 0,0 1 16,0 20-16,22-42 0,-1 0 15,0 0-15,0 0 0,0 0 16,22 0-16,-22 0 0,21-21 0,0 21 15,-20-21-15,20-1 0,0 1 16,-21 0-16,22 0 0,-22 0 16,0-22-16,0 22 0,0-21 0,-21 0 15,0 20-15,0 1 0,0 0 16,0 0-16,0 42 16,0 0-1,-21 0-15,0 1 0,21-1 0,-21 0 16,21 21-16,0-21 0,-21 1 15,21-1-15,-21 0 0,21 0 0,-22 21 16,22-20-16,0-1 16,0-42 31,22 21-47,-1-22 0,0 1 15,0 0-15,0 0 0,0-21 0,1 20 16,-1-20-16,0 0 0,21 21 15,-21-22-15,22 22 0,-22 0 0,0 0 16,21 0-16,1 21 0,-22 0 16,21 0-16,-21 21 0,1 0 0,-1 0 15,0 21-15,-21-20 0,0 20 0,0-21 16,0 0-16,0 22 0,0-22 16,0 0-16,-21 0 0,0 0 0,-1 0 15,22 1-15,-21-1 16,0-21-16,21 21 0,21-42 31,0 0-15,1 21-16</inkml:trace>
  <inkml:trace contextRef="#ctx0" brushRef="#br0" timeOffset="25621.31">10562 12361 0,'0'0'0,"0"-21"0,-21 0 0,0 0 16,0 0-16,-1 21 0,-20-21 15,21-1-15,-21 22 0,20 0 16,1 0-16,-21 0 0,21 0 0,-22 22 16,1-1-16,0 21 0,21-21 15,-22 0-15,1 22 0,21-1 0,-22-21 16,22 22-16,0-1 0,0-21 0,0 21 15,21-20-15,0 20 0,0-21 16,0 0-16,21 0 0,0-21 0,0 22 16,0-22-16,22 0 0,-1 0 15,0 0-15,-20-22 0,20 22 0,0-21 16,1 0-16,-1 0 0,0 0 16,1-22-16,-1 22 0,-21-21 15,21 0-15,1-1 0,-22-20 0,21 20 16,-21-20-16,22-22 0,-22 22 15,21-1-15,-21 1 0,1-1 0,-22 22 16,0 0-16,0 20 0,0-20 16,-22 63-1,1 0-15,0 22 0,-21-1 0,21 22 16,-22-1-16,22 1 0,0-1 16,-21 1-16,20-1 0,22 1 15,0-22-15,-21 21 0,21-20 0,0-1 16,0 0-16,21-20 0,-21-1 15,22 0-15,-1 0 0,21 0 0,-21-21 16,22 0-16,-1 0 0,0-21 16,1 0-16</inkml:trace>
  <inkml:trace contextRef="#ctx0" brushRef="#br0" timeOffset="26187.3">11959 12086 0,'0'0'16,"0"-21"-16,-21-42 16,21 41-16,0 1 0,0 0 15,0 0 1,0 42 0,0 0-16,21 0 0,0 22 15,0-1-15,1 22 0,-1-22 16,-21 21-16,21-20 0,-21 20 0,0-20 15,0 20-15,0-21 0,0 1 16,0-1-16,0-21 0,0 22 0,0-22 16,0 0-16,0 0 0,0 0 15,21-21-15,0 0 16,-21-21-16,21 21 0,1-21 0,-22-21 16,21 20-16,0 1 0,0-21 15,0 0-15,-21-22 0,64-42 16,-43 43-16,0-1 0,21-20 15,-20 20-15,20 1 0,-21-1 16,21 22-16,-20-1 0,-1 22 0,0 0 16,0 0-16,0 0 0,0 21 15,-21 21 1,22 0-16,-22 0 0,0 0 16,21 1-16,-21 20 0,0-21 0,21 21 15,0 1-15,0-22 0</inkml:trace>
  <inkml:trace contextRef="#ctx0" brushRef="#br0" timeOffset="26712.15">13250 12467 0,'0'0'0,"106"-63"31,-85 42-31,0-1 0,-21 1 0,0-21 16,0 21-16,0-22 0,0 1 15,0 21-15,-21-21 0,0 20 0,0 1 16,-21 0-16,-1 0 0,22 21 16,-21 0-16,-22 0 0,22 21 0,-43 43 15,43-22-15,0-21 16,-1 21-16,22 1 0,0-1 0,-21 0 16,20-20-16,22 20 0,0 0 15,-21-21-15,21 1 0,0-1 16,0 0-16,0 0 0,21 0 0,1-21 15,-1 0-15,21 21 0,-21-21 16,22 0-16,-22 0 0,21 0 0,0 0 16,1-21-16,-1 21 0,-21-21 0,22 0 15,-1 0-15,-21 0 0,21-1 16,-20-20-16,-1 0 0,0 21 16,0-22-16,0 1 0,-21 0 0,21-1 15,-21 22-15,0 0 0,0 0 0,0 0 16,0 42-1,0 0-15,0 21 16,-21-21-16,21 22 0,0-22 0,0 21 16,0-21-16,0 22 0,0-22 15,0 0-15,0 0 0,0 0 0,21 1 16,1-22-16,-1 0 0,0 21 16,0-21-16,0 0 0,0 0 15,1 0-15,20 0 0,-21-21 0,21 21 16,-20-22-16,20 1 0,-21 0 15</inkml:trace>
  <inkml:trace contextRef="#ctx0" brushRef="#br0" timeOffset="27536.31">14182 11811 0,'0'0'0,"0"-42"16,0 21-16,0-22 0,0 22 16,-22 21-16,1 0 15,0 21-15,0 0 0,0 1 0,0 20 16,-1 21-16,1-20 0,0 20 15,0 1-15,0-1 0,0 1 0,-22 63 16,22-85-16,0 64 16,21-64-16,-21-21 0,21 22 15,0-22-15,0 0 0,0 0 16,0 0-16,21-21 0,0 0 16,0 0-16,0 0 0,1 0 15,20-21-15,-21 21 0,0-21 16,22 0-16,-22 0 0,0 0 0,0-22 15,21 22-15,-20-21 0,-1-1 16,0 1-16,0 21 0,0-21 0,0 20 16,1 1-16,-22 0 0,21 21 0,-21 21 31,0 0-31,0 1 0,0-1 0,-21 0 16,-1 0-16,22 21 0,-21-20 15,21-1-15,0 0 0,0 0 0,-21 0 16,21 0-16,0 1 0,0-1 15,0 0-15,21-21 16,0 21-16,1-21 0,-1 0 16,0 0-16,0 0 0,21 0 15,-20 0-15,-1 0 0,21 0 0,-21-21 16,0 0-16,22 0 0,-22-1 0,0 1 16,0 0-16,0 0 0,1 0 15,-1-22-15,0 22 0,0 0 0,-21 0 16,0 0-16,0 42 31,0 0-31,0 0 16,0 0-16,0 1 15,-21-1-15,21 0 0,-21 0 0,21 21 16,0-20-16,0-1 0,0 0 16,0 0-16,0 0 15,21-21-15,0 0 0,0 0 16,0 0-16,1 0 0,20 0 15,0 0-15,1 0 0,-1 0 0,0-21 16,-21 0-16,22 0 0,-1-22 0,0 22 16,-20-21-16,-1 0 0,21 20 15,-21-20-15,-21 0 0,0 21 0,0-22 16,0 22-16,-21 21 16,0 0-16,-21 0 15,20 21-15,1 22 0,-21-22 0,21 0 16,0 21-16,-1-21 0,1 22 15,21-22-15,0 21 0,0-21 0,0 1 16,0-1-16,0 0 0,21 0 16,22-21-16,-22 21 0,0-21 0,21 0 15,1 0-15,-1 0 0,0 0 0,1 0 16,20 0-16,1-21 0</inkml:trace>
  <inkml:trace contextRef="#ctx0" brushRef="#br0" timeOffset="28047.3">17124 12044 0,'0'0'0,"-21"0"0,-1 0 16,1-21-16,0 21 0,0 0 15,0 21-15,0 0 0,-1 21 16,1 1-16,0-1 0,21 22 16,-21-1-16,0 1 0,0 20 0,21 1 15,-22 0-15,1-1 0,0 22 0,0 0 16,21-21-16,-21-1 0,-43 128 16,43-127-16,0 20 15,0-20-15,-22 21 0,22-21 0,0-1 16,-21 64-16,21-84 15,21-1-15,0-20 0,-22 20 0,22-20 16,-21-22-16,21 21 0,0-21 16,0-42-1,0 0-15,21-21 0,1-1 16,-1 1-16,0-22 0,0 1 16,21-1-16</inkml:trace>
  <inkml:trace contextRef="#ctx0" brushRef="#br0" timeOffset="28391.71">16912 12552 0,'0'-64'16,"0"128"-16,-21-170 0,0 43 0,0 20 15,-1 1-15,1 0 0,0-1 0,21 22 16,-21-21-16,21 21 0,0-22 0,0 22 16,21 0-16,0-21 0,0 20 15,22 1-15,20 0 0,-20 0 0,20 21 16,22 0-16,-22 0 0,22 0 15,-22 42-15,1-21 0,-1 22 0,-20-1 16,-1 0-16,-21 1 0,0-1 16,-21 0-16,0 43 15,-21-43-15,-21-20 0,0 20 16,-1-21-16,-20 0 0,20 0 0,-20 1 16,-1-22-16,22 21 0,-64-21 15,64 0-15,21 0 0,-22 0 16,22 0-16,0 0 15,42-21 1,0 21-16,22-22 16,-1 22-16,-21-21 0,22 0 15,20 21-15,-21-21 0</inkml:trace>
  <inkml:trace contextRef="#ctx0" brushRef="#br0" timeOffset="29051.78">18034 12150 0,'0'0'0,"0"-21"0,0-1 0,0 1 16,-21 21-16,0-21 15,-1 21-15,1 0 0,0 0 0,0 0 16,0 0-16,0 21 0,-1 0 16,1 1-16,-21-1 0,21 21 0,0-21 15,-1 22-15,1-1 0,-21 21 16,21-41-16,21 20 15,0-21-15,0 0 0,0 0 0,0 1 16,0-1-16,0 0 0,21-21 0,0 0 16,0 21-16,0-21 0,22 0 15,-22 0-15,0 0 0,0 0 0,0-21 16,1 0-16,-1 21 0,0-21 16,0-1-16,0 1 0,0 0 0,1-21 15,20-22-15,-21 22 16,0 0-16,0-1 0,-21 22 0,0 0 15,22 0-15,-22 0 0,0-1 16,0 44 0,0-1-16,0 21 0,0-21 15,-22 0-15,1 22 0,21-22 16,0 21-16,0-21 0,-21 22 0,21-22 16,0 0-16,0 0 0,0 0 15,0 1-15,21-1 16,0-21-16,1 0 0,-1 0 15,0 0-15,0 0 0,21 0 16,-20-21-16,20-1 0,-21 1 0,21 0 16,1 0-16,-22 0 0,21 0 15,-21-22-15,22 22 0,-22-21 16,0 21-16,-21-1 0,0 1 0,21 0 16,-21 42-1,-21 0 1,21 1-16,-21-1 0,0 21 15,21-21-15,-21 0 0,21 1 16,0-1-16,0 0 0,0 0 16,0 0-1,21-42 17,0 0-32,-21 0 0</inkml:trace>
  <inkml:trace contextRef="#ctx0" brushRef="#br0" timeOffset="29363.67">18690 11896 0,'0'0'0,"0"-21"0,-42-1 31,21 22-31,-1 22 0,1-1 16,21 0-16,-21-21 0,21 21 0,0 0 15,21-21 1,0 0-16,1 0 0,-1 0 15,0-21-15,0 21 16,-21-21-16,21 0 0,-21 0 16,0-1-16,0 1 15,-21 21-15,0-21 16,0 21-16,0 0 0,-1 0 16,1 0-16,0 0 0,0 21 15,21 0-15,-21-21 0,21 22 0,0-1 16,0 0-16,0 0 0,0 21 15,21-20-15,0-22 0,0 21 0,0 0 16,1 0-16,-1-21 0</inkml:trace>
  <inkml:trace contextRef="#ctx0" brushRef="#br0" timeOffset="29816.33">19029 12256 0,'0'0'0,"-43"-22"32,43 1-32,0 0 15,0 0-15,22 21 16,-1 0 0,0 0-16,0 0 15,0 0-15,-21 21 0,0 21 16,21-20-16,-21-1 0,0 21 15,0-21-15,0 22 0,0-22 16,0 0-16,0 21 0,0-21 16,0 1-16,-21-1 0,21 0 0,0 0 15,0 0-15,-21-21 0,21 21 0,-21-21 32,21-21-17,0 0 1,21 21-16,0-21 0,0 0 0,-21 0 15,22-1-15,20-20 0,-21 21 16,0-21-16,22 20 0,-1-20 0,0 0 16,1 21-16,-1-22 0,0 22 15,1-21-15,-1 21 0,0 21 16,1-22-16,-22 22 0,0 0 0,0 0 16,0 0-16,-21 22 0,0-1 15,0 0-15,21-21 0</inkml:trace>
  <inkml:trace contextRef="#ctx0" brushRef="#br0" timeOffset="30028.27">20108 12531 0,'0'21'31,"-21"-21"16,0 0-32,0 0-15,0 0 16,-22 0-16</inkml:trace>
  <inkml:trace contextRef="#ctx0" brushRef="#br0" timeOffset="34784.28">190 14880 0,'0'0'0,"-21"0"0,0 21 0,-21-21 16,21 0-16,-1 0 0,1 0 16,0 0-16,21 22 0,42-22 31,1 0-31,-1 0 0,22 0 16,20 0-16,1 0 15,0 0-15,-1 0 0,1-22 0,-22 1 16,22 21-16,0-21 0,-1 21 15,-20-21-15,21 0 0,-22 21 0,1-21 16,-1-1-16,1 22 0,-22-21 16,0 21-16,-21-21 0,1 21 15,-22-21-15,0 0 16,-22 21-16,-20 0 0,0 0 16,-1 0-16,-20 0 0,21 0 15,-1 0-15,1 0 0,0 0 0,-1 0 16,22 0-16,0 0 15,0 0-15,0-21 0,21-1 32,42 22-32,-21 0 0,21 0 15,1-21-15,-1 21 0,22 0 0,-22 0 16,0 0-16,1 0 0,-1 21 16,-21 1-16,0-1 0,-21 21 15,0-21-15,0 22 0,0-22 0,-21 21 16,-21-21-16,-1 22 0,1-1 15,0-21-15,-1 21 0,1-20 16,0 20-16,21-21 0,-1 0 0,1 0 16,0 1-16,21-1 15,21-21-15,0 0 16,1-21-16,-1-1 0</inkml:trace>
  <inkml:trace contextRef="#ctx0" brushRef="#br0" timeOffset="35920.28">2074 14859 0,'0'0'0,"0"-63"16,0 41-16,0 1 15,21 21 1,-21-21-16,0 0 188,0 0-173,0 0 1,0-1-16,0 1 15,22 21-15,-22-21 16,0 0 0,21 21-16,0 0 15,0 0 1,0 0-16,-21 21 16,21 0-16,-21 22 0,0-22 0,22 21 15,-22-21-15,0 22 16,0-1-16,0 0 0,0 1 0,0-22 15,0 21-15,0-21 0,0 22 16,0-22-16,0 0 0,0 0 0,21 0 16,0-21-1,0 0-15,0-21 16,0 21-16,1-21 0,-1 0 0,21-22 16,-21 22-16,0 0 0,22-21 15,-22-1-15,0 1 0,21 21 0,-20-21 16,-1-1-16,21 1 15,-21 0-15,0 20 0,1 1 0,-1 0 16,-21 0-16,0 0 0,0 42 16,0 0-1,-21 21-15,-1-20 0,1 20 16,0 0-16,0 1 0,0-1 0,0 21 16,-1 1-16,1-1 0,0 22 15,0-21-15,21 20 0,0 1 0,0 0 16,0-1-16,0 1 0,0 0 15,0-1-15,0 1 0,0 0 0,0-1 16,0 1-16,0 0 16,0-22-16,0 1 0,0-1 0,0 1 15,0-1-15,-21-21 0,0 1 16,-1-22-16,1 21 0,0-21 0,-21-21 16,-1 0-16,22 0 0,-21 0 15,0-21-15,-1 0 0,-20 0 16,20-21-16,1-22 0,0 22 0,-1-22 15,22 1-15,-21-22 0,21 22 16,-22-22-16,43 0 0,0 22 0,0-1 16,0 1-16,0-1 0,0 1 15,43-1-15,-22 1 0,21 20 0,1-20 16,20-1-16,1 1 0,20-1 16,1 1-16</inkml:trace>
  <inkml:trace contextRef="#ctx0" brushRef="#br0" timeOffset="36784.19">3196 14753 0,'0'0'0,"0"21"15,-21-21-15,0 22 16,0-1-16,-1 21 0,1-21 16,-21 22-16,21-22 0,0 21 15,-1 0-15,1 22 0,0-22 0,21 1 16,0-1-16,-21 0 0,21 1 15,0-22-15,0 21 0,0-21 0,21-21 16,0 21-16,0-21 0,1 0 16,-1 0-16,21 0 0,-21 0 0,22-21 15,-1 0-15,-21 0 0,21 0 16,1-22-16,-1 22 0,0-21 0,1 0 16,-22-1-16,0 1 0,0 0 15,-21-1-15,0 1 0,0 21 0,0-22 16,-21 1-16,0 21 0,0-21 15,-22 42-15,1-22 0,21 22 0,-21 0 16,20 0-16,-20 0 0,21 0 16,-21 22-16,20-1 0,1 21 15,0-21-15,0 22 0,0-22 16,21 21-16,0 22 0,-21-22 0,21 0 16,0 1-16,0-1 0,0 0 15,0 1-15,21-22 0,0 0 0,0 0 16,0 0-16,43 0 15,-43-21-15,21 0 0,1 0 16,-1-21-16,0 0 0,1 0 0,-1 0 16,0 0-16,1-22 0,-1 1 15,0 0-15,1-1 0,-1 1 16,21-43-16,-41 43 0,-1 21 16,0-22-16,0 1 0,0 21 0,-21 0 15,0 0-15,0 42 31,-21 0-31,21 0 16,-21 0-16,0 0 0,0 22 16,21-22-16,0 0 0,0 0 15,0 22-15,0-22 0,0 0 0,0 0 16,0 0-16,0 0 0,21-21 16,0 22-16,0-22 0,0 0 0,0 0 15,22 0-15,-22 0 0,21 0 16,-21-22-16,22 1 0,-22 0 15,21 0-15,-21 0 0,22 0 0,-22-1 16,21 1-16,-21-21 0,1 21 16,-1 0-16,0-22 0,0 22 0,-21 0 15,0 0-15,0 0 0,0-1 16,0 44 0,-21-1-1,21 0-15,0 0 0,0 0 0,-21 22 16,21-22-16,0 21 0,-21-21 15,21 0-15,0 22 0,0-22 0,0 0 16,0 0-16,0 0 0,0 1 16,0-1-16,21 0 0,0-21 0,0 21 15,0-21-15,0 0 16,1 0-16,20 0 0,0-21 0</inkml:trace>
  <inkml:trace contextRef="#ctx0" brushRef="#br0" timeOffset="39377.91">5651 15071 0,'0'0'0,"-21"21"0,-21 0 0,21 0 16,-22-21-16,22 21 0,0 1 16,0-1-16,0-21 15,21-21 1,0-1-16,0 1 16,21 0-16,0 0 0,21-21 0,-20 20 15,20 1-15,0-21 0,1 0 16,-1-1-16,0 1 0,1 0 15,-22-22-15,21 22 0,0-22 16,-20 22-16,-1 0 0,0 20 0,-21-20 16,0 21-16,-21 21 15,0 21-15,-22 0 16,22 22-16,0-22 0,-21 21 16,20 0-16,22 1 0,0-22 0,0 21 15,0 1-15,0-1 0,0-21 0,0 0 16,22 22-16,-1-22 0,0 0 15,21 0-15,-21 0 0,1-21 0,-1 21 16,0 1-16,0-22 0,0 0 16,-21 21-16,21-21 15,-42 0 1,0 0 0,0-21-16,0 21 0,-22 0 0,22-22 15,0 22-15,0 0 0,0 0 16,0 0-16,-1 0 0,1 0 0,21 22 15,0-1 1,0 0-16,0 0 0,0 0 0,0 0 16,0 1-16,21-22 0,1 21 15,20 0-15,-21-21 0,21 0 0,-20 0 16,20 0-16,0 0 16,1 0-16,-1 0 0,0-21 0,1 0 15,-1-22-15,21 22 0,-20-21 0,20 21 16,43-64-16,-64 21 15,1 22-15,-1-21 0,0-1 0,1-21 16,-22 1-16,0 20 0,0-20 16,0 20-16,-21 22 0,0-22 0,0 43 15,0-21-15,0 21 0,0-1 16,-21 22-16,-21 43 16,21-1-1,21 0-15,-21 1 0,-1-1 0,1 22 0,0-1 16,0-21-16,0 22 0,0-1 15,-1-20-15,22-1 0,-21 0 16,0 1-16,21-1 0,-21 0 0,21-20 16,0-1-16,0 0 0,0 0 15,0 0-15,21-21 32,0-21-32,0 0 0,1 21 0,-1-21 15,0 0-15,0-1 0,0 1 16,0 0-16,1 0 0,-1 0 0,0 21 15,0 0-15,0 0 0,0 0 16,1 0-16,-22 21 16,0 0-16,21-21 0,-21 21 15,21 0-15,-21 1 0,0-1 16,0 0-16,21-21 0,-21 21 16,21-21-16,0 0 0,-21 21 15,22-21-15,-1 0 0,0 0 16,0 0-16,21 0 0,-20 0 0,-1 0 15,21-21-15,-21 21 0,0-21 16,22 21-16,-22-21 0,42-22 16,-41 22-16,-1 0 15,0 0-15,0-21 0,-21 20 0,21 1 16,0 0-16,-21 42 31,0 0-15,0 1-16,0-1 0,0 0 15,0 0-15,-21 0 0,21 0 0,0 1 16,0-1-16,0 0 0,0 0 16,0 0-16,0 0 0,0 1 0,21-1 15,1-21-15,-1 0 16,0 0-16,0 0 0,0 0 16,0 0-16,22-21 0,-22-1 15,21 1-15,-21 0 0,1 0 0,-1 0 16,0 0-16,0-22 0,-21-20 15,0 42-15,0-22 16,0 1-16,0 0 0,-21-1 0,21 1 16,-42 21-16,20 0 0,1-1 0,0 1 15,-21 21-15,21 0 0,-1 0 16,-41 21-16,42 1 0,-22-1 16,22 21-16,0-21 0,21 22 15,-21-1-15,21 0 0,0 1 0,0-22 16,0 21-16,0 0 0,0-20 15,0-1-15,21 0 0,-21 0 0,42 0 16,-20 0-16,-1-21 0,21 0 16,-21 0-16,22 0 0,-1 0 15,-21 0-15,21 0 0,1 0 0,-1-21 16,0 0-16,1 0 0,-1 0 16,0 0-16,-20-1 0,20-20 0,0 21 15,-21-21-15,22 20 0,-22-20 16,0 21-16,0 0 0,-21 0 0,0 42 31,0 0-15,0 0-16,-21 21 0,21-20 0,-21-1 15,21 0-15,-21 0 0,21 0 16,0 0-16,0 1 0,0-1 0,0 0 16,21 0-16,0-21 15,0 0-15,0 0 0,1 0 16,-1 0-16,0 0 0,0 0 0,21 0 15,-20-21-15,-1 0 0,0 0 16,21-1-16,1-20 0,-22 21 16,0-21-16,0-1 0,0 1 15,0 21-15,1-22 0,-1 22 16,-21 0-16,0 0 0,21 0 0,-21 42 16,0 0-1,0 0-15,0 0 0,0 1 0,-21 20 16,21-21-16,-21 21 15,21-20-15,0 20 0,0-21 0,0 0 16,0 22-16,0-22 0,0 0 16,0 0-16,0 0 0,21-21 15,0 0-15,0 0 0,0 0 16,22 0-16,-22 0 0,21-21 16,0 0-16,1 0 0,-1 0 0,0-1 15,1-20-15,-22 0 0,21-1 16,1 1-16,-22-21 0,0-1 0,21 1 15,-21-1-15,1 1 0,-1-1 16,0 1-16,0 20 0,-21 1 0,0 21 16,0-22-16,0 22 15,0 42 1,-21 1-16,0-1 0,0 21 16,-1-21-16,1 43 0,21-22 15,-21 22-15,21-1 0,-21-21 0,21 22 16,0-22-16,0 22 0,0-22 0,0 0 15,0 1-15,21-1 0,0-21 16,0 22-16,1-22 0,20 0 0,-21 0 16,21 0-16,1-21 0,-22 0 15,21 0-15,22 0 0,-22 0 0,0 0 16,1 0-16,20-21 0,-20 21 0,20-21 16,-21 0-16,1 0 0,-1-1 15,0 1-15,1 0 0,-1-21 16,-21 21-16,0-22 0,1 1 15,-22 21-15,0-22 0,0 22 0,0-21 16,-22 21-16,1 0 0,0 21 0,0 0 16,-21 0-16,-1 0 0,1 0 15,0 0-15,-1 21 0,-20-21 0,20 42 16,1-21-16,21 0 0,-21 1 16,20-1-16,1 21 0,21-21 15,0 0-15,0 1 0,0-1 0,0 0 16,0 0-16,0 0 0,43 0 15,-22-21-15,0 22 0,0-22 0,21 0 16,-20 0-16,20 0 0,-21 0 16,21 0-16,-20-22 0,20 1 0,-21 0 15,21 0-15,-20 0 0,-1-22 0,0 1 16,21 0-16,-21-22 0,1 1 16,-1-1-16,0-20 0,0 20 0,0 1 15,0-22-15,1 21 0,-1 1 16,0-43-16,0 43 0,-21 20 15,0 22-15,0 0 0,0 0 16,-21 42 0,0 0-16,0 21 15,-1 1-15,1-1 0,-21 22 0,21-1 16,0 1-16,21-1 0,0 22 16,-22-22-16,22 1 0,0-1 0,0 1 15,0-22-15,22 0 0,-22 1 0,21-1 16,0-21-16,0 22 0,0-43 15,22 21-15,-22-21 0,63 0 16,-41 0-16,-1 0 0,0-21 0,1-1 16,20 1-16</inkml:trace>
  <inkml:trace contextRef="#ctx0" brushRef="#br0" timeOffset="40688.28">12404 14139 0,'0'0'0,"0"-63"16,0 42-16,0 0 0,0-1 15,0 1-15,-22 21 0,1 0 16,0 0-16,-21 0 0,21 0 16,-22 21-16,1 1 0,21-1 0,-22 21 15,1 0-15,0 1 0,21-1 16,-22 22-16,22-22 0,-21 21 0,21 1 15,-1-22-15,1 22 0,21-22 16,0 22-16,0-22 0,0 0 16,21 1-16,1-1 0,20-21 0,0 21 15,22-20-15,-1-1 0,1 0 16,-1-21-16,22 0 0,0 0 0,-22 0 16,22 0-16,-1 0 0,22 0 15,-21 0-15,0-21 0,-1 0 0,1-1 16,-22 1-16,22-21 0,-21 21 0,-1-22 15,-21 22-15,22-21 0,-43 0 16,21 20-16,-20-20 0,-22 0 0,0 21 16,0-22-16,0 22 0,0 0 15,-22 0-15,1 0 0,0-1 0,0 22 16,-21 0-16,20 0 0,-20 0 16,0 0-16,-1 0 0,1 22 15,-21-1-15,20 21 0,1-21 16,0 22-16,-1-22 0,22 21 0,0 0 15,-21-20-15,42 20 0,0-21 0,0 0 16,0 22-16,0-22 0,0 0 16,21 0-16,0-21 0,21 0 15,-21 0-15,22 0 0,-1 0 16,0 0-16,22-21 0,-22 0 0,1 21 16,-1-21-16,0-1 0,1 1 15,-22-21-15,21 21 0,-21-22 0,-21 1 16,21 0-16,-21-1 0,0 22 15,0-21-15,0 21 0,0 0 16,-21 21 0,21 21-16,-21 0 0,0 0 15,0 21-15,0 1 0,21-22 0,0 21 16,-22 1-16,22-1 0,0 21 16,0-20-16,0-22 0,0 0 15,22 0-15,-1 0 0,0-21 0,0 0 16,21 22-16,-20-22 0,-1 0 15,21 0-15,0 0 0,1-22 0,-1 1 16,0 0-16,1 0 0,-1 0 16,-21-22-16,22 1 0,-1 0 15,0-1-15,-21-20 0,22-1 16,-22 1-16,21-1 0,1 1 0,-22-1 16,0 1-16,0 21 0,0-1 0,0 1 15,-21 21-15,0 0 0,0 42 31,-21 21-31,0-21 0,0 22 16,-21-1-16,20 21 0,1-20 0,0 20 16,21-20-16,-21 20 0,21 1 15,0-22-15,0 0 0,0 1 0,0-1 16,21 0-16,0-21 0,0 1 16,1-1-16,20 0 0,-21 0 15,21-21-15,1 0 0,-22 0 0,21 0 16,1 0-16,-1-21 0,-21 0 15,21 0-15,1-1 0,-1-20 0,0 0 16,43-64-16,-64 42 16,22 1-16,-22-1 0,21 1 0,-21-1 15,0 1-15,1 21 0,-1-22 16,-21 22-16,0-1 0,0 1 0,0 21 16,0 0-16,-21 21 15,-1 0-15,1 21 16,0 21-16,0-21 0,0 22 0,0-1 15,-1 0-15,1 22 0,21-22 16,0 22-16,-21-1 0,21-20 0,0-1 16,0 0-16,0 22 0,0-43 15,0 21-15,21-21 0,0 22 0,1-22 16,-1 0-16,0-21 0,21 0 0,-21 0 16,22 0-16,-1 0 0,0-21 15,1 21-15,-1-21 0</inkml:trace>
  <inkml:trace contextRef="#ctx0" brushRef="#br0" timeOffset="42153.96">17208 13737 0,'0'0'0,"0"-21"0,0 0 0,-21 21 16,21 21-1,-21 0-15,21 22 16,0-1-16,0 0 0,0 22 0,0-22 16,0 22-16,0-1 0,0 1 0,-21-1 15,21 1-15,-21-1 0,0 1 16,-1-1-16,22-21 0,-21 1 0,21-1 16,-21 0-16,21-20 0,-21-1 15,21 0-15,0 0 0,0-42 31,0 0-31,0 0 16,0-1-16,0-20 0,0 21 16,0-21-16,0-22 0,21 22 0,0-1 15,22-20-15,-22 21 0,21-1 16,0 1-16,1 0 0,20 20 0,-20 1 16,20 0-16,-21 21 0,1 0 0,20 0 15,-42 0-15,22 21 0,-1 0 16,-21 1-16,0-1 0,-21 0 0,0 0 15,0 21-15,0-20 0,0-1 16,-21 21-16,0-21 0,-21 0 0,-1 1 16,1-22-16,0 21 0,-1-21 15,1 0-15,0 0 0,21 0 16,-22 0-16,22 0 0,-21 0 0,21 0 16,-1-21-16,1-1 15,0 22 1,21 22-1,0-1-15,0 0 0,0 0 0,21 0 16,0 0-16,1 1 0,-1-1 16,0 0-16,21 0 0,1 0 0,-1-21 15,0 21-15,1-21 0,20 0 16,-21 0-16,22 0 0,-22 0 16,22 0-16,-1 0 0,1-21 0,-22 21 15,22-21-15,-1 0 0,-21 0 16,22 0-16,-1-1 0,-20-20 0,-1 21 15,0-21-15,1-1 0,-22 1 16,0 0-16,0 20 0,-21-20 0,0 21 16,0 0-16,-21 21 15,0 0-15,0 0 0,0 0 16,-22 21-16,22 0 0,-21 0 16,-1 22-16,22-22 0,-21 21 0,21 0 15,0 1-15,-1-22 16,1 21-16,21-21 0,0 22 0,0-22 15,0 0-15,21 0 0,1 0 0,-1 1 16,0-22-16,21 21 0,1-21 16,-1 0-16,0 0 0,22 0 0,42 0 15,-64-21-15,0 21 16,22-22-16,-22 1 0,0 0 0,-20 0 16,20-21-16,0 20 0,-21-20 15,1 0-15,-1 21 0,0-1 0,-21 1 16,0 0-16,0 0 0,0 42 31,0 0-31,0 22 0,0-22 16,-21 0-16,21 21 15,-21-21-15,21 1 0,0 20 0,0-21 16,0 0-16,0 0 0,21 1 16,0-1-16,0 0 0,0-21 15,22 0-15,-22 0 0,21 0 16,0 0-16,1 0 0,20 0 0,-20 0 15,20-21-15,-21 0 0,1-1 0,-1-20 16,0 21-16,-20-21 0,-1-1 16,0-20-16,0 20 0,-21 1 0,21 0 15,-21 21-15,0-1 0,0 1 16,0 0-16,-21 21 0,0 0 16,0 0-16,0 21 0,-1 0 15,1 22-15,0-22 0,0 21 16,0 1-16,0 20 0,-1-21 0,1 1 15,0 20-15,0 1 0,21-22 16,0 22-16,-21-1 0,21 1 0,-21-1 16,21 22-16,0-22 0,0 22 15,-22-22-15,1 22 0,0-21 0,0-1 16,0 1-16,0-22 0,-1 21 0,-20-20 16,21-1-16,-21-21 0,20 0 15,-20 1-15,21-1 0,0-21 16,-22 0-16,22 0 0,0 0 0,-21-21 15,21-1-15,-1 1 0,-20 0 16,0 0-16,21-21 0,-1-1 0,1-63 16,21 43-16,21-22 15,22 1-15,-1 20 0,0-21 0,1 1 16,20-1-16</inkml:trace>
  <inkml:trace contextRef="#ctx0" brushRef="#br0" timeOffset="43501.28">20680 14288 0,'0'0'0,"21"-22"15,0 1-15,-21 0 0,0 0 0,0 0 16,0-22-16,-21 22 0,0 0 16,0 0-16,-22 0 0,22 0 0,-21 21 15,-1 0-15,22 0 0,-21 0 16,0 0-16,-1 21 0,1 0 15,0 0-15,-1 21 0,1-20 0,0 20 16,20 0-16,-20 1 0,21-1 0,0 0 16,21-21-16,0 22 0,0-22 15,0 21-15,0-21 0,0 1 0,21-1 16,21-21-16,-21 21 0,22-21 0,-1 0 16,0 0-16,1 0 15,-1 0-15,0-21 0,22 0 0,-22-1 16,1 1-16,-1-21 0,0 21 15,-21-22-15,22 1 0,-22 0 0,0-1 16,-21 22-16,0 0 0,0 0 16,0 0-16,-21 42 15,0 0-15,0 0 0,-1 22 16,1-1-16,0-21 0,21 21 16,0 1-16,0-1 0,0 0 15,0 1-15,21-22 0,0 21 0,22-21 16,-1 1-16,0-1 0,1 0 15,20-21-15,-20 0 0,-1 0 16,21 0-16,-20 0 0,-22 0 0,21-21 16,1 0-16,-22-1 0,21-20 0,-21 21 15,0-43-15,1 22 0,20-64 16,-42 64-16,0 0 0,0 20 16,0 1-16,0 0 0,0 0 15,-21 42 1,0 0-16,21 22 15,-22-22-15,1 21 0,0 0 0,21 1 16,-21 20-16,0-42 16,21 22-16,-21-22 0,21 0 15,0 0-15,0 0 0,0 1 16,0-44 15,21 1-31,0 0 0,0 0 16,0 0-16,0-22 0,1 22 0,20-21 15,-21 0-15,21 20 0,-20 1 16,20-21-16,-21 42 0,0-21 0,0 21 16,1 0-16,-22 21 15,0 0-15,0 0 0,0 0 16,0 22-16,0-22 0,0 21 0,0-21 16,21 1-16,0 20 15,0-21-15,21 0 0,-20 0 0,20 1 16,0-22-16,1 21 0,-1 0 15,0-21-15,22 0 0,-22 0 0,0 0 16,1 0-16,20 0 0,-20 0 16,-1-21-16,0 0 0,-21-1 0,22 1 15,-1-21-15,-21 0 0,0-1 0,1 1 16,-1 0-16,-21-1 0,0 1 16,0 0-16,0 20 0,0 1 15,0 0-15,-21 0 0,-1 21 0,1 0 16,-21 0-16,0 0 0,20 21 15,-20 0-15,0 0 0,-1 1 16,22-1-16,-21 21 0,21-21 0,0 22 16,-1-22-16,22 21 0,-21-21 15,21 22-15,0-22 0,0 0 0,0 0 16,21 0-16,1 0 0,-1-21 16,0 0-16,21 0 0,-21 0 15,1 0-15,20 0 0,-21 0 0,0-21 16,22 0-16,-22 0 0,21 0 15,-21-22-15,22 1 0,-22 0 0,21-22 16,-21 22-16,22-22 0,-22 1 16,21 21-16,-21-22 0,22 1 15,-22-1-15,21 1 0,-21-1 16,0 1-16,1-1 0,-1-21 16,-21 64-16,0 0 0,-21 21 15,-1 21-15,-20 0 16,21 22-16,-21-1 0,20 0 15,-20 22-15,21-22 0,-21 22 0,20-1 16,-20-20-16,21 20 0,0-21 16,0 22-16,21-1 0,0-20 0,0 20 15,0-20-15,0-1 0,0 0 0,0-21 16,21 22-16,0-22 0,21 0 16,-21 0-16,1-21 0,-1 0 15,21 0-15,0 0 0,-20 0 16,20 0-16,0 0 0,1 0 0,-1-21 15,0 0-15,1 0 0,-22 0 16,21-1-16,0-41 0,-42 21 16,0 20-16,-21-20 0</inkml:trace>
  <inkml:trace contextRef="#ctx0" brushRef="#br0" timeOffset="44543.74">4085 16658 0,'-21'0'16,"42"0"-16,-63 0 0,21 0 15,-1-21-15,1 0 0,0 0 16,21 0-16,0-1 16,0 1-16,0 0 0,0 0 0,0 0 15,0-22-15,21 22 0,0-21 16,1 0-16,-1 20 0,21-20 0,-21 21 16,22 0-16,-22 0 0,21 21 15,-21 0-15,0 0 0,1 21 16,-1 21-16,0-21 0,-21 22 15,0-1-15,0 0 0,0 1 0,0 20 16,0-21-16,0 1 0,-21-1 16,21 22-16,-21-22 0,21-21 15,0 21-15,0-20 0,0-1 0,0 0 16,21-21-16,0 0 16,0-21-16,0 0 0,22-22 0,-1 22 15,0-21-15,1-1 0,-1 1 16,0 0-16,1-1 0,-1 1 0,-21-21 15,21-1-15,-20 22 0,-1-22 16,0 22-16,0 0 0,0-1 0,-21 22 16,0 0-16,0 42 15,0 0 1,0 0-16,0 22 0,-21 20 16,0-20-16,0 20 0,21 1 0,0-1 15,0 1-15,-21 20 0,21 1 16,0-22-16,0 43 0,0-21 0,0 0 15,0-1-15,0 1 0,0 21 16,0-22-16,0 22 0,0-21 0,0 0 16,0-1-16,21 1 0,-21-22 15,0 22-15,0-21 0,0-1 0,-21-21 16,-1 22-16,1-22 0,0-21 16,-21 1-16,21-1 0,-22-21 0,1 0 15,0 0-15,-1-21 16,1-22-16,0 22 0,-1-21 0,1-1 15,0-20-15,-1-1 0,1 1 16,0-22-16,20 1 0,-20 20 16,21-21-16,21 1 0,0 20 0,0 1 15,0-1-15,21 1 0,0-1 16,0 1-16,22-1 0,-1 1 0,22-1 16,-1 1-16</inkml:trace>
  <inkml:trace contextRef="#ctx0" brushRef="#br0" timeOffset="45348.28">5249 16129 0,'0'0'0,"0"-21"0,-21 21 31,0 21-31,0 21 16,21-20-16,0 20 0,-21 0 0,-1 1 15,22-1-15,-21 21 0,21-20 16,0-1-16,0 0 0,0 1 0,0-1 15,0 0-15,0-20 0,0 20 16,0-21-16,21 0 0,1-21 0,-1 0 16,0 0-16,0 0 15,21 0-15,1-21 0,-22 0 0,21 0 16,1 0-16,-22-1 0,21-20 16,-21 21-16,0-21 0,1 20 0,-1-20 15,-21 0-15,0-1 0,0-20 16,-21 21-16,-22-1 0,22-20 0,-21 20 15,-1 22-15,1 0 0,0 0 16,21 21-16,-22 0 0,22 0 0,-21 21 16,21 0-16,-1 22 0,1-1 15,0 0-15,0 1 0,21 20 0,-21-21 16,21 1-16,0-1 16,0 0-16,0 1 0,21-1 0,0-21 0,0 22 15,0-22-15,22 0 16,-22 0-16,21-21 0,22 0 0,-22 0 15,0 0-15,22 0 0,-22-21 16,22 0-16,-22 0 0,0-22 0,22 22 16,-22 0-16,1-21 0,-1-1 15,0 22-15,1-21 0,-22-1 0,0 22 16,0-21-16,0 21 0,-21 0 16,0 42-1,0 0 1,0 0-16,0 0 0,0 22 15,0-22-15,0 0 0,0 21 16,0-21-16,0 1 0,0-1 0,0 0 16,21-21-1,1 0-15,-1 0 0,0 0 16,0 0-16,0 0 0,0 0 0,22-21 16,-1 0-16,-21-1 0,22 1 15,-22-21-15,21 21 0,-21-22 0,22 1 16,-22 0-16,0-1 0,0 22 15,0-42-15,-21 42 0,0 42 32,0 0-32,-21 0 0,0 21 15,21 1-15,-21-22 0,21 21 16,0 1-16,0-22 0,0 21 0,-21-21 16,21 0-16,0 1 0,0-1 15,0 0-15,21 0 0,-21 0 0,42-21 16,-21 0-16,22 0 0,-1 0 15,0 0-15,22-21 0,-1 0 0</inkml:trace>
  <inkml:trace contextRef="#ctx0" brushRef="#br0" timeOffset="46363.26">8572 15939 0,'0'-22'0,"0"44"0,0-65 16,0 22-16,-21 0 0,21 0 16,-21 21-1,21 21-15,0 0 0,0 0 16,-21 0-16,21 22 0,-21-1 16,21 0-16,-21 1 0,-1-1 0,22 0 15,0-20-15,0 20 0,-21 0 16,21-21-16,-21 1 0,21-1 0,0 0 15,0 0-15,0 0 0,21-42 47,0 0-47,1 0 0,-1 0 0,0-1 16,0-20-16,21 0 0,-20 21 16,-1-22-16,0 1 0,21 21 0,-21-22 15,-21 22-15,22 21 0,-22-21 16,21 21-16,-21 21 15,21 0-15,-21 22 16,21-22-16,-21 0 0,0 21 0,21-20 16,-21 20-16,0-21 0,21 0 0,-21 0 15,22 1-15,-22-1 0,21-21 16,0 0-16,0 21 0,0-21 0,0 0 16,1 0-16,-1 0 15,21-21-15,0 21 0,-20-21 0,20-1 16,0 1-16,-21 0 0,22-21 15,-22 21-15,21-22 0,-21 1 16,1 0-16,-1-64 0,-21 63 16,21 1-16,-21 21 0,0-21 0,0 20 15,0 1-15,0 42 16,0 1 0,0 20-16,0-21 0,0 21 15,-21 1-15,21-1 0,0 0 0,0 1 16,0-1-16,0 0 0,0-20 15,0 20-15,0-21 0,0 0 16,0 0-16,21-21 0,0 22 0,0-22 16,0 0-16,1 0 0,-1 0 0,21 0 15,-21 0-15,22-22 0,-22 1 16,21 0-16,0 0 0,1 0 0,-22-22 16,21 1-16,-21 0 0,22-1 15,-22 1-15,0 21 0,-21-21 0,0 20 16,21 1-16,-21 42 15,0 1 1,0-1-16,-21 21 0,21-21 16,0 22-16,-21-22 0,0 21 0,21-21 15,-21 0-15,21 22 16,0-22-16,0 0 0,0 0 16,0 0-16,0-42 31,0 0-16,0-21-15,0 21 16,0-1-16,0-20 0,21 0 0</inkml:trace>
  <inkml:trace contextRef="#ctx0" brushRef="#br0" timeOffset="46523.23">9927 15769 0,'-21'0'31,"21"21"-31,-21 1 15,0-1-15,-1-21 0,22 21 16,22-21 15,-1 0-31,0 0 16</inkml:trace>
  <inkml:trace contextRef="#ctx0" brushRef="#br0" timeOffset="46972.28">10329 15790 0,'0'22'0,"0"-1"0,0 0 0,-42 42 15,21-20-15,21-1 16,-21 0-16,-1-20 0,1 20 0,0 0 16,21 1-16,-21-1 0,0-21 15,0 0-15,21 22 0,0-22 0,0 0 16,0 0-16,0 0 15,21-21 1,0 0-16,0-21 0,21 0 16,-20 0-16,20 0 0,-21-22 15,21 22-15,-20-21 0,20-1 0,-21-20 16,0 21-16,22-22 0,-22 22 16,0-22-16,0 22 0,-21 0 15,0 20-15,21-20 0,-21 21 0,0 0 16,0 42-1,-21 0-15,21 0 16,-21 22-16,21-1 0,-21 0 0,21 1 16,-21-1-16,-1 0 0,22 22 15,-21-22-15,21 0 0,-21-20 0,21 20 16,0-21-16,0 21 0,0-20 16,0-1-16,0 0 15,21-21-15,0 0 16,1 0-16,-1 0 0,21-21 15,0 0-15,1-1 0,-1 1 0</inkml:trace>
  <inkml:trace contextRef="#ctx0" brushRef="#br0" timeOffset="47696.29">12023 15790 0,'0'-21'32,"21"21"-32,0-21 15,0 21-15,0 0 0,-21-21 16,0 0-16,21 21 15,-21-21-15,-21 21 16,0 0 0,0 0-16,-21 0 0,20 21 0,-20 0 15,21 0-15,-21 21 0,20-20 16,-20 20-16,21-21 0,-21 21 16,20 1-16,1-22 0,0 0 15,0 21-15,21-20 0,0-1 16,0 0-16,21-21 15,0 0-15,22 0 0,-22-21 16,21 0-16,-21-1 0,22 1 0,-1 0 16,0 0-16,-21 0 0,22 0 15,-22-1-15,0 1 0,0 0 0,0 0 16,1 21 0,-22-21-16,0 42 15,0 0-15,-22 21 0,22 1 16,-21-1-16,21 0 0,0 22 15,-21 42-15,0-43 0,21 1 16,-21-1-16,0 1 0,21-1 16,-22 1-16,1 84 0,0-63 15,0-1-15,0-20 0,0 20 16,-1-20-16,1-1 0,0 1 16,0-1-16,0 1 0,0-1 0,-1 1 15,1-22-15,0 1 0,0-22 16,0 0-16,0 0 0,-1 0 0,1-21 15,0 0-15,21-21 0,-21 0 16,0 0-16,0-22 0,-1 1 16,1 0-16,0-1 0,0-20 0,0-1 15,21 1-15,0-1 0,0-20 16,0 20-16,0 1 0,0-1 0,0 1 16,21-1-16,0 22 0,0-22 0,22 22 15,-22-21-15,21 20 0,0 1 16</inkml:trace>
  <inkml:trace contextRef="#ctx0" brushRef="#br0" timeOffset="48248.28">12404 16066 0,'0'21'16,"21"-21"15,0-21-16,0-1-15,0 1 0,0 0 16,1-21-16,-1 21 0,0-1 0,0-20 16,-21 21-16,0 0 0,0 0 15,0-1-15,0 1 0,0 0 0,0 0 16,-21 21 0,0 0-16,0 21 15,-1 0-15,1 0 0,0 22 0,21-1 16,-21-21-16,0 22 0,21-1 15,0 0-15,0-21 0,0 22 0,0-22 16,0 0-16,0 0 0,21 0 16,0 1-16,21-22 0,-20 0 0,20 0 15,-21 0-15,21 0 0,1 0 16,-1-22-16,22 1 0,-22 0 0,21-21 16,1-1-16,-22 22 0,1-21 15,-1-22-15,0 22 0,-21 0 16,1-1-16,-1 1 0,-21 0 0,0 21 15,0-1-15,0 1 0,0 0 16,-21 21-16,-1 0 16,1 21-16,0 0 0,21 1 15,-21-1-15,0 21 0,0 0 0,21 1 16,0-1-16,0 0 0,-22 1 0,22-1 16,0 0-16,0 1 0,0-22 15,0 21-15,0-21 0,0 1 0,0-1 16,22 0-16,-1 0 0,0-21 15,0 0-15,0 0 0,0 0 0,1 0 16,-22-21-16,21 0 16,-21 0-16</inkml:trace>
  <inkml:trace contextRef="#ctx0" brushRef="#br0" timeOffset="48404.5">12869 16002 0,'0'0'15,"-21"0"-15,0 0 0,0 0 0,0 0 16,-1 0-16,65 0 31,-22 0-31,21 0 16,-21 0-16,22 0 0,-1-21 0,22 0 15,-22 0-15,0 21 0,22-22 16,-22 1-16</inkml:trace>
  <inkml:trace contextRef="#ctx0" brushRef="#br0" timeOffset="48832.28">15240 15579 0,'0'0'16,"-21"-106"0,21 85-16,0 0 0,-21-1 15,21 1-15,-22 21 16,22 21-16,-21 1 0,0 20 15,0-21-15,21 43 0,-21-22 16,21 0-16,-21 22 0,21-22 0,-22 22 16,1-1-16,21-21 15,-21 22-15,0-22 0,0 22 0,0-22 16,-1 0-16,1-20 0,0 20 16,21-21-16,0 0 0,-21 0 0,0-21 15,0 0 1,21-21-16</inkml:trace>
  <inkml:trace contextRef="#ctx0" brushRef="#br0" timeOffset="49587.26">14626 15981 0,'0'0'0,"-21"-21"0,21-22 0,-21 22 15,0 0 17,42 21-17,0 0-15,0 0 0,21 21 16,1-21-16,-1 0 0,0 0 0,22 0 15,-1-21-15,22 0 0,0 21 16,-1-21-16,-20 0 0,21-1 0,-1 1 16,-20 0-16,-1 0 0,-20 0 15,-1 0-15,0-22 0,-21 22 0,22-21 16,-43 21-16,0-1 0,21-20 16,-21 21-16,0 0 0,-21 21 31,0 21-31,-1 0 0,1 0 15,0 22-15,0-1 0,0-21 0,0 21 16,-1 1-16,1-1 0,0 0 16,0 1-16,0-1 0,0 0 0,-1 1 15,1-1-15,0 0 0,21 22 16,-21-43-16,21 0 16,0 0-16,21-21 15,0-21 1,0 0-16,1 0 15,-1 0-15,21-22 0,-21 22 0,0-21 16,1 0-16,20 20 0,-21 1 16,0 0-16,0 0 0,1 0 15,-1 0-15,21 21 0,-21 21 16,-21 0 0,0 0-16,0 0 0,21 0 0,-21 1 15,0 20-15,0-21 0,0 0 16,0 0-16,0 1 0,0-1 0,22-21 15,-1 21-15,0 0 0,0-21 16,21 0-16,-20 0 0,20 0 16,0 0-16,-21 0 0,22-21 0,-1 0 15,0 0-15,1-1 0,-1 1 16,0 0-16,-20-21 0,20-1 0,-21 22 16,0-21-16,-21 0 0,0 20 15,0-20-15,0 21 0,0 0 16,0 0-16,-21-1 0,0 22 15,0 0-15,0 0 0,-1 0 0,1 22 16,-21-22-16,21 21 0,0 21 0,-1-21 16,1 0-16,0 22 0,21-22 15,0 21-15,0-21 0,0 22 0,0-22 16,0 0-16,21 0 0,0 0 16,1 1-16,20-1 0,-21-21 0,21 0 15,1 0-15,20 0 16,-20 0-16,20 0 0,1 0 0,-1 0 15,1 0-15</inkml:trace>
  <inkml:trace contextRef="#ctx0" brushRef="#br0" timeOffset="50016.74">17547 15473 0,'0'0'16,"0"-21"-1,0 0-15,0 42 16,0 0-16,0 0 16,0 0-16,0 22 15,0-22-15,0 21 0,0 0 0,0 1 16,0-1-16,0-21 0,0 22 0,0-1 16,0 0-16,0 1 0,0-1 15,0 0-15,0-21 0,0 22 0,0-22 16,0 0-16,0 0 15,0-42 1,0 0 0,0 0-16,0-22 0,21 1 0,0 21 15,-21-21-15,22-22 0,-1 22 0,21-1 16,-21-20-16,0 21 0,1-1 16,-1 1-16,0 0 0,0-1 15,-21 1-15,21 21 0,-21 0 16,21-1-16,1 22 0,-22-21 15,21 21 1,0 21-16,-21 1 16,0-1-16,0 0 15,21 0-15</inkml:trace>
  <inkml:trace contextRef="#ctx0" brushRef="#br0" timeOffset="51472.25">18140 15875 0,'0'0'0,"63"64"31,-42-43-31,1-21 0,-1 0 0,21 0 16,-21 0-16,22 0 0,-22 0 15,0 0-15,21-21 0,-21-1 0,22 1 16,-22 0-16,0 0 0,-21 0 16,0 0-16,21-22 0,-21 22 0,0-21 15,0 21-15,0-1 0,-21 1 16,0 0-16,0 0 0,0 0 0,-1 21 15,-20 0-15,0 0 0,-1 0 0,1 0 16,0 21-16,-1 0 0,1 0 16,0 0-16,-1 22 0,22-22 15,-21 21-15,21-21 0,0 22 16,-1-1-16,22-21 0,0 22 0,0-1 16,0-21-16,0 21 0,0-20 15,22-1-15,-1 0 0,0 0 16,0 0-16,0-21 0,22 0 15,-1 0-15,-21 0 0,21 0 0,-20 0 16,20 0-16,-21-21 0,0 0 0,22-21 16,-22 20-16,0-20 0,21 0 15,-21-1-15,1 22 0,-1-21 0,0 0 16,0 20-16,-21-20 0,0 21 16,0 0-16,0 42 31,0 0-31,-21 21 15,21-20-15,-21-1 0,21 21 0,0-21 16,0 22-16,0-22 0,0 0 16,0 0-16,0 0 0,0 0 0,0 1 15,21-22-15,0 21 0,0-21 16,22 0-16,-1 0 0,0 0 0,1 0 16,-1 0-16,21 0 0,1-21 15,-22 21-15,22-22 0,-1-20 0,-20 21 16,-1-21-16,21-1 0,-20 1 15,-1-22-15,0 22 0,1-21 16,-22-1-16,21 1 0,-21-1 0,-21 1 16,0 20-16,0 1 0,0 0 15,0-1-15,0 22 0,-21 21 16,0 0-16,0 0 0,-21 21 16,20 22-16,-20-1 0,21 0 0,0 1 15,0-1-15,-22 0 0,43 22 16,-21-22-16,21 0 0,-21 1 0,21-1 15,0 0-15,0 1 0,0-1 16,0 0-16,0 1 0,0-22 0,0 21 16,21-21-16,0 1 0,-21-1 15,21 0-15,1-21 0,-1 0 16,21 0-16,22 0 0,-43-21 16,21 21-16,-21-21 0,22-1 15,-1-20-15,0 21 0,-21-21 0,22 20 16,-22-20-16,0 21 0,0 0 15,0 0-15,1-1 0,-22 1 0,0 42 47,0 1-47,0-1 0,0 0 0,0 0 16,0 0-16,0 0 16,0 1-16,0-1 0,0 0 0,21 0 15,0 0-15,0-21 16,0 21-16,0-21 0,1 0 0,-1 0 15,0 0-15,21 0 0,-21 0 16,1 0-16,-1 0 0,0 0 0,0 0 16,0-21-16,0 0 0,-21 0 15,22 0-15,-1-22 0,0 22 0,-21-21 16,21 21-16,0-22 0,-21 22 16,0 0-16,21 0 0,1 0 0,-22 0 15,0 42 16,0 0-31,0 0 0,-22-21 16,22 21-16,-21 0 16,21 1-16,0-1 0,0 0 0,0 0 15,0 0-15,0 0 16,21 1-16,1-22 16,-1 21-16,0-21 15,21 0-15,-21 0 0,22 0 0,-22 21 16,21-21-16,1 0 0,-22 0 0,21 0 15,0-21-15,1 0 0,-1 21 16,-21-22-16,22 1 0,-1 0 16,0 0-16,-21 0 0,1 0 15,20-22-15,-42 22 0,21-21 0,-21 21 16,0-22-16,0 22 0,0 0 16,0 0-16,0 0 0,-21-1 15,0 22-15,0 0 0,-1 0 0,1 0 0,0 22 16,-21-1-16,21 0 0,-1 0 15,1 0-15,0 0 0,21 1 0,-21-1 16,21 0-16,0 0 0,0 0 16,0 0-16,0 1 0,21-1 0,0 0 15,0 0-15,1-21 0,-1 21 16,0-21-16,0 0 0,0 0 0,0 0 16,22 0-16,-22 0 15,0 0-15,21 0 0,1 0 0,-22 0 16,21 0-16,1 0 0,-1-21 15,0 21-15,-21 0 0,22 0 0</inkml:trace>
  <inkml:trace contextRef="#ctx0" brushRef="#br0" timeOffset="51627.31">21844 15875 0,'-21'0'46,"0"0"-14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F07-E78B-433B-B20B-2EDA369D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40821-F54F-4243-AE48-1C903C48D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5900-38AC-4F06-AEB8-A3E03742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C5A-B597-4EE4-B8E1-481FA11DC96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A66B-A0F6-4D3D-8D10-624BBDC2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3631-CDDB-4A48-B7FA-36EEDB60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19D3-CBCE-4CB1-BB96-5055DA89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14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3FC5-6315-4E09-A9C4-877D27C4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639A-DF8D-4F80-B0A0-24341D2E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CFFF-F430-4A31-99EB-2350398A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C5A-B597-4EE4-B8E1-481FA11DC96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3F955-92A4-4BED-8258-4A72F826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FCF5F-F1C4-4733-BD83-25D0F083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19D3-CBCE-4CB1-BB96-5055DA89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6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9FB06-9398-40C5-89FE-BE18E1741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D04C8-AFFB-414D-8B36-16A83335D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FC53-421F-42ED-A8EE-05000D31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C5A-B597-4EE4-B8E1-481FA11DC96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AEFF-F774-4BFB-A323-A5F13DC0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CBD0-D4BC-46AA-AFFB-B327293D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19D3-CBCE-4CB1-BB96-5055DA89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6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53B2-0816-47AA-8B5C-7C908298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35AF-000A-437C-A3D5-00A2BED9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0193-7B0A-43D3-AF61-3BC3B501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C5A-B597-4EE4-B8E1-481FA11DC96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3FB3-CD2D-4422-A73E-3F385DFE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1628-BB2A-42BA-AFCA-4F799561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19D3-CBCE-4CB1-BB96-5055DA89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0A41-8977-4F5C-B429-9E5F3EB4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94E0B-00B3-49FA-95FB-58D4451C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6A6B3-AC32-4FD4-8A75-0131B601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C5A-B597-4EE4-B8E1-481FA11DC96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97CA6-7595-4513-AE43-0F80CDF3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C2D7-757E-4C35-93E2-28692200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19D3-CBCE-4CB1-BB96-5055DA89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9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58D4-E2D6-4840-A013-953B3E68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1D93-C567-4529-A8BE-70C4DE910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DA486-C002-4FF7-B2CA-D60030A7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79196-C2B3-4B41-AA3A-99AF339A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C5A-B597-4EE4-B8E1-481FA11DC96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2BE54-7882-4A00-83D0-C350BC1C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DA19D-C227-4C8F-BEA9-D408F2CA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19D3-CBCE-4CB1-BB96-5055DA89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8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138-D196-4163-9C1E-CA823453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8B57-E362-469E-B484-DF9F21C0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984A1-8435-47FE-BAA0-D6866C692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3D7D6-927D-4965-BF10-46C1BEA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B3908-7C6D-4C5F-A89E-3A7BE1BD3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84C67-FDF3-4638-A626-520EBED1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C5A-B597-4EE4-B8E1-481FA11DC96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CF85A-F321-4998-AE7C-199796DD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165EE-692C-4C35-849E-2DA1DACC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19D3-CBCE-4CB1-BB96-5055DA89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0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AFB4-CE0D-4AB9-AF00-CCBA3E30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554F8-069C-49CF-A9A9-224D9D2B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C5A-B597-4EE4-B8E1-481FA11DC96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277DB-B4AA-40A0-9019-2CE157DF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0FBEF-CE58-445B-BA30-81AEC6D8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19D3-CBCE-4CB1-BB96-5055DA89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A197D-C0FD-4315-A256-D9A2DBD9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C5A-B597-4EE4-B8E1-481FA11DC96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44DB1-279E-41A6-A1A2-3CC7E402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DDEF3-7AD4-43F4-8A83-0344A71E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19D3-CBCE-4CB1-BB96-5055DA89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2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3D6F-2E8A-47AE-A735-D9B0FD34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4CDD-9ED6-4BD1-9561-9C6A23BE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0E98B-1509-4D76-BB49-32FE456A6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2AE94-F4C3-4454-ACB1-7BCBE375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C5A-B597-4EE4-B8E1-481FA11DC96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0557-82E6-4167-A2F6-5FF25E1C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BE3CD-2F74-466C-9F87-357B05CB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19D3-CBCE-4CB1-BB96-5055DA89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8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12AB-2CFA-4188-BCC8-53456064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D2D20-D990-4BB5-9B31-659E23F97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F37F3-5EAB-4BD4-BE53-F8D01C6DC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037DF-304D-441F-87F7-83D6AC6D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C5A-B597-4EE4-B8E1-481FA11DC96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5876C-64C0-4154-870E-2F2BC69C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7BF7F-3EFA-4E02-ABA1-7450DD24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19D3-CBCE-4CB1-BB96-5055DA89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7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4E13B-4D67-4BCC-9F5A-295AF5AB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2A0F3-DB3E-4D06-B2FE-E11D328B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7DF6-D820-4A3E-B64A-39E4C77CB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BC5A-B597-4EE4-B8E1-481FA11DC96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2435-4797-41DB-BD99-68EC45A95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A574-0F6A-4908-9CE3-E769F77DE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19D3-CBCE-4CB1-BB96-5055DA89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8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D9C861-8C36-4AF5-AA12-07AF55EF1271}"/>
                  </a:ext>
                </a:extLst>
              </p14:cNvPr>
              <p14:cNvContentPartPr/>
              <p14:nvPr/>
            </p14:nvContentPartPr>
            <p14:xfrm>
              <a:off x="0" y="122040"/>
              <a:ext cx="8222400" cy="384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D9C861-8C36-4AF5-AA12-07AF55EF1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8241120" cy="38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7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27E674-A102-4E3B-A799-63F24E3C5BB0}"/>
                  </a:ext>
                </a:extLst>
              </p14:cNvPr>
              <p14:cNvContentPartPr/>
              <p14:nvPr/>
            </p14:nvContentPartPr>
            <p14:xfrm>
              <a:off x="594360" y="297360"/>
              <a:ext cx="7483320" cy="18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27E674-A102-4E3B-A799-63F24E3C5B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288000"/>
                <a:ext cx="7502040" cy="18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1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96D257-5701-4458-BEE1-D4B1EB4393CE}"/>
                  </a:ext>
                </a:extLst>
              </p14:cNvPr>
              <p14:cNvContentPartPr/>
              <p14:nvPr/>
            </p14:nvContentPartPr>
            <p14:xfrm>
              <a:off x="632520" y="160200"/>
              <a:ext cx="6835320" cy="147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96D257-5701-4458-BEE1-D4B1EB4393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50840"/>
                <a:ext cx="6854040" cy="14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B8929D-A419-4B02-8EF0-D9E4AED2E220}"/>
                  </a:ext>
                </a:extLst>
              </p14:cNvPr>
              <p14:cNvContentPartPr/>
              <p14:nvPr/>
            </p14:nvContentPartPr>
            <p14:xfrm>
              <a:off x="640080" y="1783080"/>
              <a:ext cx="7102080" cy="193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B8929D-A419-4B02-8EF0-D9E4AED2E2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720" y="1773720"/>
                <a:ext cx="7120800" cy="19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D84492-8194-4C2F-A5FE-7F765FE90F7A}"/>
                  </a:ext>
                </a:extLst>
              </p14:cNvPr>
              <p14:cNvContentPartPr/>
              <p14:nvPr/>
            </p14:nvContentPartPr>
            <p14:xfrm>
              <a:off x="0" y="3253680"/>
              <a:ext cx="8321400" cy="3071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D84492-8194-4C2F-A5FE-7F765FE90F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3244320"/>
                <a:ext cx="8340120" cy="30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83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A990CE-51F9-42F9-AB80-78E387F94396}"/>
                  </a:ext>
                </a:extLst>
              </p14:cNvPr>
              <p14:cNvContentPartPr/>
              <p14:nvPr/>
            </p14:nvContentPartPr>
            <p14:xfrm>
              <a:off x="0" y="0"/>
              <a:ext cx="7163280" cy="57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A990CE-51F9-42F9-AB80-78E387F94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182000" cy="57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51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ABDFDB-BF0B-413E-884A-83F7ED8BF686}"/>
                  </a:ext>
                </a:extLst>
              </p14:cNvPr>
              <p14:cNvContentPartPr/>
              <p14:nvPr/>
            </p14:nvContentPartPr>
            <p14:xfrm>
              <a:off x="442080" y="0"/>
              <a:ext cx="8252640" cy="433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ABDFDB-BF0B-413E-884A-83F7ED8BF6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-9360"/>
                <a:ext cx="8271360" cy="43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99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5DB256-9C10-40D6-862A-8B18F5144D9D}"/>
                  </a:ext>
                </a:extLst>
              </p14:cNvPr>
              <p14:cNvContentPartPr/>
              <p14:nvPr/>
            </p14:nvContentPartPr>
            <p14:xfrm>
              <a:off x="68400" y="106560"/>
              <a:ext cx="823788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5DB256-9C10-40D6-862A-8B18F5144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97200"/>
                <a:ext cx="825660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31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D9C741-A13F-49E7-8318-1FE6B59CD945}"/>
                  </a:ext>
                </a:extLst>
              </p14:cNvPr>
              <p14:cNvContentPartPr/>
              <p14:nvPr/>
            </p14:nvContentPartPr>
            <p14:xfrm>
              <a:off x="91440" y="114480"/>
              <a:ext cx="4153320" cy="288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D9C741-A13F-49E7-8318-1FE6B59CD9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05120"/>
                <a:ext cx="4172040" cy="29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48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021ADF-AE6A-4672-B2A6-BA1E4AF96910}"/>
                  </a:ext>
                </a:extLst>
              </p14:cNvPr>
              <p14:cNvContentPartPr/>
              <p14:nvPr/>
            </p14:nvContentPartPr>
            <p14:xfrm>
              <a:off x="159840" y="91440"/>
              <a:ext cx="819216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021ADF-AE6A-4672-B2A6-BA1E4AF969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82080"/>
                <a:ext cx="821088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49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85604E-F527-4CDB-A30B-219BDEE77347}"/>
                  </a:ext>
                </a:extLst>
              </p14:cNvPr>
              <p14:cNvContentPartPr/>
              <p14:nvPr/>
            </p14:nvContentPartPr>
            <p14:xfrm>
              <a:off x="228600" y="0"/>
              <a:ext cx="764316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85604E-F527-4CDB-A30B-219BDEE773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-9360"/>
                <a:ext cx="766188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20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5094F7-6862-474D-A6D7-10A05981DA24}"/>
                  </a:ext>
                </a:extLst>
              </p14:cNvPr>
              <p14:cNvContentPartPr/>
              <p14:nvPr/>
            </p14:nvContentPartPr>
            <p14:xfrm>
              <a:off x="45720" y="129600"/>
              <a:ext cx="839772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5094F7-6862-474D-A6D7-10A05981DA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20240"/>
                <a:ext cx="841644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431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C893C9-7C2A-4C8B-911A-692A4A7EA4AD}"/>
                  </a:ext>
                </a:extLst>
              </p14:cNvPr>
              <p14:cNvContentPartPr/>
              <p14:nvPr/>
            </p14:nvContentPartPr>
            <p14:xfrm>
              <a:off x="0" y="106560"/>
              <a:ext cx="10226520" cy="613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C893C9-7C2A-4C8B-911A-692A4A7EA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10245240" cy="61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5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92F377-B075-4FC7-BBFC-6CEE8A2A0A52}"/>
                  </a:ext>
                </a:extLst>
              </p14:cNvPr>
              <p14:cNvContentPartPr/>
              <p14:nvPr/>
            </p14:nvContentPartPr>
            <p14:xfrm>
              <a:off x="221040" y="198000"/>
              <a:ext cx="6904080" cy="172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92F377-B075-4FC7-BBFC-6CEE8A2A0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8640"/>
                <a:ext cx="6922800" cy="17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16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6BE339-C43D-469B-9FB5-AD206F48C447}"/>
                  </a:ext>
                </a:extLst>
              </p14:cNvPr>
              <p14:cNvContentPartPr/>
              <p14:nvPr/>
            </p14:nvContentPartPr>
            <p14:xfrm>
              <a:off x="221040" y="0"/>
              <a:ext cx="7048800" cy="310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6BE339-C43D-469B-9FB5-AD206F48C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-9360"/>
                <a:ext cx="7067520" cy="31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6846F3-DC2C-4192-8282-B122BB363783}"/>
                  </a:ext>
                </a:extLst>
              </p14:cNvPr>
              <p14:cNvContentPartPr/>
              <p14:nvPr/>
            </p14:nvContentPartPr>
            <p14:xfrm>
              <a:off x="7560" y="2926080"/>
              <a:ext cx="8290800" cy="368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6846F3-DC2C-4192-8282-B122BB3637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00" y="2916720"/>
                <a:ext cx="8309520" cy="37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54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0A-056B-46EB-BEC2-683AFE34D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6811-DB84-46F3-B0F4-0FBED53B3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FCE0C2-AD20-47D6-AE37-C14A1CF44A0D}"/>
                  </a:ext>
                </a:extLst>
              </p14:cNvPr>
              <p14:cNvContentPartPr/>
              <p14:nvPr/>
            </p14:nvContentPartPr>
            <p14:xfrm>
              <a:off x="159840" y="45720"/>
              <a:ext cx="8534880" cy="355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FCE0C2-AD20-47D6-AE37-C14A1CF44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36360"/>
                <a:ext cx="8553600" cy="35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18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2022-04-18T13:17:49Z</dcterms:created>
  <dcterms:modified xsi:type="dcterms:W3CDTF">2022-04-18T13:18:12Z</dcterms:modified>
</cp:coreProperties>
</file>