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20:2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614 0,'-21'-21'0,"21"0"16,-21 21-16,21-22 0,-22 22 16,22-21-1,-21 21-15,-21-21 16,0 21-16,20 0 16,-41 0-1,-1 0-15,43 0 16,21 21-1,21-21 1,1 0-16,20 0 0,-21 0 16,43 0-16,41 0 15,-41 0-15,-1 0 0,107 0 16,-86-21-16,1 21 0,0 0 16,-1-21-16,-20 21 0,105-21 15,-126 21-15,20 0 16,-84 0 15,0 0-31,0 0 16,-1 21-16,-20-21 0,21 0 15,-43 21-15,43-21 0</inkml:trace>
  <inkml:trace contextRef="#ctx0" brushRef="#br0" timeOffset="315.88">2222 572 0,'0'0'0,"-42"0"31,42 21-31,0 0 16,-21 0-16,21 0 16,0 22-16,0-22 0,0 21 15,0 0-15,0 1 0,0 126 16,0-127-16,0 64 15,-21-42-15,21 63 16,0-85-16,-21 22 16,21-43-16,0 0 15,0 21-15,0-21 16,-22-21 0,22-21-1,0 0 1,0 0-16,0-21 0,22 20 15</inkml:trace>
  <inkml:trace contextRef="#ctx0" brushRef="#br0" timeOffset="730.53">2561 1143 0,'21'0'31,"0"0"-31,1 0 0,-1-21 16,0 0-16,0 21 15,0-21-15,22-22 16,-22 22-16,21-21 16,-42 21-16,0-1 0,21 1 15,-21 0 1,-21 21-16,0 0 15,0 21-15,0 0 0,-22 22 16,1-1-16,21-21 0,0 22 16,-1-1-16,1-21 0,-21 64 15,21-64-15,0 21 16,21-21-16,0 22 0,0 20 16,0-42-16,0 1 15,0-1-15,21 0 0,42-21 16,-42 0-1,1 0-15,-1 0 0,21 0 0,64-42 16,-85 20 0,21 1-16</inkml:trace>
  <inkml:trace contextRef="#ctx0" brushRef="#br0" timeOffset="1139.64">3365 1058 0,'0'0'0,"22"-21"0,-1 0 0,-21 0 16,0 0-16,0 0 0,0-1 15,-21 22 1,-1 0 0,1 0-16,0 0 0,-21 22 15,-1-1-15,-41 42 16,63-42-16,-1 1 0,1-1 16,21 0-16,0 0 0,0 21 15,0-20-15,0-1 16,21-21-16,1 21 0,41-21 15,-21 21-15,1-21 16,-1 21-16,0-21 0,-20 21 16,62 1-16,-84-1 15,0 0-15,0 0 16,-21 0-16,-21-21 16,21 21-16,-22-21 0,1 22 15,0-22-15,-1 0 0,22 0 0,-21 21 16,21-21-16,-43 0 15,43 0-15,-21 0 16,20 0-16,22-21 16,0-1-1,22 1-15,20 0 16,-21 0-16,21 0 0,1-22 0</inkml:trace>
  <inkml:trace contextRef="#ctx0" brushRef="#br0" timeOffset="1438.89">3979 572 0,'0'0'0,"0"-22"0,0 1 0,0 42 47,0 1-47,0-1 15,0 21-15,0-21 0,0 64 16,-21-43-16,21 22 0,-21-22 15,21 22-15,-21 126 16,0-169-16,21 22 16,-22-1-16,22-21 0,0 43 15,0-43-15,0 0 16,0 0 0,22-21-1,-1 0-15,0-21 0,-21 0 16,0 0-16,21-1 0,-21 1 0</inkml:trace>
  <inkml:trace contextRef="#ctx0" brushRef="#br0" timeOffset="1652.62">3598 1058 0,'0'0'0,"-21"0"0,0 0 15,42 0 16,0-21-31,0 21 0,43-21 16,-22 21-16,1-21 0,-1 21 16,0-21-16,1 21 0,62-43 15,-62 22-15,20 0 16,-20 0-16,20 0 0,43-22 16</inkml:trace>
  <inkml:trace contextRef="#ctx0" brushRef="#br0" timeOffset="1933.67">4847 572 0,'0'0'0,"21"0"0,-21-22 0,-21 22 31,0 0-15,21 22 0,0-1-16,-21 0 0,21 21 15,-21-21-15,-1 22 0,22 20 16,-21-20-16,0 20 0,0-21 15,21 22-15,-21-22 0,-22 106 16,22-42 0,0-85-16,21 43 15,0-43-15,21-42 47,0 0-47,-21 0 0,22-22 0,-22 22 16</inkml:trace>
  <inkml:trace contextRef="#ctx0" brushRef="#br0" timeOffset="2191.69">4826 741 0,'0'0'0,"0"-42"0,0 20 15,0 1-15,0 0 16,0 0-16,21 21 16,0 21-16,0-21 0,1 21 15,-1 22-15,0-22 0,0 21 16,0 0-16,0 1 0,1 20 15,-1-20-15,42 41 16,-42-41-16,1-22 0,-1 42 16,0-42-16,-21 22 0,21-22 15,-21 0-15,0 0 0,21-21 16,0 0 0,-21-21-1,0 0-15,0-21 16,0 20-16,0-20 0,22 0 0,-1-1 15</inkml:trace>
  <inkml:trace contextRef="#ctx0" brushRef="#br0" timeOffset="2450.67">5503 466 0,'0'0'0,"0"-21"0,0-22 32,-21 43-17,0 21-15,21 1 16,-21 20-16,0-21 0,-1 64 15,1 21-15,0-43 16,21-21-16,-21 128 16,21-128-16,-21 22 0,21-22 15,0-21-15,-21 43 16,21-43-16,0 0 0,0 0 0,0 0 16,0 0-16,21-21 15,0 0-15,0 0 0,0 0 16,22-21-16,-22 21 0,21-21 15</inkml:trace>
  <inkml:trace contextRef="#ctx0" brushRef="#br0" timeOffset="3235.64">6519 550 0,'21'-42'0,"-42"84"0,64-105 16,-43 42-16,0 0 15,0-1-15,0 1 16,-22 21-16,1 0 16,-63 0-1,62 21-15,-62 64 16,-43 63 0,21 22-1,85-107-15,-43 106 16,64-126-16,0-1 15,0 0-15,0 1 0,0-22 16,64 42-16,-43-41 0,0-1 16,0 0-16,22-21 0,-22 0 15,63 0-15,-62 0 16,20 0-16,0 0 0,1 0 0,-22-21 16,21 21-16,-21-21 0,22-1 15,-22 1-15,0-85 16,-21 64-16,0-43 15,-21 43-15,0 21 0,-22-43 16,1 43-16,21 0 0,-22 0 16,1 21-16,21 0 0,-21 0 15,-1 0-15,1 0 0,0 21 16,20 0-16,1-21 0,0 21 16,21 1-16,21-22 31,0 0-16,1 0-15,-1 0 0,21 0 0,-21 0 16,0 0-16,22-22 0,-22 22 16,64-21-16,-43 21 15,-21-21-15,0 21 16,0 0 0,-21 21-16,0 0 0,0 1 15,0-1-15,0 63 16,0-41-16,-21-1 0,0 0 15,0 1-15,-43 168 16,64-147-16,-21-1 0,21 1 16,0-1-16,0 128 15,0-128-15,0 1 0,0 42 16,0-43-16,0-20 0,0-1 16,0 0-16,0 1 0,0 20 15,0-42-15,0 0 16,0-42-1,0 0 1,0 0-16,0 0 0,0 0 0,0-1 16,0-41-16</inkml:trace>
  <inkml:trace contextRef="#ctx0" brushRef="#br0" timeOffset="4043.53">1503 2180 0,'0'0'0,"-21"0"0,-43 0 16,43 0-1,0 0-15,0 0 16,-1 0-16,1 0 0,-21 0 16,21 0-1,42 0 17,0 0-17,21 0-15,-20 0 0,20 0 16,43 0-16,-22 0 0,1 0 15,-1 0-15,1 0 0,274-21 16,-126 0 0,-85 21-1,-21-21-15,296 0 16,-148-1-16,-106 22 16,0-21-16,297 0 15,-276 0-15,-21 21 0,22 0 16,-1-21-16,339 0 15,-360 21-15,21-22 0,-20 22 16,-1-21-16,254 0 16,-275 21-16,-21-21 0,105 21 15,-126-21-15,84 0 16,-105 21-16,-1 0 0,43-22 16,-42 22-16,-22 0 0,0-21 15,1 21-15,-22 0 16,0 0-16</inkml:trace>
  <inkml:trace contextRef="#ctx0" brushRef="#br0" timeOffset="4173.38">7260 1842 0,'0'0'16,"-21"0"47,0 0-63,0 21 15,-1-21-15,1 21 0</inkml:trace>
  <inkml:trace contextRef="#ctx0" brushRef="#br0" timeOffset="8763.37">656 3196 0,'0'0'0,"0"-21"15,0 0 17,0 42 15,0 0-47,0 0 15,0 1-15,-21-1 16,21 0-16,0 0 0,0 0 15,0 0-15,0 22 16,21-43 0,0 0-16,0 0 15,1 0 1,-1 0-16,0-21 0,0 21 0,-21-22 16,64-20-1,-43 0-15,0 21 16,0 21-1,-21-22-15,0 1 188,0 0-157,21 21-15,-21-21-16,0 0 31</inkml:trace>
  <inkml:trace contextRef="#ctx0" brushRef="#br0" timeOffset="14447.75">804 3281 0,'0'-21'0,"21"21"16,-21-21-16,0-1 15,22 22 1,-22-21-16,0 0 31,0 42 1,0 0-17,0 1-15,0 20 0,0 0 16,0 1-16,-22-1 0,1 21 15,21-20-15,-42 126 16,21-127-16,0 22 16,-1-22-16,1 22 0,-42 63 15,42-85-15,-22 43 16,22-64-16,21 0 0,-21 21 16,0-42-1,21-21 1,0 0-16,0-21 0,0 21 15,0-22-15,0 1 16,0-43-16,21 64 0,0-21 16,0-1-16,0 22 0,-21 0 15,43-42-15,-22 63 0,-21-22 16,0 1-16,21 21 16,0 0-16,0 0 15,1 43-15,-1-22 0,0 21 16,0-21-16,0 0 0,-21 22 15,21-1-15,1 22 16,-1-43-16,0 0 0,-21 0 16,21 0-16,0 0 0,0 1 0,1-22 15,-1 0-15,42 0 16,-42 0-16,1 0 0,20-22 16,-21 1-16,21 0 0,43-42 15,-43 20-15,43-84 16,0-21-1,-85 85-15,0 20 16,0-105-16,0 106 0,0-85 16,-43 84-16,-84-84 15,43 85 1,41 42 0,1 0-16,-64 21 0,64 0 15,-22 43-15,22-1 16,0-20-16,-1 84 15,22-64-15,21 43 0,0-64 16,0 1-16,0-1 0,21 0 16,1-20-16,-1-1 0,21 21 15,0-21-15,-20 0 0,20-21 16,-21 0-16,21 0 0,1 0 16,-1 0-16,0 0 0,43-21 15,-64 21-15,22-21 0,-1 0 0,-21 0 16,0 0-16,22-1 0,-22 1 15</inkml:trace>
  <inkml:trace contextRef="#ctx0" brushRef="#br0" timeOffset="14963.34">1947 3493 0,'0'0'0,"0"-22"0,21 1 0,1 21 15,-22-21-15,0 42 31,0 0-31,-22 1 16,1-1-16,-21 21 16,42 0-16,-21 1 0,0-22 15,-1 21-15,1 1 0,-21 20 16,21 43 0,21-85-16,0 0 0,0 43 15,0-43-15,21-21 0,42 21 16,-41-21-16,20 0 15,0 0-15,-21-21 0,64 0 16,-64 0-16,64-22 16,-43 1-16,-21 21 15,43-64-15,-22 64 0,-42-21 16,21-64-16,-21 63 16,0 1-16,0 0 0,-21-1 15,0 1-15,0 21 0,-21 0 0,20 0 16,-20-1-16,21 22 0,-21 0 15,20 0-15,-20 22 0,21-22 0,0 21 16,-22 21-16,1 22 16,21-22-16,21 0 0,-21 43 15,0-43-15,21 22 16,0-22-16,0-21 0,0 43 16,21-43-16,0 21 0,21-21 15,-21 1-15,1-1 0,-1-21 16,0 0-16,0 0 0,43-21 15,-43-1-15,21 1 0,-21 21 16</inkml:trace>
  <inkml:trace contextRef="#ctx0" brushRef="#br0" timeOffset="16064.62">2730 3556 0,'0'0'0,"22"-21"0,20 0 0,-21-22 31,0 22-31,-21 42 31,0 1-31,-21-1 16,21 0-16,-21 21 15,21-21-15,-21 22 0,21-1 0,-21 0 16,-1-20-16,22 20 0,0 21 16,-21-41-16,21 20 15,0-21-15,0 0 0,0 0 16,21-21-1,1 0-15,-1 0 0,0 0 0,0 0 16,0-21-16,85-63 16,-85 62-1,22-41-15,-22 42 16,42-85-16,-63 85 16,21-22-16,-21 22 15,0 0-15,22 21 16,-22 21-1,0 22 1,0-22-16,0 21 16,-22 0-16,22-20 0,0 41 15,0-42-15,0 0 0,0 22 16,22-1 0,-1-21-16,0-21 0,42 0 15,22 0 1,-43-21-16,43-42 15,0-1 1,-64 22-16,0 21 16,0-64-16,-21 64 0,0-22 15,0-20-15,0 21 16,-63-22-16,20 64 31,-41 0-31,84 21 16,0 0-1,21-21 1,0 0 0,64 0-1,-64 0-15,64 0 16,-43 0-16,43-42 16,-64 42-16,21 0 15,-21 0-15,0 0 0,1 0 16,-1 21-16,-21 0 15,21 22-15,-21 63 16,0-85-16,0 21 16,0-21-16,0 0 0,0 22 0,-21-1 15,0-21 1,21 0-16,-22 1 0,22-1 0,0 0 0,-21 0 16,0 0-1,21-42 16,0 0-31,0 0 16,0 0-16,0-1 0,0-20 16,21 0-16,22-43 15,-22 64-15,0-21 0,42-43 16,-20 43-16,-22 20 0,21-20 16,-21 21-16,22 0 0,63 21 15,-64 0-15,21 42 16,1 43-1,-64-43-15,0-21 0,-21 85 16,-22-21 0,22-64-16,0 0 0,0 0 15,-21 43-15,-1-22 16,43-21-16,-42-21 31,42-21-15</inkml:trace>
  <inkml:trace contextRef="#ctx0" brushRef="#br0" timeOffset="18207.39">5059 3281 0,'0'0'0,"21"-42"15,64-85 1,-64 84-16,0 22 16,-21 0-16,21 21 0,-21-21 15,0 42 1,0 0 0,-21 0-16,0 22 0,-22 62 15,22-41-15,-21 63 16,21-64-16,-43 128 15,43-128-15,-21 43 16,21-63-16,-22-1 0,22 0 16,-21 22-16,21-22 15,-22 0-15,22-20 0,0-1 16,0-21 0,21-21-16,0-1 15,-21-62 1,21 63-16,0-22 0,0 1 15,0 0-15,21-85 16,-21 84-16,21 1 0,0 21 16,-21-22-16,64-20 15,-43 63 1,0 0-16,0 21 16,-21 0-16,0 0 0,21 22 0,0 20 15,-21-42-15,22 64 16,-22-64-16,21 22 0,21 20 15,-21-21-15,-21-20 0,64 20 16,-43-21-16,21 0 16,-21-21-16,22 0 0,-22 0 15,21 0-15,1 0 0,-22 0 0,21 0 16,0-21-16,1 0 0,20-21 16,22-1-16,-43 1 15,1 21-15,20-43 0,-21 22 16,1-22-16,-22 43 15,0-21-15,0 0 0,-21 20 16,0 1 0,0 42-1,-21 1-15,0-1 0,0 0 16,0 0-16,-1 0 0,22 22 0,-21-22 16,0 21-16,21 0 0,0 22 15,0-43-15,0 21 0,0 1 16,0-22-16,21 0 0,22 21 15,-1-42-15,-21 0 16,21 0-16,1 0 0,41 0 16,-41-21-16,-1 21 0,85-63 15,-85 20 1,22-20-16,-43 42 0,21-22 16,-20-62-16,-22 62 15,0 1-15,0 0 16,0-1-16,-85-84 15,64 106-15,-22 21 0,1 0 16,-64 0 0,64 0-16,0 0 0,-22 42 15,22-20-15,-22 41 16,22-21-16,21 1 0,0 41 16,21-41-16,0 20 15,0-20-15,0-1 0,21 0 0,21 22 16,-21-43-16,22 0 0,41 21 15,-41-20-15,41-22 16,-41 0-16,20 0 0,43 0 16,-64 0-16,22 0 0,-1-22 15,1 1-15,-1 0 0,1-21 16,-1 21-16,1-1 0,-1-20 16,-20 0-16,62-22 0,-62 22 15,41-22-15,-62 22 16,-1 21-16,21-43 0,-42 43 15,0 0-15,0 0 16,-21 21-16,0-21 0,-43 21 16,22 0-16,0 0 0,-1 21 15,1 0-15,-106 43 16,105-22-16,22-21 0,-85 85 16,85-85-16,-21 43 15,42-43-15,0 63 16,21-20-1,0-64-15,64 0 16,-64 0-16,21 0 16,64-42-16,-42-1 15,-22 22-15,-21 0 16,22 0-16,-22-22 0,21 1 0,-21 21 16,0-21-16,1 20 15,-1-20-15,21-21 0,-42 41 16,0 1-16,0 42 31,0 1-31,0-1 16,0 0-16,0 42 15,0-41-15,0-1 0,0 21 16,0-21-16,0 0 0,0 64 16,0-64-16,21 0 15,0-21-15,1 22 0,83-1 16,-83-21-16,20 0 0,64 0 15,-64 0-15,85-21 16,-85-1-16,22 1 0,42-21 16,-64 21-16,0-22 15,1 22-15,-1-21 0,0 21 16,-20-22-16,20-41 0,-42 41 0,0 1 16,0 21-16,0-21 0,0 20 15,-106-41 1,64 42-16,-43 21 0,43 0 15,-1 21-15,1 0 16,0 0-16,-1 0 0,-41 43 16,41-22-16,-41 64 15,63-64-15,21 1 0,0-1 16,0 0-16,21 22 16,0-43-16,0 0 0,0-21 15,22 0-15,84 21 16,-85-21-16,0-21 0,1 0 15,-1 21-15,64-85 16,-64 43-16,-21 21 16,43-85-16,-22 64 0,0-85 15,-42 63-15,0-20 16,22-43-16,-22 84 0,0-20 16,0-22-16,0 64 15,0 0-15,0 0 0,0-1 0,-22 22 16,1 43-1,0-22-15,0 64 0,0-22 16,21 1-16,-21 126 16,21-126-16,0-1 0,0 1 15,0-22-15,0 43 16,0-43-16,21 0 0,21 22 16,-42-43-16,21 0 0,22 0 15,-22-21-15,21 0 0,-21 0 16,0 0-16,22 0 0,-22-21 0,21 0 15,1 0-15,-1 0 0,-21-1 16</inkml:trace>
  <inkml:trace contextRef="#ctx0" brushRef="#br0" timeOffset="18891.83">9419 3450 0,'0'0'15,"-21"0"-15,0 0 0,21 21 32,21-21-32,21 0 15,1 0-15,-1 0 0,21 0 0,170 22 16,64-22 0,-192 0-16,255 0 31,-190 0-31,-86 0 15,-20 0-15,84 0 16,-106 0-16,-21 0 0,-21-22 16,0 1-16,-21-21 15,-85-22 1,85 43-16,-63 0 16,41 0-16,1 21 0,0-21 0,20 21 15,-20 0-15,21 0 0,-21-21 16,20 21-16,44 0 31,-1 21-15,0-21-16,0 0 0,21 0 0,1 0 15,-1 21-15,0-21 0,64 0 16,-63 21-16,-22-21 16,21 21-16,0 22 15,-42-22-15,0 42 0,0-42 16,-21 22-16,0-1 0,-21-21 0,-1 0 15,1 22-15,0-22 0,-1 0 16,1 0-16,-43 22 16,64-22-16,-21 0 0,42 0 0,-21-21 15,21 21-15,21-21 16,0 0-16</inkml:trace>
  <inkml:trace contextRef="#ctx0" brushRef="#br0" timeOffset="19063.68">11578 3768 0,'0'0'0,"0"21"0,0 0 16,21-21 15</inkml:trace>
  <inkml:trace contextRef="#ctx0" brushRef="#br0" timeOffset="21082.96">1418 5249 0,'0'0'0,"-21"-21"16,21 0-16,0 0 15,0 0-15,0 0 0,-21-22 16,0 43 0,-1 21-1,1 22-15,21-1 16,0 0-16,-21 170 15,21-106-15,-42 63 16,42-84-16,0 0 0,-43 126 16,22-105-1,21-64-15,0 107 16,0-128 0,0 0-16,0-42 31,0 0-31,0-22 0,0 22 15,21-21-15</inkml:trace>
  <inkml:trace contextRef="#ctx0" brushRef="#br0" timeOffset="21466.62">1037 5461 0,'0'-21'0,"0"42"0,-21-63 16,0 21-16,21-1 15,0 1-15,0 0 0,21 0 16,0 0-16,0 0 0,22-1 16,-1 1-16,0 0 0,22-21 0,-22 42 15,85-43-15,64 43 16,-128 0-16,-21 22 16,1-1-16,-1 21 15,-21 0-15,0 85 16,-42-21-16,-21-42 15,21-1-15,-22-20 0,-20 20 0,21-21 16,-43 43 0,43-43-16,20-20 0,-41 20 15,63-21-15,-21-21 0,0 21 16,21-42 15,21 21-15,0-21-16,0 21 0,0-21 15,0 21-15,43 0 16</inkml:trace>
  <inkml:trace contextRef="#ctx0" brushRef="#br0" timeOffset="22127.77">1820 6202 0,'0'-21'32,"0"0"-32,0-1 15,0 1-15,0-21 16,64-64 0,-43 85-16,64-21 15,-1 20 1,-41 22-16,41 22 15,-20 20 1,-22 0-16,-21-21 0,-21 22 0,0 20 16,0-42-16,0 64 15,0-64-15,-21 22 0,0-22 16,0 21-16,21-21 16,-43 22-16,22-65 31,21 1-16,0 0-15,0 0 0,0 0 16,0 0-16,0-22 0,0 1 16,21 21-16,-21 0 15,22-22-15,-1 22 0,21 0 0,22-21 16,-22 20-16,0 1 0,1 0 16,-1 0-16,0 0 0,22 0 15,-22 21-15,0 0 0,-20 0 16,20-22-16,-21 22 0,43 0 15,-64 22 1,21-22-16,-21 21 0,21 21 16,-21-21-16,0 22 15,0-22-15,0 0 0,-42 42 16,20-41-16,22 20 16,-21 0-1,-21 22-15,42-43 16,0 0-16,0-42 31,0 0-15,0 0-16,21-43 15,-21 22-15</inkml:trace>
  <inkml:trace contextRef="#ctx0" brushRef="#br0" timeOffset="22295.36">2879 5652 0,'0'0'0,"-22"-22"0,1 22 15,0 0-15,0 0 16,0-21-16,0 21 16,-1 0-1,22 21-15,0 1 0,0-1 16,22-21-16,-1 21 16,0-21-16,0 21 0,0-21 15,0 21-15</inkml:trace>
  <inkml:trace contextRef="#ctx0" brushRef="#br0" timeOffset="22768.65">3514 5800 0,'-43'0'15,"22"21"-15,0-21 16,21 21-16,-21 0 0,0 0 15,-1 1-15,1-1 0,-21 0 0,0 42 16,20-20 0,1 20-16,0-42 0,0 22 15,0-1-15,21 0 0,0-20 16,0-1-16,0 0 0,0 0 16,21 0-16,0-21 0,0 0 15,22 0-15,-22 0 16,21 0-16,0 0 0,43-42 15,-43 21-15,1 0 0,-1-1 16,0 1-16,1-21 0,20-22 16,-42 22-16,-21-85 0,0 85 15,-42-64 1,0 85-16,21 21 0,-43-21 16,22 21-16,-106 0 15,84 21-15,22 0 0,-22 21 16,1 22-1,63-22-15,0-21 0,0 64 16,21-64 0,21 0-16,1 0 0,84 1 15,21-22 1,-106 0-16</inkml:trace>
  <inkml:trace contextRef="#ctx0" brushRef="#br0" timeOffset="23182.31">4064 6054 0,'-42'-43'16,"20"22"-16,1 21 15,21-42 1,0 21-16,0 0 0,0-22 16,21 22-16,1 0 0,-1 0 15,0 21-15,0-21 0,43-1 16,-22 22-16,0 0 0,22 0 15,-22 22-15,22 20 16,-22-21-16,-21 21 0,21 22 16,-42-43-16,0 21 15,0 22-15,0-43 0,-21 21 16,-21 1-16,0-22 0,20 0 16,1 0-16,0-21 0,0 21 15,0-21-15,21-21 31,0 0-31,0 0 16,0 0-16,0 0 0,0-1 16,21 1-16,42-63 15,-41 62-15,20 1 0,-21 0 16,21-21-16,85-43 16,-63 64-16,-1 0 0,-20 0 15,20-1-15,-20 1 0,105 21 16</inkml:trace>
  <inkml:trace contextRef="#ctx0" brushRef="#br0" timeOffset="23351.24">5207 5821 0,'0'21'0,"0"-42"16,0 63-16,0-21 0,0 1 0,-42 62 15,20-63-15,1 22 16,0-22-16,21 0 16,0 21-1,-21-20-15,21-1 16,21-21-1,-21-21 1,0-1-16,21 22 0,0-63 16,1 42-16</inkml:trace>
  <inkml:trace contextRef="#ctx0" brushRef="#br0" timeOffset="23507.51">5249 5546 0,'0'0'0,"0"-21"0,-21-22 31,0 43-31,0 0 0,42 0 47,0 0-31</inkml:trace>
  <inkml:trace contextRef="#ctx0" brushRef="#br0" timeOffset="24383.55">5990 5122 0,'0'0'0,"0"-42"31,-21 42-31,0 0 0,0 21 16,-1 0-16,-41 85 15,42-63-15,-43 105 16,22 21-1,21-105-15,-22 168 16,43-189-16,0 63 16,0-85-1,22 63-15,105-20 16,21-64 15,-21-42-31,-85 42 16,0-22-16,22-41 15,-22 42-15,22-43 16,-43 22-16,0 0 0,43-43 16,-43 64-16,-21 0 0,21 21 15,-21-22-15,0 44 16,-21-1-16,0 0 16,-1 0-16,22 21 0,0-20 15,-21-1-15,21 21 0,-21 22 16,21-22-1,0-21-15,64 21 16,-22-42-16,21 0 16,-20 0-16,84 0 15,-64-21-15,-20 0 16,41-21-16,-41 21 0,41-64 31,-41 0-31,-43 64 16,0-42-1,0 41-15,-22 22 16,1 0-16,21 22 16,-21-1-16,0 0 0,0-21 15,21 21-15,-43 64 16,22-43-16,21-21 0,0 64 16,0-43-16,0 1 0,0 41 15,0-20-15,21 126 16,1-126-16,-1 126 15,-21-105-15,0-22 0,21 64 16,0-42-16,-21 127 16,0-1-1,0-147-15,0-1 0,0 107 16,0-128 0,0 0-16,0 1 0,0-1 15,-21 0-15,0 1 16,0-22-16,-43-21 0,43 0 15,0-21-15,0 0 0,21-1 16,0 1-16,-22 0 0,22 0 16,-21-21-16,21 20 0,-21-20 15,21 21-15,0-21 0,0-1 0,-42-63 16,42 64-16</inkml:trace>
  <inkml:trace contextRef="#ctx0" brushRef="#br0" timeOffset="24687.01">5313 5525 0,'0'0'0,"21"-43"31,0 43-31,21 0 0,1 0 0,20 0 16,-20 0-16,20 0 0,-21 0 16,22 0-16,105 0 15,-126 0-15,-1 0 0,0 0 16,1 0-16,62 0 16,-83 0-1,-1 0 1</inkml:trace>
  <inkml:trace contextRef="#ctx0" brushRef="#br0" timeOffset="24886.81">8403 5842 0,'0'0'16,"-21"0"-16,0 0 0</inkml:trace>
  <inkml:trace contextRef="#ctx0" brushRef="#br0" timeOffset="25279.47">7980 5757 0,'0'0'0,"-21"0"0,-1 0 16,-41 0-16,42 0 15,0 0-15,-1 0 0,44 0 31,20 0-31,0 0 16,22 0-16,105 0 16,-84-21-16,21 21 0,21 0 15,0 0-15,275-21 16,-275 21-16,0-21 0,127 21 16,-127 0-16,211-21 15,-253 0-15,0 21 0,21 0 16,-64 0-16,21 0 15,-41 0-15,-22-22 0,0 1 16,0 0 0,-22 21-16,1-21 15,0 21-15,0 0 0,-21-21 0,20 21 16,-41-21-16,-22-1 16,43 1-16</inkml:trace>
  <inkml:trace contextRef="#ctx0" brushRef="#br0" timeOffset="25763.31">9631 5207 0,'0'0'0,"-21"-21"0,-1 0 15,22 0 1,-21 21 0,21 21-1,0 0 1,0 0-16,0 21 0,21-20 15,1-1-15,-1 0 0,21 21 0,22 1 16,-22-22-16,21 0 16,-20 0-16,20 0 0,1 0 0,-22 1 15,85-22-15,-63 0 16,41 0-16,-62 0 0,-1 0 16,43 0-16,-64 0 0,0-22 15,0 22-15,-21-21 0,0 0 16,0 0-16,-21 21 15,0 0-15,-21 0 16,20 0-16,-20 0 0,21 0 0,-21 21 16,-128 43-1,86-22-15,20 0 0,-21 1 16,22-1-16,-233 170 16,232-170-16,22 0 0,-1 1 15,1-1-15,0 0 0,-1 22 16,22-43-16,21 21 15,0-21-15,0 1 16,21-22 0,1 0-16,-1-22 15,0 1-15,0 21 0,0-21 16,0 0-16</inkml:trace>
  <inkml:trace contextRef="#ctx0" brushRef="#br0" timeOffset="31734.07">13420 5017 0,'0'-22'0,"0"1"0,0 0 16,0 0-16,0 0 16,0 0-16,0-1 0,0 1 15,0 0-15,0 0 16,-22 0-16,1 21 0,0-21 15,0 21-15,-43 0 16,1 0 0,21 0-16,-1 0 0,-41 21 15,41 0-15,22 0 0,-64 43 16,43-22-16,-21 21 16,41-20-16,1-1 0,-42 22 15,-1 105 1,43-127-16,0 149 15,0-149 1,21 0-16,0 1 0,0 126 16,0-148-16,42 43 15,-42-22-15,85 22 16,-64-43-16,0-21 16,21 21-16,1 0 0,-1-21 15,85 21 1,-42-21-16,-22 0 0,-20 0 15,126-21-15,-106 0 16,-20 21-16,-1-21 0,0 0 16,128-85-1,-149 63-15,21 22 0,-21-21 16,1 0-16,41-107 16,-42 107-16,0-21 0,-21-22 15,0 43-15,0-85 16,0 84-16,0 1 0,-42-22 15,21 22-15,0 0 16,0 21-16,-43-64 16,43 64-16,0 0 0,-43-1 15,43 22-15,-21 0 16,-22 0-16,22 0 0,-22 0 16,-20 43-16,41-43 15,-62 42-15,62-21 0,1 0 16,-43 43-16,43-43 15,-22 43-15,43-43 0,0 21 16,-64 43 0,64-64-16,0 21 0,0-21 15,0 22-15,21-22 0,-43 106 16,43-106-16,-21 21 16,21 1-16,0-1 0,0 22 15,0-22-15,0-21 0,0 21 0,0 1 16,0-1-16,0-21 15,0 0-15,21 1 0,1-1 0,20 0 16,-21 0-16,0 0 0,22 0 16,105 1-1,-106-22-15,22 0 16,41 0-16,-62 0 16,63 0-16,105-43 15,-168 22 1,105-64-1,-42 1 1,-64 41-16,43-62 16,-64 41-16,21-21 15,-21-84 1,-21 127-16,0 21 0,-21-64 16,-21 0-1,21 43-15,-1 21 0,-20-22 0,-43-41 16,22 20-1,42 43-15,-22 0 0,-62-21 16,-1 42 0,63 0-16,1 0 15,-106 0-15,63 0 16,43 21-16,0 0 16,-85 42-16,105-41 15,-41 41-15,42-21 16,0-20-16,-22 62 0,22-41 15,0 62 1,21-62-16,0-1 0,-21 0 16,21 1-16,0 126 15,21-42 1,21-21 0,-21-85-16,-21 0 0,43 22 15,-1 20 1,-21-63-16,0 21 0,22 0 15,-22 1-15,0-22 0,64 21 16,-43 0 0,-21-21-1,-42 0 48,0 0-63,0 0 0,0 0 15,-1 0-15,1 0 0,0 0 16,0-21-16,0 21 16,0-21-16,-1-1 15,1 22-15,-21-63 16,21 42-16,0 0 0,-43-43 16,22-21-1,21 43-15,-22-21 16,43 20-16,0 1 0,-42-22 15,42 22-15,0 0 0,0-22 16,0 22-16,0-85 16,21 63-1,0 43-15,-21 0 16,64-42-16,-43 41 0,21 1 16,1-21-16,-1 21 0,0 0 15,1-1-15,62 1 0,-41 0 16,42 21-1,105-21 1,-168 21-16,41 0 16,-62 0-16,20 21 0,0 0 15,-21 22 1,1-22 0,-22 0-1,0 0 48,-22-21-63</inkml:trace>
  <inkml:trace contextRef="#ctx0" brushRef="#br0" timeOffset="33179.72">1566 7747 0,'-21'0'47,"0"0"-31,0 0-16,0 0 31,-1 0-31,22-21 16,-21 0-1,21 0-15,0-1 0,0 1 16,0 0-16,0 0 0,0 0 15,0 0-15,21-1 0,1 1 16,-1 0-16,0 0 0,21 0 0,22-22 16,-22 22-16,0 0 15,1 21-15,-1-21 0,0 21 16,43 0-16,-64 0 0,0 21 16,43 21-16,-64 1 0,0-1 15,0 43-15,-42 84 16,-1-105-1,22-22-15,-64 85 16,-105 106 0,63-106-1,0 0 1,106-106-16,-22 0 16,22-21-16,21-21 31,0 0-31,0 0 0,0-22 0,0-20 15,21 20-15,22 1 16,-22 0-16,127-85 16,-127 106-16,22-1 15,-1 22-15,0 0 0,85 64 16,-63-22 0,-43 1-16,0-22 15,0 42-15,0-42 0,1 1 16,-22-1-16,0 0 0,21-21 15,0 21-15,0-21 16,0 0-16,0 0 0,1 0 16,-1 0-1,-21-21-15,42-21 16,0-22 0,-20 43-16,20-43 15,21 1-15</inkml:trace>
  <inkml:trace contextRef="#ctx0" brushRef="#br0" timeOffset="33501.22">3238 7387 0,'-21'0'16,"42"0"-16,-63 0 0,21 0 0,0 0 15,42 0 17,0 0-32,21 0 0,1 0 15,-1-21-15,0 21 0,85 0 16,-63-21-16,42 21 16,-43 0-16,64-21 15,-84 21-15,41 0 16,-63 0-16,-42 0 31,0 0-31,0 0 0,0 0 16,-22 21-16,22 0 0,0-21 15,-42 21-15,20-21 0</inkml:trace>
  <inkml:trace contextRef="#ctx0" brushRef="#br0" timeOffset="33763.16">3556 7430 0,'0'0'0,"-21"0"0,21 21 16,0 0 0,-21-21-16,21 21 0,-22 0 15,22 22-15,0-22 0,-21 42 16,21-20-16,-21 20 16,0-21-16,21 1 0,-42 84 15,42-64-15,-22 1 16,1-22-16,21-21 0,0 43 15,0-43-15,0 21 16,21-42 15,-21-21-31,43 0 0,-22 0 0,0 0 16,21-1-16</inkml:trace>
  <inkml:trace contextRef="#ctx0" brushRef="#br0" timeOffset="34132.24">4762 7472 0,'0'0'16,"22"-21"-16,-22 0 0,0-1 0,0 1 16,0 0-16,0 0 0,-43 0 15,22 21-15,-21-21 0,-1 21 16,1 0-16,-21 42 15,20-21-15,1 0 0,-43 64 16,64-43-16,-21 1 0,-22 41 16,-42 107-1,85-149-15,21 22 16,0 20-16,0-63 16,0 43-16,21-22 0,1-21 15,62 22-15,43-43 16,-63 0-1,-22 0-15,64-21 0,-64-1 16,85-41 0,-21-1-1,-64 43-15,22-21 0</inkml:trace>
  <inkml:trace contextRef="#ctx0" brushRef="#br0" timeOffset="36112.73">6583 7662 0,'63'-42'16,"-42"21"-16,1 0 15,20 0-15,-21-22 0,21 22 0,1-21 0,20-22 16,1-42 0,-64 64-16,0 21 15,0-21-15,0 20 0,-85 22 16,64 0-16,-64 22 16,43-22-16,0 21 15,-85 63-15,105-62 16,1 20-16,0 0 0,21-21 15,0 22-15,0 20 0,0-42 16,21 22-16,22 20 16,-22-20-16,0-22 0,42 42 15,43 43 1,-85-85-16,1 85 16,-22-85-16,0 0 0,-22 43 15,-20-43-15,-64 0 16,64-21-16,-43 0 15,43 0-15,-64-42 16,85 21-16,-21 0 0,-1-43 16,22 22-16,0-22 15,0 22-15,21 0 0,-21-1 16,21 22-16,0-42 16,0 84-1,0 0 1,21 0-16,0 21 0,0 1 15,0 20-15,0-20 0,43 62 32,-43-83-32,21 20 0,22 0 15,-22-21-15,1 1 0,-1-1 0,21-21 16,107 0 0,-107 0-16,1-21 0,126-43 15,-126 22-15,-22 21 0,22-22 16,-1 1-16,-21 0 0,43-22 15,-43 22-15,-20-22 0,-1-20 16,-21 62-16,0-20 16,0 0-16,0 21 0,-21-1 0,-1 1 15,-41 0-15,42 21 0,-22 0 16,1 0-16,0 21 0,-1 0 16,-20 22-16,21-1 0,-1-21 15,-20 64-15,42-43 0,-1-21 16,1 22-16,0-1 0,21 0 15,0 22-15,0-43 16,0 0-16,21 22 0,22-22 16,-22 0-16,0-21 0,21 0 15,-21 0-15,22 0 0,41-21 16,-62 0-16,20-1 0,43-20 16,-43 0-16,64-43 15,-64 43-15,-21-1 0,22-20 16,-43 42-16,21-22 15,-21 22 1,0 42 0,-21 1-16,21-1 0,0 0 0,-22 0 15,1 21-15,21 43 16,0-64-16,0 22 16,0-22-16,0 0 15,21-21-15,1 0 16,62 0-16,-63 0 15,85-42 1,-63 20-16,20-20 0,-21 21 16,-20 0-16,41-64 15,-21 0-15,-42 64 16,0 42 15,0 22-31,0-22 0,-21 42 16,-21 22-1,0 21 1,20-43 0,22-41-1,0-44 1,22 1 0,-1 0-16,0 0 0,0 0 15,0 0-15,0-22 0,1 22 0,-1 0 16,21-85-1,22 21-15,-64 64 16,0 0-16,21 21 16,0 21-1,-21 0-15,0 22 16,0-22-16,0 42 16,0-41-16,0-1 0,0 21 15,0-21-15,21 0 16,0 1-16,0-22 0,1 0 15,-1 0-15,0 0 0,42 0 16,-20-22 0,-22 1-16,21 0 0,64-64 15,-85 64-15,0-21 16,1 21-16,-1 0 0,0-1 16,0 1-16,0 0 15,-21 42 16,0 0-31,0 1 0,0-1 0,0 0 16,0 0-16,0 0 0,0 0 0,0 1 16,0-1-16,0 21 0,0-21 15,21 22 1,1-43-16,-1 0 0,21 0 0,-21 0 16,22 0-16,-22 0 0,21 0 15,0 0-15,-20 0 0,41-43 16,-21 43-16,-20-21 0,41-42 15,-42 41-15,0 1 0,-21 0 16,0-21-16,22 21 0,-22-43 16,0 43-16,0 0 0,-22 21 31,1 21-31,0 0 0,0 0 16,21 0-16,-21 43 0,0-1 15,21-41-15,0-1 16,0 21-16,63-21 15,-42-21 1,64 0 0,42-42-16</inkml:trace>
  <inkml:trace contextRef="#ctx0" brushRef="#br0" timeOffset="36628.76">10753 7472 0,'0'-21'0,"0"42"0,21-63 0,-21 20 16,0 44-1,0-1 1,-21 21-16,21 0 0,0 1 15,-22 63-15,22 42 16,0-85-16,-63 276 16,-22-64-1,64-169-15,0-21 0,-64 211 16,22-63 0,63-149-16,-21 149 15,-1-190 1,22 20-16,0-42 15,0 0-15,0-42 16,0 0-16,22 0 16,-22-21-16,63-107 15,-63 86-15,21-1 0</inkml:trace>
  <inkml:trace contextRef="#ctx0" brushRef="#br0" timeOffset="36977.69">10604 7980 0,'0'0'0,"-21"-42"0,0-22 15,0 22-15,21-1 0,0-84 16,0 64 0,0 21-16,0 20 0,0-20 0,63 0 15,86-22 1,-86 43-16,1 21 0,-1 0 16,64 21-16,-42 0 15,-43 1-15,22-1 0,-22 21 16,-21 0-16,21 22 0,-42-22 15,0 1-15,-42 41 0,0-41 16,-1-1-16,1-21 0,-21 21 16,20-20-16,-41 20 0,41-21 15,1 0-15,-22-21 16,43 0-16,21-21 31,21 0-31,22 0 0,-22 0 16,64-1-1,-43 1-15,0 0 0,1 21 0,84-63 16,-64 41 0</inkml:trace>
  <inkml:trace contextRef="#ctx0" brushRef="#br0" timeOffset="37493.47">11409 7684 0,'0'0'16,"0"-43"-16,-21 22 15,21 0-15,0 0 16,0 0-16,0-1 15,21 22-15,0-21 0,0 21 16,21-21-16,-20 21 16,-1 0-16,21 0 0,0 0 15,1 21-15,-22-21 0,21 21 16,-21 1-16,1 20 0,41 0 16,-63-21-16,0 22 0,21-1 15,-21-21-15,0 0 0,0 1 16,-21-1-16,0 0 0,0 0 15,0-21-15,-1 21 0,1-21 16,21-21 0,0 0-16,0 0 15,0 0-15,0-1 0,0 1 16,21-21-16,-21 21 16,22 0-16,-1-1 0,0 1 15,21-21-15,-21 21 0,22 0 0,147-85 16,-147 106-1,62-21-15,-62-1 16,-22 22-16,42 22 0,-41-1 16,-1-21-16,-21 42 0,0-21 15,0 64 1,-21-64-16,-1 0 0,-20 43 16,21-43-16,-43 42 15,43-41-15,0-1 16,21 0-16,0-42 47,0 0-47,0-1 0,0 1 15,21-21-15</inkml:trace>
  <inkml:trace contextRef="#ctx0" brushRef="#br0" timeOffset="37640.19">12361 7303 0,'0'0'0,"0"-43"16,0 1-1,-21 42 1,21 21-16,0 0 16,21-21-1,0 21-15,22-21 0,-22 0 16,0 0-16,0 0 0</inkml:trace>
  <inkml:trace contextRef="#ctx0" brushRef="#br0" timeOffset="38044.43">12890 7281 0,'-21'22'31,"0"-1"-31,0 0 0,-21 0 0,20 21 0,-62 43 16,63-43 0,-43 22-16,-21 63 15,85-85 1,-21 22-1,64-43-15,-22-21 16,0 0-16,42 0 16,-20 0-16,84 0 15,-106-21-15,21 0 0,43-22 16,-64 22-16,43-42 16,-64 41-16,0-20 0,0-21 15,0 20-15,-43-41 16,1 62-16,-106 22 15,63 0 1,64 22-16,0-1 16,0 21-16,21-21 0,0 22 15,42-1 1,0-21-16,85-21 16,-42 0-1</inkml:trace>
  <inkml:trace contextRef="#ctx0" brushRef="#br0" timeOffset="38555.06">13166 7578 0,'0'0'0,"0"-21"16,0-1-16,-22 1 15,22 0-15,0 0 0,0 0 16,0 0-16,0-1 16,22 1-16,-1 21 0,0-21 15,0 21-15,21 0 0,22 0 16,42 21-1,-85 0-15,0 1 0,21 41 16,-20-42-16,-22 43 16,21-43-16,-21 64 15,0-64-15,0 0 0,-21 0 16,-1 0-16,-20-21 16,21 0-1,0 0-15,0 0 16,21-21-16,0 0 15,0 0-15,21 0 16,0-1-16,0 1 0,-21 0 16,21 0-16,22-21 0,-1-22 0,0 43 15,64-64 1,-85 85-16,22-21 0,-1 21 16,-21 0-16,21 0 0,22 21 15,-64 0-15,0 1 16,0 20-16,0-21 0,0 85 15,-42-64 1,42-21-16,-43 43 16,22-43-1,21-42 17,0 0-17,0 0-15,0-1 0,21 1 16,-21-21-16</inkml:trace>
  <inkml:trace contextRef="#ctx0" brushRef="#br0" timeOffset="38695.68">13991 7239 0,'0'0'0,"0"-21"0,-42-21 31,21 20-31,42 1 47,0 21-32,0 0-15</inkml:trace>
  <inkml:trace contextRef="#ctx0" brushRef="#br0" timeOffset="39447.96">14563 6858 0,'0'0'0,"21"0"31,-21 21-31,-21 0 0,-1 1 15,1 20-15,-42 85 16,-1-42-16,43-22 16,-85 149-1,64-64-15,42-127 16,0 21-16,0 22 16,0-43-16,42 0 15,-21 0-15,106-21 16,-105 0-16,41 0 15,-21 0-15,43-42 16,-64 21-16,0 0 0,22-43 16,-43 43-16,21-42 15,0 63-15,-21-22 16,0 44 0,0-1-1,-21 0-15,21 0 0,0 0 16,-21 0-16,21 1 0,0-1 0,0 0 15,0 0-15,21 0 16,0-21-16,0 0 16,0 0-16,1 0 0,-1 0 15,21 0-15,-21 0 0,22 0 16,-22-21-16,0 21 0,42-42 16,-41 21-16,-1-22 0,21 1 15,-21 0-15,0 20 0,-21-20 16,0 21-16,0 0 0,0 0 15,-21 42 1,0 0 0,21 0-16,-21 21 0,21-20 0,-42 83 15,42-20 1,-22-43-16,22 1 0,-21 126 16,0 22-1,21-149-15,0 21 16,-21 107-1,21-64-15,-21-64 0,21 21 16,0 64 0,0-84-16,0-1 0,0 43 0,-21-64 15,21 21 1,0-21-16,-22-21 16,22-21-16,0 0 15,0-64 1,0 43-16,0-106 15,0 106-15</inkml:trace>
  <inkml:trace contextRef="#ctx0" brushRef="#br0" timeOffset="39678.69">14245 7324 0,'0'0'0,"-42"0"0,21-21 15,-1 21 1,107 0 0,-64 0-16,85 0 15,-64 0-15,1 0 0,105 0 16,-85 0 0,-20 0-16,41 0 15,-62 0-15</inkml:trace>
  <inkml:trace contextRef="#ctx0" brushRef="#br0" timeOffset="40311.72">15790 7451 0,'0'0'0,"-21"0"0,0 0 0,0 21 0,42-21 47,0 0-47,21 0 0,1 0 0,-1 0 16,64 0-16,-21 0 15,63 0-15,-85 0 0,170 0 16,-169-21-16,-22 21 16,21 0-16,-20-21 0,-22 21 15,21-22-15,-42 1 0,0-21 16,-84 0-1,41 42 1,-63 0 0,64 0-16,-21 0 15,41 0 1,44 0 0,-1 0-16,85 42 15,-1 0 1,-83-21-16,20 1 0,0 20 15,-42-21-15,0 64 16,-21-64-16,-21 0 0,-22 43 16,22-43-16,0 0 0,-64 21 15,63-21-15,-62 22 16,62-22-16,1-21 0,0 21 16,63-21 15,0 0-31</inkml:trace>
  <inkml:trace contextRef="#ctx0" brushRef="#br0" timeOffset="41031.31">17970 6964 0,'0'0'0,"0"-42"0,0 20 0,0 1 0,22-21 16,-22 21-16,0-22 15,21 22-15,-21 0 0,0 42 32,0 0-32,-21 1 0,-1 20 0,22 0 15,-21 22-15,0-22 0,-21 64 16,-1-43-16,22 1 0,0-1 15,-21-20-15,21 20 0,-85 85 16,42-42 0,43-85-16,0 22 0,-21-1 15,63-63 17,0 0-17,0-22-15,0 22 0,0-21 16,1 0-16,-1-22 0,21 22 15,0-22-15,22-63 0,-22 64 16,-21-1-16,22 1 16,-22 20-16,0 1 0,43-21 15,-64 20-15,0 22 0,0 42 16,0 0 0,0 22-16,0 84 15,0-64-15,0-20 0,0 20 16,0 1-16,0-22 0,0 64 15,0-64-15,0 0 0,0 22 16,0-43-16,0 21 16,0-20-16,0-1 0,0 0 15,0-42 17,0 0-32,-22-1 0</inkml:trace>
  <inkml:trace contextRef="#ctx0" brushRef="#br0" timeOffset="42618.91">17484 7451 0,'0'0'0,"-22"0"0,1 0 15,21-21-15,21-1 32,1 22-32,-1-21 0,21 0 0,43 0 15,-43 0-15,64-22 16,-43 22-16,149-42 15,-148 42-15,20-22 0,64 1 16,-84 0-16,-1 20 16,-20-20-16,-1 21 0,43-85 15,-85 85-15,0 0 0,0 0 16,0-1-16,0 1 16,-21 21-16,-1 0 15,-41 43-15,42-1 0,-22-21 16,22 21-16,0 1 15,-21 20-15,-1 43 0,22-64 16,0 22-16,0-1 0,0 1 16,0-22-16,-1 106 15,22-63 1,0-64-16,0 0 0,22 1 16,-1-1-16,0-21 0,42 0 15,-41 0-15,83 0 16,-83 0-16,20-21 15,0-1-15,1 22 0,-22-21 0,85-42 16,-64 42-16,0-43 16,-21 43-16,1-21 15,-22-1-15,0 22 0,21 0 16,-21-21-16,0 20 16,0 1-1,-21 21 110,21-21-94,0 0 1,0 0 186,21 21-202,-21-21-16,21 21 16,-21-22-16,0 44 109,0-44-31,0 1-62,0 0-1,0 0-15,0 0 16,0 0 0,0 42 109,0 0 0,0 0-32,0 0-77,0 0-16,0 1 0,0-1 31,-21-21-31,21 21 0</inkml:trace>
  <inkml:trace contextRef="#ctx0" brushRef="#br0" timeOffset="42955.71">18881 7281 0,'0'-21'16,"0"0"-1,0 42 17,0 22-32,0-22 15,0 21-15,0 43 0,0-22 16,0-20-16,0-1 0,0 21 15,0-20-15,-22 63 0,1-43 16,0-21-16,0 85 16,21-63-16,-42 42 15,42-64-15,0 22 0,-64 41 16,64-62-16,-21 20 16,0-42-16,21 1 0,-21-1 15,21-42 1,0-1-1,21 1-15,0-21 0,0 21 16</inkml:trace>
  <inkml:trace contextRef="#ctx0" brushRef="#br0" timeOffset="43280.52">18902 7514 0,'0'0'0,"-21"-233"31,21 212-31,0 0 15,63-21 1,-42 21-16,0-1 0,43 22 16,-22 0-16,-21 0 0,22 0 15,-22 0-15,21 22 0,1 41 16,-22 64 0,-21-85-16,-43 22 15,1-43-15,21 21 0,-64 1 16,22-22-16,20-21 0,-41 42 15,63-42-15,-22 0 0,1 21 16,21-21-16,21-21 16,0 0-1,21 21-15,0-21 0,0 0 16,22-22-16,-1 22 0,-21-21 0,21 21 16</inkml:trace>
  <inkml:trace contextRef="#ctx0" brushRef="#br0" timeOffset="45148.45">19600 6900 0,'0'0'0,"0"-21"0,0 0 16,-21 21-1,0 0-15,0 0 0,0 21 16,-1 22-16,1-22 0,-42 106 16,42-85-16,-1 64 15,22-43-15,-21-20 0,0 41 16,21-41-16,0-1 0,-21 22 15,21-22-15,0-21 0,0 0 16,0 0-16,0 1 16,21-22-1,0 0 1,0-22-16,1 1 0,-1 0 16,42-64-16,1 1 15,-43 41 1,0 22-16,-21 0 0,21 21 15,-21 21 1,0 0 0,21 1-16,-21-1 0,0 0 15,0 0-15,0 0 0,0 22 16,22-22-16,-1 42 16,0-63-16,21 21 15,-21-21-15,1 22 0,-1-22 16,0 0-16,106 0 15,-85 0-15,43-22 16,0-41 0,-22-43-1,-63 64-15,21-1 0,-21-20 16,0-1 0,0 43-16,-21 0 0,-42 21 15,-1 21 1,43 0-1,-43 64-15,43-64 16,0 0-16,21 22 16,0-22-16,-21 0 0,21 43 0,0-43 15,0 0-15,0 0 16,0 0-16,21-21 16,0 0-16,0 0 15,1 0-15,-22-21 0,42 0 16,-21 0-16,0 0 15,0-1-15,1-20 0,-22 0 16,21-1-16,-21 22 0,21-21 16,-21 0-1,0 63 1,0 0 0,0 21-16,0-21 0,0 1 0,0 20 15,0 21-15,0-41 0,0 20 16,0-21-16,0 0 15,0 22-15,21-43 16,0 0-16,0 0 16,1 0-1,-1 0-15,21-43 0,0 43 16,-20-21-16,62-64 16,-63 43-16,43-43 15,-43 22-15,64-149 16,-64 170-16,0-22 15,-21 22-15,0 21 16,-21 21 0,0 0-16,0 21 0,-1 21 15,1-20-15,0 20 0,-42 148 16,63-126 0,0-22-16,0 1 0,0-1 15,0 64-15,0-22 16,0-62-16,21-1 15,21 0-15,-21-21 16,0 0-16,22 0 0,-1 0 16,-21 0-16,0-21 15,1 21-15,-1-21 0,0-22 16,-21 22-16,21 0 0,-21-43 16,0 1-1,0 42-15,0 0 16,21 21 15,0 0-31,1 0 0,-1 0 16,21 21-16,-21-21 0,22 0 15,-22 0-15,21 0 16,0 0-16,22-43 16,-43 43-16,0-21 15,0-21-15,-21 21 16,0-22-16,-21 43 31,0 0-31,0 0 0,0 22 0,0-1 16,-1 0-16,1 21 0,0-21 15,21 22-15,-21-1 16,0 0-16,21-20 0,0 20 16,0-21-16,0 0 0,0 0 15,0 1 1,21-22-16,21 0 15,-21 0-15,43-22 16,-43 22-16,0-21 0,22-21 16,-22 21-16,0 0 0,0-22 15,0 1-15,0 0 0,43-43 16,-43 21-16,0 22 0,0-64 16,1 64-16,-1 0 15,-21-22-15,0 43 16,0 42 15,0 0-31,0 0 0,-21 22 0,21-22 16,-22 21-16,1 1 0,21 20 0,0-21 15,-21 43 1,0-43-16,21 1 0,0 41 16,21-20-1,0-43-15,0-21 0,1 21 16,83-21-1,-83 0-15,41-21 16,-42 0-16,0 0 0,43-64 16,-43 64-16,0-21 15,-21 20-15,21 1 0,1-21 16,-22 63 15,0 0-31,-22 0 0,1 22 0,21-22 16,0 0-16,-21 0 0,0 0 0,21 22 15,-21-43-15,21 21 0,0 0 16,0 0-16,0 0 16,0-42 15,21 0-31,0 21 0,-21-21 16,21 0-16</inkml:trace>
  <inkml:trace contextRef="#ctx0" brushRef="#br0" timeOffset="45311.36">22013 7197 0,'0'0'16,"0"-21"-16,0-1 0,0 1 16,-21 21 15,0 0 0,0 0-15,0 0-16</inkml:trace>
  <inkml:trace contextRef="#ctx0" brushRef="#br0" timeOffset="45483.26">21336 7239 0,'0'0'16,"-21"0"-16,0 21 0,42 0 31,0-21-31,0 0 0,21 0 15,-20 0-15,20 0 0,43 0 16,42 0 0,-64 0-16,-21 0 0</inkml:trace>
  <inkml:trace contextRef="#ctx0" brushRef="#br0" timeOffset="45715.12">22246 7260 0,'0'0'0,"-21"0"31,0 21-15,0 1-16,-1-22 0,1 21 15,0 0-15,0 0 0,-21 43 16,42-43-16,-43 42 16,43-42-16,-21 43 15,21-43-15,0 0 16,21 0-16,0-21 0,22 0 15,63 0 1,-85 0-16</inkml:trace>
  <inkml:trace contextRef="#ctx0" brushRef="#br0" timeOffset="46328.77">22521 7493 0,'0'0'0,"0"-63"15,0 41 1,-21 22-16,0 0 15,0 0-15,0 22 16,-1-1-16,-20 0 0,21 0 16,21 0-16,-21 22 15,21-22-15,0 21 16,0-21-16,0 0 16,21-21-1,0 0-15,0 0 16,0-21-16,1 21 15,-22-21-15,21 0 0,0 0 16,0 0-16,0-1 0,-21 1 0,64-42 16,-64 42-1,0 42 1,-21 0-16,21 0 16,-43 21-16,43-20 0,0-1 15,-21 0-15,21 0 0,-21-21 16,21 42-16,0-20 15,21-22 1,0 0-16,0 0 16,43 0-1,-43-22-15,0 1 0,0 0 16,1 0-16,-1 0 0,21-43 16,-21 22-16,43-127 15,-43 126-15,0-20 0,21-22 16,-42 43-16,22-22 15,-44 64 1,1 21-16,-21 1 16,21 20-16,0-21 0,-64 127 15,64-105-15,-22 105 16,43-42 0,0-85-16,0 21 15,0 0-15,0 1 16,22-43-1,20 21-15</inkml:trace>
  <inkml:trace contextRef="#ctx0" brushRef="#br0" timeOffset="46963.92">19812 8297 0,'0'-21'0,"0"0"16,-21 21 0,0 0-16,-1 21 15,1 0-15,0 1 0,-42 41 16,41-21-16,1 1 15,0-22-15,-21 21 0,-22 85 16,64-106-16,0 22 0,0-1 16,0-21-16,0 64 15,21-64-15,1-21 0,41 21 16,-42-21-16,22 0 0,-22 0 16,21 0-16,106-84 15,-105 41 1,-22 22-16,0-21 0,0 21 0,0-22 15,-21-41-15,0 41 16,0 1-16,0-22 0,0 43 16,-21 0-16,-21-21 15,21 42-15,-22 0 16,22 0-16,-21 21 0,-1 21 16,22 22-1,21-43-15,0 0 0,0 0 16,64 22-1,-22-22-15,-21-21 0,0 0 16,22 0-16</inkml:trace>
  <inkml:trace contextRef="#ctx0" brushRef="#br0" timeOffset="47319.24">20129 8551 0,'22'-63'15,"-22"42"1,21 21-16,0 0 0,-21-21 15,21 21-15,0 0 0,0 0 16,22 0-16,-22 0 16,42 63-1,-41-42-15,20 0 0,-21 22 16,0-1-16,-21-21 0,21 22 16,-42 62-1,-42-62 1,42-43-16,21 21 0,-22-21 15,1 0-15,0 0 0,21-21 16,0 0-16,0-43 16,0 1-1,0 41-15,21 1 0,43-42 32,-43 42-32,0-1 0,0 22 0,85-21 15,42 21 1,-127 0-1,22 0-15</inkml:trace>
  <inkml:trace contextRef="#ctx0" brushRef="#br0" timeOffset="47831.73">21167 8530 0,'0'0'0,"21"0"0,-21-21 31,0 0-31,0 0 16,-21 21-1,-1 0-15,1 0 0,0 0 0,0 0 16,0 0-16,0 21 0,-43 21 16,1 22-1,41-43-15,-20 0 0,21 64 16,0-64 0,21 42-16,0-41 15,21-1-15,0-21 0,0 21 16,43-21-16,-43 0 15,0 0-15,0 0 0,0-21 0,64-22 16,-64 22-16,0-21 16,1 21-16,-1-22 15,85-105 1,-106 85-16,21 20 0,21-62 16,-21 62-16,-21-20 15,0 20-15,0 22 16,0 42-16,-21 22 15,0-22-15,0 21 0,0 1 16,-1-1-16,1 0 0,0 64 16,0-64-16,21 22 15,0-22-15,0-21 0,0 43 16,0-43-16,0 0 0,21 22 16,0-43-1,-21 21-15,21-21 0,1 0 16,-1 0-16,0 0 0,0 0 15,0-21-15,0-1 0,1 22 16</inkml:trace>
  <inkml:trace contextRef="#ctx0" brushRef="#br0" timeOffset="48177.42">21505 8721 0,'0'-21'16,"0"-1"-1,21 22 1,1 0-16,-1-21 0,0 21 15,0 0-15,64-21 16,-64 0-16,0 0 16,0 21-16,0-21 0,1 21 0,-22-22 15,-22 22 17,-20 22-32,21-22 0,0 21 15,-43 21-15,43-21 0,0 22 16,0-22-16,0 0 15,21 0-15,-22 43 0,22-43 16,0 21 0,22-42-16,-1 21 15,0-21-15,0 0 0,21 0 16,64 0 0,-63-21-16,-22 0 15,21 0-15,-21 21 0,64-64 16</inkml:trace>
  <inkml:trace contextRef="#ctx0" brushRef="#br0" timeOffset="48567.39">22056 8700 0,'0'-22'0,"0"44"0,0-65 16,0 22-16,0 0 16,0 0-16,0 0 0,21-1 15,0 22-15,-21-21 16,21 21-16,0 0 16,0 0-16,1 0 0,-1 0 15,0 0-15,0 0 0,0 21 16,0 1-16,-21-1 0,22 0 15,-22 42-15,0-41 16,0 41-16,0-42 0,0 0 16,0 1-16,-43 20 0,22-21 15,0 0-15,0-21 16,0 0-16,-1 0 16,22-21-1,0 0 1,0 0-16,0 0 0,22-22 15,-1 1-15,0 21 0,0 0 16,0-1-16,0-20 0,1 21 16,-1 0-16,0 0 0,0-1 0,21 1 15,-20 21-15,-1-21 0,0 21 32,-21 21-1,-21-21-31,0 21 15</inkml:trace>
  <inkml:trace contextRef="#ctx0" brushRef="#br0" timeOffset="50814.62">847 10668 0,'0'0'0,"0"21"31,0 0-15,-22-21-16,22 22 15,0-1-15,-21 0 0,21 0 16,0 0-16,0 0 16,0 1-16,0-1 0,21-21 15,1 0-15,-1 0 16,0 0-16,0 0 0,21 0 15,-20 0-15,20-21 16,-21-1-16,0 1 0,22 0 16,-22 0-16,0 0 15,-21 0-15,21-1 0,0 22 16,-21-21-16,-21 21 47</inkml:trace>
  <inkml:trace contextRef="#ctx0" brushRef="#br0" timeOffset="51218.72">593 10837 0,'0'22'0,"42"-1"31,-21 0-31,21-21 0,1 0 0,63 0 15,-43 0-15,22 0 16,84 0-16,-84-21 0,21 21 16,-22-21-16,1-1 0,0 22 15,-1-21-15,-20 21 16,-1 0-16,-20 0 0,20-21 0,-42 21 16,0 0-16,1 0 15,-44 0 1,1 0-16,0 0 0,0 0 15,-21 21-15,20-21 0,-20 0 0,21 0 16,0 0-16,-22 21 0</inkml:trace>
  <inkml:trace contextRef="#ctx0" brushRef="#br0" timeOffset="51483.74">1439 10859 0,'-21'0'16,"21"21"15,0 0-31,-21 0 0,21 21 16,-21 22-16,21 63 0,-21-64 15,21 1-15,-22-1 0,1 1 16,0 126 0,0-147-16,21 20 0,0-20 0,-21-1 15,21-21-15,0 43 16,0-43-16,0 0 15,21-21 1,0 0-16,-21-21 16,0 0-16,0-1 0</inkml:trace>
  <inkml:trace contextRef="#ctx0" brushRef="#br0" timeOffset="51751.49">910 11896 0,'0'0'0,"-21"42"16,21-21-16,0 0 16,21 1-16,0-1 0,22-21 15,-22 0-15,21 0 0,22 0 16,-22 0-16,21 0 0,1 0 16,-1-21-16,22 21 0,42-43 15,-63 43-15,41-42 16,-62 42-16,-1-21 0,22 21 15,-43-21-15,0 21 16,-21-22-16,21 1 0,0 0 16,0 0-16,1 0 15,-1 0-15,0-1 0,0 1 0</inkml:trace>
  <inkml:trace contextRef="#ctx0" brushRef="#br0" timeOffset="52103.29">3111 10986 0,'0'0'0,"43"-43"0,-22 22 0,0 0 16,0 0-16,-21 0 0,0-1 0,0 1 15,-21-21-15,0 42 16,0 0-16,0 0 0,-1 0 16,-62 0-1,41 21-15,1 0 0,0 0 0,-1 22 16,1-1-16,-106 149 15,106-128-15,-1 22 0,1-22 16,0 22-16,20-22 0,-20 64 16,42-84-16,0 20 0,0-20 15,42-1-15,-20-21 0,41 43 16,-21-43-16,22-21 0,-22 21 16,22-21-16,-22 0 0,22 0 15,-1 0-15,1 0 0,-1 0 0,-21-21 16,22 0-16,-1 21 0,-20-22 0,20 1 15,-20 0-15,-1 0 0,0 0 16,43-22-16,-64 22 0,21 0 16,-20 0-16</inkml:trace>
  <inkml:trace contextRef="#ctx0" brushRef="#br0" timeOffset="52951.56">5016 11134 0,'-21'0'16,"42"0"-16,-84 0 0,42 0 0,0 0 0,-1-21 15,1 21-15,42 0 32,1 0-32,20 0 0,0 0 15,1 0-15,62 0 16,-20-22-16,-21 22 0,126 0 15,-105 0-15,21-21 0,190 21 16,-190-21-16,0 21 0,-22 0 16,22 0-16,-21-21 0,84 21 15,-105 0-15,-1-21 0,43 0 16,-64 21-16,-21 0 0,1 0 16,-22-22-16,-22 1 15,1 21-15,-106-42 16,64 21-16,-43 0 15,64-1-15,-1 22 16,-63-42 0,22 21-16,63 0 0,-1 21 15,1 0-15,0 0 32,42 0-1,0 21-31,1-21 0,-1 0 15,21 0-15,106 21 16,-105-21-16,20 0 0,-21 0 16,22 0-16,84 0 15,-106 0-15,1 0 0,-1 0 16,-21 0-16,0 21 16,-21 0-16,0 1 15,-21-1-15,0 0 0,0 0 16,-43 21-16,22 1 0,0-1 15,-1 0-15,1 1 0,0-1 16,-106 127-16,105-126 16,1-1-16,0 0 0,-1 1 0,22-1 15,-42 22-15,41-43 16,1 0-16,0 0 0,42-21 47,0-21-47,1-21 0,-1 20 0,21 1 15,-21 0-15,22-21 0</inkml:trace>
  <inkml:trace contextRef="#ctx0" brushRef="#br0" timeOffset="54438.75">8699 10795 0,'0'-21'16,"0"0"15,22 0-31,-1-1 16,0 1-16,0 21 0,0-21 15,-21 0-15,43-21 0,-22 20 16,0 1-16,0-42 16,0 42-16,-21-22 0,21 1 15,1 21-15,-22 0 0,21-1 16,-21 1-16,0 42 31,0 1-31,-21 20 16,-1-21-16,1 21 0,21 1 0,-21 20 15,21-20-15,0-1 0,-21 0 0,21 22 16,-21-22-16,21 0 0,0 43 16,0-43-16,-21 64 15,21-63-15,0-22 0,0 21 16,0-21-16,0 22 0,0 20 15,0-42-15,0 0 16,0 1-16,-22-22 63,1 0-63,-21 0 0,21 0 15,0 0-15,-22 0 0,1 0 0,0 0 16,-1 0-16,-20 0 0,-22 0 15,22 0-15,-43 0 16,63 0-16,1 0 0,-21 0 16,41 21-16,-20-21 15,63 0 1,0 0-16,22 0 0,41 0 16,-41 0-16,20 0 0,64 0 15,-42 0-15,84 0 16,-84 0-16,0 0 15,84 0-15,-106 0 0,1 0 16,105-21-16,-105 21 16,-43 0-16,21 0 0,-21 0 15,1-22 1,-1 22-16,-42 0 547,-1 0-547,1 0 0</inkml:trace>
  <inkml:trace contextRef="#ctx0" brushRef="#br0" timeOffset="55390.88">2095 13822 0,'0'0'16,"-21"0"-16,0 0 0,0 0 15,-21 0 1,42-21 15,0 0-31,21-1 16,0 1-16,0 0 0,0 0 15,0 0-15,1 0 0,-1-1 0,0 1 16,-21 0-16,0 0 0,0-21 16,0 20-16,-42 1 15,20 21-15,-20 0 16,21 0-16,-21 0 0,20 0 0,-41 0 15,21 21-15,20 1 16,-20 20-16,42-21 0,-21 0 16,21 22-16,0-22 15,0 21-15,42 22 0,1-22 16,-22 0-16,21 1 0,-21-1 16,22 0-16,20 22 0,-42-22 15,0 0-15,1 22 16,-22-22-16,0-21 0,-22 43 15,1-22-15,-21-21 0,0 1 16,-1-1-16,1 0 0,-85 0 16,63-21-16,1 0 0,-43 0 15,-63-63 1,126 41-16,22-20 0,-63-64 16,62 64-1,1 21-15,21-22 0,0 1 16,0-43-16,21 43 15,22-21-15,-1 20 0,0 22 16,1 0-16,20 0 0,-20 21 16,20-21-16,-21-1 0,22 22 0,-22-21 15,22 21-15,-22-21 0,22 0 16,-22 21-16,0-21 0</inkml:trace>
  <inkml:trace contextRef="#ctx0" brushRef="#br0" timeOffset="56096.23">2582 13420 0,'21'0'32,"-21"21"-17,0 0-15,0 21 0,0 1 0,0-1 16,-21 0-16,21 128 16,-21-107-16,21-20 0,-21-1 15,0 0-15,0 1 16,-22 84-16,22-85 0,21-21 15,-21 0-15,21 0 0,-21 22 16,0-43-16,21-21 31,0-1-31,0 1 16,21 0-16,0-21 0,-21 21 16,21-22-16,64-84 15,-64 85-15,21 21 0,-21-22 16,22 22-16,-22 0 0,42-21 15,-41 42-15,-1 0 0,0 0 16,-21 21-16,0 0 16,0 0-16,-21-21 0,0 21 15,-1 1-15,-20-1 0,-64 42 16,64-42-16,-22 22 16,43-22-16,0-21 0,0 42 15,0-21-15,21 1 16,0 20-16,42 21 15,-21-63-15,0 22 16,43-1-16,-22-21 16,-21 0-16,64 0 15,-43 0-15,43 0 16,-43-21-16,107-64 16,-44 0-1,-62 43 1,-22 21-16,-21 0 0,21-22 15,-21 64 1,0 43 0,-21-43-16,21 0 15,0 43-15,0 20 16,-21-62-16,21-1 0,0 0 16,0 0-16,0 0 15,0-42 1,0 0-1,21 0-15,-21 0 0,0-1 16,0 1-16,21 0 0</inkml:trace>
  <inkml:trace contextRef="#ctx0" brushRef="#br0" timeOffset="56244.23">3175 13843 0,'0'-63'16,"0"126"-16,-21-148 0,21 64 0,0 0 15,0 0-15,0 42 31,0 0-15,0 0-16,21-21 0,0 22 16,0-1-16,0-21 0,22 21 15</inkml:trace>
  <inkml:trace contextRef="#ctx0" brushRef="#br0" timeOffset="56528.24">3789 13822 0,'0'0'0,"0"21"16,0 0-16,0 0 0,-21 1 16,-1-1-16,1 42 0,0-42 15,21 22-15,0-1 0,-21 0 16,-21 107-16,42-86 16,-22 1-16,22 63 15,0-85-15,0 85 16,0-64-16,0 1 0,0-22 0,0 22 15,0-22-15,0 0 0,-21 43 16,21-64-16,0 43 16,0-85-1,0-1-15,0-41 16,0 42-16,21-22 0,-21 1 16</inkml:trace>
  <inkml:trace contextRef="#ctx0" brushRef="#br0" timeOffset="56810.39">3641 14309 0,'0'0'0,"-22"-43"0,1 1 0,-21-106 32,42 84-32,0 43 15,21 0-15,0 0 0,22 0 16,-22 21-16,63-43 0,-41 43 16,20 0-16,-20 0 0,-1 0 15,0 22-15,1-1 0,41 21 16,-63-21-16,1 0 0,-22 22 15,0-22-15,0 0 0,-43 43 16,1-43-16,0 0 0,-43 21 16,21-21-16,1 1 0,21-22 15,-22 21-15,22-21 0,-43 0 16,43 0-16,21 0 0,-1 0 16,22-21-16,22 21 15,20-22-15,-21 22 0,21-21 16,1 0-16</inkml:trace>
  <inkml:trace contextRef="#ctx0" brushRef="#br0" timeOffset="57376.17">5397 13991 0,'0'0'0,"-21"0"0,-63 21 15,62-21 1,22 22-16,22-22 31,20 0-31,0 0 0,1 0 16,84 0-16,21 0 15,-64 0-15,1 0 0,0-22 16,105 1-16,-105 0 0,0 21 16,105-21-16,-105 0 15,-1 21-15,-20-21 0,-1 21 16,-20 0-16,-1-43 0,-42 22 16,0 0-16,-21 21 15,-21-21-15,-1 21 0,1-21 16,-22 21-16,22 0 0,-64-22 15,64 22-15,-64 0 16,85-21 0,63 21-1,-21 0 1,22 0-16,-1 21 0,0-21 0,64 64 16,-42-1-1,-64-20-15,-43 41 16,22-41-1,-106 41-15,21 1 16,64-43 0,0 1-16,63-64 15</inkml:trace>
  <inkml:trace contextRef="#ctx0" brushRef="#br0" timeOffset="58773.69">8890 13166 0,'0'21'31,"0"0"-31,0 0 0,0 0 0,0 1 0,0-1 16,21 0-16,0 0 16,0 0-1,1-21-15,-1 0 0,0 0 0,0 0 16,0 0-16,43-42 16,84-43-1,-127 64-15,21 0 0,-42 0 16,22 0-16,-22-1 0,0-20 15,0 21-15,-85-43 16,64 64-16,-85 0 16,64 22-16,-1-1 0,-63 21 15,64 0-15,-85 107 16,106-107-16,21 0 16,0 1-16,0-1 0,42 64 15,1-64-15,-1-21 16,-21 0-16,21 1 0,1-22 15,41 21-15,-41-21 0,-1 0 16,22 0-16,-43 0 16,-42 0-1,-43 0-15,22 0 16,-1 21-16,-84 21 16,22 1-16,41-22 0,22 0 15,-1 21-15,-41 22 16,63-22-16,-22-21 0,43 22 15,0-22-15,0 0 0,0 64 16,21-64-16,1 0 0,41-21 16,-21 0-16,22 0 15,-22 0-15,22 0 0,-1 0 0,64-42 16,-42 20-16,-22 1 0,64-42 16,-63 20-16,42-41 15,-64 41-15,0 1 0,1-43 16,-22 43-16,-21-21 15,0 41-15,0 44 16,-21-1-16,21 0 16,-21 42-16,21-20 15,-22-22-15,1 21 0,21 1 16,0 41-16,0-63 16,0 1-16,0-1 0,0 0 15,21-21 1,1-21-1,-1 21-15,0-21 0,0-1 16,0 1-16,0 0 0,1-21 16,-1 21-16,63-106 15,-62 105-15,-22 1 16,21 21-16,0 0 16,-21 21-16,0 1 0,21 20 15,-21-21-15,21 21 16,-21-20-16,21 20 0,-21-21 15,0 0-15,22 22 0,-1-22 0,0 0 16,21 0-16,1 0 0,-1-21 16,-21 0-16,21 0 0,22 0 15,21 0-15,-22-21 0,-21 21 16,22-21-16,42-21 0,-43 20 16,-20 1-16,-1 0 0,0-21 15,-21-1-15,1 22 0,-1-21 16,-21 0-16,0-1 0,0-20 15,-21 20-15,-1 22 0,-20 0 16,21 0-16,-21 21 0,20 0 0,-62 21 16,63 0-16,-22 0 0,22 22 15,-21-22-15,21 21 0,-1 1 16,1-1-16,0-21 0,0 21 0,0 64 16,21-85-16,0 22 15,21-22 1,0-21-16,0 0 0,0 0 15,1 0-15,20-21 0,-21 0 0,43-22 16,-22 22 0,-21 0-16,43-43 0,-43 43 15,-21-106-15,0 106 16,0 0-16,0 0 0,0 0 16,0 42-1,0 0-15,0 21 0,0 22 16,0-22-16,0 64 15,0-21 1,0-64-16,0 0 0,42 0 16,-21-21-16,0 0 0,1 0 15,-1 0-15,21 0 0,64-42 16,-64 21-16,1-22 0,-1 22 16</inkml:trace>
  <inkml:trace contextRef="#ctx0" brushRef="#br0" timeOffset="60211.15">11388 13272 0,'0'0'0,"0"-22"0,0 22 31,-22 22-31,1-1 0,21 21 16,-21 0-16,21 1 0,0-1 0,0 0 16,-21 22-16,21-22 0,0 1 0,-21 20 15,21-21-15,0 1 16,0-1-16,0 43 15,0-64-15,0 0 0,0 0 0,21-42 47,0 0-47,-21 0 0,21 0 0,0-22 16,22-20-16,-1-1 16,-21 43-16,64-42 15,-64 63-15,0 0 0,22 0 16,-1 21-16,21 42 15,-63-42-15,43 64 16,-43-43 0,0 1-16,0-22 15,-43 42-15,22-63 16,-42 22-16,42-22 16,-1 0-16,-20 0 0,21 0 15,-43-43 1,43 43-16,0-21 0,0 21 15,0-21-15,0 21 0,-1 0 16,22 21 0,0 0-16,0 0 15,22 1-15,-1-22 0,0 21 0,0 0 16,0-21-16,0 0 0,64 0 16,-43 0-16,1 0 0,-1 0 15,22 0-15,-1 0 0,1-21 16,-1 21-16,1-21 0,-1-1 15,43-20-15,-64 21 0,1 0 16,-1-22-16,-21 1 0,21 0 0,-20-1 16,20-62-16,-21 41 15,-21 1-15,0 20 0,0 1 0,21 0 16,-21-64-16,0 85 16,-21 21-1,21 21-15,-21 0 16,0 0-16,0 0 0,-1 22 15,1-1-15,-21 43 16,21-22-16,21-21 0,0 43 16,0-43-16,0 1 0,0 41 15,21-62-15,64 41 16,-64-42-16,85-21 16,-64 0-16,0 0 0,-21 0 15,22 0-15,63-63 16,-85 42-16,21-1 0,0-41 15,-20 21-15,-1-1 16,0-20-16,-21 20 16,0 1-16,0-21 0,0 41 0,-21 1 15,0 21-15,-1 0 16,1 21-16,0 1 16,0-1-16,0 63 15,21-41-15,0-1 0,0 22 16,0-43-16,42 42 15,-21-42-15,22 1 0,41 20 16,-41-21-16,20-21 0,64 21 16,-63-21-16,105 0 15,-106 0-15,1-21 0,21-21 16,-43 21-16,0-1 0,1 1 16,-22 0-16,42-106 15,-42 85-15,-21-1 16,0-20-16,0 21 0,0 20 15,-21-20-15,0 42 0,0-21 16,-21 0-16,20 21 0,-20 0 0,21 0 16,-64 21-16,64 0 0,-21 0 15,21 22-15,-1-22 0,-20 21 16,21 0-16,0 43 0,21-64 16,-21 22-16,21-1 0,0-21 15,0 0-15,21 22 16,-21-22-16,21 0 0,42 0 15,-41-21-15,-1 0 0,0 0 0,21 0 16,-21 0-16,22-21 0,-22 0 16,0 0-16,21-1 0,-20 1 0,20-63 15,-21 41-15,0-63 16,0 43-16,1-1 0,-1-126 16,21 21-1,-42 126-15,0 22 16,0-21-16,0 21 0,0 42 15,-21 0 1,-21 42-16,42-20 16,-64 84-16,43-64 0,21-20 15,0 62-15,0-41 16,0 42-16,0-64 16,0 0-16,0 22 0,21-22 15,43 22 1,-43-64-16,0 0 0,21 21 15,1-21-15,62-21 16,-62 0-16</inkml:trace>
  <inkml:trace contextRef="#ctx0" brushRef="#br0" timeOffset="60415.25">14690 13441 0,'-22'0'16,"1"0"-1,21 21-15,0 0 16,21-21-16,1 21 0,-1-21 16,0 0-16,0 0 0,0 22 15,0-22-15,22 0 0,-1 0 16,-21 0-16,22 0 0</inkml:trace>
  <inkml:trace contextRef="#ctx0" brushRef="#br0" timeOffset="60559.67">14626 13653 0,'0'0'0,"-21"21"0,0 0 16,0 0-16,21 0 0,-22 0 15,22 1-15,22-22 16,-1 0 0,0 0-16,0 0 0,21 0 0,-20 0 15,20-22-15,0 1 0,1 0 16</inkml:trace>
  <inkml:trace contextRef="#ctx0" brushRef="#br0" timeOffset="61362.66">15833 13568 0,'21'0'16,"0"0"-16,0 0 15,64-42-15,-43 20 16,0 1-16,1 0 0,-1 0 0,0 0 16,64-43-16,0-42 15,-85 64-15,0-21 16,-21-22 0,0 21-16,0 22 0,0-43 0,0 64 15,-21 0-15,0 0 16,-21 21-16,21 0 0,-1 21 15,-20 0-15,21 22 0,-43 62 16,22-41-16,21 21 0,0-22 0,0 22 16,-22-1-16,22 1 0,0 0 15,0 21-15,0-22 0,-1 22 0,-20 106 16,21-106-16,0-1 16,-22 1-16,22 21 0,0-21 0,-42 106 15,41-106-15,1-1 0,0 1 16,-21-21-16,42 21 0,-21-22 0,-1 65 15,1-107-15,21 21 16,0-20-16,0-1 0,0-21 16,64 22-16,-43-43 15,0 0-15,64-43 16,-22 22-16,149-106 16,21-63-16,-149 105 15,-20 0-15,63-84 16,-64 84-16,1-84 15,-64 63-15,0 21 0,-42-211 16,-1 211-16,-20 22 0,20-1 16,-20 1-16,-22 21 0,-105-85 15,126 105-15,1 1 0,20 0 16,22 21-16,0 0 16,0-21-16,0 21 0,42 0 31,21 0-31,1 0 0,-1 0 15,21 0-15,1 0 0,21-21 0,-22 0 16,85-1-16,-63 22 16,-22-21-16,22 0 0,-21 0 0,-1 0 15</inkml:trace>
  <inkml:trace contextRef="#ctx0" brushRef="#br0" timeOffset="61773.05">17251 13377 0,'0'0'0,"0"-21"0,0 0 0,0 0 0,-21 21 16,-1-21-16,1 21 15,0 0-15,0 0 0,-21 0 0,-1 0 16,22 0-16,-21 21 0,-22 21 16,22 1-16,0-1 0,20 0 15,1-21-15,0 22 0,0-1 0,0 43 16,21-64-16,0 42 16,0-41-16,21-1 15,0-21-15,0 21 0,22-21 16,-1 0-16,-21 0 0,64-42 15,-43 20-15,-21 1 0,64-42 16,-64 20-16,43-41 16,-43 63-16,0-22 15,21-41-15,-42 62 16,0 1-16,0 42 16,-21-21-1,0 43-15,21-22 0,-42 64 0,20-43 16,22 64-1,0-64-15,0-21 0,0 22 16,0-22-16,0 0 0,43 21 16,-22-42-16,0 0 0,43 21 15,-43-21-15,0 0 0,85-42 16,-85 0-16,0 21 16</inkml:trace>
  <inkml:trace contextRef="#ctx0" brushRef="#br0" timeOffset="62022.78">17928 13039 0,'0'0'0,"0"-64"0,0 22 0,21 0 0,-21 20 16,0 1-16,-21 64 15,21-22 1,-21 21-16,0 0 0,0 1 16,-22 105-1,22-106-15,21 22 0,-21 42 16,0 42-1,21-106-15,0 0 0,0 43 16,-21-43-16,21-20 0,0-1 0,0 0 16,0 0-16,0 0 0,0 0 15,21-21-15,0 0 16,0 0-16,0-21 0,0 0 16,22 21-16</inkml:trace>
  <inkml:trace contextRef="#ctx0" brushRef="#br0" timeOffset="62392.62">18394 13420 0,'0'-21'16,"0"42"-16,0-64 0,0 22 0,-21 21 15,-1 0 1,-20 0-16,21 0 16,-21 0-16,20 0 0,1 0 0,0 0 15,-42 64 1,63-43-16,0 21 15,0-21-15,42 43 16,-21-43-16,43 21 16,-43-20-16,0-1 0,21 42 15,-42-42-15,21 1 16,-21-1-16,0 0 0,-42 0 16,21-21-16,-43 21 15,43-21-15,-21 0 0,-43 0 16,64 0-16,-21 0 15,-22 0-15,43 0 0,0 0 16,0 0-16,21-21 16,0 0-1,21 21-15,0-21 0,21 0 16,-20-1-16,20 22 0</inkml:trace>
  <inkml:trace contextRef="#ctx0" brushRef="#br0" timeOffset="62759.67">18754 13631 0,'21'0'47,"0"0"-47,-21-21 0,21 21 0,0 0 15,0-21-15,1 0 0,-1 21 0,0-21 16,0 0-16,0-1 0,43-20 15,-64 21-15,21-43 16,-21 43 0,-21 21-1,0 0-15,-1 0 0,1 21 16,0-21-16,-42 43 0,41-22 16,-41 42-1,42-20-15,21-22 0,0 42 16,0-41-16,0 20 0,0 0 15,0-21-15,42 22 16,-42-22-16,64-21 16,-43 0-16,21 0 15,-21 0-15,43-21 0</inkml:trace>
  <inkml:trace contextRef="#ctx0" brushRef="#br0" timeOffset="62957.37">19897 13716 0,'-22'0'63,"1"0"-63,0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21:29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318 0,'0'0'0,"0"-22"0,0 1 0,0 0 16,0 42 15,0 22-31,-22-22 0,22 21 16,-21 0-16,-85 212 15,43-105 1,21-86-16,-85 149 16,-22 21-1,107-191-15,21 0 16,0 1-16,0-1 15,21-21-15,0-42 32,21 0-32,0 0 0,0-1 15,21-62-15,1 41 16,-22-20-16</inkml:trace>
  <inkml:trace contextRef="#ctx0" brushRef="#br0" timeOffset="225.31">1524 529 0,'0'0'15,"0"-21"-15,0 0 16,0 42-16,0 0 0,0 0 16,0 22-16,0-1 0,0 127 15,0-105-15,-21 63 16,21-64-16,0-20 0,0 20 16,-21-20-16,21 62 15,0-83-15,0 20 0,0-21 0,0 0 16,0 0-16,0 1 15,0-44 17,0 1-32,0 0 15,0 0-15</inkml:trace>
  <inkml:trace contextRef="#ctx0" brushRef="#br0" timeOffset="1621.29">952 1207 0,'0'21'0,"0"-42"0,22 42 32,-1-21-32,21 0 0,-21 0 15,22 0-15,20 0 0,1-21 0,-1-1 16,22 1-16,-22 0 0,22 0 16,0-21-16,-22 20 0,1 1 0,-1-21 15,1 21-15,-22 0 0,21-22 16,-41 22-16,-1 21 15,-21 21 1,-21 0 0,-1 22-16,22-1 0,0-21 15,-42 64-15,42-22 0,-21-41 16,21 62-16,0-41 16,0-22-16,0 21 15,0-21-15,0 0 0,0 1 0,0-44 47,0 1-47,0 0 16,0 0-16,0 0 0,0-22 15,21 1-15,0 21 0,0-21 0,1-64 16,-1 63-16,0 1 16,21 21-16,-21-21 0,43-1 15,-43 43-15,21 0 16,1 0-16,-1 21 0,-21 1 15,0-1-15,1 21 0,-22-21 16,0 64-16,0-64 0,0 21 16,0 22-16,0-22 15,0-21-15,0 22 0,0-22 16,0 0-16,21-21 16,0 21-16,21-21 15,1 0-15,-1 0 0,0 0 0,1-21 16,-1 0-16,43 0 15,-22 0-15,-21-22 0,-20 22 16,20 0-16,0-21 0,1-22 16,-22 43-16,-21-21 0,0-1 15,0 22-15,0 0 0,0 0 0,0 0 16,0 42 0,-21 0-16,-1 0 15,22 21-15,-21-20 0,21 20 16,-21 0-16,0-21 0,21 22 0,0-22 15,-21 0-15,0 0 0,21 0 16,-22 1-16,22-1 0,-21 0 16,21-42 31,0 0-47,21-1 0,1-20 15,-22 21-15,21-21 0,0-1 16,0 22-16,0-21 0,22-1 15,-22 22-15,63-63 16,-62 62-16,-1 22 0,0 0 16,0 0-16,0 22 0,22 20 15,-43-21-15,21 21 0,-21-20 0,0 20 16,0 0-16,0 22 16,0-43-16,0 0 0,0 21 15,0-20-15,0-1 16,42 0-16,-21-21 0,0 21 15,1-21-15,20 0 0,0 0 16,22 0-16,-1-21 0,-20 0 16,-1 21-16,0-21 0,1-1 15,41-20-15,-41 0 0,-22 21 16,21-1-16,-21-20 0,0 0 16,1-43-1,-22 43-15,0 21 0,0-1 16,-22 44 15,22-1-31,-21 21 0,0-21 0,0 22 16,0-1-16,21-21 0,-21 21 0,-1 1 15,22-22-15,-21 21 0,21 22 16,0-43 0,0 0-16,21-21 0,1 0 0,20 0 15,0 0-15,-21 0 0,1 0 16,20 0-16,-21 0 0,64-42 15,-64 21-15,21-1 0,-21 1 16,22 0-16,-22 0 16,0-21-16,0-43 0,-21 43 15,0-1-15,0-41 16,-21-1-16,21 64 16,-63 0-1,41 21-15,-20 0 0,21 0 16,0 21-16,-43 21 15,43 0-15,0-20 0,0 20 0,0 0 16,21 1-16,0-1 16,21-21-1,0-21-15,0 0 0,21 0 16,1-21-16,-1 21 0</inkml:trace>
  <inkml:trace contextRef="#ctx0" brushRef="#br0" timeOffset="1888.39">4911 593 0,'0'0'0,"21"-21"0,-21-43 16,0 43-16,0 42 31,0 0-31,0 22 0,-21-22 16,-1 21-16,1 64 0,0-64 15,0 22-15,-21 42 16,-22 42-1,43-106-15,21 0 0,-21 43 16,21-64-16,0 0 0,0 1 16,0-1-16,0 0 0,21-21 0,0 0 15,0 0-15,0 0 16,1 0-16,-1 0 0,0 0 0,0-21 16,0 0-16,0 21 0,1-43 0</inkml:trace>
  <inkml:trace contextRef="#ctx0" brushRef="#br0" timeOffset="2065.81">4593 953 0,'0'0'0,"-42"0"0,21 0 0,-1 0 16,22 21 0,22-21-16,20 0 0,-21 0 15,21 0-15,1 0 0,-1 0 16,22 0-16,-1 0 0,-21-21 0,22 21 15,-1-22-15,1 22 0</inkml:trace>
  <inkml:trace contextRef="#ctx0" brushRef="#br0" timeOffset="2585.07">5948 889 0,'0'-42'15,"0"21"-15,0-1 16,-21 1-16,-1 0 16,1 21-16,0 0 0,0 0 0,-43 0 15,43 0-15,0 0 16,-42 21-16,41 0 0,1 1 16,-42 62-16,42-63 15,-22 22-15,1 41 0,21-41 16,21-22-16,-21 42 15,21 22 1,0-64-16,0 0 0,0 1 16,21-22-16,21 0 15,-21 0-15,22 0 0,20-43 16,-21 22-16,64-64 16,21-42-1,-42-21 1,-64 106-16,0-22 15,-42 86 17,0-1-32,21 21 0,-21-21 15,-22 106 1,22-21 0,21-85-16,0 43 15,43-1 1,-22-63-16,0 0 0,21 0 15,-21 0-15,85-42 16,-63 21-16,20-22 0</inkml:trace>
  <inkml:trace contextRef="#ctx0" brushRef="#br0" timeOffset="2832.06">6625 487 0,'21'-64'0,"-42"128"0,42-170 16,-42 106-1,0 21 1,21 22-16,-21-22 0,0 21 16,-22 85-1,43-63-15,0 41 0,-21-62 16,0 105 0,21-106-16,-21 1 0,21-22 0,0 21 15,0 22-15,0-43 16,0 0-16,21-21 15,0 0-15,0 0 0,0 0 16,1 0-16,-1-21 0,42 0 16</inkml:trace>
  <inkml:trace contextRef="#ctx0" brushRef="#br0" timeOffset="3066.28">7112 741 0,'0'0'0,"21"-21"0,-21 0 0,0 42 31,-21 0-31,0 21 0,0-21 16,21 22-16,-22-1 16,-20 64-16,42-64 0,-21 22 15,21-43 1,-21 64 0,21-64-16,21-21 15,0 0-15,0 0 0,43 0 16,63-21-1,-64-22-15</inkml:trace>
  <inkml:trace contextRef="#ctx0" brushRef="#br0" timeOffset="3736.97">7556 868 0,'22'-42'0,"-44"84"0,65-106 0,-43 22 16,0 63 15,-21 0-31,-1 1 0,-20 41 16,42-21-16,-42 64 15,21-85-15,21 43 16,0-43-16,0 0 16,0 22-16,0-22 0,21-21 15,21 21-15,-21-21 16,0 0-16,1 0 0,-1 0 16,0 0-16,-21-21 15,0 0-15,0-1 16,0-20-16,0 21 0,0 0 0,0-22 15,0 1-15,0 21 16,-21-21-16,21-1 0,0-20 16,0 42-16,0-1 0,42-20 15,-21 21-15,22 0 0,-1 21 16,0 0-16,1 0 0,20 0 0,1 0 16,-22 0-16,0 21 0,43 21 15,-43 1-15,-21-1 0,1-21 16,-1 21-16,-21 1 0,0-1 15,0 22-15,0-22 0,0-21 16,0 21-16,-21-20 0,21-1 16,-22 0-16,22 0 0,-21-21 0,21 21 15,0 0-15,-21-21 16,21-21 15,0 0-31,0 0 16,0 0-16,21 0 0,0-1 0,22-62 15,-1 41-15,0 1 0,-20 0 16,20-1-16,106-84 16,-106 106-16,43-21 15,-43 42-15,-20 0 0,41 21 16,-42 21-16,0 64 16,-21-63-16,0 62 15,0-83-15,-21 20 0,-42 64 16,63-85-1,-21 21-15,-1-21 0,1 1 16,42-22 15,1 0-31,20-22 0,-21 22 16</inkml:trace>
  <inkml:trace contextRef="#ctx0" brushRef="#br0" timeOffset="4134.21">9673 741 0,'0'-21'0,"0"42"0,0-63 16,-21 42-16,0 0 15,0 0-15,-1 0 0,-20 21 16,21 0-16,-21 0 0,20 0 0,-20 0 16,21 1-16,0-1 0,0 42 15,21-20 1,0-22-16,63 0 15,-42 0-15,0-21 0,1 21 16,20-21-16,-21 21 0,21-21 16,-20 22-16,-1-22 0,0 21 0,0-21 15,21 21-15,-20 0 16,-1 0-16,0 0 16,-21 22-16,-21-22 15,0-21-15,-1 21 16,-105 0-1,85-21-15,0 21 0,-1-21 16,1 0-16,-64 0 16,64 0-16,21 0 0,-22 0 15,22 0-15,0 0 16,21-21-16,0 0 0,-21 0 16,21 0-16</inkml:trace>
  <inkml:trace contextRef="#ctx0" brushRef="#br0" timeOffset="4356.79">8086 423 0,'0'0'0,"-43"-21"0,-84 21 31,106-21-31,0 21 15,0 0 32</inkml:trace>
  <inkml:trace contextRef="#ctx0" brushRef="#br0" timeOffset="4598.51">6540 656 0,'0'0'0,"-42"0"15,21 0-15,21 21 16,21-21 0,0 0-16,0 0 0,1 0 15,20 0-15,21 0 16,-20 0-16,-1 0 0,22 0 15,-22 0-15,0 0 0,-21 0 16,1-21-16,-1 21 16</inkml:trace>
  <inkml:trace contextRef="#ctx0" brushRef="#br0" timeOffset="5281.6">1397 1884 0,'0'0'0,"-42"0"0,-1 0 16,22 0-16,0 0 0,0 0 15,0 0-15,-1 0 0,-20 0 16,21 21-16,0-21 15,0 0-15,-1 0 16,22 21 0,22-21-1,-1 0-15,0 0 0,21 0 16,22 0-16,-22 0 0,43 0 16,-22 0-16,22 0 0,21 0 0,-22 0 15,22 0-15,0 0 0,0 0 16,21-21-16,339 0 15,-318 0-15,42 21 16,1-21-16,-1 21 0,488-64 16,-446 64-16,22-21 0,-21 0 15,21 0-15,0 21 0,487-43 16,-487 22-16,0 0 16,0 21-16,-21-21 0,487 0 15,-509 21-15,22-22 0,-21 1 16,-22 21-16,361-21 15,-403 21-15,-21-21 16,106 21-16,-149-21 16,43 0-16,-84 21 0,-1 0 15,0 0-15,-21 0 16,-42 0 15,0 0-31,-21 0 0,-1 21 0</inkml:trace>
  <inkml:trace contextRef="#ctx0" brushRef="#br0" timeOffset="6284.92">2879 3535 0,'0'0'15,"21"0"-15,21-42 16,-42 20-16,21 1 16,0 0-16,-21 0 15,22 0-15,-22 0 0,21-43 16,-21 43-16,0 0 15,0-22-15,0 22 0,-21-42 16,-1 42-16,1 21 16,0 0-16,-42 0 15,41 0-15,-20 21 16,21 21-16,-21-21 16,20 22-16,-62 84 15,63-85-15,-22 21 0,43-20 16,0 41-1,43-84 1,-1 0 0,-21 0-16,0 0 0,22-21 15,-22 0-15,0 0 0,64-43 16,-64 22-16,21 21 0,-21-21 16,-21 20-16,21-20 0,1-21 15,-22 41-15,0 1 0,0 0 16,0 0-16,0 42 31,0 0-31,0 22 0,0-1 16,0-21-16,0 21 0,0 1 15,0-22-15,0 42 0,0-20 16,0 20 0,21-42-16,0-21 15,0 0-15,0 0 0,22-21 16,-1 21-16,21-42 15,1 0-15,-22 20 0,1-20 16,-1 0-16,0-1 0,-21 1 0,22-64 16,-43 43-16,0 20 0,0-20 15,0 21-15,-43-22 0,-41-21 16,41 43-16,-20 21 0,-1 0 16,1 0-16,-1 21 0,-168 42 15,147 0-15,0 1 16,1-1-16,-1 0 0,-63 85 15,105-42-15,-41 42 16,63-42-16,21-22 0,0 1 16,21 41-1,106 22-15,-64-84 0,1-22 16,63 21-16,-43-42 16,43 0-16,-42 0 0,-21 0 15,211-106 1</inkml:trace>
  <inkml:trace contextRef="#ctx0" brushRef="#br0" timeOffset="6881.27">4064 2900 0,'0'0'16,"-21"21"-16,21 0 15,0 0-15,-21 22 0,-1-1 16,1 0-16,21-20 0,-21 20 0,21 0 15,0 1-15,-21-1 0,21 0 0,0-21 16,0 1-16,0-1 0,0 0 16,0 0-16,0 0 0,21-21 31,-21-21-31,21 0 16,-21 0-16,21 0 0,1-22 15,-22 22-15,21-21 0,-21-1 16,0 1-16,21 0 0,0-43 15,-21 43-15,0 21 0,0-22 16,21 1-16,-21 21 0,0 0 0,21-1 16,1 22-1,-22 22-15,21-1 16,-21 0-16,0 0 0,0 0 0,0 0 16,0 1-16,-21-1 0,-1 0 15,1 0-15,0 0 0,0 0 16,0 22-16,0-43 0,-1 0 15,44 0 17,-1 0-32,0 0 0,0 0 15,43 0-15,-22 21 16,0 0-16,22 0 0,-43 0 16,21 64-16,-42-64 15,0 0-15,-42 43 0,0-43 16,-43 21-1,21 1-15,22-43 0,-85 42 16,64-21-16,-43-21 16,63 0-16,1 0 0,0 0 15,42-21-15,42-21 16,85-43 0,-85 43-16</inkml:trace>
  <inkml:trace contextRef="#ctx0" brushRef="#br0" timeOffset="7189.23">5059 2985 0,'0'0'16,"42"-22"-16,22 22 0,-43-21 0,0 0 15,0 21-15,-42 0 16,-21 0 0,-1 0-16,-20 0 0,20 21 15,-20 0-15,-1 1 0,-63 20 16,64-21-16,21-21 0,20 21 15,-20 0-15,42 43 16,42-22 0,1-21-16,-1 1 0,106 41 15,-42-21 1,-64-20-16,-20-1 0,-22 0 16,0 0-16,0 0 0,-64 22 15,43-22-15,-43 0 0,1 0 16,-1-21-16,1 21 0,-22 0 15,22 1-15,-22-1 0,22 0 0,-1-21 16</inkml:trace>
  <inkml:trace contextRef="#ctx0" brushRef="#br0" timeOffset="7998.12">3133 5334 0,'0'0'0,"148"42"31,-106-42-31,43 0 16,-64-21-16,21 0 0,1 0 15,-22 0-15,21 0 0,-21-22 0,-21-20 16,0 20-16,0 1 15,0 0-15,-21-1 0,0 1 0,-21 21 16,-1-21-16,1 20 0,0 1 16,-1 21-16,1 0 0,0 0 15,-22 21-15,22 1 0,-22-1 0,22 21 16,-22 0-16,22-20 0,-21 20 16,20 0-16,-20 43 0,20-43 15,22-21-15,21 1 0,0-1 16,0 0-16,0 0 15,21-21-15,1 0 0,20 0 16,0 0-16,1 0 0,20-42 16,-21 21-16,43-43 15,-43 22-15,1 21 0,41-106 16,-62 105-16,-1-20 16,-21 0-16,0 21 0,0-22 15,-21 64 1,-1 1-16,1-1 15,0 21-15,0 0 0,0 1 0,0 41 16,21-41-16,0 63 16,0-85-16,0 0 15,42 21-15,0-42 16,1 0-16,-22 0 16,190-21-16,-147 0 15,-22 0-15,22 0 0,-22-22 16,106-126-1,-127 105-15,-21 22 16,0-21-16,0-1 0,-42-42 16,0 43-16,-1 20 0,-84-20 15,64 42-15,-106 21 16,105 0-16,-21 21 0,22 0 0,-1 21 16,-20 1-16,20 20 0,-63 64 15,85-63-15,0 20 0,-22 43 16,64-42-16,0 84 15,169 22 1,-126-170 0,84 21-16,275-84 31,-317 21-31,-1 0 0</inkml:trace>
  <inkml:trace contextRef="#ctx0" brushRef="#br0" timeOffset="8217.12">4487 4614 0,'0'0'16,"21"0"-16,-42 43 15,0-22-15,0 21 16,0 1-16,0-1 0,-1 21 0,-20 22 16,-21 63-1,63-127-15,0 22 16,-22 20-16,44-63 31,-1 0-31,0 0 0,21-21 0,-21 0 16,1 0-16,20-22 0</inkml:trace>
  <inkml:trace contextRef="#ctx0" brushRef="#br0" timeOffset="8636.6">4487 4572 0,'0'0'0,"0"-85"31,21 85-15,1 0-16,-1 0 0,0 0 16,0 22-16,0-22 0,22 42 15,-22-21-15,0 0 0,-21 0 16,0 1-16,0-1 0,-64 63 16,22-62-16,0-1 0,-1 21 15,1-21-15,-85 22 16,106-22-16,-21-21 15,63 0 1,0 0-16,0 0 16,43 0-16,-22 0 15,148 0-15,-147 21 0,20 0 16,43 0-16,-85 0 16,22 1-16,-22-1 0,-21 0 15,0 0-15,-21 21 0,-22-20 16,1-1-16,-85 21 15,63-42-15,1 21 0,-22 0 16,22-21-16,-1 22 0,22-22 0,-64 0 16,85 0-16,0 0 0,0 0 15,21-22-15,0 1 0,0 0 16,42 0-16,-21 0 0,43 0 16,-22-1-16,21-20 0</inkml:trace>
  <inkml:trace contextRef="#ctx0" brushRef="#br0" timeOffset="8883.04">5630 4657 0,'0'0'0,"21"-21"0,-63-1 31,21 22-31,-21 0 0,-1 22 16,1-1-16,-64 42 0,43-42 15,20 43-15,1-22 0,0 1 16,-1-1-16,1 43 15,21-43-15,21 0 0,0 1 16,21-22-16,42 21 16,-20-42-16,20 0 0,1 0 0,-1 0 15,1 0-15,-1-21 0,85-21 16,-105 20-16,-22 22 16,0 0-16</inkml:trace>
  <inkml:trace contextRef="#ctx0" brushRef="#br0" timeOffset="9737.37">3471 6879 0,'0'-21'15,"21"21"-15,-21-21 0,0 0 0,0 0 16,0-1-16,0 1 15,0 0-15,0 0 16,-21 0-16,0 0 0,-21 21 0,21 0 16,-43 0-16,22 0 0,-1 0 15,-20 42 1,-43 64-16,85-85 16,21 21-16,0-21 0,-21 1 15,21 20-15,0-21 0,0 0 16,21-21-1,0 0-15,0 0 16,0 0-16,1 0 0,41-42 16,-21 21-16,22-22 15,-43 22-15,0 0 0,22 0 0,-22-43 16,-21 43-16,0-21 16,0 63-1,0 0 1,-21 0-16,21 1 0,0 20 15,0-21-15,0 21 0,0-20 0,0 41 16,0-42-16,21 0 16,42 1-16,-42-1 15,149-21 1,-128-21-16,0-1 0,22 22 16,-22-21-16,64-42 0,-85 42 15,22-22-15,-1-20 0,-42 20 16,0-62-1,0 41-15,-42 22 0,-22-64 16,1 42-16,-1 22 0,1 21 0,-1 0 16,-21 0-16,1 21 0,-64 21 15,63 0-15,21 21 0,1 1 16,-1 20-16,22 1 0,-43 63 16,43-64-16,21 22 0,21 42 15,0-64-15,0 85 16,0-84-16,42-22 0,64 106 15,-64-126 1,22 20-16,21-42 0,-22 0 0,22 0 16,84 0-16,-84-21 0,-22 0 15,22-22-15,0 1 0,-22 0 16</inkml:trace>
  <inkml:trace contextRef="#ctx0" brushRef="#br0" timeOffset="9950.36">4551 6414 0,'0'0'0,"0"-22"0,0 1 16,0 0-16,-21 21 0,-1 21 16,22 0-16,-21 1 0,-42 126 15,42-106-15,-1 22 0,1-22 16,0 0-16,0 1 0,0 41 16,0-41-16,21-22 0,0 21 15,0-21-15,0 0 0,21-21 16,0 0-16,0 0 0,21 0 15,1-21-15,-22 0 0,21-21 16,-21 21-16</inkml:trace>
  <inkml:trace contextRef="#ctx0" brushRef="#br0" timeOffset="10348.75">4572 6477 0,'0'-42'0,"0"84"0,0-127 16,0 43-16,0 21 0,21-21 15,21-1 1,1 43-16,-22 0 15,21 85 1,-42-64-16,0 21 0,0-20 16,0 20-16,0-21 0,-21 43 15,0-22-15,0-21 0,-43 21 16,22-20-16,0-1 0,-22 0 16,43-21-16,0 0 15,0 0-15,42 0 16,21 0-16,-21-21 15,22 21-15,-1 0 0,0 0 0,22 0 16,-22 0-16,0 0 0,1 21 0,-1 0 16,-21 0-16,22 0 0,-22 1 15,0 20-15,-21-21 16,0 0-16,-42 43 0,20-43 0,-20 0 16,0 0-16,-1 0 0,-20 1 15,-106 20 1,126-42-16,1 0 0,0 0 15,20 0-15,1 0 0,21-21 16,21 0-16,43-43 16,-22 43-16,1-21 0,20-1 0</inkml:trace>
  <inkml:trace contextRef="#ctx0" brushRef="#br0" timeOffset="10549.04">5270 6392 0,'0'0'0,"22"0"0,-1 0 15,0 0 1,0 0-16,0 0 0,0 0 16,22 0-16,-22 0 0,106 0 15,-106 0-15,21-21 16,1 21-16,-1 0 0,0 0 16,-20 0-16,-1 0 0,-42 0 15,-22 0 1,22 0-16</inkml:trace>
  <inkml:trace contextRef="#ctx0" brushRef="#br0" timeOffset="10665.97">5567 6392 0,'0'22'0,"0"-44"0,0 65 0,0-22 16,-21 0-16,21 43 15,-22-43-15,22 21 0,-21 64 16,21-64-16,-42 1 16,21-1-16,21-21 0,-21 21 15,21-20-15,-22-1 0,-20 0 16,42 0-16</inkml:trace>
  <inkml:trace contextRef="#ctx0" brushRef="#br0" timeOffset="11547.36">3133 8827 0,'21'-43'15,"-21"22"-15,21 0 0,0 21 0,0-21 16,0 0-16,1 21 0,41-43 16,-42 43-1,-21-21-15,0 0 16,0 0-16,-21 21 16,-21-21-16,-1 21 15,-20 0-15,42 21 16,-22 0-16,1 42 0,0-41 15,-22 83 1,64-62-16,0-1 0,0 0 16,0-20-16,0 20 15,21-42 1,1 0-16,-1 0 0,42-21 16,-42 0-16,22-1 0,-22 1 15,21-21-15,-21 21 0,22 0 16,-1-43-16,0-42 15,-42 85 1,0 0-16,-21 42 16,0-21-16,0 42 15,0-20-15,21 20 0,-21 0 16,21-21-16,-22 22 0,22-1 0,0 0 16,0-20-16,0 20 0,0-21 15,22 0-15,-1 0 0,0-21 16,21 0-16,1 0 0,-22 0 0,21-21 15,22 0 1,-22 0-16,0 0 0,22-22 0,20-20 16,-62 21-16,20 20 0,-21-20 15,0 0-15,-21-1 0,0 1 0,-42-64 16,0 64-16,-1 0 0,1-22 16,-22 22-16,1-1 0,-1 22 15,1 0-15,-22 21 0,22 0 0,-64 42 16,84 1-16,-84 41 15,85-41-15,0 20 0,-85 107 16,84-22 0,43-85-16,22 149 15,-1-170 1,21 1-16,-21-1 0,22 0 16,20-21-16,43 1 15,-43-22-15,22 0 0,63-22 0,-63 1 16,63-42-16</inkml:trace>
  <inkml:trace contextRef="#ctx0" brushRef="#br0" timeOffset="11785.37">4318 8403 0,'0'0'0,"0"-21"0,0 0 0,0 0 16,0 42-16,-21 0 15,21 0-15,-21 22 0,-1-22 16,1 21-16,0 0 0,0 1 15,-43 41-15,64-62 0,-21 20 16,0 0-16,21 1 0,-21-22 16,21 21-16,0-21 0,21-21 15,0 0 1,0 0-16,1-21 16,-1-21-16,0 21 0,0-1 0,0-20 15,-21 0-15,21-43 16,1 43-16</inkml:trace>
  <inkml:trace contextRef="#ctx0" brushRef="#br0" timeOffset="12149.01">4276 8467 0,'0'0'0,"0"-43"0,21-41 16,0 41-16,21-20 16,-21 42-16,43 21 15,-43 0-15,43 63 16,-64 1 0,0-43-16,0 0 0,-22 64 15,-20-64-15,21 0 0,-21 0 16,20 0-16,-62 43 15,63-64-15,-1 0 0,44 0 32,-1 0-32,0 0 15,21-21-15,1 21 0,-1 0 16,64 0-16,-64 21 16,-21 0-16,22 0 0,-22-21 15,0 85-15,-21-64 16,-42 0-16,20 0 0,-20 1 15,-170 83 1,149-83-16,-1-1 0,1 0 16,21-21-16,-1 0 0,-20 0 15,42 0-15,21-21 16,21-22-16,0 22 0,42-63 16,-20 41-16</inkml:trace>
  <inkml:trace contextRef="#ctx0" brushRef="#br0" timeOffset="12634.65">5101 8319 0,'0'0'16,"21"0"-16,22 21 0,-43 0 15,0 0-15,0 21 0,0-20 16,-22-1-16,1 21 0,0-21 0,0 0 16,-43 64-16,43-64 15,0 0-15,21 1 0,-21-22 16,21-22 15,21 1-31,0 0 0,0 0 0,1 0 16,-1 0-16,0-22 0,-21 1 15,21 0-15,0-1 0,22-63 16,-22 64-16,21 0 0,-21-1 16,0 22-16,1 0 0,-1 0 0,0 21 15,0 0-15,0 21 0,0 0 0,1 43 16,-22-22-16,0 22 15,21-22-15,-21-21 0,21 64 16,0-64 0,0-21-1,0 0-15,22 0 0,-22 0 16,0-21-16,21 0 0,-20-22 0,20 22 16,21-42-16,-20 20 15,-22 1-15,42-43 0,-20 43 16,20-22-1,-42 64-15,-21 22 0,0-1 16,0 21-16,-42 127 16,21-105-16,-21-1 0,-1 1 15,1-1-15,0 22 0,-43 42 16,64-63-16,-22-1 0,-20 43 16,21-64-16</inkml:trace>
  <inkml:trace contextRef="#ctx0" brushRef="#br0" timeOffset="13484.73">4297 10647 0,'0'0'0,"21"-21"0,21-22 15,-21 22-15,1 0 0,-22-21 16,0 21-16,0-1 0,0 1 0,0-21 15,-22 0-15,1 20 0,0 1 16,-21 0-16,21 21 0,-22 0 16,22 0-16,0 0 0,-21 0 15,-1 21-15,22 22 0,0-22 16,0 21-16,0 0 0,-1 1 16,22-1-16,-21 22 15,21-43-15,0 42 0,0-42 16,21-21-16,1 0 15,-1-21-15,21-21 16,-21 21-16,0 0 0,22-22 16,-22 22-16,0 0 0,21-64 15,-20 64-15,-1-21 0,-21-22 16,0 43-16,0 0 16,0 42-1,-21 0-15,21 0 16,-22 22-16,1-22 0,21 21 15,0 1-15,0-1 0,0 0 0,0 64 16,0-64-16,21-20 16,22-1-16,-22-21 0,169 21 15,22-85 1,-148 43 0,-1-42-1,22-43-15,-85 64 0,0-22 16,-21-84-1,-1 84-15,-83-41 16,62 41-16,-20 22 0,-170-64 16,0 127-1,148 0-15,-147 106 16,147-63-16,-63 84 16,-43 169-1,170-232-15,0-21 0,21 63 16,21-64-16,21-21 0,1 22 15,20-22-15,1 1 0,169 20 16,21-84 0,-170 0-16,22 0 15,63-43-15,-84 22 16</inkml:trace>
  <inkml:trace contextRef="#ctx0" brushRef="#br0" timeOffset="13685.37">4974 10118 0,'0'0'0,"0"-21"0,-21-43 32,42 64-32,0-21 15,22 21-15,-1 0 0,0-21 0,1 21 16,20 0-16,43 0 16,-43 0-16,1 0 0,63 0 15,-85 0-15,1 0 0,20 0 16,-42 21-16,-21 0 15,-21-21-15,-21 0 0</inkml:trace>
  <inkml:trace contextRef="#ctx0" brushRef="#br0" timeOffset="13868.83">5313 10097 0,'0'0'0,"-21"21"0,-1-21 0,22 21 0,0 0 16,-21 43-16,0-43 15,21 21-15,-21 0 0,21 1 0,0 20 16,0 22-16,0-43 0,0 1 15,0-1-15,0-21 16,0 21-16,0-20 0,21 20 0,0-21 16,0 0-16,-21 0 0,22-21 15,-1 0-15,21 0 0,0 0 16,-20 0-16</inkml:trace>
  <inkml:trace contextRef="#ctx0" brushRef="#br0" timeOffset="14301.16">5842 10478 0,'0'0'0,"42"-106"32,-42 85-17,-21 21 1,0 0 0,0 0-16,21 21 0,-21-21 0,-1 21 15,1 21-15,21 1 16,0-22-16,0 42 0,0-20 15,0 41 1,0-63-16,0 1 0,43-1 16,-22 0-16,0-21 0,64 0 15,-43 0-15,-21 0 0,0-21 16,22 21-16,-22-21 0,21-1 0,-21-20 16,0 21-16,22-21 0,-22-43 15,0 43-15,0-1 0,0 1 16,-21-22-16,22 43 0,-22 42 31,0 22-31,0-22 16,0 21-16,-22-21 0,22 22 0,0-1 15,0 0-15,0-20 0,0 20 16,0-21-16,0 21 0,0-20 0,0-1 16,0 0-1,64-21-15,-43-21 16,0 0-16,22-1 0</inkml:trace>
  <inkml:trace contextRef="#ctx0" brushRef="#br0" timeOffset="14496.36">6816 9927 0,'0'0'0,"0"-42"0,0 21 0,-22 21 16,1 21-16,0 0 15,21 0-15,-21 0 0,-43 106 16,43-84-16,0-1 15,21 0-15,0 1 0,0-1 0,0 64 16,0-85-16,0 21 0,21 22 16,-21-43-16,21 21 15,1-42-15</inkml:trace>
  <inkml:trace contextRef="#ctx0" brushRef="#br0" timeOffset="14634.99">6413 10393 0,'0'0'0,"0"-21"0,0 0 16,0-1-16,64-20 16,63 21-1,-64 0-15,-20 0 0,84-1 16,-64 1-16,107-42 16,-107 63-16</inkml:trace>
  <inkml:trace contextRef="#ctx0" brushRef="#br0" timeOffset="15501.35">3217 12933 0,'0'0'0,"0"-21"0,0 0 0,0-22 16,0-84-1,0 64 1,0 20-16,0 1 16,-21 21-16,-21 21 15,-1 0-15,22 0 16,-63 21-16,41 0 16,1 0-16,0 1 0,-22 20 0,22 0 15,-1-21-15,1 22 16,0-1-16,-1 0 0,1 22 0,42-43 15,0 0-15,42-21 16,-20 0-16,-1 0 16,21-21-16,0 0 0,-20-21 15,20 20-15,0-20 0,43-21 16,-43 41-16,-21-20 0,22 21 16,-22-21-16,0 20 0,0-20 15,-21 21-15,21 0 0,-21 42 31,0 21-31,0-21 16,0 22-16,0-1 0,-21 0 0,21 1 16,0-22-16,0 21 0,0 1 15,0-22-15,0 21 0,0-21 0,21 0 16,1-21-16,20 0 16,-21 0-16,43-21 0,-22 0 15,21 0-15,22-43 16,63-41-1,-105 62-15,-1-41 16,-42 20-16,-64-148 16,1 170-16,-64-64 15,42 64-15,-169 0 16,-42 84 0,211 0-16,1 1 0,-65 84 15,86-64-15,21 1 0,-1 20 16,22 1-16,0 0 0,42 147 15,0-168-15,43-1 16,-22 1-16,22-22 0,20 1 16,1-22-16,0 0 0,-1 0 15,107-21-15,-85 0 0,-1-21 16,-20 0-16,21-22 0,0 22 16</inkml:trace>
  <inkml:trace contextRef="#ctx0" brushRef="#br0" timeOffset="15714.68">4403 12129 0,'0'0'16,"0"-43"-16,0 22 0,-64 21 15,22 21-15,21 22 0,-1-1 16,1 21-16,-21-20 0,-22 84 16,43-85-16,0 22 0,-21-1 15,21-21-15,-1 22 0,22-22 0,0 1 16,-21-1-16,21-21 0,0 43 15,21-64 1,1 0-16,-1-22 16,0 1-16,-21 0 0</inkml:trace>
  <inkml:trace contextRef="#ctx0" brushRef="#br0" timeOffset="15915.33">4276 12234 0,'0'0'0,"21"-42"16,-21 21-16,42 0 15,-21 21-15,64 21 16,-43 21-16,43 43 16,-22 42-1,-63-106-15,0 21 0,22-20 16,-22-1-16,0 21 0,-64 43 16,-63-43-1,0-21 1</inkml:trace>
  <inkml:trace contextRef="#ctx0" brushRef="#br0" timeOffset="16505.09">3895 12658 0,'0'0'0,"0"-21"16,0-64-16,21 43 15,85-22-15,-43 22 16,64-1-16,-63 22 16,20 0-16,170-42 15,-106 20-15,-63 43 16,-21 0-16,126-21 15,-84 63 1,-85 1-16,0-22 0,-21 42 16,0-20-16,0-22 0,0 42 15,-21-20-15,21-22 0,-21 0 16,21 0-16,-21 0 0,0 22 16,21-22-16,-22-21 31,1-21-31,21 0 15,0-1-15,0 1 0,0 0 0,0-21 16,0-1-16,0 1 16,0-43-16,0 43 0,43-106 15,-22 106-15,0-1 16,0 22-16,0 0 16,64 63-16,-64-21 15,0 1-15,0 20 16,1 0-16,-22 85 15,0-106-15,0 22 0,0-1 16,0-21-16,0 22 16,0-65-1,0 1 1,0 0-16,21 0 0,42-43 16,-42 22-16,22 0 0,41-43 15,-20 22-15,84-64 16,0 63-1,-105 191 1,-43-85-16,0 22 16,0-22-16,-22 22 0,-20 63 15,0-85-15,21 22 0,-22-1 16,1 1-16,0-22 0,-22 21 16,22 1-16</inkml:trace>
  <inkml:trace contextRef="#ctx0" brushRef="#br0" timeOffset="17262.59">3471 14351 0,'0'0'0,"-21"0"0,21-21 15,0 0-15,0 0 0,0-1 16,42-20-16,-20 0 0,-22-43 16,0 0-1,-22 64-15,-41 0 16,21 21-16,-1 0 16,1 21-16,0 0 0,-1 1 15,-41 83-15,41-62 16,22-1-16,0 0 0,0 1 15,21 63 1,0-85-16,0 0 0,21-21 16,0 0-1,0-21-15,0 21 0,22-43 16,-22 22-16,0 0 0,43-21 16,-43-1-16,21 22 0,-21 0 15,-21 0-15,21 0 0,1-22 16,-1 43-16,-21 22 15,0-1 1,0 21-16,0-21 0,0 22 16,21-22-16,-21 21 0,21-21 15,0 43-15,0-22 16,85 22 0,-42-64-16,-43 0 15,85-22-15,-64 1 16,-21 0-16,43-42 15,-22 20-15,-21 22 0,-21-64 16,0 43-16,-21-85 16,0 85-16,-21-22 0,-1 22 15,-20 0-15,-1-1 0,-84-20 16,63 63-16,1 0 0,-86 21 16,-41 85-1,147-43-15,1-20 0,-43 84 16,21 84-1,85-147-15,0-1 0,0 22 16,43 21-16,-1-43 0,21 22 16,1-64-16,-22 21 15,106-20-15,-63-22 0,0 0 16,-1 0-16,1 0 0,0-22 16,84-41-16</inkml:trace>
  <inkml:trace contextRef="#ctx0" brushRef="#br0" timeOffset="17665.3">4635 13949 0,'0'-64'0,"0"128"0,0-149 0,0 43 0,0 63 31,0 0-31,-21 0 0,-21 106 16,21-63-16,21-22 0,-21 1 15,21-1-15,-43 106 16,43-106-16,0 1 0,-21 20 15,0-42-15,0 1 16,21-44 0,0 1-16,0 0 15,0-21-15,106-128 16,-85 128 0,63-148-16,-41 126 15,-22 22-15,21-22 0,-21 22 16,64-43-16,-64 85 15,0 0-15,22 21 16,-22 22-16,21 20 16,-42-20-16,0-1 0,0 64 15,0-64-15,0-21 0,0 64 16,0-43-16,0-21 0,0 22 16,0-22-16,0 0 0,-21 0 0,-21-21 15,21 21-15,-1-21 0,1 0 16,-21 0-16</inkml:trace>
  <inkml:trace contextRef="#ctx0" brushRef="#br0" timeOffset="17811.59">4381 14224 0,'106'-42'32,"-85"42"-32,22 0 0,20-21 0,-20 21 0,20 0 15,-21-22-15,22 1 16,-1 21-16,107-42 0,-128 21 15,22 0-15,-1-1 0</inkml:trace>
  <inkml:trace contextRef="#ctx0" brushRef="#br0" timeOffset="18030.28">5397 13801 0,'0'0'15,"-21"0"-15,21 21 0,21-21 16,1 0-16,-1 0 15,21 0-15,0-21 0,1 21 16,63-21-16,105-22 16,-168 43-1,-1 0-15,0 0 0,1 0 16,-149 0 0,63 0-1,-41 21-15</inkml:trace>
  <inkml:trace contextRef="#ctx0" brushRef="#br0" timeOffset="18168.2">5524 13801 0,'0'0'0,"-21"63"32,21-42-32,0 22 0,0-22 15,0 21-15,0-21 0,0 22 16,0-1-16,-21 0 0,0 64 16,0-63-16,0-1 0,-1 43 15,-41 42 1,63-85-16</inkml:trace>
  <inkml:trace contextRef="#ctx0" brushRef="#br0" timeOffset="18930.34">3027 16383 0,'0'0'0,"0"42"0,0 1 31,21-43-31,0 0 0,0-21 16,0 21-16,1-22 0,41-62 16,-42 41-16,-21 1 15,0 0-15,0-1 0,0-84 16,-21 85-16,-21 0 15,21 21-15,-1-22 0,-83 43 16,83 21-16,1 1 0,0-1 16,-21 21-16,-1 64 15,22-64-15,21 1 16,0 20-16,0-21 16,0 1-16,21-43 15,22 0-15,-22 0 16,64-64-1,-64 43-15,63-42 16,-62 20-16,62-41 16,-63 41-16,1 22 0,-1 0 15,0 21 1,0 0-16,-21 42 0,21-21 16,-21 22-16,21-22 0,1 21 15,-22 1-15,21-22 0,21 42 16,-21-42-16,22 22 0,-22-43 15,42 21-15,-20-21 16,-22 0-16,21 0 0,-21 0 0,85-64 16,-85 43-16,0 0 15,1-21-15,-22 21 0,0-22 16,-22-84-16,-20 85 16,-43-64-16,22 64 15,-85-43-15,63 43 16,0 21-16,-147-22 0,147 64 15,21 1-15,-20-1 0,41 21 16,-20 0-16,-64 170 16,106-64-1,21-84-15,63 190 16,1-148 0,-1-64-16,191 85 15,-190-106-15,20-21 0,1 0 16,0 0-16,-1-21 0,1-21 15</inkml:trace>
  <inkml:trace contextRef="#ctx0" brushRef="#br0" timeOffset="19347.34">4784 15558 0,'0'0'0,"0"-22"0,-43 65 31,22-22-31,0 0 0,0 21 15,0 1-15,-1 41 16,1-41-16,21 41 16,-21-41-16,21-1 0,-21 0 0,0 22 15,21-43-15,0 21 0,0-20 16,0-1-16,0-42 16,0-22-1,0 22 1,21-21-16,0 21 0,0-43 0,0 22 15,22-64-15,-22 42 0,21 22 16,-21-21-16,1-1 0,20 22 16,0-43-16,-21 64 0,1 0 15,20 21-15,-21 21 0,0 0 16,22 43-16,-22-22 16,0 43-16,-21-64 15,42 148-15,-42-148 16,0 22-16,0-22 0,0 0 15,0 42 1,-21-63 0,-42-21-1</inkml:trace>
  <inkml:trace contextRef="#ctx0" brushRef="#br0" timeOffset="19495.02">4487 15917 0,'0'22'0,"64"-22"15,-43 0-15,42 0 16,-20 0-16,20 0 16,-20 0-16,20-22 0,-21 1 15,170-21-15,-148 0 16,-1 20-16,1 1 0</inkml:trace>
  <inkml:trace contextRef="#ctx0" brushRef="#br0" timeOffset="19732.93">6223 15431 0,'0'0'0,"-21"0"16,-22 0-16,1 0 15,21 42-15,-21-21 0,-64 43 16,63-22-16,1 0 0,-43 64 16,-20 21-1,105-85-15,0 1 0,21 20 16,21-42-16,0-21 15,1 0-15,20 0 0,128-42 16,-128 42-16,-20-21 16,20 0-16,-21 21 0,1-21 0,-1 21 15</inkml:trace>
  <inkml:trace contextRef="#ctx0" brushRef="#br0" timeOffset="20482.62">3916 17717 0,'0'0'0,"-21"42"0,-43 106 31,64-127-31,0-42 31,0-21-15,0 21-16,0-1 0,0-20 16,0 21-16,0-21 0,-21-64 15,-21 63-15,20 22 16,-41-21-16,-22 21 16,43 42-16,21 0 15,-22 0-15,1 0 0,21 22 16,-21-1-16,-22 22 0,64-22 15,-21 0-15,21 1 16,0-22-16,0 0 0,0 21 0,21-42 16,0 0-16,43 0 15,-43-21-15,21 0 0,1-21 16,-1 20-16,0-20 0,43-21 16,-43 41-16,-21-20 0,43 0 15,-43 21-15,0 21 16,0 0-16,1 0 0,-1 21 15,0 0-15,0 0 16,-21 0-16,21 0 0,0 1 0,1-1 16,20 0-16,-21 0 15,0-21-15,0 0 0,1 0 16,-1 0-16,0 0 0,0 0 0,-21-21 16,21 0-16,0 0 0,1-1 15,-1 1-15,-21-42 16,0 42-16,0-22 0,-21 22 15,-1-21-15,-20-1 0,-85-41 16,64 63-16,-22-22 0,0 22 16,-21 0-16,1 0 0,-86 21 15,106 21-15,1 0 0,20 0 16,1 22-16,-1 20 0,-20 64 16,62-42-16,1-1 0,21-20 15,0 21-15,0-1 0,64 107 16,-22-128-16,0 1 15,1-22-15,20 0 0,149 22 16,-149-64-16,107 0 16,-86-21-16,170-106 15</inkml:trace>
  <inkml:trace contextRef="#ctx0" brushRef="#br0" timeOffset="20900.58">4868 17103 0,'0'0'0,"21"-170"32,-21 192-32,0 20 0,0-21 15,0 21-15,0 22 0,0 84 16,0-21 0,0-85-16,0 22 0,0 63 15,-42 21 1,42-127-1,0-42 1,0 0-16,0-21 16,0-1-16,0 1 0,21 0 15,22-85-15,-43 63 0,21 1 16,21-64-16,-42 42 16,42-21-16,-42 64 0,22 21 15,-1-1-15,0 22 16,21 85-1,-21-43-15,1 1 0,-1-1 0,0 0 16,0 1-16,21 63 16,-20-64-16,-22-21 0,42 64 15,-42-64-15,21 64 16,-21-64-16,-21-21 16,0 0-1,0 0-15</inkml:trace>
  <inkml:trace contextRef="#ctx0" brushRef="#br0" timeOffset="21409.28">4678 17505 0,'0'0'0,"-43"0"0,1 0 0,21 0 15,-21 0-15,63 0 16,0 0 0,106-21-16,-85 0 15,22-1-15,-1 22 0,1-21 16,20 0-16,65-21 0,-65 21 15,1-1-15,0 1 0,-1 0 16,234-64 0,-255 43-16,1 21 0,42-21 15,-64-1-15,21 1 16,-20 21-16,-43 0 0,0-1 16,0 1-16,-21 21 15,-43 21 1,22 1-16,21-1 0,-64 63 15,43-20 1,20-22-16,1-21 0,21 64 16,0-64-16,0 22 15,21-22-15,22 0 16,41 0-16,22 0 16,-63 0-16,-22-21 15,21 22-15,-21-22 0,-21 21 16,21-21-16,-21 21 0,0 0 15,0 0 1,-21 0-16,0-21 0,-42 22 16,20-1-16,22 0 0,-64 0 15,43-21-15,0 0 0,-1 0 16,22 0-16,-21 0 0,-22 0 16,43 0-16,21-21 31</inkml:trace>
  <inkml:trace contextRef="#ctx0" brushRef="#br0" timeOffset="21616.87">7789 17653 0,'0'0'0,"0"21"0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21:55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614 0,'21'0'0,"0"0"16,0-21-16,0 21 0,22-21 15,-22 21-15,85-43 16,-85 22-16,21 0 0,-21 0 16,22 21-16,20-43 15,-63 22-15,0 0 16,0 0-16,-21 0 15,0 21-15,0 0 0,0 0 16,-22 0-16,1 0 0,0 0 0,-22 21 16,22 0-16,-22 0 0,22 0 15,-43 43-15,43-22 0,0-21 16,20 22-16,1-1 0,0 64 16,21-85-1,0 21-15,21-20 0,0 20 0,1-21 16,20 21-16,-21 1 0,21-1 15,22 22-15,-22-22 16,1 0-16,-22-21 0,0 22 16,0-1-16,-21-21 0,0 43 15,-21-22-15,-21-21 0,20 0 16,-20 1-16,0-1 0,-22 21 16,22-42-16,-43 0 15,43 0-15,0 0 0,-1 0 16,1 0-16,21-21 0,-85-43 15,85 22-15,0 0 16,-1-1-16,1 1 0,0-85 16,21 85-16,0-43 15,0 64-15,0 0 16,0 0-16,0 42 16,21 0-16,0 0 0,1 21 15,20 22-15,-21-22 16,0 22-16,0-22 0,1 0 15,62 64-15,-63-63 16,22-1-16,-22-21 16,0 21-16,85 1 15,-64-22-15,1-21 0,-1 0 16,0 0-16,22-21 0,126-22 16,-126 22-16,63-42 15,-64 20-15,1 22 0,42-42 16,-85 20-16,42-41 15,-42 41-15,-21 1 0,0 0 16,0 21-16,0-22 0,0 22 16,-21 21-16,0 0 0,0 0 15,-21 0-15,20 21 0,1 0 16,-42 64-16,20-43 0,1 1 16,21-1-16,-21 0 0,20 1 15,1-22-15,0 21 0,21-21 0,0 22 16,0-22-16,0 0 0,42 0 15,22 22-15,-22-43 0,1 0 16,62 0 0,-62 0-16,20 0 0,1 0 0,-22-22 15,22 1-15,-1 0 0,1 0 16,-1 0-16,1 0 0,-22-1 0</inkml:trace>
  <inkml:trace contextRef="#ctx0" brushRef="#br0" timeOffset="2649.29">3768 1207 0,'0'0'16,"21"-43"-16,21 1 0,-21 0 0,-21-1 15,0 22-15,0-21 0,0-1 16,-21 43-16,0 0 16,0 0-16,0 0 0,-22 22 15,1 20-15,0-21 0,-1 21 16,-20 43-16,20-43 0,1 1 16,0 63-16,-22 21 15,64-106 1,0 85-16,0-85 15,21 0-15,1-21 16,41-21 0,-21 0-16,1 21 0,84-85 15,-85 64-15,22-43 16,-43 22-16,0 0 0,0-22 16,-21 22-16,21 21 0,-21-1 15,0 1-15,0 0 0,0 42 31,0 0-31,0 22 0,-21-1 16,21-21-16,-21 22 0,21 20 0,0-21 16,-21 22-16,0 21 0,21-22 15,-22 22-15,22-1 0,0 1 0,0 0 16,0-1-16,-21 1 0,0 21 16,0 84-16,0-105 0,0 21 15,21-21-15,-22-22 0,1 22 16,21 42-16,0-64 0,0-20 15,-21 84 1,21-85-16,21-42 16,0-21-16,1-22 15,20 22-15,-21-21 0,21 0 16,1-22-16,-22 1 0,21-22 0,1 0 16,-1-21-16,85-190 15,-85 169-15,-21 21 0,22-21 16,-1 0-16,-21 0 0,64-190 15,-85 63 1,0 190-16,0-42 16,0 85-16,0 0 15,-21 0-15,0 21 0,-1 0 16,22 21-16,-21 0 16,21 43-16,-21-22 0,21 0 15,-21 22-15,21-22 16,0-21-16,0 22 0,0-22 0,0 21 15,0 1-15,21-22 16,0-21-16,0 0 0,1 0 16,-1 0-16,42 0 15,-42 0-15,1 0 0,20 0 16,0-21-16,-21-1 0,22 1 0,-1 0 16,0 0-16,1 0 0,-1-43 15,0 43-15,-20-21 0,-1-1 0,-21 22 16,0 0-16,21-21 15,-21 21-15,0-1 0,0 44 32,-21 20-17,0-21-15,21 21 0,-22-20 16,22 20-16,-21 0 0,21-21 0,0 22 16,0-1-16,0-21 0,0 0 15,0 1-15,21-1 0,1 0 0,-1 0 16,0 0-16,0-21 15,21 0-15,64 0 16,0 0-16,-64-21 16,107-64-1,-107 64-15,0-21 0,22-22 16,-22 22-16,0-64 16,-20 64-16,-1 0 0,-21-22 15,0 22-15,0 21 16,-21 21-16,-1 0 0,1 0 0,0 21 15,0 0-15,-43 85 16,43-64-16,21 0 0,-21 22 16,21-22-16,0 1 15,0-22-15,0 0 0,21 0 0,22 21 16,-22-42-16,21 0 16,22 0-16,-22 0 15,0 0-15,22 0 0,-22-21 0,0 0 16,64-21-16,-63 21 15,-22-1-15,42-62 0,-20 41 16,-22 1-16,-21-21 16,21 20-1,-42 64 1,21 1-16,-43 83 16,22-62-16,21-22 0,-21 21 15,21-21-15,0 22 0,0-1 16,0-21-16,0 0 0,0 1 15,21-22 17,0 0-32,1-22 0,-1 1 15,0 0-15,0 0 0,0 0 16,0-22-16,1 22 0,-1-21 0,0 0 16,0-1-16,0 1 15,0 0-15,22-1 0,-22 22 0,-21 42 31,0 0-31,21 22 0,-21-22 0,0 21 16,21 1-16,-21-22 16,0 21-16,0-21 0,43 43 15,-22-43-15,42 42 16,-42-41-16,22-22 16,-22 0-16,85 0 15,-64 0-15,-21-22 0,22 1 16,-1 0-16,0 0 0,22-43 15,-43 22-15,21 0 0,1-85 16,-22 63-16,0 1 0,21-85 16,-42 84-16,21 1 0,-21 20 15,22-20-15,-22 20 0,0 1 16,0 21-16,-22 42 16,1 0-1,0 0-15,0 22 0,-21-1 0,20 0 16,1 22-16,0-22 0,0 22 15,0-1-15,21 1 0,0-1 0,0-20 16,0 20-16,0-21 0,0 1 16,0-1-16,42 0 15,-21 1-15,0-22 0,43 0 16,-43-21-16,0 0 0,22 0 0,-22 0 16,21 0-16,-21-21 0,22 21 0,-22-21 15,21 0-15,-21-1 16,22-20-16,-22 21 0,21-21 0,22-43 15,-43 64-15,0-22 16,21-20-16,-21 42 0,1 21 16,-22 21-1,0 0-15,0 0 16,0 22-16,-22-22 0,22 21 0,0 0 16,-21-20-16,21 20 0,0 43 15,0-64 1,21 0-16,1 0 0,20 0 0,-21 0 15,85 1-15,-64-22 16,1 0-16,20 0 0,-21 0 16,128-22-1,-128 1-15,22 21 0,20-42 16,-20 0-16,20-22 16,-41 22-16,-1 21 0,0-64 15,-20 43-15,-22-1 0,0-20 16,0 42-16,0-1 0,-43 22 15,22 0-15,-64 0 16,64 0-16,-21 22 0,0 20 16,-1-21-16,1 21 0,21-20 15,-43 62-15,43 1 16,21-64-16,-21 0 16,21 43-16,21-43 15,0-21 1,0 0-16,1 0 0,-1 0 15,0 0-15,42-21 0,-41 0 16,-1-1-16,63-62 16,-62 41-16,-1 22 0,0-21 15,-21 0-15,42-43 16,-42 64-16,0 42 31,0 0-31,-21 21 0,0-20 0,21 20 0,0 0 16,-21 43-1,21-43-15,0-21 0,0 43 16,21-43-16,-21 0 0,21 0 16,21-21-16,-20 22 0,20-22 15,0 0-15,1 0 0,-1 0 0,0 0 16,1 0-16,-1-22 0,21 1 16,22-21-16,-21 21 0,-22 0 15,43-64-15,-64 21 16,63-63-16,-62 64 0,20-1 15,21-84 1,-41 85-16,-1-1 0,-21 1 0,0 20 0,0 1 16,0 0-16,-21-1 15,-1 43-15,1 0 0,0 0 16,-21 22-16,-1-1 0,-20 42 16,21 1-16,-1-22 0,22 22 15,0-1-15,0 1 0,0 126 16,42-21-1,0-126-15,106 84 16,-21-85 0,-64-42-16,43 0 15,-43 0-15,85-21 16,-85 0-16,1 0 16,-1-1-16,0-20 0,-20 21 15,83-106-15</inkml:trace>
  <inkml:trace contextRef="#ctx0" brushRef="#br0" timeOffset="2852.35">8805 550 0,'0'0'0,"-63"0"0,-107 22 31,149-22-15,0 0 15</inkml:trace>
  <inkml:trace contextRef="#ctx0" brushRef="#br0" timeOffset="3047.49">7366 741 0,'-21'21'0,"42"-42"0,-63 42 0,20-21 15,22 21-15,0 0 16,22-21-16,-1 0 0,0 0 16,0 0-16,0 0 0,22 0 15,-22 0-15,21 0 0,43 0 16,-64-21-16,21 21 15</inkml:trace>
  <inkml:trace contextRef="#ctx0" brushRef="#br0" timeOffset="3585.14">2794 2096 0,'0'0'0,"-106"0"0,21 21 0,22-21 16,-22 0-16,22 0 0,-1 0 0,1 0 15,-1 0-15,22 0 16,0 0-16,20 0 0,-20 0 0,21 21 15,21 0 1,42-21 0,-21 21-16,22-21 15,20 21-15,1-21 0,-1 0 0,255 0 16,-191 0 0,0 0-16,21 0 0,0 0 0,43 0 15,190-21-15,-170 0 16,22 21-16,0 0 0,21-21 0,0 21 15,233-21-15,-233 0 16,-21 21-16,21-22 0,0 1 16,0 21-16,486-63 15,-507 42-15,0-1 0,0 1 16,0 0-16,0 0 0,-22 21 0,-20-21 16,-1 0-16,-20 21 0,84-22 15,-149 22-15,-20 0 0,-21 0 16,-22 0-16,-21 0 0,0 0 0,-42 0 31,0 0-31,0 22 0,-22-22 0,-20 21 16,21 0-16,-22 0 0</inkml:trace>
  <inkml:trace contextRef="#ctx0" brushRef="#br0" timeOffset="4279.6">6477 3598 0,'0'-21'31,"0"0"-15,21 0-16,0 21 15,0-21-15,1 0 0,-1-1 16,0 1-16,21-21 16,-42 21-16,0-22 15,0 22-15,0 0 0,0 0 16,-21 21-16,0 0 0,-21 0 16,-1 0-16,1 21 0,-43 21 15,43 1-15,0-22 0,-1 21 16,22 1-16,-21-1 0,42 0 0,-21 43 15,21-43-15,0 1 0,0-22 16,21 21-16,21 64 16,0-85-16,-20 21 0,-1 22 15,0-43-15,-21 0 16,0 22-16,0-22 0,0 0 16,-64 21-16,22-21 0,0-21 15,-1 22-15,-20-22 0,21 0 16,-22 0-16,22 0 0,-22 0 0,22-22 15,-22 22-15,1-42 0,21 0 16,20 21-16,1-22 0,0 22 16,0-21-16,21-22 15,0 22-15,0 21 0,0-22 16,21 22-16,21 0 0,1 0 0,41-21 16,-20 42-16,126-22 15,-126 22-15,-1 0 16</inkml:trace>
  <inkml:trace contextRef="#ctx0" brushRef="#br0" timeOffset="4620.7">6710 4022 0,'0'0'15,"21"21"-15,21 0 0,-21-21 16,1 0-16,-1 0 16,0 0-16,0 0 0,43-63 15,-22 41-15,-21-20 16,21 0-16,-20 21 15,20-85 1,-21 63-16,-21-41 0,0 41 16,0 22-16,-85-42 15,43 63-15,-21 0 16,20 21-16,1 0 0,-43 64 16,64-64-16,-21 42 0,-1-20 15,1-1-15,21 0 0,-21 64 16,20-63-16,1 20 0,21 22 15,0-64-15,0 21 0,21-21 16,1 1-16,20-22 0,-21 0 0,85 0 16,-64 0-16,22 0 15,-1-22-15,1-20 0,-1 21 16,43-64-16,-42 43 0,-1 0 16</inkml:trace>
  <inkml:trace contextRef="#ctx0" brushRef="#br0" timeOffset="4846.79">7662 3302 0,'0'0'0,"0"-42"0,0 21 16,0-1-16,0 1 0,-21 21 16,21 21-16,-21 22 0,0-1 15,-22 0-15,22 22 0,0-22 16,0 22-16,0-22 0,-22 64 16,22-43-16,0-20 0,21 63 15,-21-64-15,21 0 0,-21 1 16,21-22-16,0 21 0,0-21 0,0 0 15,21 1-15,21-22 16,-21 0-16,22 0 0,-1-43 16,0 22-16,22-21 15</inkml:trace>
  <inkml:trace contextRef="#ctx0" brushRef="#br0" timeOffset="5165.14">7747 3831 0,'-21'0'0,"42"0"31,0 0-15,0 0-16,0-21 0,1 21 0,20-21 15,-21 21-15,43-21 16,-22 0-16,-21-1 0,21 1 16,-20 0-16,-22 0 15,-22 21 1,1 0-16,-21 0 0,0 0 0,-22 42 15,22-21-15,-1 22 16,1-22-16,21 21 0,-64 43 16,64-64-16,0 21 15,21 1-15,0-22 0,0 0 16,0 0-16,21-21 16,43 0-16,-22 0 0,21 0 15,-20 0-15,20-21 0,-20 0 16,20 0-16,1 0 0,20-1 0</inkml:trace>
  <inkml:trace contextRef="#ctx0" brushRef="#br0" timeOffset="5618.24">8657 3620 0,'0'0'16,"-21"0"-16,0 0 0,0 0 0,-1 0 16,1 0-16,-21 21 0,0 21 15,20-21-15,1 22 0,0-22 16,-21 0-16,42 21 0,-43 22 15,43-43-15,-21 21 0,21 1 16,0-22-16,0 0 0,21 21 16,1-21-16,-1-21 15,21 0-15,0 0 0,85-21 16,-84 0-16,-1 0 16,64-21-16,-64 20 0,106-83 15,-105 62 1,-1 1-16,-21-22 0,22 22 15,20-148-15,-42 126 16,0 22-16,22-64 0,-43 64 16,0-1-1,0 64 1,-21 1-16,-1 20 0,1 21 16,0-20-16,21 20 0,-42 43 15,21-42-15,-43 84 16,64-106-16,0-21 0,-21 22 15,21-1-15,0-21 0,0 64 16,21-64 0,0-21-16,0 0 0,1 0 0,41 0 15,-42-21-15,0 0 0,22-1 16,-22 1-16</inkml:trace>
  <inkml:trace contextRef="#ctx0" brushRef="#br0" timeOffset="5772.22">8805 3683 0,'0'0'16,"21"0"-1,1 0-15,20 0 16,0 0-16,1 0 0,-1 0 16,0 0-16,1 0 0,-1-21 15,0 21-15,1-21 0,-1 0 0</inkml:trace>
  <inkml:trace contextRef="#ctx0" brushRef="#br0" timeOffset="6904.35">10520 3831 0,'0'0'15,"21"0"-15,42-42 16,-41 21-16,20 0 0,43-43 15,-64 22-15,0 21 0,0-22 16,0 1-16,-21 0 0,0-85 16,0 84-16,-21 1 15,0 0-15,-21 20 0,-43 1 16,64 21-16,-22 21 16,22 22-16,-21-1 0,21 0 15,-85 107-15,85-86 16,-22-21-16,22 22 0,0-22 0,-42 85 15,63-84 1,0-1-16,0 0 0,21-21 16,0 1-16,0-1 15,0-21-15,22 0 0,41 0 16,-41-21-16,-1 21 0,85-64 16,-85 22-16,22 21 15,-43-22-15,21 22 0,1-21 0,-22-1 16,0 1-16,21-21 0,-42 20 0,21-20 15,-21 20-15,22 1 0,-22-43 16,0 64-16,0 0 0,0 0 16,-22 42-1,1 21-15,0-20 0,0 20 0,0 0 16,0 1-16,-1 20 0,1-21 0,0 1 16,0-1-16,21 0 0,0 1 15,0 20-15,0-20 0,0-22 16,0 21-16,21-42 0,0 21 15,22-21-15,-22 0 16,21 0-16,-21 0 0,22 0 0,-1-21 16,0 0-16,1 21 0,-1-21 0,0-22 15,1 22-15,20-42 16,-21 20-16,-20 1 0,41-85 16,-42 64-16,0-1 0,1 1 15,-1-1-15,0-84 16,-21 127-16,21 0 0,-21-1 15,-42 86 1,42-43-16,-21 43 0,-22 20 16,22-20-16,-42 42 15,41-43-15,22-21 16,-21 64-16,0-63 0,21 62 16,0-83-1,21-1-15,0 0 0,1-21 0,83 0 16,-62 0-1,-22 0-15,21-21 0,1 21 16,41-85 0,-41 43-16,-1 21 0,21-64 0,-41 21 15,20 1-15,0-43 16,43-84 0,-85 147-16,21 1 0,0-22 15,-21 43-15,0 42 16,0 1-16,-21 20 0,-21 43 15,21-22-15,-1 1 16,1-22-16,0 21 0,0 1 0,-21 21 16,20-43-16,1 0 0,21 22 15,0-22-15,0 0 16,85-20 0,-64-22-1,21 0-15,64-22 0,-42 1 16</inkml:trace>
  <inkml:trace contextRef="#ctx0" brushRef="#br0" timeOffset="7148.73">13250 2963 0,'0'0'0,"0"43"31,-21-22-31,0 21 0,0 1 16,0 20-16,-1-21 0,-20 22 15,0 63-15,-43 21 16,64-84-16,0-22 0,0 21 16,21-41-16,-22 41 15,22-42-15,0 0 16,22-21 0,-1 0-16,0 0 15,0-21-15,21 0 0,-20 0 0</inkml:trace>
  <inkml:trace contextRef="#ctx0" brushRef="#br0" timeOffset="7762.13">13568 3048 0,'0'-21'0,"0"42"0,-21-21 16,-1 21-16,1 22 16,0-1-16,0 0 0,0 22 15,-22-22-15,43 22 0,-42 41 16,21-41-16,21-22 0,-21 43 15,21-64-15,0 21 0,0-20 16,0-1-16,0 0 0,0 0 16,21-21-1,0 0-15,0 0 16,-21-21-16,21 0 0,1 0 0,-1-1 16,42-41-16,-42 42 15,1-22-15,-1 22 0,0-21 0,21-22 16,-21 64-1,-21 22 1,0-1-16,0 21 16,0-21-16,0 22 0,0-1 15,0 0-15,0 1 16,0-22-16,0 0 0,43 21 16,-22-42-16,64 21 15,-64-21-15,21 0 0,0 0 16,-20 0-16,20 0 0,64-21 15,-85 0-15,21 0 0,-21 0 16,22 0-16,-1-64 16,-21 43-16,0-1 0,1 1 0,-22-64 15,0 85-15,0-43 16,-22 64 0,1 0-16,0 0 0,0 43 15,-43 20-15,43-20 16,0-22-16,0 21 0,0 0 0,21-20 15,0 62-15,0-63 16,0 1-16,21-1 0,0 0 16,0-21-16,22 21 15,-22-21-15,0 0 0,42 0 0,-41 0 16,20-21-16,-21 0 16,0 0-16,0-1 0,22 1 0</inkml:trace>
  <inkml:trace contextRef="#ctx0" brushRef="#br0" timeOffset="7968.7">12996 3302 0,'-42'21'0,"84"-42"0,-126 42 0,41-21 0,22 21 15,21 1 1,21-22-16,22 0 0,-22 0 15,21 0-15,0 0 0,1 0 16,20 0-16,1 0 0,-1 0 16,1-22-16,-1 22 0,43-42 15,-64 21-15</inkml:trace>
  <inkml:trace contextRef="#ctx0" brushRef="#br0" timeOffset="8319.92">15155 3090 0,'0'0'0,"-42"0"0,21 0 0,0 0 16,42 0 0,21 0-16,0 0 15,1 0-15,20 0 0,64 0 16,-63 0-16,-1 0 0,1 0 16,-1 0-16,1 0 0,42 22 15,-43-22-15,-21 0 0,-20 0 16,20 0-16,-21 0 0,-21 21 0,-21-21 31,0 0-31,0 0 0</inkml:trace>
  <inkml:trace contextRef="#ctx0" brushRef="#br0" timeOffset="8532.83">15663 3196 0,'0'0'0,"0"21"0,-106 255 31,85-234-31,0 0 0,21 1 16,-21-1-16,0 0 0,0-21 15,-1 85 1,22-85-16,0 22 16,22-43-16,20 0 15,0 0-15,-21 0 0,22 0 16</inkml:trace>
  <inkml:trace contextRef="#ctx0" brushRef="#br0" timeOffset="8815.67">16891 3281 0,'21'-42'16,"-42"84"-16,63-106 0,-42 22 0,0 21 15,-21 21-15,-42 0 0,20 0 16,1 0-16,-22 21 0,1 0 15,-22 22-15,-63 62 0,85-62 16,-1 20-16,-42 43 16,64-64-16,21 1 0,0 41 15,21-62-15,63 41 16,-21-42-16,1 0 0,84 1 16,-64-22-16,128 0 15,-128 0-15,85 0 16,-105 0-16,20-22 15,-42 22-15,-21-21 0</inkml:trace>
  <inkml:trace contextRef="#ctx0" brushRef="#br0" timeOffset="9280.4">10858 4847 0,'0'0'0,"0"-42"0,0 0 16,0 20-16,0-20 0,0 21 15,0 0-15,0 42 16,0 21-1,0 1-15,0-1 0,0 21 0,0 22 16,0-21-16,0 84 16,-21-85-16,21 85 15,-21-84-15,21-1 0,0 128 16,0-149-16,0 1 0,0-1 16,0 0-16,-42 22 15,21-64-15</inkml:trace>
  <inkml:trace contextRef="#ctx0" brushRef="#br0" timeOffset="9633.2">10583 5567 0,'0'0'0,"-21"-42"0,21-1 0,-21-20 32,0 63-32,21 21 15,-21 0-15,21 21 0,0-20 0,0 105 16,0-106-1,0 21-15,0 0 0,0-20 0,0 20 16,63 0 0,-42-21-16,22-21 15,-1 0-15,0 0 0,64-21 16,-42 21-16,-22-21 0,85-21 16,-64 21-16,-20-22 0,63-20 15,-64 20-15,64-41 16,-64 41-16,-42 22 0,0 42 31,-21 1-31,-21 20 0,20 0 0,-83 64 16,41-42-16,1-22 15,-22 21-15,21-20 0,-20 20 16,-43 22-16,84-43 0,-20-21 16,21 1-16</inkml:trace>
  <inkml:trace contextRef="#ctx0" brushRef="#br0" timeOffset="10063.95">7705 6985 0,'0'0'15,"-22"-42"-15,22-22 0,0 22 0,-21 0 0,21 20 16,-21-20-1,0 21-15,0 42 16,0 21-16,-22 128 16,22-107-16,0 107 15,0-65-15,0-20 0,-1 84 16,-20 43 0,21-148-16,21-22 0,-21 64 15,0-43-15,21-42 0,0 43 16,0-43-16,0-42 15,0 0 1</inkml:trace>
  <inkml:trace contextRef="#ctx0" brushRef="#br0" timeOffset="10683.59">7239 7578 0,'0'0'0,"0"-170"0,0 107 16,21-191-1,0 169-15,0 22 0,22-22 0,-22 22 16,127-107-16,-106 128 15,85 0-15,-63 42 16,-1 0-16,64 63 16,-84 1-16,-1-22 0,22 85 15,-43-64-15,-42 149 16,-1-148-16,-126 126 16,85-126-16,-64 20 15,63-41-15,-147 62 16,126-105-1,43-21 1,42 0-16,0-85 16,0 0-1,21 85-15,21-21 16,-21 42-16,0 21 16,22 64-16,-22-43 0,21 43 15,-21-22 1,1-20-16,41 126 15,1-21-15,-43-106 16,63 43 0,-62-64-16,20 0 0,21-21 15,-20 0-15,-1 0 0,0-21 16,1 0-16,20 0 0,22-21 16,-43-1-16,85-84 15,-106 85-15,22 0 0,-1-43 16,0-42-1,-20 106-15,-22 0 0,0-1 16,0 44 0,-22-1-16,1 21 0,0-21 0,0 43 15,0-22-15,21-21 16,-21 22-16,21-22 0,0 63 16,0-62-16,0-1 15,0 0-15,21-42 31,0 21-31,0-43 0</inkml:trace>
  <inkml:trace contextRef="#ctx0" brushRef="#br0" timeOffset="10849.5">8742 7303 0,'0'-22'16,"0"44"-16,0-86 0,0 43 0,-21 0 15,-1 21 1,22 21-16,0 21 15,0-21-15,0 1 16,0 20-16,22-21 0,-1 21 0,42 1 16,-42-1-16,1-21 0,20 0 15</inkml:trace>
  <inkml:trace contextRef="#ctx0" brushRef="#br0" timeOffset="11488.13">9504 7662 0,'21'-21'16,"-42"42"-16,84-42 0,-20 0 0,-22 0 15,21 0-15,-21-22 0,-21 22 16,0-63 0,-63-1-1,20 64-15,1 21 0,-43 0 16,43 0-16,-106 84 16,106-62-16,-85 105 15,105-85-15,-20 0 0,0 22 16,42-22-16,0 0 15,0-20-15,63-1 16,-20-21-16,-1 0 0,43 0 16,-43 0-16,0 0 0,1-21 15,20-1-15,64-41 16,-106 42-16,0 0 16,22-43-16,-22 43 15,-21 0-15,0 0 16,-21 42-1,21 0-15,-21 0 16,21 21-16,0-20 0,-22 20 16,22 0-16,0 22 0,0 42 15,0-43-15,0 1 0,0 84 16,0-85-16,64 149 16,-43-127-16,0 63 15,-21-64-15,0-20 0,-42 169 16,21-170-16,0 1 0,-22-1 15,1 1-15,0-1 0,-64 43 16,63-64-16,-20 1 0,-149 41 16,149-62-16,-22-22 15,-84-22-15,84 1 0,-63-63 16,-85-170 0,191 169-16,-1 0 15,22-105-15,21 105 16,43-105-16,-22 126 15,21-21-15,106-105 16,-84 126-16,20 1 0,65-43 16,-44 64-16,-20-22 0,0 22 15,296-191 1,-275 191-16,-1-22 0</inkml:trace>
  <inkml:trace contextRef="#ctx0" brushRef="#br0" timeOffset="12133.76">10435 7049 0,'0'0'0,"21"-22"0,0 1 15,-21 0-15,0 0 0,0 0 16,-21 21 0,0 0-16,0 21 0,0 0 15,-22 64-15,22-43 0,-21 22 16,21-1-16,0 1 0,-43 126 16,43-126-16,0-22 15,-22 43-15,43-43 0,-21-21 16,21 43-1,0-43-15,21-21 16,1 0 0,-1 0-16,0-21 0,21-1 15,-21 1-15,1-21 0,20-22 16,-21 22-16,0 0 0,64-106 16,-43 42-1,-21 85-15,1 21 0,-22 21 16,21 42-1,-21-20-15,0 20 16,21-21-16,-21 1 0,0 41 16,42-20-1,-21-43-15,1 0 16,20-21-16,85 21 16,-85-21-1,1-21-15,105-21 0,-64-22 16,-41 22-16,-1 21 15,43-85 1,-64 43-16,21-1 0,-21-21 0,43-42 16,-43 64-16,0-43 15,0 64-15,-21-1 0,22-20 16,-44 84 0,1 0-1,0 22-15,0-1 0,0 0 0,0 1 16,-1 20-16,1 1 0,0 63 15,-21 42 1,42-127-16,0 1 0,0 62 16,0-83-16,0-1 0,21 0 15,0-21-15,21 0 16,-20 0 0,-1 0-16,0-21 0</inkml:trace>
  <inkml:trace contextRef="#ctx0" brushRef="#br0" timeOffset="12285.67">11112 7387 0,'0'0'0,"-21"-21"0,0 21 0,42 0 31,22 0-31,-22-21 0,21 21 16,22 0-16,-22-21 0,85 0 15,85-22 1,-149 22-16</inkml:trace>
  <inkml:trace contextRef="#ctx0" brushRef="#br0" timeOffset="12956.29">12509 6985 0,'0'0'0,"0"-21"0,-21 21 0,0 0 16,-21 0-16,21 0 0,-22 0 15,-20 21-15,20 0 16,1 0-16,-106 106 15,42 0-15,85-63 16,0-22-16,0 64 16,21-64-16,0 64 15,21-85-15,0 1 0,0-1 16,21 0-16,1-21 0,41 21 16,-20-21-16,84 0 15,-84-21-15,-22 21 0,0-21 16,1 0-16,-1-1 0,21-41 15,-20 21-15,-1-1 0,43-126 16,21-22 0,-85 107-16,21 20 0,43-126 15,-22 42 1,-42 126 0,1-20-16,-44 63 15,1 0-15,0 22 16,-21 41-16,-64 149 15,85-169 1,0-1-16,-1 64 0,1-84 16,0 105-1,21-42 1,0-85-16,21 0 0,0-21 16,1 21-16,20-21 0,21 0 15,-41-21-15,20 0 0,43 0 16,-43-1-16,0-20 0,-21 21 15,22 0-15,-22-22 0,64-62 16,-85 62 0,0 64-1,-22 22-15,-20 20 16,21-42-16,0 22 16,0 41-16,21-20 15,0-43 1,21-21-1,0 0-15,0 0 16,0-21-16,0 0 0,-21 0 16,22-1-16</inkml:trace>
  <inkml:trace contextRef="#ctx0" brushRef="#br0" timeOffset="13117.19">13568 7049 0,'0'0'0,"-43"-22"16,1 22-1,42 22 1,0-1 0,21-21-1,0 0-15,43 0 16</inkml:trace>
  <inkml:trace contextRef="#ctx0" brushRef="#br0" timeOffset="13831.78">13991 7006 0,'0'0'0,"-21"0"16,0 0-16,-43 21 16,43 1-16,-21 20 15,-43 43 1,43 63 0,21-106-16,21 43 15,0-43-15,0 0 16,0-20-16,21-1 0,42 21 15,-42-21-15,106-21 16,22 0 0,-86 0-16,-21-21 0,107-21 15,-107-1-15,0 1 16,1 0-16,-22-1 0,21-20 16,43-64-16,21-169 15,-85 232 1,0 1-16,0-43 15,0-21 1,-42 148 0,0 0-16,-43 85 15,43-43-15,0-20 0,-21 63 16,21-43-16,-1-21 0,22 22 16,-21-1-16,-21 86 15,42-107-15,-21-21 0,0 43 16,21 20-1,21-84 1,0 0-16,21-42 16,-21 21-16,1 0 0,20-43 15,0 22-15,64-64 16,-85 85-16,22 0 16,-22-1-16,0 1 0,0 21 15,21-21-15,-63 42 31,0-21-31,0 21 16,-85 22-16,85-22 16,-21-21-16,20 21 15,1 0-15,0-21 0,-21 43 16,42-22-16,-21 0 0,21 42 16,0-41-16,21-1 0,-21 0 15,21-21-15,85 42 16,-43-21-1,-42-21-15,1 22 16,-1-22-16,0 0 0,-21 21 0</inkml:trace>
  <inkml:trace contextRef="#ctx0" brushRef="#br0" timeOffset="14447.48">10710 8763 0,'0'0'0,"0"-42"0,21 21 0,1-22 0,-22 22 15,21 0-15,-21 0 16,21 0-16,0 21 0,0 21 16,0 0-16,1 21 15,-1 64 1,0-42-16,0 126 0,-21-126 15,0-1-15,0 43 16,-42 21 0,21-85-16,-1 1 0,-62 41 15,-1-20 1,64-64-16,0-21 16,-22-64-1,-20-21 1,42 85-16,21 0 0,-43-43 15,22 64 1,21 43 0,0-22-16,0 106 15,21-43 1,1-62-16,41-1 16,-21-21-16,1 0 0,-1 0 15,85-21-15,-42-1 16,169-41-16,-191 42 0,1-22 15,-1 22-15,1 0 0,-22 0 16,-21 0-16</inkml:trace>
  <inkml:trace contextRef="#ctx0" brushRef="#br0" timeOffset="14952.47">7302 11113 0,'0'0'0,"0"-43"0,22 22 0,-22 0 0,0 0 16,0-22-16,0 1 15,-22-21 1,1 63-16,0 0 0,-106 0 15,85 0-15,-22 21 16,1 0-16,-1 21 0,-126 149 16,126-107-16,-42 86 15,64-86-15,-21 149 16,63-148-16,0-22 0,21 43 16,0-42-16,85 42 15,-43-106-15,1 21 16,84-21-16,-85 0 15,86-21-15,-86-1 0,22 1 16,42-42-16,-43 20 16,-20 1-16</inkml:trace>
  <inkml:trace contextRef="#ctx0" brushRef="#br0" timeOffset="16712.07">8022 11430 0,'0'0'0,"21"-63"0,0-64 15,-21 105-15,-21 1 16,0 21-16,-42 64 15,20-22-15,1 0 0,-43 43 16,43-21-16,-22 41 16,43-62-16,-21 20 0,21-20 0,21-1 15,0 0-15,0 1 0,0 41 16,0-63-16,21 1 16,42 20-16,-20-42 0,105 0 15,-106-21-15,22 21 16,-22-21-16,0-1 15,85-83-15,-84 83 0,-22-20 16,0 0-16,-21-1 0,0 1 0,0 0 16,-21-64-16,0 64 15,0-22-15,-43 1 16,22 20-16,-1 22 0,1 0 0,-21 21 16,20 0-16,-41 42 15,41 1-15,1-1 0,-22 43 16,43-43-16,0 0 0,21 1 15,0-1-15,0 0 0,0 1 0,64 20 16,-22-42-16,0 0 0,43 22 16,-22-43-16,1 0 15,-1 0-15,1 0 0,-1 0 0,64-43 16,-63 22-16,-1 0 0,1 0 16,-1 0-16,1 0 0,-22-22 15,1 22-15,-1-21 0,-21-1 0,21 1 16,-42-43-16,0 64 15,0 0-15,0 0 0,0 0 16,-21 21-16,21 21 16,-21 0-16,0 0 0,0 64 15,0-64-15,21 21 0,-22 1 16,1-1-16,21 43 16,0-43-16,-21-21 0,21 0 15,0 1-15,0 20 16,21-63-1,0 0 1,1-1-16,-1 1 0,0-21 16,0 21-16,64-85 15,-64 64-15,0-1 0,0 1 0,0 0 16,1-1-16,20 22 16,-21-21-16,0 42 0,0 0 15,1 42-15,-1-21 0,-21 22 16,21 20-16,-21-21 15,0 1-15,0-22 0,0 21 0,0-21 16,0 22-16,21-1 0,-21-21 16,21 0-16,-21 1 0,21-1 15,1-21-15,-1 0 16,0 0-16,0-21 16,0-1-16,0 22 0,22-42 15,-22 0-15,42-43 16,-41 43-16,-1 21 0,21-64 15,0 0 1,-42 64-16,22 21 16,-22 21-1,0 0-15,0 22 0,0-1 16,0 0-16,0 43 16,0-64-16,0 0 0,0 1 15,0-1-15,0 0 0,21 21 16,0-42-1,21 0-15,1 0 16,20 0-16,-21-21 16,1 21-16,20-42 0,-20 21 15,84-106 1,-85 84-16,0-20 16,-21 20-16,1-20 15,-22 84 1,0 0-16,0 0 0,0 1 15,-22-1-15,22 21 0,-21-21 16,21 22-16,0-22 0,-21 0 0,21 21 16,0-21-16,0 1 0,0-1 0,0 0 15,21 0 1,0-21-16,1 0 0,-1 0 0,21 0 16,-21 0-16,22 0 0,-22 0 15,42-21-15,-20 0 16,-1-22-16,-21 22 0,0 0 15,0-21-15,1-22 0,-22 43 16,0-21-16,0-1 0,0 22 16,0 0-16,-22 21 15,1 21-15,0 0 0,21 22 16,0-22-16,-21 0 0,0 21 16,21-20-16,0 41 15,0-42-15,0 0 0,0 22 16,0-22-16,0 0 0,42-21 15,-21 0-15,0 0 0,22 0 16,-22 0-16,21 0 0,1-21 0,20 0 16,-21 0-16,1-1 0,63-62 15,-85 41 1,21 1-16,-21 0 0,22-22 0,-22 22 16,42-127-16,1 42 15,-64 84 1,0 22-16,0 42 31,0 0-31,0 1 0,-21-1 0,21 0 16,-22 21-1,22-21-15,0-42 32,22 21-32,-22-21 0,21 0 15,-21 0-15,0 0 0,21-22 16,0 22-16,-21-21 0,0 21 15,0-1-15,0 1 16,0 42-16,0 1 16,-21-1-16,0 21 0,21 0 0,-21 1 15,-1 20-15,1 1 0,21-22 16,-21 22-16,0-1 0,21-21 16,-21 43-16,21-43 0,0 1 15,0-22-15,0 0 0,0 0 16,21 0-16,0-21 0,0 0 15,0 0-15,22 0 0,-22 0 16,0 0-16,0-21 0,0 0 0,-21 0 16</inkml:trace>
  <inkml:trace contextRef="#ctx0" brushRef="#br0" timeOffset="16849.43">11070 11240 0,'-21'0'0,"42"0"0,-63 0 16,21 0-16,-1 0 15,44 0 1,-1 0-16,0 0 0,21 0 0,1 0 16,20 0-16,1-22 0,-1 22 15,1-21-15,20 0 0</inkml:trace>
  <inkml:trace contextRef="#ctx0" brushRef="#br0" timeOffset="17163.66">12742 10837 0,'0'0'0,"-42"-21"0,21 21 0,-22-21 16,22 21-16,0 0 0,21-21 31,21 21-31,0 0 0,1 0 16,20-21-16,0 21 0,1 0 15,20 0-15,1-21 0,-22 21 16,85-22-16,-85 22 0,1 0 16,41-21-16,-63 21 0,1 0 15,-44 0 1</inkml:trace>
  <inkml:trace contextRef="#ctx0" brushRef="#br0" timeOffset="17350.55">12996 10753 0,'-42'21'0,"84"-42"0,-105 63 0,42 0 0,-1-20 15,1 41-15,-21 43 16,21 84 0,0-126-16,-1-1 0,-20 86 15,21-107-15,21 43 16,-21-64-16,21 42 15,0-42-15,21 1 16,0-22-16,21-22 16,1 22-16,-1-21 0,0 0 15</inkml:trace>
  <inkml:trace contextRef="#ctx0" brushRef="#br0" timeOffset="17677.61">13441 11261 0,'-21'21'0,"-22"85"16,22-85-16,0 21 0,0 1 16,0-22-16,-22 42 15,43-42-15,0 22 0,0-22 0,0 0 16,0 0-16,21-21 16,1 0-16,-1 0 0,42 0 15,-20 0-15,-22 0 0,21-21 0,22-21 16,-22 21-16,-21-1 0,0-20 15,0 21-15,-21-21 0,0-22 16,0 22-16,0 21 0,-42-43 16,0 43-16,21 0 0,-22 21 15,22 0-15,-21 0 0,-1 0 16,22 0-16,0 0 0,-21 21 0,21 0 16,21 0-16,0 0 15,0 1-15,42-22 0,-21 0 16,21 0-16,1 0 0,20 0 0,-20 0 15,20-22-15</inkml:trace>
  <inkml:trace contextRef="#ctx0" brushRef="#br0" timeOffset="17881.71">14351 10880 0,'0'0'0,"-21"-21"0,-22-43 31,43 43-31,43 21 0,-22 0 15,21-21-15,1 21 0,-1-21 0,0 21 16,1 0-16,20 0 0,-21 0 16,22 0-16,-1 0 0,-20 0 0,63 0 15,-43 0-15,-42 21 16,22-21-16,-22 21 0,-42 0 16</inkml:trace>
  <inkml:trace contextRef="#ctx0" brushRef="#br0" timeOffset="18088.52">14711 10816 0,'-43'21'0,"86"-42"0,-107 42 16,1 22 0,-1 20-16,22-20 15,21-1-15,-43 127 16,64-126-16,-21 20 0,21-21 16,-21 22-16,21 63 15,0-106-15,0 21 0,0-20 16,0-1-16,21 0 0,21-21 15,-20 0-15,-1 0 0,21 0 16,0 0-16,-20-21 0,41 0 16,-21-1-16,1 1 0</inkml:trace>
  <inkml:trace contextRef="#ctx0" brushRef="#br0" timeOffset="18536.23">14944 11388 0,'0'0'0,"42"-43"31,-21 22-31,0 21 0,-21-21 0,21 0 16,1 21-16,20-42 0,0 20 16,-21-20-16,1 21 0,-22 0 0,21 0 15,-21-1-15,0 1 16,-21 21-16,-1 0 16,-83 64-1,83-22-15,-83 64 16,83-64-16,-20 22 15,42-43-15,-21 21 0,21 1 16,0-22-16,42 0 16,1 0-16,-22-21 0,63 0 15,-62 0-15,62-42 16,-41 42-16,-1-21 0,0-22 16,1 22-16,-22 0 0,21-21 0,43-85 15,-64 105 1,0-20-16,0 0 0,0 21 15,-21-1-15,0 44 16,0 20-16,0-21 16,-21 43-16,0-22 15,0-21-15,0 64 0,0-64 16,-1 0-16,1 0 0,21 22 16,0-22-16,21-21 15,1 0 1,-1-21-16,21-1 0</inkml:trace>
  <inkml:trace contextRef="#ctx0" brushRef="#br0" timeOffset="18744.68">15875 10901 0,'0'0'0,"21"-42"0,-21-1 0,21 22 0,-21 0 16,0 0-16,0 42 15,-21 0-15,21 0 16,-21 0-16,-21 64 0,42-43 15,0 1-15,-22-1 0,1 22 0,21-22 16,0 43-16,0-43 16,0 0-16,0 22 0,0-43 15,0 0-15,0 0 16,-21-21-16</inkml:trace>
  <inkml:trace contextRef="#ctx0" brushRef="#br0" timeOffset="18917.33">15557 11218 0,'0'0'0,"0"-42"16,0 0 0,0 21-16,22-1 0,-1 22 0,42-21 15,-20 21-15,-1 0 0,43-21 16,-22 21-16,128-42 16,-107 21-16,1 21 15,84-43-15,-105 22 0,63-21 16,-64 21-16</inkml:trace>
  <inkml:trace contextRef="#ctx0" brushRef="#br0" timeOffset="19388.53">16785 10774 0,'0'0'0,"-63"21"31,20 21-31,-41 43 16,62-43-16,-20 1 0,-21 41 16,41-41-16,-41 63 15,42-64-15,0 0 0,-22 22 16,43-22-16,0-21 0,-21 0 15,21 1-15,-21-1 16,21-42 0,0-1-16,21 1 0,0 0 0,0 0 15,1-21-15,-1-1 16,0 1-16,0 0 0,21-1 0,-20-20 16,20 20-16,-21-20 0,21 21 0,-20-1 15,20 1-15,-21 0 0,21-1 16,-20 22-16,-1 0 0,0 21 0,0 0 15,0 21-15,-21 0 0,0 0 0,21 22 16,-21-1-16,0-21 0,22 22 16,-22 20-16,0-21 0,0 1 0,0-1 15,0 0-15,0 1 0,0-22 16,21 0-16,0 21 16,-21-20-16,21-22 0,0 0 15,0 0-15,1-22 0,-22 1 16,21 0-16,0-21 0,-21-1 15,21 22-15,64-148 16,-64 105-16,0 22 16,0 0-16,0-1 0,22 1 0,-22-21 15,0 41-15,-21 1 0,21 0 16,0 21 0,1 0-16,-1 0 15</inkml:trace>
  <inkml:trace contextRef="#ctx0" brushRef="#br0" timeOffset="19868.58">18267 10668 0,'21'0'0,"-42"0"0,42-21 0,-21 0 0,0 0 16,-21 21 0,0 0-16,-22 0 0,-41 0 15,41 21-15,-20 0 0,20 0 16,-20 21-16,-22 1 0,-42 41 15,64-41-15,-1 20 0,-20 22 16,41-22-16,22-20 0,21-1 16,0 0-16,0 1 0,21-1 0,22 0 15,-1-20-15,0 20 0,106 0 16,-84-42-16,-22 0 16,22 0-16,-22 0 0,-21 0 15,43-42-15,-43 21 0,0 0 16,-21-43-16,0 22 15,-21-1-15,-21-20 0,-1 42 16,22 0-16,-21-1 0,-1 22 0,1 0 16,0 0-16,21 0 15,-1 0-15,1 0 0,21 22 0,0-1 16,21 0-16,1-21 16,20 21-16,0-21 0,1 21 0,-22 0 15,21-21-15,0 43 0,-20-22 16,-1 21-16,0 1 0,-21-1 0,0 0 15,0 1-15,-21 20 0,-22-21 16,22 1-16,-21 20 0,0-20 0,-22-1 16,22 21-16,-1 1 0,1-22 0,-64 64 15,64-64-15,0 1 16,-1-1-16,1 0 0,0 1 0</inkml:trace>
  <inkml:trace contextRef="#ctx0" brushRef="#br0" timeOffset="20511.32">10710 12531 0,'0'0'0,"0"-21"0,0-1 0,0 1 15,0 42 1,0 1-16,21-1 0,1 21 16,-1 22-16,-21-1 0,21 1 0,0-1 15,-21 1-15,0 63 0,0-64 16,0 1-16,0-22 16,0 0-16,-21 1 0,-21 41 15,20-63-15,-20 1 0,21-1 16,0 0-16,0 0 0,-1-21 15,1 0-15,0 0 0,0 0 16,0-21-16,0 0 0,-1 0 0,-20-1 16,21 1-16,-21 0 0,-43-42 15,64 41-15,-22-20 0,-20 0 16,42 21-16,0 21 16,21 21-16,0 0 15,0 0-15,0 21 0,21 1 0,-21-1 16,21 0-16,0 1 0,21-1 15,1 43-15,-22-43 0,21-21 16,1 22-16,-1-22 16,-21-21-16,21 0 0,1-21 15,-1-1-15,64-20 0,-43 0 16,1 21-16,-1-22 0,43-20 16,-42 42-16,-43-22 0,0 22 0</inkml:trace>
  <inkml:trace contextRef="#ctx0" brushRef="#br0" timeOffset="20927.36">8128 14563 0,'0'0'0,"-21"-43"16,-43-62-1,85 105 1,22 0 0,-1 0-16,0 0 0,1 0 0,20 0 15,1 0-15,-1 0 0,22 0 16,0 0-16,-1 21 0,1-21 0,0 0 16,-22 0-16,1 21 0,41-21 15,-83 21-15,-1-21 0,-42 0 16,-1 0-1,1 0-15</inkml:trace>
  <inkml:trace contextRef="#ctx0" brushRef="#br0" timeOffset="21134.04">8615 14478 0,'-21'0'0,"42"0"0,-85 0 0,43 0 16,0 0-16,0 0 0,0 21 16,21 22-16,0-1 0,-22 0 15,22 1-15,0-1 0,0 64 16,-21-43-16,21 1 0,-21-1 15,0-20-15,-21 189 16,42-147 0,0-43-16,0 43 15,0-64-15,21-21 0,0 0 16,0 0-16,85-63 16,-64 42-16</inkml:trace>
  <inkml:trace contextRef="#ctx0" brushRef="#br0" timeOffset="21611.68">8932 15219 0,'0'0'0,"64"-42"0,-43 42 0,0-22 16,-21 1 0,21 21-16,-21-21 15,0 0-15,21 0 16,1 0-16,-1-1 0,0 1 0,0 0 16,0 0-16,0 0 0,1 0 15,-1-1-15,0-20 0,-21 0 16,0-1-16,0 22 0,0 0 15,0 0-15,-21 21 0,-64 0 16,64 0-16,-21 21 16,20 21-16,-20-20 0,-21 83 15,41-62-15,1-1 0,21 0 16,0 1-16,0 63 16,21-85-16,1 0 0,41 0 15,-42-21-15,127 0 16,-105 0-16,20 0 15,-20-21-15,-1 0 0,21 0 16,43-43-16,-63 22 16,-1 21-16,43-43 0,-64 22 15,0-43 1,-21 64-16,-21-21 0,0 42 16,-64 42-1,64 0-15,0-21 0,-1 22 16,22-22-16,-21 106 15,21-106-15,0 21 0,0 22 16,0-22-16,0 1 16,0-22-16,21-42 31</inkml:trace>
  <inkml:trace contextRef="#ctx0" brushRef="#br0" timeOffset="21832.2">10181 14563 0,'0'0'0,"21"-21"0,0-1 0,-21 1 16,0 0-16,0 42 15,0 0-15,0 22 0,0-22 16,0 21-16,0 1 0,0-1 16,-21 0-16,0 1 0,0-1 0,0-21 0,21 21 15,0 1-15,-21-22 16,-1 21-16,22-21 0,0 22 0,0-1 15,0-21-15</inkml:trace>
  <inkml:trace contextRef="#ctx0" brushRef="#br0" timeOffset="21997.39">9885 14901 0,'0'0'0,"42"-42"16,0 42-1,-20 0-15,20 0 0,0-21 0,1 21 16,20-21-16,-21 21 0,22-21 16,42-1-16,-22 1 15,-20 0-15,126-21 0,-105 21 16,169-85-16</inkml:trace>
  <inkml:trace contextRef="#ctx0" brushRef="#br0" timeOffset="22480.49">11345 14372 0,'0'0'0,"-21"43"15,0-22-15,-21 63 16,20-41-16,-20-1 0,21 22 16,0-22-16,-64 106 15,64-106-15,0 1 16,-22 41-16,22-62 0,21 20 16,-21-21-16,21 0 0,-21 22 15,21-65 16,0 1-31,21-21 0,0 21 16,43-85 0,-43 64-16,21-64 0,-21 63 15,1-20-15,41-43 16,-42 43-16,0 20 0,22 1 16,-22 21-16,0 21 15,0 21-15,0 0 0,-21 43 16,22-22-16,-22 0 0,21 1 15,-21-1-15,0 0 0,0 22 16,0-22-16,0-21 0,0 22 0,21-1 16,0-21-16,-21 0 15,21-21 1,0 0-16,1 0 0,-1-21 16,-21 0-16,21 0 0,0 0 15,0-1-15,-21-20 0,21 21 0,1-21 16,-1-64-16,0 63 15,0 1-15,-21-21 0,21 20 16,-21 22-16,21-42 0,-21 41 16,22 22-16,-1 0 15,0 0-15,0 0 16,0 0-16</inkml:trace>
  <inkml:trace contextRef="#ctx0" brushRef="#br0" timeOffset="23004.19">12912 14266 0,'0'-21'0,"0"42"0,0-63 0,0 21 16,-22 0-16,1 0 0,0 21 0,0 0 15,-21 0-15,-1 0 0,-41 21 16,41 0-16,1 0 16,-22 21-16,22 1 0,-21 20 0,-107 128 15,128-128-15,0-20 16,20 20-16,1-21 15,21 85-15,21-105 0,22 20 16,41 0-16,-41-21 0,105-21 16,-85 0-1,-20 0-15,-1 0 0,0 0 0,1-21 16,20-21 0,-42 21-16,-21 0 0,0-22 15,0 1-15,0 21 0,-21-43 16,0 22-16,0 21 0,0 0 15,0 21-15,-1-22 0,1 22 16,0 22-16,21-1 16,0 85-1,21-85-15,-21 21 0,0 0 0,21 43 16,1-43-16,-22 22 0,0 42 16,0-43-16,0 1 15,-22 42-15,1-43 0,0 22 16,0-22-16,-21-20 15,20-1-15,1 0 0,0-21 0,0 22 16,-21 20-16,20-42 16,1-21-16,42-21 15,22 21 1,-22-42-16,21 21 0,1 0 0,20-22 16,1 1-16,-1 0 0</inkml:trace>
  <inkml:trace contextRef="#ctx0" brushRef="#br0" timeOffset="23276.72">13504 14859 0,'0'-21'0,"0"42"0,0-63 0,0 63 31,0 0-15,0 0-16,0 0 0,0 1 16,21-22 15,1 0-31,-22-22 0,21 22 15,-21-21-15,21 0 0,-21 0 16,0 0 0,-42 21-16,20 0 15,-41 21 1,-1 21 0,64-21-16,0 1 15</inkml:trace>
  <inkml:trace contextRef="#ctx0" brushRef="#br0" timeOffset="23608.67">14478 14203 0,'0'0'0,"0"-21"0,0 0 0,-21-22 31,42 43-31,0 0 16,0 21-16,0 1 0,-21-1 15,22 21-15,-1 0 0,0 1 16,0-1-16,21 85 16,-20-85-16,-1 22 0,21 21 15,-42-22-15,21-42 0,22 64 16,-43-64-16,21 43 15,0-43 1,-21-42 0,0-1-16,0 1 0,21 0 15,0 0-15,-21 0 0,21-22 16</inkml:trace>
  <inkml:trace contextRef="#ctx0" brushRef="#br0" timeOffset="23816.43">15176 14288 0,'0'0'0,"22"-43"0,-22 22 0,0 0 0,0-21 15,-22 42-15,1 0 16,-21 21-16,0 0 16,-1 0-16,-105 106 0,106-85 15,-64 64-15,64-63 16,-85 84 0,84-85-16,1 0 0,0 1 15,20-22-15,22 0 0,0 0 16,22-21-1,20 0-15,-21 0 0,21 0 0,1-21 16,-1 0-16,22 21 0</inkml:trace>
  <inkml:trace contextRef="#ctx0" brushRef="#br0" timeOffset="24464.98">15600 14288 0,'0'0'15,"42"-22"-15,-21 1 0,0 0 0,-21 42 16,0 0-1,0 22-15,0-1 0,0-21 16,0 85-16,0-64 16,-21 1-16,0 20 0,21-20 15,0-22-15,0 0 0,-21 0 16,21 0-16,-21 22 16,21-65 15,-21 22-31,21-21 0,0 0 0,0-21 15,0 21-15,0-22 0,21 1 16,-21 0-16,21-22 0,0 22 0,21-22 16,-20 22-16,-1 0 0,21-1 15,-21 1-15,22 21 0,-22 0 16,42-1-16,-42 22 0,1 0 16,-1 22-16,0 20 0,-21-21 0,0 21 15,21 22-15,-21-22 0,21 106 16,-21-105-16,0-1 15,0 0-15,0 1 0,0-22 16,21 42-16,-21-41 16,22-22-1,-1 0-15,0 0 16,0-22-16,0 1 0,0 0 16,1-21-16,62-64 15,-41 64-15,41-64 16,-41 42-16,126-126 15,-127 169-15,1-1 0,-22 1 16,0 21-16,0 21 16,-21 22-16,0-22 0,0 64 15,0-22-15,-21 22 16,0-22-16,21-20 0,-21 41 16,21-41-16,0-1 0,-22 21 15,22-41-15,0 20 16,0-21-16,22-21 31,-1 0-15,0 0-16,0-21 0,21 0 15</inkml:trace>
  <inkml:trace contextRef="#ctx0" brushRef="#br0" timeOffset="24765.59">17484 14118 0,'0'0'0,"21"-21"0,0 0 0,-21 0 15,0 42 1,0 21-16,-21-21 16,0 22-16,-22-1 0,22 22 0,-21-22 15,21 21-15,-43 43 16,22-42-16,21-22 0,-1 0 16,22 43-16,-21-64 0,21 43 15,0-43-15,0 0 16,21 0-16,85-21 15,-63 0-15,-1 0 16,0 0-16,22 0 16,105 0-16,-127-21 0,1 0 15,-1 21-15,22-21 0,-43 0 16,21-1 0,-21 22-16,0-21 0</inkml:trace>
  <inkml:trace contextRef="#ctx0" brushRef="#br0" timeOffset="24935.82">18119 14901 0,'0'0'16</inkml:trace>
  <inkml:trace contextRef="#ctx0" brushRef="#br0" timeOffset="33828.31">3429 5736 0,'21'0'0,"0"0"15,0 0 17,-21 21-32,22-21 15,-22 22-15,0-1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22:32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889 0,'0'0'0,"0"-21"0,0 0 16,0 0-16,0-1 0,0 1 16,0 0-16,-21 0 0,21 0 15,0 0-15,0-1 16,-21 22-16,21 22 16,0-1-16,0 63 15,-22-20-15,22 21 0,-21-22 16,0 22-16,-21 190 15,42-190-15,-21 20 16,-1-20-16,22 0 0,-63 232 16,63-274-1,-42 62-15,42-62 16,0 41-16,-22-62 16,22-44 15,0 1-31,0 0 0,0 0 15,0-21-15,0-1 0</inkml:trace>
  <inkml:trace contextRef="#ctx0" brushRef="#br0" timeOffset="347.83">1884 1228 0,'0'0'0,"-21"-43"0,-64-105 15,64 127-15,0-21 16,-1-1-16,22 1 0,0 21 15,0-64-15,22 43 0,20 0 16,0 20-16,1-20 0,20 0 16,85-22-16,-63 22 0,21 21 15,0 0-15,-1-1 16,192 44-16,-234 20 0,22-21 16,0 85-1,-64-64-15,-21 22 0,0-1 0,0 22 16,-43-22-16,1 1 0,-21-1 15,-1 1-15,-21-1 0,1 1 16,-1-22-16,0 1 0,-63 41 16,85-63-16,-1 1 0,22-1 15,0 0-15,-1 0 0,1-21 16,42 21-16,21-21 31,21 0-31,-20 0 16,20 0-16</inkml:trace>
  <inkml:trace contextRef="#ctx0" brushRef="#br0" timeOffset="918.16">3133 2117 0,'42'0'16,"-21"-21"-16,0-1 0,0 1 15,1 0-15,-22 0 0,21-21 16,0-1-16,0-63 16,-21 43-16,0 21 0,0-1 15,0 1-15,-21 0 0,-43-22 16,43 43-16,-21 0 16,0 21-16,-1 0 0,1 0 0,0 21 15,-64 21-15,42 1 16,1 20-16,-1-21 0,22 22 0,-22-1 15,22 1-15,21-22 0,-21 22 16,-1 42-16,43-64 0,0 0 16,0 22-16,0-43 15,21 0-15,1 0 0,-1 0 0,21-21 16,-21 0-16,22 0 16,-1-21-16,0 21 0,64-42 15,-64 0-15,1 20 0,-1-20 0,0 21 16,1-21-16,20-43 15,-20 21-15,-22 22 0,21-43 16,-21 43-16,-21 21 0,0-21 16,0 20-16,0 44 15,0-1 1,0 21-16,0-21 0,0 22 0,0-1 16,0 0-16,0 1 0,-21 41 15,21-41-15,0-22 0,0 21 16,0-21-16,0 22 0,21-1 15,0-21-15,1-21 16,-1 0-16,0 0 0,64 0 16,-43-21-1,-21 0-15,0 0 0,0-1 0</inkml:trace>
  <inkml:trace contextRef="#ctx0" brushRef="#br0" timeOffset="1300.68">3577 1905 0,'0'-42'0,"0"84"0,-21-127 0,21 64 15,0 0-15,-21-21 0,21-1 16,0 22-16,0 0 0,0 0 16,21 0-16,42 0 15,-41 21-15,20 0 0,64 0 16,-64 0-16,0 21 16,22 0-16,-22 0 0,1 0 0,62 85 15,-83-64-15,-22 64 16,0 21-1,-22-106-15,-41 64 16,-1-64 0,43-21-1,0 0-15,21-21 16,0-42-16,0 41 16,0-20-16,0-21 15,42-64 1,-20 84-16,-1 1 0,21-43 15,-21 64-15,64-42 16,-64 41-16,21 22 0,-20 0 16,-1 0-16,85 22 15,-22 41 1</inkml:trace>
  <inkml:trace contextRef="#ctx0" brushRef="#br0" timeOffset="1848.12">4995 1905 0,'0'0'0,"21"0"0,1 0 0,20 0 0,-21 0 16,21-42-1,-20 42-15,-1-64 0,-21 43 16,21 0-16,-21-85 16,0 64-16,0-22 15,-21 43-15,-22-21 16,22 21-16,-127 21 15,106 0-15,-22 21 16,22 0-16,0 21 0,-107 85 16,128-84-16,-21-1 0,21 21 15,0-20-15,-1-1 0,1 64 16,0-64-16,21-21 0,0 22 16,0-22-16,0 0 0,0 0 15,42-21-15,-20 0 0,-1 0 16,21 0-16,0 0 0,-20 0 15,20-21-15,21 0 0,-20-21 0,-1 20 16,43-41-16,-43 21 16,0-22-16,1 22 0,-22-1 15,42-105-15,-63 106 0,0 0 16,0-1-16,0 22 16,0 0-16,0 42 15,0 0-15,-21 0 16,0 22-16,0-1 0,0 43 15,21-22-15,0-20 0,0 20 16,-21-21-16,21 64 16,0-63-16,0-22 0,42 21 15,-21-21-15,64-21 16,-64 0-16,21 0 0,43-42 16,-43 21-16,106-64 15,-105 43-15,-1-1 16</inkml:trace>
  <inkml:trace contextRef="#ctx0" brushRef="#br0" timeOffset="2104.16">5863 1312 0,'21'-63'0,"-42"126"0,42-190 0,-21 64 15,21-1-15,-21 22 0,22 0 0,-22 21 16,0-1-16,0 1 0,0 42 16,-22 22-1,1-1-15,0 22 0,0-1 16,21-21-16,-21 43 0,0-21 15,-22-1-15,22 1 0,0 20 0,0-20 16,0 20-16,-1 43 16,1-84-16,21 20 0,-21-20 0,21-1 15,0-21-15,0 0 0,0 22 0,21-22 16,0-21-16,1 0 16,-1 0-16,0 0 0,21-21 15,1-1-15,-1 1 0,0 0 0,43-64 16,-43 43-16,1-21 0</inkml:trace>
  <inkml:trace contextRef="#ctx0" brushRef="#br0" timeOffset="2335.92">6371 1228 0,'0'0'0,"21"-191"15,-21 149-15,0 0 0,0 20 16,0 1-16,-21 42 16,0 22-1,0-1-15,-22 64 16,22-43-16,0 1 0,-21 63 15,21-64-15,-22 86 16,43-86-16,0 1 0,0 41 16,0-62-16,0 41 15,0-62-15,21-1 0,1 0 16,-1-21-16,0 0 0,64 0 16,-64 0-16,21-21 15,-21 0-15,22-1 0</inkml:trace>
  <inkml:trace contextRef="#ctx0" brushRef="#br0" timeOffset="2965.36">6625 1778 0,'-21'0'15,"21"21"-15,21-21 32,0 0-17,0 0-15,1-21 0,20 21 16,-21-21-16,21 0 0,22-22 15,42-41 1,-85 63-16,0-1 0,21-41 16,-42 42-16,0-22 15,0 22-15,-21 21 16,0 0-16,-85 21 16,85 22-16,-21-22 15,-1 21-15,1 1 0,0-1 0,21 0 16,-22 22-16,22-22 0,0 0 15,0 43-15,0-43 0,21-20 16,0 41-16,21-42 0,0-21 16,0 21-16,0-21 0,106 22 15,-63-22 1,-22-22-16,64 1 0,-43-21 16,86-43-1,-86 43-15,-21-22 0,43-41 0,-43 41 16,43-63-1,-43 42-15,1 22 0,20-85 16,-42 63-16,22-63 16,-22 84-16,-21 1 0,0-22 15,0 64-15,0 0 0,-21 0 16,0 21-16,-1 21 0,1 0 16,0 21-16,0 22 0,-21-1 0,20 1 15,-20 21-15,21-22 0,0 106 16,21-84-16,-21-21 0,21 84 15,0-85-15,0 1 16,0-1-16,21-20 0,0-1 16,0 0-16,0 1 0,0-22 0,1 0 15,-1 0-15,21 0 0,0-21 16,-20 0-16,83 0 0,-62 0 16,20-21-16,-20 0 0,20 0 15,-21-22-15,1 1 0,-1 0 0</inkml:trace>
  <inkml:trace contextRef="#ctx0" brushRef="#br0" timeOffset="5263.8">8996 1164 0,'0'0'0,"-21"0"0,-1 0 0,1 0 16,0 21-16,0-21 0,0 0 16,21 22-16,-21-22 0,42 0 31,0 0-31,0 0 0,21 0 0,1 0 15,20-22-15,-20 1 0,126-63 16,-106 62 0,1 1-16,-22-21 0,22 0 0,42-64 15,-85 63 1,-21 1-16,0-21 0,-21 41 16,-1 1-16,-20 0 0,0 0 15,-1 21-15,-41 0 0,20 21 16,-63 43-1,85-22-15,-22 21 0,-41 64 16,62-63-16,-63 148 16,85-170-16,0 21 0,21 22 15,0-43-15,42 1 0,-20-1 16,20-21-16,0 0 0,128 1 16,-1-22-1,-127 0-15,22-22 16,20 1-16,-41 0 0,-1 0 15,-42 0-15,0 0 16,-21-1-16,0 22 0,-22 0 16,-20 0-16,-1 0 15,-41 43-15,62-22 0,-20 21 16,-64 85 0,84-84-16,1 20 0,21 1 0,0-22 15,21 21-15,0-20 0,0 20 0,0-20 16,0-1-16,21-21 15,0 21-15,0-20 0,85 20 16,-64-42-16,43 0 16,-43 0-16,1-21 0,-1 0 15,0-1-15,1 1 0,63-63 16,-85 41-16,21 1 0,0 0 16,-20-1-16,83-105 15,-83 85-15,20 20 0,43-41 16,-64 62-16,42-20 15,-20 42-15,-22 0 16,21 0-16,-21 0 0,0 21 0,1 22 16,-22-22-16,0 21 15,0-21-15,0 64 0,0-43 16,-43 43-16,22-43 16,0-21-16,0 43 0,0-22 15,-1 22-15,22-43 16,22-21-1,-1 0-15,0-21 16,0 0-16,21-1 0,-20 1 16,-1 0-16,63-85 15,-41 64-15,-22 0 0,0-1 16,0 1-16,0-22 0,22 1 16,-22 21-16,-21 20 0,0-20 15,0 21-15,-21 42 31,21 0-31,-43 22 0,22-1 16,0 0-16,0 1 16,0-1-16,-22 64 0,22-64 0,0 0 15,21 22-15,0-22 16,0 22-16,0-43 0,21 0 16,0 0-16,22-21 0,-22 0 0,21 0 15,1 0-15,-1 0 16,21 0-16,-20 0 0,84-21 15,-64 0-15,1 0 0,42-43 16,-43 22-16,-21 21 0,1-22 16,-22 1-16,21-21 0,1-86 15,-43 107-15,0 0 16,0 21-16,0-22 0,0 22 16,-22 21-16,1 0 0,0 0 0,-21 0 15,21 21-15,-1 22 0,-41 20 16,42-21-16,0 1 0,-1 63 15,22-64 1,0 43-16,0-64 0,22 21 16,20 0-16,-21-20 0,21-1 15,22-21-15,-22 0 16,22 0-16,-22 0 0,0 0 16,85-64-16,-105 43 15,20 0-15,-21-21 0,0-1 16,64-84-1,-64 85-15,21-22 0,-20 22 16,-1 0-16,63-64 16,-84 127-1,0 0 1,0 0-16,0 1 0,0 20 16,0-21-16,0 0 0,0 0 15,0 22-15,0-22 16,22-21-1,-1-21 1,0 0-16,-21-1 0,0 1 16,21 0-16,-21 0 0,0-43 15,0 43-15,0 0 16,0-21 0,-21 42-16,0 0 15,0 21 1,-1 0-16,-41 64 15,42-43-15,0 0 0,-22 43 16,43-43-16,0 1 0,0 41 16,0-62-16,0 41 15,0-42-15,64 43 16,-22-64-16,-21 0 0,22 0 16,-22 0-16,106-21 15,-106 21-15,21-22 0,43-41 16,-64 42-16,43-64 15,-43 43-15,21-1 16,0-41-16,-42 41 0,22 1 16,-1-21-16,-21 41 15,0 1-15,0 0 0,0 42 16,0 0 0,0 1-16,-21-1 0,-1 21 0,1 0 15,21 1-15,-21 20 0,21-20 16,0 20-1,0-21-15,0-20 0,0-1 0,0 0 16,21 0-16,0-21 0,1 0 16,-1 0-16,0 0 0,0 0 0,43 0 15,-43 0-15,21-21 0,0-21 16,-20 20-16,41-41 16,-42 21-16,22-85 15,-22 84-15,0 1 16,0 0-16,-21 20 0,0-20 0,21 0 15,-21 63 1,0 0-16,0 0 16,-21 43-16,0-22 0,21 0 15,0 1-15,-21-1 0,21 0 16,0 22-16,0-43 16,0 0-16,0 22 0,0-22 15,21-21-15,-21 21 0,21-21 16,0 0-16,0 0 0,1 0 15,-1 0-15,0-21 0,0 0 16,21-1-16,-20-20 0,41-21 16</inkml:trace>
  <inkml:trace contextRef="#ctx0" brushRef="#br0" timeOffset="5536.32">13398 910 0,'0'0'0,"22"-63"0,41-128 31,-84 234-15,0-22-16,-22 42 16,22 1-16,0-1 15,-21 22-15,21-22 0,-22 22 0,22 0 16,-64 126 0,64-147-16,-21 105 15,21-42 1,0-84-16,21-22 0,0 0 15,0 0-15,0 0 16,21-21-16,0 0 0,21 0 16,-21-21-16,22-21 0,-1 21 15,0-22-15</inkml:trace>
  <inkml:trace contextRef="#ctx0" brushRef="#br0" timeOffset="6431.48">13737 1334 0,'0'0'0,"0"-22"15,0 44 1,-21-22-16,21 21 0,-21 0 16,0 21-16,-1-21 0,1 22 0,0-22 15,0 64-15,21-43 16,-21 0-16,21 1 0,0-22 0,-21 21 16,21 22-1,0-43-15,21 0 16,0 0-16,64-21 15,20-21 1,-62 0-16,-22 0 0,64-22 16,-43 22-16,43-64 15,-43 43-15,0 21 0,22-64 16,-22 43-16,-21 21 0,0 0 16,-21-1-16,0 1 0,-21 21 31,0 0-31,0 21 0,-21 1 0,20 20 15,-20-21-15,21 21 0,0-20 16,0 20-16,-1 0 0,1-21 16,21 22-16,-21 20 0,21-42 15,0 1-15,0-1 0,0 0 16,21 0-16,0-21 16,1 0-16,-1 0 0,0 0 15,0 0-15,-21-21 16,21 0-16,-21-64 15,0 43-15,0-1 0,0 1 16,0 0-16,43-22 16,-22 22-16,0 0 0,0 20 0,0 1 15,0 0-15,85-21 16,-63 42-16,-22 0 0,42 21 16,-42 0-16,22 43 15,-22-43-15,-21 21 0,21 22 16,-21-22-16,0 0 0,0 1 15,0-22-15,0 21 0,0-21 16,-21 0-16,21 1 0,-21-1 0,21 21 16,-21-42-1,21 21-15,-22-21 16,1-21-16,21 0 16,0 0-16,0 0 0,0-1 15,0 1-15,43-42 16,-22 20-16,21-20 0,0 21 15,-20-1-15,41 1 0,22-43 16,-43 43-16,22 0 0,-22 20 16,0 1-16,1 0 0,41 21 15,-41 21-15,-1 0 0,0 64 16,-42-43-16,0 1 0,0 63 16,0-64-16,-21 0 0,0 22 15,0-22-15,0 0 0,21-20 16,-22 20-16,22-21 0,-42 43 15,42-43-15,0 0 16,-21-21 0,0 0-16,0-21 15,21 0-15,-22-22 16,1 22-16,21 0 0</inkml:trace>
  <inkml:trace contextRef="#ctx0" brushRef="#br0" timeOffset="6631.58">14732 762 0,'0'0'0,"-21"0"16,-43-21 0,43 21-16,0 0 15,0 0 1,0 0-1,-1 0 1,1 0-16,0 0 0</inkml:trace>
  <inkml:trace contextRef="#ctx0" brushRef="#br0" timeOffset="6847.76">12954 1080 0,'0'0'0,"-42"21"15,-22 0 1,85-21 0,0 0-16,1 0 0,20 0 0,0 0 15,149 0 1,-128 0-16,-20 0 0,62 0 16,-62-21-16,-1 21 15,-21 0-15</inkml:trace>
  <inkml:trace contextRef="#ctx0" brushRef="#br0" timeOffset="7922.73">2476 2942 0,'0'0'15,"-63"0"-15,-1-21 0,22 0 0,-21 21 16,20-21-16,1 21 0,-22-21 0,22-1 15,0 22-15,21-21 0,-22 21 16,22-21-16,-21 21 0,21 0 16,-1 0-16,1-21 0,0 21 0,0 0 15,0 0-15,0 0 16,42 0 15,0 0-31,0 0 16,21 0-16,1 0 0,-1 0 15,0 0-15,1 0 0,20 0 0,1 21 16,20-21-16,1 0 0,0 0 16,21 0-16,-1 0 0,1 21 15,0-21-15,0 0 0,127 0 16,-106 0-16,21 0 0,127 0 16,-127 0-16,0 0 15,1-21-15,20 21 0,0 0 0,382-42 16,-361 42-16,1 0 15,-1-21-15,1 21 0,444-22 16,-424 1-16,1 21 16,254-21-16,-234 0 15,213 0-15,-191 21 16,-21-21-16,232-1 0,-232 22 16,508-42-16,-508 21 15,0 21-15,0-21 16,-1 21-16,1-21 0,233 21 15,-233-22-15,211 22 0,-232 0 16,0 0-16,211 0 16,-233 0-16,-20 0 0,190 0 15,-191 0-15,-21 0 0,127 0 16,-148 0-16,-21-21 0,63 21 16,-105 0-16,-1 0 0,-20 0 15,-1 0-15,-21 0 0,22 0 16,-22 0-16,-21-21 62,-21 21-46</inkml:trace>
  <inkml:trace contextRef="#ctx0" brushRef="#br0" timeOffset="8047.8">14901 2477 0,'0'0'0,"0"21"16,-21-21-16,0 0 16,21 21-16,-21-21 0,21 21 15,-21-21-15,-22 21 0,22-21 0,-21 21 0</inkml:trace>
  <inkml:trace contextRef="#ctx0" brushRef="#br0" timeOffset="8407.09">0 4932 0,'0'-21'16,"0"42"-16,0-63 0</inkml:trace>
  <inkml:trace contextRef="#ctx0" brushRef="#br0" timeOffset="11959.72">3535 4509 0,'21'0'0,"0"0"16,0 0-1,0-22 1,1 1-16,-22 0 0,21 21 0,0-21 15,-21-21-15,42-1 16,-42 22-16,21-21 0,-21-22 16,0 43-16,0-42 15,0 41-15,-21 1 0,-42 0 16,42 21-16,-1 0 0,-41 0 16,21 21-16,-22 43 15,22-22-15,-1 0 0,-20 43 16,42-43-16,0 1 15,-22 41-15,43-41 0,0 41 32,21-41-32,1-43 0,-1 0 15,42 0-15,-20-21 16,84-43-16,-85 43 16,0 0-16,1-22 15,-1 22-15,0-21 0,43-43 16,-64 43-16,21 21 0,-20-64 15,-1 43-15,-21-1 0,0 1 16,0 21-16,0 0 0,0 42 16,0 0-1,0 0-15,0 22 0,-21 41 16,21-41-16,-22-1 16,1 43-16,21-43 0,-21 85 15,21-106-15,0 0 16,0 0-16,21 1 0,64-22 15,-64 0-15,21 0 16,-20 0-16,20 0 0,0-22 16,43-20-16,-43 21 0,22 0 15,20-64-15,-20 43 0,21-43 16,-64 22 0,0-1-16,0-42 0,-21 43 15,0 20-15,-21-20 0,-21 21 16,20-22-16,-83-21 0,62 43 15,-20 21-15,-64-43 16,63 64-16,-20 0 0,-86 0 16,86 0-16,-22 22 0,-85 62 15,107-41-15,-1 20 0,0 1 16,22 20-16,-1 1 0,1 21 16,20-22-16,1 22 0,21-21 0,0 127 15,21-128-15,0 1 16,0 0-16,42-1 0,64 86 15,-64-128-15,22 0 0,-22-21 16,43 1-16,148-1 16,-149-21-16,1 0 15,-22-21-15,22-1 0,0 1 16,105-63-16,-126 41 16,-22-20-16,85-43 0,-85 64 15,1-22-15</inkml:trace>
  <inkml:trace contextRef="#ctx0" brushRef="#br0" timeOffset="12217.65">5143 3831 0,'0'0'0,"0"-21"0,0 0 16,0 0-16,0 42 31,0 21-31,0 1 0,0 20 0,0-21 16,0 43-16,0-21 0,0-1 15,0 1-15,0-1 0,-21 1 0,-21 126 16,21-148-16,0 64 16,-1-63-16,1-1 15,0 21-15,21-20 16,0-22-16,21-42 16,0 0-1,1-22-15,-1 22 0</inkml:trace>
  <inkml:trace contextRef="#ctx0" brushRef="#br0" timeOffset="12523.45">5038 3895 0,'-22'-43'0,"44"86"0,-44-128 0,1 43 16,21-1-16,-21 22 0,21-21 16,0 21-16,0-22 0,21 22 0,0 0 15,1-21-15,-1 21 0,63-22 16,-41 22-16,-1 21 0,64 0 15,-64 21-15,64 22 16,-64-1-16,1 0 16,20 64-16,-63-64 0,-21 149 15,-21-149 1,-1 22-16,-41 42 0,41-64 16,-20 0-16,-22 43 15,-21-22-15,64-63 16,21 22-16,0-22 15,42-22 1,0 22-16,21-21 0,-20 21 16,20 0-16,0-21 0</inkml:trace>
  <inkml:trace contextRef="#ctx0" brushRef="#br0" timeOffset="13071.49">6350 4487 0,'0'0'0,"21"0"0,43-42 31,-64 21-31,0-21 0,0 20 0,0 1 16,0-21-16,-22 21 0,1-22 16,-21-41-16,0 63 15,20-22-15,-41 22 0,42 21 16,-85 0-1,85 42-15,-22-20 0,22 20 16,-21 0-16,21 1 0,-43 62 16,22-62-16,21 20 0,-22 22 15,43-43-15,0 85 16,0-106-16,22 22 16,-1-22-16,127-21 15,-106-21-15,1 0 16,-1-1-16,0 1 0,-21 0 0,64-42 15,-64 41-15,0-20 16,22 0-16,-22-1 0,21-62 16,-42 62-16,0 22 15,0-21-15,0 63 16,0 0 0,-21 0-16,0 22 0,21-22 0,-21 21 15,21-21-15,-21 22 0,21-1 16,-22 0-16,22 22 0,0-43 15,22 64 1,-1-64-16,0-21 0,21 21 16,-21-21-16,22 0 0,105 0 15,-106 0-15,1-21 0,-1 21 16,0-21-16,1-1 0,20-41 16,-63 21-16</inkml:trace>
  <inkml:trace contextRef="#ctx0" brushRef="#br0" timeOffset="13384.8">6879 4487 0,'0'0'0,"0"-21"0,0-21 0,0-43 15,0 64-15,0-21 16,0 21-16,21-1 0,0 1 16,22 0-16,-1 21 0,-21 0 15,43 21-15,-43 0 0,0 1 16,0-1-16,22 0 0,-22 21 16,-21 1-16,21 20 15,0 43-15,-21-64 0,0-21 16,0 1-1,0 20-15,0-21 0,-21-21 0,0 42 16,21-63 0,0 0-1,0 0-15,0-21 0,0 20 16,0 1-16,21-21 0,-21 0 16,21-1-16,0 22 0,0-21 0,1-43 15,-1 43-15,42-22 16,-42 43-16,1 0 0,41 21 15,-21 0-15,64 21 16,-63 0-16</inkml:trace>
  <inkml:trace contextRef="#ctx0" brushRef="#br0" timeOffset="14503.79">8276 4551 0,'0'0'0,"42"-21"31,-20 0-31,-1 21 0,-21-43 16,21 22-16,-21-42 16,0 20-16,0 22 0,0-85 15,0 64-15,0 0 0,-21-22 16,0 43-16,-1 0 0,-41 21 16,21 0-16,-1 21 0,-20 0 15,20 21-15,1 1 0,-64 41 16,43-20-16,20-22 0,-62 106 15,62-42 1,43-63-16,21 41 16,1-84-16,83 21 15,-41-21 1,21-21-16,-22 21 16,-21-21-16,64-21 0,-63 21 0,-1-22 15,-21 22-15,21-21 16,-20-1-16,-1 1 0,21-43 15,-42 22-15,21 21 0,-21-22 16,0 43-16,0-21 16,-21 42-16,-21 42 15,21 0-15,-1-21 0,22 22 16,-21-1-16,21 0 0,-21 22 16,21-22-16,21 64 15,0-85-15,1 0 16,-1 1-16,21-22 0,43 0 15,-43 0-15,0 0 0,1 0 16,-1-22-16,0 1 16,22 0-16,-22 0 0,1-21 15,-22 20-15,0-20 0,0 0 0,0-1 16,22-41-16,-22 41 16,-21 1-16,21-21 0,-21 41 15,-21 44 1,0-1-16,-1 21 15,1-21-15,21 22 0,-21-1 16,21 0-16,-21-21 0,0 22 16,21-22-16,0 21 0,0 1 15,0-1-15,0-21 0,0 0 16,21-42 15,-21 0-31,21 21 16,0-42-16,-21 20 0,21 1 15,1-21-15,-1 0 0,0-1 0,0 1 16,21-43-16,-20 43 16,-1 21-16,0-22 0,0 22 0,0 0 15,22 21-15,-1 64 16,-21 41 0,0-83-1,0 126 1,-21-127-16,22 0 0,-22 21 15,0-20-15,21-1 16,0-21-16,0 0 16,0-21-1,0-1-15,1 1 0,-22 0 16,21-21-16,42-22 16,-42 22-16,22 0 0,41-64 15,-41 63-15,-1 1 0,64-43 16,-64 64-16,-21 21 15,1 21-15,-22 1 0,0 41 16,0-21-16,0 1 0,0-1 16,-22 22-16,22-22 15,-21 0-15,0 22 0,0-22 16,21-21-16,0 22 0,0-22 16,0 0-16,21-21 0,0 0 15,0 21-15,43-21 0,-43 0 16,21 0-16,43-21 15,-64 0-15,22 21 0,-1-21 0,-21-1 16,21 1-16</inkml:trace>
  <inkml:trace contextRef="#ctx0" brushRef="#br0" timeOffset="15095.71">10456 4297 0,'0'0'0,"-21"0"32,0 0-32,21 21 15,21-21 1,0 0-16,0 0 0,1 0 15,-1 0-15,21 0 0,-21 0 16,0-21-16,22 21 0,-22-21 0,0 0 16,21-1-16,-42 1 0,22 0 15,-22 0-15,0-21 16,0 20-16,0-41 0,0 42 0,-22 0 16,1 21-1,0 0-15,0 0 0,0 21 16,-64 63-1,43-41-15,21-1 0,-1 0 0,1-20 16,0 20-16,21 64 16,0-64-16,0-21 0,0 22 15,21-22-15,22 21 16,-1-42-16,0 0 0,-21 0 0,22 0 16,-1 0-16,0 0 0,43 0 15,-21 0-15,-22-21 0,0 0 16,1 0-16,20-22 0,85-84 15,-105 85-15,20-22 16,-21-20-16,1 20 0,63-169 16,-64 170-16,-21-1 15,-21-63-15,0 85 16,0 21-16,0-21 0,-21 42 16,-21 21-16,20 21 15,1-21-15,0 22 0,0-1 16,0 0-16,0 22 0,-1-22 0,22 22 15,0-1-15,-21 1 16,21-1-16,-21 1 0,21-1 0,-21-21 16,21 1-16,0-1 0,0 64 15,0-85-15,0 0 16,0 0-16,21-21 0,21 0 16,-20 0-16,-1 0 0,21-21 15,-21 0 1,0 0-16</inkml:trace>
  <inkml:trace contextRef="#ctx0" brushRef="#br0" timeOffset="15250.28">11239 4064 0,'0'0'15,"-42"-21"-15,0 21 0,-1 0 0,22 0 0,0 0 16,0 0-16,63 0 16,-21 21-1,22-21-15,20 0 0,-20 0 16,20 0-16,64 0 15,-85 0-15,149-21 16</inkml:trace>
  <inkml:trace contextRef="#ctx0" brushRef="#br0" timeOffset="15915.83">12001 4064 0,'0'0'0,"-63"85"31,105-85-16,-21 0-15,1 0 16,20 0-16,-21-21 0,21 21 0,1-22 16,-22 1-16,21 0 0,-21 0 15,43-21-15,-43 20 16,0-20-16,-21 21 0,0 0 16,0 0-16,-21 21 15,0 0-15,-21 0 0,20 0 0,-20 21 16,21 0-16,-21 0 0,20 21 15,1 1-15,0-22 0,0 21 0,0 1 16,0-1-16,21 0 0,0 1 16,0-1-16,0-21 0,0 21 15,0-20-15,0-1 0,42 21 16,0-21-16,-21 0 0,106-21 16,-84 0-16,41 0 15,-41 0-15,41-21 16,-41-21-16,-22 21 0,0 0 15,0-22-15,64-105 16,-64 106-16,0-1 0,22-41 16,-1 41-16,21 1 15,-41 42-15,20 0 16,0 0-16,-21 0 0,43 64 16,-43-43-16,0 21 15,22 43-15,-22-64 16,0 21-16,-21 43 0,0-43 15,0-21-15,0 22 0,0-22 16,0 21-16,0-21 0,0 22 16,0-22-16,0 0 15,0-42 17,0 0-32,0 0 0,0-1 15,0 1-15,21 0 0,0-21 0,22-22 16,-22 22-16,21 0 0,-21-1 15,22 1-15,-1 21 0,43-43 16,-43 22-16,0 21 0,1 21 16,-1-21-16,0 21 15,22 0-15,-22 0 0,0 0 0</inkml:trace>
  <inkml:trace contextRef="#ctx0" brushRef="#br0" timeOffset="16297.23">14287 4212 0,'0'0'0,"22"0"0,41 0 15,-21 0 1,-20 0-16,-1 0 0,21 0 16,0 0-16,-20-21 0,20 0 0,-21 0 15,0 0-15,0-1 0,1 1 16,-22 0-16,0 0 0,0 0 16,0 0-16,-22-1 0,-20 1 0,-43 0 15,22 21-15,-1 0 0,1 0 16,21 21-16,-1 0 0,-41 22 15,84-1-15,0-21 0,0 22 16,0 20-16,21-21 16,0 1-16,21-22 0,1 21 0,-1-21 15,21 1-15,-20-1 0,-1 21 0,43-21 16,-43 0 0,-21 1-16,43-1 0,-64 0 15,0 0-15,-21-21 16,-1 21-16,-20-21 0,0 0 15,-1 0-15,-126 21 16,106-21-16,-1 0 0,22 0 16,-22 22-16,-147-1 15,147 0-15,22-21 0,-1 21 16</inkml:trace>
  <inkml:trace contextRef="#ctx0" brushRef="#br0" timeOffset="17280.73">7959 5144 0,'0'0'0,"0"-22"0,21-20 0,-21 0 16,0 21-16,0 42 31,0 0-31,0 0 0,0 21 0,0 22 16,0-22-16,21 22 0,-21-1 0,0 22 15,0-22-15,0 22 0,0-21 16,0 20-16,0-20 0,0-1 0,0 1 16,0-1-16,0-20 0,0-1 15,0 0-15,-21 1 0,21-22 16,-21 21-16,21-21 0,-22 0 0,22 1 15,0-1-15,0 0 0,-21-21 16,0 0-16,0 0 0,0-21 16,0 21-16</inkml:trace>
  <inkml:trace contextRef="#ctx0" brushRef="#br0" timeOffset="17513.3">7620 5948 0,'-21'-21'0,"42"42"0,-42-63 0,21-1 16,0 64-1,21 1-15,0-1 16,0 0-16,22 21 0,-22-21 16,21 64-16,0-43 15,1 22-15,-22-43 0,0 21 16,0-20-16,-21 20 16,21-21-16,22 21 0,-22-20 15,0-22-15,0 0 16,64-22-16,-64 1 15,21 0-15,43-42 16,-43 41-16,43-62 0</inkml:trace>
  <inkml:trace contextRef="#ctx0" brushRef="#br0" timeOffset="17632.59">8742 5821 0,'0'0'0,"0"-21"0,-64 42 31,22 0-31,21 0 0,-22 22 0,-41 41 16,41-41-16,-41 41 15,63-41-15,-22-22 0,-20 63 16,42-41-16</inkml:trace>
  <inkml:trace contextRef="#ctx0" brushRef="#br0" timeOffset="17881.62">3302 7705 0,'0'0'16,"-42"0"-16,20 0 0,1-21 0,0-1 0,0 1 15,21 0-15,0 0 16</inkml:trace>
  <inkml:trace contextRef="#ctx0" brushRef="#br0" timeOffset="18131.52">3175 7493 0,'21'-21'0,"-42"42"15,63-63-15,1-22 0,-22 22 16,21-22-16,-21 22 0,0 21 16,-21-21-1,0 20-15,0 44 0,0-1 16,-21 0-16,0 21 0,0 22 15,-64 105 1,64-105-16,-21-1 0,-1 85 16,22-84-16,-21 84 15,42-85-15,0-20 0,0 63 16,0-64-16,0-21 0,42 21 16,1-20-16,-22-22 0,63 0 15,-20 0-15,105-64 16,-105 22-16,63-22 15,-64 1-15,1 20 0,63-62 16</inkml:trace>
  <inkml:trace contextRef="#ctx0" brushRef="#br0" timeOffset="18365.28">4297 7154 0,'0'-42'0,"0"84"0,0-105 16,0 21-16,0 63 31,0 0-31,0 42 0,-43 43 15,22-42-15,0-1 0,21 1 16,-21-1-16,-43 128 16,64-149-16,0 22 0,-21 41 15,21-62-15,0 41 16,0-62-16,21 20 0,85-21 16,-42-21-16,42 0 15,-43-21-15,1 0 0,-1 0 16,1-22-16,-1 22 0,1-21 0</inkml:trace>
  <inkml:trace contextRef="#ctx0" brushRef="#br0" timeOffset="19291.14">5101 7684 0,'0'0'0,"0"-43"0,0 1 0,-42-43 15,21 64-15,-1 21 16,-20 0-16,21 0 0,-21 0 16,-85 64-16,84-22 15,1 0-15,-22 22 16,22-22-16,21 0 0,-21 22 15,20-22-15,22 1 0,0 20 16,0-21-16,0-20 0,0 20 16,0-21-16,22-21 0,20 0 15,-21 0-15,21-21 0,64-43 16,-63 43-16,-1 0 0,21-64 16,43-20-1,-85 62-15,-21 1 0,43-43 16,-43 43-16,0-43 15,0 106 1,0 1-16,0-1 16,0 42-16,0-42 0,0 22 15,0-1-15,0-21 0,0 85 16,0-64-16,0-20 16,42 20-16,-21-21 15,43 0-15,-22-21 16,0 0-16,64-21 0,-42 0 15,105-64-15,-105 64 16,-22-21-16,21 21 0,-20-22 16,-22 22-16,42-148 15,-63 148-15,0-43 16,-21 43-16,-63 21 16,62 0-16,1 21 0,-21 21 15,21-20-15,21-1 0,0 42 16,0-20-16,0-22 0,0 0 0,0 21 15,21-21-15,-21 1 0,42 20 16,-21-21-16,1 0 16,-1 0-16,0 1 0,0-22 15,-21-22 17,-21 1-32,0 0 15,0 0-15,-1 0 0,1 21 16,0 0-16,0 0 0,0 0 15,0 0-15,-1 0 0,1 21 16,21 0-16,0 0 16,0 0-16,0 1 0,0-1 0,21-21 15,1 21-15,-1-21 0,21 0 16,0 0-16,1 0 0,-1 0 0,64 0 16,-43 0-16,1-21 15,-1 0-15,1-1 0,-1 1 0,1 0 16,-22 0-16,22 0 0,-1-22 0,64-41 15,-84-1 1,-22 43-16,-21-1 0,0-41 16,-21 63-16,-1-1 0,1 1 15,-21 21-15,21 0 0,0 0 0,-22 21 16,22 1-16,0 20 0,0 64 16,21-64-1,0-21-15,21 64 0,-21-64 16,42 43-16,-21-43 15,-21 0-15,22 21 16,-22-21-16,-22 43 16,22-43-16,-21-21 0,0 0 15,21-21-15</inkml:trace>
  <inkml:trace contextRef="#ctx0" brushRef="#br0" timeOffset="19863.59">7578 7641 0,'0'0'0,"-43"0"0,22 21 0,0-21 15,0 0-15,42 0 16,21 0-16,1 22 0,20-22 16,1 0-16,20 0 0,64 0 15,-63 0-15,0 0 0,84 0 16,-84 0-16,-1-22 0,-20 1 15,-1 21-15,1 0 0,21-21 16,-64 21-16,0 0 0,-21-21 16,0 0-16,-21 21 15,-22-21-15,22 21 0,-21-22 16,0 1-16,20 21 0,-20 0 0,0-21 16,-1 21-16,22-21 15,21 0-15,21 21 31,1 0-31,20 0 0,0 0 16,-21 21-16,22 21 0,-1-21 0,-21 1 16,22-1-16,-22 85 15,-21-85-15,0 0 0,-21 21 16,-1-21-16,-83 64 16,62-64-16,22 0 0,0 1 0,-21-1 15,42-42 1,42-1-16,-21 1 15,21 0-15</inkml:trace>
  <inkml:trace contextRef="#ctx0" brushRef="#br0" timeOffset="20086.78">9652 7049 0,'0'0'0,"42"-22"31,-21 22-31,1 0 0,-1 0 16,21 0-16,0-21 0,64 21 16,-42 0-16,-22 0 0,22 0 15,-1 0-15,-21-21 0,22 21 16,-22 0-16,1 0 0,-22 0 0,21 0 16,-21 0-16,-42 0 15,0 0-15</inkml:trace>
  <inkml:trace contextRef="#ctx0" brushRef="#br0" timeOffset="20279.62">10096 6985 0,'-21'21'0,"42"-42"0,-63 42 16,21 0-16,0 1 15,0-1-15,-1 21 0,1 0 0,21 1 16,-21 20-16,21-20 0,-21 20 16,0 64-16,21-85 15,0 22-15,0 42 0,0-64 16,0-21-16,0 85 15,0-85-15,0 0 0,0 1 16,21-22-16,21 0 16,-21 0-16,1-22 0,20 1 15,0 0-15</inkml:trace>
  <inkml:trace contextRef="#ctx0" brushRef="#br0" timeOffset="20782.75">10477 7620 0,'0'0'15,"64"-42"1,-64 21-16,21-1 0,43-62 16,-43 63-16,0-1 15,0-41-15,-21 42 0,0 0 16,0-1-16,0 44 16,-21-1-16,0 0 15,0 21-15,-22-21 0,22 22 0,0-1 16,-21 43-1,20-43-15,22-21 0,0 43 16,0-22-16,0-21 0,0 22 16,64-22-1,-43-21-15,21 0 0,64 0 16,-63-21-16,20-1 0,149-41 16,-85-1-1,-64 22-15,107-127 16,-149 126-16,0-41 15,-21 41-15,-21 1 16,0 42-16,-1 0 0,-62 0 16,41 21-16,1 22 0,-43 41 15,64-41 1,21-1-16,0 0 0,0-21 16,0 85-16,21-85 15,-21 1-15,22 41 0,-22-42 16,0 0-1,0 1-15,-22-22 16,22-22-16,0 1 16,22 0-16,20-21 0,-21 21 15,21-22-15</inkml:trace>
  <inkml:trace contextRef="#ctx0" brushRef="#br0" timeOffset="20991.53">11917 6922 0,'-43'169'16,"22"-127"0,0 22-16,0-22 0,21 22 0,-21-1 0,-22 43 15,22-64-15,0 1 16,0-1-16,0-21 0,0 21 16,21 22-16,0-43 15,0 0-15,21-21 16,0 0-1,0-21-15,0 21 0</inkml:trace>
  <inkml:trace contextRef="#ctx0" brushRef="#br0" timeOffset="21146.68">11578 7430 0,'0'0'0,"-21"0"0,0-22 16,0 22-16,42 0 15,0 0-15,0 0 0,0 0 16,22-21-16,-1 21 0,0 0 15,1-21-15,-1 21 0,21-21 0,64 0 16,-63 0-16,-1-1 0,22 1 16</inkml:trace>
  <inkml:trace contextRef="#ctx0" brushRef="#br0" timeOffset="21335.52">12679 7027 0,'21'-21'0,"-42"42"0,21-42 15,-21 21-15,-1 21 16,1 1-16,0 20 0,0 0 15,0 1-15,0 20 0,-1-21 16,-20 22-16,0 84 16,21-106-16,-1 1 0,22 41 15,0-62-15,0 20 16,0-21-16,22-21 16,-1 0-16,0 0 0,64-21 15,-64 21-15</inkml:trace>
  <inkml:trace contextRef="#ctx0" brushRef="#br0" timeOffset="21733.68">12679 7239 0,'0'0'16,"0"-63"-16,21 20 0,-21 1 0,21 0 15,-21 20-15,0 1 0,64 0 16,-64 42-16,21 22 16,0 20-16,0 1 15,43 84-15,-64-106 16,21 22-16,21 20 0,-42-41 15,21-22-15,22 42 16,-22-42-16,0 1 0,0-1 16,0-21-16,0 0 0,43 0 15,-43 0-15,0 0 0,0 0 0,22-21 16,-22-1-16,0 1 0,21-42 16,-20 20-16,-1-20 0,0-43 15,0 43-15,0-1 0,0-63 16,-21 64-16,0 20 15,22 1-15,-22 21 0,0 0 0,0 42 16,0 0-16,0 0 16,0 21-16,-22 1 0,-41 190 15,21-85 1,42-106 0,0 64-16,21-85 15,0 0-15,42 0 0,-20-21 16,-1 22-16,0-22 0</inkml:trace>
  <inkml:trace contextRef="#ctx0" brushRef="#br0" timeOffset="22317.24">14859 6964 0,'0'0'0,"0"-21"0,0 0 15,0-1-15,-42 22 16,20 0-16,-20 0 0,-43 43 15,22-22-15,-1 21 0,-105 85 16,21 43 0,127-107-16,-22 1 15,22 41-15,21 44 16,43-107 0,-22-21-16,63 21 0,-20-20 15,-22-1-15,22-21 0,-1 0 16,85 0-16,-105 0 15,-1-21-15,22-22 0,-22 22 16,-21 0-16,0 0 16,-21-22-16,0 22 0,0-42 15,0 42-15,-84-43 16,41 43-16,-20 21 0,20 0 0,1 0 16,-21 0-16,-43 0 15,85 21-15,-1-21 0,22 21 16,43 0-1,-22-21-15,21 0 0,1 0 0,41 0 16,-41 0-16,126 0 16,-127 0-1,-21 0-15,1 0 0,-1 22 0,-21 41 16,0-42 0,0 0-16,-43 43 0,22-22 15,-21 22-15,42-22 16,-21 0-16,-22 64 0,43-63 15,-42 126 1,21-127-16,21-21 16,0 22-16,-21-22 0,21 0 0,-21 21 15,-1-20-15,1-22 16,0 0 0</inkml:trace>
  <inkml:trace contextRef="#ctx0" brushRef="#br0" timeOffset="24485.24">4085 9970 0,'0'0'0,"0"-22"0,21 1 15,-21 0-15,0 0 0,0 0 16,0 0-16,-21 42 31,0 21-31,21 0 0,-21 64 16,0 64-1,21-86-15,0 22 0,-22 169 16,1-190-16,21 0 0,-42 63 16,42-64-1,-21 65-15,0-86 0,21-21 16,0 1-16,0-1 0,0-21 0,0 0 16,21-21-1,0 0-15,0-21 0,0-21 0,43-127 16,-64 105-1</inkml:trace>
  <inkml:trace contextRef="#ctx0" brushRef="#br0" timeOffset="24800.08">3810 10245 0,'0'0'0,"-106"-233"31,106 191-31,21 20 16,0-20-16,22 0 0,-22 21 15,42-22-15,-20 22 0,-1 0 0,85 21 16,-63 0-16,-1 0 16,22 42-16,-22-21 0,1 22 0,42 63 15,-64-64-15,-21 0 0,-21 64 16,-42-42 0,21-22-16,-85 64 0,63-64 0,-20 0 15,-22 22-15,43-43 16,0 0-16,-43 22 15,64-43-15,0 0 0,-1 0 0,1 0 16,21-22 0,0 1-16,21 0 0,43-21 15,-43 21-15,21-22 0,43 1 16,-21 21-16</inkml:trace>
  <inkml:trace contextRef="#ctx0" brushRef="#br0" timeOffset="27312.23">5249 10075 0,'21'-21'0,"-42"42"0,64-63 0,-43 21 16,0 0-16,-22 0 15,1 21-15,0-22 16,0 22-16,0 0 0,-22 0 0,22 0 16,-63 43-16,62-22 0,-62 21 15,41 1-15,22-1 16,-85 106-16,85-84 15,-21 84-15,42-106 16,0 22 0,0-22-16,42 0 15,1-42-15,-22 0 0,21 0 16,-21 0-16,22 0 0,41-63 16,-41 20-16,-22 22 0,0-21 15,21 0-15,-21-1 0,1-41 16,-1 41-16,-21-20 0,21-22 15,-21 43-15,0-1 0,0 1 16,0 21-16,0 0 16,0 42-16,0 0 15,0 21-15,0-20 0,0 20 16,0 0-16,0 1 0,0-1 16,-21 0-16,21 1 0,0-1 15,-21 0-15,21 43 0,0-43 16,0-21-16,0 1 0,0-1 15,21 0-15,0-21 0,0 0 0,21 0 16,-20 0-16,20 0 0,21-42 16,-20 20-16,-1-20 0,22 21 15,-22-21-15,0-1 0,1 1 0,-1 0 16,21-1-16,-41-20 0,41-22 16,-42 43-16,0-1 0,-21 1 15,0 21-15,0 0 0,0 0 16,-21 21-16,0 0 0,-21 21 15,21 21-15,-1-21 0,-20 43 16,42-22-16,0 0 16,0 43-16,0-43 0,0 1 15,21-22-15,-21 21 0,21 1 16,22-1-16,-1 0 0,-21-21 16,22-21-16,-1 22 0,0-1 0,1-21 15,-1 0-15,0 0 0,22 0 16,84-43-16,-106 43 15,22-21-15,-1-21 0,-20 21 0,20 0 16,-21-22-16,22 1 16,-22 0-16,-21-1 0,43-41 15,-43 41-15,-21-63 16,0 64-16,0 0 0,-21 21 16,0-1-16,0 1 0,-64 0 15,43 21-15,20 21 0,-41 43 16,21-22-16,-1 22 15,1-22-15,21 0 0,-22 43 16,22-43-16,21 85 16,0-84-16,0-1 15,21-21-15,1 0 0,62-21 16,-41 0-16,20 0 16,-21 0-1,43-63-15,-43 20 16,-20 22-16,20-63 0,-21 62 15,-21-20-15,0-43 16,0 64-16,0-21 0,0-22 16,0 43-16,-21 21 15,21 21 1,-21 1-16,0 20 0,-1 43 16,22 42-1,0-85-15,0-21 0,22 43 16,-1-22-16,0-21 0,0 0 15,21-21-15,1 21 0,84-21 16,-85 0-16,0 0 0,1-21 16,-1 0-16,0 0 15,64-43-15,-42-41 16,-64 62-16,0 1 16,0 0-16,0-1 0,0 1 15,0 0-15,0 20 0,0 1 0,0 0 16,0 42-1,0 0-15,0 1 0,-21-1 16,-1 21-16,22 0 0,-21 1 16,21-1-16,0-21 0,0 64 15,-21-43-15,21-21 0,0 1 16,0 20-16,0-21 0,0 0 16,21-21-16,0 0 15,-21-21 1,22 0-16,-1 0 0,-21 0 0,21-1 15,-21-20-15,21 21 0,0-21 0,22-22 16,-22 22-16,0-1 16,0 22-16,-21-21 0,85 0 15,-64 42 1,0 0-16,0 21 0,-21 0 16,21 21-16,-21-21 15,22 1-15,-22 41 0,21-21 16,21 43-16,-21-64 15,0 0-15,1 1 0,-1-1 16,0-21-16,42 0 16,-41 0-16,-1 0 0,0 0 15,0 0-15,64-64 16,-64 43-16,0 0 0,21-43 16,-20 22-16,-22 21 0,21-21 15,0 20-15,0-20 0,0 0 16,0 21-16,1-1 0,-22 1 15,21 21-15,-21 21 16,0 1-16,0-1 0,0 21 16,0-21-16,0 22 0,0 41 15,0-41-15,0-22 16,0 0-16,0 0 0,21 21 16,0-42-16,0 22 0,22-22 0,-22 0 15,21 0-15,43 0 0,-43 0 16,-21 0-16,22 0 0,-1-22 15,0 1-15,22 0 16,-22 0-16,-21-21 0,22-1 0,-22 1 16,0 21-16,-21 0 15,0-22-15,0 22 0,0-21 0,0 21 16,0-1-16,-21 22 0,0 0 16,-1 0-16,1 0 0,-21 0 0,21 22 15,0-1-15,-22 0 0,22 42 16,0-20-16,21-22 0,0 64 15,0-64-15,0 21 0,0-21 16,21 22-16,43 20 16,-22-63-16,-21 21 0,64-21 15,-43 0-15,85 0 16,-85-21-16,1 21 16,20-42-16,-20 21 15,41-106-15,-41 84 16,-22 1-16,21 0 0,-21-22 15,43-126 1,-43 126-16,0-21 0,0 1 0,-21-86 16,-21 65-1,-21 105 1,21 0-16,-43 105 16,43-41-16,21-22 0,0 22 15,-21-1-15,21 1 0,-21 105 16,21-105-16,0-22 15,21 64-15,0-64 0,0-21 16,43 64-16,41-22 16,-62-63-16,-1 0 15,43 0-15,-43 0 0,0 0 16,1 0-16,-1-21 0,0 0 16,-20 0-16,20 0 0,-21 0 15,21-22-15,1-20 0,-22 42 0,0-22 16,-21-41-1,0 41 1,0 64-16,0 1 16,0-1-16,0 0 0,-21 0 15,0 21-15,21-20 0,0 41 16,0-42-16,0 0 0,0 22 16,0-22-16,63 0 15,-42-21-15,1 0 0,-1 0 16,21 0-16,-21 0 0,0 0 0,22-21 15,-22 0-15,0 0 0,21-22 16,1 22-16,-22 0 0,42-64 16,-41 43-16,-1 0 15,0 20-15,-21 1 16,0 42 0,0 1-16,0-1 0,0 0 15,0 42-15,0-41 16,0 41-16,0-42 15,21 0-15,21 22 0,-20-22 16,-1 0-16,21-21 16,0 0-16,22 0 15,-43 0-15,21-21 0,64-21 16,-85 20-16,22 1 0,-22 0 0</inkml:trace>
  <inkml:trace contextRef="#ctx0" brushRef="#br0" timeOffset="27627.93">9525 9758 0,'0'0'0,"21"0"16,21 0-1,1 0-15,-1 0 0,106-21 16,-84 21-16,84-21 16,-63 21-16,42-22 15,-64 22-15,1 0 0,-22-21 0,43 21 16,-43 0-16,-21 0 16,0 0-16,0-21 0,1 21 15,-1 0 1,0 21-1,0-21-15</inkml:trace>
  <inkml:trace contextRef="#ctx0" brushRef="#br0" timeOffset="29445.39">12869 9758 0,'0'0'0,"0"-21"0,-21-85 15,21 85-15,0 0 0,-21 21 16,21 21-1,0 0-15,0 0 0,0 21 16,0 85 0,0-84-16,0 20 0,-21-20 15,21-1-15,-21 106 16,-1-106-16,22-20 0,-21-1 16,21 0-16,-21 0 15,21-42 1,0 0-1,0 0-15,0-1 0,0 1 16,21-21-16,0 0 0,1 20 0,20-83 16,0 62-16,-21 1 0,22-22 15,-22 43-15,0-21 16,64 21-16,-43 42 16,-21 21-16,-21-21 0,0 22 15,21-22-15,1 21 0,-22 1 16,42 20-16,-21-21 0,-21-20 15,64 62 1,-43-63-16,21-21 0,-21 22 16,0-1-16,22-21 0,41 0 15,-41 0-15,-1 0 0,43 0 16,-43-21-16,0-1 0,1 1 16,-1 0-16,0 0 0,22-21 15,-43-1-15,-21 1 0,0-85 16,0 85-16,0-1 15,-21 1-15,0 0 0,0-1 0,-43 22 16,22 21-16,-22 0 16,22 21-16,0 0 15,-43 64-15,43-43 0,-43 107 16,64-107 0,0 0-16,21 43 0,0-64 15,21 64-15,0-64 16,42 0-16,-20-21 15,-22 0-15,64 0 0,-43 0 16,0 0-16,43-42 0,-64 21 16,85-64-1,-85 64-15,0-22 0,22-41 16,-43 41-16,21-84 16,-21 106-16,0 0 15,0 42 1,0 0-16,0 22 0,0 20 15,0-20-15,-21-1 0,21 21 16,0-41-16,0 20 0,0-21 16,21 0-16,0 0 0,42 1 15,-41-1-15,20-21 16,-21 0-16,21 0 0,-20 0 0,20 0 16,-21-21-16,21-1 15,-20 1-15,41-21 0,-42 21 0,0 0 16,22-43-16,-43 22 15,0 21-15,21-22 0,0 1 16,-21 21-16,0 0 0,0-1 16,0 44-1,0-1-15,0 21 0,0-21 16,0 0-16,0 22 0,-21-22 0,21 0 16,0 21-16,-21-20 0,21 20 15,0-21-15,21-21 16,0 0-16,0 0 15,0 0-15,22 0 0,-1 0 16,-42-21-16,21 0 16,0 0-16,1-1 0,-1 1 15,21-21-15,-42 0 0,21 20 16,22-41-16,-22 42 0,-21 0 16,0-1-16,21 22 0,-21 22 15,0-1-15,0 0 16,0 64-1,0-64-15,0 21 0,0-21 16,0 43 0,0-43-16,0 0 0,42-21 15,1 21-15,-1-21 16,0 0-16,1 0 0,-22 0 0,21 0 16,0 0-16,1-21 0,20 0 15,-42 0-15,43-22 16,-43 1-16,0 21 0,0-21 0,1-85 15,-1 63 1,-21 22-16,0 21 0,21-22 16,-21 64-1,0 22-15,0-22 16,0 21-16,0-21 0,0 22 0,0-1 16,0-21-16,-21 22 0,21-22 15,0 0-15,0 0 0,0 0 16,0 0-16,21-21 0,0 0 15,0 0-15,43 0 16,-43 0-16,0-21 0,21 21 16,-20-21-16,-1 0 0,21 0 15,-21-22-15,0 22 0,64-63 16,-85 41-16,0 22 0,21 0 16,-42 21-1,0 21-15,0 0 0,-43 22 16,43-1-16,0 21 15,0-20-15,21-1 0,0 43 16,0-64-16,42 21 16,0-21-16,-20 1 15,62-1-15,-20-21 0,84 0 16,-85 0-16,-20-21 16,20-1-16</inkml:trace>
  <inkml:trace contextRef="#ctx0" brushRef="#br0" timeOffset="29980.23">18013 9440 0,'0'-21'0,"0"42"0,0-63 15,0 63 1,0 0-1,0 22-15,0-1 0,0 0 0,0 22 16,0-1-16,0 43 0,0-63 16,0 20-16,0-21 0,0 1 15,0-1-15,0-21 0,0 22 16,0-22-16,0 0 0,0-42 31,0-22-15,21 22-16,-21-21 0,21 0 0,0-1 15,0 1-15,1-22 0,-1 1 16,21-22-16,0 22 0,1-1 0,63-63 16,-64 85-16,0 0 15,22-1-15,-22 22 0,0 0 16,22 21-16,-43 0 0,21 42 16,-42-21-16,0 1 15,0 62-15,0-41 16,0-1-16,-42 127 0</inkml:trace>
  <inkml:trace contextRef="#ctx0" brushRef="#br0" timeOffset="30467.51">18944 9991 0,'0'0'0,"21"0"16,43-64-16,-43 43 15,0 0-15,0-21 0,-21 20 16,0-20-16,0-21 0,0-64 15,0 105-15,0 1 0,-21 0 16,0 0-16,-21 21 0,-64 42 16,63-21-16,-84 106 15,85-84 1,-43 41-16,64-41 0,-42 63 16,63-64-1,0-21-15,21 21 0,0-20 16,43 20-16,-22-42 15,0 0-15,22 0 0,-22 0 16,0 0-16,43-21 16,-43 0-16,-20-1 0,20 1 15,-21-21-15,0 21 0,43-106 16,-64 84-16,0 1 16,0 0-16,0-1 0,0 1 15,-21 63 1,21 0-16,-22 22 0,-20 20 15,42-20-15,0-1 0,-21 0 16,21-21-16,0 22 0,0-1 16,0 0-16,21-20 15,21-1-15,-20 0 0,20-21 16,21 0-16,-20 0 0,-1 0 16,0 0-16,1 0 0,20-21 15,64-43-15,-84 22 16</inkml:trace>
  <inkml:trace contextRef="#ctx0" brushRef="#br0" timeOffset="31245.43">19918 9292 0,'21'-42'0,"-42"84"0,42-105 15,-21 20-15,0 22 0,0 64 16,0-22 0,-21 21-16,0 0 0,21 1 15,-22-1-15,1 22 0,21-22 0,-21 85 16,21-64-16,-21 1 0,21 42 15,0-64-15,0 0 16,0 1-16,0-22 0,0 21 0,0-21 16,0 1-16,0-1 15,21-21 1,0 0-16,0 0 0,1 0 0,-1-21 16,21-22-16,-21 1 15,22-22-15,-22 22 0,21 0 16,0-43-16,-20 64 15,20-64-15,-21 85 16,-21 21 0,0 1-16,0-1 0,0 42 15,0-42-15,-21 22 0,21-22 16,0 0-16,-21 43 16,21-43-16,0 0 0,0 0 15,0 0-15,21-21 16,0 0-16,0 0 0,22 0 15,-22 0-15,0 0 0,64-63 16,-64 42-16,0-1 16,0 1-16,21 0 0,-20-21 15,41-22-15,-42 43 0,0 0 16,1 0-16,-1 21 16,-21 21-16,0 0 15,0 0-15,0 0 0,0 1 0,0-1 16,-43 42-16,43-42 15,0 1-15,-21-1 0,21 0 0,0 0 16,0 0-16,64 0 16,-43 1-16,21-22 0,-21 0 15,22 21-15,-1-21 0,43 0 16,-43 0-16,0 0 0,22-21 16,-43 21-16,21-22 0,-20 1 15,20 0-15,-21 0 0,0 0 0,22-43 16,-43 43-16,0-21 0,21-1 15,-21 22-15,-21 21 16,-1 0 0,1 21-16,0 1 0,0-1 0,21 0 15,-21 0-15,21 0 0,-21 0 16,21 43-16,0-43 16,0 21-16,0-20 15,21-22-15,0 0 16,42 21-16,-41-21 15,20 0-15,-21 0 0</inkml:trace>
  <inkml:trace contextRef="#ctx0" brushRef="#br0" timeOffset="31362.73">21548 10160 0,'-22'0'32,"1"0"-17,0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23:08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7959 572 0,'21'-22'0,"-21"1"16,0-21-1,-21 42 1,-1 21-16,1 0 16,0 22-16,0-1 0,0 0 15,-22 43-15,-62 148 16,83-149-16,-20 1 0,-64 63 15,85-63-15,-21-22 0,-43 64 16,64-63-16,-21 42 16,20-64-16,22 0 0,-21 1 15,42-64 17,1-1-32,-1-20 0,0 0 15,21-1-15,-21 1 0,22-21 16,-1 20-16</inkml:trace>
  <inkml:trace contextRef="#ctx0" brushRef="#br0" timeOffset="259.85">8022 593 0,'0'0'0,"0"-21"0,0-22 0,0 64 32,0 22-32,0-1 0,0 22 0,-21 84 15,21-64-15,-21 86 16,21-86-16,-21-20 0,21 21 15,0-22-15,0 22 0,-22 42 16,22-64-16,0 64 16,0-106-16,0 1 15,0-1-15,0 0 0,22-21 16,-22-21 0,0 0-1,0-1-15,-22-41 0,1 42 16</inkml:trace>
  <inkml:trace contextRef="#ctx0" brushRef="#br0" timeOffset="776.27">7408 1503 0,'0'0'0,"-42"0"0,21 0 15,0 0-15,42 0 32,0 0-17,0 0-15,21 0 0,1 0 0,20 0 16,1-21-16,190-22 15,-148 22-15,-22 0 0,86 0 16,62-43 0,-147 43-16,-21 0 0,84-42 15,-85 41 1,-42 22-16,-42 0 31,0 0-31,-21 0 16,21 22-16,-64-1 0,64 0 15,-22 0-15,-20 21 16,42-20-16,0-22 0,21 21 16,0 0-16,0 0 0,0 0 15,0 0-15,21 1 0,0-1 16,0-21-16,0 21 0,22-21 16,-1 21-16,43 21 15,-43-42-15,-21 64 16,-42-1-1,0-63-15,-106 64 16,63-43-16,22 0 0,-22-21 16,22 0-16,0 21 0,-64-21 15,64 0 1,20 0-16,1-21 0,0 21 0,0-63 16,21 42-16,0-1 15,21 1-15,0 0 0,22 0 16,41-21-16,-41-1 0,20 22 15,1 0-15,-1 0 0</inkml:trace>
  <inkml:trace contextRef="#ctx0" brushRef="#br0" timeOffset="1158.14">9207 1355 0,'43'0'0,"-86"0"16,107 0-16,-22 0 0,-21-21 0,1 21 16,-1 0-16,-21-22 15,0 1-15,0 0 16,0 0-1,-21 21-15,-1 0 16,1 0-16,0 0 0,-21 0 16,21 21-16,-1 0 0,1 0 0,-21 22 15,21-22-15,21 0 16,-21 0-16,21 0 0,21 43 16,0-64-16,0 21 15,0 0-15,0-21 0,22 21 16,41 22-16,-62-22 15,-1-21-15,-21 21 16,0 0-16,0 22 0,-21-22 16,-1-21-16,-62 42 15,41-21-15,-126 0 16,106-21-16,20 0 0,-20 0 16,42 0-16,-1 0 15,22-21-15,0 0 16,22 0-16,20 0 0,0 0 15,1-1-15,-1 1 0,21 0 16</inkml:trace>
  <inkml:trace contextRef="#ctx0" brushRef="#br0" timeOffset="1784.82">9758 1482 0,'0'0'0,"21"0"0,-21-21 15,0-1 1,0 1-1,21 21-15,0-21 0,0 0 16,1 0-16,-1 0 16,0-1-16,0 1 0,-21 0 15,0 0-15,0 0 16,-21 21 0,-21 21-16,20 0 15,1 0-15,-21 22 0,0-22 0,20 21 16,1-21-16,-21 22 0,21-22 15,0 21-15,-1 0 0,22-20 0,0 20 16,0-21-16,0 0 0,0 0 16,0 1-16,22-1 0,20-21 0,-21 0 15,21 0-15,1 0 0,-1 0 0,43 0 16,-43-21-16,0-1 16,-20 1-16,20 0 0,43-42 15,-64 20 1,-21 22-16,42-42 0,-42 20 15,64-63 1,-43 85-16,0-42 0,0 42 16,64-1-1,-64 22-15,0 0 0,21 43 16,-20-22-16,41 64 16,-42-43-16,-21-21 0,0 21 15,21-20-15,-21 20 0,0 21 16,0-20-16,0-22 0,-21 0 15,0 0-15,21 0 0,-21-21 16,0 0-16,0 0 0,-1 0 16,1 0-16,0-42 15,21 21-15,0-21 16,0-1-16,0 1 16,0-22-16,21 22 0,64-85 15,-43 85-15,1-22 16,20 22-16,-21 0 0,22-1 15,-1-20-15,22 42 0,-21-22 0,20 1 16</inkml:trace>
  <inkml:trace contextRef="#ctx0" brushRef="#br0" timeOffset="2057.33">11515 677 0,'0'0'0,"-22"-21"31,1 21-31,21 21 0,-21 1 16,-21-1-16,21 21 0,-43 64 15,43-43-15,0-20 0,-22 20 16,22 1-16,0-1 0,0 1 0,0-1 16,0-20-16,-1 20 0,22-21 15,0 1-15,0-1 0,0-21 0,0 43 16,0-43-16,22 0 0,20 0 16,-21-21-16,43 0 15,-22 0-15,-21 0 16,64-42-16,-43 21 15,-21 0-15,64-22 0,-64 1 16,85-43 0,-64 43-16,-21 0 0</inkml:trace>
  <inkml:trace contextRef="#ctx0" brushRef="#br0" timeOffset="3131.93">11769 1312 0,'42'-21'15,"-21"0"-15,0-21 16,-105 126-16,168-147 16,-105 84-16,0 0 15,21 0-15,-21 22 0,0-22 16,-1 21-16,22-21 0,0 1 0,-21 41 15,21-42-15,0 0 0,0 1 16,0-1-16,0 21 16,21-42-16,1 0 0,-1 0 15,0 0-15,21 0 0,1 0 16,20-21-16,-21 0 0,85-22 16,-84 1-16,-1 21 15,0 0-15,1-22 0,-1 22 16,-21-21-16,0 21 0,22 0 0,-22-1 15,-21 1-15,0 0 0,21 21 16,-21 21 0,0 0-16,-21 1 0,0 20 15,0-21-15,-1 0 0,22 22 16,-21-22-16,21 0 0,-21 0 16,21 21-16,0-20 0,0-1 15,0 0-15,0 0 0,64 21 16,-43-42-16,21 0 15,-21 0-15,0 0 0,22 0 0,-1 0 16,-21 0-16,22-42 16,-43 21-16,21 0 0,-21-22 15,0 22-15,-21-85 16,-1 85-16,1 0 16,0-21-16,21 21 0,-21-1 15,0-41-15,21 42 0,0 0 16,0-1-16,21 22 15,0-21-15,21 0 0,1 21 16,-22 0-16,21 0 0,1 0 16,84 42-1,-106-20-15,21-1 0,0 0 16,-20 21-16,-1-21 0,21 106 16,-42-42-1,0 0 1,0-64-16,-21-21 0,0 42 15,0-42 17,21-21-32,0 0 15,0 0-15,0 0 16,21-1-16,0-20 0,0 21 0,64-85 16,-43 64-1,64-43-15,-64 64 0,1-21 16,62 20-1,-41 22-15,-43 0 0,0 22 16,0 62 0,1-41-16,-22-22 0,0 21 0,0 0 15,0-20-15,0 62 16,0-41-16,0-22 16,0 0-16,0 0 0,21 0 0,0 0 15,0-21-15,0 22 0,0-22 0,1 0 16,-1 0-16,0 0 0,42 0 15,-41 0-15,20-22 0,21 1 16,-20 0-16,20-42 16,-20 41-16,-22-20 0,63-85 15,-62 85-15,-1-1 16,0 1-16,-21 0 0,0-64 16,-21 106-1,0 0 1,-64 106-16,43-64 15,20-21-15,1 22 0,0-1 16,21 0-16,-21-21 0,21 22 16,0-22-16,-21 21 0,21 1 0,0-22 15,0 21 1,0-21-16,0 0 16,0-42-1,0 0-15,0 0 16,-21 0-16,21 0 0</inkml:trace>
  <inkml:trace contextRef="#ctx0" brushRef="#br0" timeOffset="3305.17">13271 741 0,'0'0'0,"-42"0"0,21 0 0,0 0 15,-22 0-15,22 0 16,0 0-16,21 21 15,-21-21 1,0 0-16,0 0 16,-1 0-16</inkml:trace>
  <inkml:trace contextRef="#ctx0" brushRef="#br0" timeOffset="3527.68">11261 1016 0,'0'0'0,"-22"0"0,22 21 16,22-21-16,-1 0 0,21 0 16,0 0-16,-20 0 0,20-21 15,64 0-15,-64 21 16,22-21-16,-22 21 0,21-21 15,1 21-15,-1-22 0,1 22 0</inkml:trace>
  <inkml:trace contextRef="#ctx0" brushRef="#br0" timeOffset="4628.16">2307 4403 0,'21'-21'16,"22"-1"-1,-22 1-15,0 0 0,21-21 16,-21 21-16,22-22 0,-22 1 15,21 21-15,1-64 0,-43 43 16,0-22-16,0 22 16,0 21-16,-22-22 0,1 22 15,0 21-15,-42 0 16,41 21-16,-41 43 16,21-22-16,20 22 0,-41 42 15,21-43-15,20-21 0,-20 64 16,21-85-16,21 43 15,0-43-15,0 0 0,0 0 16,21-21-16,43 0 16,-43-21-16,21 0 0,43-21 15,-43 21-15,22-22 0,20-20 16,-41 20-16,-1-20 16,0-43-16,-21 64 15,1-64-15,-22 64 0,0-1 16,-22-41-16,1 62 0,0 1 15,-42 0 1,20 21-16,1 0 0,0 21 0,-1 0 0,1 22 16,-22-1-16,22 22 0,0-1 15,21 1-15,-22 20 16,22-20-16,0 20 0,0 43 16,0-84-16,21 20 0,0-20 15,0-1-15,42-21 0,-21 0 0,0 0 16,43 1-16,-22-22 0,85 0 15,-63-22-15,20 1 0,-20 0 16,20 0-16,-20 0 0,-1-22 0,1 1 16,-22 0-16,1-1 0,-22-20 15,21 21-15,-21-43 0,-21 21 0,0-63 16,0 64-16,-63-85 16,20 84-16,1 1 15,-64-22-15,64 85 0,-22 0 16,-84 21-16,85 22 15,-85 84-15,105-64 16,-20 43-16,-22 84 0,64-105 16,0 106-1,21-107-15,0-20 0,0 20 0,63 43 16,-20-63-16,84-1 16,-64-20-16,22-43 0,-22 0 15,22 0-15,0 0 0,84-64 16,-84 43-16</inkml:trace>
  <inkml:trace contextRef="#ctx0" brushRef="#br0" timeOffset="5209.64">3810 3874 0,'0'0'0,"21"-43"16,-21-20 0,0 105-16,-21-21 15,0 43-15,21-1 0,-21 1 16,-1-1-16,1 1 0,21 20 0,-21-20 15,0-1-15,21-20 0,0 20 0,-21-20 16,21-22-16,0 21 0,0-21 16,0 0-16,21-21 15,0 0 1,0-21-16,22-21 16,-22 21-16,-21-22 0,21 1 0,-21 0 15,0-128 1,0 107-16,0-1 0,0-20 0,0 20 15,0 1-15,0 20 0,21-41 16,0 63-16,0-1 0,1 1 16,-22 42-1,21 1-15,-21-1 0,0 21 0,0 22 16,-21-22-16,-1 0 16,-41 43-16,21-43 0,20 1 15,-20-22-15,21 21 0,-21-21 16,42 0-16,42-21 31,0 0-31,1 0 0,-1 0 16,0 0-16,22 0 0,-22 0 0,0 22 15,85 20 1,-84-21-16,-22 21 0,0-20 16,-21-1-16,-21 63 15,0-62-15,-22-1 0,-62 21 16,41-21-16,-105 22 15,105-22-15,22-21 0,0 0 16,-1 0-16,22 0 0,21-21 16,0-1-16,21 1 0,22 0 15,-1-21-15,0-1 0,22 1 16</inkml:trace>
  <inkml:trace contextRef="#ctx0" brushRef="#br0" timeOffset="5708.56">4699 3831 0,'21'0'15,"-42"0"-15,42 21 0,-21 1 0,0-1 0,0 21 16,0 0-16,-21 22 0,0-22 16,0 22-16,-1-22 0,-20 22 0,21-22 15,-21 0-15,-1 1 0,22-1 16,-21-21-16,21 0 0,-1 0 16,22 1-16,0-1 0,0-42 31,22-1-31,-1 1 0,0-21 15,0 21-15,0-22 0,0-20 16,22-1-16,-22 1 0,21-1 0,22-63 16,-43 64-16,0 21 0,21-1 15,-20 1-15,20 0 16,-21 63-16,-21 21 16,0 0-16,0 107 15,0-86-15,0-21 16,0 22-16,0-22 0,0 1 15,0 20-15,21-42 16,0 0-16,1-21 0,-1 0 16,21-21-16,-21 21 15,22-21-15,20-42 16,-21 20-16,107-147 16,-128 147-16,21 1 15,0-21-15,-20 20 0,62-41 16,-63 84-16,-21 21 15,0 0-15,0 21 0,-42 106 16,21-84-16,-21-1 0,20 1 16,-20-1-16,-64 107 15,85-128-15,-21 0 16,21-20-16,-1 20 0</inkml:trace>
  <inkml:trace contextRef="#ctx0" brushRef="#br0" timeOffset="6008.31">3387 5334 0,'-43'0'15,"86"0"-15,-107 0 0,43 0 0,42 0 16,21 0-16,22 0 15,-1-21-15,1 21 0,21-21 0,20 21 16,-20-21-16,21-1 0,0 22 16,21-21-16,0 0 0,0 21 0,106-21 15,-128 21-15,-20-21 0,-21 21 16,-1 0-16,-42 0 0,0 0 16,-63 21-16,0-21 0,-276 63 15,191-41 1,0 20-16,-42-21 0</inkml:trace>
  <inkml:trace contextRef="#ctx0" brushRef="#br0" timeOffset="6344.29">3704 5461 0,'0'0'0,"-148"64"0,0-22 16,42-21-16,0 21 0,43-20 16,-1-1-16,43 0 0,63-21 15,64 0 1,-21 0-16,-1 0 0,22 0 0,0-21 16,21 0-16,106-1 15,-85 22-15,-21-21 0,0 21 16,0 0-16,0-21 0,85 21 15,-170 0-15,-42 21 16,-42-21-16,-170 64 16,106-22-16,0-21 0,-21 0 15,-21 22-15,21-22 0,-296 106 16,296-106-16,-148 64 16,211-64-1,1 21-15,105-42 16,0 0-16,22 0 0,21 0 15,-1 0-15,43-21 0,-21 0 16,21 0-16,0 0 0,0-1 0,0 1 16,0 0-16,0 21 0,0-21 15,-21 0-15,42 21 16,-106 0-16,-20 0 0,-44 0 16,-41 0-16</inkml:trace>
  <inkml:trace contextRef="#ctx0" brushRef="#br0" timeOffset="7240.34">1863 7853 0,'21'0'16,"0"0"0,0-21-16,0 0 15,0-1-15,1 22 0,20-42 16,-21 21-16,-21 0 0,21 0 15,0-22-15,1-63 16,-22 22 0,0 63-16,-64-1 15,43 22-15,-21 22 16,20-1-16,1 21 0,-63 64 16,62-64-16,1 1 15,0-1-15,0 0 0,21 43 16,0-64-16,0 0 15,21-21-15,0 0 16,64 0-16,-64-21 16,21 0-16,1 0 15,-1 0-15,106-64 16,-105 64-16,-1-22 0,21-20 16,-41 21-16,-22-85 15,0 21 1,-22 85-16,-41-1 15,42 22-15,0 22 0,-22 41 16,22-21-16,0 43 16,21-43-16,0-20 0,0 41 15,0-42-15,21 0 16,43 1-16,105-22 16,-106-22-1,43-20-15,85-85 16,-149 106-1,-21-43-15,0 22 16,-21 0-16,-84-170 16,20 170-16,1-22 15,-22 22-15,22 21 0,-107-43 16,86 64-16,-255 64 16,64 105-1,211-84-15,-105 190 16,127-21-1,63-169-15,42 63 16,1-85-16,-1 1 0,85 20 16,-63-41-16,0-22 0,105 0 15,-84-21-15,0 0 16,0-21-16,0 0 0,-1-22 0,-20 1 16,21 0-16,0-1 0,-22 1 15</inkml:trace>
  <inkml:trace contextRef="#ctx0" brushRef="#br0" timeOffset="7641.61">3789 7133 0,'0'-63'16,"0"126"-16,0-190 0,0 85 0,0 21 15,0-22-15,-21 22 0,-1 21 16,1 0-16,0 43 0,0-22 16,21 21-16,-21 0 0,0 22 15,-1 21-15,-41 126 16,21-147-16,20-1 0,1 1 15,0-1-15,-21 85 16,21-126-16,21-1 0,0 0 16,21-42-1,-21 0-15,21-1 16,0 1-16,-21-21 0,42-22 16,-42 22-16,22-21 15,-1 20-15,-21-20 0,21-1 0,-21 1 16,42-64-16,-42 63 15,21 1-15,22-22 0,-22 64 16,21-43-16,-21 64 16,-21 22 15,-21-1-31,0-21 16,0 0-16,0 21 0,0-21 15,-1 0-15,1 0 16,0 0-16,0 0 15</inkml:trace>
  <inkml:trace contextRef="#ctx0" brushRef="#br0" timeOffset="7842.66">3196 7027 0,'-21'0'15,"42"0"1,0-21-16,22 21 15,-1 0-15,0 0 0,1-21 16,62 21-16,-41 0 0,-1-21 16,1 21-16,63 0 0,-64 0 15,-20 0-15,-1 0 16,0 0-16,1 0 0,-1 0 0</inkml:trace>
  <inkml:trace contextRef="#ctx0" brushRef="#br0" timeOffset="8341.61">4064 7514 0,'0'0'0,"-21"21"16,63-21-1,-21-21 1,0 21-16,1-21 0,-1 0 0,0 0 16,0 0-16,0-22 0,22 1 15,-22 0-15,0-1 16,-21 1-16,0 0 0,-42 20 15,20 44 1,-41 41-16,42-21 16,0 1-16,-64 105 15,43 0 1,42-21 0,0-106-16,63 22 15,-21-43-15,22 0 16,-22 0-16,22-22 0,20-20 15,-20 21-15,-1 0 0,22-43 16,-21 43-16,-1-42 16,-42 20-16,0 22 0,1-64 15,-22 64-15,0 0 0,0 0 16,0 0-16,-22 21 16,1 21-16,0 0 0,0 0 15,21 43-15,0-22 0,0 0 16,-21-20-16,21 20 0,0-21 15,0 43-15,0-43 0,0 0 16,0 0-16,-21 0 0,21 0 0,0 1 16,0-44-1,21 1 1,21 0-16,-21 0 0,22 0 16</inkml:trace>
  <inkml:trace contextRef="#ctx0" brushRef="#br0" timeOffset="8547.62">5482 6837 0,'0'0'0,"0"-21"16,0 42-16,0 0 15,-21 21-15,0-20 0,0 20 0,-1 21 16,1 1-16,-21-22 0,0 85 16,-1-63-16,22-1 0,-21 22 15,21-43-15,21 1 16,0 20-16,0-42 15,0 0-15,21-21 0,0 0 16,42 0-16,-41-21 16,-1 0-16</inkml:trace>
  <inkml:trace contextRef="#ctx0" brushRef="#br0" timeOffset="8677.12">5292 7281 0,'0'0'0,"21"-42"31,0 42-31,21-21 0,1 21 16,-1 0-16,0 0 0,1-21 0,84 21 16</inkml:trace>
  <inkml:trace contextRef="#ctx0" brushRef="#br0" timeOffset="9141.19">2773 8721 0,'0'0'16,"-43"21"-16,43-21 15,43 0-15,20 0 0,1 0 16,42 0-16,169-42 0,-127 20 15,191 1-15,-170 0 16,21 0-16,213-21 0,-213 20 16,1 1-16,20 0 0,-20 0 15,-1 0-15,-20 21 0,105-21 16,-169 21-16,42 0 16,-169 0-1,-43 21-15,-21-21 0,-126 42 16,84-42-16,-21 21 0,-1 0 0</inkml:trace>
  <inkml:trace contextRef="#ctx0" brushRef="#br0" timeOffset="9373.39">2984 8996 0,'0'0'0,"-127"42"16,43-21-16,20 1 0,1 20 16,105-42-16,22 0 15,105-21-15,-42 0 0,0 21 16,42-22-16,-21 22 0,43 0 15,190-21-15,-169 21 0,-1-21 16,-20 21-16,232 0 16,-211 0-16,-43-21 0,0 21 15,-20 0-15,-22 0 0,42 0 16,-106 0-16,-20 0 0,-22 0 16,-42 0-16,-22 0 0,-20 0 15,-1 0-15,-41 21 0</inkml:trace>
  <inkml:trace contextRef="#ctx0" brushRef="#br0" timeOffset="9574.24">3514 9377 0,'0'0'0,"-149"42"0,22 1 0,-63 20 15,126-63-15,22 21 0,84-21 16,1 0 0,20 0-16,22 0 0,21 0 0,21 0 15,148-21-15,-106 0 16,1 21-16,-1 0 0,21-21 0,1 21 15,-22-21-15,1 21 0,-1 0 16,-21-22-16,127 1 0,-169 21 16,-21 0-16,-22 0 15,-20 0-15,-22 0 0</inkml:trace>
  <inkml:trace contextRef="#ctx0" brushRef="#br0" timeOffset="9842.57">2836 10097 0,'0'0'0,"-402"148"31,444-148-15,107 0-16,-44 0 0,1 0 16,42 0-16,1-21 0,380-22 15,-339 22-15,1 0 16,190 0-16,-212 0 0,127-1 15,-169 1 1,-21 21-16,64 0 0,-107 0 0,1 0 16,-22 0-16,-63 0 15,0 21-15,-22-21 0,-20 22 16,-22-1-16,-105 0 16</inkml:trace>
  <inkml:trace contextRef="#ctx0" brushRef="#br0" timeOffset="10064.07">3323 10393 0,'0'0'0,"-169"63"0,-1-20 15,1-1-15,42 22 0,-127 20 16,169-41-16,1-1 0,41 0 16,1 1-16,21-22 0,21 0 15,0 0-15,42 0 0,43 0 0,105-21 16,-63 0-16,22 0 0,359-63 16,-297 42-16,-20-22 15,-1 22-15,22-21 16,-22 0-16,149-1 0,-191 1 15,191 0-15,-254 20 16,-1 22-16,22 0 0,-64-21 16,-20 21-16,-1 0 0,-21-21 15</inkml:trace>
  <inkml:trace contextRef="#ctx0" brushRef="#br0" timeOffset="10846.03">6265 8954 0,'0'0'16,"-21"21"-16,-21 42 15,21-42-15,21 1 0,0-1 16,21-21 15,0 0-31,21-21 0,-21-1 16,22 1-16,-1 0 0,-21 0 15,22 0-15,20-43 0,-42 43 16,0 0-16,-21 0 0,0 0 16,-21-1-1,0 22-15,0 0 0,-43 0 0,43 22 16,-21 20-16,21-21 0,-22 0 16,22 22-16,-21-1 0,21-21 15,0 21-15,-1-20 0,1-1 0,0 0 16,21 0-16,0 0 0,0 0 15,21-21 1,0 0-16,1 0 0,-1 0 0,21-21 16,-21 0-16,22 0 0,-1 0 15,0 0-15,-21-1 0,22 1 0,-1-21 16,-42 0-16,0 20 0,0 1 16,0 0-16,0 0 0,-21 21 15,-21 0-15,20 0 0,-20 0 16,0 42-16,-1 1 15,1-1-15,21 0 0,21-21 16,-21 43-16,21-43 16,0 0-16,21-21 15,0 0 1,21 0-16,1-21 0,63 0 16,-43 0-16</inkml:trace>
  <inkml:trace contextRef="#ctx0" brushRef="#br0" timeOffset="11164.61">7324 8488 0,'0'0'0,"-22"-21"0,1 0 0,0 21 0,21-43 16,-21 43-16,21-21 15,0 42 1,0 0-16,21 1 0,0-1 15,22 21-15,-22-21 0,21 22 16,22-1-16,-22 0 0,0 1 16,22 20-16,-22-21 0,64 43 15,21 0 1,-85-64-16,43 42 16,-64-41-1,-21-44 1,0 1-1,0 0-15,0 0 0,0 0 0,0-43 16,0 22-16</inkml:trace>
  <inkml:trace contextRef="#ctx0" brushRef="#br0" timeOffset="11396.79">8043 8340 0,'0'0'0,"0"-21"0,0-1 15,0 1-15,-127 148 31,106-84-31,-21-1 0,-22 0 16,22 22-16,-22-1 0,1 1 16,-1-1-16,1 1 0,21-1 15,-22 1-15,1-22 0,-22 64 0,43-85 16,20 21-16,1-20 16,0-1-16,21 0 0,0 0 15,21-21-15,22 0 16,-22-21-16,21 21 0,43-21 15,-43 0-15</inkml:trace>
  <inkml:trace contextRef="#ctx0" brushRef="#br0" timeOffset="12040.2">6075 9779 0,'0'0'0,"0"-21"15,0-43 1,21 64-16,-21-21 0,42 0 16,-21 0-16,1 21 0,20 0 15,0 0-15,43 0 16,-64 0-16,0 21 16,-21 21-16,0-20 0,0-1 15,0 21-15,0 0 0,-42-20 16,0 62-16,-1-63 0,22 22 15,-21-1-15,-1-21 0,22 0 0,0 22 16,-21-1-16,21-21 16,21 0-1,21-21-15,0 0 16,0 0-16,0 0 16,0 0-16,1 0 0,-1 0 15,0 0-15,0 0 0,-21 22 31,-21-1-31,0 0 0,21 0 16,0 21-16,-21-20 0,-1 62 16,22-41-16,0-1 0,0 64 15,0-43-15,-21 85 16,21-105-16,-21-1 16,0 0-16,0 1 0,21-22 15,-85 64-15,64-85 0,0 21 16,0-21-16,-1 0 0,1 0 15,-21-43-15,21 22 16,21-21-16</inkml:trace>
  <inkml:trace contextRef="#ctx0" brushRef="#br0" timeOffset="12527.7">7006 9970 0,'42'-43'31,"-20"43"-15,-1 21-16,0 1 0,0-1 0,0 0 15,22 21-15,-22-21 0,63 43 16,-20-22-16,-22-21 0,1 22 16,20-1-16,-21 0 0,1 1 0,41 41 15,-41-62-15,-22 20 0,42 64 16,-63-43 0,0-42-16,0 1 15,-21-22-15,0 0 16,0 0-16,21-22 0,0 1 15,-21-21-15,21 21 0,-21-22 0</inkml:trace>
  <inkml:trace contextRef="#ctx0" brushRef="#br0" timeOffset="13752.1">7937 9885 0,'0'0'0,"64"-64"31,-106 86-16,20-1-15,-20 0 0,0 21 16,-1 1-16,1-1 0,-85 64 16,85-64-16,-22 22 0,-42 63 15,64-85-15,0 21 0,-43 64 16,43-84-16,-1-1 16,-20 43-16,42-43 0,0-21 15,-1 22-15,22-22 0,-21-21 16,21 21-16,0 0 62,21-21 141,1 0-187,-1 0 0,-21-21 140,0 0 391,0 0-547</inkml:trace>
  <inkml:trace contextRef="#ctx0" brushRef="#br0" timeOffset="14890.26">3238 13166 0,'0'0'0,"-21"21"15,-21 64 1,42-64-16,21-21 47,0-21-47,0-1 0,1-20 0,20 21 15,-21-21-15,21 20 0,-20-20 16,20 0-16,-21-1 0,0 1 0,-21 0 16,0-43-1,0 43-15,0 21 0,-21-1 0,0 1 16,0 0-16,0 21 0,-22 0 16,22 0-16,-106 106 15,106-85-15,-43 64 16,43-43-16,0 43 15,21-43-15,-21 0 0,21 1 16,0-1-16,0 0 16,21-42-16,0 0 15,0 0-15,43 0 16,-43-21-16,0 0 0,43-21 16,-22 21-16,0-43 15,-20 43-15,-1 0 0,21 0 16,-42-1-16,21 22 15,-21 22 1,0-1 0,0 0-16,0 0 15,0 0-15,0 0 0,0 1 16,21-22 0,1 0-16,-1 0 0,0 0 0,0 0 15,0-22-15,22 1 0,-22 0 16,21 0-16,0-21 0,43-22 15,-64 22-15,22-1 0,-1-41 16,-21 20-16,-21-20 16,0 41-16,-21 1 0,0 0 15,-22-1-15,1 1 0,-21 21 0,-1-22 16,-21 22-16,22 0 0,-22 0 16,-84 21-16,105 21 0,-20 0 15,-1 22-15,22-1 0,-22 0 16,-63 106-16,84-63 0,22 0 15,-22-1-15,43 22 0,-21-21 16,42 63-16,0-63 0,0-22 16,0 1-16,42-1 0,-21 1 15,22-1-15,41 22 0,-41-64 16,20 21-16,-20-20 0,20-22 16,1 21-16,63-21 15,-64 0-15,22-21 0,-22-1 16,1 1-16,-1-21 0,1 21 0</inkml:trace>
  <inkml:trace contextRef="#ctx0" brushRef="#br0" timeOffset="15307.58">4530 12510 0,'0'-22'0,"0"44"0,0-22 16,-22 21-1,1 0-15,0 21 0,21-21 0,-21 43 16,-21 42-16,20-64 16,-20 0-16,0 64 0,21-63 15,-43 62 1,43-62-16,0-22 0,21 0 0,0-42 31,0 0-15,0-22-16,21 22 0,0-63 15,0 20-15,-21 22 0,21-22 16,1 22-16,20-127 16,-21 126-16,0 1 0,43-22 15,-22 64-15,64 22 16,-85-1-16,21 0 16,22 42-16,-43-20 0,21 63 15,-42-64 1,0 0-16,0 43 0,0-43 0,-21 64 15,-63-42 1,62-43-16,1-21 16,-21 0-16</inkml:trace>
  <inkml:trace contextRef="#ctx0" brushRef="#br0" timeOffset="15944.92">4191 12996 0,'42'-63'15,"-21"63"-15,1-21 16,20 0-16,0-1 0,1 1 0,20 0 16,1 0-16,-1 0 0,1 0 15,-1-22-15,1 22 0,-1 0 0,1-21 16,-22 20-16,0 1 0,1 0 0,20 0 16,-42 21-16,0 0 15,-21 21 1,0 0-16,0 22 15,0-1-15,0-21 0,0 21 0,0 1 16,0-1-16,0 0 0,0-20 0,0 20 16,0-21-16,0 0 0,0 22 15,0-22-15,0 0 0,-21-21 16,0-21 0,21 0-1,0-1-15,0-20 0,0-21 16,0 20-16,0 22 0,0-21 15,0-22-15,0-42 16,21 64-16,0 21 0,1-21 16,-1 42-16,21 0 15,-21 21-15,22 21 16,-22-21-16,0 0 0,0 22 0,0 41 16,0-41-16,-21-1 15,22-21-15,-22 22 0,0-22 0,21 21 16,-21-21-16,0-42 31,21 0-31,0 0 0,-21 0 0,21-1 16,0-20-16,1 0 0,-1 21 15,0-22-15,21-41 16,-21 41-16,1 1 0,20 0 16,-21 20-16,0 1 0,22 21 15,-22 0-15,0 0 0,21 64 16,-42-43-16,0 21 0,0 22 15,0-22-15,0 22 0,0-1 0,0-21 16,-21 22-16,0-1 0,0-20 0,0 63 16,-1-64-16,-20 0 15,21-21-15,0 22 0</inkml:trace>
  <inkml:trace contextRef="#ctx0" brushRef="#br0" timeOffset="16222.63">3746 14055 0,'0'0'16,"-21"21"-16,42-21 16,22 0-16,20 0 0,1-21 15,-1 0-15,22 21 0,0-22 16,-1 1-16,276-21 15,-254 21-15,21 0 0,106-22 16,-106 22-16,106 0 16,-149 21-16,1-21 0,42 21 15,-85 0-15,-21 21 16,-42 0-16,-63 21 16</inkml:trace>
  <inkml:trace contextRef="#ctx0" brushRef="#br0" timeOffset="16440.45">4212 14288 0,'0'0'0,"-106"21"0,-211 85 16,274-106-16,22 0 0,42 0 31,22 0-31,232 0 16,-63-43-1,-85 22-15,254-21 16,-254 21-16,-22-1 0,128 1 15,-127 21-15,0 0 0,-21-21 16,-22 21-16,1 0 0,-22 0 0,-21 0 16,0 0-16,-63 21 15,0-21-15</inkml:trace>
  <inkml:trace contextRef="#ctx0" brushRef="#br0" timeOffset="16672.3">4678 14584 0,'0'0'0,"-127"42"0,0 1 0,0-1 16,-85 21-16,127-20 15,22-22-15,-1-21 0,22 21 0,21 0 16,42-21 0,0 0-16,85 0 0,-64 0 15,43 0-15,84-21 0,-84 21 16,21-21-16,0 0 0,0 21 16,-1-21-16,1-1 0,64 1 15,84-21 1,-191 42-16,-42 0 15,0 0-15,1 0 0,-86 21 16,-42 21 0,43-20-16</inkml:trace>
  <inkml:trace contextRef="#ctx0" brushRef="#br0" timeOffset="16875.49">4297 15092 0,'0'0'16,"-127"42"-16,21 1 0,21-1 0,-21 0 15,22 1-15,-1-22 0,22 0 0,20 0 16,-20 21-16,42-20 0,42-22 15,0 0 1,21 0-16,85 0 0,-63 0 16,-1-22-16,22 22 0,0-21 0,105-21 15,-105 21 1,21 0-16,-1-1 0,65-20 16,-86 21-16,-20 21 0,63-21 15,-106 21-15,21 0 0,-20 0 16</inkml:trace>
  <inkml:trace contextRef="#ctx0" brushRef="#br0" timeOffset="16999.59">4932 15304 0,'0'0'0,"-21"21"0,-22 0 0,1 0 16,0-21-16,-1 21 0,-63 0 15,85-21-15,0 0 0,-21 0 16,63-21 15,0 0-31,0 0 16</inkml:trace>
  <inkml:trace contextRef="#ctx0" brushRef="#br0" timeOffset="20697.02">16468 3620 0,'0'21'0,"0"0"16,0 0-16,0-42 47,21 0-47,-21 0 15,21-1-15,0-20 0,-21 21 16,21-21-16,-21 20 0,21-20 0,-21-43 16,0 43-1,0 0-15,-21-1 0,0 22 16,-21-21 0,21 42-16,-1 0 0,1 21 15,-21 0-15,21 0 0,-43 64 16,22-43-16,0 1 0,-1-1 15,1 0-15,0 1 0,20-1 0,-41 43 16,21-64-16,42 42 16,-22-63-16,22 22 0,0-1 15,22-21-15,20 0 16,-21 0-16,21 0 0,-20-21 16,20-1-16,0 22 0,22-42 15,-22 21-15,0 0 0,-20 0 16,20-22-16,-21 22 0,21-21 15,1-43-15,-22 64 0,-21-21 16,21-22-16,-21 43 16,0 42-1,0 0-15,-21 0 16,0 22-16,0-1 0,21 0 16,-22 1-16,22-1 0,-21 0 0,21-20 15,0 20-15,0-21 0,0 21 16,0-20-16,0-1 0,21-21 0,1 21 15,-1 0-15,0-21 0,21 0 16,-21 0-16,22 0 0,-1 0 0,43 0 16,-64-21-16,21 0 0,1 21 15,-1-21-15,0-1 0,22-20 16,-43 0-16,0-1 0,0 22 16,0-21-16,-21-22 15,0-20-15,0 20 0,-84-84 16,63 106-16,-128-43 31,107 64-31,-191-21 0,149 42 16,-107 21-16,106 0 15,-147 106-15,147-64 16,21 22-16,22-21 0,-21 20 16,41 1-16,-41 127 15,63-149-15,0 1 0,21-1 16,0 1-16,85 84 15,-64-127-15,22 0 0,-1 0 16,1 0-16,169-21 16,-149-21-16,-20 21 0,21-21 15,-22 0-15,1-21 0</inkml:trace>
  <inkml:trace contextRef="#ctx0" brushRef="#br0" timeOffset="20915.96">17505 3323 0,'21'-42'0,"-42"84"0,63-105 16,-42 42-16,0-1 0,0 44 16,0 20-1,-21-21-15,0 43 0,0-22 0,-1 0 16,-20 64 0,21-64-16,0 1 0,0-1 0,21 0 15,-22 1-15,1-22 0,0 21 16,21-21-16,-21 1 0,21-1 15,0 0-15</inkml:trace>
  <inkml:trace contextRef="#ctx0" brushRef="#br0" timeOffset="21344.17">17420 3302 0,'0'0'0,"21"-42"0,127-149 31,-126 191-31,-1 0 0,21 0 16,-21 0-16,0 21 0,1 1 0,-1-1 15,0 0-15,-21 21 0,0-21 16,0 22-16,0 20 16,0-20-16,-21-1 0,-22-21 0,1 0 15,21 0-15,-85 22 16,64-22-16,21-21 0,-22 0 0,22 0 15,0 0-15,42 0 16,0 0-16,0-21 16,22 21-16,-1 0 0,-21 0 15,22 0-15,-1 0 0,0 21 0,1 0 16,-22 0-16,21 0 0,-21 1 16,0-1-16,1 21 0,-1-21 0,-21 0 15,0 22-15,0-22 0,0 0 0,-43 21 16,22-20-16,-21-1 0,0 0 15,-64 21-15,42-21 0,1 1 16,-64-1-16,84-21 16,1 0-16,0 0 0,21 0 0,-1 0 15,22-21-15,0-1 16,0 1-16,64-21 0,-22 21 16,1-22-16</inkml:trace>
  <inkml:trace contextRef="#ctx0" brushRef="#br0" timeOffset="21929.22">18288 3366 0,'0'0'0,"-21"21"15,0 21-15,-1-21 16,1 22-16,-21-22 0,42 21 16,-21-21-16,0 22 0,-1-1 0,22 0 15,-21 1-15,21-22 16,0 0-16,0 0 0,0 0 15,0 0-15,0-42 32,0 0-32,0 0 15,0-21-15,0 20 0,0-20 16,0 21-16,0-21 0,43-64 16,-22 42-16,0 22 0,-21-22 15,21 22-15,0 0 0,43-22 16,-43 43-16,0 21 0,0 0 15,22 0-15,-22 21 0,0 22 16,21-1-16,-21 0 0,43 106 16,-64-63-1,21-43-15,-21 1 0,21 41 16,-21-62-16,0-1 16,21-21-1,1 0-15,-22-21 16,21-1-16,-21 1 0,84-63 15,-62 41-15,-1-20 16,21 20-16,0-20 0,-20-1 16,105-84-16,-85 85 15,0 42-15,1-1 16,-22 1-16,63 42 16,-62 1-16,-22 20 0,0 0 15,0 22-15,0-22 0,-43 85 16,22-85-16,0 22 0,0-22 15,-22 1-15,22 20 0,0-42 0,-42 64 16,20-64-16,22 0 0,-21 0 16,21 1-16</inkml:trace>
  <inkml:trace contextRef="#ctx0" brushRef="#br0" timeOffset="22244.44">16616 4360 0,'0'0'0,"-21"0"0,190-42 32,-84 21-32,-1 21 0,22-21 15,21 0-15,0 21 0,148-43 16,-148 22-16,21 0 0,1 0 15,-1 0-15,296-22 16,-317 22-16,-21 21 0,21 0 16,-42 0-16,-1-21 0,1 21 15,-64 0-15,-42 0 16,-21 21-16,-22-21 16,-84 42-16,42-42 0,0 22 15,-42-1-15,21 0 0</inkml:trace>
  <inkml:trace contextRef="#ctx0" brushRef="#br0" timeOffset="22456.28">16806 4445 0,'0'0'0,"-106"21"0,1 22 16,-22-22-16,84 0 15,22-21-15,63 0 16,1 0-16,-1 0 0,22 0 16,-1 0-16,212 0 15,-169 0-15,0 0 0,21 0 16,21 0-16,-21-21 0,127 21 15,-127 0-15,-21 0 0,106 0 16,-128 0-16,43 0 16,-84 0-16,-22 0 0,-42 0 15,-22 0-15,1 21 0,-22-21 0,-20 0 16</inkml:trace>
  <inkml:trace contextRef="#ctx0" brushRef="#br0" timeOffset="22647.61">16637 4932 0,'0'0'0,"-85"21"0,22 0 16,20 0-16,-20 1 0,42-22 16,63 0-1,-21 0-15,22 0 0,-1 0 0,21-22 16,-20 1-16,105 0 0,-85 0 16,22 21-16,0-21 15,-1 0-15,1 21 0,0-22 0,-1 22 16,1 0-16,0-21 0,-22 21 0,1 0 15,-1 0-15,-20 0 0</inkml:trace>
  <inkml:trace contextRef="#ctx0" brushRef="#br0" timeOffset="22825.55">16827 5249 0,'0'0'0,"-21"22"0,0-22 0,0 0 16,42 0-1,21 0-15,1-22 0,-1 22 16,149-42-16,-86 21 16,-20 21-16,21-21 0,0-22 15,-22 22-15,22 0 0</inkml:trace>
  <inkml:trace contextRef="#ctx0" brushRef="#br0" timeOffset="23741.28">16954 7832 0,'0'0'0,"22"-21"0,-1-1 0,21 1 16,-21 0-16,0 0 0,1 0 16,-1-22-16,-21 22 0,0 0 0,0-21 15,0 21-15,0-22 0,0 1 16,-43 21-16,22 21 0,-42 0 16,42 0-16,-1 0 15,-41 42-15,21-21 0,20 22 16,-20 20-16,21-42 0,21 43 15,0-22-15,0-21 16,0 22-16,0-22 0,21-21 16,0 0-1,22 0-15,-22 0 16,0-21-16,64-43 16,-43 43-16,-21 0 0,21 0 15,-20-22-15,62-41 16,-63 62-16,1 1 0,20-21 15,-21 42-15,-21 21 16,21 0-16,-21 0 0,21 1 0,-21-1 16,0 21-16,22 0 15,-22-20-15,0 20 0,21-21 0,-21 0 16,21 0-16,21-21 16,-21 0-16,22 0 15,-22 0-15,0 0 0,85-63 16,-64 42-16,-21 0 15,22-22-15,-43 22 0,21-21 16,-21-85-16,-21 63 16,0 1-16,-22-1 0,1 22 0,-22-22 15,1 22-15,-22 0 0,1 21 16,-1-1-16,0 22 0,1 0 0,-1 0 16,-190 106-1,211-42-15,-84 84 16,85-85-16,20 22 0,-63 127 15,106-128-15,0-20 0,0 21 16,22-22-16,-1 1 0,106 105 16,-64-127-16,64 22 15,-63-43-15,20-21 16,1 0-16,21 0 0,169-42 16,-169-1-16,-21 1 0,-1 0 15</inkml:trace>
  <inkml:trace contextRef="#ctx0" brushRef="#br0" timeOffset="23956.76">18182 7154 0,'-21'-21'0,"42"42"0,-63-84 0,21 42 0,21 0 16,-22-1-16,44 22 16,-1 0-1,0 0-15,21 0 0,-21 0 16,43 0-16,84 0 15,-84 0-15,-22 0 0,21 0 16,-20 0-16,-1 0 0,43 0 16,-64 0-16,-42 0 31,0 0-31</inkml:trace>
  <inkml:trace contextRef="#ctx0" brushRef="#br0" timeOffset="24155.08">18457 7070 0,'-42'0'0,"84"0"0,-105 0 16,42 0-16,21 21 0,-43 21 15,22 1-15,21-1 16,0 0-16,-21 22 0,21-1 16,-21 107-16,21-107 15,-21 1-15,21-22 0,-22 0 16,22 22-16,0-1 0,0-20 16,0-1-16,0 0 0,0-21 15,22 1-15,-1-22 16,0 0-16,0 0 0,43-22 15,-22 1-15,0 0 0,22-21 16</inkml:trace>
  <inkml:trace contextRef="#ctx0" brushRef="#br0" timeOffset="24573.24">18775 7705 0,'0'0'0,"21"-21"0,-21-22 0,0 22 16,21-21-16,-21 21 0,0-22 16,0 22-16,0 0 0,0 42 31,0 0-16,0 22-15,0-22 0,0 21 0,0-21 16,0 22-16,0-1 0,0-21 16,0 21-16,0-20 0,21-1 0,0 0 15,22 21-15,-43-21 0,21-21 16,21 0-16,-21 0 16,1 0-16,-1 0 0,21 0 0,-21-21 15,22 0-15,20-64 16,-21 22-16,-20 21 15,20-1-15,-21-20 0,21-64 16,-20 63-16,-1 22 0,0-22 16,21 22-16,1-21 15,-43 84-15,0 42 16,0-20-16,0-1 0,-22 64 16,1-64-16,21 22 0,-42 20 15,21-41-15,21 41 16,0-63-16,0 1 15,0 20-15,21-42 16,21 0-16,-21 0 16,22 0-16,-1-21 0,0 0 15,-20-1-15</inkml:trace>
  <inkml:trace contextRef="#ctx0" brushRef="#br0" timeOffset="24787.97">19939 6964 0,'0'-42'0,"0"84"0,0-148 0,0 43 15,0 41-15,0 44 16,0-1-16,0 21 0,-21 0 16,0 1-16,-1 105 15,1-85-15,0 1 0,21 169 16,0-64 0,0-127-16,0 1 0,21-22 15,0 21-15,-21-21 0,22 1 16,-1-22-16,0 21 0,0-21 0,0 0 15</inkml:trace>
  <inkml:trace contextRef="#ctx0" brushRef="#br0" timeOffset="24928.54">19706 7451 0,'0'0'0,"0"-21"0,0-1 0,0 1 15,0 0-15,21 0 0,0 0 16,22 21-16,-1-21 0,64 21 15,-64 0-15,22-22 0,-1 22 16,22 0-16,-22-21 0,22 21 0,21 0 16,-21 0-16,-1 0 0</inkml:trace>
  <inkml:trace contextRef="#ctx0" brushRef="#br0" timeOffset="25338.2">17081 8784 0,'0'0'0,"-21"21"15,127-21 1,-42 0-16,41 0 16,1 0-16,0 0 0,21 22 0,0-22 15,21 0-15,-21 0 0,43 0 16,-22 0-16,0 0 0,0 0 0,0-22 15,127 22-15,-126 0 0,-22 0 16,-43 0-16,22 0 0,-42 0 16,-1 0-16,-84 0 15,-85 0-15,43 22 16,-22-22-16,-21 21 0</inkml:trace>
  <inkml:trace contextRef="#ctx0" brushRef="#br0" timeOffset="25532.44">18246 9081 0,'-127'42'0,"254"-84"0,-381 126 0,148-63 0,21 22 15,0-22-15,22 0 0,-43 43 16,85-64-16,21 21 0,0 0 16,21-21-16,0 0 0,85 0 15,-42 0-15,20 0 0,1 0 0,42 0 16,-21 0-16,21 0 0,148 0 16,-148 0-16,-21 0 0,21 0 15,-21 0-15,-1 0 0,149 21 16,-211 0-1,-1 0-15,-84 1 16,-1-1-16</inkml:trace>
  <inkml:trace contextRef="#ctx0" brushRef="#br0" timeOffset="25721.33">17589 9927 0,'0'0'0,"-84"43"0,20-43 15,85 0 1,22 0-16,20 0 0,22 0 15,0-22-15,-1 22 0,22 0 16,21-21-16,0 21 0,254-21 16,-254 21-16,0 0 0,-21 0 15,0 21-15,-22-21 0,43 21 16,-105 1-16,-22-1 16,-22-21-16</inkml:trace>
  <inkml:trace contextRef="#ctx0" brushRef="#br0" timeOffset="25905.16">17674 10435 0,'0'0'16,"-85"43"-16,1-1 0,-1-21 0,43 21 16,-22-20-16,64-1 15,21-21-15,85 0 0,-42 0 16,20 0-16,213-64 16,-22 1-16,-127 42 15,0-22-15,22 1 0,147-43 16,-148 43-16,1 0 0,-22-1 15,0 1-15,0-22 0,-21 22 0</inkml:trace>
  <inkml:trace contextRef="#ctx0" brushRef="#br0" timeOffset="26312.2">20447 8700 0,'-42'0'16,"84"0"-16,-127 0 0,64 0 0,-21 0 0,21 0 16,-22 0-16,22 21 15,0 0-15,0 0 0,21 0 16,21-21 0,0 0-1,0 0-15,0 0 0,43 0 16,-43-21-16,21 0 15,1 21-15,-22-21 0,21-22 16,-42 22-16,0 0 0,-42 21 16,21-21-16,0 21 15,-1 0-15,-20 0 0,21 0 0,-43 21 16,43 0-16,0 0 16,-21 22-16,21-22 15,21 0-15,0 0 0,0 0 16,21-21 15,0 0-31,0 0 16,0-21-16,0 0 0,1 21 15</inkml:trace>
  <inkml:trace contextRef="#ctx0" brushRef="#br0" timeOffset="26772.19">20891 8509 0,'0'0'0,"0"-63"15,0 41 1,0 1-16,22 21 15,-1 0-15,0 0 16,-21 21-16,21 1 16,-21-1-16,0 0 15,0 0-15,21-21 0,-21 21 0,21 22 16,1-43-16,-22 21 0,21-21 16,0 21-16,0-21 15,0 0 1</inkml:trace>
  <inkml:trace contextRef="#ctx0" brushRef="#br0" timeOffset="26924.1">21209 8446 0,'-42'0'31,"20"0"-31,-20 21 16,0 0-16,-1 0 0,1 0 0,-43 43 15,43-43-15,0 0 0,-1 21 16,22-20-16,0 20 0,0 21 16,21-41-16</inkml:trace>
  <inkml:trace contextRef="#ctx0" brushRef="#br0" timeOffset="27675.72">20129 9250 0,'0'0'0,"64"-21"15,-43 21 1,0 0-16,22 0 0,-22 0 16,0 0-16,21 0 0,-21 0 0,1 0 15,-22 21-15,0 0 16,0 0-16,-22 0 16,1 1-16,0-1 0,-42 21 15,20-21-15,1 22 0,0-22 16,20 0-16,-20 21 0,0 1 15,21-22-15,-1 0 0,22 21 16,0-21-16,22-21 16,-1 22-16,0-22 0,42 21 15,-20-21-15,-1 21 0,43 0 16,21 43 0,-64-43-16,-21 0 0,0 21 15,-21-21-15,0 22 16,-21-22-16,0 0 15,0 21-15,0-20 0,-1-1 16,22 42-16,0-20 16,0-22-16,0 21 15,0-21-15,0 64 16,-63 21 0,42-85-16,-22 21 0,1-21 15,-21 22-15,20-22 0,-63 42 16,43-41-16,-1-1 0,-84 0 15,64-21 1,84-21-16,0 0 16,0-1-16,21 1 0</inkml:trace>
  <inkml:trace contextRef="#ctx0" brushRef="#br0" timeOffset="28036.86">21357 9694 0,'0'0'0,"-21"0"0,0 22 0,0-1 16,-1 0-16,1 21 0,21-21 16,-63 106-1,63-105-15,-21 20 0,-22 43 16,43-64-16,-21 42 15,0-20-15,21-22 0,0 21 16,0-21-16,0 0 0,21 1 16,21-22-16,64 0 15,-42 0-15,20-22 0,213-41 16,-170 21-16,-21 20 0,21-20 16,0 0-16,0-22 0,105-20 15,-126 41-15,0 1 16,42-22-16,-105 43 0,-1 21 15,-21 0-15,0 0 0</inkml:trace>
  <inkml:trace contextRef="#ctx0" brushRef="#br0" timeOffset="31037.95">18013 12721 0,'-21'0'0,"21"21"15,-22 1 1,22-1 0,0 0-16,0 0 15,0 0-15,0 0 16,0 1-16,22-22 15,-1 0 1,0 0-16,-21-22 16,0 1-16,21 0 15,-21 0-15,0 0 0,0 0 0,0-22 16,0 22-16,0 0 0,-21 0 16,0 0-16,0-1 15,-1 22-15,1 0 0,0 0 16,0 0-16,0 22 0,21-1 15,-21 0-15,-1 0 16,1 21-16,0 22 0,21-22 16,-21-21-16,0 43 0,21-22 15,0 1-15,0-22 16,0 0-16,0 0 16,21-21-1,0 0-15,0-42 16,0 21-16,43-43 15,-43 43-15,0 0 0,-21 0 16,21-22-16,22-41 16,-22 84-1,0 0 1,-21 21-16,0 0 0,0 0 0,0 43 16,0-43-16,0 0 0,21 42 15,0-20-15,-21-22 16,0 0-16,22 0 0,-1 0 0,0 1 15,0-22-15,0 0 16,22 0-16,-22 0 0,0 0 0,0 0 16,43-43-16,-43 22 0,21 0 15,-21-21-15,0 20 0,-21-20 16,0-43-16,0 43 16,0 0-16,-42-64 0,21 64 15,-21-22-15,-1 22 0,1 21 16,0-22-16,-22 22 0,-42 0 15,64 21-15,-22 0 0,-63 42 16,64 1-16,-1-22 0,1 42 16,-1-20-16,22 20 0,0 1 0,-1 20 15,22-20-15,0-1 0,0 22 16,21-22-16,0 1 0,42 105 16,-21-105-16,22-1 0,41 22 15,-41-43-15,-1-21 0,22 22 16,-22-43-16,127 21 15,-105-21-15,-1 0 16,1-21-16</inkml:trace>
  <inkml:trace contextRef="#ctx0" brushRef="#br0" timeOffset="31448.39">19346 12679 0,'0'-64'0,"0"128"0,0-170 0,0 64 16,0 21-16,-21 42 15,0 0-15,0 0 16,0 21-16,-22 64 16,22-63-16,0 20 0,-43 85 15,43-105-15,-42 84 16,63-106-16,-43 21 16,43-21-16,-21 0 0,21-42 31,0 0-31,0 0 15,0-21-15,0 20 0,21-20 0,1 0 16,-22-22-16,42-42 0,0-21 16,-21 85-1,22 0-15,41-64 16,22 106-16,-63 0 16,-22 21-16,42 64 15,-20-43-15,-22 0 0,0 1 16,0 20-16,0-20 0,0-1 0,1 0 15,-22 1-15,0-1 0,0 21 16,0-41-16,0-1 0,-22 21 16,-20-42-16,21 21 0,-21-21 15,20 21-15,-20-21 0,0 0 0</inkml:trace>
  <inkml:trace contextRef="#ctx0" brushRef="#br0" timeOffset="32037.53">18944 12996 0,'0'0'0,"0"-21"0,0 0 15,42-42-15,1 41 0,-22 1 16,21 0-16,1 21 0,-1-21 16,21 0-16,-20 21 0,20-21 0,1-1 15,-1 1-15,-20 21 0,20-21 0,1 21 16,-22-21-16,21 21 0,-41 0 16,20 0-16,0 0 0,-21 21 15,-21 0-15,0 43 16,0-22-16,0 0 0,0 22 15,-21-22-15,0 1 0,-21 20 16,-1-21 0,43-20-16,-21-22 15,21-22 1,0 1-16,0 0 0,0 0 16,0-21-16,0 20 0,0-62 15,0 41-15,0-20 0,43-22 16,-22 43-16,21-22 15,-21 43-15,0 0 16,1 21-16,-1 0 0,0 0 0,0 21 0,21 64 16,-42-64-1,22 43-15,-22-22 16,0 43-16,0-43 16,0-21-16,0 0 15,21-21 1,0-21-16,0 0 15,0 0-15,0 0 0,1-22 16,20 22-16,0-21 0,43-43 16,-43 64-16,1-21 0,62-1 15,-83 22-15,20 21 0,-21 0 16,0 42-16,-21-20 0,0 147 16,-21-106-16,0 1 0,0-1 15,0 1-15,-1-1 0,-41 43 16,42-63-16,-22-1 15,1 64-15,21-85 0,-21 21 16,20-21-16</inkml:trace>
  <inkml:trace contextRef="#ctx0" brushRef="#br0" timeOffset="32288.4">18775 14034 0,'0'0'0,"-43"21"0,1 0 16,21 0-16,0-21 0,42 0 16,0 0-16,21 0 15,22 0-15,-1-21 0,1 0 0,21 21 16,-1-21-16,22 21 0,-21-22 16,-1 22-16,22 0 0,-21-21 0,127 21 15,-64 0 1,-127 0-16,0 0 15,-21 21-15,-106 22 16</inkml:trace>
  <inkml:trace contextRef="#ctx0" brushRef="#br0" timeOffset="32472.3">18923 14309 0,'0'0'0,"-106"42"0,0-21 0,0 22 16,-169 41-1,254-63-15,21 1 0,42-22 16,43 0-1,-21 0-15,84 0 16,-64 0-16,-20-22 0,21 22 0,190-21 16,-212 21-16,22 0 15,-22 0-15,1 0 0,-22 0 0,22 0 16,-64 21 0,-21-21-16</inkml:trace>
  <inkml:trace contextRef="#ctx0" brushRef="#br0" timeOffset="32654.2">19135 14647 0,'0'0'0,"-85"22"0,0-1 15,-105 21-15,105-21 0,0 0 16,-63 22-16,85-22 0,20 0 16,22-21-16,0 21 0,21 0 15,21 1-15,0-22 0,22 21 0,-1-21 16,22 0-16,63 0 0,-43 0 16,1-21-16,0-1 0,-1 1 15,1 0-15,190-64 16,-190 64-16,148-106 15,-170 85-15,-21 0 0,1-1 16</inkml:trace>
  <inkml:trace contextRef="#ctx0" brushRef="#br0" timeOffset="33457.72">7556 7684 0,'0'0'0,"43"-22"15,168-147 1,-168 127-16,-1 21 16,-21-22-16,0 22 0,-21-21 0,0 21 15,0-1-15,0-20 0,-84 0 16,41 42-16,-105 0 15,106 21 1,-43 42-16,64-41 0,0 105 16,21-85-1,42 43-15,1-43 16,-1 0-16,64 22 0,-64-43 16,106 42-16,-105-41 15,-1-1-15,-21 0 16,-21 0-16,-63 0 15,20 0-15,-20-21 0,-1 22 16,1-22-16,-1 0 0,-126 0 16,84-22-1,85-20-15,0 21 0,-1-21 0,22-43 16</inkml:trace>
  <inkml:trace contextRef="#ctx0" brushRef="#br0" timeOffset="33672">8191 6773 0,'0'0'0,"43"-21"16,-1 0-16,0 0 0,1 21 0,-22 0 16,21 42-16,-21-21 15,-21 64-15,0-43 0,0 1 16,0 20-16,0-20 0,0 20 0,0 1 16,0-1-16,-21 1 0,21-1 15,0-21-15,0 43 16,-21-43-16,21 1 0,0-22 15,0 0-15,0 0 0,0 0 16</inkml:trace>
  <inkml:trace contextRef="#ctx0" brushRef="#br0" timeOffset="34816.43">8170 7535 0,'0'0'15,"-21"0"-15,0 0 16,42 0-1,0-21-15,0 21 0,1-21 16,20 0-16,0 21 0,1-21 16,62-22-16,-41 22 15,-1-21-15,1 21 0,-1 0 16,149-43-16,-170 43 16,22 0-16,-1-22 0,-41 22 15,-1 0 1,-42 0-16,-1 21 0,1 0 15,0 0-15,-42 21 16,20 0-16,22 0 0,-64 64 16,64-43-16,-21 1 0,21 20 15,-22-20-15,22-1 0,-21 43 16,42-43-16,0 21 16,21-63-16,0 0 0,0 0 15,22 0-15,-22 0 0,106-42 16,-64 21-16,-20 0 15,-1-22-15,-21 22 0,64-106 16,-64 64-16,-21 20 16,0-41-16,0 41 15,0 1-15,0 63 16,0 0 0,0 1-16,0 20 0,-21-21 15,21 21-15,0-20 0,0 20 0,0-21 16,0 21-16,0-20 0,0-1 15,21-21-15,0 21 0,0-21 16,1 0-16,-1 0 0,21 0 0,-21-21 16,22 21-16,-22-21 0,21-22 15,0 22-15,-20-21 0,20-1 0,-21 1 16,0 0-16,0-1 0,1-20 0,-22-1 16,0 22-16,0-43 0,0-42 15,0 64-15,-22-22 0,22-21 16,-21 85-16,0-21 15,0 42-15,0 0 0,21 21 16,0 0-16,0 22 0,-21-1 16,21 21-16,0 1 0,0-22 0,0 128 15,0-107 1,0 1-16,21-22 0,0 21 16,0-20-16,21 41 15,-20-41-15,20-22 0,21 21 16,-41-21-16,20-21 0,21 0 15,-20 0-15,-22 0 0,0-21 16,0 0-16,0 0 0,1-21 16,-22-1-16,21 22 0,0-64 15,0 64-15,-21-21 0,21 0 16,0 42-16,1 0 16,-1 0-1,0 0 1,0 0-1,0 0-15,0 0 16,1 0-16,-1 0 0,0 0 16,0-22-16,0 1 15,-21 0-15,0 0 16,0 0-16,0 0 0,0-1 16,0 1-16,-21 21 15,0 0-15,0 0 0,0 0 16,-1 21-16,1 22 0,0-22 15,21 21-15,-21 1 0,0 41 16,21-41-16,0-22 0,0 21 16,0 0-16,0-20 0,42 20 15,-21-42-15,85 0 16,-85 0-16,22-21 0,-22 0 16,21-1-16,0 1 0,43-42 15,-64 42-15,22-22 0,-22 22 16,42-64-16,-42 43 15,22 0-15,-22 21 0,0-22 0,0 1 16,-21 0-16,0 20 16,-21 22-16,-21 0 15,21 0-15</inkml:trace>
  <inkml:trace contextRef="#ctx0" brushRef="#br0" timeOffset="35006.24">9631 6837 0,'0'0'16,"-43"0"-16,-20 0 15,42 0-15,0 0 0,42 0 16,0-21 0,21 0-16,1 21 0,-1-22 15,21 1-15,22-21 0,0 21 0,105-43 16</inkml:trace>
  <inkml:trace contextRef="#ctx0" brushRef="#br0" timeOffset="35705.5">14795 5863 0,'-63'64'31,"42"-43"-31,21 21 0,0 1 0,-21 20 0,-1-21 16,1 22-16,21-22 0,-21 22 15,0-1-15,21-20 0,0-1 16,0 0-16,0 1 0,0-22 0,0 0 16,0 0-16,21-21 15,0 0-15,22-42 16,-43 21-16,21-64 15,-21 43-15,21-1 0,-21-41 16,0 41-16,0-20 0,0-64 16,0 63-16,0 1 0,0-1 15,0 1-15,21-107 16,-21 149-16,21 42 16,-21 22-16,21-1 15,-21 0-15,0 1 0,22-1 16,-22 22-16,21-22 0,0 0 0,21 43 15,-21-43-15,1 1 16,20-22-16,0 0 0,-21 0 16,85 21-16,21-42 15,-106 0 1,22-42 0,-43 21-16,0 0 0,0-43 0,0 22 15,0 0-15,0-22 0,0 22 16,0-128-1,0 128-15,0 0 0,0 21 16,21-1-16,-21 1 0,21 42 16,-21 1-16,0-1 15,0 0-15,0 21 0,64 64 16</inkml:trace>
  <inkml:trace contextRef="#ctx0" brushRef="#br0" timeOffset="36405.58">15684 6117 0,'0'21'0,"0"-42"0,-21 64 16,0-43-16,21 21 0,0 0 16,-21-21-16,21 21 0,0 0 15,21 0 1,0-21-16,0 0 16,1 0-16,-1 0 0,0 0 15,0-21-15,0 0 0,-21 0 16,0 0-16,0 0 15,0-1-15,0 1 0,0 0 0,-21-21 16,0 21-16,0-22 0,0 22 16,-1 0-16,22 0 0,0 0 15,22 42 1,-1 0-16,0-21 16,21 21-16,-21 0 0,1 0 0,20 22 15,-21-22-15,-21 0 16,21-21-16,-21 21 0,21 22 15,-21-22-15,0 0 16,0-42 31,22 0-47,-22-1 0,0 1 16,0 0-16,21-21 0,-21 21 0,21-22 15,0 22-15,0-21 16,-21 21-16,43-1 0,-1-20 15,-21 21-15,0 21 0,22 0 16,-22 21-16,-21 0 0,0 0 16,21 1-16,-21-1 0,0 42 15,0-42-15,21 1 0,-21 20 16,21-21-16,0 0 16,1-21-16,-1 0 0,42 0 15,-42 0-15,1 0 0,41-21 16,-21 0-16,-20 0 0,-1 0 15,0-1-15,0 1 0,0-21 16,22-22-16,-43 22 0,21 21 16,0-21-16,0 20 0,-21 1 15,42 0-15,-42 42 16,0 0 0,0 1-16,0-1 0,0 0 15,0 0-15,0 0 0,0 0 16,0 1-16,0-1 0,22-21 15,41 0 1</inkml:trace>
  <inkml:trace contextRef="#ctx0" brushRef="#br0" timeOffset="36552.36">17378 5842 0,'0'0'0,"0"-21"0,0 0 16,-21 21-1,-1 0 1,22 21-1,0 0-15,0 0 16,0 0 0</inkml:trace>
  <inkml:trace contextRef="#ctx0" brushRef="#br0" timeOffset="38224.69">9144 8361 0,'0'0'0,"0"-21"0,0 0 15,0-1-15,21 1 16,-21 42 15,0 1-31,0-1 0,0 21 16,0 0-16,0 22 0,0-22 15,-21 22-15,21-22 0,-21 22 0,21-1 16,0 1-16,0-1 0,-21-21 16,21 22-16,-22-22 0,1 43 15,21-64-15,0 21 0,0 1 16,0-22-16,0-42 47,0 0-47,0-22 0,0 22 0,0-21 15,0-1-15,0 1 16,0-21-16,0 20 0,0-20 0,0 20 16,0-62-16,0 62 15,21-105-15,-21 106 16,0-43-16,22 64 0,-22 0 16,0 0-16,0 42 15,21 0-15,0 21 16,-21-21-16,42 64 15,-21-43-15,22 64 16,-22-63-16,-21-1 0,42 64 16,-42-64-16,21 0 0,-21 22 15,0-43-15,0 43 16,0-43-16,0 0 0</inkml:trace>
  <inkml:trace contextRef="#ctx0" brushRef="#br0" timeOffset="39007.48">9038 9038 0,'0'0'0,"0"-21"15,21 21-15,0-21 0,1 21 16,-1-21-16,21 21 0,-21-21 16,22-1-16,-1 1 0,0 21 15,1-21-15,62-42 0,-62 41 16,-1 1-16,22 0 0,-22 0 15,0 0-15,-21 0 0,22-1 16,-43 1-16,-21 21 16,-22 0-16,22 0 0,-21 0 15,-1 0-15,22 0 0,-21 0 0,21 21 16,-22 1-16,22-1 0,21 0 0,0 0 16,0 0-16,0 0 0,0 1 15,21-1-15,1 0 0,-1 0 0,63 21 16,-41-42-16,-22 22 15,21-22-15,1 21 0,-1-21 16,21 0-16,-41 21 0,-1-21 16,21 0-16,-42 21 15,-21-21 1,0 21-16,-22-21 0,22 0 16,-21 21-16,0-21 0,-1 22 15,1-22-15,-22 0 0,43 21 16,42-21-1,1-21-15,20 21 16,-21-22-16,21 1 0,1 0 16,20 0-16,-20-21 0,-1 20 15,21-20-15,128-106 16,-149 106-16,1 20 0,41-62 16,-63 63-1,-42 21 1,0 0-16,0 0 0,-43 42 15,43-21-15,-21 0 0,21 0 16,0 22-16,-1-22 0,22 42 16,0-41-16,22-1 15,-1-21-15,0 21 0,64 0 16,-64-21 0,21 0-16,0 21 0,-20-21 15,-1 0-15,-21 21 16,21 1-16,-21-1 0,0 0 15,-21-21-15,-22 21 16,22-21-16,0 0 0,0 21 16,0-21-16,0 0 0,-1 0 15,1 0-15,21-21 16,0 0-16,0 0 16,21 0-16,-21-22 0,22 22 0,20-21 15,-21-1-15,21 22 0,-20-21 0,20 0 16</inkml:trace>
  <inkml:trace contextRef="#ctx0" brushRef="#br0" timeOffset="39196.51">10774 8530 0,'-21'0'16,"-1"21"-16,22 1 16,-21-22-16,21 21 15,0 0-15,0 0 0,-21 0 16,21 0-16,0 1 15,0-1 1,21-21 0,0-21-1,-21-1-15,43 22 0</inkml:trace>
  <inkml:trace contextRef="#ctx0" brushRef="#br0" timeOffset="39425.5">10880 8086 0,'-22'-64'0,"44"128"0,-65-191 15,43 63-15,-21 22 0,21 0 0,0 20 16,0 1-16,0 42 16,0 1-16,0 20 0,0 0 15,21 106-15,-21-84 0,21 21 16,1-1-16,20-20 16,-21 20-16,21 43 0,-20-63 15,-1-22-15,21 64 0,-21-64 16,0-20-16,43 41 15,-43-42-15,0-21 0,0 0 16,1 0-16,-22-21 16</inkml:trace>
  <inkml:trace contextRef="#ctx0" brushRef="#br0" timeOffset="39570.51">10774 8509 0,'0'0'15,"-43"-21"-15,1-43 16,63 64-16,0 0 15,22-21-15,-1 0 0,0 21 16,22 0-16,-22-21 0,43 21 16,63-42-16,-63 20 0,-1-20 15,107-21-15</inkml:trace>
  <inkml:trace contextRef="#ctx0" brushRef="#br0" timeOffset="40221.39">15092 7176 0,'-43'84'15,"22"-20"1,21-1-16,0 1 0,-21-1 0,0 22 15,0-22-15,0 1 0,-22 63 16,22-64-16,0 1 16,0-1-16,21-20 0,0-1 0,-21 43 15,21-64-15,0-42 32,21-22-32,-21 22 15,21-21-15,0 0 16,0-1-16,-21-20 0,21 20 0,1-20 15,-1-1-15,-21 22 0,21-21 0,0-22 16,0 21-16,0 1 0,1-1 16,-1 1-16,0 21 0,-21-1 0,0 1 15,21 21-15,-21 0 0,0 63 16,0-21-16,0 43 16,0-22-16,0 21 0,0-20 15,0 20-15,0 43 16,0-64-16,-21 1 0,21-1 0,0-21 0,0 22 15,0-1 1,0-21-16,0 0 0,0 0 16,-21-21-1,0 0-15,-1-21 16,1 0-16,0 21 0,0-21 0</inkml:trace>
  <inkml:trace contextRef="#ctx0" brushRef="#br0" timeOffset="40722.82">14859 7789 0,'0'0'16,"-21"0"-16,0 22 0,21-1 15,0 0-15,0 0 16,21-21-16,0 21 16,0-21-16,0 0 0,0 0 0,106 0 15,-84 0 1,-1-21-16,22 21 0,-22-21 16,21 0-16,43 0 0,-63-1 15,-1 1-15,0 0 0,-21 0 16,43-64-1,-85 85 1,21 21 0,-21 1-16,-1-1 0,1-21 0,21 21 15,-21 0-15,21 0 0,0 0 32,21-21-17,0 0 1,1 0-16,-1 0 15,0 0-15,0-21 0,0 0 16,0 0-16,1 0 16,-1 0-16,0 21 31,-21 21-15,0 0-16,0 0 0,0 0 15,0 0-15,0 1 16,21-22-16,0 0 15,0 0 1,1 0 0,-1 0-16,0-22 15,-21 1-15,0 0 0,21 0 16,-21 0-16,21 0 0,0-22 16</inkml:trace>
  <inkml:trace contextRef="#ctx0" brushRef="#br0" timeOffset="40935.49">16023 7006 0,'0'0'0,"0"-21"0,0 0 0,-21 21 16,0 0-1,21 21-15,0 21 0,0-20 16,0 126-16,0-85 16,0 22-16,0-22 15,0 86 1,21-128-16,-21 0 0,0 0 15,0 0-15,0 22 16,21-43-16</inkml:trace>
  <inkml:trace contextRef="#ctx0" brushRef="#br0" timeOffset="41092.22">15854 7430 0,'0'0'0,"0"-22"0,0 1 15,21 0 1,0 21-16,0-21 0,0 0 16,1 21-16,20-21 0,-21-1 15,0 22-15,22-21 0,-1 0 16,0 0-16,1 0 0,-1 0 0,21 21 16</inkml:trace>
  <inkml:trace contextRef="#ctx0" brushRef="#br0" timeOffset="41508.25">16764 6752 0,'-64'127'32,"43"-84"-32,0-22 0,0 21 0,0 0 15,0 1-15,-1-1 0,1-21 0,0 22 16,21-1-16,0-21 0,0 0 15,0 0-15,0 1 0,0-1 16,21-42 0,-21-1-1,21 1-15,1 0 0,-1 0 0,-21 0 16,42-43-16,-42 22 16,21-22-16,0 22 15,-21 0-15,22-22 0,-22 43 16,21-21-1,-21 63 1,0 0-16,0 0 0,0 0 16,0 22-16,0-22 0,0 21 15,0-21-15,0 1 0,21 20 16,-21-21-16,21-21 0,-21 21 16,0 0-16,-21-21 15,0 0 1,0 0-16,-1 0 0</inkml:trace>
  <inkml:trace contextRef="#ctx0" brushRef="#br0" timeOffset="42001.5">16489 7027 0,'21'-21'16,"0"0"-16,43 21 0,-43 0 16,21-21-16,-21 0 0,22 21 0,-22-21 15,21 21-15,22-22 0,-22 1 16,0 0-16,1 0 15,-1 0-15,0-22 0,22-20 16,-22 21-16,-21-1 0,0 1 0,-21 0 16,0 20-16,0-20 0,0 0 15,0 21-15,-21 21 16,0 0-16,0 21 0,0 0 0,0 21 16,-1 1-16,22-1 0,0 0 0,0 1 15,0-1-15,0 21 0,0 1 16,0-22-16,64 43 15,-22-43 1,-21-42-16,1 0 16,41 0-16,-42 0 15,43-21-15,-43 21 0,42-63 16,-41 20 0,-1 22-16,21-64 0,-21 43 15,0-64-15,-21 64 16,22-22-16,-1 1 15,-21 21-15,0 20 16,0 44 0,0 20-16,-21 0 0,21 22 15,-22-22-15,22 0 0,0 22 16,0-43-16,0 0 0,22 0 16,-1 1-16,-21-1 0,21 0 0,0 0 15,0-21-15,0 0 0</inkml:trace>
  <inkml:trace contextRef="#ctx0" brushRef="#br0" timeOffset="42136.28">17759 6858 0,'21'0'15,"-21"-21"1,0 0 15,-21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21T13:23:56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783 0,'0'-21'0,"0"42"0,0-84 0,0 42 0,21-1 16,-21 1-16,21 0 0,-21 0 15,0 42 1,0 0 0,0 22-16,0-1 0,0 21 0,0 1 15,0-1-15,-21 86 16,21-65-16,-21-20 0,-1 84 16,22-85-16,-42 128 15,21-128-15,21-20 0,0-1 16,0 0-16,0 1 0,0-22 15,0 0-15,0 0 0,21-21 16,0 0-16,0-21 16,-21 0-16</inkml:trace>
  <inkml:trace contextRef="#ctx0" brushRef="#br0" timeOffset="708.41">7070 1122 0,'0'0'0,"-22"-42"0,-20-1 15,21 1-15,0 0 16,0-1-16,-1 1 0,22-43 16,0 43-16,22-22 15,-1 43-15,0-21 0,21 21 0,-21 0 16,22-1-16,-1 1 0,64 0 16,-43 21-16,1 0 0,-1 21 15,1 0-15,-1 22 0,43 41 16,-63-41-16,-1 105 15,-42-85-15,-21 1 0,-43 63 16,22-64-16,0-20 0,-64 63 16,42-64-16,22-21 15,0 21-15,-1-20 0,22-22 16,-42 21-16,20-21 16,-20 0-16,42-21 15,-1-22 1,22-41-1,0 62-15,0 1 16,22 42 0,-1 1-16,0 41 15,0-21-15,-21-20 0,21 83 16,0-62-16,1 20 0,-1 22 16,-21-43-16,42 22 15,-21-22-15,0-21 0,22 22 16,-22-43-16,64 0 15,84-43 1,-106 22 0,86-85-16,-1-42 15,-127 106 1,64-85 0,-85 106-16,0-64 15,0 64-15,-22 21 16,-41 63-1,21-20-15,20-1 0,-20 43 16,-21 63 0,63-106-16,0 0 0,0-20 15,0 20-15,0-21 0,42 21 16,-21-20-16,43-22 16,-22 0-16,85-22 15,-85 22-15,1-21 0,20-21 16,-21 0-16</inkml:trace>
  <inkml:trace contextRef="#ctx0" brushRef="#br0" timeOffset="886.2">8488 1545 0,'0'0'0,"-21"0"16,42 0 15,0 0-16,0-21-15,21 21 0,22-21 16,-43 21-16,21 0 0,-20 0 16,-1-21-16,21 21 0,-21 0 0</inkml:trace>
  <inkml:trace contextRef="#ctx0" brushRef="#br0" timeOffset="2140.01">8932 1842 0,'0'0'0,"0"21"0,0 0 0,0 21 32,21-42-32,1 0 0,-1 0 15,42-63-15,-20 42 16,-22-1-16,21 1 0,0-21 16,-20 0-16,62-43 0,-41 43 15,-22-1-15,21 1 0,-21 0 16,0-1-16,1 1 0,-22 0 0,0 20 15,0-20-15,0 21 16,0 0-16,-22 21 0,1 0 16,0 21-16,-21 0 15,-1 0-15,22 22 0,0-22 16,0 0-16,0 0 0,21 43 16,0-43-16,0 0 0,0 0 15,21 0-15,0 0 0,0 1 0,22-1 16,-22 0-16,21 0 15,-21 0-15,-21 0 0,21 1 16,-21-1-16,0 0 16,0 0-16,0 0 0,0 0 15,22-21 1,-1 0-16,21 0 16,-21 0-1,0-21-15,1 0 0,20 0 16,64-43-1,-64 22-15,-21 21 0,22-21 0,-1 20 16,43-126 0,-64 106-16,-21 21 0,21-22 15,-21 22-15,0 0 16,-21 42-16,0 0 16,-1 1-16,22-1 0,-21 0 15,0 0-15,21 21 0,0 1 0,-21-22 16,21 21-16,0 22 15,0-22-15,0-21 0,0 0 16,0 22-16,21-22 0,21 0 16,-20-21-16,20 0 15,43 0-15,-22 0 0,43-21 16,-43 21-16,-20-21 16,41-43-16,-41 43 0,-22 0 15,42-43 1,-41 43-16,20-42 0,-42 42 0,0-22 15,0 22-15,0 0 16,0 0 0,-21 42-16,21 0 15,-21 0-15,21 0 0,-22 22 16,22-22-16,-21 21 0,21-21 0,0 22 16,0-22-16,0 21 0,0 1 15,0-22-15,21 0 0,43 0 16,-1-21-1,-20 0-15,-1 0 0,43-42 16,-43 42-16,0-21 0,1-1 16,-1-20-16,0 21 0,22-43 15,-43 22-15,0 21 0,0-21 16,-21-1-16,22 1 16,-22 0-16,21 20 0,-21-20 0,0 21 15,0 0-15,0 42 16,0 0-1,0 0-15,-21 22 0,-1 20 16,1-21-16,-21 22 16,42-22-16,-21-21 0,0 43 15,21-43-15,0 0 0,0 0 16,0 1-16,-22-22 16,22-22-1,0 1 1,0 0-16,0-21 0,22 21 15,-1-1-15,0-20 0,64-64 16,-64 64-16,21 0 16,0-1-16,1 22 0,63-64 15,-64 85-15,0 0 16,22 22-16,-43-1 16,64 85-16,-64-85 15,-21 21-15,21 22 16,-21-22-16,0 21 15,0-41-15,0 20 0,-42 0 16,42-21-16,-43 43 16,22-64-16,0 21 0,-21 0 15,20-21-15,-20 0 0</inkml:trace>
  <inkml:trace contextRef="#ctx0" brushRef="#br0" timeOffset="2605.19">7112 2392 0,'0'0'15,"-42"0"-15,20 0 0,-20 0 16,21 0-16,0 0 0,0 0 0,42 0 16,21 0-1,0 0-15,1 0 0,84 0 16,-43 0-16,22 0 0,21 0 16,0 0-16,21 0 0,170 0 15,-149 0-15,382-21 16,-382 21-16,402 0 15,-380-21 1,-22 21-16,1 0 0,-1 0 0,318-22 16,-360 22-16,127-21 15,-148 0-15,-22 21 16,86 0-16,-128 0 16,0 0-16,-21 0 15,-42 0 16,0 0-31,-21 0 0,-1 0 16</inkml:trace>
  <inkml:trace contextRef="#ctx0" brushRef="#br0" timeOffset="3112.02">4191 3429 0,'0'0'0,"-42"-42"32,20 42-32,22 42 15,0 43-15,0-43 0,0 0 16,-21 22-16,21-1 0,-21-20 16,21 20-16,-21 1 0,0-1 0,21 1 15,-43 84-15,43-106 16,-21-21-16,21 22 0,0-22 15,0 0-15,21-21 16,1 0-16</inkml:trace>
  <inkml:trace contextRef="#ctx0" brushRef="#br0" timeOffset="4351">4085 3598 0,'0'-42'0,"0"84"0,0-126 0,0 41 15,0 1-15,0 0 0,21-43 16,0 43-16,85-43 16,-42 64-16,-22 21 15,22 0-15,-1 0 0,1 0 16,84 127-16,-106-85 16,-21 64-16,-21-42 15,-84 84-15,41-106 16,1 0-16,-22 1 0,1-1 15,21-21-15,-64 43 16,63-43-16,22 0 0,-21-21 16,21 0-16,0 0 0,-22 0 15,43-21-15,0 0 0,0 0 16,0-1-16,0 1 0,0-21 16,0 21-16,21 21 15,1 0 1,-1 21-16,-21 21 0,21-21 15,0 22-15,0-1 0,0 0 0,1 1 16,-1-1-16,0 0 0,0 1 16,0-22-16,0 21 0,1-21 15,41 22-15,-42-22 0,22-21 16,-22 0-16,21 0 0,0 0 0,-20 0 16,20 0-16,0 0 0,1-21 15,-1 0-15,0-1 0,1-20 0,-1 21 16,0-21-16,-21-1 0,22 1 15,-22 0-15,21-1 0,-21 1 0,1 0 16,-1-1-16,-21 1 16,21 21-16,-21 0 0,0-1 15,0 44 1,-21-1-16,0 0 16,21 0-16,0 21 0,0-20 0,-22 20 15,22 0-15,0 1 0,0-1 0,0 0 16,0-21-16,0 22 0,0-1 15,0-21-15,64 22 16,21-43 0,-43-22-16,85-41 15,-64 21-15,-20 20 16,-1-20-16,0 21 16,1-21-16,20-22 0,-42 22 15,1-22-15,-22 43 16,0-21-16,0 21 15,0 42 1,-22 0-16,1 21 16,0-21-16,21 22 0,-21 20 15,21-20-15,0-1 0,0-21 16,0 21-16,0-20 0,21 20 16,0-21-16,0 0 0,1-21 15,20 0-15,0 0 0,1 0 0,20 0 16,-21 0-16,22-21 0,-22 0 0,1 0 15,20 0-15,-21-1 16,1 1-16,-1-21 0,-21 0 0,22 20 16,-1-62-16,-21 41 0,0 22 15,-21-21-15,21 21 0,-21-22 16,0 22-16,0 0 0,0 42 31,0 0-31,0 1 0,0 20 16,0-21-16,-21 21 15,0 43 1,21-64-16,0 85 16,-21-106-16,21 21 15,0 0-15,-21-21 0,21-21 32,0 0-32,0 0 0,0-43 15,0 43-15,21-21 0,21-22 16,1 22-16,62-64 15,-62 64-15,20 21 0,85-43 16,-63 43-16,-21 21 16,-1 0-16,22 0 0,-43 21 0,127 85 15,-147-64-15,20 1 16,-42-1-16,0 0 16,0 85-16,-21-84 15,0-1-15,-43 43 0,22-64 16,-1 42-16,1-41 15,0-1-15,-22 21 0</inkml:trace>
  <inkml:trace contextRef="#ctx0" brushRef="#br0" timeOffset="4886.71">5101 5122 0,'0'0'0,"-63"-211"31,41 168-31,22-20 0,0 42 16,0 0-16,0 42 15,0 0-15,0 21 16,0 1-16,0-1 0,0 21 16,0 1-16,22-22 0,-22 22 15,0-1-15,21 1 0,-21 42 16,0-64-16,0 21 0,0-20 16,0-1-16,0 0 0,0 43 15,-21-43-15,-1-20 0,1-1 0,0 0 16,0 0-16,21 0 0,-42-21 15,20 0-15,1 0 0,-21-42 16,21 42-16,0-42 0,-1 20 16,1 1-16,0 0 15,0-42-15,21 41 16,0 44 0,21-1-16,0 0 15,0 0-15,1 0 0,-1 0 0,21 1 16,-21-1-16,22 0 0,-22-21 15,21 0-15,85-21 16,-85 0-16,22-1 0,-1 1 16,1 0-16,84-42 0</inkml:trace>
  <inkml:trace contextRef="#ctx0" brushRef="#br0" timeOffset="6153.01">3429 6456 0,'-21'-21'15,"42"42"-15,-42-63 0,0 20 0,21 1 0,0 0 16,-22 21-16,1 0 0,0 0 16,0 21-16,0 0 0,0 1 0,-22 83 15,22-62-15,-21 20 16,21 64-16,-1-42 0,22-22 16,0 64-16,0-42 15,0-21-15,0-1 0,22-21 16,-1 22-16,21 21 0,-21-64 15,0 0-15,22 0 0,-22-21 16,21 0-16,106-21 16,-84 0-16,-22-22 0,22 22 0,-22-21 15,22 0-15,20-43 16,-41 43-16,-1-1 0,0-63 16,-21 85-16,-21-63 15,0 41-15,0 22 0,-21-21 16,0 42-16,-64 21 15,64 0 1,21 0-16,-21 0 0,21 1 0,-21 83 16,21-83-16,0 20 15,0-21-15,21 0 0,21 64 16,1-64 0,-22 0-16,21 22 0,-21-43 15,43 63-15,-43-42 16,0-21-16,0 21 0,1-21 0,-1 0 31,0 0-31,0 0 0,0-21 0,-21 0 16,21-21-16,64-43 15,-64 43-15,22-1 16,-22 1-16,0 0 0,64-85 16,-85 84-16,0 22 0,21-21 15,-21 0-15,0 20 0,0 1 16,-21 21-1,-1 0-15,1 21 0,0 1 16,21-1-16,-21 0 0,21 0 16,0 21-16,0-20 0,0-1 0,63 21 15,-41-21-15,62 64 16,-41-64-16,-22 0 16,42 22-16,-20-22 15,-22 21-15,21-21 0,-21 0 16,0 1-16,22 20 0,-22-42 15,-21 21-15,21 0 16,0-21-16,0 0 0,1 0 16,-1 0-16,0 0 0,0-42 15,21 21-15,-20 0 0,-1-22 16,0 1-16,0 21 0,43-64 16,-22 22-16,-21 20 0,0-20 0,0-1 15,1 1-15,-1-1 0,-21 1 16,21-1-16,-21 1 0,0-107 15,0 149-15,0-21 16,0 63 0,0 0-16,0 22 15,0 20-15,-42 43 0,20 21 16,22-64-16,0 1 16,-21 42-16,21-64 0,0 0 15,0 64-15,0-85 16,0 85-16,0-85 15,21 1-15,1-1 0,-1-21 16,0 0-16,21 0 16,1 0-16,-22-21 0,42-22 15,-42 22-15,22-85 16</inkml:trace>
  <inkml:trace contextRef="#ctx0" brushRef="#br0" timeOffset="6304.31">5207 6900 0,'21'-21'0,"-42"42"0,0-21 0,0 0 16,42 0 0,0 0-16,0 0 15,21 0-15,1-21 0,20 21 0,1-21 16,-1 21-16,1-21 16,20 0-16,-20 0 0,-1-1 0,22 1 15</inkml:trace>
  <inkml:trace contextRef="#ctx0" brushRef="#br0" timeOffset="7203.93">7302 6752 0,'0'-21'0,"0"42"0,0-63 0,0 21 16,-21 0-16,0 21 15,0 0-15,0 21 16,-22 42-16,22-20 0,0-22 16,-21 63-16,42-41 15,-43 84 1,1-21-16,21-64 15,0-21-15,0 43 16,-1-43-16,22-42 16,0-1-1,0 1-15,0-21 0,22 21 0,-1-22 16,0 22-16,21-63 16,-21 41-16,1 1 0,20-64 15,-21 64-15,21 21 0,-20-22 0,41 1 16,22 63-1,-64 0-15,0 0 0,64 85 16,-64-63 0,0-1-16,0 0 0,0 1 0,1 41 15,-22-63-15,21 22 0,-21 20 16,0-42 0,21 1-16,-21-1 0,21-21 15,0-21-15,0 21 16,1-43-16,-1 22 0,0 0 15,0-21-15,21-1 0,-20 1 0,20 0 16,-21-1-16,0 1 0,22 0 16,-22-1-16,0-20 0,0 20 0,0 1 15,0 21-15,1 0 0,-1 0 16,0 21-16,0 0 0,-21 42 16,21-21-16,0 64 15,1-43-15,-22 43 16,0-43-16,21-21 0,-21 0 15,0 1-15,42 41 16,-21-63 0,0 0-16,1 0 0,-1 0 0,42-42 15,1-1 1,-43 1-16,42-85 16,-41 85-1,-22-1-15,21 22 0,-21 0 16,0-21-16,21 42 15,-21 21-15,0 0 0,0 0 16,0 22-16,0 20 16,0-42-16,0 22 0,0 20 15,0-21-15,0-20 0,0-1 16,0 0-16,0 0 0,0 0 0,0 0 16,0-42 15,0 0-31,21 0 0</inkml:trace>
  <inkml:trace contextRef="#ctx0" brushRef="#br0" timeOffset="7387.89">8742 6456 0,'0'0'0,"-43"0"31,43 21-31,0 0 16,0 0-16,0 1 15,0-1-15,43 0 0,-22-21 16,0 0-16,21 0 0,1 0 16,-1 0-16,-21 0 0,22 0 15,-1 0-15</inkml:trace>
  <inkml:trace contextRef="#ctx0" brushRef="#br0" timeOffset="7673.39">9292 6519 0,'0'0'0,"-42"64"16,21-43-16,-1 0 0,-20 0 0,21 22 15,-21-22-15,20 0 16,-20 0-16,21 0 0,0 1 0,21 20 16,0-21-16,42-21 15,-21 21-15,22-21 0,84 43 16,-85-22 0,21 0-16,-41 0 0,20 21 31,-42-20-31,0-1 0,-21 0 15,-149 64 1,128-85-16,0 21 0,-1-21 16,1 0-16,-43-21 15,85-1-15,0-41 16,22 42-16,-1-22 0,0 1 16,21 0-16,1-22 0</inkml:trace>
  <inkml:trace contextRef="#ctx0" brushRef="#br0" timeOffset="7868.33">9758 6287 0,'0'0'0,"42"0"0,-21 0 0,0 21 16,1 42-16,-22-20 0,0-1 0,0 0 15,0 22-15,0-22 0,0 22 16,-22-22-16,22 0 0,-21 22 16,0 42-16,21-64 15,-21-21-15,21 21 0,-21-20 16,21-1-16,0 21 0,-21-21 15,21 0-15,-22-21 0,22-21 16,-21 0 0</inkml:trace>
  <inkml:trace contextRef="#ctx0" brushRef="#br0" timeOffset="9018.09">9525 6943 0,'0'0'0,"-21"0"0,21-21 0,0-1 16,-21 22-16,21-21 0,21 0 31,0 21-31,21 0 0,-21 0 0,43-21 15,42 21-15,21-21 16,-43 0-16,-20-1 0,232-41 16,-148 42-1,-84 0 1,-22-1-16,64-20 0,-85 21 0,22 0 16,-1-22-1,-63 22 1,0 21-16,-85 43 15,85-22-15,-85 85 16,-64 63 0,149-127-16,-42 22 15,42-22-15,-1-21 0,1 43 16,21-43-16,0 0 16,21-21-16,22 0 0,41 0 15,-41 0-15,84-42 16,-85 21-16,43-22 15,-64 22-15,21-21 0,22-22 16,-43 22-16,0 0 16,0-43-16,-21 43 15,0-22-15,0 43 16,0 42-16,-21 0 16,0 0-16,21 22 0,-21-22 15,0 21-15,-1 22 0,1-22 16,21 0-16,0 43 15,0-64-15,0 0 16,43 1-16,-22-1 0,85-21 16,-64 0-16,127 0 15,-126 0-15,20-21 0,43-22 16,21-41 0,-106 41-16,21 1 0,22-149 15,-43 107-15,-21 20 16,0 1-16,21-22 0,0-21 15,1 64-15,-22 0 0,0-22 16,0 106 0,0-20-16,-22 20 15,-20 64-15,42-64 16,-21 85-16,0-63 16,21-1-16,-21 43 0,21-64 0,0-21 15,0 43-15,0-43 16,0 0-16,21 22 15,0-43-15,0 0 0,0 0 16,0 0-16,1 0 16,-1-22-16,42-62 15,-42 63-15,1-1 0,20-41 16,-42 42-16,21 0 0,0-1 16,-42 22 15,0 22-31,0-1 0,0-21 15,-1 21-15,1 0 0,0 0 0,0 22 16,21-22-16,0 21 0,0 0 16,0 22-1,0-43-15,0 0 0,21-21 16,21 21-16,-20-21 16,20 22-16,0-22 15,-21 0-15,64 0 0,-64-22 16,22 22-16,84-63 15,-64 21 1,-21 20-16,-20 1 0,41-63 16,-63 41-16,0 22 0,0-21 15,-21 42-15,0 0 16,0 0-16,-22 84 16,22-62-16,-21 62 15,42 1 1,0-43-16,0-21 0,21 22 15,0-22-15,0-21 16,43 0-16,-43 0 16,42 0-16,-41 0 0,41 0 15</inkml:trace>
  <inkml:trace contextRef="#ctx0" brushRef="#br0" timeOffset="9701.2">4805 8170 0,'0'0'0,"0"-42"0,0 0 15,0-1-15,0 1 0,0 0 16,0 21-16,0-1 16,0 65-16,0 41 15,0-20-15,0 63 16,0-42-16,0-22 15,0 85-15,-21-84 0,-22 147 16,22-168-16,0 20 16,-21-20-16,20-1 0,-20 64 15,21-85-15,0-21 16,21 21-16,-21-21 16,-1 0-16,1 0 0,21-21 15,-63-43-15,63 43 16,-43-42-1,43 20-15,0 22 0,-21-42 16,21 84 0,21 0-1,-21 0-15,22 0 0,-1 22 0,21-22 16,-21 0-16,0 0 16,22-21-16,-1 0 0,127-21 15,-84 0-15,-21 0 0,84-43 16</inkml:trace>
  <inkml:trace contextRef="#ctx0" brushRef="#br0" timeOffset="9934">3133 9758 0,'0'0'0,"-43"0"0,1-21 0,0 0 16,-1-1-16,22 1 0,-42 0 16,-1 21-16</inkml:trace>
  <inkml:trace contextRef="#ctx0" brushRef="#br0" timeOffset="10075.95">2625 9673 0,'0'0'0,"21"21"15,85-21 1,-64 0-16,402-84 31,-359 84-31,0-21 16,63 21-16,-85 0 0,-20 0 16,-1 0-1,-84 0-15,21 21 16,-22 0-16</inkml:trace>
  <inkml:trace contextRef="#ctx0" brushRef="#br0" timeOffset="10291.34">3111 9737 0,'0'0'0,"-21"0"15,-21 63 1,42 22 0,0-64-16,0 21 0,0 64 15,-21-63-15,0 105 16,21-106-16,0 0 0,0 43 15,-22 21 1,22-64-16,0-21 0,22 1 16,-1-22-1,0 0-15,21-22 16,43-41-16,-43 21 16,-21 20-16</inkml:trace>
  <inkml:trace contextRef="#ctx0" brushRef="#br0" timeOffset="10719.1">3492 10308 0,'85'-42'15,"-170"84"-15,255-126 16,-149 84-16,0-22 0,21-20 16,22-21-1,-64 41-15,0 1 0,0 0 16,0 0-16,-21 21 0,-22 0 16,22 0-16,0 0 0,0 21 15,0 0-15,21 0 0,-21 1 16,21-1-16,0 21 0,0 43 15,0-43-15,0-21 16,0 22-16,0-22 0,21-21 16,0 21-16,0-21 0,21 0 15,1-21-15,-22 0 16,42-22-16,-20 22 0,-22 0 16,64-43-16,-64 43 15,-21 0-15,42-21 16,-42 21-16,0-1 15,21 22-15,-21 22 16,21 62 0,-21-41-16,0-1 0,0 21 15,0-20-15,0 63 16,22-85-16,-1 0 16,0-21-16,21-21 15,-21 0-15,1-1 0,41-41 16,-21 42-16,-20-22 0,20 1 15</inkml:trace>
  <inkml:trace contextRef="#ctx0" brushRef="#br0" timeOffset="10895.99">4699 9673 0,'0'-21'16,"0"42"-16,0-63 0,0 63 16,0 0-16,0 22 0,0-22 15,0 21-15,0 0 0,0 1 16,-21 105-1,21-127-15,0 43 16,0-43-16,0 0 0,0 21 16,0-21-16,-21-21 15</inkml:trace>
  <inkml:trace contextRef="#ctx0" brushRef="#br0" timeOffset="11501.16">4466 9970 0,'0'0'15,"64"-43"1,-43 43-16,21-21 0,0 21 16,43-21-16,-43 21 0,128-42 15,-107 20-15,1 1 16,-1 0-16,1 0 0,20-21 16,107-22-1,-43 1-15,-127 63 0,0 0 16,1 0-1,-44 84 1,1-63-16,0 22 0,-21 41 16,21-41-16,21 41 15,-22-62-15,22 20 0,-21 43 16,21-64-16,0 0 0,0 21 16,-21-63 15,21 0-16,0 0-15,0 0 0,0-1 16,0-20-16,0 0 0,0-1 0,0 1 16,0 0-16,0-1 0,0-20 0,42-43 15,-20 85 1,41 0-16,-42 21 16,22 21-16,-1 42 0,64 64 15,-85-105 1,0 20-16,21 43 0,-20-64 15,-1 21-15,42 22 16,-42-43-16,22-21 16,-22 0-16,0 0 0,0 0 15,22-21-15,-22 21 0,21-64 16,-21 43-16,0 0 0,1-64 16,-1 64-16,0-85 15,-21 64-15,0-1 0,42-84 16,22 22-1,-43 105 1,21 0-16,-21 0 0,1 0 16,41 0-16</inkml:trace>
  <inkml:trace contextRef="#ctx0" brushRef="#br0" timeOffset="11923.44">7154 9440 0,'43'-21'0,"-86"42"0,107-42 0,-64 0 0,-21 42 31,-1 0-31,-20 1 0,21-1 16,-21 21-16,-43 43 16,43-43-16,-1 0 0,1 1 15,0 20-15,20-20 0,-41 84 16,63-85-16,0 21 16,0-41-16,0 20 0,21-42 0,0 21 15,0 0-15,22-21 0,41 0 16,-41 0-16,-1 0 0,43-42 15,-43 42-15,-21-21 0,43-22 16,-64 22 0,0 0-16,0 0 0,-21 0 15,-43 21-15,43 0 0,-21 0 16,-1 0-16,22 21 0,0-21 16,0 63-1,0 1-15,21-22 16,0-21-16,0 85 15,21 21 1,-21-106-16,0 64 16,0-43-16,0-20 0,-21 83 15,-22-41 1,64-64 0</inkml:trace>
  <inkml:trace contextRef="#ctx0" brushRef="#br0" timeOffset="12096.34">7726 9864 0,'0'0'0,"21"-64"32,0 64-32,0 0 31,0 0-16,1 0-15</inkml:trace>
  <inkml:trace contextRef="#ctx0" brushRef="#br0" timeOffset="12454.65">8488 9335 0,'0'0'0,"21"0"31,-21 21-31,42 42 16,1-42-16,-22 43 0,42 42 15,-42-64-15,43 64 16,-22-64-16,-21 22 0,43 42 16,-43-85-16,0 21 15,-21 0 1,0-63 0,0 0-1,0 0-15,0-21 0,0 20 16</inkml:trace>
  <inkml:trace contextRef="#ctx0" brushRef="#br0" timeOffset="12652.54">9080 9398 0,'0'-21'0,"0"42"0,0-63 0,-42 42 15,-21 21 1,20 0-16,1 21 16,-106 85-1,0 22-15,105-107 0,22 0 16,-42 43-1,41-43-15,1-21 0,21 22 0,0-22 16,0 0-16,21-21 16,85-21-1,0-43-15</inkml:trace>
  <inkml:trace contextRef="#ctx0" brushRef="#br0" timeOffset="13256.19">9440 9377 0,'0'63'16,"0"-20"0,-21 20-16,0-20 0,0 84 15,21-85 1,-43 64 0,22-43-16,21-42 15,-21-21-15,0 0 16,0 0-16,21-21 15,0-42 1,0-43 0,21 64-16,0-1 0,0-41 15,0 20-15,1 22 0,20-43 16,-21 64-16,-21 0 0,42 0 16,-20 21-16,-1 0 15,0 21-15,0 21 0,21 43 16,-20-43-16,-1 0 0,-21 1 15,21-1-15,0 127 16,-21-147-16,21 20 16,0 0-1,-21-21-15,22-21 16,-22-21-16,21 0 16,21-42-16,-21 41 15,22-20-15,-22 0 0,0-1 16,21-20-16,22-22 15,84-105-15,-127 169 16,0-1-16,0 1 16,1 21-16,-1 0 0,0 43 15,-21-22-15,0 169 16,0-84 0,0-64-16,0 1 0,0 84 15,0 0 1,0-106-16,0 0 0,0 0 15,21-21 1,0 0-16,43-63 16,-22 42-16</inkml:trace>
  <inkml:trace contextRef="#ctx0" brushRef="#br0" timeOffset="13501.05">11007 9271 0,'0'0'0,"21"-21"0,0 0 15,-21 42 1,-21 85 0,0-64-16,-1 0 0,-41 64 15,-43 106 1,106-170-16,0 64 16,0-64-16,42-20 15,1-1-15,-1-21 0,106 21 16,-84-21-16,42-21 15,-43 0-15,-21 21 0,43-43 16,-43 22-16,43-21 16</inkml:trace>
  <inkml:trace contextRef="#ctx0" brushRef="#br0" timeOffset="14549.32">5186 10986 0,'0'0'0,"0"-22"0,-43-41 31,43 42-31,0 42 32,0 0-32,0 21 0,0 1 15,0 20-15,0 1 0,0-1 16,0 1-16,0-1 0,0 85 15,0-105-15,-21 20 0,21-20 0,-42 41 16,42-41-16,0-1 16,0-21-16,0 0 15,-21-21-15,0 0 32,21-21-32,-22 0 15,22 0-15,-21 0 0,0-1 0,21 1 16,-21 0-16,0 0 0,0-21 15,-1 20-15,1-62 0,0 63 16,21-1-16,-21-20 0,21 63 31,0 22-31,0-1 0,0 43 16,21-43-16,-21 21 0,0-20 16,21 20-16,-21-20 0,21-1 0,-21 0 15,0 1-15,22-22 0,-1 21 0,0-21 16,21-21-1,-21 0-15,22-21 0,-22 0 16,21 0-16,-21 0 0,22-22 0,-1 22 16,0-21-16,1-1 0,20-20 15,-20 42-15,-22-22 0,42-62 16,-42 83 0,-21 1-16</inkml:trace>
  <inkml:trace contextRef="#ctx0" brushRef="#br0" timeOffset="23879.99">2159 13187 0</inkml:trace>
  <inkml:trace contextRef="#ctx0" brushRef="#br0" timeOffset="25231.77">2053 13526 0,'0'0'0,"-21"21"31,21-42-15,0-1-16,0 1 16,0 0-16,21 0 0,21-21 0,22-43 15,-22 43-15,1-22 16,-1 1-16,0-1 0,106-126 16,-126 126-16,-1 22 15,0-43-15,-21 64 0,-42 0 16,-1 21-16,1 0 15,-43 21-15,22 0 16,-64 85 0,84-64-16,22-21 0,0 22 0,21-1 15,0 43 1,0-64-16,21 0 0,0 0 16,22 0-16,84 43 15,-64-43-15,-20 0 0,-1 0 16,0 1-16,1-1 0,41 42 15,-63-42-15,1 43 16,-22-43-16,0 43 16,21-43-16,0-21 15,0 0-15,0 0 16,0 0-16,1-21 0,20-1 0,-21 1 16,0 0-16,22 0 15,-22-21-15,63-22 0,-62 22 16,20-1-16,-21 1 0,0 0 15,0-22-15,22-20 16,-43 41-16,21 1 0,-21 21 0,0 0 16,0-1-16,-21 22 15,0 0-15,-1 22 0,1-1 16,0 21-16,0-21 0,0 64 16,-22 0-1,43-43-15,-21-21 0,21 21 0,0 43 16,0-64-16,0 0 0,0 22 15,21-22-15,1-21 0,41 21 16,-42-21-16,22 0 0,-1 0 16,-21 0-16,21 0 0,22-21 15,-22 0-15,1 21 0,-1-21 0,0-1 16,1-20-16,-1 21 0,0 0 16,43-43-16,-64 22 0,0 21 15,0-22-15,1 22 0,-1-21 16,-21 21-16,0 0 0,0-1 0,0 1 15,-21 21 1,-1 0 0,1 0-16,0 21 15,21 1 1,0-1 15,-21 0-15,0-21-1,0 0 1,21 21-16</inkml:trace>
  <inkml:trace contextRef="#ctx0" brushRef="#br0" timeOffset="26280.74">2095 13018 0,'0'0'0,"-21"0"0,-42 0 15,63 21 1,21-21 31,0 0-47,0 0 16,-21-21-16,21 21 0,1-22 15,-1 1-15,0 21 0,21-21 16,1 0-16,-22 21 0,0-21 15,0 0-15,0 21 0,-21-22 16,-21 22 0,0 0-16,-21 0 15,-43 22-15,43-1 0,-1 0 16,22 0-16,-21 0 0,-22 22 16,43-22-16,0 0 0,21 0 15,21-21 1,21 0-16,1 0 15,-1 0-15,0 0 0,22 0 16,-1-21-16,22 21 0,-21 0 16,63 0-16,-64 0 15,-21 21-15,-20 0 0,-1 0 16,-21 1-16,0 20 0,-64 21 16,22-20-16,0-22 0,-22 21 15,1 1-15,20-1 0,-63 43 16,85-64-16,0 0 0,21 0 15,0 0-15,21-21 0,43 0 16,-1-21-16,1 0 0,42 0 16,-22 0-16,22-22 0,254-63 15,-212 64-15,-21 0 16,21-1-16</inkml:trace>
  <inkml:trace contextRef="#ctx0" brushRef="#br0" timeOffset="26576.26">5440 12869 0,'0'0'0,"-21"0"15,42-21-15,0 21 16,0-21-16,43 21 0,-22-21 16,85 0-16,85-22 15,-149 22-15,128-21 16,-149 42-16,0 0 16,22 0-16,-43 0 0,-42 0 15,0 0 1,-1 0-16</inkml:trace>
  <inkml:trace contextRef="#ctx0" brushRef="#br0" timeOffset="26780.92">5842 12742 0,'0'0'0,"-21"0"0,-22 22 15,22-22-15,0 21 0,0 0 16,0 0-16,0 64 16,21-22-16,-22-20 0,1 62 15,21-62-15,0 63 16,-21-43-16,0-21 0,0 107 15,21-107-15,-21 0 16,21 1-16,0-22 0,0 21 16,21-42-16,0 0 0,0 0 15,21 0-15,1-21 0,-22 0 16</inkml:trace>
  <inkml:trace contextRef="#ctx0" brushRef="#br0" timeOffset="27254.62">6032 13441 0,'0'0'0,"22"0"0,-1-21 0,0 21 15,0-21-15,0 21 0,-21-22 0,21 22 16,1-21-16,-1 21 0,0-21 16,0 21-16,0-42 0,0 21 15,1-1-15,-22 1 0,0 0 16,0 0-16,0 0 0,0 0 16,0-1-16,-22 22 0,1 0 15,0 0-15,0 0 0,0 22 16,0-1-16,-1 21 0,22-21 15,-21 22-15,21-1 0,-21 0 0,21 1 16,-21-1-16,21 0 0,0 43 16,0-64-16,0 21 0,0-20 15,0-1-15,21-21 16,0 0-16,0 0 0,1 0 16,20-21-16,-21-1 0,21 1 0,22-21 15,-22 0-15,85-64 16,-84 85-16,62-64 31,-41 43-31,-43 42 16,-21 21-16,0 0 15,0 0-15,0 0 0,0 22 16,0-22-16,0 106 16,0-106-16,0 21 0,-21 22 15,0-43-15,0 21 16,21-21-16,0 1 0,21-44 15,21 1-15,-21 0 16,22 0-16,-22-21 0,21-1 16,0 1-16,22 0 0</inkml:trace>
  <inkml:trace contextRef="#ctx0" brushRef="#br0" timeOffset="27455.19">7324 12806 0,'0'0'0,"0"-21"0,0 0 0,0 42 16,0 0-1,-22 0-15,1 21 0,21 1 0,-21-1 16,21 22-16,-42 20 16,-1 64-1,43-105-15,-21-1 0,0 43 16,0-64-16,21 21 0,0-21 16,0 1-16,0-1 0,0 21 15</inkml:trace>
  <inkml:trace contextRef="#ctx0" brushRef="#br0" timeOffset="27600.95">6879 13314 0,'0'-42'32,"42"42"-32,-20-22 0,20 22 15,0-21-15,1 21 0,189-63 16,-168 63-1,105-43-15,-84 22 16</inkml:trace>
  <inkml:trace contextRef="#ctx0" brushRef="#br0" timeOffset="28124.21">8340 12721 0,'0'0'0,"-127"148"31,105-105-31,1 20 0,-21 1 15,21-22-15,0 22 0,-1-1 0,-20 43 16,21-64-16,0 1 16,0-1-16,21 21 0,0-41 0,-22 41 15,22-42-15,-21 0 16,21 1-16,0-44 16,0 1-16,0 0 15,0-42-15,0 41 16,21-20-16,1 0 0,-1-1 15,42-62-15,-42 41 0,1 1 16,62-107-16,-41 128 16,-1-22-16,-21 43 15,21 21-15,1 43 16,-22-1-16,-21 0 0,0 1 16,21-1-16,0 106 15,-21-106-15,21 1 0,-21-1 16,0 0-16,22 43 15,-1-43-15,0-20 16,0-1-16,0-21 0,22 0 0,-22 0 16,0-21-16,21 21 0,1-43 15,-22 1-15,0 21 0,21-43 16,-21 22-16,1 0 16,-1-22-16,0 22 0,0-22 0,21-63 15,-20 85-15,-22 21 16,21 0-16,-21-1 0,21 22 15,0 0-15,0 0 16,22 22-16,-22-22 0,0 21 16</inkml:trace>
  <inkml:trace contextRef="#ctx0" brushRef="#br0" timeOffset="28632.24">10012 12700 0,'0'0'0,"0"-21"0,-85-21 31,43 63-31,-1-21 16,1 42-16,-21 0 0,20 1 0,-63 63 15,64-43-15,-21 1 0,20-22 16,1 21-16,21 1 0,-43 42 16,64-64-16,0 0 15,0 43-15,0-43 0,21-20 16,1-1-16,-1 21 0,21-42 15,64 42-15,-64-42 16,1 0-16,-1 0 0,0 0 16,43-42-16,-64 21 15,-21 0-15,0-22 0,0 1 16,-21 21-16,-21-43 16,20 22-16,-20 21 0,21 0 15,0 0-15,-85-1 16,85 22-16,0 0 15,21 22-15,-22 20 0,22 0 16,0 1-16,0-1 0,0 0 16,0 1-16,22 105 15,-22-85-15,21-20 0,-21 41 16,0-20-16,0-22 0,-21 22 16,-1-22-16,22 0 15,-42 22-15,21-43 0,0 21 16,0 22-16,42-64 31,0-21-31,0-1 16,21-20-16,1 21 0</inkml:trace>
  <inkml:trace contextRef="#ctx0" brushRef="#br0" timeOffset="28767.57">10266 13462 0,'0'0'0,"21"-21"0,0 0 0,-21 0 15</inkml:trace>
  <inkml:trace contextRef="#ctx0" brushRef="#br0" timeOffset="29563.31">11430 13081 0,'0'0'0,"-21"21"0,0-21 16,-1 21-16,1 1 0,-21 20 16,21-21-16,0 21 0,-1-20 15,1-1-15,0 42 16,42-63 0,0 0-16,1-21 15,20 0-15,0 21 0,106-85 16,-84 43-1,148-85-15,-149 85 16,64-85-16,-63 63 16,-43 22-16,21-128 15,-42 107-15,0 21 0,-21-1 16,0 22-16,-22 0 0,1 0 0,0 21 16,-1 0-16,1 0 0,-43 63 15,43-20-15,0 20 0,-1 1 16,22 20-16,-21 22 0,-64 190 15,21 64 1,64-233-16,0-21 0,-21 148 16,21-127-16,-1 0 0,1 0 15,-21 0-15,21-21 0,-43 127 16,43-106-16,0-21 16,-21 84-16,42-105 0,0-22 15,0 1-15,0-22 0,0 0 0,0 1 16,21-22-16,0 0 0,0-21 15,21 0-15,43-21 0,-43-21 16,22-1-16,42-63 0,-22 43 16,-20-22-16,-1 1 0,1-1 15,21 0-15,20-105 16,-62 84-16,-1 0 0,-21-84 16,-21 84-16,-21 21 0,-21-21 15,-1 22-15,1-1 0,-127-148 16,126 191-16,-20-1 0,21 1 15,-1 21-15,-84 21 16,106 0-16,0 0 0,0 0 16,42 0-1,0 0-15,0 0 16,22 0-16,-1 0 0,85-42 16,-42 20-16,-1 1 0,22-21 15,0 21-15</inkml:trace>
  <inkml:trace contextRef="#ctx0" brushRef="#br0" timeOffset="30160.06">12721 13060 0,'0'0'0,"0"-21"16,-42-106-1,21 106-15,-22 21 16,22 0-16,-42 0 16,41 21-16,-105 42 15,85-20-15,0-1 0,-22 43 16,22-43-16,21 64 15,21-22 1,0-62-16,0-1 0,21 0 0,21-21 16,-21 0-16,1 0 0,20 0 15,-21 0-15,21 0 0,-20 0 0,62-21 16,-63 0-16,22 21 16,-1-22-16,-21-20 0,22 21 15,-1-43-15,-21 22 0,0 0 16,0-1-16,1 22 0,-22-21 15,21-22-15,-21 86 16,0-1 0,0 0-16,0 21 0,0-21 15,0 1-15,0 20 0,-21-21 16,21 21-16,0-20 0,0-1 16,0 0-16,0 0 0,42 0 15,-21 0-15,0-21 0,64 0 16,-43 0-16,22 0 15,-22-21-15,0 0 0,22-21 16,-22 21-16,22-43 16,-43 22-16,0 21 0,0-85 15,0 85-15,-21-22 16,0 64 0,0 1-16,0-1 0,-21 85 15,21-85-15,-21 0 16,0 21-16,0-21 0,21 43 15,0-43 1,0 0-16,0 0 0,21-21 31,0-21-15,-21 0-16,21 0 0</inkml:trace>
  <inkml:trace contextRef="#ctx0" brushRef="#br0" timeOffset="30315.91">13483 12827 0,'21'-63'0,"-42"126"0,42-169 0,-21 85 16,21-21-16,-21 21 0,0-1 0,0 1 16,0 42 15,0 1-31,22-22 16,-1 0-1,21 0-15,0 0 0</inkml:trace>
  <inkml:trace contextRef="#ctx0" brushRef="#br0" timeOffset="30561.83">14182 12404 0,'0'0'15,"0"-21"-15,0-1 16,0 44 0,0-1-16,0 21 0,-22-21 15,1 22-15,0-1 0,-42 85 16,41-64-16,-20 64 15,0-63-15,21-1 0,-22 43 16,22-63-16,0-1 0,21 21 16,0-20-16,0-22 15,0 0-15,21 0 0,21-21 16,-20 0-16,62-21 16,-41 0-16,-22 21 15,21-21-15</inkml:trace>
  <inkml:trace contextRef="#ctx0" brushRef="#br0" timeOffset="30963.86">14351 13039 0,'-85'42'15,"64"-21"-15,21 0 16,0 1 0,21-22-16,0 0 15,22 0-15,-22 0 0,21 0 16,-21 0-16,22 0 0,63-22 15,-22-41 1,-63 42-16,43-64 16,-43 64-16,-21-21 0,0-1 15,0 22-15,0 0 16,-21 21 0,-21 0-16,20 21 0,1 0 15,-21 22-15,21-1 0,-22 0 16,-41 43-16,63-43 0,-1-21 15,1 22-15,0 41 0,21-62 16,0-1-16,0 21 0,0-21 16,21 0-16,22 1 0,-22-1 15,21-21-15,43 0 0,-22 0 16,-20 0-16,20 0 16,1 0-16,-1 0 0,85-21 15,-84-1-15,-1 1 0,1 21 16,-22-21-16,22-21 0,-22 21 0,0-1 15,1-20-15</inkml:trace>
  <inkml:trace contextRef="#ctx0" brushRef="#br0" timeOffset="31429.25">15579 13060 0,'-22'42'0,"44"-84"0,-1 21 0,-21-22 16,0-20-16,0 21 0,0-1 15,0 22-15,0 0 0,-21 21 16,-1 0-16,1 0 16,0 0-16,-21 0 0,21 21 0,-43 21 15,22-20-15,-1 20 16,-41 43-16,63-64 15,-22 21-15,1 22 0,21-22 0,0-21 16,21 21-16,0-20 16,0-1-16,0 0 0,0 21 0,21-42 15,21 21-15,0-21 16,-20 0-16,62 0 16,-63-21-16,22 0 0,41-21 15,-62 21-15,62-64 16,-41 43-16,-22-1 0,42-84 15,-20 64-15,41-128 16,-41 128-16,-22-1 0,0 1 16,0 20-16,0 1 0,0-43 15,-42 107 17,-21 41-32,21-21 0,0 1 15,-1 63-15,1-43 16,0 149-16,21-170 15,-21 22-15,21-1 0,0-21 0,0 64 32,0-85-32,0 1 0,0 20 0,0-21 15,63-21-15,-41 0 16,-1 0-16,21 0 0,-21-21 16,43 21-16,-22-21 0</inkml:trace>
  <inkml:trace contextRef="#ctx0" brushRef="#br0" timeOffset="32671.54">16870 12383 0,'-21'0'0,"-1"0"0,22 21 15,0 0-15,0 0 16,0 0-16,0 0 0,0 22 0,0 20 16,22-20-16,62 105 15,-63-106-15,22 0 16,20 43-16,-20-64 0,20 43 15,-42-43 1,22 0-16,-1 21 0,-21-42 16,-21 22-16,0-44 31,21 1-31,-21 0 0,0 0 16,0-21-16,0 20 0</inkml:trace>
  <inkml:trace contextRef="#ctx0" brushRef="#br0" timeOffset="32901.55">17441 12425 0,'0'0'16,"-21"0"-16,-42 0 15,41 0-15,-20 21 0,21 0 0,-21 0 0,-43 43 16,43-43-16,-1 21 16,1 1-16,0 20 0,-1-20 15,-63 41-15,64-20 0,0-43 16,-85 85-16,63-43 15,43-63-15,0 21 16,21 1-16,21-22 16,21 0-16,1 0 15,-1 0-15,64-22 0,-43 1 16</inkml:trace>
  <inkml:trace contextRef="#ctx0" brushRef="#br0" timeOffset="33580.01">17738 12510 0,'0'0'0,"-22"0"31,1 21-31,0 0 0,21 21 0,-21-21 16,0 22-16,0-1 0,-1 64 16,22-64-16,0 1 15,-21-1-15,21-21 0,0 21 0,0 1 16,0-22-16,0 0 15,0 0-15,0-42 32,0 0-17,0 0-15,0-22 0,0 22 16,0-21-16,0 0 0,0-1 16,21-20-16,1 20 0,-1-62 15,0 62-15,0 1 0,21-22 16,-20 22-16,-1 21 0,0 0 15,0 0-15,0 21 0,0 0 16,1 0-16,-1 21 0,-21 21 16,21-21-16,-21 22 0,21-1 0,-21 64 15,21-64-15,-21 0 0,0 1 16,21-1-16,-21 0 0,0 22 16,0-22-16,22-21 15,-1 22-15,0-43 31,0 0-15,-21-21-16,0-1 0,0 1 16,64-85-1,-64 85-15,84-127 16,-63 106-16,22-1 0,-22 22 16,21-21-16,1 21 0,41-22 15,-63 43-15,1 0 0,-1 0 16,-21 22-16,0-1 0,0 42 15,0-20-15,0-1 0,-21 43 16,-1-43-16,1 43 16,0-64-16,-21 106 15,-1-85 1,43-21-16,22-21 47,20-21-47,-21 0 0</inkml:trace>
  <inkml:trace contextRef="#ctx0" brushRef="#br0" timeOffset="33867.93">19071 12467 0,'0'0'0,"21"-21"0,-21 0 0,21 21 16,-21 21-1,0 0-15,-21 0 16,0 22-16,0-22 0,0 21 0,0 1 15,-1-1-15,1 21 0,21-20 16,-21-1-16,0 0 0,0 43 16,21-64-16,0 0 0,0 43 15,0-43-15,0 0 16,0 0-16,21-21 0,0 0 16,0 0-16,0 0 15,43 0-15,-43 0 0,43 0 16,-43-21-1,21 21-15,-21-21 0,0 21 16,22-21 0,-22 0-16</inkml:trace>
  <inkml:trace contextRef="#ctx0" brushRef="#br0" timeOffset="34071.83">19812 13293 0,'0'0'0,"-21"0"16,0 0-16,21 21 15,-22-21-15,1-21 47,0 21-47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DE62-9B6D-4424-BB3C-A636FF2D8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ED297-179F-446D-98F4-C5D398CC2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0EC3-412C-4BA1-B0D1-5F2328CD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40E3-1066-4730-A879-C3D60382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7B6B9-DBDC-44C0-B844-F4E8D5E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6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A95C-3355-4607-B32F-427D261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8CFE-9369-4E9B-A89D-7F878528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145D-95AA-4D72-BA46-79679517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1708-3DBD-46E6-B606-95B0AC71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32FB-5CE8-45A5-834A-238DBAAE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922B0-42D4-4AE5-B414-42A266170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7C7A7-3DAC-4C3D-9329-5D1D4147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7989-374F-47B9-9B66-52BF17F0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95D6-4288-410D-B662-2D6DDE40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AF48-25F1-4CFE-A6CC-7A5E65FC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644B-B866-45F3-84EF-963C5B72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53CE-B752-40CF-8301-D4BA8FB4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F939-99C9-43A9-8A34-9A74D7E0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FEF6-0FC7-4892-9BBD-9E1B5CB7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7AF7-D4FF-4B26-A71D-8E13378F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8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7882-DB65-4E81-AD19-7D25BB74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04973-F697-4551-A314-B79748DD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4000-E223-47B8-862C-1C55F3C5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ABEC-BEAC-4BAD-AC6E-8CE0568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8E20A-3A70-4007-8DF7-3DF47F8F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6B15-25F9-45DF-9C38-2D08FD07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3E1F-6634-4F4E-88F6-767A8E1B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98567-D87D-4DC2-97C3-586CC77AE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EC36-D536-4EAB-B313-A137EBDD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1594B-5F8A-4B48-B735-F854DDB2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D1D5-61FC-47F9-A45C-1057CEE8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2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1D3A-D1D1-410F-8720-BD117922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1FB6-318F-4481-9DEB-E46852133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7A27-5572-471E-853F-6D3F2E86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E62DB-7A56-458F-A16B-112035F96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79718-F44A-435A-B67C-B52A74E47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14037-0E55-40EF-B945-49FEA12C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84C2F-ACD0-4190-8010-9A3277D5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63D5A-31FA-42DD-9D1F-724E69E4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9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D0A-2D3B-47C1-8C57-4B226EC8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A0A3D-F0B9-47AC-B5C6-26EB9689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642D3-3DDB-46BE-A125-9561885B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824ED-0373-4F63-BAFC-6B4D1985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98E04-9EE0-4853-985F-9FECEBD3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C813E-8AEE-42CC-9CA9-34B2788C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664A5-9659-42B6-B4EB-47A7247A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8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F134-6FA0-44F2-98CB-0AA019DA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08CD-A2C4-4738-8198-10D13401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AFE3-B252-4D22-8BC4-B262D309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D15D-0A00-40EB-BDF3-EB17F13A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C7268-0A1A-4ABE-8E9D-BA81773E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91C17-E9A0-4EA8-9479-9C2703EC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4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1AEE-6E71-4B63-9D41-318110E5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F5C1B-898A-4849-A9AB-BD2FB5976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2023-9507-4D73-A9D7-2A404032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D2D9-4B20-4D06-A9AA-D1921409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961F-2674-466C-91CD-FAFD7F96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0C3E-0C3B-48CA-84C7-EC1E8203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1BF3A-3BD8-4E70-90C7-EBE061C0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86627-3415-476E-BE78-480E5F1C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54DB-9415-4AD7-9FD4-EECE61C6D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D397-B79D-4F32-80E8-68C2A2D6A24D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B1A4-8EF4-429F-9A0D-EBEAB5474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6473-A207-43F1-A00F-F1EFE3BB9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603D-401A-419A-A6E1-45E5F7439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5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110-2871-45E3-849C-CA359C4D8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22DE2-F689-4BB4-8E37-E26A8879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97BF8C-DEA7-4B28-95D0-1660F6381A5F}"/>
                  </a:ext>
                </a:extLst>
              </p14:cNvPr>
              <p14:cNvContentPartPr/>
              <p14:nvPr/>
            </p14:nvContentPartPr>
            <p14:xfrm>
              <a:off x="175320" y="144720"/>
              <a:ext cx="8085240" cy="554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97BF8C-DEA7-4B28-95D0-1660F6381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35360"/>
                <a:ext cx="8103960" cy="55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84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110-2871-45E3-849C-CA359C4D8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22DE2-F689-4BB4-8E37-E26A8879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BC6EB1-76F6-4D81-B36E-413A5DC4D7FF}"/>
                  </a:ext>
                </a:extLst>
              </p14:cNvPr>
              <p14:cNvContentPartPr/>
              <p14:nvPr/>
            </p14:nvContentPartPr>
            <p14:xfrm>
              <a:off x="342720" y="91440"/>
              <a:ext cx="324648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BC6EB1-76F6-4D81-B36E-413A5DC4D7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82080"/>
                <a:ext cx="326520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2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110-2871-45E3-849C-CA359C4D8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22DE2-F689-4BB4-8E37-E26A8879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9A248A-E025-453E-AF4D-E52ACAD90789}"/>
                  </a:ext>
                </a:extLst>
              </p14:cNvPr>
              <p14:cNvContentPartPr/>
              <p14:nvPr/>
            </p14:nvContentPartPr>
            <p14:xfrm>
              <a:off x="556200" y="122040"/>
              <a:ext cx="6027840" cy="56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9A248A-E025-453E-AF4D-E52ACAD907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12680"/>
                <a:ext cx="604656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8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110-2871-45E3-849C-CA359C4D8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22DE2-F689-4BB4-8E37-E26A8879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424FC5-E92E-4307-9CE4-5E01AE158731}"/>
                  </a:ext>
                </a:extLst>
              </p14:cNvPr>
              <p14:cNvContentPartPr/>
              <p14:nvPr/>
            </p14:nvContentPartPr>
            <p14:xfrm>
              <a:off x="0" y="152280"/>
              <a:ext cx="775764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424FC5-E92E-4307-9CE4-5E01AE158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777636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00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110-2871-45E3-849C-CA359C4D8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22DE2-F689-4BB4-8E37-E26A8879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2612C3-96EC-4F3B-A8CD-2FA9472DC9BA}"/>
                  </a:ext>
                </a:extLst>
              </p14:cNvPr>
              <p14:cNvContentPartPr/>
              <p14:nvPr/>
            </p14:nvContentPartPr>
            <p14:xfrm>
              <a:off x="487800" y="175320"/>
              <a:ext cx="7803000" cy="53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2612C3-96EC-4F3B-A8CD-2FA9472DC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65960"/>
                <a:ext cx="782172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89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110-2871-45E3-849C-CA359C4D8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22DE2-F689-4BB4-8E37-E26A8879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4BBF77-FB79-4602-95AF-9E1D92602F13}"/>
                  </a:ext>
                </a:extLst>
              </p14:cNvPr>
              <p14:cNvContentPartPr/>
              <p14:nvPr/>
            </p14:nvContentPartPr>
            <p14:xfrm>
              <a:off x="685800" y="182880"/>
              <a:ext cx="644688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4BBF77-FB79-4602-95AF-9E1D92602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73520"/>
                <a:ext cx="646560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11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2022-04-21T13:25:13Z</dcterms:created>
  <dcterms:modified xsi:type="dcterms:W3CDTF">2022-04-21T13:25:23Z</dcterms:modified>
</cp:coreProperties>
</file>