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1:43:52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2074 0,'-22'0'47</inkml:trace>
  <inkml:trace contextRef="#ctx0" brushRef="#br0" timeOffset="1256.41">1693 1080 0,'0'-22'16,"0"1"-16,0 0 0,0 0 16,0-21-1,0 20-15,0 1 0,0 0 16,0 0-16,0 0 0,0 0 16,0-1-16,0 1 15,0 42 16,0 1-31,0-1 0,0 0 0,0 21 16,0 43-16,0-43 16,0 1-16,0-1 0,0 0 15,0 1-15,0 84 16,0-43-16,0-63 16,0 22-16,0-22 0,0 0 15,0 21-15,0-20 16,0-1-16,0 0 15,0-42 17,0 0-17,0-1-15,0 1 0,0 0 16</inkml:trace>
  <inkml:trace contextRef="#ctx0" brushRef="#br0" timeOffset="1596.62">2032 1397 0,'0'0'0,"21"0"15,0 0 1,0 0-1,1 0-15,-22-21 16,0 0-16,0 0 16,0-1-1,-22 22 1,1 0-16,0 0 16,21 22-1,-21-1-15,21 0 16,-21-21-16,21 21 0,21-21 31,0 0-31,0 0 16</inkml:trace>
  <inkml:trace contextRef="#ctx0" brushRef="#br0" timeOffset="2072.75">3344 868 0,'0'0'0,"0"-21"0,0 0 15,0-1-15,-21 1 0,21 0 16,-21 21 0,21 21-1,0 22 1,0-22-16,0 21 0,0 0 15,0 22-15,0-22 0,0 128 16,0-128-16,0 0 16,0 1-16,0-1 0,0 64 15,0-64-15,0 0 16,0-20-16,0-1 0,0 63 16,0-62-1,0-1-15,0-42 31,0-1-31,0 1 0</inkml:trace>
  <inkml:trace contextRef="#ctx0" brushRef="#br0" timeOffset="2433.54">3111 1037 0,'0'0'0,"-21"-21"0,-21-127 31,42 127-31,0 0 16,21-1-16,0-20 0,0 21 16,22 0-16,-1 0 0,0-1 15,1 1-15,20 0 0,-20 21 0,126 0 16,-106 0 0,1 0-16,-22 21 0,1 0 0,41 64 15,-63-43-15,1 128 16,-44-128-16,-20 22 15,0-22-15,-1 0 16,-126 85-16,127-106 16,-1 1-16,1-1 0,0 0 15,-43 21 1,106-63 31</inkml:trace>
  <inkml:trace contextRef="#ctx0" brushRef="#br0" timeOffset="2993.35">4191 1461 0,'0'0'0,"21"0"0,0 0 0,0 0 16,1 0-16,-1-22 0,0 1 15,0 21-15,0-42 0,-21 21 16,0 0-16,0-1 0,0 1 16,0 0-16,0-21 0,0 21 15,-21-1-15,0 1 0,0 21 16,0 0-16,-22 0 16,22 0-16,-21 43 15,-1-22-15,22 21 0,-42 22 16,42-43-16,-1 21 0,-20 0 15,21 1-15,0-1 0,-22 22 16,43-22-16,0 0 0,0 1 16,0-22-16,0 0 0,0 0 15,0 0-15,22-21 0,20 0 16,0 0-16,-21-21 16,1 21-16,-1-21 0,63-85 15,-62 85-15,-1-21 16,0-1-16,21 1 0,1-64 15,-22 64-15,-21 21 16,0-1-16,21 22 16,-21 22-1,0-1 1,0 21-16,0 22 16,0-22-16,-21 21 15,21-41-15,0 62 16,0-63-16,0 22 15,21-43-15,0 0 16,64 0 0,-64-21-16,0-1 0,21 1 0</inkml:trace>
  <inkml:trace contextRef="#ctx0" brushRef="#br0" timeOffset="3393.15">4678 1439 0,'0'-21'16,"0"42"-16,-21-63 0,21 21 0,-22 0 15,22 0-15,0-1 16,0 1-16,0 0 16,22 21-16,-1-21 15,0 21-15,0 0 0,21 0 0,-20 0 16,20 0-16,-21 0 16,21 21-16,-20 0 0,62 43 15,-41-43-15,-22 21 0,0-21 16,0 1-16,-21 20 0,0 21 15,0-41-15,0 41 16,0-42-16,-42 43 16,21-64-16,21 21 15,-22-21 1,22-21-16,0 0 0,-21 21 0,21-43 16,0 22-16,0-106 15,21 106-15,-21 0 16,22-22-16,-1 22 0,21-42 15,-42 42 1,21-1-16,0 1 0,1 0 16,20 21-1,-21-21-15,0 21 0,0 0 16,1 0-16</inkml:trace>
  <inkml:trace contextRef="#ctx0" brushRef="#br0" timeOffset="3993.78">5821 1503 0,'0'0'0,"21"0"0,0 0 0,43 0 15,-1-42 1,-42 42-16,-21-22 0,0 1 0,21-21 16,-21 21-16,0-22 15,-21 1-15,21 21 16,-42-21-16,21 20 15,-22 1-15,1 21 0,21 0 16,0 0-16,-22 0 0,22 0 16,0 21-16,-21 22 0,21-22 15,-22 21-15,22 22 16,0-22-16,0 43 16,21-43-16,0 0 0,0-20 15,0-1-15,0 21 0,21 0 16,0-20-16,0-22 0,0 21 15,1-21-15,41 0 16,-42 0-16,0-21 0,22-22 16,-1 22-16,22-64 15,-43 64-15,21-42 16,-21 20-16,22-62 16,-43 62-16,0 22 15,21 0-15,-21 0 0,0 0 16,0 42-1,0 0 1,0 0-16,-21 0 0,21 22 16,0-22-16,0 42 0,0-20 15,-22 20 1,22-42-16,0 22 0,0 20 16,0-21-16,22-42 0,-22 22 15,21-1-15,0-21 0,0 0 16,0 0-16,0 0 0,1 0 15,-1 0-15,0-21 0,42-64 16,-20 43-16,-1-22 16,0 22-16,1-43 15</inkml:trace>
  <inkml:trace contextRef="#ctx0" brushRef="#br0" timeOffset="4248.01">6519 1249 0,'-21'63'16,"42"-126"-16,0 21 0,1-22 0,41-84 16,-63 127-16,0-43 15,0 43-15,0 0 16,0 42-1,-21 21-15,21-20 16,-42 126 0,42-106-16,-22 0 0,22 22 0,0-22 15,-21 85-15,21-84 16,-21-1-16,21-21 16,0 21-16,0-20 0,0 41 15,0-42-15,21 0 0,0-21 16,1 0-16,-1 0 15,21 0-15,-21-21 0,0 0 0,22 0 16,-22 0-16,21 0 0,22-43 16,-43 22-16,21 21 0,-21-22 15,1 1-15,-1-22 0</inkml:trace>
  <inkml:trace contextRef="#ctx0" brushRef="#br0" timeOffset="4457.91">7048 1122 0,'0'0'16,"0"-42"-16,0-1 0,0 22 0,22-42 15,-22 84 1,0 0-1,0 0-15,-22 21 0,22 1 0,0 20 16,-21 1 0,21-43-16,-21 64 0,21-43 15,0 21 1,0-20-16,0-22 0,-21 21 0,21-21 16,0 1-16,0 20 15,0-21-15,21-21 16,0 0-16,0 0 15,1 0-15,-1-21 0,0 0 0</inkml:trace>
  <inkml:trace contextRef="#ctx0" brushRef="#br0" timeOffset="5077.6">7281 1461 0,'0'21'31,"21"-21"-16,1 0 1,-1 0-16,0 0 0,0 0 16,0 0-16,0-21 0,22 21 0,-22-22 15,0 1-15,21 21 0,-20-21 16,-1 0-16,21-21 16,-42 20-16,0-41 15,-21 42 1,0 21-16,-43 0 15,43 21-15,0 0 16,0 0-16,0 0 0,-22 85 16,22-85-16,21 22 15,-21-1-15,21 0 0,0 43 16,0-64-16,21 0 16,21 22-16,-20-43 0,41 0 15,-42 0-15,22 0 16,-1 0-16,-21 0 15,85-85-15,-64 64 16,-21 0-16,22-22 0,-22 22 16,21-21-16,22-64 0,-43 64 15,0-22-15,0 1 0,0 20 16,1-41-16,20-86 16,-42 128-16,0 0 0,0-1 15,0 22-15,0 0 0,0 42 16,-21 0-1,21 22-15,-21 20 0,-1-20 0,-20 84 16,0 0 0,21-64-16,-1-21 0,22 107 15,0-44 1,43-62-16,-22-22 16,21 21-16,1-21 0,-22 1 15,21-22-15,0 0 16,-20 0-16,-1 0 0,0 0 0,0-22 15,21-20-15,-20 21 0</inkml:trace>
  <inkml:trace contextRef="#ctx0" brushRef="#br0" timeOffset="8774.5">9123 1058 0,'0'0'0,"21"0"47,0 0-47,0 0 0,43 0 16,-43-21-16,42 0 15,-20 0-15,-1 0 0,22-22 16,-43 22-16,42-21 15,-42 0-15,-21 20 0,0-20 16,0 21-16,0-43 16,-21 64-16,0 0 0,0 0 15,0 0-15,0 0 0,-43 22 16,22-1-16,21 0 16,-43 64-16,43-43 15,0 0-15,0 22 0,-1-22 0,22 0 16,0 1-16,0-1 0,0 0 15,43 43-15,-22-64 16,0-21-16,21 21 0,-20 1 0,20-22 16,-21 0-16,21 0 0,1 0 15,-22 0-15,21 0 0,-21 0 0,1 0 16,-1 0-16,0-22 0,-21 1 16,0 0-16,0 0 15,-21 21-15,-22 0 16,22 0-16,0 0 0,-85 21 15,85 0-15,-21 0 0,21 1 16,-22 20-16,1 43 16,21-43-16,21-21 0,0 21 15,0 1-15,21 41 16,0-41 0,21-43-16,-20 0 0,41 0 15,43-43 1,-64 22-16,-21 0 15,64-42-15,-43 41 16,-20-20-16,62-21 0,-41 20 16,62-63-1,-83 85-15,41-42 0,-42 63 16,43-21 0,-43 21-16,0 21 0,0-21 15,-21 42-15,0-21 0,0 22 16,0-1-16,0-21 0,0 43 15,-21-22-15,0-21 0,0 21 16,0-20-16,21-1 0,-22 21 16,1-21-16,21 0 0,21-42 31,1 0-15,-1 0-16,0 0 15,0-22-15,0 22 0,0-21 0,22 21 16,-1-43-16,-21 22 15,0 0-15,22 20 0,-22-20 0,0 21 16,-21 0-16,21 0 0,-21-1 16,21 22-16,-21 22 15,-21-1 1,0 0-16,21 0 0,-21 21 16,0-20-16,0-1 0,21 21 15,0-21-15,0 22 0,-22-22 16,22 21-16,0-21 0,0 43 15,0-43-15,22 0 0,-22 0 16,21 0-16,0 1 0,0-22 0,43 0 16,-43 0-16,21 0 0,-21 0 15,22 0-15,-1 0 0,0-22 16,1 1-16,-22 0 0,21 0 0,43-21 16,-64-1-16,0 22 15,21-42-15,-20 20 0,-22 22 16,0-21-16,0 21 0,0-1 15,0-20-15,0 21 16,-22 21-16,1 0 16,-21 42-1,21-21-15,-22 64 16,43-43-16,-21-20 0,21 20 16,0-21-16,0 64 15,21-43 1,22 0-16,-22-20 0,21-22 15,-21 0-15,1 0 0,20 0 16,-21 0-16,64-22 16,-64 1-16,21 0 0,1-21 15,-22-1-15,63-41 16,-62 41-16,-1 22 16,-21-21-16,21 21 0,0-22 0,0 1 15,-21 21-15,21 21 16,1 0-1,-22 21-15,0 0 16,0 22 0,0-1-16,0-21 15,21-21 17,-21-21-17,0 0 1,0 0-16,0-1 15,0 1-15,0 0 0,0 0 16,0 0 0,-21 21-16,-1 0 0,1 21 15,0 0 1,0 0-16,21 0 0,-21 1 0,0 20 16,-1 0-16,22 1 15,0 20-15,-21-42 0,21 22 16,0 20-16,0-42 0,21 0 15,1 22-15,-22-22 16,21-21-16,42 42 0,-42-42 16,1 0-16,-1 0 0,21 0 0,-21 0 15,85-21 1,-85 0-16,22 0 0,-22 0 16,0-1-16,0 1 0,43-42 15,-43 20-15,-21 22 0,21-21 16,0 21-16,0-22 0,-21-41 15,0 41 1,-21 65 15,0-1-31,0 0 0,0 0 16,21 0-16,0 0 0,-43 64 16,43-64-16,0 0 15,0 22-15,0-22 0,0 42 16,21-41-1,1-22-15,-1 0 0,63 0 16,-62 0 0,-1 0-16,0 0 0,21-22 15,43-41 1,-64 42-16,0-22 0,22 1 0,-22 0 16,-21 21-16,21-22 15,0 22-15,-21 0 0,0 0 16,0 0-16,0 42 31,-21 0-31,0 0 0,21 0 16,0 0-16,-21 1 0,21-1 0,0 21 15,0-21-15,0 22 0,0-22 0,0 0 16,0 0-16,0 21 0,0-20 16,21-1-16,-21 0 0,21-21 15,0 0-15,0 0 16,43 0-16,-43 0 0,42-21 15,-41 0-15,83-85 16,-20-21 15,-43 84-31,-20 1 0,-22 0 0,21-22 16,0 1-16,0-43 0,-21 42 16,0 22-16,0-43 15,0 64-15,0 0 0,0 0 16,-21 42-1,21 21-15,-21-20 0,21 20 16,-21 21-16,-1 43 16,22-63-16,0-1 0,-21 64 15,21-64-15,0 0 0,0 43 16,0-43-16,0 1 0,0-1 16,0-21-16,21 0 0,1 22 15,-1-22-15,-21 0 16,42-21-16,-21 0 15,0 0-15,1 0 0,-1 0 16,63-63-16,-62 41 16,-1 1-16,0 0 0,0-21 15,0 21-15,22-43 16,-22 22-16,0-1 0,-21 1 16,21 21-16,-21-21 15,0 63 1,0 0-1,-21 0-15,21 0 0,0 22 0,-21-22 16,0 0-16,21 21 0,-22 22 16,22-43-16,0 0 0,0 43 15,0-43-15,0 0 0,22-21 16,-1 21-16,0 0 0,21-21 16,-21 0-16,43 0 15,-43 0-15,21 0 0,1-21 16,-1 0-16,-21 0 0,43-22 15,-43 1 1,0 21-16,0-43 0,0 22 16,1-43-1,-22 64-15,0 0 0,-22 42 32,22 0-17,-21 1-15,21 20 0,-21 43 16,21-64-16,0 21 15,0-21-15,0 0 0,0 22 16,0-22-16,0 0 0,0 0 16,21-21-16,0 21 0,22-21 15,-22 0-15,0 0 16,0 0-16,0 0 0,1-21 16,20 0-16,-21 0 0,0-21 15,0 20-15,1 1 0,-1-21 16,0-22-16,-21 22 0,0 0 15,21 21-15,-21-22 0,0 1 16,0 21-16,0 0 0,-21-1 0,0 1 16,0 0-16,-1 21 0,1 0 0,0 0 15,-21 21-15,21 0 0,-1 1 16,1-1-16,-42 42 0,42-20 16,21-22-16,0 21 15,0 0-15,0-20 0,0 41 16,0-42-16,21 0 0,-21 22 15,21-43-15,0 21 0,64 0 16,-43-21-16,-21 0 0,22 0 16,-1 0-16,0 0 0,43-21 15,-64 0-15,21 0 0,1-1 16,-1-20-16,0 21 0,22-43 16,-22 22-16,-21 0 0,22-22 15,-22 22-15,0 0 16,-21-1-16,-21 64 31,0-21-31,0 43 0,-1-22 16,22 0-16,-42 43 0,21-22 15,0 43-15,21-64 16,0 21-16,0 22 0,0-43 16,0 21-16,0-21 15,0 0-15,0-42 31,0 0-15,21 0-16,-21 0 0,21 0 16,0-1-16,43-83 15,-22 62-15,-21 1 0,64-43 16,-43 43-16,-21 21 0,22-22 16,-1 22-16,-21 0 0,22 0 15,-22 21-15,0 0 0,0 0 16,-21 63-16,21-41 0,-21 20 15,0-21-15,0 21 0,0 1 16,0-1-16,0 0 0,0 1 0,0-1 16,0 22-16,0-43 15,0 0-15,43 21 0,-22-42 16,0 0-16,0 0 0,0 0 16,43 0-1,-43-21-15,21 21 0,22-42 16,-22-1-16,64-41 15,-64 41-15,1 1 0,-1 0 16,-21-1-16,21 22 0,1-63 16,-22 41-16,0-20 15,-21 42-15,0-1 16,-21 1-16,0 0 0,-106-42 16</inkml:trace>
  <inkml:trace contextRef="#ctx0" brushRef="#br0" timeOffset="8984.01">14563 762 0,'0'0'0,"-22"0"0,1-21 16,0 21-16,-21 0 15,21-21-15,-1 21 16,1 0 15,21-21-31,-21 21 16,0 0-16</inkml:trace>
  <inkml:trace contextRef="#ctx0" brushRef="#br0" timeOffset="9193.02">12890 995 0,'0'0'0,"-42"0"0,21 21 0,-21 0 16,63-21 15,0 0-31,21 0 0,1 0 16,-1 0-16,0-21 0,1 0 15,20 21-15,22-42 16,-22 42-16,-20-22 0,20 1 15</inkml:trace>
  <inkml:trace contextRef="#ctx0" brushRef="#br0" timeOffset="10215.59">1291 2985 0,'0'-22'15,"0"1"1,0 0-16,0 0 15,0 0-15,0 0 16,0-1 0,21 22-16,0 0 15,1 0-15,-1 0 16,21 0-16,-21 22 0,22-1 0,-22 0 16,21 21-16,0 43 15,-20-43-15,-22 85 16,0-84-16,-149 189 15,65-147 1,20-43-16,-63 43 16,106-64-16,-21-21 0,21 0 15,-1 21-15,-62-42 16,84 0 0,0 0-16,-21-21 0,21 20 15,0-20-15,0 21 0,0-21 16,0-22-16,0 22 0,21 21 15,0-1-15,0 22 16,0 0-16,22 0 0,-22 0 0,21 22 16,22 20-16,-43 0 15,21-21-15,-21 22 16,0-22-16,1 21 0,-1-21 0,-21 22 0,0-22 16,21 0-16,-21 0 15,21 0-15,-21 1 0,21-1 16,0-21-1,1 0-15,-1 0 0,42 0 16,-42-21-16</inkml:trace>
  <inkml:trace contextRef="#ctx0" brushRef="#br0" timeOffset="10376.7">2074 3366 0,'0'0'0,"0"-22"63,0 1-48,0 0 1</inkml:trace>
  <inkml:trace contextRef="#ctx0" brushRef="#br0" timeOffset="11039.48">4233 2667 0,'0'0'0,"-21"-21"0,21 0 15,-21 21-15,0 0 0,0 0 16,21 21-16,-22 0 0,22 0 16,-21 22-16,0-1 0,21 0 15,-21 1-15,0-1 0,0 0 16,21 22-16,-22-22 0,-41 127 15,42-105-15,0-22 16,-1 22-16,1-22 0,-21 0 0,0 22 16,42-43-16,-22 0 0,22 0 15,-21-21-15,21 22 16,0-44 0,0 1-16,21 0 15,1-21-15,-1-1 0,0 1 0,0 0 16,0-22-16,0 1 0,1-1 15,41-63-15,-21 64 0,-20-22 16,41-42-16,43-63 16,-85 147-1,21-41 1,-42 105-16,22 21 16,-22 0-16,0 1 0,0-1 15,0 127-15,0-105 16,0-22-16,0 22 0,0 63 15,0-85-15,0 85 16,0-85-16,-22 1 0,1 41 16,21-62-16,0 20 0,-21-21 15,21 0-15,0 0 0,0-42 32,0 0-17,0 0-15,0 0 0</inkml:trace>
  <inkml:trace contextRef="#ctx0" brushRef="#br0" timeOffset="11240.36">3895 3196 0,'0'0'0,"21"0"47,0 0-47,0 0 0,0 0 16,0 0-16,1 0 0,41 0 15,-42-21-15,22 21 16,-22-21-16,21 21 0,85-42 16,-42 42-1</inkml:trace>
  <inkml:trace contextRef="#ctx0" brushRef="#br0" timeOffset="11676.33">5249 3006 0,'0'0'0,"21"-21"0,1 21 0,-22-22 16,0 1-16,0 0 16,0 0-1,-22 21-15,1 0 0,0 0 0,0 0 16,-21 0-16,20 0 0,-20 0 16,21 21-16,-85 21 15,85-42-15,-21 22 0,20-1 16,22 0-16,0 0 15,0 0-15,0 0 0,22-21 16,-1 0-16,0 22 0,64-1 16,-43-21-16,0 21 0,64 21 15,-64-42-15,22 43 16,-43-22-16,-21 0 0,0 42 16,0-41-1,-21-1-15,0 0 16,-64 21-16,64-42 0,-64 21 15,43-21-15,0 0 16,-85 0-16,84 0 16,22 0-16,-21 0 15,21-21-15,-1 21 0,1-21 0,21 0 16,0 0-16,0 0 16,21-1-16,22 1 15,-1 0-15,0 0 0,64-43 0</inkml:trace>
  <inkml:trace contextRef="#ctx0" brushRef="#br0" timeOffset="14116.11">5715 2963 0,'42'-21'0,"-84"42"0,105-42 0,-20 0 0,-1 0 16,-63 21 15,0 0-31,-22 0 16,22 0-16,-21 0 0,0 21 15,20 0-15,-20-21 0,21 21 0,0 1 16,0-22-16,-1 21 0,22 0 0,0 0 16,0 0-16,0 0 15,0 1-15,22-22 0,-1 21 16,0 0-16,0-21 16,0 21-16,22 0 0,20 22 15,-42-22-15,0 0 0,22 21 16,-22-21-16,-21 1 0,0-1 15,0 0-15,0 0 0,-64 0 16,43 0-16,-42 1 16,42-22-16,-22 0 0,-20 0 15,42 0-15,-1 0 0,1-22 16,0 1-16,0 0 0,-21-42 16,42 41-16,-22 1 0,22 0 15,-21-21-15,21 21 16,0-1-16,0 1 0,0 42 31,0 1-31,21-1 0,1-21 16,-1 42-16,0 0 0,0-20 15,0-1-15,0 0 0,-21 0 16,22 0-16,20 0 0,-21 1 16,0-22-16,0 0 15,22 21-15,-22-21 0,42 0 16,-20 0-16,41-21 15,-41-1-15,-1 22 0,0-21 0,43-21 16,-43 21-16,1 0 0,-1-22 16,0 22-16,-20-21 0,41-22 15,-42 22-15,0 21 0,1-43 16,-22 43-16,0 0 16,0 0-16,0 0 0,-22 21 31,1 0-31,0 21 15,0 0-15,21 0 0,0 21 16,-21 22-16,21-43 16,-21 21-16,21 22 0,-22-22 15,22-21-15,0 43 0,0-43 16,22 21 0,-1-42-16,0 22 0,42-22 15,-41 0-15,62 0 16,-63 0-16,22-22 0,41-20 15,-41 21-15,20 0 0,-20-22 16,-1 22-16,0-21 0,22-22 16,-43 43-16,0-21 0,0 0 15,-21 20-15,0-20 16,-21 42-16,-21 0 16,21 0-1,-22 21-15,43 0 16,0 22-16,0-1 0,0-21 15,0 0-15,21 22 0,1-22 16,20 21-16,-21 1 0,0-22 16,43 21-16,-43-42 15,0 21-15,21 0 0,-20-21 16,-1 0-16,21 0 0,-21 0 16,22 0-1,-22 0-15,21-21 0,-21 0 0,0 0 16,1 0-16,-1 0 0,0-1 15,0-20-15,0 0 0,22-43 16,-22 22-16,21 20 0,-21-20 0,0-1 16,1 22-16,-1-22 0,21-63 15,-42 64-15,0 21 0,0-43 16,0 21 0,0 43-16,0 42 15,-21 1 1,0 20-16,0 0 0,21 1 0,-22 20 15,1 43-15,21-43 0,-21-20 16,21 20-16,0-20 16,0 20-16,0 43 0,0-64 15,0 1-15,0-1 0,0 0 16,0 1-16,0 20 16,0-42-16,21 0 0,22 22 15,-22-43-15,0 0 0,21 0 16,-21 0-16,22 0 0,-22 0 0,64-21 15,-64-1-15,21 1 0,0-21 16,-20 21-16,20-22 0,21-20 16,-41 21-16,-1-1 0,0 1 15,0 21-15,0-22 0,0-20 16,-21 42-16,0 42 31,0 0-15,0 0-16,0 0 0,0 22 0,-21-22 15,21 0-15,0 21 0,0 1 16,0-1-16,0 0 0,0-20 16,0 20-16,21-21 15,1 0-15,-1-21 0,0 21 16,0-21-16,0 0 16,0 0-16,1 0 0,20-21 15,-21 0-15,0 0 0,43-21 16,-43-1-16,0 22 0,0-21 15,22-1-15,-22 22 0,42-85 16,-63 85-16,21 0 0,1 0 16,-22 0-16,-22 21 31,1 21-31,21 0 16,-21 0-16,21 0 0,-21 1 0,21 83 15,0-41 1,0-43-16,0 21 0,0-20 15,0-1-15,21 0 0,0 0 0,22 0 16,-22-21 0,0 21-16,42-21 0,-20 0 15,-22 0-15,64-42 0,-64 42 16,21-21-16,-21 0 0,22 0 16,-22-22-16,63-63 15,-62 64-15,-1 0 16,0-1-16,-21 22 0,0-21 0,0-43 15,0 64-15,-21-42 16,0 41-16,-1 22 0,-41 0 16,42 0-16,-22 0 0,1 0 15,21 22-15,-21-1 0,20 0 0,-20 42 16,21-20-16,21-22 16,0 42-16,0-20 0,0 20 15,21-20-15,0-22 16,22 42-16,-22-42 0,0-21 15,21 22-15,-21-1 0,22-21 16,20 0-16,-20 0 0,-22 0 16,21 0-16,0-21 0,1-1 15,84-41-15,-85 42 16,-21-22-16,22 22 16,-1-21-16,-21 21 0,43-43 15,-22 22-15,-42 21 0,21-22 16,0 22-16,-42 21 15,0 21 1,0 1-16,0-1 16,-1 0-16,22 0 0,0 0 0,-21 64 15,21-64-15,0 43 16,0-22-16,0-21 0,0 21 16,0-20-16,0-1 0,0 0 15,0 0 1,21-21-1,-21-21-15,0 0 16,22 0-16,-1-1 0,0 1 16,0 0-16,-21 0 0,21-21 15,43-22-15,-43 22 16,21-1-16,64-62 16,-64 83-16,-20 1 0,20 0 15,-21 0-15,21 21 16,-42 21-16,0 43 15,22-43-15,-22 42 16,0-20-16,21-1 0,-21 21 16,21-41-16,0 41 15,0-42-15,0 0 0,43 22 16,-43-43-16,21 0 16,-20 0-16,-1 0 0,21 0 15,-21-21-15,0-1 16,1 22-16,-1-21 0,0-21 15,21 0-15,-21-1 0,1 22 16,-22-21-16,0 21 0,21-22 16,0-63-16,-21 64 15,0 21-15</inkml:trace>
  <inkml:trace contextRef="#ctx0" brushRef="#br0" timeOffset="14375.96">9483 2328 0,'0'0'0,"-43"0"0,1 0 15,21 0-15,0 0 0,-1 0 0</inkml:trace>
  <inkml:trace contextRef="#ctx0" brushRef="#br0" timeOffset="14655.83">7620 2879 0,'85'21'16,"-43"-21"-16,21 0 15,1 0-15,-1-21 0,1 21 0,-1-21 16,1 21-16,-1 0 0,-20 0 16,41-22-16,-41 22 0,-22 0 15,0 0-15,-42 0 32,0 0-32,0 0 0</inkml:trace>
  <inkml:trace contextRef="#ctx0" brushRef="#br0" timeOffset="15968.44">1101 5122 0,'0'-21'31,"0"0"-15,0 0-16,0 0 0,21 0 16,0-1-16,0 1 0,0 0 15,0 0-15,1 0 0,20 21 16,-21-21-16,0 21 0,0 0 0,22 0 16,-22 0-16,21 42 15,-42-21-15,0 0 16,0 22-16,0-22 0,0 0 15,-21 42-15,0-41 0,-21 20 16,20-21-16,1 0 0,0 0 16,-21 1-16,21-1 15,-1 0-15,1-21 16,0 0 0,21-21 15,0 0-16,21 21-15,0 0 0,1 0 16,-1 0-16,0 0 0,21 0 16,-21 0-16,22 0 0,-1 0 0,43 0 15,-64 0-15,21 21 16,-21 0-16,22 0 0,-22 0 0,0 22 16,-21-22-16,0 42 15,0-20-15,-21-22 0,-21 21 16,20-21-16,-20 22 15,-85 20-15,85-42 0,-22 0 16,22-21-16,0 0 0,-22 0 16,1 0-16,20 0 15,-20 0-15,42-21 16,-1 0-16,1 0 16,0 0-16,21 0 0,0-1 15,0 1-15,0 0 16,0 0-1,21 0 1,0 0-16</inkml:trace>
  <inkml:trace contextRef="#ctx0" brushRef="#br0" timeOffset="16207.81">1990 5334 0,'21'0'31,"-21"-21"47</inkml:trace>
  <inkml:trace contextRef="#ctx0" brushRef="#br0" timeOffset="17499.58">3662 4657 0,'0'0'0,"21"-21"15,-21-1-15,0 1 16,0 0-16,0 0 0,0 42 31,-21 0-15,0 0-16,21 22 15,-22-1-15,22 0 0,-21 22 0,0-1 16,0 1-16,0 63 16,0-64-16,-1 1 0,-20 42 15,42-64-15,-21 0 0,0-20 16,0 20-16,21 21 15,0-41-15,-22-1 0,22-42 32,0-1-32,0 1 15,22-21-15,-22 21 0</inkml:trace>
  <inkml:trace contextRef="#ctx0" brushRef="#br0" timeOffset="18209.16">3450 4784 0,'0'0'0,"-21"-21"0,21-1 0,-21 1 16,21 0-16,0 0 0,0 0 0,0 0 16,0-1-16,21 1 0,0 0 15,64-21-15,-43 21 16,0-1-16,22 22 0,-22 0 16,22 0-16,20 0 15,-20 0-15,21 43 16,-64-22-16,21 21 0,-21 43 15,-21-43-15,0 22 0,0-22 0,-21 22 16,-106 84 0,64-106-16,-1 0 0,-105 43 15,105-64-15,-20 22 16,41-43-16,22 0 0,-42 0 16,41 0-16,1-22 15,21 1-15,-21 0 0,21-42 16,0 41-1,0 1-15,21 0 0,22 21 16,-22 0 0,0 21-16,0 0 0,0 1 15,0 20-15,22 21 0,-1-20 16,-21-1-16,0-21 0,1 22 16,41 62-16,-42-83 15,0-1-15,43 42 16,-43-63-16,0 21 0,43 1 15,-43-22-15,21 0 0,-21 0 16,22-22-16,-22 1 0,64 0 16,-64 0-16,106-64 15,-21 1 1,-85 41-16,42-105 16,-63 127-1,0-43-15,0 43 0,-42 21 16,21 0-16,0 0 15,-1 21-15,22 1 0,-21-1 16,-21 85-16,42-43 16,0-21-16,0-20 15,0 62 1,21-63-16,-21 1 0,21-1 0,0 0 16,1 0-16,20-21 15,-21 0-15,0 0 0,0 0 16,1 0-16,-1 0 0,42 0 15,-20-21-15,-22 0 0,85-43 16</inkml:trace>
  <inkml:trace contextRef="#ctx0" brushRef="#br0" timeOffset="18424.05">5016 5228 0,'22'0'0,"-22"21"15,21-21-15,0 0 32,0 0-32,0 0 15,0 0 1,1 0-16,-1 0 0,0 0 0,0 0 16,0 0-16,22-21 15,-22 0-15,42 21 0,-42-21 16</inkml:trace>
  <inkml:trace contextRef="#ctx0" brushRef="#br0" timeOffset="19736.38">5694 5440 0,'0'0'15,"0"-21"16,21 21-15,-21-21-16,21-1 0,0 1 16,0 0-16,1 0 0,-1-21 0,0 20 15,0-20-15,21 0 0,-20-1 16,-22 1-16,21-21 0,0 20 16,-21-20-1,0 42-15,-21 21 16,0 0-16,-64 42 15,64-21-15,0 0 0,-22 22 16,22-22-16,0 0 0,21 42 16,0-41-16,0-1 0,21 42 15,0-63-15,22 21 0,-22 1 16,0-1-16,21-21 0,-21 21 0,43 0 16,-43 0-16,0-21 15,0 21-15,1-21 0,-22 22 0,21-22 16,-21 21-16,21-21 0,-21 21 0,0 0 15,0 0 17,21-21-17,0-21 1,0 0-16,1 0 0,-1 21 16,0-21-16,0-1 0,0-20 15,0 21-15,22-43 0,-22 22 16,0 21-16,43-85 15,-64 85-15,21-21 16,-21 63 15,0 0-31,0 0 0,-21 0 0,-1 43 16,1-22-16,21-21 16,0 22-16,0-22 0,-21 42 15,21-20-15,0-22 0,0 0 16,0 21-16,21-21 15,22 1-15,-22-22 0,0 0 16,42 0-16,-20 0 0,-1 0 16,43-22-16,-22 1 15,-20 21-15,41-42 0,-41 21 16,-1 0-16,0-1 0,-21 1 16,64-63-1,-64 41-15,0-20 0,-21 42 16,0-1-16,0 1 15,-21 42 1,0 1-16,0-1 0,21 0 16,0 0-16,-21 0 0,21 22 15,-21-22-15,21 106 16,0-106-16,0 0 0,0 0 16,21 0-16,21-21 15,-21 0-15,22 0 0,-1 0 16,0 0-16,22 0 15,-22-21-15,-21 0 16,85-42-16,-64 41 0,-20 1 16,20 0-16,-21-21 15,0 21-15,22-64 0,-43 64 16,0 0-16,0-43 0,-22 64 31,22 21-31,0 0 16,-21 1-16,0 20 0,21-21 15,0 21-15,-21 43 16,0-64-16,21 22 0,-21-1 16,21-21-16,-22 43 15,22-43-15,-21 0 16,21-42 15,0 0-31,0-1 16,0 1-16,21-21 0,1 21 15,-1 0-15,0-22 0,0 22 16,0-21-16,22-1 0,-22 1 0,106-64 16,-85 85-1,22 0-15,-22 21 0,0 0 16,85 63-16,-106-20 16,1-22-16,-1 21 0,-21-21 15,0 85 1,0-85-16,-21 1 0,-1-1 15,22 0-15,-21 0 0,0-21 16,21-21 15</inkml:trace>
  <inkml:trace contextRef="#ctx0" brushRef="#br0" timeOffset="20540.24">8932 5165 0,'-21'0'0,"42"0"0,-63 0 16,21 21-16,0-21 15,21 21-15,21-21 32,0-21-32,21 0 15,1 0-15,-1-1 0,64-20 16,-43 0-16,1-1 0,-1 22 16,-20-21-16,147-127 15,-105 42 1,-85 84-16,-21-84 15,-22 85 1,22 42-16,0 0 16,-64 0-16,43 0 15,21 21-15,-43 43 0,43-22 16,-21 0-16,21 22 0,-1-1 16,-41 170-1,42-148-15,0-1 0,21 1 16,-22 0-16,1 190 15,21-169-15,-21-22 0,0 107 16,21-85-16,-21-22 0,21 107 16,0-85-16,0 127 15,0-149-15,42 86 16,-21-107-16,22 43 16,-1-64-1,-21-42-15,0 0 0,64-63 16,-64 42-16,106-106 15,-85 63-15,1 1 16,-1-1-16,-21-21 16,22 1-16,-1-86 0,-42 86 15,-42-255 1,-22 170-16,22 84 16,-149-127-1,43 149 1,127 42-16,-85 21 15,85 0-15,0 0 16,42 0 0,21 0-1,-21 0-15,22 0 0,-1-21 0,43 21 16,-1-22 0,-20 1-16,-22 0 0,22 0 15</inkml:trace>
  <inkml:trace contextRef="#ctx0" brushRef="#br0" timeOffset="21658.51">10202 4868 0,'0'-42'16,"0"84"-16,0-105 0,-21 42 0,0 0 15,-64-22-15,43 43 16,0 0-16,-1 0 0,22 0 0,-21 21 16,-43 43-1,64-22-15,-64 106 16,64-105-16,0-1 0,0 22 15,21-22-15,-21 0 0,21 43 16,0-64-16,0 0 0,42 43 16,-21-43-16,0 0 15,0-21-15,22 0 0,-22 0 0,42 0 16,-20-21-16,-1 21 0,0-21 16,1 0-16,-22-1 0,42-20 15,-20 0-15,-22-1 0,21-20 16,-21 21-16,1-1 0,-22 1 15,0 0-15,21 20 0,-21 1 16,0-21-16,0 63 31,0 0-31,0 0 0,-21 1 16,-1-1-16,22 21 0,0-21 0,0 22 16,0-22-16,0 0 0,0 21 15,0-21-15,0 22 16,0-22-16,0 0 0,22-21 15,-1 0-15,0 0 0,21 0 16,-21 0-16,43 0 16,-43 0-16,64-63 15,-22-1 1,-63 22-16,21 21 0,-21-22 16,22 22-16,-22-21 0,0-22 15,0 43 1,0 42-1,0 22-15,-22-22 0,22 21 16,-21 22-16,21-43 0,0 85 16,0-43-1,0-42 1,21 22-16,1-43 0,-1 0 16,0 0-16,0 0 0,0 0 15,64 0 1,-43-22-16,-21 1 0,22 0 15,-1 0-15,-21 0 0,64-64 16,-43 43-16,-21-1 0,43-84 16,-43 64-16,0-1 0,22-41 15,-22 62-15,-21 1 0,0-22 16,0 43-16,0 0 0,-21 21 31,-1 0-31,1 21 0,0 0 0,0 1 16,0 20-16,21-21 0,-21 43 15,-1-22-15,1 0 0,21 22 0,0-1 16,-21 22-16,0-43 16,21 1-16,0-1 0,0 0 15,0-21-15,0 43 0,21-43 16,21 0-16,-20-21 16,-1 0-16,0 0 0,21 0 15,-21 0-15,22 0 0,-1 0 16,0 0-16,-20-21 0,41-21 15,-21 21-15,-20-1 0,20-20 16,-21 0-16,0 21 0,0-43 16,-21 43-16,0-21 15,-21 42 1,0 0-16,0 0 16,21 21-16,-21 0 0,-22 64 15,43-43-15,0-21 16,0 21-16,0-20 0,0-1 15,0 21-15,0-21 0,0 0 16,22 1-16,-1-1 0,21-21 16,-21 0-1,0 0-15,43 0 0,-22 0 0,-21 0 16,106-21-16,-84 21 16,-1-22-16,-21 1 0</inkml:trace>
  <inkml:trace contextRef="#ctx0" brushRef="#br0" timeOffset="22197.2">12382 5080 0,'0'-42'0,"0"84"0,22-105 0,-22 41 16,0-20-16,0 21 0,-43-21 15,1 42 1,21 0-16,-22 0 0,22 0 16,-42 21-16,-22 63 15,64-41-15,0-22 0,-22 42 16,1 43-1,42-85-15,0 1 16,0-1-16,0 21 0,0-21 16,0 0-16,21-21 0,0 0 15,1 0-15,20 0 0,-21 0 16,0 0-16,43 0 0,-43 0 16,0-21-16,21 0 15,-20 0-15,-1 0 0,42-43 16,-42 22-16,1 0 0,20-64 15,-21 42-15,43-105 16,-64 105-16,21-41 16,0 62-16,0-63 15,-21 85-15,0 0 0,0 0 16,0 42 0,0 0-16,-21 0 0,0 64 15,0-43-15,-1 22 0,-20 63 16,42-64-16,0 1 15,-21 63-15,21-64 0,0 64 16,42-21 0,-21-85-1,85 22 1,-85-22-16,1-21 0,20 0 0,-21 0 16,85-42-1,-85 42-15,43-43 0,-22 22 16,-21-21-16,0 21 0,0-22 15,1 1-15,-22 0 0</inkml:trace>
  <inkml:trace contextRef="#ctx0" brushRef="#br0" timeOffset="22423.82">11134 4509 0,'0'0'0,"-22"0"0,1 21 0,0-21 16,0 0-16,0 0 0,0 0 15,21 21-15,0 0 32,21-21-17,0 0-15,0 0 16</inkml:trace>
  <inkml:trace contextRef="#ctx0" brushRef="#br0" timeOffset="23709.38">14245 4741 0,'0'0'0,"-21"0"0,21 22 15,0-1 1,21-21 0,0 0-16,0 0 0,22 0 15,-22 0-15,42-21 16,-41-1-16,20 1 0,21 0 16,-20 0-16,20-21 15,-42 20-15,1 1 0,20-21 16,-21 21-16,-21 0 15,0-1-15,0-20 0,0 21 0,0 0 16,0 0-16,-21 21 16,0 21-1,0 0-15,-1 0 0,22 21 16,-21-20-16,0 20 0,0 21 16,21-20-16,-21 20 0,21 1 0,0-1 15,0 1-15,0-1 0,0 1 16,0-1-16,0-20 0,0 41 15,0-41-15,0 62 16,0-83-16,0-1 0,0 0 16,-21-21-1,-1 0-15,1 0 0,0-21 16,21 0-16,-42-22 16,21 1-16,-1 21 0,-20-43 15,21 22-15,-43-85 16,43 85-16,0-1 15,0 1-15,21 21 0,-21 21 16,21 21 0,0 0-16,0 0 0,0 0 15,0 43-15,0-22 0,0-21 16,0 22-16,21-22 0,0 21 16,43 43-16,-22-64 15,-21 0-15,43 0 16,-22 1-16,85-1 15,-106-21-15,64 0 16,-43 0-16,0-21 0,-20-1 16,20 22-16,0-21 0,1-21 15,-1 0-15,-21 20 0,21-41 16,-42 21-16,0-85 16,0 105-16,0-20 0,0 0 15,0 21-15,-42 21 16,21 0-16,21 21 0,-42 21 15,20 0-15,22 1 16,0-22-16,-21 21 0,21 1 0,0-1 16,0 21-16,0-41 15,0 20-15,21 0 0,-21-21 16,22 1-16,-1-22 0,0 21 16,0-21-16,43 0 15,-43 0-15,21 0 0,-21 0 0,22 0 16,-1 0-16,0 0 0,-21-21 15,22-1-15,-1 1 0,22-21 16,-22 0-16,0 20 0,22-62 16,-43 41-16,0 1 0,21-43 15,-42 43-15,0 0 0,0 21 16,0-1-16,-21 22 16,0 22-16,0-1 15,21 0-15,0 0 0,0 21 16,0 1-16,0-1 0,0-21 0,0 43 15,0-22-15,0-21 16,42 43-16,-42-43 0,0 21 16,0-21-1,0 1-15,0-1 16,-21-21 0,0 0-16,21-21 15,0-22 1,0 22-16,0 0 0,0-21 15,0 20-15,63-189 16</inkml:trace>
  <inkml:trace contextRef="#ctx0" brushRef="#br0" timeOffset="23943.47">16002 4403 0,'-21'190'16,"21"-147"-1,-21 20-15,21-21 0,0 22 0,0-1 16,0 43-16,0-63 0,-22 20 16,22-21-16,0-20 15,0 20-15,0 21 0,0-41 16,0-1-16,0 0 16,0-42 15,0 0-31,0-1 15,22 1-15</inkml:trace>
  <inkml:trace contextRef="#ctx0" brushRef="#br0" timeOffset="24109.41">15811 4847 0,'0'0'0,"22"0"31,-1 0-15,0 0-16,0 0 15,43-21-15,-43 0 0,0 21 16,21 0-16,1-21 0,-1 21 16,85-43-16</inkml:trace>
  <inkml:trace contextRef="#ctx0" brushRef="#br0" timeOffset="24393.57">17018 4487 0,'-42'0'32,"20"0"-32,1 0 0,-21 22 0,21-1 15,0 0-15,-85 42 16,63-41-16,22 20 0,0 0 16,-21 1-16,21-1 0,-22 64 15,43-64-15,0 22 0,-21-1 16,21-21-16,0 43 15,21-43-15,0-20 16,1-22-16,-1 21 0,21 0 0,64-21 16,-64 0-16,1 0 15,20 0-15,-21 0 16,107-42-16,-107 20 16</inkml:trace>
  <inkml:trace contextRef="#ctx0" brushRef="#br0" timeOffset="25688.06">17568 4974 0,'0'0'0,"21"-21"15,1-106 1,-22 106-16,-22 0 0,1 21 16,0 0-16,0 0 0,-43 0 15,43 0-15,-21 0 0,0 21 16,20 21-16,-20-21 0,-21 64 16,41-43-16,1-20 0,0 105 15,21-106 1,0 0-16,0 21 0,0-21 0,21 22 15,0-43-15,1 0 16,20 0-16,21 0 16,-41 0-16,-1 0 15,21-21-15,-21-1 0,0 1 16,64-63 0,-64 41-16,43-41 0,-43 62 15,-21-20-15,21 0 0,-21 21 0,21-1 16,-21 1-16,0 42 31,-21 1-31,0 20 0,0 21 16,0-20-16,-1 41 15,22-41-15,0-22 0,0 21 16,0-21-16,43 1 16,-43-1-16,84-21 15,-62 0-15,-1 0 16,0 0-16,21 0 0,-21 0 0,1-21 15,20-1-15,-21 22 0,0-42 0,22 21 16,-22 0-16,0-22 16,42-41-16,-41 41 0,-1-20 15,0 21-15,-21-1 0,0 1 16,21-22-16,-21 43 16,-21 21-1,0 106 1,21-85-16,0 22 0,0-1 0,0-21 15,0 85 1,0-85-16,21 21 0,-21 1 16,0-22-16,0 0 15,0 0-15,0-42 47,0 0-31,0 0-16,-21 0 0,21-1 15,-21 22-15,21-21 16,0 42 15,0 1-31,0-1 16,21-21-16,0 0 16,0 0-16,0 0 0,0 0 15,1 0-15,-1 0 0,0 0 16,0 0-16,0 0 0,0 0 15,22-21-15,-22 21 0,0-22 16,21 1-16,-20 0 0,41-21 16,-42 21-16,0-1 0,1-20 0,-1 21 15,0 0-15,-21 0 0,0-1 16,0 1-16,-21 21 16,0 0-1,-1 21-15,1 1 0,0 20 0,0-21 16,21 21-16,0-20 0,-21 20 15,21-21-15,0 21 0,0-20 0,0-1 16,0 0-16,0 0 0,21 0 16,21 0-16,-21-21 15,1 0-15,-1 0 0,0 0 16,21 0-16,22 0 0,-43 0 16,21 0-16,22-21 0,-22 0 15,22-21-15,-43-1 16,21 1-16,0-21 15,1 20-15,-22 1 0,0 0 16,0-1-16,-21 1 0,0 0 16,0 20-16,0 1 0,-21 21 15,21 21-15,0 1 16,-21 20-16,21 0 0,-21 1 16,21-1-16,0 0 0,0 64 15,0-64-15,0-20 16,0-1-16,0 0 0,21 42 15,-21-41 1,-21-22 15,0 0-31,-1 0 32,22-22-17,0 1 1,22 21-16,-1-21 0,0 0 0</inkml:trace>
  <inkml:trace contextRef="#ctx0" brushRef="#br0" timeOffset="25889.39">19960 5313 0,'-21'21'31,"0"-21"-31,21 21 16,-21-21-1,-1 0 1,1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3:14:42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2730 1312 0</inkml:trace>
  <inkml:trace contextRef="#ctx0" brushRef="#br0" timeOffset="1074.84">1333 677 0,'0'-21'15,"0"0"-15,0 0 0,0 0 16,0 0-16,0-1 16,0 1-16,0 0 0,0 0 0,0 42 31,0 0-16,0 0-15,0 22 0,0-1 16,0 0-16,0 22 0,0-1 16,0 1-16,0 21 0,0-22 15,0 149-15,-21-149 16,21-20-16,-21 20 0,0-21 16,0 22-16,0 21 15,21-43-15,-22-21 0,22 21 0,0-20 16,0-44-1,0-20 1,0 21-16,22-21 0</inkml:trace>
  <inkml:trace contextRef="#ctx0" brushRef="#br0" timeOffset="1791.77">1185 804 0,'0'0'0,"-84"-127"16,84 106-1,0 0-15,0 0 0,0-21 0,0 20 16,21 1-16,21 0 0,-21-21 16,22 21-16,20-1 0,1 1 15,84-42-15,-64 63 0,-20 0 16,21 0-16,-22 0 0,1 21 16,-22 21-16,0 1 15,1-1-15,-43 21 0,0 86 16,-22-86-16,-62 106 15,20-105-15,1-1 0,-85 64 16,-64 0 0,148-105-16,22-1 0,-64 0 15,22-21 1,84-21-16,0-22 16,0 22-16,21-85 15,0 64-15,21-21 16,1 20-16,62 43 15,1 64 1,-85-43 0,43 106-16,-43-85 15,-21 1-15,21-1 0,0 0 16,1 43 0,-22-43-16,21-21 0,21 64 0,-21-64 15,43 43 1,-43-64-16,21 0 15,-21 0-15,85-64 16,-85 22-16,22 21 0,-22-22 16,21 1-16,-21 0 0,43-64 15,-43 64-15,0-1 16,0 1-16,-21 0 0,0 20 0,0 1 16,-21 21-1,0 21-15,0 1 16,0 20-16,0-21 0,-1 21 0,22-20 15,-21 20-15,21 0 0,-21-21 16,21 43-16,0-22 0,0-21 16,0 1-16,0-1 0,0 0 15,21 0-15,0-21 16,43 21-16,-22-21 16,-21 0-16,22-21 0,-22 0 0,21 0 15,1 0-15,-22-1 16,21 1-16,-21 0 0</inkml:trace>
  <inkml:trace contextRef="#ctx0" brushRef="#br0" timeOffset="1994.65">2709 1312 0,'21'0'47,"1"0"-32,-1 0-15,0-21 16,0 21-16,0 0 0,0 0 16,1 0-16,-1 0 0,0 0 15,0 0-15,0 0 0,0 0 0,1 0 16,-1 0-16</inkml:trace>
  <inkml:trace contextRef="#ctx0" brushRef="#br0" timeOffset="3286.9">3196 1461 0,'21'0'47,"0"-22"-47,1 1 0,-1 0 15,0 0-15,0-21 0,0 20 16,43-62-16,-43 41 0,21-20 15,-21 21-15,1-1 0,20-84 16,-42 106-16,0 0 16,-21 21-1,0 0-15,-1 21 16,1 0-16,-21 22 0,21-22 16,0 21-16,-22 22 15,43-43-15,0 21 0,0-21 16,0 43-1,21-64-15,1 21 0,-1-21 16,0 21-16,21-21 0,-21 21 0,1-21 16,-22 21-16,21 1 0,0-1 15,-21 0-15,0 21 16,0-21-16,0 1 16,0-1-16,0 0 0,21-21 15,0 0 1,0 0-1,22 0-15,-22 0 0,21-21 16,-21 0-16,64-22 0,-43 22 16,22-42-16,-22 20 15,1 22-15,-22-21 16,0-1-16,0 22 0,0-42 0,-21 42 16,0-1-16,0 44 46,0-1-46,-21 0 0,21 21 0,0-21 16,-21 22-16,21-22 0,-21 21 16,21-21-16,0 22 0,0-22 0,0 0 15,0 0-15,0 22 16,0-22-16,21-21 0,0 0 16,0 21-16,0-21 0,22 0 15,-1 0-15,0 0 0,1-21 16,-1 0-16,22-1 0,63-41 15,-64 21 1,1-22-16,-22 22 0,0-1 16,-21 1-16,-21 21 15,0 0-15,0 0 16,-21 42 0,0-21-1,0 21-15,0 21 0,21-21 16,0 1-16,-21-1 0,21 21 0,0-21 15,0 0-15,0 1 0,0-1 16,0 0-16,21-21 0,21 21 16,-21-21-16,22 0 0,20 0 15,-42 0-15,22 0 0,-1 0 16,0-21-16,1 0 0,-22 21 16,21-21-16,-21-22 0,22 22 0,-22 0 15,0-21-15,0 20 0,-21-20 16,42-21-16,-42 20 0,0 22 15,0 0-15,0 0 16,0 0-16,0 42 16,0 0-1,0 0-15,0 0 0,0 22 16,0-1-16,0-21 0,-21 21 0,0-20 16,21 20-16,-21-21 15,21 21-15,0-20 0,-21 20 16,0-42-16,21 21 0,0 0 0,0-42 47,0 0-47,0 0 0,0 0 15,0-1-15,21-20 16,0 0-16,0-1 0,0 1 0,0 0 16,22-22-16,-1 22 0,0 21 15,1-22-15,-1 22 0,22 0 0,20 21 16,-20 0-16,-43 21 15,21 0-15,-21 1 0,22 20 0,-43 43 16,0-43-16,0 0 16,0 43-16,-21-64 15,-22 43-15,22-43 16,0 0-16,21 21 0,-21-21 16,21-42 15</inkml:trace>
  <inkml:trace contextRef="#ctx0" brushRef="#br0" timeOffset="4303.49">7599 804 0,'0'0'0,"-21"-21"0,-1 0 0,1 0 0,21 0 15,-21 21 1,21-21-16,-21 21 0,0 0 16,0 21-16,21 21 0,-22-21 15,1 22-15,0 20 0,21-21 16,-21 22-16,0-22 0,0 64 16,21-64-16,-22 22 15,22-22-15,0-21 0,0 22 16,0-22-16,85-21 15,-64 0-15,22 0 16,20 0-16,-21-21 16,107-64-16,-107 43 15,0-1-15,-21 1 16,1-21-16,-1 20 0,-21-84 16,0 85-16,-21 0 0,-1-1 0,-20 1 15,-21 21-15,20 0 0,1-1 16,-22 22-16,22 0 0,-21 0 15,41 0-15,-20 0 0,0 0 16,21 0-16,21 22 0,0-1 16,21-21-16,0 0 0,21 0 15,1 0-15,20 0 0,1 0 16,-1 0-16,22-21 0,-1-1 0,1 1 16,0 0-16,-1 0 0,43-21 15,-84 20-15,-1 1 0,0 0 16,-20 0-16,-1 0 0,-21 0 15,0-1-15,0 1 16,-21 21 0,-1 0-16,1 0 15,0 0-15,21 21 0,-21 1 16,0-1-16,0 63 0,21-20 16,-22-22-16,1 106 0,21-63 15,0 84 1,0-84-16,0 21 0,0 84 15,0-84-15,0 0 0,0 127 16,21-127-16,-21 0 0,22 21 16,-22-22-16,0 1 0,0 212 15,0-234-15,0 1 16,0 0-16,0-22 0,0 1 0,-22 42 16,1-64-16,0-21 0,-21 0 15,21-21-15,-22 0 16,22-21-16,-21 0 0,-1-21 0,1-22 15,0 1-15,-1-22 0,-20 0 16,21-21-16,-1 1 0,1-22 0,0 0 16,20 21-16,1-21 0,21 21 15,0-106-15,21 128 0,1 20 16,20-21-16,-21 43 0,21-21 16,1 20-16,63-41 15,-43 62-15,1-20 0,-22 21 16,21-21-16,-20-1 0,20 22 0,-20-21 15,-1 21-15</inkml:trace>
  <inkml:trace contextRef="#ctx0" brushRef="#br0" timeOffset="5100.72">10414 1270 0,'42'-21'31,"-21"0"-31,1 0 0,20-22 16,21 22-16,1-42 0,-1 20 0,1-20 16,-1 20-16,22-20 0,42-64 15,-85 63-15,43-63 16,-64 85-16,-21-21 0,0-1 16,0 22-16,-21-1 0,-64-62 15,22 105 1,21 0-16,-1 21 0,1 0 15,21 0-15,-22 43 0,1-22 0,21 43 16,0-1-16,-22 1 0,22 42 16,-21 127-16,21-127 15,-22 148-15,22-127 0,0 0 16,0 1-16,0-1 0,21 0 16,-21 0-16,-1 148 15,22-169-15,0 22 0,0 83 16,0-105-16,0-21 0,0-21 15,0 0-15,0-1 0,43 43 16,-22-84-16,21-1 0,22 43 16,-43-64-16,21-21 0,1 0 15,-1 0-15,0 0 0,106-85 16,-84 43-16,63-85 16,-64 42-16,1 0 0,-1-20 15,-20 20-15,-1-21 0,64-211 16,-106 190-16,0 21 0,0 0 15,-21 0-15,-22 21 16,1-20-16,0 20 0,-22 0 0,-20 1 16,-1 20-16,0 1 0,1 20 15,-22 1-15,21 21 0,22-22 0,-1 43 16,1-21-16,20 21 0,1 0 16,21 0-16,-22 0 0,43-21 15,22 21 1,-1 0-16,21 0 0,0-21 15,1 0-15,20 0 0,1 21 16,-1-22-16,1 1 0,20 0 16,-20 0-16,-1-21 0</inkml:trace>
  <inkml:trace contextRef="#ctx0" brushRef="#br0" timeOffset="5715.09">11832 995 0,'21'-21'0,"-42"42"0,42-63 16,-21 20-16,0 1 0,0 0 15,-21 21-15,0 0 16,0 0-16,0 0 0,-22 0 16,1 21-16,21 0 0,-22 22 0,1-22 15,-43 127 1,64-106-16,-21 43 16,21-43-16,0 43 15,21-43-15,0-20 0,0-1 16,0 0-16,21-21 15,0 0-15,0 0 0,0 0 16,0 0-16,1 0 0,41-64 16,43-41-1,-85 83-15,43-62 16,-43 41-16,0 1 0,-21-21 16,21 41-16,-21 1 0,0 64 31,0-22-16,0 21-15,-21 0 0,21 1 0,0 63 16,0-64 0,0-21-16,0 21 0,0-20 15,21 20-15,0-42 16,0 0-16,22 0 0,-1 0 16,-21 0-16,22 0 15,-1-21-15,-21 0 0,64-22 16,-64 22-16,21-21 0,1-43 15,-1 43-15,-21-1 0,0-41 16,0 41-16,-21 22 16,22 21-16,-22 21 15,0 1 1,0 20-16,0-21 0,0 0 0,-22 43 16,22-43-16,-21 0 15,21 21-15,0 22 16,21-64 15,1 0-31,-22-21 16,21 0-16,-21-1 0</inkml:trace>
  <inkml:trace contextRef="#ctx0" brushRef="#br0" timeOffset="6068.19">12552 699 0,'0'0'0,"-64"-64"31,43 64-31,0 0 0,0 21 16,-22 0-16,22 22 16,0-22-16,21 0 0,0 0 15,0 0-15,0 1 0,85 20 16,-64-42-16,0 0 16,0 0-16,22 0 0,-1-21 15,-21 0-15,0-1 0,0-20 16,-21 21-16,0-21 0,0 20 15,0 1-15,0-21 16,0 0-16,-21 20 0,0 1 16,0 0-16,0 21 0,0 0 15,-1 0-15,-20 21 0,42 0 16,-21 1-16,0-1 0,0 0 16,-1 0-16,22 21 0,0 1 15,0-22-15,0 0 0,0 0 16,22 0-16,-1 1 0,0-22 15,0 0-15,0 0 0,43 0 16</inkml:trace>
  <inkml:trace contextRef="#ctx0" brushRef="#br0" timeOffset="6303.9">12996 466 0,'0'0'0,"0"21"31,-21 0-31,0 21 15,0-20-15,0 20 0,-1 0 16,-20 64-16,21-42 16,0-22-16,0 21 0,21 1 15,-22-22-15,1 106 16,21-105-16,0-1 16,0-21-16,0 0 0,21 1 15,43-22 1,-43 0-16,0 0 0,22-22 0,-22 1 15,0-21-15</inkml:trace>
  <inkml:trace contextRef="#ctx0" brushRef="#br0" timeOffset="6652.11">13144 1037 0,'-21'0'0,"21"21"16,-21-21-1,21 22-15,21-22 16,22 0-1,-22 0-15,0 0 16,0 0-16,21-22 0,-20 22 16,-1-21-16,0 0 0,21 0 0,-21 0 15,1-22-15,-22 22 16,21 0-16,-21 0 0,0 0 0,0 0 16,-21-1-1,-1 22-15,1 0 0,-63 22 0,62-1 16,-20 0-16,21 0 0,-21 21 15,20 1-15,1-22 0,-21 21 16,42 1-16,-21-1 0,21 21 16,0-41-16,0-1 0,0 21 15,0-21-15,21 0 0,42 1 16,-41-22-16,20 0 0,0 0 16,1 0-16,-1 0 0,21 0 15,1-22-15,-22 22 0</inkml:trace>
  <inkml:trace contextRef="#ctx0" brushRef="#br0" timeOffset="7122.88">14160 953 0,'0'0'0,"0"-22"0,0-20 15,0 21-15,0 0 0,0-22 16,-21 43-16,-21-42 0,21 42 16,0 0-16,-43 0 15,22 0-15,21 21 0,-64 43 16,43-43-16,-22 64 15,43-43-15,-21 64 16,20-64-16,22-21 0,0 64 16,0-64-16,0 0 0,0 0 0,0 1 15,22-1-15,-1-21 0,21 0 16,-21 0-16,64 0 16,-43 0-16,-21-21 0,64-22 15,-43 22-15,-20-21 0,41-64 16,-21 64-16,-20-22 15,20-21-15,-21 22 0,21-1 16,-20-20-16,-1 20 0,0 1 16,0-1-16,0 1 0,0 20 0,-21 1 15,22-21-15,-22 41 16,0 44-16,-22-1 16,1 0-16,0 21 0,0 22 15,0-22-15,0 22 0,-22-1 16,22 22-16,0-22 0,21 22 0,-21-22 15,21 1-15,-21-1 0,21 1 16,0-22-16,0 1 0,0-1 0,0 0 16,21-21-16,0 1 0,21-1 15,1-21-15,-22 0 0,63 0 16,-41-21-16</inkml:trace>
  <inkml:trace contextRef="#ctx0" brushRef="#br0" timeOffset="8720.62">15642 656 0,'0'21'0,"0"-42"0,-21 42 0,21 1 15,0-1 17,21-21-32,0 0 0,22 0 15,-22 0-15,21 0 0,106-64 16,-105 43-16,20 0 15,1 0-15,-22 0 0,21-1 16,22-41-16,-64 21 16,0 20-16,1-20 0,-22 21 0,0 0 15,0 0-15,-22 21 16,-41 0-16,42 21 16,-22 0-16,1 64 15,-21-1-15,63-41 0,-22 20 16,1 1-16,0 63 15,21-64-15,0 1 0,0-1 16,0 1-16,0-1 0,-21-21 16,21 1-16,0-1 0,-21 43 15,0-64-15,-1 0 16,1-21-16,0 0 0,-42 0 16,20 0-16,-20-21 15,42 0-15,-85-85 16,85 64-16,-43-43 15,64 43-15,-42-64 16,21 85 0,21 42-1,0 21-15,0-21 16,21 22-16,0-1 0,0 0 16,21 64-1,-20-85-15,-1 0 0,21 43 16,0-64-16,-20 21 0,-1 0 15,21-21-15,-21 0 0,64 0 16,-43 0-16,1 0 0,20 0 16,-21-21-16,22 0 0,42-21 15,-64-1-15,22 1 0,20-43 16,-41 43-16,-22 0 0,21-22 16,-21 22-16,0-1 0,-21 1 15,0 0-15,0 21 0,0-1 0,0 1 16,-21 21-1,0 43-15,0-22 16,0 21-16,0 0 0,-1 1 16,1-1-16,0 0 0,0 1 0,-21 84 15,42-85 1,0-21-16,0 0 0,0 1 0,0-1 16,21 21-1,0-42-15,42 0 0,-20 0 16,-22 0-16,64 0 15,-43-21-15,21 0 0,-20 0 16,-1-1-16,0-20 0,43-43 16,-43 43-16,1 0 0,20-64 15,-42 64-15,1-1 16,-22 22-16,0 0 0,0 0 0,0 0 16,-43 21-16,22 0 0,0 0 15,0 21-15,0 0 0,-1 21 0,1 1 16,21-22-16,0 21 0,0 43 15,0-43-15,0 0 16,0-20-16,21 20 0,-21-21 0,22 0 16,-1 0-16,0 1 0,0-1 15,0 0-15,0 0 16,-21-42 15,-21 21-31,0-21 0,0 0 16,0-1-16,0 1 0,-1 0 15,1 0-15,0 0 0,0 0 16,0 21 0,21 21-1,0 0-15,0 0 0,0 21 16,21-20-16,0-1 16,0 0-16,0 0 0,64 0 15,-43-21-15,22 0 16,-22 0-16,22 0 15,20 0-15,-20-21 0,-22 0 16,1 0-16,-1 0 0,0-1 16,22-62-16,-43 20 15,21 22-15,1-85 0,-22 42 16,21-42-16,-21 85 16,-21-22-16,21-20 15,-21 63-15,0-22 16,0 22-16,0 42 15,-21 0-15,0 22 0,0-1 16,0 0-16,21 22 0,-21-1 16,-1 1-16,1-1 0,0 64 15,21-63-15,0-22 0,0 64 16,0-85-16,0 22 0,0-1 16,0-21-16,21 21 15,0-42-15,1 0 16,-1 0-16,0 0 15,0 0-15,0-21 0,0 0 16,1 0-16,-22-21 0,0 20 16,0-20-16,0 0 0,0-22 0</inkml:trace>
  <inkml:trace contextRef="#ctx0" brushRef="#br0" timeOffset="8874.82">17611 847 0,'0'0'16,"-22"0"-16,1 0 15,42 0 1,1 0-16,-1 0 0,42 0 16,-20 0-16,-22 0 0,21 0 15,0 0-15,43-21 16,-43-1-16,22 22 0,21-21 0</inkml:trace>
  <inkml:trace contextRef="#ctx0" brushRef="#br0" timeOffset="10414.84">18944 487 0,'0'0'0,"21"-21"0,-21 0 16,0-22-16,0 22 16,-21 21-16,-21 0 15,21 0-15,-1 0 0,-20 21 16,21 0-16,-21 1 0,-1-1 0,1 21 16,-22 43-1,22-43-15,0 0 0,-22 64 16,43 85-1,0-149-15,21 22 0,0 20 16,0-41-16,63 62 16,-41-83-16,20-1 0,-21 0 15,21-21-15,64 21 16,-42-21-16,-22 0 0,43-42 16,-43 21-16,64-22 15,-43 1-15,-20 0 0,20-1 16,-20-20-16,-1 20 0,64-126 15,-85 127-15,-21-1 16,0 1-16,0 21 0,0 0 16,-42-22-16,20 22 15,-20 21-15,21 0 0,-21 0 16,-1 0-16,-20 43 0,20-22 16,22 21-16,-21 0 0,0 1 15,20-1-15,-20 64 16,21-64-16,21 22 0,-21 20 15,21-62-15,0 20 0,0 0 16,0-21-16,21 22 16,0-43-16,0 0 0,0 0 15,1 0-15,20 0 16,-21 0-16,0-21 0,22-1 0,-22-20 16,0 0-16,42-85 15,-20 63-15,-22 22 16,-21-22-16,21 22 0,0-21 15,-21 41-15,0 1 16,0 42 0,-42 64-16,21-43 15,0 22-15,-1-22 0,1 1 16,21-1-16,0 43 16,0-64-16,0 21 0,0-21 0,0 0 15,0 1-15,0 20 16,21-42-16,1 0 0,-1 0 15,0 0-15,64 0 16,-43 0-16,0-21 0,1 0 16,-1-1-16,0-20 0,1 21 0,20-85 15,-21 64-15,1-1 16,-22-20-16,0 21 0,0-1 0,0-20 16,-21 42-16,0-1 15,0 1-15,-21 42 16,0 1-16,0 20 15,21 0-15,-21-21 0,21 22 0,0-1 16,0 0-16,0 1 16,0-1-16,0 0 0,0-20 0,21 20 0,-21-21 15,21 0-15,-21 0 0,21 1 16,-21-1-16,0-42 47,-21-1-47,0 1 0,0 0 15,0 0-15,21 0 0,-43 0 16,22 21-16,21-22 16,-21 22-16,0 0 15,21 22-15,0-1 16,0 0-16,21 0 0,21 0 16,-21-21-16,22 0 15,-22 21-15,0-21 0,21 0 0,22 0 16,-22 0-16,-21 0 15,22 0-15,-1-21 0,64-42 16,21-43 0,-106 64-16,85-85 15,-85 84 1,-21 1-16,0-22 0,0 43 16,-21 21-16,0 0 15,0 0-15,-43 21 0,22 22 16,21-1-16,-22-21 15,22 43-15,0-22 0,0 43 16,21-43-16,0 22 16,0-22-16,0-21 0,21 21 0,21 1 15,-21-22-15,43 0 16,-22-21-16,-21 0 0,64 0 16,-43 0-16,43-42 15,-43 21-15,1-1 0,20 1 16,-20-21-16,-1 0 0,64-64 15,-64 63-15,0-20 0,1-1 16,-22 22-16,0 0 0,0-43 16,-21 64-16,-21 21 15,0 0 1,0 0-16,-22 0 0,1 63 16,0 22-16,42-43 15,0 22-15,0-22 0,0 64 16,21-64-16,0 1 0,0-22 15,0 21-15,1-21 0,-1 1 0,-21-1 16,21 0-16,0-21 16,-21 21-16,-21-21 31,0-21-31,0 21 0,-1 0 16,1 0-16,0-21 0,0 21 15,-21 0-15,20-21 0,-20 21 0,21 0 16</inkml:trace>
  <inkml:trace contextRef="#ctx0" brushRef="#br0" timeOffset="12003.26">1439 2328 0,'0'0'0,"-42"0"0,21 0 16,-22-21-16,22 21 0,0 0 16,-21 0-16,21-21 0,-1 21 15,1 0 1,42 0 15,1 0-15,-1 0-16,21 0 0,-21 0 0,22 0 15,-1 0-15,0 0 0,1 0 16,62 0-16,-41 0 0,-1 0 16,64 0-16,-63 0 15,84-21-15,-63 21 16,190-21-16,-169 21 16,-22 0-16,22-21 15,0 21-15,190-22 16,-169 22-16,-21 0 0,127-21 15,-106 21-15,127 0 16,-127 0-16,0 0 0,127-21 16,-106 21-16,-21 0 0,148 0 15,128 0 1,-276 0-16,21-21 0,106 21 16,-127 0-16,169 0 15,-148 0-15,0-21 0,149 21 16,-149 0-16,0 0 0,170-21 15,-149 21-15,-21 0 16,0 0-16,0 0 0,1-22 16,147 22-16,-148 0 0,0 0 15,149-21-15,-149 21 16,0 0-16,169-21 0,-168 21 16,-1-21-16,148 0 0,-127 21 15,128-21-15,-149 21 16,0-22-16,0 22 0,-21-21 15,43 21-15,-22-21 0,0 21 16,0 0-16,-21-21 0,169 0 16,-147 21-16,20 0 0,127-43 15,-126 43-15,-22-21 0,169 21 16,-147-21-16,-22 21 16,21 0-16,-21-21 0,22 21 0,147 0 15,-148 0-15,1-21 16,-22 21-16,21 0 0,-21 0 0,1 0 15,168 0-15,-169-21 16,170 21-16,-191 0 0,42 0 16,-21 0-16,0 0 0,22 0 15,126 0-15,-148 0 16,0 0-16,1 0 0,20 0 16,254-22-16,-296 22 15,0 0-15,0 0 0,21 0 16,-21 0-16,233 0 15,-254 0-15,0 0 0,0 0 16,-22 22-16,22-22 0,85 0 16,-107 0-16,1 21 0,0-21 15,-22 0-15,107 0 16,-128 0-16,21 0 16,-41 0-16,-1 0 0,0 0 62,0 0-31,0 0-15,0 0-16,1-21 16</inkml:trace>
  <inkml:trace contextRef="#ctx0" brushRef="#br0" timeOffset="26210.7">1185 4170 0,'0'0'0,"0"-21"16,0 0 15,0-1-15,0 1 15,0 0-16,0 42 79,0 0-94,0 22 0,0-1 0,0 0 16,0 1-16,0-1 0,0 22 15,0-22-15,0 0 0,0 22 16,-21 84 0,0-106-16,21 1 0,0 147 31,-21-148-31,21-20 0,0-1 16,0 0-16,0-42 46,0 0-30,0-1-16,0 1 0,21 0 16,-21 0-16</inkml:trace>
  <inkml:trace contextRef="#ctx0" brushRef="#br0" timeOffset="27218.48">1799 4318 0,'0'0'0,"0"-21"32,-21 21-1,21 21-31,0 0 0,-21 0 15,21 22-15,-21-22 0,21 21 16,-22-21-16,22 22 0,0-1 0,-21 0 16,21 1-16,-21-1 0,21 0 15,-21-20-15,21 20 0,0 0 0,0-21 16,0 22-16,0-22 0,0 0 16,0 0-16,0 0 0,21 1 0,0-22 15,0 0-15,1 0 16,-1 0-16,63-22 15,-41 22-15,-22-21 0,0-21 0,21 21 16,22-64 0,-43 43-16,-21-1 0,0 22 15,0-21-15,0 0 0,0-1 0,0 22 16,0-21-16,0 21 0,-21-22 16,0 22-16,0 0 0,-1 0 0,-20 21 15,21-21-15,-21 21 0,-22 0 16,43 0-16,0 0 0,0 0 15,-1 0-15,1 0 0,0 0 16,42 0 15,0 0-31,22 0 0,-22-22 0,21 22 16,-21-21-16,22 21 0,-1 0 16,0 0-16,1-21 0,20 0 15,-20 21-15,-1 0 0,21-21 16,-20 21-16,-1 0 0,0-21 0,1 21 15,-1 0-15,0 0 16,-20 0-16,-1 0 0,21 21 16,-42 0-16,0 0 15,0 0-15,0 22 0,-42-1 16,21 0-16,-1-21 0,1 22 16,0-22-16,0 0 0,21 43 15,-21-43-15,21 21 0,-21-21 16,21 0-16,0 1 0,0 62 15,0-63-15,21 1 16,0-22-16,-21 21 0,63 0 16,-20 0-16,-22-21 15,0 0-15,21 0 0,-20 0 16,83-42-16,-83 21 16,20-22-16,-21 22 0,21 0 15,43-106 1,-43 42-16,-42 64 15,22-106 1,-22 85-16,0-1 0,0 1 16,-22 0-16,-41-43 15,21 85-15,20-21 0,1 0 0,-21 21 16,21 0-16,-64 0 16,64 21-16,-21-21 0,20 21 15,1 0-15,0 0 0,0 22 16,0-22-16,21 0 0,0 0 15,0 0-15,0 1 0,0-1 16,21-21 0,21 0-16</inkml:trace>
  <inkml:trace contextRef="#ctx0" brushRef="#br0" timeOffset="27816.38">3641 4191 0,'-43'0'31,"64"0"-15,22 0-16,-22 0 15,21-21-15,1 21 0,20 0 16,1 0-16,-22-21 0,148 0 15,-126 21-15,63-22 16,-64 22-16,107 0 16,-128-21-16,-21 21 15,22 0-15,-22 0 16,-42 0 0,-1 0-16,1 0 15,0 0-15,-42 21 0,41-21 16,-20 0-16,21 22 0,0-22 15,0 0-15,-1 0 0,-20 21 16</inkml:trace>
  <inkml:trace contextRef="#ctx0" brushRef="#br0" timeOffset="28111.21">4170 4170 0,'-21'0'15,"21"21"1,0 0-16,0 0 16,-22 22-16,22-22 0,0 0 15,0 21-15,0-20 0,0 20 16,0 0-16,0-21 0,0 22 0,0-22 16,-21 21-16,21 1 0,0-22 15,-21 21-15,21 22 0,0-43 16,0 21-16,0-21 0,0 0 15,0 1-15,0-1 16,0-42 15,0-1-31,0 1 0,21 0 16</inkml:trace>
  <inkml:trace contextRef="#ctx0" brushRef="#br0" timeOffset="29302.72">5482 4149 0,'0'0'0,"0"-21"0,0-1 0,0 1 16,0 0-16,0 0 15,0 0-15,0 0 0,0-1 16,-21 22-16,0-21 16,0 21-16,-1 0 0,1 0 15,0 0-15,0 0 0,0 21 16,0 1-16,-22-1 0,-20 21 16,42 0-16,-22-20 0,-20 62 15,-22 22 1,64-64-16,0 1 0,-43 63 15,64-85 1,-21 21-16,21-21 0,0 0 0,0 64 16,21-64-16,0 0 15,1 1-15,-1-1 0,0-21 16,42 42-16,-20-42 0,-22 0 16,42 0-16,-20 0 15,-1 0-15,0 0 0,1 0 0,-1-21 16,0 0-16,1 21 0,-1-21 0,0-1 15,1 1-15,-1 0 0,-21 21 16,22-21-16,-1 0 16,-21 21-16,0-21 0,-42 21 31,0 0-15,0 0-16,0 21 0,-1-21 15,1 21-15,0-21 0,-21 21 0,21-21 16,-1 21-16,-20-21 0,21 21 0,-21 1 15,20-22-15,-20 21 0,-21-21 16,41 21-16,-20-21 0,0 0 16,-1 0-16,22 0 15,0 0-15,0 0 0,0 0 16,0-21-16,-22 0 0,22-1 0,0 1 16,21 0-16,-21 21 0,21-21 15,0-43-15,0 43 16,0 0-16,0-42 15,0 41-15,21-41 0,0 21 16,0 20-16,0-20 0,1 21 16,-1 0-16,0-22 0,21 1 15,1 0-15,41-22 16,-63 43-16,43 0 16,-43 0-16,21 21 0,1 0 15,-22 0-15,21-21 16,-42 42 31,-21-21-47,0 0 15,0 0-15,0 0 16,-1 0-16,1 0 16,0 0-16,0 0 0,0 0 15,0 0-15,-1 0 16,1 0-16,0 21 0,0 0 15,0 0-15,0-21 16,-1 21-16,-41 43 16,42-43-16,0 21 0,-22 1 15,22-22-15,0 21 0,0 43 16,0-43-16,21-21 0,-22 43 16,22-43-16,0 0 0,0 22 15,0-22-15,0 0 0,0 0 0,43 0 16,-43 0-16,21 1 15,0-1-15,0-21 0,0 21 0,43 0 16,-43-21-16,21 0 16,-20 0-16,62-21 15,-63 21 1,1-21-16,-1 21 0,0-21 0,0 21 16,-21-22-1,0 1 1,-21 21-1</inkml:trace>
  <inkml:trace contextRef="#ctx0" brushRef="#br0" timeOffset="35386.76">4233 6710 0,'0'21'0,"-21"-21"62,0 0-46,21-21-16,0 0 16,0 0-16,0-1 15,0 1-15,0 0 0,0 0 16,0 0-16,21-43 15,0 43-15,0 0 16,1 0-16,-1 21 0,0-21 16,21-1-16,1 22 0,-22 0 15,0 0-15,0 0 0,0 0 16,43 43-16,-43-1 16,0-21-16,0 64 0,-21-43 0,0 22 15,0-22-15,0 22 0,0-22 16,0 21-16,-42 43 0,0-42 15,20-1-15,-20 1 0,0-1 16,-1-20-16,-20 62 16,21-62-16,-1-1 0,-20 22 15,20-43-15,22 0 0,0 0 16,0-21-16,-21 0 0,-1 0 16,22 0-16,0-21 0,0 0 15,0 0-15,-1-1 0,1-20 0,-21-43 16,21 43-16,21 0 0,0-22 15,0 22-15,0 0 0,0-22 16,0 22-16,21 21 0,21-22 16,-21 22-16,1 21 15,-1 0-15,21 0 0,43 21 16,-64 0-16,0 1 16,21-1-16,-20 21 0,-1-21 0,63 85 31,-62-64-31,20 22 0,-21-22 15,43 22-15,-43-43 16,0 0-16,0-21 0,0 0 16,0 0-16,1 0 15,-1 0-15,0 0 0,0 0 0,0-21 16,0 0-16,1 0 0,41-22 16,-21 1-16,-20 21 0</inkml:trace>
  <inkml:trace contextRef="#ctx0" brushRef="#br0" timeOffset="35880.12">5143 6837 0,'0'0'0,"22"-21"16,-1-43-1,-21 43-15,0 42 32,-21 0-32,21 1 15,-22 20-15,1 21 0,0-41 16,-21 105-1,42-85-15,-21 64 16,21-64-16,0 85 0,0-85 16,0 22-1,0-43-15,21 21 0,21-20 16,-21-1-16,43-21 16,-22 0-16,0 0 0,-20-21 15,20-1-15,0 1 0,85-63 16,-106 41-16,22 1 0,-1 0 15,-21-1-15,0-20 0,22-43 16,-43 64-16,0-22 0,0-42 16,-21 64-16,-1 0 0,-20-1 15,21 22-15,-21 0 0,-22 0 16,22 0-16,-1 21 0,-20 0 16,21 0-16,-1 21 0,-20 0 15,-43 64-15,64-43 16,20-21-16,1 43 0,21-22 15,0 0-15,0-21 16,0 1-16,64 20 0,-43-21 16,64-21-1,-43 0-15,21 0 0,-20 0 0,20-21 16,1 21-16,20-21 0</inkml:trace>
  <inkml:trace contextRef="#ctx0" brushRef="#br0" timeOffset="36128.6">6244 6604 0,'0'0'0,"-42"0"0,21 0 16,-1 0-16,44 0 16,-1 0-16,0 0 15,0 0-15,21 0 0,-20 0 16,20 0-16,0-21 0,1 21 0,20 0 15,-21 0-15,1-21 0,-1 21 16,22 0-16,-43 0 0,21 0 16,-21 0-16,0 0 0,1 0 15,-44 0 1,1 0-16,-21 21 0,21-21 16</inkml:trace>
  <inkml:trace contextRef="#ctx0" brushRef="#br0" timeOffset="36387.44">6540 6604 0,'0'0'0,"-21"0"16,0 21-1,21 0-15,-21 1 16,21-1-16,-21 0 0,21 0 16,-21 85-16,21-64 15,-22 22-15,22-22 16,0 0-16,-42 85 15,21-84-15,21 41 0,0-62 16,-21 62 0,21-41-1,21-43 1,-21-22-16,21 1 0,21-21 16,-20 21-16,20-22 0</inkml:trace>
  <inkml:trace contextRef="#ctx0" brushRef="#br0" timeOffset="36747.18">7387 6583 0,'0'0'0,"0"-21"16,0 0-16,0-1 0,-21 22 31,0 0-31,-22 0 0,22 0 15,-63 85 1,41-43-16,1-20 0,-22 62 16,22-41-16,-43 105 15,43-21 1,42-85-16,0-21 0,42 85 16,22-64-1,-43-42-15,21 0 0,1 22 0,20-22 16,-20 0-16,-1 0 0,21-43 15,-41 43-15,20-21 16,0-21-16,-21 21 0,22-1 16,-43 1-16,0 0 0,21 0 15,-21-43 1</inkml:trace>
  <inkml:trace contextRef="#ctx0" brushRef="#br0" timeOffset="37680.78">9123 6858 0,'0'0'0,"-21"0"0,21 21 15,-22-21-15,1 0 31,42 0-15,1 0-16,-1 0 0,0-21 16,21 0-16,-21 0 15,22 0-15,-1-1 0,0-20 0,1 21 16,-1-21-16,0-1 0,22 1 0,-22 0 16,1-1-16,41-41 15,-41 20-15,-22 22 0,21-85 16,-42 84-16,0 1 15,-21 21-15,21-21 0,-21 20 0,-43 1 16,43 0-16,0 21 0,-43 0 16,43 21-16,-42 0 15,42 22-15,-1-22 0,1 21 16,-21 1-16,21 20 0,-22 149 16,22-128-1,0 1-15,0 84 0,21-84 16,-21 190-16,21-190 15,0 21-15,0 0 0,0-22 16,0 22-16,-21 85 16,-1-86-16,22 1 0,0 85 0,-21-107 15,0 170 1,21-169-16,-21 0 0,21-1 16,0-20-16,0-1 0,0 107 15,0-128-15,0-21 0,42 22 16,-21-43-16,22 0 15,-1-22-15,-21 1 0,64-42 16,-43-1-16,22 22 0,105-170 16,-105 149-16,-22-22 15,0 0-15,22 1 0,-43-1 16,42-105-16,-63 105 0,0-21 16,-21-84-16,0 105 0,-21 0 15,-1 1-15,1-1 0,-21 21 16,20 1-16,-63-43 0,43 85 15,21 0-15,-64-22 0,63 43 16,1 0-16,0 0 16,21 0-16,-1 0 0,-20 0 15,42 22-15,0-1 16,21-21 0,0 0-16,1 0 0,41 0 15,-42 0-15,22-21 16,-1 21-16,0-22 0,1 1 0,62-21 15</inkml:trace>
  <inkml:trace contextRef="#ctx0" brushRef="#br0" timeOffset="38395.37">10435 6625 0,'21'-21'16,"-42"42"-16,42-63 0,-21 21 0,0 0 0,0-1 15,0 1-15,0 0 16,-21 21-16,-42-21 0,41 21 15,-83 0 1,-44 127 0,107-85-16,0 1 0,-1 20 15,1-21-15,-43 107 16,64-107-16,21 0 0,0 43 16,0-43-16,21 22 15,1-43-15,-1 0 0,42 0 16,-42-21-16,85 0 15,-63 0-15,-1-21 0,0 0 16,1 0-16,-1-22 0,64-41 16,-85 41-16,21 1 15,-21 0-15,1-1 0,-1 1 16,21-43-16,-21 43 16,-21 21-16,21-43 0,-21 43 15,-21 21 1,0 21-16,0 1 15,21-1-15,0 0 0,-21 0 16,21 21-16,-21 22 16,-1-22-16,22 1 0,0 20 15,0-21-15,0-20 0,0-1 16,0 0-16,0 21 0,43-21 16,-22 1-16,0-22 0,0 0 0,0 0 15,22 0-15,-22 0 0,64-22 16,-64 1-16,21 0 0,43-21 15,-64 21-15,21-1 0,-21-20 16,22 0-16,-22 21 16,21-64-16,-21 43 0,1 20 15,-22-41-15,21 42 0,0 21 16,-21 21 0,0 0-1,0 85 1,0-85-16,-21 43 0,0-43 15,21 85 1,0-85-16,0 0 0,0 0 16,21-21 15,0-21-31,0 0 0,-21 0 16,21-1-16,0-41 15</inkml:trace>
  <inkml:trace contextRef="#ctx0" brushRef="#br0" timeOffset="38784.56">11345 6223 0,'0'0'0,"-21"0"0,0 0 15,-21 0-15,-43 21 16,64 0-16,-64 128 31,85-128-31,0 0 0,0 0 16,0 0-16,21 0 0,0 1 0,1-22 15,-1 0-15,21 0 16,0 0-16,1 0 0,-1 0 16,-21-22-16,22-20 15,-22 21-15,0-21 0,0 20 16,0-20-16,-21 21 0,0-64 16,0 64-16,-42-21 15,21 21-15,-64 21 16,43 0-16,-22 21 15,22 0-15,0 0 0,-22 21 16,22 22-16,42 21 16,0-64-16,0 85 15,21-85-15,0 0 16,21 21-16,1-42 16,84 0-16,-106 0 15,21 0-15,1-21 0,-1 21 16</inkml:trace>
  <inkml:trace contextRef="#ctx0" brushRef="#br0" timeOffset="39064.4">11938 6096 0,'21'-42'0,"-42"84"0,63-105 0,-21 63 16,-21-22-16,0 44 16,0-1-1,0 0-15,-21 21 0,21-21 16,-21 22-16,-64 168 15,64-147-15,0-1 16,-21 64-16,42-84 16,-21 63-16,-1-64 0,22 0 15,-21 22-15,21-43 0,0 64 16,0-64 0,21-21-16,1 0 15,20 0-15,21-21 16,-41-1-1,41-62-15</inkml:trace>
  <inkml:trace contextRef="#ctx0" brushRef="#br0" timeOffset="39433.26">12150 6731 0,'0'0'0,"-22"21"15,22 0-15,0 1 31,22-22-31,-1 0 0,0 0 16,0 0-16,0 0 0,43-22 16,-43 1-16,0 0 0,43 0 15,-43 0-15,0 0 16,21-43-16,-42 22 16,21 21-16,-21-1 0,0 1 15,-21-42-15,0 63 16,0 0-16,0 0 0,-22 0 15,22 21-15,-63 21 0,62 1 16,-20-22-16,-21 63 16,41-41-16,1-1 0,0 22 15,21-22-15,0-21 0,0 43 16,0-43-16,0 21 16,21-21-16,43 0 15,-43-21-15,85 22 16,-64-22-16,22 0 0,63-43 15</inkml:trace>
  <inkml:trace contextRef="#ctx0" brushRef="#br0" timeOffset="40062.91">13525 6583 0,'0'0'0,"22"-21"0,-22 0 0,0-22 16,0 1-16,0 21 15,-22 0-15,22-1 0,-42 1 0,21 0 16,-64 21 0,43 0-16,21 0 0,-22 0 15,1 0-15,0 21 0,-85 43 16,0 42 0,106-64-16,-43 43 15,43-43-15,21 0 0,0-21 0,-21 64 16,21-64-16,0 0 0,0 1 15,0-1-15,0 0 0,42 0 16,-21 0-16,0-21 0,43 0 16,-43 0-16,21 0 0,22-21 15,-22 21-15,64-63 16,-64 20-16,85-84 16,-21-63-1,-63 105 1,-1 22-16,21-64 0,-20 84 15,-22-20-15,21-22 16,1-21 0,-43 85-16,0 0 0,0 0 15,-22 21 1,22 21-16,-21 0 0,-21 43 16,21-43-16,21 63 15,-21-41-15,-1 20 0,22 43 16,0-42-16,0-1 0,-21 43 15,21-64-15,0 22 16,0 20-16,0-62 0,0 20 16,21 0-16,-21-21 0,22 1 15,-1-1-15,0 0 0,0 0 16,21-21-16,1 0 0,-22 21 16,21-21-16,1 0 0,-22 0 15,21 0-15,-21-21 0,85-21 16,-85 21-16,0-1 15,22 1-15</inkml:trace>
  <inkml:trace contextRef="#ctx0" brushRef="#br0" timeOffset="40238.81">14520 6858 0,'0'21'31,"0"0"-15,-21-21 15,-21 0-31,21 0 0,-1 0 16</inkml:trace>
  <inkml:trace contextRef="#ctx0" brushRef="#br0" timeOffset="41482.81">1460 5292 0,'0'0'0,"-105"0"15,83 0-15,1 0 16,0 0-16,42 0 62,22 0-62,-1 0 0,0 0 16,1 0-16,20 0 0,149-21 16,-128 21-1,22 0-15,0 0 0,0-22 16,317 1-16,-275 0 15,1 21-15,20-21 0,0 21 16,318-42 0,-318 42-16,-20-22 0,20 22 0,0-21 15,382-21 1,-424 42-16,-22 0 0,1-21 16,-21 0-16,127 21 15,-149 0-15,-21 0 0,22-22 16,-43 22-16,0 0 15,0 0-15,-42 0 16,0 0 0,-21 0-16,21 0 0,-22 0 15,1 0-15,0 0 0,-1 0 0</inkml:trace>
  <inkml:trace contextRef="#ctx0" brushRef="#br0" timeOffset="42191.09">1249 5398 0,'-43'0'16,"22"0"-1,42 0 32,22-22-31,-1 22-16,0 0 0,22 0 0,-1-21 15,22 21-15,84 0 16,-63-21-16,0 21 0,21-21 16,0 21-16,0 0 0,296-42 15,-274 42-15,-1 0 16,0-22-16,21 22 16,297-21-16,-318 21 0,0-21 15,149 21-15,-149 0 16,190-21-1,-253 21-15,0 0 0,42 0 0,-64 0 16,22 0 0,-64 0-16,21 0 0,-20-21 15,-1 21-15,-21-21 32,-21-1-17,-1 22 1,1-21-16,0 21 0,0 0 15,0 0-15,0 0 16</inkml:trace>
  <inkml:trace contextRef="#ctx0" brushRef="#br0" timeOffset="42317.95">5228 5144 0,'0'21'16,"21"-21"-1,-21 21-15,21-21 16,-21 21-16,0 0 15</inkml:trace>
  <inkml:trace contextRef="#ctx0" brushRef="#br0" timeOffset="49896.72">7578 4339 0,'0'0'0,"-22"0"16,1 0-16,0 0 0,0-21 0,-21 21 15,-1-21-15,22 21 16,0 0-16,0-21 0,0 21 16,-1 0-16,1 0 15,0 0-15,0 0 0,0 0 16,63 0 31,-21 0-47,22 0 0,-1 0 15,0 0-15,22-21 0,20 21 0,86-22 16,-64 1-16,-1 21 16,-20-21-16,21 21 0,169-42 15,-190 42-15,-1 0 16,-20-21-16,21 21 0,-22-22 0,64 22 16,-85 0-16,1 0 15,-22 0-15,0 0 0,0 0 16,0-21-1,1 21-15,-44 0 32,1 0-32,0 0 15,0 0-15,0 0 0,-22 0 16,-41 43-16,41-43 16,22 21-16,-63 0 15</inkml:trace>
  <inkml:trace contextRef="#ctx0" brushRef="#br0" timeOffset="50303.04">7556 4339 0,'0'0'0,"-21"0"0,0 0 15,42 0 17,22 0-32,-22 0 0,42 0 15,-20 0-15,20 0 16,1 0-16,20 0 0,64-21 16,-63 0-16,0 21 0,-1-21 15,1 21-15,0-21 0,84-1 16,-84 22-16,-22 0 0,1-21 0,63 21 15,-85-21-15,22 0 16,-43 21-16,21 0 16,-21-21-16,-21 0 31,-21-1-15,0 22-1,0 0-15,0-21 0,-1 21 16,1-21-16,0 0 15,0 0-15</inkml:trace>
  <inkml:trace contextRef="#ctx0" brushRef="#br0" timeOffset="50822.92">8763 3662 0,'0'0'0,"-21"0"15,0 0 1,21 21 0,0 0-1,0 0-15,21 1 0,0-1 0,0 0 16,0 0-16,0 0 0,85 22 16,-63-22-16,-1 0 15,0 0-15,1 0 0,-1-21 0,43 21 16,-43-21-16,0 0 15,43 0-15,-64 0 0,21 0 16,-20 0-16,-1 0 0,21 0 16,-21 0-16,-21-21 15,-21 21 17,0 0-32,0 0 0,-22 21 15,22 1-15,0-22 0,-21 21 16,-1 21-16,1-21 0,-21 43 15,-1-22-15,22 0 0,-1 1 16,1-22-16,-21 21 0,-64 64 16,84-64-16,1-20 0,21 20 15,-22-21-15,22 0 0,-21 22 16,21-43-16,21 21 0,0 0 16,-21-21-1,21-21 16,21 0-15,0 21-16,0-22 0</inkml:trace>
  <inkml:trace contextRef="#ctx0" brushRef="#br0" timeOffset="51339.05">11430 3789 0,'0'0'0,"0"-21"0,0-64 15,0 64 1,0 0-16,-21 21 31,0 21-31,21 0 16,0 0-16,0 0 0,0 22 0,-22-1 15,22 0-15,0 1 0,-42 126 16,42-127-16,-21 43 16,21-21-16,-42 41 15,42-83 1,0-1-16,0 0 0,0 0 0,0 0 15,42-42 17,-21 0-32</inkml:trace>
  <inkml:trace contextRef="#ctx0" brushRef="#br0" timeOffset="51826.93">11896 3789 0,'0'0'16,"0"-21"-16,-22 42 31,1-21-31,0 21 0,0 0 0,0 0 16,-22 43-16,22-22 0,0 1 16,0-1-16,0 0 0,0 1 15,-1 41-15,22-41 0,-21-1 16,21-21-16,0 21 0,0-20 15,0 20-15,0-21 0,21 0 16,1-21-16,-1 0 0,0 0 16,21 0-16,-21 0 15,22 0-15,84-63 16,-85 42-16,0-1 0,1 1 16,-1-21-16,22 0 0,20-43 15,-63 21-15,22 22 0,-1-43 16,-42 22-16,0 42 0,0-22 15,0 1-15,-21 21 0,-21-21 16,-1 42-16,1 0 0,0 0 16,-1 0-16,1 0 0,-106 21 15,84 0-15,22 0 0,0 0 16,-1 22-16,22-22 16,-42 42-16,63-20 0,-22-22 15,22 63-15,0-62 16,0 20-16,0-21 0,0 0 0,0 0 15,22 1-15,20-22 0,-21 0 16,21 0-16,1 0 0</inkml:trace>
  <inkml:trace contextRef="#ctx0" brushRef="#br0" timeOffset="52597.63">12785 3831 0,'21'0'16,"-21"21"-1,0 1-15,0-1 0,-21 21 16,21-21-16,-22 0 0,22 22 0,-21-22 16,0 21-16,21-21 0,-21 22 15,21-22-15,-21 21 0,21-21 0,-21 1 16,-1-1-16,22 0 0,0 0 15,0 0-15,-21-21 0,0 0 32,21-21-17,0 0-15,0 0 0,0-22 16,0 22-16,0-21 0,0 21 16,0-22-16,21 1 0,0 0 0,-21 21 15,22-22-15,-1 22 0,-21-21 16,21 21-16,21-1 0,1-20 15,-22 42-15,21-21 0,43 21 16,-64 0-16,0 0 16,21 21-16,-20 0 0,41 43 15,-63-22-15,0-21 0,0 22 16,0-22-16,0 106 16,0-43-1,0-62 1,0-1-1,0-42 1,0-1 0,0 1-16,0 0 0,0-21 15,0 21-15,0-22 0,0 22 16,0-21-16,21 21 0,0-22 0,1 1 16,-1 21-16,42-22 15,-42 1-15,22 21 0,-22 0 16,21 21-16,1-21 0,62-1 15,-83 22-15,20 0 0,-21 0 16,0 0-16,22 22 0,-1 62 16,-21-20-1,-21-43-15,0 21 0,0 64 16,-21-64-16,0-20 16,0 20-16,21-21 15,-22 21-15,1-20 0,21-44 47,21 1-47,-21 0 16,22 0-16,-1 0 0</inkml:trace>
  <inkml:trace contextRef="#ctx0" brushRef="#br0" timeOffset="52846.69">14245 3768 0,'-21'21'16,"0"-21"-1,0 21-15,21 0 0,-43 64 16,43-64-16,-21 0 16,21 22-16,-21-22 0,21 0 0,-21 21 15,21-21-15,0 1 16,-21-22-1,21 21-15,0-42 32,0-1-32,0 1 0,0 0 15</inkml:trace>
  <inkml:trace contextRef="#ctx0" brushRef="#br0" timeOffset="53280.09">14224 3387 0,'0'0'15,"-21"21"-15,-106 106 16,127-106 0,-21 0-16,21 0 0,0 1 15,0-1-15,0 0 0,21-21 0,0 21 16,21-21-16,-21 0 0,1 0 15,20 0-15,-21 0 0,21 0 16,1 0-16,20-21 16,-42 0-16,43-22 15,-1-20-15,-63 21 16,0 20-16,0-83 16,0 83-16,0 1 15,-21 0-15,0 21 0,0 0 0,-43 0 16,22 0-16,21 0 0,-21 0 15,-1 42-15,-63 43 16,85-64-16,-21 22 0,42-1 16,-21-21-16,0 21 0,21 43 15,0-64-15,0 0 0,0 1 16,21-1-16,21 0 16,-21-21-16,22 0 15,20 0-15,-42 0 0</inkml:trace>
  <inkml:trace contextRef="#ctx0" brushRef="#br0" timeOffset="53807.06">14774 3704 0,'0'0'0,"0"21"31,0 1-31,0-1 16,0 0-16,-21 0 0,21 0 15,0 0-15,0 1 16,-21-1-16,21 0 0,0 0 0,-21 21 16,21-20-16,-21-1 15,21 0-15,0 0 16,-22-21 15,22-21-31,0 0 16,-21 0-16,21-1 0,0 1 15,0 0-15,0 0 0,0 0 0,0-22 16,0 22-16,0 0 0,0-21 16,43-22-16,-22 43 0,0 0 15,64-64 1,-43 85-16,43-42 16,-43 42-16,21 0 0,22 0 15,-43 0-15,1 21 0,-1 0 16,-21 0-16,43 85 15,-64-63-15,0-22 0,0 21 16,0-21-16,-64 64 16,43-43-16,0-21 0,0 22 15,0-22-15,-22 0 16,43 0-16,-21-21 0,0 21 16,0-21-1,21-21 1,0 0-1,0 0-15</inkml:trace>
  <inkml:trace contextRef="#ctx0" brushRef="#br0" timeOffset="53974.65">15198 3979 0,'0'22'15,"-22"-22"1,1 0 46</inkml:trace>
  <inkml:trace contextRef="#ctx0" brushRef="#br0" timeOffset="69242.67">3852 9779 0,'-21'0'16,"21"-21"-16,0 0 15,0 0 1,-21 21-16,21-22 0,0 1 16,0 0-16,0 0 15,21 0-15,0 0 0,-21-1 16,21 1-16,1 0 0,41 0 15,-42 0-15,43 21 16,-22 0-16,-21 0 0,106 21 16,-84 0-16,-1 21 15,0 1-15,-21-1 0,22 0 0,-22 1 16,0-1-16,0 22 0,-21-22 0,21 0 16,-21 1-16,-21 105 15,-42-64 1,63-62-16,0-1 15,-21-21-15,-1 0 16,22-21 0,0-1-16,0 1 0,0-21 15,0 21-15,0-22 0,0 1 16,0 0-16,0-22 0,0 22 16,0 0-16,43-107 15,-22 107-15,64-43 16,-85 64-16,21 0 15,0 21-15,0 0 0,0 0 0,0 0 16,1 0-16,-1 0 16,0 0-16,0 42 15,0-20-15,0-22 0,-21 21 16</inkml:trace>
  <inkml:trace contextRef="#ctx0" brushRef="#br0" timeOffset="69754.47">4953 9927 0,'0'0'0,"21"0"15,-21 21-15,21-21 32,0 0-17,1-21 1,-22 0-16,21 21 0,-21-21 16,21 21-16,-21-21 0,21 21 0,0-21 15,-21-1-15,21 22 0,1-21 0,-22-21 16,21 21-16,-21 0 15,21-1-15,-21 1 0,0 0 0,0 0 16,0-21-16,0 20 16,-21 22-1,-22 0-15,22 22 16,0-1-16,0 0 0,0 21 16,21 1-16,-43 41 15,43-41-15,-21-1 0,21 21 16,0-20-16,0-1 0,0 0 15,0-20-15,0-1 0,21 21 16,1-42-16,-1 0 0,0 21 0,0-21 16,0 0-16,0 0 0,22 0 15,-22-21-15,21 0 0,22 0 16,-43 0-16,21-1 16</inkml:trace>
  <inkml:trace contextRef="#ctx0" brushRef="#br0" timeOffset="70197.94">5673 9800 0,'0'0'0,"-22"-21"0,1 21 0,0 0 0,21-21 16,-21 0-16,21 0 16,-21 21-16,21-22 0,0 1 15,0 0-15,21 0 0,0 21 16,0-21-16,0 21 0,43 0 15,-22 0-15,1 0 0,-22 0 16,21 0-16,0 21 0,-20 0 16,20 0-16,-21 0 0,43 64 15,-43-64-15,-21 22 0,0-22 16,0 21-16,0-21 0,0 43 16,-21-43-16,-1 0 0,1 0 15,21 0-15,-21 1 0,-21-1 16,42-42-1,0-1 1,0 1-16,0 0 0,0 0 16,0-21-16,0 20 0,21-20 15,21-21-15,-42 20 16,21 1-16,1 21 0,-1-22 16,0 22-16,21-21 0,-21 21 15,22 0-15,-22-1 0,0 1 16,0 21-16,0-21 0,1 21 15,-1 0-15,0 0 0,0-21 0,21 0 16,-20 21-16,-1 0 0</inkml:trace>
  <inkml:trace contextRef="#ctx0" brushRef="#br0" timeOffset="70994.38">6562 9462 0,'0'21'0,"0"42"16,0-42-1,0 43-15,0-22 0,-22 1 16,22 20-16,0-21 15,0 1-15,0-1 0,0 43 16,0-64 0,22-21-16,-1 0 15,42 0 1,-20 0-16,-22 0 0,42-42 16,-20 20-16,20-20 15,-42 0-15,64-64 16,-64 64-16,0-1 0,22-20 15,-43 20-15,21-20 16,-21 84 15,-21 21-31,-1-20 0,22 20 16,-21 0-16,21 1 0,-21-22 0,0 63 16,21-41-16,0-22 0,0 21 15,0-21-15,21 22 16,0-22-16,0-21 0,22 0 15,-22 0-15,0 0 0,43-42 16,-22 42 0,-21-22-16,43-41 0,-43 42 15,42-64-15,-42 43 16,1 21-16,-1-64 0,0 43 16,0-43-1,-21 64-15,0 42 16,0 0-16,0 0 15,-21 22-15,21-22 0,-21 21 0,21 0 16,0-20-16,0 20 0,-21 0 16,21-21-16,-22 22 0,22-1 15,-21-21-15,21 0 0,0 1 16,0-1 0,0-42-1,0-1 1,0 1-16,0-21 0,0 21 15,0-22-15,0 1 0,0 0 0,0-1 16,0 1-16,21-21 0,1 20 16,-1 1-16,0 21 0,21-22 0,-21 22 15,64-21-15,-43 21 0,1 21 16,63 0-16,-64 21 16,0 0-16,43 21 0,-43-20 15,-21 20-15,22 0 16,-43 1-16,0-1 0,0 43 15,0-43-15,0 0 0,0 22 16,-21-43-16,-1 0 0,-20 21 16,21-20-16,0-1 15,0-21-15,-1 0 0,1 0 0,-42 0 16,42 0-16</inkml:trace>
  <inkml:trace contextRef="#ctx0" brushRef="#br0" timeOffset="71407.92">4953 10647 0,'0'0'0,"-64"21"0,-105-21 31,148 0-31,0 0 0,42 0 16,21 0-16,1 0 16,20 0-16,1 0 0,20 0 15,22-21-15,0 0 0,21 0 0,21-1 16,0 1-16,0 0 0,1 0 16,-1 0-16,21 21 0,-21-21 0,149-1 15,-170 1-15,0 0 16,84 21-16,-126 0 0,21-21 15,-43 21-15,22 0 0,-43 0 16,22 0-16,-43 0 0,21 0 0,-21 0 16,1 0-16,-44 0 15,1 0 1,-21 0-16,-43 21 0,22-21 16,-149 42-1,127-42-15,-20 22 0,-1-22 0</inkml:trace>
  <inkml:trace contextRef="#ctx0" brushRef="#br0" timeOffset="71718.85">4805 10816 0,'0'0'0,"-85"21"0,0 1 0,22-1 0,-22-21 16,64 21-16,0-21 0,21 21 15,42-21-15,128 0 16,126 0-1,-169 0-15,0 0 0,21 0 16,170-21-16,-149 0 0,191 0 16,-191-1-16,318-20 15,-339 21 1,0 0-16,127 0 16,-148-1-16,-21 1 0,-21 21 15,21 0-15,-43-21 0,107 21 16,-107-21-16,-42 21 15,-21-21 1,-21 0 0,0 21-16,0-22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3:15:59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1207 0,'0'21'16,"0"-42"15,0-1-15,21 1-16,0 0 0,0-21 15,0 21-15,1-22 0,-1 22 16,0-64-16,-21 64 15,0-21-15,0 21 0,0-22 0,0 22 16,-21 0-16,0 21 16,-22 0-16,1 0 0,0 21 0,-1 0 15,-20 1-15,-1 20 16,22-21-16,0 21 0,-22 1 16,43-1-16,-43 64 15,64-21-15,22-64 16,-1 0-16,85 64 15,-64-64-15,0 0 0,1 21 16,20-21-16,-21 1 0,43 41 16,0 43-1,-64-85-15,-21 21 0,0 1 16,0-1-16,0-21 0,-106 85 16,64-85-16,-64 22 15,42-22-15,1-21 16,-1 0-16,1 0 0,-1 0 15,-41-21-15,41-1 0,22-20 16,-64-21-16,0-64 16,85 84-1,0 1-15,21 0 0,0 20 16,0 1-16,21 0 0,0 0 16,21 0-16,43-22 15,-21 22-15,-1 0 0</inkml:trace>
  <inkml:trace contextRef="#ctx0" brushRef="#br0" timeOffset="246.4">2392 931 0,'0'0'0,"21"-21"0,0 42 32,-21 22-32,-21-22 15,0 21-15,0 1 0,-22 105 16,22-64-1,0-20-15,21-22 0,-42 64 16,42-64 0,0 1-16,-22-1 0,22 0 0,0 1 0,0-22 15,0 0-15,0 0 16,0 0-16,22-21 0,-1 0 16,0 0-16,0-42 15,0 21-15,0 0 0,-21-22 0</inkml:trace>
  <inkml:trace contextRef="#ctx0" brushRef="#br0" timeOffset="437.98">1990 1503 0,'0'0'0,"0"21"16,21-21-1,0 0-15,0 0 16,0 0-16,0 0 0,22 0 0,-1-21 15,0 21-15,1-21 0,20 0 16,1 21-16,-22-22 0,22 1 0,-1 0 16,-21 0-16,1 21 0,-1-21 15</inkml:trace>
  <inkml:trace contextRef="#ctx0" brushRef="#br0" timeOffset="846.69">2688 1376 0,'0'0'0,"-21"0"0,0 21 0,21 0 15,-21-21-15,21 21 16,0 1-16,0-1 16,21-21-16,21 0 15,-21 0-15,22 0 0,-22 0 16,21 0-16,-21-21 0,64-1 16,-64 1-16,21 21 0,-20-21 15,-1 0-15,0 0 0,0 0 16,-21-1-16,0 1 15,-21 21-15,0 0 16,-22 0-16,1 21 16,0-21-16,21 22 0,-22-1 0,-63 63 15,85-62 1,-21 20-16,42-21 0,0 0 16,0 22-16,0-1 0,0 0 15,21 1-15,0-22 16,22-21-16,20 21 15,-21-21-15,-20 0 0,20 0 16,0 0-16,1 0 0,41-42 16,-20 20-16,-22 1 0,43-42 15,-22 20-15,1-20 16,-43 21-16,21 20 0,-42-20 16</inkml:trace>
  <inkml:trace contextRef="#ctx0" brushRef="#br0" timeOffset="1081.67">3492 1312 0,'0'22'0,"0"-44"0,0-20 15,0 21 1,-21 21-16,21 21 15,0 0-15,-21 22 16,21-22-16,-21 21 0,21 0 0,0 1 16,-21 20-16,21 1 0,0-1 15,0 1-15,0 20 0,-21 1 0,21 0 16,-22-1-16,22 1 0,-21 21 16,21-21-16,0 105 0,-21-105 15,21-1-15,-21 1 0,21-21 16,0-1-16,0 64 15,0-85-15,0 1 0,0-1 16,0-21-16,0 0 0,21 1 16,0-22-16,0-22 0,-21 1 15,22-21-15,-1 0 0,0-1 16,-21-20-16</inkml:trace>
  <inkml:trace contextRef="#ctx0" brushRef="#br0" timeOffset="1387.94">3450 1566 0,'0'0'0,"-21"-42"0,21-85 16,0 106-1,21 0-15,0-22 16,106-20-16,-84 42 16,-1 0-16,0 21 0,22 0 15,42 21 1,-64 0-16,-21 0 0,0 0 0,-21 0 15,0 22-15,-63 41 16,20-62-16,1 20 0,0-21 16,-1 21-16,-62 1 15,62-22-15,1 0 0,0 0 0,20-21 16,1 0-16,0 21 0,21-42 31,0 0-31,21 0 0,22 0 16,20-22-16,1 22 0</inkml:trace>
  <inkml:trace contextRef="#ctx0" brushRef="#br0" timeOffset="1770.48">4551 1228 0,'0'0'0,"21"0"0,0-21 16,-21-1-1,-21 22-15,0 0 16,-22 0-16,22 0 0,-21 0 15,0 0-15,-1 22 0,1-22 16,0 21-16,20-21 0,-20 21 16,21 0-16,0 0 0,21 0 15,0 1-15,0 20 16,21-42-16,0 21 0,21-21 16,-20 21-16,20 0 0,43 1 15,-43-22-15,0 21 0,22 0 16,-43 0-16,0 0 15,-21 0-15,-21 1 16,0-22-16,-22 21 0,1 0 16,0-21-16,-1 0 0,1 21 15,-64-21-15,64 0 16,0 0-16,-22 0 0,43 0 16,0 0-16,0 0 0,21-21 15,-22 21-15,22-21 0,0 0 16,43-22-16,-1 43 15,-21-21-15</inkml:trace>
  <inkml:trace contextRef="#ctx0" brushRef="#br0" timeOffset="2026.52">5630 762 0,'0'0'0,"0"42"0,0 1 16,-21-1-16,0 0 0,21 22 16,-21 42-16,21-64 0,-21 22 15,21-22-15,-22 0 0,22 1 16,-21-1-16,21-21 0,-21 21 0,21-20 16,0-1-16,0 0 0,0 0 15,0 0-15,21-21 31,0-21-31</inkml:trace>
  <inkml:trace contextRef="#ctx0" brushRef="#br0" timeOffset="2491.05">5228 1312 0,'0'0'0,"-21"0"0,21-21 15,21 21 1,0 0-16,0 0 0,22-21 15,-1 21-15,22-21 0,-22 21 0,21-21 16,1 0-16,-1 21 0,86-43 16,-107 43-1,0 0-15,-21 0 0,1 0 16,-1 0-16,-21 21 16,0 1-16,0-1 0,-21 0 15,-1 0-15,1 21 0,0-20 16,0 20-16,0-21 0,0 21 15,-1-20-15,22-1 0,-21 21 16,21-21-16,0 0 0,21 22 16,1-22-16,-1-21 15,0 0-15,21 0 0,1 0 0,20-21 16,-21 21-16,1-21 0,-1-1 16,0 1-16,-20 0 0,62-64 15,-63 1 1,-21 41-16,0 1 0,0-85 15,0 85-15,-21 21 16,-21-1-16,21 1 0,0 21 16,-22 0-16,-41 21 0,-22 22 15,85-22-15,-22 0 16,-20 43-16,42-43 0,21 0 16,0 0-16,0 0 0,21-21 15</inkml:trace>
  <inkml:trace contextRef="#ctx0" brushRef="#br0" timeOffset="2889.86">7260 847 0,'0'0'0,"0"-21"15,0-1-15,-21 22 16,0 0-16,21 22 15,0 20-15,0-21 0,-43 85 16,22 21 0,0-85-16,0 22 0,0-22 0,0 22 15,21-22-15,-22 21 0,1-20 0,21-1 16,0 0-16,-21 85 16,21-105-16,0-1 0,0 0 15,0 0-15,21-21 16,0-21-16,1 0 15</inkml:trace>
  <inkml:trace contextRef="#ctx0" brushRef="#br0" timeOffset="3533.23">7006 953 0,'0'-43'16,"0"86"-16,0-128 0,0 43 0,0 20 15,0-20-15,0 21 0,0 0 0,21 0 16,0-1-16,1 1 0,20 21 15,0 0-15,-21 0 0,22 0 16,-1 0-16,0 0 0,22 0 0,-22 21 16,1 22-16,41 20 15,-63-20-15,1-1 0,-22 0 0,0 1 16,-22-1-16,1 0 0,-63 43 16,41-64-16,1 21 0,0-20 15,-1-1-15,1 0 0,-22 21 16,22-42-16,21 0 0,0 0 15,0 0 1,-1-21-16,22 0 16,22 42 15,-1 0-31,-21 0 0,21 1 0,0 20 16,0-21-16,0 0 0,1 22 15,-1-22-15,0 21 0,0-21 16,0 22-16,43 41 15,-43-84-15,0 21 0,0 1 16,22-22-16,-22 0 0,63 0 16,-41 0-16,-1 0 0,64-43 15,-43 22-15,-20 0 0,20-21 16,-20 20-16,-1 1 0,43-63 16,-64 62-16,0-20 0,0-43 15,-21 43-15,0 21 16,0-21-16,0 20 0,-21-20 0,-21 21 15,20 21-15,1 0 16,0 0-16,0 21 0,0 0 0,-43 22 16,43-1-16,0 0 15,0 22-15,21-22 0,0-21 16,0 22-16,0-22 0,0 0 16,21 21-16,0-21 15,21 1-15,22-22 16,-22 0-16,1 0 0,41 0 15,-41-22-15,84-20 16</inkml:trace>
  <inkml:trace contextRef="#ctx0" brushRef="#br0" timeOffset="3731.77">8530 1270 0,'-21'21'0,"42"-42"0,-63 42 16,63 0 15,0-21-31,0 0 0,0 0 16,1 0-16,20 0 0,-21 0 15,85-21-15,-64 21 16,-21 0-16,22 0 0,-1 0 16,-21 0-16</inkml:trace>
  <inkml:trace contextRef="#ctx0" brushRef="#br0" timeOffset="4923.1">9144 1524 0,'0'0'0,"21"-21"47,0 0-47,0 21 15,22-21-15,-22-1 0,0-20 0,21 21 16,-20-21-16,-1-1 0,21 1 15,0-43-15,1 43 0,-43 0 16,21-43-16,-21 64 16,0-22-16,0 22 0,-85 21 15,64 21 1,-42 1-16,41 20 0,1-21 16,-21 43-16,42-43 15,0 0-15,0 21 0,0-21 0,0 22 16,0-22-16,42 42 15,-21-41-15,22 20 16,-22-21-16,0 0 0,0 0 16,0 1-16,-21-1 0,22-21 15,-22 21-15,21-21 0,0 0 16,0 0 0,0 0-16,0 0 0,1 0 15,-22-21-15,21 0 0,42-1 16,-42-20-16,1 21 0,-1 0 15,0-22-15,0 1 0,0 0 0,22-1 16,-22 1-16,-21 21 0,21-21 16,-21 20-16,21 1 0,-21 0 0,0 0 15,0 42 1,0 0 0,-21 22-16,0-22 0,0 21 0,-1 0 15,22-20-15,-21 20 0,21-21 16,-21 21-16,21 1 15,0-22-15,0 0 0,0 0 16,0 0-16,21 1 0,0-22 0,22 0 16,-22 0-16,21 0 0,43 0 15,-43 0-15,1-22 0,-1 22 16,0-21-16,1 0 0,20-21 16,-21-1-16,-20 22 0,20-21 15,-21 21-15,-21-22 0,42-62 16,-42 83-16,0 1 15,0 0-15,-21 21 16,0 21 0,21 0-16,-21 22 0,21-22 15,-21 21-15,21-21 0,0 22 0,0-22 16,0 42 0,0-41-16,0-1 0,0 0 0,21 0 15,42-21 1,-20 0-16,-22 0 0,0 0 0,21 0 15,1 0-15,20-21 16,-20 0-16,-22 0 0,0-1 16,21-20-16,-21 21 0,1-85 15,-1 21 1,-21 64-16,0-21 0,0 0 16,0 63-1,0 0-15,-21 21 16,21-21-16,-22 22 0,1 20 15,0-42-15,0 1 0,0 20 16,0 0-16,-1 22 16,22-43-1,-21-21-15,21-21 32,0 0-32,0-1 15,21 1-15,1 0 0,20-64 16,-21 43-16,0 0 0,22-1 15,-1 1-15,0 0 0,43-43 16,-22 43 0,-20 21-16,-22 21 0,21 0 0,22 63 15,-22 1 1,-42-22-16,0 0 0,0 43 16,0-64-16,0 21 0,0 43 15,0-64 1,-21-21-16,21 21 0,-21 1 0,0-22 31</inkml:trace>
  <inkml:trace contextRef="#ctx0" brushRef="#br0" timeOffset="5714.65">12298 1376 0,'0'0'15,"21"0"1,21 0-16,-21 0 0,22 0 16,-22-21-16,21 0 0,1 21 15,126-85 1,21-21-16,-126 64 16,-22-1-16,64-41 15,-64 20-15,-20 22 0,20-43 16,-42 43-16,0 0 15,0-1-15,-21 22 0,-85 21 16,42 0-16,22 0 0,-21 21 16,20 22-16,-126 126 15,127-106-15,-1 22 0,-41 84 16,41-84-16,1 0 0,-22 105 16,22-105-16,21 21 15,-21 105-15,20-105 0,22 0 0,-21 21 16,0-21-16,0 21 15,0 85-15,0-107 0,-1 192 16,22-191-16,0-22 16,0 1-16,0-22 15,0 1-15,0 42 0,22-64 0,-22 0 16,42 22-16,-21-43 0,21 0 16,22 0-1,-22-42-15,43-21 16,-43 0-16,22-1 0,63-84 15,-43 64-15,-20-22 0,105-105 16,-105 105-16,63-127 16,-64 106-16,-42 1 0,1-1 0,-22-85 15,-22 107-15,-41-1 0,21 0 16,-43 1-16,21 20 0,-105-63 16,106 85-16,-149-64 15,148 85-15,22 0 16,21-1-16,-21 22 0,42-21 0,0 0 15,42 0 1,-21 21-16,21 0 16,-20-21-16,41 21 0,-21-21 15,85-1-15,-42 1 16,-21 0-16,20 0 0</inkml:trace>
  <inkml:trace contextRef="#ctx0" brushRef="#br0" timeOffset="6299.32">13716 1143 0,'0'0'15,"0"-21"-15,-64-43 16,43 64-16,-42 0 16,20 0-16,-41 22 15,41 20-15,1-21 0,-43 64 16,43-64-16,-43 64 16,43-43-16,21 0 0,-43 43 15,64-43-15,0-21 0,0 43 16,0-43-16,85 21 15,-64-42-15,22 0 16,-1 0-16,0 0 0,1-21 16,41-21-16,-41 21 0,-1 0 15,43-43-15,-64 22 16,21-1-16,22-41 0,-43 63 16,21-64-16,-42 64 15,21 21-15,-21 21 16,0 0-16,0 0 15,0 0-15,0 22 16,-21-22-16,21 0 0,-21 43 16,21-43-16,0 0 0,0 21 15,0-21-15,0 1 0,0 20 16,21-42-16,0 0 0,0 0 16,1 0-16,20 0 0,21 0 15,-41-21-15,20 0 0,21-22 16,-20 22-16,-22-21 15,21 21-15,-21-22 0,64-63 16,-64 85-16,-21 0 0,0 0 16,0 42-1,-21 0 1,0 0-16,0 22 0,0-22 16,-1 0-16,22 0 0,0 22 0,0-22 15,-21 0-15,21 21 16,0-21-1,21-21-15,1 0 16,-22-21-16,21 0 0,0 21 16</inkml:trace>
  <inkml:trace contextRef="#ctx0" brushRef="#br0" timeOffset="6481.21">14414 953 0,'0'0'0,"0"-22"0,0-20 16,-21 42-16,0-21 0,21 0 15,-21 21-15,0 0 16,0 0-16,21 21 0,0 0 16,21-21-1,0 21-15,21-21 0,-21 0 0,1 0 16,20 0-16,0 0 0,1 0 16,-22-21-16,21 0 0</inkml:trace>
  <inkml:trace contextRef="#ctx0" brushRef="#br0" timeOffset="6683.1">14922 720 0,'0'-21'16,"0"42"0,0 0-16,-21 0 0,0 21 15,0 1-15,-21 20 0,-22 107 16,22-107-16,21 1 0,-1-22 16,1 21-16,0-20 0,0 41 15,21-41-15,0-22 0,0 42 16,0-41-16,21-1 15,-21 0-15,21-21 0,43 0 16,-43-21-16,0 21 16,43-43-16</inkml:trace>
  <inkml:trace contextRef="#ctx0" brushRef="#br0" timeOffset="7034.89">14986 1312 0,'-21'0'0,"42"0"0,-63 22 0,20-1 15,22 0 1,0 0-16,22-21 16,-1 0-16,0 0 15,21 0-15,1 0 0,-22 0 0,21 0 16,0-21-16,1 21 0,-1-21 16,0 0-16,-20 21 0,62-64 15,-63 43-15,-21-21 16,0 20-16,-63-20 15,21 42-15,-1 0 16,-41 21-16,41 0 16,-63 22-16,64-1 0,21-21 15,-64 64-15,64 0 16,21-64 0,0 21-16,64 0 0,-43-20 15,63-1 1,-20-21-16,-1 0 0,86 0 15,-65 0-15,86-21 0</inkml:trace>
  <inkml:trace contextRef="#ctx0" brushRef="#br0" timeOffset="7462.65">16192 1270 0,'0'0'0,"0"-42"0,0-1 16,-21 22-16,-42 0 15,42 21-15,-43 0 16,43 0-16,-127 85 15,84-22 1,22-20-16,0-22 16,20 0-16,-20 42 0,42-41 15,0 41-15,21-42 16,22 0-16,-22-21 16,21 0-16,0 0 0,-20 0 15,20 0-15,43 0 0,-43-21 16,0 0-16,64-85 15,-64 64-15,22-43 16,-22 22-16,-21-22 0,43-42 16,-43 42-16,0 22 0,0-1 15,-21 1-15,0 21 0,0-22 16,0 43-16,0 0 0,-21 42 16,-21 0-1,21 21-15,0 1 0,-1 20 0,-20 64 16,21-63-16,21-1 15,0 85-15,0-105 0,0 20 16,0-20-16,0-1 0,21 0 16,21 22-16,-20-43 0,-1 0 15,63-21-15,-41 0 16,-1 0-16</inkml:trace>
  <inkml:trace contextRef="#ctx0" brushRef="#br0" timeOffset="8085.29">17399 868 0,'0'0'0,"-21"21"0,21 21 16,0-20-16,0-1 0,0 0 15,21 0-15,0-21 0,21 0 16,22 0-16,-1 0 0,-20 0 16,-1-21-16,22 0 0,-1 0 15,-21-22-15,64-20 16,-42 20-16,-22 1 0,43-43 15,-43 43-15,-21 21 0,0-21 16,1-1-16,-22 22 0,0-21 16,-22 42-16,-41 0 15,21 21-15,20 0 0,-62 43 16,41-22-16,-20 85 16,21-64-16,20 1 0,-20 63 15,21-64-15,21 1 16,0 63-16,0-85 0,0 85 15,0-84-15,0-22 16,0 0-16,0 0 0,0 0 16,0 0-16,-21-21 0,0 0 15,-1 0-15,1 0 0,0 0 16,-64-42-16,43 21 16,21 0-16,-21 0 15,20-1-15,1 1 0,-21 0 0,21 21 16,21-21-16,42 21 31,-21 0-15,22 0-16,-1 0 0,0 0 15,22 0-15,-22 0 0,85 0 16,-63 0-16</inkml:trace>
  <inkml:trace contextRef="#ctx0" brushRef="#br0" timeOffset="8583">18246 1291 0,'0'0'16,"21"0"-16,-21-21 0,0 0 0,21 0 15,-21 0-15,0-1 0,0 1 16,0-21-16,21 21 0,-21-22 16,0 22-16,-21 42 31,0 1-31,0-1 0,-1 0 16,1 21-16,0 1 0,0-22 15,-21 21-15,-1 64 16,22-21-1,21-64-15,0 42 16,21-63-16,0 0 0,22 21 16,-22-21-16,21 0 0,43 0 15,-22 0-15,-20-21 0,84-21 16,-85 21-16,22 0 0,-1-22 16,-21 22-16,1-21 0,84-85 15,-85 42 1,-42 64-16,0 0 0,0 0 15,0-1-15,-21 22 16,0 0-16,-22 22 0,22-1 16,-21 21-16,21-21 0,21 22 15,0 20-15,0-42 16,0 43-16,0-43 16,42 64-16,-21-64 15,-21 0-15,0 21 16,0-21-16,-21-21 15,0 0-15,-43 0 16,43 0-16,0 0 0,21-21 16,0-21-1,0 21-15,21 0 0,85-106 16</inkml:trace>
  <inkml:trace contextRef="#ctx0" brushRef="#br0" timeOffset="8805.87">19473 550 0,'0'0'16,"-21"0"-16,0 22 16,21-1-16,-21 0 0,0 21 15,-1 1-15,1-1 0,-21 21 0,21 1 16,0-1-16,-1 1 0,22-1 16,-21-20-16,0 20 0,0-20 15,21-1-15,0 43 16,0-64-16,0 0 0,0 0 15,0 0-15,0 0 0,21-21 16,0 0 0,0 0-16,1-21 0</inkml:trace>
  <inkml:trace contextRef="#ctx0" brushRef="#br0" timeOffset="8966.78">19135 1037 0,'0'0'0,"0"-21"0,-22 21 15,44 0 1,20 0-16,-21 0 16,21 0-16,1 0 0,20-21 15,-20 0-15,20 21 0,1-21 0,-1 21 16,85-43-16</inkml:trace>
  <inkml:trace contextRef="#ctx0" brushRef="#br0" timeOffset="9183.66">20320 656 0,'0'0'0,"21"-21"0,-42 21 16,0 0-16,-22 0 16,22 0-16,-21 21 0,0-21 15,-1 21-15,1 22 0,0-22 0,-43 64 16,43-43-16,-1 0 16,1 22-16,0-22 0,-22 106 15,43-105-15,21-22 0,0 21 16,0 0-16,21-20 0,43 20 15,-22-21-15,0 0 0,1 0 16,20-21-16,-21 0 0,149 0 16</inkml:trace>
  <inkml:trace contextRef="#ctx0" brushRef="#br0" timeOffset="10398.95">20828 1164 0,'0'0'0,"0"-21"0,0-42 16,0 41-16,-21 1 0,0 0 15,-22 0-15,22 21 0,-21 0 16,-1 0-16,1 0 0,-85 63 16,85-41-16,-1-1 0,1 21 15,21-21-15,-21 22 0,-22 41 16,64-41-16,0-22 16,0 0-16,0 0 0,21 43 15,0-43-15,1 0 16,20-21-16,-21 0 0,21 0 15,22 0-15,-22 0 0,64 0 16,-64-21-16,1 0 16,20-22-16,-20 1 0,-1 21 15,0-64-15,-21 43 16,1-22-16,-22 43 0,0 0 16,0-21-16,-22 42 15,1 0-15,0 0 16,-21 21-1,21 0-15,-1 0 0,1 43 16,21-43-16,0 0 0,0 42 16,0-41-16,21 20 15,1-21-15,20 0 0,21 0 16,-41 1-16,62-22 16,-63 0-16,22 0 0,-22 0 0,42 0 15,-20-22-15,-22 1 16,21 0-16,-21 0 0,1 0 0,62-85 31,-63 64-31,-21-22 0,0 1 16,-21 63 15,0 21-31,0 21 0,0-21 16,21 0-16,0 22 15,0-22-15,0 0 0,0 43 16,0-43-16,21 0 0,0 21 15,0-21-15,-21 1 16,21-22-16,-21-22 31,-21 1-15,0 0-16,0 21 16,0 0-16,0 0 0,-1 0 15,1 0 1,21 21-1,0 0-15,0 1 16,21-22-16,1 21 0,-1-21 16,42 0-16,-20 21 0,-1-21 15,0 0-15,1 0 0,-1 0 16,43 0-16,-43-21 0,0 21 16,1-21-16,-22-1 0,21 1 15,64-85 1,-85 64-16,0 0 0,22-22 15,-43-42 1,0 85-16,0 0 0,0 0 16,-22 21-16,1 0 0,-42 21 15,20 21-15,22-20 16,0-1-16,0 21 0,-21 64 16,42-64-16,0 22 15,0-43-15,21 0 0,21 43 16,0-64-16,-20 21 15,-1 0-15,0-21 0,21 0 0,22 0 16,-22 0-16,-21 0 0,0 0 16,22 0-16,-22 0 15,64-64-15,-64 22 16,21 21-16,-21-21 0,0-22 16,1 22-16,20-43 0,-42 43 15,0-22 1,0 43-16,0 0 0,-21 21 15,0 21-15,-1 0 0,-20 22 16,42-1-16,0 0 0,-21 1 16,21-1-16,-21 0 0,21 22 15,0-22-15,-21-21 0,21 22 16,0-22-16,0 21 16,0-21-16,0 0 0,0 1 15,0-1 1,21 0-1,0-21-15</inkml:trace>
  <inkml:trace contextRef="#ctx0" brushRef="#br0" timeOffset="11199.5">23029 1969 0,'0'0'0,"-21"0"16,-64 21-1,64-21-15,0 0 0,-21 0 16,21 0-16,-22 0 0,-105 0 16,106 0-16,-64 0 15,42 0-15,1 0 0,-64 0 16,42 0-16,1 0 0,-1 0 15,0 0-15,-21 21 0,-63-21 16,84 21-16,-20-21 16,20 0-16,-42 0 0,21 0 15,-254 0-15,233 0 16,0 0-16,-127 0 0,106 0 16,-148 0-16,126 0 15,22 0-15,-212 21 16,191-21-16,-21 21 0,-1-21 15,22 22-15,-22-1 0,-401 0 16,422 0-16,-444 21 16,424-42-16,-22 22 0,1-22 15,-1 21-15,-21-21 0,-190 21 16,190-21-16,21 0 0,-253 21 16,253-21-16,-254 21 15,233-21-15,1 21 0,-234 1 16,212-1-16,21-21 0,-529 63 15,508-63 1,-275 43-16,254-22 0,-530 21 16,551-21-16,0 0 15,-275 22-15,275-22 16,-233 21-16,233-21 16,22 1-16,-234 41 0,233-42 0,0 0 15,-211 22 1,211-22-16,21 0 0,-232 21 15,211-20-15,21-1 0,-190 21 16,190-21-16,22 0 0,-1 1 16,22-1-16,-381 21 15,359-21-15,22 0 0,-149 1 16,170-1-16,-296 21 16,317-21-16,-106 0 15,127 1-15,0-22 0,-63 0 16,105 21-16,1-21 15,-1 0-15,22 0 0,0 0 0,-1 0 16,22 0-16,21-21 16,21 21-1,43-43-15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1:44:21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656 0,'0'0'0,"0"-21"0,0 0 15,0 0-15,0 0 16,0-1-16,0 1 0,0 0 15,0 0-15,-21 0 32,21 42-17,0 0 1,0 21-16,0-20 0,0 20 16,0 0-16,0 149 15,0-128-15,0 1 0,0 20 16,0-20-16,-21-1 0,0 43 15,0-42-15,21-22 16,0 0-16,-22 1 0,22-1 16,-21 22-16,21-43 15,0 21-15,0-63 32,0 0-32,0 0 15,0-1-15,0 1 0,0 0 16,0-21-16</inkml:trace>
  <inkml:trace contextRef="#ctx0" brushRef="#br0" timeOffset="412.86">1609 783 0,'0'0'0,"-22"-21"0,22 0 16,-21 0-16,21 0 0,-21-1 15,21 1-15,0 0 0,0 0 16,0-21-16,0 20 0,21 1 16,0-21-16,1 21 0,20 0 15,21-22-15,-20 43 0,-1-21 16,0 0-16,1 21 0,-1 0 16,64 0-1,-64 0-15,1 21 0,41 21 0,-41 1 16,-22-1-16,0 0 15,-21 1-15,0-1 0,-21 43 16,0-22-16,-22-20 0,22-1 16,-21 0-16,-1 1 0,-41 41 15,41-63-15,1 1 0,21-1 16,0 0-16,0 0 0,-1-21 0,22-21 62,22 21-46,-1 0-16</inkml:trace>
  <inkml:trace contextRef="#ctx0" brushRef="#br0" timeOffset="1008.87">2413 1397 0,'169'-42'31,"-148"21"-31,1-1 0,-1 1 16,0 0-16,0 0 0,-21 0 16,0-22-16,0-20 15,0 21-15,-21 20 0,-43-20 16,43 42-16,0 0 15,-42 0-15,20 0 0,22 0 16,-21 21-16,21 22 0,-1-22 16,-41 42-16,42-20 15,-22 41-15,43-63 0,-21 22 16,21-1-16,-21-21 0,21 22 16,0-22-16,0 0 0,0 21 15,0-21-15,0 1 0,0-1 16,21 0-16,22-21 15,-22 0-15,0 0 0,0 0 16,0-21-16,0 0 0,43-22 16,-43 22-16,0 0 0,0 0 15,22 0-15,-22-22 0,0 1 16,0 0-16,-21-1 0,21 22 16,-21-21-16,0 21 0,0-22 15,0 64 1,0 1-1,0 20-15,0-21 16,0 0-16,0 0 0,0 1 0,0 41 16,0-42-1,0 0-15,0 1 0,0-1 16,22-21-16,-1 21 16,0-21-16,0 0 0,21 0 15,-20 0-15,-1 0 16,0 0-16,0-21 0,43 0 0</inkml:trace>
  <inkml:trace contextRef="#ctx0" brushRef="#br0" timeOffset="1432.85">2963 1228 0,'0'0'15,"-21"0"-15,21-21 0,-21-1 0,21 1 16,0 0-1,0 0-15,21 21 16,0 0-16,0-21 16,1 21-16,-1 0 0,0 0 0,0 0 15,0 21-15,0 0 0,1-21 16,-1 21-16,0 0 0,0 22 0,0-22 16,0 0-16,1 0 0,-22 0 15,0 22-15,0-22 0,0 0 16,0 0-16,0 0 0,0 1 15,-22-1-15,1-21 0,-21 42 16,21-42-16,0 0 16,21 21-16,-22-21 15,22-21 1,0 0-16,0 0 0,0 0 16,0-1-16,22-20 0,-22 21 15,21 0-15,0 0 0,0-1 16,-21 1-16,21-21 0,0 21 15,1 0-15,-1 21 0,0-22 0,42-20 16,-41 21 0,-1 0-16,0 21 0,0 0 15</inkml:trace>
  <inkml:trace contextRef="#ctx0" brushRef="#br0" timeOffset="2076.46">4106 1334 0,'0'0'0,"0"-22"16,43-20-16,-22 21 16,0 0-16,-21 0 0,0-1 15,0 1-15,0 0 16,0 0-16,0 0 0,-42-64 15,20 64-15,1 0 16,0 0-16,0 21 0,-21 0 16,-22 0-16,43 0 0,-21 0 15,20 21-15,-20 21 0,0-21 16,-43 43-16,64-22 0,-21 0 16,20-20-16,-20 20 15,21 0-15,0 64 16,21-85-16,0 0 0,0 1 15,0-1-15,21 0 0,21 0 16,-21-21-16,1 0 0,-1 0 16,21 0-16,-21 0 0,43 0 15,-22 0-15,-21-21 0,22 0 0,-22 21 16,21-21-16,22-22 16,-43 22-16,0 0 0,0 0 0,0-22 15,0 22-15,1-21 0,-1-22 16,-21 22-16,0 0 0,0 21 15,0-1-15,0-20 0,21 21 16,-21 0-16,0 42 31,-21 0-31,21 21 0,0-20 16,0 20-16,-21-21 0,21 21 16,0 1-16,-22 20 0,22-42 15,0 22 1,0-22-16,0 0 0,22 0 0,-1 0 15,21-21 1,-21 0-16,22 0 0,-22 0 16,0 0-16,21-21 0,22 0 15,-22 0-15,-21 0 0</inkml:trace>
  <inkml:trace contextRef="#ctx0" brushRef="#br0" timeOffset="2348.59">4699 677 0,'0'0'0,"0"-42"16,0 21-16,0 0 0,0 0 16,0-1-16,0 1 0,0 42 31,0 1-31,0 20 0,0-21 0,0 21 16,0 1-16,0 20 0,0-20 15,0 20-15,0 1 0,0-22 16,0 21-16,-21-20 0,21-1 0,-21 0 15,21 1-15,-22-1 16,22 0-16,0-20 0,0-1 16,22-21-1,20 0 1,-21 0-16,0 0 0,43-43 16,-22 22-16</inkml:trace>
  <inkml:trace contextRef="#ctx0" brushRef="#br0" timeOffset="2614.9">5249 593 0,'0'-21'0,"0"42"0,0-64 15,0 22 1,-21 21-16,0 0 0,0 21 16,0-21-16,21 43 0,-22-22 15,22 21-15,-21 43 0,0-43 16,21 64-1,0-42-15,0-22 0,-21 21 0,21-20 16,0-1-16,-21 22 16,21-22-16,0-21 0,0 0 0,0 0 15,0 1-15,0-1 16,21 0-16,0-21 0,0 0 16,0 0-16,1-21 15,-1 0-15</inkml:trace>
  <inkml:trace contextRef="#ctx0" brushRef="#br0" timeOffset="3272.5">5376 1207 0,'0'21'0,"21"-21"31,1 0-31,20 0 16,-21 0-16,0 0 0,22-21 16,-22-1-16,0 22 0,0-21 15,-21 0-15,0 0 0,0-43 16,0 43-16,0-21 16,0 21-16,-21 21 15,0 0-15,0 0 16,-1 0-16,1 21 0,21 0 0,-42 43 15,21-43-15,0 21 16,21-21-16,0 22 0,0 41 16,0-41-16,0-22 15,0 0-15,0 0 0,0 0 16,21 0-16,0-21 0,0 0 16,21 0-16,-20 0 0,20 0 15,64 0-15,-64-21 16,0 0-16,1 0 0,-1 0 15,-21 0-15,64-43 16,-43 22-16,1-1 0,20-62 16,-42 41-16,64-126 15,-64 126-15,0 1 0,0 20 16,-21-20-16,0-22 16,0 64-16,0 0 0,0 42 31,-21 21-31,21-21 0,-21 22 0,21-1 15,-21 22-15,0-22 0,21 21 16,-21 64-16,-1-63 0,22-1 16,0-20-16,0 20 0,0-20 15,0 20-15,0-21 0,0-20 16,22-1-16,-1 0 0,21-21 16,-21 0-16,22 21 0,-1-21 15,21 0-15,-41-21 16,20 21-16,0-21 0,-21 0 15,22-1-15,-1 1 0,-21-21 0</inkml:trace>
  <inkml:trace contextRef="#ctx0" brushRef="#br0" timeOffset="7564.81">7197 762 0,'21'21'0,"0"-21"16,0 0-16,0 0 15,0 0-15,1 0 0,-1-21 0,21 21 16,0-21-16,1 0 0,20 21 15,-20-21-15,-1-1 0,21 1 16,-20 0-16,-22 0 0,42 0 16,-41 0-16,-22-64 15,0 64-15,-43 0 0,22 21 16,0-22-16,-21 1 0,-1 21 16,1 0-16,0 0 0,-22 0 15,22 21-15,-1 1 0,-20 20 16,42 0-16,-43 43 15,43 21 1,21-64-16,0 22 16,0-43-16,21 0 15,22 21-15,-1-42 0,64 0 16,-64 0 0,-21 0-16,22 0 0,-1 0 15,0 0-15,1-21 16,-22 21-16,0 0 0,-21-21 0,0 0 15,0 0-15,-21 21 16,0 0-16,-1 0 0,-20 0 16,21 0-16,-21 21 0,-22 21 15,22 0-15,21 1 0,-1-22 16,-20 21-16,21 22 0,-21 20 16,20-41-16,22-22 0,-21 64 15,21-64-15,0 0 16,0 0-16,0 0 0,0 0 0,21 1 15,1-22-15,-1 0 0,0 0 16,0 0-16,0 0 0,0 0 16,43-22-16,-22 22 0,-21-21 15,1 0-15,20 0 0,-21 0 16,21 0-16,-20-1 0,20-20 16,-21 0-16,21 21 0,-20-22 15,20 1-15,-21 0 0,64-22 0,-64 22 16,21 21-16,-21-1 0,22 1 15,-22 0-15,21 21 16,1 0-16,-22 0 0,0 21 16,-21 22-16,0 20 15,0-42-15,0 22 0,0-1 16,0-21-16,-21 106 16,0-85-16,-1-20 0,22-1 15,0 0-15,-21 0 16,21 0-16,0-42 31,21 0-15,1 0-16,-1 0 15,0-22-15,0 22 0,-21-21 16,42 21-16,-20-22 0,-1-20 0,0 20 16,21-41-16,-21 63 15,1-22-15,-22 22 0,21 0 0,-21 0 16,21 0-1,-21 42 1,0 0-16,0 0 16,0 0-16,-21 22 0,21-1 15,0-21-15,-43 106 16,22-85-16,21-20 0,0 20 16,0-21-16,0 0 0,0 22 15,0-22-15,21 0 0,22 0 16,-22-21-16,0 0 15,21 0-15,-20 0 0,20 0 0,0 0 16,43 0-16,-43-21 0,1 21 16,-1-21-16,21 0 0,-20-1 15,20-20-15,-20 21 0,-22-21 16,0 20-16,0-20 0,0 0 16,-21-1-16,0 22 0,0-21 0,0 21 15,0-22-15,0 22 0,0 0 16,-21 21-16,0 0 0,0 0 15,0 0-15,-1 21 16,1 0-16,-21 1 0,0 41 16,20-21-16,22-20 0,-21 62 15,21 1 1,0-43-16,0-21 0,0 1 0,0-1 16,85 42-1,-64-63-15,21 0 0,1 0 16,63 0-1,-85 0-15,21-21 0,0-21 16,1 21-16,-1-22 16,-21 22-16,0-21 15,22-43-15,-43 43 16,21-22-16,0 43 16,-21-42-16,21 63 15,-21 21 1,0 0-16,0 0 15,0 0-15,0 0 16,0 1 0,21-22-16,1 0 31,-22-22-15,21 22-16,-21-21 0,0 0 15,0 0-15,0 0 0,0 0 16,0-1-16,0 1 15,-21 21 17,-1 0-32,1 21 0,21 1 15,0-1-15,-21 0 0,-21 64 16,42-43-16,0 0 16,-21-21-16,21 22 0,-22-22 15,22 0-15,0 21 0,0-20 0,0-1 16,0 0-16,0 0 15,22 0-15,-1-21 0,0 0 16,0 21-16,0-21 0,22 0 16,-22 0-16,21 0 0,-21 0 15,0-21-15,22 0 0,-1 0 16,0 0-16,-20 0 0,-1-22 16,0 22-16,21-21 0,1-22 15,-22 22-15,0 0 0,0 20 0,-21-20 16,21 21-16,-21-21 0,21 20 15,-21 44 1,-21-1 0,0 0-16,0 0 0,21 21 15,0-20-15,-21 20 0,0-21 16,21 0-16,0 22 0,0-22 0,0 0 16,0 21-1,0-21-15,0 1 0,0-1 0,21-21 0,0 21 16,0-21-16,43 0 15,-22 0-15,-21 0 0,0 0 16,0 0-16,64-42 16,-64 42-16,0-22 0,1 1 15,-1 0-15,21-85 16,-42 85-16,21-21 16,-21-1-16,0 22 0,0 0 0,0-42 15,0 84 16,0 0-31,0 0 0,0 0 0,-21 22 16,21-22-16,-21 0 0,21 21 16,0 1-16,0-22 0,0 21 15,0-21-15,0 0 0,21 1 16,-21-1-16,21 0 0,0-21 16,22 0-16,-22 0 0,0 0 15,0 0-15,43 0 16,-43 0-16,0-21 0,0 21 0,0-21 15,1-1-15,-1 1 0,0-21 16,0 21-16,0-22 0,22-62 16,-43 41-16,42-42 15,-21 43-15,-21-1 0,21-20 16,-21 41-16,21 1 0,-21 0 16,0 20-16,0 1 0,0 0 15,-21 42 1,0-21-16,21 21 15,-21 22-15,21-22 0,0 21 0,0 1 16,0-1-16,-21 148 16,21-126-1,0-22-15,0 1 0,0-1 16,0 64-16,0-85 16,0 0-16,0 0 0,0 0 15,42 1-15,-21-22 16,0 0-16,22 0 0,-22 0 15,0 0-15,43-22 16,-43 1-16,21 0 0,-21 0 16,22 0-16,-22 0 0,42-43 15,-42 22-15,43-43 16,-43 43-16,-21 21 16,0-1-16,0 1 0,0 42 31,0 1-31,0-1 0,0 0 15,0 0-15,-21 0 0,21 22 0,-21-22 16,21 0-16,0 21 0,0-21 16,0 22-16,0-22 0,0 0 15,0 0-15,21-21 0,0 21 16,0 1-16,0-22 0,1 0 0,-1 0 16,0 0-16,0 0 15,0 0-15,22 0 0,-22 0 0,0-22 16,0 22-16,21-42 15,-20 21-15,20-43 16,-21 43-16,0-21 0,22-22 16,-43 22-16,21 0 15,0 21-15,-21-1 0,0 44 32,0-1-17,-21 0-15,21 0 0,-21 0 16,21 0-16,-22 1 0,22 20 15,0 0-15,0-21 0,0 22 16,0-22-16,0 0 0,0 0 16,22-21-1,20 21-15,-21-21 16,0 0-16,0 0 0,1 0 16,62-21-16,-63 21 15,1-21-15,-1 0 0,0 0 16,0-22-16,21-20 15,-20 42-15,-1-22 0,-21 1 0,0 0 16,0-1-16,0 1 0,0-21 16,0 20-16,-21 22 0,-22 21 15,22-21-15,0 21 0,0 0 0,-22 0 16,22 0-16,-21 0 0,21 21 16,0 0-16,-22 0 0,22 1 15,0-1-15,0 21 0,21 0 0,0 22 16,0-43-16,0 21 15,0-20-15,0 20 0,0-21 0,21 21 16,0-20-16,0-1 16,0 0-16,1-21 0,20 21 0,-21-21 15,64 0-15,-64 0 16,64 0-16,-22 0 0,43-21 31,21-43-31,-85 22 0,-21 21 16,22-21-16,20-22 15,-20 1-15,-22 20 16,-21 22-16,0 0 0,0 0 16,0 42-1,-21 21 1,21-21-16,0 1 16,-22-1-16,22 21 0,-21-21 0,0 43 15,21-43-15,0 0 16,0 21-16,0-20 0,0-1 0,0 0 15,0 0-15,0 0 16,0 0-16,0-42 47,0 0-47,0 0 16,0 0-16,0 0 15,21-22-15,-21 22 0,21-21 0,1-1 16,-1 22-16,0-21 15,0 0-15,0-1 0,22 1 0,20 0 16,-21 20-16,-20 1 0,20 0 16,-21 21-16,0 0 0,0 0 15,1 0-15,-1 0 0,0 42 16,0 1-16,-21-22 0,0 42 16,0-20-16,0 63 15,0-85-15,0 0 16,0 21-16,0-21 0,0 1 0,21 20 15,0-42-15,1 21 16,-22 0-16,21-21 0,0 21 16,0-21-16,0 0 0,0 0 15,22 0-15,-22 0 16,0 0-16,43-21 0,-43 0 0,63-42 31,-62 20-31,41-20 0,-42 20 16,0 1-16,43-64 15,-43 64-15,0 0 0,0-43 16,-21 64-16,0-22 0,0 22 16,0-21-1,-21 42-15,0 0 16,21 21-16,-21 0 0,0 0 16,21 22-16,-21-22 0,21 42 15,0-20-15,0 41 16,0-41-16,0-22 0,0 0 15,21 0-15,42 64 16,-42-64-16,1 0 0,-1 0 16,0 1-1,0-1-15,-21 0 16,0 0 0,-21-21-1,0 21-15,0-21 16,-1 0-16,1 0 0,0 0 15,0 0-15,0 0 0,0 0 16,-1 0-16,1 0 0,0 0 16,21-21-1</inkml:trace>
  <inkml:trace contextRef="#ctx0" brushRef="#br0" timeOffset="8024.21">11747 233 0,'0'0'0,"0"21"0,-42 0 16,42 0-16,21-21 47,0 0-47,1 0 15,-22-21-15,0 0 16,0 0-16,0 0 16,-22 21 15,1 0-15,21 21-16,-21-21 0,21 21 15,0 0-15,0 0 16,0 1-16</inkml:trace>
  <inkml:trace contextRef="#ctx0" brushRef="#br0" timeOffset="8300.15">10753 699 0,'0'0'16,"21"0"-1,0 0-15,21 0 16,-21 0-16,22 0 0,-1 0 16,0 0-16,1 0 0,-1 0 0,-21 0 15,22 0-15,-1 0 0,-21-22 16,43 22-1,-64-21-15,21 21 0,-42 0 32</inkml:trace>
  <inkml:trace contextRef="#ctx0" brushRef="#br0" timeOffset="9276.71">1693 1905 0,'0'0'0,"-42"0"0,-64 0 31,85 21-31,0-21 0,-22 0 0,22 0 16,0 0-16,21 21 0,-21-21 16,42 0 15,0 0-31,0 0 16,1 0-16,62 0 0,-20 0 15,-1 0-15,1 0 0,20 0 16,-20 0-16,105 0 15,-84 0-15,127 0 0,-107 0 16,234 0 0,-212-21-16,254 21 15,-233-21-15,276 21 16,-276 0-16,169-21 16,-169 21-16,1 0 0,147 0 15,-148 0-15,-21-21 16,0 21-16,0 0 0,-21 0 0,21 0 15,-42 0-15,-1 0 0,1 0 16,42-21-16,-64 21 0,-20 0 16,-1 0-16,-21 0 0,0 0 15,1 0-15,-22-22 47,0 1-16,0 0-15</inkml:trace>
  <inkml:trace contextRef="#ctx0" brushRef="#br0" timeOffset="10320.62">7472 1715 0,'0'0'0,"-21"0"0,-1 0 0,1 0 15,-21 0-15,21 0 0,0 0 16,-1 0 0,-20 0-16,21 0 15,0 0 1,42 0 46,0 0-62,0 0 0,0 0 0,1 0 16,20 0-16,-21 0 0,21 0 16,1 0-16,-1 0 0,106-22 15,-84 22-15,-1 0 16,1 0-16,20 0 0,-20 0 0,84 0 15,-84 0-15,-1 0 16,22 0-16,-22 0 0,1 0 0,105 0 16,-105 0-16,20 0 15,22 0-15,-21 0 0,317 0 16,-296 0 0,0 0-16,21 0 0,0 0 15,232 0-15,-232 0 16,-21 22-16,0-22 0,21 0 15,-21 0-15,106 0 16,-107 0-16,1 0 0,0 0 16,-21 0-16,21 21 0,190-21 15,-190 0-15,0 0 0,21 0 16,-22 0-16,1 0 0,0 0 16,-21 0-16,21 0 0,84 0 15,-105 0-15,-1 0 0,107 0 16,-106 0-16,63 0 15,-64 0-15,-20 0 0,84 0 16,-84 0-16,105 0 16,-106 0-16,-20 0 15,20 0-15,-20 0 0,-1 0 0,64 0 16,-64 0 0,-21 0-1,-21-21 16,-21 21 16</inkml:trace>
  <inkml:trace contextRef="#ctx0" brushRef="#br0" timeOffset="10448.67">14309 1693 0,'0'0'0,"0"-21"47,-22 21-47,1 0 16</inkml:trace>
  <inkml:trace contextRef="#ctx0" brushRef="#br0" timeOffset="26092.48">3111 3704 0,'22'0'109</inkml:trace>
  <inkml:trace contextRef="#ctx0" brushRef="#br0" timeOffset="26448.34">3154 3535 0,'0'0'16,"0"-42"-1,0 20-15,0 1 16,-21 21 15,21 21-31,0 1 0,0-1 16,0 0-16,0 21 0,0 1 15,0-22-15,0 21 0,0 43 16,-22-43-16,22 0 0,0 1 16,-21-1-16,21 0 0,0 43 15,0-43-15,0-20 0,-21 41 16,21-42-16,0 22 15,0-22-15,0-42 32,0-1-17,0 1-15,21 0 16</inkml:trace>
  <inkml:trace contextRef="#ctx0" brushRef="#br0" timeOffset="27332.88">3662 3598 0,'21'0'31,"-21"22"-31,-21-1 16,0 0-16,21 0 15,-22 21-15,1-20 0,21 20 0,-21-21 16,0 21-16,21-20 0,0 20 16,-21-21-16,21 21 0,-21-20 0,21 41 15,0-21-15,0 22 16,21-43-16,21 0 16,-21-21-16,0 0 15,22 0-15,-22 0 0,0 0 16,0-21-16,22 21 0,-22-21 0,21-21 15,-21-1 1,0 22-16,22-42 0,-43 41 16,21-62-1,-21 41-15,0 22 0,-21 0 0,0 0 16,-1 0-16,1 0 16,0-1-16,0 22 0,0 0 0,-22-21 15,22 21-15,42 0 31,1-21-31,-1 21 16,21 0-16,0 0 0,-20 0 16,20-21-16,0 21 0,1 0 0,-22 0 15,21-21-15,0 21 16,-20 0-16,-1 0 0,21 0 0,-21 0 16,22 0-16,-22 21 15,-21 21-15,0-21 0,0 1 16,-21 41-16,-1-21 15,1 1-15,0-1 16,21-21-16,-21 43 0,21-43 16,-21 21-1,21-21-15,0 1 0,0-1 16,0 0-16,42-21 16,-21 0-16,0 21 0,22-21 15,-1 0-15,-21 0 0,64-42 16,-64 42-16,21-21 0,43-22 15,-43 22-15,22-42 16,-43 41-16,21-20 0,1 0 16,-43-1-16,0 22 0,0-42 15,0 20-15,0 22 16,-21 0-16,-1 0 0,1 0 0,-21 0 16,21 21-16,-22 0 0,22 0 0,-21 0 15,21 0-15,-22 0 0,22 0 16,-42 21-16,42 0 15,-1-21-15,1 21 0,0 0 16,0-21-16,21 21 0,0 1 16,21-22-1,0 0-15,22 0 0,-22 0 16,21 0-16,0 0 0</inkml:trace>
  <inkml:trace contextRef="#ctx0" brushRef="#br0" timeOffset="27644.2">5313 3556 0,'0'0'0,"21"0"31,0 0-31,0 0 0,0 0 0,22 0 16,-22 0-16,21 0 0,1 0 16,-1 0-16,-21 0 0,21 0 0,1 0 15,-22 0-15,21 0 16,-21-21-16,1 21 0,-1 0 16,-42 0 15,-1 0-31,1 0 0,-21 0 15,21 0-15,0 21 0</inkml:trace>
  <inkml:trace contextRef="#ctx0" brushRef="#br0" timeOffset="27908.77">5567 3577 0,'0'0'0,"0"21"16,0 1-16,0-1 15,0 0-15,-21 0 16,21 0-16,-22 22 0,22-22 0,0 0 16,-21 0-16,0 21 0,21-20 15,-21 20-15,0-21 0,21 21 16,0-20-16,0-1 0,-21 21 0,21-21 16,-22 0-16,22 1 15,-21-1-15,21 0 0,21-21 31,1-21-31,-1 21 16,-21-21-16</inkml:trace>
  <inkml:trace contextRef="#ctx0" brushRef="#br0" timeOffset="28312.75">6477 3535 0,'0'0'0,"0"-21"0,0 0 0,0-1 15,0 1-15,-21 21 16,0-21-16,-1 21 16,1 0-16,0 0 0,0 0 0,0 21 15,0-21-15,-43 43 16,43-1-16,0-21 0,0 21 0,-43 22 15,43-22-15,0-21 16,0 22-16,21-1 0,0-21 0,-22 43 16,22-22-16,0-21 0,0 0 15,0 1-15,22-1 0,-1 0 16,21 0-16,0-21 0,-20 0 16,-1 0-16,21 0 0,-21 0 15,43 0-15,-22-21 0,-21 21 16,64-42-16,-64 42 15,43-22-15,-43 22 16,0-21-16,0 21 0,0-21 16,-21 0-16,21 21 15,-21-21-15</inkml:trace>
  <inkml:trace contextRef="#ctx0" brushRef="#br0" timeOffset="28856.08">7641 3852 0,'0'0'0,"-21"0"0,42 0 31,0 0-31,22 0 16,-1 0-16,21 0 0,1 0 15,-1 0-15,1 0 0,-1 0 16,170 0-16,-148 0 15,0 0-15,-1 0 0,1 0 16,127 0-16,-149 0 16,1 0-16,-1 0 0,-21 0 15,-42-21 1,0 0-16,-21 21 16,-21 0-16,21 0 0,0-21 15</inkml:trace>
  <inkml:trace contextRef="#ctx0" brushRef="#br0" timeOffset="29199.65">8657 3683 0,'0'21'15,"0"0"-15,0 1 16,21-22-16,22 0 15,-22 0-15,42 21 16,43-21-16,-64 0 16,1 0-16,20 0 0,-20 0 15,-22 0-15,21 21 16,-21-21-16,-21 21 0,0 0 16,0 0-1,-21 1-15,0-22 0,-21 42 16,-1-21-16,1 0 0,-106 85 15,84-85-15,-20 43 16,41-22-16,22-21 0,-42 43 16,41-43-16</inkml:trace>
  <inkml:trace contextRef="#ctx0" brushRef="#br0" timeOffset="29724.43">10350 3323 0,'0'0'0,"0"-21"0,0 0 16,0 0-16,0 0 0,0-1 15,0 1-15,0 0 0,0 0 16,0 42 15,0 0-31,0 0 0,0 22 16,0-1-16,0 22 0,0-22 15,0 21-15,0 22 0,0-21 16,0-1-16,0 22 0,-21 63 16,21-63-16,0 63 15,-21-64-15,21-20 0,-21 84 16,21-84-16,-21-1 0,0 1 0,-1-1 15,22 1-15,-21-22 0,0 21 16,0-20-16,21-1 0,0 0 0,0 22 16,0-43-16,0-42 31,0 0-31,21-22 0,0 22 16,0-21-16,-21 0 0</inkml:trace>
  <inkml:trace contextRef="#ctx0" brushRef="#br0" timeOffset="30580.29">10456 3260 0,'0'0'0,"0"-21"31,21 21-31,1-22 16,-1 22-16,21 0 0,0 0 15,22-21-15,-1 21 0,1 0 16,105-42-16,-84 42 0,0-21 16,20 21-16,-20-21 0,233-1 15,-191 22-15,-22 0 16,128-21-16,-127 21 0,212 0 15,-234 0 1,22 0-16,-21 0 0,-1 0 0,1 0 16,42 0-1,-63 0-15,-22 0 0,43 0 16,-64 0-16,0 0 0,0 0 16,0 0-16,-21 21 15,0 1-15,0-1 0,0 21 16,0 22-1,0-43-15,-21 21 0,21-21 0,0 64 16,0-43-16,-21 1 0,21-1 16,0 0-16,0 1 0,0 20 15,0-21-15,0 22 0,0-22 0,0 85 16,0-63-16,0-22 16,0 85-16,0-63 0,0-22 15,0 64-15,21-64 16,-21 22-16,0-22 0,0 0 15,21 1-15,-21 41 0,0-41 16,0-1-16,0 21 0,21-20 16,-21-22-16,0 21 0,0-21 15,0 1-15,0 41 16,0-42-16,-21-21 0,-21 64 16,21-64-16,-22 21 0,22 0 15,0-21-15,0 21 0,-85 0 16,64-21-16,-43 22 15,22-22-15,-107 0 16,107 0-16,-22 21 0,0-21 16,-20 0-16,-22 0 0,-276 0 15,255 21-15,0-21 16,0 0-16,0 0 0,-233 21 16,275-21-16,21 21 15,-84-21-15,84 0 0,22 0 16,-64 21-16,84-21 15,-20 0-15,21 0 0,20 0 0,1 0 16,0 0-16,21-21 16,0 0-16,21 0 15,0 0-15,1 0 0,20-22 0,0 22 16,1-21-16</inkml:trace>
  <inkml:trace contextRef="#ctx0" brushRef="#br0" timeOffset="30988.75">10837 3535 0,'0'0'0,"-42"0"0,21 0 0,0 0 16,-1 0-16,1 0 0,0 0 16,42 0-1,0 0-15,22 0 0,-1 0 16,43 0-16,-22 0 0,22-21 16,21 21-16,-22 0 0,22 0 0,0-21 15,0 21-15,21 0 0,85 0 16,-107 0-16,-20 0 0,0 0 15,-22 0-15,1 0 0,42 0 16,-64 0-16,-21 0 0,0 0 0,0 0 16,-42 0 15,0 0-31,-21 0 0,-1 21 0,1-21 16,-85 21-16,64-21 15,-22 21-15</inkml:trace>
  <inkml:trace contextRef="#ctx0" brushRef="#br0" timeOffset="31291.34">11007 3958 0,'0'0'0,"-43"0"0,22 21 16,0-21-16,42 0 31,0 0-31,22 0 0,-1 0 0,0 0 16,22 0-16,20-21 0,-20 21 15,-1 0-15,22-21 0,148 0 16,-148 21-16,-1 0 0,-20 0 16,-1-21-16,22 21 0,21-21 15,-64 21-15,0 0 0,1 0 16,-1 0-16,-21 0 0,0 0 0,1 0 16,-22 21-1,-43-21 1,22 21-16,-21-21 0,-1 21 15,-20 0-15,-1-21 0,-20 21 0,20 1 16,-20-1-16</inkml:trace>
  <inkml:trace contextRef="#ctx0" brushRef="#br0" timeOffset="31561.72">10837 4360 0,'0'0'0,"-42"22"0,21-22 15,0 42 1,42-42-16,0 0 15,21 0-15,22 0 0,-22 0 0,43 0 16,-22 0-16,22 0 16,0-21-16,-1 21 0,1 0 0,190-21 15,-190 21-15,84-22 16,-84 22-16,-1 0 16,43 0-16,-84 0 0,-1 0 15,0 0-15,-20 0 0,-1 0 16,0 0-16,-42 0 15,0 0-15,-22 0 16,1 22-16,0-22 0,-22 0 16,1 21-16,20-21 0,-20 21 15,-1 0-15</inkml:trace>
  <inkml:trace contextRef="#ctx0" brushRef="#br0" timeOffset="31816.58">10710 4784 0,'0'0'0,"-42"0"0,21 21 16,0 0-16,-1-21 0,44 0 16,-1 0-1,21 0-15,-21 0 0,22 0 0,-1 0 16,21 0-16,1 0 0,-1 0 16,22 0-16,-21-21 0,-1 21 15,149 0-15,-128 0 16,-20-21-16,-1 21 0,1 0 15,105 0-15,-126 0 16,-1 0-16,0 0 0,-63 0 31,-21 21-31</inkml:trace>
  <inkml:trace contextRef="#ctx0" brushRef="#br0" timeOffset="32109.32">10901 5080 0,'0'0'0,"-85"42"16,85-20 15,21-22-31,22 0 0,-22 0 16,21 0-16,0 0 0,22 0 0,-22 0 15,85 0-15,-63-22 16,63 22-16,-43-21 0,-20 21 15,-1 0-15,22-21 0,-21 21 0,20 0 16,-20 0-16,-1-21 16,1 21-16,-1 0 0,43 0 0,-64 0 15,1 0-15,20-21 16,-42 21-16,1 0 0,-1-21 16,-21-1-16,21 1 15,0 21-15</inkml:trace>
  <inkml:trace contextRef="#ctx0" brushRef="#br0" timeOffset="32744.76">14626 3641 0,'0'0'15,"0"-21"-15,21 21 0,-21-22 0,21 22 0,-21-21 16,0 0-16,0 0 16,0 0-16,-21 0 0,0 21 15,0-22-15,-21 22 16,-1 0-16,22 0 0,-21 0 16,-1 0-16,1 22 0,0-1 0,-1 0 15,22 0-15,-21 21 0,0-20 16,20 20-16,-20 0 0,21-21 0,0 64 15,21-64-15,0 22 0,0-22 16,0 21-16,0-21 0,21 22 16,21-22-16,-21 0 0,43 0 15,-22-21-15,1 21 0,20-21 16,-21 0-16,1 0 0,63-21 16,-64 21-16,0-21 0,1 0 15,62-22-15,-62 1 0</inkml:trace>
  <inkml:trace contextRef="#ctx0" brushRef="#br0" timeOffset="33929.26">15282 3133 0,'0'0'16,"0"-21"-16,-21-1 0,0 22 0,0 0 15,0 0-15,-1 22 0,1-1 16,0 21-16,0-21 0,0 43 15,0-22-15,-1 0 0,-20 64 16,21-42-16,21-22 0,-21 64 16,21-64-16,-21 43 15,21-43-15,0-21 0,0 1 16,0 20-16,0-21 0,0 0 0,0 0 16,0-42 30,0 0-46,0 0 0,21 0 16,-21 0-16,21-43 16,21 22-1,-42 21-15,21-1 0,22-20 0,-22 21 16,0 0-16,43 21 16,-43-21-16,42 21 15,-42 0-15,1 0 0,-1 21 0,0 0 16,-21 0-16,21 0 0,-21 0 15,0 1-15,0-1 0,0 21 16,0-21-16,0 0 0,0 1 16,0-1-16,0 0 15,21-21 1,0 0-16,1 0 0,-1 0 16,0 0-16,21 0 0,-21 0 15,22 0-15,-22 0 0,21-21 16,43-22-16,-64 22 15,0 0-15,0-21 0,1 21 16,-1-1-16,0-41 0,-21 42 16,0 0-16,0-1 0,0 1 15,-21 0-15,0 21 16,-1 0-16,1 0 0,0 0 0,0 21 16,21 0-16,0 1 15,0-1-15,0 0 0,0 0 16,0 0-16,0 22 15,0-22-15,0 0 0,0 21 16,0-21-16,21 1 16,0-1-16,-21 0 0,21-21 15,-21 21 1,22-21-16,-1 0 0,0 0 16,21 0-16,-21 0 15,43 0-15,-43-21 0,0 0 16,43 0-16,-43-1 0,21 22 15,-21-21-15,1 0 0,-1 0 16,21 0-16,0-22 0,-20 43 16,-22-21-16,21 0 15,0 0-15,-42 21 16,0 21 0,-1-21-16,1 21 0,21 0 15,-21 1-15,0-1 0,0 0 16,0 0-16,-1 0 0,1 0 0,0 1 15,21-1-15,0 0 16,0 0-16,0 0 0,21 0 16,0-21-16,1 0 15,-1 0-15,0 0 0,21 0 16,22 0-16,-22 0 0,43-21 16,-43 21-16,-21-21 0,43 0 15,-43 0-15,21 0 16,-21-1-16,-21 1 0,0 0 0,22 0 15,-22-43-15,0 43 16,-22-21-16,1 21 16,0 0-16,-21 21 15,21 0-15,-22 0 0,22 0 0,-21 0 16,21 21-16,-43 0 16,22 0-16,21 0 0,-1 0 0,1 22 15,21-22-15,0 21 16,0-21-16,0 1 0,0-1 15,21-21-15,1 21 0,-1-21 16,0 0-16,21 0 0,-21 0 16,1 0-16,20 0 0</inkml:trace>
  <inkml:trace contextRef="#ctx0" brushRef="#br0" timeOffset="34628.54">16976 3704 0,'21'0'16,"-42"0"-16,42-21 0,-21 42 47,0 0-32,0 1-15,-21-1 0,-1 0 16,22 0-16,-21 0 0,21 0 0,0 1 16,0-1-16,0 0 0,-21-21 15,21 21-15,0 0 0,0 0 16,0-42 31,0 0-47,0 0 15,0 0-15,0 0 0,0-1 0,21 1 16,-21 0-16,21 0 0,1 0 16,-1-22-16,0 22 0,0 0 15,0 21-15,0 0 0,43-21 16,-43 21-16,21 0 15,-20 0-15,-1 21 0,0 0 16,21 0-16,-21 1 16,1-1-16,-22 21 0,21-21 15,-21 22 1,0-22-16,0 21 0,-21-21 16,-1-21-1,22 21-15,-21-21 0,0 0 16,0 0-16,21-21 15,0 0-15,0 0 16,0 0-16,21 0 16,0-1-16,22 1 0,-22 0 0,0 0 15,21 0-15,-21-22 0,64 1 16,-64 21-16,22 21 16,-1-21-16,-21 21 0,21 0 0,22 0 15,-43 63 1,-21-42-16,0 1 15,0 41-15,-21-42 16,0 0-16,21 1 0,-21-1 16,-1 0-16,-20 21 15,21-42-15,21 21 16,0-42 15,21 0-15,0 21-16,0-21 0</inkml:trace>
  <inkml:trace contextRef="#ctx0" brushRef="#br0" timeOffset="34988.25">17949 3789 0,'0'21'15,"21"-21"-15,1 0 16,-1 0-16,0 0 15,21 0-15,-21 0 16,1-21-16,-1 21 0,21 0 0,-21-21 16,0 21-16,1 0 0,-1-21 15,0 21-15,-21-22 0,21 1 16,-21 0-16,-21 0 16,0 21-16,-22 0 0,22 0 15,0 0-15,-21 21 0,21-21 0,-22 21 16,22 0-16,-42 22 15,41-22-15,1 0 0,21 21 16,0-20-16,0-1 0,0 0 16,0 0-16,0 0 0,43 22 15,-22-43-15,0 0 16,21 0-16,-21 0 0,22 0 16,20 0-16,-20 0 0,-1 0 15,-21-22-15</inkml:trace>
  <inkml:trace contextRef="#ctx0" brushRef="#br0" timeOffset="35220.36">18902 3429 0,'0'0'0,"0"-21"0,-21 42 32,-1 0-32,1 0 15,0 1-15,0 20 0,0 0 0,0-21 16,-1 22-16,1-1 0,-21 22 15,42-43-15,-21 0 0,21 21 16,-21-21-16,21 1 0,0-1 16,0 0-16,21-21 31,0 0-31,0 0 16,-21-21-16</inkml:trace>
  <inkml:trace contextRef="#ctx0" brushRef="#br0" timeOffset="35764.69">18754 3366 0,'0'0'0,"0"-43"15,0 22-15,0 0 0,21 21 16,0 0-16,0 0 0,0-21 16,0 21-16,1 0 0,20 0 15,-21 0-15,21 0 0,1 0 0,-22 0 16,21 0-16,-21 0 0,22 21 15,-22 0-15,-21 0 0,0 0 16,0 22-16,0-22 0,-21 0 0,0 0 16,-1 22-16,1-22 0,-21 0 0,0 0 15,-1-21-15,-63 42 16,85-42-16,0 22 16,0-22-16,0 0 0,42 0 46,0 0-46,0 0 0,0 0 16,1 0-16,20 0 0,-21-22 16,64 22-1,-64 0-15,0 0 0,0 0 0,0 22 0,1-1 16,-1 21 0,0 22-1,-21-43-15,-21 42 16,0-42-16,-1 1 0,1-1 0,0 0 15,-21 0-15,-22 0 16,22 0-16,0 1 0,-1-22 0,1 0 16,0 0-16,-1 0 0,-20 0 15,42 0-15,-1 0 0,-20 0 16,42-22 0,0 1-16,0 0 15,21 21-15,0-21 0,1 21 0,-1-21 16,0 21-16,0 0 0,0-21 15</inkml:trace>
  <inkml:trace contextRef="#ctx0" brushRef="#br0" timeOffset="36211.03">19389 3662 0,'0'-21'31,"0"0"-31,21 21 32,21 0-17,-21 0-15,0 0 0,22 0 0,-1 0 16,-21 21-16,22-21 0,-22 21 16,21 0-16,-21 0 0,-21 0 15,21 22-15,-21-22 0,0 21 16,-21-21-16,0 1 15,-21 20-15,21-21 0,-1-21 16,-20 21 0,21-21-16,0 0 0,0 0 15,-1 0 1,22-21 0,0 0-16,22 21 0,20-42 15,-21 42-15,0-22 0,0 1 16,1 0-16,-1 0 0,21-21 15,0 20-15,-20 1 0,-1 21 16,0-21-16,0 0 0,0 21 16,0-21-16,1 21 0,-1 0 15,0 0 1</inkml:trace>
  <inkml:trace contextRef="#ctx0" brushRef="#br0" timeOffset="36610.83">20193 3620 0,'-21'0'32,"0"21"-32,-1-21 0,1 21 0,0 0 15,0-21-15,0 21 0,0 0 16,-1 1-16,22-1 0,-21 0 16,21 0-16,-21 0 0,21 0 0,0 22 15,0-22-15,0 0 0,0 0 16,21-21-16,0 21 0,22 1 15,-22-22-15,0 0 0,43 0 16,-43 0-16,42 0 16,-20-22-16,-22 1 0,21 21 15,0-42-15,-20 21 0,-1-22 16,0 22-16,0 0 0,-21-21 16,0 21-16,0-22 0,0 22 0,-42-42 15,21 41 1,-43 22-16,43 0 0,-21 0 15,-22 0-15,22 0 0,21 22 16,-22-1-16,22 0 16,-21 0-16,-1 0 0,22 0 15,0 1-15,21-1 0,0 0 0,0 0 16,0 0 0,21 0-16,0-21 0,22 0 15,-22 0-15</inkml:trace>
  <inkml:trace contextRef="#ctx0" brushRef="#br0" timeOffset="37177.74">20701 3620 0,'0'0'0,"0"-22"32,-21 44-17,0-1-15,-1 0 0,22 0 16,-21 0-16,0 0 0,-21 43 15,42-43 1,0 0-16,-21 22 0,21-22 16,0 0-16,0 0 0,0 0 15,21-21 1,0 0-16,0 0 16,0 0-16,0 0 0,1-21 0,-1 0 15,0 21-15,0-21 0,43-22 16,-43 22-16,21 0 15,-21 0-15,0 0 0,22-22 16,-43 65 15,0-1-31,0 0 0,-21 0 16,21 0-16,0 0 16,0 1-16,0-1 0,0 0 15,0 0-15,0 0 0,21-21 16,0 0-1,0 0-15,0 0 0,0 0 16,22 0-16,-22-21 16,0 0-16,0 0 0,0 0 15,-21-64 1,0 64-16,0-43 16,0 43-16,0-42 15,0 41-15,0 1 16,-21 21 15,21 21-15</inkml:trace>
  <inkml:trace contextRef="#ctx0" brushRef="#br0" timeOffset="37548.26">21569 3641 0,'-64'-21'31,"43"21"-31,0 0 16,-43 0-16,43 0 15,0 0-15,0 21 0,21 0 16,0 0 0,0 0-16,0 0 15,21-21-15,21 22 16,1-1-16,-22-21 0,21 21 15,-21-21-15,1 21 0,-22 0 16,0 0 0,-22-21-16,1 0 15,0 22-15,-21-22 0,21 0 16,-22 0-16,22 0 0,-21 0 16,-1 0-16,1 0 0,21 0 15,0 0-15,0 0 16,42 0 15,0 0-31,0-22 0,0 22 16,22 0-16</inkml:trace>
  <inkml:trace contextRef="#ctx0" brushRef="#br0" timeOffset="37880.26">21590 3789 0,'0'-21'15,"21"21"1,0-21-16,0 21 0,22 0 16,-22-22-16,21 1 15,-21 0-15,22 0 0,-1 0 16,-21 21-16,-21-21 16,-21 21-1,0 0 1,0 0-16,0 21 0,-1 0 15,1 0-15,-21-21 0,21 21 16,-22 22-16,43-22 16,-21 0-16,0 0 0,21 0 15,0 22 1,0-22-16,42-21 16,-20 21-16,-1-21 0,42 0 15,-20 0-15,-22 0 0,21 0 16,-21 0-16,0 0 0</inkml:trace>
  <inkml:trace contextRef="#ctx0" brushRef="#br0" timeOffset="38308.73">22034 3747 0,'0'0'0,"0"-22"16,-21 1-16,21 0 0,0 0 16,0 0-1,21 21 1,1 0-16,-1-21 0,0 21 0,0 0 15,21 0-15,-20 0 0,-1 0 16,0 0-16,21 21 0,-21-21 16,1 21-16,-1-21 0,-21 21 0,0 0 15,21 22-15,-21-22 16,0 0-16,0 21 16,-21-21-16,0 1 0,-1-22 15,22 21-15,-21 0 0,-21-21 16,42 21-16,-21-21 0,0 0 15,-1 0-15,22-21 32,0 0-32,22 0 15,-1-1-15,0 1 0,0 0 16,0 21-16,22-42 0,-22 21 0,21-1 16,0 1-16,107-63 15,-107 62-15,0 22 16,-21-21-16,1 21 0,41 0 15,-84 0 17,-21 21-17</inkml:trace>
  <inkml:trace contextRef="#ctx0" brushRef="#br0" timeOffset="39484.69">2900 7535 0,'0'0'0,"21"-63"31,-21 42-31,0 0 0,0-1 0,0 1 16,0 0-16,0 0 0,0 0 16,0 0-16,0-1 15,0 44 1,-21 20 0,0 0-16,21-21 0,-22 64 15,22-43-15,-21 1 16,0-1-16,0 0 0,21 1 0,-21 41 15,0-41-15,-1 20 16,22-42-16,0 1 0,0 20 16,0-21-16,22-21 31,-1 0-31,0-21 16,0 0-16,0 0 0,-21-1 15,43 22-15</inkml:trace>
  <inkml:trace contextRef="#ctx0" brushRef="#br0" timeOffset="40222.87">3408 7387 0,'0'0'0,"21"-21"0,0 0 0,0 21 0,-21-21 16,0 42 15,-21 0-31,0 43 16,-21-43-16,20 21 0,1-21 15,0 22-15,0-22 0,0 21 0,-22 22 16,22-22-16,21-21 0,0 0 16,0 0-16,0 43 15,0-43-15,21-21 32,1 0-32,-1 0 0,0 0 0,0 0 15,0 0-15,0-21 0,1 21 0,20-42 16,-21 20-1,0 1-15,0 0 0,-21 0 0,0-21 16,0-1-16,0 1 16,0-43-16,0 64 15,0 0-15,-21-21 16,21 20-16,0 1 16,0 0-16,85-21 15,-64 42-15,64-21 16,-43 21-16,85 21 15,-85 0-15,1 0 0,-22 0 16,21 0-16,-21 22 0,-21 20 16,0-42-16,0 22 0,0 20 15,0-42-15,-21 1 0,0 41 16,0-42-16,21 0 16,-21 22-16,21-22 15,21-21 1,0 0-16,0 0 0,0 0 15,22 0-15,-1-21 0,0 0 16,1 21-16,-22-22 0,21 1 16,1 0-16,-22-21 0,21 21 15,-21-1-15,0-20 0,1 0 16,-1-1-16,-21 1 0,0 21 0,0-21 0,-21-1 16,-64-41-1,64 84-15,-22-22 0,22 22 16,-21 0-16,0 0 0,-22 0 15,43 22-15,0-1 0,0-21 16,21 21-16,0 0 0,0 0 0,0 0 16,0 1-16,21-22 0,0 0 15,0 21-15,0-21 0,43 0 16,-22 0-16,0 0 0,1-21 16,-1 21-16</inkml:trace>
  <inkml:trace contextRef="#ctx0" brushRef="#br0" timeOffset="40488.72">4932 7239 0,'-21'0'16,"21"-21"0,21 21-1,0 0-15,0-21 0,21 21 16,-20-21-16,20 21 0,0 0 15,1-22-15,-1 22 0,43-21 16,-43 21-16,0 0 0,-21 0 16,22 0-16,-22 0 0,-42 0 47,0 0-47,-1 21 0,1-21 15,0 0-15,0 0 0</inkml:trace>
  <inkml:trace contextRef="#ctx0" brushRef="#br0" timeOffset="40712.22">5313 7154 0,'-21'0'16,"-1"0"0,22 22-16,-21-1 15,0 0-15,21 0 16,0 0-16,0 22 0,-21-22 16,0 21-16,21-21 0,-21 22 15,-1-22-15,22 21 0,-21 0 16,21-20-16,-21-1 0,0 42 15,21-42-15,0 1 0,0-1 16,0 0-16,0 0 16,21-21 15,0-21-31,0 21 0</inkml:trace>
  <inkml:trace contextRef="#ctx0" brushRef="#br0" timeOffset="41032.71">6032 7218 0,'0'0'15,"22"-64"1,-44 64-16,1-21 16,0 21-16,0 0 0,-21 0 15,20 0-15,-20 0 0,21 21 16,-21 1-16,-43 83 15,64-83-15,0 20 0,-1 85 16,22-85-16,0 1 16,0-22-16,0 21 0,0 22 15,22-43-15,-1 0 16,0-21-16,0 21 0,0-21 0,22 0 16,-1 0-16,-21 0 0,21 0 15,22 0-15,-22 0 0,-21 0 16,43-21-16,-43 21 0,21-42 15,-20 20 1,-1 1-16</inkml:trace>
  <inkml:trace contextRef="#ctx0" brushRef="#br0" timeOffset="41740.37">7472 7578 0,'0'0'0,"-21"0"15,21-21 1,21 21 0,21 0-16,-21 0 15,22 0-15,20 0 0,1 0 16,-1-22-16,1 22 0,20 0 0,1 0 15,-22 0-15,22-21 0,0 21 0,-22 0 16,1 0-16,20-21 0,-20 21 16,-1 0-16,-20 0 0,20-21 15,1 21-15,-43 0 0,0 0 16,-21-21-16,0 0 16,0-1-16,-21 22 0,-21-21 15,20 21-15,-20-21 0,0 21 16,-22-21-16,43 21 0,-21 0 15,-1 0-15,43-21 0,-21 21 16,42 0 15,1 0-31,-1 0 16,0 0-16,21 0 0,-21 0 16,1 0-16,20 0 0,-21 0 15,0 0-15,-21 21 0,0 0 16,21-21-16,-21 21 0,0 43 15,-21-43-15,0 21 0,-42 1 16,20-1-16,22-21 0,-64 43 16,64-43-16,-21 0 0,0 21 15,20-21-15,1 22 16,42-43 0,1 0-16,-1 0 0,21 0 15</inkml:trace>
  <inkml:trace contextRef="#ctx0" brushRef="#br0" timeOffset="42254.7">9758 7154 0,'0'-21'0,"0"42"0,0-63 15,0 21-15,21 0 0,0 0 0,0-1 16,-21 1-16,0 0 0,21 0 15,1 21-15,-22-21 0,0 42 32,0 0-17,0 21-15,0-20 0,0 41 0,-22-21 16,22 22-16,-42 63 16,42-64-16,-21 22 0,0-21 15,21 20-15,-21 1 0,-22 105 16,22-84-16,0-21 0,0 21 0,21-22 15,-21 22-15,-43 191 16,43-213-16,21 1 0,0 0 16,-21-22-16,21 1 0,0-1 0,-21 43 15,21-64-15,0 1 16,0-22-16,0 0 0,0 0 0,21-21 16,0 0-16,-21-21 15,21 0-15,0 0 0,0-22 0,1 1 16</inkml:trace>
  <inkml:trace contextRef="#ctx0" brushRef="#br0" timeOffset="43052.31">9864 7197 0,'0'0'0,"-64"-85"15,64 64 1,21 21-16,0-21 0,22 21 16,-1-21-16,0 21 0,85-22 15,-63 1-15,21 0 16,-22 21-16,43-21 0,-21 0 0,147 0 16,-105-1-16,22 22 15,-22-21-15,0 21 0,0-21 0,21 21 16,127-21-16,-127 21 15,106-42-15,-127 42 0,-21 0 16,190-22-16,-232 22 16,20 0-16,-20 0 0,-22 0 15,22 0-15,-43 0 0,0 0 16,-21 22-16,0-1 0,0 0 16,0 0-16,0 0 0,0 0 15,0 22-15,-21-22 0,0 64 16,21-22-16,0-21 0,-21 22 15,21-1-15,0 1 0,0-1 0,0 64 16,0 43 0,0-107-16,0 22 0,0-22 15,0 1-15,21-1 0,-21 1 0,0 84 16,0-106-16,0 128 16,0-107-16,0-20 0,0-1 15,0 0-15,0 149 16,0-149-1,0 64-15,0-85 16,-43 43-16,22-43 16,-21 21-16,21-21 15,-22 0-15,-41 1 0,41-1 16,1 0-16,0-21 0,-22 21 16,1 0-16,-1-21 0,-63 21 15,43 1-15,-1-22 0,-21 0 16,21 21-16,-20-21 0,-22 0 0,-149 21 15,128-21-15,-21 0 0,-127 42 16,147-42-16,22 21 0,0-21 16,22 0-16,-22 22 0,-64-22 15,85 0-15,22 0 0,-86 0 16,107 0-16,-1 0 0,-20 0 16,-22 0-16,63 0 0,1 0 15,0 0-15,21 0 0,-1 0 16,1-22-16,21 1 15,0 0-15,21 0 16,22 0-16,-22 0 0,0-1 16,21 1-16,1-21 0</inkml:trace>
  <inkml:trace contextRef="#ctx0" brushRef="#br0" timeOffset="43457.11">10435 7408 0,'0'0'0,"-21"0"0,0 0 15,0 0-15,21-21 16,21 21 0,0-21-16,21 21 15,1 0-15,20 0 0,85-21 0,-63 21 16,0 0-16,105 0 16,-84 0-16,-21 0 0,105 0 15,-126 0-15,147 0 16,-147 0-16,-22 0 0,0 0 15,1 0-15,-22 0 0,21 21 16,-42 0 0,-21-21-16,0 21 15,-21-21-15,20 22 0,-20-22 16,0 21-16</inkml:trace>
  <inkml:trace contextRef="#ctx0" brushRef="#br0" timeOffset="43741.95">10647 7768 0,'0'0'0,"-43"21"0,1 22 31,63-43-15,22 0-16,-1 0 0,0 0 0,22 0 15,-1 0-15,107 0 16,-65 0-16,-20-21 0,0 21 0,84 0 15,-105 0-15,84-22 16,-85 22-16,64 0 16,-106 0-16,1 0 0,-65 0 31,22 0-15,0 0-16,-21 0 0,-1 0 0,1 0 15,0 22-15,-1-22 0</inkml:trace>
  <inkml:trace contextRef="#ctx0" brushRef="#br0" timeOffset="44016.79">10393 8319 0,'0'0'0,"84"0"31,-62 0-31,20 0 0,21 0 15,1 0-15,-1 0 0,22-22 0,-21 22 16,41-21-16,-20 21 0,84-21 16,-84 21-16,63-21 15,-84 21-15,-1 0 0,22 0 16,-43 0-16,-21 0 0,22 0 16,-86 0 15,22 21-31,-21-21 0,0 21 15,-1 0-15</inkml:trace>
  <inkml:trace contextRef="#ctx0" brushRef="#br0" timeOffset="44288.82">10435 8657 0,'0'0'0,"-42"21"15,21 1-15,-1 20 16,22-21-1,22-21-15,-1 0 0,63 0 16,-41-21-16,20 0 0,85 0 16,-84-1-16,126 1 15,-105 21-15,0-21 0,84 21 16,-84-21-16,-22 0 0,1 21 16,-1 0-16,1 0 0,-22 0 0,0 0 15,-20 0-15,-1 0 0,0 0 16,-42 21-1,-43 0-15,22-21 16,0 21-16,-1-21 0</inkml:trace>
  <inkml:trace contextRef="#ctx0" brushRef="#br0" timeOffset="44505.87">10626 8932 0,'0'0'0,"-43"22"0,-20-1 15,20-21-15,43 21 0,43-21 31,-22 0-31,21 0 16,1 0-16,20 0 0,1-21 16,-1 21-16,22-21 0,-22-1 15,43 22-15,-21-21 0,-1 0 0,1 21 16,63-21-16,-84 0 0,-1 21 16,-20 0-16,20-21 0,-21 21 15,22-22-15,-43 1 0,0 21 16,0-21-16</inkml:trace>
  <inkml:trace contextRef="#ctx0" brushRef="#br0" timeOffset="45147.88">14182 6943 0,'0'0'0,"-22"0"15,1 0-15,21-21 16,-21 21 15,21 21-31,-21 0 0,21 0 16,-21 106-16,-22 21 15,22-105 1,0 105-16,0-106 16,21 0-16,-21 22 0,21-43 15,0 21-15,-21-20 16,21-1-16,0 0 0,-22 21 16,22-21-16,0-42 31,0 0-16,0-21-15,22 21 0,-1-22 0</inkml:trace>
  <inkml:trace contextRef="#ctx0" brushRef="#br0" timeOffset="45388.92">14139 6922 0,'0'0'15,"0"-22"-15,0 1 16,21 21 15,1 0-31,-1 0 16,0 0-16,0 0 0,21 0 0,-20 0 15,41 0-15,-42 0 16,22 0-16,41 0 16,-63 0-16,1 0 15,-1 0-15,-21 21 16,-21 1-1</inkml:trace>
  <inkml:trace contextRef="#ctx0" brushRef="#br0" timeOffset="45604.86">14139 7260 0,'-21'21'0,"42"-42"0,-63 64 16,21-22-16,0 0 0,-1 0 15,22 0-15,22-21 31,-1 0-31,0 0 0,21 0 0,-21 0 16,43 0-16,-22 0 16,22 0-16,-22 0 0,-21-21 15,43 21-15,-43-21 0,0 21 16,64-42 0,-43 20-16</inkml:trace>
  <inkml:trace contextRef="#ctx0" brushRef="#br0" timeOffset="45819.77">14732 7281 0,'0'22'0,"-64"147"31,43-148-15,21 0-16,-21 0 0,21 1 0,0 20 16,-21-21-16,21 0 15,-21 0-15,21 1 16,-21-22-16,21 21 15,-22-21-15,22-21 47,0-1-47,0 1 0</inkml:trace>
  <inkml:trace contextRef="#ctx0" brushRef="#br0" timeOffset="46012.73">14732 7091 0,'0'-21'47,"21"21"0,-21 21-47,21-21 0,0 0 15</inkml:trace>
  <inkml:trace contextRef="#ctx0" brushRef="#br0" timeOffset="46438.78">15049 7154 0,'-21'-21'16,"21"0"-1,0 0 1,21 0-16,1 21 0,-1 0 16,0 0-16,42 0 15,-41 0-15,-1 21 0,0-21 0,21 21 16,-21 0-16,1 22 0,20 20 16,-21-21-16,-21-20 0,0 62 15,0-63-15,0 22 16,0 20-16,-21-42 0,21 1 15,-64 20-15,43-42 16,21 21-16,-42-21 0,21 0 16,0 0-1,21-21-15,0 0 16,0 0-16,0-1 0,0 1 16,21 0-16,0 0 0,0 0 15,0-22-15,-21 22 0,64-85 16,-22 85-16,-21-21 0,0 21 15,1 0-15,-1-1 0,21 1 16,0 21-16,-20-21 0,-1 21 16,0 0-16,0 0 15</inkml:trace>
  <inkml:trace contextRef="#ctx0" brushRef="#br0" timeOffset="46776.77">15727 7345 0,'84'-42'31,"-62"20"-31,-1 22 0,0-21 0,-21 0 16,21 0-16,-21-21 0,0 20 16,0 1-1,-21 0-15,0 21 16,0 0-16,-1 0 0,1 0 0,0 0 15,0 21-15,0-21 0,-22 21 16,22 1-16,0 20 0,-42 43 16,63-43-16,-22-21 0,1 43 15,21-43-15,0 42 16,0-42-16,43 22 16,-22-22-16,0-21 0,0 0 15,0 0-15,22 0 0,62 0 16,-62 0-1,-1 0-15,64-42 0,-43 20 16</inkml:trace>
  <inkml:trace contextRef="#ctx0" brushRef="#br0" timeOffset="48006.21">16616 6922 0,'0'0'0,"0"-43"0,21 22 15,-21-106 1,0 106-16,-21 42 15,0-21 1,-1 42-16,1-20 0,-21 62 16,21-20-16,-64 126 15,64-126-15,-21 84 16,-1-63-16,22-22 0,0 22 16,0-22-16,0 1 0,-22 20 15,22 65-15,0-86 0,0 22 16,-22 42-16,22-64 0,0 1 15,0-1-15,0-20 0,0-1 16,-1 43-16,22-43 0,0-21 16,0 0-16,0 0 0,0 1 0,0-1 15,64-21-15,-22 0 16,22 0-16,-22-21 16,22-1-16,20-20 15,-20 21-15,-1 0 0,43-43 16,-64 22-16,1 0 0,-1-1 15,-21-20-15,0 20 0,1-147 16,-22 126-16,-22 1 0,-41-43 16,21 43-16,-43-1 15,21 22-15,-63-1 16,106 22-16,-21 21 0,0 0 16,42-21-1,21 21 1,0 0-16,0-21 0,21 21 0,1-21 15,-1 21-15,0-21 16,1-1-16,41-20 0,-41 21 16,-1 0-16,43-43 0,-64 22 15,0 21-15,21-22 0,-20 22 16,-1-21-16,-21 0 16,21 20-16,-21 1 15,0 0-15,0 42 31,-21-21-31,0 21 0,21 1 16,-22 20-16,22-21 0,0 0 0,-21 22 16,21-22-16,-21 21 0,21 0 15,0-20-15,0-1 16,0 0-16,0 0 0,0 0 0,42 0 16,-20-21-16,20 0 15,-21 0 1,0 0-16,0 0 0,-21-21 0,0 0 15,22 0-15,-22 0 0,0 0 16,0-1-16,0 1 0,0-21 16,-22 21-16,22 0 0,-21-22 15,0 22-15,-21-21 0,42 21 16,0-1-16,-21 1 0,21 0 31,21 21-31,0 0 16,0-21-16,0 21 0,22 0 15,-22-21-15,0 21 0,21 0 0,-21 0 16,22 0-16,-22 0 0,42 0 16,-41 0-16,-1 21 0,0 21 15,-21-21-15,21 1 0,-21-1 16,0 0-16,0 0 0,0 21 16,-21-20-16,21-1 15,-21 0-15,21 0 0,-21-21 16,-1 0-1,22 21-15,0-42 32,0 0-17,22 0-15,-1 0 0,0 21 0,0-22 16,0-20-16,0 21 0,1 0 16,41-43-1,-42 43-15,0 0 0,1 0 16,-44 42-1,1-21 1,0 21-16,0 0 0,21 22 0,-21-22 16,0 0-16,21 0 0,-22 21 15,22-20-15,0-1 0,0 21 16,0-21-16,0 0 16,43-21-1,-22 0-15,0 0 0,0 0 16,43-21-16</inkml:trace>
  <inkml:trace contextRef="#ctx0" brushRef="#br0" timeOffset="48485.45">17886 6562 0,'0'0'0,"0"-21"0,21-1 0,-21 1 16,0 42-1,0 1 1,0-1-16,0 21 16,-21 0-16,0 1 0,-22 63 15,43-64-15,-21 0 0,0 64 16,0-42-16,0 20 15,-1-20-15,22-22 0,-21 0 0,0 43 16,21-43-16,0-20 0,0-1 16,0 21-16,0-21 0,0 0 15,21-21 17,-21-21-32,21 0 0,-21 0 15,22 0-15</inkml:trace>
  <inkml:trace contextRef="#ctx0" brushRef="#br0" timeOffset="49096.43">17822 6689 0,'0'0'16,"0"-21"-16,0-1 0,0 1 0,0 0 16,0 0-16,0 0 0,0 0 15,21-1-15,1 22 16,-1-21-16,0 21 0,0 0 0,0-21 15,22 21-15,-1 0 0,0 0 16,-21 0-16,22 0 0,84 42 16,-106-20-16,21-1 0,-21 42 15,-21-42-15,0 64 16,-21-64-16,0 22 0,-64 20 16,43-42-16,0 0 0,-1 1 15,1-1-15,0 0 0,-43 0 16,43 0-16,21-21 15,-22 0-15,22 0 0,21-21 47,21 21-47,0 0 0,1-21 0,-1 21 16,63-21 0,22 21-1,-63 0-15,-1 0 0,43 0 16,-43 0-16,0 0 0,1 21 15,-1 0-15,-21 0 0,21 64 16,-42-43-16,0 22 16,0-22-16,-21 0 0,-21 22 15,0-43-15,20 21 0,-20-20 16,0-1-16,-1 0 0,-62 21 16,62-42-16,1 21 15,0-21-15,20 0 0,1 0 16,0 0-16,0 0 0,0 0 15,0-42-15,-1 42 0,22-21 16,-21 0-16,21 0 16,0-1-16,0 1 15,21 21-15,1-21 0,-1 0 16,0 21-16,0-21 0,0 21 16,22-21-16,-22 21 0</inkml:trace>
  <inkml:trace contextRef="#ctx0" brushRef="#br0" timeOffset="49520.72">18563 7091 0,'0'0'0,"0"-21"0,0 0 16,0-1-16,0 1 0,0 0 15,21 21 1,0 0-16,1 0 15,-1 0-15,0 0 0,0 0 16,0 21-16,0 0 16,1 1-16,-1-1 0,-21 21 15,0-21-15,0 22 0,0-1 0,0-21 16,0 21-16,0 22 16,0-43-16,0 21 0,-21-20 15,-1-1-15,1 0 0,0-21 16,21-21 15,0 0-31,0-1 0,0 1 16,21 21-16,0-63 15,1 42-15,-1-1 0,21-41 16,-42 42-16,64-43 16,-64 43-16,21 0 15,21 0-15,-42 0 0,64-1 16,-43 22-1,0 0-15</inkml:trace>
  <inkml:trace contextRef="#ctx0" brushRef="#br0" timeOffset="49924.7">19410 6985 0,'-85'64'15,"64"-64"1,0 42-16,0-21 0,-22 0 0,22 0 15,0 22-15,0-22 0,21 21 16,-21-21-16,-1 1 0,22 20 0,-21-21 16,21 0-16,0 0 0,0 22 15,0-22-15,21 0 16,1-21-16,-1 0 0,0 0 0,21 0 16,-21 0-16,22 0 15,-22 0-15,21 0 0,-21 0 0,64-42 16,-43 21-16,-20-22 15,-1 22-15,0 0 16,0-106-16,0 85 16,-21 20-16,0-20 0,0 21 0,0 0 15,-21 0-15,-21-1 0,21 22 16,-22 0-16,-20 0 0,20 0 16,1 0-16,-21 0 0,41 22 15,1-1-15,0-21 0,0 21 16,0 0-16,21 0 0,0 0 15,0 1-15,21-22 16,0 0-16,0 0 16,22 21-16,-22-21 0</inkml:trace>
  <inkml:trace contextRef="#ctx0" brushRef="#br0" timeOffset="50532.7">19812 7049 0,'0'0'0,"0"-22"0,21 22 15,-21 22 17,0-1-32,-21 0 15,21 0-15,0 0 16,-21 85-16,0-64 16,21-20-16,-22 20 0,22 0 15,0-21-15,0 1 0,0-1 16,0 0-16,0 0 15,22-21-15,-1 0 16,0 0-16,0-21 16,0 0-16,22-22 15,-22 22-15,0-21 0,-21 21 16,21 0-16,43-85 16,-64 63-1,21 22-15,0 21 16,-21 21-1,0 1-15,0-1 16,0 21-16,0-21 16,0 0-16,0 1 0,0-1 0,0 0 15,0 21-15,0-21 16,0 1-16,21-22 0,0 0 16,0 0-16,1 0 0,-1 0 15,0 0-15,0 0 16,0-22-16,-21 1 0,21 0 15,-21 0-15,0 0 0,22 0 0,-22-22 16,21 22-16,-21-21 0,0-1 16,0 22-16,0-21 0,0 21 0,0-22 15,0 22-15,0 0 0,0 0 16,0 42 31,0 0-47,0 0 15,21-21 1,0 0-16</inkml:trace>
  <inkml:trace contextRef="#ctx0" brushRef="#br0" timeOffset="50903.97">20764 7027 0,'0'0'0,"22"0"15,-1-21 1,-42 21-1,-1 0 1,-20 0-16,21 0 0,0 21 16,-22-21-16,22 22 0,0-1 0,21 0 15,0 0-15,0 0 0,0 0 16,0 1-16,0-1 16,21 0-16,0 0 0,1-21 0,20 42 15,-21-42-15,-21 22 16,21-22-16,0 21 0,1-21 0,-22 21 15,-22 0 17,1-21-32,-21 0 15,21 0-15,0 0 0,-1 0 0,-20 0 16,21 0-16,0 0 0,0 0 16,-1 0-16,44 0 46,-1 0-46,0-21 0,21 21 16</inkml:trace>
  <inkml:trace contextRef="#ctx0" brushRef="#br0" timeOffset="51672.68">20955 7260 0,'21'0'16,"0"0"-1,0 0 1,1-21-16,-1 21 16,0 0-16,0-21 0,0 0 15,0 21-15,-21-21 16,0-1-16,0 1 16,0 0-16,0 0 15,-21 21 16,0 21-31,21 0 0,-42 22 16,42-22-16,-21 0 16,21 0-16,-22 64 15,22-43 1,0-21-16,22 0 16,-1-21-16,21 0 15,-21 0 1,0 0-16,1 0 0,-1 0 15,0 0-15,-21-21 0,21 0 16,0 0-16,0 0 16,1 0-16,-1-22 0,0 22 15,0 0-15,0-43 0,0 43 16,1 0-16,-1 0 16,0 0-16,0 21 0,0 0 15,0 0 1,1 0-16,-1 21 15,-21 21 1,0-21-16,0 1 0,0-1 0,0 21 16,0-21-16,0 0 0,0 22 15,0-22-15,0 0 0,0 0 16,0 0-16,-21-21 47,21-21-32,0 0-15,0 0 0,0 0 16,0 0-16,0-1 16,0 1-16,21 0 0,-21 0 0,0 0 15,21 0-15,0-1 0,0 1 0,0 0 16,-21 0-16,22 21 16,-1 0-1,-21-21-15,21 21 0,0 0 31,-21 21 1</inkml:trace>
  <inkml:trace contextRef="#ctx0" brushRef="#br0" timeOffset="51800.71">21675 7176 0,'0'21'0</inkml:trace>
  <inkml:trace contextRef="#ctx0" brushRef="#br0" timeOffset="57931.81">17716 1947 0,'0'0'0,"22"0"0,-22-21 0,0 0 15,0 0-15,0 0 31,0 42 1,0 21-32,0-21 15,0 1-15,0 20 0,0-21 0,-22 21 16,1-20-16,0 20 0,21-21 16,-21 21-16,0 1 0,0-1 15,21-21-15,0 0 0,-22-21 16,22 22-16,0-1 0,-21-21 15,21 21-15,0-42 47</inkml:trace>
  <inkml:trace contextRef="#ctx0" brushRef="#br0" timeOffset="58369.24">18055 1990 0,'0'0'16,"21"-21"-16,-21-1 0,21 22 0,-21 22 31,0-1-15,0 0-16,-21 0 0,0 0 16,0 0-16,0 1 0,0-1 15,-1 21-15,1 0 16,0-20-16,21-1 0,0 0 15,0 0-15,0 0 0,0 0 16,21-21 0,0 0-16,1 0 0,-1 0 0,0 0 15,21 0-15,-21 0 0,22-21 16,-1 21-16,-21-21 0,22 0 0,-22 0 16,0 0-16,0-1 0,0 1 15,0 0-15,-21-21 0,0 21 0,0-43 16,0 43-16,0 0 15,-21 0-15,0-1 0,0 22 16,-21 0-16,-1 0 0,22 0 16,0 0-16,-21 22 0,20-22 15,-20 42-15,21-21 0,21 0 16,0 0-16,0 1 0,0-1 16,0 0-16,0 21 15,21-21-15,0-21 0</inkml:trace>
  <inkml:trace contextRef="#ctx0" brushRef="#br0" timeOffset="59074.15">18881 2053 0,'0'0'0,"21"0"0,-21 21 46,0 1-46,-21-22 0,21 21 16,-22 0-16,22 0 0,0 0 16,-21 0-16,21 1 0,-21-22 15,21 21-15,-21-21 0,21 21 16,0-42 31,0 0-32,0-1-15,0 1 0,0 0 16,0 0-16,0 0 0,21 0 0,0-1 16,0 1-16,1 21 0,-1-21 15,0 0-15,42 0 16,-41 21-16,20 0 0,-21 0 16,0 0-16,0 21 0,1-21 15,-22 21-15,0 0 0,0 0 16,0 1-16,0 20 0,0 0 15,0-21-15,0 1 16,0-1-16,0 0 16,-22-21-1,22-21 17,0 0-17,22-1-15,-1 1 0,0 0 16,0 21-16,0-21 0,0 0 15,1 0-15,105-43 16,-106 43-16,21 0 0,0 21 16,1 0-16,41 0 15,-62 0-15,-1 21 0,-21 0 16,0 0-16,0 0 0,0 1 16,0-1-16,0 0 0,0 0 15,-21 0-15,-22 0 16,22 1-16,0-22 0,0 0 15,0 21-15,-1-21 16,1 0-16,0 0 0</inkml:trace>
  <inkml:trace contextRef="#ctx0" brushRef="#br0" timeOffset="59287.66">19981 2053 0,'0'0'0,"21"0"0,-21 21 47,0 1-47,0-1 16,-21 0-16,0-21 16,21 21-16,-21-21 15,21 21-15</inkml:trace>
  <inkml:trace contextRef="#ctx0" brushRef="#br0" timeOffset="59468.69">20087 1990 0,'0'0'15,"0"-43"-15,0 22 0,0 0 0,0 0 16,0 0-1,0 0-15,21 42 63,-21 0-47</inkml:trace>
  <inkml:trace contextRef="#ctx0" brushRef="#br0" timeOffset="59935.83">20510 2180 0,'0'0'0,"0"21"0,-21-21 0,21 22 16,-21-22 0,0 0 31,21-22-47,0 1 15,0 0-15,0 0 0,21 0 16,0 0-16,0-1 0,1 1 15,-1 0-15,21 0 0,0 0 16,1 0-16,41-1 0,-41 22 16,-1-21-16,-21 21 0,22 0 15,20 21-15,-42 1 0,0-1 16,1 21-16,-22-21 16,0 0-16,0 1 0,0-1 0,-22 0 15,-20 21 1,21-21-16,0 1 0,0-1 0,-1-21 0,1 21 15,0-21-15,-21 0 16,21 21-16,-1-21 0,1 0 16</inkml:trace>
  <inkml:trace contextRef="#ctx0" brushRef="#br0" timeOffset="63608.66">17462 5694 0,'0'-21'0,"0"0"15,0-1 1,22 1-16,-1 0 16,0 0-1,-21 42 17,0 0-32,0 0 0,0 1 0,0 41 15,0-21-15,0 1 16,0-22-16,-21 21 0,0 64 15,21-85-15,-22 0 16,22 1-16,0-1 16,0-42 31,22-1-32</inkml:trace>
  <inkml:trace contextRef="#ctx0" brushRef="#br0" timeOffset="64056.06">17886 5652 0,'0'0'0,"21"0"31,-21 21-31,0 0 0,0 0 0,0 0 15,0 0-15,-21 1 16,0-1-16,21 21 0,-22-21 0,22 0 16,0 1-16,-21-1 0,21 0 15,0 21-15,0-21 16,21-21 0,1 0-16,-1 0 15,0 0-15,21 0 16,-21 0-16,1-21 0,-1 0 15,0 21-15,0-21 0,0-21 0,-21 20 16,21 1-16,-21 0 0,0-21 16,0 21-16,0-22 0,0 22 15,0 0-15,-21 0 0,0 0 16,0 21-16,-21 0 16,20 0-16,1 0 0,0 21 15,0 0-15,21 0 16,-21 0-16,21 0 0,-21 22 0,21-22 15,0 0-15,0 0 0,0 0 16,0 1-16,21-1 0,0-21 16,0 0-16,21 0 0</inkml:trace>
  <inkml:trace contextRef="#ctx0" brushRef="#br0" timeOffset="64774.06">18542 5694 0,'0'0'0,"-21"0"16,0 0-16,-1 0 15,22 21-15,-21-21 16,21 21-16,-21 0 0,21 1 0,-21-1 16,21 0-16,0 0 0,0 0 15,0 0-15,0 1 0,0-1 0,0 0 16,0 0-16,0 0 0,0 0 31,0-42 0,-21 0-15,21 0-16,0 0 0,0 0 0,0-1 16,0-20-16,0 21 15,21 0-15,0 0 0,0-1 0,-21 1 16,21 0-16,43-21 0,-43 42 15,0-21-15,0 21 16,22 0-16,-22 0 0,21 0 16,-21 0-16,1 0 0,-22 21 15,21 0-15,-21 0 0,21 0 0,-21 22 16,0-22-16,0 0 0,0 0 16,0 0-16,0 0 0,0 1 0,0-1 15,0 0-15,0 0 0,0 0 16,0-42 31,0 0-47,0 0 0,0 0 15,21 21-15,-21-22 0,21 1 0,0 0 16,1 0-16,-1-21 0,0 20 16,42-20-16,-41 21 15,-1 21-15,21-21 0,-21 21 16,22 0-16,-22 0 0,21 21 15,-21 0-15,-21 0 0,0 0 0,0 22 16,0-22-16,0 0 0,0 0 16,0 0-16,0 1 0,-21-1 15,21 0-15,-21 0 0,0-21 16,21 21-16,21-21 62</inkml:trace>
  <inkml:trace contextRef="#ctx0" brushRef="#br0" timeOffset="65000.65">19537 5779 0,'0'0'15,"0"21"1,0 0-1,0 0-15,-21 0 16,21 0-16,-22 1 0,1-1 16,21 0-1,0-42 48,0 0-63</inkml:trace>
  <inkml:trace contextRef="#ctx0" brushRef="#br0" timeOffset="65175.7">19537 5630 0,'0'0'0,"0"-21"16,0 0 0,0 42 30,0 0-30,0 1 0,21-22-16</inkml:trace>
  <inkml:trace contextRef="#ctx0" brushRef="#br0" timeOffset="65644.95">19897 5779 0,'0'0'0,"0"21"0,-22 42 31,22-42-31,0 1 0,0-1 16,-21-21-16,21 21 16,-21 0-16,0-21 15,21 21-15,0-42 63,0 0-63,0 0 15,0 0-15,0-1 16,0 1-16,21-21 0,-21 21 16,21 0-16,0-1 0,1 1 0,20 0 15,-21 0-15,0 0 0,22 0 16,-22 21-16,0 0 0,21 0 15,-21 0-15,1 0 16,-22 21-16,21 0 0,-21 0 16,0 0-16,0 0 0,0 1 15,0-1-15,0 0 0,0 0 0,0 0 16,0 0-16,0 1 0,0-1 16,-21 0-16,-1 0 15,1-21-15,21 21 0,-21-21 16,0 0-16,0 0 15</inkml:trace>
  <inkml:trace contextRef="#ctx0" brushRef="#br0" timeOffset="84948.15">9271 11515 0</inkml:trace>
  <inkml:trace contextRef="#ctx0" brushRef="#br0" timeOffset="85675.57">10308 10964 0,'0'0'15,"21"-21"1,-21 0-16,0 0 0,0 0 15,21 0-15,-21-1 0,0 1 16,0 0-16,0 0 16,0 42 31,0 21-47,0-20 15,0 20-15,0-21 0,0 21 0,0 22 16,0-1-16,-21 1 0,21 63 15,0-64-15,-21 1 0,0 63 16,21-64-16,-21 64 16,0-63-16,21-1 0,-22 64 15,1-63-15,0 126 16,21-147-16,-21 20 16,21-42-16,-21 22 0,21-1 0,0-21 15,0 0-15,0 1 16,0-44 15,21 1-31,0-21 0,-21 21 0,21-22 16,0-20-16,1 21 0</inkml:trace>
  <inkml:trace contextRef="#ctx0" brushRef="#br0" timeOffset="86491.56">10308 10816 0,'0'0'0,"-21"-21"0,0 0 16,42 21 15,0 0-31,0 0 16,22 0-16,-1 0 15,0 0-15,149-21 0,-107 21 16,22 0-16,21 0 16,-21 0-16,0 0 0,127-21 15,-106 21-15,0 0 0,106 0 16,-106 0-16,0 0 0,-22 0 16,1 0-16,0 0 0,-21 0 0,21 0 15,-22 0-15,1 0 0,84 0 16,-105 0-16,20 0 0,-20 0 15,-22 0-15,22 0 0,42 42 16,-85-42-16,21 21 16,-21 0-16,0-21 0,-21 64 15,0-43-15,0 0 16,0 0-16,0 22 0,0 62 16,0-62-1,0 20-15,-21-20 0,21 20 0,-21-21 16,21 64-16,-21-63 15,21 20-15,0 22 0,0-43 16,0 22-16,0 41 0,0-62 16,0 20-16,0-20 0,0-1 15,-21 21-15,0 64 16,21-84-16,-22-1 0,22 0 16,-21-20-16,-21 83 15,21-83-15,21-1 0,-43 21 16,22-21-16,0 0 0,0-21 15,0 22-15,-22-1 0,-20 21 16,42-21-16,-22-21 0,1 21 0,-43 22 16,43-43-16,-21 21 15,-1 0-15,-21-21 0,1 21 16,-149-21-16,106 21 0,0-21 16,-169 0-16,147 0 0,1 0 15,0 0-15,0 0 0,0 0 16,-106 0-16,127 0 0,21-21 15,0 21-15,21-21 0,-20 21 0,20-21 16,0 0-16,22 21 16,-1-21-16,1-1 0,-22 1 15,43 0-15,21 0 16,21 0-16,0 0 0,21-1 16,0 1-16,106-63 15,-64 41-15,1 1 0,-1 0 0</inkml:trace>
  <inkml:trace contextRef="#ctx0" brushRef="#br0" timeOffset="86850.49">11091 11176 0,'0'0'0,"-63"0"0,20 0 0,22 0 0,-21 0 15,21 0-15,0 0 0,21-21 16,21 21-16,0 0 16,21 0-16,1 0 0,-1 0 15,21 0-15,1 0 0,84-21 16,-84 21-16,20 0 0,1 0 16,0 0-16,190 0 15,-169 0-15,-22 0 0,64 0 16,-84 0-16,-1 0 0,-20 0 15,-1 0-15,-21 0 0,0 21 16,-21 0-16,-42 0 16,0 0-16,-22-21 0,1 22 15,-107 20-15,86-21 0,-22-21 16,21 21-16,-21 0 0,22 1 16,-86 20-16</inkml:trace>
  <inkml:trace contextRef="#ctx0" brushRef="#br0" timeOffset="87461.34">11345 11451 0,'-106'43'0,"22"-22"16,41 0-16,276-106 0,-487 170 0,254-64 15,43 0 1,-22-21-16,21 0 16,0 0-16,22 0 0,-1 0 15,1 0-15,-1 0 0,86 0 16,-86 0-16,106 0 16,-84 0-16,0 0 0,42 0 15,-64 0-15,-20 0 0,41 0 16,-84 21-1,-42 1-15,-127-1 16,84 0-16,0 0 0,-21-21 16,22 21-16,-22 0 0,-63 1 15,63-1-15,42 0 16,-63 0-16,64 0 0,20-21 0,-20 21 16,42 1-1,21-1-15,21-21 16,64 0-16,-43 0 15,64 0-15,-43 0 16,1 0-16,63 0 16,-43 0-16,-20 0 0,-1 0 15,22 0-15,-21 0 0,-1 0 0,43 0 16,-64 0-16,1 0 0,-22 0 16,-21 21-16,-21 0 15,-22-21-15,1 21 0,-85 0 16,63 1-16,1-1 0,-22 0 15,22 0-15,-22 0 0,-63 22 16,63-22-16,1 0 0,-86 42 16,107-41-16,-1-1 0,1-21 15,20 21-15,1 0 0,0 0 16,42 0-16,0 1 0,21-1 16,21-21-1,1 0-15,20 0 0,22 0 0,-1 0 16,1 0-16,0 0 0,21 0 0,-22 0 15,22 0-15,-21 0 0,21 0 16,169-21 0,-212 21-16,1 0 0,-1 0 0,-20 0 15,-22 0-15,0 0 0,-42 21 16</inkml:trace>
  <inkml:trace contextRef="#ctx0" brushRef="#br0" timeOffset="88240.44">10075 13229 0,'0'0'0,"21"-42"15,43-64 1,-43 85-16,-21 0 0,21 21 15,-21-21-15,0-1 0,0 44 32,-42-1-17,21 0-15,-22 21 0,-20-21 0,-1 22 16,1-1-16,-22 0 0,1 1 16,-1 20-16,-21 1 0,0-22 0,-21 22 15,0 20-15,0-20 0,0-1 16,-127 64-16,148-84 0,1 20 15,20-21-15,-84 43 0,105-43 16,1-20-16,20-1 0,-20 0 16,42 0-16,-43 0 15,64-42 17,21 0-32,0 0 0,1 0 0,41-22 15,-21 22-15,1 0 0,-1 0 16,0 0-16,1-22 0,-22 22 15,0 0-15,21 0 0,1-22 16,-22 43 0,-21 22-1,-21-1-15,0 0 16,-1 0-16,-20 0 0,-43 64 16,43-64-1,0 0-15,-1 22 0,22-22 0,-21 0 16,-43 42-1,64-41-15,0-22 0,-21 21 0,63-21 32,0 0-32,0 0 15,21 0-15,1-21 0,20 21 16,-20-22-16,-1 22 0,0-21 16,1 21-16,41-21 15,-41 21-15,-22 0 0</inkml:trace>
  <inkml:trace contextRef="#ctx0" brushRef="#br0" timeOffset="88716.56">4784 13801 0,'0'0'0,"0"-21"0,-22-1 16,-147-20 0,127 42-1,21 0-15,-22 21 0,-20 0 0,-22 22 16,43-1-16,-1 0 16,-41 64-16,63-63 15,-43 62-15,43-62 16,21 20-16,0 43 0,0-64 15,0 107-15,21-128 16,21 42-16,1-42 16,-22-21-16,127 0 15,-84 0-15,-1 0 16,1-42-16,-1 21 0,1 0 0</inkml:trace>
  <inkml:trace contextRef="#ctx0" brushRef="#br0" timeOffset="90249.65">5228 13568 0,'0'0'0,"0"-85"31,-21 85-31,0 0 0,0 0 16,-1 21-16,22 22 0,-21-1 16,0 0-16,-21 64 0,42-63 15,0 20-15,-21 1 0,21-1 16,0 85-1,0-105-15,0-1 0,0 0 0,0 1 0,0-1 16,0 0 0,0-21-16,0 1 0,0-1 0,21-42 31,-21-1-31,0 1 0,21 0 16,0 0-16,-21-21 0,0 20 0,21-20 15,0 0-15,-21 21 0,22-22 16,-22 22-16,21 0 0,-21 0 0,21 0 15,0 21 1,-21 21-16,21 21 16,0-21-16,-21 0 0,22 22 15,-22-22-15,0 0 0,0 21 16,0 1-16,0-22 0,21 0 16,0 0-16,0-21 15,0 21-15,0-21 0,22 0 16,-22 0-16,42-21 0,-41 0 15,20 0-15,-21 0 0,0-22 16,64-41-16,-64 63 16,0-22-16,-21 22 0,0-21 15,0 21-15,0-43 16,-21 43-16,0 21 0,0 0 16,-43 21-1,43-21-15,21 21 0,0 22 16,0-1-16,0-21 0,0 21 15,0-20-15,21-1 16,0 0-16,1 0 0,-1 0 0,21 0 16,-21-21-16,0 0 15,1 0-15,-1 0 0,0 0 0,64 0 16,-64-21-16,0 21 16,21-21-16,-21 0 0,22-43 15,-22 22-15,0 21 16,-21 0-16,0 0 0,0-1 15,21-20-15,-21 63 32,0 0-17,0 1-15,0-1 0,0 0 0,0 0 16,0 0-16,0 0 0,0 1 16,0-1-16,0 0 15,21-21-15,1 0 16,-1 0-16,0 0 15,0 0-15,0-21 0,0 21 16,1-21-16,-1-1 0,-21 1 0,0-21 16,0 21-16,0 0 15,0-1-15,0 1 0,0 0 0,-21 0 16,-1 0-16,1 21 0,0 0 16,0 0-16,0 0 15,0 0-15,-1 21 0,22 0 16,0 0-16,-42 43 15,42-1-15,0-42 16,0 1-16,0 20 0,0-21 16,42-21-1,-20 0-15,-1 0 16,0 0-16,0-21 0,0 0 16,0 0-16,-21-1 0,22 1 15,-22 0-15,42-42 16,-42 41-16,0 1 0,0 0 15,21 21 1,0 0 0,-21 21-16,0 0 0,0 1 15,21-1-15,-21 0 0,22 0 16,-22 0-16,21-21 16,0 0-1,0 0-15,0 0 16,0-21-16,1 0 0,-1 21 15,0-21-15,0-43 16,0 43-16,22-21 16,-43 21-16,21-1 0,0-20 15,0 42-15,0 0 16,-21 21 0,0 0-16,0 1 0,0-1 15,0 0-15,0 0 0,0 0 16,21 0-16,1 1 15,-1-22-15,0 0 16,0 0-16,0 0 16,0 0-16,1-22 0,62-20 15,-63 21-15,-21 0 0,22 0 16,-22-1-16,21-20 16,-21-21-16,0 41 15,0 1-15,0 0 0,0 42 31,0 0-31,0 1 0,0-1 16,0 21-16,0-21 0,0 0 16,0 1-16,0-1 0,0 0 15,0 0-15,21-21 0,21 21 16,-21-21-16,1 0 0,-1 0 16,0 0-16,0 0 0,43 0 15,-43-21-15,42 0 0</inkml:trace>
  <inkml:trace contextRef="#ctx0" brushRef="#br0" timeOffset="91135.77">12319 13018 0,'0'0'16,"-21"-22"-16,0 22 0,21-21 0,0 0 16,-22 21-16,44 21 15,-1 0 1,21 1-16,0 20 0,1 0 16,-1 22-16,0-22 0,85 85 15,-42-63-15,-21 20 0,20-20 16,1-1-16,0 22 0,169 84 15,-170-126-15,-20 20 0,-1-42 16,1 22-16,-1-1 16,1-21-16,-22 0 0,22 0 0,-22 1 15,-21-22-15,21 21 0,-20-21 0,-1 0 16,0 0-16,-21-21 31,-21-1-31,21 1 16,-21 0-16,-1 0 0,1 21 15,0-21-15,0-22 0,0 22 0,0 21 16,-1-42 0,1 21-16,0 21 0,21-21 0,-21 21 15,42 21 17,0-21-17,0 21-15,22-21 0,-22 21 16,21 0-16,-21 0 0,22-21 0,-22 22 15,21-1-15,-21 0 0,1 0 0,-22 21 16,0-20 0,-22-1-16,1 0 0,-21-21 0,0 21 15,-1 0-15,1 0 0,0-21 0,-1 22 16,1-1-16,0-21 0,-22 21 16,22-21-16,21 21 0,21-42 31,0 0-16</inkml:trace>
  <inkml:trace contextRef="#ctx0" brushRef="#br0" timeOffset="92136.09">14795 14266 0,'22'0'16,"-1"0"-16,0 0 0,21-21 0,-21 0 16,22 21-16,-22-21 0,21 0 15,1 0-15,20-1 0,-21 1 16,1 0-16,63-42 16,-85 20-16,0 22 0,0-42 15,-21 20-15,0-20 16,0 42-16,-21-1 0,0 1 0,0 0 15,-1 21-15,1 0 0,-21 0 16,21 0-16,0 21 0,-22 43 16,22-22-16,0 0 0,0 1 15,0-1-15,-1 0 0,-20 85 16,21-63-16,21 21 16,-21 63-16,21-64 0,-21-20 15,21 21-15,0-1 0,-22 1 16,22 0-16,-21 105 0,0-105 15,0-1-15,0 1 0,0-21 0,-1-1 16,22 1-16,0-1 0,-21-21 16,21 1-16,0-1 0,0 0 0,0-20 15,0-1-15,0 0 16,21 0-16,1-21 0,-1 0 0,0 0 16,21 0-16,-21-21 0,22 0 0,-1 0 15,0-1-15,1 1 0,-1-21 0,0 0 16,1-1-16,-1 1 0,43-64 15,-43 43-15,-21-22 0,0-42 16,-21 42-16,0 22 0,0-1 16,-21 1-16,-21 20 0,0 1 15,-43-21-15,21 41 0,22 1 16,-64-21-16,64 42 16,-22 0-16,22 0 0,21 0 15,-21 0-15,42-21 31,42 0-31,-21 21 0,21-22 0,1 1 16,-1 0-16,22 0 16,-1 0-16,1-22 0,20 22 0,-20-21 15,20 0-15,128-85 16,-170 84-16,1 22 16,-22 0-16,0-21 15,-42 63 16,0 0-31,0 0 0,21 0 16,-22 22-16,22-22 0,0 0 16,-21 0-16,21 0 0,0 0 0,-21 22 15,21-22-15,0 0 0,0 0 16,0-42 31,21 0-47,0 0 15</inkml:trace>
  <inkml:trace contextRef="#ctx0" brushRef="#br0" timeOffset="92300.06">15769 14076 0,'0'0'0,"-42"-21"31,42 0-31,-21 21 0,42 0 47,0 0-47,0 0 16,0 0-16</inkml:trace>
  <inkml:trace contextRef="#ctx0" brushRef="#br0" timeOffset="92692.53">16044 14139 0,'0'0'0,"-21"0"16,0 0-16,21-21 0,0 0 16,0 0-1,21 21 1,0 0-16,0 0 0,1 0 16,-1 0-16,0 0 0,0 0 15,0 0-15,0 21 0,1 0 16,-1 0-16,0 1 0,-21-1 0,0 0 15,0 0-15,0 0 0,0 22 16,0-22-16,0 0 0,-42 21 16,20-21-16,1-21 15,21-21 17,0 0-32,0 0 15,0 0-15,21 0 0,1 21 0,-1-22 16,0 1-16,0 0 0,0 0 15,0 0-15,1 0 0,20-1 16,-21 1-16,0 21 0,0-21 0,22 21 16,-22-21-16,42 21 15,-41 0-15,20 0 0</inkml:trace>
  <inkml:trace contextRef="#ctx0" brushRef="#br0" timeOffset="93037.12">16679 14182 0,'0'0'0,"-21"21"0,0 0 0,0 0 15,0 0 1,21 1-16,0-1 16,21-21-1,0 0-15,0 0 0,0 0 0,0 0 16,43-21-16,-43 21 0,21-22 16,-20 1-16,-1 0 15,0 21-15,21-42 0,-21 21 16,-21-1-16,0-20 0,0 21 15,-21 21-15,0 0 16,-21 0-16,-1 21 16,22 0-16,-42 0 0,42 1 15,-22 20-15,22 0 16,0-21-16,21 64 16,0-64-16,0 0 0,21 1 15,-21-1-15,85-21 16,-43 0-16,-21 0 15,22 0-15,-1 0 0,85-64 16,-64 43-16</inkml:trace>
  <inkml:trace contextRef="#ctx0" brushRef="#br0" timeOffset="94248.53">17505 13864 0,'0'-42'0,"0"84"0,0-126 15,0 41-15,0 22 0,-21 0 0,21 0 16,-22 0-16,1 21 15,0 0-15,-21 42 0,21-21 16,-1 21-16,-20 43 16,42-43-16,-21 1 0,0 20 15,21-20-15,-21 20 0,-1 106 16,22-105-16,-42 84 16,42-84-16,-21-1 0,0 64 15,0-63-15,-1-1 0,1 1 16,0-1-16,0 1 0,-21-1 0,20-21 15,1 22-15,-42 84 16,63-127-16,-21 22 0,21-1 16,0-21-16,21 0 0,21 0 15,-21-21-15,0 0 16,43 0-16,-22 0 0,1-21 16,20-21-16,-21 21 0,1 0 15,-22-22-15,21 22 0,-21-21 16,22-85-16,-43 63 15,0 22-15,0-22 0,0 22 0,0-21 16,-64-43 0,43 42-16,0 22 0,-64-43 15,64 43-15,-21 21 0,21 0 16,-22-1-16,-20 1 16,63 0-16,-21 21 15,42-21 1,0 21-1,21-21-15,-21 0 0,22 21 16,20-22-16,-20 1 0,-1 0 0,21 0 16,-20 0-16,20 0 0,-20-1 15,20 1-15,-21 0 0,1 0 16,20-21-16,-42 42 0,1-22 16,-22-20-16,0 21 15,-22 21 1,1 0-16,0 0 15,0 0-15,0 21 0,0 0 16,-1 0-16,1 1 0,21 41 16,0-42-16,0 0 0,0 22 15,0-22-15,0 21 16,0-21-16,0 1 0,21-22 0,1 21 16,-1 0-16,21-21 15,-21 0-15,0 0 0,1-21 16,-22-43-1,0 43-15,0 0 16,0 0-16,0-22 0,0 22 0,-22-42 16,22 42-16,0-1 15,0 1-15,0 0 16,0 0-16,22 0 0,-1 21 16,0 0-16,21-21 0,-21 21 15,43 0-15,-43 0 16,21 0-16,1 0 0,-22 21 0,0-21 15,0 21-15,0 0 0,-21 0 16,22 22-16,-22-22 0,0 0 16,0 0-16,0 0 0,0 0 0,-22 1 15,1-1-15,21 0 0,-21 0 16,21 0-16,0 0 0,-21-21 16,21 22-16,-21-22 15,21-22 1,0 1-16,21 0 15,0 0-15,0 0 0,0 0 0,22-22 16,-22 22-16,21 0 0,1-43 16,-1 22-16,0 0 15,1 21-15,-43-1 0,21 1 16,0 21-16,-42 21 31,0 1-31,-1-1 0,1 0 16,0 0-16,0 0 0,21 0 15,0 64-15,0-64 16,0 0-16,0 22 0,0-22 16,0 0-16,21 0 15,0 0-15,0 1 0,1-22 0,-1 0 16,0 0-16,21 0 0,-21 0 16,1 0-16,20 0 0,-21 0 15,21 0-15,-20-22 0,62-20 16</inkml:trace>
  <inkml:trace contextRef="#ctx0" brushRef="#br0" timeOffset="94475.78">18754 14415 0,'0'0'0,"-22"0"16,1 21-1,0-21 1,21-21 31,0-1-31,-21 1-16</inkml:trace>
  <inkml:trace contextRef="#ctx0" brushRef="#br0" timeOffset="95988.23">8064 14732 0,'0'0'15,"-42"-21"1,21 21-16,21 21 16,0 0-16,0 0 15,0 1-15,0 20 0,0-21 16,0 21-16,0 1 0,0 63 15,0-43-15,63 106 16,-41-105-16,20 21 16,-21-43-16,21 0 0,1 22 15,-1-22-15,0-21 16,1 0-16,-1-21 0,0 22 0,149-22 16,-128 0-16,22 0 15,-21 0-15,20-22 0,1 1 16,63-21-16,-84 0 15,20 20-15,43-62 0,-63 41 16,63-62-16,-43 62 0,-20 1 16,21-22-16,42-20 15,-43 63-15,128-85 16,-149 85-16,86-22 16,-86 43-16,22 0 0,126-21 15,-126 21-15,-21 0 0,-1 21 16,1-21-16,63 64 15,-85-43-15,0 0 0,1 43 16,-22-43-16,0 21 0,0 43 16,-21-64-16,42 64 15,-42-64-15,22 21 0,-1 0 16,-21-20-16,0-1 0,0 0 16,21-21-16,-21 21 15,21-21-15,-21-21 16,21 0-16,0 0 15,1-1-15,-22 1 0,21-21 16,0 0-16,0-1 0,21 1 0,-20 0 16,20-1-16,43-20 15,-43 20-15,21 1 0,-20 21 16,20 0-16,1 0 0,-1-1 0,43-20 16,-64 21-16,22 21 0,21 0 15,-43 0-15,21 0 0,-20 0 16,-1 21-16,0 0 0,43 43 15,-43-43-15,-20 21 0,20 1 16,0-22-16,-21 21 0,1 0 0,41 22 16,-42-22-16,43 22 15,-43-22-15,21-21 0,43 22 16,-43-43 0,-21 21-16,22-21 0,-1 0 0,64-21 15,-64-1-15,1 1 16,-22 0-16,21 0 0,0 0 0,1 0 15,-22-22-15,21 22 0,-21-21 16,43-1-16,-43 1 16,0 21-16,22-43 15,-22 64-15,0 0 16,-21-21 0</inkml:trace>
  <inkml:trace contextRef="#ctx0" brushRef="#br0" timeOffset="96508.1">11261 16150 0,'0'0'16,"0"-21"-16,0 42 31,-22 0-31,22 1 0,-21 20 0,0 0 15,21-21-15,-21 22 0,21-1 16,-21 0-16,0 22 16,-1-22-16,22-21 0,0 22 0,0-22 15,-21 0-15,0 21 16,21-20-16,0-1 0,0-42 47,21-1-47,0 1 0,1 21 0</inkml:trace>
  <inkml:trace contextRef="#ctx0" brushRef="#br0" timeOffset="96936.42">11726 16235 0,'0'0'15,"0"21"1,-21-21-16,0 21 15,21 0-15,-21 1 0,0-1 0,-1 21 16,1-21-16,21 0 0,-21 22 0,0-22 16,21 0-16,0 21 0,0-20 15,0-1-15,0 0 0,0 42 16,0-41-16,0-1 0,21-21 16,0 0-16,0 0 15,1 0-15,-1 0 0,21 0 0,-21-21 16,0-1-16,1 22 0,20-21 15,-21-21-15,0 21 0,0-22 16,-21 1-16,0-64 16,0 64-16,0 0 15,-21-1-15,0 1 0,0 0 0,-43-1 16,43 22-16,0 21 0,0 0 16,0 0-16,0 21 0,-1 0 15,-20 22-15,21-22 16,0 21-16,0 22 0,21-43 0,-22 21 15,22-21-15,0 22 0,0-22 16,0 21-16,22-21 0,-1-21 16,21 22-16,0-22 0,1 0 15</inkml:trace>
  <inkml:trace contextRef="#ctx0" brushRef="#br0" timeOffset="97797.05">12382 16383 0,'-21'0'16,"21"21"-1,-21-21-15,0 21 0,21 1 16,0-1-16,0 0 0,-21 0 0,0 21 16,21-20-16,0-1 15,0 0-15,0 0 16,0 0-16,0 0 0,0 1 15,0-44 17,0 1-17,0 0-15,0 0 0,21 0 16,-21 0-16,21-22 0,0 22 16,-21 0-16,21-21 0,-21 20 0,21 1 15,1 0-15,-1 0 16,0 21-16,0 21 15,-21 0-15,21-21 0,-21 21 16,0 1-16,0-1 16,0 0-16,0 0 0,21 0 0,-21 22 15,0-22-15,22 0 0,-22 0 16,21 0 0,0-21-16,0 0 15,0 0-15,0-21 16,-21 0-16,22 21 15,-1-21-15,0 0 0,-21-1 0,21 1 16,0-21-16,0 21 0,1 0 16,-22-1-16,21 1 15,0 21-15,-21 21 32,0 1-32,0-1 15,0 0-15,0 0 0,0 0 0,0 0 16,0 1-16,0-1 0,0 0 15,0 0-15,21-21 16,0 0-16,0 0 0,1 0 16,20 0-16,-21 0 0,0 0 0,22 0 15,-1-21-15,-21 21 0,21-21 16,-20 0-16,20-1 0,-21 22 0,21-21 16,-20 0-16,-1 0 0,0 0 15,21 0-15,-21-1 0,-21 44 31,0-1-15,0 0-16,0 0 0,0 0 16,0 0-16,0 22 15,0-22-15,0 0 16,0 0-16,0 0 16,0 1-1,22-22-15,-1 0 0,0 0 16,0 0-1,-21-22-15,21 1 16,-21 0-16,0 0 16</inkml:trace>
  <inkml:trace contextRef="#ctx0" brushRef="#br0" timeOffset="98145.03">13568 16193 0,'0'0'0,"-21"0"0,21-22 15,-22 22-15,1 0 16,0 22-16,21-1 16,-21-21-16,21 21 0,-21-21 15,21 21-15,0 0 16,21-21 0,0 0-1,0 0-15,-21-21 16,21 0-16,-21 0 15,0 0-15,0-1 16,-21 22-16,0-21 0,0 21 16,0 0-16,0 0 0,-1 0 15,22 21-15,-21-21 0,21 22 16,-21-1-16,21 0 0,0 0 0,0 0 16,-21 0-16,21 1 0,0-1 0,0 0 15,0 0-15,0 0 0,0 22 16,21-43-16,0 21 15,0-21-15</inkml:trace>
  <inkml:trace contextRef="#ctx0" brushRef="#br0" timeOffset="98581.52">13801 16425 0,'0'0'0,"0"22"31,0-1-31,0 0 0,0 0 15,0 0-15,0 0 16,-22-21-16,22 22 0,0-1 16,-21 0-16,21 0 0,0 0 0,0 0 15,0 1-15,0-1 0,-21 0 16,21 0 0,-21-21-1,21-21 1,0 0-16,0 0 0,0-22 15,0 22-15,21 0 0,0 0 16,-21-22-16,21 22 0,1-21 0,20 21 16,-21 0-16,0-1 0,22 1 15,-22 0-15,21 0 0,0 21 0,-20 0 16,-1 0-16,42 0 16,-42 21-16,1 0 0,-1 0 15,0 1-15,0-1 0,-21 63 16,0-41-16,0-22 15,0 0-15,0 0 0,-21 0 16,0 1-16,0 20 0,-1-42 0,-20 42 16,21-21-16,0-21 0,-22 0 15,22 0-15,0 0 0,0 0 16</inkml:trace>
  <inkml:trace contextRef="#ctx0" brushRef="#br0" timeOffset="154955.98">63 6858 0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1:47:13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296 0,'0'-21'0,"0"0"0,-21 0 16,21 0-16,-22 0 0,22-1 15,-21-20-15,0 42 16,21 21 0,0 0-16,0 22 15,0-1-15,0 0 16,-21 22-16,21-1 0,0 1 0,0-1 16,-21 191-1,21-169-15,-21 0 0,21-1 16,-22 1-16,1 84 15,21-105-15,0-22 0,0 1 16,0-22-16,0 0 0,0 42 16,-21-84 15,21 0-31,0 0 0,0-21 16,-21 20-16,21-20 0,0-21 0</inkml:trace>
  <inkml:trace contextRef="#ctx0" brushRef="#br0" timeOffset="343.31">2752 572 0,'0'0'0,"-22"-22"0,22 1 0,-21 0 16,21 0-16,0-85 16,21 43-1,1 41-15,-1-20 0,42 0 16,-20 21-16,41-22 15,-20 43-15,-22 0 0,22 0 0,-22 0 16,21 21-16,1 1 0,-22 20 16,1 0-16,-1 1 0,-21-1 15,0 0-15,-21 22 0,0-22 16,-21 0-16,-21 22 0,-1-22 16,-41 64-16,41-64 0,1 1 15,0-1-15,-1 0 0,1-20 16,0 20-16,21-21 0,-1 0 15,1-21-15,0 0 16,21 21-16,0-42 31,21 21-31,0 0 0</inkml:trace>
  <inkml:trace contextRef="#ctx0" brushRef="#br0" timeOffset="928.94">3937 1185 0,'0'0'0,"63"-63"32,-63 42-32,22 0 15,-22-1-15,0-20 0,0 21 0,0-21 16,0-22-16,0 43 15,-22-21-15,1 20 0,0 22 0,0-21 16,-43 21-16,43 0 16,-21 0-16,21 21 0,-22 1 15,1-1-15,0 21 0,-1-21 16,22 22-16,-21-1 0,0 0 0,20 22 16,1-22-16,0 0 0,0 1 15,0-1-15,0 64 16,21-85-16,0 0 0,0 0 15,0 1-15,21-22 0,42 21 16,-42-21-16,1 0 16,20-21-16,-21 21 0,64-43 15,-64 22-15,21 0 0,-21-21 16,22-1-16,-22 22 0,64-106 16,-85 85-16,21-1 15,-21 1-15,21 0 0,-21 21 16,0-1-16,0 44 31,0-1-31,0 0 0,0 21 16,0 1-16,0-22 0,0 21 0,0 0 15,0 1-15,-21-22 16,21 21-16,0-21 0,0 43 16,0-43-16,0 0 0,21 0 15,-21 1-15,21-1 0,21-21 16,-20 0-16,-1 0 0,42 0 15,-42-21-15,22-1 0,20-20 16</inkml:trace>
  <inkml:trace contextRef="#ctx0" brushRef="#br0" timeOffset="1327.85">4297 1122 0,'0'0'0,"-21"-21"15,-1 21-15,22-21 0,-21-1 0,21 1 16,0 0-16,0 0 15,0 0-15,21 0 16,1-1-16,-1 22 0,21-21 16,0 0-16,1 21 0,-1 0 15,0 0-15,64 0 0,-63 0 16,20 21-16,-21 0 0,1 1 16,-1 20-16,0 0 15,-20 1-15,-22-1 0,0-21 0,0 21 0,0 1 16,0-1-16,-22-21 0,1 22 15,0-22-15,0 0 0,0 0 16,0 0-16,-1-21 16,22-21-1,0 0-15,0 0 16,0 0-16,0-1 0,0-20 0,0 21 16,22-21-16,-22 20 0,21-20 15,0 0-15,-21 21 0,21-22 0,0 22 16,-21 0-16,21 0 0,1 0 15,-1-1-15,0 1 0,0 21 16,0 0-16,0 0 0,22-21 16,-22 21-16,0 0 0,21 0 0</inkml:trace>
  <inkml:trace contextRef="#ctx0" brushRef="#br0" timeOffset="1930.09">5800 1207 0,'21'-43'16,"-21"22"-16,0 0 16,21 0-16,-21 0 0,0-1 0,0-20 15,0 21-15,0-21 0,0-64 16,-21 85-16,0-22 15,-1 22-15,1 21 16,-42-21-16,42 21 0,-1 0 16,-20 21-16,21 0 15,-21 0-15,-43 106 16,64-84-16,0-1 0,-22 22 16,22-22-16,0 21 0,0 64 15,21-105 1,0 20-16,0-21 0,0 0 0,21 22 15,0-43-15,0 0 0,22 0 16,-22 0-16,21 0 0,22-22 16,-22 1-16,-21 0 0,21 0 15,-20-21-15,20 20 0,-21-20 16,0 0-16,0 21 0,1-43 0,-1 22 16,-21-1-16,0 1 15,21 21-15,-21-21 0,21 20 0,-21 1 16,0 0-16,0 42 15,0 0 1,0 1-16,0 20 0,0-21 16,0 21-16,0 1 0,0-1 0,0-21 15,0 22-15,0-1 0,0 0 16,0-21-16,0 43 0,0-43 16,21 0-16,0 0 15,-21 1-15,22-1 0,20-21 16,-21 0-16,0 0 0,64-21 15,-64-1-15,43-41 16</inkml:trace>
  <inkml:trace contextRef="#ctx0" brushRef="#br0" timeOffset="2195.34">6498 466 0,'0'0'0,"-21"-21"0,0 21 16,0 0-16,-1 0 0,1 0 15,21 21 1,-21 0-16,21 0 0,-21 21 16,21 1-16,0 41 0,0-41 15,0 20-15,0 1 0,0-22 16,-21 22-16,21-1 0,-21 43 16,21-64-16,0 1 0,0-1 15,0 0-15,0-21 0,0 22 16,0-22-16,0 0 0,21-21 15,0 0-15,21 0 16,-21 0-16,22-21 0,-1-21 0,0 20 16</inkml:trace>
  <inkml:trace contextRef="#ctx0" brushRef="#br0" timeOffset="2427.77">6943 529 0,'0'0'16,"0"-21"-16,0 0 0,0 0 0,-22 21 15,1 21 1,21 0-16,-21 0 0,0 0 16,21 22-16,-42 20 0,42 1 15,-22-22-15,22 22 0,0-22 16,-21 21-16,0 43 16,0-63-16,21-1 0,0 0 15,0 1-15,0-22 0,0 63 16,0-62-16,0 20 15,21-42 1,0 0-16</inkml:trace>
  <inkml:trace contextRef="#ctx0" brushRef="#br0" timeOffset="3064.94">7218 1143 0,'0'21'16,"21"-21"0,0 0-1,0 0-15,0 0 0,22-42 16,-22 42-16,0-21 0,21 0 16,-20-1-16,-1 1 0,21-42 15,-21 42-15,-21-1 0,0 1 16,0 0-16,0 0 0,-21 21 15,0 0 1,0 0-16,0 21 0,-1 0 0,1 0 16,0 22-16,0-1 0,0-21 0,0 22 15,-1-1-15,1 43 16,21-64-16,-21 21 0,21 0 16,0-20-16,0-1 0,0 0 15,0 21-15,21-21 0,0-21 16,22 0-16,-1 0 15,43 0-15,-43 0 0,0-21 16,128-42-16,-128 42 16,22-22-16,-22 1 0,0 0 15,1-1-15,20-84 16,-42 64-16,22-1 0,-22 1 0,0-1 16,0 1-16,0-43 15,-21 42-15,0 22 0,0 0 16,21 21-16,-21-43 15,0 85-15,-21-21 16,21 43-16,-21-22 0,-21 85 16,42-64-16,-21 21 0,21 1 15,-22-1-15,22 128 16,0-149-16,0 1 0,0 20 16,0-21-16,64 43 15,-43-64-15,-21 0 16,64 1-16,-43-1 15,21-21-15,-21 0 16,0 0-16,22-43 0,-22 22 16</inkml:trace>
  <inkml:trace contextRef="#ctx0" brushRef="#br0" timeOffset="6829.53">9906 699 0,'21'0'16,"0"0"-16,22 0 15,-22 0-15,21-22 0,85-41 16,-85 42 0,1 0-16,-1-1 0,0-20 15,1 21-15,-1-21 0,-21 20 16,-21-20-16,0 21 16,-21 21-16,0 0 15,0 0-15,-22 0 16,22 21-16,-21 0 0,-22 0 0,-20 22 15,41-1-15,-41 22 16,41-22-16,-20 21 16,63-20-16,0-1 0,0 22 15,0-43-15,0 0 0,0 0 16,21 0-16,21 0 0,-20-21 16,-1 0-16,21 0 0,0 0 0,1 0 15,-1 0-15,-21 0 0,22 0 16,20-42-16,-42 42 0,0-21 15,1 21-15,-22-21 0,-22 21 32,1 0-32,0 0 0,-21 0 15,21 21-15,-22 0 0,22 0 0,-21 0 16,21 22-16,-1-1 0,1-21 16,-21 22-16,21 20 15,0-21-15,21-20 0,-22 20 16,22-21-16,0 0 0,0 0 0,0 1 15,22-22 1,-1 0-16,0 0 0,21 0 16,1 0-16,-22-22 0,0 1 15,21 0-15,-21 0 0,43-43 16,-22 22-16,-21 21 0,22-21 16,-22-1-16,21 1 0,22-43 15,-22 43-15,0 0 0,1 20 16,-22 1-16,21 0 0,43 21 15,-64 0-15,21 0 16,-20 0-16,-22 21 16,21 43-1,-21-22-15,0-21 0,0 22 0,-21-1 16,-64 64 0,64-85-16,21 0 0,-21 0 15,-1-21-15,22 21 16,0-42-1,22 21-15,-1-21 16,0 0-16,0 0 0,0-22 0,22 22 16,-22-21-16,0 21 0,42-64 15,-20 43-15,-22 21 0,21-22 16,-21 22-16,1-21 0,20-1 16,-42 22-1,21 21-15,-42 21 31,21 1-31,-21-1 16,0 21-16,-1-21 16,-20 106-16,42-84 0,-21-1 15,21 0-15,0-21 0,0 22 16,0-1-16,0-21 0,21 0 0,0 22 16,0-22-16,22-21 15,-22 21-15,106-21 16,-85 0-16,22 0 0,-22 0 15,0 0-15,22 0 0,42-42 16,-43 21-16,-20-1 0,-1 1 0,0 0 16,1 0-16,-22-21 0,21-22 15,-21 43-15,-21-21 0,0-1 16,0 22-16,0 0 0,-21-21 16,0 20-16,0 22 0,0 0 15,-1 0-15,-41 43 16,42-22-16,0 21 15,21-21-15,0 22 16,0 41-16,0-41 16,0-22-16,0 21 0,21-21 15,0 1-15,21-1 0,-21 0 16,22-21-16,-22 0 0,21 0 0,-21 0 16,85 0-1,-63-21-15,-1 0 0,-21-1 16,21 1-16,43-63 15,-64 41-15,0 1 0,22-43 16,-22 43-16,0-22 16,0 22-16,0 21 0,1 0 15,-22 0-15,21 21 16,0 0 0,-21 21-16,0 0 15,0 0-15,0 0 16,21-21-16,-21 21 0,21-21 31,-21-21-15,0 0-16,0 0 15,0 0-15,0 0 0,0-1 16,0 1 0,-21 21-16,0 0 15,0 0-15,0 0 16,-1 21-16,1 1 0,0-1 15,21 21-15,-21-21 0,0 22 0,21-1 16,-21 0-16,21 85 16,0-84-16,0-1 0,0-21 15,0 21-15,0-20 0,21 20 16,0-21-16,0 0 0,21-21 16,1 0-16,20 0 15,-20 0-15,-1 0 0,0 0 16,-21 0-16,22-21 0,-1 0 15,22-21-15,-22-1 16,0 22-16,1-64 0,-1 43 0,-21 0 16,0 21-16,-21-22 15,21 22-15,1-21 0,-22 21 16,-22 42 15,1 21-31,0-21 16,21 0-16,0 22 0,-21 20 15,0-20-15,21-1 16,0 0-16,0-21 0,0 22 16,21-43-16,0 21 0,-21 0 15,21-21-15,0 0 0,64 0 16,-43 0-16,-20 0 0,-1-21 16,21 0-16,-21 0 15,43-22-15,-43 22 0,0-21 16,0-1-16,0 1 0,1 21 15,-1-64-15,-21 64 0,21-21 16,-21 21-16,0-1 16,0 44-1,0-1 1,0 0-16,-21 0 0,21 0 0,0 22 16,-21-22-16,21 42 15,0-20-15,0-22 0,0 0 16,0 21-16,0-21 0,0 22 15,21-22-15,0-21 16,0 0-16,0 0 0,22 0 16,-1 0-16,-21 0 15,0 0-15,22-21 0,-22 0 0,42-43 16,-42 22-16,1-1 0,20 1 16,-21 0-16,0-1 0,0-126 15,1 127-15,-22-1 16,0 1-16,0 0 0,0-22 15,0 43-15,0 0 0,0 42 32,0 0-17,-22 0-15,1 22 0,21-22 0,0 21 16,-21 1-16,0 20 0,21-21 16,-21 1-16,21 20 0,0 22 15,0-43-15,0 1 16,0-22-16,0 21 0,0-21 0,0 43 15,0-43-15,21-21 0,0 21 16,0-21-16,0 21 0,22-21 16,-22 0-16,0 0 0,21 0 0,-20 0 15,-1-21-15,42-21 16,-20 21-16,-22-1 0,21-20 16,-21 21-16,22-21 0,-22 20 15,42-62-15,-42 41 0,1 1 16,-22 21-16,0 0 0,0 0 15,21-22-15,-42 64 32,-1 1-17,22 20-15,0-21 0,-21 21 0,21 1 16,-21-22-16,21 21 0,-21-21 16,21 22-16,0-22 0,0 21 0,0-21 15,0 1-15,0-1 16,0 0-16,0 0 0,42 0 15,-21-21-15,1 0 0,41 0 16,-42 0-16,0 0 0,22 0 16,-22-21-16,0 21 0,106-85 15,-85 64 1,-20-21-16,20 0 0,-21 20 0,43-62 16,-43 63-16,0-22 15,0 22-15,-21 0 0,0 0 16,0 42-1,0 0 1,0 0-16,-21 0 0,0 1 16,0-1-16,21 21 0,0-21 15,-22 22-15,1-1 0,21-21 16,0 21-16,0-20 16,21-1-16,22 0 0,-22-21 15,0 0-15,21 0 0,-20 0 16,20 0-16,-21 0 0,64 0 15,-64-21-15,21 21 0,1-43 16,-22 1-16,21-21 16,-42 41-16,0-20 0,0-43 15,0 43-15,0 21 0,-21-21 16,0 20-16,0 1 0,-64 0 16,43 21-16,20 0 15,1 0-15,0 0 0,0 0 16,21 21 15,21-21-31,21 0 0,-20 0 0,20 0 16,0 0-16,1 0 0,-1 0 15,0 0-15,43-21 0,-43 21 16,-21 0-16,22 0 0,-1 0 16,-21 0-16,22 0 15,-22 0-15,0 0 0,21 21 16,-42 0-16,0 22 15,0-1-15,0-21 0,0 0 0,0 22 16,0-22-16,0 42 16,0-41-16,0-1 0,0 0 0,0 0 15,0 0-15,0 0 0,0 1 16,0-1-16,0-42 47,0-1-47,0 1 0,0 0 15,0-21-15,0 21 0,0-22 16,21 1-16,1 0 0,-1-1 0,0 1 16,21 0-16,1-1 0,-1 1 15,0 0-15,1 20 0,-1-20 16,21 21-16,64 21 16,-105 0-16,20 0 0,-21 21 15,0 0-15,-21 0 0,0 22 16,0-1-16,0 0 0,0 22 0,-21-22 15,0 1-15,21-1 0,-21 21 16,21-20-16,0-22 0,0 0 16,0 0-16,21 0 0,21 1 15,-21-22-15,22 0 0,-22 0 16,0 0-16,21 0 0,1 0 0,-22 0 16,21-22-16,-21 1 0,22 0 15,-22 0-15,21 0 0,-21-22 16,22-20-16,-22 21 0,0-1 15,-21-20-15,0 20 16,0 1-16,0 21 0,0 0 0,0-22 16,-42-20-16</inkml:trace>
  <inkml:trace contextRef="#ctx0" brushRef="#br0" timeOffset="7064">15684 148 0,'-21'0'0,"42"0"0,-63-21 16,21 21-16,21-21 15,-21 21 16,0 0-15,-1 0-16,1 0 16</inkml:trace>
  <inkml:trace contextRef="#ctx0" brushRef="#br0" timeOffset="7287.98">13970 614 0,'0'0'0,"-21"21"0,0-21 16,63 0-1,-21 0-15,21 0 16,1 0-16,-1 0 0,0 0 16,64-21-16,-63 21 0,-1 0 15,0-21-15,-21 21 0,22 0 16,-1-21-16,-21-1 0</inkml:trace>
  <inkml:trace contextRef="#ctx0" brushRef="#br0" timeOffset="8035.98">2879 2011 0,'0'0'0,"-43"21"0,1-21 16,0 0-16,-1 0 0,1 0 15,21 0-15,0 0 0,-1 0 0,1 0 16,64 21 15,-22-21-31,21 0 0,22 0 16,-1 0-16,85 21 0,-63-21 15,21 0-15,0 22 16,42-22-16,-21 0 0,190 0 16,-147 0-16,-1 0 0,21 0 15,22 0-15,592-43 16,-401 22-1,-213 21-15,1 0 0,317-21 16,-360 21-16,0 0 16,-42 0-16,0 0 0,84 0 15,-148 0-15,1 0 0,-22 0 16,0 0-16,0 0 16,0 0 15,1-21-31,-1 0 15</inkml:trace>
  <inkml:trace contextRef="#ctx0" brushRef="#br0" timeOffset="8731.31">10541 1884 0,'0'0'0,"-42"0"0,-22 0 16,22 0-16,-1 0 0,-20 0 16,42 0-16,0 0 0,42 0 47,0 21-47,0-21 0,43 0 0,-22 0 15,21 0-15,22 0 0,127 0 16,-85 0-16,21 0 0,21 0 15,22 21-15,20-21 0,234 0 16,-212 0-16,21 21 16,254-21-16,-254 0 15,0 0-15,254 0 0,-254 0 16,-21 0-16,-1 0 0,1 0 16,-21 0-16,-22 0 0,-20 0 0,-1 0 15,-21 0-15,-21 0 16,0 0-16,-21 22 0,0-22 0,63 0 15,-105 0-15,-1 0 0,-20 0 16,-1 0-16,-21 0 0,0 21 0,0-21 16,-63 0 15,0 0-31,-22 0 0,1 0 0</inkml:trace>
  <inkml:trace contextRef="#ctx0" brushRef="#br0" timeOffset="21147.93">741 3006 0,'0'0'0,"-21"-21"0,-1 21 0,1 0 16,0-22-16,0 22 0,0 0 0,21-21 16,-21 21-16,-1 0 15,44 0 17,20 0-17,0 0-15,1 0 0,-1 0 0,21-21 16,22 21-16,-21 0 0,20 0 15,22-21-15,-21 21 0,169-21 16,-191 21 0,1 0-16,-22 0 0,0 0 0,1 0 15,-1 0-15,-21 0 16,-21 21 0,-21-21-16,0 0 0,0 21 15,-22-21-15,-20 21 0,21-21 16</inkml:trace>
  <inkml:trace contextRef="#ctx0" brushRef="#br0" timeOffset="21420.58">1164 2985 0,'0'21'47,"0"0"-31,0 0-16,-21 0 0,21 22 15,0-1-15,0 0 0,-21 1 16,21-1-16,0 0 0,0 22 0,-21-22 16,21 22-16,-22-22 0,22 0 15,0 1-15,-21-1 0,21-21 16,0 21-16,-21-20 0,21-1 0,0 0 16,0 0-16,0 0 15,21-21 1,0-21-1,-21 0-15,22 0 0,-1 0 0</inkml:trace>
  <inkml:trace contextRef="#ctx0" brushRef="#br0" timeOffset="21843.66">1630 3302 0,'-64'64'31,"22"-1"-31,42-42 16,-42 43-16,42-22 0,0 0 15,-22-20-15,22 20 0,-21-21 16,21 43-16,0-22 0,0-21 16,0 0-16,21 0 0,1-21 15,41 22-15,-42-22 16,22 0-16,-1 0 0,-21 0 15,21-22-15,-20 1 0,20 0 16,-21 0-16,21 0 0,-20-22 16,-1 22-16,0-21 0,21-43 15,-42 43-15,0 0 0,0-22 16,0 22-16,0-1 0,0 22 0,-21-42 16,0 42-16,-21 21 15,20 0-15,1 0 0,-42 0 16,42 21-16,-1 0 15,1 0-15,-21 0 0,21 22 16,-22 20-16,43-42 0,0 0 16,0 1-16,0 20 0,0-21 15,22 0-15,20 0 0</inkml:trace>
  <inkml:trace contextRef="#ctx0" brushRef="#br0" timeOffset="23444.95">2815 3789 0,'21'0'31,"0"-21"-31,-21 0 16,22-1-16,-1 1 16,0 0-16,0 0 0,0 0 15,0-22-15,22-20 0,-43 42 16,21-22-16,0 1 0,-21 0 16,0 21-16,0-43 0,0 43 15,0 0-15,0 0 16,-21 21-16,0 0 0,0 0 15,-22 0-15,22 21 0,0 0 16,0 0-16,0 0 0,-22 43 16,22-43-16,21 0 0,-21 0 15,21 0-15,0 43 16,0-43-16,21-21 0,0 0 16,0 0-16,1 0 0,-1 0 15,0 0-15,21 0 0,-21 0 16,1-21-16,-1 0 0,42-22 15,-42 22-15,1-21 16,-1 21-16,0 0 0,0-43 16,0 64-16,-21-21 15,21 0-15,-21 0 16,0 42 15,0 0-31,0 0 0,0 21 16,0-20-16,0-1 0,0 21 15,0-21-15,-21 22 0,21-22 16,0 21-16,0-21 0,0 0 16,0 1-16,0-1 0,0 21 15,21-21-15,1-21 0,-1 0 16,0 21-16,0-21 0,0 0 16,0 0-16,22 0 0,-1-21 15,-21 0-15,0 21 0,22-42 16,-22 21-16,0-1 15,0-20-15,0 21 0,1 0 0,-1-22 16,-21 22-16,0 0 0,21-21 16,-21 21-16,21-1 0,-21 1 15,0 0-15,0 42 47,0 0-47,-21 1 0,21-1 16,0 21-16,0-21 0,-21 0 15,21 22-15,0-1 16,0-21-16,0 0 0,0 1 0,0-1 16,0 0-16,0 0 0,21 0 15,0-21-15,0 21 0,0-21 16,22 0-16,-22 0 0,64-21 16,-43 0-16,-21 21 15,21-21-15,-20 0 0,-1 0 0,21-22 16,-21 22-16,0 0 0,1-21 15,-22 20-15,0 1 0,21-63 16,-21 62-16,0 1 16,21 21-16,-21 21 31,0 1-31,0-1 16,-21 0-16,21 0 0,0 0 15,0 0-15,0 22 0,0-22 16,0 0-16,0 0 0,0 0 0,0 1 15,0-1-15,21 0 0,0-21 16,-21 21-16,21-21 0,0 0 0,22 0 16,-22 0-16,42 0 15,-20 0-15,-22 0 0,42-42 16,-20 42-16,-22-21 0,21-22 16,-21 22-16,22-64 15,-43 43-15,0 21 0,0-21 16,0 20-16,0 1 15,0-21-15,0 21 0,0 0 16,0 42 0,0 0-16,0 0 0,0 0 15,0 22-15,0-22 0,0 0 16,0 21-16,0-21 0,0 1 16,0 20-16,0 0 0,0-21 15,0 22-15,0-22 16,-21 0-16,21 21 0,0-63 47,0 0-32,0 0-15,0 0 16,0 0-16,0-1 0,0-20 16,0 21-16,21-21 0,0-1 0,0 1 15,0 0-15,22-1 0,20-20 16,-42 20-16,22 22 0,62-42 15,-62 63 1,20 0-16,-42 0 0,22 0 16,-1 42-16,-42-21 0,21 22 15,-21-22-15,21 0 0,-21 21 16,0 22-16,0-43 0,0 21 16,0-21-16,0 1 0,0-1 15,0 0-15,-21 21 0,21-21 16,0 1-16,0-1 0,-21-21 15,21 21-15,-21-21 16</inkml:trace>
  <inkml:trace contextRef="#ctx0" brushRef="#br0" timeOffset="25556.92">6498 3641 0,'21'-21'32,"0"-1"-32,22 1 15,-22 0-15,21 0 0,1-21 16,-22-1-16,42 22 0,-20-21 16,84-106-16,-85 126 15,-21-20-15,0 21 0,22 0 0,-43 0 16,0-1-1,-22 22-15,1 0 16,-21 0-16,0 22 0,-43 20 16,21-21-16,22 0 0,0 22 15,21-22-15,-1 63 16,22-41-16,0-22 0,22 0 0,20 21 16,-21-20-16,85 41 15,-85-42-15,21 0 0,1 22 16,-22-22-16,0 0 15,-21 0-15,0 0 16,-21-21 0,-43 0-16,43 0 15,-21 0-15,-22 0 0,22-21 16,21 21-16,0-21 0,-22 0 16,22 21-16,0-42 0,0 42 15,21 21 16,21 0-31,0 0 16,0 0-16,1-21 0,20 21 16,-21 1-16,21-1 0,22 0 15,-22-21-15,1 0 0,-1 0 16,0 0-16,1 0 0,62 0 16,-62 0-16,20-21 0,128-22 15,-149 22 1,22 0-16,-1 0 0,1 0 0,63-85 15,-106 85-15,0-22 16,0 1-16,-21 0 0,0-1 16,0-41-16,0 63 15,-21-22-15,0 22 0,-22 0 0,22 0 16,-42 21-16,20 0 16,22 0-16,-63 21 0,62 0 0,-20 0 15,21 22-15,0-1 16,-22 0-16,22 1 0,0 41 15,21-41-15,-21-1 0,21 0 16,0-21-16,0 22 0,0-1 16,0-21-16,21-21 0,21 21 15,-20-21-15,20 0 0,-21 0 16,21 0-16,-20-21 0,20 21 0,0-21 16,1 0-16,-22 0 0,21 0 15,-21-22-15,22 22 0,-22-21 0,0-22 16,-21 22-16,0 0 0,0-1 15,0 22-15,0 0 0,0-21 16,0 63 15,0 0-31,0 0 0,0 0 0,0 22 16,-21-22-16,21 21 0,0 0 16,0-20-16,0 20 0,0 0 0,0-21 15,0 1-15,21-1 0,0 0 0,0 0 16,0 0-16,1-21 15,20 0-15,0 0 0,22 0 16,-22 0-16,0-21 0,43 0 16,-64 0-16,85-64 15,-85 64-15,-21-21 0,21-1 16,-21 22-16,0-21 0,0-43 16,0 64-16,0-21 0,0-1 15,0 22-15,0 42 31,-21 0-31,21 1 0,0 20 0,-21 21 16,21-20-16,-21-22 16,21 21-16,0 1 0,0-22 0,0 21 15,0 22-15,0-22 16,0-21 0,0-42 15,0 0-31,0 0 15,0-1-15,21 1 0,-21 0 0,21 0 16,-21-21-16,0 20 0,21-20 16,1 0-16,-22 21 0,21-22 0,0 22 15,0 0-15,0 0 0,0 0 16,1 21-16,-1 0 0,0 0 16,0 21-16,-21 0 0,21 0 15,-21 0-15,21 0 0,-21 22 0,22-1 16,-22 0-16,21-20 0,0 20 15,-21 0-15,21-21 16,-21 1-16,21-1 16,-21 0-16,21-21 31,1-21-31,-1 0 0,0-1 16,0 1-16,21-21 0,-20 21 15,20-43 1,-21 22-16,0 21 0,22-64 15,-22 64-15,0 0 0,0 0 16,0-1-16,0 1 0,1 21 16,-1 0-16,-21 21 15,0 1-15,0 20 16,0-21-16,0 21 0,0 22 16,0-43-16,0 43 15,0-22-15,0-21 0,21 43 16,0-43-16,-21 0 15,21-21-15,0 0 0,1 21 16,20-21-16,0 0 0,64-21 16,-85 21-16,22-21 15,-1 21-15,0-21 16,64-64-16,-64 64 0,-20 0 16,-1-22-16,0 22 0,21-85 15,-42 64 1,0 21-16,0-22 0,0 22 0,-21 21 15,0 0 1,0 0-16,0 21 0,-43 43 16,43-22-16,-21 1 0,20-1 15,22 0-15,0-21 0,-21 64 16,21-43-16,0-20 0,21 41 16,1-42-16,20 0 15,-21-21-15,21 0 0,-20 0 0,20 0 16,0 0-16,1 0 0,-1 0 0,21-21 15,-41 0-15,-1 0 16,21 0-16</inkml:trace>
  <inkml:trace contextRef="#ctx0" brushRef="#br0" timeOffset="27325.63">11282 3598 0,'0'0'0,"0"22"16,0-44 0,0 1-1,21 21-15,0-21 0,0-21 16,0 21-16,1-1 0,-1-20 0,42-43 15,-42 22-15,43-22 16,-22 22-16,1 20 16,20-41-16,-21 41 0,1-20 15,-43 42-15,0 0 16,0-1-16,-21 22 0,-22 0 16,-20 22-16,20-1 15,1 0-15,-21 21 0,20 1 16,22-22-16,0 42 15,21-20-15,0-1 0,0-21 16,0 21-16,21 1 0,21 41 16,1-62-16,-22 20 0,0-21 0,0 0 15,0 0-15,1 1 0,-22-1 16,21-21-16,-42 0 47,21-21-47,0-1 0,-22 22 15,22-21-15,-21 0 0,0 0 16,21 42 15,0 0-31,0 0 0,0 22 16,0-22-16,0 0 0,0 0 16,21 0-16,0-21 0,1 22 0,-22-1 15,42-21-15,-21 0 0,0 0 16,0 0-16,1 0 0,20 0 0,-21 0 15,21 0-15,-20-21 0,20-1 16,-21 1-16,21 0 0,-20 0 16,-1 0-16,21-22 0,0-20 15,1 21-15,-22-1 0,0 1 16,0 0-16,0-1 0,22-20 16,-22 42-16,42-22 15,-41 43 1,-1 0-16,-21 21 15,0 1-15,0-1 0,0 0 16,0 0-16,0 0 16,0 0-1,21-42 17,-21 0-32,0 0 15,21 21-15,-21-21 0,0 0 16,0-1-16,0 1 15,-21 21-15,21-21 16,-21 21-16,0 0 16,-1 21-16,1-21 15,21 21-15,-21 22 0,21-22 16,-21 21-16,0 1 0,21-1 16,-21 0-16,-1 1 0,22-22 15,0 21-15,0 0 0,0-20 0,0 41 16,0-42-16,0 0 0,22 1 15,-1-22-15,0 0 0,85 0 16,-85 0-16,21 0 16,-21 0-16,22-22 0,-1 1 15,22-21-15,-22 21 0,0 0 16,22-43-16,-43 22 0,21-1 16,-21 22-16,-21-21 15,0 0-15,0 20 0,0 1 0,0-21 16,0 21-16,-21 21 15,0 0-15,0 0 0,0 0 16,0 21-16,-1 0 0,22 0 0,0 0 16,-21 1-16,21-1 0,0 0 15,0 21-15,0-21 0,43 43 16,-22-43-16,0 0 0,-21 0 16,21 22-16,0-22 0,0 0 0,1 0 15,-1 0-15,-21 1 0,21-1 16,0 0-16,0 0 15,0-21 1,1 0-16,-1 0 16,0 0-16,0 0 0,0-21 0,0 0 15,22 0-15,20-22 0,-20 22 16,-1 0-16,-21 0 0,21-22 16,1 22-16,-1-42 0,-21 20 15,0 22-15,1 0 0,-22 0 16,21-21-1,-21 63-15,0 0 16,0 0-16,0 0 0,0 0 16,0 22-16,-21-22 0,21 0 15,0 21-15,-22-20 0,22-1 0,0 0 16,0 0-16,0 0 0,0 0 16,0 1-1,22-22 1,-22-22-1,21 22-15,-21-21 16,0 0-16,0 0 0,0 0 16,0 0-16</inkml:trace>
  <inkml:trace contextRef="#ctx0" brushRef="#br0" timeOffset="27631.94">13589 2985 0,'0'0'0,"-21"0"0,0 0 15,-1 21-15,1 0 16,21 0-16,-21-21 0,21 21 0,0 0 16,21-21-1,0 0-15,1 0 0,-1 0 16,0 0-16,0 0 0,-21-21 16,21 0-16,-21 0 15,0 0-15,0 0 16,-21-1-1,0 22-15,0 0 16,0 0-16,-1 0 0,22 22 16,-21-22-1,21 21-15,0 0 0,0 0 0,0 0 16,0 0-16,0 1 0,21-1 16,-21 0-16,22-21 15,-1 21-15</inkml:trace>
  <inkml:trace contextRef="#ctx0" brushRef="#br0" timeOffset="28044.6">13991 3217 0,'-21'0'15,"0"0"1,0 0-16,21 22 15,-22-1-15,22 0 16,0 0-16,0 0 0,-21 22 16,21-22-16,0 21 0,0 0 0,0 1 15,0 41-15,0-41 16,-21 41-16,0-20 0,21-22 16,0 85-16,-21-63 15,21 20-15,-21-20 0,-1-1 0,22 22 16,-21-21-16,0 63 0,0-64 15,0 1-15,0 63 16,-1-64-16,1-21 0,0 1 16,21-1-16,-21 0 0,0 43 15,21-64-15,-21 0 0,21 1 0,-22-22 16,22-43 0,22 22-1,-1-21-15,-21-1 0,21 1 0,21-64 16,1 43-16,-22-1 0,0-20 15,0 20-15</inkml:trace>
  <inkml:trace contextRef="#ctx0" brushRef="#br0" timeOffset="28357.9">13885 3789 0,'0'0'0,"0"-64"0,0 22 16,-21-170 0,21 149-16,0 21 0,0-1 15,0 1-15,42-22 0,-20 22 16,20 21-16,43-21 0,-43 20 15,0 22-15,22 0 0,-1 0 16,-20 0-16,-1 0 0,43 22 16,-43-1-16,-21 21 0,0 0 15,-21-20-15,0 20 0,0 0 16,0 1-16,-21-1 0,0-21 0,-21 21 16,-1-20-16,1 20 0,0-21 15,-1 0-15,1-21 0,21 21 0,-43 1 16,43-22-16,0 0 0,0 0 15,0 0-15,21-22 32,0 1-32,42 0 15,-21 0-15,0 0 0,0 0 16,1-1-16,20 1 0</inkml:trace>
  <inkml:trace contextRef="#ctx0" brushRef="#br0" timeOffset="28623.29">14965 2836 0,'0'0'0,"-21"-21"15,-1 21-15,1 21 16,0 1-16,0 20 16,0-21-16,21 21 0,-21 85 15,21-84-15,-22-1 16,22 0-16,-21 1 0,21 84 15,0-85-15,0-21 0,0 0 16,0 22-16,0-22 16,0 0-16,21-21 15,1 0 1,-1 0-16,0 0 0,21-21 16,-21 0-16,22 0 0,-22-22 0</inkml:trace>
  <inkml:trace contextRef="#ctx0" brushRef="#br0" timeOffset="28974.18">15409 3175 0,'0'0'16,"21"-21"-16,1 21 0,-1-21 0,-21 0 16,-21 21 15,-1 0-31,1 0 0,-21 21 16,21 0-16,0-21 0,-1 21 0,1 0 15,21 0-15,0 1 0,0-1 16,0 0-16,0 0 15,21 0-15,1 0 16,20-21-16,-21 22 0,0-1 16,43 0-16,-43-21 15,0 21-15,0 0 0,0-21 16,-21 21-16,0 1 0,0-1 0,0 0 16,-21 0-16,0 0 15,-42-21 1,20 21-16,22-21 0,-21 0 0,21 0 15,-22 0-15,1 0 16,21 0-16,-22-21 16,43 0-16,0-42 15,0 41-15,0 1 0,0 0 16</inkml:trace>
  <inkml:trace contextRef="#ctx0" brushRef="#br0" timeOffset="29197.05">14774 2963 0,'0'0'0,"0"-21"15,21 21-15,22 0 16,-22 0-16,21-21 0,1 21 16,20-21-16,43 21 0,-43-21 15,-20 21-15,-1 0 0,22 0 16,-22 0-16,21 0 15,-41 0-15,-1 0 0,21 0 16,-21 0-16,0-21 16,1 21-16</inkml:trace>
  <inkml:trace contextRef="#ctx0" brushRef="#br0" timeOffset="30447.82">16637 3471 0,'21'-21'31,"0"21"-31,-21-21 0,21 0 16,1 0-16,-1 0 0,63-64 15,-62 64-15,41-43 16,-42 22-16,22 0 0,-1-22 15,-21 22-15,0-1 16,-21 22-16,0 0 0,21 0 16,-21 0-16,0 42 31,-21 0-31,21 0 16,-21 22-16,-42 62 0,41-62 15,22 41-15,-21-41 16,21 63-1,0-64-15,0-21 0,21 0 16,-21 22-16,127-1 16,-84-42-16,-1 0 0,22 0 15,-22 0-15,106-42 16,-106 20-16,1 1 0,-1 0 16,0 0-16,43-106 15,-85 106-15,0-22 0,0-62 16,0 62-16,-21-20 15,0 20-15,-22 1 0,-62 0 16,62 42-16,-63 0 16,64 0-16,0 0 15,-43 42-15,43-21 0,-1 0 16,1 22-16,21-1 16,0-21-16,0 64 0,21-43 15,0 1-15,0 20 0,21-42 16,21 22-16,43-1 15,-43-42-15,22 21 0,-1-21 0,1 0 16,20 0-16,43-21 16,-63 0-16,-1 21 0,64-64 15,-84 43-15,-1 0 0,0 0 16,1-22-16,-22 22 0,0-21 0,-21 0 16,0 20-16,21-20 0,-21 21 15,0 0-15,0 0 0,0-1 0,0 1 16,0 42-1,-21 1-15,21-1 16,0 0-16,0 21 0,-21 1 16,21-22-16,-21 21 0,21 0 15,0 1-15,0-22 0,0 21 0,0-21 16,0 43-16,0-43 16,0 0-16,0-42 46,0 0-46,0 0 0,0 0 0,0-1 16,21-20-16,-21 21 0,21-21 16,0-1-16,-21 1 0,42-22 15,-20 22-15,-1 21 0,0-21 16,21 20-16,43-20 16,-64 42-16,0 0 0,0 21 15,1 0-15,-1 1 0,21 41 16,-42-21-16,21 22 0,-21 21 15,0-43-15,0 0 16,43 43-16,-22-64 0,-21 21 16,63-20-16,-20-1 0,-22-21 15,21 0-15,0 0 0,1 0 16,41 0-16,-62-21 0,20-1 16,-21 22-16,21-21 0,-20 0 15,62-64 1,-63 64-16,1-21 0,-22 21 15,21 0-15,-21-1 0,21-20 16,-21 21-16,0 0 0</inkml:trace>
  <inkml:trace contextRef="#ctx0" brushRef="#br0" timeOffset="32844.53">1418 5186 0,'0'0'0,"-21"0"0,0-21 15,0 21-15,-1-21 0,1-1 0,21-20 16,-21 0-16,21 21 16,0-1-16,0-20 0,0 21 15,0 0-15,21 0 0,85-22 16,-85 43 0,22 0-16,-22 0 0,21 21 15,43 106-15,-64-84 16,0-1-16,0 22 0,0-22 15,-21 21-15,0 22 16,0-43-16,0 43 16,0-43-16,0-20 0,0 20 15,0-21-15,0 0 0,-21-42 32,21 0-32,0 0 15,0 0-15,0-22 0,0-20 16,0 20-16,21 1 0,22-43 15,-43 22-15,21 21 16,0-1-16,21-20 0,-20 42 0,-1-22 16,21 22-16,-21 0 0,0 0 15,1 21-15,41 21 0,-21 42 16,-20-20-16,-22-1 16,0 0-16,21 1 0,-21-1 15,0 0-15,0 1 0,0-1 0,0 0 16,0 1-16,0-22 0,0 21 15,0-21-15,-21-21 0,21 22 16,0-1-16,0-42 31,0-1-31,0 1 0,0 0 16,0-21-16,0 21 0,21-22 0,0 1 16,0 0-16,0-1 0,0 1 15,1-22-15,-1 22 0,21-21 0,43-1 16,-43 22-16,43-1 15,-43 43-15,0 0 0,22 43 16,-43-1 0,0 0-16,0 1 0,-21-1 0,0 0 15,0 22-15,0-22 0,0 1 16,0 105-16,0-106 16,0-21-16,0 22 0,0-22 15,0 0-15,22 0 0,-1-21 16,0 0-16,42 0 15,-41-21-15,20 0 0,-21 0 16,21-1-16,-20 1 0,41-42 16,-42 42-16,22-64 15,-22 43-15,0-1 0,0 1 0,-21 0 16,0-1-16,0 1 0,0-22 16,0 43-16,-21 42 31,21 1-31,0-1 0,0 0 0,-21 21 15,21 1-15,0-22 0,0 63 16,0-41-16,0-1 0,0-21 16,0 22-16,0-22 0,0 0 15,42 21-15,-42-21 0,21 1 16,43-22-16,-43 0 16,42 0-16,-41 0 15,20-22-15,-21 22 0,21-21 0,1 0 16,-22 0-16,42-43 15,-20 43-15,-22-21 0,0 0 16,0-1-16,0 1 0,-21-43 16,22 43-16,-22 21 0,21-64 15,-21 64-15,0 0 0,0 42 32,0 0-32,0 21 15,0-20-15,0 20 0,0 0 16,0-21-16,0 22 0,0-1 0,0 0 15,0 1-15,0-22 0,0 21 16,0-21-16,0 1 0,0-1 0,21 0 16,0 0-16,0 0 15,64-21-15,-64 0 16,21 0-16,-20 0 0,20 0 0,-21 0 16,43-42-1,-22 21-15,-21 0 0,43-22 0,-22 1 16,0-22-1,-21 1-15,1 21 0,20-64 0,-21 42 16,-21 1-16,0-22 16,0 22-16,21 41 0,-21-20 15,0 21-15,0 0 0,0 42 32,-21 0-32,21 0 0,0 22 15,-21-1-15,21 0 0,-21 1 16,21 20-16,0-21 0,0 22 0,0 21 15,0-43-15,0 0 0,0 1 16,0-1-16,0-21 0,42 64 16,-21-85-16,22 21 15,-22-21-15,0 0 0,21 0 16,22 0-16,-22 0 0,0 0 16,43-42-16,-21-1 15,-22 22-15,-21-21 0,21 21 16,-20-22-16,-1-20 0,0 20 15,0-20-15,0-1 0,0 1 16,1 21-16,-22-22 0,0-21 16,0 43-16,0 0 0,0-1 15,0 65 17,0-1-32,0 0 0,0 21 15,-22 1-15,22-1 0,-21 0 0,21 22 16,-21-1-16,21-20 0,0 20 0,0-21 15,0 1-15,0-1 0,0 43 16,0-64-16,0 0 16,0 0-16,21 22 0,0-22 15,1-21-15,-1 0 0,0 0 16,21 0-16,-21 0 0,1 0 16,-1-21-16,21 21 0,-21-22 15,64-62-15,-64 63 16,21-22-16,1-41 0,-22 41 15,0-41 1,0 62-16,-21 1 0,0 0 0,0 0 16,0 42-16,0 0 15,0 0-15,0 22 0,-42 20 16,42-20-16,0-1 0,-21 21 16,21-41-16,0 20 15,0-21-15,0 0 0,0 0 0,21 1 16,0-22-16,0 21 0,43-21 15,-43 0-15,0 0 16,0 0-16,22-21 0,-22-1 0,0 22 16,42-42-16,-41 21 15,20-43-15,-42 22 0</inkml:trace>
  <inkml:trace contextRef="#ctx0" brushRef="#br0" timeOffset="33006.51">6032 4699 0,'-21'-21'0,"-63"21"31,62 0-31,1 0 16,0 0-1,21 21 1,-21-21 0</inkml:trace>
  <inkml:trace contextRef="#ctx0" brushRef="#br0" timeOffset="33183.49">4974 5059 0,'0'0'0,"-42"21"16,63-21-1,21 0 1,-21 0-16,1 0 0,20 0 0,-21 0 15,21-21-15,43 21 16,-43-21-16,1 21 0</inkml:trace>
  <inkml:trace contextRef="#ctx0" brushRef="#br0" timeOffset="33556.61">6075 5038 0,'-21'0'0,"-1"0"16,22 21 0,0 0-16,0 0 15,0 0-15,0 1 0,-21 20 0,21-21 16,-21 64-16,0-43 16,0 64-16,21-43 15,-21 1-15,-1 63 0,1-42 16,0-22-16,0 22 0,0-22 15,0 22-15,-64 169 16,43-169-16,20-22 0,-20 22 16,21-22-16,0 1 0,0 42 15,21-64-15,0 0 0,0 1 16,0-22-16,0 0 16,0-42-16,21 0 15,0-1-15,0 1 0,43-63 16,-43 41-16,21-20 0,0-1 15,-20 1-15,20-22 0,0 22 16</inkml:trace>
  <inkml:trace contextRef="#ctx0" brushRef="#br0" timeOffset="33856.56">6011 5440 0,'0'0'0,"-21"-64"0,21 22 0,0-21 16,0-22-16,0 64 15,0-22-15,0 22 0,0 0 0,21-21 16,22 21-16,-22-1 0,0 1 0,21 0 15,22 21 1,-22 0-16,0 0 0,-20 0 0,20 0 0,-21 21 16,21 22-16,-20-22 0,-22 0 15,0 21-15,0 1 0,0-22 16,0 21-16,0-21 0,-43 43 16,22-22-16,-21-21 0,-22 22 15,22-43-15,21 21 0,-43 0 16,22-21-16,21 0 15,0 0-15,-1 0 0,1-21 16,21 0 0,0-1-16,0 1 0,21 0 15,1 0-15,-1 0 0,0 0 0,21-22 16,-21 22-16</inkml:trace>
  <inkml:trace contextRef="#ctx0" brushRef="#br0" timeOffset="34091.06">6794 4572 0,'22'-21'16,"-44"42"-16,65-42 0,-43 0 16,0 42-1,0 0-15,0 0 0,-21 22 16,-1-22-16,1 21 0,0 22 0,0-22 16,21 21-16,-21 1 0,-22 42 15,22-43-15,21 22 16,-21-43-16,21 1 0,-21-22 0,21 0 15,0 0-15,0 0 0,0 22 16,21-43 0,21 0-16,-20 0 0,20-22 15,21-20-15</inkml:trace>
  <inkml:trace contextRef="#ctx0" brushRef="#br0" timeOffset="34427.87">7027 5165 0,'0'0'0,"0"21"16,21-21-16,1 0 15,-1 0-15,-21-21 0,21 21 16,0-21-16,0 21 0,0-22 16,1 1-16,-1 0 0,0 0 0,0 0 15,0 0-15,0-1 0,-21 1 16,22 0-16,-22 0 0,0 0 15,-22 21-15,-20 0 16,21 21-16,0 0 16,-22 0-16,22 22 0,0-22 0,-21 21 15,21 0-15,-1-20 0,22 20 16,0 21-16,0-41 0,0 62 16,22-63-16,20-21 15,-21 22-15,0-22 0,22 0 16,20 0-16,-42 0 15,22 0-15,-22-22 0,21 1 0,-21 0 16,0 0-16</inkml:trace>
  <inkml:trace contextRef="#ctx0" brushRef="#br0" timeOffset="35257.61">9250 4382 0,'0'0'0,"0"-22"0,0-20 16,0 63 0,0 22-16,0-22 15,0 21-15,-21 0 0,21 1 16,-43 63-16,43-43 16,-21 1-16,0 63 0,0-64 15,-22 106-15,43-126 16,0-1-16,0 22 15,-21-22-15,21 0 16,-21-42 0,21-21-1,0 0-15,0 0 0,0 0 16,0-22-16,21 22 0,22-42 16,-43 20-16,21 1 0,21 0 15,-21-1-15,0 1 0,1 0 16,20-1-16,0 1 0,-21 21 0,22 0 15,-1-1-15,-21 22 0,22 0 0,-1 0 16,0 0-16,1 0 16,41 43-16,-63-1 0,1-21 15,-1 64-15,-21-43 16,0 1-16,-21-1 0,-22 0 0,1 1 16,0-1-16,-43 21 0,43-41 15,-1-1-15,1 0 0,21 0 16,-22-21-16,1 0 15,21 0-15,0 0 0,0 0 16,-1 0-16,22-21 16,0 0-16,0 0 15,22 21 1,-1-22-16,0 22 0,0-21 16,0 0-16,43 0 15</inkml:trace>
  <inkml:trace contextRef="#ctx0" brushRef="#br0" timeOffset="35676.44">9991 4953 0,'0'0'0,"0"-42"15,0 21-15,0-1 16,21 1-16,21 0 0,-21 0 15,0 0-15,1 21 0,-1-21 16,0 21-16,0-22 0,21 22 16,1 0-16,-22 0 0,0 0 15,21 22-15,-20-1 0,20 21 16,-21 0-16,0-20 0,-21 62 16,0-63-16,0 22 0,0-1 15,0-21-15,-21 22 0,0-22 0,-21 0 16,20 0-16,-20 0 0,21 0 0,-21-21 15,20 0-15,1 0 16,0 0-16,21-21 16,0 0-16,0 0 15,21 0-15,0-22 0,1 22 16,-22 0-16,42-42 0,-21 20 16,0 22-16,22-42 15,-22 20-15,42 1 0,-42 21 16,22 0-16,41-1 15,-41 22 1,-1-21-16</inkml:trace>
  <inkml:trace contextRef="#ctx0" brushRef="#br0" timeOffset="36157.37">11176 4699 0,'-85'0'15,"64"21"-15,0-21 16,0 21-16,0 1 0,-22-1 0,22 21 16,0-21-16,0 22 0,0-22 15,-22 42-15,22-20 0,21-1 16,0 21-16,0-41 0,0-1 16,0 21-16,0-21 15,0 0-15,21 1 0,0-22 16,22 0-16,63 0 15,-64 0-15,0-22 0,1 1 16,-1 21-16,0-21 0,43-21 16,-64-1-16,21 22 0,1-42 15,-22 20-15,-21 1 0,0 0 16,0-1-16,0 1 0,-21 0 0,0-1 16,-1 22-16,-20 0 0,-21-21 15,41 42-15,-105 0 16,85 0-16,0 21 0,-22 21 15,43 1-15,-21 41 16,21-41-16,-1-1 16,22 43-16,0-43 0,0 21 15,0-41-15,0-1 16,22 0-16,-1 0 0,0-21 0,21 0 16,22 21-16,-22-21 0,0 0 15,1 0-15,-1-21 0,0 21 16,1-21-16,-1 0 0</inkml:trace>
  <inkml:trace contextRef="#ctx0" brushRef="#br0" timeOffset="38163.8">11769 4826 0,'0'-21'0,"0"42"0,21-63 16,-21 21-16,0-1 0,0 44 31,0-1-15,-21 0-16,21 0 0,-22 21 0,22-20 15,0 20-15,-21 0 0,21 1 16,-21-22-16,21 21 0,0-21 0,0 22 16,0-22-16,0 0 0,0 0 0,0 0 15,21-21-15,0 21 0,1-21 16,20 0-16,-21 0 0,21 0 16,22-21-16,-43 21 15,21-21-15,-20 0 0,20 0 0,-21 0 16,43-22-1,-43 1-15,0 21 0,0-43 0,0 43 16,0-42 0,-21 41-16,0 1 0,0 42 484,0 1-468,0-1-16,0 0 0,0 0 15,0 0-15,0 0 0,0 1 16,0-1-16,0 0 0,0 0 16,0 0-16,0 0 0,0 1 15,0-1-15,0 0 16,22-21-16,-1 0 15,0 0-15,0 0 0,0 0 0,43 0 16,-22-21 0,0 0-16,-20-1 15,-1 1-15,0 0 0,0-21 16,0-43-16,0 43 16,-21-22-16,0 22 15,0 21-15,22-22 0,-22 22 16,0 0-16,0 0 15,0 42 1,0 0 0,0 0-16,0 1 0,0-1 15,-22 21-15,22-21 0,0 22 16,0-22-16,0 21 0,0-21 0,0 22 16,0-22-16,0 21 0,0 0 15,0-20-15,0-1 0,0 0 16,22-21-16,-1 0 15,0 0-15,21 0 0,-21 0 16,1 0-16,20 0 0,0 0 0,64-42 16,-64 20-1,22-20-15,-22 21 0,1-21 16,-1 20-16,-21-20 0,43-43 16,-43 64-16,0-21 15,0 21-15,-21-22 0,0 22 16,-21 21-1,0 21-15,0 1 16,21-1-16,-22 0 0,1 42 16,21-20-16,0-22 0,0 21 15,0-21-15,0 64 16,21-64-16,1 0 0,-1 1 16,0-1-16,0-21 0,0 0 15,-21-21 32,-21-1-47,0 22 0,0-21 16,21 0-16,-43 0 0,22 21 31,0 0-15,21 21-16,0 0 15,0 0-15,21 1 16,0-1-16,1 0 0,-1 0 15,0-21-15,0 0 0,21 21 16,-20-21-16,-1 0 0,21 0 16,-21 0-16,22 0 0,20 0 0,-21 0 15,-20 0-15,20-21 16,-21 0-16,21 0 0,-20 21 0,-1-21 16,0-22-16,0 22 0,0-21 0,0 21 15,-21-22-15,0 1 0,22-43 16,-1 64-16,-21 0 0,0-21 15,0 20-15,-21 44 32,-1-1-32,22 21 15,-21-21-15,0 22 0,0-22 16,0 63-16,0-62 16,21 20-16,-22 21 0,22-41 15,0-1-15,0 0 0,0 0 16,22 0-16,-1-21 0,21 21 0,-21-21 0,0 0 15,43 0 1,-22 0-16,1 0 0,-1 0 0,0-21 16,-21 0-16,22 21 0,20-42 15,-20 21-15,-22-22 0,21 22 16,-21-21-16,0 21 0,22-43 16,-22 22-16,-21 21 0,21-22 15,-21 22-15,0 42 16,0 0-1,0 1-15,0-1 0,0 21 0,0-21 16,0 22-16,-21-22 0,21 21 16,0-21-16,0 0 0,0 1 15,0 20-15,0-21 0,0 0 16,21 0-16,0-21 31,0 0-31,1 0 16,-22-21-16,0 0 0,21 0 15,0 0-15</inkml:trace>
  <inkml:trace contextRef="#ctx0" brushRef="#br0" timeOffset="39508.55">16531 4699 0,'0'0'16,"21"-21"-16,-21 0 15,0 0 1,0 42 15,0 0-15,-21 21-16,0 1 0,0-1 16,0 0-16,-1 22 0,22-22 15,-21 0-15,21 1 0,-21-1 0,21 22 16,0-43-16,0 0 15,0 0-15,0 0 0,21-21 16,0 0-16,1 0 0,-1 0 16,0-21-16,0 0 0,0 0 15,22-43-15,-22 43 0,0-21 16,0 21-16,21-22 0,-20 1 16,20-43-16,-21 64 0,-21-21 15,21 21-15,0-1 0,1 44 31,-22-1-15,0 0-16,0 0 0,0 21 16,0-20-16,0 20 0,0 21 15,0-20-15,0-22 0,0 21 16,0-21-16,0 1 0,0 20 16,21-21-16,0 0 0,0-21 15,0 0-15,22 0 0,-22 0 16,0 0-16,21 0 0,64-42 15,-64 21-15,1 0 0,-1-1 16,0 1-16,1-21 0,20-22 16,-42 22-16,22 0 15,-22-1-15,0 22 0,-21-21 16,21-22-16,0 43 0,-21 0 16,22 21-16,-22-21 0,0 42 31,0 0-31,0 0 0,0 22 15,0-1-15,-22-21 16,22 22-16,-21-1 0,21 21 0,0-20 16,0-1-16,0 0 15,0-20-15,21-1 0,1 0 16,-1 0-16,0-21 0,0 0 0,43 0 16,-43 0-16,42 0 15,-42-21-15,22 21 0,20-42 16,-20 20-16,-1-20 0,-21 21 15,21-21-15,1 20 0,20-105 16,-20 22 0,-43 62-16,0 22 15,0 0-15,0 0 0,0 0 0,-43-1 16,22 22 0,0 0-16,0 22 0,0-1 15,21 0-15,-43 64 0,43-43 16,-21 0-16,21 1 0,0-1 15,0-21-15,0 85 16,0-85-16,0 21 0,21-42 16,0 22-16,43-1 15,-43-21-15,21 0 16,-20 0-16,20 0 0,21 0 16,-20-21-16,20-1 0,43-20 15,-64 21-15</inkml:trace>
  <inkml:trace contextRef="#ctx0" brushRef="#br0" timeOffset="40723.36">19960 4657 0,'0'0'0,"0"-64"31,0 43-31,-21 21 31,0 21-31,0 0 0,21 1 0,0-1 16,-22 21-16,1-21 16,21 22-16,-21-1 0,21 0 0,0-21 15,-21 22-15,21-1 0,0 0 16,0-20-16,0-1 0,0 63 15,21-84-15,0 22 0,0-22 16,22 0-16,-22 0 16,0 0-16,0 0 0,0-22 0,22 22 15,-1-42-15,0 21 16,1-43-16,-22 22 0,21 0 16,1-22-16,-43 22 15,21 0-15,0 20 0,-21-20 16,21-21-16,0 63 15,-21-22-15,0 44 32,-21-22-32,0 21 15,21 0-15,-21 21 0,0-21 16,21 22-16,-22-1 0,22 0 0,-21-20 16,21 20-16,-21 43 15,21-43-15,0-21 0,0 0 16,21 0-16,0 1 0,64-1 15,-64-21-15,0 0 16,22 0-16,-1 0 0,-21 0 0,64 0 16,-43-21-16,1-1 15,41-20-15,-41 21 16,-1 0-16,0-22 0,-21 22 0,22-21 16,-22 0-16,0-1 0,21 22 0,-42 0 15,22-21-15,-22 20 0,0 1 16,0 0-16,-22 21 15,1 0-15,0 0 16,0 21-16,0 0 0,21 1 0,0 20 16,-21-21-16,21 43 15,0-43-15,0 21 0,0-21 16,0 0-16,0 1 0,0-1 0,21 0 16,-21 0-16,0 0 0,21 0 0,0-21 15,-21 22-15,21-22 16,-42-22 15,0 22-31,0-21 16,0 0-16,-1 21 0,1 0 15,21-21-15,-21 21 16,0 0-16,0 0 16,21 21-16,0 0 15,0 0-15,0 1 0,0-1 16,21 0-16,0-21 15,0 21-15,22-21 16,-22 0-16,0 0 0,21 21 0,1-21 16,-22 0-16,21 0 0,43 0 15,-43 0-15,-21 0 0,22 0 0,20 0 16,-21-21-16,1 0 0,-1 0 0,0 21 16,22-21-16,-22-22 0,1 22 15,-1-21-15,0 21 0,22-64 16,-43 43-16,0-1 0,-21-20 15,0 42-15,0-1 16,0 1-16,0 0 0,-21 21 16,0 0-16,0 21 0,-1 0 15,-20 1-15,21-1 0,0 21 16,0-21-16,21 22 0,-22-1 0,22-21 16,0 21-16,-21-20 0,21-1 15,0 21-15,0 0 0,0-20 16,43-1-16,-22-21 15,-21 21-15,21-21 0,0 0 16,0 0-16,0 0 0,1 0 0,-1 0 16,0 0-16,0-21 0,0 21 15,0-21-15,22 21 16</inkml:trace>
  <inkml:trace contextRef="#ctx0" brushRef="#br0" timeOffset="40907.26">22013 5122 0,'-21'0'79,"0"0"-64,0 0-15,0 0 0,-1 0 0,-20 0 16,21-21-16,-21 21 15</inkml:trace>
  <inkml:trace contextRef="#ctx0" brushRef="#br0" timeOffset="41775.5">2582 7112 0,'0'0'16,"0"-42"-16,0-64 15,0 85-15,-21-22 16,0 22-16,0 21 16,0 0-16,-1 0 15,-20 0-15,21 0 0,21 43 16,-42 41-16,20-20 16,-20 20-16,21 1 0,0 21 0,0 0 15,-43 105-15,43-84 16,0 0-16,-43 106 0,43-127 15,0 21-15,0-21 0,0 0 16,-1 0-16,22-22 0,-21 22 0,21-42 16,-21 20-16,21-20 0,0-1 15,0-20-15,0-1 0,0-21 16,0 0-16,0 0 0,0-42 16,21 0-1,-21 0-15,0-21 0,0-1 0,21 1 16,-21-22-16,0 1 0</inkml:trace>
  <inkml:trace contextRef="#ctx0" brushRef="#br0" timeOffset="42139.22">1714 7493 0,'-21'-63'16,"42"126"-16,-42-211 0,21 84 0,0 22 15,0-21-15,0-1 0,21 22 0,1-1 16,41-41-1,-21 41-15,22 1 0,-22 21 0,22 0 16,105-22 0,-84 43-16,-1 0 0,65 64 15,-86-43-15,-21 21 0,1 64 16,-43-42-16,-21-22 0,-64 106 16,43-84-16,-170 105 15,148-127-15,-41 22 16,62-43-16,-41 21 15,62-42-15,1 0 0,0 0 16,21-21 0,0 0-1,0 0-15,21 21 0,0-21 0,1 0 16,-1-1-16,21 1 0,0 0 16,22 21-16,-22-21 0,22 0 0,-1 0 15,22-1-15</inkml:trace>
  <inkml:trace contextRef="#ctx0" brushRef="#br0" timeOffset="44871.84">3196 7260 0,'0'0'0,"42"-21"0,1 0 0,-1 0 0,-21 0 15,22 21-15,-22-22 0,0 1 16,0 0-16,0 0 0,-21-21 16,0 20-16,0 1 15,0 0-15,0 0 0,-21-21 0,0 20 16,0 22-16,0-21 0,-43 0 15,43 21-15,0 0 0,-43 21 16,43 0-16,0 22 0,-43 20 16,43-20-16,0-1 15,0 21-15,0-20 0,0 105 16,21-106 0,0 1-16,0-1 0,0-21 0,0 21 0,0-20 15,0-1-15,21-21 16,21 0-16,-21 0 15,0-21-15,64-43 16,-64 22-16,22 21 0,-1-22 16,-21 1-16,85-85 15,-85 106-15,0-22 0,-21 1 16,0 21-16,21-43 16,1 43-16,-22 42 31,0 1-31,0 20 15,0-21-15,0 21 0,0 1 16,0-1-16,0 0 0,0 1 16,0-22-16,0 21 0,0-21 15,21 22-15,0-22 0,42 0 16,-41-21-16,-1 0 16,0 0-16,21 0 0,-21-21 15,85-64-15,-85 64 16,22-21-16,-22 21 0,21-22 15,22-84-15,-43 85 16,-21 21-16,0-43 0,0 43 16,0-21-1,-21 42-15,0 0 0,-1 0 16,1 21-16,21 0 0,-21 0 16,21 0-16,0 1 0,0-1 15,0 21-15,0-21 0,0 22 0,0-22 16,0 21-16,21-21 0,0 22 15,1-22-15,-22 0 0,21 0 0,0 43 16,0-43-16,0 0 16,-21 0-16,21-21 0,1 21 0,-22 0 15,42-21-15,-21 0 0,0 0 16,22 0-16,-22 0 0,21 0 16,0 0-16,1-21 0,20 0 0,-20 21 15,20-21-15,-21-21 0,22 20 0,-22 1 16,1 0-16,-1-21 0,0 21 15,-21-1-15,22-20 0,-22 21 16,-21-21-16,0 20 0,0-20 16,0 21-16,0-21 0,-21-1 15,0 22-15,-1 0 0,1 21 0,-21 0 16,21 0-16,-22 0 0,22 0 16,-21 0-16,0 21 0,20 0 0,-20 0 15,0 22-15,21-22 0,-22 21 16,22 1-16,0-1 0,0 43 15,21-43-15,0-21 0,0 64 16,21-64 0,21 0-16,-21 0 0,1-21 0,20 0 15,85 0-15,-106-21 16,21 0-16,1 0 0,-1 0 16,43-22-16,-64 1 0,21 21 15,1-64-15,-22 64 0,0-21 16,0-22-16,-21 43 15,0-21-15,0-1 0,0 22 16,-21 21 0,0 21-16,0 0 15,21 1-15,0-1 0,0 21 16,-22-21-16,22 22 0,0-1 16,0 0-16,0 1 0,0-22 0,0 21 15,0-21-15,0 0 0,22 1 0,-1-1 16,0-21-16,21 0 15,-21 0-15,22 0 0,-22 0 16,0-21-16,21-1 0,1 1 0,-22 0 16,21 0-16,1-21 0,-1-22 15,-21 43-15,0-21 0,0-43 16,-21 64-16,0 0 16,0-1-16,0 44 31,0-1-31,0 0 15,0 0-15,0 0 0,0 0 16,0 22-16,0-22 0,0 42 16,0-41-16,0-1 0,0 0 15,0 0-15,0 0 0,0 0 16,0 1-16,0-44 31,0 1-31,0 0 0,0 0 16,22 0-16,-22 0 0,0-1 0,21-20 15,0 21-15,-21-21 0,21-1 16,0 1-16,0 21 0,1-22 16,-1 43-16,21-21 15,-21 21-15,0 0 16,1 0-16,-1 21 0,0-21 16,0 43-16,-21-1 0,21-21 15,-21 0-15,0 22 0,0-22 16,21 0-16,1 43 0,-22-43 15,21 0-15,-21 0 16,21-21-16,0 0 16,0 0-16,0-21 15,1 0 1,-22 0-16,21-1 0,0 1 0,-21-21 16,21 21-16,0 0 0,0-22 0,1 22 15,-1 0-15,0-21 0,0 20 16,21 1-16,-20 0 0,-1 0 0,21 21 15,-21 0-15,0 0 16,1 0-16,-22 21 16,0 0-16,0 0 0,0 22 15,0-1-15,0 0 0,0-20 16,0 20-16,0-21 0,21 0 16,-21 22-16,21-22 0,0 0 15,0 0-15,0-21 0,1 0 16,20 0-16,-21 0 0,0 0 15,22 0-15,20 0 0,-42-21 16,22 0-16,20-22 16,-42 22-16,22 0 0,-22 0 15,0-21-15,0 20 0,21-20 16,-42 0-16,0 21 0,0-1 0,0 1 16,0 0-16,0 0 0,0 0 15,-21 21-15,0 0 16,0 0-16,0 21 15,21 0-15,0 0 0,-21 0 0,21 22 16,-22-1-16,22-21 0,0 22 16,0-22-16,0 21 15,0 0-15,22-20 0,-22-1 16,42 0-16,-21 0 0,0-21 16,0 0-16,1 0 0,-1 0 15,42 0-15,-42 0 16,106-63-16,-105 20 15,-1 22-15,21 0 0,-21-21 16,0 20-16,22-41 16,-22 21-16,0-1 0,21-41 15,-42 41-15,43-41 16,-22 41-16,-21 22 0,0-21 0,21 21 16,-21-1-16,0 1 0,0 0 15,-21 21 1,-43 64-1,64-43 1,0 21-16,-21-21 0,21 22 0,-21-1 16,21 21-16,0-41 15,0 20-15,0-21 0,0 21 0,0-20 16,0 41-16,0-42 0,0 0 16,0 1-16,21-1 0,0 0 15,1 0-15,-1-21 0,0 21 16,42-21-16,-41 0 15,-1 0-15,21 0 0,-21-21 16,22 21-16,-22-21 0,21 0 16,-21 0-16,22 21 0,-22-22 0,0 1 15,0 0-15,21-42 16,-20 41-16,-22 1 0,21 0 0,-21-42 16,0 41-16,0 1 15,0 0-15,-21 21 16,-1 21-16,22 0 15,-21 1-15,21-1 0,0 0 16,-21 0-16,21 21 0,-21-20 0,21 41 16,0-42-16,0 0 15,0 22-15,0-22 16,21-21-16,0 0 0,0 0 16,1 0-16,-1 0 0,0 0 0,0 0 15,43-21-15,-43 0 16,0-1-16,0 1 0,0 0 0,0 0 15,1 0-15,20-22 16,-21 1-16,0 0 16,-21 21-16,0-1 0,0-20 0,0 63 31,0 0-15,0 22-16,0-22 0,0 0 0,-21 43 15,21-43-15,0 21 0,0-21 16,0 0-16,0 22 0,0-1 15,0-21-15,21 0 16,0-21-16,1 0 16,-1 0-16,0 0 0,0-21 15,-21 0-15,21 21 0,0-21 0,1-43 16,-22 43-16,0 0 16,0-21-16</inkml:trace>
  <inkml:trace contextRef="#ctx0" brushRef="#br0" timeOffset="45111.43">7260 6773 0,'0'0'0,"-42"0"0,21 0 0,-1 22 15,44-22 1,-1 0-16,0 0 15,21-22-15,1 22 0,-1-21 0,0 21 16,1-21-16,20 21 0,-21-21 0,22 21 16,-22 0-16,1-21 15,41 21-15,-63 0 0,1 0 16,-1-21-16,0 21 16</inkml:trace>
  <inkml:trace contextRef="#ctx0" brushRef="#br0" timeOffset="46831.74">10181 7154 0,'21'0'16,"0"0"-16,-21-21 0,22 0 16,-1 21-16,21-42 0,0 21 15,-20-1-15,-1 1 0,21 0 16,-21 0-16,43-43 16,-43 43-16,0-21 0,-21 21 15,0 0-15,0-85 16,0 85-16,-21-1 0,-43-20 15,43 21-15,-63 21 16,41 21-16,1 0 0,0 0 16,-64 43-16,-42 63 15,126-85 1,-20 22-16,21-22 0,0 22 0,0-22 16,21 64-16,0-64 0,0 0 15,0-20-15,21 20 0,0-21 16,21 21-16,-21-42 0,22 0 15,-1 0-15,0 0 0,1 0 0,-1-21 16,0 0-16,43-42 16,-43 41-16,1-20 0,-1 21 15,0-21-15,-20 20 0,20-41 16,-21 21-16,-21-43 16,0 43-16,0 20 0,0-20 15,-21 42-15,0 0 16,0 21-1,21 0-15,-22 1 0,22 20 16,0 21-16,0-41 0,0 20 16,0 0-16,0 1 0,0 20 15,0-42-15,22 22 0,-1-22 16,0 0-16,0-21 0,0 0 0,43 0 16,-22 0-1,0 0-15,43-21 0,-21 0 16,84-64-16,-106 43 15,0 20-15,-20 1 0,20-21 16,-21 21-16,0-22 0,0 22 16,-21-21-16,22 21 0,-22-22 0,0 22 15,0 0 1,0 42-16,-22 0 16,1 1-16,21-1 0,-21 0 15,21 0-15,0 21 0,-21-20 0,21 20 16,-21 0-16,0-21 0,21 43 15,0-43-15,0 0 0,0 0 16,-22 1-16,22-1 0,0-42 31,0-1-31,22 1 16,-1 0-16,-21 0 0,21 0 16,0-22-16,0 22 0,0 0 0,1-21 15,-1-22-15,0 43 16,0-21-16,21-1 0,-20 22 15,-1 0-15,0 0 0,0 0 0,21 21 32,-20 0-32,-1 21 0,0 42 15,0 22 1,-21-43-16,0-20 0,0 20 0,21 0 16,0-21-16,22 64 15,-22-64-15,0 0 0,0 22 0,64-22 16,-43 0-16,64-21 15,-64 0-15,22 0 0,105-42 16,1-22 0,-128 22-16,0 21 15,-21 0-15,22-1 0,-22-20 16,0-43-16,-21 43 16,0 21-16,0-43 0,0 43 15,-21-21-15,0 21 16,-22 21-16,1 0 0,0 0 15,-1 0-15,-41 42 16,41-21-16,1 0 0,0 22 0,-1-22 16,1 21-16,-64 85 15,106-84-15,-21-1 0,21-21 16,0 21-16,0-20 0,0 41 16,21-42-16,22-21 15,-1 0-15,-21 0 0,21 0 16,1-21-16,-1 0 0,-21 0 0,22 0 15,-1-22-15,0 22 0,1-21 0,-22-1 16,21 1-16,-21 0 0,22-1 16,-22 1-16,0-21 0,0 20 15,21-20-15,-20 20 0,-1-20 0,0-1 16,21-41-16,-21 62 16,-21 1-16,22 0 0,-22 20 0,21 1 15,-21 42 1,0 1-1,0 20-15,-43 43 0,43-43 16,-21 21-16,0-20 0,21 20 0,0-20 16,-21 62-16,21-62 15,0-1-15,0 85 16,0-106-16,0 43 16,21-22-16,-21-21 0,21 0 15,0 1-15,85-22 16,-63 0-16,-22 0 0,21 0 15,0 0-15,107-43 16,-107 22-16,0 0 16,1 0-16,-22 0 0,21 21 15</inkml:trace>
  <inkml:trace contextRef="#ctx0" brushRef="#br0" timeOffset="47095.34">14266 6900 0,'0'22'15,"0"-1"1,0 0-16,0 0 0,-21 21 16,0-20-16,21-1 0,-42 21 15,42-21-15,-22 22 16,1-22-16,21 0 0,-21 0 0,21 0 15,0-42 32,0 0-47,21 0 0,-21 0 0,21-1 16</inkml:trace>
  <inkml:trace contextRef="#ctx0" brushRef="#br0" timeOffset="47263.38">14309 6752 0,'0'0'0,"0"-21"0,-22 21 16,1 0-16,0-21 16,0 21-1,21 21 1,0 0-16,0 0 16,0 1-16,21-22 0,-21 21 15,21-21-15,0 21 0,1-21 0</inkml:trace>
  <inkml:trace contextRef="#ctx0" brushRef="#br0" timeOffset="47751.66">14732 6900 0,'0'22'16,"0"-1"0,0 0-16,0 0 15,0 0-15,-21 0 0,21 1 16,0-1-1,0 0-15,0 0 0,0 21 0,0-20 16,0-1-16,-21 0 0,21 0 16,-22 0-16,22 0 0,0 1 15,-42-22 1,21 0-16,21-22 31,0 1-31,0-21 0,0 21 16,21 0-16,0-22 0,0 22 15,1-21-15,20-1 0,0-20 16,1 42-16,-22-22 0,85-20 16,-64 42-16,-21 21 15,21 0-15,-20 0 0,-1 0 16,42 21-16,-63 0 0,21 0 16,-21 0-16,22 1 0,-22 20 15,0-21-15,0 21 0,0 1 0,0-22 16,-22 21-16,1-21 0,0 22 0,21-22 15,-21 0-15,0 0 0,21 0 16,-21 1-16,21-1 0,0 0 16,21-42 15,0 21-31,0-21 16,0-1-16,0 1 0,22 0 0</inkml:trace>
  <inkml:trace contextRef="#ctx0" brushRef="#br0" timeOffset="48144.05">15790 6541 0,'0'0'0,"21"-22"15,-21-20-15,0 21 0,0 0 16,0 0-16,0 42 16,0 0-16,0 0 15,-21 21-15,21 1 0,-21-1 16,21 0-16,-21 1 0,0 20 15,21-20-15,-21 41 0,-1-63 16,1 43 0,21-22-16,-21-21 0,21 1 15,-21-1-15,42-21 63,0 0 15,-21-21-47</inkml:trace>
  <inkml:trace contextRef="#ctx0" brushRef="#br0" timeOffset="49147.62">16023 6795 0,'0'0'0,"0"-22"0,0 1 16,-21 0-1,0 21-15,0 0 16,-1 0-16,1 0 0,0 0 16,0 21-16,0 0 0,0 1 15,-1-1-15,1 0 0,0 21 0,-21 1 16,42-1-16,-21-21 0,-1 0 15,22 22-15,-21-22 0,21 21 16,0-21-16,0 22 0,0-22 16,0 0-16,21-21 15,1 21-15,-1-21 0,0 0 16,0 0-16,21 0 0,-20-21 0,20 21 16,0-21-16,1 0 0,-22 21 15,21-22-15,0 1 0,1 0 0,-22 0 16,42-43-16,-41 43 15,-1-21-15,0 0 0,-21-1 0,0 1 16,0 0-16,0-22 0,0 22 16,0-22-16,-21 22 0,0 0 0,-1-1 15,1 22-15,0-21 0,-21 21 16,21 21-16,-85 21 16,85 0-16,-22 0 0,22 21 15,-21 1-15,21 20 0,-43 64 16,43-63-16,0 42 15,21-64-15,-21-21 16,21 21-16,0-20 0,0 41 16,0-42-1,0 0-15,21-21 0,0 0 16,0 0-16,0 0 0,0 0 16,22 0-16,-22-21 0,21 0 15,1 0-15,-22 21 16,21-21-16</inkml:trace>
  <inkml:trace contextRef="#ctx0" brushRef="#br0" timeOffset="49588.37">16468 6943 0,'0'-21'15,"0"-1"1,0 1-16,0 0 15,21 21-15,-21-21 0,21 0 16,0 21-16,0 0 0,0-21 16,1 21-16,-1 0 0,0 0 0,21 0 15,-21 0-15,1 21 0,-1 0 16,0 0-16,-21 0 16,21 0-16,-21 22 0,0-22 0,0 21 15,0-21-15,0 1 0,0 20 16,0-21-16,0 0 15,0 0-15,0 1 0,0-1 16,-21-21-16,0 0 0,0 0 16,21-21-1,0-1-15,0 1 16,0 0-16,21 0 0,0 0 0,0 0 16,-21-22-16,21 22 0,0 0 15,-21 0-15,22-22 0,-1 1 16,0 21-16,0 21 0,0-21 15,0 21-15,1-21 0,20 21 16,-21 0-16,0 0 16,0 0-16,1 0 0,20 0 15,-21 21-15</inkml:trace>
  <inkml:trace contextRef="#ctx0" brushRef="#br0" timeOffset="50189.54">17843 6943 0,'0'0'0,"0"-21"0,0-1 0,0 1 16,0 0-16,0 0 15,0 0-15,0 0 0,0-1 16,-21 1-16,0 0 0,0 21 16,-21-21-16,20 21 0,1 0 15,0 0-15,-21 0 0,-1 0 0,22 0 16,-21 21-16,-22 0 0,22 0 0,0 1 15,-1 20-15,1-21 0,0 21 16,-1-20-16,22 20 0,0-21 0,-21 43 16,42-43-16,0 21 0,0-21 15,0 0-15,21 1 0,21 20 16,1-42-16,-22 0 0,21 0 16,22 0-16,-22 0 15,0 0-15,-21-21 0,22 21 16,-1-21-16,22-22 0,-22 1 15,-21 21-15,21 0 0,-20-22 16,-1 1-16,21-43 0,-21 43 16,0 0-16,22-85 0,-43 84 15,0-20-15,21-43 16,0 64-16,-21 20 0,0-41 16,0 42-16,0 42 15,-21 0 1,0 0-16,21 22 0,-21-1 0,-1 0 15,22 22-15,0-22 0,-21 64 16,0-64-16,21 1 0,-21 84 16,21-64-1,0-21-15,0-20 16,0 20-16,0-21 0,21 0 16,0 0-16,0-21 15,1 0-15,-1 0 16,21-21-16,-21 21 15,0-21-15,22 0 0,-22 21 16,0-21-16</inkml:trace>
  <inkml:trace contextRef="#ctx0" brushRef="#br0" timeOffset="50576.38">18267 7006 0,'0'21'31,"21"-21"1,0 0-32,0 0 0,0-21 15,1 21-15,-1-21 0,0 21 0,0-21 16,0 0-16,0 21 0,-21-21 16,43-22-16,-43 22 0,21 0 15,-21 0-15,0 0 0,0-1 16,-21 22-1,0 0-15,-1 0 0,1 0 16,0 0-16,-21 22 0,21-1 0,-1 0 16,1 0-16,0 0 0,0 0 15,0 1-15,21 20 0,-21 0 16,21-21-16,0 1 0,0 20 16,0-21-16,0 0 0,0 0 15,21-21-15,21 22 16,43-22-1,-64 0-15,21 0 0,22-22 16,-22 22-16,0-21 0,22 0 16,-43 0-16</inkml:trace>
  <inkml:trace contextRef="#ctx0" brushRef="#br0" timeOffset="51004.13">18859 6943 0,'-42'-43'31,"42"22"-31,0 0 16,0 0-16,21 0 16,0 21-16,1-21 0,-1 21 15,21 0-15,0-22 16,-20 22-16,20 0 0,-21 0 16,0 0-16,0 0 0,1 22 0,20-1 15,-21 0-15,-21 0 0,0 0 16,0 0-16,0 43 15,0-43-15,0 0 0,0 0 0,-42 22 16,21-22-16,21 0 16,-22 0-16,1 0 0,21 1 0,0-44 47,0 1-47,0 0 15,0 0-15,0 0 0,21 0 16,1-1-16,-1-20 0,0 21 15,-21 0-15,42-43 0,-21 43 16,1 0-16,-1 0 16,0 21-16,0-21 15,0 21-15,0 0 16,1 0-16,-1 0 0,0 0 16,21 0-16,-21 0 15</inkml:trace>
  <inkml:trace contextRef="#ctx0" brushRef="#br0" timeOffset="51357.93">20997 6350 0,'0'0'16,"0"-21"-16,-21 21 16,21 21-16,-21 21 15,0-20-15,0 20 0,-1 0 16,1 1-16,-21 62 16,21-41-16,0-22 0,-1 1 15,1-1-15,0 0 0,-21 64 16,42-85-16,0 0 0,-21 22 15,-1-22-15,22 0 16,0 0-16,22-21 31,-1 0-31,0-21 0,0 0 16,0 21-16,22-21 0</inkml:trace>
  <inkml:trace contextRef="#ctx0" brushRef="#br0" timeOffset="51767.19">21272 6731 0,'22'0'0,"-44"0"0,22 0 31,-21 21-31,0 0 0,21 1 16,0-1-16,-21 0 0,0 0 16,21 0-16,-21 0 0,21 22 0,0-22 15,0 0-15,0 0 0,0 0 16,0 1-16,0-1 0,0 0 15,21 0-15,0-21 0,21 0 16,-21 0-16,1 0 0,41 0 16,-42 0-16,0 0 15,43-21-15,-22 0 0,-21 0 16,22-43-16,-22 43 16,0-21-16,-21-1 0,0 22 0,0-21 15,0-43-15,0 43 0,-21 21 16,0-1-16,0 1 0,-1 21 15,1 0-15,-42 0 0,42 0 16,-64 43-16,64-22 16,0 0-16,-1 0 15,1 0-15,0 0 0,21 22 16,0-22-16,0 0 0,0 0 16,21-21-1</inkml:trace>
  <inkml:trace contextRef="#ctx0" brushRef="#br0" timeOffset="52063.42">20320 6477 0,'0'0'15,"-42"0"-15,20 0 0,1 0 0,0 0 0,42-21 31,0 21-31,1 0 0,20 0 0,21-21 16,64 21-16,-42 0 16,-21 0-16,84 0 15,-64 0-15,-20-21 0,-22 21 0,22 0 16,-22 0-16,0 0 0,1 0 16,-22 0-16,21 0 15,-42-22-15,0 44 47,-21-1-47,0-21 0</inkml:trace>
  <inkml:trace contextRef="#ctx0" brushRef="#br0" timeOffset="54179.63">2921 9610 0,'0'0'0,"0"21"15,21-21 32,-21-21-47,21 0 0,0-1 16,1 1-16,-1 0 0,0 0 15,-21 0-15,21-22 0,0 22 0,22-42 16,-43 42-16,63-106 16,-63 84-1,0 1-15,21 0 0,-21-1 16,0-63-1,-21 106-15,0 0 16,0 0-16,-64 43 16,43-1-1,21 0-15,-1-20 0,-20 62 16,42-63-16,-21-21 0,21 22 16,0-1-16,21-21 15,0 0-15,0 0 16,1 0-16,62-43 15,-63 22-15,22 0 0,-22-21 16,21 21-16,1-1 0,20-20 16,-42 0-16,64-1 15,-85 22-15,21 21 16,-21 21 15,0 1-31,0-1 0,0 21 16,0-21-16,0 43 15,-21-1-15,21-42 16,0 22-16,0-22 0,0 42 16,0-41-16,0-1 0,0 0 15,0 0-15,21 0 16,0-21-16,0 0 0,1 0 0,-1 0 16,0 0-16,0 0 0,43-42 15,-43 21-15,0 0 0,42-1 16,-41-20-16,20 21 0,-21 0 15,0 0-15,43-64 16,-64 43-16,0 20 0,0-41 16,21 42-16,-21 0 15,0-1-15,0 1 16,0 42 0,0 1-1,0-1-15,0 0 0,0 0 16,0 21-16,0-20 0,0 20 15,-21-21-15,21 21 0,0-20 0,0 20 16,0-21-16,0 21 0,0-20 16,0-1-16,0 0 0,21-21 15,0 0-15,-21 21 0,42-21 16,-20 0-16,-1 0 16,0-21-16,0 21 0,21-42 15,-20 42-15,41-64 16,-63 22-16,21 21 0,0-1 15,1-20-15,-22 21 0,0-21 0,0 20 16,21-20-16,-21 21 0,21-21 16,-21 20-16,0 1 0,0 0 15,0 42 17,0 0-32,0 22 0,0-22 15,0 21-15,-21 22 0,21-22 16,0-21-16,0 22 0,0-22 15,0 42-15,0-42 16,0 1-16,21-22 0,0 0 16,0 0-16,22 0 15,-1 0-15,-21 0 0,43 0 16,-22-22-16,0 1 0,-21 0 16,22 0-16,-1 0 0,22-22 15,-43 22-15,0-21 0,21 0 16,-42-1-16,21 22 0,-21-42 15,0 41-15,0 44 32,0-1-32,-21 0 15,21 21-15,-21-21 0,21 1 0,-21 20 16,21 0-16,-21-21 0,21 22 16,-21-1-16,-1-21 15,22 0-15,-21 22 0,21-22 16,0 0-1,0-42 1,0 0 0,0 0-16,0-1 15,0-20-15,21 21 0,22-43 16,-43 22-16,21 0 0,0-1 16,0 1-16,64-43 15,-64 64-15,0 0 0,22 21 16,-22 0-16,42 85 15,-63-64-15,0 42 16,21-20-16,-21-1 0,0 22 16,0-22-16,22 0 15,-22-21-15,21 1 0,0-1 16,21-21-16,-21 0 0,1 0 16,20 0-16,-21 0 0,21 0 15,1 0-15,-22-21 0,21-1 0,1 1 16,-22 0-16,21 0 0,-21 0 0,0 0 15,-21-1-15,0-20 0,0 21 16,0-21-16</inkml:trace>
  <inkml:trace contextRef="#ctx0" brushRef="#br0" timeOffset="55221.45">6921 9102 0,'0'0'15,"22"-21"17,-1-1-32,0 1 15,0 0-15,0 0 0,0 0 16,1 0-16,-1-1 0,-21-41 15,0 42-15,0-22 0,0-41 16,-21 41-16,-1 22 16,1 0-16,-21 0 0,21 0 15,-43 0-15,22 21 0,21 0 16,-64 0-16,43 21 16,-43 42-16,43-20 0,-1-1 15,-20 64-15,42-43 0,-22 64 16,22-84-1,21 20-15,0 43 0,0-64 16,0-21-16,21 22 0,1-43 16,20 0-16,-21 0 15,0 0-15,22 0 0,84-43 16,-85 22-16,0 0 16,1 0-16,-1 0 0,21-64 15,-20 64-15,-22-21 0,21-1 0,-42-20 16,21 20-16,-21 1 0,22 0 15,-22-1-15,0 1 0,0 21 0,0-43 16,0 43-16,-22 42 31,22 1-31,0-1 0,0 0 16,0 64-16,0-43 0,0 0 16,0 1-16,0-1 0,0 0 15,0 1-15,0-1 0,0-21 0,0 0 16,0 22-16,22-22 15,-1 0-15,0-21 0,0 0 16,0 0-16,43 0 16,-22-21-16,-21 0 0,106-43 15,-106 22-15,64-22 16,-43 22-16,1-22 0,20-41 16,-42 62-16,22-63 15,-22 43-15,0 21 0,0-43 16,-21 21-16,21-41 15,-21 126 17,0 0-32,0 0 0,0 21 0,0 1 15,0-1-15,-21 22 0,-42 105 16,63-106-16,-21 1 16,-1 42-16,22-43 0,0-20 15,0-22-15,0 21 0,43 22 16,-22-64-1,0 0-15,43 0 0,-22 0 16,21-43-16,-41 22 16,-1 0-16,42-43 15,-63 43-15,21-21 0,-21 21 0</inkml:trace>
  <inkml:trace contextRef="#ctx0" brushRef="#br0" timeOffset="55422.08">7620 8657 0,'0'0'0,"-21"0"0,0 0 0,-1 21 16,1-21-16,21 22 15,21-22-15,1 0 16,-1 0-16,21 0 0,-21 0 16,22 0-16,-1 0 0,0 0 0,106-43 15,-105 43 1,-1-21-16,64 0 0,-64 0 15,1 21-15</inkml:trace>
  <inkml:trace contextRef="#ctx0" brushRef="#br0" timeOffset="55743.43">9885 8340 0,'0'0'0,"0"-21"31,-21 21-31,-1 21 0,1 0 16,0 21-16,21-21 0,-21 22 16,-21 20-16,42 1 0,-22-22 15,1 0-15,0 64 0,21-63 16,-42 62-16,42-62 15,-21 41-15,21-62 0,-22-1 16,22 21-16,0-21 16,0-42 15,0 0-31,0 0 16,0-22-16</inkml:trace>
  <inkml:trace contextRef="#ctx0" brushRef="#br0" timeOffset="56537.97">9271 8805 0,'0'0'0,"-21"0"31,42 0-15,0 0-16,0 0 0,22 0 0,-1 0 16,0 0-16,1 0 0,20 0 15,1-21-15,-1 21 0,1-21 0,-1 0 16,85-21-16,-84 20 15,-1 1-15,43-21 0,-64 21 16,-20 0-16,20-1 0,-21 1 16,-21-85-1,0 85-15,-21 21 16,0 21 0,0 1-16,-1-1 0,1 0 0,21 0 15,-21 21-15,21 1 0,-21 41 16,0-41-16,0 41 15,21-41-15,-22-1 0,22-21 16,0 22-16,0-22 0,0 21 0,-21-21 16,21 0-16,0 1 15,0-44 1,21 1 0,1 0-16,-22 0 0,21 0 15,21-22-15,-21 22 0,0-21 0,1 0 16,41-22-16,-21 22 0,-20 21 15,-1-1-15,0 1 0,0 0 16,0 0-16,22 21 0,-22 0 16,-21 21-1,0 0-15,0 0 16,0 22-16,0-22 0,0 42 16,0-20-16,0 63 15,0-85-15,0 0 0,21 0 16,-21 0-16,21 0 0,0 1 0,43-1 15,-43-21-15,21 0 0,43 0 16,-43 0-16,1 0 16,-1-21-16,0-1 0,1 1 0,62-21 15,-62 21-15,41-64 16,-41 43-16,-22-1 16,-21 22-16,0-21 0,21 21 15,-21-43-15,0 43 16,-21 21-16,0 0 0,0 21 15,-22 22-15,22-22 16,0 21-16,-21 22 0,20-22 16,22-21-16,0 43 0,0-22 15,0-21-15,0 0 16,0 0-16,22-21 0,-1 22 0,42-22 16,-20 0-16,-22 0 0,42 0 15,-42-22-15,43-20 16,-43 21-16,0 0 0,0 0 0</inkml:trace>
  <inkml:trace contextRef="#ctx0" brushRef="#br0" timeOffset="58651.76">12890 9081 0,'0'0'15,"-21"0"-15,0 0 16,21-22 15,0 1-31,21 0 0,0 0 16,1 0-16,20 0 15,-21-1-15,21-20 0,1 0 0,-1-1 16,0 1-16,43-43 0,-43 43 16,1 0-16,-1-1 0,-21 1 15,22-21-15,20-1 16,-42 22-16,-21 21 0,0-1 0,-21 22 16,0 0-16,0 0 15,-22 22-15,1-1 0,0 0 0,-1 0 16,1 21-16,0-20 0,-1 20 15,22-21-15,0 21 0,21-20 0,0-1 16,0 21-16,21-21 0,22 22 16,-22-22-16,21 21 0,22 22 15,-22-43-15,0 21 0,-21-21 16,43 43-16,-22-43 0,-21 0 16,-21 0-16,0 0 15,0 1-15,-21-22 16,0 0-16,0 0 0,0 0 15,0 0-15,-1-22 16,-62-41-16,41 42 0,22-22 16,0 22-16,-42-42 15,41 42-15,1-43 16,0 64-16,21-21 0,-21 21 16,21 21-1,0 0-15,0 0 0,0 22 16,21-1-16,43 43 15,-43-64-15,42 21 16,-42-21-16,128 22 16,-107-22-16,43-21 15,-43 0-15,43-21 16,-43 0-16,21 21 0,22-43 16,-21 1-16,-22 21 15,21-22-15,-20 22 0,-1-21 0,-21 0 16,43-22-16,-64 22 15,0-1-15,0-20 0,0 42 16,0 0-16,-21-1 0,21 1 16,-43 0-16,22 21 0,0 0 0,0 0 15,-22 0-15,22 0 0,-21 21 16,21 0-16,-22 1 0,22-1 16,0 0-16,0 21 0,0 1 0,-22 41 15,22-63-15,21 22 0,0-1 16,0 0-16,0-20 0,0 41 15,0-42-15,21 0 0,1-21 16,20 0-16,-21 0 0,0 0 16,22 0-16,-1-21 0,-21 21 15,21-21-15,1 0 0,-22 0 0,21 0 16,22-43-16,-43 22 16,0 21-16,0-22 0,0 22 0,-21-21 15,22-22-15,-22 43 0,0 0 16,0-21-16,0 63 31,0 0-31,0 0 0,0 0 16,0 0-16,0 22 15,0-22-15,0 21 0,0 22 16,0-22-16,0 43 16,21-64-16,0 0 0,0-21 15,0 21-15,0-21 0,22 0 16,-1 0-16,-21 0 0,43-21 15,-22 0-15,-21 0 0,43-43 16,-43 43-16,0-21 0,0 21 16,0-22-16,-21 1 0,22-22 15,-22 43-15,0-21 0,0 0 16,0 20-16,0 1 0,0 42 31,0 1-31,0-1 16,0 21-16,0-21 0,-22 22 15,22-22-15,0 63 0,0-62 16,0 20-16,0-21 0,0 21 16,0-20-16,0-1 0,0 0 15,0 0-15,0-42 32,0 0-32,0 0 0,0-1 15,22 1-15,-1-21 0,-21 21 16,21-22-16,0 22 0,0-21 0,-21 0 15,21 20-15,1-20 0,20 0 16,-21 21-16,0-1 0,0 1 16,1 21-16,20 21 15,-21 1 1,-21-1-16,0 0 0,0 21 16,0 22-16,0-43 0,0 21 15,21 22-15,0-43 0,-21 21 16,0 1-16,22-22 15,-1 0-15,0-21 0,-21 21 16,21-21-16,0 0 16,0 0-16,1-21 0,-1 0 15,0 0-15,0-1 0,0-20 16,0 21-16,22 0 0,-1-64 16,0 64-16,-20-21 0,-1 20 15,21-20-15,-21 21 0,0 0 0,22-22 16,-22 22-16,-21 0 0,21 21 15,-21 21 1,0 0-16,0 1 16,0 20-16,0-21 0,0 43 15,0-22-15,0-21 0,0 64 16,0-64-16,21 64 16,0-43-16,1-42 15,-1 21-15,0 0 0,0-21 16,64 0-16,-64 0 15,21 0-15,43 0 0,-43-21 16,64-21-16,-64 21 16,22-22-16,-22 22 0,1-21 0,-1 21 15,-21-22-15,43-20 16,-43 20-16,0 1 0,0 21 0,-21 0 16,0 0-16,0-1 0,-21 22 15,0 0 1,0 0-16,-22 22 0,22-1 0,-21 42 15,21-42-15,-1 22 0,22-22 16,0 21-16,0 1 0,0-22 16,0 0-16,0 21 0,0-21 15,22 1-15,-1-1 0,0-21 0,0 21 16,0-21-16,0 21 0,22-21 16,-1 0-16,0 0 0,-20 0 15,41-42-15,-21 42 0,1-21 16,-1-1-16</inkml:trace>
  <inkml:trace contextRef="#ctx0" brushRef="#br0" timeOffset="60219.56">17843 8932 0,'0'22'15,"22"-22"-15,-1 0 16,0 0-16,0-22 0,0 1 16,0 0-16,1 0 0,-1 0 15,0 0-15,-21-22 0,21 22 16,0-21-16,0-1 0,1 22 0,-1-63 16,0 41-16,0-63 15,0 64-15,0 0 16,1-1-16,-22 1 0,0 21 0,21-21 15,0-1-15,-42 64 32,0 1-32,-1-1 0,1 21 0,0-21 15,0 22-15,0-1 0,21 0 16,-21-21-16,-1 64 16,22-43-16,0 1 0,0-1 0,0 0 15,0 1-15,0-22 0,22 64 16,-1-64-16,0 0 0,21 21 15,-21-21-15,64-21 16,-64 0-16,22 0 0,-22 0 16,21 0-16,-21-21 0,64-42 15,-64 42-15,21-1 16,-20-20-16,-1 21 0,0-21 16,0-22-16,-21 43 0,21 0 15,-21-22-15,21 22 0,-21 0 16,-21 42-1,21 0-15,-21 1 16,0-1-16,21 21 0,0 0 16,-21-20-16,21 20 0,0-21 15,0 0-15,0 22 0,0-22 16,21 0-16,0 0 0,0-21 16,0 21-16,1-21 0,20 21 15,-21-21-15,0 0 0,22 0 0,-22-21 16,0 0-16,0 21 0,0-21 15,0-21-15,1 20 0,-1 1 0,21-42 16,-21 20-16,-21 22 0,21-42 16,-21 42-16,22-22 15,-44 64 17,1 1-32,0-1 15,21 0-15,0 0 0,-21 0 0,-21 64 16,42-64-1,0 0-15,0 22 0,0-22 16,0 21-16,0-21 16,0-42 15,0 0-15,0 0-16,21 0 0,0-22 15,-21 22-15,63-64 16,-41 64-16,-1-21 0,21 0 15,-21 20-15,0 1 0,1 0 16,-1 0-16,0 0 0,0 21 16,0 21-1,0-21-15,-21 21 16,0 21-16,0 1 0,0-22 16,0 0-16,0 21 0,0-20 0,0 20 15,0 21-15,0-41 16,22-1-16,-22 0 0,0 0 0,0 0 15,21 22-15,0-43 0,0 0 16,0 0-16,0 0 16,1 0-16,-1-22 15,42-41 1,-42 42-16,1-22 0,-1 22 0,0-21 16,21 21-16,22-43 15,-43 22-15,21 21 0,22-43 16,-43 64-16,21-42 15,-21 42-15,1 0 0,-1 0 16,-21 21 0,0 0-16,0 0 0,0 22 15,0-22-15,0 0 0,-21 21 0,21 22 16,0-43-16,0 85 16,0-85-16,0 21 15,21-20-15,0-1 16,0-21-16,0 21 0,0-21 15,85 0-15,-85 0 16,22 0-16,41-21 0,-62 21 16,20-21-16,0-1 0,1 1 15,-1 0-15,43-42 16,-43 20-16,-21 1 0,43-22 16,-43 22-16,-21 0 0,0-1 15,0 22-15,0 0 0,-21 21 16,-1 0-16,-20 21 15,21 0-15,0 1 0,-22-1 16,22 21-16,0-21 0,0 43 16,21-22-16,0 0 0,0-20 15,0 20-15,0-21 0,42 43 16,-21-43-16,43 0 16,-22-21-16,85 0 15,-84 0-15,-1 0 16,21-21-16,-20 21 0,-1-21 15,0-1-15,-20 1 16,-1 0-16,42-21 0,-42-1 0,1 22 16,41-85-1,-63 64-15,0 21 0,0-21 0</inkml:trace>
  <inkml:trace contextRef="#ctx0" brushRef="#br0" timeOffset="60467.75">19600 8043 0,'0'0'15,"-21"0"-15,0 0 0,0 0 0,21-21 0,-21 21 78,-1 0-78,1 0 0</inkml:trace>
  <inkml:trace contextRef="#ctx0" brushRef="#br0" timeOffset="60695.28">17970 8340 0,'0'0'0,"-21"21"0,42-21 16,1 0 0,-1 0-16,0 0 0,21 0 15,-21 0-15,22 0 0,-1-21 0,-21 21 16,64 0-16,-64-21 0,0 21 15,22 0-15,-22 0 0,0 0 16</inkml:trace>
  <inkml:trace contextRef="#ctx0" brushRef="#br0" timeOffset="61552.87">1905 10414 0,'0'0'0,"21"-21"0,-21-21 15,64-43 1,-64 64-16,21 21 16,-21-21-16,0-1 15,-21 22 1,-1 0-16,1 0 0,0 0 0,-64 22 16,43-22-16,0 42 15,-1-21-15,1 21 0,-21 22 16,-22 63-16,43-64 15,-1 1-15,1 21 0,21-1 0,0 1 16,21 63-16,21-63 16,0-1-16,42 43 0,-20-63 15,-1-1-15,0-20 16,-20-1-16,20-21 0,21 43 16,-20-43-16,-22 0 0,42-21 15,-20 0-15,41 0 16,-62 0-16,41-42 15,-21-1-15,1 22 0,41-63 16</inkml:trace>
  <inkml:trace contextRef="#ctx0" brushRef="#br0" timeOffset="62343.4">3069 10520 0,'0'0'0,"42"-42"16,-42 20-16,22-20 0,-1 21 0,-21 0 15,0 0-15,-21 21 16,-1 0-16,1 21 16,0-21-16,-21 21 0,-1 21 15,1-21-15,-43 43 0,43-43 16,21 0-16,-21 22 0,20-22 16,-20 0-16,42 0 0,-21 0 15,0 0-15,21 1 16,21-1-1,0-21-15,21 21 0,-20-21 0,20 21 16,-21-21-16,21 21 0,1 0 16,-1 1-16,-21-22 0,22 42 15,-43-21-15,0 21 16,0-20-16,0-1 16,0 0-16,-22 0 0,1 0 0,-42 22 15,42-43-15,-1 21 16,-20-21-16,21 0 0,0 0 0,-22 0 15,1 0-15,21 0 16,-21-21-16,20-1 0,1 1 16,0 21-16,0-21 0,0 0 0,21-21 15,0 20-15,-21 1 16,21 0-16,0 0 0,0 0 0,21 42 31,0 0-31,0-21 16,0 21-16,0 0 0,1 1 0,20-1 15,-21 0-15,0 0 16,0-21-16,1 21 0,-1 0 0,21 1 16,-21-22-16,0 0 0,1 0 15,20 0-15,-21 0 0,21 0 16,22-22-16,-43 1 0,21 0 16,1 21-16,-1-21 0,64-43 15,-64 43-15,-21 0 16,1-21-16,-1 21 0,0-1 15,0-20-15,-21 21 16,0 0-16,0 42 16,-21 0-1,0-21-15,21 21 0,-21 0 0,21 22 16,-22-1 0,22-21-16,-21 0 0,21 22 15,0-22-15,-21 0 0,21 0 16,0-42 31,0 0-47,0 0 15,0-22-15,0 22 0,21 0 0</inkml:trace>
  <inkml:trace contextRef="#ctx0" brushRef="#br0" timeOffset="62522.81">3408 10647 0,'0'21'94,"21"-21"-94,0 0 15,0 0-15,0 21 16,1-21-16</inkml:trace>
  <inkml:trace contextRef="#ctx0" brushRef="#br0" timeOffset="64311.42">3895 10732 0,'0'21'0,"0"-42"0,0 63 16,0-21-16,0 0 0,0 0 15,0 1-15,0-1 0,-22 0 16,1 0-16,21 0 0,-21 0 15,21 1-15,0-1 0,-21-21 0,21 21 16,-21 0-16,0 0 16,21 0-1,0-42 17,0 0-32,0 0 15,0 0-15,0 0 16,0-22-16,0 22 0,21 0 0,0-21 15,0 20-15,0-20 0,22 0 16,-22 21-16,0-1 0,21 1 16,-21 21-16,22 0 15,-22 21-15,-21 1 16,21-1-16,-21 0 16,21 42-16,-21-41 0,0-1 0,0 21 15,0 0-15,0-20 16,0-1-16,0 0 15,0 0-15,0-42 32,0 0-17,0 0-15,0-1 0,0 1 16,0 0-16,0 0 0,0-21 16,0 20-16,0-20 0,21 21 0,1-21 15,-1 20-15,-21 1 0,21-21 16,0 42-16,0-21 0,0 21 15,1 0-15,-1 0 0,0 21 16,-21 0-16,21 0 0,-21 0 16,0 22-16,0-22 0,0 21 15,0-21-15,0 1 0,0 20 0,0-21 16,0 21-16,0-20 0,0-1 16,0 0-16,0 0 0,21 0 15,0 0-15,1-21 0,-1 0 16,0 0-16,21 0 0,-21 0 15,1 0-15,20-21 0,-21 0 0,21 0 16,1 0-16,-22 0 0,21-1 16,22-20-16,-43 21 15,0-21-15,0 20 0,0-20 0,1 21 16,-1-21-16,0-22 16,-21 43-16,0 0 0,0 0 15,0 42 1,0 0-1,0 0-15,0 0 0,-21 22 0,0-22 16,21 21-16,-22-21 0,22 43 16,0-43-16,0 0 0,0 21 15,0-20-15,0-1 0,0 0 16,22-21 0,-1 0-16,0 0 15,0 0-15,0-21 0,64-43 16,-43 64-1,-21-21-15,1 0 0,-1 0 16,21-64-16,-21 64 16,-21 0-16,21-22 0,1 22 15,-22 0 1,0 42 15,0 0-31,-22 1 0,22-1 0,-21 0 16,21 0-16,-21 21 0,21-20 0,0-1 15,0 0-15,0 21 0,0-21 16,0 1-16,0-1 0,0 0 0,0 0 16,21 0-16,22-21 15,-1 0-15,0 0 16,1 0-16,-1 0 0,0 0 0,106-42 16,-84 21-16,-22 21 15,22-21-15,-22-22 0,64-20 16,-85 20-16,0 1 15,0-43-15,-21 43 16,0 0-16,-21 63 31,21 0-31,0 0 16,-21 0-16,21 22 16,-21-22-16,21 0 0,0 43 15,0-43-15,-21 0 0,21 21 16,-21-21-16,21 1 0,0-1 15,0-42 32,0-1-47,0 1 0,0 0 0,21 0 16,0 0-16,0 0 0,0-22 0,0-20 16,1 20-16,-1 1 15,0 21-15,0-21 0,0 20 16,22-20-16,-22 21 0,0 21 15,0 0-15,0 21 16,0 21-16,-21 1 16,0-22-16,0 42 0,0-20 15,0-22-15,0 21 0,0-21 16,0 1-16,0 20 0,0-21 16,22 0-16,-1 0 0,21-21 15,-21 22-15,0-22 0,1 0 16,20 0-16,64-22 15,-85 22-15,21-21 0,-21 0 16,22 0-16,-22 0 0,64-64 16,-64 64-16,0-21 15,0-1-15,0-20 0,0 20 0,22-62 16,-22 41-16,0 22 16,0-1-16,-21 1 0,21 21 0,1-43 15,-44 86 16,1-1-31,0 21 0,0 0 16,0 1-16,21-1 0,-21 0 16,-1 43-16,22-21 0,-21-22 15,21 0-15,0 22 0,0-22 16,0 43 0,0-64-16,0 0 15,21-21-15,1 0 16,-1 0-16,0 0 0,0 0 0,0 0 15,0-21-15,1 0 0,20 0 16,-21-1-16,0 1 0</inkml:trace>
  <inkml:trace contextRef="#ctx0" brushRef="#br0" timeOffset="64475.95">6837 10562 0,'0'0'0,"-43"0"0,22 0 0,42 0 31,1-21-31,-1 21 0,0 0 16,21-21-16,-21 0 0,22 21 0,-1-21 16,-21 21-16,22-22 0,-22 1 15,21 21-15,0-42 0,-20 42 16,-1-21-16</inkml:trace>
  <inkml:trace contextRef="#ctx0" brushRef="#br0" timeOffset="67922.71">7768 10816 0,'0'0'0,"-21"0"0,0 0 15,0-21-15,21 0 16,0 0 0,0 0-16,-22-1 15,22 1-15,0 0 0,0 0 0,-21-21 16,21-1-16,0 22 0,-21 0 16,0-21-16,0 20 15,-22-20-15,22 21 0,-21 0 0,21 0 16,-22 21-16,22 0 0,-21 0 15,21 21-15,-22 0 0,22 0 16,-63 106-16,62-85 16,1 1-16,0-1 0,21 22 15,-21 63 1,21-106-16,0 21 0,0 0 16,21-20-16,43-1 15,-43-21-15,0 0 0,21 0 16,-21 0-16,64-43 15,-43 22-15,1 0 0,-1-21 16,0 21-16,64-85 16,-85 63-16,22 1 0,-22-43 15,-21 64-15,0-63 16,0 62-16,-21 22 16,0 22-1,-1-1-15,22 0 0,0 0 16,-21 21-16,21 1 0,0-22 0,0 21 15,0 22-15,0-22 16,21 0-16,-21-20 16,22-1-16,20 21 0,0-42 15,-21 0-15,1 0 0,20 0 16,-21 0-16,21 0 0,-20 0 16,20-21-16,0 0 0,-21 0 0,22-1 15,-1 1-15,-21 0 0,0 0 16,1-21-16,-1 20 0,0-41 15,-21 42-15,0-22 0,0 22 0,0-21 16,0 21-16,0 0 0,0-1 16,-21 22-16,0 22 15,21-1-15,0 21 16,-22-21-16,22 22 0,0-22 16,0 21-16,-21 0 0,21-20 0,0 62 15,-21-63-15,21 1 0,0-1 16,0 0-16,-21 0 15,21 0-15,-21 0 16,21-42 0,0 0-1,0 0-15,0 0 0,21 0 0,0-1 16,-21 1-16,21-21 0,0 0 16,1 20-16,-22-20 0,21 21 15,0-21-15,0 20 0,-21 1 0,42-21 16,-42 21-16,43 21 15,-43 21-15,0 0 0,0 0 16,0 0-16,21 64 16,-21-64-16,0 0 0,0 22 15,0-22-15,0 0 0,21 64 16,0-64-16,0 0 16,1 0-16,-1-21 15,21 0-15,-21 0 0,22 0 16,-1 0-16,-21 0 0,106-63 15,-85 42 1,-20-1-16,20 1 0,-21 0 16,43-85-1,-64 85-15,0-21 0,0 21 0,0-22 16,0 22-16,0-21 16,0 21-16,-22 21 0,1 0 15,0 0-15,-21 63 16,42-42-16,-21 0 0,-1 64 15,22-64-15,-21 85 16,21-85-16,0 0 0,0 1 16,0-1-16,0 0 0,43 0 15,-22-21-15,0 21 0,21-21 16,-21 0-16,22 0 0,-22 0 16,21-21-16,-21 0 0,22 21 15,-22-21-15,21 0 0,1-1 16,20-20-16,-42 21 0,0-21 0,1 20 15,-1-20-15,0 21 16,-21 0-16,0-22 0,0 22 0,0 0 16,21 21-16,-21-21 0,0 42 31,0 0-31,0 0 0,-21 1 0,21-1 16,-21 21-16,21-21 0,0 22 15,-21-22-15,21 0 0,0 42 16,0-41-16,0-1 0,0 0 15,0 0-15,21 0 0,0 0 16,0-21-16,43 0 16,-43 0-16,63-21 15,-41 21-15,-1-21 0,-21 21 16,22-21-16,-22 0 0,85-43 16,-85 43-16,-21 0 15,0-21-15,21 20 0,-21-20 0,0-43 16,0 43-1,-21 21-15,-22-64 0,22 64 16,-63-21-16,41 42 16,-20 0-16,42 21 15,-1 0-15,-62 64 16,63-43-16,21-21 0,0 22 16,-22-1-16,22 43 15,0-43-15,0-21 0,22 21 16,-1-20-16,0-22 0,0 21 15,21-21-15,-20 0 0,62 0 16,-41 0-16,-1 0 0,85-21 16,-85-1-16,1 1 0,-1 0 15,-21 0-15,21 0 0,22-43 16,-43 43-16,0 0 0,0-43 16,-21 22-16,22 21 0,-22 0 15,0 0-15,0 42 31,0 0-31,0 0 16,-22 21-16,22-20 0,0-1 16,0 21-16,-21-21 0,21 0 0,0 1 15,0-1-15,0 0 0,0 0 0,0 0 16,0 0-16,21-21 16,1 0-16,-1 0 0,0 0 15,0 0-15,21 0 0,-20 0 16,-1 0-16,0-21 0,21 0 15,-21 0-15,1 0 0,-1 0 16,-21-1-16,21-20 0,0-21 16,0 41-16,-21-20 0,43-43 15,-22 43 1,0 42 0,-21 21-1,0 0-15,0 22 0,0-22 16,0 0-16,-21 0 0,21 22 15,-21 20-15,21-42 0,0 0 16,0 22-16,0-22 0,0 0 16,0 0-16,21-21 15,0 21-15,21-21 16,-21 0-16,1 0 0,41 0 0,-21-21 16,-20 0-16,20 21 15,-21-21-15,21 0 0,22-43 16,-22 43-16,-21-21 0,22-1 0,-22 22 15,0-21-15,0 0 0,0-22 16,-21 43-16,0 0 0,0 0 16,-21 21-16,0 0 15,0 21-15,21 0 0,-21 42 16,0-41-16,21-1 0,0 42 16,0-42-16,0 43 15,0-43-15,21 0 16,0 22-16,0-43 15,-21 21-15,-21-42 47,0 21-47,21-22 0,-21 22 0,-1-21 16,1 21-16,0 0 16,21 21-1,0 1 1,0-1-16,0 0 15,21 0-15,0-21 0,1 0 16,-1 21-16,0-21 0,21 0 16,1 0-16,-22 0 0,21 0 15,-21 0-15,22 0 0,-22-21 16,21 0-16,-21 21 0,85-64 16,-85 22-16,0 21 15,1-21-15,-1-1 0,0 1 16,42-85-16,-41 85 0,-22-1 15,0 1-15,21 0 0,0-43 16,-21 64 0,0 42-1,0 0-15,-21 0 16,21 0-16,-21 1 0,21 20 0,0 0 16,0 1-16,-22 41 15,22-41-15,0-1 0,0 0 16,0 1-16,0-22 0,0 63 15,22-62-15,-1-1 0,0 0 16,0-21-16,21 0 16,1 0-16,-22 0 0,21 0 0,1 0 15,-22 0-15,21 0 0,0-21 0,-20 0 16,20-1-16,-21 1 0,0 0 16,0 0-16,1 0 0,-22-22 0,21 1 15,-21 21-15,0 0 16,0 0-16,-21 42 31,21 0-31,0 0 0,0 0 0,-22 22 16,22-22-16,0 0 0,0 0 15,0 43-15,0-43 16,22 0-16,-1-21 0,21 21 16,-21-21-16,0 0 15,22 0-15,-22 0 0,21 0 0,-21 0 16,22-21-16,-22 0 0,0 21 0,21-43 15,-20 22-15,-1 0 0,-21 0 16,21 0-16,-21-22 0,0-20 16,0 42-16,0 0 0,0-22 15,0 22-15,0 0 16,0 42 0,0 0-16,0 22 0,0-22 15,-21 21-15,21-21 0,-21 22 16,-1 41-16,22-41 0,0-1 15,-42 43-15,42-43 0,-21 0 16,21 128-16,0-107 16,0-21-16,0 22 0,0-1 15,0 43-15,0-63 16,0 20-16,0-21 0,0 1 0,0-1 0,0 0 16,0 43-1,-21 0 1,0-64-16,-1 0 0,-41 0 15,42 0-15,-22-21 0,1 0 0,0 0 16,21 0-16,-1 0 0,1-21 16,0 21-16,21-21 0,0-21 0,0 21 15,0-1-15,0-20 0,21 0 0,0-1 16,1 1-16,-1 0 0,21-22 16,22-20-16,-22 41 0,-21 1 15,21 0-15,1-1 0,-22 1 0,42-43 16,-41 43-16,20 0 15,-21 20-15</inkml:trace>
  <inkml:trace contextRef="#ctx0" brushRef="#br0" timeOffset="68185.75">12996 10097 0,'0'0'0,"21"-22"0,1 22 15,20 0-15,-21 0 0,21 0 0,1 0 16,-1 22-16,0-1 0,1 0 16,-1 21-16,-21 1 0,0-1 15,22 21-15,-22 1 0,-21-22 0,0 85 16,0-63-16,0-22 16,-42 64-16,20-64 0,-20 1 15,0 41-15,21-63 0,-22 22 16,22-22-16,0 0 0,0 0 0,0-21 15</inkml:trace>
  <inkml:trace contextRef="#ctx0" brushRef="#br0" timeOffset="69307.42">14605 10308 0,'0'0'0,"0"-21"0,0 0 0,0 0 16,0 0-16,21-1 0,-21 1 15,21 0-15,-21 0 0,0 0 16,0 0-16,-21 42 31,21 0-31,0 0 16,-21 0-16,0 22 0,21-22 15,0 21-15,0 0 0,-21 22 16,21-22-16,0 1 0,0-22 0,0 63 16,0-62-16,0-1 15,0 21-15,0-21 0,21-21 31,0 0-31,0-21 16,0 21-16,0-21 0,1-21 0,-1 20 16,21-41-16,-21 42 15,0-22-15,1 1 0,-1 21 16,0-21-16,0-1 16,-21 22-16,0 42 15,0 0 1,0 1-16,0-1 0,0 21 0,0-21 15,0 22-15,21 41 16,-21-63-16,21 1 0,1 20 16,-1-21-16,42-21 15,-42 0-15,1 0 16,20 0-16,-21 0 0,0 0 0,64-21 16,-64 0-16,21 0 0,22-43 15,-43 22-15,43-22 16,-43 22-16,0 0 15,21-43-15,-21 64 0,-21 0 16,0-22-16,22 22 16,-22 0-16,0 42 15,0 0-15,0 0 16,0 1-16,0-1 0,-22 21 16,22-21-16,0 22 0,0-1 15,0-21-15,0 21 0,0 43 16,22-64-16,20 22 15,0-22-15,-21 0 0,22-21 16,-1 0-16,22 0 16,-43 0-16,21-21 0,22-22 15,-22 22-15,0 0 0,64-64 16,-64 43-16,-20 0 16,-1-1-16,0 22 0,-21-106 15,-21 106 1,-22-21-16,22 42 0,-21 0 15,21 0 1,0 0-16,-22 42 0,22-21 0,0 22 16,0 20-16,21-21 15,0 1-15,0-1 0,0 0 0,0-20 16,21 20-16,21 43 16,-21-85-16,22 21 15,-22 0-15,21-21 0,43 0 16,-43 0-16,1 0 0,62 0 15,-41 0-15,-22-21 0,22 0 16,-22-1-16,22 1 0</inkml:trace>
  <inkml:trace contextRef="#ctx0" brushRef="#br0" timeOffset="70391.19">17907 10033 0,'0'0'15,"21"0"-15,-21-21 0,0 0 0,0 0 16,0 42 15,-21 0-31,0 0 0,0 0 0,21 22 16,0-22-16,-22 42 16,1-20-16,21-22 0,-21 21 15,21 0-15,0-20 0,0 62 16,0-41-16,0-22 0,21 0 15,0 0-15,22-21 16,-22 0-16,0 0 0,21 0 16,-20-21-16,20 0 0,0-22 15,1 22-15,-22-21 16,0 21-16,21-22 0,-21 1 0,43-64 16,-43 22-1,-21 41-15,21 1 16,-21 63-1,-21-21 1,0 21-16,21 0 0,-21 22 16,0-22-16,21 0 0,0 21 0,-22 1 15,1 41 1,21-41-16,0-22 0,0 0 16,0 0-16,21 0 0,1 1 0,-1-22 15,0 0-15,21 21 0,22-21 16,-22 0-16,43-21 15,-43-1-15,0 1 0,43-21 16,-43 21-16,1-22 0,41-20 16,-62 21-16,20 20 0,0-62 15,-21 63-15,-21-22 0,22 1 16,-22 21-16,-22 21 16,1 21-1,0 0-15,0 0 16,0 0-16,0 1 0,-1 41 15,22-42-15,0 22 0,0-22 16,0 63-16,22-62 16,-1-1-16,0 0 0,0 0 15,21 21-15,-20-42 16,-22-21 15,0 0-31,-22 0 16,1 0-16,21 0 0,-42-1 15,21 22-15,21 22 32,0-1-17,0 0-15,0 0 0,21 0 16,21 0-16,-21 1 0,1-1 16,20 0-16,0-21 0,-21 0 15,22 0-15,-1 0 0,0 0 16,22 0-16,-22-21 0,1 21 15,41-43-15,-41 22 0,-1 0 16,0 0-16,-21 0 0,22-22 16,63-41-16,-85 41 15,0 22-15,0-21 0,-21 21 16,0-22 0,-21 43-16,0 0 0,-22 22 15,1-22-15,-43 63 16,43-42-16,21 0 0,-21 64 15,42-64-15,0 22 0,21 20 16,0-42-16,21 0 0,1 1 0,-1-22 16,21 0-16,-20 0 0,63 0 15,-43 0-15,-21 0 0,1 0 16,-1-22-16,22 1 0,-22 21 16,0-21-16,-21 0 0,22 0 0,-1-22 15,-21 22-15,-21-21 16</inkml:trace>
  <inkml:trace contextRef="#ctx0" brushRef="#br0" timeOffset="71103.46">2011 12531 0,'0'0'0,"0"-21"0,0-1 15,0 1-15,-21 21 16,-1 0 0,22 21-16,-21 1 0,21 20 0,-21 0 15,21 1-15,-21 20 16,21 22-16,0-22 0,-21 85 0,0-84 16,-1 105-1,22-105-15,-21-22 0,21 0 16,0 1-16,0 20 15,0-42-15,0 1 0,0-44 32,0 1-17,21 0-15,-21-21 0,0 21 16,0-22-16,22 22 0</inkml:trace>
  <inkml:trace contextRef="#ctx0" brushRef="#br0" timeOffset="71419.28">1799 12658 0,'-21'-43'0,"42"86"0,-63-128 16,42 64-16,0 0 0,0 0 16,0-64-16,0 64 15,42 0-15,-21-1 16,22-20-16,-22 21 0,85 0 16,-43 21-16,64 0 15,-63 21-15,-1 0 0,43 43 16,-64-22-16,-21 43 15,-21-43-15,-21 0 0,-42 43 16,20-43-16,1 1 0,-64 41 16,85-63-16,-21 1 0,-22 20 15,43-21-15,-21 0 16,63-42 31,0 0-47,0 21 0,0 0 15,22-21-15,-22 21 0</inkml:trace>
  <inkml:trace contextRef="#ctx0" brushRef="#br0" timeOffset="73532.1">2963 12954 0,'0'0'0,"64"-106"31,-64 85-31,0 0 0,0 0 16,0 0-16,0-1 0,0 1 16,-21-21-16,-1 21 0,-20 0 15,0-1-15,-1 22 16,22 0-16,0 0 0,-21 22 16,-1 20-16,1 21 15,21-20-15,-21-1 0,20 0 16,1 1-16,0-1 0,21 0 15,-21 22-15,21-22 0,0-21 16,0 1-16,0-1 16,0 0-16,21-21 0,0 0 15,22 0-15,-22 0 0,0-21 16,21 0-16,-21-1 0,22 1 16,-22 0-16,21-21 0,1-22 15,-22 22-15,42-43 16,-63 43-16,21 0 0,1-22 15,-22 22-15,0-1 16,0 22-16,0 42 31,0 1-31,0 20 0,0-21 16,0 21-16,0 1 0,0-22 16,0 21-16,0 1 0,21-1 0,-21-21 15,21 21-15,-21-20 0,21-1 16,-21 0-16,21 0 0,0-21 15,1 21-15,-1-21 0,0 0 0,0 0 16,43 0-16,-22-21 16,-21 0-16,21 0 0,1 0 0,-22-1 15,64-41-15,-64 21 16,0-1-16,21-20 0,-42 20 16,0 1-16,0-21 15,0 41-15,-42 1 16,21 21-16,0 0 0,-64 0 15,85 21-15,-21-21 16,21 22-16,0-1 0,0 0 0,0 0 0,0 21 16,0-20-16,21 20 15,0-21-15,0 21 0,0-20 0,22 41 16,-43-21-16,21-20 0,0 20 16,0-21-16,0 0 0,43 43 15,-43-43-15,0-21 16,22 0-16,-22 0 0,21 0 15,22 0-15,-43-21 0,21 21 16,22-43-16,-43 22 16,42-21-16,-42 21 0,1-22 15,41-62-15,-42 62 16,0-41 0,-21 41-16,0 1 0,0-22 15,0 43-15,0 0 0,-42 21 16,-21 0-1,41 0-15,1 21 0,-21 43 16,21-43-16,0 21 0,-1 1 16,22-1-16,-21 0 0,21 64 15,0-64-15,0 1 16,0-22-16,0 0 0,43-21 16,-22 0-16,0 0 0,0 0 15,0 0-15,43-42 16,-43 21-16,0-1 15,-21 1-15,21 0 16,0-85-16,-21 64 16,0 0-16,0 20 0,0-20 15,0-21-15,-21 84 32,21 0-17,0 21-15,0 1 0,0-22 16,0 21-16,0 0 0,0-20 15,0 20-15,0-21 0,64 64 16,-43-64-16,0-21 16,0 0-16,0 21 0,22-21 0,41 0 15,-62-21-15,20 0 0,43 0 16,-43-1-16,-21-20 16,21 21-16,-20-21 0,20 20 0,-21-20 15,0 0-15,0-1 0,1 1 0,-22-43 16,21 43-16,-21 0 15,0-1-15,0 22 0,0 0 0,0 0 16,0 42 0,0 0-16,-21 0 15,-1 22-15,22 20 16,-21-20-16,0-1 0,21 0 0,0 22 16,0-22-16,0 22 15,0-22-15,0 0 0,21-21 16,0 1-16,1 20 0,20-21 15,-21 0-15,0-21 0,22 0 0,-22 0 16,0 0-16,42-21 16,-41 0-16,-1 21 0,21-21 0,0-43 15,-20 43-15,-1-21 16,21-1-16,-21 1 0,0 0 0,-21-1 16,22 1-16,-1 0 0,-21-1 15,0-20-15,0 21 0,0 20 16,0-20-16,0 21 0,0 0 15,0 42 1,0 0 0,-21 0-16,21 22 0,-22-22 15,22 21-15,0-21 0,0 22 16,0-1-16,0 0 0,0 1 0,0-1 16,0-21-16,0 21 0,43 22 15,-1-22-15,-21-21 16,0 1-16,64-1 15,-43-21-15,-20 0 0,20 0 16,0 0-16,64-43 16,-64 22-16,1 0 0,-22 0 15,21 0-15,-21 0 0,22-43 16,-43 22-16,0 21 0,0-43 16,0 22-16,0-1 15,0 22-15,-21 21 16,-1 21-1,1-21-15,0 22 0,21 20 16,-21-21-16,21 0 0,-21 22 0,21 41 16,0-41-1,0-22-15,0 0 0,0 0 0,0 0 0,21 0 16,0 1-16,0-1 16,0-21-16,22 0 0,20 0 15,-42 0-15,43-21 0,-22-1 16,1 1-16,-1 0 0,0 0 15,-21 0-15,22-22 0,20-20 16,-42 21-16,22-1 0,-22 1 16,0-22-16,0 22 0,0-106 15,-21 106-15,0-1 0,0-41 16,0 62-16,0-20 16,0 63-1,0 0-15,-21 1 0,21 20 0,-21 21 16,21-20-1,-21-1-15,21 0 0,-21 22 0,21-22 16,0 43-16,0-43 0,0 1 16,0 41-16,0-63 15,21 22-15,0-22 0,-21 0 0,21 0 16,0 0-16,43-21 16,-43 0-16,43 0 0,-22 0 15,-21 0-15,64-63 16,-64 42-16,21 0 0</inkml:trace>
  <inkml:trace contextRef="#ctx0" brushRef="#br0" timeOffset="74205.72">8234 12594 0,'0'0'16,"0"-21"-16,0-42 16,0 41-16,0 1 0,0 0 0,21 0 15,-21 0-15,0 0 0,21 21 0,-21-22 16,-21 44 0,0-1-16,0-21 15,21 42-15,-22-21 0,1 0 0,0 22 16,21-1-16,0 0 15,-21 43-15,0-21 0,21-22 0,0 0 16,0 1-16,0-1 16,0-21-16,0 21 0,0-20 0,21-1 15,0 0-15,43 0 0,-43-21 16,21 0-16,-21 0 16,22-21-16,-1 0 0,64-22 15,-64 22-15,0-21 0,1 21 0,-1-22 16,0 1-16,-20 0 0,-1-43 15,-21 22-15,0 20 0,0 1 16,-21 0-16,-1 20 0,-41-41 16,21 21-16,20 42 0,-62-22 15,63 22-15,-22 0 0,-20 22 16,42-1-16,-43 21 16,64 0-16,-21-20 0,21 62 15,0-63-15,0 22 0,0-1 16,0 0-16,0 1 0,85 20 15,-64-42-15,21 1 16,43-22-16,-22 0 16,43-43-16,-21 22 0</inkml:trace>
  <inkml:trace contextRef="#ctx0" brushRef="#br0" timeOffset="74543.07">9313 12404 0,'0'0'0,"0"-21"0,0-1 15,-21 22 1,0 0-16,0 0 0,0 0 0,21 43 16,-22-22-16,22 0 0,-21 21 0,21-20 15,0 41-15,0-21 0,0 22 16,0-1-16,-21 1 0,21-1 0,-21 107 16,21-107-16,-21 107 15,21-65-15,-21-20 16,-1 21-16,1-21 0,0 20 0,-42 234 15,41-254 1,-20 42-16,21-64 16,21 64-16,0-84 15,0-22-15,0 0 0,0-42 32,21 0-32,0-22 0,-21 22 0,21-21 15,1-1-15,20-62 16,-21 41-16,0 1 0,-21-1 15,21 1-15,1-22 0,-1 0 0</inkml:trace>
  <inkml:trace contextRef="#ctx0" brushRef="#br0" timeOffset="74880">9250 12764 0,'0'0'0,"0"-64"0,0-126 31,0 147-31,0 22 0,0-21 0,21 21 16,21-22-16,-21 22 0,22 0 15,-1 0-15,0 21 0,1 0 16,84 0-16,-64 0 16,-20 21-16,62 21 0,-83 1 15,20-22-15,-21 21 0,-21-21 16,-85 127 0,22-126-16,21 20 0,-1-21 15,-20 21-15,-85 22 16,105-43-16,22-21 0,-42 21 15,41-21-15,1 0 0,42 0 47,1-21-47,-1 0 16,21 0-16,0 0 0,1-22 0,41 1 16,-20 0-16,-22-1 15</inkml:trace>
  <inkml:trace contextRef="#ctx0" brushRef="#br0" timeOffset="76200.38">10245 12086 0,'0'0'0,"21"-21"16,0 0-16,-21 0 0,0 0 0,0-1 0,0 44 31,0-1-15,0 0-16,0 21 0,0 1 15,-21 105-15,0-106 16,-1 0-16,22 1 0,-21 20 15,21-20-15,0-1 0,-21 21 16,21-20-16,0-22 0,0 21 16,0-21-16,21 1 0,22-1 15,-22-21-15,0 0 16,0 0-16,0 0 0,22-21 0,-22-1 16,0 1-16,21 0 0,-21 0 0,1 0 15,20 0-15,-21-22 0,0 22 16,22-42-16,-22 20 0,0 22 15,21-21-15,-42 21 0,0-1 16,0 44 15,0-1-31,0 0 0,0 0 16,-21 0-16,21 22 16,0-22-16,0 0 0,0 42 15,0-41-15,0 20 0,0-21 16,21 0-16,0 0 0,22 22 15,-22-43-15,21 0 0,1 0 16,-1 0-16,21 0 16,-20-21-16,-1-1 0,85-41 15,-106 42-15,85-64 16,-85 64-16,22-43 16,-22 43-16,-21-21 15,0 21-15,0 42 31,-21 0-31,21 0 16,-22 0-16,22 1 0,-21-1 0,21 0 16,0 42-16,0-41 15,0-1-15,0 21 0,0-21 16,0 0-16,43 1 16,-22-1-16,0-21 15,0 0-15,0 0 0,64-43 16,-64 43-16,21-21 0,-20 0 15,-1 0-15,21 0 0,0-43 16,-42 43-16,22 0 0,-22-43 16,0 22-16,0 0 0,-22-22 15,1 43-15,0 0 16,0 0-16,0 0 0,-22 21 0,1 0 16,0 21-16,21 0 0,-43 21 15,43 1-15,0-22 16,0 63-16,-1-62 0,22 83 15,0-83 1,22-1-16,-1 0 0,0 0 0,0 0 16,85 0-1,-64-21-15,43 0 0,-22-21 16,107-21 0,-128 21-16,22 0 0,-22-1 0,21 1 15,-20 0-15,41-64 16,-62 64-16,-1-21 15,-21 21-15,0 0 0,-21 21 32,-1 21-32,1 0 0,21 0 15,-21 0-15,0 0 0,0 1 0,0 41 16,21-42-16,-43 22 16,43-22-16,0 0 0,0 21 15,-21-21-15,21 1 16,0-44 15,0 1-31,21 21 0,0-21 16,1 0-16,-1 0 0,-21-22 15,21 22-15,0 0 0,21-21 0,-20 21 16,-1-22-16,42-20 0,-42 20 16,22 22-16,-22-21 0,21 42 15,-21-21-15,1 21 0,-1 0 16,0 0-16,-21 21 0,21 42 15,-21-20-15,0-22 0,0 21 16,0-21-16,0 22 0,0-1 16,21 0-16,-21-20 0,43 20 15,-43-21-15,21-21 16,21 21-16,-21-21 0,106 0 16,-106 0-16,43-21 15,-22 0-15,1 0 16,-1 0-16,0-1 0,-21-20 15,1 21-15,-1 0 0,-21-22 0,0-84 16,0 85 0,0 0-16</inkml:trace>
  <inkml:trace contextRef="#ctx0" brushRef="#br0" timeOffset="76400.03">11747 11980 0,'0'0'15,"-21"0"-15,-63 0 16,62 0-16,1 0 16,0 0-16,0 0 15,0 0-15,0 0 0,-1 0 16,-20 0-16</inkml:trace>
  <inkml:trace contextRef="#ctx0" brushRef="#br0" timeOffset="76606.92">10266 12298 0,'0'0'15,"-21"21"-15,-1 0 0,44-21 16,20 0-1,-21 0-15,21 0 0,1 0 0,-1-21 16,0 0-16,1 0 0,20 21 16,-20-21-16,20-1 0,-21 22 15,22-21-15,-1 0 0,-20 21 0,63-42 16,-64 42-16</inkml:trace>
  <inkml:trace contextRef="#ctx0" brushRef="#br0" timeOffset="77182.73">15007 12171 0,'0'0'0,"0"-21"0,0-22 0,-21 1 16,21 21-16,0-21 0,0 20 15,0 1-15,-21 21 16,21 43-16,-21-22 0,21 21 16,0 22-16,0-1 15,0 1-15,-22 20 0,1 86 16,21-86-16,-21 128 15,0-106-15,0-22 0,0 22 0,-1 106 16,1-106-16,-63 190 16,62-190-16,1-21 0,0-1 15,0-20-15,0-1 0,-22 64 16,22-84-16,0-1 0,0 21 16,21-41-16,0-1 0,0-42 15,0-1 1,0 1-16,0-21 0,0 0 0,21-1 15,0-20-15,0-1 0,-21 1 0,22-1 16</inkml:trace>
  <inkml:trace contextRef="#ctx0" brushRef="#br0" timeOffset="77533.1">14541 12573 0,'-21'-42'0,"42"84"0,-42-127 16,21 43-16,0 0 0,0-1 15,0 1-15,21-21 0,43-22 16,-22 43-16,-21-1 0,43 1 16,-22 0-16,22 20 0,63-20 15,-64 42-15,85 0 16,-84 21-16,-1 0 0,1 22 0,-22-1 16,1 0-16,-1 1 0,-21 63 15,-21-64-15,0 0 0,-42 43 16,-1-43-16,-147 64 15,148-64-15,-22-20 16,1-1-16,20 0 0,-20 0 16,-1 0-16,43 0 0,0-21 15,0 0-15,21-21 16,0 0 0,21 21-16,0-21 0,0 0 0,0 0 15,64-1-15,-43 1 16,22 0-16,42-21 0</inkml:trace>
  <inkml:trace contextRef="#ctx0" brushRef="#br0" timeOffset="77950.03">15600 12425 0,'0'0'0,"0"-21"0,-21 21 0,21-21 0,-22-1 15,22 1-15,0 0 0,0 0 16,0 0-16,0 0 0,0-1 15,43-20-15,-22 21 16,0 0-16,21 0 0,-20 21 16,-1 0-16,0 0 0,0 0 15,21 0-15,22 21 0,-43 0 0,0 0 16,0 0-16,1 22 16,-22-22-16,0 63 15,0-41-15,-43 20 16,22-42-16,-21 22 15,21-43-15,-1 21 0,1-21 16,21-21 0,0 0-1,0-1-15,0 1 0,21 0 16,-21-21-16,0 21 0,22-1 16,-1-20-16,-21 0 0,21 21 0,0-22 15,0 22-15,0 0 0,1-21 0,-1 20 16,21 1-16,0 0 0,1 21 15,-1-21-15,0 0 0,1 21 16,41-21-16,-41 21 16,41-22-16</inkml:trace>
  <inkml:trace contextRef="#ctx0" brushRef="#br0" timeOffset="78975.56">16722 11938 0,'0'64'31,"-22"-22"-31,1 0 0,0 1 0,0-22 15,21 21-15,-21 0 0,21 1 16,-21-1-16,21 0 0,-22-20 16,22-1-16,0 21 0,0 0 15,0-20-15,22-22 16,-1 0-16,0 0 0,21 0 16,-21 0-16,1 0 0,20 0 0,21-22 15,-41 22-15,20-21 16,21-21-16,-20 21 0,-1-22 15,-21 22-15,22-21 0,-22 0 0,0-43 16,-21 43 0,0-1-16,0-41 0,-21 41 0,0 22 15,-22 0-15,1 21 0,0 0 16,20 0-16,-20 21 0,0 0 16,-1 0-16,-41 64 15,63-43-15,-22 1 0,22-1 16,0 22-16,0-22 0,-22 64 15,43-64-15,0 0 16,22-20-16,-1-1 0,0-21 16,0 21-16,0-21 0,43 0 15,-22 0-15,-21 0 0,22 0 0,-1-21 16,0 0-16,43-1 16,-43-20-16,1 21 0,-22 0 0,63-43 15,-62 43-15,-1-21 0,21-1 16,-21 22-16,0-21 15,-21 21-15,22 0 0,-22-1 0,21 1 16,-21 42 0,0 1-16,0-1 15,0 21-15,0-21 0,0 43 16,0-43-16,0 21 0,0-21 16,0 1-16,0-1 0,0 0 0,0 0 15,0 0-15,21 0 16,0-21-16,0 0 0,0 0 15,22 0-15,-22 0 0,42 0 16,-20-21-16,-22 0 0,21 21 0,1-21 16,-22 0-16,0-22 0,42 1 15,-41 0-15,-1 21 0,0-43 16,-21 22-16,21 21 16,-21-1-16,0 1 0,0 42 15,-21 1 1,0-1-16,21 0 0,0 0 15,0 0-15,-21 22 0,21-22 0,0 0 16,0 0-16,0 0 0,0 0 0,0 1 16,0-1-16,0 0 15,21 0-15,0-21 0,0 0 16,43 0-16,-43 0 16,21 0-16,-21-21 0,22 21 15,-1-21-15,85-43 16,-106 43-16,21-21 0,-20 21 15,-1-22-15,0 1 0,21-43 16,-42 22 0,-21 84-1,21 0-15,-21 0 0,-21 43 16,42-43-16,0 21 16,0-21-16,0 1 0,0 20 0,0 0 15,0-21-15,0 1 0,21-1 16,0-21-16,21 0 15,-21 0-15,22 0 16,-22 0-16,21 0 0,-21 0 16,43-21-16,-43-1 15,0 1-15,-21-21 0,21 0 16,-21 20-16</inkml:trace>
  <inkml:trace contextRef="#ctx0" brushRef="#br0" timeOffset="79135.71">18627 11853 0,'-22'0'0,"44"0"0,-65 0 0,22 0 0,0 0 16,0 0-16,0 0 16,-1 0-16,1 22 15,21-1 1,0 0-16,21-21 16,1 0-16,-1 21 0,21-21 0,-21 21 15,0-21-15</inkml:trace>
  <inkml:trace contextRef="#ctx0" brushRef="#br0" timeOffset="80368.64">19325 12086 0,'21'0'16,"-42"0"-16,63-21 0,-42 0 0,0 0 16,22 0-16,-22-1 15,0 1-15,0 0 0,0 0 16,0 0-16,-22 21 0,1 0 0,0 0 15,0 0-15,0 0 0,0 0 16,-22 0-16,22 21 0,-21 0 0,21 0 16,-22 22-16,1-1 0,21 0 15,0 1-15,-22-1 0,22 85 16,0-85-16,21-21 0,0 22 16,0-22-16,0 0 0,21 21 15,0-42-15,0 0 16,22 0-16,-22 0 0,85-21 15,-85 0 1,42-21-16,-20-1 0,-22 22 16,42-63-16,-20 41 0,-1-20 15,-21-1-15,22 1 0,-22-1 16,63-105-16,-62 127 16,-1-1-16,-21-20 0,0 42 15,0-1-15,-21 22 16,-1 0-16,1 22 0,0-1 15,0 0-15,21 21 0,-21 1 16,21-1-16,-21 0 0,21 1 16,0 20-16,0 1 0,0-22 0,0 21 15,0-20-15,0-1 0,21 0 16,0 1-16,0-22 0,-21 21 0,64 1 16,-43-22-16,21-21 0,-21 0 15,22 0-15,-1 0 0,0 0 16,1 0-16,-1 0 0,0-21 0,64-22 15,-64 1 1,-20 21-16,20 0 0,-21-22 0,0 22 16,22-42-16,-22 20 15,-21 1-15,0 21 0,0-22 16,0 22-16,0 0 0,-21 21 16,-1 0-16,1 21 0,0 0 15,0 1-15,21 20 0,-21-21 16,21 21-16,-21 1 0,21-22 0,0 21 15,0-21-15,0 64 16,0-64-16,21 0 0,0 1 16,21-1-16,-21-21 0,85 21 15,-63-21-15,-1 0 16,21 0-16,-20 0 0,-1 0 0,64-42 16,-43 42-16,-20-22 0,-1 1 15,0 0-15,1-21 0,41-22 16,-41 43-16,20-85 15,-42 85 1,-21 0-16,0 0 0,0 0 0,0-1 16,-42 22-16,0 0 15,-1 0-15,1 0 0,0 0 16,-85 85-16,84-43 16,1-20-16,21 20 0,0 0 15,0-21-15,-22 64 16,43-43-16,0-20 0,0-1 15,21 0-15,22 0 16,-22-21-16,21 0 0,-21 0 16,22 0-16,-1 0 0,22-21 15,-22 0-15,-21 0 0,43-43 16,-22 43-16,43-127 16,-64 84-16,0 22 15,0-22-15,-21 1 0,21-1 0,0-105 16,1 127-16,-22-1 15,0 1-15,21 21 0,-21-21 16,-21 63 0,-1 21-16,1-21 0,21 22 15,0-1-15,-21 0 16,21 128-16,0-107 16,0 1-16,0 41 15,0-62-15,21-1 0,0 0 0,1 1 16,-1-22-16,0 0 0,64 0 15,-43-21-15,0 0 0,1 0 16,20 0-16,-21 0 0,85-21 16,-84 0-16,20 0 0,1 0 0,-22-1 15,22-20-15,-22 0 0,43-22 16,-43 22-16,0 0 0,-21-1 16</inkml:trace>
  <inkml:trace contextRef="#ctx0" brushRef="#br0" timeOffset="81824.19">11218 14415 0,'0'0'0,"-21"0"0,21 21 16,0 0-16,-21-21 0,21 21 15,21-42 16,-21 0-31,21 0 0,22-1 0,-22 1 16,21 0-16,0-21 0,-20 21 16,20-22-16,0 1 0,64-85 15,-64 85-15,1-22 16,-22 1-16,0 20 0,-21-20 0,0-43 16,0 64-16,0-1 15,0 1-15,-21 21 0,0 21 0,-22 0 16,22 0-16,0 21 0,0 0 15,0 0-15,0 22 16,-22 62-16,22-41 0,21-1 16,-21 128-1,0-1-15,21-126 16,21 105 0,0-126-16,21 20 15,-20-42-15,126 22 16,-85-43-16,-20 0 0,-1-22 15,21 1-15,64-63 16,-84 41-16,-1 1 0,0 0 16,-20-1-16,-1 1 0,-21-22 15,0 43-15,0-21 0,-21 21 16,-1 0-16,1 21 0,0 0 16,0 0-16,0 0 0,0 0 15,-1 21-15,1-21 0,0 21 0,-21 0 16,42 0-16,-21 0 15,21 22-15,0-22 16,21-21-16,0 0 0,21 0 16,-21 0-16,22 0 15,-22 0-15,64-42 0,-43 20 16,0 22-16,22-42 0,-22 42 16,-21-21-16,0 0 0,1 21 15,-1 0 1,-21 21-1,0 0-15,0 0 0,-21 0 16,21 22-16,0-22 0,0 42 16,0-41-16,0 41 15,0-42-15,0 0 0,21 1 16,0-22-16,0 21 0,21-21 16,-20 0-16,-1 0 0,42-43 15,-20 22-15,-1 0 0,43-42 16,-43 41-16,0-20 15,1 21-15,-1-21 0,-21 20 16,0 1-16,0-21 0,1 21 0,-1 0 16,-21-1-16,0 1 15,0 42 17,0 1-32,-21 20 15,21-21-15,0 21 0,0 43 16,0-43-16,-22 1 0,22 20 15,0 1-15,0 126 16,0-126-16,0 20 0,0-20 16,0 21-16,0-1 0,0 86 15,0-86-15,0 1 0,0 84 16,0-105-16,0 20 0,-21 65 16,21-65-16,-21-20 15,0-1-15,0-20 0,0 20 0,-22 64 16,22-106-16,0 0 15,0 1-15,0-1 0,-1-21 16,-20 0-16,21-21 0,0-1 16,21-41-16,-21-1 0,21 1 15,-22-106-15,22 84 16,0-21-16,0 0 0,0 0 16,22-21-16,-1 22 0,42-128 15,-42 148-15,22-21 0,-1 22 16,0-1-16,1 21 0,41-84 15,-41 85-15,-1-1 0,43-42 16,-64 64-16,21 0 0,1 21 16,-1-22-16,21 22 0</inkml:trace>
  <inkml:trace contextRef="#ctx0" brushRef="#br0" timeOffset="83033.37">15579 13547 0,'0'0'0,"0"-21"0,-22-1 16,22 44 15,-21-1-31,21 21 0,0-21 0,-21 43 16,21-22-16,0 0 15,0 1-15,0 20 16,21-63-16,0 0 16,1 0-16,83-42 15,-62 21-15,-1 0 0,0-22 16,1 22-16,-1-21 0,85-85 15,-85 84-15,1-41 16,-43 63-16,0-22 16,0 1-16,-21 42 15,-22 0-15,22 21 0,0 21 16,0-20-16,21 41 0,-21-21 16,-1 85-16,22-63 15,0-1-15,0 1 0,0-1 0,0 1 16,0-22-16,0 64 15,0-64-15,0-20 0,0 41 16,0-21-16,0 1 16,0-22-16,-21-21 15,0 0-15,0 0 0,-21-21 16,20 21-16,-20-21 0,21-1 16,-21 1-16,20 0 0,-20 0 0,21-21 15,0 20-15,-22 1 0,22 21 16,0-21-16,21 0 0,-21 21 15,21 21 1,0 0 0,21 0-16,0 1 0,0-1 15,1-21-15,-1 21 0,0 0 0,0 0 16,21-21-16,-20 21 0,20-21 16,0 0-16,43 0 0,-22 0 15,1 0-15,-1 0 16,1 0-16,21-21 0,63 0 15,-64 0-15,-20 0 0,84-64 16,-106 64-16,1 0 0,-22-22 16,0 22-16,-21-21 0,0-22 15,0 43-15,-21 0 0,0 0 16,0 0-16,-1 21 0,-20 0 16,0 0-16,21 0 0,-22 42 15,22 0-15,21-20 16,-21 20-16,0-21 0,21 21 0,-21 64 15,21-63 1,0-22-16,0 21 0,0-21 0,0 0 16,21 22-16,21-43 15,0 0-15,1 0 16,41 0-16,-41-21 0,-1-1 16,0 1-16,1 0 0,20 0 15,-20 0-15,62-43 16,-62 22-16,-1 0 0,22-22 15,-22 22-15,-42-64 16,0 85-16,0 0 16,-21 21-16,-43 21 15,43 0-15,0 0 0,0 0 16,0 0-16,-22 64 16,43-64-16,0 22 0,0-1 15,21-21-15,1 21 0,20 1 16,-21-43-16,-21 21 15,21 21-15,-21-21 0,0 1 16,-21-22 0,0 21-16,0-21 0,0 0 0,-1 0 15,1 0-15,0 0 16,21-21-16,-21 21 0,21-22 0,0 1 0,0 0 16,0 0-16,0-21 0,21-1 15,0 1-15,22 0 0,-22-1 16,42 1-16,-20 0 0,-1-22 0</inkml:trace>
  <inkml:trace contextRef="#ctx0" brushRef="#br0" timeOffset="83248.95">17674 13526 0,'42'-22'0,"-84"44"0,106-44 0,-22 1 0,-21 21 0,-21 21 31,0 1-31,0-1 0,0 21 16,0 0-16,-21 1 0,0-1 0,0 22 15,-1-22-15,-62 148 16,63-147-16,-1-1 15,22-21-15,0 22 0,0 41 16,22-63 0,20 1-16,-21-22 0,0 0 15,0 0-15,1 0 0,-1-22 16,0-20-16,0 42 16,-21-42-16,0-1 0</inkml:trace>
  <inkml:trace contextRef="#ctx0" brushRef="#br0" timeOffset="84064.63">17611 13885 0,'0'0'0,"-22"0"16,-20 0 0,42-21-16,64 0 31,-22 21-31,0-21 0,1 21 16,-1-21-16,21 0 0,1 21 0,-1-22 15,1 1-15,-1 0 0,1 0 16,-1-21-16,22 20 0,-21 1 15,41-42-15,-62 63 0,-1-21 0,-21-1 16,0 22-16,1 0 16,-22-21-16,0 42 31,-22 1-31,1-1 0,21 21 0,-21 0 16,0 1-16,0 41 15,21-41-15,0-1 0,-21 0 0,-1 1 16,1-1-16,0 22 15,0-22-15,0-21 0,0 43 16,-1-43-16,-20 21 16,42-21-16,0-42 31,21 0-31,0-21 16,1 20-16,-1 1 0,21-85 15,-21 64-15,0-21 16,-21 20-16,64-168 15,-43 168-15,0 22 16,-21 0-16,21 0 0,22 21 16,-22 21-16,-21 21 15,21-21-15,0 22 16,0 84-16,1-85 16,-22 0-16,21 22 0,0-22 15,21 43 1,-21-64-16,1 0 0,-1-21 15,0 21-15,0 1 0,43-22 16,-43 0-16,21 0 16,-21 0-16,0-22 0,1-20 15,-1 42-15,-21-21 0,21-21 0,-21 20 16,0-20-16,0-21 16,0-1-16,21 22 0,-21-22 0,21-42 15,-21 43-15,0 21 16,0 20-16,21-20 0,-21 21 0,0 0 15,0 42 1,0 0-16,0 21 16,-21 1-16,21-1 0,-21 0 0,21 1 15,-21 20-15,0-20 0,21-1 0,-21 0 16,-1 43-16,1-64 16,21 21-16,0 1 0,0-22 15,0 0-15,0 0 0,21-21 31,1 0-31,20 0 0,43 0 16,-43-21-16,21 0 0,1 0 0</inkml:trace>
  <inkml:trace contextRef="#ctx0" brushRef="#br0" timeOffset="84737.09">20383 13547 0,'43'-21'0,"-86"42"0,86-64 16,-43 22-16,0 0 0,0 0 0,-21 21 15,-22 0-15,22 0 0,-21 0 16,21 0-16,-22 21 0,1 0 16,-43 22-16,43-1 15,0 0-15,20 1 0,-20-1 16,0 0-16,-1 43 0,22-43 0,0 1 16,21 41-16,0-63 15,0 1-15,42 41 16,-20-42-16,62 22 15,-63-43-15,106 0 16,-84 0-16,-1 0 16,0 0-16,-20-22 0,62-20 15,-63 21-15,-21 0 0,0 0 16,0-1-16,0 1 0,0-21 0,-63 0 16,42 20-16,0 1 0,-22 0 15,1 21-15,21 0 0,-43 0 16,43 0-16,0 0 15,0 0-15,21 21 16,21 0 0,0-21-16,0 0 0,22 0 15,-22 0-15,21 0 0,0 0 0,-20 0 16,20 0-16,-21 0 0,21 0 16,-20 0-16,-22 22 15,0-1 1,0 0-16,-22 21 0,1 1 15,-21-22-15,-43 106 16,43-85-16,21 0 0,-22 22 16,1-1-16,-64 128 15,85-128-15,-21 1 0,21-1 16,-22 1-16,22 21 0,-21 63 16,21-64-16,-1-20 0,-20 84 15,21-63-15,0-22 0,-22 43 16,1-42-16,21-22 0,0 43 15,0-64-15,-1 42 16,44-84 0,-1 0-1,0 0-15,0 0 0,21-22 16,22-41-16,-43 41 16</inkml:trace>
  <inkml:trace contextRef="#ctx0" brushRef="#br0" timeOffset="84972.06">21315 14393 0,'-21'0'94,"-1"0"-94,1 22 15,0-22-15,-21 21 0,-1 0 16</inkml:trace>
  <inkml:trace contextRef="#ctx0" brushRef="#br0" timeOffset="128153.47">5736 5821 0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2:40:07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2117 0,'21'0'79,"0"0"-64</inkml:trace>
  <inkml:trace contextRef="#ctx0" brushRef="#br0" timeOffset="164.91">2286 1926 0,'-21'0'0,"42"0"0,-63 0 0,20-21 16,1 21-16,0-21 15,0 0-15</inkml:trace>
  <inkml:trace contextRef="#ctx0" brushRef="#br0" timeOffset="475.72">2159 1842 0,'0'-22'0,"0"1"15,0 0-15,0 0 0,0 0 16,0 0-16,0-1 16,0-20-16,0 21 0,0 0 0,0 0 15,0-1-15,0 1 0,0 0 16,0 0-16,0 42 31,0 21-31,0-20 16,0 20-16,21 0 0,-21 22 0,0-1 15,0 1-15,0-1 0,0 1 16,0-22-16,0 22 0,-21-1 16,0 43-16,21-64 15,-21 43-15,21-64 0,0 21 16,-22 1-16,22-22 15,0 0 1,0-42-16,0 0 16,0-22-16,0 22 15,0-21-15,0-43 16,0 43-16,0 0 0</inkml:trace>
  <inkml:trace contextRef="#ctx0" brushRef="#br0" timeOffset="816.52">2201 1630 0,'0'-21'0,"0"42"0,0-63 15,0 20-15,0 1 16,21 21 31,1 0-47,-1 21 0,21 22 15,0-1-15,43 43 16,-43-22-16,1-20 0,-1 20 0,22 1 16,-22-22-16,43 43 15,-43-43-15,43 43 16,-43-64-16,0 21 0,1 0 16,-22-20-16,0-1 0,-21 0 15,0-42 16,0 0-31,0-1 0,0 1 16,0 0-16,0-21 0,0 21 16,0-22-16</inkml:trace>
  <inkml:trace contextRef="#ctx0" brushRef="#br0" timeOffset="1107.35">3133 1397 0,'0'0'0,"0"-21"0,0 0 15,0 42 17,0 0-17,0 0-15,0 22 0,0-1 16,0 0-16,0 22 0,0 63 16,-43 63-1,43-126-15,-21-1 0,0 22 16,21-43-16,-21 22 15,21-22-15,0-21 0,-21 0 16,21 1-16,0-1 16,0-42-1,0-1 1,21 1-16,0 0 0,-21 0 0,21-21 16</inkml:trace>
  <inkml:trace contextRef="#ctx0" brushRef="#br0" timeOffset="1564.72">3641 1778 0,'0'-21'0,"0"42"0,-22-42 31,1 21-15,21 21-16,-21 0 0,0 0 15,0 22-15,21-22 0,-64 85 16,43-64-16,0 22 15,21-22-15,-21-21 0,21 43 16,0-43-16,0 42 16,63-20-1,-42-43-15,43 0 16,-22 0-16,1 0 0,41-22 16,-41 1-16,84-42 15,-85 20 1,21-62-16,-41 62 15,-1-105 1,-42 21-16,-1 106 16,-20 0-1,0 21-15,21 0 0,-22 0 0,1 0 16,21 21-16,-85 42 16,85-41-16,0-1 0,-1 21 15,1-21-15,0 0 0,21 22 16,0-22-16,0 0 0,0 0 15,21-21-15,0 0 0,1 0 16,20 0-16,0 0 0,1-21 0</inkml:trace>
  <inkml:trace contextRef="#ctx0" brushRef="#br0" timeOffset="1870.58">4720 1312 0,'0'0'16,"0"-21"-16,-21 21 16,0 21-1,0 1-15,-1-1 0,22 21 16,-21 0-16,0 64 16,-42 64-1,63-107-15,-22 1 0,-20 41 16,-21 65-1,41-149-15,22 21 0,-21 1 16,21-1 0,21-42 15,1 0-31,-1-21 0,0 0 0,0-1 16,0 1-16,22 0 0</inkml:trace>
  <inkml:trace contextRef="#ctx0" brushRef="#br0" timeOffset="2313.92">4868 1990 0,'0'0'16,"0"21"-16,0 0 0,0 0 15,21-21 1,1 0-1,-1 0-15,0 0 0,21-21 16,-21 0-16,22 21 0,-22-21 0,0 0 16,21 21-16,-20-22 0,-1 1 0,0 0 15,0 0-15,-21 0 16,0-22-16,0 22 0,0 0 16,-21 21-1,0 0-15,0 0 0,-1 0 16,-20 0-16,21 21 0,0 0 15,-22 1-15,22 20 0,-21-21 16,21 21-16,0-20 0,-22 20 0,22-21 16,0 64-16,21-64 15,0 0-15,0 0 0,0 0 16,21-21-16,21 22 16,-20-22-16,20 21 0,64-21 15,-64 0-15,22 0 16,-22 0-16,0-21 0,1 21 15,-22-22-15,0 1 0,42-21 16,-41 21-16,-22 0 0,21-1 16</inkml:trace>
  <inkml:trace contextRef="#ctx0" brushRef="#br0" timeOffset="2637.97">4530 1482 0,'0'0'16,"-106"21"0,127-21-1,21 0-15,1 0 0,20 0 16,1 0-16,-1 0 0,22 0 0,-22 0 15,22 0-15,63-21 16,-84 21-16,-1 0 0,1 0 16,-22 0-16,-21 0 0,0 0 15,0-21-15,-42 21 32,0 0-17,0 0-15</inkml:trace>
  <inkml:trace contextRef="#ctx0" brushRef="#br0" timeOffset="3271.76">1968 2709 0,'0'0'0,"-42"0"0,21 0 16,21 22-16,-21-22 0,0 0 16,21 21 15,21 0-15,0-21-1,0 0-15,0 0 0,22 0 0,-1 0 16,21 0-16,86 0 15,-65 0-15,22 0 0,0 0 16,0 0-16,21 0 0,211-21 16,-211 21-16,22-21 15,-1 21-15,0 0 0,318-22 16,-297 22-16,0 0 16,149 0-16,-170 0 15,233-21-15,-275 21 16,84 0-16,-126 0 0,63 0 15,-106 0 1,0 0-16,0 0 16,0 0 15,-21-21 16</inkml:trace>
  <inkml:trace contextRef="#ctx0" brushRef="#br0" timeOffset="6579.69">6794 1863 0,'-63'21'15,"42"0"1,0-21-16,21 21 0,-22 0 16,44-21 15,-1 0-16,0-21-15,0 21 16,-21-21-16,21 0 0,-21 0 16,0 0-16,-21 21 31,0 0-15,0 0-1,0 21-15,21 0 16,-22-21-16,22 21 15,0 0-15,0 0 16,0 1 0,0-1-1</inkml:trace>
  <inkml:trace contextRef="#ctx0" brushRef="#br0" timeOffset="6871.88">6667 2328 0,'0'0'0,"0"22"0,22-22 31,-1 0-15,0 0-16,0-22 0,0 22 15,0-21-15,-21 0 16,-21 21-1,0 0 1,0 0-16,0 0 0,0 21 16,42-21 31,0 0-47,0-21 0</inkml:trace>
  <inkml:trace contextRef="#ctx0" brushRef="#br0" timeOffset="8564.58">1143 3874 0,'0'0'0,"0"-22"15,-21 22-15,21-21 0,0 0 16,0 0-16,0 0 16,0 0-16,0-1 0,0 1 15,-21 21 16,21 21-31,0 1 0,-22-1 16,22 21-16,-42 106 16,42-105-16,-21 20 15,0 1-15,21-1 0,-43 106 16,43-126-16,0-1 16,0-21-16,0 0 0,0 1 15,0-44 1,22 1-16,-1 0 15,0-21-15,21-22 16,-21 22-16,1 0 0,-1-22 0,0 22 16,0-1-16,0 1 15,0 0-15,1 21 0,-22-1 0,0 1 16,21 0-16,0 0 0,0 21 16,-21 21-1,0 0-15,0 22 0,21-1 16,-21 0-16,21 1 0,-21-1 0,0 0 15,0 1-15,22-22 16,-1 21-16,-21 0 0,21-20 0,0 20 16,-21-21-16,21 0 0,0-21 15,1 21-15,-1-21 0,21 0 16,-21 0-16,0 0 0,1-21 16,-1 0-16,21 0 0,-21 0 0,22-64 15,-22 22-15,-21 20 16,42-84-16,-42 85 15,21-85-15,-21 63 16,0 43 0,0 0-16,0 42 31,0 0-31,0 1 0,0-1 16,0 21-16,0 64 15,0-64-15,0 64 16,0-64-16,0 22 0,0-22 0,21-21 15,1 22-15,-1-1 0,0-21 16,0 0-16,0-21 0,43 0 16,-43 0-16,21 0 0,22 0 15,-1-21-15,-20-21 0,41-22 16,-41 22-16,-1 0 16,0-1-16,1-20 0,-22 21 0,42-43 15,-63 43-15,0-22 16,0 43-16,0 0 15,0 0-15,-21 21 16,-21 0-16,21 21 0,-1 0 16,-20 0-16,21 21 0,0 1 15,0-1-15,-1 0 0,22 22 0,0-22 16,0 1-16,0-1 16,0 0-16,22-21 0,20 43 15,0-43-15,-21-21 0,22 21 16,-1-21-16,0 0 0,1 0 0,-1 0 15,0 0-15,1-21 0,20-21 16,-20 21-16,-22-22 0,42 1 16</inkml:trace>
  <inkml:trace contextRef="#ctx0" brushRef="#br0" timeOffset="8735.79">4678 4445 0,'0'0'0,"-43"21"0,22 0 0,0-21 16,0 22-16</inkml:trace>
  <inkml:trace contextRef="#ctx0" brushRef="#br0" timeOffset="11196.51">4276 4614 0,'0'0'0,"-22"0"0,1 0 0,21-21 16,0 0 0,0 0-16,0 0 0,0 0 0,21-43 15,22 43-15,-22-21 16,21-22-16,22 22 0,-22-22 0,85-63 16,-85 64-16,22-1 0,-1-42 15,-20 64-15,-22-43 16,-42 64-1,-22 21-15,22 0 16,-127 43-16,106-22 16,-22 0-16,22 21 0,0-21 15,-1 106 1,43-84-16,0-1 0,21 0 16,1 1-16,20-22 0,85 85 15,-85-64-15,1-21 0,-1 22 16,-21-22-16,21 0 0,1 0 15,-43 0-15,0 0 0,-21-21 16,-22 0-16,22 0 16,-21 0-16,-1 0 0,1-21 15,0 21-15,-1-21 0,1 0 16,0-21-16,-1 20 0,22 1 0,-42-42 16,42 63-16,-1-21 15,22-1-15,0 44 16,0-1-1,0 0-15,0 0 0,0 0 0,0 0 16,22 22-16,-1-22 0,0 0 16,0 21-16,43 1 15,-43-43-15,21 21 0,0 0 16,1-21-16,-1 0 0,43 0 16,-22 0-16,-20-21 0,20 0 15,1 0-15,-1-1 0,-21-20 0,22 0 16,-22-1-16,1 1 0,20-85 15,43-148 1,-85 233-16,-21-22 0,0 22 16,0 21-16,0-64 15,-21 85 1,0 0-16,21 21 0,-21 0 16,-1 0-16,1 22 0,21-1 15,-21 64-15,21-43 0,-21 43 16,0-42-16,21-1 15,0 22-15,0-43 0,0 1 16,0 20-16,0-42 16,0 0-16,0 1 0,21-22 15,0 0 1,0 0-16,0-22 0,1 1 16,-22-21-16,21 21 0,0 0 15,21-43-15,-42 22 16,21 21-16,1 21 0,-22-22 15,21 1-15,0 21 16,0 21 0,-21 1-16,0-1 0,0 21 15,0-21-15,0 0 0,21 1 0,-21 20 16,0-21-16,0 0 0,21 0 16,1 22-16,-1-43 0,0 21 15,0-21-15,0 21 0,0-21 16,43 0-16,-22 0 0,1 0 15,-1-21-15,0 0 0,1 0 16,20-22-16,-21 1 0,1 0 16,41-64-16,-41 63 15,-22 22-15,-21 0 0,21-21 16,-21 21-16,0-1 16,0 1-16,0 42 15,0 1 1,0-1-16,0 21 0,-21-21 15,21 22-15,-21-22 0,0 63 16,21-62-16,0 20 0,0 0 16,0-21-16,0 1 0,0-1 15,21 0-15,0-21 0,42 0 16,-20 0-16,-22 0 16,21 0-16,-21-21 0,22 0 0,41-22 15,-41 22-15,-1 0 16,0-21-16,-20 20 0,20-126 15,-42 106-15,0 0 16,0-1-16,-21 1 0,0 0 16,-64-22-16,43 43 15,-1 21-15,1 0 0,0 0 16,-1 0-16,-20 63 16,20-41-16,22 20 0,-42 21 15,42-20-15,21 41 16,0-41-16,0-1 0,0 0 0,21-20 15,0 20-15,21-21 0,-21 0 16,22 0-16,-1-21 0,0 0 0,43 22 16,-43-22-16,22 0 0,42-22 15,-43 1-15,1 0 16,-22 0-16,0 0 0,1-22 0,-1 22 16,-21-21-16,22 0 0,-22 20 15,0-62-15,-21 63 0,0-1 16,0-20-16,0 21 0,0 0 15,0 63 17,-21-21-32,0 0 0,-1 22 0,1-22 0,21 21 15,0 1-15,0-22 0,-21 21 16,21-21-16,0 22 0,0-22 16,0 0-16,0 0 0,21 21 15,0-42-15,1 0 0,20 0 16,-21 0-16,21 0 0,22 0 15,-22-21-15,-21 21 0,22-21 0,-22 0 16,0-21-16,21 20 0,1-41 16,-22 21-16,-21-1 0,21 1 15,-21 21-15,0-22 16,0 1-16,0 21 0,-21 21 31,0 21-31,21 0 0,-21 0 16,21 1-16,-22 20 15,22 21-15,0-20 0,0-22 16,0 21-16,0-21 0,0 1 0,0 20 16,0-21-16,22 0 15,-1 0-15,21-21 0,0 0 16,-20 0-16,62 0 16,-41 0-16,-1 0 0,0-21 0,1 0 15,-1 0-15,43-64 16,-43 43-16,-21-22 0,21 22 15,-20-21-15,-1-1 0,21-63 16,-21 85-16,-21-1 0,0-20 16,0 42-16,0-22 0,0 22 0,0-21 15,0 63 1,0 0 0,-21 0-16,0 22 0,0-1 15,21 0-15,-21 1 0,-1 20 0,22-20 16,-21 20-16,21-21 0,0 22 15,0-22-15,0 1 0,0-1 0,0 0 16,43 22-16,-22-43 0,21 0 16,0-21-16,1 21 0,-1-21 15,64 0-15,-64 0 0,22 0 16,-22-21-16,22 21 0,-1-21 16,64-43-1,-85 22-15,1 21 0,20-64 16,-42 43-16,1 0 0,-22-1 15,0 1-15,0 21 0,0 0 0,-22-22 16,-41 22 0,42 21-16,-22 0 0,-84 0 15,85 21-15,21 22 0,-21-22 16,20 21-16,-20 0 0,21 22 16,21-22-16,-21 1 0,21-1 15,0-21-15,0 21 0,21 1 16,0-22-16,0 0 15,0-21-15,1 0 0,-1 0 16,63 0-16,-62 0 0,20 0 16,-21-21-16,21 0 0,-20-22 0,20 22 15,-21-21-15,21-22 0,-20 1 16,20-1-16,-21 1 0,0-1 0,0 1 16,1-22-16,-1 22 0,-21-1 15,0 1-15,0-1 0,0 1 16,0 20-16,0 1 0,0 0 0,0 21 15,0-1-15,-21 44 16,-1-1-16,-20 21 0,21 0 16,0 22-16,-22-22 0,1 106 15,21-84-15,21-1 0,0 22 16,0-21-16,21 126 16,0-126-16,0-22 0,22 21 15,-1-41-15,0-1 16,22 0-16,-22-21 0,1 0 15,41-21-15,-41 0 0,20-43 16,-21 43-16,-20-21 16,20-1-16</inkml:trace>
  <inkml:trace contextRef="#ctx0" brushRef="#br0" timeOffset="11904.7">10922 4276 0,'0'0'0,"21"0"15,0-21-15,0-1 0,1 1 16,20 0-16,0-21 0,-21 21 16,22-22-16,-22 1 0,21 0 0,-21-1 15,1 22-15,-1-21 16,-21-1-16,0 1 0,0-43 15,-21 43-15,-1 21 0,-20 0 0,21 0 16,-21 21-16,-1 0 0,-63 0 16,64 21-16,0 0 0,-22 21 15,22-21-15,0 22 0,-1-1 16,1 0-16,0 22 0,-1-1 0,1 43 16,21-63-16,21-1 15,0 0-15,0 1 0,0-22 0,21 21 16,42-21-16,-20-21 0,-1 0 15,22 0-15,-22 0 0,21 0 16,64-42-16,-84 21 16,20 0-16,-20-22 0,-1 1 15,0 0-15,-21-1 0,1 1 0,-1 0 16,-21-22-16,21-21 16,-21 64-16,0-21 0,0 21 15,0 0-15,0-1 0,-21 1 16,0 21-16,-1 21 0,1 1 15,21-1-15,-21 0 0,-21 85 16,42-22 0,0-41-16,0-1 0,0 0 0,0 1 15,0-1-15,0-21 0,0 0 0,0 22 16,21-43-16,42 42 16,-41-42-16,-1 0 0,63-21 15,-41 0-15,20-22 16,-20 1-16,20 0 15</inkml:trace>
  <inkml:trace contextRef="#ctx0" brushRef="#br0" timeOffset="13848.84">11959 3408 0,'0'0'0,"0"-42"0,0-1 16,0 22-16,0 0 0,0 0 16,-21 0-16,0 21 15,0 21-15,-1 0 0,1 21 16,0 1-16,0-1 0,-21 21 0,-1 43 15,22-42-15,0-1 0,0 1 16,21-1-16,-21 1 0,-1 63 16,22-64-16,0 1 0,0 20 15,0-41-15,0-22 16,22 0-16,-1 0 0,0 0 0,0-21 16,0 0-16,0 0 0,22 0 0,-22 0 15,21-21-15,1 0 0,-1 0 16,43-43-16,-43 22 0,0 0 15,-21-1-15,22-20 0,-22 21 16,21-43-16,-21 64 0,-21 0 16,0-22-16,22 22 15,-22 42 1,-22 0-16,22 1 16,-21 20-16,0-21 0,0 21 15,0 1-15,21-1 0,-21 0 0,-1 1 16,22-1-16,-21 0 0,21 22 15,0 21 1,0-64-16,21-21 16,1 0-16,-1 0 0,21 0 0,-21 0 15,22 0-15,-22-21 0,21-1 0,0 1 16,-20-21-16,20 21 0,0-22 16,-21 1-16,22 0 0,-22-1 0,21-41 15,-21 41-15,1 1 16,-22 63 15,0 0-31,0 1 16,0 20-16,0-21 0,-22 21 15,1-20-15,21 20 0,-21 0 0,21-21 16,0 1-16,0 41 16,0-42-16,0 0 0,21-21 15,0 0-15,22 0 0,-1 0 16,-21 0-16,43 0 0,-22-21 15,0 21-15,1-21 0,63-42 16,-64 20-16,-21 22 0,21-21 16,-20-1-16,-1 1 0,-21-43 15,0 64-15,-21 0 0,-22-21 16,1 21-16,-22 21 16,43 0-16,0 0 0,0 0 15,42 0 1,21 0-16,1 0 0,-1 0 15,22 0-15,-1 0 0,-21 0 0,22 0 16,-1 0-16,1 0 0,-22 0 16,22 0-16,42 0 0,-64 0 15,-21 0-15,21 0 16,-20 0-16,-44 0 16,1 21-1,0 0-15,-21-21 0,21 21 16,-22 21-16,1-20 0,21-1 0,-64 42 15,43-20-15,21-1 16,-22-21-16,1 21 0,-22 43 16,64-64-16,0 0 0,0 1 15,0-1-15,43-21 0,-1 0 16,0 0-16,1 0 0,-1 0 16,0 0-16,107-64 15,-107 22 1,-21 21-16,43-64 0,-43 43 15,21-64-15,-21 64 16,-21 20-16,0-41 0,0 42 16,-21 42-1,0-21 1,0 42-16,0-21 0,21 22 16,-22-1-16,1 0 0,0-20 15,21 20-15,0 0 0,0 22 16,0-22-16,0-21 0,0 22 15,0-22-15,21-21 0,22 21 16,-1-21-16,21 0 16,-20 0-16,-1-21 0,43 0 15,-43-1-15,64-83 16,-64 62-16,1 1 16,-1-43-16,-21 43 0,0 21 15,0 0-15,-21-1 0,0 1 16,0 0-16,0 42 15,-21 0-15,0 1 16,0-1-16,0 21 0,0-21 16,-1 22-16,1 20 0,0-21 15,21 43-15,0-64 16,0 0-16,64 1 16,-43-1-16,63-21 15,-41 0-15,-1 0 0,43-21 16,-43-1-16,0 1 0,-20 0 15,20-21-15,-21 21 0,43-64 16,-43 43-16,0-1 0,-21-41 16,21 62-16,-21 1 0,21 0 15,-21 0-15,0 0 0,0 42 16,0 0 0,0 0-16,-21 0 0,21 22 0,-21-1 15,21 22-15,0-22 0,-21 0 16,0 22-16,21-1 0,-22-20 15,22 147-15,-21-126 16,21 20-16,-21-20 0,21 20 16,-21-20-16,0 84 15,21-84-15,-64 126 0,43-126 16,0-22-16,-21 0 0,20 1 16,-20-1-16,-64 43 15,64-64-15,0 0 0,-1-21 16,22 0-16,-85-42 15,64-1-15,21 22 0,21-64 16,0 43-16,84-127 16,-20 105-16,148-169 15,-128 170-15,191-170 16,-84 64 0,-106 84-16,-1 0 0,1 1 15,63-64-15,-84 84 16,-1 22-16,-42-22 0,22 22 0,-22 21 15,-21-43-15,0 43 16,-43 21-16,-20 0 0,21 0 16,-43 0-16,43 0 0,-1 21 15,1 0-15,0 22 0,42-1 16,0 0-16,0-20 0,21 20 16,85 64-1,-64-64-15,-21-21 0,21 22 16,-20-22-16,-1 0 0,-21 21 15,-43 1 1,22-43-16,0 0 0,-21 0 16,21 0-16,-1 0 0,1-22 0,21 1 15,0 0-15,0 0 0</inkml:trace>
  <inkml:trace contextRef="#ctx0" brushRef="#br0" timeOffset="15219.52">16446 4255 0,'0'0'0,"-21"21"0,21 0 0,0 0 0,21-21 31,1 0-31,-1 0 0,21 0 16,-21-21-16,22 0 0,-1 0 15,21-1-15,-20-20 0,-1 21 16,85-64-16,-85 22 0,22 20 16,-22 1-16,1 0 0,-1-1 15,0 1-15,-21 0 0,1-1 0,-22 1 16,0 21-16,-43 21 15,22 0-15,0 0 0,-21 0 16,-22 0-16,43 21 16,-21 0-16,20-21 0,22 21 0,0 22 15,0-1-15,0-21 0,0 22 16,0-22-16,22 21 0,-1 0 16,0-20-16,21 62 15,-21-41-15,1-22 0,-22 63 16,0-62-16,0-1 0,0 21 15,0-21-15,0 0 0,0 1 0,21-1 16,0-21 0,0 0-16,0 0 0,0 0 0,43 0 15,-22-21-15,1-1 0,-1 1 16,0 0-16,1 0 0,62-64 16,-62 43-16,-1-22 0,0 22 15,1-21-15,-22 20 0,21 1 16,-21 0-16,1-1 0,-1 22 15,-21-21-15,-21 63 32,-1 0-32,1 0 15,0 0-15,0 22 0,0-1 16,0-21-16,-1 22 0,1-1 0,21 0 16,0-21-16,0 22 15,0-22-15,0 0 0,0 21 0,0-20 16,21-1-16,22-21 15,-22 0-15,0 0 0,43 0 16,-22 0-16,-21-21 0,21-1 16,1 1-16,-1-21 0,22-43 15,-22 43-15,0 0 0,22-22 16,-1-21 0,-63 64-16,0 0 0,-21 42 31,-85 85 0,85-21-31,0-43 0,21 85 31,0-85-31,0-20 0,0-1 16,21 0-16,64 0 16,-64-21-16,21 0 0,22 0 0,-22 0 15,22-21-15,41-21 16,-41 20-16,-22-20 0,22 0 15,-22-1-15,0-20 0,22-22 16,-43 43-16,0 0 0,0 20 0,-21 1 16,0 0-16,0 0 0,-21 42 31,0-21-31,0 42 0,0-20 16,-22 20-16,22 0 0,0 1 15,0-1-15,0 0 0,0 1 0,-22 20 16,22-21-16,21-20 15,0-1-15,-21 0 0,21 0 0,0 0 16,21-42 0,0 21-1,-21-21-15,21 0 0,1-22 16,20 22-16,-21-21 0,43-43 16,-43 22-16,21 20 0,-21 1 15,22 0-15,41-43 16,-63 85-16,1 0 0,-22 21 31,0 22-31,0-1 0,0 0 0,-22 1 16,1 20-16,21-21 0,0 107 15,0-107-15,21-21 16,1 21-16,-1-20 0,85-1 16,-64-21-16,0 0 15,1-21-15,20 21 0,85-85 16,-105 64-16,-1-22 15,43-41-15,-43 41 0,43-62 16,-64 62 0,21 1-16,-42-22 0,0 43 15,-42-21-15,-1 42 16</inkml:trace>
  <inkml:trace contextRef="#ctx0" brushRef="#br0" timeOffset="15818.96">1990 5546 0,'0'0'15,"-22"-21"-15,1-1 0,-21 1 0,21 0 16,-22 21-16,1-21 0,21 0 16,0 21-16,21-21 15,21 21-15,0 0 16,106-22 0,-63 22-16,-1 0 0,22-21 15,-1 21-15,276-21 16,-296 21-16,-1 0 15,-20 0-15,-1 0 0,-21 0 16,-21 21-16,-21-21 16,-21 21-16,-1-21 0</inkml:trace>
  <inkml:trace contextRef="#ctx0" brushRef="#br0" timeOffset="16036.8">2180 5461 0,'0'0'0,"-21"21"0,0-21 0,0 21 16,21 1-16,-22-22 0,1 42 15,21-21-15,-21 21 0,21 1 16,-21 20-16,0 43 0,0-42 16,21-1-16,0-21 0,-22 22 15,1-22-15,21 1 0,-21 20 0,21-21 16,0 1-16,0-1 0,0-21 16,0 22-16,0-1 15,21-42-15,0 0 16,1-21-16,-1 0 0,0-1 15,21 1-15</inkml:trace>
  <inkml:trace contextRef="#ctx0" brushRef="#br0" timeOffset="16971.32">2498 6117 0,'0'0'0,"21"0"47,0-21-47,0 21 15,0-21-15,0 21 0,22-21 0,-1 0 16,0-1-16,1 1 0,-1 0 16,-21 0-16,0 0 0,1 0 15,-1-22-15,-21 22 16,-21 21-16,-1 0 0,1 0 16,-21 21-16,0 0 15,-1 1-15,1 20 0,0-21 16,-1 21-16,1 1 0,-22 41 15,22-62-15,21 20 0,21 43 16,0-64-16,0 21 0,0-21 16,0 0-16,0 1 0,21-1 0,21-21 15,-20 0-15,20 0 0,0 0 16,22 0-16,-22-21 0,22-1 0,-1 1 16,1 0-16,-1-21 0,1 21 15,-1-22-15,1 22 0,-1-21 0,22-22 16,-43 43-16,0-21 15,-20 21-15,-22-1 0,0 1 16,-22 21 0,1 0-16,-21 0 0,21 0 15,0 21-15,-22 1 0,22-1 0,0 0 16,0 0-16,21 0 0,0 0 16,0 1-16,0 20 15,0-21-15,21 0 0,-21 0 16,21 1-16,0-1 0,0-21 0,22 21 15,-22-21-15,-21 21 16,21-21-16,-42 0 31,0-21-31,-22 0 0,22 21 0,-21-21 16,21 21-16,0-22 16,-1 22-16,1 0 0,0 0 15,0 0-15,0 22 0,21-1 16,0 0-16,0 0 15,0 0-15,0 0 0,0 1 0,21-1 16,0-21-16,0 21 0,0-21 16,22 0-16,-22 0 0,21 0 15,1 0-15,-1 0 0,21-21 0,-20 0 16,20-1-16,43-20 16,-42 0-16,41-22 15,-41 22-15,63-106 16,-106 84-16,21 1 0,1-64 15,-43 63-15,42-63 16,-42 106-16,21-21 16,-21 63-1,-21 0-15,0 21 0,0 1 16,0 20-16,-1-20 0,-20 84 16,21-85-16,0 21 0,0 1 15,-1-22-15,22 1 16,-21 41-16,21-41 0,0-1 15,0 0-15,0-21 16,21 1-16,22-22 0,-1 0 16,-21 0-16,43-43 15,-1-41 1,-42 62-16</inkml:trace>
  <inkml:trace contextRef="#ctx0" brushRef="#br0" timeOffset="17139.28">3831 5969 0,'-21'0'0,"42"0"0,-84 0 0,41 0 16,1 0-16,42 0 31,1 0-31,20 0 16,0 0-16,22 0 0,-22 0 0,22 0 16,-1 0-16,1-21 0,-1 21 0,106-42 15,-84 20-15,0 1 16</inkml:trace>
  <inkml:trace contextRef="#ctx0" brushRef="#br0" timeOffset="17355.27">4953 5694 0,'0'0'0,"0"-21"0,-42 21 31,20 0-31,-20 21 0,21 0 16,-21 21-16,20-20 0,-20 20 0,21 0 16,-21 1-16,-1 62 15,22-62-15,0-1 0,-21 43 16,20-43-16,1 0 0,21-20 15,0 20-15,0-21 0,0 21 16,0-20-16,21-22 16,1 0-16,-1-22 15,0 1-15,0 0 0,0 0 0,0 0 16,1-22-16,-1 1 0</inkml:trace>
  <inkml:trace contextRef="#ctx0" brushRef="#br0" timeOffset="17555">4784 5800 0,'0'-43'0,"0"86"0,0-107 15,0 43-15,0 0 0,0 42 16,21 0 0,-21 22-16,21-1 0,-21 0 0,21 1 15,0-1-15,-21 0 0,21 1 16,22 62 0,-22-62-16,0-22 0,0 21 0,22-21 15,20 43 1,-42-64-16,0 0 0,22 0 15,-22 0-15,0 0 0,21-42 16,-20 20-16,-1-20 0</inkml:trace>
  <inkml:trace contextRef="#ctx0" brushRef="#br0" timeOffset="17768.55">5524 5609 0,'0'0'0,"0"-21"0,-42-21 31,21 63-31,-21 0 0,20 21 0,1 1 15,0-1-15,-21 22 0,21-22 16,-43 64-16,43-64 16,0 22-16,0 20 0,21-41 15,0 20-15,0-42 16,0 0-16,0 22 0,21-22 16,0-21-16,42 0 15,-20 0-15,-1 0 0,0-21 16,1 0-16,20-1 0</inkml:trace>
  <inkml:trace contextRef="#ctx0" brushRef="#br0" timeOffset="18348.97">6244 5736 0,'0'0'15,"64"-169"1,-64 148-16,0 0 0,-22 21 16,-20 0-16,-21 42 15,20-21-15,1 21 16,-43 64-16,43-63 0,0 20 15,-1 1-15,1-22 0,0 21 16,-43 86-16,85-107 16,0 0-16,0 1 0,21-22 15,0 21-15,64 0 16,-43-42-16,1 22 0,-1-22 16,21 0-16,-20 0 0,20-22 0,-20 22 15,-1-21-15,0 0 0,22-21 16,-43 21-16,0-85 15,-21 85-15,0-22 0,-21-20 16,-21 42-16,-22-22 16,22 43-16,-1 0 0,-41 0 15,63 0-15,-43 0 16,43 21-16,21 1 16,0-1-16,21-21 0,0 0 15,43 21-15,-22-21 16,-21 21-16,22-21 0,-1 21 0,-21 0 15,43 22-15,-43-22 0,0 0 16,-21 21-16,0 1 0,0-1 16,0 85-16,0-63 0,0-1 15,0 64-15,-21-63 16,0-1-16,-1 22 0,1-22 16,0 1-16,-21 20 0,-22 43 15,43-63-15,-21-1 0,21-20 0,-1-1 16,1 64-1,42-127 1,1 0-16,20-1 0,0-20 16,1 0-16,-1-1 0,21-20 15,1-1-15,-1 1 0,22-1 0</inkml:trace>
  <inkml:trace contextRef="#ctx0" brushRef="#br0" timeOffset="18643.96">7218 6138 0,'0'0'0,"0"-21"0,0 0 0,0 0 16,0 0-16,-21 21 0,-1 0 0,1 0 16,0 21-16,21 0 15,-21 0-15,21 0 16,0 1-16,0-1 16,21-21-16,0 0 15,0 0-15,1 0 0,-1 0 16,0-21-16,0-1 0,-21 1 15,0 0-15,0 0 16,-21 21 0,0 0-16,0 0 0,-1 0 0,1 21 15,0-21-15,21 21 0,-21 0 16,0 1-16,21-1 0,0 0 16,21-21-1,0 0-15,0 0 0,0 0 0,22 0 16,-22-21-16</inkml:trace>
  <inkml:trace contextRef="#ctx0" brushRef="#br0" timeOffset="19065.34">8191 5652 0,'0'-22'16,"22"22"-16,-1 0 15,-21 22-15,21 20 16,21 21-16,-21-20 16,1-1-16,20 43 0,-21-43 15,0 0-15,43 43 16,-1 21 0,-63-85-16,21 21 0,1 1 15,-22-22-15,0 0 16,21-21-1,-21-21-15,21-21 16,0 20-16,0-41 16</inkml:trace>
  <inkml:trace contextRef="#ctx0" brushRef="#br0" timeOffset="19287.75">8869 5821 0,'21'-42'0,"-42"84"0,63-190 16,-42 127-16,0-1 15,0 1-15,-21 21 16,-21 21-16,-1 1 0,22-1 15,-21 21-15,-22 0 0,22 1 16,0-1-16,-22 0 0,1 22 16,20-22-16,-84 64 0,64-64 15,-1 1-15,22-1 0,0-21 16,-1 22-16,-20-1 0,42-21 16,21 0-16,21-21 15,21 0-15,0-21 16,1 21-16,20-21 0,-20 0 0,20 0 15,1-22-15,-1 22 0</inkml:trace>
  <inkml:trace contextRef="#ctx0" brushRef="#br0" timeOffset="19547.83">9271 5694 0,'0'0'0,"21"-21"0,-21 0 0,0-1 0,0 1 15,-21 42 16,0 22-31,0-22 0,-1 21 16,22 1-16,-21-1 0,0 0 16,0 1-16,-21 41 0,20-41 15,1-1-15,-21 43 0,0-64 16,20 0-16,22 21 16,-21-42-16,21 21 0,0 1 15,21-22-15,1 0 16,-1-22-16,42-20 15,-42 21-15,22-43 0</inkml:trace>
  <inkml:trace contextRef="#ctx0" brushRef="#br0" timeOffset="19748.59">9250 5715 0,'0'0'0,"21"-42"0,0 21 16,0-22-16,0 22 16,1 21-16,-1 21 15,0 0 1,0 22-16,-21-1 0,0-21 0,21 22 15,0-1-15,-21 0 0,22 1 16,-22-1-16,21-21 0,-21 0 0,21 22 16,0-22-16,-21 0 0,0 0 15,21-21-15,-21 21 0,21-21 16,1 0-16,-1 0 16,0-21-16,0 0 0,21 0 15</inkml:trace>
  <inkml:trace contextRef="#ctx0" brushRef="#br0" timeOffset="19971.36">10202 5652 0,'0'0'0,"-42"21"31,0 0-31,-1 0 0,1 0 0,0 0 16,-1 1-16,-20 20 0,20-21 0,-62 43 15,62-43-15,1 21 16,0-21-16,20 0 0,-20 1 0,42-1 15,0 0-15,21-21 32,0 0-32,1 0 0,20 0 0,0-21 15,1 0-15,62-22 0,-41 22 16</inkml:trace>
  <inkml:trace contextRef="#ctx0" brushRef="#br0" timeOffset="20180.96">10202 5715 0,'0'0'0,"21"-21"0,22-21 16,-43 20-16,0 44 15,-21-1 1,-1 0-16,-41 106 16,42-85-16,0 1 0,-43 41 15,43-41-15,-21 41 16,20-63-16,22 22 0,0 20 16,0-42-16,0 1 0,0 20 15,22-42 1,-1 21-16,0-21 0,0 0 0,64-21 15,-43 0 1,43-22-16</inkml:trace>
  <inkml:trace contextRef="#ctx0" brushRef="#br0" timeOffset="20467.86">10880 5652 0,'0'0'0,"21"-43"15,0 22-15,21-42 16,-42 84-1,-21 21 1,0-21-16,0 22 0,0-1 16,-1 21-16,1-20 0,-21-1 0,0 64 15,-1-64-15,22 1 0,-21-1 16,21 0-16,21 1 0,0 20 16,0-42-16,0 0 0,0 1 15,42-1-15,-21-21 16,21 0-16,22 0 0,-22 0 15,85 0-15,-84 0 0,20 0 16,-21 0-16,1-21 0,-1 21 16,-21 0-16,0-22 0,1 22 0,-1-21 15,-21 0-15,0 0 0</inkml:trace>
  <inkml:trace contextRef="#ctx0" brushRef="#br0" timeOffset="21501.6">12361 6054 0,'0'0'0,"-21"21"0,63-21 31,-20 0-31,20 0 0,0-21 16,1 0-16,-1-1 0,21 1 15,1 0-15,126-85 16,-126 64-16,105-85 16,-126 63-16,-22 22 0,21-21 15,-21 20-15,-21-84 16,0 106-16,0 0 16,0 0-16,-21 21 0,-21 0 15,21 0-15,-1 0 0,-20 21 0,0 0 16,-1 21-16,-62 107 15,62-86-15,1 22 16,-22 84-16,22-84 16,-43 232-16,64-211 15,0 21-15,-21 127 0,-1-106 16,22-21-16,0 21 0,-21-21 16,21 0-16,-43 127 0,43-127 15,0-21-15,-22 85 16,43-107-16,0 1 0,0-21 0,0-1 15,0-21-15,0 1 0,22-22 0,-1 0 16,0-21-16,21 0 0,43-21 16,-43-21-16,1-1 0,84-41 15,-64 20-15,1 1 0,63-86 16,-43 65-16,-20-1 16,42-105-16,21-128 15,-106 212-15,-21 0 0,0 1 16,-43-1-16,1 21 0,-127-127 15,84 149-15,22 21 16,-64-43-16,63 64 16,-42-22-16,64 43 0,21-21 15,-43 21-15,64-21 16,21 21 0,43 0-1,-43-21-15,127-21 16,-84 20-16,63-20 15,-43 21-15,128-43 16,-148 22-16,-1 21 0,-21 0 16,1 0-16,63-64 15,-85 64-15,-21 0 16,0 42 0,0 0-1,0 0-15,0 0 0,-21 0 16,-1 22-16,22-22 0,-21 0 15,0 21-15,21-20 0,-21-1 16,0 0-16,21 0 16,0-42 15,21 21-31,0-21 16,-21 0-16,21-22 0,0 22 15,1 0-15</inkml:trace>
  <inkml:trace contextRef="#ctx0" brushRef="#br0" timeOffset="21847.13">13674 5694 0,'0'0'0,"0"-42"16,-22 42 15,22 21-31,-21-21 0,21 21 16,21-21 15,1 0-31,-1 0 0,0 0 0,0 0 15,0-21-15,0 21 16,1-21-16,-22-1 0,0 1 16,0 0-16,0 0 15,0 0-15,-22 21 0,1 0 16,0 0-16,0 0 0,0 0 16,-22 0-16,-20 42 15,42-21-15,0 0 0,-1 1 16,1-1-16,21 21 0,-21-21 15,21 0-15,0 1 0,21-1 16,0-21-16,43 21 16,-43-21-16,21 0 0,22-21 15,-22 21-15,1-21 0,20-1 16</inkml:trace>
  <inkml:trace contextRef="#ctx0" brushRef="#br0" timeOffset="22095.42">14330 5419 0,'0'0'15,"0"-21"-15,21-1 0,-42 44 32,0-1-32,-1 21 15,1-21-15,0 22 0,0-1 16,-21 0-16,-1 64 0,22-64 16,0 22-16,-21 21 0,20-43 15,1 0-15,0 1 16,0-1-16,21 0 0,0-21 0,0 1 15,0-1-15,0 0 0,0 0 16,0 0-16,21-21 0,0 0 0,0 0 16,22 0-16,-22 0 0,21 0 0,43-42 15,-43 21-15,1 0 16,-1-1-16</inkml:trace>
  <inkml:trace contextRef="#ctx0" brushRef="#br0" timeOffset="22475.96">14563 5969 0,'21'0'62,"0"0"-62,0 0 16,0 0-16,0 0 0,1-21 16,-1 21-16,21-21 0,-21 0 15,0-1-15,1 22 0,-1-21 16,-21 0-16,0 0 0,0 0 15,0 0 1,-21 21-16,-1 0 0,1 0 0,-42 21 16,20 0-16,1 0 15,21 0-15,-21 0 0,20 1 0,-20 20 16,21-21-16,21 0 0,0 43 16,0-43-16,0 0 0,0 0 15,21 0-15,43 1 16,-43-1-16,21-21 15,-21 0-15,0 0 0,1 0 16,41 0-16,-42 0 0,0-21 16,22 21-16,-22-22 15,21 1-15,-21 0 16</inkml:trace>
  <inkml:trace contextRef="#ctx0" brushRef="#br0" timeOffset="22644.01">14986 6117 0,'0'0'0,"0"21"16,0 1 0,-21-22-1,21-22 48</inkml:trace>
  <inkml:trace contextRef="#ctx0" brushRef="#br0" timeOffset="26388.42">16552 5842 0</inkml:trace>
  <inkml:trace contextRef="#ctx0" brushRef="#br0" timeOffset="27163.77">16319 5863 0,'0'0'0,"-21"0"15,21 21-15,0 1 16,0-44 93,21 22-77,-21-21-17,0 0 1,22 21-16,-22-21 15</inkml:trace>
  <inkml:trace contextRef="#ctx0" brushRef="#br0" timeOffset="27463.56">16552 5673 0,'0'0'0,"0"-21"15,0-1-15,0-20 16,0 21-16,0 0 0,0 0 15,0-1-15,0 1 32</inkml:trace>
  <inkml:trace contextRef="#ctx0" brushRef="#br0" timeOffset="29962.92">16489 5842 0,'0'-21'31,"0"0"-31,0 0 16,0-1-16,0 1 0,0 0 15,0 0-15,0 0 0,0-22 16,0 22-16,-64-21 16,43 42-16,0-21 0,-64 21 15,64 0-15,-21 0 0,-43 42 16,43-21-16,-1 0 0,1 22 16,0-1-16,21 0 0,-22 1 0,1 41 15,21-41-15,0 20 16,21-20-16,0-22 15,0 21-15,0-21 0,21-21 16,0 0-16,21 0 0,-21 0 16,85 0-16,-63 0 0,-1 0 15,21-21-15,1-21 0,-1 21 16,-20-1-16,20-20 0,-20 0 0,20-22 16,-21 22-16,-20-22 0,20 1 15,-21-1-15,64-147 16,-64 147-16,-21 1 0,0-1 15,0 22-15,21-22 0,-21 43 16,0-21-16,0 21 0,-21 42 16,0 0-16,0 0 15,-1 22-15,-20-1 0,21 21 0,-43 64 16,43-63-16,-42 63 16,42-64-16,-1 128 15,1-149-15,21 22 16,0-22-16,0-21 0,64 85 15,-22-106-15,0 0 16,-20 0-16,20 0 0,85 0 16,-85-21-16,1 0 15,41-43-15,-63 43 16,64-106 0,-64 85-16,0-1 0,1 1 0,-22 0 15,0 21-15,0-22 16,0 22-16,0 42 15,-22 0-15,22 1 16,-21-1-16,0 21 0,0-21 0,21 22 16,-21-22-16,0 42 15,21-20-15,0-22 0,0 42 16,0-42-16,0 1 0,0-1 16,0 0-16,21-21 0,0 0 15,0 0-15,0 0 0,22 0 0,-22 0 16,21 0-16,0 0 15,22-42-15,-22-1 0,1 22 16,20-42-16,-42 20 16,64-105-16,-64 127 15,0-21-15,0 20 0,-21 1 16,22-21-16,-22 63 16,0 0-1,-22 22-15,1-22 0,0 21 16,0 0-16,0 1 0,21-1 15,-21-21-15,21 22 0,-22-1 16,22-21-16,0 0 0,0 0 0,0 22 16,0-22-16,0 0 0,22-21 15,-1 0-15,0 0 0,42 0 16,-41 0-16,20 0 0,43 0 16,-43-21-16,43-43 15,-43 43-15,0-21 0,64-64 16,-64 64-1,-20-43-15,-22 64 0,0 0 16,0 0-16,-22 21 16,-20 0-16,21 0 15,0 0-15,-22 21 0,43 0 0,-21 0 16,21 21-16,0-20 16,0-1-16,21 42 0,1-42 15,-1 1-15,-21-1 0,21 0 16,0 0-16,-21 0 0,21 22 15,-21-22-15,0 0 16,21-21-16,1 0 16,-1 0-1,0 0-15,0 0 0,0 0 16,0-21-16,1 0 0,20-1 0,64-41 16,-64 42-1,0-22-15,-20 22 0,62-85 16,-63 85-16,-21 0 15,0 0-15,22 0 0,-44 42 32,22 0-32,-21 0 0,0 0 15,0 1-15,0 20 0,0-21 0,-1 0 16,1 22-16,21-22 0,0 0 16,-21 21-16,21-21 0,0 1 0,0-1 15,0 0-15,21 0 0,0-21 16,1 0-16,20 0 15,0 0-15,1 0 0,41 0 16,-20 0-16,-22 0 0,0-21 16,1 21-16,-1-21 0,0 0 0,22-43 15,-22 22-15,-21-1 0,1 1 16,-1 21-16,0-21 0,21-22 16,-42 43-16,21 21 0,-21 21 31,-21 0-31,0 22 0,0-22 15,0 21-15,0-21 0,-1 22 16,1-1-16,0-21 0,21 21 16,-21-20-16,0-1 15,21 0-15,21-21 32,0-21-17,0 21-15,-21-21 0,21-1 0,1 1 16,20 0-16,0-42 15,1 41-15,-1-20 0,21 0 16,-20 21-16,-1-1 0,0 1 16,-20 21-16,20 0 15,-42 21-15,0 1 0,0 41 16,0-42-16,0 0 16,0 22-16,0-22 0,0 0 0,0 21 15,0 1-15,21-43 16,0 21-16,22 0 0,-1 0 15,64 0-15,-43-21 16,-20 0-16,-1 0 0,0 0 16,1 0-16,20 0 0,-21-21 0,1 0 15,20 0-15,-20 0 0,-1 0 16,21-22-16,1-41 0,-22 41 16,-21 1-16,22-43 15,-43 43-15,0 0 16,-21 20-16,-1 1 0,-62 21 15,41 0-15,-62 64 16,62-43-16,1 0 0,-22 21 0,1 22 16,42-22-16,0 1 15,21-22-15,0 0 0,0 64 16,21-85-16,0 21 16,0 0-16,0-21 0,0 0 0,43 0 15,-22 0-15,-21 0 0,22-21 16,-22 0-16,21 21 0,43-85 15,-64 64-15,21 0 16,-20-1-16,-1-20 0,0 0 16,-21 63 15,-21 0-31,0 0 0,-1 22 16,1-22-16,0 21 0,-21 43 15,21-43-15,-1 0 0,1 22 16,0-1-16,-42 128 15,41-128-15,-20 86 16,21-86-16,21 1 0,-42 84 16,20-85-16,1 1 0,-42 63 15,42-64-15,-22 1 0,22-1 16,-21-20-16,-1 20 0,-62 22 16,62-43-16,1-21 0,-22 0 0,22 1 15,0-1-15,-22 0 0,1-21 16,20 0-16,22-21 15,-21-22-15,42 22 0,-21-21 16,21-43-16,0 43 0,0-22 16,21 22-16,0-21 0,-21-1 15,21 1-15,0-1 0</inkml:trace>
  <inkml:trace contextRef="#ctx0" brushRef="#br0" timeOffset="30144.09">18923 5503 0,'0'0'0,"-42"-21"15,-43-21 1,64 42 15,0 21-31,-1 0 16,1 0-16</inkml:trace>
  <inkml:trace contextRef="#ctx0" brushRef="#br0" timeOffset="30746.45">4000 8319 0,'0'0'0,"0"-43"0,-21 1 16,21 0-16,0-1 0,-21 1 16,21 0-16,-21-22 0,21 22 0,0 21 15,-21-1-15,21-41 16,-21 63-16,-1 42 16,1 1-16,0 126 15,0-84-15,21 20 0,-42 107 16,42-85-16,-43 106 15,22-106-15,-21-21 0,21-22 16,-22 107-16,22-128 0,21 64 16,0-63-16,0-22 15,0 1-15,21-43 16,22 0-16,-22-22 16,0-20-16,21-21 0</inkml:trace>
  <inkml:trace contextRef="#ctx0" brushRef="#br0" timeOffset="31079.02">3598 8382 0,'-21'-85'0,"42"170"0,-63-233 0,0 63 15,42 1-15,0 20 0,0 1 16,0-1-16,0 1 0,21 20 0,21 1 16,0 0-16,170-85 15,-127 105-15,21 1 0,-22 21 16,22 0-16,0 21 15,63 22-15,-84-1 0,-43 22 16,22 63-16,-64-64 0,-148 170 16,63-170-1,21 1-15,-20-1 0,-1-20 0,0 20 16,-84 22-16,84-64 16,22 0-16,-64 22 0,85-22 15,-1-21 1,64 0-1,22 0-15,-1 0 0,22 0 16,-22-21-16,21-1 0,1 22 16,-1-21-16,1 21 0</inkml:trace>
  <inkml:trace contextRef="#ctx0" brushRef="#br0" timeOffset="33046.35">5080 8573 0,'42'0'16,"-84"0"-16,105 0 0,-41 0 0,-1 0 0,0 0 15,-21-22-15,0 1 16,0 0-16,0 0 0,0 0 0,0 0 16,0-1-16,0-20 0,0 21 15,-21-64-15,21 43 16,-21 21-16,-22-43 0,22 64 0,0 0 16,0 0-16,-22 0 15,22 21-15,-106 64 16,85-43-16,-22 22 0,22-22 15,0 1-15,-85 126 16,106-127-16,-1 1 0,1 20 16,21-21-16,21 43 15,22-64-15,-22 0 0,21 1 0,1-22 16,147-43 0,-126 1-16,-22 21 0,21-22 15,-20 22-15,84-106 16,-85 85-16,-21-22 15,22-20-15,-22 41 0,0-41 16,-21 63-16,0-22 16,-21 43-1,0 21-15,21 22 16,-22-22-16,-20 64 0,21-43 16,0 85-16,21-85 15,0 22-15,0-22 16,0 0-16,42 1 15,-21-22-15,0 0 0,22-21 16,-1 0-16,0 0 0,107-21 16,-107 0-16,21 0 0,-20-22 15,-1 22-15,22-21 0,-1-22 16,-21 22-16,-20 0 0,-1-43 16,-21 43-16,0 20 15,0 1-15,0 0 0,-21 0 0,-22 21 16,22 0-16,0 21 0,0 0 15,0 0-15,-1 1 16,1 83-16,21-62 16,43 63-16,-1-64 15,21 43-15,-20-64 0,-1 21 16,43 0-16,-43-20 16,22-1-16,-22 0 0,21-21 0,1 0 15,-1 0-15,1 0 0,-1-21 16,1 0-16,84-22 15,-84 1-15,-1 21 0,22-43 16,-43 22-16,22-127 16,-64 126-16,0 1 15,0 21-15,-43-64 16,22 64-16,-21 21 0,-22 0 16,22 0-16,-85 63 15,85-20-15,-85 63 16,105-64-16,-41 43 15,63-43-15,0 0 16,0 43-16,0-43 0,42 22 16,1-43-1,20 0-15,-21-21 0,1 0 16,63-42-16,-64 21 16,0-1-16,-21 1 0,22-21 15,20-64-15,-42 64 16,1-1-16,-1 1 15,-21 0-15,0-64 16,0 85-16,0 0 0,0-1 0,0 44 16,-21 20-1,21 0-15,-22 1 0,22-22 16,-21 21-16,21 22 0,0-22 0,0 43 16,0-22-16,0-42 15,0 22-15,0-1 0,21-21 0,22 43 16,-22-64-16,21 0 15,-21 0-15,1 0 0,20-22 16,21-20-16,-20 21 16,-1 0-16,0-22 0,1 1 0,-22-21 15,64-43-15,-64 42 16,21 1-16,0-64 0,-20 63 16,-1 1-16,0 20 0,0-20 15,-21 42-15,21-22 0,-21 22 0,0 42 31,-21 22-31,0-22 0,0 21 0,0 1 16,-1 20-16,1-21 0,0 64 16,21-42-16,0 42 15,0-43-15,0-21 0,0 43 16,21-43-16,0-20 0,1-1 16,-1 0-16,21 0 0,0 0 0,-20-21 15,20 0-15,0 0 0,85-42 16,-84 21-1,-1-22-15,0 1 0,1 0 0,-22-1 16,21 1-16,22-85 0,-22 64 16,-21-1-16,0 1 0,0-22 15,1-84-15,-22 126 16,0 1-16,0 21 16,0 0-16,0 42 15,-22 21-15,-20 22 0,21-1 16,21-21-16,-42 128 15,20-128-15,22 22 0,0-22 16,0 21-16,0-20 0,0 63 16,0-85-16,22 21 0,-1-21 15,21 0-15,-21 1 0,43-1 16,-1-21-16,-20 0 0,62-21 16,-41 21-16,105-85 15,-126 64 1,41-64-16,-41 43 0,-22-1 15,21-84-15,-42 85 16,0 0-16,0 21 0,0-1 0,-63 1 16,20 21-1,22 21-15,-42 22 0,41-1 16,-41 64 0,63-64-16,0 1 0,0 41 15,0-41-15,0-1 0,21-21 16,0 0-16,0 22 0,22-22 15,-1 0-15,0-21 0,43 0 16,-21 0-16,-22-21 16,21 21-16,-20-21 0,-1-22 0,43-20 15,-43 20-15,0 1 0,1 0 16,-22-22-16,21 1 0,-21-1 0,1-20 16,-1-1-16,0 0 0,0 22 15,0-22-15,-21 22 0,21 20 0,-21-20 16,0 42-16,0-1 0,-21 22 15,0 43-15,0-22 16,-21 42-16,20 1 0,1-1 16,-21 86-16,42-86 0,0 1 15,-21 84-15,21-85 16,21 107-16,0-128 16,0-21-16,0 0 0,22 22 15,-1-43-15,64 0 0,-43 0 16,-20 0-16,63-43 0,-43 1 15,64-85 1</inkml:trace>
  <inkml:trace contextRef="#ctx0" brushRef="#br0" timeOffset="36311.4">13039 9017 0,'0'0'0,"21"-21"31,0 0-31,0 0 0,0-22 0,22 22 16,-22-21-16,21 21 0,0-22 15,1 1-15,-1 0 0,0-1 0,22-41 16,-22 41-16,-21 1 0,1-22 15,-22 22-15,0-85 16,0 106-16,0 0 16,-22 21-16,1 21 0,-21 0 15,-22 43-15,22-22 16,0 0-16,-64 106 16,85-42-16,21-63 15,0 20-15,21 22 16,0-22-16,85 22 15,-64-64-15,22 0 0,-22 0 16,0-21-16,1 0 0,105-21 16,-106 0-16,1 0 0,-1 0 15,-21-22-15,21 1 0,43-64 16,-43 64-16,85-127 16,-84 126-16,63-41 15,-64 41-15,-21 22 0,85 0 16,-85 21-1,0 21-15,-21 0 0,0 85 16,0-85-16,0 22 16,-42 41-16,42-41 15,-42 41-15,42-41 16,-22-1-16,22 0 0,0-21 16,0 1-16,0-1 15,22-42 1,-1-1-16,0 1 0,0 0 15,0 0-15,0-21 0,1-1 16,-1 1-16,21 0 0,0-43 16,1 21-16,-1-20 15,-21 41-15,0 1 0,1 0 16,-1 21-16,-42 21 16,-22 21-1,22 0-15,0 0 0,-43 85 16,43-85-16,0 21 0,21 1 15,0-1-15,0 85 16,0-85-16,21 1 16,22 20-16,-22-42 15,21 22-15,0-22 0,1-21 16,-22 0-16,21 0 0,22 0 0,-22 0 16,64-21-1,-64 0-15,22-1 0,20-62 16,-41 63-16,-1-22 0,0 1 15,-20-22-15,-1 22 0,21-43 16,-42 43-16,0 0 0,0-43 16,-21 85-1,0 0-15,-22 0 0,22 21 0,0 0 16,-21 1-16,21 20 0,-22-21 0,22 21 16,0-20-16,21 20 0,0 43 15,0-64-15,0 21 0,0 0 16,21-20-16,0-1 0,22 42 15,-1-63-15,-21 21 0,106-21 16,-85 0-16,1 0 16,-22 0-16,21 0 15,64-84-15,-85 63 0,22-22 16,-22 1-16,21 0 16,-21-1-16,64-84 15,-64 106-15,0-21 0,0 21 0,1-1 16,20 22-1,-21 0-15,-21 22 16,0-1-16,0 0 16,0 0-16,0 0 15,0 0-15,21-21 47,-21-21-47,0 0 0,0 0 16,0 0-16,0 0 15,0-1-15,0 1 16,-21 21 0,0 0-16,0 21 0,0 1 15,-1-1-15,1 0 0,0 0 0,0 21 16,0 22-16,0-43 16,21 21-16,0 1 0,-22-22 0,22 21 15,0 1-15,0-22 16,0 0-16,0 0 0,43 21 0,-22-20 15,0-22-15,21 0 16,1 0-16,-1 0 0,0 0 16,1 0-16,20-22 0,-20 1 0,62-21 15,-62 0-15,-1 20 0,0-20 16,-20 0-16,20-1 0,0 1 16,-21 0-16,1-1 0,-1 1 0,21 0 15,-42 63 16,-21 0-31,0 0 0,0 0 0,-1 1 16,1 20-16,21-21 0,-21 21 16,0 22-16,21-43 0,0 0 15,0 22-15,0-22 16,0 0-16,0 0 0,21-21 0,0 21 16,0-21-16,22 0 0,-22 0 15,42 0-15,-20-21 16,-22 0-16,0 0 0,43-43 15,-43 43-15,42-64 16,-42 43-16,1 0 0,41-22 16,-42 43-16,-21-21 15,21 21-15,-42 42 16,0 0 0,0 21-16,21-21 0,0 1 15,-21-1-15,21 21 0,0 43 16,0-43-16,0-21 15,0 0-15,21 22 0,64 20 16,-43-63-16,0 21 16,43-21-16,-43 0 0,22-21 15,-22 0-15,0 0 16,22-21-16,-22-1 0,-21 1 16,43-64-1,-43 43-15,0-1 0,22-84 0,-22 63 16,0-21-16,0 43 15,0-22-15,-21 43 0,21-43 16,-21 64-16,0 0 0,0 0 16,-21 42-16,0 0 15,0 0-15,0 22 0,0-1 0,-1 21 16,1-20-16,-42 147 16,63-126-16,0-22 0,-21 106 15,21-84 1,0-22-16,0 0 0,0 1 0,63 41 15,-42-62-15,0-1 16,1-21-16,20 0 0,-21 0 16,43 0-16,-43-21 0,0-1 15,21 1-15,-21 0 16,1 0-16,41-43 0,-42 22 0,0 0 16,22-1-16,-22 1 0,0 21 15,-21-21-15,21 20 0,-21 1 16,21 21-16,-42 21 31,0 1-31,21-1 0,-42 21 16,42 0-16,-21-20 0,21-1 15,0 21-15,0-21 0,0 43 16,0-43-16,0 0 0,0 0 0,0 0 16,21 1-16,42-1 15,-42-21-15,22 0 0,-1 0 0,-21 0 16,22 0-16,-22 0 0,21-21 15,0-1-15,1 1 0,-22 0 16,64-42-16,-64 20 0,21 1 16,0-22-16,-20 43 15,-1 0-15,0 0 0,-21 0 16,-21 42 0,0 0-1,-1-21-15,22 21 0,-21 0 0,0 22 16,21-22-16,-21 0 15,21 0-15,0 0 0,0 22 16,0-22-16,0 0 0,0 0 16,0 0-16,21-21 0,0 0 0,0 22 15,22-22-15,-22 0 0,0 0 16,21 0-16,-20-22 0,20 22 0,0-42 16,1 21-16,-22-21 0,0 20 15,0-20-15,0 21 0,0-21 16,1-1-16,-1 1 0,-21 0 0,0-22 15,0 43-15,-21-21 16,-1 42-16,-20 0 16,-64 0-16,64 0 0,0 21 15,-1 0-15,22 0 0,-21 21 16,-1 22-16,43-43 16,0 21-16,0-20 0,0 20 15,0-21-15,64 85 16,-43-85-16,0 0 0,22 0 15,-22 1-15,21-1 0,22-21 16,-22 0-16,21 0 0,22 0 16,-43 0-16,43-64 15,-43 43-15,1-21 0,41-22 16,-41 22-16,41-64 16,-62 85-16,-22 0 0,0 0 15,0-1-15,-22 22 16,1 0-16,0 22 15,0-1-15,0 0 0,0 0 0,-22 21 16,22-20 0,0 20-16,-21 0 0,42-21 15,0 1-15,0 41 0,0-21 16,0-20 0,21-44-1,0 1 1,-21 0-16,21 0 0,0 0 0,0-22 15,22 22-15,-22-21 16,0 0-16,21-1 0,1 1 0,-22 0 16,21 20-16,43-62 15,-64 84-15,0 0 0,0 0 16,-21 21 0,0 21-16,0-21 0,0 1 0,0 62 15,-21-41-15,21-22 0,0 21 16,0 0-16,0 1 0,0-22 15,0 21-15,0-21 0,21 22 0,22-1 16,-22-42-16,64 21 16,-64-21-1,21 0-15,0-21 16,1 0-16,20-21 0,-42-1 16,22 22-16,20-64 0,-42 43 15,64-64 1,-85 64-16,21 21 0,-21 0 0,0-22 15,-21-41 1,0 62-16,0 1 0,0-21 0</inkml:trace>
  <inkml:trace contextRef="#ctx0" brushRef="#br0" timeOffset="36560.08">19135 7832 0,'0'0'0,"-22"0"0,1 0 16,0-21-16,0 21 16,0 0 15,0 0 0,-1 0-31</inkml:trace>
  <inkml:trace contextRef="#ctx0" brushRef="#br0" timeOffset="36792.92">17462 8297 0,'0'0'16,"-21"22"-16,0-22 0,42 0 16,0 0-16,22 0 0,20 0 15,1 0-15,-1 0 0,1-22 0,-1 22 16,22 0-16,-22 0 0,1 0 16,84 0-16,-84 0 15,-1 0-15,1 0 0,-1 0 16,-21-21-16,1 21 0,-1 0 15,0 0-15,1 0 0,-22-21 0</inkml:trace>
  <inkml:trace contextRef="#ctx0" brushRef="#br0" timeOffset="37075.86">21294 9038 0,'-22'0'15,"1"0"-15,0 0 16,21 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2:43:29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677 0,'0'0'0,"0"-21"15,-21 21-15,21-21 16</inkml:trace>
  <inkml:trace contextRef="#ctx0" brushRef="#br0" timeOffset="4871.83">2709 720 0,'0'-21'15,"0"-1"95,0 1-79,0 0-15</inkml:trace>
  <inkml:trace contextRef="#ctx0" brushRef="#br0" timeOffset="5248.79">2709 529 0,'0'0'0,"0"-21"15,0 0-15,0 0 16,0 0 0,0-1-1,0 44 17,0-1-17,-21 0-15,0 0 0,0 21 16,0 1-16,21-1 0,-22 0 15,1 22-15,0-1 0,-21 86 16,21-86-16,-1 1 0,-41 84 16,42-85-16,0 1 0,-1-22 15,-20 22-15,42-22 0,-42 43 16,42-43-16,-21 0 16,21-21-16,0 1 0,0-1 0,0-42 46,0-1-46,0-20 0,0 21 16,21-21-16,0 20 0,0-20 0,-21 0 16,21-1-16,0-20 0</inkml:trace>
  <inkml:trace contextRef="#ctx0" brushRef="#br0" timeOffset="5648.86">2752 550 0,'0'0'0,"21"-42"31,-21 21-31,0 0 16,0 42 15,0 0-31,0 0 0,21 22 15,-21-1-15,21 0 0,-21 1 16,21 20-16,-21 1 0,0-1 16,0 22-16,0 42 0,0-64 15,0 1-15,0-1 0,0 1 16,0 84 0,-21-106-16,21 1 0,-21-1 15,21-21-15,0 43 16,0-43-16,0-42 31,0-1-31,0 1 16,0 0-16,0-21 0,0 21 0,0-22 15,0 22-15,0-21 0,0 21 16</inkml:trace>
  <inkml:trace contextRef="#ctx0" brushRef="#br0" timeOffset="5899.43">2349 1228 0,'0'21'16,"22"-21"-16,-1 0 16,0 0-16,21 0 15,1 0-15,62-42 16,-62 42-16,20 0 15,-42 0-15,43 0 16,-43 0 15,0 0-31</inkml:trace>
  <inkml:trace contextRef="#ctx0" brushRef="#br0" timeOffset="6467.22">3556 1249 0,'42'0'16,"-21"-21"-1,1 21-15,-22-21 16,21-1-16,0 22 0,0-42 15,0 21-15,0 0 0,-21 0 16,0-1-16,0 1 0,-21 21 31,0 0-31,-21 0 0,21 0 0,-22 0 16,1 21-16,0 1 0,-1-1 16,1 0-16,0 0 0,20 0 15,-20 0-15,21 1 0,0-1 0,0 0 16,21 0-16,0 0 15,0 0-15,0 1 0,21-1 16,0-21-16,0 21 0,21-21 16,-20 21-16,20-21 0,0 0 0,1 21 15,-22 0-15,21-21 0,0 0 16,-20 22-16,-1-22 0,0 21 16,0 0-16,-21 0 0,0 0 15,-42 22 1,-1-22-16,1-21 0,21 21 15,-21 0-15,-1-21 0,1 0 0,-43 21 16,64-21-16,-21 0 16,21 0-16,-1 0 0,-41-42 15,42 21-15,0 0 16,21-1-16,0 1 16,0 0-16,21 0 15,21 0-15,-21 21 16,106-43-16,-84 22 15</inkml:trace>
  <inkml:trace contextRef="#ctx0" brushRef="#br0" timeOffset="6944.41">4360 1249 0,'0'0'0,"21"0"0,1-21 0,-1 0 15,0-1-15,0 22 0,-21-21 16,21 0-16,-21 0 0,0 0 0,0 0 16,0-1-1,-42 22-15,21 0 0,0 0 16,-22 0-16,1 0 0,0 22 16,20-22-16,-20 21 0,0 0 15,21 0-15,-1 0 0,1 0 16,21 1-16,0-1 0,0 0 15,0 0-15,0 0 0,21 0 16,1 1-16,-1-1 0,0-21 16,0 21-16,43 21 0,-43-21 15,21-21-15,-21 22 0,0-1 16,-21 0-16,22 0 16,-22 0-16,0 0 0,0 1 0,-22-1 15,-62 21 1,41-21-16,22-21 0,-21 0 15,0 0-15,20 0 0,-20 0 16,21 0-16,0 0 0,-22-21 16,22 21-16,0-21 0,21 0 15,0 0-15,0-1 16,0 1-16,21 0 16,0 21-16,1 0 0,83-42 15,-83 42-15,20 0 16,0-21-16</inkml:trace>
  <inkml:trace contextRef="#ctx0" brushRef="#br0" timeOffset="7688.72">4805 1439 0,'0'0'0,"21"-42"31,0 42-31,-21-21 15,21 21-15,0-21 0,-21 0 0,22-22 16,-1 1 0,-21 21-16,21 0 0,-21-22 15,0 22-15,-21 21 32,0 21-32,-1 0 15,1 1-15,0 20 0,0-21 0,0 21 16,0-20-16,-1 20 15,1-21-15,21 21 0,-21-20 0,21 20 16,0-21-16,0 0 0,0 22 16,0-22-16,21 21 0,0-21 15,22 0-15,-22-21 16,21 0-16,1 22 0,20-22 16,-21 0-16,-20 0 0,20-22 15,-21 1-15,21 21 0,-20-21 0,20-21 16,-21-1-16,-21 22 0,0 0 15,21-21-15,-21 21 0,21-43 16,-21 43-16,0-21 16,0 20-16,0 1 0,22-42 15,-1 42 1,0 21-16,0 0 0,21-22 16,-20 22-16,-1 0 15,0 22-15,21-22 0,-21 21 0,22 21 16,-22-21-16,-21 0 15,21 43-15,-21-43 0,0 0 16,0 43 0,0-1-16,-21-42 15,21 1-15,-21-1 16,0 0-16,21-42 31,0 0-15,0-1-16,0 1 0,0 0 0,0 0 15,0-21-15,21 20 0,0-62 16,0 41-16,0 22 0,0-21 16,1 0-16,-1 20 0,0-20 15,0 21-15,0 0 0,0 0 0,1-1 16,-1 1-16,0 0 0,21 0 16,-21 21-16,1-21 15,-1 21-15,0-21 0,0 21 16</inkml:trace>
  <inkml:trace contextRef="#ctx0" brushRef="#br0" timeOffset="9564.42">6329 762 0,'0'0'0,"0"-42"0,0 21 0,0-22 0,0 22 15,0 0-15,0 0 0,0 0 16,0-1-16,0 1 0,0 42 31,0 1-15,0 20-16,0-21 0,0 43 16,0-1-16,-21 1 0,21-1 0,-22 1 15,1-1-15,21 1 0,-21-1 16,21 43-16,-21-43 0,21 22 15,0-43-15,0 64 16,0-85 0,21 1-16,0-22 15,43 0 1,-22-22-16,-21 1 16,22 0-16,-22 0 0,42-43 15,-42 43-15,22-21 0,-22 0 16,0 20-16,43-105 15,-64 106-15,0 0 0,21-21 16,-21 21-16,0-1 0,0 44 31,0-1-31,-21 21 16,-1-21-16,22 22 0,0-22 16,-21 21-16,0 0 0,21-20 0,0 41 15,0-42-15,0 22 16,0-22-16,0 0 0,0 0 15,0 0-15,0 0 0,21-21 16,22 0-16,-22 0 16,21 0-16,-21 0 0,0-21 0,22 21 15,20-42-15,-42 21 16,22 0-16,-22-22 0,21 22 16,-21-21-16,1-1 0,-1 22 15,21-21-15,-42 0 0,42-1 16,-42 22-16,22 0 0,-22 42 47,0 0-47,-22 0 0,1 1 0,0 20 15,21-21-15,0 0 0,-21 64 16,21-43-16,0-21 16,0 1-16,0-1 0,21 42 15,21-63-15,-20 21 16,-1-21-16,0 0 0,85 0 15,-85 0-15,0 0 16,21-21-16,-20 21 16,-1-21-16,42-21 0,-42 21 15,1-1-15,-1-20 0,0 21 0,-21-21 16,0-85 0,0 84-16,0 1 0,0 21 15,0-22-15,-85-41 16,64 84-16,-21 0 15,21 0-15,-1 0 0,-41 42 16,42-21-16,-22 0 0,1 43 16,21-22-16,0-21 0,0 22 15,-1-22-15,22 64 16,0-43-16,0-21 0,22 21 16,-1-20-16,21-1 15,0-21-15,-20 0 16,41 0-16,-21 0 15,1 0-15,-1 0 0,0 0 0,1 0 16,63-21-16,-64-1 0,0 22 16,43-63-16,-64 42 15,21 0-15,43-43 0,-64 22 16,43-22-16,-43 22 16,-21 21-16,21-22 15,0 43-15,-21-21 16,0 42-1,0 1-15,-21-1 16,21 21-16,-21-21 0,0 0 0,0 22 16,21-22-16,0 21 0,-43 22 15,43-43-15,0 21 16,-21-21-16,21 1 0,-21 20 16,21-21-16,0 0 0,0 0 15,0-42 32,0 0-47,0 0 16,0 0-16,21-22 15,0 22-15,0-21 0,1 21 0,20-22 16,-21 1-16,21 0 0,-20-1 16,20 1-16,-21 0 0,21-1 0,1 22 15,-22-21-15,0 21 0,21 0 16,-20-1-16,-1 22 0,0 0 0,0 0 15,0 22-15,-21 20 16,21-21-16,-21 21 0,0 1 0,0 41 16,0-41-16,0-22 15,0 21-15,0-21 0,0 85 16,-21-85-16,21 1 16,0-1-16,-21 0 0,21 0 15,0 0-15,0 0 16,21-21-16,0 0 0,1 0 15,62 0-15,-63 0 16,22 0-16,-22-21 0,21 0 16,1 21-16,41-63 0,-41 41 15,-1 1-15,0-21 0,1 0 16,-1-1-16,21-41 16,-41 41-16,-1 1 0,0 21 15,-21-22-15,0-20 16,-21 63-16,0 0 15,-1 0-15,1 0 0,-42 42 16,42-21-16,-1 1 0,1 41 16,0-21-16,21-20 0,0-1 15,0 21-15,0-21 0,42 22 16,-20-22-16,20 0 0,0 0 16,1 0-16,-22 0 15,0-21-15,0 22 0,0-1 0,22 0 16,-22 0-1,-21 0-15,0 0 16,-21 1 0,-1-22-16,1 0 0,0 0 0,0 0 15,0 0-15,-22 0 16,22 0-16,0 0 0,0 0 0,0-22 16,0 22-16,-1 0 0,1-21 15,21 0-15,-21 0 0,21 0 16</inkml:trace>
  <inkml:trace contextRef="#ctx0" brushRef="#br0" timeOffset="9996.79">7070 487 0,'0'0'0,"21"21"31,-21 0-31,21-21 0,0 0 16,0-21-1,-21 0-15,0 0 16,0 0-16,0-1 16,-21 22-16,0 0 15,0 0 1,21 22-1,-21-22-15,21 21 16,0 0 0,-22-21-16</inkml:trace>
  <inkml:trace contextRef="#ctx0" brushRef="#br0" timeOffset="10280.31">6096 804 0,'0'0'0,"42"0"16,-21 0 0,1 0-16,20 0 0,-21 0 15,21 0-15,1 0 0,-1 0 16,22-21-16,-22 21 0,0 0 15,-21 0-15,1 0 0,-1 0 16,0 0-16,0-21 47</inkml:trace>
  <inkml:trace contextRef="#ctx0" brushRef="#br0" timeOffset="10965.12">10816 296 0,'0'-21'16,"0"42"-16,0-84 0,21 42 0,0 0 0,1-22 15,-1 22-15,0-21 0,0-1 16,-21 22-16,21 0 0,0 21 16,-42 0 15,0 42-31,0 1 16,-21-1-16,20 22 0,-62 63 15,41-64-15,22 22 0,-63 84 16,41-84-16,1 21 0,0-22 15,-22 22-15,22-21 0,-85 105 16,63-84-16,1 0 0,-43 63 16,64-84-16,-1 0 15,1-22-15,0 1 0,20-1 0,1-21 16,0 1-16,21-22 0,0 0 0,0 0 16,0-42-1,21 0 1,0-21-16,1 20 0,20-20 15,-21 0-15,21-22 0</inkml:trace>
  <inkml:trace contextRef="#ctx0" brushRef="#br0" timeOffset="11456.4">11197 677 0,'0'-21'0,"0"42"0,0-63 16,0 21-16,21 21 31,0 0-31,1 0 0,-1 42 16,0-21-16,0 22 0,21-1 15,-20 22-15,-1-22 16,-21 21-16,21 1 0,-21-1 0,21 1 15,-21-22-15,0 22 0,0-22 16,0 64-16,0-85 16,0 0-16,0 0 0,0 1 15,0-44 17,0 1-32,21 0 0,-21-21 15,21-1-15,1 1 0,-1-21 16,-21-1-16,42-63 15,-21 42-15,0 22 0,22-64 16,-22 63-16,0 22 0,0 0 16,0-1-16,1 1 0,-1 0 15,-21 21-15,21 21 16,0 0-16,-21 42 16,0-21-16,0 0 15,0 0-15,0 1 0,0 62 16,0-63-16,0 1 15</inkml:trace>
  <inkml:trace contextRef="#ctx0" brushRef="#br0" timeOffset="11820.72">11874 1207 0,'22'0'0,"-44"0"0,65 0 0,-22 0 16,0-22-16,0 22 15,0-21-15,22 0 0,-22 0 0,0 0 16,21 0-16,-20-22 0,-1 22 16,0 0-16,0-21 0,0 20 0,-21 1 15,0 0-15,0 0 0,-21 21 16,0 0 0,0 0-16,-22 21 0,1 21 15,21-20-15,-21 20 0,-1-21 16,22 21-16,0 1 0,-21-1 15,20 0-15,22-20 0,0 20 0,0-21 16,0 0-16,0 22 0,0-22 16,0 0-16,0 0 0,22-21 15,-1 0-15,21 0 0,-21 0 16,22 0-16,41 0 16,-41 0-16,-1-21 0,0 21 0,1-21 15,-1 0-15,0-22 0,1 22 0,-22 0 16,0-21-16</inkml:trace>
  <inkml:trace contextRef="#ctx0" brushRef="#br0" timeOffset="12180.8">12531 1058 0,'0'0'0,"0"-21"0,0 0 0,0-42 16,0 41-1,21 22-15,-21-21 0,21 21 16,42 0 0,-41 0-16,-1 0 15,0 21-15,0 1 0,0-1 16,22 21-16,-22 0 15,0-20-15,-21 20 0,0-21 0,21 21 16,-21-20-16,0 20 0,0-21 0,0 0 16,0 0-16,-21 1 0,0-1 15,0 0-15,-1 0 0,1-21 16,21-21 15,0 0-15,0 0-16,0-1 0,0-20 15,0 21-15,21 0 0,1-22 16,-1 22-16,0-21 0,0 21 0,0 0 16,22-22-16,-22 22 0,21 0 0,-21 0 15,22 0-15,-1 21 0,0-22 16,1 1-16,-22 21 0,21-21 16,0 21-16,-20 0 0,-1-21 0,21 21 15</inkml:trace>
  <inkml:trace contextRef="#ctx0" brushRef="#br0" timeOffset="12349.49">13441 931 0,'0'0'0,"0"22"0,0-1 0,0 21 16,0 22-16,-21-22 15,-1 0-15,22-21 16,0 1-16,0-1 16,0 0-16,0 0 0,0-42 46,0 0-46,0 0 0,0-1 16</inkml:trace>
  <inkml:trace contextRef="#ctx0" brushRef="#br0" timeOffset="12512.77">13420 656 0,'-43'-21'31</inkml:trace>
  <inkml:trace contextRef="#ctx0" brushRef="#br0" timeOffset="13556.12">13758 1164 0,'0'21'31,"21"-21"-31,1 0 16,-1 0-16,0 0 0,21 0 15,1-21-15,84-42 16,-64 42-16,43-43 15,-43 22-15,-20-1 0,-1 1 16,0 0-16,1-1 0,20-41 16,-42 41-16,-21 1 0,0 0 15,0 21-15,-21-22 16,0 43-16,0 0 16,0 0-16,0 0 0,-85 64 15,85-43-15,-22 0 16,-20 85-16,42-64 15,-22 85-15,22-63 0,0-1 16,-21 85-16,20-84 0,22 21 16,0-22-16,0 22 15,-21-1-15,21 22 0,0-21 0,0 0 16,-21-1-16,21 1 0,0 0 0,0-22 16,0 22-16,-21 63 15,21-63-15,0-22 0,-21 64 16,21-63-16,0-1 0,0-21 15,0 1-15,0-1 0,0 22 16,21-64-16,0 0 16,21-22-16,1 1 0,63-42 15,126-128 1,-168 128-16,-22-22 0,22 22 16,-22-22-16,0-233 15,-42 255 1,-21-22-16,-21 22 0,-22-1 15,-41-42-15,41 64 0,-21 21 16,-42-43-16,85 43 0,-21 0 16,-22-21-1,43 42-15,20 0 0,22-21 0,-21 21 16,42-22 0,1 22-16,-1 0 0,42-21 15,107-21 1,-107 21-16,1 0 0,20-1 15,-20 1-15,-1 0 0,43-42 16,-64 41-16,1-20 0,-1 21 16,-21-21-16,0 20 0,1-20 15,-1 42-15,-21-21 0,0 42 32,-21 0-32,21 0 15,-22 1-15,1 20 0,21-21 16,-21 21-16,21-20 0,0-1 0,-21 21 15,21-21-15,0 0 0,-21-21 16,21 22-16,0-1 0,0 0 16,0-42 15,0 0-31,0-1 16,0-20-16,21 21 0,-21-21 15,21-1-15,-21 1 0</inkml:trace>
  <inkml:trace contextRef="#ctx0" brushRef="#br0" timeOffset="13717.11">14817 741 0,'0'0'0,"0"-21"15,0 42 48,21-21-48,0 0-15,0 0 0,0 21 0</inkml:trace>
  <inkml:trace contextRef="#ctx0" brushRef="#br0" timeOffset="13992.66">15536 783 0,'0'0'0,"-42"0"31,21 0-31,0 0 0,-22 0 0,22 0 16,-21 21-16,-64 43 16,64-22-16,20-21 0,-20 22 15,21-1-15,-21-21 0,42 22 16,-22 20-16,1-21 0,21-20 16,0 20-16,0-21 0,64 43 15,-22-43-15,-21 0 16,22-21-16,-1 0 0,106 21 15,-106-21-15,22 0 16,-1 0-16,-20-21 0,20 0 16,-20 21-16</inkml:trace>
  <inkml:trace contextRef="#ctx0" brushRef="#br0" timeOffset="14514.95">16256 1016 0,'0'0'0,"0"-21"0,0 0 0,0-22 16,0 22-16,0 0 0,-21-21 15,0 42-15,-43-21 16,43 21-16,-43 0 16,43 21-16,-21 0 0,21 0 15,0 0-15,-22 0 0,1 64 16,21-43-16,0-20 0,-1 20 16,1 0-16,0 1 0,0 41 15,21-63 1,0 22-16,0-22 0,21 0 15,0-21-15,0 21 16,1-21-16,-1 0 0,0 0 16,21 0-16,-21-21 0,22 21 15,-22-21-15,64-43 0,-64 43 16,42-63 0,-20 41-16,-22 1 0,21-64 0,-21 64 15,-21-1-15,0 1 16,21 0-16,-21 21 0,0-1 0,0 1 15,0 42 1,-21 1-16,0-1 16,0 21-16,0 0 0,0 1 0,21-1 15,0 0-15,-22 1 0,1 41 16,21-41-16,0-22 0,0 21 16,0-21-16,0 1 0,43 20 15,-22-42-15,0 21 0,0-21 16,0 0-16,22 0 0,-1 0 15,0 0-15,1 0 0,-1 0 0,0-21 16,1 0-16,20 0 0,-21-1 16,43-62-16,-64 41 0,22-20 15,-1 21-15</inkml:trace>
  <inkml:trace contextRef="#ctx0" brushRef="#br0" timeOffset="14769.47">17039 572 0,'0'0'0,"0"-22"0,0-20 16,0 21-16,-21 21 15,0 21 1,21 0-16,-43 22 16,43-1-16,-21 0 0,0 1 0,21 20 15,0-21-15,-21 22 0,0 42 16,0-43-16,21-20 16,0-1-16,0 0 0,0 1 0,0 20 15,0-42-15,0 0 16,0 1-16,21-1 15,0-21-15,0 0 0,0 0 16,0 0-16,1 0 0,20 0 16,-21-21-16,0-1 0,22 1 0,-22 0 15,0-21-15,21 21 0,-21-22 16</inkml:trace>
  <inkml:trace contextRef="#ctx0" brushRef="#br0" timeOffset="14976.73">17378 953 0,'0'-22'0,"0"44"0,0-65 0,0 22 16,0 42-1,-21 0 1,-1 1-16,1-1 0,0 42 16,0-42-16,0 22 15,0-22-15,21 21 0,0-21 0,-22 22 16,22-22-16,0 0 16,0 0-16,0 0 0,22 1 15,-1-22-15,0 0 16,0 0-16,0 0 0,22 0 15,41 0-15,-41-22 0,-1 1 16</inkml:trace>
  <inkml:trace contextRef="#ctx0" brushRef="#br0" timeOffset="15733.76">17928 974 0,'21'-21'0,"-42"42"0,42-64 16,-21 22-16,0 0 0,-21 42 31,0 0-31,0 1 15,0-1-15,-1 21 0,1-21 16,0 22-16,-42 41 16,63-41-16,0-22 0,0 21 15,0-21-15,0 0 0,0 22 16,0-22 0,21-21-16,0 0 0,0 0 15,0 0-15,0 0 16,-21-21-16,22 0 15,-1-1-15,-21-20 0,0 21 16,0 0-16,0-22 0,0 1 16,0-85-16,0 106 15,0-21-15,0 20 0,0 1 16,21 0-16,-21 0 16,21 0-16,0 0 0,0 21 0,1-22 15,-1 22-15,0 0 16,0 0-16,0 0 0,43 22 15,-43-1-15,0 0 0,0 0 16,0 21-16,1-20 0,-1 20 0,-21 21 16,0-20-16,0-22 15,0 21-15,0-21 0,0 1 0,0 41 16,0-42-16,0 0 16,0 1-16,-21-22 0,21 21 0,0 0 15,-22-21-15,22-21 47,0 0-31,0-1-16,0-20 0,22 21 15,-1-21-15,21-1 0,-21 1 16,22-22-16,-1 22 0,0-21 16,1 20-16,20 1 0,-21 0 0,1 20 15,-1 1-15,64-21 16,-85 42-16,64 42 15,-64-21-15,-21 64 16,0-43-16,0 1 0,0 41 16,0-41-16,-21-1 0,-22 22 15,43-43-15,-21 21 0,0-21 16,0 0-16,21 1 0,-21-1 16,0-21-16,21 21 15,21-42 16,0 0-31,0 21 16,21-22-16,1 1 0</inkml:trace>
  <inkml:trace contextRef="#ctx0" brushRef="#br0" timeOffset="16148.73">19748 741 0,'0'0'16,"0"-21"-16,0 0 0,-21-1 15,0 22-15,0-21 0,-21 21 16,20 0-16,-20 0 0,-43 21 16,43-21-16,0 22 15,-1-1-15,22 0 0,0 0 0,0 0 16,0 0-16,21 1 0,0-1 16,0 0-16,0 0 0,21 0 0,0 0 15,0 1-15,22-1 0,-1 0 16,43 21-16,-43-42 0,0 21 15,-21 1-15,22-1 0,-1-21 16,22 42-16,-43-21 16,0 0-16,0 1 0,0-22 0,-21 21 15,0 42 1,0-42-16,-21-21 0,0 22 0,0-1 16,-85 0-1,64-21-15,-1 0 0,1 0 16,0 0-16,-85 0 15,105 0-15,1 0 0,-21 0 16,21 0-16,0 0 16,-1 0-16,22-21 15,0 0-15,0-22 16</inkml:trace>
  <inkml:trace contextRef="#ctx0" brushRef="#br0" timeOffset="16531.78">18182 339 0,'0'0'0,"-21"0"16,-21 21-16,20-21 0,1 0 15,21 21 1,21-21 15,1-21-15,-22 0-16,0 0 16,0-1-1,-22 22 1,1 0-1,21 22-15,-21-1 0,0-21 16,21 21-16,0 0 0,0 0 16,-21-21-16,21 21 15</inkml:trace>
  <inkml:trace contextRef="#ctx0" brushRef="#br0" timeOffset="16796.93">16849 699 0,'-22'0'0,"44"0"0,-65 21 0,22-21 16,42 0-1,0 0-15,1 0 16,20 0-16,-21 0 15,21 0-15,1 0 0,-22 0 0,21 0 16,1 0-16,-1 0 0,-21 0 16,0-21-16,0 21 0,1 0 0,-1 0 15,0 0 1,-63 0 0</inkml:trace>
  <inkml:trace contextRef="#ctx0" brushRef="#br0" timeOffset="17904.55">2921 2244 0,'0'0'0,"-21"0"0,-127 0 16,105 0-16,1 0 15,21 0-15,-22 0 0,22 0 16,-42 0-16,42 0 0,-1 0 15,1 0 1,42 0 15,1 0-31,20 0 16,-21 0-16,21 0 0,1 0 16,-1 0-16,0 0 0,1 0 15,20 0-15,-20 0 0,62 0 16,-41 0-16,84 0 15,-84 0-15,20 0 0,1 0 16,21 0-16,0 0 0,-22 0 0,128 0 16,127 0-1,-212 0-15,0 0 0,0 0 0,21 0 16,-21 0-16,0 0 0,0 0 16,0 0-16,0 0 0,0 0 0,0 0 15,0 0-15,-21 0 0,126 0 16,-126 0-16,0 0 15,0 0-15,21 0 0,-21-21 16,21 21-16,-21 0 0,-1 0 0,-20 0 16,21 0-16,-21-22 0,-1 22 15,1 0-15,0 0 0,-1 0 0,1 0 16,-22 0-16,1 0 0,-22 0 0,22 0 16,-1 0-1,-20 0-15,-22 0 0,0 0 16,0 0-16,0 0 47,0 0-32,-21-21 1,22 0-16</inkml:trace>
  <inkml:trace contextRef="#ctx0" brushRef="#br0" timeOffset="19031.74">11578 2032 0,'0'0'0,"-63"0"0,20 0 15,-20 0-15,-1 0 0,22 0 0,-22 0 16,1 0-16,21 0 0,-64 0 16,63 0-16,22 0 0,-42 0 15,42 0-15,-1 0 16,1 0-16,42 0 47,1 0-32,-1 0-15,0 0 16,21 0-16,-21 21 0,22-21 0,-22 0 16,21 0-16,64 21 15,-64-21-15,1 0 0,20 0 0,1 22 16,-22-22-16,85 0 15,-63 0-15,190 0 16,-149 0-16,1 0 0,0 0 16,0 0-16,-21 0 0,20 0 0,1 0 15,21 0-15,0 0 0,-21 0 16,21 21-16,0-21 0,0 0 0,127 0 16,-106 0-16,149 21 15,-128-21-15,-21 0 16,21 0-16,-20 0 0,20 0 0,0 0 15,149 21-15,-170-21 16,-21 0-16,0 0 0,-21 0 0,21 0 16,-21 0-16,21 21 0,0-21 15,-22 0-15,1 0 0,21 0 0,-21 21 16,0-21-16,21 0 16,-21 0-16,21 22 0,106-22 0,-128 0 15,-20 21-15,0-21 0,-1 0 16,-20 0-16,21 0 0,-22 0 15,1 0-15,-1 0 0,1 0 16,-1 0-16,1 0 0,63 0 16,-85 0-16,21 0 0,1 0 0,-22 0 15,1 0-15,-1 0 0,21 0 16,-20 0-16,-22 0 0,0 0 16,0 0-1,-42 0 48,0 0-63,0 0 0,0 0 0,-1 0 15,1 0-15,0 0 16,0 0-16,0 0 0,0 0 0</inkml:trace>
  <inkml:trace contextRef="#ctx0" brushRef="#br0" timeOffset="19184.24">18669 2244 0,'-21'0'0,"0"0"15,21 21-15,-22-21 16,1 0 62,0 0-78,21-21 0</inkml:trace>
  <inkml:trace contextRef="#ctx0" brushRef="#br0" timeOffset="27165.44">1545 3683 0,'-21'0'0,"21"21"15,0 0 1,0 1-16,21-22 31,0 0-31,0 0 0,22 0 16,-1-22-16,0 22 0,1-21 15,-1 0-15,0 0 0,1 0 16,41-43-16,-62 43 0,-1 0 16,0-21-16,0-1 0,-21 22 15,0-21-15,0-22 0,0 43 16,0 0-16,-21 21 0,0 0 16,0 0-16,-1 21 15,1 0-15,21 0 0,-21 22 16,0-1-16,0 22 0,21-22 15,-21 21-15,-1-20 0,-20 84 16,42-64-16,-21 1 16,21 20-16,-21-20 0,0 148 15,21-149-15,0 1 16,0-1-16,0-21 0,0 22 0,0-1 16,0-20-16,-22-22 15,22 0-15,0 0 0,0 0 0,-21-42 31,21 0-31,-21 0 0,0 0 0,0 0 16,0-22-16,-22 22 16,22 0-16,-21-21 0,21 20 0,-22 1 15,-20 0-15,42 21 16,-22 0-16,22 0 0,0 0 16,0 0-16,-22 64 15,43-43-15,0 0 0,0 0 16,0 0-16,22 22 0,41-1 15,-21-21-15,43 0 16,-21 0-16,-1-21 0,1 0 16,-1 0-16,233-42 15,-232 21-15,21 0 16,-1-22-16,22 22 0,127-106 16,-148 85-16,-22-22 15,-21 1-15,1-1 0,63-126 16,-85 126-16,-21-41 15,0 62-15,0-41 16,0 62-16,0 1 16,0 0-16,-21 21 15,-1 21-15,1 0 16,21 1-16,-21 20 0,0 0 16,0 1-16,-22 105 0,22-85 15,-42 85-15,42-63 16,-1 0-16,1-1 0,0 22 0,0-21 15,21 21-15,-21 0 16,0-1-16,21 1 0,-22 0 0,1 0 16,0 0-16,0 21 0,0-21 15,-22-1-15,22 1 0,-21 0 0,21 0 16,-22 0-16,22-22 0,0 22 16,21-21-16,0 0 0,0-22 0,0 43 15,0-64-15,21-21 0,0 1 16,22-22-16,-1 0 0,0-22 15,22 1-15,-1 0 0,1-21 0,-1-1 16,22-20-16,-21-1 0,20 1 16,-20-22-16,-1 1 0,-20-1 15,20-21-15,22-84 0,-64 84 16,0 0-16,-21 0 0,0 0 16,-42 22-16,-22-86 0,22 107 15,-22-1-15,1 1 0,-1 42 16,-105-64-16,127 64 15,21 21-15,-1 0 0,1-21 16,0 21-16,0-43 16,21 1-1,42 21-15,1 0 0,41-22 16,-20 1-16,-1 21 0,22-22 16,-22 1-16</inkml:trace>
  <inkml:trace contextRef="#ctx0" brushRef="#br0" timeOffset="27700.23">4762 3408 0,'0'0'0,"0"-21"0,-105-64 31,62 64-31,1 21 0,-22 0 0,22 0 16,-21 0-16,20 0 0,1 21 15,-22-21-15,22 21 0,0 22 16,-1-22-16,1 0 0,21 0 16,0 0-16,0 0 0,21 1 0,0-1 15,0 0-15,21 0 0,0 0 16,0 0-16,0-21 0,22 22 0,-1-22 16,21 21-16,-20 0 0,-1 0 15,0-21-15,1 21 0,-1 0 0,0 1 16,-42-1-16,0 0 0,0 0 15,0 0-15,0 0 0,-42 1 0,21-1 16,-64 21-16,22-21 16,-22 0-16,43 1 15,21-22-15,-22 0 0,22 0 16,42 0 15,0 0-31,1 0 16,-1 0-16,0 21 0,0-21 0,0 42 15,-21-21-15,21 22 16,-21-22-16,0 21 0,0 0 0,-21 64 16,0-63-16,-21-1 0,21 0 15,-1-21-15,-20 22 0,-21 20 16,20-20-16,22-22 0,-21 0 16,21 21-16,-1-21 0,22 22 15,0-22-15,0 0 0,43 0 16,-1 0-16</inkml:trace>
  <inkml:trace contextRef="#ctx0" brushRef="#br0" timeOffset="28201.65">4149 6181 0,'0'0'0,"-22"0"0,22-21 16,22 21 0,-1 0-16,0 0 0,0 0 15,0 0-15,0 0 0,22 0 0,-22 0 16,0 0-16,0 0 0,0 0 0,-21 42 15,0-21-15,0 0 16,0 22-16,-21-22 0,0 21 0,0 0 16,-43 43-16,43-43 15,-42 22-15,42-22 0,-1 1 16,22 20-16,0-42 0,0 22 16,0-22-16,22 0 15,-1 0-15,63 21 16,-41 1-16,-1-22 0,43 21 15,-43-21-15,-21 22 0,22-22 0,-22 21 16,-21-21-16,0 22 0,-43 20 16,1-20-16,-21-1 0,-43 21 15,42-20-15,-84-1 16,85-21-16,-1 0 0,22-21 0,-1 0 16,1 0-16,0-148 15,63 106 1,0-22-16,0 1 0,22-22 0</inkml:trace>
  <inkml:trace contextRef="#ctx0" brushRef="#br0" timeOffset="28481.16">5397 5038 0,'0'0'16,"-21"0"-16,21 21 16,21-21-1,22 0-15,-1 0 0,22 0 16,-1 0-16,1 0 0,-1 0 0,43 0 16,-43 0-16,1 0 15,-22 0-15,1 21 0,-1-21 0,0 21 16,-42 0-16,-21 1 15,-21-22-15,-22 21 16,1-21-16</inkml:trace>
  <inkml:trace contextRef="#ctx0" brushRef="#br0" timeOffset="28656.74">5165 5419 0,'0'0'0,"0"21"15,42-21-15,-21 0 0,21 0 16,1 0-16,20 0 0,-20 0 0,20 0 15,22 0-15,-22 0 0,1 0 16,20 0-16,-20 0 0,42 0 16,-43 0-16,-20 0 0,-1 0 15,-63 21 1,0-21-16,-22 0 0</inkml:trace>
  <inkml:trace contextRef="#ctx0" brushRef="#br0" timeOffset="28836.31">5249 5715 0,'0'0'0,"-21"21"16,21 0-16,21-21 0,22 0 15,-22 0-15,21 0 0,0 0 16,64 0-16,-42 0 16,20 0-16,128 0 0,-148 0 15,-1 0-15,1 0 0,-22 0 16,106 0-1,-106 0-15,-20 0 0</inkml:trace>
  <inkml:trace contextRef="#ctx0" brushRef="#br0" timeOffset="29533.67">1566 9652 0,'0'0'0,"-21"21"16,42-21 0,22 0-16,-22 0 15,21-21-15,0 0 0,22 0 16,-22 0-16,1-1 0,20 1 15,-21-21-15,1 21 0,-1 0 16,0-22-16,-20 22 0,-1-42 16,-64 63-16,22 0 15,-21 0-15,0 21 0,-1-21 16,-20 21-16,-1 21 0,-63 22 16,64-22-16,-1 0 0,1 22 15,20-22-15,22 1 0,-21 41 16,42-41-16,0-1 0,0 21 15,0-41-15,42 20 16,1-21-16,-22 0 0,21 0 16,0-21-16,1 0 0,-1 0 0,43 0 15,-22 0 1,-20-21-16,62-21 0,-62 21 16</inkml:trace>
  <inkml:trace contextRef="#ctx0" brushRef="#br0" timeOffset="29780.19">2857 9038 0,'0'0'0,"0"21"16,-21 1-16,0-1 0,0 0 16,-21 21-16,20 1 0,-83 105 15,62-106-15,1 22 0,21-22 16,-22 21-16,22-20 15,-21 63-15,21-64 0,21 0 16,0 1-16,0-22 0,0 21 16,21 0-16,0-42 0,0 0 15,43 0-15,-22 0 16,22 0-16,-22-21 0,21 0 0</inkml:trace>
  <inkml:trace contextRef="#ctx0" brushRef="#br0" timeOffset="30104.29">3323 9525 0,'0'0'15,"42"-21"-15,-20 0 0,20-22 16,-42 22-16,-21 21 16,0 0-16,-22 0 15,1 0-15,0 21 0,20-21 0,-20 22 16,0-1-16,-1 0 0,1 0 16,21 0-16,0 0 0,0 43 15,21-43-15,21 0 16,0 0-16,0 1 0,85 20 15,-85-21 1,43 0-16,-43 0 0,-21 1 16,0 20-16,0-21 15,-21 0-15,-1-21 16,-62 0 0,20 0-16,43 0 15,-21 0-15,21-21 16,-1 0-16,22 0 15,0 0-15,0-1 0,22 1 16,20 0-16</inkml:trace>
  <inkml:trace contextRef="#ctx0" brushRef="#br0" timeOffset="30410.22">3852 9716 0,'0'0'0,"43"0"0,-22 0 0,21-22 15,-21 22-15,43-63 32,-43 42-32,-21 0 0,0-1 0,21 1 15,0-21-15,-21 21 16,0 0-16,0-1 0,-21 22 16,0 0-1,0 0-15,-22 22 0,22 20 0,0-21 16,-21 21-16,-22 43 0,43-64 15,-21 22-15,21-1 16,21 0-16,0 1 0,0-1 16,0-21-16,0 0 0,21 0 15,0 1-15,21-22 0,-21 0 0,22 0 16,-1 0-16,0-22 0,1 1 0,20 0 16</inkml:trace>
  <inkml:trace contextRef="#ctx0" brushRef="#br0" timeOffset="30878.04">5588 9059 0,'0'0'0,"-42"0"0,-43 0 16,43 0-16,-64 22 0,63-22 15,-20 21-15,-22 21 0,64-21 16,-21-21-16,21 21 0,-1 1 15,22-1-15,0 0 16,22 0-16,-1-21 0,0 21 16,21-21-16,-21 21 0,1-21 15,20 22-15,-21-1 0,21 21 16,-20-42-16,-22 21 0,0 22 16,0-1-16,-22-21 0,1 0 15,-21 0-15,21 1 0,-127 41 16,105-63-16,22 21 15,-21-21-15,21 0 0,-1 0 16,44 0 0,-1-21-16,0 21 15,21 0-15,-21-21 0,1 21 16,20 0-16,0 0 0,-21 21 16,22 21-16,-43-20 0,0 20 15,0-21-15,0 21 0,0-20 16,0 20-16,-21 0 15,-1 1-15,1-22 0,-21 42 16,21-42-16,-22 22 16,43-22-16,0 0 0,0 0 15</inkml:trace>
  <inkml:trace contextRef="#ctx0" brushRef="#br0" timeOffset="31188.43">5038 10753 0,'0'0'0,"-64"0"16,1 0-16,-107 21 15,86-21 1,105 0-16,21 0 15,0 0-15,22 0 0,84 0 16,-63 0-16,-1-21 0,22 0 16,0 21-16,0 0 0,0 0 0,0-22 15,21 22-15,-22 0 0,86 0 16,-106 0-16,-1 0 0,43 0 16,-106 0-16,1 0 0,-22 22 15,-22-22-15,-20 21 0</inkml:trace>
  <inkml:trace contextRef="#ctx0" brushRef="#br0" timeOffset="31404.21">4762 11091 0,'0'0'0,"-63"22"0,-1 20 0,1-42 16,21 42-16,63-42 16,85 0-1,-43 0-15,85 0 0,-84 0 16,211 0-1,-169 0-15,0 0 0,105-21 16,-126 21-16,105 0 16,-105 0-16,-21 0 0,-1 0 0,-21 0 15,1 0-15,-22 0 0,-42 0 16</inkml:trace>
  <inkml:trace contextRef="#ctx0" brushRef="#br0" timeOffset="31584.22">4974 11536 0,'0'0'0,"-42"21"0,-1 21 16,65-42-1,20 0-15,0 0 0,1 0 0,-1 0 16,21 0-16,22 0 0,-21-21 16,20 21-16,22-21 0,-21 21 0,21-21 15,-1 21-15,1-21 0,0 21 16,-21-21-16,-1-1 0,22 22 0,-21-21 15,-22 21-15</inkml:trace>
  <inkml:trace contextRef="#ctx0" brushRef="#br0" timeOffset="32136.3">5228 12594 0,'0'0'0,"-21"21"0,21 1 0,-21-22 16,21 21-16,0 0 16,21-21-1,0 0-15,21 0 0,-20 0 0,20 0 16,0 0-16,1-21 0,-1 21 15,0 0-15,43 0 16,-64 0-16,0 0 0,-21 21 16,0 0-16,-21-21 15,-21 21-15,21 0 0,-22 1 0,1 20 16,0-21-16,-1 21 0,-63 43 16,64-43-16,21 1 0,0-22 15,0 21-15,21 43 16,0-64-16,0 0 0,0 22 15,21-22-15,21 0 16,-21 0-16,0 0 0,22-21 16,-22 21-16,21 1 0,-21-1 0,43 21 15,-43-21 1,-21 0-16,0 22 0,0-1 16,-42 0-16,21-20 15,-22 20-15,-20 0 0,42-21 16,-22 22-16,-41 20 15,41-42-15,1 1 0,0-1 16,-1-21-16,-168 42 16,168-42-16,-63 0 15,64-21-15,0 21 0</inkml:trace>
  <inkml:trace contextRef="#ctx0" brushRef="#br0" timeOffset="48724.79">5122 5059 0,'-21'0'0,"0"0"16,0 0-1,0 0-15,-1 0 16,22-21-1,-21 21-15,42 0 63,1 0-63,20 0 0,0 0 16,1 0-16,41 0 0,1 0 0,21 0 15,0-21-15,-1 21 0,22 0 16,-21-22-16,0 22 0,0 0 0,0-21 15,-22 21-15,22 0 16,0 0-16,-21-21 0,148 21 16,-170-21-16,43 21 0,-64 0 15,22 0 1,-43 0-16,-42 0 31,0 0-31,-1 0 0,-20 0 16,0 0-16,-43 0 15,43 21-15,-22-21 0,22 21 16</inkml:trace>
  <inkml:trace contextRef="#ctx0" brushRef="#br0" timeOffset="49096.32">5059 5334 0,'0'0'0,"-21"0"31,42 0 0,21 0-31,0 0 0,1 0 0,20 0 16,22 0-16,0 0 0,-1 0 15,22 0-15,0 0 0,21 0 0,63 0 16,-84 0-16,-21 0 0,21 0 16,-22 0-16,1 0 0,0 0 15,-1 0-15,-20 0 0,-1 0 16,43 0-16,-85 0 16,43 0-16,-85 0 15,0 0 1,-1 0-16,-20 0 0,0 0 15,-1 0-15,1 0 0,-21 0 0,20 0 16</inkml:trace>
  <inkml:trace contextRef="#ctx0" brushRef="#br0" timeOffset="49516.68">4953 5757 0,'0'0'16,"-21"0"-16,-22 0 16,65 0-1,-1 0 1,21 0-16,0 0 0,1 0 0,-1 0 16,106 0-16,-63 0 0,0 0 15,20 0-15,1 0 0,0 0 16,85 0-16,-86 0 0,-20 0 15,0 0-15,21-21 0,-43 21 16,85 0-16,-84 0 16,-1 0-16,-20 0 0,-22 0 15,21 0-15,-21 0 0,0 0 16,-42 0 31,21-21 15</inkml:trace>
  <inkml:trace contextRef="#ctx0" brushRef="#br0" timeOffset="50376.27">8572 5398 0,'0'-43'32,"-21"43"-32,21-21 15,0 42 32,0 0-47,0 22 0,0-22 16,0 0-16,0 21 0,0 1 15,0-1-15,21 0 0,-21 1 0,0 20 16,0-20-16,0-1 16,22 0-16,-22-21 0,0 22 0,21 20 15,-21-42-15,0 1 16,0-1-16,0 0 0,0 0 16,0 21-16,0-20 15,21-22-15,0 21 16,0-21-16,0 0 15,22 0-15,-22-21 0,42 21 0,1-22 16,-1 1-16,1-21 16,21 21-16,20-22 0,1-20 0,0 21 15,42-22-15,0 1 0,22-1 0,-1 1 16,-21-1-16,0 22 0,22-22 16,-22 22-16,-21 0 0,0 20 0,0-20 15,-42 21-15,20 0 0,-41 0 16,-1 21-16,1-22 0,-22 1 0,1 21 15,-22-21-15,0 21 0,0 0 16,0 0-16,-21-21 0,21 21 0,1 0 16,-44 21 46,1-21-46,21 21-1,-21 0 32</inkml:trace>
  <inkml:trace contextRef="#ctx0" brushRef="#br0" timeOffset="51664.14">8848 10732 0,'0'0'0,"-22"21"16,-168 0 0,126 0-16,22-21 0,21 0 15,-21 0-15,20 0 0,1 21 0,0-21 16,0 0-16,21-21 47,21 21-47,0 0 0,0 0 15,-21-21-15,22 21 16,-1 0 15,-21 21-15,0 0-16,0 0 15,0 22-15,0 20 16,0-20-16,0 20 0,0-21 16,-21 1-16,21 20 0,0 85 15,0-42 1,0-85-16,0 1 0,0 20 16,84-21-1,-41-21-15,20 0 0,1 0 0,20-21 16,1-21-16,21 20 0,0-20 15,-1 0-15,22-1 0,0 1 0,22-21 16,-1 20-16,0-20 0,0 20 16,-21-20-16,0 21 0,0-1 0,-21 1 15,-21 0-15,-1 20 0,1-20 16,-43 21-16,22 21 0,-43-21 0,21 0 16,-21 21-16,1 0 15,-1 0 1,-42 0 78,-22 0-94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2:44:27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5546 699 0,'0'0'0,"0"-22"15,0 1-15,0 0 16,0 0-16,0 0 0,21 0 16,-21-1-1,0 44 16,0-1-31,0 0 0,0 21 0,-21-21 16,-1 22-16,1-1 0,0 64 16,0-43-16,0 1 0,-43 42 15,43-43-15,-21 43 16,21-64-16,-22 1 0,22 20 16,-21 1-16,21-22 15,-1 64-15,1-85 16,21 21-16,-21-42 15,21-21 1,0 0-16,21-21 16,0 21-16</inkml:trace>
  <inkml:trace contextRef="#ctx0" brushRef="#br0" timeOffset="305.98">5567 572 0,'0'0'0,"21"0"16,21 21-1,-21 0-15,-21 0 0,22 0 16,-1 64-16,-21-43 0,21 22 16,-21-22-16,21 22 0,-21-1 15,0 43-15,0-43 0,0-20 16,0-1-16,0 0 0,0 22 15,0-43-15,-21 21 0,0 1 0,21-22 16,0 21-16,0-21 0,-21 1 16,21-1-16,0 0 0,0-42 31,0 0-31,-22-1 16,22 1-16,0-21 0,0 21 15</inkml:trace>
  <inkml:trace contextRef="#ctx0" brushRef="#br0" timeOffset="510.2">5355 1249 0,'0'0'0,"-21"0"0,0 0 16,42 0 15,0 0-31,0 0 16,0 0-16,64 0 0,-43 0 15,-20-21-15,20 21 0,0 0 16,85-43 0,-84 43-16,20-21 0,-21 21 15</inkml:trace>
  <inkml:trace contextRef="#ctx0" brushRef="#br0" timeOffset="1035.1">6435 1164 0,'0'0'16,"21"0"-16,0 0 0,0-21 0,0 21 15,0-21-15,1 21 0,-1-21 0,-21 0 16,21-1-16,-21 1 16,0 0-16,-21 0 15,0 21-15,-1 0 16,1 0-16,-21 0 0,0 0 15,20 21-15,-20-21 0,0 21 0,-1 0 16,22 1-16,-21-1 0,21 0 16,0 0-16,-22 0 0,43 0 15,-21 1-15,21-1 16,0 0-16,21-21 0,0 21 16,1-21-16,-1 21 15,21-21-15,-21 21 0,22-21 0,-22 22 16,21-1-16,0-21 0,22 42 15,-22-21-15,-21-21 0,22 43 16,-22-22-16,-21 0 16,0 0-16,-21 0 0,0 0 15,-1-21-15,-20 22 0,21-22 0,-21 21 16,-1-21-16,22 0 0,-64 0 16,43 0-16,21 0 0,-21 0 15,-22 0-15,22-21 16,21 21-16,-1 0 0,1-22 0,0 22 15,0-21-15,21 0 32,21 0-32,0 21 15,22 0-15,-22-21 0,0 21 16,21 0-16,-21-21 0,22 21 0</inkml:trace>
  <inkml:trace contextRef="#ctx0" brushRef="#br0" timeOffset="1538.09">7239 1228 0,'0'0'0,"21"0"0,0-43 16,0 22-16,-21 0 0,0 0 15,0 0-15,0 0 0,0-1 0,0 1 16,-21 21-1,0 0-15,0 0 16,-21 0-16,20 0 0,1 0 16,-21 21-16,21-21 0,-22 22 15,1-1-15,0 0 0,21 0 16,-22 0-16,22 0 0,0 22 16,21-22-16,0 0 0,0 0 15,21 0-15,0 1 0,85 20 16,-64-21-16,-20-21 15,20 21-15,0 0 0,1-21 0,-22 22 16,0-1-16,0-21 0,0 21 0,0-21 16,-21 21-16,0 21 15,0-20-15,-21-1 0,0 0 16,-21 0-16,21-21 0,-106 21 16,63-21-16,22 0 15,-1 0-15,1 0 16,-127 0-16,148 0 15,-22 0-15,22-21 16,21 0 0,0 0-16,21 0 15,22 21-15,-22 0 16,21-22-16,0 1 0,1 21 0,-1-21 16</inkml:trace>
  <inkml:trace contextRef="#ctx0" brushRef="#br0" timeOffset="1940.39">7556 1461 0,'22'-22'31,"-1"22"-16,0-21-15,0 0 0,21 0 16,1 0-16,-22 0 0,21-1 0,1 1 16,-22 0-16,0 0 0,0 0 0,0 0 15,-21-1-15,0 1 16,-21 21-16,-42 0 16,41 21-1,-41-21-15,21 22 0,-1 20 0,1-21 16,0 0-16,-1 22 0,1-22 0,21 0 15,-22 21-15,22-21 0,21 22 16,0-22-16,0 0 0,0 0 16,0 0-16,0 1 0,21-1 0,43 21 15,-22-42-15,22 0 0,-22 0 16,22 0-16,-22 0 0,21 0 16,64-21-16,-84 0 0,-1 21 15,0-21-15</inkml:trace>
  <inkml:trace contextRef="#ctx0" brushRef="#br0" timeOffset="2324.58">8107 1418 0,'0'0'0,"0"-21"15,-21 21-15,21-21 16,0 0-16,0-22 16,21 22-16,0 0 15,0 21-15,0-21 0,22 21 16,-22-21-16,21 21 0,0 0 15,-20 0-15,20 21 0,-21-21 16,0 21-16,0 0 0,1 0 0,20 43 16,-42-43-16,21 43 15,-21-43-15,0 0 16,0 0-16,-21 21 0,0-20 0,0-1 16,-1 0-16,1 0 0,0-21 15,0 21-15,0-21 0,0 0 16,21-21-1,0 0-15,0 0 16,21 0-16,-21-1 0,21 1 16,0 0-16,0-21 0,0 21 15,-21-22-15,22 22 0,20-64 16,-21 64-16,21-42 16,1 42-16,-22-1 0,21-20 15,-21 21-15,22 0 0,-22 21 16,0 0-16</inkml:trace>
  <inkml:trace contextRef="#ctx0" brushRef="#br0" timeOffset="2889.16">9250 868 0,'0'0'0,"0"-21"0,0 0 0,0-1 15,0 1 1,-21 21-16,-1 0 15,1 21 1,0 1-16,21-1 0,-21 21 16,0-21-16,0 64 15,-1-22-15,1-20 0,0 41 16,0-41-16,0 41 16,21-41-16,-21-1 0,21 22 15,0-22-15,0-21 0,0 43 16,0-43-16,0 21 15,0-21-15,21-21 0,0 0 0,0 0 16,0 0-16,0 0 16,1 0-16,20-21 0,-21 0 0,0 0 15,22 0-15,-22-1 0,0-20 0,21 21 16,-21-21-16,1 20 0,-1-20 16,0 0-16,0-1 0,-21 22 15,21-21-15,-21 21 0,21 0 16,-21-1-16,22 22 0,-22-21 15,0 42 1,0 1-16,0-1 0,0 0 16,0 0-16,-22 43 0,1-22 15,21-21-15,-21 21 0,21-20 16,0-1-16,0 21 0,0-21 16,0 0-16,0 1 0,0 20 15,0-21-15,42-21 16,1 0-16,-22 0 0,21 0 15,1 0-15,-22 0 0,63-42 16,-41 21-16,-1-1 0,0-20 16,1 21-16,-1 0 0</inkml:trace>
  <inkml:trace contextRef="#ctx0" brushRef="#br0" timeOffset="3642.04">10181 1249 0,'0'0'0,"21"-21"0,-42 21 31,0 21-16,0 0-15,0 0 0,-1 0 16,1 22-16,0-1 16,0 0-16,0-20 0,21 20 0,-21-21 15,21 0-15,0 43 16,0-43-16,0 0 0,0 0 0,0 0 16,21 1-16,0-22 0,21 21 15,-21-21-15,22 0 16,-22 0-16,0-21 0,21-22 15,-20 22-15,-22-21 0,0 21 16,21-22-16,-21 22 0,0-85 16,0 64-16,-21 0 0,-1 20 15,1 1-15,-21-42 16,21 63-16,21-21 16,-21 21-16,21-22 15,42 22 1,-21-21-16,0 21 0,22 0 15,-1-21-15,43 21 0,-43 0 16,21 0-16,-20 0 0,-1 0 0,0 21 16,22 22-1,-22-22-15,-21 0 0,1 21 16,-22-21-16,0 1 0,0 20 16,0-21-16,0 0 0,0 43 15,-22-43-15,22 0 0,-21 0 0,0 0 16,21 1-16,-21-1 0,21 0 15,0 0-15,-21-21 0,21 21 0,-21-21 16,21 21-16,0-42 31,0 0-31,0 0 0,0 0 16,0 0-16,0-1 0,0 1 16,21-21-16,-21 21 0,21-22 0,0 1 15,21 0-15,-20-1 0,20 1 16,-21 21-16,21-21 0,1-1 0,20 22 15,22-21-15,-22 21 16,-20 21-16,-1 0 0,0 0 0,1 21 16,-22 0-16,0 0 0,0 21 15,0-20-15,1 62 16,-22-41-16,0-22 0,0 21 16,0 0-16,-22-20 0,1-1 0,0 21 15,0-21-15,0 0 0,-22 22 16,22-43-16,0 21 0,21 0 15,21-42 17,0 0-32,1 0 0,-1-1 15,0 1-15</inkml:trace>
  <inkml:trace contextRef="#ctx0" brushRef="#br0" timeOffset="4031.03">12277 1080 0,'0'-22'16,"0"44"-16,0-65 0,0 22 0,0 0 16,-22 0-16,-20 0 0,21 21 15,-85 0-15,64 0 16,-1 21-16,22 0 16,-21 0-16,0 0 0,-1 22 15,22-22-15,0 0 0,21 0 16,0 0-16,0 0 0,63 22 15,-20-22-15,-1 0 16,0-21-16,1 21 0,20-21 0,22 21 16,-64 1-16,21-22 0,-20 21 15,-1 0-15,0-21 0,-21 42 16,0-21-16,0 22 16,-21-43-16,0 21 15,-43 21-15,43-42 0,-21 21 16,-22 1-16,22-22 0,-1 0 15,22 21-15,-21-21 16,21 0-16,-43 21 0,22-21 16,21 0-16,0 0 0,-1-21 15,1 0-15,0 21 0,0-22 0,0 1 16,0 0-16,-1 0 0</inkml:trace>
  <inkml:trace contextRef="#ctx0" brushRef="#br0" timeOffset="4391.14">10562 529 0,'0'0'0,"-21"0"0,0 0 0,0 21 0,-1 1 15,22-1 1,0 0-16,22-21 16,-1 0-16,0 0 15,0 0-15,21 0 0,-20 0 16,-1 0 0,-21-21-16,0 0 15,-21 21 1,-1 0-1,1 0-15,0 0 16,0 21-16,0-21 0,21 21 16,-21-21-16,-1 21 0,1-21 15,0 21-15</inkml:trace>
  <inkml:trace contextRef="#ctx0" brushRef="#br0" timeOffset="4663.08">9207 995 0,'43'0'15,"-22"0"1,0 0-16,0 0 0,0-21 15,22 21-15,-22 0 0,21 0 0,-21-21 16,1 21-16,20 0 0,-21 0 16,0 0-16,0 0 0,1 0 15</inkml:trace>
  <inkml:trace contextRef="#ctx0" brushRef="#br0" timeOffset="6199.24">5038 2159 0,'-22'0'0,"44"0"47,-1 0-32,21 0-15,-21 0 16,0 0-16,22 0 0,-22 0 16,21 0-16,1 0 0,-1 0 15,0 0-15,1 0 0,20 0 0,-21 0 16,22 0-16,-1 0 0,1 0 0,21 0 15,-22 0-15,22 0 0,-22 0 16,22 0-16,63-21 16,-63 21-16,84 0 15,-84 0-15,21 0 0,105 0 0,-105 0 16,0 0-16,0 0 16,0 0-16,-1 0 0,149 0 15,-127 0-15,233 0 16,-233 0-16,-21 0 0,21 0 15,-21 0-15,21 0 0,233 0 16,-254 0-16,126 21 16,-126-21-16,254 0 15,-254 21-15,21-21 0,-21 0 16,0 0-16,-1 0 0,107 0 16,-106 0-16,0 0 0,0 0 15,-22 0-15,1 0 0,169 0 16,-191 0-16,1 0 15,63 0-15,-85 0 16,64 0-16,-64 0 16,1 0-16,-1 0 0,0 0 0,-20-21 15,20 21-15,0 0 16,-21 0-16,1 0 16,-22-21 640,0 0-656</inkml:trace>
  <inkml:trace contextRef="#ctx0" brushRef="#br0" timeOffset="8908.09">1185 2985 0,'21'0'15,"-21"-22"1,22 22-16,-1-21 0,0 21 15,-21-21-15,0 0 16,21 21-16,-21-21 16,0 0-16,-21-1 15,0 22 1,0-21-16,-1 21 0,1 0 16,-21 0-16,21 0 0,0 0 15,-1 0-15,1 0 0,-42 43 16,42-22-16,-1 42 15,1-42-15,0 22 0,0-1 16,0-21-16,0 22 0,21 62 16,0-62-16,0-22 15,0 0-15,0 0 0,0 0 0,0 1 16,21-22 0,21 0-16,-21 0 0,0-22 15,1 22-15,-1-21 0,21-21 16,-21 21-16,64-43 0,-64 22 15,21 0-15,-20 20 0,20-20 16,0-43-16,-42 43 16,21 42-16,-21-21 15,0 0-15,0 42 16,0 0-16,-21 0 16,21 0-16,-21 1 15,21 20-15,-21-21 0,21 0 0,0 22 16,-21-22-16,21 21 0,0-21 15,0 0-15,0 1 0,0-1 0,0 0 16,21 0-16,64-21 16,-64 0-16,21 0 0,0 0 15,1-21-15,-22 0 0,85-43 16</inkml:trace>
  <inkml:trace contextRef="#ctx0" brushRef="#br0" timeOffset="9274.91">1693 2985 0,'0'0'0,"0"-22"16,-21 1-16,21 0 16,0 0-1,21 21 1,-21-21-16,21 21 0,1 0 16,20 0-16,0 0 15,1 21-15,-22 0 0,21 21 16,0-20-16,-20 20 15,-22-21-15,0 21 0,0-20 16,0-1-16,0 0 0,-22 42 16,22-41-16,-21-1 0,0-21 15,21-21 17,0-1-32,0 1 0,0 0 15,0 0-15,0 0 0,0 0 0,0-22 16,21 22-16,-21 0 0,0 0 15,43-22-15,-43 22 16,21 0-16,0 0 0,0 21 16,-21-21-16,42 21 0,1 0 15,-22-21-15,21 21 0</inkml:trace>
  <inkml:trace contextRef="#ctx0" brushRef="#br0" timeOffset="9604.78">2328 3133 0,'0'0'0,"21"0"16,1 0-16,-1 0 0,0 0 15,0-21-15,0-1 0,0 22 16,1-21-16,-1 0 0,0 0 0,0-21 16,0 20-1,-21-20-15,0 21 0,0 0 16,-21 21-1,-42 0-15,41 0 0,-20 21 16,-21 21 0,41-21-16,1 1 0,-21 20 15,21 0-15,21 1 16,0-1-16,21 43 16,0-64-16,0-21 0,0 21 15,22 0-15,63-21 16,-85 0-16,21 0 0,0 0 15,1-21-15,20-21 0</inkml:trace>
  <inkml:trace contextRef="#ctx0" brushRef="#br0" timeOffset="10307.69">4360 2942 0,'0'0'0,"21"-21"15,43-106 1,-43 106-16,-21 0 16,0 0-16,0-1 0,0 44 31,-21-1-16,0 0-15,21 0 0,-21 21 16,-22 64 0,43-63-16,-42 41 0,42-41 15,-21 41-15,21-41 16,0-1-16,0-21 0,0 0 0,0 0 16,84 1-1,-62-22-15,20 0 0,21 0 16,-20-22-16,105-62 15,-85 41-15,43-41 16,-63 41-16,-1 1 0,21-64 16,-20 64-16,-22 0 0,0-1 15,0 1-15,-21 0 0,0-43 16,0 64 0,0 42-1,-21 0-15,0 21 0,21-20 16,-21 20-16,0 0 0,-1 1 15,22-1-15,-21 43 0,0-43 16,21 0-16,-21-21 0,21 22 16,0-1-16,0 22 15,0-43-15,0 0 0,0 0 0,21 0 16,21-21-16,1 0 16,-22 0-16,0-21 0,0 0 15,22 0-15</inkml:trace>
  <inkml:trace contextRef="#ctx0" brushRef="#br0" timeOffset="10659.62">5588 3006 0,'0'0'0,"21"-21"0,0-1 0,0 22 15,-21-21-15,0 0 0,0 0 16,-21 21 0,0 0-16,0 0 0,-21 0 0,20 0 15,1 0-15,0 0 0,0 0 0,0 21 16,0 0-16,-1-21 0,22 21 15,0 1-15,0-1 0,0 0 16,0 0-16,22 0 16,-1 0-16,0-21 0,0 22 15,0-1-15,0 0 0,1-21 16,-1 21-16,-21 0 0,0 0 0,0 1 16,0-1-16,0 0 15,-21-21-15,-22 0 0,22 21 16,0-21-16,0 0 0,0 0 0,-43 0 15,43 0-15,0 0 0,0 0 16,21-21-16,0 0 16,0 0-16,0-1 15,21 1-15,0 0 16,0 0-16,21 21 0</inkml:trace>
  <inkml:trace contextRef="#ctx0" brushRef="#br0" timeOffset="10988.72">5842 3112 0,'42'21'31,"-21"-21"-31,1 0 0,-1 0 16,0 0-16,0 0 0,0 0 16,0-21-16,1 21 0,41-43 15,-42 43-15,0-21 0,1 0 16,-1 21-16,0-21 0,-21 0 15,0-1-15,-21 22 16,0 0-16,-1 0 16,-20 0-16,21 0 0,-21 22 15,20-1-15,-20 0 0,21 0 0,-43 21 16,43-20-16,-21 41 16,42-42-16,0 22 0,0-1 15,0-21-15,21 0 0,0 0 16,22-21-16,-22 0 0,21 0 15,22 0-15,-22 0 0,21 0 16,-20-21-16</inkml:trace>
  <inkml:trace contextRef="#ctx0" brushRef="#br0" timeOffset="11462.39">7006 3006 0,'0'0'0,"0"-64"16,0 43-16,-21 21 15,0 0-15,0-21 0,-1 21 0,-20 0 16,21 0-16,0 0 0,-22 0 16,1 21-16,21-21 0,-85 64 15,64-22-15,-22 21 16,43-20-16,0-22 16,0 64-16,21-64 0,0 21 15,0-21-15,0 0 0,0 1 16,42-1-16,-21 0 0,0-21 0,1 0 15,20 0-15,-21 0 0,21 0 0,1-21 16,-1 0-16,0-1 0,-20 1 16,20-21-16,43-22 0,-43 22 15,-21 0-15,21-1 16,1-20-16,-22 21 0,42-85 16,-41 84-16,-1-20 0,0-1 15,0 22-15,-21 0 0,0-22 16,0 43-16,0 0 0,0 42 15,0 0-15,-42 43 16,21-22-16,-1 21 0,-20 43 16,42-63-16,-21 62 15,21-41-15,0-22 0,0 43 16,0-43-16,0 1 0,21 20 16,0-42-16,0 0 15,22-21-15,-22 0 0,21 0 0,43 0 16,-43-21-16,1 0 15</inkml:trace>
  <inkml:trace contextRef="#ctx0" brushRef="#br0" timeOffset="12687.73">9102 3090 0,'0'0'0,"21"0"31,0 0-31,0 0 0,0-21 0,22 0 16,-22 21-16,21-21 0,0 0 16,1 0-16,20-1 0,-20-20 15,20 21-15,-21-21 0,64-22 16,-63 22-16,-1-22 0,-21 22 0,0 0 15,0-1-15,-21-20 0,0-1 16,0 22-16,0 21 0,-42-22 16,21 43-16,0 0 15,0 0-15,-1 0 0,1 0 0,-21 43 16,21-22-16,0 21 16,-1 22-16,1-22 0,0 22 0,0-1 15,-21 64-15,20-63 0,1 20 16,0-20-16,0 20 0,-21 192 15,20-192 1,22 1-16,-21 127 0,0-128 16,0 22-16,21 0 15,-21 0-15,0 0 0,-1 63 0,1-84 16,0-1-16,0 128 16,21-149-16,0-20 0,0-1 15,0-21-15,42 22 16,1-43-16,20-43 15,-42 1-15,22 0 0,62-64 16,-62 63-16,84-105 16,-64 85-16,-20-22 0,62-84 15,-62 84-15,-22 0 0,0-84 16,-21 84-16,-21 22 16,-43-85-16,1 84 0,21 22 15,-64-43-15,42 43 0,22 21 16,-22 21-16,22-21 0,0 21 15,21-22-15,-22 22 0,22 0 0,21-21 32,21 0-17,22 21-15,-22-21 0,21 0 16,0 0-16,1-1 0,20 1 0,1 0 16,-1-21-16,64-22 15,-63 43-15,-1-21 0,1 21 16,-22-22-16,0 22 0,1-21 0,20-1 15,-42 22-15,1 0 16,-22 0-16,-22 21 31,1 21-31,0 0 0,0 0 16,0 1-16,0 20 0,-1-21 16,1 21-16,21-20 0,-21 20 0,21-21 15,-21 21-15,21-20 0,0 20 16,0 0-16,0-21 0,21 1 15,0-1-15,22-21 0,-22 0 16,0 0-16,21 0 0,-21 0 0,22 0 16,-1-21-16,-21-1 0,22 22 15,-22-21-15,21-21 0,-21 21 16,0 0-16,1-1 0,-22-20 0,0 21 16,0-21-16,0-64 15,0 85-15,-22-22 0,1 22 16,0 0-16,0 21 0,-43-21 15,43 21-15,-21 0 0,21 0 16,0 21-16,-1 0 0,-20 0 16,21 0-16,21 1 0,-21 41 15,21-42-15,0 0 0,42 22 16,-21-22-16,0-21 0,22 21 16,-22-21-16,21 0 0,22 21 15</inkml:trace>
  <inkml:trace contextRef="#ctx0" brushRef="#br0" timeOffset="13052.7">10774 3006 0,'-21'-21'16,"21"-1"-16,0 1 16,0 0-16,0 0 0,0 0 15,21 0-15,21-1 16,-21 22-16,0-21 0,43 21 15,-43 0-15,21 0 0,22 21 16,-43 1-16,21-1 0,1 42 16,-22-42-16,0 22 0,-21 20 15,0-42-15,-21 43 16,0-43-16,0 21 0,-43 1 16,43-22-16,0 0 0,0-21 15,-1 21-15,22-42 16,0 0-1,0 0-15,0 0 0,22-1 16,-22 1-16,21-21 0,0 21 0,-21 0 16,21-22-16,0 22 0,-21-21 15,21 21-15,1-1 0,-1 1 16,0 0-16,0 0 0,0 0 16,0 0-16,1-1 0,20 1 0,-21 0 0</inkml:trace>
  <inkml:trace contextRef="#ctx0" brushRef="#br0" timeOffset="13503.58">13356 2455 0,'0'-21'16,"0"42"-16,0-84 0,0 42 0,0-22 15,0 22-15,0 0 0,21 0 16,0 0-16,-21 0 0,22-1 15,-1 22-15,0 0 0,0 22 16,0-1-16,0 0 0,1 64 16,-1-43-16,-21 21 0,21 64 15,-21-63-15,0-1 0,0 1 16,0-22-16,0 22 0,0 20 16,-21-41-16,21-22 0,0 21 15,0 1-15,0-22 16,0-42-1,21-1-15,0 1 16,0 0-16,0 0 0,1-21 16,-1-1-16,21 1 0</inkml:trace>
  <inkml:trace contextRef="#ctx0" brushRef="#br0" timeOffset="13727.07">14224 2159 0,'0'0'0,"0"-21"0,-21 21 16,0 0-1,-1 21-15,-20 0 0,21 0 0,-21 22 16,-1-1-16,1 0 0,0 22 0,-1-1 16,22 1-16,-21-1 0,-1 1 15,1-22-15,21 22 0,-21-22 0,20 22 16,1-22-16,0-21 16,0 43-16,21-43 0,0 0 15,0 0-15,21-21 0,0 0 16,0 0-16,1 0 0,-1 0 15,42-21-15,-42 0 0,22 0 16</inkml:trace>
  <inkml:trace contextRef="#ctx0" brushRef="#br0" timeOffset="14063.03">14118 2815 0,'0'21'0,"-21"-21"16,42 0-1,0 0-15,0 0 16,1 0-16,20-21 0,0 21 16,1-21-16,-1 0 0,85-43 15,-106 43-15,0 21 0,0-21 16,-21 0-16,0-43 16,-21 64-16,0 0 15,-21 0-15,21 0 0,-22 22 16,1-1-16,21 0 0,-22 0 0,1 21 15,21-20-15,-21 20 0,20-21 16,-20 43-16,21-43 16,21 0-16,0 21 0,0-21 0,0 1 15,63-1 1,-41-21-16,20 0 0,21 0 0,-20 0 16,20 0-16,1 0 0,42-21 15,-64 21-15,0-22 0</inkml:trace>
  <inkml:trace contextRef="#ctx0" brushRef="#br0" timeOffset="14562.52">14859 2815 0,'0'-21'0,"0"42"0,0-63 0,0 21 0,-21-22 15,21 22-15,0 0 0,0 0 0,0 0 16,0 0-16,0-1 0,0 1 16,21 21-16,0-21 0,0 21 15,43 0-15,-43 0 0,21 0 16,22 21-16,-43 0 15,21 22-15,22-1 0,-43 0 16,0-20-16,0 41 0,-21-42 16,0 43-16,-21-43 15,0 0-15,0 0 0,0 0 0,-22-21 16,22 22-16,-21-1 16,21-21-16,-1 0 0,1 0 0,0 0 15,0 0-15,21-21 16,0-1-16,21 1 15,0 0-15,22 0 0,-1-43 16,0 43-16,-21-21 0,22 0 16,-1 20-16,-21-20 0,22 0 15,-1 21-15,0-1 0,1-20 0,41 21 16,-41 21-16,-1 0 16,-21 0-16,21 0 0,-20 21 0,-1 0 15,-21 0-15,0 1 0,0 20 0,0 0 16,0-21-16,0 22 0,0-22 15,-43 42-15,22-41 0,0-1 16,-21 21-16,42-21 16,0 0-16,-21-21 0,21 22 15,0-44 17,21 1-32,-21 0 15,0-21-15,21 21 0</inkml:trace>
  <inkml:trace contextRef="#ctx0" brushRef="#br0" timeOffset="14719.38">15727 2286 0,'0'0'0,"-21"-21"31,42 42 16,0-21-47,0 0 15,0 21-15,0-21 0</inkml:trace>
  <inkml:trace contextRef="#ctx0" brushRef="#br0" timeOffset="15570.53">16256 2561 0,'0'0'0,"21"0"31,0-21-31,0 0 16,1 0-16,-1 0 0,21-1 0,22-20 16,-43 0-16,21 21 0,-21-22 15,22 22-15,-22-21 0,0-1 16,-21 22-16,0-21 0,0 0 0,0 20 16,0 1-16,0 0 0,-21 0 15,-22 21-15,1 0 0,21 0 16,-21 21-16,-1 0 0,1 0 15,21 22-15,-22-1 0,1 0 16,21 22-16,-21-1 0,20 22 0,1-21 16,0 20-16,0 1 0,0-22 15,0 22-15,21 0 0,-22-22 0,1 22 16,21 0-16,0-1 0,-21 1 0,0 0 16,0-1-16,0 1 0,21 0 15,-43-1-15,22 1 0,-21 0 16,21-1-16,-22 1 0,-20 21 0,20-43 15,1 22-15,0 0 0,-43 42 16,64-64-16,0-21 0,21 43 16,0-64-16,21 0 0,85-21 15,-43 0-15,43-42 16,-21 21-16,-22-21 16,107-22-16,-65 22 0,-20-22 15,106-42-15,-107 43 0,-20-1 16,-1 1-16,1-1 0,-22 1 15,0-64-15,-42 42 0,0 22 16,-84-85-16,41 63 16,-189-127-16,168 149 15,-21 20-15,-84-62 16,106 83 0,41 1-16,1 21 0,42 0 15,22 0 1,-22 0-16,21 0 0,22-21 15,-1 21-15,1-21 0,-1 21 0,64-42 16,-63 42-16,-1-22 16,-20 1-16,-1 0 0,43-64 15,-64 43-15,0 21 0,-21-21 16,0 20-16,0 1 0,0-21 16,0 21-16,0 0 0,-21 21 31,21 21-31,0 0 0,-21 0 15,-1 0-15,22 22 0,-21-22 0,21 21 16,0-21-16,0 22 0,0-22 16,-21 0-16,21 0 0,0 0 15,0 0-15,21-21 32,-21-21-32,21 0 15,-21 0-15,22-21 0,-1 20 16</inkml:trace>
  <inkml:trace contextRef="#ctx0" brushRef="#br0" timeOffset="15730.03">17018 2328 0,'0'0'0,"0"-21"0,0 42 47,0 1-31,0-1-16,0 0 15,21-21-15,0 21 0,-21 0 16,21-21-16</inkml:trace>
  <inkml:trace contextRef="#ctx0" brushRef="#br0" timeOffset="15986.64">17505 2434 0,'0'-21'0,"-21"21"31,-1 0-31,1 0 0,0 0 0,-21 21 16,21 22-16,-22-22 0,-20 42 16,42-20-16,-1-1 0,-20 21 15,21-20-15,21 63 16,0-85-16,0 0 16,0 0-16,21 0 0,0 0 0,22 1 15,-1-22-15,0 21 0,1-21 16,20 0-16,1 0 0,-1 0 15,149-43 1,-149 22-16,22 0 0,-22 0 0</inkml:trace>
  <inkml:trace contextRef="#ctx0" brushRef="#br0" timeOffset="16419.93">18351 2625 0,'0'0'0,"0"-43"0,0 22 16,0-21-16,-21 21 0,-21-22 0,21 22 15,0 0-15,-22 21 0,22 0 16,-21 0-16,-1 0 0,22 21 0,-21 0 15,0 1-15,-1 20 0,1-21 16,21 21-16,-22 1 0,1-1 0,21 0 16,0 1-16,0-22 0,21 21 0,0 1 15,0-22-15,0 42 16,21-42-16,0 1 0,0-1 16,0-21-16,0 0 15,22 0-15,-22 0 0,0 0 0,21 0 16,-20-21-16,20-1 0,0 1 0,-21 0 15,22 0-15,-22-21 0,0 20 16,21-20-16,1-64 0,-22 64 16,0 0-16,0-1 0,-21 22 15,0 0-15,0-21 16,-21 63 0,0 0-16,21 21 0,-21 1 15,0-22-15,-22 63 16,22-41-16,21-1 0,0 22 15,0-43-15,0 63 16,0-62-16,21-1 16,0 0-16,64-21 15,-64 0-15,22 0 0,41-42 16,-20 20-16,20-20 16</inkml:trace>
  <inkml:trace contextRef="#ctx0" brushRef="#br0" timeOffset="16669.15">19071 2138 0,'0'0'0,"0"-42"0,0 20 16,0 1-16,0 0 0,-21 21 15,0 21 1,0-21-16,-1 43 16,1-22-16,0 21 0,-21 43 15,21-22-15,-1-20 0,-20 20 16,21 1-16,0-1 0,-22 43 15,43-43-15,0-20 0,-21-1 0,21-21 16,0 22-16,0-22 0,0 0 16,0 0-16,21-21 0,1 21 15,-1-21-15,0 0 16,0 0-16,0-21 0,0 21 0,22-21 16,-22 0-16</inkml:trace>
  <inkml:trace contextRef="#ctx0" brushRef="#br0" timeOffset="16904.18">19219 2498 0,'0'0'0,"0"-21"0,0-1 16,0 1-16,0 0 0,-21 42 31,0 0-31,0 1 0,21 20 16,-21 0-16,-1-21 0,1 22 16,0-1-16,0 0 0,21-20 15,0 20-15,-21-21 0,0 21 16,21-20-16,0 20 15,0-21-15,21-21 16,0 0-16,0 0 0,0 0 16,0 0-16,22 0 0,-1 0 0,0-21 15,22 0-15,-1 21 0,-20-21 0</inkml:trace>
  <inkml:trace contextRef="#ctx0" brushRef="#br0" timeOffset="17587.74">19812 2540 0,'0'0'0,"0"-21"0,0-43 16,0 43-16,-42 21 15,20 0-15,1 0 16,0 0-16,0 21 0,-21-21 16,20 22-16,1 20 0,0-21 15,-21 21-15,-1 22 0,22-22 16,21-21-16,-21 64 16,21-64-16,0 0 0,0 1 0,0-1 15,0 0-15,0 0 0,42-21 16,-42 21-16,22-21 0,-1 0 15,0 0-15,0 0 0,0-21 16,0 0-16,-21-21 0,22 20 16,-22 1-16,21-21 0,-21 0 15,0 20-15,0-20 0,21 0 16,0-1-16,-21 1 0,0 0 0,21-1 16,0 22-16,1 0 0,20-21 15,-21 42-15,0-21 16,43 21-16,-43 0 0,0 0 15,43 21-15,-43-21 16,0 63-16,0-42 0,-21 22 16,21 63-16,-21-64 15,0 0-15,0-21 16,0 22-16,0-22 0,0 42 16,0-41-16,-21-22 0,21 21 0,0 0 15,0 0-15,-21-21 16,0 0-16,21-21 31,0 0-31,0 0 16,0-22-16,0 22 0,0-21 15,21-1-15,0 1 0,0 0 0,43-64 16,-22 64-16,22-22 16,-22 22-16,0 21 15,22 21-15,-22 0 0,64 21 16,-85 0-16,0 21 15,0 1-15,1-1 0,-22 0 16,0 64-16,0-64 16,0 1-16,-22 41 0,1-62 15,0-1-15,0 21 0,0-21 16,0-21-16,-1 21 0,1 1 16,0-22-16,21-22 31,21 22-31,0-21 0,22 0 0,-22 0 15</inkml:trace>
  <inkml:trace contextRef="#ctx0" brushRef="#br0" timeOffset="17991.03">21611 2392 0,'0'0'0,"-127"-21"31,85 21-31,21 0 0,-22 0 15,1 21-15,0 0 0,20 0 0,-20 0 16,21 1-16,0-1 0,21 0 16,0 21-16,0-21 15,0 1-15,0 20 0,21-21 16,21 0-16,-21-21 0,1 21 0,20 1 16,21-22-1,-41 21-15,-1-21 0,21 21 16,-21 0-16,-21 0 0,0 0 15,0 1-15,0-1 16,0 0-16,0 0 0,0 0 0,-42 22 16,21-43-16,0 21 15,-1 0-15,-20-21 0,21 0 0,-43 21 16,22-21-16,0 0 0,21 0 16,-22 0-16,1 0 0,-22 0 15,43 0-15,21-21 16,-21 0-16,21 0 15,0-1-15,0 1 0,0 0 0,0 0 16,21-21-16,0 20 0,1-20 16</inkml:trace>
  <inkml:trace contextRef="#ctx0" brushRef="#br0" timeOffset="18230.71">20637 1884 0,'-42'0'0,"84"0"0,-105 0 0,63-21 16,-21 21-16,0 0 15,-1 0 48,22 21-48,-21-21-15,0 0 0,0 0 16</inkml:trace>
  <inkml:trace contextRef="#ctx0" brushRef="#br0" timeOffset="18466.02">18944 2201 0,'0'0'0,"-21"22"0,0-22 0,0 0 16,42 0 15,0 0-31,0 0 0,0 0 0,0 0 16,22 0-16,-22 0 0,42 0 16,-41 0-16,20 0 0,21 0 15,-41 0-15,41-22 16</inkml:trace>
  <inkml:trace contextRef="#ctx0" brushRef="#br0" timeOffset="19336.05">8784 4403 0,'0'0'0,"21"0"0,0-21 0,1-1 31,-44 22-15,1 22-16,-21-1 0,21 0 16,-22 0-16,-20 21 0,21 1 15,-22-1-15,1 0 0,-22 22 0,0-1 16,1 1-16,-22-1 0,0 22 16,0 0-16,0-22 0,0 22 15,1-22-15,20 1 0,-21 21 0,21-22 16,-20 1-16,20-1 0,-21 1 0,21-1 15,1 1-15,-1-22 0,0 21 16,22-20-16,-1-22 0,1 21 0,-1-21 16,22 1-16,0-1 0,-1 0 0,1-21 15,21 0-15,0 0 16,0 0-16,-1-21 0,22 0 16,0-1-16,0-20 0,0 21 15,22-21-15,-1 20 16,21-20-16,-21 0 0,0 21 0</inkml:trace>
  <inkml:trace contextRef="#ctx0" brushRef="#br0" timeOffset="19720.66">6900 5292 0,'0'21'15,"-21"0"-15,0-21 0,0 21 16,0 0-16,-1 1 0,-20-1 0,21 0 15,-21 21-15,-1-21 0,1 1 0,-43 62 16,22-63 0,20 22-16,-62 20 0,62-20 15,-63 20 1,64-42-16,21 0 0,0-21 16,0 0-16,42 0 31,0-21-31,0 21 0,21 0 15,-20 0-15,-1 0 0,63 0 16,-41 0-16,-1 21 0,22 1 16,-22-22-16,21 21 0,43 21 15,-63-42-15,-1 21 0,43 0 16,-43 1-16,-21-1 0,21 0 16,-20-21-1,-22 21-15,21-21 0,0-21 31,0 0-31,0 21 0</inkml:trace>
  <inkml:trace contextRef="#ctx0" brushRef="#br0" timeOffset="20374.75">13017 4255 0,'0'0'0,"0"-22"0,-21 22 0,0-21 16,0 0-16,0 0 0,0 0 15,-1 21-15,1-21 0,0-1 0,0 22 16,0 0-16,21-21 16,0 42-1,0 1-15,42 41 16,0-42-16,1 22 16,-1-1-16,0 0 0,1 22 0,20-22 15,64 64-15,-63-43 0,-1 1 16,1-1-16,20 22 0,-20-21 15,63 84-15,-64-85 0,22 1 16,0 20-16,-1-20 0,1-1 16,0-20-16,-1 20 0,-20-20 0,21 20 15,-22-21-15,1 1 0,-1-22 0,-21 21 16,1-21-16,-1 1 0,0-1 16,-20-21-16,20 21 0,-21-21 15,0 0-15,-21-21 16,0 0-1,0-1-15,0 1 0,0 0 16,0 0-16,21-64 16,-21 64-16</inkml:trace>
  <inkml:trace contextRef="#ctx0" brushRef="#br0" timeOffset="20746.78">14838 5249 0,'0'0'15,"-21"0"-15,21 22 32,-22-1-32,22 0 15,0 0-15,0 21 0,0-20 16,0-1-16,22 21 16,-1-21-16,0 0 0,21 43 15,-21-22-15,22-21 0,-1 43 16,0-64-16,-20 21 0,20 21 15,0-42-15,-21 0 0,1 22 16,-1-22-16,-42 0 31,-1 0-31,1 0 0,0 0 0,-21 0 16,21 0-16,-22 21 0,22 0 16,-21-21-16,-1 21 0,22 0 15,-21 0-15,0-21 0,-1 22 0,1-1 16,0 0-16,-1 0 0,1-21 15,-22 21-15,22 0 0,21-21 16,-21 22-16,-1-22 0,22 0 16,0 0-16</inkml:trace>
  <inkml:trace contextRef="#ctx0" brushRef="#br0" timeOffset="22152.69">952 6541 0,'0'-22'16,"0"1"-16,0 0 15,0 0-15,0 0 16,0 0-16,0-1 16,0 1-16,0 0 0,0 0 15,0 0-15,0 0 16,-21 42 15,0 0-31,0 21 0,21-21 16,-21 43-16,0-22 15,-1 22-15,1-1 0,0 1 0,0-22 16,0 22-16,21-1 0,-21-21 16,-43 107-1,43-107-15,0 0 0,0 1 0,21-1 16,-22-21-16,1 43 15,21-86 1,0 1 0,0 0-16,0 0 0,0-21 15,21 20-15,-21-20 0</inkml:trace>
  <inkml:trace contextRef="#ctx0" brushRef="#br0" timeOffset="23107.04">952 6414 0,'0'-22'16,"0"1"0,0 0-16,0 0 31,0 42 16,0 0-47,0 22 0,0 20 0,22-21 15,-22 22-15,0-22 0,0 22 16,0-1-16,0-20 0,0 20 16,0-21-16,0 22 0,0-22 15,0 1-15,0 41 0,-22-41 16,22-1-16,0-21 0,0 0 16,0 0-16,0 1 0,0-44 31,0 1-31,0 0 15,0-21-15,0 21 0,-21-1 16,21-20-16</inkml:trace>
  <inkml:trace contextRef="#ctx0" brushRef="#br0" timeOffset="23305.57">677 6922 0,'0'0'0,"-21"21"0,42-21 31,0 0-31,1 0 16,20 0-16,-21 0 0,0 0 16,43-21-16,-22 21 0,-21 0 15,22-22-15,-22 22 16,21 0-16,0-21 0,-20 21 16,-1 0-16,0 0 15</inkml:trace>
  <inkml:trace contextRef="#ctx0" brushRef="#br0" timeOffset="23758.99">1672 6837 0,'21'0'0,"-42"0"0,85 0 0,-22-21 16,-21 0-16,0-1 16,-21 1-16,0 0 15,0 0 1,-21 21-16,0 0 0,-21 0 15,-1 0-15,22 0 0,-21 21 16,-43 0-16,43 0 16,21 1-16,-22-1 0,22 0 15,0-21-15,21 42 0,0-21 16,0 1-16,21-1 16,0 0-16,0-21 0,64 21 15,-64 0-15,22 0 0,-1-21 16,-21 22-16,21-22 0,-20 21 15,-1 0-15,0 0 0,-21 0 16,0 0-16,0 1 0,0-1 16,-21 0-16,-22 0 0,-20 0 15,21-21-15,-1 0 0,1 0 0,0 0 16,-1 0-16,22 0 16,-42 0-16,20-21 0,22 21 15,0-21-15,0 0 0,21 0 16,0-1-16,0 1 15,21 0 1,0 21-16,21-21 0,-20 21 16,20-21-16,0 21 0,-21-21 15</inkml:trace>
  <inkml:trace contextRef="#ctx0" brushRef="#br0" timeOffset="24170.97">2328 6879 0,'0'0'0,"21"-21"0,43 0 16,-43 0-16,0 0 16,-21-1-16,-21 22 15,0 0-15,-21 0 16,20 0-16,-20 0 0,0 0 16,21 0-16,-22 22 0,22-1 0,-21-21 15,21 21-15,-1 0 0,1 0 16,21 0-16,0 1 0,0-1 15,0 0-15,43 0 16,-1 0-16,0 0 16,-21-21-16,64 22 0,-64-22 15,22 21-15,-22 0 16,-21 0-16,0 0 0,-21 0 16,-1-21-16,-20 22 15,0-1-15,-1-21 0,1 21 16,0-21-16,21 0 0,-64 0 15,64 0-15,0 0 0,-1 0 16,1 0-16,0 0 0,0 0 16,21-21-16,21 0 15,0-1-15,0 22 16,1-21-16,20 21 0,-21-21 16,64 0-16</inkml:trace>
  <inkml:trace contextRef="#ctx0" brushRef="#br0" timeOffset="24518.8">2688 7006 0,'21'0'15,"-21"-21"1,21 21-16,-21-21 16,22 21-16,-1-21 0,0 0 15,0 21-15,0-22 0,0 1 16,-21 0-16,22 0 0,-1 0 15,0 0-15,-21-1 0,-21 22 32,-22 0-32,22 22 0,-21-22 15,0 21-15,-1 21 0,22-21 16,-21 0-16,-1 1 0,22 20 0,-21-21 16,21 21-16,0-20 0,21 20 0,0-21 15,0 0-15,0 0 0,0 1 16,0-1-16,21 0 0,42-21 15,-20 0-15,-1 0 16,0 0-16,1 0 0,-1-21 0,21 0 16,43-22-16,-63 22 15,-22 0-15</inkml:trace>
  <inkml:trace contextRef="#ctx0" brushRef="#br0" timeOffset="24855.9">3090 6922 0,'0'0'0,"0"-22"0,-21-20 31,21 21-31,0 0 0,21 21 16,-21-21-16,21 21 0,22 0 16,-22 0-16,0 0 15,0 0-15,22 21 0,-22 0 0,0 0 16,-21 0-16,21 0 0,0 1 16,-21-1-16,0 0 0,0 0 15,0 21-15,0-20 0,0-1 0,0 0 16,0 0-16,-42 21 0,21-20 15,0-1-15,-1-21 0,1 21 0,0 0 16,0-21-16,21-21 31,0 0-31,0 0 0,0-1 0,0 1 16,21 0-16,-21-21 0,21 21 16,0-1-16,1 1 0,-1 0 15,0 0-15,0 0 0,0 0 0,0-1 16,22 1-16,-22 0 0,21 0 15,-21 0-15,1 0 0,83-22 16</inkml:trace>
  <inkml:trace contextRef="#ctx0" brushRef="#br0" timeOffset="25126.76">4106 6477 0,'0'0'15,"0"-21"-15,0 0 0,0 0 0,0 42 31,0 0-15,0 21-16,0-21 0,-21 22 16,0-1-16,0 0 0,21 1 15,-21-1-15,-1 43 0,1-43 16,0 0-16,0-20 0,0 20 16,0 0-16,-1 1 0,1-22 15,0 21-15,21-21 0,0 22 16,0-22-16,0 0 0,21-21 15,0 0-15,1 0 0,-1-21 16,0 21-16,0-21 0,0-1 0,0 1 16,1 0-16</inkml:trace>
  <inkml:trace contextRef="#ctx0" brushRef="#br0" timeOffset="25299.12">3831 6837 0,'0'0'0,"-21"0"0,21 21 15,21-21 17,0 0-32,0 0 0,22 0 15,-22 0-15,42 0 0,-20 0 16,-1 0-16,0-21 0,-20 0 16,20 21-16,0-21 0</inkml:trace>
  <inkml:trace contextRef="#ctx0" brushRef="#br0" timeOffset="25842.78">5228 6583 0,'0'0'15,"42"-42"-15,-20 20 0,83-105 16,-83 106-16,-1-21 0,0 21 16,-21 0-16,0-1 0,0-20 15,-21 42 1,0 0 0,-1 21-16,1 0 0,-21 22 0,21-1 15,-22 43-15,1-22 0,-21 22 16,20 0-16,-20-22 0,-1 43 0,1-21 15,-22-1-15,22 22 0,-22-21 0,-42 84 16,63-84-16,1-1 16,-43 43-16,64-63 0,-1-1 15,-20 64-15,42-105 16,21-1-16,-21 0 0,21-42 16,0 0-1,21-1-15,0 1 0,0-21 16,21 0-16,22-43 15,-22 21-15,1 1 0</inkml:trace>
  <inkml:trace contextRef="#ctx0" brushRef="#br0" timeOffset="26094.16">5355 6646 0,'0'0'0,"42"-21"0,-20 0 0,-1 21 15,0 0-15,-21 21 16,0 0-1,-21 1-15,0 20 0,-1 0 16,-20 43-16,21-43 16,0 1-16,-22 41 0,22-41 15,-42 84-15,42-85 16,-1 21-16,22-41 16,0-1-16,22-21 31,-1-21-31,0-1 0,21-20 15,-21 0-15,22-1 0</inkml:trace>
  <inkml:trace contextRef="#ctx0" brushRef="#br0" timeOffset="26310">5694 6583 0,'21'-21'0,"-42"42"0,42-63 16,-21 63-1,0 0-15,0 0 0,0 21 16,0 1-16,0-1 0,-21 0 15,0 1-15,21-1 0,-22 0 0,1 1 16,0-1-16,0-21 0,21 22 0,-21-1 16,21 0-16,-21-21 0,21 1 15,0-1-15,0 0 0,0 0 0,0 0 16,21-21 0,-21-21-16,21 0 15,-21 0-15</inkml:trace>
  <inkml:trace contextRef="#ctx0" brushRef="#br0" timeOffset="26490.48">5228 7027 0,'0'0'16,"21"0"15,22 0-31,-22 0 0,0 0 0,64 0 16,-43 0-16,106 0 15,-84-21-15,-22 21 16,0 0-16,1 0 0,-1-21 16</inkml:trace>
  <inkml:trace contextRef="#ctx0" brushRef="#br0" timeOffset="26986.58">6286 6900 0,'22'0'0,"-44"0"0,44-21 0,-22 0 15,0 0-15,0 0 16,0 0-16,-22-1 0,1 22 16,0 0-16,-21 0 0,21 0 15,-1 0-15,-20 0 16,0 22-16,21-1 0,-85 42 16,85-20-16,-22-22 0,22 21 15,0 0-15,0-20 0,21 20 16,0 21-16,0-20 0,0-22 15,0 0-15,21 0 0,0 0 0,21-21 16,-20 0-16,20 0 16,-21 0-16,21 0 0,-20 0 0,20-21 15,21-21-15,-41 21 16,-1 0-16,0-22 0,0 22 0,0 0 16,0-21-16,1-22 15,-1 43-15,-21 0 0,0-22 16,0 22-16,0 0 0,21 0 15,-21 42 1,0 0 0,0 0-16,0 1 0,-21 20 0,21-21 15,0 0-15,0 0 0,0 22 0,0-22 16,0 0-16,0 0 0,0 0 16,0 1-16,0-1 0,0 0 0,21-21 15,0 0-15,0 0 16,0 0-16,43-21 15,-43 0-15,64-22 16</inkml:trace>
  <inkml:trace contextRef="#ctx0" brushRef="#br0" timeOffset="27335.44">6710 6943 0,'0'-21'0,"0"42"0,0-64 15,0 22-15,0 0 16,21 21-16,0 0 15,0-21-15,0 21 0,1 0 0,-1 0 16,63 0 0,-62 21-16,-1 0 0,0 0 0,0-21 15,-21 22-15,21-1 0,0 0 16,-21 0-16,22 21 0,-22-20 0,0-1 16,0 0-16,0 0 0,0 0 15,-22 0-15,1 1 0,0-22 16,21 21-16,-21-21 0,0 0 15,21-21 1,0-1-16,0 1 16,21 0-16,0 0 0,-21 0 0,21 0 15,22-43-15,-43 43 0,21 0 16,0 0-16,0-1 0,0 1 16,0 0-16,1 0 0,-1 21 0,0-21 15,21 21-15,1 0 16,-22 0-16,0 0 0,0 0 15</inkml:trace>
  <inkml:trace contextRef="#ctx0" brushRef="#br0" timeOffset="27891.14">8022 6922 0,'0'-22'0,"0"44"0,0-65 16,0 22-16,0 0 15,-21 0-15,0 21 16,0-21-16,-22 21 0,22 0 0,-21-22 16,-22 22-16,22 0 15,0 0-15,-1 0 0,1 22 16,0-1-16,-22 21 0,22-21 16,21 22-16,-22-1 0,22 0 15,0 22 1,0-22-16,21-21 0,0 43 15,0-43-15,0 0 0,42 0 16,-21-21-16,22 0 0,20 0 16,-21 0-16,-20 0 0,62-42 15,-41 21-15,-1 0 0,0-1 16,1 1-16,62-85 16,-83 64-16,-1 0 0,42-64 15,-42 64-15,1-22 0,-1-63 16,0 64-16,0 20 15,0-63-15,-21 64 0,0-21 16,0 84 15,0 0-31,-21 0 0,0 21 0,0 22 16,21-22-16,-21 22 0,-1-1 16,22-20-16,-21 84 15,0-85-15,21 0 0,-21 1 16,21-1-16,0 0 0,0 43 15,0-64-15,0 0 0,21 22 16,0-22-16,0 0 0,22-21 16,-1 0-16,0 0 0,-20-21 15,20 0-15,0-1 0</inkml:trace>
  <inkml:trace contextRef="#ctx0" brushRef="#br0" timeOffset="28158.13">8996 6414 0,'0'0'0,"0"-22"0,-21 44 16,-1-1-1,1 0-15,0 21 0,0 1 0,0-1 16,0 0-16,-22 64 0,22-64 16,0 1-16,0-1 0,0 0 15,-1 1-15,1-1 0,0-21 16,0 22-16,21-22 0,-21 42 15,21-42-15,0 1 16,21-22 0,-21-22-16,21 1 0,0 0 15,0 0-15,1 0 0,20-43 16,-21 22-16,0 0 0</inkml:trace>
  <inkml:trace contextRef="#ctx0" brushRef="#br0" timeOffset="28378.59">8932 6562 0,'21'-127'16,"-42"254"-16,64-275 15,-43 126-15,21 22 16,-21 22-16,0-1 0,0 21 16,0 43-16,0-43 0,0 0 15,0 22-15,0-22 0,0 1 16,0 62-16,0-62 0,0-1 16,0-21-16,0 64 15,0-64-15,21 21 16,-21-20-16,0-1 0,21-21 15,-21-21 17,0-1-32,0 1 0,0 0 0</inkml:trace>
  <inkml:trace contextRef="#ctx0" brushRef="#br0" timeOffset="28534.75">8742 6943 0,'21'0'31,"0"0"-31,0 0 16,0 0-16,22 0 0,-22 0 16,21 0-16,1-21 0,-1 21 0,-21-22 15,21 22-15,1-21 0,-1 21 16,0-21-16,-20 0 0</inkml:trace>
  <inkml:trace contextRef="#ctx0" brushRef="#br0" timeOffset="28851.03">9483 6731 0,'0'0'16,"21"-21"-16,-42 21 15,-1 0-15,1 0 16,0 0-16,-21 0 0,21 21 16,-1 0-16,1 0 0,-21 1 15,21-1-15,21 0 0,0 0 16,0 0-16,0 0 16,0 1-16,21-22 0,0 21 15,0-21-15,0 21 0,1-21 0,20 21 16,-21-21-16,-21 21 15,42 0-15,-42 1 16,0-1-16,0 0 16,-21-21-1,-42 21-15,42-21 0,-22 0 16,22 0-16,-21 0 0,21 0 16,-22 0-16,1 0 0,21 0 15,0 0-15,21-21 16,21 21-16,0-21 15,21 0-15,-21 21 0,43-43 16</inkml:trace>
  <inkml:trace contextRef="#ctx0" brushRef="#br0" timeOffset="29262.97">9906 6922 0,'0'0'0,"21"-22"0,0 1 16,0 0-16,1 21 0,-22-21 15,0 0-15,0 0 0,21 21 0,-21-22 16,0 1-16,0 0 16,0 0-16,-21 0 15,-1 21-15,1 0 0,0 0 0,0 0 16,0 0-16,0 21 0,21 0 16,-22-21-16,1 21 0,0 0 0,21 1 15,-21-1-15,21 21 16,0-21-16,0 0 0,0 1 15,21-1-15,0 0 0,0-21 0,1 21 16,-1 0-16,42 22 16,-63-22-16,21-21 0,-21 21 15,-21 0 1,0-21-16,-21 0 16,-22 0-16,43 0 0,-64 0 15,64 0-15,-63 0 16,62 0-16,1 0 15,42 0 1,1 0 0,-1-21-16,0 21 0,21 0 0,1-21 15,-22 0-15</inkml:trace>
  <inkml:trace contextRef="#ctx0" brushRef="#br0" timeOffset="29574.48">10372 6985 0,'0'-21'0,"0"42"0,0-63 16,0 21-16,21-1 16,0 1-1,0 0-15,0 0 16,-21 0-16,21 21 0,1-21 16,-44 21 15,1 21-31,0 0 0,0 0 15,-21-21-15,20 21 0,1 0 16,-42 22-16,42-1 16,-1-21-16,1 22 0,21-22 15,0 0-15,0 0 16,43 0-16,-1-21 16,-21 0-16,43 0 0,-22 0 15,43 0-15,-64-21 16,21 21-16</inkml:trace>
  <inkml:trace contextRef="#ctx0" brushRef="#br0" timeOffset="29931.96">10816 6879 0,'0'0'0,"0"-63"32,0 42-32,21-1 15,0 22-15,1 0 0,-1 0 16,21 0-16,-21 0 0,0 0 15,22 0-15,-22 0 0,42 85 16,-63-64-16,0 0 16,0 43-16,0-43 0,0 0 15,0 0-15,0 1 0,0-1 16,0 21-16,-21-21 0,0 0 16,0-21-16,0 0 15,0 0-15,-1 0 16,22-21-16,0 0 15,0 0-15,0 0 0,0 0 16,0-1-16,22-20 16,-1 21-16,0 0 0,0 0 0,0-22 15,0 22-15,1 0 0,62-43 16,-63 43-16,22 0 16,-22 0-16,0 0 0,21 0 0,-20 21 15</inkml:trace>
  <inkml:trace contextRef="#ctx0" brushRef="#br0" timeOffset="30183.81">11874 6329 0,'0'0'0,"0"-21"0,0 0 0,0-1 31,0 44-15,-21-22-16,0 42 0,21-21 15,-21 21-15,21 22 0,0-22 16,-21 1-16,0 20 0,21-21 15,-22 1-15,1 20 0,21-20 0,-21 41 16,21-63-16,-21 43 16,21-43-16,0 21 0,0-20 15,0-1-15,21-21 16,0 0 0,0 0-16,1-21 0,-1-1 15,0 1-15</inkml:trace>
  <inkml:trace contextRef="#ctx0" brushRef="#br0" timeOffset="30378.97">11726 6562 0,'-21'0'0,"42"0"0,-63 0 0,21 0 0,42 0 32,0 0-32,0 0 0,0 0 15,22 0-15,-22 0 0,0 0 16,21 0-16,-20 0 0,20 0 0,-21 0 15,0 0-15,0 0 0,1 0 16,-22-21 0</inkml:trace>
  <inkml:trace contextRef="#ctx0" brushRef="#br0" timeOffset="31155.02">16129 6138 0,'21'0'16,"0"0"-16,43-21 0,-22 0 15,-21 21-15,22-21 0,-1 0 16,-21 21-16,43-21 15,-43-1-15,-21 1 16,-21 21-16,-22 0 16,1 0-16,0 0 0,-22 0 0,1 0 15,20 21-15,-20-21 0,-1 22 0,22-1 16,0-21-16,-1 21 0,1 21 16,42-21-16,0 1 0,0 41 15,21-42-15,0 0 0,0 1 16,22 20-16,-22-21 0,21 21 15,1-20-15,-1 20 0,0-21 16,43 43-16,-64-22 0,0-21 16,-21 0-16,0 22 0,0-22 15,-84 21-15,41-21 16,1 0-16,-22-21 0,22 0 16,-127 0-16,126 0 15,1 0-15,0-21 0,21 0 0,-1 0 16,-20 0-16,42-43 15,-21 43-15,21-21 0,0 21 16,0-22-16,0 22 0,42-42 16,-21 41-16,1 1 15,-1 0-15,0 21 0,21-21 0,43 21 16,-43-21-16</inkml:trace>
  <inkml:trace contextRef="#ctx0" brushRef="#br0" timeOffset="31558.25">16891 6160 0,'0'0'0,"-21"21"31,0 0-31,-1-21 16,-20 21-16,-21 43 16,20-22-16,1-21 0,0 21 15,20 1-15,-20-1 0,-21 43 16,41-43-16,1-21 0,21 43 15,0-43-15,43 21 16,-22-42-16,21 0 0,0 0 16,-20 0-16,20 0 0,43-21 15,-64 0-15,63-21 16,-62 20-16,-1-20 0,21-21 16,-42 20-16,0 1 0,0-43 15,0 43-15,0 21 0,-42-43 16,21 43-16,-22 0 0,-20 0 15,20 21-15,22 0 16,-21 0-16,21 0 0,0 0 16,-22 0-16,64 21 31,1-21-31,20 0 0,-21 0 0,21 0 16,1 0-16,63 0 0,-43 0 15,-21-21-15</inkml:trace>
  <inkml:trace contextRef="#ctx0" brushRef="#br0" timeOffset="32268.88">17526 5969 0,'0'0'0,"63"-106"31,-84 106-15,0 21 0,0 1-16,0-1 0,0 0 0,-1 21 15,1 1-15,-21-1 0,21 0 16,0 22-16,-1-22 0,1 22 0,-63 168 15,62-168-15,1 21 16,-21-1-16,21 1 0,0 0 16,-43 84-16,22-84 0,-1 20 15,22-20-15,-21 0 0,21-1 16,-64 128-16,64-148 16,21-1-16,0-21 0,0 1 15,0-22-15,21 42 16,0-63-16,0 0 0,43-42 15,-22 21-15,22-21 16,-1-1-16,-20 1 0,41-43 16,-20 43-16,-22-22 0,22-41 15,-43 41-15,0-21 0,-21 22 0,0-1 16,-21 1-16,0-1 0,-43-41 16,22 62-16,-1 1 0,-41-22 15,41 43-15,22 0 0,-21 0 16,42 0-16,0 0 15,0-1-15,21 22 0,0-21 16,64-21-16,-22 21 16,-20 0-16,20-1 0,22-20 15,-22 21-15,64-64 0,-63 43 16,-1-22-16,1 22 0,-1 0 16,1-22-16,-1 22 0,-20-22 0,-1 22 15,0 0-15,43-43 0,-43 43 16,-20 21-16,-1-1 0,-21 1 15,0 0-15,0 42 16,0 0-16,0 1 16,-21-1-16,-1 21 0,1-21 0,0 22 15,0-1-15,0 0 0,0 1 16,-1-1-16,1 0 0,-21 43 16,21-43-16,0 1 0,21 20 15,0-21-15,0 22 16,0-43-16,0 0 0,0 0 15,0 1-15,21-22 16,21 0-16,-21 0 16,0-22-16,1 1 0,-1 0 0,0 0 15,-21 0-15</inkml:trace>
  <inkml:trace contextRef="#ctx0" brushRef="#br0" timeOffset="32439.17">17928 6223 0,'0'0'0,"-21"0"0,0 0 0,-22 0 16,65 0 15,-1 0-31,21 0 0,-21 0 0,64 0 16,-22-21-16,-20 0 16,20 21-16,1-21 0,63-1 15</inkml:trace>
  <inkml:trace contextRef="#ctx0" brushRef="#br0" timeOffset="32890.64">18986 5969 0,'22'-21'16,"-44"42"-16,44-21 15,-44 0 1,1 21-16,0 22 0,0-22 16,0 0-16,-22 21 0,22 1 0,0-1 15,-21-21-15,-22 85 0,43-64 16,0 1-16,0-1 15,-22 0-15,22-21 0,21 22 0,-21-22 16,21 0-16,0 0 0,0 0 0,21-21 31,0-21-31,-21 0 16,22-21-16,-1 21 0,-21-22 16,21 1-16,0 0 0,0-1 15,0 1-15,1 0 0,-1-1 0,42-63 16,-42 64-16,22 0 15,-22-1-15,0 1 0,0 21 0,22-21 16,-22 42 0,-21 21-16,0 0 0,0 0 15,0 21-15,0 1 0,0-1 0,0 0 16,0 1-16,0 20 0,0-20 16,-21 62-16,21-41 15,0-22-15,0 1 0,0-1 0,0 0 16,0 1-16,0-22 0,0 0 15,0 0-15,0 0 0,-22 0 16,1-21-16,21-21 16,-21 0-1,0 21-15,0-21 0</inkml:trace>
  <inkml:trace contextRef="#ctx0" brushRef="#br0" timeOffset="33366.98">18584 6414 0,'0'0'0,"-21"0"0,0-22 0,0 22 16,42 0-1,0 0-15,0 0 16,22 0-16,-1 0 0,0 0 16,1 0-16,-1 0 0,21 0 15,-20 0-15,-1 0 0,22-21 0,-22 21 16,0-21-16,22 21 0,-22-21 16,22 0-16,-22 21 0,21-21 0,1-1 15,-22 1-15,43 0 16,-43 0-16,-21 21 0,-21-21 0,0 0 15,-21 21 1,0 0-16,-21 0 0,21 0 0,-22 0 16,1 21-16,21-21 0,-22 21 15,22-21-15,0 21 0,0 0 0,0 0 16,0 1-16,21-1 0,0 0 16,0 0-16,0 0 0,0 0 15,21 1-15,0-1 0,0 0 0,21 0 16,-20 0-16,-1 0 15,21 22-15,-21-43 0,0 21 16,-21 21-16,0-21 0,0 1 16,0-1-1,-21-21-15,0 0 0,-21 0 16,-1 0-16,1 0 16,21 0-16,0 0 0,-22 0 15,22-21-15,-21-1 16,42 1-16,0 0 0,0 0 15,21 0-15,0 0 16,0-1-16,22 1 0,-22 0 0</inkml:trace>
  <inkml:trace contextRef="#ctx0" brushRef="#br0" timeOffset="33739.07">19875 6329 0,'0'0'0,"43"0"0,-1-21 15,-21 0-15,85-43 31,-106 43-31,-21 21 16,0 0 0,-22 0-16,1 0 0,0 0 15,21 21-15,-22-21 0,22 21 16,0 0-16,0 1 0,0-1 0,21 0 16,0 0-16,0 0 0,0 0 15,21 1-15,0-1 0,0 0 16,0 0-16,0 0 0,1 0 15,-1-21-15,-21 22 0,42-1 16,-21 0-16,-21 0 0,21-21 0,-21 21 16,0 0-16,-21 1 15,0-22 1,0 0-16,-21 0 0,20 0 0,1 0 0,-21 0 16,21 0-16,-22 0 0,22 0 15,0 0-15,0 0 0,21-22 16,0 1-1,21 0-15,0 21 0,0-21 16,22 21-16,-22-21 0</inkml:trace>
  <inkml:trace contextRef="#ctx0" brushRef="#br0" timeOffset="34052.67">20299 6477 0,'42'-85'31,"-21"85"-31,0-21 0,1 0 16,-1 0-16,0 21 0,0-21 0,43-22 16,-43 22-16,0 0 15,0 21-15,0-21 0,-42 21 32,0 21-32,-21-21 15,20 21-15,1 0 0,-21 22 0,-22-1 16,43 0-16,-21 22 15,21-43-15,21 21 16,0 22-16,0-43 16,42 21-16,-21-42 15,0 0-15,1 0 0,20 0 16,64 0-16,-64 0 16,-21 0-16,22-21 0</inkml:trace>
  <inkml:trace contextRef="#ctx0" brushRef="#br0" timeOffset="34390.48">20743 6456 0,'0'-42'15,"0"84"-15,21-106 0,-21 22 16,0 21-16,0 0 0,43-22 16,-22 22-16,0 21 0,0-21 15,0 21-15,1 0 0,41 0 16,-42 0-16,22 0 0,-1 0 16,-21 0-16,0 21 0,-21 0 15,21 1-15,-21 20 0,22-21 16,-22 43-16,0-22 0,0 0 15,0-21-15,0 22 0,-22-22 16,1 21-16,0-21 0,0 1 16,0-22-16,0 21 15,-1-21-15,1 0 0,0-21 16,21-1-16,0 1 16,0 0-16,0 0 15,0 0-15,0-22 0,21 22 16,0-21-16,1 21 0,41-64 15,-42 43-15,22 21 0,-22-22 16,21 22-16,-21 0 0,22 0 0,-1-22 16,0 43-16,85-63 15,-84 63-15</inkml:trace>
  <inkml:trace contextRef="#ctx0" brushRef="#br0" timeOffset="34646.87">21844 5969 0,'0'0'0,"0"-21"16,0 0-16,-21 21 15,0 0-15,-1 0 16,1 21-16,0 0 16,21 0-16,-21 0 0,0 22 0,0-22 15,-1 21-15,-20 22 16,42-22-16,-63 85 16,63-85-16,-22 43 15,22-64-15,0 22 0,0-1 16,0 21-16,0-41 15,22-22-15,-1 0 16,0 0-16,0 0 0,0 0 16,0-22-16,64-41 15,-64 42-15,0-22 0</inkml:trace>
  <inkml:trace contextRef="#ctx0" brushRef="#br0" timeOffset="34870.83">21653 6138 0,'0'0'0,"-42"0"0,21-21 0,0 21 16,0 0-16,42 0 31,21-21-31,-21 21 0,22 0 16,20 0-16,-21 0 0,1 0 16,105-21-1,-106 21-15,1 0 0,-1 0 16,-21 0-16,21 0 0,1 0 15,-64 0 17</inkml:trace>
  <inkml:trace contextRef="#ctx0" brushRef="#br0" timeOffset="36170.87">974 7684 0,'0'0'0,"-22"0"16,1 0-16,0 0 0,0 0 15,0 0-15,0 0 0,-1 0 0,1 21 16,0-21-16,0 0 0,0 0 16,0 0-16,-1 0 0,1 0 0,0 0 15,21 21 32,21-21-31,0 0-16,1 0 15,20 0-15,-21 0 0,64 0 16,-64 0-16,85 0 16,-64 0-16,0 0 0,85-21 15,-63 21-15,84 0 16,-63-21-16,-1 21 0,22 0 15,-21 0-15,21-22 0,0 22 16,148-21-16,-106 21 0,-21 0 16,169-21-16,-148 21 15,149 0-15,-128 0 0,-21 0 16,0 0-16,22-21 0,-22 21 16,339 0-16,-318 0 0,0 0 15,1 0-15,-1 0 0,21 0 16,361 0-1,-361 0-15,1 0 0,169 0 16,-170 0-16,-21-21 0,22 21 16,-1 0-16,-20 0 0,20 0 0,-20-21 15,-1 21-15,0 0 0,170-22 16,-170 22-16,-21 0 0,1-21 16,-1 21-16,0-21 0,0 21 0,0 0 15,-21 0-15,21 0 0,-21-21 0,-21 21 16,0 0-16,0 0 0,63 0 15,-105 0-15,-1 0 0,64-21 16,-84 21-16,-1 0 0,21 0 16,-20 0-16,-22 0 15,85-21-15,-85 21 16,0 0-16,0 0 94,-21-22-63,-21 22-15</inkml:trace>
  <inkml:trace contextRef="#ctx0" brushRef="#br0" timeOffset="37354.75">15938 7091 0,'0'0'0,"-42"0"0,-106 0 32,106 0-32,-1 0 0,22 0 0,-21 0 0,-1 0 15,1 0-15,21 0 0,-21 21 16,20-21-16,1 0 0,-21 0 15,21 21-15,0-21 16,21 21 0,21-21-1,0 0-15,-21 22 0,21-22 16,0 21-16,0-21 0,1 0 0,-1 0 16,0 0-16,0 0 0,21 0 0,1 0 15,63 0 1,-85 0-16,21 0 0,43 0 15,-22 0-15,43 0 16,-42 0-16,20 0 16,-20 0-16,126 0 0,-105-21 15,105 21-15,-105 0 16,21 0-16,127-22 0,-106 22 16,0-21-16,0 21 0,0 0 15,0 0-15,169-21 16,-148 21-16,170 0 15,-170-21-15,0 21 0,0 0 0,170 0 16,-170 0-16,0 21 0,148 0 16,-147 0-16,126 1 15,-148-22-15,0 0 0,106 21 16,-128-21-16,65 0 16,-86 0-16,-20 0 0,-1 0 15,22 0-15,-43 0 16,1 0-16,-22 0 0,0 0 0,0 0 15,0 0-15,1 0 16,-22-21 93,-22 21-93,1 0-16</inkml:trace>
  <inkml:trace contextRef="#ctx0" brushRef="#br0" timeOffset="46062.72">3302 8763 0,'21'0'15,"0"0"17,0 0-17,-21-21-15,0 0 16,0 0-1,0-1-15,0 1 16,-21 0-16,0 21 16,0-21-16,0 21 0,0 0 15,-1 0-15,1 0 0,-21 0 0,0 21 16,-64 64 0,85-64-16,-1 0 0,-41 43 15,42-22-15,0-21 0,-1 21 16,22-20-16,0-1 0,-21 21 15,21-21-15,0 0 16,21-21 0,1-21-16,-1 21 15,0-21-15,21 0 16,-21 0-16,1 0 0,-1-22 0,21 22 16,-21-21-16,0 21 0,22-22 15,-22 1-15,0 21 0,-21 0 0,21-1 16,0 1-16,-21 0 0,0 0 15,0 42 17,0 0-32,0 0 0,0 1 15,0 20-15,0-21 0,0 0 16,0 22-16,0-22 0,0 0 16,0 21-16,0-21 0,0 1 0,0-1 15,22 0-15,-1 0 0,0-21 16,0 21-16,21-21 0,1 0 15,-1 0-15,-21-21 0,22 0 16,-22 21-16,21-21 0,64-64 16,-85 43-16,0-1 15,0 22-15,-21-21 0,0-64 16,0 64-16,0-1 16,-42-41-16,0 41 15,-22-41-15,22 63 16,-22-1-16,-41 1 0,41 21 15,1 0-15,-1 0 0,1 21 16,-22 1-16,21 20 0,-20-21 16,20 21-16,1 1 0,-64 41 15,63-20-15,22-1 0,0 1 0,-1-1 16,22 1-16,-21 63 16,42-64-16,0 1 0,0-22 0,21 1 15,21-1-15,1 0 0,41 22 16,-20-43-16,-22 0 0,22 0 15,-1-21-15,-21 0 0,22 0 16,-1 0-16,-20 0 0,20 0 0,1 0 16,-22-21-16,22 21 0,-22-21 15,43-21-15,-64 20 16,21 1-16,-21 0 0,0 0 0,1 0 16,-1-22-16,0 22 0,0 0 0,0 0 15,0-21-15</inkml:trace>
  <inkml:trace contextRef="#ctx0" brushRef="#br0" timeOffset="46333.53">4149 8467 0,'0'-21'15,"-22"21"1,1 21-1,0 0-15,0 0 0,21 21 16,-21-20-16,0-1 0,21 21 0,-22 0 16,22-20-16,0 20 0,0 0 0,-21 1 15,21-22-15,0 21 0,-21-21 16,21 0-16,0 1 0,0-1 0,0 0 16,21-21 15,0-21-31,1 0 0,-1-1 0</inkml:trace>
  <inkml:trace contextRef="#ctx0" brushRef="#br0" timeOffset="46858.14">4106 8424 0,'0'0'0,"0"-21"0,-21 21 0,21-21 15,0 0-15,21 21 16,0-21-16,1 21 15,-1 0-15,0 0 0,0 0 16,21 0-16,-20 0 0,20 0 16,0 0-16,-21 21 0,1 21 15,-22-21-15,0 1 16,0-1-16,0 0 0,-22 0 16,1 0-16,-21 0 0,21 1 15,-22-1-15,1-21 0,21 21 16,-21-21-16,20 0 0,1 21 0,0-21 15,21-21 1,21 21 0,0-21-16,1 21 15,-1 0-15,0-21 0,42 21 16,-20 0-16,-1 0 0,22 0 16,-22 21-16,-21-21 0,43 42 15,-43-21-15,0 0 16,0 22-16,-21-22 0,0 0 0,0 43 15,-21-43-15,0 21 0,-22-21 16,22 0-16,-21 1 0,-85 41 16,85-42-16,-1-21 15,1 0-15,21 0 0,-22 0 16,-20 0-16,21 0 0,20 0 16,1 0-16,0-21 0,0 21 15,21-21-15,0 0 0,0 0 16,0-1-16,0 1 0,0 0 0,0 0 15,42 0-15,1-22 16,-1 22-16,0 0 0</inkml:trace>
  <inkml:trace contextRef="#ctx0" brushRef="#br0" timeOffset="47123.06">5270 8424 0,'-63'43'31,"42"-22"-31,0 0 16,-1 21-16,1 1 0,0-22 15,0 42-15,0-20 0,0-1 16,-1-21-16,1 22 0,0-22 16,0 21-16,0 0 15,21-20-15,21-22 31,0-22-31,0 1 0,0 0 16,1 0-16,-1-21 0,0 20 0,-21-20 16,21 0-16</inkml:trace>
  <inkml:trace contextRef="#ctx0" brushRef="#br0" timeOffset="47302.86">5207 8424 0,'0'0'0,"0"-21"16,21 0-16,0 21 15,-21 21-15,0 0 16,0 1-16,0 20 0,21-21 0,-21 0 15,0 22-15,22-22 0,-22 21 0,0-21 16,0 22-16,0-22 0,21 42 16,0-42-16,0 1 15,0-22 1,0 0-16,1-22 0,-1 1 16,0 0-16,0 0 0,0 0 0</inkml:trace>
  <inkml:trace contextRef="#ctx0" brushRef="#br0" timeOffset="47520.56">5821 8403 0,'-21'21'31,"-1"1"-31,1-1 16,-21 0-16,21 0 0,-22 0 0,22 0 16,-21 1-16,-43 20 15,64-21-15,0 0 0,0 0 16,0-21-16,-1 22 0,44-22 31,-1 0-31,0-22 0,0 22 16,0-21-16,22 0 0,-22 0 15,63-43-15,-62 43 0</inkml:trace>
  <inkml:trace contextRef="#ctx0" brushRef="#br0" timeOffset="47690.77">5842 8340 0,'0'0'15,"0"21"1,0 0-16,0 21 15,0-20-15,-21-1 0,0 42 16,21-20-16,-22-22 0,22 21 16,-21-21-16,21 64 15,-21-64-15,21 21 0,-21-20 0,21 20 16,-21-21-16,21 43 16,-21-43-16,-1-21 15,22 21-15,-21-21 0,0 0 0</inkml:trace>
  <inkml:trace contextRef="#ctx0" brushRef="#br0" timeOffset="48119.82">3662 9462 0,'0'0'0,"-43"0"0,22 0 0,0 0 15,0 0-15,0 0 0,63 0 32,-21 0-32,22 0 15,20 0-15,1 0 0,-1 0 0,22 0 16,-1 0-16,22-22 0,21 1 15,21 21-15,-21 0 0,22-21 0,168 21 16,-190-21-16,21 21 16,0 0-16,-21 0 0,-21-21 15,106 0-15,-127 21 0,-22 0 16,43 0-16,-64-22 0,22 22 16,-85 0 15,-1 0-31,-20 0 0,0 0 15,-1 0-15,1 0 0,0 0 16,-1 0-16,-20 22 0,-1-22 16,1 21-16</inkml:trace>
  <inkml:trace contextRef="#ctx0" brushRef="#br0" timeOffset="48462.6">3556 9779 0,'0'0'0,"42"0"16,1 0-16,-1 0 16,85 0-16,-64 0 15,22 0-15,21 0 0,0 0 16,0-21-16,42 21 0,0 0 0,0-21 15,0 21-15,149-21 16,-170-1-16,21 22 0,106-21 16,-148 21-16,-22 0 0,1-21 15,-22 21-15,1 0 0,-22 0 0,-21 0 16,22 0-16,-22-21 0,-42 21 16,-22 0-1,1 0-15,0 0 0,-22 0 16,-20 0-16,20 0 0,-42 0 0,22 0 15</inkml:trace>
  <inkml:trace contextRef="#ctx0" brushRef="#br0" timeOffset="48782.46">3492 9991 0,'-42'0'0,"84"0"0,-126 0 0,63 21 16,-1-21-16,44 0 15,20 0-15,0 0 0,22 0 16,-1 0-16,43 0 0,-21 0 16,21 0-16,-1 0 0,276 0 15,-254 0-15,149 0 16,-149 0-16,211-21 16,-232 21-16,0 0 0,63 0 15,-105 0-15,63 0 16,-85 0-16,0 0 0,-20 0 15,-1 0-15,-42 0 16,-22 0-16,1 0 0,0 0 16,-1 0-16,1 21 0,-22-21 15,-41 0-15,41 0 0,1 21 16,-1-21-16</inkml:trace>
  <inkml:trace contextRef="#ctx0" brushRef="#br0" timeOffset="49847.86">3323 10266 0,'0'21'15,"0"0"32,21-21 47,0 0-94,1 0 0,-1 0 16,21 0-16,-21 0 0,85 0 15,-42 0-15,-1 0 0,22 0 16,-1-21-16,234 21 16,-191-21-16,21 21 0,127-21 15,-148 21-15,233-21 16,-275 21-16,21-22 15,-22 22-15,1 0 0,84-21 16,-126 21-16,-1 0 0,-21 0 16,0 0-16,0 0 0,-42 0 31,0 0-15,0 0-16,0 0 15,0 0-15,-1 0 0,1 0 16,0 0-16,0 0 15</inkml:trace>
  <inkml:trace contextRef="#ctx0" brushRef="#br0" timeOffset="51716.22">3111 11578 0,'0'21'16,"22"-42"-1,-1 0-15,0 0 0,-21 0 16,21 0-16,-21-1 0,21 1 15,-21 0-15,0 0 0,0 0 16,0-22-16,0 22 0,0 0 16,-21 0-16,0 0 0,0 21 15,0 0-15,-1 0 0,1 21 16,0 0-16,-21 21 0,-1 22 16,22-22-16,0-21 0,-21 64 15,42-43-15,-21 22 16,-1-43-16,22 0 0,0 22 15,0-22-15,22-21 16,-1 0-16,0 0 16,21 0-16,-21-21 0,43-22 15,-43 1 1,21 21-16,22-43 0,-43 22 0,43-85 16,-43 106-1,-21-43-15,0 43 16,0 42-1,0 0 1,0 1-16,-21 83 16,21-83-16,0 20 0,0-21 15,0 21-15,21 64 16,0-106-16,0 21 0,0-21 16,22 22-16,20-22 15,-42 0-15,22-22 0,-1 1 0,0 21 16,1-21-16,-22-21 0,21 21 15,0-22-15,-20 22 0,-1-21 0,0-64 16,-21 42-16,0 22 0,0-21 16,-21 20-16,0-20 0,-22 20 15,1 1-15,0 21 0,-22-21 16,1 20-16,-1 1 0,-21 21 0,22 0 16,-22 0-16,22 21 0,-1 22 15,-20-1-15,20 0 0,-21 22 16,22-1-16,-43 86 0,43-65 15,20-20-15,1 105 0,21-105 16,21 84 0,0-64-16,0-20 0,21-1 0,21-20 15,-21-1-15,85 43 16,-63-64-16,20 0 0,1 0 0,63-21 16,-64 0-16,170-42 15,-148 21-15,-22-22 16,1 22-16,-1-21 0,1 0 0,-1-1 15,-21 1-15</inkml:trace>
  <inkml:trace contextRef="#ctx0" brushRef="#br0" timeOffset="51958.38">4106 11113 0,'-21'0'0,"42"0"0,-21 0 32,21 0-32,22 0 15,-22 0-15,0 0 0,21 0 16,1 0-16,-1 0 0,0 0 0,1 0 16,-1-22-16,0 22 0,-20 0 15,20 0-15,-21 0 0,0 0 16</inkml:trace>
  <inkml:trace contextRef="#ctx0" brushRef="#br0" timeOffset="52179.63">4339 11134 0,'0'0'0,"0"21"0,-21 0 15,0 43-15,21-43 16,0 21-16,0 0 0,-21 1 0,-1-1 15,1 43-15,0-64 16,21 21-16,-21 43 0,21-64 16,-42 64-1,42-64-15,0 0 0,0 0 16,21-21 0,0 0-16,0-21 0,0 0 0,22 0 15</inkml:trace>
  <inkml:trace contextRef="#ctx0" brushRef="#br0" timeOffset="52531.67">4572 11557 0,'0'0'0,"0"21"16,21-21 15,0 0-15,0 0-16,1-21 0,-1 0 15,21 21-15,-21-21 0,0 0 0,1-1 16,-1 1-16,-21 0 0,0 0 16,0 0-16,0 0 0,0-1 15,0 1-15,-21 21 0,-1 0 16,-20 0-16,21 21 0,-21 1 16,20-1-16,-20 21 0,21-21 0,-21 43 15,20-22-15,1 0 16,0-20-16,21 20 0,-21 0 15,21 1-15,0-22 0,0 0 0,0 0 16,21-21 0,0 0-16,0 0 0,22 0 0,-22 0 0,21 0 15,1 0-15,-22 0 0,21-21 16,64 0-16</inkml:trace>
  <inkml:trace contextRef="#ctx0" brushRef="#br0" timeOffset="52850.76">5334 11409 0,'0'-21'0,"0"42"0,0-63 0,-21 42 16,0 0 0,-1 0-16,1 0 0,0 0 15,-21 21-15,21 0 0,-1 0 16,1-21-16,0 21 0,21 0 0,-21 1 16,21-1-16,0 0 0,0 0 15,0 0-15,21 0 0,0-21 0,22 43 16,-22-43-16,0 21 0,0-21 15,0 21-15,0 0 0,-21 0 16,0 1-16,0-1 16,-21-21-16,0 21 15,-21-21-15,21 0 0,-1 21 16,-41-21-16,21 0 0,20 0 16,-20 0-16,42-21 15,0 0-15,0 0 16,0-1-16,21 1 0,0 0 15,1-21-15,41-22 0</inkml:trace>
  <inkml:trace contextRef="#ctx0" brushRef="#br0" timeOffset="53086.31">5905 11007 0,'0'0'0,"-21"0"31,0 0-31,0 21 0,0 0 15,0 21-15,21-20 0,-22 20 0,1 0 16,0 22-16,0-22 0,0 0 16,0 22-16,-1-22 0,1 1 0,0-1 15,21 0-15,-21-21 0,21 22 16,-21-22-16,21 0 0,0 0 16,0 0-16,0 1 0,21-22 15,0 0-15,21 0 0,-20 0 0,-1-22 16,0 1-16,21 21 0,-21-21 15</inkml:trace>
  <inkml:trace contextRef="#ctx0" brushRef="#br0" timeOffset="53282.41">5546 11303 0,'42'0'16,"-21"0"-16,0 0 15,22-21-15,-1 21 0,43-21 16,-43 21-16,0 0 0,22 0 16,-22 0-16,-21 0 0,43 0 15</inkml:trace>
  <inkml:trace contextRef="#ctx0" brushRef="#br0" timeOffset="53736.66">3344 12510 0,'0'0'0,"-21"0"0,0-22 16,-21 22-16,63 0 31,21 0-31,22 0 0,-1 0 16,22 0-16,21 0 0,-1 0 15,22 0-15,0 0 0,0 0 0,22 0 16,316 0 0,-317-21-16,-21 21 0,22 0 0,-22-21 15,-22 21-15,192-21 16,-234 21-16,1-21 0,-22 21 16,-21 0-16,0 0 15,-42 0-15,-21 0 16,21 0-16,-22 0 0,1 0 0,-64 0 15,43 0-15,-1 0 16,1 21-16,-1 0 0</inkml:trace>
  <inkml:trace contextRef="#ctx0" brushRef="#br0" timeOffset="54031.15">3471 12764 0,'-63'21'0,"126"-42"0,-190 63 0,85-42 0,0 21 15,20-21-15,1 0 0,0 0 16,21 21-16,42-21 16,1 0-16,-1 0 15,43 0-15,-1 0 0,128 0 16,-85 0-16,0 0 0,169 0 16,-147-21-16,-1 21 0,0 0 15,-21-21-15,0 21 0,212-21 16,-255 0-16,1 21 15,0 0-15,-22 0 0,-21 0 0,22 0 16,-106 0 15,20 0-31,-20 0 0,-21 0 0,20 0 16,-41 0-16,20 0 0</inkml:trace>
  <inkml:trace contextRef="#ctx0" brushRef="#br0" timeOffset="54305.09">3746 13039 0,'0'0'0,"-84"0"0,41 21 0,-20 0 16,21-21-16,20 0 0,1 21 15,21 0-15,21-21 16,22 22-16,168-22 16,-126 0-16,0 0 0,21 0 15,-1 0-15,22 0 0,-21 0 16,21 0-16,0 0 0,-21 0 0,106-43 15,-106 43-15,-22 0 0,43-21 16,-63 21-16,-22-21 16,0 21-16,-20 0 0,-1 0 0,-42 0 15,-22 0 1,1 0-16,0 21 0,-22-21 16,-21 0-16,1 21 0,-1-21 0</inkml:trace>
  <inkml:trace contextRef="#ctx0" brushRef="#br0" timeOffset="54590.52">3408 13399 0,'-64'21'0,"128"-42"0,-191 63 0,84-21 15,22-21-15,0 21 0,21 0 16,21 1-16,0-22 16,22 0-16,20 0 0,22 0 15,0 0-15,20 0 0,22 0 0,106 0 16,-106 0-16,0-22 15,0 22-15,0-21 0,0 21 0,106-21 16,-148 21-16,-1 0 0,65-21 16,-86 21-16,1 0 15,-22 0-15,-21 0 0,0 0 16,-42 0 0,0 0-16,-21 21 0,-1-21 0,1 0 15,-22 21-15,1-21 0,-22 21 16,1-21-16,-1 0 0,-21 0 0,0 0 15,0 22-15</inkml:trace>
  <inkml:trace contextRef="#ctx0" brushRef="#br0" timeOffset="54881.59">3196 13801 0,'0'0'0,"-21"21"16,-21 0-16,20-21 0,1 0 0,21 21 15,21-21-15,1 0 16,20 0-16,0 0 0,22 0 15,20 0-15,1 0 0,21 0 0,127 0 16,-127 0-16,21 0 16,0 0-16,0 0 0,338 0 15,-380 0-15,21 0 16,-43 0-16,22 0 0,-22 0 16,22 0-16,-43 0 15,-20 21-15,-1-21 0,-42 22 16,-22-22-16,22 0 15,-21 0-15,-22 21 0,1-21 16,-22 0-16,-190 0 16,190 0-16,-21 0 0,1 21 0</inkml:trace>
  <inkml:trace contextRef="#ctx0" brushRef="#br0" timeOffset="55183.2">3090 14161 0,'0'0'0,"-63"21"0,-1 0 0,22 0 0,0 0 15,20-21-15,1 21 0,21 1 16,0-1-16,21-21 16,149 0-16,-107 0 15,22 0-15,21 0 0,0 0 16,169-21-16,-148 21 0,21 0 16,127-22-16,-148 1 15,0 21-15,0 0 0,0-21 0,-21 21 16,-21 0-16,63 0 0,-85 0 15,-20-21-15,-1 21 0,0 0 0,-21 0 16,-42 0 0,-21 0-16,21 0 15,-22 0-15,-20 0 0,-64 0 16,42 0-16,1 0 16,-1 0-16,0 0 0,-21 0 0,22 0 15</inkml:trace>
  <inkml:trace contextRef="#ctx0" brushRef="#br0" timeOffset="55446.95">3323 14393 0,'-63'0'0,"126"0"0,-169 22 16,43-1-16,42 0 0,-22-21 15,22 21-15,21 0 16,42-21-16,1 0 16,-1 0-16,22 0 0,20 0 15,22 0-15,0 0 0,21 0 0,-21 0 16,21 0-16,21-21 0,-21 21 15,0-21-15,21 21 0,106-21 16,-148 21-16,0 0 0,-22-21 0,1 21 16,0 0-16,21 0 15,-43 0-15,-21 0 0,22 0 16,-43 0-16,-42 0 31,0 0-31,0 0 16</inkml:trace>
  <inkml:trace contextRef="#ctx0" brushRef="#br0" timeOffset="56432.35">3048 15494 0,'0'0'0,"21"0"0,0 0 16,-21-21-16,21 21 0,1-21 15,-1-22-15,0 22 0,0 0 0,-21 0 16,0-21-16,0-22 16,0 43-16,0 0 0,0-22 15,-21 43-15,0-21 0,-22 0 16,22 21-16,-21 42 16,21-20-16,0-1 0,-1 21 15,1-21-15,0 22 0,0-1 0,21-21 16,0 21-16,0-20 0,-21 41 15,21-42-15,0 0 16,0 1-16,42-22 16,-21 0-16,0 0 15,22-43-15,-22 22 0,21 0 16,1-43-16,-22 43 16,0 0-16,0-21 0,-21 21 15,0 42 1,0 0-1,0 0-15,0 0 0,0 0 16,0 1-16,0-1 0,0 0 0,0 0 16,0 0-16,0 0 0,0 1 0,0-1 15,21-21-15,0 0 16,1 0-16,-1 0 0,63 0 16,-62-21-16,20 21 0,64-43 15,-64 1-15,0 21 0,1-22 16,-22 22-16,21-21 0,-42 0 0,0-1 15,0 1-15,0-22 0,-21 22 16,0 0-16,-43-1 0,22 22 0,-106-42 16,84 42-16,-20-1 15,-1 22-15,0 0 0,22 22 0,-106 20 16,105 0-16,1 1 16,-43 62-16,42-62 0,43 20 15,0 1-15,0-1 0,21 1 16,0-1-16,0 1 0,21-22 0,0 0 15,0 1-15,22-22 0,-1 21 16,0-21-16,1 1 0,20-1 16,-21-21-16,22 0 0,63 0 15,-64 0-15,86-21 16,-86-1-16,22 1 0,63-42 16,-85 20-16,64-20 0</inkml:trace>
  <inkml:trace contextRef="#ctx0" brushRef="#br0" timeOffset="56634.87">4276 14944 0,'0'0'15,"0"21"1,0 0-16,-22 21 0,1-20 16,0 20-16,0 0 0,0 1 0,0 20 15,-22 22-15,22-43 16,21 0-16,-21-20 0,0 20 15,21-21-15,0 43 0,-21-43 16,42-42 0,-21-1-16,21 1 15</inkml:trace>
  <inkml:trace contextRef="#ctx0" brushRef="#br0" timeOffset="56882.14">4212 14986 0,'0'0'0,"21"-21"0,0 0 15,1 0-15,20-1 0,-21 22 16,0 0-16,22 0 0,-22 0 16,21 0-16,-21 0 0,22 22 0,-22-22 15,21 21-15,-21 21 0,0-21 0,1 0 16,-1 22-16,-21-1 0,0 0 16,0 1-16,0-1 0,-21-21 0,-1 22 15,1-1-15,0-21 0,0 21 16,-21-20-16,20-1 0,1 0 15,0-21-15,21 21 0,-21-21 16,0 0-16,0-21 16,-1 0-16,1 0 15</inkml:trace>
  <inkml:trace contextRef="#ctx0" brushRef="#br0" timeOffset="57038.9">4000 15282 0,'0'0'16,"22"0"-1,-1 0-15,0 0 0,42 0 16,-20 0-16,-1-21 16,0 21-16,1 0 0,-1-21 15,85 0-15,-63 0 0,-1 0 16,22-1-16,-22 1 0,1 0 16</inkml:trace>
  <inkml:trace contextRef="#ctx0" brushRef="#br0" timeOffset="57221.89">5122 14901 0,'-21'0'16,"0"0"-16,0 22 16,21-1-16,-21 0 0,-22 42 15,22-20-15,21-1 0,-63 85 16,41-85-16,-20 22 16,21-22-16,21-21 0,-42 22 15,20-43-15,22-21 31,0-1-31,22 1 0</inkml:trace>
  <inkml:trace contextRef="#ctx0" brushRef="#br0" timeOffset="57420.76">4953 14944 0,'0'0'0,"21"0"0,64 63 31,-64-42-31,0 1 0,0-1 15,0 0-15,-21 0 0,22 0 16,-1-21-16,-21 21 0,21 1 16,0-22-16,0 0 0,0 0 15,1 0-15,-1 0 0,0-22 16,-21 1-16,21 21 0,0-42 0,0 21 16</inkml:trace>
  <inkml:trace contextRef="#ctx0" brushRef="#br0" timeOffset="57602.18">5503 14859 0,'-63'42'32,"42"-20"-32,-1-1 0,1 0 15,0 0-15,-21 0 0,21 0 16,-43 22-16,43-22 0,0 0 16,0 21-16,42-63 31,0 0-31,21 0 15,-21 0-15,22 0 0,-1-22 16</inkml:trace>
  <inkml:trace contextRef="#ctx0" brushRef="#br0" timeOffset="57723.23">5630 14817 0,'0'0'0,"0"21"0,0 0 0,0 0 16,0 0-16,-21 22 0,0-1 0,21-21 15,-21 22-15,0-1 0,-22 43 16,22-64-16,0 21 0,-21 22 15,20-43-15,22 0 0</inkml:trace>
  <inkml:trace contextRef="#ctx0" brushRef="#br0" timeOffset="58142.56">3111 15917 0,'0'0'0,"-21"0"0,0 0 0,0 0 0,21 22 31,21-22-31,21 21 16,1-21-16,20 21 0,1-21 0,42 21 16,-22-21-16,43 0 0,-21 0 0,21 21 15,127 0-15,-106-21 16,0 0-16,149 0 0,-170 0 15,84 0-15,-126 0 16,0 0-16,-1 0 0,-62 0 16,-44 0-1,1 0-15,-21 0 0</inkml:trace>
  <inkml:trace contextRef="#ctx0" brushRef="#br0" timeOffset="58370.52">3556 16256 0,'0'0'15,"-127"21"-15,21 22 0,0-22 0,0 0 16,43 0-16,-1 0 0,22 0 0,21 22 16,42-22-1,43-21-15,-1 0 0,22 0 16,-1 0-16,22 0 0,0 0 16,21 0-16,0 0 0,21 0 0,-21 0 15,148-21-15,-148 21 16,0 0-16,-21-21 0,-21 21 15,0 0-15,-43 0 0,-21 0 0,-63 0 16,-22 0 0,1 21-16</inkml:trace>
  <inkml:trace contextRef="#ctx0" brushRef="#br0" timeOffset="58570.5">3852 16574 0,'0'0'0,"-148"21"0,21 0 0,-21 0 16,21 21-16,21-20 0,0-22 0,22 21 15,20 0-15,22 0 0,21-21 16,21 21-16,21-21 15,0 0-15,42 0 0,1 0 0,21 0 16,20 0-16,22 0 0,0-21 16,22 0-16,-1 21 0,0-21 15,0 21-15,21-21 0,-20 21 0,105 0 16,-149 0-16,-20 0 16,21 0-16,-85 0 0,-63 21 15,-1-21-15,-41 21 16</inkml:trace>
  <inkml:trace contextRef="#ctx0" brushRef="#br0" timeOffset="58750.24">3323 17018 0,'-148'42'16,"296"-84"-16,-444 106 0,169-43 0,21 0 15,21 0-15,1 0 16,62-21-16,22 21 0,64-21 16,-1 0-16,22 0 0,0 0 15,21-21-15,-1 21 0,149-42 16,-105 42-16,-1-21 0,148 0 15,-169-1-15,21 22 0,64 0 16,-149 0-16,1 0 16,-43 0-16</inkml:trace>
  <inkml:trace contextRef="#ctx0" brushRef="#br0" timeOffset="58910.89">3133 17399 0,'0'0'0,"-106"21"16,-127 43-1,275-64 1,-21 0-16,43 0 0,-1-21 16,22 21-16,0-22 0,21 1 0,-1 0 15,22 0-15,22-21 0,-22 20 16,-22 1-16,22-21 0,-21 21 0</inkml:trace>
  <inkml:trace contextRef="#ctx0" brushRef="#br1" timeOffset="64325.86">5651 12679 0,'22'0'31,"-1"0"-31,0 0 16,0 0-16,0 0 0,22 0 16,-22 0-16,0 0 0,21 0 0,-21 0 15,22 0-15,-1 0 0,0 0 16,1 0-16,-1 0 0,0 0 16,1 0-16,-1 0 0,0 0 15,22 0-15,-22 0 0,1 0 0,-22 0 16,21 0-16,0 0 0,-20 0 0,-1 0 15,0 0-15,0 0 0,0 0 16</inkml:trace>
  <inkml:trace contextRef="#ctx0" brushRef="#br1" timeOffset="65738.7">6773 12531 0,'0'-21'16,"-21"21"-1,0 0-15,0 0 16,0 0-16,-1 21 0,1-21 16,21 21-16,0 0 15,-21-21-15,21 21 0,0 0 0,0 1 16,0-1-16,0 0 16,0 0-16,0 0 15,21-21-15,0 0 0,1 0 16,-1 0-16,0 0 0,0 0 15,43 0 1,-43 0-16,21-42 16,-42 21-16,21-22 15,-21 22-15,0-21 16,0 21-16,0 0 16,-21 21-16,0 0 0,21-22 0,-21 22 15,0 0-15,-1 0 0,1 0 16,0 0-16,0 0 0,-21 22 15,20-1-15,1 0 0,0 0 16,21 0-16,-21 0 16,21 1-16,0-1 0,0 0 0,0 0 15,0 0-15,0 0 0,0 1 16,21-22-16,-21 21 0,21 0 0,0-21 16,1 0-16,-1 0 0,0 0 0,0 0 15,0 0-15,0 0 0,1 0 16,-1-21-16,0 21 0,0-21 15,0-1-15,0 1 0,-21 0 16,0 0-16,0 0 0,0-22 16,0 22-16,0 0 15,-21 21-15,0-21 0,0 21 16,0 0-16,0 0 0,-1 0 16,1 0-16,0 0 15,0 21-15,0 0 0,21 0 16,-21-21-16,21 22 0,0-1 0,0 0 15,0 0-15,0 21 16,0-20-16,0-1 0,21-21 16,0 0-16,0 0 15,0 0-15,0 0 16,1 0-16,-22-21 0,21-1 16,-21 1-16,0 0 15,0 0-15,0 0 0,0 0 16,0-1-16,-21 1 15,-1 0-15,1 21 16,0 0-16,0 0 16,0 0-16,0 0 15,-1 21-15,22 0 16,0 1-16,0-1 0,-21 0 16,21 0-16,0 0 15,0 0-15,21-21 0,1 22 16,-1-22-16,0 0 0,0 0 15,0 0-15,0 0 0,22-22 16,-43 1 0,0 0-16,0 0 0,0 0 15,0 0-15,0-1 0,0 1 16,-21 21-16,-1 0 16,1 0-16,0 0 0,0 0 15,0 0-15,0 0 16,-1 21-1,22 1-15,0-1 16,0 0 0,0 0-16,22-21 0,-1 0 15,0 0-15,0 0 16,0 0-16,0 0 16,1 0-16,-1-21 15,-21 0-15,0 0 16,0-1-1,-21 22-15,-1 0 16,1 0 0,0 0-16,0 0 15,0 0-15,21 22 0,-21-22 16,21 21-16,0 0 0,0 0 16,21 0-1,0-21-15,0 0 16,0 0-16,0 0 0,1 0 0,-1 0 15,-21-21-15,21 0 16,-21-21 0,0 20-1,-21 22-15,0 0 0,-1 0 16,1 0-16,0 0 16,0 0-16,21 22 15,0-1 1,0 0-16,21-21 15,0 0-15,0 0 16,1 0-16,-1 0 0,0 0 0</inkml:trace>
  <inkml:trace contextRef="#ctx0" brushRef="#br1" timeOffset="66222.52">7451 12510 0,'0'0'0,"-22"0"0,22 21 16,-21-21-1,42 0 16,1 0-31,-1 0 0,0 0 16,0 0-16,0 0 0,0-21 16,1 21-1,-22-22-15,21 1 0,-21 0 16,0 0 0,-21 0-16,-1 21 15,1 0-15,0 0 0,0 0 16,0 21-16,0 0 0,-1-21 15,1 21-15,21 0 0,-21 1 0,0-1 16,21 0-16,0 21 0,-21-21 16,21 1-16,0-1 0,0 0 15,0 0-15,0 21 16,0-20-16,21-22 0,-21 21 16,21 0-16,0-21 0,0 21 15,1-21-15,-1 0 0,21 0 16,0 0-16,-20 0 0,20 0 15,0 0-15,-21-21 0</inkml:trace>
  <inkml:trace contextRef="#ctx0" brushRef="#br1" timeOffset="66670.52">7874 12467 0,'0'0'0,"0"-21"16,21 21 15,0 0-31,-21-21 0,21 21 0,1 0 16,-1 0-16,0 0 0,0 21 16,0-21-16,-21 21 0,21-21 15,-21 21-15,22 1 0,-22-1 0,0 0 16,0 0-16,0 0 15,0 0-15,0 1 0,0-1 0,0 21 16,0-21-16,0 0 0,-22 1 16,-20-1-1,21-21 1,0 0 0,21-21-1,0-1-15,0 1 0,0 0 16,0 0-16,0 0 0,0 0 15,21-1-15,-21 1 0,21 0 16,0 0-16,0-21 0,1 42 16,20-22-1,-21 1-15,0 21 0,0 0 16,1 0-16,-1 0 0,0 0 16,0 0-16</inkml:trace>
  <inkml:trace contextRef="#ctx0" brushRef="#br1" timeOffset="67147">8403 12531 0,'0'0'15,"-21"-21"-15,0 21 0,21-22 16,-21 1-16,21 0 15,0 0 1,21 21-16,0 0 16,0 0-16,0 0 15,0 0-15,1 0 0,-1 0 16,0 0-16,-21 21 0,21 0 16,-21 0-16,21 1 0,-21-1 15,21 0-15,-21 0 0,0 0 16,0 0-16,0 1 0,0-1 15,0 0-15,0 0 16,-21 0-16,0-21 0,0 21 16,0-21-1,21-21 1,0 0 0,0 0-16,0 0 15,0 0-15,0-1 0,21 1 16,-21 0-16,0 0 0,21 0 0,0 21 15,-21-21-15,21-1 0,1 22 16,-1 0-16,-21-21 0,21 21 0,0 0 16,0 0-16,0 0 0,1-21 15,-1 21-15,0 0 0</inkml:trace>
  <inkml:trace contextRef="#ctx0" brushRef="#br1" timeOffset="67634.73">9102 12383 0,'0'0'0,"-22"0"31,1 0-31,0 0 16,0 0-16,21 21 15,-21 0-15,-22 0 0,22 0 16,-21 43-16,21-43 16,21 0-16,-21 0 0,21 0 15,0 1-15,0-1 16,0 0-16,0 0 0,0 0 16,21-21-16,21 0 15,-21 0-15,0 0 0,1 0 16,-1 0-16,42-42 15,-42 42-15,1-21 0,20-22 16,-42 22-16,0 0 0,21 0 16,-21 0-16,21 0 0,-21-1 15,0 1-15,0 0 0,0 0 0,0-21 16,-21 42-16,0 0 16,0 0-16,0 0 0,-1 0 15,1 0-15,0 0 0,0 21 16,0-21-16,21 21 0,-21 0 15,-1 0-15,22 0 16,22-21 0,-1 0-1</inkml:trace>
  <inkml:trace contextRef="#ctx0" brushRef="#br1" timeOffset="68147.85">9292 12446 0,'0'0'0,"-21"-21"32,21 0-32,21 0 15,0 21-15,0-22 16,1 22-16,-1 0 0,0 0 0,0 0 15,0 0-15,0 0 0,1 0 16,-1 0-16,0 0 0,0 22 0,0-1 16,-21 0-16,21 0 0,-21 0 15,0 0-15,22 1 0,-22-1 16,0 0-16,0 0 0,0 0 16,0 0-16,0 1 0,-22-1 15,1 0-15,21 0 16,-21-21-1,21-21 17,0 0-17,0 0-15,0-1 0,0 1 16,21 0-16,-21 0 0,21 0 0,1 0 16,-1-1-16,0-20 0,-21 21 15,63-43-15,-41 43 0,-1 0 16,21 0-16,-21 0 0,0 21 15,1 0-15,-1 0 16,0 0-16,-21 21 16,0 0-16,0 0 15,0 0-15</inkml:trace>
  <inkml:trace contextRef="#ctx0" brushRef="#br1" timeOffset="69194.3">5609 13081 0,'0'21'47,"0"0"-31,21-21-16,-21 22 0,0-1 15,0 0-15,0 0 16,0 0-16,0 0 15,0 1 1,21-22 15,1 0-15,-1 0-16,0 0 16,0-22-16,0 22 0,0 0 15,22-21-15,-22 0 0,21 21 0,1-21 16,-22 0-16,21 0 0,0 21 0,1-22 15,-1 22-15,-21-21 16,22 21-16,20-21 0,-42 21 16,0-21-16,-42 21 78</inkml:trace>
  <inkml:trace contextRef="#ctx0" brushRef="#br1" timeOffset="69770.8">5673 13356 0,'0'0'0,"21"21"31,-21 1-31,0-1 16,0 0 0,0 0-16,0 0 0,0 0 15,0 1-15,0-1 0,0 0 16,0 0-1,21-21 1,0 0-16,0 0 0,0 0 16,1-21-16,-1 0 0,0 21 0,21-21 15,-21-1-15,22 22 16,-22-21-16,21 0 0,22 0 16,-43 0-16,21 21 0,43-21 15,-64 21-15,0-22 16,0 22-16,1 0 15,-44 22 32</inkml:trace>
  <inkml:trace contextRef="#ctx0" brushRef="#br1" timeOffset="70319.71">5630 13695 0,'0'21'31,"0"0"-15,0 0-16,0 1 15,0-1-15,0 0 0,0 0 16,0 0 0,0 0-16,21-21 47,22 0-47,-22 0 0,0 0 0,21-21 15,1 0-15,-22 21 0,64-42 16,-43 42-16,0-21 0,22-1 15,-22 1-15,0 21 16,-20 0-16,-1-21 0,0 21 0,21 0 16,-42-21-16,0 42 62,-21-21-62,0 21 0</inkml:trace>
  <inkml:trace contextRef="#ctx0" brushRef="#br1" timeOffset="70854.48">5630 14034 0,'0'0'0,"0"21"0,0 0 15,0 0 1,-21-21-16,21 21 16,0 0-1,0 1 1,21-22 15,0 0-31,1 0 0,-1 0 16,0 0-16,21 0 0,-21-22 0,22 22 15,-1-21-15,0 21 0,43-42 16,-43 42-16,1-21 0,41 0 16,-62 21-16,62-22 15,-63 22 1,1 0-16,-22-21 16,-22 42 30,1-21-30</inkml:trace>
  <inkml:trace contextRef="#ctx0" brushRef="#br1" timeOffset="71370.03">5609 14288 0,'0'0'0,"0"42"32,0-21-32,0 0 0,0 0 31,-21-21-31,21 22 16,0-1-1,21-21 16,0 0-31,0 0 16,1 0-16,-1 0 0,21-21 0,43-1 16,-43 1-16,0 0 0,22 21 15,-22-21-15,1 0 0,41 0 16,-41-1-16,-22 22 0,21-21 16,-21 21-16,0 0 15,-21-21 1,22 21-1,-22-21 1,21 21 0</inkml:trace>
  <inkml:trace contextRef="#ctx0" brushRef="#br1" timeOffset="78214.44">7112 13250 0,'0'0'0,"0"-21"47,-21 21-47,0 0 31,21-21-16,0 0 17,0 0-17,0 0 1,21 21-16,0 0 16,0-22-16,0 22 0,0 0 15,1-21-15,-1 21 16,0 0-16,0 0 0,21 0 15,-20 0-15,-1 0 0,0 0 16,0 43 0,-21-22-16,0 0 15,0 0-15,-42 21 16,21-20-16,-1-1 16,1-21-16,0 21 0,0 0 0,0 0 15,0 0-15,-43 22 16,43-22-16,0 21 15,0-42 1,-1 21-16,1 22 0,21-22 16,-42 21-16,42-21 15,0 1-15,0-1 0,0 0 16,0 0-16,0 0 16,21 0-16,0-21 0,0 0 15,1 22-15,-1-22 0,21 0 16,-21 0-16,0 0 0,1 0 0,-1 0 15,0 0-15,42 0 16,-41 0-16,-1-22 0,0 22 16,-21-21-16,21 21 15,-21-21-15,-21 21 47,0 0-47,0 21 0,-1 0 16,1-21-16,21 22 15,-21-1-15,0 0 16,0 0-16,21 0 0,0 0 16,0 1-16,0-1 0,0 0 15,0 0-15,0 0 16,0 0-16,0 1 0,0 20 16,0 0-16,0-21 0,0 1 15,0-1-15,21 21 0,0 0 16,-21 1-16,0-22 0,0 0 15,0 0-15,0 22 0,0-1 16,0-21-16,0 0 0,0 0 0,0 1 16,0-1-16,-21 0 0,-43 42 15,43-63 1,0 22-16,0-1 0,0-21 0,-64 21 16,64-21-16,0 0 15,0 0-15,-1 0 16,1 0-1,21 21 79,-21-21-94</inkml:trace>
  <inkml:trace contextRef="#ctx0" brushRef="#br1" timeOffset="92138.33">8361 13547 0,'0'-21'141</inkml:trace>
  <inkml:trace contextRef="#ctx0" brushRef="#br1" timeOffset="97278.71">8234 13399 0,'-21'0'16,"21"-22"15,21 22 63,0 0-94,0 0 15,-21 22-15,21-22 0,0 21 16,1 0-16,-1 0 0,0 0 16,-21 0-16,21 1 0,43 62 15,-43-41-15,0-1 16,42 21-16,-41-41 0,-1 20 15,21 0-15,-21-21 0,22 1 16,20 41-16,-21-42 0,-20 22 16,62-1-16,-63-21 15,43 21-15,-43-20 16,0-1-16,43 0 16,-64 0-16,21-21 15,-21 21-15,0-42 63,-21 21-63,0-21 15,-1 21-15,22-21 0,-21 0 16</inkml:trace>
  <inkml:trace contextRef="#ctx0" brushRef="#br1" timeOffset="97886.36">8996 13462 0,'42'-21'16,"-42"0"0,0 0 15,-21 21 16,0 21-47,0-21 0,-1 21 15,-20 21-15,0-21 16,-1 43-16,1-43 0,21 21 16,-85 64-1,85-63-15,-21-1 0,-1 0 16,22 1-16,-21-1 0,-22 21 15,43-20-15,-42 20 16,20-42-16,22 22 0,-21-1 16,21-21-16,-1 0 0,-41 43 15,63-43-15,-21 0 16,21 0 0,-21-21-16</inkml:trace>
  <inkml:trace contextRef="#ctx0" brushRef="#br1" timeOffset="101378.38">6773 12637 0,'0'-22'16,"21"1"-1,-42 21 32,0 0-31,0 21-1,0-21-15,21 22 0,0-1 16,0 0-16,0 0 16,0 0-16,0 0 15,21-21 1,0 0-1,0 0-15,0 0 0,1 0 16,-1 0-16,0-21 0,-21 0 16,21 21-16,0-42 15,-21 21 1,0-1-16,0 1 0,0 0 16,-21 0-1,0 21 1,0 0-16,0 0 15,-1 0-15,1 21 0,0-21 16,0 21-16,21 0 16,0 1-16,-21-22 0,21 21 15,0 0-15,0 0 16,0 0-16,21-21 31,0 0-31,0 0 16,0 0-16,1 0 0,-1 0 15,-21-21-15,21 0 16,0 0-16,-21 0 16,0-1-16,0 1 0,0 0 15,-21 21 1,0 0-16,0 0 16,-1 0-16,1 0 0,21 21 31,0 0-31,-21 1 15,21-1 1,0 0 0</inkml:trace>
  <inkml:trace contextRef="#ctx0" brushRef="#br1" timeOffset="103263.31">5524 16404 0,'22'0'125,"-1"0"-110</inkml:trace>
  <inkml:trace contextRef="#ctx0" brushRef="#br1" timeOffset="104066.75">5419 16256 0,'0'0'0,"0"-21"15,0 42 48,0 0-47,0 0-16,0 1 0,0-1 15,0 0-15,21 0 0,-21 21 16,0-20-16,21 62 15,-21-41-15,0-22 0,0 0 16,0 21-16,0 43 16,0-43-16,0-21 0,0 22 15,0-22-15,0 0 16,21 0-16,0-21 16,0 0-16,22 0 15,-22 0-15,21-21 0,1 0 0,20 0 16,22-22-16,-22 22 0,128-63 15,-107 41-15,22-20 16,106-22-16,-85 43 0,85-43 16,-128 43-16,1-1 15,63-20-15,-84 42 0,-22 0 16,43-1-16,-64 1 16,21 21-16,-21-21 0,0 21 15,1 0 1,-22 21 78,0 0-79,-22-21-15</inkml:trace>
  <inkml:trace contextRef="#ctx0" brushRef="#br1" timeOffset="105858.37">5567 16383 0,'0'-21'46,"0"0"-46,0 0 16,0-1 0,-21 22-16,21-21 0,-22 21 15,22-21-15,0 0 0,0 0 32,-21 21-32,21-21 15,0-1 1,-21 22 46,21 22-62,-21-1 16,21 0-16,-21 0 0,21 0 16,0 0-16,-21 1 0,21-1 15,-22 63 1,22-62-16,-21-1 0,21 0 0,0 0 15,-21 0-15,21 64 16,0-64-16,0 0 0,0 0 16,0 1-16,0 20 15,0-21-15,0 0 16,0 0-16,0 1 16,0-1-16,0 0 15,0 0 1,0 0-1,0 0 1,21-21 109,0 0-125,1 0 16,-1 0-16,0 0 0,0 0 15,0-21-15,0 21 0,1 0 16,-1 0-16,21-21 0,-21 21 0,22-21 16,-22 21-16,21-21 0,64 0 15,-64-1-15,22 1 0,42-21 16,-43 21-16,1 0 15,-1-22-15,1 22 0,147-64 16,-147 64-16,20-21 16,-20 21-16,21 0 0,-22-1 15,106-62-15,-126 63 16,-1-1-16,0 22 0,1-21 16,20-21-16,-42 21 0,22 21 15,-22-21-15,0-1 0,0 22 16,43-42-16,-43 21 15,0 21-15,0 0 16,0 0-16,1-21 16,-1 21 15,0 0 47,0 0-47,0 0-31,0 0 16,1 0 0,-22-21-1,21 21-15,0 0 31,-21-22-31,21 22 16,0 0 0,-21-21-16,21 21 15,-42 0 63,0 0-78,0 0 0,-21 0 0,-1 0 16,1 0-16</inkml:trace>
  <inkml:trace contextRef="#ctx0" brushRef="#br1" timeOffset="106982.53">5503 16277 0,'0'-21'16,"-21"21"15,21 21 16,0 0-47,0 1 16,-21-1-16,21 0 0,0 0 15,0 0-15,0 0 0,-21 1 0,21-1 16,0 21-16,0 0 16,0-20-16,-21 41 15,21-42-15,-22 22 0,22-1 16,0-21-16,0 0 0,0 0 16,0 1-16,0-1 0,0 0 15,0-42 32,0 0-47,0-1 0,0 1 0,0 0 16,0 0-16,0-21 0,0 20 15,0 1-15,0-21 0,0 21 16,22-64-16,-1 64 16,-21 0-16,0 0 0,21-1 15,-21 1-15,42-21 16,-42 21-1,0 0 1,0 42 15,0 0-15,0 0-16,0 0 0,0 0 16,0 1-16,0-1 0,0 0 0,-21 21 15,21-21-15,-21 1 0,0 41 16,21-42-16,0 43 15,-21-43 1,21 0-16,0 0 0,-22 0 0,22 1 16,0-1-16,0 0 31,-21-21 16,0 0-32,0 0-15,0 0 16</inkml:trace>
  <inkml:trace contextRef="#ctx0" brushRef="#br1" timeOffset="133492.26">6858 12594 0,'0'-21'15,"0"0"17,0 0-1,0 0-15,-21 21 30,0 0-46,-1 0 32,1 0-32,0 21 0,21 0 15,-21-21-15,0 21 16,21 0-16,-21-21 0,21 21 16,0 1-16,0-1 15,0 0-15,0 0 16,21-21-16,0 21 0,0-21 15,0 21-15,0-21 0,1 22 16,41-22 0,-42 0-16,0 0 15,1 0-15,-1 0 0,42-43 16,-42 22 0,1-21-16,-22 21 15,0-1-15,0 1 16,0 0-16,0 0 0,0 0 15,-22 0-15,22-1 0,-21 1 16,0 21-16,0-21 16,0 21-16,0 0 15,-1 0-15,1 0 0,0 0 16,0 0-16,0 0 0,0 0 16,-1 0-16,1 0 0,0 21 0,0 0 15,0-21-15,0 43 16,-1-22-16,22 0 0,-21-21 15,21 21-15,0 0 0,0 1 16,0-1-16,0 0 16,0 0-16,0 0 15,21-21 1,-21 21-16,22-21 0,-1 0 16,0 0-16,0 0 0,0 0 0,0 0 15,1 0 1,-1 0-16,0 0 0,0-21 15,21 0-15,-42 0 16,22 0-16,-22 0 16,0-1-16,0-20 15,0 21-15,0 0 16,-22 0-16,22-1 16,-21 22-16,0 0 0,21-21 15,-21 21-15,0 0 16,0 0-16,-1 0 0,22 21 15,-21 1-15,0-22 16,21 21-16,-21 0 0,21 0 16,0 0-16,0 0 0,0 1 0,0-1 15,0 0-15,0 0 16,0 0-16,0 0 16,21 1-1,0-22 1,0 0-16,1 0 0,-1 0 15,0 0-15,0 0 0,0-22 16,0 1-16,1 0 0,-1 0 16,-21 0-16,21 0 15,-21-1-15,0 1 0,0 0 16,0 0-16,0 0 0,0 0 16,-21 21-1,0 0-15,-1 0 0,1 0 16,0 0-16,0 0 0,0 0 15,0 0-15,-43 0 16,43 0-16,0 0 0,-22 42 16,43-21-1,-21 21-15,21-20 0,-21-22 16,21 42-16,0-21 0,0 21 16,0-20-1,21-1-15,0-21 16,1 21-16,-1-21 0,0 0 15,0 0-15,0 0 0,0 0 16,22 0 0,-22-21-16,21 0 15,-42-1-15,0 1 0,21 0 16,-21 0-16,0 0 0,0 0 16,0-1-16,0 1 0,0-21 15,-21 42-15,0-21 0,0 21 16,0-21-16,-22 21 15,22 0-15,0 0 0,0 0 0,-21 0 16,20 0-16,1 0 16,0 21-16,21 0 15,0 0-15,0 0 0,0 0 16,0 1-16,0-1 16,0 21-16,0-21 15,0 0-15,0 1 0,21-1 16,0 0-16,1 0 15,-1-21-15,0 21 0,0-21 16,0 0 0,0 0-16,1 0 0,20 0 15,-21-21-15,0 21 0,43-42 16,-43 21-16,21-22 16,-42 22-16,0 0 0,21-21 15,-21 20-15,0-20 16,0 21-16,0 0 0,-21 0 15,0 21-15,-21-22 16,21 22 0,-1 0-16,1 0 0,0 0 0,0 0 15,-21 0-15,20 22 0,1-22 16,0 21-16,0 0 0,21 0 16,0 0-16,-21 0 15,21 1-15,0-1 0,0 0 0,0 0 16,0 21-16,21 1 15,-21-22-15,21-21 16,0 21 0,0-21-16,1 0 0,-1 0 0,0 0 0,0 0 15,21 0 1,-20 0-16,-1 0 0,21-21 16,-21 0-16,0 0 0,1-1 0,-1 1 15,0 0-15,-21 0 16,0 0-16,0 0 0,0-1 0,0 1 15,0 0-15,-21 0 0,0 0 0,-1 21 16,1-21-16,0 21 0,0 0 16,0 0-16,0 0 0,-1 0 0,-20 0 15,21 0-15,-21 0 16,20 0-16,1 0 0,0 21 16,-21 21-16,42-21 15,-21 0-15,21 1 16,-22 41-16,22-42 15,0 0-15,0 22 0,0-22 16,0 0-16,22-21 16,-1 0-16,-21 21 0,21-21 15,0 0-15,0 0 0,0 0 16,1 0-16,-1 0 0,21-21 16,-21 0-16,0 21 0,-21-21 15,22 0-15,-1-64 16,-21 64-16,0 0 15,0-1-15,-43 1 16,1 21 0,21 0-16,0 0 0,0 0 15,-1 21-15,1 22 16,0-43-16,21 21 16,-21-21-16,21 21 0,-21-21 15,21 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2:50:44.4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15833 8234 0,'21'21'31,"0"-21"-31,0 0 16,0-21-16,-21 0 16,43 0-16,-43-1 15,42-41-15,-42 42 16,0 0-16,0-22 16,0 22-16,0-64 0,-21 64 15,0-21-15,-64 0 16,43 20-1,20 22-15,1 0 0,-42 22 16,20-1-16,-41 85 16,41-85-16,22 21 0,-21 43 15,21-43-15,0 85 16,21-85 0,0-20-16,42-22 15,0 0-15,-21 0 0,43-22 16,-43 1-16,21 0 0,22-42 15,-43 20-15,21 22 16,1-21-16,-22-1 0,21 22 0,-21-21 16,1 21-16,-1 0 15,0-1-15,0 1 0,-21 0 16,0 42 0,-21 0-1,21 1-15,0-1 0,-21 0 0,21 21 16,0-21-16,-21 1 15,21 20-15,0 43 16,0-64-16,0 0 0,63 42 16,1-63-1,-43 0-15,0 0 0,85-21 16,42-42 0,-127 20-16,21-20 15,-42 21-15,0-85 16,-21 84-16,0 1 0,-21 0 15,-1-1-15,-105-84 16,85 85-16,20 21 16,-84-22-16,85 22 0,-127 21 15,126 21 1,1 1-16,-64 62 0,85-41 16,-64 62-16,64-20 15,-21-21-15,21 84 0,21-85 16,0 191-1,0-211-15,21-1 0,0 0 16,0-21-16,106 43 16,-84-64-16,-1 0 0,0 0 15,22 0-15,-22 0 0,0 0 0,85-21 16,-21 0 0,-63-1-16,20-20 0,-21 21 0,107-85 15,-86 85 1</inkml:trace>
  <inkml:trace contextRef="#ctx0" brushRef="#br0" timeOffset="244.78">16700 7980 0,'0'0'0,"22"-21"0,-22-22 16,0 22-16,0 0 0,21 0 0,-21 0 15,21-22-15,-21 22 0,0 42 32,0 22-32,0-22 15,0 21-15,0 43 16,-21-43-16,0 64 15,-1-64-15,1 1 0,0 41 16,0-41-16,-21 41 16,42-62-16,0-1 15,21-21 1,0 0-16,0-21 0,-21-1 0,21 1 16,0 0-16,22-85 15,-22 64-15</inkml:trace>
  <inkml:trace contextRef="#ctx0" brushRef="#br0" timeOffset="710.42">16806 7916 0,'0'-42'16,"0"84"-16,0-105 0,0 42 0,0 0 0,0-1 0,0 1 16,0 0-16,0 0 31,21 21-31,1 0 16,-1 0-16,21 0 0,-21 0 15,22 21-15,-22 0 0,0-21 0,21 21 16,-21 1-16,1-1 0,-22 0 0,0 0 15,0 21-15,0-20 16,0-1-16,-43 0 0,1 42 16,0-41-16,20-1 0,-20 0 0,-21 21 15,41-42-15,-20 0 16,21 0-16,21-21 16,0 0-16,21 0 15,-21 0-15,42 21 16,-20 0-16,-1-22 0,21 22 0,64 0 15,-64 0 1,43 22-16,-64-1 0,21 0 16,43 42-16,-85 22 15,0-64 1,-63 22-16,20-1 16,1-21-16,-43 21 0,-21-20 15,22 20-15,41-42 16,1 0-16,0 0 15,-1 0-15,22 0 0,0-21 16,21 0-16,0-1 16,0 1-16,21 0 15,0 0-15,1 0 0,20 0 0,43-43 16</inkml:trace>
  <inkml:trace contextRef="#ctx0" brushRef="#br0" timeOffset="948.24">17843 7789 0,'-21'22'31,"0"-1"-31,0 0 0,0 0 16,0 21-16,-22 43 0,22-43 16,0 1-16,0-1 0,0 0 15,-1 1-15,-20-1 0,21-21 0,0 22 16,21-22-16,-21 21 15,-1-21-15,22 0 0,22-21 16,-1 0 0,0-21-16,0 0 0,0-21 15,22 21-15,-22-22 0,21 1 0</inkml:trace>
  <inkml:trace contextRef="#ctx0" brushRef="#br0" timeOffset="1144.13">17928 7726 0,'0'0'0,"0"-21"0,21 0 0,-21 42 15,0 0 1,0 0-16,0 21 0,0-20 16,0-1-16,0 21 0,21 0 15,-21-20-15,0 20 0,0 0 16,0-21-16,0 43 0,0-43 16,0 0-16,22 22 15,-1-43-15,21 0 16,22-64-1</inkml:trace>
  <inkml:trace contextRef="#ctx0" brushRef="#br0" timeOffset="1535.09">18478 7747 0,'0'0'0,"22"-21"0,-1 0 16,-42 21 0,-22 21-1,1 0-15,0 0 0,-1 0 0,1 1 16,0-1-16,-1 0 0,-41 21 15,41 1-15,1-22 16,0 21-16,42-21 0,21-21 47,21-21-47,-21 0 0,0 0 0,22 0 16,-1-1-16,-21-20 15,22 21-15,-1 0 0,0-22 0,22 1 16,-43 21-16,21 0 0,-42 42 31,0 0-15,-21 0-16,0 0 0,21 22 15,-21-22-15,0 21 0,-1 64 16,1-64-16,0 1 0,-21 41 16,21-41-16,-1-1 0,22 0 15,0-20-15,-21 20 0,0 0 16,21-21-16,0 1 0</inkml:trace>
  <inkml:trace contextRef="#ctx0" brushRef="#br0" timeOffset="1860.9">16531 8573 0,'0'0'0,"-63"0"0,20 21 16,-20-21-16,20 0 0,1 0 15,21 0-15,0 0 0,42 0 16,21 0-16,1 0 16,41 0-16,-20 0 0,126 0 15,-84 0-15,296-21 16,-254 21-16,-21 0 0,149-22 15,83 22 1,-253 0-16,191 0 16,-255 0-1,-21 0-15,0 0 0,-42 0 16,-21 0-16,-1 0 16,1 0-16,-106 0 0,63 0 15</inkml:trace>
  <inkml:trace contextRef="#ctx0" brushRef="#br0" timeOffset="2123.84">16785 8742 0,'-106'21'0,"212"-42"0,-318 63 0,107-21 16,-1 1-16,21-1 0,22-21 15,-1 21-15,22-21 0,-1 0 16,22 21-16,0-21 0,63 0 16,1 21-16,20-21 0,1 0 15,20 0-15,22 0 0,127 0 16,-106-21-16,0 21 0,169-21 15,-147 21-15,-22-21 0,0 21 16,0 0-16,-22-21 0,1 21 16,-21 0-16,-22 0 0,1 0 15,-22 0-15,22 0 0,-85 0 16,-22 0-16,1 0 16,-22 0-16,1 21 0,-22-21 15,1 0-15,-149 42 0,106-42 0</inkml:trace>
  <inkml:trace contextRef="#ctx0" brushRef="#br0" timeOffset="2860.51">16954 8975 0,'0'0'0,"-402"63"16,275-42-16,21 1 0,-63 20 16,63-21-16,64 0 15,0-21-15,42 21 0,42-21 16,85 0 0,-42 0-16,-1 0 0,149 0 15,-85 0-15,-21 0 0,21-21 16,22 21-16,-22-21 0,-21 21 0,148-21 15,-169 21-15,0-21 0,-22 21 16,-20 0-16,-1 0 0,22 0 16,-64 0-16,-63 0 15,0 21-15,-1 0 16,-20-21-16,-1 0 0,1 21 16,-22 0-16,-21-21 0,22 22 0,-22-1 15,0 0-15,-85 0 16,86 0-16,-1 0 0,-106 22 15,85-22-15,42 0 0,-20-21 0,20 21 16,0 0-16,-84 22 16,127-43-16,20 0 0,1 21 15,42-21-15,1 21 16,20-21-16,0 0 0,106 0 16,-63 0-16,211 0 15,-190 0-15,21-21 0,-21 21 16,21 0-16,-21-21 0,211 0 15,-232 21-15,-21 0 16,-1 0-16,1 0 0,-22 0 0,0 0 16,-63 0-1,-21 0-15,-1 21 16,-20 0-16,-1-21 0,-20 21 0,-1 0 16,-127 22-16,107-22 0,-1 0 15,0 0-15,-21 0 16,21 0-16,-127 22 0,127-22 15,1 0-15,-1 0 0,-85 22 16,128-43-16,-1 21 0,1-21 16,20 0-16,1 21 0,0-21 15,63 0-15,0 0 16,21 0-16,22 0 0,-1 0 0,22 0 16,21 0-16,254-21 15,-212 0-15,-21-1 0,148 1 16,-148 21-16,212-42 15,-255 42-15,43-21 16,-63 21-16,-22 0 0,1 0 16,-22-21-16,0 21 15,-42 21 1,0 0 0,-1-21-16,1 21 0,-21-21 0,21 21 15</inkml:trace>
  <inkml:trace contextRef="#ctx0" brushRef="#br0" timeOffset="3827.61">16277 11113 0,'-21'0'0,"42"0"0,-42 21 15,0-21-15,21-21 32,0-1-32,0 1 15,0 0-15,0 0 0,0 0 16,0 0-16,0-1 0,0 1 0,0-21 16,0 21-16,0 0 0,-43-22 15,22 22-15,-21 0 16,0 21-16,20 0 0,-20 0 0,-21 42 15,20-21-15,1 22 16,21-22-16,-22 21 0,22-21 16,-21 43-16,21-22 0,-22 43 15,43-64 1,0 0-16,0 22 0,22-43 16,41 0-16,-42 0 15,22-22-15,20-20 0,-21 21 16,43-21-1,-43-1-15,-20 22 0,41-42 16,-42 41-16,22-41 16,-43 84-1,-22-21-15,22 21 16,-21 0-16,0 1 0,0-1 0,21 0 16,-21 21-16,21-21 0,-21 1 15,21-1-15,0 21 0,0 0 16,0-20-16,21-1 15,0-21-15,21 0 0,-21 0 16,22 0-16,-1-21 0,0-1 16,43 1-16,-43-21 15,1 21-15,20-43 0,-42 22 0,1 21 16,-22-22-16,0 1 0,0 0 16,0-22-16,-43 22 0,22 0 0,-21-22 15,-64 1-15,42 20 16,1 22-16,-1 0 0,-20 21 0,20 0 15,-20 21-15,20 0 16,-21 0-16,22 22 0,-170 105 16,191-85-16,-22 1 0,22-1 15,0 1-15,-1 169 16,43-170-16,0 1 0,0-1 0,21-20 16,1 20-16,62 1 15,-41-22-15,-1-21 0,64 21 16,-43-42-16,1 0 0,126 0 15,-126-21-15,-1 0 16,64-21-16,-84 21 16,105-85-16,-106 63 15,0 1-15,43-85 0</inkml:trace>
  <inkml:trace contextRef="#ctx0" brushRef="#br0" timeOffset="4048.03">16827 10710 0,'0'0'0,"-21"0"0,0 0 0,21-21 16,-21 21-16,0 0 16,42 0-1,0-21-15,0 21 0,0 0 16,1 0-16,20 0 0,-21 0 16,21 0-16,1 0 0,-1 0 15,0-21-15,1 21 0,-1 0 0,22 0 16,-22 0-16,-21 0 0,-42 0 31,-21 0-15</inkml:trace>
  <inkml:trace contextRef="#ctx0" brushRef="#br0" timeOffset="4247.87">16997 10647 0,'0'0'0,"-21"0"15,21 21-15,-22 0 0,22 0 16,0 1-16,0-1 0,0 0 0,0 21 15,0-21-15,-21 64 16,21-64-16,0 22 0,-21 41 16,21-41-16,0-1 0,-21 21 15,0-20-15,21-1 0,-21 0 16,21-20-16,0-1 16,21-21-1,0-21-15,0-1 0</inkml:trace>
  <inkml:trace contextRef="#ctx0" brushRef="#br0" timeOffset="4821.87">17230 11049 0,'21'0'47,"0"0"-31,0 0-16,0-21 0,22 0 0,-22 21 15,0-21-15,21-1 0,-21 22 16,1-21-16,20 0 16,-21 0-16,-42 21 15,0 0-15,0 0 16,-22 0-16,22 21 0,-64 21 16,64-20-16,-21 20 0,-22 21 15,43-20-15,0-22 16,0 21-16,0 1 0,21-22 0,0 0 15,0 21-15,0 1 16,21-43-16,21 0 16,-21 0-16,1 0 0,20 0 0,106-64 15,-106 43 1,22 0-16,42-43 0,-64 22 16,64-22-16,-85 22 15,21 21-15,-20 0 0,-1 0 0,-21-1 0,0 1 16,-21 21-1,-22 0-15,22 0 16,0 21-16,-64 22 16,64-1-16,21-21 0,0 22 15,0-22-15,0 42 16,0-42-16,0 1 0,21-1 0,0 0 16,-21 0-16,22-21 15,-1 21-15,-42-21 31,-1 0-31,1 0 0,0 0 0,0-21 16,21 0-16,0 0 16,0 0-16,0-22 0,0 22 15,21-21-15,0-1 0</inkml:trace>
  <inkml:trace contextRef="#ctx0" brushRef="#br0" timeOffset="5056.68">18182 10605 0,'42'0'0,"-84"0"0,106 0 0,-43-22 15,0 22-15,0 0 0,-21 22 16,0-1-16,0 21 0,0-21 16,-21 22-16,-21-1 0,20-21 15,1 21-15,-21 1 0,21-1 0,-43 43 16,43-64-16,0 21 0,-21 22 16,20 20-1,22-62-15,0-1 16,22-21-16,20 0 15,-21-21-15,0-1 16,22 1-16,-22 0 0,0 0 0,21 0 16</inkml:trace>
  <inkml:trace contextRef="#ctx0" brushRef="#br0" timeOffset="5222.77">18013 10859 0,'0'0'0,"21"0"15,0 0 1,21 0-16,1 0 0,-22 0 16,21 0-16,22 0 0,20 0 15,-41 0-15,-1 0 0,43 0 16,-64 0-16,21 0 0,1 0 16</inkml:trace>
  <inkml:trace contextRef="#ctx0" brushRef="#br0" timeOffset="5688.59">15854 11832 0,'0'0'0,"-21"0"16,21 21-16,21-21 15,21 0 1,0 0-16,22 0 0,21 0 0,-1 0 16,149 0-16,-106 0 0,127 0 15,-106 0-15,0 0 16,149 0-16,-149 0 16,254 0-16,-296 0 15,0 0-15,0 0 0,-43 0 0,1 0 16,41 0-1,-147 0 1,21 0-16,-43 0 0,1 0 16,-1 0-16,1 0 0,-128-21 15</inkml:trace>
  <inkml:trace contextRef="#ctx0" brushRef="#br0" timeOffset="5925.76">16044 12044 0,'0'0'0,"-63"21"0,-1 0 0,22 0 15,-43 1-15,64-1 0,21 0 16,42-21-16,1 21 16,20-21-16,22 0 15,21 0-15,0 0 0,21 0 0,0 0 16,148 0-16,-127 0 0,0 0 16,0-21-16,0 21 0,-21 0 15,254 0-15,-275 0 16,-21 0-16,42 0 0,-85 0 15,-21 0-15,-42 0 16,-42 21-16,-1-21 0,-20 0 16</inkml:trace>
  <inkml:trace contextRef="#ctx0" brushRef="#br0" timeOffset="6154.13">16658 12340 0,'-148'21'0,"296"-42"0,-423 64 0,169-22 0,-148 0 15,212-21-15,-1 0 16,22 0-16,21 21 0,21-21 15,22 0-15,20 0 0,107 0 16,-65 0-16,22 0 0,0 0 16,0 0-16,43 0 0,-22 0 15,169 0-15,-168 0 0,-1 0 16,127 0-16,-169 0 0,0 0 16,-1 0-16,-41 0 0,-1 0 15,-20 0-15,-43 21 0,-21-21 16,-22 21-16,-84-21 15,43 0-15,-22 22 0,-21-22 0</inkml:trace>
  <inkml:trace contextRef="#ctx0" brushRef="#br0" timeOffset="6372">16954 12594 0,'0'0'0,"-169"0"15,-21 21-15,41 1 0,-253 20 16,296-21-16,-63 0 16,127-21-16,-1 21 0,22 1 15,42-1-15,22-21 0,-1 0 16,43 21-16,21-21 0,148 0 15,-106 0-15,21 21 0,170-21 16,-149 0-16,149 0 16,-191 0-16,0 0 0,106 0 15,-148 0-15,148 21 16,-233-21 0,-42 0-16,-21 0 15,-22 0-15</inkml:trace>
  <inkml:trace contextRef="#ctx0" brushRef="#br0" timeOffset="7212">17611 12869 0,'-149'0'15,"298"0"-15,-446 22 0,-20-22 16,169 21-16,-22-21 0,22 0 16,0 21-16,-148 0 15,232 0-15,22-21 0,-1 0 16,22 0-16,64 0 0,41 0 16,1 0-16,21 21 0,127-21 15,-85 0-15,169 22 16,-147-22-16,-22 0 0,21 21 15,-21-21-15,-21 0 0,212 0 16,-254 21-16,-22-21 0,-21 0 16,1 0-16,-43 21 0,-21-21 15,-22 21-15,-20-21 16,-1 21-16,-147 1 0,84-22 0,-22 21 16,1 0-16,-21-21 15,0 21-15,-212 0 0,190 0 16,22-21-16,-276 43 15,339-22-15,43-21 0,-1 0 16,43 0-16,0 21 0,42-21 16,22 0-16,20 0 0,106 21 15,-63-21-15,42 0 0,-21 0 16,43 21-16,-22-21 0,191 0 16,-191 22-16,21-22 0,-42 0 0,0 0 15,-21 0-15,0 21 0,42-21 16,-106 0-16,1 0 0,-1 21 15,-63-21-15,-22 0 16,1 0-16,-43 21 0,1-21 0,-1 0 16,-42 0-16,0 21 0,0-21 15,-21 0-15,0 21 0,-22-21 16,-126 43-16,169-43 0,0 21 16,-127 21-16,212-21 15,-1 1-15,22-22 0,21 21 16,21 0-16,43-21 15,-1 21-15,1-21 0,42 0 0,0 0 16,126 21 0,-105 0-16,-21-21 0,127 0 15,-127 0-15,0 0 0,84 22 16,-147-22-16,-43 21 16,-22-21-16,-147 42 15,84-42-15,1 21 0,-318 22 16,232-43-16,22 21 15,-21 0-15,21-21 0,-22 21 16,-84 21-16,170-42 0,-128 64 16,212-43-1,21-21-15,21 0 16,107 21-16,-65-21 0,22 0 16,339 0-16,-276 0 15,-21 0-15,21 0 0,1 0 16,253 0-1,-296 0-15,-21-21 0,63 21 16,-105 0-16,63 0 16,-106-21-16,-42 21 15,0 0-15,-1 0 16,-20 0-16,21 0 0</inkml:trace>
  <inkml:trace contextRef="#ctx0" brushRef="#br0" timeOffset="8177.09">16171 15473 0,'0'0'16,"0"-21"-1,0 0 1,0-1-16,0 1 0,43-21 16,-22 21-16,21-64 0,-42 43 15,0-22-15,0 22 16,0 0-16,0 20 0,-21 1 15,0 0-15,-85 0 16,85 21-16,-22 0 0,-41 42 16,-43 43-1,106-43-15,-22-21 0,-20 64 16,42-43-16,-1 22 16,22-43-16,0 21 0,0-20 15,0-1-15,22-21 0,62 0 16,-41-21-16,20-22 15,-21 1-15,107-64 16,-128 85-16,21-21 0,-21 20 16,0-20-16,1 21 0,-22-21 15,-22 63 17,1 21-32,0-21 15,0 0-15,21 22 0,0-1 0,-21-21 16,21 22-16,0 20 0,0-42 15,0 0-15,0 1 0,21-1 16,0-21-16,43 0 16,-43 0-16,21 0 0,0 0 15,1 0-15,-1-21 0,22-22 0,20-20 16,-20 20-16,-43 1 0,42-43 16,-41 43-16,-22 0 15,0-22-15,-22 22 0,1 0 0,-63-22 16,20 22-16,1 21 0,-107 21 15,86 0-15,-86 0 16,86 21-16,-1 21 0,0-21 16,1 22-16,-1 20 0,21 1 0,1-22 15,21 21-15,-1 22 0,1-21 16,42 63-16,0-64 16,0-21-16,63 64 0,-20-63 15,-1-1-15,43 21 0,-22-41 16,1-22-16,-1 21 0,22-21 15,-22 0-15,22 0 0,0-21 16,-1-1-16,-20 1 0,84-42 16,-63 42-16</inkml:trace>
  <inkml:trace contextRef="#ctx0" brushRef="#br0" timeOffset="8387.94">17124 14859 0,'0'-21'0,"0"42"0,-21-42 0,-1 21 15,1 0-15,0 0 0,0 21 0,21 0 16,-21 0-16,0 1 0,-1-1 16,1 21-16,0-21 0,21 22 15,-21-1-15,0 0 0,0 1 0,21-1 16,-22 21-16,1-20 16,21-22-16,0 21 0,0-21 15,21-21 1,1-21-16</inkml:trace>
  <inkml:trace contextRef="#ctx0" brushRef="#br0" timeOffset="8610.52">17060 14965 0,'0'0'0,"0"-21"0,0 0 0,21-1 16,1 22-16,-1-21 0,-21 0 0,21 21 16,0 0-16,21 0 15,-20 0-15,-1 0 0,42 21 16,-42 0-16,22 22 15,-22-1-15,0 0 0,0 1 16,-21-1-16,0 0 0,0 1 0,-21 84 16,0-106-16,0 21 15,-22 1-15,22-22 0,-85 21 16,85-42-16,-21 0 16,0 0-16,20 0 0</inkml:trace>
  <inkml:trace contextRef="#ctx0" brushRef="#br0" timeOffset="9188.7">16849 15198 0,'0'0'0,"-22"-21"0,1 21 16,0-22-16,42 22 15,0 0 1,1 0-16,20 0 0,21 0 16,1 0-16,-22 0 0,64-21 15,-42 21-15,63-42 16,-64 42-16,-21-21 0,22 0 0,42-1 15,-64 1-15,0 0 16,1 0-16,-1 0 0,-21 0 16,22-1-16,-22 22 0,-42 22 31,-1-22-15,22 21-16,-21 21 0,0-21 0,0 0 15,21 22-15,-21-1 0,21-21 0,-21 22 16,-1-1-16,22-21 0,-21 21 15,21-20-15,-21 20 0,21-21 16,0 0-16,0-42 31,0 0-31,0 0 0,21-22 16,0 1-16,-21 21 0,0-21 16,22-1-16,-22 1 0,21-43 15,0 43-15,-21 21 0,21-64 16,-21 64-16,21 21 15,0 0 1,1 0-16,-22 21 0,21 0 0,0 0 16,-21 1-16,0-1 0,21 0 15,0 42-15,0-20 16,-21-22-16,0 0 0,22 21 0,-1-20 0,-21-1 16,21 0-16,-21 0 15,0 0-15,21-21 0,0 0 16,-21-42-1,21 42-15,1-21 0,-1-22 16,-21 22-16,63-85 16,-20 85-16,-22-21 0,0 0 0</inkml:trace>
  <inkml:trace contextRef="#ctx0" brushRef="#br0" timeOffset="9379.96">18478 14796 0,'22'0'0,"-44"0"0,65-22 16,-43 44-1,0-1 1,-21 0-16,-1 0 0,1 0 0,-21 22 15,21-22-15,0 0 0,-1 0 16,1 21-16,-63 43 16,62-64-16,1 0 15,0 1-15,0-1 0,0 0 0,21 0 16,21-21 15,-21-21-31,21 0 0,0 0 16,22-1-16</inkml:trace>
  <inkml:trace contextRef="#ctx0" brushRef="#br0" timeOffset="9600.62">18500 14753 0,'0'0'0,"0"21"32,0 1-32,0-1 0,0 0 15,-22 21-15,22 1 0,-21-1 0,21 0 16,0 1-16,0 20 0,0 22 15,0-43-15,0 0 0,0 43 16,21-43-16,-21-20 0,22-1 16,-1 21-16,0-21 0,0-21 15,-21-21 17</inkml:trace>
  <inkml:trace contextRef="#ctx0" brushRef="#br0" timeOffset="10021.59">16383 16193 0,'0'0'16,"42"0"-16,-21 0 0,43 0 15,-1-22-15,22 22 0,0-21 16,21 21-16,21-21 0,0 21 16,0-21-16,0 21 0,148-21 15,-148 21-15,0 0 0,-21 0 16,21 0-16,-43 0 0,149 0 16,-191 0-16,1 0 15,-86 21 1,1-21-16,-21 21 0,-22-21 0,-21 21 15</inkml:trace>
  <inkml:trace contextRef="#ctx0" brushRef="#br0" timeOffset="10770.18">16785 16298 0,'-169'43'15,"338"-86"-15,-486 107 0,168-43 0,44 0 0,-1-21 16,42 21-16,22-21 0,21 0 0,21 22 16,63-22-16,1 0 15,20 0-15,22 0 0,0 21 0,0-21 16,169 0-16,-106 0 15,1 0-15,-1 0 0,0 21 0,-20-21 16,20 0-16,148 21 16,-168-21-16,-22 0 0,63 21 15,-126 0-15,-22-21 0,-21 0 16,-21 22-16,-21-22 0,-85 21 16,43 0-16,-22-21 0,-296 42 15,233-21-15,-212 1 16,191-1-16,-22 0 0,-148 0 15,212 0-15,0 0 0,22-21 16,41 0-16,22 22 16,21-22-16,63 0 0,0 0 15,22 0-15,-1 0 0,22 0 16,0 0-16,20 0 0,22 0 0,22 0 16,126 0-16,-127 0 0,0 0 15,0 0-15,-21 0 16,21 0-16,-42 0 0,85 0 0,-149 0 15,0 21-15,-42 0 16,-190 21 0,105-21-16,-42 1 0,-317 20 15,274-21-15,-168 21 16,190-20-16,-1-1 0,44 0 16,-1-21-16,21 21 0,0-21 15,64 21-15,85-21 16,-1 0-16,85 0 15,-63 0-15,21 0 0,0 0 16,21 0-16,0 0 0,21 0 0,212 0 16,-254 0-1,-1 0-15,-20 0 0,-21 0 0,-1 0 16,-42 0-16,-42 0 16,-21 21-16,-22 1 0,1-1 0,-43-21 15,-169 42-15,127-21 16,-1 0-16,-168 22 0,190-22 15,-21 0-15,21 0 0,21 0 16,21 1-16,1-1 0,41-21 16,1 21-16,63-21 15,21 21-15,22-21 0,-1 0 0,22 0 16,0 0-16,21 0 0,21 0 16,0 0-16,0 0 0,21 0 0,-21 0 15,0 0-15,0 0 0,-21 0 16,-22 0-16,-20 0 0,-1 0 0,-20 0 15</inkml:trace>
  <inkml:trace contextRef="#ctx0" brushRef="#br1" timeOffset="16207.54">18076 12150 0,'0'0'0,"-42"0"31,21 0-31,0 0 16,21 21 15,0 0 1,42-21-32,-21 0 15,0 0-15,22 0 0,-1 0 16,21 0-16,128 0 15,-128 0-15,1 0 0,84 0 16,-84 0-16,63 0 16,-64 0-16,1 0 0,63 0 15,-64 0-15,1 0 0,63 0 16,-85 0 0,21 0-16,-41 0 15,-1 0-15,0 0 0,0 0 31,-21-21 16,-21 21-47,0 0 16</inkml:trace>
  <inkml:trace contextRef="#ctx0" brushRef="#br1" timeOffset="17389.09">19706 11980 0,'0'0'0,"-21"0"32,0 0-32,0 0 15,-1 22-15,1-22 16,0 21-16,0 21 0,0-21 15,0 0-15,21 1 16,-22-1-16,22 0 0,0 21 16,0-21-16,0 1 0,0-1 15,22-21-15,-1 0 0,21 0 16,0 0-16,22 0 16,-43 0-16,21 0 0,-20-21 15,-1 21-15,21-64 16,-42 43-16,21 0 0,-21-43 15,0 1 1,0 42-16,-21-1 16,0 22-16,-21 0 15,20 0-15,1 0 16,-42 22-16,42-1 16,-43 42-16,64-42 15,-21 22-15,21-22 16,0 21-16,0-21 15,0 1-15,21-22 16,0 0-16,22 0 16,-22 0-16,0 0 0,21 0 15,-21 0-15,1-43 16,-1 43-16,-21-21 0,21-21 16,-21 21-16,0-1 0,0 1 15,0 0-15,0 0 0,-21 21 16,0 0-16,-1 0 15,1 21-15,0-21 16,0 21-16,21 0 0,-21 1 0,0 20 16,21-21-16,-22-21 15,22 21-15,0 0 0,0 1 16,0-1-16,22-21 16,-1 0-16,0 0 15,0 0-15,0 0 16,0 0-16,-21-21 0,0-1 15,22 22-15,-22-21 0,0 0 16,0 0-16,0 0 16,-22 21-1,1 0 1,0 0-16,0 21 16,0 0-16,0 0 0,-1 0 15,22 1-15,0-1 16,0 0-1,22-21 1,-1 0-16,0 0 0,0 0 16,21-21-16,-42 0 0,22-1 15,-1 1-15,-21-42 16,0 42-16,0-1 16,0 1-16,0 0 15,-21 21-15,-1 0 16,1 0-16,0 0 0,0 0 15,0 21-15,0 0 16,21 1-16,-22-1 0,1 21 16,0-21-16,21 0 0,0 1 15,0-1-15,0 0 16,21-21-16,0 0 0,1 0 16,-1 0-16,0 0 15,0 0-15,0-21 0,0 21 16,-21-21-16,0-1 0,0 1 15,0 0-15,0 0 16,0 0-16,0 0 0,-42 21 16,21 0-16,0 0 15,0 0-15,-1 0 16,22 21-16,-21-21 0,0 21 16,21 0-16,0 0 15,0 0-15,0 1 16,21-22-16,0 0 0</inkml:trace>
  <inkml:trace contextRef="#ctx0" brushRef="#br1" timeOffset="17920.34">20299 12171 0,'0'0'0,"0"21"15,21-21 16,0 0-31,0 0 0,0 0 16,22 0-16,-22-21 0,0 21 16,21-21-16,-20 21 0,41-21 15,-42-1-15,0 1 0,1-21 16,-22 21-16,0 0 0,0-1 16,0 1-16,-22 0 15,1 21-15,0 0 16,-21 0-16,21 0 0,-1 0 0,-41 21 15,42 0-15,-22 1 0,22-1 16,-21 0-16,21 0 0,-43 43 16,64-22-16,-42 43 15,21-64 1,21 0-16,0 0 0,0 0 0,0 0 16,0 1-16,21-1 0,0-21 15,0 0-15,0 21 0,22-21 16,63 0-16,-85 0 15,21 0-15,0 0 0,1-21 0,63-22 16</inkml:trace>
  <inkml:trace contextRef="#ctx0" brushRef="#br1" timeOffset="18403.89">20976 12065 0,'-21'-21'16,"42"42"-16,-63-63 0,42 21 16,0-1-1,21 1-15,0 21 16,0-21-16,0 21 0,22 0 16,-22 0-16,0 0 0,0 0 15,22 0-15,-22 0 16,0 21-16,21 22 0,-21-22 15,1 21-15,-22 0 16,21-20-16,-21-1 0,0 0 16,0 0-16,0 0 0,-21 22 15,21-22-15,-22 0 0,1 21 16,0-42-16,0 21 0,0-21 16,21-21 15,0 0-31,0 0 15,0 0-15,0 0 0,0-1 16,0-20-16,0 21 0,0 0 0,21 0 16,0-1-16,-21 1 15,21 0-15,0 0 0,1 0 0,-1 21 16,0-21-16,0 21 0,0 0 16,22 0-16,-22 0 0,0 0 15,0 0-15,43 0 0,-43 0 16,0 0-16,0 0 0,0 0 15,0 21-15</inkml:trace>
  <inkml:trace contextRef="#ctx0" brushRef="#br1" timeOffset="18858.09">21780 12086 0,'0'0'0,"-21"0"0,0-21 0,21 0 0,-21 0 15,21 0-15,0-1 16,0 1 0,21 21-16,0 0 15,0 0-15,1 0 0,-1 0 16,0 0-16,0 0 0,0 0 0,0 21 16,22 22-16,-22-22 15,-21 21-15,21 1 0,-21-22 16,0 21-16,0-21 15,0 22-15,0-22 0,0 0 16,0 0-16,-42 21 16,21-42-16,-1 22 15,1-22-15,0 0 0,0 0 16,21-22 0,0 1-1,0 0-15,0 0 0,21 0 16,-21 0-16,21-1 0,0 1 0,-21 0 15,22 0-15,20-43 16,-21 43-16,0 0 0,0 21 16,1-21-16,-1 21 0,21 0 15,-21 0 1,0 0-16</inkml:trace>
  <inkml:trace contextRef="#ctx0" brushRef="#br1" timeOffset="19296.06">22606 12023 0,'0'0'0,"-21"-21"0,0-1 16,-1 22-16,1 0 0,0 0 15,0 0-15,0 0 0,0 0 16,-1 0-16,1 22 0,-21-1 15,21 0-15,-22 42 16,22-41-16,0-1 0,21 63 16,0-62-1,0-1-15,0 0 0,0 0 0,0 0 16,21-21-16,0 21 0,1-21 0,-1 0 16,0 0-16,0 0 0,0 0 15,22 0-15,-22 0 0,0 0 16,21 0-16,1-42 0,-22 42 0,0-21 15,0 0-15,0-22 16,0 22-16,-21-21 0,0 21 0,0-22 16,0 1-16,0 21 0,0-21 15,0 20-15,0 1 0,0 0 16,-21 0-16,0 21 0,0 0 0,-21 0 16,-1 0-16,22 21 0,0 0 15,0-21-15,-22 21 0,22 1 0,0-1 16,21 0-16,0 0 0,-21 0 15,21 0-15,0 1 0,21-1 16,0 0-16,0-21 0</inkml:trace>
  <inkml:trace contextRef="#ctx0" brushRef="#br1" timeOffset="19747.86">22796 12044 0,'0'-64'32,"0"43"-32,0 0 15,22 21-15,-1 0 0,-21-21 16,21 21-16,21 0 16,-21 0-16,22 0 0,-22 0 15,0 0-15,0 0 0,22 42 16,-43-21-16,0 1 0,0-1 15,21 0-15,-21 0 0,21 43 16,-21-22-16,0-21 0,0 43 16,0-22-16,0-21 0,0 21 15,0-20-15,0-1 16,-21 0-16,0-21 0,-1 0 16,1 0-16,0 0 15,0 0 1,21-21-16,0 0 15,0-1-15,21 1 0,0 0 16,0 0-16,1-21 0,-1 20 16,0 1-16,21-42 15,-21 42-15,1-1 0,-1 1 0,21 0 16,-21 0-16,0 0 0,22 0 16,-22 21-16,21-22 0,-21 22 15,1 0-15,-1 0 0</inkml:trace>
  <inkml:trace contextRef="#ctx0" brushRef="#br1" timeOffset="20570.28">18669 12552 0,'0'-21'0,"0"42"0,21-42 16,-21 42 15,0 0-31,0 0 16,0 0-16,0 1 16,0-1-16,0 0 0,0 0 0,0 0 15,0 0-15,0 22 0,0-22 16,0 0-16,0 0 0,0 0 15,21-21 1,0 0-16,1 0 0,-1 0 16,0 0-16,0 0 0,21-21 0,-20 21 15,20-21-15,0 0 0,64-21 16,-64 20-16,85-41 16,-63 42-16,21 0 0,84-43 15,-127 64-15,1-21 0,-22 21 16,0-21-16,0 21 0,-42 0 31,0 21-31,0-21 16,-22 21-16,22-21 0,-21 21 0,21-21 15,-22 21-15</inkml:trace>
  <inkml:trace contextRef="#ctx0" brushRef="#br1" timeOffset="21032.01">18563 13018 0,'0'0'0,"0"21"0,0 0 16,0 0-16,0 0 0,0 0 0,0 1 16,0-1-16,0 0 15,0 21-15,0-21 16,-21 22-16,21-22 16,21-21-1,0 0-15,0 0 0,1 0 16,20 0-16,-21 0 0,21-21 15,1 0-15,63-22 16,-43 22-16,1 0 0,63-21 0,-43 20 16,-20 1-16,63 0 15,-85 0-15,43 0 16,-64 21-16,0 0 0,0 0 0,-42 0 47,0 0-47,0 0 0,0 0 15,-22 0-15,1 21 0,21-21 0,-22 21 16</inkml:trace>
  <inkml:trace contextRef="#ctx0" brushRef="#br1" timeOffset="21447.77">18478 13653 0,'22'0'0,"-44"0"0,65 0 16,-22 0-16,0 0 0,21 0 16,1 0-16,-1-22 0,22 1 15,-22 0-15,0 21 16,22-21-16,-22 0 0,22 0 16,41-1-16,-41 1 15,-1 0-15,64 0 0,-84 0 16,-22 21-16,0 0 0,0 0 15,0 0-15,-42 0 32,0 0-32,0 0 0,-21 0 15,20 0-15,1 0 0</inkml:trace>
  <inkml:trace contextRef="#ctx0" brushRef="#br1" timeOffset="21923">18373 13885 0,'0'0'0,"0"22"0,0-1 15,0 0-15,0 0 16,0 0-16,0 0 16,0 1-16,0-1 0,0 0 15,21-21 1,0 0-1,21 0-15,-21 0 0,128-42 16,-107 20-16,21 1 16,1 0-16,-1 0 0,1 0 15,63-22-15,-42 22 0,-43 0 16,85-21-16,-85 42 16,-21 0-16,43-21 0,-43 21 15,-21-22 32,-21 22-47</inkml:trace>
  <inkml:trace contextRef="#ctx0" brushRef="#br1" timeOffset="26824.48">20151 12700 0,'0'-21'15,"0"0"1,-22 21-16,22-21 16,0-1-16,0 1 15,22 0 1,-1 21-1,21-21-15,-21 21 0,22-21 16,-22 21-16,127 0 16,-106 0-16,22 0 15,-43 0-15,-21 63 16,0-42-16,0 1 16,-21-1-16,0 0 0,-128 148 15,86-126 1,21-1-16,20 0 0,-20 1 15,-21 41-15,41-41 0,1-1 16,0 43-16,21-64 16,0 42-1,0-42-15,0 1 0,0-1 16,21-21-16,22 21 16,-22-21-16,0 0 0,106 0 15,-106 0-15,64-21 16,-64 21-16,21 0 0,1-21 15,-22 21-15,-42 0 32,-1 0-32,1 0 0,0 21 15,0-21-15,-21 21 0,-22 64 16,-21 42 0,85-85-1,0 43-15,0-43 0,0 0 16,0 43-16,0-43 15,0 1-15,22-22 0,-22 21 16,21 0-16,21 43 0,-42-43 16,0-20-16,0 20 0,0 0 15,0 1-15,0-22 0,-42 42 16,-1-20-16,22-22 0,-85 21 16,64-21-16,0-21 0,-22 21 15,22-21-15,-22 0 0,22 0 0,0 0 16,-1 0-16,-20-21 15,42 0-15,0 0 0,-1-21 16,22 20-16,0 1 0,0-42 16,22 42-16,20-43 15,-21 43-15</inkml:trace>
  <inkml:trace contextRef="#ctx0" brushRef="#br1" timeOffset="27690.26">21505 13356 0,'0'0'0,"-21"0"16,21-21-16,0 42 63,21 0-63,-21 1 15,0 20-15,21-21 0,-21 21 16,0-20-16,0 20 0,0 0 0,0 1 15,0-1-15,0 0 0,0 43 16,0-64-16,0 21 0,0-20 16,0 20-16,0-21 0,0 43 15,0-43-15,0 0 16,0 0-16,0 0 0,22 0 16,-22 1-16,21-1 0,0-21 15,-21 21-15,21-21 0,0 0 16,64 0-1,21-42-15,-43 20 0,1 1 16,20 0-16,234-106 16,-191 64-16,0-1 0,21 1 15,-21-1-15,0 1 0,106-43 16,42 0 0,-211 85-16,-22 0 0,21-1 15,-20 1-15,-22 21 0,21-21 0,1 21 16,-22-21-16,0 21 15,0 0 1,-21-21-16,0 42 125,-21-21-125,0 0 0,0 21 16,-1-21-16,1 21 0,-21 0 0</inkml:trace>
  <inkml:trace contextRef="#ctx0" brushRef="#br1" timeOffset="37867.67">19664 12107 0,'21'0'16,"0"-21"0,-21 0-1,0 0 1,21 21-16,-21-21 0,0 0 15,0-1-15,0 1 16,0 0-16,-21 21 16,0 0-1,0 0-15,0 0 0,-1 21 16,1 0-16,0 1 0,0-1 16,0 0-16,0 0 15,-22 21-15,43-20 0,-21-1 16,21 0-16,0 0 15,21 21-15,0-20 16,1-22-16,20 0 16,0 0-16,-21 0 15,22 0-15,-1 0 16,-21 0-16,43-64 16,-64 43-16,0 0 15,0 0-15,0-43 16,0 43-16,-21 0 0,21 0 15,-22 21-15,-62-22 16,63 22-16,-1 0 16,1 0-16,-21 43 15,21-22-15,21 0 16,0 0-16,0 0 16,0 22-16,0-22 15,0 0-15,21-21 16,0 0-16,0 0 15,0 0-15,1 0 0,-1 0 0,0 0 16,0 0-16,0-21 0,0 21 16,-21-21-16,22 0 0,-22-1 15,0 1-15,0-42 16,0 42-16,0-1 16,-22 1-16,1 0 0,0 21 15,0 0-15,0 0 0,-22 0 16,22 0-16,0 21 0,21 0 15,-21 1-15,0-1 0,0 42 16,21-42-16,-22 22 16,22-22-16,0 21 15,22-21 1,-1-21-16,0 0 16,0 0-16,0 0 0,0 0 0,1 0 15,-1 0-15,0-21 16,0 0-16,-21 0 15,0-21-15,0 20 16,0 1-16,0 0 0,0 0 16,0 0-16,-21 0 15,0-1-15,-22 22 16,22 0-16,0 0 16,21 22-16,-21-1 0,0-21 15,21 21-15,-21 0 0,21 21 16,0-20-16,0-1 0,0 42 15,0-42-15,0 1 16,21-22-16,0 0 16,0 0-16,0 0 0,0 0 0,43 0 15,-43 0-15,0-22 16,0 1-16,1 21 16,-1-42-16,-21 21 0,0 0 15,0-1-15,0-20 0,0 21 16,0 0-16,0 0 0,0-1 0,0 1 15,-21 0-15,-1 21 16,1 0-16,0 0 0,0 0 16,-21 42-16,20-20 15,1-1-15,-21 21 0,21-21 16,0 0-16,21 22 16,0-22-16,0 21 15,0-21-15,21-21 16,0 0-16,0 0 15,0 0-15,0 0 16,1 0-16,-22-21 0,63 0 16,-63 0-16,0 0 0,21 0 15,-21-1-15,0-41 16,0 42-16,0 0 0,0-22 16,-21 43-1,0 0-15,0 0 16,-22 0-16,22 21 15,0 1-15,0-1 0,21 0 16,-21 0-16,0 21 0,21-20 16,0-1-16,0 21 15,0-21-15,0 0 0,21 1 16,0-22-16,0 0 16,0 0-16,0 0 0,1 0 15,-1 0-15,0 0 0,0-22 16,0 22-16,-21-21 0,0 0 15,0 0-15,0-21 16,0 20-16,0 1 0,0 0 16,-21-21-16,0 21 0,0 21 15,0-22-15,-22 22 16,22 0-16,21 22 16,-21-22-16,21 21 0,-42 42 15,42-42-15,0 1 16,-22 20-16,22-21 0,0 0 15,0 0-15,0 1 16,22-1-16,-1-21 16,21 0-16,-21 0 15,0 0-15,43 0 0,-43 0 16,43-21 0,-64-1-16,21 1 15,-21 0-15,0 0 0,0-21 16,0-1-16,0 22 0,0 0 0,0 0 15,-21 0-15,-22-1 16,43 1-16,-21 21 0,-21 0 16,42 21-16,-43 1 15,22-1-15,21 0 16,-21 21-16,21-21 0,-21 1 0,21 20 16,0 0-1,0-21 1,21-21-16,0 0 15,0 0-15,1 0 16,-1 0-16,0 0 0,0 0 0,-21-21 16,21 21-16,0-21 0,-21 0 15,0 0-15,0 0 16,0-1-16,0 1 0,0-21 16,0 21-16,0 0 0,0-1 15,-21 22-15,21-21 0,-42 21 16,21 0-16,0 21 0,-1 1 15,1-22-15,0 42 0,-21 0 16,42-21-16,-21 22 16,-1-22-16,22 0 0,0 21 15,0-20-15,43-22 16,-22 0 0,0 0-16,0 0 0,0 0 15,43 0-15,-43-22 16,-21 1-16,0 0 0,21-21 15,-21-1-15,0 22 16,-21-21-16,0 21 0,21 0 16,-42-1-1,20 22-15,-20 0 0,21 0 0,0 0 0,0 22 16,-22 20 0,43-21-16,0 0 0,-21 0 15,21 1-15,0-1 0,0 0 16,21 0-16,0-21 0,22 21 15,-22-21-15,0 0 0,21 0 16,-20 0-16,-1 0 0,0 0 16,0-21-16,0 0 15,-21 0-15,0 0 0,0-1 16,0 1-16,-42 0 16,21 21-16,0 0 15,-1 0-15,1 0 0,0 0 31,21 21 1,0 0-17,0 1 157</inkml:trace>
  <inkml:trace contextRef="#ctx0" brushRef="#br1" timeOffset="38991.44">18817 12531 0,'0'-21'32,"0"42"14,0 0-46,0 0 16,-21 0-16,21 0 0,-21 1 16,21-1-16,0 0 0,0 0 15,0 0-15,0 0 16,0 1-16,0-1 31,21-21 0,0 0-31,0-21 16,0-1-16,22 22 0,-22-21 16,21 21-16,1-21 0,-1 0 15,21 0-15,43 0 16,-42-1-16,-1 22 0,-20-21 0,20 21 16,-21 0-16,1 0 0,-1-21 15,-21 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2:54:08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1355 0,'0'-21'16,"21"21"-1</inkml:trace>
  <inkml:trace contextRef="#ctx0" brushRef="#br0" timeOffset="2102.56">1990 614 0,'0'0'0,"0"-21"0,0 0 16,0-1-16,0 1 0,0 0 16,0 0-16,0 0 0,0 0 15,-22-1-15,1 1 16,0 21-16,21 21 31,0 22-31,0-22 0,-21 21 0,0 1 16,0-1-16,21 21 15,-22 1-15,1-1 0,-21 64 16,21-63-16,-22-1 0,22 1 16,-21-1-16,21-20 0,-22-1 0,22 22 15,0-43-15,0 21 0,-21 0 16,42-20-16,-22 20 16,22-63-1,0 0 1,0-1-16,22 1 0,-1 0 15,0-21-15,0-1 0,-21 1 0,21 0 16,0-22-16</inkml:trace>
  <inkml:trace contextRef="#ctx0" brushRef="#br0" timeOffset="2370.66">1884 466 0,'21'-21'15,"-42"42"-15,63-64 0,-21 43 16,0 0-16,-21 22 15,22-1-15,-22 0 0,0 0 16,0 21-16,0 1 0,0 20 16,0-20-16,0 20 0,0 1 15,0-1-15,0 1 0,0-1 0,0 1 16,0-22-16,0 21 0,0-20 16,0-1-16,0 0 0,0-20 15,0-1-15,0 0 0,0 0 0,0 0 16,0 0-16,0-42 31,0 0-31,0 0 16,-22 0-16,22 0 0,0-1 0</inkml:trace>
  <inkml:trace contextRef="#ctx0" brushRef="#br0" timeOffset="2599.05">1609 1016 0,'0'0'0,"0"21"16,-22 0 0,22 1-16,22-1 15,-1-21-15,0 0 16,0 0-16,0 0 0,22 0 16,-1 0-16,-21-21 0,21 21 0,1-22 15,-1 1-15,-21 21 0,43-21 16,-22 21-16,-21-21 0,0 21 15,-21-21-15,22 21 16</inkml:trace>
  <inkml:trace contextRef="#ctx0" brushRef="#br0" timeOffset="3116.19">2667 974 0,'0'0'0,"21"0"0,85-21 31,-85-1-31,-21 1 16,21 21-16,-21-21 0,0 0 16,-21 0-1,-21 21-15,21 0 16,-22 0-16,22 0 0,-21 0 0,-1 21 15,1 0-15,-43 21 16,43-20-16,21-1 16,0 0-16,21 0 0,0 0 0,0 22 15,0-22-15,0 0 16,0 0-16,21 0 0,21 0 16,-21-21-16,1 22 15,-1-1-15,42 0 0,-42 0 16,1 0-16,-1 0 0,0 1 15,0-1-15,-21 0 0,0 0 16,0 0-16,-42 0 0,21-21 16,-1 22-16,-20-1 0,0-21 15,-1 0-15,1 0 0,-43 0 16,43 0-16,0 0 0,21 0 16,-22-21-16,22 21 0,-42-43 15,41 22-15,22 0 16,0 0-16,0 0 15,0-1-15,22 22 16,-1-21-16,21 21 0,-21-21 0,22 21 16,-22-21-16</inkml:trace>
  <inkml:trace contextRef="#ctx0" brushRef="#br0" timeOffset="3549.03">3133 1143 0,'0'0'0,"42"-21"0,43-21 16,-64 20-16,0 22 16,0-21-16,-21 0 0,0-21 15,0 21-15,0-1 16,-21 22-16,0 0 0,-22 0 16,22 0-16,-21 0 0,0 0 15,20 0-15,-20 22 0,21-1 16,-21 0-16,20 0 0,1 21 0,21 1 15,0-22-15,0 0 16,0 0-16,0 0 0,21 1 0,22-1 16,-22 0-16,0 0 15,21-21-15,-20 21 0,-1 0 0,42 1 16,-42-1 0,-21 0-16,0 0 15,-21 0-15,0 0 16,0-21-16,-21 0 0,-1 22 15,22-22-15,-64 0 16,43 0-16,21 0 0,-43 0 16,43 0-16,0 0 0,0 0 15,21-22 1,21 22-16,0-21 16,0 0-16,1 21 0,20-21 0,0 0 15</inkml:trace>
  <inkml:trace contextRef="#ctx0" brushRef="#br0" timeOffset="3915.82">3577 1249 0,'0'0'0,"0"-21"47,21 21-47,-21-21 0,21-1 0,1 1 15,20-21 1,-21 21-16,0 0 0,0-1 0,1 1 16,-22 0-16,0 0 15,0 0-15,-22 21 16,1 0-16,0 0 16,0 0-16,-21 21 0,20 21 15,-20-21-15,0 1 0,21 20 0,-43 21 16,43-20-16,0-1 15,0-21-15,21 22 0,0-22 0,0 42 16,0-42 0,0 1-16,21-22 0,0 21 0,64-21 15,-43 0 1,21 0-16,-41-21 0,20 21 16,21-43-16</inkml:trace>
  <inkml:trace contextRef="#ctx0" brushRef="#br0" timeOffset="4302.62">4000 1164 0,'0'0'0,"0"-21"0,0 0 31,0 0-31,0 0 0,0-1 16,0 1-16,22 21 0,-1-21 15,0 21-15,0 0 16,0 0-16,0 0 0,1 0 15,-1 0-15,21 21 16,-42 0-16,21 1 16,0 20-16,-21-21 0,22 0 0,-22 0 15,0 43-15,0-43 16,0 21-16,-22-20 0,1-1 0,-42 42 16,42-42-1,-1 1-15,1-22 16,21-22 15,0 1-31,21 0 0,1 0 16,-22 0-16,21 0 0,0-22 15,-21 22-15,42-42 16,-21 41-16,1 1 0,-1-21 0,0 21 16,0 0-16,21-1 0,-20-20 15,-1 21-15,21 0 0</inkml:trace>
  <inkml:trace contextRef="#ctx0" brushRef="#br0" timeOffset="4607.18">5038 572 0,'0'-22'0,"0"44"0,0-65 16,0 22-16,0 0 16,0 42 15,-22 0-16,22 0-15,-21 1 0,0 20 16,21 0-16,-21 1 0,0-1 0,21 21 16,-21-20-16,-1 63 15,1-43-15,21-21 0,-21 1 16,21-1-16,0 0 0,0 22 16,0-43-16,0 0 0,0 0 0,0 1 15,0-1-15,21 0 16,0-21-16,1 0 0,-1 0 15,0-21-15,0 21 16,-21-21-16,21-1 0,0 1 16</inkml:trace>
  <inkml:trace contextRef="#ctx0" brushRef="#br0" timeOffset="4934.45">4657 910 0,'0'0'0,"42"0"31,0 0-31,-21 0 0,22 0 16,-22-21-16,21 21 0,1 0 16,-22 0-16,0-21 0,21 21 0,-21 0 15,1 0-15,-1 0 0,0-21 16,0 21-16</inkml:trace>
  <inkml:trace contextRef="#ctx0" brushRef="#br0" timeOffset="5070.68">5101 889 0,'0'0'0,"21"0"78</inkml:trace>
  <inkml:trace contextRef="#ctx0" brushRef="#br0" timeOffset="6982.17">14055 191 0,'0'-22'16,"0"1"0,0 0-16,0 0 15,0 0-15,0 0 16,0-1-1,-22 22-15,22-21 16,-21 21-16,21 21 31,0 1-15,0-1-16,0 0 0,-21 0 0,21 21 16,0 22-16,-21-22 15,21 1-15,0-22 0,0 21 16,0 0-16,-21 43 0,0-43 15,21 1-15,0-22 0,0 21 16,-22 1-16,1 62 0,21-62 16,0 20-16,0-20 0,-21 20 15,21-21-15,-21 85 16,21-84-16,0-1 0,0 22 0,0-22 16,0 21-16,0-20 0,0 84 15,0-64-15,0 1 0,0 63 16,0-64-16,21 1 0,-21-1 15,0 1-15,0-1 0,0 64 16,0-63-16,0 20 0,0-20 16,0 21-16,0-22 0,0 149 15,0-128-15,0-20 16,21 84-16,-21-84 0,21 105 16,-21-106-16,0 1 15,0 21-15,0-22 0,0 22 0,0-22 16,0 170-16,0-169 15,0 20-15,0 1 16,0-22-16,0 170 16,0-148-16,0 0 0,0 84 15,0-63-15,-21-22 0,21-20 16,0 21-16,-21-1 0,21 1 0,0 0 16,0-1-16,0 1 0,0-22 0,0 22 15,0 0-15,0-22 0,0 22 16,0-22-16,0 22 0,0 0 0,0 84 15,0-63-15,0-21 0,0-1 16,-21 1-16,21 21 0,0-22 16,-21 1-16,21 21 0,0-21 0,0 20 15,0-20-15,-21 0 0,21-1 0,0 1 16,0 21-16,-22-21 0,22-1 16,0 22-16,0-21 0,0-1 0,0 1 15,0 0-15,0 21 0,0-22 16,0 1-16,0 21 0,0-22 15,-21 22-15,21 64 0,-21-65 16,21 1-16,-21 85 16,0-85-16,21-1 0,-21 86 0,21-106 15,-22 20-15,22 107 16,-21-127-16,21 21 0,-21 84 16,0-105-16,21 21 0,0-22 0,0 22 15,-21 0-15,21-21 0,-21 20 0,21-20 16,0 21-16,-22-21 0,1 105 15,0-84-15,21 0 0,0-22 16,-21 22-16,0-21 0,21 21 16,-21 84-16,21-105 0,-22 21 15,1 84-15,0 85 16,21-190-16,-21 0 16,21 21-16,0-22 0,-21 1 0,21 0 15,0 190-15,0-191 16,-21 1-16,21 0 0,0 21 15,-22 232 1,1-84 0,0-169-16,0 84 15,21-84-15,0-22 0,-21 107 16,21-107-16,-21 22 0,21 84 16,0-84-16,-22 0 0,22-22 15,-21 22-15,21-1 0,-21-20 0,0 105 16,21-105-16,0 20 0,0 65 15,0-86-15,-21 22 16,21-22-16,0 1 0,-21-1 0,21 1 16,0-1-16,0 22 0,-22-22 0,1 64 15,21-63-15,0 21 16,0-22-16,-21 1 0,21-1 0,0 1 16,-21-22-16,21 21 0,0 1 0,0-22 15,0 1-15,0-1 16,0 0-16,0-21 0,0 1 0,0-1 15,-21-42 1,21-1-16,0-20 0,0 0 0</inkml:trace>
  <inkml:trace contextRef="#ctx0" brushRef="#br0" timeOffset="8236.42">15960 804 0,'0'-21'47,"21"21"-32,-21-21-15,0 0 16,21 21-16,0-21 0,0 0 0,0-1 16,22 1-16,-22 0 0,21 0 0,-21 0 15,1 0-15,-1-1 0,0-20 16,-21 21-16,-21 0 16,0 0-16,-22 21 15,1 0-15,0 0 0,-1 0 0,1 0 16,-43 21-16,43 0 15,0 0-15,-22 21 0,22-20 16,21-22-16,21 42 0,0-21 16,-22 0-16,22 0 0,0 1 15,0 20-15,22-21 0,-1 21 0,0-20 16,0 20-16,0 0 0,43 22 16,-22-22-16,-21-21 0,22 22 0,-22-22 15,21 21-15,-21-21 0,0 0 16,-21 1-16,0 20 0,0-21 0,0 0 15,-42 0-15,21 1 0,-21-1 16,-1-21-16,1 21 0,0-21 16,-22 0-16,22 0 0,-1 0 0,1 0 15,-21 0-15,20 0 0,22 0 16,-64-42-16,64 42 0,0-43 16,0 22-16,0 0 0,0-21 15,21 20-15,0-20 0,0 21 0,0 0 16,0-22-16,21 22 0,0 0 15,21 0-15,1 0 0,-1 0 0,0-1 16,1 1-16,20 0 16,-21 0-16</inkml:trace>
  <inkml:trace contextRef="#ctx0" brushRef="#br0" timeOffset="8666.61">16595 720 0,'0'0'0,"-22"0"32,1 21-17,0-21-15,0 21 0,0 0 16,-22 22-16,22-22 0,0 21 0,0 0 16,0-20-16,0 20 0,21 0 15,-22 43-15,1-64 16,21 21-16,0-20 0,0-1 15,43 21-15,-22-42 16,0 0-16,42 0 0,-41 0 16,83-42-1,-62 21-15,-22-22 0,21 22 16,-21 0-16,1-21 0,-1-22 16,-21 22-16,0-1 0,0 1 15,0 21-15,-21-21 0,-43-22 16,43 43-16,-21 21 0,-22-21 15,43 21-15,-21 0 0,-1 0 16,22 0-16,-21 21 0,21-21 0,-22 42 16,22-21-1,21 1-15,0-1 0,0 0 16,21-21-16,0 0 0,22 0 16,-22 0-16,21 0 0,1 0 0</inkml:trace>
  <inkml:trace contextRef="#ctx0" brushRef="#br0" timeOffset="9386.76">17124 593 0,'0'0'0,"21"-21"0,21-1 16,-21 1-16,-21 0 15,-21 21 1,21 21 0,-21-21-16,0 21 0,0 22 15,0-22-15,-22 21 0,22 22 0,0-1 16,0 1-16,0 20 0,-22-20 15,22 21-15,0-1 0,0 1 0,-43 105 16,43-84-16,-42 169 16,41-169-16,-41 148 15,63-190-15,0 20 16,0-20-16,0-1 0,0 64 16,0-105-1,21-1-15,0-21 0,0 0 0,22 0 16,-1-43-16,0 1 15,1 0-15,41-43 0,-20 43 16,-22-22-16,1 1 0,20 20 16,-42-20-16,22-22 0,-22 22 15,-21-1-15,0 1 0,-64-107 16,22 107-16,-43-22 16,43 64-16,-22-21 0,-63-22 15,85 64-15,21 0 16,-21-21-16,20 21 0,22-21 31,43 0-15,-22 21-16,21-21 0,1-1 15,-1 1-15,0 0 0,22-21 16,-1 21-16,1-22 0,-1 1 0,1 21 16,-1-43-16,1 22 0,-1 0 15,-20-1-15,-1 1 0,0 0 16,-21-1-16,43-41 0,-64 62 15,0-20-15,21 21 0,-21 0 16,0 0-16,0-1 16,-21 44-1,0 20 1,21-21-16,0 21 0,-21 1 16,-1-1-16,22 0 0,-42 64 15,42-63-15,-21 20 0,0-21 16,0 1-16,21-1 0,-22 22 15,22-43-15,0 0 0,0 0 16,22-21 0,-22-21-1,0 0-15,21 0 0,-21-22 0</inkml:trace>
  <inkml:trace contextRef="#ctx0" brushRef="#br0" timeOffset="9567.16">17357 804 0,'0'0'0,"-22"0"16,1 0-16,0 0 16,42 0-1,0 0 1,22 0-16,-22 0 0,21 0 16,1-21-16,20 21 0,22-21 15,-43 0-15,0 0 0,1 0 0,20-1 16</inkml:trace>
  <inkml:trace contextRef="#ctx0" brushRef="#br0" timeOffset="10023.08">18436 466 0,'0'0'0,"-21"0"32,0 0-32,0 21 0,-1 0 15,1 0-15,0 0 0,0 1 16,0 20-16,0 0 0,-22 1 0,22-1 15,-42 64-15,41-43 16,1-20-16,-21 62 0,21-62 16,0 20-1,21-42-15,0 1 0,0-1 16,21-21 0,0-21-16,0-1 0,0 1 15,-21 0-15,21-21 0,22-43 16,-22 43-16,21-22 0,1-42 15,-22 43-15,21-43 16,0 64-16,-20-1 0,-1 22 16,-21-21-16,21 21 0,0 21 15,-21 21 1,0 0-16,0 0 16,0 0-16,0 22 0,0-1 15,0 22-15,0 41 0,0-41 16,-21 84-1,21-106-15,0 22 0,0-43 0,0 21 16,0-20-16,0-1 16,0 0-16,0 0 0,21-21 15,0 0 1,-21-21-16</inkml:trace>
  <inkml:trace contextRef="#ctx0" brushRef="#br0" timeOffset="10207.18">18076 931 0,'0'0'0,"-21"0"15,21 22-15,0-1 16,21-21 0,0 0-16,22 0 0,-22 0 15,21 0-15,1 0 0,-1-21 16,43-1-16,-22 1 0,-21 0 15,1 0-15</inkml:trace>
  <inkml:trace contextRef="#ctx0" brushRef="#br0" timeOffset="10611.19">19071 720 0,'0'-21'15,"0"-1"1,-21 22-1,0 0-15,0 0 16,-1 0-16,1 0 0,0 0 16,0 22-16,0-1 0,-22 0 15,22 0-15,0 0 0,0 0 0,-21 43 16,42-43 0,0 21-16,0-20 0,42-1 15,-21 0 1,21 0-16,1-21 15,-22 0-15,21 21 0,1-21 16,-22 21-16,0-21 0,0 22 16,-21-1-1,0 0-15,-21 0 16,0-21-16,-64 42 16,43-42-16,-1 0 0,1 0 15,21 22-15,-21-22 0,-22 0 16,43 0-16,0 0 0,21-22 15,0 1 1,0 0-16,42 0 0,-21 0 16,0 21-16</inkml:trace>
  <inkml:trace contextRef="#ctx0" brushRef="#br0" timeOffset="11030.94">19685 699 0,'0'0'16,"0"-22"-1,-21 22-15,0-21 16,-1 21-16,1 0 0,-63 0 16,62 0-16,1 21 15,-21-21-15,21 22 0,-22 20 16,43-21-16,0 0 15,0 0-15,0 1 0,0 41 16,22-63-16,-1 21 0,0 0 16,0 1-16,21-22 0,22 42 15,-43-21-15,0-21 16,0 21-16,-21 0 0,22 1 16,-22-1-16,-22-21 15,1 21-15,-21-21 0,-64 21 16,64-21-1,-1 21-15,1-21 16,0 0-16,21 0 0,-64 0 16,85-21-1,0 0 1,42 0-16,-21 0 0,1 21 16</inkml:trace>
  <inkml:trace contextRef="#ctx0" brushRef="#br0" timeOffset="11363.95">19875 910 0,'85'-84'32,"-64"62"-32,0 1 15,-21 0-15,22 0 0,-22 0 16,0 0-16,-22 21 31,1 0-15,0 0-16,0 21 0,0 0 15,21 21-15,-21-21 0,-22 43 0,43-22 16,0 1-16,0-22 16,0 21-16,0-21 0,0 0 0,0 1 15,0-1-15,0 0 0,0 0 16,21 0-16,22-21 15,-22 0-15,0 0 0,21 0 16,-20 0-16,-1 0 0,21-21 0,-21 0 16,22 21-16</inkml:trace>
  <inkml:trace contextRef="#ctx0" brushRef="#br0" timeOffset="11739.14">20320 762 0,'0'0'0,"-21"-21"0,21 0 16,0 0-1,0-1-15,21 22 16,0 0-16,0-21 0,0 21 16,1 0-16,-1 0 0,0 0 15,0 0-15,0 0 0,0 21 0,1 1 16,-1-1-16,0 0 16,0 21-16,0-21 0,0 22 0,-21 20 15,0-42-15,0 22 0,0-22 16,0 0-16,0 21 0,-21 1 15,21-22-15,-21-21 0,0 21 16,0-21 15,21-21-15,0 0-16,0 0 0,0-1 0,0-20 16,0 21-16,0 0 0,0-22 15,0 1-15,0 21 0,21-21 0,0 20 16,21-41-16,-20 42 15,-1-22-15,0 22 0,21 0 0,1 0 16,-22 0-16,85-22 16,-64 22-16</inkml:trace>
  <inkml:trace contextRef="#ctx0" brushRef="#br0" timeOffset="11999.12">21336 318 0,'0'-22'0,"-21"22"47,0 22-47,21-1 16,0 0-16,0 21 0,0 1 0,-22-1 15,22 0-15,-21 1 0,21-1 16,-21 0-16,21 22 0,0-22 0,-21 0 16,21 1-16,-21-1 0,21 0 0,0 1 15,0-22-15,0 21 0,0-21 16,0 1-16,0-1 0,0 0 15,21-21-15,0 0 16,0 0-16,0 0 16,1-21-16,-22 0 0,21-1 15</inkml:trace>
  <inkml:trace contextRef="#ctx0" brushRef="#br0" timeOffset="12218.61">21124 593 0,'21'0'31,"22"0"-31,-22 0 0,0 0 16,21 0-16,-20 0 0,20 0 16,0 0-16,-21-21 0,22 21 0,-1 0 15,-21 0-15,0 0 0,22 0 16,-22 0-16,0 0 0</inkml:trace>
  <inkml:trace contextRef="#ctx0" brushRef="#br0" timeOffset="13002.39">15854 1588 0,'0'0'0,"-43"0"16,-84 0-1,106-22-15,0 22 0,0 0 16,-21 0-16,63 0 62,0 0-62,0 0 0,21 0 0,1 0 16,-1 0-16,0 22 16,22-22-16,21 0 0,-1 0 0,1 0 15,42 0-15,-21 0 0,21 21 16,0-21-16,0 0 0,148 0 16,-106 0-16,-21 0 0,22 0 0,-1 0 15,0 0-15,22 21 0,-22-21 16,22 0-16,-22 0 0,22 0 0,-22 0 15,21 0-15,-20 0 0,20 0 16,-42 0-16,22 0 0,-1 0 0,106 0 16,-148 0-16,0 0 15,-21 0-15,0 0 0,-21 0 0,-22 0 16,1 0-16,-22 0 0,0 0 16,-21 0-16,1 0 0,-1 0 0,0 0 31,-42 0 16,0 0-32,-1 0-15</inkml:trace>
  <inkml:trace contextRef="#ctx0" brushRef="#br0" timeOffset="14735.01">1418 2032 0,'-21'0'15,"42"0"-15,-84 0 0,20 0 0,1 0 16,21 0-16,-22 0 0,22 0 0,-21 0 15,21 0-15,0 0 0,-1 0 16,1 0 0,64 0 15,-22 21-31,21-21 0,0 0 16,22 21-16,21-21 0,-22 0 15,22 0-15,-1 0 0,1 0 0,0 0 16,21 0-16,-1 0 0,149 0 15,-127 0-15,22 0 0,-22 0 16,21-21-16,317 0 16,-316 0-16,20 21 0,-21-21 15,0 21-15,233-21 16,-275 21-16,0-22 0,63 22 16,-105 0-16,-1 0 15,1 0-15,-43 0 16,0 0-16,0 0 0,0 0 15</inkml:trace>
  <inkml:trace contextRef="#ctx0" brushRef="#br0" timeOffset="16967.82">889 3493 0,'21'0'15,"0"0"63</inkml:trace>
  <inkml:trace contextRef="#ctx0" brushRef="#br0" timeOffset="17784.07">931 3471 0,'-42'0'31,"42"22"-16,21-22 32,0 0-31,0 0-16,1 0 16,-1 0-16,0-22 0,0 1 0,0 21 15,0-21-15,1 0 0,-1 0 16,21-22-16,-21 22 15,-21-21-15,0 21 16,-21 42 15,0 0-31,21 0 16,-21 22-16,21-1 0,0 0 16,0 1-16,-21-1 0,21 43 15,0-22-15,-22-21 0,22 22 16,0-22-16,0 1 0,0-22 15,0 21-15,-21 22 16,0-64-16,0 0 16,0 0-16,-64-22 15,64 1 1,0 0-16,-22 21 0,22-21 0,-42-21 16,20 42-16,22-22 15,0 22-15,-21-21 0,21 21 16,21 21-1,0 1 1,21-1-16,0 0 0,0-21 16,21 21-16,-20 0 0,20 0 15,0-21-15,-21 22 0,22-22 16,-1 0-16,0 0 0,1 0 0,-1 0 16,0-22-16,22 22 0,-22-21 0,22 0 15,-1 0-15,-20-21 0,20 20 16,-21-20-16,22 21 0,-22-21 0,-21-1 15,22 1-15,-22 0 0,0-1 16,-21 1-16,0 0 0,0 20 16,21-20-16,-21 21 0,0 0 15,0 0-15,-21 21 16,21 21-16,0 21 16,-21-21-16,21 22 0,-21-1 15,21 0-15,-21 1 0,21 20 0,0-21 16,-22 1-16,1-1 0,21 22 15,0-22-15,0 0 0,0-21 16,0 22-16,0-1 0,21-21 16,1-21-16,-1 0 0,0 0 15,0 0-15,0-21 16,0 0-16,-21 0 0,22 0 0,-22-22 16,21 22-16</inkml:trace>
  <inkml:trace contextRef="#ctx0" brushRef="#br0" timeOffset="17970.86">1482 3598 0,'-22'0'0,"44"0"0,-65 0 15,22 22-15,42-22 16,0 0-16,1 0 16,20 0-16,0 0 15,-21 0-15,64-22 0,-43 1 16,1 0-16,-1 21 0,-21-21 15,22 21-15,-1-21 0,-21 0 16</inkml:trace>
  <inkml:trace contextRef="#ctx0" brushRef="#br0" timeOffset="19011.49">3154 3450 0,'0'0'0,"0"-84"16,0 62-16,0 1 0,0 0 15,0 0-15,0 0 16,0 0-16,-21 42 31,21 0-31,0 21 0,0 1 16,-22-22-16,22 42 0,0-20 15,0-1-15,0 0 0,0 1 0,-21 41 16,21-41-16,0-22 16,0 21-16,0-21 0,0 0 0,0 1 15,21-22 17,1-22-32,-22 1 0,21 0 0,0-21 15,0 21-15,-21-22 16,21 1-16,0-22 0,1 22 15,-22 0-15,0-1 0,21 22 16,-21 0-16,21 0 16,0 21-16,0 21 15,-21 0-15,0 0 0,21 1 16,1-1-16,-22 21 0,0-21 16,0 22-16,21-22 0,0 42 15,-21-42-15,21 22 0,0-22 0,0-21 16,1 21-16,-1 0 0,0-21 0,0 0 15,21 0-15,-20 0 0,20 0 16,-21 0-16,21-21 0,-20 0 0,41-21 16,-42 20-16,0 1 15,1-21-15,-1 0 0,0 20 16,0-20-16,-21 0 0,0-1 0,0 22 16,0-21-16,0 21 0,0 0 15,0-1-15,0 44 31,0-1-31,0 21 0,0-21 16,0 22-16,0-22 0,0 21 0,0 0 16,0-20-16,0 20 0,0-21 15,0 21-15,0-20 0,0-1 16,0 0-16,0 0 0,21-21 0,0 0 16,1 0-16,-1 0 15,0 0-15,0 0 0,21-21 16,1 0-16,20-85 15,-42 85-15,-21-22 0,22 1 16,-1 0-16,-21 21 0,21-43 16,-21 43-16,0 0 0,0 0 15,0 42 1,0 0-16,0 0 0,0 21 16,0-20-16,0 20 0,0-21 0,0 21 15,0-20-15,0-1 16,0 21-16,0-21 0,0 0 0,0 1 15,0-1-15,0-42 47,0-1-47,21 1 0,-21 0 0</inkml:trace>
  <inkml:trace contextRef="#ctx0" brushRef="#br0" timeOffset="19330.06">4424 3112 0,'-21'0'16,"-1"21"0,22 0-16,-21-21 0,21 21 15,0 0 1,21-21-16,1 0 16,-1 0-16,0 0 0,0 0 0,0-21 15,0 0-15,-21 0 16,0 0-16,0-1 15,-21 22-15,21-21 0,-42 21 16,21 0-16,0-21 0,-1 21 16,1 0-16,-21 0 0,21 0 15,0 21-15,-1 22 0,22-22 16,0 21 0,0-21-16,0 22 0,22-1 15,-1-21-15,0 0 0,21 22 16,-21-43-16,22 0 0,-22 0 15</inkml:trace>
  <inkml:trace contextRef="#ctx0" brushRef="#br0" timeOffset="19822.8">4974 3090 0,'0'0'0,"21"-21"0,-21 0 15,0 42 16,-21 0-31,21 1 0,-21-1 16,21 21-16,-21 0 0,0 43 16,-22 0-1,43-22-15,-21-20 0,0 84 16,21-106-16,0 42 16,0-42-16,0 43 15,0-43-15,42-21 16,-21 0-16,1 0 0,-1 0 15,21-21-15,-21 0 0,22 0 0,-22-1 16,0 1-16,21-21 0,-21 0 16,22-1-16,-22 1 0,42-43 15,-41 22-15,-1 20 0,0-20 16,-21 21-16,0-1 0,0 22 16,21-42-16,-21 41 0,-21 22 31,0 22-31,0 20 15,21-21-15,0 21 0,-22 22 0,22-22 16,-21 1-16,21 20 0,-21-21 16,21 1-16,0-1 0,0 0 0,0 1 15,0-22-15,0 21 0,0-21 16,0 1-16,0-1 0,0 0 16,21-21-16,0 0 0,1 0 0,-1 0 15,0 0-15,42 0 16,-20-21-16,-1 0 0,0-1 0</inkml:trace>
  <inkml:trace contextRef="#ctx0" brushRef="#br0" timeOffset="20363.97">6202 3366 0,'0'0'0,"0"-22"0,-21 22 0,21-21 16,0 0-16,0 0 0,0 0 16,21 0-16,0-1 0,0 1 15,0 0-15,0 21 0,22 0 16,-22-21-16,0 21 0,0 0 16,0 0-16,22 21 0,-22 43 15,0-43-15,-21 21 0,21 0 16,-21-20-16,0 20 0,0 43 15,0-64-15,-21 21 0,-21 22 16,42-43-16,-43 63 16,22-84-1,21-21 1,0 0 0,0 0-16,21 0 0,1-22 15,20-20-15,-21 21 0,21-1 16,1-63-16,-1 64 15,22-21-15,-43 41 0,0 1 16,21 21-16,-21 0 0,1 0 16,-1 21-16,-21 22 15,0-22-15,0 21 0,0 1 0,0-1 16,0 0-16,0 1 0,-21-1 16,-1-21-16,22 21 0,-42 22 15,21-43-15,21 0 0,-21 22 16,21-22-16,21-21 31,0 0-31,0-21 0,0-1 0,1 1 16,20 0-16</inkml:trace>
  <inkml:trace contextRef="#ctx0" brushRef="#br0" timeOffset="20767.18">7408 3260 0,'0'0'0,"0"-21"0,-42-1 31,21 22-31,0 0 16,-1 22-16,1-1 0,-21 42 15,42-42-15,-21 22 0,0-1 16,-1 0-16,1 64 16,0-63-16,21-22 0,0 0 15,0 0-15,0 21 0,21-20 16,0-1-16,1-21 0,20 0 15,0 0-15,-21 0 0,22 0 0,-22-21 16,21 21-16,64-64 16,-85 22-16,0 21 15,1-43-15,-22 22 0,0-43 16,0 43-16,0-1 16,0 1-16,-22 21 0,1 0 0,0 0 15,0-1-15,0 22 0,-22 0 16,1 22-16,0-22 0,21 21 15,-1 0-15,1 0 0,0 0 16,0 0-16,21 1 0,0-1 0,0 0 16,0 0-16,21-21 0,0 0 15,0 0-15,1 0 0,20 0 16</inkml:trace>
  <inkml:trace contextRef="#ctx0" brushRef="#br0" timeOffset="21030.75">8043 3027 0,'0'-21'0,"0"42"0,21-63 0,1 20 16,-22 1-16,0 42 31,0 1-31,0-1 0,-22 0 0,1 42 16,0-20-16,0 20 15,0-20-15,0 20 0,-1-21 16,1 1-16,-21 63 0,42-64 15,-21 21-15,21-20 16,0-22-16,0 21 0,21-42 16,64 21-1,-64-21-15,21 0 0,22-21 16,-43 0-16,42-21 16,-20-1-16</inkml:trace>
  <inkml:trace contextRef="#ctx0" brushRef="#br0" timeOffset="21263.9">7916 3154 0,'-42'0'0,"84"0"0,-105 0 15,42 0-15,63 21 16,-21-21-16,21 0 16,22 0-16,-22 0 0,22 0 15,-1 0-15,-20 0 0,-1-21 0,0 21 16,43 0-16,-64-21 15,43 21-15,-43 0 0,0 0 16,-42 0 15,0 0-31,-1 21 0,-20-21 0</inkml:trace>
  <inkml:trace contextRef="#ctx0" brushRef="#br0" timeOffset="23862.12">635 5376 0,'0'0'16,"-21"22"0,21-44 15,21 1-31,0 0 0,0 0 16,22-21-16,-22 20 0,21-20 15,0 0-15,-20 21 0,20-22 16,-21 1-16,0 0 0,0-43 15,-21 43-15,0 20 0,0-20 16,0 21-16,-21 0 0,0 0 0,0 21 16,-21 0-16,20 0 0,-41 21 15,21 0-15,20 0 16,-20 21-16,21-20 0,0 41 0,21-21 16,0 1-16,0 20 15,0 64-15,0-84 0,0-1 16,0 0-16,21-21 15,42 43-15,-41-64 16,-1 0-16,0 0 0,0 0 16,0 0-16,22 0 15,-22-21-15,0 0 0,0-1 0,21 1 16,-20-21-16,41-22 16,-42 22-16,22 21 0,-22-21 15,21-1-15,0 1 0,22 0 16,-43 20-16,0 1 0,0 21 15,1 0-15,-1 0 0,-21 43 16,0-22-16,0 0 0,0 21 16,0-21-16,0 22 0,-21 20 15,21-42-15,-22 1 16,22 20-16,-21-42 0,21 21 0,0 0 16,0-42 15,21 0-31,1 0 0,-1 0 15,21-22-15,-21 22 0,0-21 0,22-1 16,-22 1-16,21 21 0,-21-21 16,22-22-16,-22 22 15,0 21-15,0-1 0,-21 65 47,0-22-47,-21 0 0,0 21 16,0 1-16,21-1 0,0 0 0,-21 1 15,21-22-15,0 21 0,0 22 16,0-43-16,0 0 0,21 0 16,0 0-16,0-21 0,43 0 15,-43 0-15,21 0 0,-21-21 16,22 21-16,-1-21 0,21-42 16,-20 41-16,-1-20 0,-21 21 15,22-21-15,-22-1 0,42-84 16,-63 85-1,0 0-15,0 20 0,0 1 16,-42-21-16,21 42 16,0 0-16,21 21 15,-22 0-15,22 22 0,-21-22 16,21 21-16,0 0 0,0 1 16,0 20-16,0-20 0,0-1 0,0 0 15,0-21-15,0 22 0,21-22 16,1 21-16,-1-42 0,21 21 0,-21 1 15,0-22-15,22 0 0,20 0 16,-20-22-16,-1 1 0,64 0 16,-64 0-16,0-21 15,64-22-15,-85 43 0,22-21 16,-22-1-16,21 1 0,-21 0 16,22-22-16,-22 22 0,0 21 15,21-22-15,-20 43 16,-22-21-16,21 21 0,0 0 15,-21 21 1,0 0-16,0 1 16,21-22 15,-21-22-15,0 1-1,0 0-15,0 0 0,0 0 16,0 0-16,0-1 15,-21 22-15,0 0 16,0 0 0,-1 22-16,1-1 15,21 0-15,0 21 0,0-21 16,-21 22-16,21-1 0,-21 0 0,21 1 16,0 41-16,0-62 15,0 20-15,0-21 0,0 21 0,0-20 16,42-1-16,-21 0 15,1 0-15,-1-21 0,0 0 16,0 0-16,43 0 0,-22 0 16,0-21-16,22 0 0,-22 0 15,0-1-15,43-20 0,-43 0 16,1 21-16,-1-22 0,-21 1 16,22 0-16,-22 20 0,0-62 15,-21 63-15,21-1 0,-21 1 16,0 0-16,0 42 15,-21 0 1,21 1-16,-21-1 16,21 21-16,0 0 0,-21-20 0,21 20 15,-22 21-15,22-20 16,0-22-16,0 21 0,0-21 0,0 1 16,22-1-16,-1-21 0,0 0 15,0 0-15,0 0 0,0 0 16,43-21-16,-43-1 0,21 22 15,-20-21-15,20-21 0,-21 21 16,21-43-16,-20 22 16,-1 0-16,0 20 0,-21-20 0,0 0 15,21 21-15,-21-22 0,0 22 0,0 0 16,0 0-16,0 42 31,0 21-31,0-21 16,0 1-16,0 20 0,0 21 15,-21-20-15,21-1 0,0 0 16,0-20-16,0 20 0,0 0 16,0-21-16,0 1 0,21-1 15,0-21-15,0 0 0,64 0 16,-64 0-16,22-21 16,-1 21-16,0-22 0,-21 1 0,64-42 15,-43 20-15,1 1 16,-1 0-16,-21-1 0,22-20 15,-22 21-15,0-22 0,-21 22 0,0-22 16,21 22-16,-21-22 0,0 22 16,0 21-16,0 0 0,0 0 15,0 42 1,0 0 0,0 0-16,-21 21 0,21 1 15,-21-1-15,21 0 0,-21 1 0,21 20 16,-22-20-16,22 20 0,0 22 15,0-43-15,0 0 0,0 22 16,22-43-16,-1 0 16,21 0-16,-21 1 0,22-22 0,-1 0 15,0 0-15,1 0 0,-1-22 0,0 1 16,-21 21-16,22-21 0,-1 0 16,0-43-16,1 22 0,-22 21 15,0-21-15,-21-1 0,0 1 16,21 21-16,-21-22 0,0 1 15,0 21-15,0-21 0,-21 42 16,0 0-16,0 21 16,0 0-16,-22 64 15,43-64-15,-21 21 0,21 0 0,0 1 16,0-1-16,0 22 16,0-22-16,0-21 0,42 0 15,-20 0-15,62-21 16,-63 0-16,1 0 0,20-21 15,-21 0-15,21 0 0,43-64 16,-64 22 0</inkml:trace>
  <inkml:trace contextRef="#ctx0" brushRef="#br0" timeOffset="24038.62">4657 4657 0,'0'0'0,"-43"21"0,22-21 0,0 0 16,21 21-16,21 0 16,0-21-16,22 0 0,-1 0 15,0 0-15,1 0 0,41 0 16,-41 0-16,-1-21 0,0 0 16,1 21-16,-1-21 0</inkml:trace>
  <inkml:trace contextRef="#ctx0" brushRef="#br0" timeOffset="24612.1">6244 5038 0,'0'0'0,"0"-21"15,-21 21-15,21-22 0,0 1 0,0-21 16,0 21-16,0 0 0,0-43 15,21 22-15,21-22 16,1 43-16,-1 0 0,85-43 16,-85 64-16,1 0 15,20 0-15,-20 0 0,-1 0 0,21 64 16,-41-43-16,-1 21 0,-21 1 16,0-1-16,-43 106 15,22-105-15,0-1 16,0-21-16,0 21 0,0-20 0,-22 20 15,22-42-15,21-21 32,0 0-32,0-1 0,0 1 15,0-21-15,0 21 0,21-22 0,0 1 16,64-85 0,-64 85-16,22-1 0,-22 1 15,21 21-15,0-21 0,43-1 16,-64 22-16,0 21 0,1 0 15,-1 0-15,0 0 0,-21 21 16,21 0-16,-21 1 0,0-1 16</inkml:trace>
  <inkml:trace contextRef="#ctx0" brushRef="#br0" timeOffset="27664.59">7154 5017 0,'0'0'15,"0"21"-15,43-21 0,20-43 31,-42 22-31,0 0 0,1-21 0,-1 21 0,21-22 16,-21 22-16,0-21 0,1 21 0,-1-22 16,0 22-16,-21-21 0,0 21 15,0-1-15,0 1 0,0 0 0,-21 0 16,0 21-16,-1 0 16,-20 0-16,21 0 0,0 21 0,0 0 15,-22 0-15,22 1 0,0 20 0,0 0 16,0 1-16,-1-1 0,22 0 15,-21 22-15,21-22 0,0 0 0,0-20 16,0 20-16,21-21 0,1 21 0,-1-42 16,0 22-16,21-22 0,22 0 15,-1 0-15,-20 0 0,126-64 16,21-42 0,-41 0-1,-107 64-15,0 0 16,-21-1-16,1 1 0,-1 21 15,-21-21-15,0 20 0,0 1 0,0 0 16,-21 42 0,-1 0-1,22 1-15,0-1 0,-21 21 0,21 0 16,-21-20-16,21 62 16,-21-41-16,21 20 15,0-21-15,0-20 0,0-1 0,0 0 16,0 0-16,21-42 31,0 0-15,0-22-16,-21 22 0,22-21 15,-22 0-15,21-1 0,-21 22 0,21-21 16,0-43-16,0 64 0,0 0 16,1 0-16,-1-1 0,-21 1 15,63 21-15,-42 0 16,22 43-16,-22-22 15,-21 0-15,42 42 0,-42-41 16,21 20-16,1 21 0,-1-41 16,-21 20-16,0-21 15,21 0-15,-21 0 0,21 1 16,0-22 0,0-22-16,-21 1 15,22 0-15,-22 0 0,21-21 0,0 20 16,-21-20-16,21 0 0,0 21 15,-21-22-15,21 1 0,1-22 16,-1 43-16,0 0 0,0 0 0,0 0 16,0 21-16,22 0 15,-43 21-15,0 0 0,21 21 16,0-20-16,-21 20 0,0-21 16,0 21-16,0 1 15,0 20-15,0-20 0,0-1 0,42 43 31,22-43-31,-22-21 16,-21-21-16,106 0 16,-84 0-16,-1 0 15,0-21-15,1 0 0,84-43 16,-85 43-16,-21-21 0,22 21 0,-22-22 16,0 1-16,0 21 15,-21-22-15,0 22 0,0-63 16,-21 62-16,0 1 0,-22 21 15,22 0-15,0 0 0,-42 0 16,41 0-16,-20 0 0,-21 43 16,41-22-16,1 21 0,0-21 15,21 22-15,-21-1 0,0 43 16,21-64-16,0 21 0,0 43 16,0-64-1,21 0-15,0 0 0,0-21 16,43 0-16,-43 0 0,0 0 15,0-21-15,0 0 0,1 0 16,41-22-16,-42 1 0,0 0 16,22-22-16,-22 22 0,0 0 15,-21-22 1,0 22-16,0 21 0,21-22 16,-21 64 15,-21 1-31,21-1 0,-21 21 15,21-21-15,0 22 0,0-1 0,-21-21 16,21 21-16,0 1 0,0 20 16,0-42-16,0 1 0,0-1 15,21 0-15,0 0 0,0-21 16,0 0-16,22 0 0,-22 0 0,64 0 16,-43 0-16,0-21 0,43-21 15,-64-1-15,85-41 16,-85 41-1,0 1-15,43-64 16,-64 64 0,0 21-16,0-1 0,0 44 31,-21-1-31,21 0 0,-22 0 16,1 21-16,21-20 0,0 20 15,0 0-15,0 1 0,0-22 0,0 21 16,0-21-16,21 43 15,1-43-15,-1 0 0,42-21 16,-42 0-16,22 0 0,-1 0 16,-21 0-16,22-21 0,41 0 15,-63 0-15,22-22 0,20-20 16,-42 42-16,22-22 0,-22 22 16,0-21-16,0 21 0,0-64 15,-21 64-15,-21 21 31,21 21-15,-21 0-16,0 0 0,21 0 0,-21 22 16,21-22-16,-21 21 0,21-21 15,-22 22-15,1-22 0,21 0 0,-21 0 16,21 22-16,-42-22 0,42 0 16,-21-21-1,21-21 1,0 0-1,0-1-15,0 1 0,21 0 16,0-21-16,0 21 0,0-22 0,0 1 16,1 21-16,-1-22 0,0 22 0,21 0 15,-21 0-15,1 0 0,20 21 16,-21 0-16,0 0 0,0 0 16,1 21-1,-22 0-15,0 0 0,0 0 16,0 22-16,0-22 0,0 21 15,0 43-15,0-43 16,21-21-16,0 1 0,0-1 16,0 0-16,43 0 15,-22-21-15,0 0 0,-20 0 0,20 0 16,85 0 0,-85-21-16,1 0 0,-1 0 0,-21-1 0,21 1 15,-20 0-15,41-64 16,-42 64-16,-21-21 0,0 0 15,0 20-15,0-20 16,-21 42 0,0 0-1,0 0-15,21 21 0,-21 22 0,-1-22 16,1 0-16,21 21 0,0 22 16,0-43-16,0 21 0,0-21 15,0 1-15,0 20 0,0-21 16,21 0-16,1 0 0,-1-21 15,21 0-15,0 0 0,-20 0 0,20 0 16,0 0-16,1 0 0,20-21 16,-21 0-16,1 21 0,-1-21 0,0 0 15,1 0-15,-1-22 0,-21 22 0,0-21 16,22 21-16,-43-1 16,21-20-16,-21 21 0,0-21 15,-21 42 1,21 21-1,-21 0-15,-1 0 0,1 0 0,21 0 16,-21 22-16,0-22 0,21 0 0,0 0 16,-21 0-16,21 1 0,-21 20 15,-1-21-15,22 0 16,22-42 15,-1 0-31,0 0 0,0 0 16,0-1-16,0 1 0,1-21 0,-1 21 15,0-22-15,21 22 0,-21-21 16,64-22-16,-64 43 16,0 0-16,1 21 0,-1 0 15,21 0 1,-42 21-16,0 22 16,0-1-16,0-21 0,0 0 15,0 22-15,0-22 0,0 42 16,0-42-16,0 22 0,0-1 15,21-21-15,0 0 16,1-21-16,-1 0 0,42 0 16,-20 0-16,-1 0 0,0 0 15,1-21-15,84-21 16,-106 21-16,21 0 0,0-1 16,1-41-16,-22 42 0,-21-43 15,0 22-15,0 21 16,-21-22-16,0 22 0,-1 21 15,-20 0-15,21 0 16,-21 0-16,20 21 0,-20 1 0,21 20 16,-64 43-16,43-43 15,21-21-15,21 0 16,0 22-16,-21-22 0,21 0 16,0 0-16,0 0 0,42-21 15,-21 0-15,0 0 0,22 0 16,-22 0-16,21 0 0,-21-21 0,22 0 15,-22 0-15,0 0 0,0 21 0,0-22 16,0 1-16,1-21 0,-1 21 16,-21 0-16,0-1 0,0 1 15,-21 42 17,21 1-32,-22-1 0,1 0 0,0 0 15,0 21-15,0-20 0,-22 20 16,1 43-16,21-43 15,21 0-15,-21 43 0,0-22 16,21-20-16,0 20 0,0 1 0,0-22 16,0 85-16,0-85 15,0 22-15,0-1 0,0-20 0,0-1 16,21 22-16,-21 20 16,0-63-16,0 22 0,0-22 0,0 21 15,0-21-15,-64 43 16,22-43-16,0-21 0,-22 42 15,22-42-15,-43 22 16,64-22-16,0 0 16,0 0-16,-1 0 0,1 0 0,0-43 15,21 22-15,0 0 0,-21-43 16,21 43-16,-21-21 0,0-64 16</inkml:trace>
  <inkml:trace contextRef="#ctx0" brushRef="#br0" timeOffset="27859.1">12023 4382 0,'0'0'16,"-43"-22"-16,22 22 0,0-21 15,0 21-15,21-21 0,0 0 31,-21 21-15,-1 0-16,1-21 0</inkml:trace>
  <inkml:trace contextRef="#ctx0" brushRef="#br0" timeOffset="28030.68">10795 4106 0,'0'0'0,"-169"0"16,147 0 0,1 0-1,0 0 1,0 22-16,0-22 0,0 21 0,-22 0 16</inkml:trace>
  <inkml:trace contextRef="#ctx0" brushRef="#br0" timeOffset="28813.57">0 6414 0,'0'-22'62,"0"1"-62,63 0 16,1 21-16,21-21 0,-1 0 16,1 0-16,42-22 0,-85 43 15,1-21-15,-22 21 0,0 0 16,-42 0 0,0 0-16,-22 0 0,1 0 0,-22 0 15,1 0-15,-1 21 0,1 0 16,21-21-16,-22 22 0,22-1 15,-1 0-15,22 0 0,0 43 16,21-43-16,42 21 16,-20 0-16,20-20 0,0-1 15,22 0-15,-22 21 0,22-21 16,-1 1-16,-21-1 0,1 0 0,-1 0 16,0 0-16,-20 0 0,-1 1 15,-21 20-15,-43-42 0,1 21 16,0 0-16,-22 0 0,1-21 15,-85 22-15,63-22 0,21 0 16,1 0-16,63-22 16,0 1-16,0 0 15,0 0-15,0 0 0,0-22 16,0 22-16,0-21 16,0 0-16,0 20 0,0 1 15,63 0-15,1-21 0,105-1 16</inkml:trace>
  <inkml:trace contextRef="#ctx0" brushRef="#br0" timeOffset="29034.77">1079 6202 0,'0'0'0,"22"-21"0,-44 42 32,22 0-32,0 21 0,-21-20 15,0 20-15,21 0 0,-21 1 16,0 62-16,21-62 15,-21 20-15,-1-20 0,22-1 16,0 0-16,0 1 0,0-22 16,0 0-16,0 0 0,22-21 15,-1 0-15,0-21 16,-21 0-16,0 0 16,0-1-16</inkml:trace>
  <inkml:trace contextRef="#ctx0" brushRef="#br0" timeOffset="29196.68">698 6519 0,'0'0'0,"-21"0"0,42 0 31,1 0-31,-1 0 0,21 0 0,-21 0 16,22 0-16,20 0 0,85-42 15,-84 42 1,42 0-16</inkml:trace>
  <inkml:trace contextRef="#ctx0" brushRef="#br0" timeOffset="29927.24">1947 6604 0,'0'-21'31,"21"0"-31,-21 0 16,0-1-16,0 1 0,0-21 0,0 21 15,0 0-15,0-1 0,-21 1 16,0 0-16,21 0 0,-21 0 0,-21 21 16,20 0-16,1 0 0,-21 0 15,21 0-15,-22 21 0,1 0 16,0 21-16,-1 1 0,1-1 0,0 0 16,-1 1-16,22 20 0,-21-20 15,21-1-15,0 0 0,21 1 0,0 20 16,0-42-1,21 0-15,0-21 0,0 22 0,21-22 16,43 0-16,-43 0 16,1-22-16,20 1 0,-20 0 0,-1 0 15,64-43-15,-64 43 16,-21-21-16,22 0 0,-22-1 0,0 1 16,21-43-1,-42 43-15,0 0 0,0-1 0,0 22 16,0-21-16,0 21 0,0-1 15,-21 44 1,21-1-16,-21 21 16,21 0-16,0 1 0,0-1 15,0 22-15,0-22 0,0 0 16,0 1-16,0-1 0,21 0 0,0 1 16,-21-22-16,21 0 0,1 0 0,41 0 15,-42-21-15,22 0 16,20 0-16,-21-21 0,1 0 15,-22 0-15,21 0 0,1-1 16,20-62-16,-21 41 0,-20 1 16,20-21-16,-21 20 0,0-20 15,-21 20-15,21-20 0,-21 21 16,22-1-16,-22 1 0,0 0 16,0 20-16,0 1 0,0 0 15,0 42 1,0 0-16,-22 1 0,1 20 0,21-21 15,-21 21-15,21 22 0,0 21 16,0-22-16,0-21 0,0 1 16,0-1-16,0 0 0,0-20 0,0 20 15,0-21-15,0 0 0,21-21 16,0 0-16,1 0 0,-1 0 0,0 0 16,0 0-16,0-21 0,-21 0 15,0 0-15</inkml:trace>
  <inkml:trace contextRef="#ctx0" brushRef="#br0" timeOffset="30086.81">2688 6350 0,'0'0'0,"-21"0"0,0 0 0,0 0 0,42 0 32,0 0-32,0 0 15,0 0-15,0 0 0,22 0 16,-22 0-16,21 0 0,1 0 0,-22-21 15,0 21-15,21 0 0</inkml:trace>
  <inkml:trace contextRef="#ctx0" brushRef="#br0" timeOffset="31861.07">3154 6583 0,'0'21'0,"0"-42"0,0 63 15,0-21-15,0 1 16,21-22-16,0 0 15,0 0-15,0 0 0,22-22 0,-22 22 16,42-42-16,-41 21 16,20-21-16,21-1 0,-41 1 15,-1 21-15,0 0 16,-21-22-16,0 1 16,0 21-16,-21 21 0,0 0 15,-1 0-15,-41 21 16,42 0-16,0 0 0,-43 43 15,43-22-15,0 22 16,21-22-16,0 0 0,0 1 0,0-22 16,0 21-16,0-21 0,0 0 15,21 1-15,21-1 0,-21 0 0,43-21 16,-22 0-16,43 0 16,-43 0-16,1 0 0,41-42 15,-41 42-15,-22-22 16,85-62-16,-85 41 15,0 22-15,0-21 0,0 21 16,0-85-16,-21 85 16,0 0-16,0 42 31,0 0-31,-21 0 0,21 0 16,-21 22-16,21-22 0,0 21 15,0-21-15,0 22 0,-21-22 16,21 0-16,-21 21 0,21-21 0,0 1 15,0-1-15,0 0 0,0-42 47,0 0-47,0-1 0,21 1 16,0-21-16,0 0 0,0 20 0,1-20 16,-1 0-16,0-1 0,21-41 15,-42 63-15,21-22 0,22 22 16,-22 21-1,0 0-15,-21 21 0,0 0 16,21 1-16,0 41 0,-21-42 16,0 22-16,0-1 0,0-21 15,0 21-15,22-20 0,-22-1 16,0 21-16,0 0 16,21-20-16,-21-1 0,21-21 31,0 0-31,0-21 15,0 21-15,1-22 0,-1-20 0,21 0 16,0-1-16,-20 1 0,20 0 16,0-1-16,1 1 0,41-21 15,-41 20-15,-22 22 0,0 0 16,21 0-16,-21 21 16,-21 21-16,0 21 15,0-21-15,0 1 0,0 20 16,0 0-16,-21 1 15,21-22-15,0 21 0,0 0 0,0-20 16,0 20-16,0-21 0,0 0 0,0 0 16,0 1-16,21-1 0,1 0 15,-1-21-15,0 0 0,21 0 0,1 0 16,-22 0-16,63 0 0,-41-21 16,-1 21-16,0-21 15,1-1-15,-1 1 0,-21 0 0,22 0 16,-22 0-16,21-22 0,-21 22 0,0-21 15,1 21-15,-22-22 0,0-20 16,0 21-16,0 20 0,0 1 16,-22 21-16,1 0 15,0 21-15,0-21 0,0 43 16,0-22-16,-1 21 0,1-21 0,21 106 16,0-105-16,0 20 15,0-21-15,0 0 0,0 0 16,43 22-16,-22-22 15,0-21-15,64 0 0,-43 0 0,43 0 16,-64 0-16,21 0 16,43-42-16,-64 20 0,21 1 15,22-21-15,-43 0 16,0 20-16,0-20 0,-21 21 16,21-21-16,-21-43 15,0 64-15,0 42 16,-21 0-1,0 0-15,0 0 0,21 22 0,-42 20 16,20-42-16,22 1 16,-21 20-16,0-21 0,21 43 15,-21-64-15,21 21 0,21-42 47,0-1-47,0 1 0,1 0 16,-1 0-16,42-43 0,-42 22 15,1 0-15,20-1 0,-21 1 16,64-64-16,-64 85 16,0 0-16,0 21 0,0 0 15,-21 42-15,0-21 16,0 22-16,0 20 0,0-20 16,0-22-16,0 21 15,0-21-15,0 22 0,0-22 0,0 0 16,0 0-16,0 0 0,43 22 15,-22-43-15,0 0 0,0 0 16,22 0-16,-22 0 0,42 0 16,-20-22-16,-1 1 0,43-21 15,-43 0-15,21-22 16,-20 22-16,-1-22 0,22-20 16,-22 20-16,-21 22 0,0-1 15,-21 1-15,0 0 0,0 21 16,0-1-16,0 1 0,0 0 0,-21 21 15,0 21-15,0 0 16,0 22-16,-1-22 0,1 21 16,0 22-16,0-22 0,0 0 15,0 22-15,21 42 0,0-64 0,0 0 16,-22 1-16,22-22 16,0 21-16,0-21 0,0 1 0,22-1 15,-1-21-15,21 0 0,-21 0 16,0 0-16,22 0 0,-22 0 15,0-21-15,21 21 0,-20-22 0,-1-20 16,0 21-16,0 0 0,0-43 16</inkml:trace>
  <inkml:trace contextRef="#ctx0" brushRef="#br0" timeOffset="32016.09">6773 6329 0,'-21'0'15,"42"0"-15,-84 0 0,42 0 0,-1 0 16,1 21-16,21 0 15,21-21-15,22 0 0,-22 0 16,21 0-16,-21 0 0,22 0 16,-1 0-16,43 0 0,-43 0 15,-21-21-15,43 0 0,-43 21 16</inkml:trace>
  <inkml:trace contextRef="#ctx0" brushRef="#br0" timeOffset="33035.12">8424 6350 0,'0'0'0,"21"-21"16,-21-85-1,0 85-15,0 0 0,-21 0 16,0-1-16,21 1 0,-21 21 15,0 0-15,0 0 16,-1 21-16,1 1 16,21 20-16,-21-21 0,0 21 0,0 1 15,0 20-15,-1-20 0,1-1 16,21 0-16,0 1 0,0-1 0,0 21 16,0-41-16,0-1 0,43 0 15,-22-21-15,21 0 16,0 0-16,-20 0 15,83-42-15,-62 20 16,-1-20-16,0 21 0,-20-21 16,20 20-16,0-62 0,-42 41 15,0-62-15,-21 62 16,0 1-16,0 21 0,-22 0 16,1-1-16,-21 22 15,20 0-15,22 0 0,-42 22 16,20-1-16,22 21 15,21-21-15,0 0 0,21 1 16,0-22-16,1 0 0,20 0 16,-21 0-16,21 0 0,22 0 15,-22 0-15,22 0 0,-1-22 0,85-20 16,-84 21-16,-1 0 0,22 0 16,-43-22-16,22 22 0,-22-21 15,22-22-15,-43 43 0,0-21 16,-21-22-16,0 43 15,0 0-15,0 0 0,-21 0 16,21-1-16,-42 22 0,20 0 0,1 22 16,0 20-16,0-21 15,21 21-15,0 1 0,-21-1 0,21 22 16,-21-22-16,21 21 0,0 1 16,0-1-16,0 86 15,0-86-15,0 22 0,0 63 16,21-63-16,42 147 15,-42-147-15,-21 21 0,22-21 16,-1-1-16,-21 1 0,0 127 16,0-149-16,0 1 0,0-22 15,0 0-15,-21 1 0,-1-1 16,22-21-16,-21-21 0,0-21 16,0 0-16,21 0 0,-21-1 15,0-20-15,21 0 0,-22-22 0,1-63 16,21 43-16,-21-1 15,21 0-15,0-21 0,0 1 16,0 20-16,0-21 0,21 0 0,0 0 16,1 22-16,41-107 15,-21 128-15,1-1 0,-1 1 0,0 20 16,1 1-16,41-21 0,-41 41 16,-1 1-16</inkml:trace>
  <inkml:trace contextRef="#ctx0" brushRef="#br0" timeOffset="35411.66">1016 7705 0,'-21'-21'15,"42"42"-15,-63-64 0,42 22 0,0 0 0,0-42 16,0 20-16,0 1 15,0 0-15,0-1 0,0 22 16,0-42-16,0 41 16,-22 22-16,-20 0 0,21 0 15,-21 22-15,20 20 16,-20-21-16,-85 212 16,106-148-16,0 63 15,21-64-15,0 65 16,0-65-16,0-20 0,0-1 15,21 1-15,0-22 0,21 22 16,-20-43-16,20 0 0,21-21 16,-20 0-16,-1-21 0,0 0 15,1-1-15,-22-20 0,42 0 16,-20-1-16,-1-20 0,0 21 0,-20-22 16,20 1-16,-21 20 0,43-63 15,-43 43-15,-21 21 16,0-1-16,21 22 0,-21 0 0,0 0 15,0 0-15,0 42 16,0 0-16,0 21 16,0-21-16,0 22 0,0-1 15,0 0-15,-21 1 0,21-1 16,0 22-16,0-22 0,0 0 16,0 1-16,0-22 0,0 21 0,0-21 15,21 0-15,0 1 0,0-22 16,0 0-16,1 0 0,-1 0 0,0-22 15,0 1-15,0 0 0,22 0 16,-22-21-16,0 20 0,21-20 0,1-43 16,-22 43-16,0-43 15,-21 43-15,0 21 0,0 0 16,0 0-16,0-1 0,0 44 31,0-1-31,0 0 16,0 21-16,0 1 0,0-22 15,0 21-15,0 0 0,0 1 0,0-1 16,0 43-16,0-64 16,21 0-16,21 21 0,-20-20 15,20-22-15,-21 0 16,0 0-16,22-22 0,-22 1 16,21 0-16,43-42 0,-43 20 15,0 1-15,22-43 16,-22 64-16,-21-21 0,1-1 15,-1 1-15,-21 21 0,0 0 0,0-22 16,-21 22-16,-1 21 0,1 0 16,0 0-16,-21 0 0,-1 21 15,22 1-15,0-22 16,21 21-16,0 0 0,0 0 0,21 0 16,0 0-16,1 1 0,20-1 15,-21 21-15,21-21 0,-20 0 16,41 22-16,-42-1 0,-21-21 15,21 0-15,-21 22 0,22-22 16,-22 0-16,21 0 0,-21 0 0,0 1 16,21-22-16,0 0 15,0 0-15,0 0 16,1 0-16,-1-22 0,0 1 0,0 0 16,0 0-16,0 0 0,1 0 15,20-22-15,-21 1 0,0 0 0,22-1 16,-22 22-16,0-21 0,0-1 15,0 1-15,-21 21 0,0-21 0,0 20 16,0 1-16,0 0 0,-21 21 16,0 0-16,0 0 15,0 21-15,-1 0 0,1 1 0,21-1 16,0 0-16,0 0 0,0 0 16,0 0-16,0 1 0,0-1 0,21 21 15,1-21-15,-1 0 16,0 1-16,0-1 0,0-21 15,22 63-15,-43-42 16,21-21-16,-21 22 0,21-1 16,-21 0-16,0 0 15,21-21-15,0 0 16,0 0-16,1 0 0,-1 0 16,21 0-16,-21 0 0,22 0 0,-22-21 15,21 21-15,43-21 16,-43 0-16,0-1 0,43 1 15,-64 0-15,22-21 0,-1 21 16,0-1-16,-21 1 0,43-42 16,-64 42-16,0-1 0,21-41 15,-21 42-15,0 0 16,-21 21-16,0 0 0,0 0 16,-1 0-16,1 0 0,21 21 15,0 0-15,-21 0 16,21 0-16,-21 22 0,21-22 0,0 21 15,0 22-15,0-22 0,0-21 16,0 0-16,0 22 0,0-22 16,21 0-16,0 0 0,0-21 15,1 0-15,-1 0 0,21 0 16,0 0-16,1 0 0,-1-21 16,0 0-16,1 21 0,41-64 15,-41 43-15,-1 0 0,0 0 16,1-22-16,-22 22 0,42-42 15,-41 42-15,-1-1 0,0 1 0,-21 0 16,0 0-16,-21 21 16,0 0-1,-1 21-15,1 0 0,21 0 0,-21 1 16,0-1-16,21 0 0,-21 21 16,21 1-16,-21-22 15,-1 0-15,22 0 0,-21 0 16,21-42 15,0 0-31,0 0 16,0 0-16,21-1 0,1-20 15,-1 21-15,0 0 0,-21-22 0,21 22 16,21-21-16,-20 21 0,-1 0 16,0-1-16,64-20 15,-64 42-15,0 0 0,0 0 16,-21 21-16,21 22 15,-21-22-15,0 21 0,21 22 16,-21-43-16,0 21 0,0 22 16,0-43-16,22 21 15,-1-21-15,-21 0 0,21-21 0,42 22 16,-41-22-16,20 0 0,-21 0 16,21 0-16,1-22 0,-1 1 15,22-21-15,-22 21 0,-21-22 16,43-20-16,-43 42 0,21-22 15,-21 1-15,0 0 0,1-1 16,20-41-16,-42 41 0,0 1 16,21 0-16,-21 21 0,21-22 0,-21 22 15,0 42 1,0 0 0,0 1-16,-21-1 0,21 21 0,-21 0 15,0-20-15,0 20 0,21 0 16,-22 1-16,1-1 0,21 0 0,-21-21 15,21 22-15,0-1 0,0-21 0,0 22 16,0-22-16,0 0 0,0 0 16,21-21-1,0 0-15,1-21 0,-1 21 0,0-21 16,-21 0-16,21-22 0,0 22 16</inkml:trace>
  <inkml:trace contextRef="#ctx0" brushRef="#br0" timeOffset="35583.96">5165 7726 0,'0'0'0,"-22"0"0,44 0 31,-1 0-31,0 0 0,0 0 16,21 0-16,-20 0 0,-1 0 15,21 0-15,-21 0 0,43-21 16,-43 21-16,21-21 0,1-1 15,-22 1-15</inkml:trace>
  <inkml:trace contextRef="#ctx0" brushRef="#br0" timeOffset="35764.86">6858 7832 0,'0'0'0,"-127"0"15,106 0-15,0 21 0</inkml:trace>
  <inkml:trace contextRef="#ctx0" brushRef="#br0" timeOffset="37127.86">6435 7832 0,'0'0'15,"0"-21"-15,0-1 0,21 1 16,0 21 0,0 0-16,0 0 15,0 0-15,1 0 16,-1 0-16,0 0 0,0 0 16,0 0-16,0-21 0,1 21 0,20-21 15,-21 21-15,21-21 0,-20 0 0,62-22 16,-63 22-16,22-21 15,-22 21-15,0-1 0,0-20 16,0-64-16,-21 64 16,0 21-16,0-22 0,0 22 15,0 0-15,0 42 16,0 0 0,0 1-16,-21 20 0,21 21 15,-21-20-15,21-1 0,0 22 16,0-22-16,0 21 0,0-20 0,0 20 15,0 1-15,0-22 0,0 22 0,0-1 16,0-21-16,21 1 0,-21 41 16,0-41-16,0-22 0,0 0 15,0 0-15,0 0 0,0 1 16,-21-22-16,-21-22 16,21 1-16,-1 0 0,1 0 15,0 0-15,-21-22 0,21 1 16,-43-21-16,43 41 0,0-20 15,-22 0-15,22 21 16,0 21-16,0 0 16,21 21-16,0 0 15,0 0-15,0 21 0,0-20 16,0-1-16,0 21 0,21-21 16,0 0-16,64 43 15,-43-43-15,-21-21 0,22 0 16,-1 0-16,106 0 15,-105-21-15,20 0 0,22-22 16,-22 1-16,-20 21 0,20-21 16,-21-1-16,1 1 0,20 0 0,-42-1 15,22 22-15,-22-21 0,0-43 16,-21 64-16,-21-21 16,0 42-16,0 0 0,-22 0 15,22 21-15,-21 0 16,21 0-16,-1 0 0,1 0 15,-21 85-15,42-63 16,-21 41-16,21-63 0,0 22 16,0 20-16,0-42 15,0 1-15,42-1 0,0-21 16,-20 0-16,20 0 0,0 0 0,1-21 16,-1 21-16,21-22 0,-20-20 15,20 21-15,-20-21 0,62-22 16,-62 22-16,-1 21 0,22-64 15,-43 64-15,0-22 16,-21 22-16,0 0 0,-21 21 16,0 0-16,-1 0 15,1 21-15,-21-21 0,42 21 16,-21 22-16,21-22 0,0 0 0,0 0 16,0 22-16,0-22 0,0 0 0,21 21 15,0-21-15,0 1 16,0-1-16,1 0 0,-22 0 31,-22-21-15,1 0-16,-21 0 0,21 0 15,0-21-15,-43 21 16,22 0-16,21 0 16,21 21-1,0 0-15,0 0 16,21-21-16,0 22 0,0-22 15,0 0-15,0 0 0,22 0 0,-1 0 16,0 0-16,1 0 0,-1 0 0,0-22 16,1 1-16,63-21 15,-43 21-15,-21 0 0,85-64 16,-105 43-16,41-64 16,-42 63-16,-21-41 15,0 41-15,0 1 0,0-85 16,0 106-1,0 0-15,0 0 0,0 42 32,0 0-32,0 21 0,0 1 0,0-22 15,0 21-15,0 0 0,0 1 16,-21-1-16,21 43 0,0-43 16,0 0-16,-21 43 15,21-64-15,0 0 0,0 1 16,0-1-16,0 0 0,21-21 0,0 0 15,0 0-15,1 0 0,-1 0 16,0-21-16,0 0 0,0-1 0,0 1 16,1 0-16,-22-21 0,0 21 15</inkml:trace>
  <inkml:trace contextRef="#ctx0" brushRef="#br0" timeOffset="37293.07">8530 7684 0,'0'0'0,"-21"0"0,0 21 15,21 0 1,21-21-16,0 0 16,21 0-16,1 0 0,-1 0 15,0 0-15,22 0 0,-1 0 0,22 0 16,-21-21-16,20 21 0,-20-21 16,-1 21-16,1-22 0,-1 22 0</inkml:trace>
  <inkml:trace contextRef="#ctx0" brushRef="#br0" timeOffset="38738.94">9885 7557 0,'21'0'16,"-42"0"-16,42 21 31,-42 0-31,0 0 0,-1 0 0,22 0 16,-21 1-16,21-1 0,-21 0 16,21 21-16,-21-21 0,21 1 0,0 41 15,0-42-15,-21 0 0,21 43 16,0-43-16,0 0 15,0 0-15,-21-21 16,21-21 15,0 0-31,0 0 0,21-21 0,-21 20 16,21 1-16,0-42 16,0 20-16,0 1 0,22-21 15,-22 41-15,21-41 16,-21 63-16,1-21 0,20 21 15,-21 0-15,-21 21 0,0 0 16,0 0-16,21 0 0,-21 1 16,0-1-16,0 21 0,0-21 0,21 22 15,-21-1-15,0-21 0,0 0 16,0 0-16,22 1 0,-1-1 16,0-21-16,0 0 15,0 0-15,0 0 0,1 0 16,-22-21-16,21-1 0,21 1 15,-21 0-15,0 0 0,1 0 0,-1 0 16,42-43-16,-42 22 0,1-1 16,20-20-16,-21 42 15,0 0-15,-21-1 0,0 44 32,-21-1-32,-21 21 15,21 43 1,-1-43-16,22-21 0,-21 64 15,21-64-15,0 64 16,0-64-16,21 0 0,1 0 16,-1-21-16,85 0 15,-85 0-15,21 0 0,22 0 0,-22 0 16,0-21-16,1 0 0,41-21 16,-20 20-16,-22 1 15,22-42-15,-22 42 0,21-64 16,-63 64-1,0 0-15,0-22 0,0 22 0,-21 0 16,0 21-16,0 0 16,0 21-16,21 0 0,-21 0 15,-22 22-15,43-1 16,0-21-16,-21 43 0,0-43 16,21 21-16,0 1 15,0-22-15,0 0 0,21 0 0,0 0 16,0-21-16,22 0 0,20 0 15,-20 0-15,20 0 0,-21 0 16,1 0-16,-1-21 0,22 0 0,-22 0 16,0 0-16,1-1 0,20-41 15,-21 21-15,-20-1 0,62-84 16,-63 85-16,-21 0 16,0-1-16,0 1 0,22 0 15,-22-1-15,0 22 0,0 0 0,0 42 31,0 0-31,-22 22 16,1-22-16,21 21 0,0 0 0,-21 1 16,21-1-16,-21-21 0,21 22 15,-21 62-15,21-83 16,0 20-16,0-21 0,0 0 0,0 0 16,21 22-16,21-43 15,-21 0-15,1 0 0,41 0 16,-21 0-16,43-21 15,-43-1-15,1 1 0,20-42 16,-20 42-16,41-85 16,-63 63-16,-21 1 0,0 0 15,0-1-15,0 1 0,0 0 16,0 21-16,0-1 0,-21 22 16,0 22-16,21-1 15,-21 0-15,21 0 0,0 21 0,-21 22 16,0-22-16,21-21 15,-22 43-15,22-22 0,-21-21 16,0 22-16,21-22 0,-21 0 16,21 0-16,0 0 0,0 1 0,-21-1 15,21 0-15,0-42 32,21 0-32,0-1 15,0 1-15,0 0 0,1 0 16,-1 0-16,0-22 0,0 22 15,21 0-15,-20-21 0,-1 21 16,21-22-16,-21 22 0,0 21 0,22-21 16,-22 21-16,0 21 15,-21 0-15,0 43 16,0-22-16,0-21 0,-42 43 16,21-43-16,-1 21 15,22-21-15,-21 1 0,21-1 16,0 0-16,0-42 31,0 0-31,0-1 16,-21 22-16</inkml:trace>
  <inkml:trace contextRef="#ctx0" brushRef="#br0" timeOffset="38896.9">11769 7641 0,'-22'0'0,"44"0"0,-22 0 31,42 0-15,-21 0-16,21 0 0,22 0 0,42 0 15,-43-21-15,1 21 0,42 0 16</inkml:trace>
  <inkml:trace contextRef="#ctx0" brushRef="#br0" timeOffset="39264.05">12827 7599 0,'0'0'0,"-21"0"31,0 21-31,-1-21 0,1 21 16,0 0-16,21 1 0,-21-1 0,0 0 16,21 0-16,-21 0 0,21 0 15,0 1-15,0-1 0,0 0 16,0 0-16,0 0 0,0 0 0,21-21 15,0 0 1,0 0-16,0 0 0,0 0 0,43 0 16,-43-21-16,0 0 0,22 0 15,-22 0-15,-21 0 0,0-1 16,0 1-16,0 0 0,0-21 16,-21-1-16,21 22 0,-64-21 15,43 42-15,0 0 16,0 0-16,-1 0 15,1 0-15,21 21 0,0 0 16,0 0-16,0 1 0,0-1 16,21 0-16,1-21 15,-1 0-15,0 0 0,21 21 0</inkml:trace>
  <inkml:trace contextRef="#ctx0" brushRef="#br0" timeOffset="39792.76">13377 7768 0,'21'-21'15,"-42"42"-15,64-42 0,-22 0 0,-21 0 0,0 0 16,0-1-16,0 1 16,-21 0-1,-1 21-15,1 0 0,0 0 16,0 0-16,0 21 0,0-21 0,-1 21 16,1 1-16,0-1 0,-21 21 15,21-21-15,-1 0 0,1 22 16,21-22-16,-21 0 15,21 21-15,0-20 0,0-1 16,0 0-16,21-21 16,0 21-16,1-21 0,-1 0 0,0 0 15,0 0-15,0-21 0,0 21 16,1-21-16,41-22 0,-42 22 16,0 0-16,1-64 0,-1 64 15,0-21-15,0-22 0,0 22 16,0-21-16,1 20 0,-1-20 15,-21 20-15,21 1 0,0 0 0,-21 21 16,0-22-16,0 86 31,-21-22-31,21 21 0,-21 0 0,0 1 16,-1-1-16,1 22 0,0-22 16,21 0-16,0 1 0,-21-1 0,21 43 15,0-43-15,0-21 16,0 0-16,21 0 0,0 1 15,0-22-15,1 0 0,-1 21 0,0-21 16,21 0-16,-21 0 0,1 0 16,-1-21-16,0-1 0,0 22 15,0-21-15,0 0 0,1 0 16,-22 0-16,0 0 0,0-1 16</inkml:trace>
  <inkml:trace contextRef="#ctx0" brushRef="#br0" timeOffset="40628.07">910 9208 0,'0'0'0,"0"21"16,-21-21-16,21 21 15,0 21-15,0-21 0,0 22 16,0-1-16,0 0 0,-21 1 0,21-1 16,0 22-16,0-22 15,0-21-15,0 0 0,0 0 16,0 1-16,0-44 15,0 1 1,0 0 0,0-21-16,0 21 0,0-1 0,0-20 15,21 21-15</inkml:trace>
  <inkml:trace contextRef="#ctx0" brushRef="#br0" timeOffset="40767.41">868 9123 0,'0'0'0,"-21"-21"0,21 0 0,0-1 16,0 1-16,0 42 31,21 1-15,0-22-16,0 21 0,0-21 0,0 0 15,1 0-15,20 0 16,0 0-16</inkml:trace>
  <inkml:trace contextRef="#ctx0" brushRef="#br0" timeOffset="41316.82">1545 9250 0,'0'0'0,"21"0"0,22 0 16,-22 0 0,21 0-16,-21-21 0,0 0 0,22-1 15,-22 1-15,42-42 16,-20 20-16,-22 22 0,0-21 0,0 0 16,-21-1-16,0 1 0,0-22 15,0 43-15,0 0 0,-42-21 16,0 42-1,20 0-15,1 21 0,0 0 0,-21 0 16,21 22-16,-1-1 0,1 21 16,0 1-16,-21-1 0,21 1 0,-1-1 15,1 22-15,0 0 0,0-1 16,0 22-16,-22 85 0,22-107 16,21 22-16,0-21 15,0 21-15,0 0 0,0 126 16,0-126-16,0-21 0,0 21 0,0-22 15,0 1-15,0-21 0,0-1 16,0 1-16,21-22 0,1 0 0,41-21 16,-21-21-16,-20 0 15,20-21-15,0-21 0,1 0 0,-1-1 16,0 1-16,1-22 0,-1 1 0,0-22 16,1 22-16,-1-43 0,0-148 15,-42 169-15,-42-84 16,0 84-16,-64-42 15,42 64-15,1 20 0,-64 1 16,63 21 0,1 0-16,-22 21 0,64 0 15,-21 0-15,63-21 16,0 21-16,21 0 16,1-22-16,-1 1 15,21 0-15,-20 0 0,20 0 0,1-22 16,-1 22-16</inkml:trace>
  <inkml:trace contextRef="#ctx0" brushRef="#br0" timeOffset="41781.69">3387 8911 0,'0'0'0,"-22"-42"0,1-43 31,21 64-31,0 0 0,-21 0 0,0 0 15,0-1-15,0 22 0,-1 0 0,-20 0 16,21 0-16,-21 0 0,20 22 16,-20 20-16,0-21 0,21 21 0,-64 64 15,64-42-15,-22-1 16,22 1-16,0-1 0,0 1 0,0-1 16,21-20-16,0 20 0,0 1 0,0-22 15,0 21-15,21-20 0,0-22 16,43 42-16,-22-41 0,0-22 15,22 0-15,-22 0 0,22 0 16,41-22-16,-41 1 0,126-63 16,-126 62-1,-1-20-15,-20 0 0,20-1 16,43-62-16,-85 62 16</inkml:trace>
  <inkml:trace contextRef="#ctx0" brushRef="#br0" timeOffset="42618.44">3916 9186 0,'0'-21'0,"-21"85"0,42-107 0,-42 22 31,-1 21-31,-20 64 16,21-43-16,0 0 0,-22 21 0,22-20 16,0 20-16,0 43 15,21-64-15,-21 21 0,21 0 0,0-20 16,0-1-16,0 0 0,42 0 16,0-21-16,-20 0 0,41 0 15,-42 0-15,22-21 0,20-21 16,-42 20-16,22 1 15,-22 0-15,0-21 0,-21 21 16,0-22-16,0 22 0,0 0 16,-21-21-16,0 20 0,-1 1 0,-20 21 15,-21-42-15,20 42 16,22 0-16,-21 0 0,21 0 16,42 0-1,0 0 1,0-21-16,0 21 0,22 0 15,-1 0-15,-21-21 0,21 21 16,1 0-16,-1 0 0,-21 0 0,22 0 16,-1 21-16,-21 0 0,0 0 15,0 0-15,1 0 0,-1 1 0,-21 20 16,0 0-16,0 43 16,0-64-16,0 0 15,0 0-15,0 1 0,0-1 0,0-42 47,0-1-47,0 1 0,0 0 16,0 0-16,0 0 0,0 0 15,0-22-15,21 22 0,-21 0 16,21-21-16,0 20 0,0 1 0,1 0 0,-1 0 16,0 0-1,0 0-15,21 21 0,-20 0 0,41 0 16,-42 0-16,0 21 0,1 21 15,-1 0-15,-21 1 16,21-22-16,-21 21 0,0-21 0,0 1 16,0-1-16,0 21 0,0-21 0,0 0 15,0 1-15,0-44 32,0 1-32,21 21 15,0-21-15,0 0 0,1 0 16,-22-22-16,21 22 0,0 0 0,0-21 15,0 21-15,0-1 0,1-20 16,20 0-16,-21 42 0,0-21 16,0 21-16,1 0 0,-1 0 0,0 21 15,-21 0-15,0 0 0,0 0 16,0 0-16,0 22 0,0-22 0,0 0 16,0 21-16,0 22 0,0-22 15,0-21-15,0 1 16,0 20-16,0-21 0,0 0 15,21-21-15,0 0 16,0 0-16,1-21 0,-1 0 16,0 0-16,21 0 0,1-1 0</inkml:trace>
  <inkml:trace contextRef="#ctx0" brushRef="#br0" timeOffset="42934.39">5736 9229 0,'-42'0'31,"21"0"-31,-1 0 0,1 0 0,0 0 16,0 42-16,0-21 0,21 0 16,-21 43-16,21-22 0,0 1 15,0 20-15,0-21 16,0 22-16,0 63 0,0-42 16,0-22-16,-43 85 0,43-63 0,-21 0 15,-21 84 1,21-63-16,-1-22 0,-20 86 15,21-107-15,0 1 0,0 63 16,-1-85-16,22 0 0,0 1 0,0-22 16,0 0-16,0 0 0,0-42 15,0 0-15,0-21 16,0-1-16,22 1 0,-1-22 0,0 1 16,0-1-16,0-20 0,0-22 0,1 21 15,-1-21-15,0 1 16</inkml:trace>
  <inkml:trace contextRef="#ctx0" brushRef="#br0" timeOffset="43210.49">5376 9377 0,'-21'-85'15,"42"170"-15,-42-191 0,21 64 0,0 21 16,42-43-16,-20 43 16,20 0-16,43 0 0,-43-1 15,64 22 1,-64 0-16,0 0 0,43 43 15,-43-22-15,1 64 16,-43-64-16,0 21 0,-43 22 16,1-43-16,-85 42 15,85-20-15,-1-43 0,1 21 16,21 0-16,-64-21 16,106 0-1,1 0 1,20-21-16,-21 0 0,21 21 15,1-22-15,-1 1 0</inkml:trace>
  <inkml:trace contextRef="#ctx0" brushRef="#br0" timeOffset="45162.67">6477 9186 0,'0'0'0,"0"-21"0,0 0 0,0 0 0,0 0 15,0 0-15,0-1 0,-21 1 16,0 21-16,-1-21 0,1 21 15,0 0-15,0 0 0,0 21 16,0 0-16,-1 1 0,1-1 0,0 0 16,0 21-16,0-21 0,0 22 15,-1-22-15,1 21 0,0 1 0,21-22 16,0 21-16,0-21 0,0 0 0,0 22 16,0-1-16,0-21 15,21-21-15,-21 21 16,43-21-16,-22 0 0,0-21 0,42 0 15,-41 0-15,-1 0 16,42-43-16,-42 43 16,1-21-16,-1 21 0,0-22 0,42-63 15,-63 64-15,0 21 16,22 0-16,-1 0 16,-21 42-1,0 0-15,0 0 16,-21 0-16,-1 0 0,22 22 15,-21-22-15,0 0 0,21 21 16,0-20-16,0 20 0,0 21 16,0-20-16,0-22 15,0 0-15,21 0 0,64 0 16,-64-21-16,0 0 0,64-21 16,-64 21-16,64-42 15,-43 21-15,0 0 0,-20-1 16,20 1-16,0-21 0,-21 21 0,43-64 15,-43 64 1,-21-21-16,0 20 0,-21 22 16,0 0 15,21 22-31,0-1 0,0 0 16,0 0-16,0 0 15,0 0-15,21 1 0,-21-1 16,0 0-16,0 0 15,21 0-15,-21 0 0,0 1 0,0-1 16,21 0-16,-21 0 16,21-21-16,1 0 0,-1 0 15,0 0-15,0 0 0,0 0 0,0-21 16,1 21-16,20-21 0,-21 0 0,21-1 16,-20 1-16,-1 0 0,21-21 15,-21 21-15,22-1 0,-22-20 0,42-43 16,-42 64-16,1-21 15,-1 0-15,-21 20 0,0 1 16,-21 21 0,-1 0-16,1 21 0,0 1 0,0-1 15,21 0-15,-21 0 0,21 21 0,0-20 16,0-1-16,0 21 0,0-21 16,0 0-16,0 22 15,21-22-15,-21 0 0,42 0 16,-42 0-16,0 1 0,21-22 15,-42 0 1,0 0 0,0 0-16,0 0 0,0 0 15,-1 0-15,1 0 0,0-22 16,0 22-16,21 22 31,0-1-31,21 0 16,0-21-16,0 0 0,1 21 0,-1-21 15,21 0-15,-21 0 0,22 0 0,-1 0 16,43 0-16,-64 0 16,63-42-16,-41 42 15,84-64-15,-85 43 16,-21 0-16,22-21 0,-22 20 16,0-41-16,-21 42 15,0 0-15,0-1 0,0-20 16,0 21-16,0 42 31,0 0-31,0 22 0,0-22 16,0 0-16,-21 21 0,21-21 0,-21 1 15,21 20-15,0-21 0,0 0 16,0 0-16,0 1 0,0-1 0,0 0 16,0 0-16,21-21 0,21 0 15,-21 0-15,0 0 0,1 0 16,20 0-16,-21-21 0,21 0 0,22-22 15,-22 22-15,1 0 16,20-21-16,-42 21 0,22-1 16,-22-20-16,0 21 0,0 0 15,-21 0-15,0-1 0,21 22 16,-21 22 0,-21-1-16,0 0 15,21 0-15,-21 0 0,0 0 16,21 1-16,-22-1 0,22 21 0,-21-21 15,21 0-15,0 1 0,0-1 0,0 0 16,0 0-16,21-21 16,1 0-16,-1 0 0,21 0 15,-21 0-15,0 0 0,64-21 16,-43 0-16,-20 0 16,-1-1-16,0 1 0,-21 0 0,0 0 15,0 0-15,0 0 0,0-1 0,-21-41 16,0 42-16,-43 0 15,43-1-15,-21 22 0,20 0 16,1 0-16,0 0 0,0 0 16,42 0-1,21-21 1,-20 21-16,20 0 0,-21 0 16,21-21-16,1 21 0,-1 0 0,0 0 15,-20 0-15,20 0 16,0 0-16,-21 21 0,22-21 0,-1 43 15,-21-22-15,43 21 16,-64-21-16,0 0 0,0 1 16,0-1-16,0 0 0,0 21 15,0-21-15,0 1 0,0-1 16,-21-21-16,21 21 16,-22-21-16,22-21 31,0 0-16,0-1-15,0 1 16,22-21-16,20 0 0,-21-1 16,0 1-16,0 0 0,1-1 0,20 1 15,0 0-15,1-1 0,-1 22 16,0-21-16,1 42 0,-1 0 0,0 0 16,-21 0-16,22 0 0,-22 21 0,0 21 15,-21-21-15,0 22 0,0-1 0,0-21 16,0 22-16,0-1 15,-21-21-15,0 21 0,0-20 0,-1 20 16,1-21-16,0 0 0,21 0 0,-21 1 16,0-1-16,21-42 31,0-1-15,-21 1-16</inkml:trace>
  <inkml:trace contextRef="#ctx0" brushRef="#br0" timeOffset="45334.7">8594 8827 0,'0'0'0,"-170"0"32,170 21-17,21-21 1,1 0-16,-1 0 0,0 0 15,0 0-15,0 0 0</inkml:trace>
  <inkml:trace contextRef="#ctx0" brushRef="#br0" timeOffset="46142.75">10562 9567 0,'127'-21'32,"-85"0"-32,1 0 15,-1 0-15,0 0 0,1-1 0,-1-20 16,22 21-16,-22 0 0,0-22 0,-21 1 16,22 0-16,-22-1 0,21-41 15,-42 41-15,0-20 0,0-22 16,0 64-16,0-21 0,0-1 15,-21 22-15,0 21 16,0 0-16,0 21 16,-22 43-16,22-22 15,0 1-15,0-1 0,0 21 0,-22 1 16,22-1-16,-21 22 0,21 0 16,-22-1-16,-20 107 15,20-85-15,22 0 0,-42 105 16,42-105-16,-85 254 15,63-254-15,22 0 0,-42 84 16,20-84-16,1 148 16,42-191-16,0 64 15,0-84-15,64 41 16,-22-84-16,106-63 16,-106 21-16,107-64 15,-86 63-15,1-20 16,84-64-16,-64 42 0,-20 22 15,105-170-15,-148 127 16,22 21-16,-22-84 0,-21 63 16,-42-63-16,-1 84 15,-20 1-15,-64-43 0,63 63 16,-20 22-16,-65-22 0,86 43 16,21 0-16,-1 21 15,1-21-15,21 21 0,42-21 31,0 21-31,21-22 0,1 22 16,-1-21-16,64 0 16,-43 0-16,1 21 0,-1-21 15,1 0-15,-1-1 0,1 1 0</inkml:trace>
  <inkml:trace contextRef="#ctx0" brushRef="#br0" timeOffset="46750.65">11853 9059 0,'0'0'15,"0"-21"-15,0-42 0,-21 42 0,0-1 16,0 1-16,0 21 0,-1 0 16,-20 0-16,21 0 0,0 0 15,-22 64-15,22-43 16,0 21-16,0-21 0,0 22 16,0-1-16,-1-21 0,1 22 15,0-1-15,0-21 0,21 64 16,0-64-16,0 0 0,0 0 15,21-21 1,0 0-16,0 0 0,1 0 16,-1 0-16,0-21 0,0 21 15,21-21-15,-20 0 0,41-43 16,-42 43-16,22 0 0,-22-21 16,0 20-16,0 1 0,21-42 15,-20 42-15,-22-1 16,21 22-16,-21-21 0,0 42 15,0 1 1,0-1-16,0 0 0,0 0 16,0 0-16,-21 0 0,21 22 0,0-22 15,0 0-15,0 0 0,0 0 0,0 1 16,0 20-16,0-21 16,21-21-16,0 0 15,0 0-15,0 0 0,0 0 0,1 0 16,-1-21-16,0 21 0,0-21 15,0 0-15,43-22 16,-43 22-16,0 0 0,-21 0 0,21 0 16,0-22-16,-21 22 0,0-21 15,0 63 1,0 0 0,0 0-16,0 0 0,0 1 15,-21-1-15,21 0 0,0 21 16,0-21-16,21-21 31,-21-21-15,22 0-1,-22 0-15</inkml:trace>
  <inkml:trace contextRef="#ctx0" brushRef="#br0" timeOffset="47082.63">12361 8805 0,'0'0'0,"-21"0"15,0 0-15,0 0 0,21 22 16,-21-22 0,21 21-16,21-21 15,0 0-15,0 0 0,0 0 16,0 0-16,1-21 0,20 21 16,-21-22-16,0 1 0,0 21 0,1-42 15,-22 21-15,0 0 16,0-1-16,-22 1 15,-20 21-15,21 0 0,0 0 0,-22 0 16,22 0-16,-21 0 0,21 0 0,-22 21 16,22 1-16,0-1 0,0 0 15,0 0-15,0 21 0,21-20 0,0 20 16,0-21-16,0 21 0,0-20 16,21-1-16,0-21 0,0 21 15,0-21-15,22 0 0,-22 0 0,21 0 16,0 0-16,22-21 15,-22 21-15</inkml:trace>
  <inkml:trace contextRef="#ctx0" brushRef="#br0" timeOffset="47334.82">12890 8678 0,'0'0'0,"22"-21"16,-22 0-16,0 0 0,21 21 0,-21-21 16,0 42 15,-21 0-31,-1 0 0,22 22 15,-21 41-15,0-41 0,0-1 16,21 21-16,-21-20 0,0-1 16,-1 64-16,1-64 15,21-21-15,-21 22 0,21-22 0,0 21 0,0-21 16,0 1-16,0-1 16,21-21-1,0 0 1,1-21-16,-1-1 0,0 1 15,21 21-15,-21-21 0</inkml:trace>
  <inkml:trace contextRef="#ctx0" brushRef="#br0" timeOffset="47714.56">13377 8996 0,'43'-21'0,"-86"42"0,107-42 0,-43 0 16,0 21-16,0-22 0,-21 1 15,-21 21 1,0 0-16,0 0 15,-22 0-15,22 0 0,-21 0 0,21 21 16,-43 1-16,22-1 16,-22 42-16,64-42 15,0 1-15,0-1 0,0 0 16,43 42-16,-1-63 16,-21 22-16,0-22 0,1 0 15,-1 21-15,21 0 0,-21-21 16,0 0-16,-21 21 15,0 0-15,0 0 16,-21-21-16,0 0 0,0 22 16,0-22-16,-22 0 0,1 0 0,-21 0 15,41 0-15,1 0 0,-21 0 16,21 0-16,0 0 0,-1 0 16,1 0 30</inkml:trace>
  <inkml:trace contextRef="#ctx0" brushRef="#br0" timeOffset="49782.55">402 12404 0,'-21'0'47,"0"0"-32,0 0-15,-1 0 0,1 0 16,0 0-16,-21 0 0,-1 0 15,1 0-15,-21 0 0,-22 0 16,85-21 15,42 21 110,64 0-141,21 0 0,-21 0 16,0 0-16,-22 0 0,1 0 15,0 0-15,-22 0 0,1 0 16,-22 0-16,0-22 0,1 22 15,-22 0-15,-21-21 16,-21 0 0,0 21-16,-1-21 0,1 0 15,0 21-15,0-21 0,0 21 0,-22-22 16,1 22-16,-21-21 16,20 21-16,1-21 0,0 21 0,-22 0 15,22-21-15,-85 21 16,106 0-16,-1 0 0,1 0 15,0 0-15,42 0 32,0 0-17,1 0-15,-1 0 0,21 21 16,0-21-16,1 0 0,-1 0 0,0 0 16,-20 21-16,20-21 15,0 0-15,1 0 0,41 0 16,-41 0-16,-22 0 0,21 0 15,-21 0-15,0 0 0,1 0 16,-22 21-16,0 1 16,0-1-16,0 0 0,0 0 15,-43 0-15,22 0 0,-21 22 16,21-22-16,-22 21 0,1-21 0,-64 43 16,64-43-16,-1 0 15,1 22-15,0-22 0,-1 0 0,1-21 16,21 21-16,0 0 0,-22-21 15,86 0 48,-22-21-63,0 0 0,21 21 16,1-21-16</inkml:trace>
  <inkml:trace contextRef="#ctx0" brushRef="#br0" timeOffset="51143.26">1947 12298 0,'21'21'15,"1"-21"1,-22-21 0,21 21-16,-21-21 15,21 0-15,-21-1 16,0 1-16,0 0 0,0 0 16,0 0-16,0-22 0,0 22 0,0 0 15,0 0-15,-21 0 0,0 0 16,-1-1-16,-20 1 0,-21 21 15,20 0-15,1 0 16,0 21-16,-1 1 0,-20-1 0,-22 63 16,43-41-16,-22 41 15,43-20-15,0-22 0,21 64 16,0-64-16,0 43 16,0-43-16,21-20 0,0 20 15,0-21-15,1-21 0,62 21 16,-41-21-16,-1 0 15,-21-21-15,21 0 0,43-43 16,-43 22-16,-20 21 16,20-21-16,-21-1 0,0 1 15,43-106-15,-64 105 16,0 1-16,0 0 0,0 21 16,0-43-16,0 85 31,0 0-31,0 1 0,0 20 15,0 0-15,0 1 0,-21-22 16,21 21-16,0 0 0,0 85 16,0-84-16,0-22 15,0 21-15,21-21 0,0 1 0,21 20 16,-21-42-16,1 0 16,20 0-16,0 0 0,-21 0 0,22-21 15,-1 0-15,22 21 0,-22-22 0,0-20 16,1 21-16,-1-21 0,0 20 15,1-20-15,-22-21 0,21 20 0,0-63 16,-20 64-16,-1-21 16,0-22-16,-21 64 0,0-22 15,0 22-15,0 0 0,0 42 32,-21 22-32,0-22 15,-1 21-15,22 0 0,0 1 16,-21 20-16,21-20 0,0-1 15,0 0-15,0 1 0,0-1 16,0 0-16,0 1 0,43 41 16,-1-63-16,-21 1 0,0-22 15,0 0-15,22 0 0,20 0 16,-42-22-16,22 1 0,-1 0 0,-21 0 16,22 0-16,-1 0 0,43-64 15,-64 43-15,21-1 0,0 1 16,-20-22-16,41-84 15,-63 106-15,0 0 16,0-22-16,0 22 0,-21 21 16,0 21-16,0 0 15,-1 21-15,-20 0 0,21 0 0,0 21 16,0 43-16,21-21 16,-22 41-16,22-62 0,0 20 15,0 22 1,0-43-16,22-21 0,20 43 15,-21-43-15,0 0 0,43 0 16,-43-21-16,21 0 0,-21 0 16,22 0-16,-1 0 0,43-21 15,-43 0-15,0 0 0,1 0 0,-1 0 16</inkml:trace>
  <inkml:trace contextRef="#ctx0" brushRef="#br0" timeOffset="51376.02">4699 11790 0,'0'0'16,"21"-21"-16,21 0 0,-20 21 0,-22 21 16,0 0-1,0 0-15,0 21 16,-22-20-16,1 20 0,0 21 0,0-20 16,0-1-16,0 22 0,21-22 15,-22 0-15,1 85 16,0-84-16,21-1 0,0 0 15,21-21-15,0-21 16,22 0-16,-22-21 0,21 21 16,-21-21-16,22 0 0,-1-21 0,0 20 15</inkml:trace>
  <inkml:trace contextRef="#ctx0" brushRef="#br0" timeOffset="51982.71">5270 11790 0,'0'0'0,"0"-21"0,0 0 16,0-1-16,-21 44 31,0-1-31,0 0 0,0 21 0,21 1 16,0-1-16,-21 0 0,-1 1 15,22 41-15,0-41 0,-21-1 16,21 0-16,-21 1 0,21-22 16,-21 42-16,21-42 0,0 1 15,0-44 16,21 22-31,-21-42 0,21 21 16,0 0-16,1-22 0,20-20 16,-42 21-16,21 20 15,0 1-15,-21 0 0,21 0 16,-21 42 0,0 0-16,0 0 0,0 22 15,0-22-15,0 21 0,0 1 0,0 20 16,22-42-16,-1 0 0,-21 22 15,21-22-15,0 0 0,0-21 16,22 21-16,-22-21 0,21 0 0,43 0 16,-43 0-16,0 0 0,1 0 15,-1-21-15,0 0 0,1 0 16,41-22-16,-62 1 0,20 21 16,0-64-16,-21 43 15,1 0-15,-22-1 0,0 1 16,0 21-16,0-22 0,0 22 15,-22 21-15,-41 0 16,42 21-16,0 22 0,-1-22 16,1 21-16,0 1 0,0 41 15,21-41-15,0-22 0,0 21 0,0 0 16,0-20-16,0-1 0,0 0 16,21 0-16,0-21 0,0 0 0,22 0 15,-22 0-15,21 0 0,1 0 0,-22 0 16,21-21-16,-21 0 0,43-22 15,-43 22-15,0 0 16,21-42-16,-42 41 0,0-20 16</inkml:trace>
  <inkml:trace contextRef="#ctx0" brushRef="#br0" timeOffset="52175">4572 11959 0,'-85'21'0,"170"-42"0,-233 64 0,105-22 0,1 0 16,21-21-16,0 21 0,42-21 16,0 0-1,0 0-15,22 0 0,20 0 0,1 0 16,-1-21-16,22 0 0,63 0 16,-63-1-16,-22 1 0,85-21 15</inkml:trace>
  <inkml:trace contextRef="#ctx0" brushRef="#br0" timeOffset="52998.83">7175 12044 0,'0'0'0,"0"-21"0,0 0 0,0-1 16,0 1-16,0 0 15,0 0-15,0 0 0,0 0 0,22-1 16,-1 1-16,0 21 0,0 0 15,0-21-15,0 21 16,1 0-16,20 0 0,-21 0 0,0 21 16,43 22-16,-22-22 0,-21 21 15,-21 0-15,21 1 0,-21-1 16,0 22-16,0-22 0,0 0 0,0 1 16,-21-22-16,0 21 0,0-21 0,21 22 15,-21-43-15,21 21 0,-21 0 16,-1-21-16,22-21 15,0 0 1,0-1-16,0 1 0,0-21 16,0 21-16,22-22 0,-1 1 0,0-43 15,0 43-15,0 0 16,0-1-16,1 1 0,-1 0 0,42-1 16,-42 22-16,1 21 0,41 0 15,-42 0-15,0 21 16,1 1-16,20 20 0,-21-21 0,21 85 15,-20-64 1,-22 1-16,0-1 0,0-21 0,21 64 16,-21-64-16,0 0 15,0 0-15,0-42 32,0 0-17,0-21-15,0 20 0,0-20 0,21 0 16,-21 21-16,21-43 0,0 22 15,0-1-15,43-62 16,-43 62-16,0 22 0,22-21 16,-22 42-16,42 0 15,-42 21-15,1 0 0,20 43 16,-42-43-16,0 21 0,21 0 16,-21 1-16,0-1 0,0 0 0,0-20 15,0 20-15,0-21 0,0 0 0,0 0 16,-21 1-16,21-1 0,21-21 31,0-21-15,-21-1-16,21 1 0,1 0 0,-22 0 15</inkml:trace>
  <inkml:trace contextRef="#ctx0" brushRef="#br0" timeOffset="53328.74">8551 12065 0,'21'0'15,"1"0"1,-1 0-16,0 0 0,0 0 15,21 0-15,-20 0 0,-1 0 16,21 0-16,-21-21 16,22 0-16,-22 0 0,21-1 0,0 1 15,-20 0-15,-1 0 0,0 0 0,0 0 16,-21-1-16,0-41 16,0 42-16,0 0 0,-42 21 15,-1 0-15,22 0 0,-21 21 16,0 0-16,20 0 0,-20 0 15,21 22-15,-21-1 0,-22 64 16,43-64-16,21 0 16,0 22-16,0-43 0,42 43 15,1-43 1,-22-21-16,21 0 0,0 0 16,85 0-16,-63-21 15,-22-1-15,22 1 0,-22 0 0,22 0 16,-22-21-16,43-22 15</inkml:trace>
  <inkml:trace contextRef="#ctx0" brushRef="#br0" timeOffset="53546.78">9588 11705 0,'0'0'0,"22"-42"0,-22 0 0,0 20 15,0 1-15,0-42 16,-22 63-16,22 21 16,-21 0-16,0 21 0,0 22 15,0-22-15,0 1 0,-1 41 16,1-41-16,21 20 0,-21 22 15,21-43 1,-21 22-16,21-43 0,0 21 16,0-21-16,21-21 15,0 0-15,0 0 0,22 0 16,-22-21-16,42-21 0,-20 21 16,-1-1-16,-21-20 0,22 0 0,-1-1 15</inkml:trace>
  <inkml:trace contextRef="#ctx0" brushRef="#br0" timeOffset="54259.54">10033 11557 0,'0'-21'16,"0"42"-16,0-63 0,0 21 0,0 42 16,-21 0-1,0 0-15,21 21 0,-22 1 0,1-22 16,0 21-16,0 1 0,0-1 16,0 0-16,21 1 0,-22-1 0,1 21 15,21-20-15,0-22 0,0 21 16,0-21-16,-21 1 0,21-1 15,21-42 1,0-1-16,1 1 16,-1 0-16,0 0 0,0-21 15,43-22-15,-43 43 16,42-64-16,-42 85 16,1-21-16,-1 21 15,-21 42 1,0-20-16,0 20 0,0 0 15,0-21-15,0 43 16,0-43-16,0 21 0,0-20 0,0-1 16,0 0-16,21-21 0,21 21 15,-21-21-15,1 0 0,20 0 16,-21 0-16,0 0 0,22-21 0,20 0 16,-42 0-16,0-1 0,22 1 15,-22-21-15,0 21 0,0 0 16,0-22-16,1 22 0,-1 0 15,-21-21-15,0 20 0,0 1 16,-21 21 0,-1 21-1,22 1-15,-21-1 0,21 21 0,0-21 16,-21 22-16,21-22 0,0 21 0,0 0 16,0-20-16,0-1 0,0 0 15,0 0-15,0 0 0,0 0 0,21-21 16,0 0-16,1 0 0,-1 0 15,0 0-15,21 0 0,-21 0 16,22-21-16,-22 21 0,21-21 0,-21 0 16,1-21-16,20 20 0,-21-41 15,0 21-15,0 20 0,-21-62 16,0 63-16,-21-64 16,0 64-16,0 21 0,-43 0 15,43 0-15,-42 0 16,20 0-16,22 21 0,-21 0 15,21 0-15,21 0 0,0 43 16,0-43-16,0 0 16,0 0-16,42 1 0,-21-22 0,85 21 15</inkml:trace>
  <inkml:trace contextRef="#ctx0" brushRef="#br0" timeOffset="54959.01">11557 11896 0,'0'-21'0,"0"42"0,21-64 0,-21 22 0,0 0 16,0 0-16,0 0 16,-21 21-16,0 0 0,0-21 15,-1 21-15,1 0 0,-21 21 16,21 0-16,0 0 0,-1 0 16,1 0-16,0 22 0,-42 41 15,41-62-15,22 20 16,-21-21-16,21 21 0,0 22 15,21-43 1,22-21-16,-1 0 0,-21 0 16,0 0-16,1 0 0,-1-21 15,42-21-15,-42-1 0,1 22 16,-1-21-16,21-64 0,-21 64 16,0-22-16,1 22 0,-1-22 15,0 1-15,21-43 16,-21 64-16,-21-1 0,0-20 15,0 42-15,0-1 0,0 44 16,0-1-16,-21 0 16,0 21-16,21 1 0,-21-1 15,21 0-15,-21 1 0,21-1 16,0 0-16,-21 22 0,21-22 0,-22 0 16,22 1-16,0-1 0,0 0 0,0 22 15,0-22-15,0-21 16,0 1-16,22-1 0,41-21 15,-42 0-15,0 0 0,22 0 16,-1 0-16,0-21 0,1-1 16,-1 1-16,0-21 0,1 21 0,-1-22 15,43-20-15,-43 21 16,-21 20-16,43-41 0,-64 42 16,0 0-16,0-22 15,0 22-15,-21 21 0,-1 0 16,-20 0-16,-21 64 15,41-43-15,1 42 16,21-42-16,0 22 0,0 20 16,0-42-16,0 64 15,0-43-15,0-20 0,0-1 16,0 0-16,0 0 0,-21-21 16,0 0-1,0 0-15,0-21 16,-1 21-16,1-21 0,0 0 15,-21-22-15,-1 22 0</inkml:trace>
  <inkml:trace contextRef="#ctx0" brushRef="#br0" timeOffset="55190.57">9144 11578 0,'0'0'0,"42"0"16,-21 0-16,22 0 15,-1 0-15,0 0 0,1 0 0,-1 0 16,22 0-16,-1-21 0,-21 21 16,22 0-16,-22 0 0,22 0 0,-22 0 15,-21 0-15,0 0 0,1 0 0</inkml:trace>
  <inkml:trace contextRef="#ctx0" brushRef="#br0" timeOffset="56347.9">4043 13568 0,'0'-21'16,"0"0"-1,0-1-15,0 1 16,0 0-16,0 0 0,0-21 0,0 20 16,21 1-16,-21-21 0,0 0 0,0 20 15,0-20-15,0 21 0,0-21 16,0 20-16,-42-41 0,20 42 15,-20 21-15,21 0 16,-21 0-16,20 0 0,-20 21 0,0 0 16,-1 21-16,22-20 0,-21 20 0,0 0 15,20 1-15,1 20 0,0-21 16,0 1-16,21 20 0,0-20 0,0 41 16,0-41-16,0 20 15,21-63-15,0 21 0,0-21 16,1 0-16,20 0 0,-21 0 15,21-21-15,-20 0 0,-1 0 0,21 0 16,-21-22-16,22 22 0,-22-21 16,0 21-16,0-22 0,-21 1 0,0 21 15,21-64-15,-21 64 16,0-21-16,0 20 0,0 1 16,0 0-16,0 0 0,0 42 31,0 0-31,0 0 15,0 22-15,0-22 0,0 42 16,0-41-16,0 20 0,0 0 16,0-21-16,43 64 15,-43-64-15,21 0 0,0 1 16,0-22-16,0 0 0,64-22 16,-43 1-16,-21 0 0,22 0 15,-1 0-15,64-64 16,-85 43-16,21 21 15,1-43-15,-22 43 16,-21-21-16,0 20 0,0 1 16,-21 21-16,0 0 0,-1 0 15,1 0-15,21 21 16,-21 1-16,21-1 0,0 0 0,0 0 16,0 0-16,0 0 0,0 1 15,21-1-15,0 42 16,1-42-16,20 85 15,-42-63 1,21-22-16,43 21 16,-43-42-16,21 0 15,-21 0-15,64-42 16,-64 21-16,64-64 16,-43 43-16,0-22 15,1 43-15,-22-21 0,42-64 16,-41 85-16,-22-22 15,0 22-15,0 0 0,-22 21 16,1 0 0,-21 42-16,21-21 15,0 22-15,-1-22 0,1 0 16,21 21-16,0-20 0,0 20 0,0-21 16,0 21-16,0-20 0,0-1 15,21 0-15,22 21 16,-22-42-16,42 0 15,-20 0-15,84 0 16,-64-21-16</inkml:trace>
  <inkml:trace contextRef="#ctx0" brushRef="#br0" timeOffset="56950.55">7133 13293 0,'0'-21'15,"0"-1"-15,21 1 16,0 0-16,1 0 0,-1 21 16,0-42-16,0 20 0,0-20 15,-21 21-15,21 0 0,-21-22 16,0 22-16,-21 21 16,0 0-16,-42 0 15,20 0-15,22 21 0,-85 43 16,85-22-1,21 1-15,0-22 0,0 21 16,0-21-16,21 0 0,0 22 0,22-1 16,-22-21-1,21 22-15,22-1 0,-43-21 16,21 64-16,-42-43 16,0-21-16,0 0 0,0 1 15,-21-1-15,-21 0 0,-43 0 16,22 0-16,-1-21 0,-84 0 15,84 0-15,-84-21 16,85 21-16,20-21 0,-62-43 16,83 43-16,-20-21 0,21 0 15,0 20-15,0-62 16,21 41-16,0 22 0,42-21 16,0 21-16,1 0 0,62-22 15,-41 22-15,21 0 16,63-43-16,-64 43 0,1 0 0</inkml:trace>
  <inkml:trace contextRef="#ctx0" brushRef="#br0" timeOffset="57176.42">7810 12764 0,'0'0'16,"0"21"0,-21 0-16,0 21 0,0 1 15,21-1-15,-21 0 0,0 1 16,21-1-16,-22 21 0,22 22 15,-21-43-15,0 43 16,0-43-16,21 1 0,0 41 16,0-41-1,0-22-15,21-21 16,0 0-16,0 0 0,1-21 0,-1-22 16,-21 22-16,21-42 15</inkml:trace>
  <inkml:trace contextRef="#ctx0" brushRef="#br0" timeOffset="57334.33">7408 13250 0,'0'0'16,"-21"0"-16,-21 0 0,63 0 31,0 0-31,0 0 16,22 0-16,-1 0 0,64 0 15,84-21-15,-126 21 16,-1-21-16,64 0 15,-63 21-15,-1 0 0</inkml:trace>
  <inkml:trace contextRef="#ctx0" brushRef="#br0" timeOffset="58658.98">8721 13208 0,'0'0'0,"21"0"0,-21-21 31,0 0-31,0 0 16,0-1-16,0 1 0,0 0 15,0 0-15,-21 0 0,-1 0 16,-20-22-16,0 43 0,21 0 16,-43 0-16,43 0 0,0 0 15,-43 43-15,22-22 16,21 21-16,0-21 0,-1 22 0,-20-1 16,-21 64-16,63-64 15,-22 43 1,22-64-16,0 21 0,0 1 15,22-22-15,-1-21 0,0 0 16,0 0-16,43 0 16,-43-21-16,21-1 0,22-20 15,-22 21-15,-21 0 0,43-43 16,-22 43-16,-21-21 0,21-22 16,-42 22-16,22 0 0,-1-1 15,-21 22-15,0 0 16,0 42-1,-21 0 1,-1 0-16,22 1 0,0 20 16,0 0-16,0 1 0,0-22 15,0 42-15,0-20 16,0-22-16,0 0 0,22 0 16,-22 0-16,42 22 0,-21-43 15,21 0-15,-20 0 0,20 0 16,-21 0-16,106-43 15,-85 22-15,22 0 0,-1-43 16,-20 43-16,20-63 16,-42 41-16,22-20 0,-1-22 15,-42 22-15,21 20 0,-21-20 16,21 20-16,-21 22 0,0-42 16,0 42-16,0 42 15,-21 0-15,0 0 16,21 21-16,0-20 0,-21 20 15,-21 106-15,42-63 16,-22-43-16,22 0 16,0 22-16,0-22 0,0-21 15,0 22-15,0-22 0,0 0 16,22 0-16,-1-21 0,0 0 16,64 0-16,-43 0 15,-21-21-15,21 0 0,1 0 16,-1 0-16,22-22 15,-22 22-15,-21 0 0,43-43 16,-64 43-16,21-21 0,-21 0 16,0 20-16,-21 44 31,21-1-31,0 0 16,-22 0-16,22 0 0,0 0 0,0 43 15,0-43-15,0 0 0,0 22 16,22-22-16,-1-21 15,0 21-15,0 0 0,21-21 16,64 0-16,-85 0 0,22 0 16,-1-21-16,-21 0 0,22 21 15,20-43-15,-42 22 16,64-63-16,-64 41 16,0 1-16,0 21 0,1-22 15,-1 22-15,0-42 16,0 42-16,-21-1 0,21 22 15,-21 22 1,0-1-16,0 0 16,0 0-1,21-42 17,-21 0-17,0 0-15,0-1 16,0 1-16,-21 21 15,0 0-15,0 0 16,0 0-16,0 0 0,-1 21 16,-20 43-16,21-43 15,21 21-15,-21-20 0,21 20 16,-21 64-16,21-85 16,0 21-16,0-21 0,0 1 0,21-1 15,21 0-15,-21-21 16,22 21-16,20-21 15,-42 0-15,22-21 0,41 0 16,-41 0-16,-1-1 0,0 1 16,1 0-16,-22 0 0,21 0 0,0-43 15,-20 43-15,-1-21 0,-21-43 16,0 43-16,0-1 0,0 1 16</inkml:trace>
  <inkml:trace contextRef="#ctx0" brushRef="#br0" timeOffset="58822.89">10520 12700 0,'0'0'0,"-21"0"0,-1 0 0,1 0 15,21 21-15,-21-21 63,0 0-63</inkml:trace>
  <inkml:trace contextRef="#ctx0" brushRef="#br0" timeOffset="59028.63">9102 13018 0,'0'0'0,"-22"21"0,1-21 0,42 0 16,1 0-16,20 0 15,0 0-15,1 0 16,62-21-16,-62 21 0,20-22 16,43 1-16,-42 0 0,-22 0 15,21 21-15,-20-21 0,105-22 16,-127 22-16</inkml:trace>
  <inkml:trace contextRef="#ctx0" brushRef="#br0" timeOffset="62026.42">14520 3027 0,'-21'0'0,"0"0"47,21 21 78</inkml:trace>
  <inkml:trace contextRef="#ctx0" brushRef="#br0" timeOffset="62964.76">14880 3069 0,'0'0'0,"-21"0"15,0 0-15,0 0 16,42 0 31,0 0-31,0 0-16,0 0 0,0 0 0,22 0 15,-22-21-15,64 0 0,-43 0 16,0 21-16,-21-21 0,22-1 15,-22 1-15,21 21 0,-21-21 16,1 0-16,-22 0 0,21-22 16,-21 22-16,0 0 0,0 0 15,0 0-15,-21 21 0,-1-21 16,1 21-16,0 0 0,0 21 16,0 0-16,0 0 0,-1 21 0,22-20 15,-21 20-15,0 0 0,0 1 16,21-1-16,0 21 0,-21 43 15,21-42-15,0-22 0,0 0 16,0 22-16,-21-22 0,21 1 16,0 20-16,0-42 0,0 0 15,0 22-15,0-64 32,-22-1-32,1 1 0,0 0 15,0-21-15,0 21 0,0-22 16,-1 1-16,1 0 0,21-1 15,-21 1-15,0 0 0,-21-43 16,20 64-16,22 0 0,0-1 16,-21 22-16,0 0 0,0 22 15,21-1 1,0 21-16,0 0 0,0 1 16,0-1-16,0 0 0,0 1 0,42 63 15,-21-64-15,1 0 16,20-21-16,0 22 0,1-22 0,62 0 15,-41 0-15,-22-21 0,22 0 16,-1 0-16,1 0 0,-1-21 16,1 0-16,-22 0 0,22 0 0,-1-22 15,43-20-15,-64 20 16,85-126 0,-42 21-16,-64 84 15,-21 22-15,0 0 0,21-1 16,-21 22-16,0-21 0,0 21 15,-21 21-15,0 21 16,21 0-16,-21 0 0,0 0 16,-1 22-16,22-1 0,-21 0 0,0 22 15,0-22-15,0 22 0,-22 42 16,43-64-16,0 0 0,-21 43 16,21-64-16,0 43 15,21-64-15,1 0 0,20-22 16,-21 1-16,43-21 15,-64 21-15</inkml:trace>
  <inkml:trace contextRef="#ctx0" brushRef="#br0" timeOffset="63142.96">15811 3239 0,'0'0'0,"-21"0"0,21 21 15,0 0 1,21-21-16,-21 21 0,43-21 15,-22 0-15,64 0 16,-43 0-16,21 0 0,1 0 0,-1 0 16,1 0-16,21-21 0,-1 0 15,1 21-15,-22-21 0,22 21 16,0-22-16</inkml:trace>
  <inkml:trace contextRef="#ctx0" brushRef="#br0" timeOffset="64423.87">17738 3112 0,'0'0'16,"0"-22"-16,-22 22 16,1 0-16,0 22 0,21-1 15,-21 0-15,0 0 0,0 21 0,-1 1 16,22-22-16,-21 21 0,0 1 16,0-1-16,21 0 0,-21-21 15,21 22-15,-21-1 0,21-21 0,-22 0 16,22 1-16,0-1 0,0 0 0,22-21 31,-1-21-15,0 0-16,0-1 0,64-105 31,-64 85-31,0 0 0,21-1 0,-42 1 16,22 21-16,-1 0 0,0-22 15,-21 65 1,0-1-16,0 0 15,0 21-15,0-21 0,0 22 0,0 20 16,0-20-16,0-22 0,0 0 16,21 21-16,0-21 0,43 43 15,-43-64-15,0 0 16,0 21-16,0-21 0,22 0 16,20 0-16,-20-21 0,-22 0 15,21 21-15,0-21 0,-20-1 16,20-20-16,21-21 0,-41 41 15,-1-20-15,21-43 16,-42 43-16,21 0 16,-21 21-16,0-1 0,0 1 15,-21 42-15,0 22 16,0-22-16,0 0 16,-1 21-16,1 1 0,0 63 15,21-85-15,0 21 16,0-21-16,0 0 0,0 1 0,21 20 15,22-42-15,-22 0 0,0 21 16,0-21-16,21 0 0,22 0 16,-22-21-16,1 21 15,-22-21-15,21 0 0,0-1 0,-20 1 16,41-42-16,-42 42 16,0-22-16,1 1 0,-1 21 0,0-22 15,0 22-15,-21 0 0,21 0 16,-21 42 15,0 0-31,0 0 0,0 1 0,-21 20 16,0-21-16,21 21 0,-21-20 15,21 20-15,0-21 0,0 0 16,0 0-16,0 1 0,0-1 0,0 21 16,21-42-16,42 21 15,-41-21-15,-1 0 0,21 0 0,-21 0 16,22-21-16,41 0 15,-63 0-15,22 0 0,-1-1 16,-21-20-16,22 21 0,-22-21 0,42-43 16,-42 43-16,22-22 15,-1-21-15,-42 43 16,21 0-16,0-22 0,-21 43 16,0 0-16,-21 63 15,0-21 1,0 22-16,0-22 0,0 42 15,21-20-15,-22-1 0,1 0 0,21 22 16,-21 21 0,21-43-16,0-21 0,21 43 15,0-43-15,1 0 0,20 21 16,-21-42-16,21 0 0,-20 0 16,20 0-16,-21 0 0,85-42 15,-64 21-15,1 0 0,-22-22 16,21 22-16,-21-21 0,43-64 15,-22 64-15,-21-22 0,43-63 16,-43 85-16,21-1 16,-42-20-16,21 42 0,-21-22 15,0 22-15,0 0 0,-21 21 16,0 21-16,0 0 16,0 22-16,0-22 0,-1 42 0,1-20 15,0 20-15,21-20 0,-21 20 16,0 1-16,21-1 0,-21-21 0,21 1 15,0-1-15,0 0 0,0 22 16,21-43-16,0 0 0,0 0 16,0-21-16,0 0 0,1 0 15,-1 0-15,21 0 0,-21 0 0,22 0 16,-1-21-16,-21 0 0,0 0 0,22 0 16,-22 0-16,0-22 0,0 1 0</inkml:trace>
  <inkml:trace contextRef="#ctx0" brushRef="#br0" timeOffset="64590.6">19092 2963 0,'0'0'0,"-42"22"0,21-22 16,-22 21-16,22-21 15,21 21-15,21-21 16,1 0-16,-1 0 0,0 0 15,0 0-15,21 0 0</inkml:trace>
  <inkml:trace contextRef="#ctx0" brushRef="#br0" timeOffset="66927.97">21865 3493 0,'0'-22'47,"21"1"-47,0 0 0,1 0 15,20 0-15,-21 0 0,21-22 16,22-20-16,-43 42 0,0-22 16,22-20-16,-43 42 0,0-22 15,0 22-15,0 0 16,-22 21-16,1 0 16,0 0-16,0 0 0,0 21 15,0 21-15,-22 22 16,22-22-16,0 64 15,21-64-15,0 1 0,0 41 16,0-41-16,21 41 16,0-62-16,0-1 0,1 0 15,-1-21-15,0 0 0,21 0 16,1 0-16,-22-21 0,0 21 16,21-21-16,-21-1 0,22-20 0,-1 21 15,0-21-15,1-1 0,-1 1 0,0 0 16,1-22-16,20 22 0,-20 21 15,-1-22-15,0 22 0,1 0 0,-22 21 16,0 0-16,0 0 0,-21 21 16,0 21-16,0 22 15,-21-43-15,0 21 16,0 1-16,-1-1 0,1-21 16,0 22-16,-21-1 0,21-21 15,21 0-15,0 0 0,21-42 31,0 0-31,21 0 16,-21 0-16,22 0 0,-1-22 16,-21 1-16,22 0 0,41-43 15,-41 21-15,62-41 16,-83 62-16,-22 22 0,0 0 16,-22 21-1,1 0-15,0 21 16,0 0-16,0 0 0,0 22 15,-1-1-15,1 0 0,0 1 16,0-1-16,21 0 0,0 1 0,0-1 16,0 0-16,0 1 0,21-1 15,21 0-15,1-20 0,-22-22 16,21 0-16,22 0 0,-22 0 16,22 0-16,-22 0 0,43-22 0,-22 1 15,1 0-15,-1 0 0,1-21 0,-1 20 16,-21-20-16,22 0 0,-43-1 15,21 1-15,-20-43 16,-22 64-16,0-21 0,0 21 16,0 0-16,-22-1 0,-20 22 15,21 0-15,0 0 0,-22 22 0,22-1 16,-21 0-16,0 42 16,20-20-16,1 20 0,21 43 15,0-64-15,0 1 16,21-22-16,1 0 0,-1 0 0,21 0 15,-21 1-15,22-22 0,-22 0 0,21 0 16,-21 0-16,127-64 16,-126 43-16,20 0 15,0 0-15,-21-22 0,43-41 16,-22 41-16,-21 1 16,22 0-16,-1-43 0,-21 64 15,22 0-15,-22 21 16,0 0-16,-21 21 15,0 0 1,0 0-16,0 0 0,0 0 16,0 1-16,0-1 15,0-42 17,0-1-32,0 1 15,0 0-15,0 0 0,0 0 16,0 0-16,-21 21 15,0 0 1,-1 0-16,1 0 0,21 21 16,-21 0-16,0 21 0,0-21 15,0 22-15,-1-1 0,1 0 0,0 1 16,21-1-16,0 0 0,0 1 16,0-1-16,0 0 0,0-20 0,0-1 15,0 0-15,21 0 0,0 0 0,1-21 16,-1 0-16,21 0 0,-21 0 15,43 0-15,42 0 16,-43-21-16,-21 0 0,22 0 16,-22 0-16,22-1 0,20-41 15,-62 21-15,-1-1 0,42-41 16,-63 41-16,0 1 0,21 0 16,-21 20-16,0 1 0,-21 21 31,21 21-31,-21 1 0,0-1 0,-43 85 15,43-64-15,0 0 16,21 1-16,0-22 0,0 21 16,0-21-16,0 0 0,0 1 0,0-1 15,21 0-15,0-21 16,1 0-16,-1 0 0,21 0 0,-21 0 16,0 0-16,1 0 0,20-21 15,-21 0-15,21-22 0,-20 22 16,-1-21-16,21-1 0,-21 1 0,0-21 15,1 20-15,-1 1 0,-21-22 0,21 43 16,0-21-16,-21 0 16,0 20-16,0 1 0,0 42 15,0 1 1,0-1-16,0 21 0,0 0 0,-21 1 16,21-1-16,-21 0 0,21-20 15,0 20-15,0 0 0,0 1 0,0-22 16,0 0-16,0 21 0,21-21 15,0 1-15,21-22 16,1 0-16,-22 0 0,42 0 0,-20 0 16,41-22-16,-41 1 0,-1-21 15,22 21-15,-22-22 0,-21 1 16,21-21-16,1 20 0,-22-20 16,21-1-16,-21 1 0,1-1 15,20 22-15,0-127 0,-21 126 16,-21 22-16,0-21 0,0 21 15,-21 42 1,0 0-16,0 21 0,0-21 16,0 22-16,-1 20 15,-20-20-15,21 20 0,0 1 0,-22 41 16,43-41-16,0-22 16,0 22-16,0-22 0,22 0 0,-1-20 15,0 20-15,0-21 0,21 0 0,-20-21 16,20 0-16,0 0 0,22 0 15,-22 0-15,0-21 0,43-21 16,-64 21-16,22-22 16,-1 1-16,-21 0 0,0-1 0,43-84 15,-64 106 1,21-21-16,-21 21 0,0-1 16,-21 22-16,0 22 15,-1-22-15,1 42 0,0-21 0,0 21 16,0 1-16,0-1 0,21 0 15,0 1-15,0-22 0,0 21 0,0 1 16,0-22-16,0 0 0,0 0 16,21 0-16,0 0 0,0-21 15,0 0-15,0 0 0,22 0 0,-1 0 16,-21 0-16,22-21 0,-1 0 0,0 0 16,1 0-16,-22 0 0,21-1 0,-21-20 15,0 21-15</inkml:trace>
  <inkml:trace contextRef="#ctx0" brushRef="#br0" timeOffset="67107.61">25929 3006 0,'0'0'0,"-42"0"0,-1 21 0,22-21 16,0 0-16,21 21 0,21-21 15,0 21-15,1-21 0,20 0 16,21 0-16,43 0 0,-63 0 15,20 0-15,1-21 16,-22 21-16,85-42 0</inkml:trace>
  <inkml:trace contextRef="#ctx0" brushRef="#br0" timeOffset="67642.55">27368 3048 0,'0'0'0,"0"-21"16,0 0-16,0 0 15,22 21-15,-22-22 0,21 1 0,0 0 16,0 0-16,21 0 0,-20 21 16,20-21-16,0-1 0,22 22 0,-22 0 15,0 0-15,22 0 16,-22 22-16,1-1 0,-1 0 0,0 0 0,-21 0 15,1 22-15,-22-22 0,0 21 16,0-21-16,0 22 0,-22-1 16,-20 21-16,21-41 0,0-1 15,0-21-15,-1 21 0,1-21 16,0 0-16,0-21 16,21 0-16,0-1 15,0-20-15,0 0 0,0 21 16,21-43-16,0 22 15,22 21-15,-1-43 16,0 22-16,1 21 0,20-22 16,-21 22-16,1 0 0,-22 21 15,21 0-15,-21 0 0,22 0 0,-22 21 16,0-21-16</inkml:trace>
  <inkml:trace contextRef="#ctx0" brushRef="#br0" timeOffset="67959.83">28406 3196 0,'0'43'32,"21"-43"-32,0-22 15,0 1-15,0 0 0,22 0 0,-22 0 16,21 0-16,-21-1 0,0 1 16,22 0-16,-22-21 0,0 21 15,-21-1-15,0-41 0,0 42 16,0 0-16,-21 21 15,-21 0-15,20 0 0,1 0 0,-21 21 16,0 0-16,20 0 0,-20 0 16,21 22-16,0-22 0,0 0 0,-1 21 15,22-21-15,-21 22 0,21-22 16,0 0-16,0 21 0,43 1 16,-22-22-16,0 0 0,21-21 0,1 0 15,-1 0-15,0 0 16,22 0-16,-22-21 0,22 21 0,63-42 15,-64-1-15</inkml:trace>
  <inkml:trace contextRef="#ctx0" brushRef="#br0" timeOffset="68566.22">29358 2815 0,'0'0'0,"0"-21"0,-21 21 16,0 21-1,0 0-15,-1 22 0,22-22 16,-21 21-16,-21 22 0,42-43 15,-21 21-15,0-21 0,21 22 16,0-1-16,-22 0 16,22 1-16,-21-22 0,21 0 0,0 0 15,0-42 17,0 0-32,0-21 15,0 20-15,21 1 0,-21-21 0,22 0 16,-1 20-16,0-20 0,0 0 15,0-1-15,0 22 0,1-21 0,-1 21 16,0-22-16,0 22 0,0 21 16,0 0-16,1 0 0,-1 0 15,0 21-15,-21 1 0,21-1 16,0 21-16,-21-21 0,0 22 16,0-22-16,21 42 0,-21-20 15,0-22-15,0 21 16,0-21-16,0 43 0,0-43 15,0-42 1,0 0 0,0-1-16,0-20 15,22 21-15,-1 0 0,0-43 16,0 22-16,21 0 0,-20-1 16,-1 22-16,21-21 0,22-22 15,-43 64-15,0-21 0,21 21 16,-21 0-16,1 21 0,-22 22 15,21-22-15,-21 0 0,0 21 16,0 1-16,0-22 0,-21 21 16,-1 22-16,1-22 0,0-21 15,0 43-15,21-43 0,0 0 16,0 0-16,0 0 0,21 0 16,0-21-16,22 0 15,-1 0-15,0 0 0,22-21 16,-22 0-16</inkml:trace>
  <inkml:trace contextRef="#ctx0" brushRef="#br0" timeOffset="70266.25">30543 2963 0,'0'0'0,"0"-84"16,-21 63 0,0 21-16,0 0 15,-21 0-15,20 21 0,1 0 0,-21-21 16,0 42-16,20-21 0,-20 1 15,0 20-15,21-21 0,-22 0 0,22 22 16,-21 20-16,42-21 16,0-20-16,0 20 0,0-21 0,42 43 15,-21-64 1,22 0-16,-22 0 0,21 0 16,-21 0-16,43-22 0,-43 1 15,42-21-15,-41 21 16,-1-22-16,21-20 0,-21 21 15,0 20-15,-21-20 0,0 21 16,0 0-16,0 0 0,0-1 16,0 1-16,0 42 15,-21 1-15,0-22 16,0 42-16,0-21 0,0 0 16,-1 0-16,22 22 0,-21 20 15,21-42-15,0 22 0,0-1 16,21-21-16,1 22 15,-1-43-15,0 0 0,42 0 16,-41 0-16,20 0 16,-21 0-16,21-22 0,1 1 0,-22 0 15,21 0-15,-21 0 0,1-22 16,-1 22-16,0 0 0,0-21 0,0 21 16,-21-22-16,21 22 0,-21 0 0,0 0 15,-21 21 1,0 21-1,0 0-15,0 21 16,21-20-16,0-1 0,0 21 16,0-21-16,0 0 0,0 22 0,0-22 15,0 0-15,0 0 0,21 0 16,0-21-16,21 22 16,1-22-16,-1 0 0,0 0 0,1 0 15,-22-22-15,21 1 0,43-21 16,-64 21-16,21 0 0,22-43 15,-43 22-15,0-22 16,-21 22-16,21 21 0,-21 0 16,-21 42-1,0 0 1,21 0-16,-21 0 0,0 0 16,0 22-16,21-22 0,-22 21 15,22-21-15,-21 22 0,21-22 0,-21 0 16,21 0-16,0 0 0,0 1 15,0-44 17,21 1-32,0 0 0,1 0 15,-22 0-15,21 0 0,0-22 16,0 22-16,64-64 16,-64 64-16,0-21 15,0 42-15,-21 21 31,0 0-31,0 0 0,0 1 0,0-1 16,0 0-16,0 21 0,0-21 16,0 1-16,21-1 0,1 21 0,-1-21 15,0-21-15,0 21 0,0-21 16,43 0-16,-43 0 0,0 0 16,0 0-16,0 0 0,1-21 15,-1 21-15,0-21 0,0 0 16,21-43-16,-20 43 0,-22-21 15,21 0-15,0 20 16,-21 1-16,0 0 16,21 21-16,-21 21 15,0 0 1,0 1-16,-21 20 0,21-21 0,0 0 16,0 22-16,0-1 15,0-21-15,0 0 0,0 0 16,21-21-1,0 0-15,0 0 16,1-21-16,-1 0 0,0 0 16,0 0-16,0 0 0,0-1 0,1 1 15,-1-21-15,0 21 16,0 0-16,0-1 0,0 1 0,1 21 16,-22 21 15,0 1-31,0-1 0,0 0 15,0 0-15,0 0 0,0 0 16,0 22-16,21-22 0,21 0 0,-21 0 16,0 0-16,22 1 0,-1-22 15,0 21-15,1-21 0,-1 0 0,0 0 16,1 0-16,-1 0 0,0 0 16,1-21-16,-22-1 0,0-20 0,21 21 15,-20-21-15,-1-1 0,0 1 16,-21 0-16,0-1 0,0 1 0,0 0 15,0 20-15,0 1 16,-42 0-16,20 21 0,-20 0 16,0 0-16,-22 21 0,22 0 15,-22 1-15,22 20 0,0-21 0,-64 64 16,85-43-16,-22 22 16,22-22-16,0 0 0,21 1 15,0 41-15,0-63 0,0 22 16,21-22-16,0 21 0,22-21 0,-22 22 15,42-1-15,-20 0 16,-22 1-16,21-1 0,-21 0 16,1 1-16,-22 63 15,0-43-15,0-21 0,0 22 16,0-1-16,0-20 0,-43 63 16,1-43-16,21-21 0,-22 1 15,1-1-15,-21 0 0,20-20 0,-84 41 16,64-42-16,-1 0 15,1-21-15,20 0 0,-20 0 0,-22 0 16,64-21-16,-21 0 0,21 0 16,-22-21-16,22-1 0,-21-41 15,42 20-15,0 1 16,0-22-16</inkml:trace>
  <inkml:trace contextRef="#ctx0" brushRef="#br0" timeOffset="70447.47">31750 2752 0,'0'0'15,"-21"-21"-15,-22 21 0,22 0 0,0 0 16,0 0-16,0 0 16,0 0-16,-1 0 15,1 0-15,0-22 0,0 22 16,0 0-16,0 0 0</inkml:trace>
  <inkml:trace contextRef="#ctx0" brushRef="#br0" timeOffset="70594.49">30840 2646 0,'-21'0'0,"42"0"0,-64 21 16,22-21-16,21 21 31,-21 0 0,0-21-31</inkml:trace>
  <inkml:trace contextRef="#ctx0" brushRef="#br0" timeOffset="71421.88">15240 4741 0,'21'-21'15,"-42"42"-15,63-42 0,-21 0 0,1 21 0,20-21 16,-21 21-16,0-21 0,0 0 16,22-1-16,-22 1 15,-21 0-15,0 0 0,0 0 0,0 0 16,-21 21-16,0-22 0,-22 22 16,1 0-16,-22 0 0,1 0 0,-1 22 15,1-1-15,-1 0 0,-41 42 16,62-41-16,22-1 0,0 42 15,21-20-15,42 20 16,-21-42-16,22 0 0,63 43 16,-43-43-16,-21 21 0,64 22 15,-63-43-15,-1 0 16,0 0-16,-21 22 0,1-22 16,-22 0-16,0 21 0,-43-20 15,1-1-15,0-21 0,-1 21 16,-20-21-16,-64 0 0,63 0 15,1 0-15,-43-21 0,64 0 16,-1-1-16,22 1 0,0 0 16,0 0-16,0-43 15,21 22-15,0 0 0,0-1 0,21 1 16,21 0-16,0-1 0,1 22 16,20-21-16,-20 0 0,41 20 0,-20 1 15</inkml:trace>
  <inkml:trace contextRef="#ctx0" brushRef="#br0" timeOffset="71601.96">15790 4614 0,'0'0'0,"0"22"16,0-1-16,0 0 0,-21 21 15,0 43-15,0-43 0,21 1 16,-21-1-16,-1 0 0,22 1 16,-21 41-16,21-63 0,0 1 15,0 41-15,0-42 0,0 0 31,21-21-31,1-21 16,-22 0-16</inkml:trace>
  <inkml:trace contextRef="#ctx0" brushRef="#br0" timeOffset="71756.21">15388 4995 0,'0'0'0,"-21"0"0,42 0 31,0 0-31,0 0 0,22 0 0,-22 0 16,42 0-16,-20 0 0,-1 0 16,22-21-16,-1 21 0,1 0 0,-1-21 15,1 21-15</inkml:trace>
  <inkml:trace contextRef="#ctx0" brushRef="#br0" timeOffset="72418.95">16849 4953 0,'0'0'0,"0"-85"31,0 64-15,0 0-16,-22 0 0,1 0 15,21 0-15,-21-1 0,0 22 0,0 0 16,0 0-16,-1 0 0,-20 0 16,0 22-16,21-1 0,-43 42 15,22-20-15,21 20 0,-22-21 16,22 1-16,-64 84 15,64-85-15,21 0 0,0 1 16,0-22-16,43 21 16,-22-42-16,0 0 0,21 0 15,1 0-15,-1 0 0,0-21 0,22-21 16,-22 21-16,-21-1 16,43-41-16,-22 21 0,-21-1 15,22-41-15,-22 41 16,-21-63-16,21 85 15,-21 0-15,0 0 0,0 0 16,0 42-16,0 0 16,-21 0-16,21 22 0,-21-1 15,21 0-15,0 1 0,-22-22 16,22 21-16,0 0 0,0 22 16,0-22-16,0-21 0,22 1 0,-1-1 15,0 0-15,21-21 16,1 0-16,-1 0 0,0 0 0,22 0 15,-22 0-15,22-21 0,-1-22 0,-21 22 16,22 0-16,-22-21 0,22-1 16,-22-20-16,0 21 0,1-22 15,-1 1-15,-21-1 0,0 22 16,22-64-16,-22 42 0,-21 43 0,0-21 16,0 21-16,-21 42 31,0 21-31,-1 1 0,22-1 0,-21 0 15,0 22-15,0-22 0,0 22 16,0-1-16,-1 43 0,22-64 16,0 1-16,0-1 0,0-21 0,0 0 15,0 0-15,0 1 0,22-22 16,-1 0-16,0 0 0,0 0 0,21 0 16,-20 0-16,-1-22 0,0 1 0</inkml:trace>
  <inkml:trace contextRef="#ctx0" brushRef="#br0" timeOffset="72572.86">17589 4953 0,'0'0'0,"-42"0"15,21 0-15,42 0 32,0 0-32,0 0 0,22 0 15,-1 0-15,0 0 0,22 0 16,105 0-16</inkml:trace>
  <inkml:trace contextRef="#ctx0" brushRef="#br0" timeOffset="74194.42">18436 5038 0,'0'0'0,"-21"21"0,0-21 16,21-21-1,21 0 1,0-1-16,0 1 0,64-42 15,-64 42-15,0-1 16,0 1-16,1 0 0,-22 0 0,0-21 16,0 20-16,-22 22 0,1 0 15,0 0-15,0 0 0,-21 0 16,-22 43-16,22-22 16,21 21-16,-22-21 0,22 22 0,0-1 15,-21 22-15,42-22 16,0 0-16,0-21 0,0 22 0,0-22 15,21 0-15,21 0 0,-21-21 16,22 21-16,41-21 0,-41 0 16,-1 0-16,21-21 0,-20 0 15,-1 21-15,0-42 0,43-1 16,-43 22-16,-20-21 0,41-43 16,-42 43-16,0 0 0,-21-1 15,0 22-15,22 0 0,-22-21 16,0 63-1,0 0-15,-22 0 16,22 0-16,-21 22 0,21-1 0,0 0 16,-21 1-16,21-22 0,-21 21 15,21 0-15,0-20 0,0-1 0,0 21 16,-21-21-16,21 0 0,0-42 47,0 0-47,21 0 0,-21 0 0,21 0 15,0-22-15,0 22 16,1-21-16,20-1 0,-21 1 0,0 0 16,22-1-16,-22 22 0,21 0 15,-21 0-15,0 0 0,1 21 0,-1 0 16,0 21-16,-21 0 16,0 0-16,0 0 0,0 22 15,0-1-15,0 0 0,0 22 16,0-22-16,0-21 0,0 1 15,0-1-15,0 0 0,0 0 0,21-21 32,0 0-32,0 0 15,1-21-15,20 0 0,-21 0 16,64-43-16,-43 43 0,0-21 0,1-1 16,-1 22-16,0-21 15,1-1-15,20-20 0,-20 42 16,-22 0-16,-21 42 31,0 0-31,-21 0 0,-1 21 0,1-20 16,0 20-16,-21 43 15,42-64-15,0 21 0,0-21 16,0 22-16,0-22 0,0 21 16,21-42-16,0 21 0,21-21 15,1 0-15,-1 0 0,0 0 0,-20 0 16,41 0-16,-21-21 0,1 0 15,-1 21-15,0-21 0,43-43 16,-43 43-16,1-21 0,-22 21 16,21-22-16,-21 1 0,1 0 15,-22-1-15,0 22 0,0 0 16,-22 21-16,1 0 0,-21 0 16,21 21-16,0 0 0,-1 0 15,-20 22-15,21-22 0,21 21 0,0 1 16,0-22-16,0 21 0,0-21 15,0 0-15,0 1 0,21-1 0,0-21 16,0 0-16,1 0 0,20 0 16,0 0-16,1 0 0,-1 0 15,21-21-15,-20-1 0,63-20 16,-43 21-16,-21 0 0,1-22 16,-1 22-16,0-21 0,-20 21 0,41-43 15,-42 43-15,-21-21 16,0 63-1,-42-21-15,21 42 0,-22 22 16,22-43-16,0 21 0,0 1 16,0-22-16,0 0 0,-1 21 15,1-21-15,21 1 0,0-1 16,-21 0-16,42-42 31,-21 0-31,21 21 0,1-22 16,20-20-16,-21 21 0,0 0 15,22-22-15,20-20 0,-42 21 16,0 20-16,1-20 0,-1 21 0,0 0 16,0 0-16,0 21 15,-21 21-15,0 0 16,0 21-16,0 1 0,0-22 16,-21 21-16,21 0 0,0 1 0,0-22 15,0 21-15,0-21 0,0 43 16,21-64-16,22 21 15,-1-21-15,0 0 0,43 0 16,-22-21-16,-20 21 0,20-21 16,-20-22-16,20 22 0,-21-21 15,43-22-15,-21 1 0,-22 21 16,-21-22-16,21 22 0,-20-22 16,20-42-16,-21 64 0,-21 0 15,0 21-15,0-1 0,0 1 0,-21 21 16,0 0-16,0 21 0,-1 1 15,-20 20-15,21-21 0,-21 21 0,20 1 16,-20 41 0,21-20-16,0-22 0,21 1 0,0-1 15,0 0-15,0 64 16,0-85-16,21 0 0,0 1 16,0-1-16,0-21 0,1 0 15,-1 0-15,0 0 0,-21-21 0,0-1 16</inkml:trace>
  <inkml:trace contextRef="#ctx0" brushRef="#br0" timeOffset="74345.73">21696 4868 0,'0'0'0,"-21"0"0,-64-21 32,106 21-17,0-21-15,0 21 0,22-21 0,-22 21 16,21-21-16,1 21 0,-1-21 0,-21-1 15,21 22-15,-20-21 0,-1 0 16</inkml:trace>
  <inkml:trace contextRef="#ctx0" brushRef="#br0" timeOffset="75292.75">24045 4657 0,'0'-21'0,"0"42"0,-21-64 0,21 22 16,0 0-16,-21 21 0,0 0 15,0 0-15,-1 0 0,1 0 16,-21 21-16,0 0 0,20 1 0,-20-1 15,0 0-15,-1 21 0,-20 22 16,42-22-16,0-21 0,-1 43 16,22-43-16,0 0 15,0 0-15,0 0 0,106-21 16,-85 0 0,22 0-16,-22 0 0,21-21 0,1 0 15,41-21-15,-63-1 16,22 22-16,-22 0 0,-21-21 15,0 21-15,0-1 0,0-20 0,-21 21 16,0 0-16,-22-22 16,22 22-16,0 21 0,21-21 15,21 21 1,21-21 0,-20 21-16,20 0 0,0-21 0,1 21 15,-1-21-15,0-1 0,1 22 16,20-21-16,-21 21 0,-20-21 0,20 21 15,-21 0-15,0 0 0,-21 21 32,0 0-32,0 1 0,0-1 15,0 21-15,-21 0 0,0 22 0,21-1 16,-21 1-16,21-1 0,-21 22 16,21 84-16,0-84 0,0 0 15,0 126-15,0-105 16,0 21-16,0-21 0,0 21 0,0-21 15,0 21-15,-22 106 16,1-127-16,0-1 0,21-20 0,0 0 16,-21-22-16,0 85 15,0-105-15,-1-1 0,1 22 16,0-43-16,0 0 0,-21-21 0,20 0 16,1-21-16,-21-22 0,0 22 15,20-21-15,-20-22 0,21 1 0,-21-22 16,20 1-16,1-22 0,0 0 0,21 0 15,0-21-15,0 0 0,21-106 16,0 127-16,22 1 0,41-86 16,-41 106-16,20 22 0,1-1 15,-1 22-15,191-106 16,-148 106-16,0-1 16,0 1-16,-22 0 0,22-1 0</inkml:trace>
  <inkml:trace contextRef="#ctx0" brushRef="#br0" timeOffset="76274.45">26501 4339 0,'0'0'0,"0"-21"0,0 0 0,0-21 15,-64-1-15,22 22 16,-1 21-16,22 0 0,-63 0 15,62 21-15,-20 0 16,0 22-16,-1-1 0,1 0 0,21 1 16,-21-1-16,20 22 0,-20-22 0,21 64 15,21-64-15,0 22 16,0-22-16,0 0 0,0 1 0,42 20 16,1-21-16,-22-20 15,63-22-15,-20 0 0,-22 0 16,1 0-16,-1 0 0,21-22 0,-20 1 15,-1 0-15,22-21 0,-22 21 16,0-22-16,-21 1 0,22 0 0,-22-1 16,0 1-16,0 21 15,0-22-15,-21 22 0,0-42 16,0 42-16,0 42 16,-21 0-1,0 0-15,0 0 0,0 0 0,0 22 16,21-1-16,-22-21 0,22 22 15,-21-1-15,21-21 0,0 64 16,21-43-16,1-42 0,-1 21 16,0-21-16,21 0 0,22 0 15,-43 0-15,21-21 0,43-21 16,-43 21 0,22-43-16,-22 22 0,-21 21 15,22-22-15,-22 1 0,0 21 0,-21-22 16,21 1-16,0 21 15,-21 42 17,-21 0-32,21 0 0,-21 22 15,21-22-15,0 21 16,0 1-16,0-22 0,0 0 16,0 0-16,0 0 0,0 0 0,0 22 15,21-43-15,0 0 0,0 0 16,1 0-16,-1 0 0,21 0 15,-21-21-15,0-1 0,1 1 16,-1 0-16,0 0 0,0-43 16,0 43-16,0 0 0,1-21 15,-22 21-15,21-1 0,0 1 16,0 0-16,0 0 0,0 21 16,22 0-16,-22 0 0,0 0 15,0 0-15,0 0 0,22 0 16,-22 0-16,0 21 0,21 0 0,-20 0 15,-1 1-15,0 20 0,0-21 16,0 0-16,-21 43 16,0-43-16,0 0 0,0 0 0,0 0 15,-21-21-15,0 0 0,21 22 16,-21-22-16,0 0 0,21-22 16,0 1-16,0 0 15,0 0-15,0 0 0,0 0 0,21-22 16,0 1-16,0 21 0,0 0 15,0-1-15,1 1 0,-1 0 16,0 0-16,0 21 0,64-21 16,-64 21-16,21 0 15,-21 0-15,1 0 0,20 0 0,0 0 16</inkml:trace>
  <inkml:trace contextRef="#ctx0" brushRef="#br0" timeOffset="76644.33">28427 4636 0,'0'-22'32,"0"1"-32,0 0 15,0 0-15,0 0 16,21 0-16,0 21 0,0 0 16,0-22-16,1 22 0,-1 0 15,0 0-15,0 0 0,0 0 0,0 22 16,1-1-16,-1 0 15,0 0-15,0 0 0,-21 0 0,0 22 16,0-22-16,21 0 0,-21 21 0,0-20 16,0-1-16,0 0 0,0 0 15,0 0-15,-21-21 0,0 0 16,21-21 0,0 0-16,0 0 15,0 0-15,0-1 0,0 1 16,0 0-16,0 0 0,0 0 0,0 0 15,21-22-15,0 22 0,-21 0 16,21 0-16,22 0 0,-22-1 16,0 22-16,85-21 15,-85 21-15,21 0 0,-20 0 16,20 0-16</inkml:trace>
  <inkml:trace contextRef="#ctx0" brushRef="#br0" timeOffset="77556.75">29231 4657 0,'0'0'0,"21"0"47,0 0-47,1-21 0,-1 21 15,0-22-15,21 1 0,-21 21 16,1-21-16,-1 0 0,0 0 16,0 0-16,0-1 0,-21 1 0,21 21 15,-21-21-15,0 0 0,-21 21 16,0 0-16,0 21 15,-21 0-15,20 0 0,-20 1 16,-43 41-16,64-21 16,21-20-16,0-1 0,0 0 15,0 21-15,0 22 16,21-64-16,1 21 0,20-21 16,-21 0-16,106 0 15,-85 0-15,22 0 0,21-21 16,-43 0-16,0-1 0,1 1 15,-22 0-15,21 0 0,0-43 16,-20 22-16,-22 21 0,0 0 16,21-22-16,-21 22 15,21 0-15,-21 42 16,-21 0-16,0 1 16,-22 20-16,22-21 0,21 0 15,-42 43-15,21-43 16,21 0-16,0 0 0,-22 0 0,22 1 15,-21-22-15,21 21 0,-21-21 16,21-21 15,0-1-31,21 22 0,0-21 16,1 0-16,-1 0 0,0 0 0,21-22 16,1 22-16,-1-21 0,21 21 15,-20-22-15,41 1 0,-41 21 0,20 0 16,1 0-16,-22-1 0,-21 22 0,22 0 15,-22 0-15,-21 22 0,0-1 16,0 0-16,0 0 0,0 43 16,-21-43-16,-1 21 0,-20 0 15,42 1-15,0 20 16,0-42-16,0 1 16,0-1-16,21-21 0,0 0 15,1 0-15,-1 0 0,21 0 16,-21 0-16,22-21 0,-1 21 0,0-22 15,64-62-15,-64 63 16,22-43-16,-43 22 16,21-1-16,22-62 15,-22 41-15,1-21 16,-22 43-16,0 21 0,0-21 16,-21 63-16,-21 0 15,0 0-15,-22 21 0,22-20 0,-21 20 16,21 21-16,0-20 15,-22-1-15,22 0 0,0 1 0,0-22 16,21 21-16,0-21 0,0 22 16,0-22-16,0 0 0,0 0 0,0 0 15,0 1-15,21-22 16,0 0-16,0 0 0,22 0 0,-22 0 16,21-22-16,-21 1 0,22 0 15,20 0-15</inkml:trace>
  <inkml:trace contextRef="#ctx0" brushRef="#br0" timeOffset="77761.92">30882 4424 0,'0'0'0,"-42"0"0,21 0 0,-1-21 16,44 21 0,-1 0-16,21 0 15,0 0-15,1 0 0,84-21 16,-85 21-16,22 0 0,-1 0 15,-21-22-15,1 22 0,-1 0 16,0 0-16,1 0 0,-22 0 0,0 0 16,-42 0-1,-43 0-15,1 0 0</inkml:trace>
  <inkml:trace contextRef="#ctx0" brushRef="#br0" timeOffset="78510.33">15219 6117 0,'-21'0'0,"-1"0"16,1 0 15,0 0-31,42 0 78,0 0-78,22 0 0,-1 0 16,22 0-16,-1-21 0,1 0 15,-1 21-15,22-21 0,-22 21 0,22-21 16,0 21-16,105-43 15,-126 43-15,-22 0 16,-21 0-16,-63 0 16,21 0-16,-43 0 0,22 0 15,-1 21-15,-20-21 0</inkml:trace>
  <inkml:trace contextRef="#ctx0" brushRef="#br0" timeOffset="78734.67">15600 6054 0,'-21'0'16,"21"21"-1,0 0 1,0 0-16,0 0 0,0 1 16,0-1-16,0 0 0,0 21 0,-22 1 15,22-1-15,0 0 0,0 22 16,-21-22-16,0 0 0,0 64 16,21-63-16,0-1 0,-21 0 0,0-21 15,21 22-15,0-22 0,0 0 16,0 0-16,21-42 31,0 0-31,0 0 0,0 0 16</inkml:trace>
  <inkml:trace contextRef="#ctx0" brushRef="#br0" timeOffset="79335.17">15833 6541 0,'0'-22'16,"0"1"-1,0 0-15,0 0 16,21 0-16,0 0 0,0-1 16,0 1-16,0-21 15,1 21-15,-1 0 0,21-22 16,-21 22-16,-42 42 31,0 0-15,0 1-16,0-1 0,-1 21 0,22 0 15,-21 1-15,21-1 16,-21 0-16,21-20 0,0 20 0,-21 43 16,21-64-16,0 0 15,0 0-15,0 0 0,21-21 16,0 0-16,0 0 0,1 0 16,62-42-16,-63 42 15,128-85-15,-107 43 16,0 0-16,22 20 0,-22-20 0,0 0 15,22-22-15,-43 22 16,-21 21-16,0 0 0,-21 21 16,0 21-1,0 0-15,-1 0 16,1 21-16,0-20 0,0 41 16,21-21-16,0-20 0,0-1 0,0 21 15,0-21-15,0 0 0,21-21 16,0 22-16,-21-1 0,0 0 15,-21 0 1,0-21-16,0 0 16,-22 0-16,1 0 0,0 0 0,21 0 15,-22 0-15,1-21 0,21 21 16,-22 0-16,22 0 0,21-21 0,0 0 31,0-1-31,43 1 16,-22 21-16,21-21 0,0 0 0,1 0 15,-1 0-15,0-1 0</inkml:trace>
  <inkml:trace contextRef="#ctx0" brushRef="#br0" timeOffset="79578.63">17208 5990 0,'-21'0'31,"0"0"-31,21 21 0,-21 1 15,0 20-15,0-21 0,-1 21 0,1-20 16,21 20-16,-21 0 0,-21 43 16,21-22-16,-1-20 0,22-1 15,0 0-15,-21 1 0,21-22 16,0 21-16,0-21 0,0 1 0,0-1 16,43 0-16,-22-21 0,0 0 15,21 0-15,-21 0 0,22-21 16,-1-22-16,-21 1 0,0 21 15</inkml:trace>
  <inkml:trace contextRef="#ctx0" brushRef="#br0" timeOffset="79743.81">16849 6308 0,'0'0'0,"-22"0"0,-20 0 0,21 0 16,42 0-1,0-21-15,0 21 0,22 0 16,-1 0-16,22 0 0,-1-22 0,106 1 15,-84 21-15,21-21 0,0 21 16,-22 0-16,22-21 0,64 21 16,-65 0-16</inkml:trace>
  <inkml:trace contextRef="#ctx0" brushRef="#br0" timeOffset="81166.92">18500 6223 0,'0'0'0,"-22"0"16,22-21-16,0 0 15,-21 21 1,21 21 0,0 0-16,0 0 15,0 0-15,-21 22 0,21-1 16,-21 0-16,21 1 0,-21-1 16,0 0-16,21 1 0,-43 20 15,43-42-15,0 22 0,-21-1 16,0-42-16,21 21 0,0-42 31,0 0-31,0 0 16,0 0-16,0-1 0,0-20 0,21-21 15,0-1-15,22 22 16,-22-1-16,21 1 0,-21 0 0,85-43 16,-64 64-16,1 0 15,-22 21-15,0 0 0,21 0 16,-20 0-16,-1 21 0,-21 0 15,21 0-15,0 0 0,0 22 0,-21-22 16,0 21-16,0-21 0,21 22 16,-21-1-16,22-21 0,-22 43 15,0-43-15,0 0 0,0 0 16,0 0-16,21-21 16,0 0-1,-21-21-15,21 21 0,-21-42 16,21 21-16,0 0 0,1-22 0,-1 1 15,21 21-15,-21-22 0,22 1 0,20-21 16,-21 20-16,22 1 16,-22 21-16,1 21 15,-1 0-15,-42 21 16,0 21 0,0-21-16,0 22 0,0-22 0,-21 21 0,21 1 15,-21 62 1,21-62-16,0-1 0,0-21 15,0 0-15,42 22 0,0-22 16,85-21-16,-84 0 16,20 0-16,-21-21 0,22 21 15,-22-21-15,64-22 16,-64 22-16,1 0 0,-22-21 0,21 20 16,1-20-16,-1-43 15,-21 64-15,-21-21 0,0 21 0,0-22 16,0 1-16,-42 42 15,21 0-15,-1 0 0,1 21 16,0-21-16,-21 21 0,21 22 0,-22 20 16,22-20-16,0-1 15,21 0-15,-21 1 0,21-1 0,0 0 16,21 1-16,0-22 0,0 0 16,22-21-16,-22 0 0,21 21 15,64-21-15,-64 0 0,22-21 16,42 0-16,-43 0 0,1-1 15,-22-20-15,21 21 0,-20-21 16,20-1-16,-20 1 0,-1 0 16,-21-1-16,21 1 0,1-64 15,-22 64-15,-21-1 0,0 22 16,0-21-16,0 21 0,-21 21 16,-22 21-1,22 0-15,0 0 0,-21 22 16,21-22-16,-22 21 0,22 0 0,0 1 15,0-1-15,21 0 0,0 1 16,0-1-16,0-21 0,0 22 0,21-1 16,0-21-16,21 0 0,1-21 15,-22 0-15,21 0 0,1 0 16,-1 0-16,0-21 0,1 0 16,20-21-16,-21 20 0,-20-20 15,20 0-15,-21 21 0,0-22 16,22 1-16,-1-64 0,-42 64 15,21-1-15,0-41 0,0 63 16,-21-22-16,0 64 31,-21 1-31,0 20 0,0 0 16,21 1-16,-21-1 0,0 0 16,-1 1-16,1-1 0,0 0 0,0 1 15,0-1-15,0 0 0,-1 22 16,1-43-16,21 0 0,-21 21 15,21-63 17,0 0-32,21 0 0,22 0 0,-22 0 15,0-22-15,0 22 0,21-21 0,-20-1 16,20 22-16,0-21 0,1 21 16,41-22-16,-63 22 15,1 21-15,20 0 0,-42 21 16,0 1-16,0-1 0,0 21 15,0-21-15,-21 22 0,0-22 0,-1 21 16,1 0-16,21-20 0,-21-1 16,21 0-16,-21 0 0,21 0 15,0 0-15,0-42 32,0 0-32,0 0 0</inkml:trace>
  <inkml:trace contextRef="#ctx0" brushRef="#br0" timeOffset="81330.87">20828 6223 0,'0'0'0,"-42"0"0,20 0 0,1 21 0,0-21 16,21 21-16,21-21 16,0 22-16,22-22 15,-1 0-15,0 0 0,1 0 0,-1 0 16,127 0-16,-105 0 15,-1 0-15</inkml:trace>
  <inkml:trace contextRef="#ctx0" brushRef="#br0" timeOffset="81688.89">22140 6202 0,'0'0'16,"21"0"-16,-42 21 15,0-21 1,0 21-16,0 0 0,0 1 0,-1 20 15,1-21-15,0 21 0,0-20 16,0 20-16,21-21 0,0 0 16,0 0-16,0 22 0,0-22 15,0 0-15,0 0 0,21-21 0,0 0 16,21 0-16,-20 0 0,-1 0 16,21 0-16,-21 0 0,22-21 0,-22 0 15,42-21-15,-42 20 0,1 1 16,-1-21-16,0 21 0,-21-22 15,21 22-15,-21-21 0,0 21 0,0 0 16,0-1-16,-21 1 0,0 0 0,0 21 16,-22 0-16,22 0 15,0 0-15,-21 0 0,20 0 0,1 0 16,0 0-16,0 21 0,21 0 16,0 1-16,0-1 0,21-21 15,21 21-15,-20-21 0,20 0 16</inkml:trace>
  <inkml:trace contextRef="#ctx0" brushRef="#br0" timeOffset="82134.59">22945 6371 0,'0'0'15,"21"-21"-15,0 21 0,0-21 0,-21 0 16,0 0 0,-21 21-16,0 0 0,0 0 15,-22 0-15,22 0 0,-21 0 16,-1 0-16,1 0 0,0 21 0,-1 0 15,-62 64-15,62-64 16,22 21-16,0-21 0,0 0 16,21 22-16,0-1 0,0-21 15,0 0-15,21 1 16,21-22-16,-21 0 0,1 0 16,20 0-16,-21 0 0,21-22 0,43 1 15,-43 0-15,-20-21 0,20 21 16,0-22-16,1 1 0,20-64 15,-21 64-15,-20-22 0,-1 22 16,21-22-16,-21 1 0,0-1 16,1 1-16,-1 21 0,-21-1 0,0 1 15,0 21-15,-21 21 16,-1 21-16,1 0 16,-21 21-16,21 1 0,21-1 0,-21 0 15,21 1-15,-22 20 0,22-20 16,0-1-16,0 0 0,0 1 0,0-1 15,0 0-15,0 1 0,22-22 16,-22 0-16,21 0 0,-21 0 0,21 0 16,0-21-16,0 0 0,0-21 15</inkml:trace>
  <inkml:trace contextRef="#ctx0" brushRef="#br0" timeOffset="82558.99">25040 6011 0,'0'0'0,"-21"0"0,21 64 31,0-43-31,0 0 0,0 0 15,0 1-15,0 20 16,-21-42-16,21 21 0,-21 0 0,21 0 16,-22 1-16,22-1 0,0-42 47,0-1-47,0 1 15,0 0-15,0 0 0</inkml:trace>
  <inkml:trace contextRef="#ctx0" brushRef="#br0" timeOffset="82690.73">24955 5927 0,'0'0'0,"-42"-43"31,42 65-15,21-1 0,0-21-16,1 0 15,-1 0-15,21 0 0,-21 0 0,22 0 16</inkml:trace>
  <inkml:trace contextRef="#ctx0" brushRef="#br0" timeOffset="83158.91">25633 5863 0,'0'0'0,"21"-21"0,21 0 0,-21 0 0,22 0 16,-22-1-16,0-20 0,0 21 16,0-21-16,1 20 0,-22-20 15,0 21-15,0 0 0,0 0 0,0-1 16,-22 44-1,1-1-15,0 21 16,0 0-16,0 85 16,0-63-16,-1 21 0,1-22 0,0 22 15,0-22-15,-21 107 16,20-65-16,1-20 0,0 106 16,0-107-16,21 22 0,-42 85 15,42-86-15,-22-20 0,1 21 16,21-21-16,0-22 0,0 22 0,0 21 15,0-64-15,0-21 16,0 0-16,0 0 0,21-21 0,1 0 16,20 0-16,0-21 0,1 0 0,41-64 15,-41 43-15,-1 0 0,21-22 16,-20 1-16,-1-1 0,-21-20 16,0 20-16,-21 1 0,0-22 0,-21 21 15,0 1-15,-42-1 0,-1 1 16,1 21-16,-22-1 0,21 1 0,1 21 15,-1-22-15,22 43 0,0-21 0,-1 0 16,22 21-16,0 0 16,21-21-16,42 0 15,-20 0-15,20 21 0,0-22 16,22 1-16,-1-21 0,-20 21 16,41-22-16</inkml:trace>
  <inkml:trace contextRef="#ctx0" brushRef="#br0" timeOffset="84678.41">27686 5567 0,'0'0'0,"0"-21"0,0-106 32,-21 127-32,0-21 0,-22-1 15,1 22-15,21 0 0,-22 0 16,1 0-16,0 0 0,-43 64 15,43-22-15,-22 1 0,-20 62 16,41-41-16,1-1 16,21 1-16,0-1 0,-1 1 0,22-1 15,0-20-15,0 20 0,0-20 0,0-1 16,22 0-16,-1 1 0,21-1 16,-21-21-16,22 0 0,-1 0 0,0 1 15,1-1-15,-1-21 0,0 0 16,1 0-16,20-21 0,-21-1 15,22 1-15,63-42 0,-85 42 16,22-22-16,-1 1 0,-20 21 16,-1-22-16,64-62 0,-106 83 15,0 1-15,0 0 16,0 0-16,-21 21 16,-22 21-16,22-21 0,0 21 15,-21 22-15,-22-1 16,43 0-16,0-21 0,0 22 0,21-22 15,0 0-15,0 21 0,0-20 16,0-1-16,21 0 0,21-21 16,-21 0-16,0 0 0,22 0 15,-22 0-15,21 0 0,22-21 16,-43 0-16,21 21 16,-21-43-16,-21 22 0,0-21 15,0 21-15,0-1 0,0 1 16,0-42-16,0 42 0,0-1 15,-21 1-15,21 0 16,21 21 0,1 0-16,-1 0 15,0 0-15,21 21 0,-21 0 16,1 1-16,-1-1 0,0 0 0,0 0 16,-21 0-16,21 22 15,-21-22-15,0 0 0,0 0 16,0 0-16,0 0 0,0 1 0,0-1 15,0-42 17,0-1-32,0 1 15,21 0-15,-21 0 16,22-21-16,-1 20 0,0-20 0,-21 21 16,21-21-16,0 20 0,0-20 15,22 0-15,-22 21 0,0 21 16,0 0-16,0 0 15,-21 21-15,22 0 0,-22 0 0,0 21 16,0-20-16,0 20 0,0-21 16,0 21-16,0-20 0,0-1 15,-22 21-15,22-21 0,-21 0 16,21 1-16,0-44 31,0 1-31,21 0 16,1-21-16,-1 21 15,0-1-15,0-20 0,21 0 0,-20 21 16,-1-22-16,21 1 0,22-22 16,-22 43-16,-21 0 0,21 21 15,-20 0-15,-22 85 16,0-43 0,0 0-16,-22 1 0,1-1 0,0 0 15,0 22-15,21-22 0,-21 1 16,21-22-16,0 21 0,0-21 15,21 22-15,0-43 16,21 0-16,-20 0 0,20 0 16,21-22-16,22 1 15,-43 0-15,1 0 0,41-43 16,-41 43-16,-22-21 0,0 21 16,0-22-16,0 1 0,1 0 0,-22 21 15,0-22-15,21 22 0,-21-21 0,0 21 16,-21 42-1,-1 0-15,22 0 16,-21 21-16,21 1 0,-21-1 16,21 0-16,-21 22 0,0-1 0,0 22 15,-1 63-15,1-63 0,21 0 16,-21-1-16,0 1 0,0 0 16,-22 84-16,22-84 0,0 20 15,-21-20-15,21-21 0,-1 20 0,-20-20 16,21-1-16,0-20 0,0 20 15,-22 1-15,43-43 16,0-42 0,43-43-1,-1 22-15,-21-1 0,0 1 16,22-21-16,-22-22 0,106-148 16,-106 148-16,42-105 15,-41 84-15</inkml:trace>
  <inkml:trace contextRef="#ctx0" brushRef="#br0" timeOffset="84921.88">29527 6371 0,'22'-211'15,"-44"422"-15,44-465 0,-22 191 16,0 20-16,0 22 0,21-21 0,-21 21 16,21 0-16,0-1 0,0 1 15,0 0-15,1 0 0,20 21 0,21 0 16,-20 0-16,20 42 16,-42-21-16,1 22 0,-22-1 15,-22 0-15,1-20 16,-42 41-16,20-42 15,1 22-15,0-22 0,-1-21 0,1 21 16,21 0-16,0-21 0,0 0 16,-1 21-16,44-21 15,-1-21 1,21 21-16,0-21 0,1 0 16,-1 0-16,22-1 0,-22 1 0</inkml:trace>
  <inkml:trace contextRef="#ctx0" brushRef="#br0" timeOffset="86670.68">30311 5948 0,'0'0'0,"21"-21"0,21 0 0,0-43 16,-42 43-16,0 0 16,0 0-16,0-1 0,0 1 0,0 0 15,-21 0-15,0 21 0,0 0 16,0 0-16,0 0 0,-22 21 0,22 0 16,-64 43-16,64-22 0,-21 0 15,0 1-15,20-1 0,-20-21 16,21 22-16,0-1 0,0-21 0,-1 21 15,22-20-15,0-1 0,0 0 16,0 0-16,0 0 0,22-21 16,-1 0-16,0 0 0,21 0 0,-21 0 15,85-42 1,-63 21-16,-1 0 0,21-43 16,-20 22-16,20-43 15,-42 43-15,1-1 0,20-41 16,-21 41-16,0 22 0,-21 0 15,0 42 1,0 0-16,0 22 16,0-22-16,0 21 0,0 1 0,0-1 15,0 0-15,0 1 0,0-22 0,0 21 16,0 0-16,0-20 16,0 20-16,0-21 0,21-21 15,1 0-15,-22 21 0,21-21 16,0 0-16,21 0 0,-21-21 0,1 21 15,20-21-15,-21 0 0,21 0 0,-20-1 16,20-20-16,-21 21 0,21-21 16,1-1-16,-1-41 0,0 62 15,-20-20-15,-1 21 0,0 0 16,0 0-16,-21 42 16,0 0-1,0 0-15,-21 21 0,0-20 16,21 20-16,0-21 0,-21 0 0,21 22 15,-22-22-15,22 0 0,0 0 16,0 0-16,0 0 0,22 1 16,-1-22-16,0 0 0,0 0 15,21 0-15,1 0 0,-1 0 0,0-22 16,1 22-16,-1-21 0,0 0 16,43-42-16,-64 20 0,22 1 15,-22 0-15,0-1 0,-21 1 16,0 0-16,0-1 0,0 22 15,0 0-15,-21 21 16,0 21 0,21 0-16,-22 22 0,22-22 0,0 21 15,0 0-15,0-20 0,0 20 16,0 0-16,0-21 0,0 22 16,0-22-16,0 0 0,0 43 15,0-43-15,0 0 0,0 0 16,-21-21-1,0 0-15,0 0 16,0-21-16,21 0 0,-21 0 16,-1 21-16,22-22 0,-21 1 0,21 0 15,21 21 17,1 0-32,-1 0 0,0 0 0,0 0 15,0 0-15,0 0 0,22 0 16,-22 0-16,0 0 0,0 0 0,22 0 15,-1 0-15,-21 0 0,21 0 16,22-21-16,-22 0 0,1 0 16,-22-1-16,0 1 0,0 0 15,0 0-15,22-43 16,-22 22-16,0 21 0,-21 0 16,0 0-16,0-1 0,0 44 15,-21-1 1,0 21-16,-1-21 0,22 22 0,-21-22 15,0 21-15,0 22 16,21-43-16,0 0 0,0 42 16,0-41-1,21-1-15,0-21 0,0 0 0,1 0 16,20 0-16,0 0 0,1 0 16,-22 0-16,21-21 0,0 21 0,1-22 15,41-41-15,-62 42 16,20 0-16,-21-22 0,0 22 0,0-21 15,1 21-15,-22-1 0,21 1 16,-21 42 0,-21 1-1,-1-1-15,22 0 0,-21 0 0,0 0 16,21 22-16,-21-22 0,21 0 16,0 0-16,0 0 0,0 22 15,0-22-15,21-21 16,0 0-1,0 0-15,1-21 16,-1 21-16,-21-22 0,21 1 0,-21 0 16,0-21-16,0 21 0,0-22 15,0 22-15,-21-21 0,0-1 0,-1 22 16,22-21-16,-21 21 0,0-22 16,21 22-16,0 0 15,0 0-15,21 21 0,0 0 16,1-21-16,-1 21 0,21 0 0,22 0 15,-22 0-15,-21 0 16,21 0-16,-20 21 0,20 0 0,-21 21 16,43 22-16,-64-43 15,21 21-15,-21 22 0,0-22 16,0 22 0,0-43-16,0 0 0,0 0 0,-21 0 15,21 1-15,-22-22 0,22 21 16,-21-21-16,0 0 15,0 0 1,21-21-16,0-1 0,0 1 16,0-21-16,0 21 0,42-22 15,1-41-15,-1 41 0,0 1 16,22-21-16,-22 20 0,0 1 16,64-22-16,-63 43 15,-1 21-15,-21 0 0,0 21 0,0 1 16,-21 20-16,0 0 0,0 1 15,0 41-15,0-41 0,-21-1 16,0 0-16,0-21 0,0 22 16,0-22-16,-22 21 15,22-42-15,0 21 0,0-21 16,0 22-16,-1-22 0,1 0 16,0-22-16,0 1 0,0 0 15</inkml:trace>
  <inkml:trace contextRef="#ctx0" brushRef="#br0" timeOffset="86835.79">32364 5376 0,'0'0'16,"-43"0"-16,22 0 0,-21 0 0,0 0 16,20 0-16,1 0 0,0 0 15,-21 22-15,42-1 0,-21 0 16,-1-21-1,1 0-15,0 21 0</inkml:trace>
  <inkml:trace contextRef="#ctx0" brushRef="#br0" timeOffset="87690.77">18436 8234 0,'0'0'0,"0"21"0,0 0 15,21-21 1,0 0-1,1 0-15,20 0 0,0-21 16,1-21-16,-1 21 0,148-128 16,-126 107-16,21-21 0,84-43 15,-106 63-15,64-84 16,-105 64-16,20-1 0,-42 22 16,0-21-16,0 20 0,-21-41 15,0 62-15,-22 1 16,22 21-16,-21 0 0,-1 0 0,1 21 15,-21 64-15,20-21 16,22-1-16,0 1 0,0-1 0,0 1 16,-22 211-1,22-191-15,0 107 0,0-106 16,0 20-16,-1 86 16,1-85-16,0 0 0,0 105 15,21-126-15,0 0 0,0 63 16,0-85-16,0 1 0,0-22 15,21 22-15,0-64 0,43 0 16,-43-22-16,0 1 0,21 0 16,1-21-16,-1-1 0,64-62 15,-43 41-15,-20 1 0,63-107 16,-64 86-16,0-1 0,-21-84 16,-21 105-1,-42-21-15,-43-42 0,22 64 16,-128-43-16,128 85 15,-1 0-15,1 21 0,21 0 16,-64 0-16,85 0 0,-1 0 16,65 0-1,-22 0 1,21 0-16,-21 0 0,22 0 0,20-21 16,-20-1-16,20 1 0,22 21 15,-22-21-15,22 0 0,-22-21 0,22 20 16</inkml:trace>
  <inkml:trace contextRef="#ctx0" brushRef="#br0" timeOffset="88254.52">20024 7832 0,'0'0'0,"21"-21"0,0-22 16,-21 22-16,0 0 15,0 0-15,-21 21 0,-22 0 16,22 0-16,-21 0 16,21 21-16,-22 0 0,1 0 0,0 0 15,21 22-15,-22-1 0,1 0 16,0 1-16,-1 41 0,1-41 15,42-1-15,-21 0 0,21-20 16,0 41-16,0-42 16,21-21-16,21 0 0,-21 0 15,43-21 1,-22 0-16,-21 0 0,22 0 0,-1-1 16,0-20-16,64-64 15,-63 64-15,-1-43 16,0 43-16,-42 0 0,43-22 15,-43 85 17,0 0-32,0 1 0,0 20 0,0 0 15,0 1-15,0-1 0,0 85 16,0-106-16,0 21 16,21 1-16,0-22 0,0 0 15,0-21-15,22 0 0,-22 0 16,42 0-16,-20-21 0,-1 0 15,43-22-15,-43 1 16,0 21-16,1-21 0,-22-1 16,21 1-16,0-22 0,-20 22 15,-1 21-15,0-21 16,-21 63 0,0 0-16,-21 0 0,0 0 15,21 22-15,-22-22 0,22 21 16,-21-21-16,21 22 0,0-1 15,0-21-15,0 0 0,0 0 0,21-21 32,1-21-32,-22 0 15,21 0-15</inkml:trace>
  <inkml:trace contextRef="#ctx0" brushRef="#br0" timeOffset="88574.55">20997 7535 0,'-21'-21'15,"42"42"-15,-63-63 0,21 21 0,0 21 0,-1 0 16,-20 0-16,21 0 0,0 0 16,21 21-16,-21 0 0,21 0 15,0 1-15,21-22 16,0 21-16,21-21 0,-21 0 16,1 0-16,20 0 0,-21 0 15,21-21-15,1-1 16,-22 1-16,-21 0 0,0-21 15,0 21-15,-21-22 16,0 22-16,-1 0 0,-20 21 16,0 0-16,21 0 0,-22 21 15,22 0-15,0 22 16,21-22-16,0 21 0,0 0 0,0 22 16,0-22-16,21-21 0,0 1 15,0 20-15,1-21 0,62 0 16,-63-21-16</inkml:trace>
  <inkml:trace contextRef="#ctx0" brushRef="#br0" timeOffset="88826.86">21759 7366 0,'0'0'0,"0"-21"0,0 0 0,0 0 15,-21 42 1,0 21-16,0 0 0,21 1 15,-21-1-15,-1 0 0,1 1 16,0 20-16,0-20 0,0-1 0,-22 64 16,22-64-16,21 0 0,-21 1 15,0-1-15,0 0 0,21 22 16,0-43-16,0 0 0,21-21 16,0 0-1,0 0-15,22 0 0,-22-21 16,21 21-16,0-21 0,1-21 0,20 20 15</inkml:trace>
  <inkml:trace contextRef="#ctx0" brushRef="#br0" timeOffset="89150.55">22310 7705 0,'0'0'0,"0"-21"0,0-1 0,0 1 32,-22 21-32,1 0 0,0 0 0,0 0 15,-21 21-15,20 1 0,-20-1 0,21-21 16,0 42-16,-22 0 15,22-20-15,21-1 0,0 21 16,21-42-16,22 21 16,-1 0-16,-21-21 0,22 22 15,41-1-15,1 21 16,-64-21-16,0-21 16,-21 21-16,0 1 0,0-1 0,-63 21 15,42-21-15,-22 0 16,1-21-16,-22 22 0,22-22 15,-43 0-15,22 0 0,21 0 16,20 0-16,1 0 0,0 0 16,42 0 15,0 0-31,1-22 0,-1 22 0</inkml:trace>
  <inkml:trace contextRef="#ctx0" brushRef="#br0" timeOffset="92120.88">14944 11197 0,'0'21'16,"0"1"0,21-22-1,0 0 1,0 0-16,0-22 16,0 1-16,1 0 0,-1 21 15,0-21-15,21 0 0,-21 0 0,1-1 16,-22-20-16,0 21 15,0-21-15,0 20 0,-22 22 16,1-21-16,-21 0 0,0 21 0,-22 0 16,-63 0-16,85 21 15,-43 22-15,43-1 16,-43 85 0,64-64-16,0 1 0,0-22 15,21 22-15,0-1 0,0 22 16,0-43-16,0-21 0,0 22 0,21-22 15,0 0-15,0-21 0,21 0 16,-20 0-16,20 0 0,21-21 16,-41-21-16,20 20 0,0 1 15,1-21-15,-1 0 0,-21-1 16,21-20-16,-20 20 0,-1 1 0,0-21 16,0-22-16,0 43 0,-21-1 15,0 1-15,0 21 0,0 0 16,-21 21-1,0 21-15,21 0 0,0 0 16,-21 21-16,0 1 0,21-1 0,-22 0 16,22 22-16,0-22 0,0 1 15,0-1-15,0 0 0,0 1 16,22-1-16,20-21 0,-21 0 0,0 0 16,22 1-16,-1-22 0,43 0 15,-43 0-15,0 0 0,1 0 16,-1-22-16,0 1 0,1 0 0,-1-21 15,0-1-15,1 22 0,-22-42 0,21 20 16,-21-20-16,0 21 0,1-22 16,-1 1-16,0-1 0,0 22 0,-21-64 15,0 64-15,0 20 16,0 1-16,0 0 0,0 42 16,0 0-1,-21 1-15,0 20 0,21 0 16,-21 43-16,-1-22 0,1 1 15,21-1-15,0-20 0,-21 20 0,21 1 16,0 20 0,0-41-16,0-1 0,0 0 0,21-20 15,64-22-15,-43 0 16,1-22-16,-1 1 0,0 0 16,1 0-16,-1-21 0,21-1 15,-20 1-15,-1 0 0,22-22 0,-22 1 16,0 20-16,22-84 15,-43 64-15,0 20 0,-21-20 0,0-1 16,0 22-16,-21 63 31,0 22-31,0-1 0,-1 0 16,-20 64-16,21-64 0,21 22 16,0-1-16,0 1 0,0 21 15,0-22-15,0-42 0,21 22 16,0-22-16,0 21 0,1-42 15,41 42-15,-21-42 0,22 0 16,-22 0-16,22 0 0,-22-21 0,22 0 16,20 0-16</inkml:trace>
  <inkml:trace contextRef="#ctx0" brushRef="#br0" timeOffset="92358.09">18373 10668 0,'0'0'0,"-43"0"16,22 21-16,0 0 0,0 1 16,0 20-16,-22 0 0,22 1 15,0-1-15,0 0 0,0 22 0,-1-1 16,1-20-16,0 20 0,0 1 16,0-22-16,21 0 0,-21 22 15,-1-1-15,22-42 0,0 1 16,0 20-16,22-42 15,-1 0-15,21 0 0,0-21 16,1 0-16,-1-22 0,0 22 0,22-21 16</inkml:trace>
  <inkml:trace contextRef="#ctx0" brushRef="#br0" timeOffset="92950.31">18859 10689 0,'0'0'0,"-21"21"16,0 22-1,21-22-15,-21 21 0,0 1 0,0-1 16,-1 21-16,1-20 0,0 20 16,21-20-16,0 20 0,-21-21 0,21 43 15,0-43-15,0 1 0,0-22 16,0 21-16,0-21 0,0 1 16,21-22-1,0-22-15,0 1 0,1 0 16,-1 0-16,0 0 0,0-22 15,0 1-15,0 0 0,22-1 16,-22 1-16,0 21 0,0-21 0,0 20 16,-21 1-16,0 0 0,22 21 15,-22 21 1,0 0-16,0 1 0,0-1 0,-22 21 16,22-21-16,0 22 0,0-1 15,0-21-15,0 0 0,0 22 0,0-22 16,0 0-16,0 0 0,22 0 0,-1-21 15,0 21-15,21-21 0,-21 0 16,22 0-16,-1 0 0,0 0 0,43-42 16,-43 21-16,1 0 0,-1 0 15,0-22-15,1 22 0,20-64 16,-42 43-16,1 0 0,20-43 16,-42 64-16,0-21 15,0 20-15,-21 22 16,-22 0-16,1 0 0,21 22 15,-21-1-15,-22 42 0,43-20 16,0 41-16,21-41 16,0-1-16,0 21 15,0-20-15,63 20 16,-20-63-16,20 21 16,-42-21-16,22 0 0,20-21 15,-42 0-15,22 0 0,-22 0 0,21 0 16,-21-22-16,0 22 0,-21-21 15</inkml:trace>
  <inkml:trace contextRef="#ctx0" brushRef="#br0" timeOffset="93146.05">18076 10964 0,'-84'22'0,"168"-44"0,-211 65 0,64-43 0,20 21 16,22 0-16,0-21 0,21 21 15,21-21 1,0 0-16,22 0 0,-22 0 0,42 0 16,-20 0-16,105-42 0,-63 42 15,-1-21-15,1 0 0,0-1 16,-1 1-16,-20 0 0</inkml:trace>
  <inkml:trace contextRef="#ctx0" brushRef="#br0" timeOffset="93969.78">20849 10859 0,'0'-22'0,"0"44"0,0-65 0,0 22 0,-21 21 31,21 21-31,0 0 15,-21 22-15,21-22 0,0 21 16,0 1-16,0-22 0,0 21 16,0 0-16,-21 1 0,21-1 0,0 0 15,-22 1-15,22-22 0,0 42 16,0-41-16,0-1 16,0-42-1,0-1 1,0 1-16,0-21 0,0 0 15,0 20-15,0-20 0,0 0 16,0-1-16,22-41 0,-1 41 16,21-20-16,-21 42 0,0 0 15,22-1-15,-22 22 16,0 0-16,0 22 16,0-1-16,1 21 0,-1-21 15,0 0-15,-21 22 0,21-1 0,0 22 16,-21-22-16,0 0 0,21-21 15,-21 22-15,22-22 0,-22 21 16,21-42-16,-21 21 0,21-21 31,0-21-31,0 0 0,0-21 16,1 21-16,-1-22 0,0 22 16,0-21-16,0-1 0,22 1 15,20-43-15,-42 64 0,22-21 16,20 0-16,-42 20 15,0 22-15,1 0 0,-1 0 0,-21 22 16,0-1-16,21 0 0,-21 21 0,0-21 16,0 1-16,0 20 0,0 0 15,0 1-15,0-22 0,0 21 0,0 0 16,0-20-16,0 41 16,0-42-16,0 0 0,0 1 15,21-22-15,43 0 16,-43 0-16,0 0 0,0 0 15,0-22-15,22-20 16</inkml:trace>
  <inkml:trace contextRef="#ctx0" brushRef="#br0" timeOffset="94303.7">22034 11176 0,'22'0'47,"-1"0"-47,0 0 15,0-21-15,0 21 0,0-21 0,1 0 16,-1 21-16,0-22 16,21 1-16,1-21 0,-22 0 15,-21 20-15,0-41 16,0 42-16,0 0 16,-21 21-16,-1 0 0,1 0 0,-21 0 15,21 21-15,0 0 0,-43 42 16,43-41-16,0 20 0,0 0 15,21 1-15,0-1 0,0 0 0,0 1 16,0-1-16,0 0 0,0-21 0,0 22 16,21-22-16,-21 0 0,21 0 15,0 0-15,0 1 0,0-22 0,1 0 16,20 0-16,-21 0 0,21 0 16,1-22-16,20 1 0,-20 0 15,20 0-15,1-21 0</inkml:trace>
  <inkml:trace contextRef="#ctx0" brushRef="#br0" timeOffset="94542.86">23283 10605 0,'0'0'15,"0"-22"-15,-21 22 0,-21 0 0,21 0 16,-22 0-16,22 43 0,0-22 16,0 21-16,-43 43 15,43-43-15,0 1 0,0 20 0,0-21 16,-1 22-16,22-22 0,0 1 15,-21 20-15,21-21 0,0 1 0,0-1 16,0-21-16,0 22 0,0-22 0,0 0 16,0 0-16,21-21 15,1 0-15,-1 0 0,21 0 16,-21-21-16,0 0 0,22 0 16,-22-1-16,0-20 0,21 21 0</inkml:trace>
  <inkml:trace contextRef="#ctx0" brushRef="#br0" timeOffset="95268.07">23431 10816 0,'0'0'0,"0"-42"16,0 0-16,0-1 0,0 64 31,-21 1-31,0-1 0,21 0 16,-21 21-16,21 64 16,0-64-16,-21 1 0,21-1 15,0 0-15,-21 1 0,21 20 16,0-20-16,0-22 0,0 21 15,0-21-15,-22-21 16,22 21-16,22-42 16,-22 0-16,21 0 15,0-21-15,0 20 0,0-20 16,22 21-16,-22-21 0,63-43 16,-62 64-16,-1 0 15,0 21-15,0 0 0,0 0 16,-21 21-1,0 21-15,0-21 0,0 0 0,0 22 16,0-1-16,-21-21 0,21 22 16,0-22-16,0 0 0,0 21 0,0-21 15,0 1-15,0-1 0,0 0 16,21-21-16,0 0 0,1 0 16,-1 0-16,21 0 0,-21 0 15,22 0-15,-1-21 0,-21 0 16,21-1-16,-20 1 0,20 0 0,0-64 15,-21 64-15,1-21 0,-1-22 16,-21 43-16,0 0 16,0 0-16,0 0 0,-21 21 15,-1 21 1,1 0-16,0 0 16,21 0-16,0 1 0,-21 20 0,21-21 15,-21 21-15,21-20 0,0-1 0,0 0 16,0 0-16,0 0 0,0 0 15,21-21-15,0 0 0,0 0 0,0 0 16,1 0-16,-1 0 0,0 0 16,21 0-16,-21 0 0,22-21 15,-22 0-15,0 0 0,0-21 0,0 20 16,1-20-16,-22 21 0,0 0 0,0-22 16,0 22-16,0 0 0,0 0 15,0 0-15,-64 0 16,43 21-16,0 0 0,-22 0 15,22 0-15,0 21 0,21 0 16,-21 0-16,21 0 0,0 0 16,0 1-16,0-1 0,21 0 15,0 0-15,0-21 0,1 0 16</inkml:trace>
  <inkml:trace contextRef="#ctx0" brushRef="#br0" timeOffset="95894.43">24723 11091 0,'0'-21'0,"0"42"0,0-63 0,0 21 16,0 0-16,0 0 0,0-1 16,-22 22-16,1 0 15,0 0-15,0 0 0,0 0 0,0 22 16,-1-1-16,1 0 0,0 0 0,0 0 16,0 22-16,0-1 15,-1 0-15,22-21 0,-21 22 0,21-22 16,0 21-16,0 22 15,0-43-15,0 0 0,43-21 16,-22 0-16,42-21 16,-42 21-16,1-21 0,-1 0 15,0-1-15,21-20 0,1-21 16,-22 20-16,0 1 0,21-64 16,-21 64-16,1-22 0,-1 22 15,-21 0-15,21-1 0,0 1 16,-21 0-16,0 20 0,0 1 0,0 0 15,0 42 1,0 0-16,-21 1 0,0 20 16,0-21-16,21 21 0,-22 1 15,1-1-15,0 43 0,21-43 16,0 0-16,0 43 16,0-64-16,0 22 0,0-22 15,0 0-15,21 21 0,0-42 0,1 21 16,-1 1-16,0-22 0,0 0 0,21 0 15,-20 0-15,20-22 0,-21 1 0,0 21 16,22-21-16,-22-21 0,0 21 16,0-1-16,21-20 0,-20 21 0,-1-43 15,-21 43-15,21 21 0,-42 0 32,0 21-32,-1 1 0,1 20 15,21-21-15,-21 21 0,0-20 16,0 20-16,21 0 0,0-21 15,-21 22-15,21-22 0,0 0 16,-22 0-16,1-42 31,0 0-15,0 0-16</inkml:trace>
  <inkml:trace contextRef="#ctx0" brushRef="#br0" timeOffset="96114.49">22521 10922 0,'0'0'0,"-63"21"0,-1-21 16,22 0-16,21 21 0,0-21 16,42 0-16,0 0 15,21 0-15,1 0 0,-1 0 0,21 0 16,1 0-16,-1-21 0,22 21 15,21-21-15,-64 21 0,1 0 16,-1-21-16</inkml:trace>
  <inkml:trace contextRef="#ctx0" brushRef="#br0" timeOffset="97194.91">16044 13018 0,'0'0'0,"0"-22"32,0 1-32,0 0 0,0 0 15,21-21-15,-21 20 0,22-20 16,-22 21-16,0-21 0,0-22 15,0 22-15,0-1 0,0 22 16,0-21-16,-22 21 0,1 0 0,-21-1 16,21 1-16,0 21 0,-22 0 15,22 0-15,-21 0 0,21 21 0,-22 1 16,1-1-16,21 21 0,-22 0 0,-20 64 16,21-63-16,-22 126 15,64-127-15,0 1 16,0-1-16,0 0 0,0-21 0,21 1 15,0-1-15,1 0 16,-1-21-16,42 0 0,-42 0 0,22 0 16,41-42-16,-62 20 15,20-20-15,0 21 0,1-21 16,-1-1-16,43-105 16,-85 106-16,0-1 0,21 1 15,-21 21-15,0-43 16,0 43-16,-21 21 0,-1 0 15,1 21-15,0 22 16,21-1-16,-21 0 0,21 22 16,0-22-16,0 1 0,0-1 15,0 0-15,0-21 0,21 1 0,21 20 16,-20-21-16,20 0 0,-21-21 16,21 0-16,-20 0 15,62 0-15,-63 0 0,22-21 16,20-21-16,-42 21 0,1-1 15,-1-20-15,0 21 0,0-21 16,0-1-16,22-20 0,-22 20 16,-21 22-16,0 0 0,21 0 0,0 21 15,-21 42 17,0-21-32,0 1 0,0 20 15,0-21-15,0 21 0,0 1 16,0-22-16,0 21 0,0-21 0,0 1 15,21-1-15,0 0 0,1 0 16,-1-21-16,0 0 0,21 0 0,22 0 16,-43 0-16,21 0 0,1-21 15,-1 0-15,0 0 0,1-1 16,-1-20-16,0 21 0,1-21 0,62-85 16,-83 84-1,-22 22-15,0-21 0,0 21 0,-22-1 16,1 22-16,0 0 15,0 0-15,0 0 0,0 22 16,-22 41-16,43-21 0,-21 1 16,21 20-16,0-20 15,0 41 1,21-41-16,-21-22 0,21-21 0,22 21 16,-22 0-16,21-21 0,1 0 15,20 0-15,-21 0 0,85 0 16,-63-21-16,-1 21 0</inkml:trace>
  <inkml:trace contextRef="#ctx0" brushRef="#br0" timeOffset="97687.45">18500 12700 0,'0'0'16,"0"-21"-16,-22 0 0,22 0 15,0-1-15,0 1 0,0 0 16,22 0-16,-1 21 0,0-21 15,64 0-15,-64 21 16,21 0-16,-21 0 0,0 0 16,1 21-16,-1 0 0,0 0 0,0 0 15,-21 22-15,0-1 0,0-21 0,0 21 16,0 1-16,0-1 0,0-21 16,-21 22-16,0-22 0,0 0 15,21 21-15,0-21 0,-22 1 16,22-44 15,0 1-31,0-21 0,22 21 16,-1 0-16,-21-22 0,21 1 15,0 0-15,21-1 0,-20 1 0,20-22 16,-21 22-16,0 21 0,22 0 16,-22 0-16,0 21 0,0 0 15,0 21-15,0 0 16,-21 21-16,0-21 0,0 1 15,0 20-15,0-21 0,0 21 0,0 1 16,-21-22-16,21 21 0,0-21 0,0 22 16,-21-22-16,21 0 15,0 0-15,-21 0 0,21 1 16,21-22 0,0-22-16,0 22 15,22-21-15,-22-21 0,21 21 0</inkml:trace>
  <inkml:trace contextRef="#ctx0" brushRef="#br0" timeOffset="98267.82">19706 12615 0,'0'0'0,"-21"0"15,0 0-15,0 0 0,-1 0 0,1 0 16,-21 0-16,21 22 0,0-22 16,-22 21-16,22 0 0,0 21 15,0-21-15,0 1 0,-1 20 0,22-21 16,0 0-16,0 0 0,0 1 15,22-1-15,-1 0 0,0-21 0,21 0 16,1 0-16,-22 0 0,0 0 16,0 0-16,0 0 0,0-21 15,-21 0-15,0-1 16,0 1-16,0 0 0,0 0 16,0-21-16,0-22 15,0 43-15,0-21 0,22-22 16,-1 43-16,0 0 0,21 0 15,-21-1-15,1 22 0,41 0 16,-42 0-16,0 0 0,-21 22 0,43-1 16,-43 21-16,21-21 15,-21 0-15,0 1 0,0 20 0,0-21 16,0 0-16,0 22 0,0-22 0,0 0 16,0 0-16,0 0 0,0 0 15,0 1-15,0-44 31,0 1-31,-21 0 16,21 0-16,0-21 0,0 20 16,0 1-16,21-21 0,0 21 15,21-22-15,-20 22 0,-1 0 16,21-21-16,0 21 0,-20-1 0,20 22 16,-21 0-16,43 0 15,-64 43-15,21-22 0,-21 0 16,0 21-16,-21 64 15,-1-63-15,22-1 0,-21-21 16,0 21-16,21-20 0,0 20 16,0-21-16,21-21 31</inkml:trace>
  <inkml:trace contextRef="#ctx0" brushRef="#br0" timeOffset="98823.78">21061 12615 0,'21'-21'15,"0"0"1,0 21-16,-21-21 0,21 0 0,1 0 16,20-22-16,-42 22 15,0 0-15,0 0 0,0 0 0,0-1 16,0 1-16,-21 21 0,0 0 15,-22 0-15,22 0 0,0 21 16,0 1-16,-22-1 0,22 0 16,0 0-16,21 43 0,0-22 15,0-21-15,0 0 0,0 22 16,0-22-16,21 21 0,0-21 0,1 22 16,-22-22-16,21 21 0,0-21 15,-21 22-15,21-22 0,-21 0 16,0 21-16,0-21 0,-21 1 0,-21-1 15,-1 0-15,22-21 0,-21 0 16,-22 0-16,22 0 0,-64 0 16,64 0-16,-1-21 0,-41-22 15,63 22-15,-1 0 0,22 0 16,0 0-16,0-22 0,43-20 16,-1 21-16,0 20 15,1 1-15,-1-21 0,22 21 16,41-43-16,-41 43 0</inkml:trace>
  <inkml:trace contextRef="#ctx0" brushRef="#br0" timeOffset="99042.84">21675 12256 0,'0'0'0,"21"-22"0,0 22 0,-21 22 32,0-1-32,-21 21 15,21-21-15,-21 22 0,-1-1 16,22 0-16,-21 22 15,21-22-15,-21 0 0,21 1 0,0-1 16,0 0-16,0 1 0,-21 20 16,21-20-16,0-22 0,0 0 15,21-21-15,0 0 16,0 0-16,1-21 16,-22 0-16,0-1 0,0 1 0</inkml:trace>
  <inkml:trace contextRef="#ctx0" brushRef="#br0" timeOffset="99193.84">21399 12658 0,'0'0'0,"-21"0"0,0 0 0,0 0 0,0-21 16,42 21 15,0 0-31,21 0 0,1-22 0,-1 22 16,22 0-16,-1 0 0,1-21 15,-1 21-15,1-21 0,-1 21 0,1 0 16,-1-21-16,-21 21 0</inkml:trace>
  <inkml:trace contextRef="#ctx0" brushRef="#br0" timeOffset="100420.34">22458 12510 0,'0'0'0,"0"-22"16,0 1-16,-21 0 16,-1 21-16,22-21 0,-21 0 0,0 21 15,0 0-15,0 0 0,0 0 16,-22 0-16,22 0 0,0 21 15,0-21-15,0 21 0,-1 0 0,-20 22 16,21-22-16,0 21 0,0-21 16,-22 64-16,22-43 0,21-21 15,0 22-15,0-22 0,0 21 0,0-21 16,0 22 0,0-22-16,21-21 0,43 0 15,-43 0-15,42-21 16,-41 0-16,20-1 0,21-20 15,-41 21-15,62-85 16,-63 64-16,1-1 0,-1 22 16,-21 0-16,0-42 15,0 41-15,0 44 32,-21-1-32,21 0 0,-22 0 15,22 0-15,-21 0 0,21 22 16,0-22-16,0 0 0,0 21 15,21 43-15,1-64 0,-1 0 16,0 1-16,21-22 16,43 0-16,-43 0 15,1 0-15,-1 0 0,64-43 16,21-63 0,-85 64-16,0 0 0,22-43 15,-22 43-15,22-128 16,-64 86-1,21 41-15,-21 1 0,0 21 0,0 0 16,0 42 0,0 0-16,-21 0 0,0 43 15,-1-22-15,1 85 16,0-106-16,21 22 16,0-1-16,0 0 0,0 64 15,0-85-15,0 22 16,0-22-16,0 0 0,0 0 15,21 0-15,22-21 0,-22 0 16,21 0-16,0 0 0,-20 0 16,-1-21-16,21 0 0,-21 0 15,0 0-15,1-1 0,20 1 0,-21-21 16,0 21-16,-21 0 16,21-1-16,1 1 0,-22 0 0,0 42 31,0 0-16,0 1-15,0-1 0,0 21 16,0-21-16,0 22 0,0-22 16,0 0-16,0 0 15,21-21-15,0 21 0,0-21 16,0 0-16,22 0 0,-1 0 0,0-21 16,-21 21-16,22-21 0,-1 0 15,0 0-15,1-1 0,-1-20 0,0 21 16,-20-21-16,20 20 0,-21-20 0,21 21 15,-20-21-15,-1 20 0,0 1 16,0-21-16,-21 21 16,0 42 15,0 0-31,0 0 16,0-42 30,0 0-46,0 0 16,0 0-16,0-1 16,-21 22-1,0 22-15,0-1 16,-1 0-16,1 0 0,0 0 16,-21 43-16,21-43 0,-1 21 15,22-21-15,-21 22 0,21-22 16,0 42-16,0-41 0,21 20 15,1-42-15,-1 21 0,0 0 0,0-21 16,21 0-16,-20 0 16,20 0-16,-21 0 0,21 0 0,1-21 15,-22 0-15,21 0 0,-21 0 16,22-22-16,-22 22 0,0-21 16,0 21-16,0-22 0,1-41 0</inkml:trace>
  <inkml:trace contextRef="#ctx0" brushRef="#br0" timeOffset="100594.5">24215 12002 0,'0'0'0,"-43"0"0,22 21 0,-21-21 0,21 0 16,-1 21-16,1-21 0,0 0 16,21 21-16,0 0 15,0 0 1,-21-21-1,0 0 1</inkml:trace>
  <inkml:trace contextRef="#ctx0" brushRef="#br0" timeOffset="100754.82">23135 12319 0,'0'0'0,"-21"21"15,-43 0 1,64 1-16,22-22 15,-1 0-15,21 0 0,0 0 16,-20 0-16,62 0 16,-41 0-16,-1 0 0,0-22 0,-21 22 15,1 0-15</inkml:trace>
  <inkml:trace contextRef="#ctx0" brushRef="#br0" timeOffset="101714.83">1291 15833 0,'-63'21'16,"126"-42"-16,-169 63 0,43-42 0,20 21 16,1-21-16,0 21 0,21-21 0,-1 22 15,1-22-15,21 21 16,21-21-16,1 0 16,126 0-1,-64 0-15,-20 0 0,21 0 0,-1-21 16,1 21-16,148-64 15,-170 64-15,1-21 16,-1 0-16,-20 21 0,41-21 16,-41 21-16,-22-22 0,-21 1 15,-21 21 1,-1 0-16,1-21 16,0 21-16,0 0 0,0 0 0,0-21 15,-1 21-15,22-21 16,22 42 15,-1 0-31,0-21 0,-21 21 16,0 0-16,0 22 15,0-22-15,0 21 0,0-21 0,0 22 16,-21-1-16,0 0 0,-1 1 16,1-22-16,21 21 0,-21-21 15,0 1-15,21-1 0,-21-21 16,42-21-1</inkml:trace>
  <inkml:trace contextRef="#ctx0" brushRef="#br0" timeOffset="102526.52">2730 15558 0,'0'0'0,"22"-22"0,-1 22 0,0 0 0,-21 22 31,0-1-31,0 21 16,0-21-16,0 22 0,0-22 16,0 21-16,0 43 0,0-43 15,-21 0-15,21 1 16,0-1-16,0 64 0,0-85 16,0 0-16,0 0 15,0-42 1,0 0-16,0 0 15,0 0-15,21-22 0,0-20 16,0 21-16,0-1 0,-21 22 16,22-21-16,-1 21 0,-21-1 15,0 1-15,0 0 0,21 21 0,0 0 16,-21 21 0,21 0-16,-21 1 0,0 20 15,21-21-15,-21 21 0,0-20 16,0 41-16,0-21 0,0-20 15,22-1-15,-22 0 16,42 0-16,-21-21 0,0 0 16,0 0-16,1-21 15,-1 21-15,42-64 0,-20 43 16,-1 0-16,-21-21 0,21-1 16,-20 22-16,20-63 15,-21 62-15,0-20 0,-21 0 0,21 21 16,-21-1-16,0 1 0,0 0 15,0 42 1,0 0 0,0 22-16,0-22 0,0 21 0,0-21 15,0 22-15,0-1 0,0 0 16,0 1-16,0-1 0,0 0 16,0-20-16,22 20 0,-1-21 15,42 0-15,-20-21 0,-1 0 16,43-21-16,-43 0 0,21 0 15,-20 0-15,-1-22 0,-21 22 16,22-21-16,-1-1 0,-21 1 0,21 0 16,-20-1-16,-1 1 0,0 0 15,-21-1-15,0 22 0,0-21 0,0 21 16,0 0-16,-21-1 0,0 22 16,-1 0-16,1 22 0,0-1 15,0 0-15,0 0 0,-22 43 16,22-22-16,21 106 15,0-106-15,0 1 0,0 20 16,21-42-16,22 43 16,-22-64-16,21 0 0,-21 0 15,22 0-15,-1 0 0,43-42 16,-22 20-16,1-20 0</inkml:trace>
  <inkml:trace contextRef="#ctx0" brushRef="#br0" timeOffset="103818.84">5927 15409 0,'0'0'0,"0"-42"0,21 21 0,-21 0 15,21-22-15,-21 1 0,0 21 16,0-21-16,0 20 0,0 1 0,0 0 16,0 0-16,0 0 0,0 42 31,0 0-31,0 0 0,0 22 15,0-1-15,0 0 0,0 1 16,0 62-16,21-62 0,-21 20 16,21-20-16,-21-1 0,21 0 15,1 64-15,-1-85 16,0 0-16,21 22 16,-21-43-16,22 0 15,-22 0-15,0 0 0,43-21 16,-22-1-16,-21 1 0,21 0 0,-20-21 15,20 21-15,21-64 16,-41 43-16,-1-1 0,0 1 0,0 0 16,0-22-16,0-63 15,-21 106-15,0 0 0,0-22 16,0 65 15,0-1-31,0 21 0,0-21 0,0 22 16,0-1-16,0-21 0,0 21 15,0 1-15,0-1 0,0-21 0,0 22 16,0-22-16,0 21 16,0-21-16,43 22 0,-22-22 15,0-21-15,21 0 0,1 0 16,-22 0-16,21 0 0,1 0 16,-1-21-16,85-43 15,-85 43-15,-21-21 0,22 20 16,-1-20-16,22-64 15,-43 85-15,-21-21 0,0 21 16,0-1-16,-21 22 16,-1 22-16,1-22 0,0 21 15,-21 0-15,21 21 0,-1 1 16,22-1-16,-21-21 0,21 21 16,0-20-16,0-1 0,0 0 15,21 21-15,1-21 16,-1 1-16,0-1 0,0-21 0,0 21 15,0-21-15,22 0 0,-43-21 47,-21 0-47,-1 21 16,1-22-16,0 1 0,-21 21 0,21-21 16,-1 0-16,1 21 0,0 0 15,21-21-15,-21 21 16,0 0-16,21 21 15,0 0-15,0 0 16,0 0-16,42 22 16,-21-22-16,0-21 0,43 42 15,-43-42-15,21 0 16,-20 21-16,20-21 0,0 0 0,43 0 16,-43 0-16,64-42 15,-42 42-15,-22-21 0,21 0 16,-20 0-16,-1-22 0,0 22 15,64-85-15,-63 64 0,-22 0 16,-21-1-16,21 1 0,-21 0 16,0-43-16,0 64 15,0 0-15,0-1 0,0 1 16,-21 42 0,21 1-16,0-1 0,-21 21 15,21 0-15,-22 1 0,1 41 16,21-41-16,0-1 0,0 22 15,0-22-15,0-21 0,0 0 16,0 0-16,0 1 0,0-1 0,0 0 16,21-21-16,1 0 0,20 0 15,-21 0-15,0 0 0,0 0 16,1-21-16,-1 21 0,-21-21 0,21 21 16,-21-22-16,21 1 0,-21-21 15,0 21 1</inkml:trace>
  <inkml:trace contextRef="#ctx0" brushRef="#br0" timeOffset="103998.83">8297 15600 0,'0'21'16,"0"-42"93</inkml:trace>
  <inkml:trace contextRef="#ctx0" brushRef="#br0" timeOffset="105310.66">6032 15642 0,'22'0'16,"-1"-21"-1,0 0-15,0 0 16,-21 0-16,21-1 16,-21 1-16,0 0 0,0-21 0,0 21 15,0-22-15,-21 22 16,0 0-16,-21 0 0,-1 21 0,1 0 16,-85 0-1,63 0-15,-20 63 16,41-42-16,1 22 0,21-1 0,-43 43 15,43-43-15,0 0 16,0 1-16,21-1 0,0 0 0,0 43 16,0-43-16,21-20 15,0-1-15,0 0 0,1 0 0,41-21 16,-21 0-16,1 0 0,-22 0 16,21-21-16,1 0 0,-1-22 15,0 22-15,1 0 0,-22-21 0,21-1 16,0 1-16,-20 0 0,20-22 15,-21 1-15,21-1 0,-20 1 0,20-22 16,-21 22-16,0-22 0,-21 21 16,0 1-16,21-1 0,-21 22 15,0 0-15,0-43 0,0 64 16,-21 21 0,21 42-16,-21-21 15,0 22-15,21-1 0,-21 22 16,21-1-16,0 1 0,0-1 15,0 1-15,0-1 0,0 1 0,0 41 16,0-62-16,0-1 0,0 0 16,21 1-16,0-22 0,0 21 15,0-21-15,1-21 0,-1 0 16,0 0-16,0 0 0,21 0 16,-20 0-16,-1 0 0,42-42 15,-42 21-15,22-21 16</inkml:trace>
  <inkml:trace contextRef="#ctx0" brushRef="#br0" timeOffset="106154">7048 15346 0,'0'0'0,"0"-21"0,-21 21 16,21-21-1,-21 21-15,0 0 0,0 0 16,0 0-16,-1 21 15,1 0-15,0 0 0,0 0 0,0 0 16,0 22-16,-1-22 0,1 21 0,0 1 16,21-22-16,-21 42 15,0-20-15,21-22 0,0 0 0,0 21 16,0-21-16,0 1 16,21-1-16,0-21 0,0 0 0,22 0 15,-1 0-15,-21 0 0,21 0 16,1-21-16,-22-1 0,21 1 15,1 0-15,-22 0 0,21 0 16,-21 0-16,0-22 0,1 22 16,-22 0-16,0-64 0,0 64 0,0-21 15,-43-22-15,1 43 16,21 0-16,-22 21 0,22 0 16,-21 0-16,0 0 0,-22 21 15,43 0-15,0 0 0,0 1 16,-1-22-16,22 21 0,0 0 0,0 0 15,0 0-15,22-21 0,-1 0 16,0 0-16,21 0 0,-21 0 16,22 0-16,-1-21 0,43 0 15,-43 0-15,0 0 0,1-1 16,-1 1-16,-21 0 0,85-21 16,-85 42-16,0 0 15,1 0-15,-1 0 0,0 21 16,-21 21-16,0-21 0,0 1 15,0 20-15,0-21 0,0 21 16,0 43-16,0-43 16,0 1-16,0-22 15,0 0-15,0 0 0,0 0 0,0 1 16,-21-22 15,0-22-15,21 1-16,0-21 15,0 21-15,0 0 0,0-22 0,21 1 16,0 0-16,0-1 0,0 1 16,0 0-16,1 20 0,41-41 15,-42 63-15,0 0 0,43 0 16,-43 0-16,0 42 0,22 1 16,-43-1-16,0 0 0,0 64 15,0-64 1,0-20-16,0 20 0,0-21 0,0 0 15,0 0-15,0 1 0,0-1 0,21-21 32,0 0-32,0 0 15,0 0-15,0-21 0,1-1 0,-1 1 16,0-21-16,0 21 0,21-22 16</inkml:trace>
  <inkml:trace contextRef="#ctx0" brushRef="#br0" timeOffset="106417.86">8297 14965 0,'0'0'0,"0"-42"0,0 20 0,0 1 16,0 42 15,0 1-31,0 20 0,0 0 16,0 1-16,0-1 0,0 21 0,0-20 15,0 20-15,-21-20 0,21 20 16,-21-21-16,21 22 0,0-22 15,0 1-15,0-1 0,0-21 0,0 21 16,0-20-16,0-1 0,0 0 16,21-21-1,0 0-15,0-21 0,1 0 16,-1-1-16,-21 1 0,21 0 16,0-21-16,0 21 0</inkml:trace>
  <inkml:trace contextRef="#ctx0" brushRef="#br0" timeOffset="106585.36">8191 15431 0,'0'0'0,"-21"0"0,21 21 15,64-42 17,-43 21-32,0-22 0,21 1 0,1 21 15,-1-21-15,0 0 0,22 0 16,-1 0-16,1-1 0,-1 1 0,64 0 15</inkml:trace>
  <inkml:trace contextRef="#ctx0" brushRef="#br0" timeOffset="107595.15">9567 15050 0,'0'0'0,"0"21"31,0 21-16,-21-21-15,21 22 16,-21-22-16,21 21 0,-21 0 0,21 1 16,0-1-16,0 0 0,0-20 15,0 20-15,0 0 0,0-21 0,0 22 16,0-22-16,0 0 0,0 0 0,21-21 16,0 21-16,0 1 15,0-22-15,1 0 0,-1 0 0,0 0 16,0 0-16,21-22 0,-20 1 0,-1 0 15,21 0-15,-21 0 0,0 0 16,1-22-16,-1 1 0,0 0 0,0-22 16,21-42-16,-20 64 15,-1-85-15,-21 106 16,21 0-16,-21-1 0,0 1 0,0 42 31,-21 22-31,21-22 0,-21 21 16,21 1-16,-22 41 15,22-41-15,-21 62 16,21-62-16,0-22 0,0 42 16,0-20-16,21-22 0,1 0 0,-1 0 15,0-21-15,0 0 0,21 0 16,1 0-16,-22 0 0,42-21 16,-20 0-16,-22-21 15,21 20-15,1-20 0,-22 21 0,21-43 16,-21 22-16,0 0 0,22-1 0,-22-20 15,0 21-15,0 20 16,-21-20-16,0 21 0,0 0 0,-21 21 16,0 0-16,0 0 0,21 21 15,-21 21-15,21-21 16,-22 22-16,22-22 0,0 21 0,0 1 16,0-22-16,0 21 0,22-21 15,-1 22-15,0-1 16,0-21-16,-21 0 0,42 22 15,-42-22-15,-21-21 32,0 0-32,0 0 0,0 0 0,21-21 15,-21 21-15,-1-22 0,1 22 16,0-21-16,21 42 47,0 1-47,21-22 15,0 21-15,1-21 0,-1 21 16,0-21-16,21 0 0,-21 0 0,22 0 16,-22 0-16,64 0 0,-43 0 15,0 0-15,1-21 0,-1 0 16,106-43 0,-106 22-16,1 21 0,-1-22 0,0 1 0,-20 0 15,20-43 1,-21 43-16,-21-1 0,0 22 0,0 0 15,0 0-15,-21 21 0,0 0 16,-22 0-16,22 21 0,-63 21 16,62 1-16,-20-1 0,21 0 0,21 64 15,0-64-15,0 1 16,0-22-16,0 21 0,0-21 0,21 1 16,21-1-16,-20 0 0,20-21 0,0 0 15,1 0-15,-1 0 0,0 0 16,22-21-16,-43 21 0,21-21 0,1-1 15,-22 1-15,0 0 0,-21 0 16</inkml:trace>
  <inkml:trace contextRef="#ctx0" brushRef="#br0" timeOffset="109559.77">5905 17124 0,'0'0'0,"22"0"0,-1 0 16,0 0-16,0 0 0,0 0 15,0 0 1,-21-21-16,0 0 0,0-1 16,0 1-16,0 0 0,0 0 0,0 0 15,0-22-15,0 22 0,0 0 16,-21-21-16,-42-22 16,20 43-16,-62 21 15,62 0-15,-20 0 0,-64 42 16,63-20-16,-42 62 15,64-20-15,0-22 0,-22 85 16,43-85-16,21 64 16,0-63-16,0-1 0,0 0 0,0-21 15,42 22-15,43-22 16,-43-21-16,1 0 0,-1-21 16,0 0-16,1-1 0,63-41 15,-64 42-15,0-22 0,1 1 16,-1 0-16,0-1 0,22-41 15,-43 20-15,-21 22 0,0 21 16,21-22-16,-21 22 0,0 0 16,0 42-1,0 0-15,0 1 16,0 20-16,0 0 0,0-21 0,0 22 16,0-1-16,0 0 0,0 1 15,21-22-15,-21 21 0,21-21 0,1 1 16,-1-1-16,0 0 0,0-21 15,0 0-15,0 0 0,22 0 16,-1 0-16,-21 0 0,22-21 0,-1 0 16,0-1-16,1-20 0,-1 21 0,0-21 15,1 20-15,-1-20 0,0-21 16,1 20-16,-22 1 0,21-64 16,-42 85-16,0-21 0,0 20 15,0 1-15,-21 21 16,0 0-16,0 21 0,21 22 0,-22-22 15,22 21-15,0-21 0,0 22 16,0-1-16,0-21 0,0 22 0,22-22 16,-1 0-16,-21 21 0,21-21 15,21 22-15,-21-43 0,1 21 16,-22 0 0,-22-21-1,-20 0-15,21 0 16,-21 0-16,20 0 0,-20 0 15,0 0-15,-1 0 0,22 0 16,0 0-16,0 0 0,0 0 16,0 0-16,21 21 15,0 0-15,0 1 16,21-1-16,0-21 16,0 21-16,0-21 0,0 0 0,22 21 15,-22-21-15,21 0 0,1 0 16,-1 0-16,0 0 0,1-21 0,20 21 15,-21-21-15,22 0 0,-22-1 16,22 1-16,-22-21 0,0 21 16,1-22-16,41-41 0,-41 41 15,-1-62-15,-42 62 16,0 1-16,0-22 0,-21 43 16,0 21-16,0 0 15,-22 0-15,22 0 0,-42 43 0,41-1 16,-20-21-16,42 43 15,0-22-15,0-21 0,0 21 16,0-20-16,21 20 0,43 0 16,-43-21-16,0 1 0,43 20 15,-43-21-15,0 0 0,0-21 16,0 21-16,0-21 0,-21 22 16,-21-22-1,0 0-15,0 0 0,-21 0 16,20 0-16,-20 0 0,0 0 15,21 0-15,-22 0 0,1 0 0,21 0 16,-22 0-16,22 0 16,0 0-16,21 21 0,0 0 15,21 0 1,0-21-16,1 21 0,-1-21 0,0 0 16,64 0-16,-64 0 15,21 0-15,64 0 16,-64 0-16,64-42 15,-42 21-15,-22 0 0,21-1 0,22-20 16,-43 21-16,1-21 0,-22 20 16,21-20-16,-42 0 0,0-22 15,0 22-15,0-43 16,0 64-16,-21 21 16,0 0-16,0 21 0,0 0 15,21 1-15,-22-1 0,1 21 16,21 0-16,-21 1 0,21-22 15,0 42-15,0-20 0,0-22 16,0 0-16,21 0 0,0 0 0,1-21 16,-1 0-16,0 0 15,21 0-15,-21 0 0,1 0 16,20-21-16,-21 0 0,0 0 0,22 0 16,-22 0-16,0-1 0,0-20 15,-21 21-15,42-43 16,-42 22-16,0 21 0,22 0 0,-1 0 15,0-1-15,0 22 16,-21 22-16,0-1 16,0 0-16,0 0 0,0 0 0,0 22 15,0-22-15,0 0 0,0 21 16,0-21-16,0 1 0,21-1 16,-21 0-16,21-21 0,1 0 15,-1 0-15,0 0 0,0 0 16,21 0-16,1-21 0,-22 0 15,21-1-15,-21 1 0,22 0 16,20-42-16,-42 20 0,1 1 16,-1-22-16,0 22 0,0-21 15,-21-1-15,21-42 0,-21 43 16,0 20-16,0-41 0,0 63 16,0 42-1,0 21-15,0 0 16,-21 1-16,0 20 0,0 1 15,0-1-15,-1 1 0,1-1 16,0 1-16,0-22 0,21 22 16,0-22-16,0 0 0,0 43 15,21-64-15,0-21 0,0 0 16,22 0-16,-22 0 0,42-21 16,-41 0-16,-1 0 0,21-1 15,-21-20-15,-21 21 0</inkml:trace>
  <inkml:trace contextRef="#ctx0" brushRef="#br0" timeOffset="109710.26">8530 16764 0,'-21'0'0,"42"0"0,-84 0 0,105 21 32,-21-21-32,21 0 15,1 0-15,20 0 0,1 0 16,-1 0-16,22-21 0,42-21 15,-42 21-15,-22-1 0</inkml:trace>
  <inkml:trace contextRef="#ctx0" brushRef="#br0" timeOffset="110685.29">9948 16404 0,'0'0'0,"-21"0"16,0 0-16,-21 0 0,20 0 15,-20 21-15,21 1 0,-21-1 16,20 21-16,-20-21 0,21 22 0,0-1 15,-43 127-15,43-63 16,21-64-16,-21 22 16,0 63-1,0-85-15,21 1 0,-22-43 16,22 21-16,0-42 31,22-22-31,-1 22 0,0-21 16,0-1-16,0 1 0,0-21 15,22 20-15,-22-20 0,0-1 0,0 1 16,-21-1-16,21 22 0,1 0 0,-22-1 16,21 22-16,-21 0 0,0 0 15,0 42-15,0 0 16,0 0-16,0 22 0,0 41 16,0-41-16,0-1 0,0 106 15,0-106-15,0 1 16,0-22-16,21 21 0,-21-21 15,21 22-15,0-22 16,-21-42 15,-21 21-31,0-21 16,0 21-16,-22-22 0,1 1 0,0 0 16,21 21-16,-64-42 0,43 42 15,20 0-15,1 0 0,0 0 16,42 0-1,22 0 1,-22 0-16,21 0 0,0 0 0,1 0 16,20 0-16,1 0 0,-22-21 15,22-1-15,-1 22 0,1-42 0,-1 21 16,1 0-16,-22-22 0,21 22 16,-20-21-16,-1 21 0,0-22 15,1 1-15,-22 21 0,0-21 0,0-1 16,0 22-16,-21-21 0,0 21 15,0-22-15,0 64 32,0 1-32,-21-1 0,0 21 0,21 0 15,0 1-15,0 20 0,-21-20 16,21 20-16,0-21 0,-21 22 0,21-22 16,0 22-16,0-1 15,0-20-15,21-22 0,0 21 0,0-21 16,0-21-16,43 0 15,-22 0-15,43 0 16,-43-21-16,1 0 0,126-85 16,-127 64-16,1-22 15,-1 22-15,-21-22 0,21 1 0,1-64 16,-43 85-16,0-22 0,0 22 16,0-1-16,0 1 0,0 0 15,-21 42-15,-1 21 16,1 0-16,21 0 0,-42 64 15,21-22-15,21-20 0,-21 20 16,21 1-16,0-1 0,-22 1 0,22 42 16,0-64-16,0 0 15,22 22-15,-1-43 16,0 0-16,21-21 0,-21 0 16,22 0-16,-1 0 0,0-21 0,1 0 15,-1 0-15,0-22 0</inkml:trace>
  <inkml:trace contextRef="#ctx0" brushRef="#br0" timeOffset="111310.82">13885 15177 0,'0'0'0,"-42"0"16,42 21 15,21 0-31,0-21 16,22 0-16,-1 21 0,0-21 0,22 0 16,-1 0-16,1 0 0,20 0 15,-20 0-15,21 0 0,-22 0 0,85 0 16,-84-21-16,-1 21 15,-20-21-15,-1 21 0,0 0 16,1-43-16,-43 22 16,-22 0-16,-20 21 15,21 0-15,0 0 0,-22 0 16,1 0-16,21 0 0,0 0 16,0-21-16,-1 21 15,44 0 1,-1 0-16,0 0 15,21 21-15,-21-21 0,1 21 16,-1 22-16,21 41 16,-42-41-16,0-22 0,-21 42 15,0-20-15,0-22 0,-1 21 16,-20-21-16,21 0 0,0 1 0,0-1 16,-1-21-16,1 0 0,42 0 31</inkml:trace>
  <inkml:trace contextRef="#ctx0" brushRef="#br0" timeOffset="112174.41">15854 14965 0,'0'-21'0,"0"42"16,0-63-16,0 20 0,0 1 16,-21 42 15,21 1-31,-22-1 0,1 21 16,0 0-16,21 1 0,0 20 0,-21-20 15,0-1-15,21 0 16,0 1-16,0-1 0,0-21 0,0 21 0,0-20 15,0-1-15,0 0 16,0-42 0,0 0-16,0-22 15,0 22-15,21 0 16,-21-21-16,21-1 0,-21 1 0,21 0 0,0-1 16,1 1-16,-1 0 0,0-1 15,0 22-15,0-21 0,43 21 16,-43 21-16,0 0 15,0 0-15,0 21 0,1 0 16,20 42-16,-42-20 0,21-1 16,0 43-16,-21-43 0,21 0 15,1 1-15,-1-1 0,-21 0 16,21-20-16,-21-1 0,21 0 0,0 0 16,0-21-16,1 0 15,-1 0-15,0 0 0,21-21 16,-21 0-16,22-43 15,-22 43-15,42-64 16,-20 22-16,-22 21 0,21-22 0,22-21 16,-43 43-16,42-21 15,-41 63-15,-1-22 0,-21 44 16,0 20 0,0-21-16,0 21 0,0 43 15,0-21-15,-21 63 16,21-85-16,0 0 0,0 1 15,0-22-15,0 21 0,21 0 16,0-20-16,21-22 16,-21 0-16,22 0 0,-1 0 15,106 0-15,-105-22 16,20 1-16,64-21 0,-63 0 16,-1-1-16,1 22 0,-22-42 15,0 20-15</inkml:trace>
  <inkml:trace contextRef="#ctx0" brushRef="#br0" timeOffset="113498.32">17780 15113 0,'-21'-127'15,"42"254"-15,-63-275 0,-1 127 16,22 21-16,-21-21 0,-106 21 16,105 0-16,-41 42 15,41-42-15,-41 63 16,41-20-16,1-22 0,0 21 16,20 1-16,1-1 0,0 43 15,21-43-15,0 0 0,42 43 16,1-64-1,-22 0-15,21-21 0,1 0 0,-1 0 16,64 0-16,-43-21 0,-20 0 16,-1 0-16,21 0 0,-20-22 15,-1 22-15,22-64 0,-43 43 16,0 0-16,0-1 0,-21 1 0,0 0 16,0 21-16,0-22 0,0 22 15,-21 42 1,0 0-1,21 1-15,0-1 0,0 21 16,0 0-16,-21-20 0,21 20 0,0 0 16,0 1-16,0-22 0,0 21 15,0-21-15,21 0 0,0 1 0,21-1 16,-21-21-16,1 0 0,-1 0 16,0 0-16,21 0 0,1 0 15,-1-21-15,-21-1 0,21 1 0,43-42 16,-43 20-16,1 1 15,-1-43-15,-21 43 0,22-21 16,-43 41-16,21 1 0,-21 0 16,-21 42-1,-1 0 1,22 1-16,-21-1 0,21 21 0,-21-21 16,0 22-16,21-1 15,0-21-15,0 21 0,-21 22 0,21-43 16,-21 0-16,21 22 15,0-22-15,21-21 16,0-21 0,0-1-16,0 1 0,0 0 15,22-21-15,-22 21 0,42-43 16,-41 22-16,-1 21 0,21-22 16,-21 22-16,0 0 0,1 21 15,-1 0-15,-21 21 16,0 0-16,0 0 0,0 1 15,0 20-15,0-21 0,0 0 16,42 43-16,-42-43 0,21 0 16,0 0-16,22 0 0,-22 1 15,21-22-15,-21 21 0,22-21 0,-1 0 16,43 0-16,-43 0 0,0 0 16,22-21-16,-22-1 0,22 1 15,-22 0-15,22-21 16,-22-1-16,-21 1 0,0 0 15,-21-1-15,0 1 0,0-43 16,0 64-16,-21 0 0,-21-21 16,-1 21-16,22 21 0,-21 0 15,0 0-15,-1 21 0,1-21 0,0 42 16,20-21-16,-20 0 0,21 22 0,-21-1 16,20 0-16,22 1 0,0 41 15,0-62-15,0 20 0,0 21 16,22-41-16,20 20 15,-21-42-15,21 0 0,-20 0 16,41 0-16,-21-21 0,1 21 16,-22-21-16,21-22 15,1 22-15,20-64 0,-21 43 16,22-127-16,-43 126 16,-21-20-16,21 21 0,-21-22 15,21 22-15,-21-43 16,0 64-16,0 0 0,0 0 15,-21 21-15,-42 63 16,42-21-16,-1-20 0,1 20 16,0 0-16,21 22 0,-21 20 15,21-20-15,0-22 0,0 22 0,0-22 16,0 0-16,42 43 16,-21-64-16,1 0 0,-1 1 15,21-1-15,-21-21 0,22 0 0,41 0 16,-63 0-16,22-21 15,41-22-15,-62 22 0,20-21 16,21-22-16,-41 22 16,20-22-16,-42 22 0,0 21 15,0 0-15,0 42 32,0 21-32,-21-21 0,21 1 0,0 20 15,-21 0-15,21-21 0,-22 22 16,22-22-16,0 0 0,0 0 15,0 0-15,0 1 0,0-1 16,22-21 0,-1-21-16,0-1 15</inkml:trace>
  <inkml:trace contextRef="#ctx0" brushRef="#br0" timeOffset="113622.4">20129 15028 0,'0'0'0,"0"-21"0,-21 0 16,21 0-16,0 0 0,0 0 0,-21 21 15,42-22 17,0 22-32</inkml:trace>
  <inkml:trace contextRef="#ctx0" brushRef="#br0" timeOffset="113850.21">20913 14647 0,'-22'-21'0,"44"42"0,-65-42 0,22 21 0,0 0 16,0 0-16,0 0 0,-1 21 16,-20 1-16,21 20 0,0 0 0,0-21 15,-1 22-15,1-1 0,-21 64 16,21-64-16,21 1 0,0 20 16,-21-21-16,21 22 0,-22 21 15,22-64-15,0 21 0,0-21 16,0 0-16,0 1 0,0-1 15,22-21-15,-1 0 0,-21-21 16,0-1-16</inkml:trace>
  <inkml:trace contextRef="#ctx0" brushRef="#br0" timeOffset="114318.43">20447 15155 0,'0'0'0,"-21"-21"0,0 21 16,-1 0-16,22-21 0,22 21 31,20 0-31,0 0 0,1 0 15,-1 0-15,21 0 0,-20 0 0,20-21 16,1 21-16,42-21 16,-43 0-16,-21 21 0,1-22 0,-1 1 15,0 21-15,-20 0 0,20 0 0,-42-21 16,21 21-16,-42 21 16,21 0-1,-21 1-15,0-1 0,-1 21 16,1-21-16,21 22 0,0-1 0,-21-21 15,21 21-15,0-20 0,0 20 0,0-21 16,0 0-16,21 0 0,-21 1 16,21-1-16,1-21 0,-1 0 0,21 0 15,22 0-15,-43 0 16,21-21-16,0-1 0,-20 1 16,20 0-16,0-21 0,-21-1 15,1 22-15,-1-21 0,0-22 0,-21 22 16,0 0-16,0-22 0,-21 22 15,0 21-15,-64-43 16,43 64-16,-1 0 0,22 0 16,-21 21-16,21 1 0,-22-1 15,43 21-15,-21-21 0,21 0 0,0 22 16,0-22-16,21 0 0,0 0 16,1 0-16,20 1 0,-21-1 15,21 0-15,1-21 0,-1 0 0,0 21 16</inkml:trace>
  <inkml:trace contextRef="#ctx0" brushRef="#br0" timeOffset="114634.31">21780 15240 0,'64'-63'32,"-64"41"-32,-85 107 0,106-85 0,64-106 0,-85 85 0,0-21 15,0 21-15,0-43 0,0 43 16,21 0-16,0 0 0,22-1 16,-22 1-16,42 0 0,-20 21 15,-1 0-15,-21 0 0,22 0 0,-1 21 16,-21 0-16,0 1 15,0 20-15,1-21 0,-1 43 16,-21-22-16,0 0 0,0-21 16,0 22-16,0-22 0,-21 42 15,-1-41-15,1-1 0,0-21 16,21-21 0,0-1-16,0 1 15,0 0-15,21 0 0,-21 0 0,43-22 16,-22 22-16,0-21 0,21 21 15,1-22-15,-1 22 0,21-21 0,22-22 16,-21 43-16,-1 0 16,22 0-16,-22 21 15,-20 0-15</inkml:trace>
  <inkml:trace contextRef="#ctx0" brushRef="#br0" timeOffset="115019.16">23093 14880 0,'0'64'15,"0"-170"-15,-21 233 0,42-212 0,-64 191 0,43-85 16,-21 22-16,0-22 0,0 0 15,0 21-15,21-21 0,0 22 16,0-22-16,0 21 0,0 1 16,0-22-16,21-21 0,42 0 15,-20 0-15,63 0 16,-85-21-16,21-22 0,0 22 16,1 0-16,-22-21 0,21-1 0,1 22 15,-1-21-15,-21-1 0,21 22 16,-20-21-16,-1 21 0,21 0 15,-63 21 1,0 21-16,0 0 16,-1 0-16,1 21 0,0 1 15,-21 41-15,42-41 0,-21-1 16,-1 43-16,1-22 0,21-20 16,0-1-16,-21 0 0,0 1 15,0-1-15,0 43 16,-1-43-16,-20 0 0,-21 43 0,20-43 15,-20 1-15,20-1 16,-20-21-16,-1 21 0,1-20 0,21 20 16,-22-21-16,22 0 0,-1-21 0,-20 21 15,21-21-15,-1 0 0,-20 0 16,20 0-16</inkml:trace>
  <inkml:trace contextRef="#ctx0" brushRef="#br0" timeOffset="115470.45">15388 16277 0,'0'0'0,"-21"-21"0,0-21 16,0 42-16,-1 0 15,1 0-15,0 0 0,0 21 16,0 0-16,0 21 0,-22 1 15,22-1-15,0 0 0,0 1 0,0 105 16,21-106 0,0 64-16,0-64 0,0 1 15,0 20-15,21-42 0,-21 1 16,0-1-16,21-21 16,0 0-1,-21-21-15,0-1 0,0 1 16,0 0-16,0-42 15,0 20-15,0 1 0,0 21 16,0-22-16</inkml:trace>
  <inkml:trace contextRef="#ctx0" brushRef="#br0" timeOffset="115901.46">14965 16531 0,'-21'0'16,"-1"0"-16,149 21 0,-275-42 0,212 21 0,-149 0 0,106 0 31,0 0-15,1 0-16,20 0 0,0 0 0,1 0 15,-1 0-15,21 0 0,-20 0 16,20-21-16,1 0 0,-22 21 0,22 0 16,-22-21-16,21 21 15,-20 0-15,-22 0 0,21 0 0,-21 0 16,1 0-16,-22 21 0,0 0 16,0 0-16,0 0 0,0 22 15,0-22-15,-43 64 16,22-43-16,21 0 0,0 1 0,0-1 15,-21 0-15,21-21 0,0 1 0,0-1 16,21-21-16,0 0 16,0 0-16,1 0 0,20 0 0,-21-21 15,21-1-15,-20-20 0,20 21 16,0-21-16,-21-1 0,22-41 16,-43 62-16,-21-83 15,-1 62-15,1 22 16,-21 0-16,21 21 0,-22 0 0,-41 0 15,63 0-15,-1 0 16,1 21-16,21 0 16,0 22-16,0-22 15,21 0-15,1-21 0,20 0 16,0 0-16,1 0 0</inkml:trace>
  <inkml:trace contextRef="#ctx0" brushRef="#br0" timeOffset="116834.47">17081 16362 0,'22'-21'16,"-44"42"-16,65-63 0,-43 20 0,-21 22 31,-1 0-31,1 22 0,0-1 0,0 21 16,0-21-16,0 22 0,-1-22 15,1 21-15,21 0 0,0 1 0,-21 41 16,21-41-16,0-1 15,0-21-15,0 0 0,0 22 0,0-22 16,21-21-16,0 0 16,1 0-16,-1 0 0,21 0 15,-21-21-15,22 0 0,-1-1 0,0 1 16,-21-21-16,22 21 0,-1-22 16,0 1-16,-20 0 0,20-1 0,0 1 15,-21 0-15,1-1 0,-1 22 0,0-21 16,0 21-16,-21 0 0,0 42 31,-21 0-31,0 0 16,0 21-16,-1-20 0,22 20 0,-21-21 15,21 21-15,-21-20 0,21 20 16,0-21-16,0 21 0,0-20 0,21-1 16,0 0-16,22 0 0,20-21 15,-42 0-15,128-21 16,-107 0-16,0 0 15,64-22-15,-64 22 16,43-64-16,-43 64 0,1-21 16,-1 0-16,-21 20 0,0-20 15,-21 0-15,0 21 0,0-1 16,-21 22-16,-21 0 0,21 0 0,0 22 16,-22 20-16,22-21 15,0 0-15,0 43 16,21-43-16,0 0 0,0 43 15,0-43-15,21 0 0,0 0 16,-21 0-16,21-21 0,22 21 16,-65-21 15,1-21-31,0 0 16,0 21-16,0 0 0,0-21 15,-1 21-15,1 0 0,0 0 0,0 0 16,21 21-1,0 0-15,0 0 16,0 1-16,0-1 0,21 0 16,0 0-16,22-21 0,-22 0 15,42 0-15,-20 0 16,41 0-16,-41-21 16,-1 0-16,64-22 15,-43 22-15,-20 0 0,41-21 0,-41 21 16,41-64-1,-84 43-15,0 20 0,0-20 16,0 21-16,-21 21 16,-21 0-16,-1 21 15,22 0-15,-21 0 0,21 1 0,21-1 16,-21 21-16,21-21 0,0 0 16,0 22-16,0-22 0,0 21 15,21-21-15,0 1 16,21-22-16,1 0 0,-1 0 0,21 0 15,1 0-15</inkml:trace>
  <inkml:trace contextRef="#ctx0" brushRef="#br0" timeOffset="118768.87">19939 16574 0,'0'0'0,"21"0"15,0 0-15,0 0 0,1 0 0,20-43 16,-21 22-16,0 0 15,0 0-15,1 0 16,-22-43-16,0 22 0,0 21 16,0-1-16,-22-20 15,-41-21-15,21 63 16,20 0-16,-20 0 0,0 0 16,-1 21-16,-41 21 0,41 0 15,1 1-15,-43 20 16,64-20-16,-42 62 15,42-62-15,21-22 0,0 85 16,0-64-16,42 0 16,0-42-16,-21 0 0,43 0 15,-43 0-15,21 0 0,1-21 16,-22 0-16,21 0 0,43-64 16,-22 22-1,-41 20-15,-22 1 0,21 21 16,0-64-16,-21 64 0,0 0 15,0 0-15,0 0 0,0 42 32,0 0-32,0 0 0,0 0 15,-21 22-15,21-22 0,0 21 0,0-21 16,0 43 0,0-22-16,0 22 0,21-43 15,0 21-15,0-21 0,0-21 16,1 21-16,20-21 0,21 0 15,1 0-15,-22-21 0,64-21 16,63-43 0,-105 64-16,-22-21 0,1-1 0,41-41 15,-63 63-15,1-22 16,-22 22-16,0 0 0,0 0 0,-22 0 16,1 21-16,0 0 15,0 21-15,-21 0 0,20 0 0,-20 43 16,21-43-16,21 0 0,-21 21 15,21-21-15,0 22 0,42 20 16,-21-20 0,0-22-16,1-21 0,-1 21 15,42 0-15,-42-21 16,1 0-16,-44-21 31,1 21-31,-21-21 0,21 21 16,0 0-16,-43-21 15,22 21-15,21 0 0,-1 0 0,1 0 16,0 0 0,21 21-16,0 0 0,0 0 15,0 0-15,21-21 0,0 21 16,1-21-16,20 0 0,-21 0 16,21 0-16,1 0 0,-1 0 15,0 0-15,1 0 0,-1-21 0,85-42 16,-85 42-1,43-43-15,-43 43 0,1-21 16,20-22-16,-42 22 0,-21 21 16,0-22-16,0 22 0,0 0 15,-21 21-15,0 0 16,0 21-16,0 0 16,0 0-16,21 22 15,0-1-15,0-21 0,0 0 16,0 22-16,0-22 0,0 42 15,0-41-15,21-1 0,-21 0 16,21 0-16,-21 0 0,-21-21 31,0 0-15,-1 0-16,1-21 0,0 0 16,0 0-16,0 21 0,0-21 15,21 42 16,0 0-15,21 0-16,0 0 16,0-21-16,21 0 0,-20 0 15,20 0-15,-21 0 0,21 0 16,-20 0-16,20 0 0,0 0 0,1-21 16,-1 21-16,-21-21 0,21 0 15,-20 0-15,20-22 16,-21 22-16,0 0 0,-21-21 15,0 20-15,0 1 0,0 0 0,0 0 16,0 0-16,0 42 16,-21 21-1,21-21-15,0 1 0,-21-1 16,21 0-16,-21 64 16,21-64-16,0 21 15,0-21-15,42 22 16,-21-43-16,0 0 15,22 0-15,-22 0 16,42-43-16,-41 22 0,-1 0 16,42-43-16,-42 43 0,1-21 15,-1 21-15,0 0 0,0-22 16,-21 22-16,21 21 0,-21-21 16,21 0-16,-21 42 15,0 0-15,0 0 16,0 0-16,0 1 0,0-1 15,0 0-15,0 0 16,0 0-16,0 0 0,0 1 0,0-1 16,22 0-16,-1-21 15,0 0-15,21 0 0,-21 0 0,22 0 16,20 0-16,-20 0 16,-22-21-16,21 0 0,-21-1 0,43-41 15,-22 42-15,-21-22 0,0 22 16,1-21-16,20-106 15,-42 105-15,21 1 16,0-43-16,-21 43 0,0 21 16,-21 42-1,0 0-15,0 22 0,21-22 16,-21 21-16,-1 22 0,1-22 16,21 85-16,-21-85 15,21 1-15,0-1 16,0 21-16,0-20 0,21-1 15,-21-21-15,21 0 0,1-21 16,-1 0-16,0 0 0,21 0 16,-21 0-16,1-21 15,-22 0-15,0 0 0,0 0 0</inkml:trace>
  <inkml:trace contextRef="#ctx0" brushRef="#br0" timeOffset="118902.79">22500 16510 0,'-21'0'0,"275"85"0,-487-170 0,191 85 0,63 0 31,0 0-31,0 0 16,22 0-16,-1 0 0,0 0 15,43-21-15,-22 0 0,-20 21 16,84-21-16</inkml:trace>
  <inkml:trace contextRef="#ctx0" brushRef="#br0" timeOffset="119358.64">23622 16193 0,'0'0'0,"-21"0"16,0 0-16,-22 21 15,22 0-15,0 0 0,0 0 0,-22 64 16,22-64-16,0 21 0,0 1 16,0-22-16,-43 85 15,43-64-15,21 0 0,-21 1 16,21-1-16,0 0 15,0-20-15,0-44 32,0 1-32,21 0 15,0 0-15,0-21 0,1 20 0,-1-20 16,0 0-16,0-1 0,0 1 16,64-106-16,-64 84 15,0 22-15,0 0 16,1 21-16,-22-22 0,0 22 15,0 42-15,0 0 16,0 1-16,0 41 16,0-21-16,0 1 0,0-22 0,0 64 15,0-43-15,0-21 0,0 0 16,0 22-16,0-22 0,0 21 16,0-21-16,0 0 0,0 1 15,0-44 16,-22 1-31,1 0 16,0 0-16,0 21 0,0-21 0,-22 0 16</inkml:trace>
  <inkml:trace contextRef="#ctx0" brushRef="#br0" timeOffset="119902.82">23347 16531 0,'-43'-21'0,"-20"42"32,169-21-17,-191 0-15,127 21 16,-20-21-16,-1 0 0,21 0 15,-21 0-15,22 0 0,41 0 16,-63 0-16,22-21 0,41 0 16,-62 0-16,62-43 15,-63 43-15,22-21 0,-22 21 0,42-64 16,-41 43-16,-1-22 16,-21 43-16,0 0 0,0-21 15,0 63 1,-21 0-16,-1 0 15,22 0-15,-21 22 0,21-22 0,-21 21 16,21 0-16,0-20 0,0 20 16,0 21-16,0-41 15,0 20-15,0-21 0,0 0 16,0 0-16,0 22 0,21-22 16,43 0-16,-22-21 15,0 0-15,1 0 16,-22 0-16,21 0 0,1-42 15,-1 21-15,-21-1 16,0-20-16,0 0 0,43-85 16,-43 63-16,-21-20 15,21 20-15,-21 22 0,21-1 16,-21 22-16,0 42 16,0 22-1,-21-1-15,21 0 0,-21 1 0,21-1 16,-21 0-16,21 1 0,0-1 15,0 22-15,-21-43 0,21 21 16,0 0-16,0-20 0,0-1 16,21-21-1,0-21 1</inkml:trace>
  <inkml:trace contextRef="#ctx0" brushRef="#br0" timeOffset="120045.83">24511 16574 0,'-21'0'16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3:04:52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1630 0,'21'0'15,"0"0"1,1 0-16,-1 0 16,0 0-16,21 0 15</inkml:trace>
  <inkml:trace contextRef="#ctx0" brushRef="#br0" timeOffset="1450.8">2625 1672 0,'0'0'0,"-22"0"0,22-21 31,-21 21-15,21 21 62,0 0-62,0 1-16,0-1 15,0 21-15,0-21 0,0 0 16,0 22-16,0 20 15,0-42-15,0 106 16,0-84-16,0 20 16,0 1-16,0-22 0,21 85 15,1-63-15,-22-1 0,21 22 16,-21-22-16,0 22 0,21-22 0,-21 22 16,21-21-16,-21 20 0,0 1 15,21 0-15,0 20 0,1-20 0,-22 0 16,21-22-16,0 22 0,0 84 15,-21-84-15,0 21 16,42 63-16,-42-84 0,22-1 16,-22 1-16,0 0 0,0 21 15,21-22-15,-21 22 0,21-21 0,-21-1 16,0 22-16,0-21 0,0 0 16,21-1-16,-21 64 0,21-63 15,-21-21-15,0-1 0,0 1 16,0-22-16,21 43 0,1-64 15,-22 0-15,0 0 0,0 0 16,21-21-16,0-21 0,-21 0 16,0-21-16,0-1 0,21-20 0,0-1 15</inkml:trace>
  <inkml:trace contextRef="#ctx0" brushRef="#br0" timeOffset="4656.29">2709 1672 0,'-21'0'15,"21"-21"1,0 0 15,21 21-15,0 0-16,1 0 15,-22-21-15,21 21 0,0 0 16,0 0-16,0 0 0,0 0 16,1 0-16,-1 0 0,21 0 15,-21-21-15,106 21 16,-84 0-16,-1 0 0,21 0 16,-20 0-16,232 0 15,-190 0-15,-1 0 16,1 0-16,0 0 0,190 0 15,-191 0-15,22 0 16,21 0-16,-21 0 0,0 0 16,127 0-16,-127 0 0,-1 0 15,22 0-15,0 0 0,-21 0 16,148 0-16,-148 0 16,0 0-16,127 0 0,-127 21 15,126-21 1,-126 0-16,21 21 0,85-21 15,-106 0-15,190 21 16,0 0 0,-190-21-16,-21 0 0,0 0 15,-1 0-15,-20 0 0,20 0 0,-20 0 16,-22 0-16,22 0 0,42 0 16,-64 0-16,0 0 0,43 0 15,-43 0-15,1 0 16,-22 0-16,0 0 0,0 0 0,21 0 15,-20 0 1,-22 21 15,21 1-15,-21-1-16,21 0 16,-21 0-16,0 0 0,0 0 15,0 22-15,0-22 0,0 0 16,0 21-16,0 1 0,0-22 15,0 21-15,0 149 16,-21-149-16,21 22 16,-21-1-16,-1 1 0,1 147 15,21-126-15,0-22 0,0 22 16,0-21-16,0 20 0,0 86 16,0-86-16,0 1 0,0 84 15,0-84-15,0 0 16,0 84-16,0-84 0,0-1 15,21 22-15,-21-21 0,22-22 0,-22 107 16,0-86-16,0 1 16,0 84-16,0-84 0,0-22 15,0 170-15,0-169 16,0-1-16,21 1 0,-21-1 16,21 1-16,-21 63 0,0-85 15,21 22-15,0 41 16,-21-62-16,0-1 0,21 0 15,-21 1-15,0-22 0,22 64 16,-22-64-16,0 0 0,0 21 16,0-21-16,0 64 15,0-64 1,0 0-16,-22 1 31,1-22-15,0 0-16,0 0 15,0 0-15,0 21 0,-1-21 0,-83 0 16,62 0 0,1 0-16,0 0 0,-1 0 15,-126 0-15,105 0 16,1 0-16,-106 0 0,84 0 16,-84-21-1,63 21-15,21 0 0,-127 0 0,128 0 16,-22 0-16,-212 0 15,191 0-15,22 0 16,-1 0-16,0 0 0,-106-22 16,106 22-16,1 0 0,-1 0 0,-106 0 15,106 0-15,0 0 16,1-21-16,-1 21 0,0 0 0,0 0 0,0 0 16,0 0-16,1 0 0,-107 0 15,127 0-15,1-21 16,-1 21-16,0 0 0,1 0 0,20 0 15,-21 0-15,22-21 0,-1 21 0,1 0 16,-1 0-16,1 0 0,21 0 16,-22 0-16,22 0 0,-1 0 0,1 0 15,0 0-15,-1 0 0,1 0 16,-21 0-16,20 0 0,22 0 16,-42 0-16,63-21 15,-22 21-15,22-21 16,-21-1-16,21 1 15,-21 0-15,21 0 0</inkml:trace>
  <inkml:trace contextRef="#ctx0" brushRef="#br0" timeOffset="5620.56">4149 656 0,'21'-42'31,"-21"21"-15,0 0-16,0 42 31,0 0-31,0 0 0,0 21 16,0 1-16,0-1 0,0 22 15,-21-22-15,-1 21 0,1 1 0,0-1 16,0-20-16,0-1 0,0 22 15,-1-22-15,-20 0 0,21-21 0,0 22 16,0-22-16,-1 21 0,-20-21 16,21 1-16,0-1 15,0-21-15,-1 0 16,1 0-16,0 0 0,21-21 16,-21-1-16,0 1 0,21 0 15,-21 0-15,21 0 0,-22-22 0,1 22 16,21-106-1,0 85-15,0 0 0,0-1 16,0 1-16,43-43 16,-22 43-16,0 42 0,0-21 15,21 21-15,-20 0 0,62 21 16,-63 0-16,22 0 0,-22 0 16,21 22-16,-21-22 0,43 106 15,-43-106 1,0 21-16,0-20 0,-21-1 0,43 63 15,-43-62 1,21-22-16,0 21 0,-21 0 0,21-21 16,-21 21-16,21-21 15,1 0-15,-1 0 16,21 0 0,-21 0-16,0-21 0,1 0 0,-1 0 15,21-1-15</inkml:trace>
  <inkml:trace contextRef="#ctx0" brushRef="#br0" timeOffset="5939.56">5207 593 0,'0'-21'15,"-21"21"-15,21 21 16,-21 0-1,21 0-15,-22 0 0,22 22 0,0-1 16,0 0-16,0 1 16,-21 20-16,21 1 0,-21-22 0,21 21 15,0-20-15,0-1 0,-21 0 16,21 1-16,0 20 0,0-42 16,0 1-16,0-1 15,0 0-15,0 0 0,0-42 47,0 0-47,0 0 0,0-1 16,0-20-16,21 21 0</inkml:trace>
  <inkml:trace contextRef="#ctx0" brushRef="#br0" timeOffset="6571.63">5101 720 0,'0'0'0,"-21"-21"16,21-1-16,0 1 16,0 0-1,0 0-15,0 0 16,21 21-16,0-21 0,0 21 16,22-22-16,-1 22 15,-21 0-15,22 0 0,-22 0 16,21 0-16,-21 0 0,22 0 15,-22 0-15,21 0 0,-21 0 16,0 22-16,1-22 0,-1 42 16,-21-21-16,0 0 0,-21 22 15,-1-22-15,1 21 0,-21 0 0,0-20 16,20 20-16,-20-21 0,0 0 0,21 22 16,-22-22-16,22 0 0,0-21 15,0 21-15,0-21 0,21 21 16,-22-21-16,1 0 15,0 0 32,21-21-31,-21 21-16,21-21 31</inkml:trace>
  <inkml:trace contextRef="#ctx0" brushRef="#br0" timeOffset="7339.37">3873 2201 0,'0'-21'15,"0"0"1,0 0-1,-21 21-15,21 21 16,-21 0-16,21 0 16,0 22-16,0-22 0,0 21 0,-21 1 15,21 62-15,-21-62 16,21-1-16,0 0 0,0 1 0,0-1 16,0 22-16,0-43 15,0 0-15,21 0 0,-21 0 16,21-21-16,0 0 0,0 0 15,1 0-15,-1 0 16,0-21-16,0 0 0,21 0 0,-20-22 16,-1 22-16,0-21 0,0 0 15,21-1-15,-20 1 0,20-64 16,-21 64-16,0-1 0,-21-20 16,0 42-16,0 0 0,0-1 15,0 1-15,0 0 16,-21 21 15,21 21-31,0 0 16,21 1-1,0-22-15,1 0 16,-1 21-16</inkml:trace>
  <inkml:trace contextRef="#ctx0" brushRef="#br0" timeOffset="7740.13">4762 2265 0,'0'0'0,"22"-21"0,-1 21 16,0-21-16,0 21 0,-21-22 16,0 1-1,0 0 1,-21 21-16,0 0 0,0 0 16,-22 0-16,22 0 0,-85 64 15,43-22 1,63-21-16,0 0 15,0 0-15,0 1 16,21-22-16,0 21 0,0 0 0,0 0 16,22-21-16,-22 21 0,21 0 15,1 22-15,-22-22 0,0 0 16,0 0-16,-21 0 0,0 1 16,0-1-16,0 0 0,-21 0 0,0-21 15,-64 42-15,43-42 16,-1 0-16,-20 22 0,21-22 15,-1 0-15,1 0 0,21 0 0,-22 0 16,22 0-16,0 0 0,0 0 16,0 0-16,21-22 0,0 1 15,0 0 1,0 0-16,21 21 0,0-21 0,21 0 16,-20-1-16,20 1 0</inkml:trace>
  <inkml:trace contextRef="#ctx0" brushRef="#br0" timeOffset="7959.7">5524 2223 0,'-21'-43'15,"0"43"1,0 0-1,21 21 17,21-21-32,0 22 15,-21-1-15</inkml:trace>
  <inkml:trace contextRef="#ctx0" brushRef="#br0" timeOffset="8132.38">5546 2540 0,'0'0'0,"-64"21"32,43-21-32,0 0 15,21-21 17,21 21-17,0-21-15,21 21 0,-20-21 0</inkml:trace>
  <inkml:trace contextRef="#ctx0" brushRef="#br0" timeOffset="8399.98">6265 2138 0,'0'21'15,"0"0"1,0 0-16,0 22 0,-21-1 15,21 0-15,0 1 0,0-1 16,-21 64-16,0-43 0,0 22 16,21-43-16,0 1 0,-22 41 15,1-62 1,21-1-16,21-21 31,1-21-31,-22-1 16,21 1-16,0 0 0,0-21 0</inkml:trace>
  <inkml:trace contextRef="#ctx0" brushRef="#br0" timeOffset="8983.54">6308 2159 0,'0'0'0,"-22"0"0,44 0 46,-1 0-46,21 0 0,0 0 0,1 0 16,20 0-16,1 0 0,20 0 16,1 0-16,0 0 0,-1 0 0,22-21 15,-21 21-15,21 0 0,232-21 16,-211 21 0,-21 0-16,64 0 0,-86 0 15,-20 0-15,42 0 16,-64 0-16,21 0 15,-41 0-15,-22 21 32,0 0-32,0 0 15,0 0-15,0 1 0,0-1 16,0 0-16,0 21 0,0-21 16,0 22-16,0-22 0,0 21 0,0 22 15,0-22-15,0 0 0,0 1 16,0-22-16,0 64 15,0-64-15,-22 21 0,22-21 16,0 0 0,-42 22-16,21-43 15,0 0-15,0 0 0,-1 21 0,1-21 16,-63 0-16,20 0 16,1 0-16,-22 0 0,0 0 0,-21 0 15,-105 0 1,105 0-16,0 0 0,-127 0 0,127 0 15,1 21-15,-149 0 16,169-21-16,21 0 16,22 21-16,-21-21 0,41 0 0,-41 0 15,21 0-15,20 0 16,1 0-16,0 0 0,0 22 16</inkml:trace>
  <inkml:trace contextRef="#ctx0" brushRef="#br0" timeOffset="9428.36">3387 3683 0,'0'0'0,"-22"-21"0,1-43 15,0 64 1,21-21-16,-21 21 0,21 21 16,0 1-1,0-1-15,0 63 0,0-62 16,0 20-16,0 0 0,0 1 16,-21 126-1,21-127-15,0-21 0,0 1 16,0 20-16,0-21 0,0-42 31</inkml:trace>
  <inkml:trace contextRef="#ctx0" brushRef="#br0" timeOffset="9728.39">3133 3768 0,'0'0'0,"-22"-43"0,22 22 0,0 0 16,0 0-16,0-21 0,0 20 0,0 1 15,22 0-15,-1 0 16,0 21-16,0-21 0,21 0 0,1 21 16,-1 0-16,0 0 0,22 0 15,21 0-15,-43 21 0,0 0 16,-21 0-16,1 0 0,-22 0 16,0 22-16,0-22 0,-22 0 0,1 21 15,-21-20-15,0-1 16,-1 21-16,1-21 0,-43 22 15,43-43-15,21 21 0,-22 0 16,22-21 0,42 0-1,1-21-15,20 0 0,0-1 16,1 1-16,-1 0 16</inkml:trace>
  <inkml:trace contextRef="#ctx0" brushRef="#br0" timeOffset="10245.07">3852 3598 0,'0'22'32,"0"-1"-32,0 0 0,0 0 15,0 21-15,0-20 16,0-1-16,-21 42 0,0-20 16,21-1-16,-21-21 0,21 21 15,-21 43 1,-1-64-16,22 0 0,0 1 15,0-44 1,0 1-16,0-21 16,22 21-16,-1 0 15,0-1-15,-21-20 0,21 21 0,0 0 16,0 0-16,1-22 16,-1 43-16,0 0 0,21 0 15,-21 0-15,1 0 16,-22 21-16,0 1 0,21-1 15,0 0-15,-21 0 0,21 0 0,-21 0 16,0 1-16,21-1 0,0 0 16,1 0-16,-1-21 15,0 0-15,0 0 16,0-21-16,0 0 0,1 0 16,-1-1-16,-21-20 0,0 21 15,21 0-15,-21-64 16,0 64-16,0-43 15,0 22-15,-21 21 0,21-21 16,-21 42-16,-1-22 16,1 22-1,21 22-15,0-1 16,21 0 0,1-21-16,-1 0 0,0 0 15</inkml:trace>
  <inkml:trace contextRef="#ctx0" brushRef="#br0" timeOffset="10467.7">4699 3535 0,'0'85'16,"0"-64"-1,0 0-15,0 42 0,0-20 16,-21-22-16,21 21 15,-21 1-15,21-22 0,-22 21 16,22-21-16,0 0 0,0-42 47</inkml:trace>
  <inkml:trace contextRef="#ctx0" brushRef="#br0" timeOffset="10772.08">4593 3620 0,'0'0'0,"0"-22"16,0-41 0,0 42-16,21 21 0,0-21 15,43 21-15,-22 0 0,1 0 16,20 0-16,-21 0 16,43 21-16,-43 0 0,-20 0 15,20 21-15,-21-20 0,0-1 16,0 21-16,1 22 15,-22-43-15,0 0 0,-43 42 16,1-41-16,-22 41 16,22-42-16,21 0 0,-85 22 15,85-43-15,0 0 16,0 0-16,-1 0 16,22-21-16,0-1 15,0 1-15,22 0 0,20-21 16,0 21-16,-21-1 0</inkml:trace>
  <inkml:trace contextRef="#ctx0" brushRef="#br0" timeOffset="10948.64">5546 3577 0,'0'0'0,"21"0"0,-21-21 16,-21 21 15,21 21 0,0 0-15,21-21-16,-21 22 0,0-1 0</inkml:trace>
  <inkml:trace contextRef="#ctx0" brushRef="#br0" timeOffset="11116.8">5630 3874 0,'0'0'0,"-42"21"31,21-21-31,21 21 16,-21-21-16,42-21 31,0 21-15,21-21-16,-21-1 0,22 1 16,-1 0-16</inkml:trace>
  <inkml:trace contextRef="#ctx0" brushRef="#br0" timeOffset="11336.39">6244 3514 0,'0'0'0,"0"21"31,0 0-15,0 0-16,0 22 0,0-1 16,-21-21-16,21 21 0,-21 1 0,21-1 15,-21-21-15,21 22 0,0-1 0,-22 0 16,1 1-16,21-1 0,-21 0 15,21-21-15,0 1 0,0-1 0,0 0 16,21-21 15,0-21-31,-21 0 0,22-1 0,-1 1 16</inkml:trace>
  <inkml:trace contextRef="#ctx0" brushRef="#br0" timeOffset="11849.29">6286 3514 0,'0'0'0,"0"-21"0,0-1 0,-21 1 0,0 0 16,42 21 15,22 0-31,-1 0 0,0-21 16,22 21-16,20 0 0,1 0 16,0 0-16,-1 0 0,22 0 0,-21 0 15,21 0-15,-22 0 0,22 0 16,-21 0-16,0 0 0,-1 0 0,86 0 15,-107 0-15,1 0 16,-1 0-16,-21 0 0,1 0 16,-1 0-16,43 0 0,-64 0 15,42 0-15,-41 0 16,-1 0-16,-21 21 0,0 0 16,0 0-16,0 22 15,-21-22-15,-22 42 16,43-41-16,0-1 0,-21 21 0,21-21 15,0 0-15,0 43 16,0-43-16,0 0 0,0 43 16,0-43-16,0 21 15,0-21-15,0 1 0,-42 20 16,42-21-16,-21 0 0,-43 22 16,-42-1-1,43-42-15,-1 0 0,-169 21 16,149-21-16,-128 21 15,85-21-15,21 0 0,-127 0 16,128 0-16,20 0 0,21 0 16,1 0-16,-1 21 15,-63-21-15,106 0 16,0 22-16,-21-22 0</inkml:trace>
  <inkml:trace contextRef="#ctx0" brushRef="#br0" timeOffset="12287.74">4000 5355 0,'0'0'0,"0"-42"0,-21 21 16,21 0-16,-21-22 0,21 22 15,-21 0-15,21 0 0,0 42 31,0 0-31,0 0 0,0 0 16,0 22-16,0-1 0,0 0 16,0 1-16,0-1 0,0 43 15,0-43-15,0 0 0,0 1 16,0-1-16,0-21 0,0 43 16,0-43-16,0 0 0,0-42 31,0 0-31,0 0 0,0-22 15,0 1-15</inkml:trace>
  <inkml:trace contextRef="#ctx0" brushRef="#br0" timeOffset="12907.38">3895 5165 0,'0'0'0,"0"-21"0,21 21 31,21 0-31,-21 0 0,22-22 15,20 22-15,1 0 0,105 0 16,-63-21-16,0 21 0,21 0 16,0-21-16,275-21 15,-254 42-15,21-21 0,128-1 16,-149 22-16,148-21 16,-169 21-16,21 0 0,106-21 15,-148 21-15,63-21 16,-84 21-16,-21 0 0,63-21 15,-106 21-15,0 0 16,0 0-16,0 0 0,0 0 16,-21 21-16,0 0 15,0 21-15,0-20 16,0 41-16,0-21 0,0-20 16,0 62-16,0-41 0,0-22 15,0 63 1,0-62-16,0 20 0,22 43 15,-22-64-15,0 21 0,0 22 16,0-22-16,0 0 16,0 1-16,-22-22 0,-20 21 15,21-21-15,0 0 0,-64 1 16,43-1-16,-128 0 16,107-21-16,-22 0 0,-126 0 15,105 0-15,-21 0 0,0 0 16,-21 0-16,-318 0 15,297 0-15,-1 0 0,-147 0 16,169 0-16,-276 21 16,318-21-1,-190 0-15,211 21 16,22-21-16,-1 0 0,1 0 16,21 0-16,-22 0 0,64-21 31,21 0-31,22 0 0,-22 0 15,21-1-15,0 1 0</inkml:trace>
  <inkml:trace contextRef="#ctx0" brushRef="#br0" timeOffset="13385.62">4678 5271 0,'0'-22'0,"0"44"31,0-1-31,0 0 16,0 0-16,0 21 0,0-20 0,0 20 16,0 0-16,0 1 0,0-1 15,-21 43-15,21-64 16,-64 85-16,64-64 16,-21-21-16,-21 21 0,20-42 15,-41 22 1,42-22-16,0 0 15,-1-22-15,1 1 0,0 0 16,21-21-16,-21 21 0,21-22 16,0 22-16,0-21 0,0-43 15,0 43-15,21-1 16,0 22-16,0 21 16,1-21-16,-1 21 0,42 21 15,1 43 1,-43-43-16,0 0 0,0 43 15,0-22-15,1-21 16,-22 0-16,21 0 0,0 1 16,0 41-16,0-42 15,22-21-15,-22 0 16,21 0-16,-21 0 16,22 0-16,-1-42 0,-21 21 15,21-22-15,-20 22 16,20 0-16</inkml:trace>
  <inkml:trace contextRef="#ctx0" brushRef="#br0" timeOffset="13756.4">5270 5482 0,'0'0'0,"22"-42"16,-22 21-16,-22 21 31,1 0-31,0 21 16,0 0-16,0 0 15,21 0-15,-21 1 0,-1 20 0,1-21 16,21 0-16,0 22 0,0-22 0,0 21 15,0-21-15,0 0 16,0 1-16,21-22 0,22 0 16,-1 0-16,-21-22 15,22 1-15,-22 21 0,21-21 16,22-42-16,-22 41 16,-21 1-16,21 0 0,-42-21 15,22 21-15,-22-22 0,0 22 0,0 0 16,-43 0-16,1 21 15,-64 0 1,85 0-16,-21 0 0,20 0 0,1 0 16,0 21-16,0 0 0,0-21 15,21 21-15,0 0 0,0 22 16,0-22-16,21 0 0,21 0 16,-21-21-16,22 0 0,20 0 15,1 0-15,-22 0 0</inkml:trace>
  <inkml:trace contextRef="#ctx0" brushRef="#br0" timeOffset="14255.63">6054 5440 0,'0'0'0,"21"0"0,-21-21 15,-21 21 1,-1 0-16,-20 0 0,21 0 16,0 21-16,-22-21 0,1 21 15,21-21-15,0 21 0,0-21 16,-1 21-16,1-21 0,0 22 15,0-1-15,42-21 16,0 0 0,22 0-16,-22 0 0,0 0 15,0-21-15,0 21 0,43 0 16,-43 0-16,0 0 0,21 0 16,-20 0-1,-22 21-15,21 0 0,-21 21 16,0-21-16,0 22 0,0-22 15,0 21-15,0 1 0,0-1 16,0 64-16,0-64 0,21 0 16,-21 43-16,0-21 0,21-22 15,-21 0-15,0 22 0,0-22 16,0 64-16,0-64 0,0 1 16,-42 62-16,-1-62 15,1-1-15,-43 22 16,43-22-16,-85 0 15,64-21-15,-1 1 0,-105-22 16,126 0-16,1-22 0,0 1 16,-1-21-16,22 0 0,-21-64 15,42 42-15,-21 1 0,21-128 16,0 149-16,21-22 16,0 22-16,21 0 0,-20-1 0,62-20 15,-20 21-15,-22-1 0</inkml:trace>
  <inkml:trace contextRef="#ctx0" brushRef="#br0" timeOffset="14479.5">6371 5482 0,'0'21'0,"0"1"0,-21-1 15,21 0-15,-21-21 0,21 21 16,0 0-16,0 0 15,-21-21-15,21 22 16,-22-22-16,22-22 47,0 1-47</inkml:trace>
  <inkml:trace contextRef="#ctx0" brushRef="#br0" timeOffset="14620.42">6350 5313 0,'0'-21'0,"-21"21"16,42 0 31,0 0-47,0 0 15</inkml:trace>
  <inkml:trace contextRef="#ctx0" brushRef="#br0" timeOffset="14996.2">6752 5398 0,'0'0'0,"0"21"0,0 0 16,0 0-16,0 0 16,0 0-16,0 1 0,0-1 15,-21 0-15,21 0 0,0 0 16,0 0-16,0 1 15,-21-22 1,0 0 0,21-22-1,0 1-15,0 0 0,0 0 16,0 0-16,0 0 0,0-1 0,0-20 16,21 21-16,21-43 0,-21 43 15,0 0-15,1 0 0,20 0 16,-21 0-16,43 21 15,-22 0-15,-21 0 0,43 42 16,-22-21-16,0 21 16,-21 1-16,-21-22 0,0 64 15,0-64-15,0 0 0,0 0 16,0 0-16,0 0 0</inkml:trace>
  <inkml:trace contextRef="#ctx0" brushRef="#br0" timeOffset="15881.21">8975 1884 0,'0'0'0,"-22"0"0,-126 0 32,127-21-32,0 0 0,0-1 0,21 1 0,0 0 15,0-42-15,21 20 16,85-63-1,-64 43-15,85-22 16,-63 22-16,41 20 0,1-41 16,21 20-16,21 1 0,170-64 15,-128 84-15,22 1 0,190-21 16,-211 41-16,211 44 16,-190-1-16,-22 0 0,-21 42 0,1-20 15,-22 20-15,127 64 16,-148-42-16,-21-22 0,0 1 0,42 42 15,-85-43-15,22 43 16,-64-64-16,-21 1 0,0 20 16,0-42-1,0 22-15,0-22 0,-21-21 16,-42 21-16,41-21 16,-41 0-16,42 0 15,0 0-15</inkml:trace>
  <inkml:trace contextRef="#ctx0" brushRef="#br0" timeOffset="16196.03">12594 1566 0,'-21'0'16,"0"0"-16,21 22 16,0-1-1,0 0-15,21 0 0,0 0 0,0 22 16,0-22-16,22 0 15,-22 0-15,0 0 0,0 0 0,0-21 16,43 22-16,-43-22 0,21 0 16,-20 0-16,-1 0 15,0 0-15,0-22 16,0 1-16,0-21 0,-21 21 16,43-43-16,-43 43 15,0-21-15,0-1 16,21 22-16,-21 0 0,0 0 15,-21 21 17,0 0-17</inkml:trace>
  <inkml:trace contextRef="#ctx0" brushRef="#br0" timeOffset="17420.34">12361 2413 0,'0'0'0,"0"-21"0,-21 0 0,21 0 15,-21 21 1,21-22-16,-21 22 0,0 0 16,-1 22-16,1 20 15,0 0-15,21 22 0,-21 105 16,21-84-16,0 126 16,0-84-16,0 0 0,0 0 0,0 0 15,0 22-15,0 274 16,0-275-16,0 0 0,0 149 15,0-149-15,0 0 16,0-21-16,0 0 0,0 0 16,0 106-16,21-127 0,-21-1 0,21 65 15,0-86-15,1-20 16,-1 42-16,0-64 16,0 0-16,-21 22 0,21-43 15,-21 0-15,21-21 0,-21-42 16,0 21-1,0-22-15,0 1 0,0 0 16,0-22-16</inkml:trace>
  <inkml:trace contextRef="#ctx0" brushRef="#br0" timeOffset="18451.77">12023 2582 0,'0'0'0,"-22"-63"16,22 42-1,0 0 1,22 21-16,20-22 0,-21 22 16,21-21-16,22 0 0,42 0 15,-43 0-15,191-22 16,-148 22-16,148 0 16,-127 0-16,21 21 0,170-21 15,-149 21-15,22-21 0,190 21 16,-170 0-16,234-22 15,-234 22-15,22 0 0,254-21 16,-275 21-16,21 0 16,-22 0-16,22 0 0,-21 0 15,-1 0-15,-20 0 0,-1 21 0,149-21 16,-170 22-16,1-22 16,-43 0-16,127 0 0,-148 21 15,-22-21-15,1 0 0,-22 0 16,1 0-16,42 0 15,-64 0-15,0 0 0,1 0 16,-22 21-16,21-21 0,-42 21 16,21 0-16,1 0 0,-22 1 15,21-1-15,-21 21 0,0 0 0,0 64 16,0-63-16,0 20 0,-21 1 16,-1-22-16,1 21 0,0 43 15,21-21-15,-21-22 0,21 86 16,0-65-16,0 1 15,0 84-15,21-84 0,0 21 16,0 84-16,1-84 16,-1 106-16,-21-106 0,21-1 15,-21 86-15,21-85 16,-21 105-16,0-105 16,0-21-16,0 105 0,0-105 15,0 233-15,0-234 16,0-20-16,0-1 15,-21-20-15,21 105 16,-21-106-16,21 0 0,-43 22 16,22-43-16,-21 21 15,21-20-15,0-1 0,-64-21 16,43 0-16,-191 0 16,148 0-16,0-21 0,-20 21 15,-1-22-15,-275-20 16,254 21-16,-43 0 0,22 21 15,-21-21-15,-22 21 0,-380-22 16,380 22 0,-232 0-16,211 0 0,1 0 0,-234 0 15,212 0-15,1 0 16,-234 0-16,254 22 0,1-1 16,-170 0-16,211 0 15,22 0-15,21-21 0,21 21 0,22 1 16,-1-22-16,-21 21 15,64-21-15,21 0 0,-22 0 0,22 0 16,21-21-16,-21-1 0,21 1 16,0 0-16,21-64 15,0 43-15,22 0 0</inkml:trace>
  <inkml:trace contextRef="#ctx0" brushRef="#br0" timeOffset="19024.43">13949 953 0,'0'0'16,"0"-22"-16,21 1 0,-21 0 16,0 42-1,0 22 1,0-22-16,0 21 0,0 22 0,0-22 15,0 21-15,0-20 0,0 20 16,0 1-16,0-22 0,-21 22 16,0-1-16,21-21 0,-22 22 15,1-22-15,21 1 0,-21-1 0,21 0 16,0 1-16,0-22 0,0 21 16,0-21-16,21-42 15,0 0 1,1 0-16,-1-22 0,21 1 15</inkml:trace>
  <inkml:trace contextRef="#ctx0" brushRef="#br0" timeOffset="19248.25">14499 953 0,'0'0'0,"0"-22"0,0 1 0,0 0 16,0 42-1,0 0-15,0 22 0,0-1 16,0 0-16,0 22 0,0-22 15,0 1-15,0 105 16,-21-106-16,0 43 16,21-43-16,0 64 15,0-64-15,0-21 0,0 1 16,0 20-16,0-21 0,0 0 16,-21-21-16,-1 0 15</inkml:trace>
  <inkml:trace contextRef="#ctx0" brushRef="#br0" timeOffset="19744.2">13949 1630 0,'-21'0'15,"42"0"-15,-64 0 0,22 0 0,0 0 0,21-21 32,21 21-32,0 0 15,22-21-15,-1 21 0,22-22 16,-1 1-16,1 0 0,-1 21 0,22-21 15,-22 0-15,1 0 0,-1-1 16,-20 1-16,-1 0 0,0 21 16,-21-21-16,1 21 0,20-21 15,-42 42 1,0 0 0,0 0-16,0 0 0,-21 22 15,21-22-15,0 21 0,-21-21 0,-22 64 16,43-43-16,-21-20 0,21 20 15,0 0-15,0 43 16,0-64-16,21-21 16,0 0-16,64 0 15,-64-21-15,22 0 16,20-22-16,-21 22 16,43-63-16,-64 62 15,0-20-15,22-21 0,-43 20 0,0 22 16,0-21-16,0 21 15,-21-1-15,-1 22 0,-20-21 0,21 21 16,-21 0-16,-43 0 16,43 21-16,-1 1 15,22-1-15,0-21 0,21 42 16,0 0 0,21-42-16,21 0 15</inkml:trace>
  <inkml:trace contextRef="#ctx0" brushRef="#br0" timeOffset="20598.71">15430 1461 0,'22'-22'15,"-44"44"-15,65-44 0,-43 44 32,0-1-32,0 0 15,0 0-15,-21 0 0,21 22 0,-22-22 16,22 0-16,0 21 0,-21-21 15,21 1-15,-21 20 0,0-42 0,21 21 16,0 0-16,0 0 16,0-42 15,0 0-31,0-21 16,0 21-16,21-1 0,0-20 15,0 21-15,1-21 0,-1-22 16,0 43-16,0-21 0,21-1 15,-20 43 1,-1 0-16,0 21 16,-21 1-16,0-1 0,0 21 15,21-21-15,-21 0 0,0 85 16,0-85-16,0 1 16,21 20-16,-21-21 15,0 0-15,21-21 16,1 0-16,-1 0 15,0-21 1,0 0-16,0 0 0,-21 0 0,21-1 16,1 1-16,-1-21 0,0 21 15,0-22-15,0 22 0,22-42 16,-43 42-16,21-1 0,0 1 16,0 0-16,0 21 15,0 0-15,-21 21 16,0 0-16,0 22 15,0-22-15,0 0 0,0 0 0,0 0 16,0 22-16,0-22 0,0 0 16,0 0-16,0 22 0,22-22 15,-22 0-15,21 0 0,0-21 16,21 0-16,-21 0 0,22 0 16,-22 0-16,21 0 0,-21 0 0,22-21 15,-1 21-15,0-21 0,-20 0 16,20-1-16,21-20 0,-41 21 15,-1 0-15,-21-22 0,21 1 16,-21 0-16,21 21 16,-21-1-16,0 1 0,0 0 15,-21 21-15,0 0 16,0 0-16,-22 85 16,43-43-16,-21 22 15,21-22-15,0 64 16,0-64-16,0-21 0,21 22 15,0-22-15,1 0 16,-1-21-16,0 0 0,64 0 16,-43 0-16,-21 0 15,21-21-15,1 0 0,41-22 16</inkml:trace>
  <inkml:trace contextRef="#ctx0" brushRef="#br0" timeOffset="20848.56">17611 1016 0,'0'0'0,"0"-21"0,0 0 16,0 0-16,-64 42 31,43 21-31,0 0 0,0 1 16,-1-1-16,22 0 0,-21 22 0,-21 42 15,21-64-15,21 0 0,-21 22 16,21-22-16,0 1 0,-22 20 15,22-21-15,-21-20 0,21 20 16,0-21 0,0 0-16,21-21 15,1 0-15,-1 0 16,-21-21-16,21 21 0</inkml:trace>
  <inkml:trace contextRef="#ctx0" brushRef="#br0" timeOffset="21163.88">17335 1228 0,'0'0'0,"0"-43"0,0 22 0,0 0 16,-21 0-16,21-21 0,0 20 15,0 1-15,0 0 0,43-42 16,-22 41-16,42-41 16,-42 63-16,22-21 0,41 0 15,-41 21-15,-1 0 0,22 0 16,-43 0-16,42 63 15,-42-42-15,-21 0 0,0 22 16,0-1-16,0 0 0,-42 64 16,0-85-16,-43 43 15,22-43-15,20 0 16,-63 22-16,64-22 0,0 0 16,-22 0-16,43-21 0,0 0 15,21 21 1,21-21-1,0 21-15,0-21 16</inkml:trace>
  <inkml:trace contextRef="#ctx0" brushRef="#br0" timeOffset="22288.99">18013 1566 0,'0'0'0,"21"0"0,0 0 0,0 0 16,0 0-16,1-21 0,-22 0 15,0 0-15,0 0 16,0 0-16,0-1 16,-22 22-16,1 0 15,0 0-15,0 0 0,0 0 16,0 0-16,-22 22 0,1-1 16,21 0-16,0 21 0,-1-21 15,-20 22-15,21 20 0,0-42 16,0 1-16,21 20 0,0-21 15,0 0-15,0 22 16,21-43-16,0 0 16,0 0-16,21 0 15,-20 0-15,-1-22 0,21 1 16,-21 21-16,0-42 0,43 0 16,-22 20-16,-21-20 0,1 21 15,-1 0-15,0-22 0,21 1 16,-42 21-16,21 0 15,-21 42 1,-21 0 0,21 0-16,-21 0 0,21 1 0,-21-1 15,21 0-15,0 21 0,0-21 16,0 22-16,0-22 0,0 0 16,0 0-16,0 0 0,21 1 15,0-22-15,22 0 0,-22 0 16,21 0-16,0 0 0,22 0 15,-22 0-15,22 0 0,-22 0 16,22-22-16,-22 22 0,0-21 0,1 0 16,-1 0-16,0 0 0,-21 0 15,22-1-15,-22-20 0,-21 0 16,0 21-16,0-1 0,0 1 16,0 0-16,-21 21 0,0 0 15,-1 0-15,1 0 0,-21 0 0,0 0 16,20 21-16,-20 0 0,0 1 15,21-1-15,-1 0 0,1 0 16,0 0-16,21 0 0,-21 1 0,21-1 16,0 0-16,21-21 15,0 0-15,0 0 16,1 0-16,-1 0 0,21 0 0,-21 0 16,64-42-16,-43 42 15,-21-22-15,1 1 0,-1 21 16,0-42-1,-21 21-15,21 21 16,-21 21 0,0 0-1,0 21-15,-21-20 0,0 41 16,0-21-16,21 1 0,0-1 16,-22 0-16,-20 85 15,42-63-15,0-22 0,-21 64 16,21-42-16,-21 41 15,21-41-15,0-1 0,-21 64 16,-1-84-16,22-1 0,-21 64 16,0-64-16,0 1 15,0 20-15,0-21 16,-22 43-16,22-64 0,0 0 16,21 1-16,-21-22 15,0 0 1,21-22-16,-22-20 0,22 21 0,0-21 15,0 20-15,-21-20 16,21-21-16,0 20 0,0-84 16,0 64-16,0-1 0,21-20 15,-21 20-15,22 1 0,20-64 16,-21 63-16,21 22 0,-20-22 0,-1 22 16,21 0-16,-21-1 0,22-20 15,-22 20-15,21 1 0,0 0 0,-20-1 16,20 1-16,-21 0 0,43-22 15,-43 43-15,21 0 0</inkml:trace>
  <inkml:trace contextRef="#ctx0" brushRef="#br0" timeOffset="22630.16">19219 1651 0,'0'21'15,"0"0"-15,21-21 31,1 0-31,-1-21 16,0 21-16,0-21 0,0 0 16,22 0-16,-22 21 0,21-43 15,-42 22-15,21 0 16,-21 0-16,-21 21 16,0 0-1,0 0-15,0 21 0,-1 0 16,-41 22-16,42-1 0,0-21 15,21 0-15,-22 22 0,22-1 16,0-21-16,0 0 0,0 22 16,0-22-16,43 0 15,-22-21-15,64 0 16,-64 0-16,0 0 16,0 0-16,21 0 15,22-21-15</inkml:trace>
  <inkml:trace contextRef="#ctx0" brushRef="#br0" timeOffset="22796.15">19918 1884 0,'0'0'0,"-21"0"78,-1 0-78,1 0 0,0 0 16</inkml:trace>
  <inkml:trace contextRef="#ctx0" brushRef="#br0" timeOffset="32923.81">2328 9271 0,'0'0'16,"-21"0"-16,0 0 0,0 0 15,42-21 48,0 21-63,0-21 0,22 21 0,-22-21 15,21-1-15,-21 1 0,22 0 16,-1 0-16,0 0 0,43-85 16,-64 85-16,-21-22 15,0 22-15,0-21 0,0 21 0,0-22 16,0 22-16,0 0 16,-21 21-16,0 0 0,0 0 15,-1 21-15,1 0 0,0 22 16,0 41-16,21-20 15,-21-22-15,21 22 0,-21-22 16,21 22-16,0-1 0,0 1 0,0-1 16,0 1-16,0-1 0,0 1 15,0-22-15,0 21 0,0 1 0,0-22 16,0 1-16,0-1 0,-22-21 16,22 21-16,-21-20 0,21-1 0,-21-21 15,21 21-15,-21-21 0,0 0 16,0 0-16,-1 0 0,-20 0 0,21-21 15,-21 0-15,-1-1 0,22 1 16,-21-21-16,21 21 0,-22-22 0,22 1 16,-21 0-16,21 21 15,-1-22-15,1 22 0,21 0 16,-21 21-16,21 21 16,0 0-16,0 0 0,0 22 15,0-22-15,21 21 0,-21-21 16,21 22-16,1-22 0,-1 21 0,0-21 15,21 43-15,-21-43 16,1 0-16,41 0 0,-21-21 16,22 0-1,-22 0-15,1 0 0,62 0 16,-41-21-16,42-42 16,-43 20-16,-20 1 0,62-64 15,-62 64-15,-1-22 0,22-41 16,-43 41-16,0-42 15,-21 64-15,21-22 0,-21 1 16,0 42-16,0 0 0,0-22 16,0 64-1,0 1-15,0-1 16,0 21-16,0 0 0,-21 1 0,0 63 16,0-43-16,-1 1 15,1-1-15,0 22 0,0-22 16,-43 170-16,43-169 15,-21 126-15,21-105 16,0-1-16,-22 192 16,43-192-16,-21-20 0,21 20 15,0-20-15,0 42 16,0-64-16,0 0 0,21-20 0,0-1 16,1-21-16,-1 0 0,42-43 15,-42 22-15,22-21 0,20-22 16,-42 22-16,22-21 0,-43 20 15,21-20-15,-21 20 0,0-20 0,0-1 16,0 1-16,0-1 0,-21 1 16,0-1-16,-22 1 0,22-1 15,-21 22-15,21 0 0,-22 21 0,22-1 16,-21 1-16,21 0 0,-1 0 16,1 21-16,21-21 0,0 0 15,21-1 1,1 1-16,20 21 0,-21-21 0,21 0 15,22 0-15,-22-22 0,22 22 16,-1-21-16,1 0 0</inkml:trace>
  <inkml:trace contextRef="#ctx0" brushRef="#br0" timeOffset="33363.8">4466 9059 0,'0'0'0,"0"-21"0,0 0 0,-21 21 15,0 0-15,-22 0 0,1 0 0,0 0 16,-1 0-16,-84 42 16,85-20-16,21-1 0,-43 21 15,43-21-15,21 0 16,0 1-16,0-1 0,0 0 16,21 0-1,22 0-15,-22-21 0,0 21 16,0 1-16,0-22 0,1 21 15,-22 21-15,0-21 16,0 0-16,0 1 0,0-1 16,-22 0-16,1 0 15,0 0-15,0 0 0,0-21 0,0 0 16,-1 0-16,44 22 47,-1-22-47,0 21 0,0-21 15,0 21-15,0 0 0,1 0 0,-22 22 16,0-22-16,0 0 16,0 0-16,0 0 0,0 0 15,-22 1-15,1-1 0,-21 0 0,21 21 16,0 1-16,-1-22 0,22 0 16,-21 0-16,21 0 0</inkml:trace>
  <inkml:trace contextRef="#ctx0" brushRef="#br0" timeOffset="33746.11">4149 11261 0,'-22'0'16,"1"-21"-1,21-1-15,0 1 16,21 21 0,1 0-1,-1 0-15,0 0 0,0 0 0,21 21 16,-20 1-16,-1-1 0,0 21 16,0 43-16,-21-43 0,0 0 15,0 1-15,-21-1 0,-64 106 16,43-105-1,21-1-15,-64 43 0,64-64 16,-21 42-16,20-42 16,1-21-16,21 22 0,-21-22 0,0 0 15,21-22 1,-21 22-16,0-21 16,-1 0-16,1-85 15</inkml:trace>
  <inkml:trace contextRef="#ctx0" brushRef="#br0" timeOffset="34013.26">4403 10160 0,'-43'0'16,"64"0"-1,1 0-15,20 0 16,0-21-16,1 21 0,20 0 0,1 0 16,-1-21-16,1 21 0,-1 0 15,1 0-15,63-21 16,-85 21-16,21 0 0,1 0 16,-43 0-16,0 0 15,-42 0-15,0 0 0,-64 21 16</inkml:trace>
  <inkml:trace contextRef="#ctx0" brushRef="#br0" timeOffset="34200.29">4254 10414 0,'-21'21'0,"42"-42"0,-63 63 15,21-42-15,21 22 0,21-1 16,21-21-16,1 21 16,-1-21-16,149 0 15,-128 0-15,1 0 16,-1 0-16,85-21 0,-84 0 15,63-1-15,-85 1 16,22 0-16,20 0 0,-63 21 16,-21-21-16,-42 21 15</inkml:trace>
  <inkml:trace contextRef="#ctx0" brushRef="#br0" timeOffset="34351.69">4381 10689 0,'-42'21'0,"84"-42"0,-126 64 16,63-22-16,-1 0 0,44-21 15,-1 0-15,21 0 16,22 0-16,-22 0 0,43 0 16,-22 0-16,22-21 0,148-22 15,-170 22 1,22 0-16,-22 0 0,1 21 0,-22 0 16</inkml:trace>
  <inkml:trace contextRef="#ctx0" brushRef="#br0" timeOffset="34926.85">2074 13695 0,'0'0'0,"-21"0"16,21 21 0,-21-21-16,0 0 0,21-21 47,0 0-47,0 0 0,21-22 15,-21 22-15,21 0 0,-21 0 16,0 0-16,-21-1 15,0 22-15,0 0 0,-1 0 16,1 22-16,-85 83 16,85-62-16,-21-1 15,21 22-15,0-22 0,-1 0 16,22 43-16,0-43 0,0 1 16,0-22-16,0 0 0,85 42 15,-64-41-15,0-22 16,22 0-16,-1 0 0,0 0 15,107-64-15,-86 22 16,1 21-16</inkml:trace>
  <inkml:trace contextRef="#ctx0" brushRef="#br0" timeOffset="35167.68">2773 13187 0,'0'0'0,"0"-42"0,0 20 0,-43 22 16,22 0-16,0 0 0,0 22 15,0 20-15,-43 64 16,43-64-16,0 22 0,0-22 16,21 21-16,0 1 0,-21 42 15,-1-43-15,22-20 0,0-1 16,0 21-16,0-41 0,43 83 16,-22-83-16,0-1 15,0-21-15,0 0 16,22 0-16,20 0 0,-20-21 15,-22-1-15,21 1 0,0-21 16,1 21-16</inkml:trace>
  <inkml:trace contextRef="#ctx0" brushRef="#br0" timeOffset="35472.87">3133 13631 0,'0'0'0,"0"-42"0,0 21 0,0 0 16,0 0-16,-22 21 16,1 0-16,-21 0 0,21 21 15,-22 0-15,1 0 0,0 0 0,21 0 16,-1 22-16,1-22 0,0 0 15,21 0-15,0 0 0,0 1 16,0-1-16,21 0 0,0 0 0,1 0 16,-1 0-16,21-21 0,-21 22 0,22-22 15,-22 21-15,0-21 16,0 0-16,0 0 0,0 21 0,-21 0 16,-21 0-1,0-21-15,0 0 0,0 0 16,-64 0-16,64 0 0,-21 0 15,-1 0-15,22 0 0,-21 0 16,21 0-16,21-21 16,21 0-1,0 21-15,0 0 16,21-21-16</inkml:trace>
  <inkml:trace contextRef="#ctx0" brushRef="#br0" timeOffset="35732.26">3323 13864 0,'0'0'0,"42"0"0,1-21 16,-22 21-16,21-21 0,22 0 16,-43 0-16,21-1 0,-21 1 15,1 0-15,-1 0 0,-21-21 16,0 20-16,0 1 0,0 0 16,-21 21-1,-1 0-15,1 0 0,0 21 16,0 0-16,0 1 15,0-1-15,-22 42 0,22-20 16,21-22-16,-21 42 0,21-42 16,0 22-16,0-22 15,21-21-15,0 21 0,43-21 0,-22 0 16,0 0-16,64-42 16,-63 21-16</inkml:trace>
  <inkml:trace contextRef="#ctx0" brushRef="#br0" timeOffset="36200.07">5059 13145 0,'-233'42'32,"191"-42"-32,-22 21 0,1 0 15,-1 22-15,1-22 0,20 0 16,1-21-16,0 21 0,20 0 0,22 0 15,0 1-15,22-22 16,-1 21-16,21-21 0,-21 0 16,22 0-16,62 21 0,-62 0 15,-1-21-15,0 21 16,1-21-16,-22 21 0,21 1 16,-42-1-16,0 0 0,0 0 15,-21-21-15,0 21 0,-106 43 16,85-43-16,-22 0 0,22-21 15,-1 21-15,1-21 0,-21 21 16,41-21-16,22 22 31,22-22-31,20 21 0,-21-21 0,0 21 16,22 0-16,-22 0 0,0 0 0,42 22 16,-41-22-16,-22 42 15,0-41-15,0-1 0,-43 42 16,22-42-1,0 1-15,-43 20 0,43-21 16,0 0-16,21 22 16,0-22-16</inkml:trace>
  <inkml:trace contextRef="#ctx0" brushRef="#br0" timeOffset="36627.8">4657 15409 0,'0'0'0,"-212"106"16,191-106-16,-22 21 0,22-21 15,0 0-15,21 22 0,21-22 31,0 0-31,22-22 0,-1 22 0,-21 0 16,22-21-16,-1 21 0,0 0 16,1 0-16,-1 21 15,-21 1-15,-21-1 0,0 42 16,-21-42-16,-21 43 16,-1-22-16,22 1 0,-64 84 15,64-85-15,0-21 0,0 43 16,21 20-1,0-63-15,0 1 0,0 20 16,0-21-16,0 21 16,-21-20-16,0-1 0,-64 21 15,43-21-15,-107 0 16,86-21-16,21 0 16,-1-21-16,1 0 0,-22-64 15</inkml:trace>
  <inkml:trace contextRef="#ctx0" brushRef="#br0" timeOffset="36912.35">4530 14542 0,'0'0'0,"0"-22"15,0 1 1,21 21-16,0-21 0,21 21 16,-21-21-16,43 0 0,-22 21 15,22-21-15,-1-1 0,128 1 16,-107 21-16,-20 0 16,-1-21-16,1 21 0,42 0 15,-106 21-15,-21 0 16,-1 1-16,-20-1 15,-21 0-15,20 0 0</inkml:trace>
  <inkml:trace contextRef="#ctx0" brushRef="#br0" timeOffset="37104.31">4170 14817 0,'0'0'0,"0"21"0,21-21 15,0 0-15,21 0 0,1 0 16,20 0-16,1 0 0,20-21 0,1 21 15,0 0-15,-1 0 0,1-21 0,63 21 16,-63 0-16,0-22 16,-22 22-16,1-21 0,-1 21 0,-21 0 15,22 0-15,-106 21 16,20-21-16,-20 22 16</inkml:trace>
  <inkml:trace contextRef="#ctx0" brushRef="#br0" timeOffset="37265.58">4360 15155 0,'0'0'0,"21"0"15,22 0-15,-22 0 0,21 0 16,1 0-16,-1 0 0,0 0 16,22 0-16,-22 0 0,22 0 0,20-21 15,-41 21-15,-1-21 0,0 21 16,-21 0-16</inkml:trace>
  <inkml:trace contextRef="#ctx0" brushRef="#br0" timeOffset="40376.92">1884 10647 0,'0'0'0,"-21"-21"0,-22 0 0,22-22 16,-21 22-16,21-21 0,-1 21 16,1-22-16,-21 22 0,21 0 15,0-21-15,21 20 0,-22 1 0,1 0 16,0 21-16,0-21 0,21 0 15,-21 21-15,21-21 0,-21 21 0,-1-22 16,22 1 0,22 42 15,-1 1-31,21-22 0,0 42 16,1-21-16,-1 21 0,22 1 15,-22 20-15,21 1 0,22-1 0,-21 1 16,126 84-16,-84-63 15,0-1-15,0 22 0,-1-21 16,22 42-16,106 84 0,-106-84 16,0 0-16,148 149 0,-126-128 15,-22-21-15,21 21 0,-21 21 16,21-21-16,0 22 0,148 147 16,-147-147-16,-22-1 0,21 0 15,21 1-15,-21-1 0,149 170 16,-149-170-16,0 0 0,127 149 15,-148-191-15,254 296 16,-275-317-16,0 21 0,0-21 16,-22 0-16,1-22 0,127 128 15,-170-170-15,21 1 16,-41-1-16,20-21 0,-21 0 16,0-21-16,-21-21 0,0-21 15,-42-64-15</inkml:trace>
  <inkml:trace contextRef="#ctx0" brushRef="#br0" timeOffset="40929.75">4868 9271 0,'0'0'0,"-21"-21"0,0 0 0,-21 21 0,-1 0 16,22 0-16,0 0 0,-21 0 15,20 21-15,1 0 0,-21 21 0,21 22 16,0-1-16,-22 22 0,1 0 16,0 21-16,-1 21 0,-63 148 15,64-106-15,-21 0 0,-86 234 16,65-192-16,-1 1 0,-105 232 15,84-211-15,21 21 0,-21-21 16,-21 21-16,-211 529 16,211-508-16,0-21 0,0 22 15,-22-22-15,44 0 0,-276 486 16,275-507-16,0 0 16,21-21-16,1-1 0,-86 340 15,128-382 1,-22 127-16,43-169 15,0-21-15,-21 106 16,21-149-16,-1 64 0,22-84 0</inkml:trace>
  <inkml:trace contextRef="#ctx0" brushRef="#br0" timeOffset="42747.43">10287 1799 0,'0'0'0,"21"-21"0,-21 0 0,21 0 0,0 0 15,-21 42 1,22 0-16,-22 0 16,0 21-16,0 1 15,0 20-15,0-20 0,0 84 16,-22-43-16,22 107 15,-21-85-15,21-1 0,-21 1 0,21 148 16,0-127-16,0 170 16,0-149-16,0 21 0,0 149 15,0-149-15,0 21 0,0 170 16,0-169-16,0-1 16,0 1-16,0-1 0,-21-20 0,-21 422 15,20-422-15,22 20 16,-21 1-16,0-1 0,0-21 15,0 170-15,0-191 16,21 0-16,-22 106 0,1-148 16,21 0-16,0 63 15,-21-105-15,21-22 0,-21 22 0,21-22 16,0-21-16,0 22 16,0-22-16,-21 0 0,-22-21 15,22 0-15</inkml:trace>
  <inkml:trace contextRef="#ctx0" brushRef="#br0" timeOffset="43000.33">9250 8107 0,'63'42'31,"-42"1"-31,1-22 0,20 21 15,-21-21-15,0 22 0,0-1 16,22 0-16,-22 1 0,0-1 0,0-21 16,0 85-1,1-64-15,-22 1 0,0-22 0,0 0 16,0 0-16,42 0 16,-21-21-16,21 0 15,-20-21-15</inkml:trace>
  <inkml:trace contextRef="#ctx0" brushRef="#br0" timeOffset="43144.72">10245 8276 0,'0'0'16,"42"-42"-16,-21 21 0,0 0 0,0 21 15,-21 42 1,-21-21-16,0 21 0,0 1 16,-21-1-16,-1 0 0,1 1 15,-22-1-15,22 0 0,-21 22 16,20-22-16,-41 64 0</inkml:trace>
  <inkml:trace contextRef="#ctx0" brushRef="#br0" timeOffset="43819.77">8848 9864 0,'0'0'0,"21"-21"0,-21-1 0,21 22 15,-21 22 1,-21 20-16,0 0 16,21 1-16,-22 20 0,-41 64 15,21 21 1,-1-84-16,22-1 0,-21 1 0,-22 63 15,22-85-15,21 22 0,-22 20 16,22-63-16,21 1 16,-21-1-16,21 0 0,0-42 15,0-22 1,21 22-16,22-21 0,-22 0 16,0-22-16,0 22 0,0-43 0,22 22 15,-1-86-15,-21 86 0,0-22 16,0 22-16,1-22 15,20 22-15,0-64 0,-42 84 16,21 1-16,-21 21 16,22 21-16,-22 21 0,0 21 15,0 1-15,21 41 16,0-20-16,-21-1 0,0-20 0,0 20 16,0 1-16,0 105 15,0-106-15,0 1 0,0-22 16,0 1-16,0-1 0,0 21 15,0-20-15,0-22 0,0 0 16,-21-21 0,0 0-16</inkml:trace>
  <inkml:trace contextRef="#ctx0" brushRef="#br0" timeOffset="44019.44">8382 10541 0,'0'0'0,"-21"0"0,0 0 0,21-21 15,21 21 1,0 0 0,0-21-16,64 0 15,-43 21-15,0-22 0,22 1 0,-22 21 0,22-21 16,20 0-16,-20 0 16,-1 0-16,1-1 0,42 1 15,-64 0-15,0 0 0,22 0 16,-43 0-16,21 21 0</inkml:trace>
  <inkml:trace contextRef="#ctx0" brushRef="#br0" timeOffset="44311.66">9356 10181 0,'0'0'16,"-22"0"0,1 0-16,0 0 0,-21 43 15,-1-43-15,22 21 0,-42 0 16,42 0-16,-1 0 0,1 0 16,21 1-16,0-1 15,0 0-15,21 0 0,1-21 0,-1 21 16,21 0-16,-21 1 0,22-22 15,20 42-15,-21-21 16,-20-21-16,20 42 0,-21-20 16,-21-1-16,0 0 15,0 0-15,-42 21 0,-1-42 16,-41 22 0,41-1-16,1-21 0,21 0 0,-21 0 15,20 0-15,1 0 0,0-21 16,21-1-16,0 1 15,0 0-15,42 0 16,-20 0-16,-1 0 0,21-1 16</inkml:trace>
  <inkml:trace contextRef="#ctx0" brushRef="#br0" timeOffset="44675.26">9779 10308 0,'0'0'0,"21"0"0,21-21 0,-20 21 0,-1-21 16,0 21-16,0-21 0,0 21 15,0-21-15,1 21 0,-22-22 16,0 1-16,-22 21 16,1 0-16,0 0 15,-21 0-15,-1 21 16,1-21-16,21 22 0,-43 20 16,43-21-16,0 0 0,21 0 15,0 1-15,0-1 0,0 0 0,0 0 16,21 21-16,22-42 0,-22 22 0,0-1 15,21 0-15,-21 0 0,43 0 16,-43 0-16,0-21 0,0 22 16,-21-1-16,0 0 0,-42 0 15,21 0-15,-43 0 16,22-21-16,0 0 0,-22 22 16,22-22-16,21 0 0,0 0 15,-1 0-15,1 0 16,42-22-1,22 1-15,-22 0 16,21 0-16,-21 0 0</inkml:trace>
  <inkml:trace contextRef="#ctx0" brushRef="#br0" timeOffset="44987.78">10181 10499 0,'0'0'0,"21"0"0,0-21 15,1 21-15,-1 0 0,-21-22 0,21 22 16,0-21-16,0 0 0,0 21 15,1-21-15,-22 0 0,42-22 16,-21 22-16,-21 0 0,21 0 16,-21 0-16,0 0 15,-21 21 1,0 0-16,0 21 16,21 0-16,-43 0 0,43 0 0,-21 0 15,0 22-15,0-1 0,21-21 16,-21 22-16,21-22 0,0 21 0,0-21 15,0 0-15,0 22 0,21-22 16,0 0-16,0-21 16,0 0-16,1 0 0,-1 0 15,0 0-15,0 0 0,21 0 16,-20-21-16,-1 21 0,0-21 16,0 0-16,0-1 0,0 1 0</inkml:trace>
  <inkml:trace contextRef="#ctx0" brushRef="#br0" timeOffset="45281.66">10668 10414 0,'0'0'0,"21"-21"0,-21-21 15,0 20-15,64-62 16,-43 84 0,0 0-16,0 0 15,0 0-15,0 0 0,22 0 0,-22 21 16,0 0-16,0 0 0,0 22 0,1-1 16,20 106-1,-42-127 1,0 22-16,0-1 0,0 0 15,0-21-15,0 1 16,-21-22-16,0 0 0,-1 0 16,22-22-1,0 1-15,0 0 0,0 0 16,0 0-16,0-43 16,0 22-16,22 21 0,-1-22 0,0 1 15,-21 0-15,21 21 0,21-43 16,1 22-16,-22 21 0,42-43 15,-20 22-15</inkml:trace>
  <inkml:trace contextRef="#ctx0" brushRef="#br0" timeOffset="45506.11">11620 9885 0,'0'0'0,"0"21"16,0 0-16,0 0 15,0 1-15,0-1 0,0 21 0,0-21 16,0 22-16,-21 20 0,0-21 15,21 1-15,-21 20 0,21-20 16,-21-1-16,21 43 0,-21-43 16,21-21-16,0 21 0,0-20 0,0-1 15,0 21 1,21-21-16,0-21 0,0 0 16,0-21-16,0 21 0,1-42 15</inkml:trace>
  <inkml:trace contextRef="#ctx0" brushRef="#br0" timeOffset="45684.24">11366 10266 0,'0'0'16,"-21"0"-16,42 0 31,22 0-31,-22 0 0,0 0 0,0 0 16,22 0-16,-22 0 0,21 0 15,0 0-15,-20-21 0,20 21 16,0 0-16,1-21 0,-1 21 0,0 0 16,1 0-16</inkml:trace>
  <inkml:trace contextRef="#ctx0" brushRef="#br0" timeOffset="46012.26">12509 10393 0,'-21'42'15,"21"-21"-15,-21-21 0,21-21 47,0 0-47,21 0 16,-21 0-16,0 0 0,0-1 15,0 1-15,0 0 0,-21 0 16,0 21-16,0 0 16,0 0-16,-1 0 0,1 21 15,0 0-15,21 0 16,-21 1-16,21-1 0,0 0 16,0 0-16,21-21 15,0 0-15,0 0 16,1 0-16</inkml:trace>
  <inkml:trace contextRef="#ctx0" brushRef="#br0" timeOffset="46728.93">13610 10520 0,'0'0'0,"42"-21"16,85-43 0,-105 43-16,-1-21 0,0 21 15,-21-1-15,0-20 0,0 21 0,0 0 16,0-22-16,-21 22 0,0 0 16,-22 0-16,22 0 0,0 0 0,-21-1 15,-22 22-15,22 0 0,21 0 16,-22 22-16,1-1 0,-64 63 15,85-41 1,0-1-16,-43 43 0,64-22 0,0-20 16,-21 41-16,21-41 15,0-1-15,21 21 0,0-41 16,43 20 0,-43-42-16,21 0 0,-20 0 15,20 0-15,-21-21 0,85-22 16,-85 22-16,21-42 15,-20 42-15,-1-22 0,21-41 16,-42 41-16,21 1 0,-21 0 16,0 20-16,0-20 0,0 21 0,0 0 15,0 42 1,0 0 0,-21 0-16,21 0 0,0 1 0,-21 20 15,0-21-15,21 21 0,0 1 16,0 20-16,0-42 0,0 1 15,0 20-15,0-21 0,0 0 16,0 0-16,0 1 0,21-1 16,0-21-16,0 0 15,22 0-15,-22 0 0,0-21 16,21-1-16,1 1 0,20-21 16</inkml:trace>
  <inkml:trace contextRef="#ctx0" brushRef="#br0" timeOffset="47056.17">14245 10435 0,'0'0'0,"127"-127"15,-106 106-15,22-21 16,-22 21-16,0-1 0,-21 1 16,-21 21-1,-22 0-15,22 0 0,-21 0 16,0 0-16,20 0 0,-20 21 0,0 1 16,-1 20-16,22-21 15,21 0-15,0 0 0,0 1 0,0-1 16,21 0-16,1 0 0,-1 21 0,0-20 15,0-1-15,0 0 0,0 0 16,1 0-16,-1 0 0,0 1 0,0-1 16,-21 21-16,0-21 15,0 0 1,-21-21-16,-43 0 16,43 0-16,0 0 0,-42 0 15,20 0-15,1-21 16,0 21-16,42-21 0,0 0 15,0 0-15,0 0 16,42-1-16,-21 1 0,21 0 16</inkml:trace>
  <inkml:trace contextRef="#ctx0" brushRef="#br0" timeOffset="47426.53">14838 10329 0,'0'0'0,"42"-21"0,-21 21 0,43-42 16,-64 21-1,0 0-15,0-1 16,-21 1 0,-1 21-16,1 0 0,0 0 0,0 0 15,0 0-15,-22 0 0,22 0 0,0 21 16,21 1-16,-21-1 0,0 0 16,21 0-16,-21 0 0,21 22 15,0-1-15,0-21 0,0 0 16,21 0-16,0 1 0,0 20 15,0-21-15,0 0 0,1 0 16,-22 1-16,0-1 16,0 0-16,0 0 15,-22 0-15,-20-21 16,21 0-16,-21 0 0,20 0 16,-41 0-16,42 0 0,0 0 15,-1 0-15,22-21 0,0 0 16,0 0-1,22 0-15,20 21 0,-21-22 0,0 1 16,0 21-16</inkml:trace>
  <inkml:trace contextRef="#ctx0" brushRef="#br0" timeOffset="47712.95">15028 10478 0,'21'0'16,"-42"0"-16,64-22 0,-1 22 15,-21-21-15,0 0 0,0 21 0,1-21 16,20 0-16,-21 0 0,0-1 15,-21 1-15,0-21 16,0 21-16,-21 21 16,0 0-16,0 0 0,0 0 15,-1 21-15,1 0 0,-21 21 16,42 1-16,0-22 0,-21 42 16,21-41-16,0 41 15,0-42-15,0 0 0,0 1 16,0-1-16,21 0 0,64 21 15,-43-42 1,0 0-16,-21 0 0,22 0 16,-1 0-16,22-21 0,-43 0 15,0 0-15,0 0 0,0-1 16</inkml:trace>
  <inkml:trace contextRef="#ctx0" brushRef="#br0" timeOffset="48012.25">15579 10456 0,'21'-63'0,"-42"169"0,21-149 0,42-41 0,-42 63 15,21-1-15,-21 1 0,21 0 16,-21 0-16,43 0 15,-22 21-15,0 0 0,0 0 0,21 0 16,-20 0-16,-1 0 0,0 21 16,0 0-16,0 0 0,0 0 15,1 22-15,-22-22 0,0 21 0,0 22 16,0-22-16,0-21 16,0 0-16,0 1 0,-22-1 0,1 0 15,21 0-15,-21-21 0,0 0 0,0 0 16,0 0-1,21-21 1,0 0-16,0 0 0,0-1 0,0 1 16,0 0-16,0-21 0,21 21 15,0-22-15,0 22 0,0-21 16,0-1-16,1 22 0,62-42 16,-63 42-16,43-43 15,-22 43-15,1 0 0,41-22 16,-63 22-16</inkml:trace>
  <inkml:trace contextRef="#ctx0" brushRef="#br0" timeOffset="48227.87">16531 9906 0,'0'0'0,"0"-21"0,21 0 16,-21 42-1,0 21 1,0-21-16,-21 1 0,0 20 0,0 0 16,21 1-16,0-1 0,-21-21 15,-1 43-15,1-22 0,21 0 0,0 1 16,-42 41-16,21-63 0,21 22 15,0-1-15,0-21 16,0 0-16,0 22 0,0-22 16,21-21-16,0 0 15,0 0-15,22 0 16,-22-21-16,0-22 0,-21 22 16</inkml:trace>
  <inkml:trace contextRef="#ctx0" brushRef="#br0" timeOffset="48381.92">16256 10245 0,'0'0'0,"-21"0"31,42 0-15,0 0-16,0 0 0,22 0 16,-22 0-16,21 0 0,0 0 0,-20-21 15,20 21-15,0 0 0</inkml:trace>
  <inkml:trace contextRef="#ctx0" brushRef="#br0" timeOffset="48893.25">16743 10647 0,'21'0'31,"0"-21"-31,0 0 0,0-1 16,22 1-16,-22 0 0,0 0 0,21 0 15,-20 0-15,-1-22 0,0 22 0,0 0 16,-21-21-16,21 20 16,-21-20-16,0 21 0,0-43 15,-21 43-15,0 21 0,0-21 0,0 21 16,-1 0-16,1 0 0,-21 21 15,42 22-15,-21-22 0,-22 63 16,43-41-16,0-1 0,0 0 16,-21 1-16,21-1 0,0 64 15,0-64-15,0-21 16,43 22-16,-22-43 0,21 0 16,0 0-16,1 0 0,20 0 15,-20 0-15,20 0 0,1-21 0,-1 21 16,64-43-16</inkml:trace>
  <inkml:trace contextRef="#ctx0" brushRef="#br0" timeOffset="50213.69">17949 10287 0,'0'0'0,"0"-21"0,0 0 16,0 0-16,0-1 0,-21 1 16,-21 21-16,21 0 0,-22 0 15,22 0-15,-21 0 0,-43 43 16,43-22-16,-1 0 0,1 0 0,0 21 15,-1-20-15,22 20 0,-42 21 16,42-20-16,21-22 0,0 0 16,0 0-16,0 0 0,0 1 15,21-1-15,0-21 0,42 0 16,-20 0-16,63-21 16,-64-1-16,0 22 0,1-21 15,-22 0-15,85-85 16,-85 85-16,0 0 15,-21 0-15,21 21 16,-21-21-16,0 42 31,0 0-31,0 0 0,0 21 16,0 1-16,0 41 0,0-20 16,-21-1-16,0 43 15,0-42-15,21-1 0,-22 22 16,22 0-16,-21-22 0,0 22 0,-21 84 15,42-84-15,-43-1 0,1 43 16,21-42-16,21-43 0,-21 22 16,21-22-16,-21 1 0,21 20 15,0-42-15,21-21 16,0 0-16,0-21 0,0 0 0,0-21 16,22 20-16,-22-20 0,21-21 15,-21 20-15,22-20 0,-22-22 0,21 0 16,22-105-16,-22 105 15,-21-21-15,22 1 0,-1-1 0,-21 0 16,64-212-16,-64 234 16,0-1-16,-21 0 0,0 43 0,0-21 15,0 20-15,0 22 16,0 0-16,0 0 0,0 42 16,-21 0-1,21 0-15,-21 0 0,21 22 16,0-1-16,0 0 0,0 1 0,0-1 15,0 0-15,0 1 0,21-1 16,-21-21-16,21 22 0,43 20 16,-64-42-16,42 0 0,-21-21 15,0 0-15,0 0 0,1 0 16,20 0-16,-21 0 0,21-21 0,-20 21 16,20-21-16,-21 0 0,0 0 0,22-22 15,-22 22-15,0-21 0,0 0 16,-21 20-16,0-20 0,21 21 15,-21 0-15,0 0 0,0-1 0,0 1 16,-21 21 0,0 0-16,0 0 0,0 0 15,-22 0-15,43 21 16,0 1 0,21-22-16,1 0 15,-1 0-15,0 0 0,21 0 16,-21 0-16,22 0 0,41 0 15,-20-22-15,-22 1 0,22 21 16,-22-21-16,22 0 0,41 0 16,-41 0-16,-22 21 0,-21-22 15,22 22-15,-22 0 0,-21-42 16,-21 42 0,0 0-16,-1 0 15,-20 0-15,21 0 0,-21 0 16,-1 21-16,1 0 0,21 1 0,-85 41 15,85-21-15,0-20 16,-1-1-16,1 21 0,21-21 16,-21 22-16,21-22 0,0 0 15,0 0-15,21 0 16,22 0 0,-22-21-16,0 0 0,21 0 0,-21 0 15,1 0-15,20 0 0,-21-21 16,0 21-16,0-21 0,43-21 15,-43-1-15,0 22 0,-21-21 0,21 21 16,1-22-16,-1 22 0,-21 0 16,0 0-16,21 0 0,-21 0 0,0-1 15,0 44 17,-21-1-32,21 0 0,0 0 0,-21 0 15,21 0-15,0 1 0,0-1 16,0 21-16,0-21 0,0 0 0,0 1 15,0-1-15,0 0 0,21 0 16,0-21 0,0 0-16,0 0 0,0 0 15,1 0-15,-1-21 0,-21 0 16</inkml:trace>
  <inkml:trace contextRef="#ctx0" brushRef="#br0" timeOffset="50690.87">19981 9864 0,'0'0'0,"0"-21"0,21-64 32,-21 106-17,0 0-15,0 0 0,0 22 16,0-1-16,0 0 0,-21 43 16,0-43-16,0 1 15,0-1-15,21 0 0,0 1 0,-43 63 16,43-64-16,0-21 15,0 0-15,0 0 0,0 1 16,22-22 0,-1 0-16,21 0 15,-21 0-15,64-43 16,-43 22-16,1-21 0,41-1 16,-41 1-16,-1 21 0,-21 0 15,21 0-15,-20-1 0,-1 22 0,-21-21 16,-21 21-1,-1 0-15,1 21 0,0-21 16,-21 22-16,21-1 0,-1-21 0,-20 42 16,42-21-16,0 0 0,0 1 15,0-1-15,21-21 16,0 21-16,1 0 0,20 0 16,-21 0-16,-21 1 15,21-22-15,-21 21 0,0 0 0,-21 0 16,-21-21-16,-1 21 15,1-21-15,0 21 0,-1-21 16,-20 22-16,21-22 0,-22 21 0,-21-21 16,22 21-16,-22-21 0</inkml:trace>
  <inkml:trace contextRef="#ctx0" brushRef="#br0" timeOffset="59832.02">21230 9313 0,'0'0'0,"0"-21"0,0-127 16,0 127 0,0 0-16,-21 21 15,21 21 1,-21 0-16,0 43 0,-1-22 16,1 21-16,-42 64 0,20-42 15,1 0-15,-21 84 16,20-84-16,22-1 0,0-20 15,21 21-15,0-1 0,42 128 16,1-149-16,-22 1 0,21-1 16,0-20-16,-20-1 0,20 0 0,43 1 15,-22-22-15</inkml:trace>
  <inkml:trace contextRef="#ctx0" brushRef="#br0" timeOffset="62411.86">14076 11748 0,'0'0'0,"0"-22"0,-43-62 31,43 63-31,0-1 0,0 1 0,0 0 0,0 0 16,22 21 15,-1 21-31,0 0 16,-21 0-16,21 22 0,0-22 0,0 21 16,-21 1-16,22-1 0,-1 64 15,0-64-15,-21 64 16,21-64-16,0 1 0,-21-1 15,21-21-15,1 21 0,62-42 16,-41 0-16,20-42 16,1 21-16,20-43 0,276-126 15,-212 105-15,0 1 0,170-107 16,-149 106-16,170-63 16,-191 106-16,0-22 0,106-20 15,-169 63-15,190-43 16,-254 64-16,0-21 15</inkml:trace>
  <inkml:trace contextRef="#ctx0" brushRef="#br0" timeOffset="76348.2">6498 12573 0,'0'0'0,"-21"0"15,0 0-15,-22 0 16,22 0-16,0 0 0,0 0 15,0 0-15,0 0 0,-1 21 16,1-21-16,0 21 16,0 1-16,0-1 0,-22 0 15,22 0-15,0 0 0,0-21 16,0 0-16,21 43 16,0-65 15,0 1-31,21 0 0,0 0 15,43-43-15,-1 43 0,1-21 16,126-43-16,-84 22 16,127-43-16,-106 21 0,-21 22 15,169-64-15,-148 63 0,0 22 16,106-43-16,-149 43 16,22 21-16,21-43 0,-85 64 15,1-21-15,-1 0 16,-21 21-16,-42 0 31,0 0-31,0 0 0,0 0 31,-1 21-31,1-21 0,21 21 0,-63 0 16,42 1-16,-22-1 0</inkml:trace>
  <inkml:trace contextRef="#ctx0" brushRef="#br0" timeOffset="76782.95">6181 12848 0,'0'0'0,"-22"0"16,22 21-1,0-42 17,22 0-32,-1 0 0,21 0 0,0 0 15,22-22-15,-1 22 0,22-21 16,21-1-16,-21-20 0,42 21 0,105-85 16,-126 63-16,21-21 0,21 22 15,-21-1-15,233-126 16,-275 148-16,0-1 0,63-20 15,-85 42-15,-20-1 16,-22 1-16,0 21 0,21-21 16,-21 21-16,-42 0 78,0 0-63</inkml:trace>
  <inkml:trace contextRef="#ctx0" brushRef="#br0" timeOffset="77320.8">7768 11303 0,'0'0'0,"-127"-42"31,106 42-31,0 0 16,21 21 0,0 0-16,21 0 15,0-21-15,0 21 0,0 1 16,22-1-16,105 21 15,-85-42-15,1 0 0,63 21 16,-64-21-16,1 0 0,-1 0 16,22 0-16,-21 0 0,63 0 15,-64-21-15,43 21 16,-64-21-16,1 21 0,20 0 16,-63-21-16,-21 21 15,0 0 1,0 21-16,-1-21 0,1 21 0,-21 21 15,21-20-15,-22-1 0,1 21 16,0 0-16,21 1 0,-149 168 16,128-168-1,0 20-15,-22 43 0,-42 42 16,64-127 0,21 22-16,0-22 0,-1 21 0,1-21 15,0 43 1,0-64-16,0 21 0,21 0 15,-21-21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BB1D-126B-4491-95B1-F5BEE0DD7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31DD7-1705-4CCF-AFE1-0AF56F247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305C-033B-42A6-AA04-B51BC8D9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57E5-B5A3-4FE6-8483-1F760EE7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BD4B-352C-4354-8BA6-9956C76D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5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9979-0668-43BB-B618-20DA1E34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65651-9BB4-4DF4-A9B0-DFE2BF00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987B-F7A8-429B-B672-7082956A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F9EB-E1C2-4D64-ABA8-DBDF3C79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BBD7-8F73-4322-B76E-408C1688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9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9D9B8-B702-4119-B9DF-A9441342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06831-8F50-42C3-BA56-27F9174A1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930-D46F-432A-A756-4F7A666F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03F4-AEFC-4D60-A87E-7921965B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BCD5-4CA8-4D3B-A98D-849F0E19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72BF-1EFE-470C-921E-2F70A8B5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8686-9F23-4D59-B8D3-445292EB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6FA2-57A0-4C3E-9C48-94F7B988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470B-4534-4469-8529-24951971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D671D-626A-4F25-ACC6-98E9CA10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170E-9226-40FF-8A52-3A100FDB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8701A-D122-4C93-9514-B4DF97FA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EA8B-B10C-41C3-B686-09D6023F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B8D5-493B-49FE-B53D-A1A2089E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F256-D054-42E6-996D-3F2FAB37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2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7B37-0ABC-44BC-842B-59458E79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DD5A-8A2B-4C83-AA61-B179EB8CE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7EF96-A0FD-4FDB-8D54-2B685F6C5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B3AC-5821-4184-BAF6-1EC2F707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3A5C-7A6E-4A46-9BAB-FB70C213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4A39-7501-4DF5-9DD2-8470881D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5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BE64-2C54-4457-A55F-1C9029B9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D6E0-76CD-4110-8F5B-DC88560F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D7D5-A66D-40B0-ADE8-7B51653FE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FB4D3-F503-4D2C-90F4-6B1B905EE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36E05-69CF-42FA-AC76-CD0D31FF8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5211C-BA5D-4E67-9B2F-4777C5B7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E9DB0-7DB9-4A72-8039-87A24F2D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2D31C-F6CA-4D44-8696-66BF1838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3009-AEEE-4C0D-96F3-CF45833E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1C9F-272F-471F-B857-669236B4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89464-5951-4A7A-92FE-E38C9A20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54A16-487B-45C4-933D-058F08AC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9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495B4-7B36-406C-B317-4E42CA9E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E4B9-4B6F-492C-857C-02AFE639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2F930-24AE-47A1-8621-C3218EB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8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704D-FC86-4491-83D7-72677588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D48C-2D01-4885-89A8-4CD7BEE2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1009C-95C4-46D7-B764-957D36FA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A7D72-1BC2-45EB-96B8-A4981B0F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E855-7D52-4649-A4F6-B0814104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8EE5A-285F-46F4-AF9E-4766119D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DFE3-C99A-4C3C-9595-D790EDA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6ED8A-3383-439A-A961-C974E1C4F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3CE01-3E10-4D5C-B53C-F4E3511BB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E89B6-A7F1-4AD5-967C-963471FD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32BAA-2255-4691-BB4D-7F57D16E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C139-884B-4B69-AC76-22CD1749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5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891BF-98C0-4FC2-849B-48BD8F14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0A6A-4905-47BC-B8D1-69E59E82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D421-EC66-4D3A-990B-BA1346E4F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ABFE-2643-4165-AB0C-E6C24660CEC7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09F4-0829-42A9-8CAA-4F593FF8C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CE04-B183-4346-A14D-36350FDA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DB42-EC7B-4423-8B00-CC8C608A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0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08B-E8BB-4BF4-B3E1-CD2B131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293B-53A7-4E3F-9FA1-B7A4148F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4436AE-EBB0-417F-95A6-9643307DF5BD}"/>
                  </a:ext>
                </a:extLst>
              </p14:cNvPr>
              <p14:cNvContentPartPr/>
              <p14:nvPr/>
            </p14:nvContentPartPr>
            <p14:xfrm>
              <a:off x="327600" y="228600"/>
              <a:ext cx="6858360" cy="233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4436AE-EBB0-417F-95A6-9643307DF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19240"/>
                <a:ext cx="6877080" cy="23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86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368EB3-02AF-4C3A-BC0D-EEF14E03812B}"/>
                  </a:ext>
                </a:extLst>
              </p14:cNvPr>
              <p14:cNvContentPartPr/>
              <p14:nvPr/>
            </p14:nvContentPartPr>
            <p14:xfrm>
              <a:off x="396360" y="68760"/>
              <a:ext cx="7224120" cy="386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368EB3-02AF-4C3A-BC0D-EEF14E038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59400"/>
                <a:ext cx="7242840" cy="38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78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1B3A1B-E3EE-45BA-8085-FF29C5554E96}"/>
                  </a:ext>
                </a:extLst>
              </p14:cNvPr>
              <p14:cNvContentPartPr/>
              <p14:nvPr/>
            </p14:nvContentPartPr>
            <p14:xfrm>
              <a:off x="243720" y="167760"/>
              <a:ext cx="8047080" cy="121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1B3A1B-E3EE-45BA-8085-FF29C5554E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58400"/>
                <a:ext cx="8065800" cy="12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0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08B-E8BB-4BF4-B3E1-CD2B131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293B-53A7-4E3F-9FA1-B7A4148F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479314-5384-4681-A507-161050FA9966}"/>
                  </a:ext>
                </a:extLst>
              </p14:cNvPr>
              <p14:cNvContentPartPr/>
              <p14:nvPr/>
            </p14:nvContentPartPr>
            <p14:xfrm>
              <a:off x="22680" y="76320"/>
              <a:ext cx="8169120" cy="597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479314-5384-4681-A507-161050FA9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66960"/>
                <a:ext cx="8187840" cy="59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06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08B-E8BB-4BF4-B3E1-CD2B131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293B-53A7-4E3F-9FA1-B7A4148F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7C5048-B0E0-4C4B-89A9-27CAFB47509B}"/>
                  </a:ext>
                </a:extLst>
              </p14:cNvPr>
              <p14:cNvContentPartPr/>
              <p14:nvPr/>
            </p14:nvContentPartPr>
            <p14:xfrm>
              <a:off x="205560" y="38160"/>
              <a:ext cx="781848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7C5048-B0E0-4C4B-89A9-27CAFB475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8800"/>
                <a:ext cx="783720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19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08B-E8BB-4BF4-B3E1-CD2B131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293B-53A7-4E3F-9FA1-B7A4148F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C1CA0-48C0-4C6E-864B-9647EDFBDE21}"/>
              </a:ext>
            </a:extLst>
          </p:cNvPr>
          <p:cNvSpPr txBox="1"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fr-F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 </a:t>
            </a:r>
            <a:r>
              <a:rPr lang="fr-F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parallel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"tests"</a:t>
            </a:r>
            <a:r>
              <a:rPr lang="fr-F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"chrome"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"Test2"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firefox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Suite 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72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08B-E8BB-4BF4-B3E1-CD2B131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293B-53A7-4E3F-9FA1-B7A4148F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F12586-6115-4BBD-85B8-3D4DFC38B15C}"/>
                  </a:ext>
                </a:extLst>
              </p14:cNvPr>
              <p14:cNvContentPartPr/>
              <p14:nvPr/>
            </p14:nvContentPartPr>
            <p14:xfrm>
              <a:off x="342720" y="464760"/>
              <a:ext cx="7323480" cy="303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F12586-6115-4BBD-85B8-3D4DFC38B1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455400"/>
                <a:ext cx="7342200" cy="30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90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08B-E8BB-4BF4-B3E1-CD2B131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293B-53A7-4E3F-9FA1-B7A4148F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F951A7-4D48-4648-A89E-FB1654359A79}"/>
                  </a:ext>
                </a:extLst>
              </p14:cNvPr>
              <p14:cNvContentPartPr/>
              <p14:nvPr/>
            </p14:nvContentPartPr>
            <p14:xfrm>
              <a:off x="434160" y="0"/>
              <a:ext cx="671364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F951A7-4D48-4648-A89E-FB1654359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-9360"/>
                <a:ext cx="67323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59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08B-E8BB-4BF4-B3E1-CD2B131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293B-53A7-4E3F-9FA1-B7A4148F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02868C-9B47-491B-9100-FA7B646074AB}"/>
                  </a:ext>
                </a:extLst>
              </p14:cNvPr>
              <p14:cNvContentPartPr/>
              <p14:nvPr/>
            </p14:nvContentPartPr>
            <p14:xfrm>
              <a:off x="198000" y="190440"/>
              <a:ext cx="779580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02868C-9B47-491B-9100-FA7B646074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81080"/>
                <a:ext cx="7814520" cy="61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DC35D0-C53F-4C9D-89DB-AAF403641872}"/>
                  </a:ext>
                </a:extLst>
              </p14:cNvPr>
              <p14:cNvContentPartPr/>
              <p14:nvPr/>
            </p14:nvContentPartPr>
            <p14:xfrm>
              <a:off x="5501520" y="2705040"/>
              <a:ext cx="3101760" cy="360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DC35D0-C53F-4C9D-89DB-AAF4036418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2160" y="2695680"/>
                <a:ext cx="3120480" cy="36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53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08B-E8BB-4BF4-B3E1-CD2B131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293B-53A7-4E3F-9FA1-B7A4148F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BBCF2A-25A6-4A9C-B30A-3A64107387D1}"/>
                  </a:ext>
                </a:extLst>
              </p14:cNvPr>
              <p14:cNvContentPartPr/>
              <p14:nvPr/>
            </p14:nvContentPartPr>
            <p14:xfrm>
              <a:off x="0" y="7560"/>
              <a:ext cx="1204740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BBCF2A-25A6-4A9C-B30A-3A6410738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1206612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8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47C0AE-45D2-41C2-A1D1-166B941162E7}"/>
                  </a:ext>
                </a:extLst>
              </p14:cNvPr>
              <p14:cNvContentPartPr/>
              <p14:nvPr/>
            </p14:nvContentPartPr>
            <p14:xfrm>
              <a:off x="388440" y="198000"/>
              <a:ext cx="7254720" cy="632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47C0AE-45D2-41C2-A1D1-166B94116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88640"/>
                <a:ext cx="727344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15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2022-04-21T13:26:09Z</dcterms:created>
  <dcterms:modified xsi:type="dcterms:W3CDTF">2022-04-21T13:26:17Z</dcterms:modified>
</cp:coreProperties>
</file>