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1:56:2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466 0,'0'-21'47,"21"21"-47,-21-22 31,21 22-31,-21-21 0</inkml:trace>
  <inkml:trace contextRef="#ctx0" brushRef="#br0" timeOffset="1054.64">1714 656 0,'0'0'16,"0"-21"-16,0 0 0,0 0 15,0 0 1,0-1-16,0 1 0,0 0 16,0 0-16,-21-21 15,21 20-15,0 1 0,0 0 16,0 0-16,-21 21 0,0 0 16,21 21-1,0 0-15,0 0 16,0 1-16,-21 20 15,21-21-15,0 43 0,0-22 0,0 21 16,0 1-16,0-1 0,0 64 16,-21-42-16,21-21 15,0-1-15,0-21 0,0 22 16,0-22-16,0-21 0,0 22 0,0-22 16,0 21-16,0-21 0,0 1 0,0-1 15,0-42 32,0-1-31,0 1-16,-22-21 15,22 21-15,0-22 0,-21 22 16</inkml:trace>
  <inkml:trace contextRef="#ctx0" brushRef="#br0" timeOffset="1440.28">1545 508 0,'0'0'0,"0"-21"15,21 0 1,0 21-1,22 0-15,-22-21 16,21 21-16,43-22 0,-43 1 16,1 21-16,-1-21 15,0 0-15,64 21 16,-64-21-16,1 21 0,20 0 16,-42 0-16,1 0 15,-1 0-15,-21 21 31,-21 0-15,-1 0 0,1-21-16,0 21 0,21 1 15,-21-22-15,0 21 0,0 0 0,-1 0 16,1 0-16,0 0 0</inkml:trace>
  <inkml:trace contextRef="#ctx0" brushRef="#br0" timeOffset="1723.25">1693 1143 0,'0'0'16,"21"0"-1,1 0-15,-1 0 16,0-21-16,21 21 0,-21-21 15,1 0-15,20 21 0,-21-22 16,0 1-16,22 21 0,-22-21 16,0 21-16,0-21 0,0 0 15,0 21-15,1 0 0,-1 0 0,0-21 16,0 21 0,-21-22-1,21 22-15</inkml:trace>
  <inkml:trace contextRef="#ctx0" brushRef="#br0" timeOffset="2053.33">2498 931 0,'0'22'16,"0"-1"-1,0 0-15,0 0 0,-22 0 16,22 0-16,-21 1 16,21 20-16,-21-21 0,21 0 15,0 0-15,0 22 0,-21-22 0,21 0 16,-21 0-16,21 0 0,0 1 16,0-1-16,-21 0 15,21 0-15,-22-21 16,22-21 15,0 0-15,0 0-16,22-22 0,-22 22 15,21-21-15,0-1 0</inkml:trace>
  <inkml:trace contextRef="#ctx0" brushRef="#br0" timeOffset="2439.86">2625 593 0,'0'-21'0,"0"42"0,0-21 32,0 21-17,0 0-15,0 0 0,0 0 16,0 1-16,0-1 0,0 0 16,21-21-1,0 0 1,0 0-16,0 0 0,0-21 15,1 0 1,-22-1-16,0 1 0,0 0 16,0 0-16,0 0 0,0 0 15,-22-1-15,1 1 0,0 0 16,0 21-16,0 0 16,0 0-16,-1 0 0,1 0 0,0 0 15,21 21-15,-42 22 16,21-22-16,21 0 0,0 0 0,0 0 15,0 0-15,0 1 0,0 20 16,0-21-16,0 0 0,21-21 0,0 0 16,0 0-1,21 0-15,-20 0 0,20 0 16,21-21-16</inkml:trace>
  <inkml:trace contextRef="#ctx0" brushRef="#br0" timeOffset="2761.49">3281 275 0,'0'0'0,"0"-21"0,0 0 0,0 42 47,-21 0-47,21 0 0,0 22 0,-22-1 0,1 0 15,0 1-15,21-1 0,0 0 16,-21 1-16,0 20 0,0-20 15,21 20-15,0 1 0,-22-22 0,1 21 16,21 1-16,-21-22 16,21 22-16,0-22 0,0-21 0,0 22 0,0-22 15,0 21-15,0-21 16,0 0-16,0 1 0,0-1 16,0-42 15,21-1-16,0 1-15,-21-21 0,22 21 16,-1 0-16</inkml:trace>
  <inkml:trace contextRef="#ctx0" brushRef="#br0" timeOffset="3189.95">3344 995 0,'85'-21'31,"-64"21"-15,0-21-16,0 21 0,1-22 15,-1 1-15,0 21 0,0-21 16,43-42-16,-64 41 16,0 1-16,0 0 0,0 0 15,0 0-15,0 0 0,-22 21 16,1 0-16,0 0 15,-21 0 1,21 0-16,-1 21 0,1 0 0,-21 21 16,21-21-16,0 22 15,-1-1-15,1-21 0,-21 64 16,21-43-16,21 22 16,0-22-16,0-21 0,0 22 15,0-22-15,0 0 0,21 21 16,21-42-1,-21 0-15,43 0 16,-43 0-16,0-21 16,0 0-16,22 0 0,-22 0 0,21-1 15,-21-20-15,1 0 0,20-1 16,-21 1-16</inkml:trace>
  <inkml:trace contextRef="#ctx0" brushRef="#br0" timeOffset="3969.95">4212 275 0,'0'0'0,"-21"-21"16,0 21 15,21 21-31,-21 0 15,21 1-15,0 20 0,0-21 16,0 21-16,0 1 0,0 63 16,-22-64-16,22 0 0,0 22 15,0-1-15,-21-20 0,21 20 0,0 43 16,0-64-16,0 22 16,0-22-16,0-21 0,0 22 0,0-22 15,0 0-15,0 0 0,64 21 16,-43-42-16,21 0 0,-21 0 15,22 0-15,-1 0 16,22-21-16,20-42 0,-20 42 16,-22-22-16,0 1 15,1 0-15,-22-1 0,21-20 0,-21-1 0,22 22 16,-43-22-16,21 1 16,-21-1-16,0 22 0,21-21 0,-21 20 15,0 1-15,0-43 16,0 43-16,0 21 0,0 0 0,0-1 15,-21 1-15,21 0 0,-21 21 16,21 21 31,0 0-47,0 1 0,0-1 16,0 0-16,21 0 0,0 0 15,-21 0-15</inkml:trace>
  <inkml:trace contextRef="#ctx0" brushRef="#br0" timeOffset="4359.93">5228 783 0,'0'0'0,"0"21"0,0 1 0,-21 41 15,21-42-15,-21 149 16,0-128-16,21 0 16,-22 1-16,22-1 0,0 21 15,-21-20-15,21-1 16,0 22-16,0-1 0,0 1 0,0-1 16,0 1-16,-21-1 0,21 22 0,-21-22 15,21 64-15,-21-63 0,0-1 16,-1 1-16,1-1 0,0 1 0,0-1 15,0 43 1,0-64-16,-1 1 0,22-1 0,0-21 16,0 22-16,0-22 15,-21-21-15,21 21 0,0-42 16,0 0 0,21-1-16,-21-20 0,22 0 0,-1-1 15,0 1-15,-21-21 0,21-1 0,0 1 0,0-22 16</inkml:trace>
  <inkml:trace contextRef="#ctx0" brushRef="#br0" timeOffset="4739.92">5165 1037 0,'0'0'0,"0"-21"0,-22-21 0,22-1 16,-21 22-16,21 0 15,0 0-15,0 0 0,0 0 0,0-1 16,0 1-16,0 0 0,0 0 0,64-21 15,-43 20-15,0 22 0,21-21 16,-20 21-16,20 0 16,21 0-1,-20 0-15,-1 0 0,-21 21 0,22-21 16,-22 22-16,21 83 16,-42-83-16,0 20 15,0-21-15,-21 21 0,0 1 0,0-22 0,-22 21 16,1-21-16,-22 22 15,22-22-15,21 0 0,-21 0 16,20 0-16,1-21 0,-21 22 16,21-22-16,0 0 0,21 21 15,21-42 17,0-1-17,0 1-15,0 0 16,22 0-16</inkml:trace>
  <inkml:trace contextRef="#ctx0" brushRef="#br0" timeOffset="5779.71">6477 445 0,'0'0'0,"0"-22"0,-21 22 32,0 0-32,-1 0 31,22 22-31,-21-1 0,21 0 0,-21 0 16,0 21-16,21-20 0,-21 20 15,21 0-15,-21 64 0,-1-42 16,1-1-16,0-21 0,21 22 0,-21-1 15,0 1-15,0-22 0,-1 1 0,1-1 0,-21 0 16,21 1-16,0-22 16,-1 0-16,22 0 15,-21 0-15,0 0 0,0-21 0,0 0 32,0 0-32,21-21 0,-22 21 15,22-21-15,0 0 0,0-21 0,0 20 0,0-20 16,0 0-16,0-1 15,0 1-15,0 0 0,0 21 0,0-22 16,22 1-16,-1 21 16,-21 0-16,21-1 0,0 22 15,0 0 1,0 0-16,-21 22 0,22-1 0,-1 0 16,0 21-16,-21-21 0,21 1 0,0 20 15,-21-21-15,21 21 16,1-20-16,-1-1 0,-21 0 15,21 0-15,0 0 0,-21 0 0,21-21 16,0 22-16,1-22 0,-1 0 16,21 0-1,-21 0-15,0 0 0,1 0 16,-1-22-16,0 22 0,21-42 16,-21 21-16,1 0 0,20-22 15,-21 22-15,0-21 0,-21 0 0,21-1 16,1 22-16,-22-21 0,0-1 15,21 22-15,-21 0 0,21 21 0,-21-21 16,0 42 0,0 0-1,0 0-15,0 1 0,0 20 16,0-21-16,0 0 0,-21 22 0,21-22 0,0 21 16,0-21-16,0 0 0,0 1 0,0-1 15,0 0-15,21 0 16,-21 0-16,21-21 0,0 21 0,0-21 15,1 0 1,-1 0-16,21 0 0,0 0 0,-20 0 16,-1 0-16,0-21 15,0 0-15,0 0 0,0 0 0,1 0 16,-1-22-16,0 22 0,0-64 16,0 43-16,-21-21 0,0 20 15,0 1-15,0 0 0,0-43 0,0 64 16,0-22-16,-21 22 15,0 21-15,0-21 0,0 21 0,-1 0 16,-20 0-16,21 0 16,-21 0-16,20 21 0,-20 0 0,21 1 15,-21-1-15,20 21 16,-41 43-16,63-43 0,-21 0 16,21-20-16,0-1 0,0 63 15,0-62-15,0-1 16,21-21-16,0 21 0,0 0 0,0-21 15,1 0-15,-1 0 16,0 0 0</inkml:trace>
  <inkml:trace contextRef="#ctx0" brushRef="#br0" timeOffset="7209.84">7662 974 0,'21'0'0,"-42"0"0,64 0 0,-1-21 0,0-1 16,-42 1 0,21 0-16,1 0 0,-1 0 15,-21-22-15,0 1 0,0 21 16,-21-21 0,-1 20-16,-20 1 0,21 21 15,-43 0-15,43 0 0,-21 0 16,-22 21-16,43 1 0,0-1 15,-21 0 1,21 0-16,-22 64 0,22-43 0,0 0 0,0 1 16,21-1-1,-21 0-15,21 1 0,0 20 0,0-42 16,0 22-16,0-22 16,0 0-16,21 0 0,0-21 15,0 0-15,0 0 0,0 0 16,1 0-16,-1 0 0,0 0 0,21 0 15,-21-21-15,22 21 0,20-63 16,-42 41-16,22 1 0,-22-21 16,21 0-16,-21 20 0,1-20 0,-1 0 15,0-1-15,0 1 16,21-21-16,-42 41 16,0 1-16,0 0 0,0 42 31,0 0-31,0 22 0,0-22 15,0 21-15,0-21 0,0 22 16,0-1-16,0-21 0,0 22 0,0-1 0,0-21 16,22 0-1,-1 0-15,0 22 0,21-22 0,-21 0 16,1 0-16,-1-21 16,21 0-16,-21 0 0,22 0 0,-22 0 15,21 0-15,-21 0 0,22 0 0,-22 0 0,21-21 16,0 0-16,22 0 15,-43-22-15,21 22 0,-20 0 0,-1 0 16,0-21-16,21-43 16,-42 64-16,0-22 0,0 1 15,0 0-15,0 21 16,0-1-16,0 1 0,0 0 0,0 0 16,-21 0-16,0 21 0,0 0 0,0 0 0,-1 0 15,1 0-15,0 0 16,0 0-16,0 21 0,0 0 0,-22 21 15,22 1 1,-21 20 0,21-20-16,21-1 0,0 0 0,-22-21 15,22 22-15,0-1 0,0-21 0,0 0 16,0 1-16,0-1 0,0 0 16,0 0-16,22-21 0,-1 21 0,0-21 15,0 0-15,0 0 0,0 0 16,1-21-16,-1 0 15,21 0-15,-21 21 0,0-43 0,1 22 16,-1-21-16,0 21 0,21-43 16,-21 22-16,1 0 0,-22-22 15,21 22-15,0-1 0,0-20 16,0-22-16,0 22 0,1 20 16,-22 1-16,21 0 0,-21-1 0,21 22 15,-21-21-15,0 0 0,0 20 16,0 1-16,0 0 0,0 0 15,0 0-15,0 42 16,0 0-16,0 21 0,0-20 16,-21 41-16,0-21 15,21 1-15,-22 20 0,1 1 0,0-22 16,21 22-16,0-1 16,-21 1-16,21-22 0,0 21 0,0-20 15,0-1-15,0 0 0,0 1 0,0-1 0,0-21 16,21 0-16,0 22 15,0-22-15,1 0 0,-1-21 0,21 0 16,-21 0-16,43 0 16,-22 0-16,-21 0 0,22 0 0,-1-21 15,-21 0-15,21 0 0,-20-1 16,-1-20-16,0 21 16,0-21-16,0 20 0,0-20 0</inkml:trace>
  <inkml:trace contextRef="#ctx0" brushRef="#br0" timeOffset="7799.93">10647 783 0,'0'0'0,"0"-21"0,0 0 16,0 0-16,0 0 0,0-1 16,0-20-1,0 63 17,0 0-17,0 22-15,0-1 0,-21 0 0,21 22 16,0-1-16,0 22 15,0-21-15,-22-1 0,22 85 16,0-63-16,0-22 0,0 22 16,-21 84-16,-21 64 15,21-169-15,0-1 16,-22 85-16,22-84 16,-21 84-16,21-84 0,-1-1 15,-41 43-15,42-64 0,0 1 16,21-1-16,-22 0 0,22-21 0,-21 1 15,21 20 1,-21-42-16,21-21 0,0 0 16,21-64-1,0 43-15,1-22 0</inkml:trace>
  <inkml:trace contextRef="#ctx0" brushRef="#br0" timeOffset="8219.93">10287 1058 0,'0'0'0,"0"-21"0,-21 0 0,-22-42 15,43 41-15,-21 1 0,21-21 16,0 21-16,0 0 16,0-22-16,21 22 0,1 0 15,-22 0-15,21 0 0,21-1 16,43-20-16,-64 21 15,21 0-15,1 21 0,-22 0 16,21 0-16,0 0 0,1 0 0,-1 0 16,85 21-1,-106 0-15,43 43 0,-43-22 16,-21 0-16,0 1 16,0-1-16,0 0 0,-42-21 0,20 22 15,1-1-15,-21 0 0,-22 22 16,22-43-16,0 0 0,21 0 0,-1-21 15,1 22-15,21-1 16,-21-21-16,21-21 47,21-1-31,0 1-16,1 0 0,-1 0 0,0 0 15</inkml:trace>
  <inkml:trace contextRef="#ctx0" brushRef="#br0" timeOffset="9029.27">11430 656 0,'0'0'0,"21"0"16,-42 0-1,0 21-15,0 1 16,-1-22-16,-20 21 0,21 0 15,0 0-15,0 21 0,-1-20 0,1-1 16,0 21-16,0-21 0,21 22 16,0-22-16,0 0 0,0 21 15,0-21-15,0 1 0,0-1 16,21-21-16,0 21 16,0-21-16,1 0 0,-1 0 0,0 0 15,0 0-15,21 0 0,-20 0 16,-1 0-16,0-21 0,0 21 0,0-21 15,0-1-15,-21 1 16,22 0-16,-22-21 0,0-1 0,0 22 16,0-21-16,0 21 15,0 0-15,0-1 0,-22-20 0,1 42 16,0-21-16,21 0 16,-21 21-16,0 0 0,-22 0 15,22 0-15,42 0 47,1 0-47,-1 0 0,0 0 16,0 0-16,21 0 0,-20 0 15,20 0-15,-21-21 0,21 21 0,-20 0 16,20 0-16,0-22 16,-21 22-16,22 0 0,-22 0 0,21-21 15,-21 21-15,1 0 0,20 0 16,-21 0-16,0 0 0,-21 21 15,0 1 1,0-1-16,0 0 0,0 0 0,0 21 16,0 1-16,0-1 15,0 0-15,0 1 0,-21-1 0,0 22 16,21-22-16,-21 64 16,0-64-16,21 22 0,-22-22 0,1 21 15,21 1-15,0-1 0,-21 1 0,0-1 0,21 1 16,-21-1-1,21 1-15,-21-1 0,-1 1 0,22-1 16,-21-20-16,0 20 0,21-20 0,-21-1 16,0 0-16,21 1 15,-21 20-15,21-42 0,-22 22 16,22-22-16,-21-21 0,21 21 0,0-42 47,0 0-47,0-22 0,0 22 15,21-21-15,1 21 0,-1-22 16,0-20-16,0 20 0,0-20 0,0-1 0,22 1 16</inkml:trace>
  <inkml:trace contextRef="#ctx0" brushRef="#br0" timeOffset="9429.37">12150 953 0,'0'0'16,"0"-43"-16,0-20 15,-22 42-15,1-1 0,21-41 16,0 42-16,0 0 16,0-1-16,0 1 0,0 0 15,0 0-15,0 0 0,21 0 16,1 21-16,-1-22 0,0 22 16,0 0-16,21 0 0,-20-21 15,20 21-15,0 0 0,-21 0 0,22 0 16,-1 0-16,-21 0 0,0 0 0,22 21 15,-22 1-15,0-22 16,0 21-16,-21 0 0,0 21 0,0-21 0,0 1 16,0 20-1,0-21-15,-21 21 0,21-20 0,-42 20 0,21-21 16,-1 21-16,-41 1 16,42-22-16,-22-21 0,22 21 0,0 0 15,0-21-15,0 0 0,0 21 16,-1-21-1,44-21 32,-1 21-47,0-21 16</inkml:trace>
  <inkml:trace contextRef="#ctx0" brushRef="#br0" timeOffset="9900.04">13039 635 0,'0'0'0,"0"-21"0,0 42 47,-22-21-47,22 21 0,-21 0 16,0 1-16,0 20 0,21-21 15,-21 21-15,21 1 0,-21-22 16,21 21-16,0 1 0,0 20 16,0-21-16,0-20 0,0 20 15,21-21-15,0 0 0,-21 0 0,21-21 16,0 0 0,22 22-16,-22-22 0,0 0 0,0 0 0,43 0 15,-22-22-15,-21 1 16,21 0-16,-20 0 0,-1 0 15,42-64-15,-42 64 0,1-43 16,20-20-16,-42 41 16,0 1-16,0 21 0,21-21 15,-21 20-15,0 1 0,0 0 0,0 0 16,-21 21 15,21 21-15,0 0-1,21-21 17</inkml:trace>
  <inkml:trace contextRef="#ctx0" brushRef="#br0" timeOffset="10309.81">13906 635 0,'-21'0'16,"0"21"-16,-21 64 31,21-64-31,-1 21 0,22 1 16,-21 63-16,21-64 0,-42 127 16,21 22-1,21-128-15,0 128 16,-21 20-1,21-126-15,0-21 16,-22 41-16,22-41 0,0-1 16,-21 1-16,21-22 0,-21 22 15,21-1-15,-21-20 0,21 20 16,-21-21-16,0 43 0,21-43 16,-22-20-16,22 20 0,0-21 0,0 0 0,0 22 15,0-65 16,0 1-15,0 0-16,0-21 0,0 21 0,0-22 16,0 1-1,0-22-15,22 1 0,-1-1 16,0 1-16,0-1 0</inkml:trace>
  <inkml:trace contextRef="#ctx0" brushRef="#br0" timeOffset="10658.82">13822 953 0,'0'0'16,"0"-43"-16,0 22 0,0-21 0,0-1 0,0 22 0,0-21 15,0 21-15,0-22 16,0 22-16,21-21 16,0 21-16,0 0 0,0 21 15,1-22-15,-1 1 0,0 0 0,21 21 16,-21 0-16,22 0 0,-1 0 0,22 0 15,-22 0-15,-21 0 16,21 0-16,-20 21 0,-1 0 0,0-21 16,0 22-16,0 20 0,-21-21 15,0 0-15,0 22 0,0-1 16,0-21-16,-21 21 0,0 1 16,-21-1-16,20 0 0,-20-20 15,0 20-15,-1-21 0,1 21 0,-43 1 0,64-22 16,-21 0-16,0 0 15,20-21-15,-20 21 0,21 1 0,-21-22 16,20 0-16,-20 0 0,21 0 16,-21 0-16,-1 0 0</inkml:trace>
  <inkml:trace contextRef="#ctx0" brushRef="#br0" timeOffset="11597.37">1884 2159 0,'-43'0'0,"86"0"0,-128 0 0,43 0 16,21 0-16,-22 0 0,22 0 16,-21 0-16,21 0 0,-1 0 15,1 0-15,0 0 16,21 21 46,42-21-62,-20 0 16,-1 0-16,21 0 0,-21 0 0,43 0 16,-22 0-1,22 0-15,-22 0 0,21 0 0,22 0 0,0 0 16,21 0-16,-1-21 0,1 21 16,21 0-16,0-21 0,0 21 0,0-21 15,43 21-15,-1-21 0,0 21 0,22-22 16,-1 22-16,1-21 15,20 21-15,1 0 0,211-42 16,-211 42-16,0-21 0,-22 21 16,22-21-16,-22 21 0,1-22 15,169 1-15,-170 0 0,128 0 16,-149 0-16,-21 21 16,149-21-16,-170 21 0,0-22 0,-22 22 15,1 0-15,0 0 16,42 0-16,-84 0 0,-1 0 15,-20 0-15,-1 0 0,-21 0 16,21 0-16,-20 0 0,-1 0 16,0 0 15,-21-21 0</inkml:trace>
  <inkml:trace contextRef="#ctx0" brushRef="#br0" timeOffset="12424.81">10731 1736 0,'0'0'0,"-21"-21"0,0 21 15,0 0 1,0 0-16,0 0 0,-1 0 0,1 0 16,0 0-16,0 0 15,0 0-15,0 21 0,-1-21 0,1 0 0,0 0 16,0 0-16,0 0 16,0 0-16,-1 0 15,22 21-15,43-21 31,-22 21-31,0-21 16,43 0-16,-22 0 0,43 21 16,-1-21-16,1 0 0,42 0 0,0 0 15,0 0-15,0 0 0,339 0 16,-297 0-16,0 0 16,-21 0-16,1 0 0,337-21 15,-337 21-15,20 0 16,-21-21-16,-21 21 0,0 0 15,21 0-15,-42 0 0,21-21 0,-21 21 16,0 0-16,-22 0 16,1 0-16,-21 0 0,-1-21 15,-21 21-15,1 0 0,-22 0 16,0 0-16,0 0 0,-21-22 16,-21 22 46,0 0-62,0 0 16,0 0-16,-1 0 15,1 0-15,0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23:1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18542 8742 0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16:0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952 804 0,'0'0'0,"0"-21"16,0 0-16,0 0 0,0 0 15,0 0-15,0-1 16,0 1-16,0 42 47,-21 1-47,21-1 0,0 21 15,0 22-15,-21-22 0,21 21 16,0 1-16,0-1 0,-21 1 0,21-1 16,-21 1-16,21-22 0,0 22 0,-21-22 15,21 0-15,-22-20 16,22 20-16,0-21 0,-21 0 0,21 0 16,0 1-16,0-44 46,0 1-46,0 0 0,0 0 16,0 0-16,0-22 0</inkml:trace>
  <inkml:trace contextRef="#ctx0" brushRef="#br0" timeOffset="284.69">847 677 0,'0'0'15,"0"-21"-15,21 21 0,0 0 16,0 0-16,0 0 0,-21 21 0,21-21 16,1 43-16,-1-22 0,0 21 15,0 1-15,0-1 0,22 21 0,-43-20 16,21 20-16,0-20 0,-21 20 16,21-21-16,-21 1 0,0-1 15,0 0-15,0 1 0,0-22 0,0 21 16,0-21-16,0 1 15,0-1-15,0 0 0,0 0 16,-21-21 0,0 0-16,0 0 15,21-21-15,-22 21 0,1-21 0</inkml:trace>
  <inkml:trace contextRef="#ctx0" brushRef="#br0" timeOffset="504.16">698 1270 0,'22'0'32,"-1"0"-32,0 0 15,21 0-15,-21 0 0,22-21 0,-1 21 16,0-21-16,22 0 0,-22-1 16,22 1-16,-1 0 0,1 0 0,-1 0 15,1-22-15,-1 22 0,-20 0 16,-1-21-16,0 21 0,1-22 15,-22 22-15,0-21 0,0 21 16,-21-1-16,0-20 0,0 21 0</inkml:trace>
  <inkml:trace contextRef="#ctx0" brushRef="#br0" timeOffset="756.19">1672 635 0,'0'0'15,"-21"-21"-15,21 0 0,-21 0 0,21 42 47,0 0-47,0 0 0,0 0 16,0 22-16,0-1 0,0 0 0,0 1 15,0 20-15,0-21 0,0 22 16,0-22-16,-21 22 0,21-22 16,0 0-16,-22 1 0,22-1 0,0 0 15,0-20-15,0 20 0,0-21 16,0 0-16,0 0 0,0 1 0,0-1 16,22-21 15,-1-21-31,-21-1 15,21 1-15,-21 0 0,0 0 16,21 0-16,-21 0 0,21-1 16</inkml:trace>
  <inkml:trace contextRef="#ctx0" brushRef="#br0" timeOffset="1136.25">1736 1228 0,'0'21'0,"21"-21"31,0 0-15,0 0-16,21-21 15,-20 0-15,-1 21 0,0-22 16,0 1-16,0 0 0,0 0 16,1 0-16,-22 0 0,21-1 0,-21 1 15,0 0-15,0 0 0,0 0 16,0 0-16,0-1 0,-21 22 15,-1 0 1,1 22-16,0-1 0,0 21 16,0-21-16,0 22 0,-1-22 15,1 21-15,21-21 0,0 22 16,0-22-16,0 21 0,0-21 16,0 0-16,0 1 0,0-1 15,0 0-15,0 0 0,21 0 16,1-21-16,-1 0 15,0 0-15,0 0 0,0 0 0,22-21 16,-22 0-16,21 21 0,-21-21 16,22 0-16</inkml:trace>
  <inkml:trace contextRef="#ctx0" brushRef="#br0" timeOffset="1505.32">2286 1037 0,'0'0'16,"0"-21"-16,0 0 15,0 0 1,21 0 0,0 21-16,0 0 0,1 0 15,-1 0-15,21 0 0,-21 21 16,22-21-16,-22 21 0,21 21 0,-21-21 16,0 1-16,22-1 0,-22 21 15,-21-21-15,21 0 0,-21 22 16,0-22-16,0 0 0,0 21 0,0-20 15,-21-1-15,0 0 0,0 0 16,-1 0-16,1-21 0,21 21 16,-21-21-16,0-21 31,21 0-31,0 0 0,0 0 16,0 0-16,0-22 0,0 22 15,21 0-15,-21-21 0,21-1 16,0 22-16,1-21 0,-1-1 0,0 1 15,21 0-15,1-1 0,-1 1 16,0 0-16,1-1 0,-1 1 0</inkml:trace>
  <inkml:trace contextRef="#ctx0" brushRef="#br0" timeOffset="1756.17">3302 466 0,'0'0'0,"-21"21"16,0 0-16,-1 0 0,22 0 15,-21 1-15,0 20 0,21-21 16,0 21-16,-21 1 0,21-1 0,-21 0 16,21 1-16,-21 20 15,21-20-15,0-1 0,-22 0 0,22 1 0,-21-1 16,21 0-16,-21 22 16,21-43-16,0 0 0,0 0 0,0 0 15,21-21 1,0 0-16,1 0 0,-1 0 15,0-21-15,0 0 16,0 21-16,0-42 0,1 21 0,-22-1 16</inkml:trace>
  <inkml:trace contextRef="#ctx0" brushRef="#br0" timeOffset="1932.26">2900 995 0,'0'0'15,"21"21"1,0-21 0,0 0-16,0 0 0,22 0 0,-1 0 15,0-21-15,1 0 0,-1 0 16,0 21-16,22-22 0,42-20 16</inkml:trace>
  <inkml:trace contextRef="#ctx0" brushRef="#br0" timeOffset="2239.44">3916 677 0,'0'43'31,"0"-22"-31,-21 0 0,21 21 0,0-20 16,0 20-16,0 0 0,0-21 15,0 22-15,0-1 0,0 22 0,21-22 16,0 0-16,-21 1 15,21 20-15,-21-21 0,0 22 0,21-22 16,-21 22-16,0 20 0,0-20 0,0-1 16,0 22-16,0 0 0,0-1 0,0-20 15,0 21-15,-21-22 0,0 22 0,21-22 16,-21 1-16,21-1 0,-21-20 16,21-1-16,0-21 0,0 21 0,0-20 15,0-44 1,0 1-1,0-21-15,21 21 0,0-22 0,0-20 16</inkml:trace>
  <inkml:trace contextRef="#ctx0" brushRef="#br0" timeOffset="2568.26">4064 1080 0,'0'0'0,"-21"-43"0,0 1 16,21 21-16,0-22 0,-22 22 15,22-21-15,0 21 0,0 0 0,0-1 16,0 1-16,0 0 0,22 0 16,-1 0-16,21 0 0,-21 21 15,22 0-15,-22-22 0,21 22 0,0 0 16,1 0-16,-22 0 0,21 22 16,-21-1-16,22 0 0,-22 0 0,-21 0 15,0 22-15,0-22 0,0 0 16,-21 21-16,0-21 0,-1 1 0,-20-1 15,21 21-15,-21-42 0,-43 42 16,43-20-16,20-1 0,-20-21 16,0 21-16,21-21 0,-1 0 15,-20 21-15,63-21 32,0-21-32,22 0 0,-1 0 15</inkml:trace>
  <inkml:trace contextRef="#ctx0" brushRef="#br0" timeOffset="3292.41">4911 699 0,'-43'0'16,"22"0"-16,0 0 15,0 21-15,0-21 0,-1 21 0,-20 42 16,21-20-16,0-1 15,0-21-15,-1 22 0,22-1 0,-21 0 16,21-21-16,0 22 0,0-22 16,21 21-16,1-21 0,-1 1 15,0-22-15,21 0 0,-21 0 16,22 0-16,-22 0 0,21 0 0,1 0 16,20-22-16,-42 1 15,43-42-15,-43 42 16,-21-1-16,0 1 0,0 0 15,0-21-15,-21-1 0,0 1 16,-1 21-16,1-21 0,-21 20 16,21 1-16,0 21 0,-22-21 15,22 21-15,0-21 0,0 21 0,42 0 47,0 0-47,21 0 0,-20 0 16,20 0-16,0 0 0,1-21 0,-1 21 15,0 0-15,-21-21 0,22 21 16,-1 0-16,-21-22 0,22 22 0,-1-21 16,-21 21-16,0 0 15,0 0-15,1 0 0,-1 0 0,0 0 16,-21 21 0,0 1-16,0-1 0,0 0 0,0 0 15,0 21-15,0 22 0,0-22 16,0 22-16,0-22 0,0 0 15,0 22-15,0-22 0,0 22 0,0-1 16,0-20-16,0 20 0,0 1 16,0 20-16,0-20 0,0-1 0,0 22 15,0-22-15,0 22 0,0-21 16,0-1-16,21 1 0,-21-22 0,0 21 16,0-20-16,21 20 0,-21-20 0,0-1 15,0 0-15,0 22 16,0-43-16,0 0 0,0 0 15,0 0-15,0-42 16,0 0 0,0 0-16,0-21 0,0-1 0,43-105 15,-22 85-15,0-1 16</inkml:trace>
  <inkml:trace contextRef="#ctx0" brushRef="#br0" timeOffset="3632.29">5651 1122 0,'0'0'0,"0"-21"0,-21-22 16,21 22-16,0-21 0,0 21 16,0 0-16,0-22 0,0 22 15,0 0-15,0 0 0,21 21 16,1-21-16,-1-1 0,21 22 0,-21-21 16,22 21-16,-22 0 0,21 0 15,-21 0-15,0 0 0,1 0 0,20 21 16,-21 1-16,-21-1 15,0 21-15,0-21 0,0 0 0,0 1 16,0 20-16,-21-21 0,0 0 16,0 0-16,-1 1 0,-20-1 0,0 0 15,21-21-15,-22 21 0,1 0 16,0-21-16,-1 0 0,22 21 16,0-21-16,0 0 0,0 0 0,-1 0 15,44 0 16,-1 0-31,0-21 0,21 0 16,1 21-16,-22-21 0,21 0 0,0 0 16</inkml:trace>
  <inkml:trace contextRef="#ctx0" brushRef="#br0" timeOffset="4000.13">6159 847 0,'22'-21'0,"-44"42"0,44-64 0,-1 22 15,-21 0-15,0 42 47,0 0-47,0 22 0,0-22 16,0 21-16,0-21 0,0 22 15,0-1-15,0-21 0,0 22 0,0-1 16,0-21-16,0 21 0,0-20 16,21-1-16,0 0 0,-21 0 0,21-21 15,0 21-15,1-21 0,-1 0 0,0 0 16,0 0-16,0 0 0,0 0 15,22-21-15,-22 0 0,21 0 16,-21 0-16,1-1 0,-1 1 16,0-21-16,0 21 0,-21-22 0,0 1 15,0 0-15,0 21 0,0-22 16,0 22-16,0 0 0,0-21 0,-21 20 16,21 1-16,-21 21 15,0 0-15,42 0 47,0 0-47</inkml:trace>
  <inkml:trace contextRef="#ctx0" brushRef="#br0" timeOffset="4329.1">6794 741 0,'22'42'31,"-22"-21"-31,0 1 0,0-1 16,21 21-16,0 85 16,0-85-16,-21 1 0,0 20 15,21-20-15,-21 20 0,0 43 16,0-43-16,0 1 0,-21-1 0,0 22 16,0-21-16,0 20 0,-1-20 15,22 20-15,-21-20 0,21-1 0,0 22 16,0-21-16,0-1 0,0 1 15,0-1-15,0 1 0,0-1 16,0-21-16,0 1 0,0-1 0,0-21 16,21 0-16,-21 1 0,22-1 15,-22 0-15,21-21 16,0 0-16,0-21 0,-21 0 16,0-1-16,21-20 0,-21 0 15,21-1-15,-21-20 0</inkml:trace>
  <inkml:trace contextRef="#ctx0" brushRef="#br0" timeOffset="4652.29">6773 1291 0,'0'0'0,"-63"-169"32,63 127-32,0 20 0,0 1 15,0 0-15,21 0 0,0 0 0,0 0 16,22-1-16,-1 1 0,0 21 15,1 0-15,-1-21 0,21 21 0,-20 0 16,20 0-16,-20 21 0,-1 0 16,0 22-16,-21-22 0,1 21 0,-1-21 15,-21 22-15,0-22 0,0 21 16,0-21-16,0 22 0,0-22 0,-21 0 16,-1 0-16,-20 0 0,21 1 15,-64 20-15,43-42 16,0 21-16,-1-21 0,22 0 0,-21 21 15,21-21-15,-1 0 16,1 0-16,21-21 31</inkml:trace>
  <inkml:trace contextRef="#ctx0" brushRef="#br0" timeOffset="5387.91">8086 1143 0,'0'0'16,"-22"0"-16,-20 0 0,21 0 0,0 0 0,42 0 31,21 0-31,-21 0 16,43 0-16,-22 0 0,22 0 15,-1 0-15,22 0 0,0 0 16,20 0-16,1 0 0,-21 0 0,21-21 16,0 21-16,-22-21 0,1 21 15,0 0-15,42-21 0,-64-1 16,1 22-16,-22 0 0,-21 0 15,0-21-15,0 21 0,-21-21 0,0 0 32,-21 21-32,0 0 0,-21-21 0,21 21 15,-22 0-15,1-21 0,0 21 16,-1 0-16,1-22 0,21 22 16,-22 0-16,22 0 0,0 0 0,21-21 15,21 21 16,0 0-31,1 0 0,20 0 16,-21 0-16,21 0 16,1 0-16,-22 0 0,21 0 0,-21 21 15,1-21-15,-1 22 0,-21-1 16,21 21-16,-21-21 0,0 0 0,0 22 16,-21-22-16,-22 21 0,22-21 15,-85 64-15,64-43 16,-21-20-16,20-22 0,22 21 15,-21 0-15,-1 0 16,22-21-16,21-21 16</inkml:trace>
  <inkml:trace contextRef="#ctx0" brushRef="#br0" timeOffset="6171.49">11007 1228 0,'0'0'0,"0"-21"31,21-1-15,0 1-16,0 0 0,0 0 0,0 0 15,-21 0-15,0-1 0,22-20 16,-22 21-16,0-21 0,0-1 0,0 22 15,0-21-15,-22-1 0,1 22 16,0-21-16,0 21 0,-21 0 16,-1-1-16,22 1 0,-21 21 15,-1 0-15,-20 0 0,21 0 0,-1 0 16,1 21-16,0 1 0,-1-1 0,22 21 16,-21 0-16,-1 1 0,22 20 15,0-20-15,0 20 0,0-21 0,0 22 16,21 21-16,0-43 15,0 0-15,0-21 0,0 1 16,0 20-16,21-42 0,0 21 16,0 0-16,0-21 0,22 0 15,-1 0-15,-21 0 0,21-21 0,1 0 16,-1 0-16,0 0 0,1-1 16,-1-20-16,22 21 0,20-64 15,-41 22-15,20 20 0,-21-20 16,-20-1-16,20 22 0,-21-21 0,0-1 15,0 22-15,1-22 0,-1 22 16,-21 0-16,0-1 0,21-20 0,-21 42 16,0-22-16,0 1 0,0 21 15,0 0-15,-21-1 0,0 22 0,-1 0 16,1 22 0,0-1-16,21 21 0,0 0 0,-21 1 15,21-1-15,0 0 0,-21 22 0,21-1 16,0 43-16,0-42 15,0-22-15,0 22 0,0-22 16,0 0-16,0 43 0,0-64 16,21 21-16,0-20 0,0-22 15,0 21-15,1-21 0,-1 0 0,0 0 16,0 0-16,0 0 0</inkml:trace>
  <inkml:trace contextRef="#ctx0" brushRef="#br0" timeOffset="6728.36">11451 1080 0,'0'0'0,"-21"-22"0,0 1 16,21 0-16,0 0 15,0 0-15,0 0 0,0-1 0,0 1 16,0 0-16,21 0 0,0 0 16,0 0-16,0 21 0,1-22 0,-1 22 15,0 0-15,21 0 0,-21 0 16,22 0-16,20 22 0,-20 20 15,-1-21-15,0 0 0,-21 22 16,1-22-16,-1 21 0,-21-21 16,0 22-16,0-22 0,0 21 0,0-21 15,-21 0-15,-43 22 16,43-22-16,-21 0 0,20 0 0,1-21 16,0 0-16,0 0 0,0 0 15,0-21 1,21 0-16,0 0 15,0 0-15,0-1 0,0 1 0,21-21 16,-21 21-16,21-22 0,0 1 0,21 0 16,-20-1-16,20-20 15,0 21-15,1-1 0,-1 22 0,0-21 0,22 21 16,-22-1-16,22 1 0,-22 21 16,0 0-16,1 0 0,-1 0 15,-21 21-15,0 1 0,0-1 16,1 0-16,-22 21 0,0 1 0,0-22 15,0 21-15,0 0 0,0 1 16,0-22-16,-22 0 0,22 21 16,-21-20-16,21-1 0,-21 0 0,21 0 15,-21 0-15,0 0 16,0-21 0,21-21-1,0 0-15,0 0 16,0 0-16,0-22 15,0 22-15</inkml:trace>
  <inkml:trace contextRef="#ctx0" brushRef="#br0" timeOffset="6899.26">12382 508 0,'-42'-21'31,"42"42"16,21-21-47,0 21 0,1-21 0,-1 0 16,0 21-16,0-21 15,0 22-15</inkml:trace>
  <inkml:trace contextRef="#ctx0" brushRef="#br0" timeOffset="7247.5">12763 868 0,'0'0'0,"0"21"0,0 21 0,0-20 0,0-1 15,0 21-15,0-21 0,0 0 16,0 43-16,0-43 0,0 0 16,0 0-16,0 1 15,0-1-15,0-42 47,22-1-47,-22 1 0,21 0 16,0-21-16,0 21 0,0-22 15,-21 1-15,21 0 0,1-1 0,-1 22 16,0-21-16,0-1 0,0 22 16,0-21-16,1 21 0,-1 21 0,0-21 15,0-1-15,0 22 16,0 0-16,1 0 15,-1 22-15,-21-1 16,21 0-16</inkml:trace>
  <inkml:trace contextRef="#ctx0" brushRef="#br0" timeOffset="7903.49">13250 1037 0,'0'0'15,"21"0"-15,1 0 0,-1 0 0,0 0 16,0 0-16,0 0 0,0 0 15,1 0-15,-1-21 0,0 0 0,0 0 16,0 0-16,0-1 0,1 1 16,-1-21-16,0 21 0,0 0 15,-21-22-15,0 22 0,0 0 0,0 0 16,0 0-16,0-1 0,0 1 16,-21 21-16,0 0 0,0 0 0,-43 43 15,43-22-15,-21 42 16,20-20-16,1-1 0,21 0 15,0 1-15,-21-22 0,21 21 16,0 0-16,0-20 0,0 20 0,21-21 16,0 0-16,1 0 0,-1 1 15,0-1-15,21-21 0,-21 0 16,22 21-16,-22-21 0,21 0 0,-21 0 16,1 0-16,-1 0 0,21-21 0,-21 21 15,0-21-15,1-1 0,-22 1 16,21-21-16,0 21 0,-21-22 15,0 1-15,21 0 0,0-1 16,0 1-16,1 0 0,-22-1 0,21 1 16,0 21-16,21 0 0,-21 0 15,1-1-15,20 1 0,-21 21 0,21 0 0,-20 0 16,20 0-16,-21 21 0,21 1 16,-20-1-16,-1 21 0,21-21 0,-21 22 15,0-22-15,1 21 0,-1 0 16,-21-20-16,0 20 0,0-21 0,0 21 15,0-20-15,0-1 0,0 0 16,0 0-16,-21 0 0,-1-21 16,22 21-16,-21-21 15,0 0-15,0 0 0,0-21 16,21 0-16,0 0 16,0 0-16,0 0 0,0-22 15,0 22-15,21-21 0,0-1 0,0 22 16,0-21-16,1 0 0,20-1 15,-21 1-15,43-22 0,-22 22 16,-21 21-16,21 0 0,-20 0 16,20 21-16,0 0 15,-21 0-15,22 0 0</inkml:trace>
  <inkml:trace contextRef="#ctx0" brushRef="#br0" timeOffset="8080.06">14922 847 0,'0'0'0,"0"21"0,0 0 0,0 0 0,22 0 15,-1-21 1,0 0 15,-21-21-31,0 0 16,0 0 0,0 0-1</inkml:trace>
  <inkml:trace contextRef="#ctx0" brushRef="#br0" timeOffset="9735.86">16362 868 0,'0'0'0,"21"-21"16,0 21-16,-21-21 0,21-1 15,-21 1-15,21 0 0,1 21 16,-1-21-16,-21 0 0,21 0 0,-21-22 16,21 22-16,-21 0 0,0 0 15,0 0-15,0-1 0,-42 1 0,21 0 16,-22 0-16,1 21 0,-43 0 15,43 0-15,0 0 0,-64 42 16,63-42-16,-20 43 16,42-1-16,0-21 0,21 0 15,0 22-15,0-22 0,0 21 16,0 0-16,21-20 0,21 20 0,-21 0 16,43 22-16,-22-43 15,43 42-15,-43-20 16,-21-22-16,22 0 0,-22 0 0,-21 0 15,0 22-15,-21-1 16,-1-42-16,1 21 0,-21 0 16,0-21-16,-1 0 0,-20 22 0,20-22 15,1 0-15,0 0 0,-1 0 0,22-22 16,-21 22-16,21-21 0,-22 0 16,22 0-16,0-21 0,21-22 15,-21 22-15,21-1 0,0-20 0,0 21 16,0-1-16,0 22 15,0-21-15,0 21 0,0-1 0,0 1 0,21 42 32,-21 1-32,0-1 0,21 21 0,0 0 15,-21 1-15,22-22 0,-1 21 16,-21 1-16,21-1 0,0 0 0,-21 1 16,21-22-16,-21 21 0,21-21 0,1 0 15,-1 1-15,0-22 0,0 21 16,0-21-16,0 0 0,22 0 0,-22 0 15,21 0-15,1 0 16,-1 0-16,21-21 0,22-22 16,-21 22-16,-22 0 0,0 0 15,1-22-15,-1 22 0,-21-21 0,21 0 16,-20-1-16,-1 1 0,0 0 16,0-1-16,-21 1 0,21 0 0,-21 20 15,0 1-15,0 0 0,0 42 31,-21 0-31,21 22 16,-21-22-16,21 21 0,-21-21 0,21 22 16,0-1-16,0 0 0,0-20 15,0 20-15,0-21 0,0 0 0,0 0 16,0 1-16,0-1 0,21 0 0,0-21 16,0 0-16,0 21 15,1-21-15,-1 0 0,0 0 0,0 0 16,0-21-16,0 21 0,1-21 15,-1 0-15,21-1 0,-21 1 0,0 0 16,1-21-16,-1 21 16,0-22-16,-21 1 0,21 0 0,-21 20 15,21-20-15,-21 0 0,0-1 16,0 22-16,0 64 31,0-22-31,0 21 16,0-21-16,0 22 0,0-1 15,0 0-15,0-21 0,0 22 0,0-1 16,0-21-16,0 0 0,0 22 16,21-22-16,1-21 0,-1 21 0,0 0 15,0-21-15,21 0 0,-20 0 0,20 0 16,-21 0-16,21 0 0,-20-21 16,20 21-16,0-21 0,-21 0 0,22 0 15,-22-1-15,0-20 0,21 21 16,1-64-16,-22 43 15,0 0-15,-21-1 0,21 1 0,-21 0 16,21 20-16,-21-41 16,0 42-16,0 42 31,0 0-31,0 0 16,0 22-16,-21-1 0,21-21 0,-21 21 15,21 1-15,0-22 0,0 21 0,0 1 16,0-22-16,0 0 0,0 0 15,0 0-15,0 0 0,21 1 0,0-22 16,1 0-16,-1 0 16,21 0-16,-21 0 0,0 0 0,22 0 15,-22-22-15,21 1 16,-21 0-16,1 0 0,-1-21 0,0 20 0,0-20 16,0 21-16,0-21 0,-21-1 15,0 1-15,0 0 0,0 20 16,0 1-16,0 0 0,0 0 15,0 42 1,0 0-16,0 22 16,0-22-16,0 21 0,0-21 0,0 22 15,0-22-15,-21 21 0,21-21 16,0 22-16,0-22 0,0 0 0,0 0 16,0 0-16,21-21 31,1-21-31,-22 0 15,0 0-15</inkml:trace>
  <inkml:trace contextRef="#ctx0" brushRef="#br0" timeOffset="9903.99">18351 550 0,'0'0'0,"0"-21"0,-42 0 31,63 21 16,0 0-47,1 0 0,-1 0 15,0 0-15</inkml:trace>
  <inkml:trace contextRef="#ctx0" brushRef="#br0" timeOffset="10147.5">18965 360 0,'-42'85'32,"42"-64"-32,-21 21 0,-22 43 15,43-43-15,-21 0 16,0 1-16,21-1 0,-21 0 16,0 1-16,21-1 0,0 0 15,-21 1-15,-1-1 0,22-21 0,0 22 16,0-22-16,0 0 0,0 0 15,0 0-15,22-21 0,-1 0 16,21 0-16,-21 0 0,0-21 16,1 0-16,-1 0 0,0 0 15</inkml:trace>
  <inkml:trace contextRef="#ctx0" brushRef="#br0" timeOffset="10324.91">18732 826 0,'0'0'0,"-21"0"0,0 0 15,0 0-15,21 21 32,21-21-32,0 0 0,22 0 15,-22 0-15,21 0 0,0 0 16,1 0-16,-1 0 0,22 0 0,-22-21 16,0 21-16,22-22 0,-1 1 15,-20 21-15</inkml:trace>
  <inkml:trace contextRef="#ctx0" brushRef="#br0" timeOffset="11008.08">19516 677 0,'0'0'0,"0"-21"0,0 0 16,0 0-16,-22 21 16,1-21-16,0 21 0,0 0 15,0 0-15,-22 21 0,22 0 16,0 0-16,-21 0 0,21 1 0,-1 20 16,-20 0-16,21 1 0,21-1 15,-21 0-15,21 1 0,0-1 0,0 43 16,0-64-16,0 0 0,21 21 15,0-21-15,0 1 0,22-22 16,-22 21-16,21-21 0,0 0 0,22 0 16,-22 0-16,1 0 0,-1 0 15,0-21-15,1 21 0,-1-22 16,0 1-16,1 0 0,-22-21 16,21-1-16,0-41 0,-20 41 15,-1-20-15,0 21 0,-21-22 16,21 22-16,0-22 0,-21 1 0,0 20 15,0-20-15,21 21 0,-21-1 16,22 22-16,-22-21 0,0 21 0,0 42 31,0 0-31,0 21 0,0 1 0,0-1 16,0 0-16,0 1 0,0 20 16,0-21-16,0 22 0,0-1 0,0-20 15,-22-1-15,22 22 0,0-43 16,0 21-16,0 0 0,0-20 0,-21-1 15,21 0-15,0 0 0,-21 0 16,0-21 0,21-21-1,0 0 1,0 0-16,0 0 0,0-22 16,0 22-16,0-21 0,21-1 0,0 1 15,0 0-15,1-1 0,-1 1 16,85-43-16,-64 64 15,-21 0-15,21 0 0,1 21 16,-22 0-16,21 21 0,-21 0 16,1 0-16,-1 1 0,0 20 15,-21 0-15,0-21 0,0 22 0,0-1 16,0 0-16,0-20 0,0 20 0,-21-21 16,0 0-16,21 0 0,-22 1 15,1-1-15,0-21 0,21 21 16,0-42 15,0 0-31,21-1 0,0 1 16</inkml:trace>
  <inkml:trace contextRef="#ctx0" brushRef="#br0" timeOffset="11224.33">20659 423 0,'0'0'0,"0"-21"0,21 21 15,0-21 1,21 21-16,-21 0 0,22 0 16,-22 0-16,21 0 0,1 0 15,-1-21-15,-21 21 0,21 0 0,1 0 16,-22 0-16,21-21 0,-21 21 16,1 0-16,-1 0 0,-42 0 31,-1 0-31</inkml:trace>
  <inkml:trace contextRef="#ctx0" brushRef="#br0" timeOffset="11482.19">20870 423 0,'0'0'0,"0"22"0,-21 20 0,21-21 16,-21 0-16,21 22 0,0-1 15,0 0-15,-42 43 0,42-22 16,-22-20-16,22-1 16,0 0-16,-21 1 0,21-1 0,-21-21 15,21 22-15,0-22 0,0 0 0,0 0 16,0 0-16,0 0 0,21-21 31,0 0-31,1 0 16,-1-21-16,0 0 0,0 0 0,21 0 15</inkml:trace>
  <inkml:trace contextRef="#ctx0" brushRef="#br0" timeOffset="11808">21209 699 0,'0'21'31,"-21"0"-31,21 0 0,-21 21 0,-1 1 16,1-22-16,21 21 0,0 1 15,0-22-15,0 21 0,0-21 16,0 22-16,0-22 0,0 0 16,0 0-16,21-21 0,1 21 0,-1-21 15,0 0-15,42 0 16,-41 0-16,-1-21 0,21-21 16,-21 21-16,22-1 0,-22-20 15,0 0-15,-21-1 0,21 1 0,-21 0 16,0-1-16,0 1 15,0 21-15,0-21 0,0 20 0,-21 1 16,0 0-16,0 0 0,-1 21 16,-20 0-16,21 0 0,-21 0 15,20 0-15,1 21 0,-21-21 16,21 21-16,0-21 0,-1 0 0,1 21 16,0-21-16</inkml:trace>
  <inkml:trace contextRef="#ctx0" brushRef="#br0" timeOffset="12224.32">21886 445 0,'0'-22'31,"0"44"-31,-21-1 15,0 0-15,0 0 0,0 21 16,-1 1-16,22-1 0,0 0 0,-21 1 16,21-1-16,0 22 15,0-22-15,0 0 0,0 1 0,0 41 16,0-63-16,0 22 0,21-22 16,1 0-16,-22 0 0,21-21 0,0 0 15,21 0-15,-21 0 0,1 0 16,20 0-16,-21 0 0,0-21 0</inkml:trace>
  <inkml:trace contextRef="#ctx0" brushRef="#br0" timeOffset="12515.81">22288 487 0,'0'-21'0,"0"42"0,22-85 0,-22 43 15,21 0-15,0 21 0,0 0 16,0 0-16,0 0 0,1 0 15,-1 0-15,21 21 0,-21 0 0,22 22 16,-22-22-16,0 21 0,0 1 16,0-1-16,-21 21 0,0-20 15,0 20-15,0-20 0,0-1 16,-21 0-16,0 22 0,0-43 0,0 21 16,-22-21-16,22 22 0,-21-22 15,21 0-15,-22 0 0,1 0 16,21 1-16,0-22 0,-1 0 15,22-22 1,0 1 0,22 0-16,-1 0 0</inkml:trace>
  <inkml:trace contextRef="#ctx0" brushRef="#br0" timeOffset="12696.25">23114 762 0,'0'-21'32,"-21"21"-17,42 0 32</inkml:trace>
  <inkml:trace contextRef="#ctx0" brushRef="#br0" timeOffset="13244.67">23812 699 0,'0'-22'15,"0"44"-15,0-65 0,0 22 0,0 0 0,-21 0 16,0 0-16,0 21 0,0-22 15,21 1-15,-21 21 0,-1 0 0,-20 0 16,21 0-16,0 0 0,0 0 16,-22 0-16,22 21 0,-21 22 15,21-22-15,-22 21 0,22 1 16,0-1-16,0 0 0,0 1 0,-22-1 16,43 0-16,-21 1 0,21-1 15,0-21-15,0 21 0,0-20 0,0 20 16,0-21-16,21 0 0,0-21 15,1 21-15,-1-21 0,0 0 0,0 0 16,21 0-16,-20 0 0,20 0 16,0-21-16,1 0 0,-22 0 0,21 0 15,0 0-15,-20-22 0,20 1 16,-21 0-16,21-1 0,-20 1 16,-1 0-16,0-1 0,0 1 0,0 0 15,0-1-15,-21 1 0,0 21 16,0 0-16,0-1 0,-21 44 31,0-1-31,0 0 0,0 21 0,0-21 16,21 22-16,0 20 0,-22-20 15,22-1-15,0 0 0,-21 1 16,21-1-16,0 0 0,0-21 0,0 1 16,0 20-16,21-21 0,1 0 0,-1-21 15,0 21-15,21-21 16,-21 0-16,1 0 0,20 0 15,-21-21-15,0 0 0,22 0 16,-22 0-16</inkml:trace>
  <inkml:trace contextRef="#ctx0" brushRef="#br0" timeOffset="13484.45">24342 508 0,'0'0'0,"0"-42"0,0-22 31,0 107-16,0-22-15,0 0 0,-22 21 16,22 1-16,0-1 16,-21 21-16,0-20 0,21-1 0,0 22 15,-21-22-15,0 0 0,21 1 16,-21-1-16,21-21 0,0 21 0,0-20 16,0-1-16,0 0 0,0 0 15,21-21 16,0 0-31,0-21 0</inkml:trace>
  <inkml:trace contextRef="#ctx0" brushRef="#br0" timeOffset="13807.47">24384 974 0,'21'0'16,"0"-21"-1,0-1-15,1 22 16,-1-21-16,-21 0 0,21 0 0,0 0 16,0 0-16,-21-1 0,0 1 15,21 0-15,-21 0 0,0 0 0,0 0 16,-21 21 0,0 21-16,0 0 15,0 0-15,0 0 0,21 0 16,-22 22-16,1-22 0,0 21 15,21-21-15,-21 22 0,21-22 16,0 0-16,0 0 0,0 0 0,0 1 16,0-1-16,0 0 0,21-21 15,0 0-15,0 21 0,1-21 16,-1 0-16,0 0 0,21 0 16,-21 0-16</inkml:trace>
  <inkml:trace contextRef="#ctx0" brushRef="#br0" timeOffset="14163.8">24701 826 0,'0'0'0,"0"-22"0,0 1 0,0 0 16,0 0-16,0 0 15,22 21 1,-1-21-16,0 21 0,0 0 16,0 0-16,0 0 0,1 0 15,-1 0-15,-21 21 0,21 0 16,-21 0-16,0 21 0,0-20 15,0-1-15,0 21 0,0-21 0,0 0 16,-21 22-16,21-22 0,0 0 16,0 0-16,-21 0 0,21 1 0,-22-22 15,22 21 1,-21-21-16,21-21 16,0-1-1,0 1-15,0 0 16,0 0-16,21 0 0,-21 0 15,22-1-15,-1-20 0,0 21 0,-21 0 16,21 0-16,0-22 0,0 22 16,-21 0-16,22 0 0,-1 0 15,0-1-15,0 1 0,0 0 0,0 0 16</inkml:trace>
  <inkml:trace contextRef="#ctx0" brushRef="#br0" timeOffset="14431.97">25358 360 0,'-22'21'31,"22"0"-31,-21 0 16,0 1-16,21-1 0,0 0 0,-21 21 16,0-21-16,21 22 0,-21-1 15,21-21-15,0 22 0,-22-1 0,22 0 16,-21 1-16,21-22 0,-21 21 15,21-21-15,0 22 0,0-22 16,0 0-16,0 0 0,0 0 0,0 0 16,21-21 15,0-21-31</inkml:trace>
  <inkml:trace contextRef="#ctx0" brushRef="#br0" timeOffset="14632.99">25167 699 0,'0'0'0,"-21"0"0,0 0 0,0 0 15,42 0 17,0 0-17,0 0-15,0 0 0,0 0 16,1 0-16,-1 0 0,0 0 0,0 0 15,21 0-15,-20 0 16,-1 0-16,-21-22 0,21 22 0,0 0 16</inkml:trace>
  <inkml:trace contextRef="#ctx0" brushRef="#br0" timeOffset="14887.93">25675 593 0,'-21'0'32,"0"0"-32,0 21 15,21 21-15,-22-21 0,1 1 16,21-1-16,-21 0 0,0 21 16,21-21-16,0 22 0,0-22 0,0 21 15,-21-21-15,21 22 0,0-22 16,0 0-16,0 0 0,0 0 0,0 1 15,21-22 1,0 0-16,0 0 16</inkml:trace>
  <inkml:trace contextRef="#ctx0" brushRef="#br0" timeOffset="15187.81">25866 572 0,'0'0'0,"21"21"47,-21 0-31,21 0-16,-21 0 0,0 0 15,21 1-15,-21-1 0,0 0 16,0 21-16,0-21 0,0 1 0,0 20 15,0-21-15,0 0 0,-21 0 16,0 22-16,21-22 0,-21 0 0,-1 0 16,1 0-16,21 1 15,-21-22-15,0 21 16,0-21 0</inkml:trace>
  <inkml:trace contextRef="#ctx0" brushRef="#br0" timeOffset="16332.12">9779 2180 0,'-21'0'0,"42"0"0,-42-21 0,21 0 15,0 0 1,-21 0-16,-1 21 15,1 21 1,0 21 0,21-21-16,-21 22 0,0 20 0,21 1 15,0-1-15,-21 22 0,-1-22 16,22 1-16,0-1 0,-21 1 16,21-22-16,-21 22 0,21-22 15,0 0-15,0-21 0,0 22 0,0-22 16,21 21-16,0-42 15,22 0-15,-1 0 0,0 0 16,1 0-16,-1-21 0,22 0 16,-1 0-16,-21 0 0,22-1 0,-22 1 15,1-21-15,62-64 16,-83 64-16,-22-1 0,0 1 0,0 0 16,0-22-16,-22 22 0,1-22 15,0 22-15,-21 0 0,-22-43 16,1 64-16,20-21 0,1 20 15,0 22-15,-1-21 0,1 21 16,0 0-16,-1 0 0,22 0 16,-21 21-16,21 1 0,0-1 0,-1 21 15,22 0-15,0 1 0,0-1 0,0 0 16,0 1-16,0-1 0,22 0 16,-1 1-16,0-22 0,0 21 0,0-21 15,0-21-15,22 22 0</inkml:trace>
  <inkml:trace contextRef="#ctx0" brushRef="#br0" timeOffset="16623.54">10647 2223 0,'0'0'0,"0"-22"0,0 1 0,0 0 16,0 42-1,0 0-15,0 1 0,-21-1 16,-1 21-16,22 0 0,-21 1 16,21 20-16,0-20 0,-21 20 0,21-21 15,-21 22-15,21-22 0,0 1 0,-21-1 16,0 0-16,21-21 16,-22 43-16,22-43 0,0 0 15,-21-21-15,21 43 0,0-65 31,0 1-15,21 0-16,1-21 0</inkml:trace>
  <inkml:trace contextRef="#ctx0" brushRef="#br0" timeOffset="17123.91">10943 2244 0,'0'0'0,"21"0"31,-42 21-31,0 0 0,-21 0 16,20 22-16,-20-22 0,21 0 0,-21 21 16,-1-21-16,1 1 0,21 20 15,-22-21-15,22 0 0,-21 0 0,21 1 16,0-1-16,-1-21 0,1 0 16,0 0-16,21-21 31,0-1-31,0 1 0,21 21 15,0 0-15,1 0 16,-22 21-16,21 1 0,0-1 16,-21 0-16,21 21 0,0-21 0,-21 22 15,21-22-15,1 21 16,-22 1-16,21-22 0,0 21 0,0-21 16,0 0-16,0 1 0,1-1 0,20 0 15,-21-21-15,21 0 0,1 0 16,-1 0-16,0 0 0,1 0 0,41 0 15,-62-21-15,20 0 0,0-1 16,-21 1-16,22 0 0,-1-42 16,-42 41-16,0 1 0,0-42 15,0 20 1,0 22-16,0-21 0,0 21 0,0 0 16,0-1-16,-21 22 0,0 0 15,21 22 1,0-1-1,21-21 1,0 21-16,0-21 0</inkml:trace>
  <inkml:trace contextRef="#ctx0" brushRef="#br0" timeOffset="17895.93">11896 2519 0,'84'0'32,"-41"0"-32,20 0 0,1 21 15,-1-21-15,1 0 0,20 0 16,-20 0-16,20 0 0,65 0 16,-65 0-16,1 0 0,0 0 0,-1 0 15,1 0-15,148-21 16,-170 0-16,1 21 0,20-21 15,-62 21-15,20-22 16,-42 1-16,0 0 16,-21 0-1,-22 21-15,22-21 0,-21 21 0,0-21 16,-1 21-16,1 0 0,0-22 16,-1 22-16,1 0 0,0 0 15,-1-21-15,22 21 0,-21 0 0,-1 0 16,22 0-16,-21-21 0,21 21 0,0 0 15,-1 0-15,1 0 16,21 21 0,21-21-1,1 21-15,-1-21 0,21 0 16,0 0-16,1 0 0,20 22 0,-20-22 16,20 0-16,1 0 0,-1 0 15,-21 0-15,22 0 0,-22 0 0,1 0 16,-1 0-16,-21 0 0,0 0 15,0 0-15,-21 21 16,0 0 0,-21-21-16,-21 21 0,21 0 15,-22 0-15,1 1 0,0 20 0,-1-21 16,-20 0-16,21 22 0,-1-22 16,-20 21-16,20-21 0,1 22 0,-21-22 15,41 0-15,-20 0 0,0 0 0,21 0 16,-1 1-16,1-1 15,0-21-15,0 21 0,42-21 32,0-21-32</inkml:trace>
  <inkml:trace contextRef="#ctx0" brushRef="#br0" timeOffset="18796.79">14774 2498 0,'0'0'0,"21"0"0,1 0 15,-1 0-15,0 0 16,0 0-16,0-21 0,0 21 15,1-22-15,-1 22 0,-21-21 16,21 0-16,-21 0 0,21 21 16,-21-21-16,0 0 0,0-1 0,0 1 15,-21 0-15,0 0 16,0 0-16,-22 0 0,22-1 0,0 22 16,-21-21-16,20 0 0,1 21 15,-21 0-15,21 0 0,-22 0 0,22 0 16,0 21-16,-21 0 0,21 1 0,-22-1 15,22 21-15,-21 0 0,21 1 16,-1-1-16,1 0 0,0 1 0,21-1 16,0 0-16,0 1 0,0-1 15,0 0-15,0-20 0,0 20 0,0-21 16,21 0-16,0-21 0,1 0 16,-1 21-16,0-21 0,21 0 15,-21 0-15,22-21 0,-1 0 0,0 21 16,-20-21-16,20 0 0,0-22 15,-21 22-15,22 0 0,-1-21 0,-21-1 16,0 22-16,22-21 0,-22 0 16,-21 20-16,0-20 0,21 21 15,-21-21-15,0 20 0,0-20 16,-21 42-16,0 0 16,0 21-1,21 0-15,0 22 0,-22-22 16,22 21-16,0 1 0,0-1 0,0-21 15,0 21-15,0-20 0,0 20 16,0-21-16,22 0 0,-1 0 16,0 1-16,0-22 0,43 0 15,-22 0-15,0 0 16,1-22-16,-1 1 0</inkml:trace>
  <inkml:trace contextRef="#ctx0" brushRef="#br0" timeOffset="19052.43">15727 2244 0,'0'0'0,"0"-43"0,-21 22 16,-1 0-16,1 21 0,0 0 15,-21 0-15,21 0 16,-1 0-16,-20 21 0,21 0 0,-21 1 16,20 20-16,-20-21 0,21 21 0,0 1 15,0-1-15,-1 0 0,22 22 16,0-22-16,0 1 0,0-22 15,0 21-15,0-21 0,0 0 16,22 1-16,-1-1 0,0-21 0,42 0 16,-20 0-16,-1 0 15,0 0-15,1 0 0,-1-21 16,0-1-16,22-20 0,-22 21 0,1 0 0</inkml:trace>
  <inkml:trace contextRef="#ctx0" brushRef="#br0" timeOffset="19279.31">16256 2117 0,'0'0'0,"-21"0"0,0 0 16,-1 0-16,1 0 0,0 0 15,-21 0-15,21 0 0,-22 21 16,22 0-16,-21 0 0,21 0 0,-22 22 16,22-22-16,0 21 0,0 1 0,0-22 15,21 21-15,-22 0 0,22 43 16,0-64-16,0 22 15,0-22-15,22 0 0,-1 0 0,0 0 16,21-21-16,-21 0 0,22 0 0,-1 0 16,0 0-16,22-21 0,-22 21 15,1-21-15,20 0 0</inkml:trace>
  <inkml:trace contextRef="#ctx0" brushRef="#br0" timeOffset="19712.8">16637 2328 0,'0'0'0,"-21"22"0,21-1 31,0 0-31,21-21 16,0 0-16,0 0 15,0 0-15,1 0 0,20 0 0,-21-21 16,0 21-16,0-21 0,22 21 15,-22-22-15,-21 1 0,21 21 0,-21-21 16,21 0-16,-21 0 0,0 0 16,-21 21-1,0-22-15,0 22 0,0 0 0,-1 0 16,1 0-16,-21 0 0,21 22 16,-22-1-16,1 0 0,21 0 15,0 0-15,-43 64 0,64-43 16,-21 1-16,21-1 0,0 0 15,0 1-15,0-22 0,0 21 0,0-21 16,21 0-16,0 1 0,22-22 16,-1 21-16,0-21 0,1 0 0,-1 0 15,0 0-15,22 0 0,-22-21 0,22 21 16,-22-22-16,22 1 0,-22 0 16,21 0-16,-20-21 0,-1 20 15,0-20-15,1 0 0,-22-1 0,21 22 16</inkml:trace>
  <inkml:trace contextRef="#ctx0" brushRef="#br0" timeOffset="19944.66">17484 2223 0,'0'0'0,"0"-22"0,0 1 0,-22 42 31,1 1-31,0-1 0,21 21 16,-21 0-16,21 1 0,-21-1 0,0 22 16,21-1-16,0-21 0,0 22 15,-22-1-15,22-20 0,-21 20 0,21 1 16,0-22-16,0 22 0,0-22 0,0 21 15,0 1-15,0-1 0,0 1 16,0-22-16,0 64 16,0-64-16,0 1 0,0-1 15,0-21-15,0 0 0,0 22 16,0-64 0,21-1-16,1 1 15</inkml:trace>
  <inkml:trace contextRef="#ctx0" brushRef="#br0" timeOffset="20240.14">17399 2604 0,'0'-64'0,"0"128"0,0-191 15,0 84-15,0-20 0,0 20 16,0 1-16,21 0 0,0 21 16,22-43-16,-22 43 0,0 21 15,0-21-15,21 0 0,-20 21 16,20 0-16,-21 0 0,21 0 0,-20 0 15,-1 0-15,21 21 0,-21 0 16,-21 0-16,0 43 0,0-43 16,0 21-16,0-21 0,-21 22 15,0-1-15,0-21 0,-22 0 0,1 22 16,0-22-16,21 0 0,-22 0 16,1-21-16,21 21 0,0-21 0,-1 0 15,22-21 1,0 0-16,22 0 15,-1-22-15,21 22 0,-21-21 16</inkml:trace>
  <inkml:trace contextRef="#ctx0" brushRef="#br0" timeOffset="20501.99">18394 1609 0,'0'21'0,"-21"21"0,-1-21 0,1 43 16,0-22-16,21 22 0,-21-22 16,0 22-16,0-22 0,-1 21 0,1-20 15,21-1-15,0 0 0,-21 1 16,0-1-16,21 0 0,0-20 16,0-1-16,0 21 0,0-21 15,0 0-15,21-21 16,0 0-16,0 0 0,22 0 15,-22 0-15,0-21 0,0 0 16,0 0-16,-21 0 0</inkml:trace>
  <inkml:trace contextRef="#ctx0" brushRef="#br0" timeOffset="20662.31">18097 2117 0,'0'0'0,"-21"0"31,42 0-15,22 0-16,-22 0 0,21 0 16,1 0-16,-1 0 0,21-21 0,-20 21 15,20 0-15,-20-22 0,20 22 0</inkml:trace>
  <inkml:trace contextRef="#ctx0" brushRef="#br0" timeOffset="20924.39">19346 1799 0,'0'0'0,"-63"0"31,42 0-31,-1 21 0,1 1 0,0 20 0,21-21 16,-42 43-16,21-22 15,21 0-15,-22-21 0,22 22 0,-21-22 16,21 0-16,-21 21 0,21-20 15,0-1-15,0 0 0,0 0 16,0 0-16,0 0 0,21-21 16,0 0-16,22 0 0,-22 0 15,21 0-15,-21 0 0,64 0 16,-43 0-16,22-21 0</inkml:trace>
  <inkml:trace contextRef="#ctx0" brushRef="#br0" timeOffset="21152.26">19960 1715 0,'0'0'0,"21"0"15,0 0-15,22 0 16,-22 0-16,0 0 0,0 0 0,0 21 16,1 0-16,-1 0 15,0 21-15,-21-20 0,0 20 0,0 0 16,21 1-16,-21-1 0,0 0 15,0-21-15,0 22 0,-21-22 0,0 21 16,0-21-16,-1 1 0,1-1 16,-21 0-16,21-21 0,-22 21 15,22 0-15,0 0 0</inkml:trace>
  <inkml:trace contextRef="#ctx0" brushRef="#br0" timeOffset="22003.92">9313 3916 0,'0'0'0,"0"-21"15,0 0-15,0-1 0,0 1 16,21 0-16,-21 0 0,22 0 0,-22 0 16,0-22-16,0 22 0,0 0 15,-22 21-15,1-21 16,0 21-16,-21 0 0,21 0 0,-22 21 15,22-21-15,-21 21 0,-1 0 16,22 22-16,-21-22 0,21 21 16,-22 0-16,22 22 0,0-22 15,0 22-15,0-1 0,21 43 16,0-64-16,0 22 0,0-22 0,21 1 16,21-22-16,-21 21 0,22-21 15,-1 0-15,0 1 0,22-22 0,-22 0 16,22 0-16,-22 0 0,22 0 15,-1 0-15,1-22 0,-1 1 0,1 0 16,-1-21-16,1 21 0,20-22 0</inkml:trace>
  <inkml:trace contextRef="#ctx0" brushRef="#br0" timeOffset="22868.44">10054 3979 0,'0'0'0,"-21"-42"0,-21 21 0,20-21 15,-20 20-15,0 1 0,21 21 0,-22-21 16,1 21-16,0 0 0,-1 0 15,22 0-15,-21 21 0,21 0 0,-1 1 16,1 20-16,0 0 0,0 1 16,0 20-16,0-21 0,21 22 15,-22-22-15,22 85 16,0-84-16,0-22 0,0 0 0,0 0 16,22 0-16,-1-21 0,0 0 0,0 0 15,0 0-15,22 0 16,-22 0-16,21 0 0,0 0 0,1-21 15,-22 0-15,21 0 0,1-22 0,-1 22 0,0 0 16,-21-21-16,22-1 16,-22 1-16,-21 21 0,0-21 0,0-1 15,0 1-15,0 21 0,0-22 16,0 22-16,-21 21 16,0 0-16,21 21 0,-22 1 15,1-1-15,21 0 0,0 21 16,0-21-16,0 22 0,0-1 0,0-21 15,0 22-15,0-22 0,0 0 16,21 0-16,22 21 16,-22-42-16,21 0 0,1 0 15,-1 0-15,-21 0 0,21 0 16,1 0-16,-22-21 0,21 0 0,-21 0 16,22 0-16,-22 0 0,0-1 15,0-20-15,0 21 0,-21-43 16,0 22-16,0 0 0,0 21 0,0-22 15,0 22-15,0 0 0,0 0 16,-21 21 0,21 21-1,0 21-15,0-21 0,0 22 0,0-1 16,0-21-16,0 22 0,0 41 16,0-63-16,0 22 15,0-22-15,0 0 0,0 21 0,0-20 16,0-1-16,0 0 15,-21-21-15,21-21 32,0 0-17,0-1-15,0 1 0,0-21 0,0 21 16,0-22-16,21 1 0,0 0 16,1-1-16,-1 1 0,0 0 0,0-1 15,21 1-15,-20 21 0,20-21 0,0 20 16,1 22-16,41 0 15,-20 0-15,-22 0 0,0 22 16,-20-1-16,20 0 0,-21 0 0,0 21 16,-21-20-16,0 20 0,0 0 15,0-21-15,0 22 0,-21-22 0,0 0 16,0 21-16,0-20 0,21-1 16,-43 0-16,22 0 0,0 0 15,21-42 16,21 0-31,0 0 16</inkml:trace>
  <inkml:trace contextRef="#ctx0" brushRef="#br0" timeOffset="23136.19">11642 3789 0,'0'0'0,"0"-21"0,0 0 31,-22 21-31,1 0 0,0 0 0,0 0 16,0 0-16,0 0 0,-1 21 0,-20 21 16,21-21-16,0 0 15,0 22-15,-1-1 0,22 0 16,-21 1-16,21 41 0,0-41 0,0-22 16,0 21-16,0-21 15,0 1-15,21 20 0,1-21 16,-1 0-16,0-21 0,0 0 15,21 0-15,-20 0 0,-1 0 0,21-21 16,-21 0-16,43 0 0,-22 0 16,0-1-16</inkml:trace>
  <inkml:trace contextRef="#ctx0" brushRef="#br0" timeOffset="23751.43">11874 3979 0,'0'0'0,"-21"22"15,0-22-15,21 21 0,-21-21 16,21 21-16,21-21 31,21 0-31,-20 0 0,-1 0 0,21 0 16,-21-21-16,22 21 0,-22-21 16,21-1-16,-21 1 0,22 0 0,-22 21 15,21-21-15,-42 0 0,21 0 0,-21-1 16,0 1-16,0 0 0,0 0 15,0 0-15,-21 0 0,0 21 16,0 0 0,-22 0-16,22 0 0,0 21 0,0 0 0,-21 0 15,20 0-15,-41 43 16,42-43-16,-22 21 0,22 1 16,0-1-16,0 0 0,21 43 15,0-64-15,0 0 0,21 22 0,0-22 16,0 0-16,22-21 0,-1 21 15,0-21-15,1 0 0,-1 0 0,64 0 16,-43 0-16,43-42 16,-63 21-16,-1-1 0,43-41 15,-43 21-15,0-1 0,1 1 16,-22 0-16,0-22 16,0 22-16,0-1 0,0 1 0,1 0 15,-22-64-15,0 64 16,0-1-16,0 1 0,0 0 0,0-1 15,0 22-15,0 0 0,0 42 16,0 0 0,0 22-16,-22-1 0,22 0 15,-21 1-15,21-1 0,0 21 16,0-20-16,0-1 0,0 0 0,0 43 16,0-43-16,0 1 0,0-1 15,0-21-15,21 22 0,22-1 16,-22-42-16,0 21 0,0 0 15,22-21-15,-22 0 0,21 0 16,-21 0-16,22 0 0,-22-21 0</inkml:trace>
  <inkml:trace contextRef="#ctx0" brushRef="#br0" timeOffset="24327.62">13525 3895 0,'-21'0'16,"42"0"-1,1 0-15,-1 0 0,0 0 16,0 0-16,21 0 0,1 0 16,-1 0-16,0 0 0,1 0 0,-1 0 15,0 0-15,22 0 0,-22 0 0,22 0 16,-1 0-16,-20 0 0,-1 0 15,21 0-15,-41-21 0,20 21 0,0 0 16,-21-22-16,-21 1 16,-21 0-1,0 21-15,-21 0 0,-1-21 16,1 21-16,0-21 0,-22 21 16,22 0-16,0 0 0,-1 0 15,1-21-15,0 21 0,20 0 0,-20 0 16,21 0-16,0 0 0,0 0 15,21 21-15,21-21 32,-21 21-32,42-21 0,22 0 15,-22 0-15,43 0 0,-43 0 16,0 0-16,22 0 16,-22 0-16,0 0 0,1 0 0,-1-21 15,-21 21-15,0 0 0,1 0 0,-1 0 16,-21 21-1,-21 0-15,-1 0 0,1 0 16,-21 1-16,0-1 0,-43 42 16,43-42-16,-1 1 0,22 20 15,-21-21-15,21 21 0,-22-20 16,22-1-16,0 0 0,21 0 0,-21 0 16</inkml:trace>
  <inkml:trace contextRef="#ctx0" brushRef="#br0" timeOffset="25319.42">16171 4149 0,'0'-21'0,"0"-1"15,0 1-15,0 0 16,0 0-16,0 0 0,0 0 0,0-1 16,-21-20-16,0 21 0,0 0 0,-22 0 15,22-1-15,-21 1 0,21 0 16,-22 0-16,1 21 0,21 0 0,-21 0 15,-1 0-15,1 0 0,0 0 16,-1 21-16,1 0 0,-43 43 16,43-22-16,0 0 0,20 1 15,-20 20-15,21-20 0,0 105 16,21-106-16,0 0 16,0 1-16,21-22 0,0 21 15,21 1-15,1-43 0,-22 21 16,21-21-16,1 0 0,-22 0 15,21 0-15,0 0 0,1-21 0,20 21 16,-20-22-16,-1 1 0,21-21 16,1 21-16,-1-22 0,1 22 15,-22-42-15,22 20 0,20-62 16,-41 62-16,-22-20 0,21 20 0,-42-20 16,21 21-16,-21-1 0,0-20 15,0 20-15,0 1 0,0 0 0,-21-1 16,21 1-16,-21 21 0,0 0 15,0 0-15,0 21 0,-1 0 0,1 0 16,0 21-16,0 0 0,0 21 16,21-21-16,0 43 0,0-22 0,-21 1 15,21 20-15,0-21 0,0 22 0,0-1 16,0 1-16,0-22 0,0 22 16,0-22-16,0 0 0,0-20 15,0 20-15,0-21 0,21 0 16,0 0-16,21-21 0,1 0 15,-22 0-15,21 0 0,-21-21 0,22 21 16,-1-21-16,-21 0 0,21 0 16,1-22-16,-22 22 0,0-21 15,21 0-15,-20-1 0,-1 1 16,-21 21-16,0-22 0,21-20 16,-21 42-16,0 42 15,0 21 1,-21-21-16,21 1 15,0-1-15,-21 21 0,21-21 16,-22 0-16,22 1 0,0-1 0,0 21 16,0-21-16,0 0 15,22-42 1,-22 0 0,21 21-16,-21-21 0,0 0 15</inkml:trace>
  <inkml:trace contextRef="#ctx0" brushRef="#br0" timeOffset="25487.32">16785 3725 0,'21'0'63,"0"0"-63,22 0 15,-22 0-15,0 0 0,21 0 0</inkml:trace>
  <inkml:trace contextRef="#ctx0" brushRef="#br0" timeOffset="27469.38">17505 3683 0,'-106'0'16,"64"0"-1,-1 21-15,-20 0 0,20 1 16,1-1-16,21-21 0,-21 21 16,42 0-16,0 0 15,0 0-15,21 1 16,0-22-16,21 21 0,22 0 16,-22-21-16,-21 0 0,22 21 15,-22 0-15,21-21 0,0 21 16,-42 1-16,0-1 15,0 0 1,-21-21-16,-21 0 0,21 21 0,-22-21 16,1 0-16,21 0 0,-21 0 15,-1 0-15,1 0 0,0 0 0,-1 0 16,22 0-16,0-21 0,0 0 0,0 21 16,21-21-16,-22 21 0,44 0 31,-1 0-31,0 21 15,0 0-15,0-21 0,0 21 16,22 0-16,-1 0 0,0-21 0,-20 22 16,20-22-16,64 0 15,-64 21-15,0-21 0,22 0 16,-1 0-16,-20 0 0,84-21 16,-85-1-16,22 1 0,-22 21 15,-21-21-15,21 0 0,1-21 0,-22 20 16,0 1-16,0 0 0,0-21 0,-21 21 15,0-1-15,0-20 0,0 0 16,0 21-16,0-1 0,0-20 0,0 21 16,0 0-16,-21 21 15,21 21-15,-21-21 16,21 21-16,-21 0 0,21 22 16,0-22-16,0 0 0,0 21 15,0-21-15,-21 22 0,21-22 0,0 21 16,0-21-16,-21 22 0,21-22 15,0 21-15,0 1 0,0-22 16,0 0-16,0-42 31,0 0-15,0-1-16,0 1 0,0-21 16,0 21-16,0 0 0,21-22 0,-21 1 15,21 21-15,0-22 16,-21 22-16,21-21 0,0 21 0,1-22 15,-1 22-15,0 0 0,0 21 16,0 0-16,0 0 0,1 0 16,-1 0-16,0 0 0,-21 21 0,0 22 15,21-22-15,0 0 0,-21 0 16,0 21-16,0-20 0,21-1 0,1 21 16,-22-21-16,0 0 0,0 1 15,21 20-15,-21-21 0,21 0 16,-21 0-1,0-42 1,0 0-16,21 0 16,-21 0-16,21 0 0,0-1 15,1 1-15,-22-21 16,21 21-16,21-22 0,-21 22 0,0-21 16,1 21-16,20-22 0,21-20 15,-41 42-15,-1 0 0,0-1 16,0 1-16,0 21 0,0 0 0,-21 21 15,22-21-15,-22 22 0,21 20 16,-21-21-16,0 0 0,0 22 16,0-22-16,0 0 0,0 0 0,0 21 15,0-20-15,0-1 0,0 0 16,0 0-16,21 0 0,0 0 16,-21 1-16,21-22 0,0 0 0,1 21 15,-1-21-15,0 0 0,0 0 16,0 0-16,0-21 0,1 21 15,-1-22-15,42 1 0,-42 0 16,1 0-16,-1 0 0,0 0 0,0-22 16,21 1-16,-20 21 15,-1-22-15,-21 22 0,21-21 0,-21 21 16,0 0-16,0-22 16,0 64 15,0 1-31,0-1 0,-21 21 0,21-21 15,-21 0-15,21 1 0,0-1 16,0 21-16,0-21 0,0 0 16,0 1-16,0-1 0,0 0 15,21 0-15,0-21 0,0 0 16,21 0-16,-20 0 0,20 0 0,0 0 16,22 0-16,-22 0 15,0-21-15,1 0 0,-1 21 0,0-21 16,-20-1-16,20 1 0,-21 0 15,0-21-15,0 21 0,1-22 0,-1 22 16,0-21-16,-21 21 0,0-22 16,0 22-16,0 0 0,-21 21 15,0 0 1,-1 0-16,22 21 0,-21 0 16,0 0-16,21 1 0,0-1 0,0 0 15,0 0-15,0 21 16,21-20-16,-21-1 0,21 0 0,-21 0 15,0 0-15,22-21 0,-1 43 16,0-43-16,-21-22 47,0 1-31,-21 0-16,0 21 15,-1 0-15,22-21 16,-21 21-16,0 0 15,21 21-15,0 0 16,0 0-16,0 1 0,0-1 16,21 0-16,0 0 15,1-21-15,-1 0 0,0 21 0,0-21 16,21 0-16,-20 0 16,-1 0-16,21 0 0,-21 0 0,0 0 15,22-21-15,-22 0 0,64-21 16,-64 20-16,42-20 15,-42 21-15,22-21 0,20-22 16,-42 22-16,1 21 16,-1-22-16,0 1 0,0 0 0,-21 20 15,21-20-15,-21 21 16,-21 21-16,-21 0 0,21 21 16,-1 0-16,1 0 0,0 22 15,0-22-15,21 21 0,0-21 0,0 22 16,0-22-16,0 21 0,0-21 0,0 1 15,0-1-15,21 0 16,-21 0-16,21 0 0,-21 0 0,0 1 0,0-1 16,0 0-1,-21-21-15,0 0 16,0 0-16,0 0 0,-1 0 0,1 0 16,21-21-1,-21 21-15,21-21 0,0-1 0,0 1 16,-21 0-16,21 0 0</inkml:trace>
  <inkml:trace contextRef="#ctx0" brushRef="#br0" timeOffset="27676.27">19833 3302 0,'0'0'0,"-42"0"31,21 0-31,63 0 47,-21 0-47,0 0 0,0 0 0,22 0 16,-22 0-16,21 0 0</inkml:trace>
  <inkml:trace contextRef="#ctx0" brushRef="#br0" timeOffset="27978.14">21378 3175 0,'0'0'0,"-21"0"31,0 21-15,0-21-16,0 21 0,-1 22 0,1-22 15,0 21-15,0 1 0,21-1 16,-21-21-16,21 21 0,-21 1 0,21-1 16,0 0-16,0 1 0,0-22 15,0 21-15,0 1 16,0-1-16,21-42 0,0 21 16,0 0-16,0 0 0,0-21 0,1 0 15,-1 0-15,21 0 0,0 0 16,1 0-16,-22 0 0,21-21 15</inkml:trace>
  <inkml:trace contextRef="#ctx0" brushRef="#br0" timeOffset="28256.01">21907 3090 0,'0'0'0,"22"0"15,-1 0-15,0 0 0,0 0 0,21 0 16,-20 0-16,-1 22 0,0-1 16,0 0-16,0 21 0,0 1 0,1-22 15,-1 21-15,-21 0 16,21 1-16,-21-1 0,0 0 0,0 1 16,0-1-16,0-21 0,-21 22 15,0-22-15,-1 0 0,1 0 0,-21 0 0,21 0 16,0 1-16,-1-1 0,-20-21 15,21 21-15,-21 0 0,20-21 16,-20 21-16,21-21 0,-21 21 0,-1-21 16</inkml:trace>
  <inkml:trace contextRef="#ctx0" brushRef="#br0" timeOffset="29303.73">741 5927 0,'0'-21'16,"-21"21"-1,-1 21-15,22 0 16,-21 0-16,21 21 0,0 1 16,-21-1-16,21 0 0,0 22 15,0-1-15,0 1 0,0-1 16,-21 1-16,0-1 0,0 1 0,21-1 15,0-20-15,-22-1 0,22 22 16,0-43-16,0 0 16,0 0-16,0 0 0,22-21 15,-1-21 1,0 0-16,-21 0 0,21-22 16</inkml:trace>
  <inkml:trace contextRef="#ctx0" brushRef="#br0" timeOffset="29555.59">1037 5927 0,'0'0'0,"0"84"16,0-62 0,21 20-16,-21 0 0,0 22 15,0-22-15,21 0 0,-21 22 0,22-1 16,-22-20-16,0-1 0,0 22 15,21-22-15,-21 0 0,0 22 16,0-43-16,0 0 0,0 0 16,0 0-16,-21-21 47,-1-21-47</inkml:trace>
  <inkml:trace contextRef="#ctx0" brushRef="#br0" timeOffset="29903.43">550 6625 0,'0'0'0,"0"21"0,21-21 15,22 0 1,-22 0-16,0 0 0,21 0 0,-20-21 16,20 21-16,0-21 0,1 0 15,20-21-15,-21 20 0,1 1 16,20-21-16,-20 21 0,20 0 15,-21-22-15,1 22 0,-22 21 16,21-21-16,-21 0 0,1 21 0,-1 21 31,-21 0-31,0 21 0,0-20 0,0 20 16,0 0-16,0 1 0,0-1 16,0-21-16,0 21 0,0-20 0,0 20 15,0-21-15,-21 0 0,21 0 16,0 1-16,0-44 47,0 1-47,0 0 15,0-21-15,0 21 0</inkml:trace>
  <inkml:trace contextRef="#ctx0" brushRef="#br0" timeOffset="30079.97">1397 6054 0,'0'0'0,"-21"0"32,21 21-17,-21-21-15,21 21 0,0 0 16,0 0-16,21-21 16,0 0-16,0 22 0,0-22 15,0 0-15,1 21 0</inkml:trace>
  <inkml:trace contextRef="#ctx0" brushRef="#br0" timeOffset="31799.69">2265 6562 0,'21'-43'31,"-21"22"-31,0 0 0,0 0 16,0 0-16,0-22 0,-21 22 0,0 0 16,-1 0-16,1 0 0,0 0 15,0 21-15,0-22 0,-22 22 0,22-21 16,0 21-16,-21 0 0,21 0 16,-22 21-16,22 1 0,-21-1 15,-22 63-15,43-41 0,0-1 16,-21 43-16,42-43 0,0 0 15,0 1-15,0-1 0,0-21 16,0 22-16,21-22 0,0-21 0,0 21 16,0-21-1,0 0-15,22 0 0,20 0 0,-42 0 16,22-21-16,41-22 16,-41 22-16,-1 0 0,0-21 0,1-1 15,-1 22-15,22-85 16,-43 64-16,0 0 0,0-1 0,0-20 15,0 21-15,-21-1 0,22 1 16,-22-22-16,0 22 0,0 0 0,0-22 16,0 22-16,0 21 15,-22 0-15,1 21 0,0 0 16,0 21-16,0 0 0,21 0 16,-21 21-16,21 1 0,-22-1 15,22 0-15,0 1 0,0 20 16,0-20-16,0 20 0,0-21 0,0 1 15,0 20-15,22-20 0,-1-1 16,0 0-16,0-21 0,0 1 0,0 20 16,1-42-16,20 21 0,0 0 0,-21-21 15,22 0-15,-1 0 16,0 0-16,1-21 0,-1 0 0,0 21 16,1-21-16,-1 0 0,0-22 15,1 22-15,-1-21 0,-21 21 0,22-22 16,-22 22-16,0-21 0,0-1 15,-21 22-15,0-21 0,0 0 0,0-1 16,0 22-16,0 0 16,-21 0-16,0 0 0,0 21 0,-1 0 15,1 0-15,0 0 0,0 0 0,0 21 16,0 0-16,-1 0 0,1 0 16,-21 43-16,21-22 0,0 0 15,-1 1-15,22-1 0,0 0 16,0 1-16,0-1 0,0-21 0,0 22 15,0-22-15,0 0 0,22 0 16,-1-21-16,0 0 0,0 0 0,0 0 16,0 0-16,1 0 0,20 0 15,-21-21-15,0 0 0,22 0 16,-22-1-16,21 1 0,-21-21 0,22 0 16,-22-1-16,21-41 15,-21 41-15,0 1 0,22-64 16,-22 64-16,0-22 0,0 22 15,0-22-15,-21 1 0,0 21 0,22-64 16,-22 63-16,0 1 16,0 21-16,0 0 0,0 0 0,-22 21 15,1 0-15,0 21 16,0 0-16,0 21 0,0 1 0,21-1 16,0 0-16,-22 22 0,22-22 15,-21 22-15,21-22 0,0 21 16,0-20-16,0-1 0,0 22 0,0-22 15,0 0-15,0 1 0,0-1 16,21-21-16,43 43 16,-43-43-16,0 0 0,22 0 0,-1-21 0,0 0 15,1 0-15,-1 0 16,0 0-16,1 0 0,-1-21 0,0 21 16,1-21-16,-1-22 0,21 1 15,-41 21-15,20-21 0,-21-22 16,-21 43-16,21 0 0,-21-22 15,0 22-15,0 0 0,0-21 16,0 21-16,-21-1 0,0 22 16,0 0-16,0 0 15,-1 22-15,1-1 0,0 0 16,21 0-16,0 0 0,0 22 0,0-22 16,0 21-16,0 0 0,0 43 15,21-64-15,0 0 16,1 1-16,-1-1 0,21 0 15,-21-21-15,22 0 0,-22 0 16,21 0-16,0 0 0,1-21 0,-22 0 0,21-1 16,1 1-16,-1 0 15,-21 0-15,21 0 0,-20-22 0,-1 22 16,0-21-16,0 21 0,-21-22 16,0 22-16,21-21 0,-21-22 15,0 43-15,0 0 0,0 0 0,0 42 31,0 0-15,-21 22-16,21-22 0,-21 0 16,21 21-16,0-21 0,-21 22 0,0-22 15,21 21-15,0-21 0,0 22 0,-22-22 16,22 0-16,0 0 0,-21 0 16,21 1-16,0-1 15,-21-42 1,21-1-1,0 1-15,0-21 0,0 21 16,0 0-16,21-22 0,0 1 16,1 21-16,20-22 0,-21 1 0,21 0 15,1-1-15,-1 22 0,0 0 0,1-21 16,-1 42-16,43-21 16,-43 21-16,-21 21 0,22-21 15,-22 21-15,0 21 0,0-21 16,0 1-16,-21-1 0,0 21 0,0 0 15,0 1-15,0-22 0,0 0 16,-21 0-16,0 0 0,0 22 16,0-22-16,21 0 0,-22-21 15,22-21 1</inkml:trace>
  <inkml:trace contextRef="#ctx0" brushRef="#br0" timeOffset="34927.37">6032 6350 0,'0'0'0,"22"-21"0,62-21 31,-84 20-31,21 1 16,-21 0-16,0 0 15,0 0-15,22 21 0,-22-21 0,0-1 16,0 1-16,0 0 0,0 0 16,0 0-16,-22 0 0,1-22 15,0 22-15,0 0 0,0 0 0,-22 0 16,1-1-16,21 1 0,-85 21 15,64 0-15,-1 21 0,-20 1 16,21-1-16,-1 21 0,1 0 16,0-20-16,20 20 0,1 21 0,0-20 15,21-1-15,0 0 0,0 1 0,0 20 16,0-20-16,0-1 0,0 0 16,21-21-16,0 1 0,1-1 0,20 0 15,-21 0-15,21-21 0,64 0 16,-63-21-16,20 0 15,-21 0-15,1-22 0,-1 22 16,64-64-16,-64 43 0,1 0 16,-1-1-16,0 1 0,-21-21 15,22 20-15,-1-84 16,-21 64-16,0-1 0,-21 1 0,0-1 16,0 1-16,0-1 0,0 1 15,0 20-15,0-20 0,-42-1 16,21 22-16,0 21 15,0 42-15,-1 0 16,22 0-16,-21 22 0,21-1 0,0 22 16,0-1-16,0 1 0,0 20 15,-21-20-15,21-1 0,-21 1 0,21-22 16,0 22-16,0-22 0,0 21 16,0-20-16,0-1 0,0 0 0,0-20 15,0 20-15,21-21 0,0 0 16,0 0-16,1 1 0,-1-22 15,0 0-15,0 0 0,0 0 0,22 0 16,-22-22-16,0 1 0,21 0 16,22-21-16,-43 21 0,21-1 15,-21 1-15,43-42 16,-43 20-16,0 22 0,-21-21 0,0 21 16,21-22-16,-21 1 15,0 21-15,0 0 0,0 0 0,0 42 31,0 0-31,-21 0 0,21 0 0,0 0 16,0 1-16,-21 41 16,21-42-16,0 22 0,0-22 15,0 0-15,0 0 0,0 0 0,0 0 16,21 1-16,0-1 16,1-21-16,-1 0 0,21 0 0,-21 0 15,43 0-15,-43 0 16,42-21-16,-41-1 0,20 1 15,-21 0-15,0 0 0,22 0 16,-22 0-16,-21-1 0,21-20 16,0 21-16,-21 0 0,21-22 0,-21 22 15,0-21-15,0 21 0,0 0 0,0-1 16,0 1-16,0 42 31,0 1-31,-21-1 0,21 0 16,0 21-16,0-21 0,0 22 0,0-22 15,0 21-15,0-21 0,0 43 16,0-43-16,0 0 0,0 0 16,21-21-16,-21 22 0,21-22 0,1 0 15,-1 0-15,0 0 0,0 0 16,0 0-16,0 0 16,43-22-16,-43 1 0,21 21 15,-20-21-15,20 0 0,-21-21 0,0 20 16,22 1-16,-22-21 0,0 21 15,0-22-15,21-41 0,-20 63 16,-22-22-16,0 1 0,0 21 16,21 0-16,-21-1 0,0 1 0,0 42 31,-21 22-15,21-22-16,0 21 0,0-21 0,-22 22 15,22-1-15,-21-21 16,21 22-16,0-1 0,0-21 0,0 21 15,0-20-15,0-1 0,0 0 0,0 0 0,21 0 16,1-21-16,20 21 16,-21-21-16,0 0 0,43 0 15,-43 0-15,21 0 0,22-21 16,-43 0-16,21 0 16,-21 0-16,22 0 0,-22-1 15,0 1-15,43-42 0,-43 42 16,-21-22-16,21 22 0,-21-21 0,21 21 15,-21-43-15,0 43 0,0 0 16,0 0-16,0-1 0,0 44 31,0-1-31,0 0 0,0 0 16,-21 21-16,21-20 16,0 20-16,0-21 0,0 21 0,0-20 15,0-1-15,0 0 0,0 0 0,0 0 16,0 0-16,0 1 0,21-1 15,0-21-15,43 0 16,-43 0-16,0 0 0,21 0 16,-20 0-16,20-21 0,21-1 15,-20 1-15,-1 0 0,22-42 16,-43 41-16,21-20 16,-21 0-16,0 21 0,1-22 15,-22 1-15,0 0 0,0 20 0,0-20 16,0 21-16,-22 21 15,1 0-15,0 0 0,0 21 16,0 21-16,0-20 0,-1 20 0,1-21 16,21 21-16,0-20 15,0 20-15,0-21 0,0 43 16,0-43-16,0 0 0,0 0 0,0 0 0,21 0 16,1-21-1,-22 22-15,21-22 16,-21-22 15,0 1-31,0 0 16,-21 21-16,-1-21 0,22 0 15,-21 21-15,21-21 0,-21 21 16,0 21 0,21 0-1,0 0-15,0 0 0,0 0 16,21-21-16,0 22 0,0-22 0,1 0 15,-1 0-15,0 0 0,21 0 16,1 0-16,-22 0 0,21 0 0,0 0 16,-20 0-16,20 0 0,0-22 15,-21 22-15,22-21 0,-22 0 16,42-21-16,-41 21 0,-1-1 16,0 1-16,0-21 0,0 21 15,-21-22-15,21 1 0,1-43 16,-1 64-16,-21-21 0,0-22 15,0 43-15,0 0 0,0 42 32,0 22-32,0-22 0,0 21 15,-21 0-15,21-20 0,0 20 16,0 0-16,-22 1 0,22-22 16,0 21-16,0-21 0,0 0 15,0 22-15,0-22 0,22 0 16,-1-21-16,0 0 0,-21 21 0,21-21 15,0 0-15,0 0 0,22 0 16,-22 0-16,21-21 0,1 0 16,-22 0-16,0 0 0,0-1 0,21 1 15,-20 0-15,-1-21 0,0 21 16,0-22-16,21-20 16,-42 42-16,0-1 0,22 1 0,-22 0 15,0 0-15,0 42 16,0 0-16,0 0 15,0 1-15,-22-1 0,1 21 16,21-21-16,0 0 0,-21 22 0,0-22 16,21 0-16,0 0 0,0 0 0,0 1 15,0-1-15,0 0 0,0 0 16,21 0-16,0-21 16,22 0-16,-22 0 0,0 0 0,0 0 15,21 0-15,-20-21 0,-1 0 16,0 21-16,0-21 0,0 0 15,0-1-15,-21-20 0,0 0 16,0 21-16,0-22 0,0 22 16,0-21-16,-21 21 0,-21-43 15,21 43-15,0 0 0,-22 0 16,22 21-16,0 0 0,21-22 0,-21 22 16,42 0-1,0 0 1,0 0-16,22 0 0,-1 0 0,-21-21 15,21 21-15,1 0 0,-1 0 16,0 0-16,-20 0 0,20 0 0,-21 0 16,21 21-16,-20-21 0,-1 22 15,-21-1-15,21 0 0,-21 0 0,0 43 16,0-43-16,0 0 16,0 0-16,0 21 0,0-20 15,0-1-15,0 0 0,-21 21 0,21-21 16,0 1-16,-21-22 0,-1 21 15,22 0-15,-21 0 0,21 0 16,-21-21-16,0 0 16,21-21-1,0 0 1,0 0-16,0 0 16,21-22-16,0 22 0,0-21 15,1-1-15,20 1 0,-21-21 0,0 20 16,22 1-16,-22-22 0,42-20 15,-20 63-15,20-43 16,-42 64-16,22 0 0,-22 0 0,42 42 16,-42-20-16,1 20 15,-22 0-15,0 1 0,0-1 0,0 21 16,-22-20-16,1-1 0,0 0 0,21 1 16,0-1-16,-21-21 0,21 0 15,0 22-15,0-22 0,0 0 0,0 0 16,21-21-16,0 0 15,0 0-15,1 0 0,-1 0 16,21 0-16,-21 0 0,0-21 16,1 0-16,-1 21 0,21-21 0,-21 0 15,0-1-15,22-41 16,-43 21-16,0-1 0,0 1 0</inkml:trace>
  <inkml:trace contextRef="#ctx0" brushRef="#br0" timeOffset="35164.23">9461 5249 0,'0'0'15,"-21"0"-15,0 22 0,0-22 0,0 0 0,0 0 16,21 21-16,-22-21 15,22 21 1,-21-21 0,0 0-1,0 0-15,0 0 0,0 0 0,-1 0 16</inkml:trace>
  <inkml:trace contextRef="#ctx0" brushRef="#br0" timeOffset="35368.11">7747 5461 0,'0'0'0,"-42"21"0,-1-21 0,22 0 16,0 0-16,0 0 0,0 21 16,42-21 46</inkml:trace>
  <inkml:trace contextRef="#ctx0" brushRef="#br0" timeOffset="36148.01">12361 5800 0,'0'0'0,"-21"0"0,0 0 16,42 0 0,0 0-1,22 0-15,-1 0 0,0 0 16,22 0-16,-22 0 0,43 0 0,-1 0 16,1-21-16,0 21 0,21-22 0,-22 22 15,22-21-15,-21 21 0,-1-21 16,22 21-16,-42-21 0,-22 21 15,-21 0-15,0 0 0,1-21 16,-22 0 0,-22-1-1,1 1-15,0 21 0,-21 0 16,21-21-16,-1 21 0,1 0 0,0 0 16,0 0-16,21-21 0,-21 21 15,42 0 16,0 0-31,0-21 16,0 21-16,1 0 0,-1 0 16,0 0-16,-21 21 15,0 0-15,0 0 0,0 0 16,0 22-16,-21-22 0,0 21 16,-1-21-16,1 22 0,0-1 0,-21-21 15,-1 22-15,22-22 16,-21 0-16,0 21 0,20-21 0,-20 1 15,21-22-15,0 21 0,0-21 0,-1 0 16,22 21-16,22-42 16,-1 21-1</inkml:trace>
  <inkml:trace contextRef="#ctx0" brushRef="#br0" timeOffset="37144.3">14859 5863 0,'0'0'0,"-21"0"0,21 21 0,-21-21 15,42 0 17,0 0-32,0 0 0,0-21 15,22 0-15,-22 0 0,21 0 0,0-22 16,1 22-16,-1-21 0,0 21 0,1-22 15,-1 1-15,0 21 0,-20-21 16,20-1-16,-21 1 0,0 0 0,0-1 16,1 1-16,-22 21 0,0-43 15,0 22-15,0 21 0,-22 21 16,1 0-16,0 21 16,0 0-16,0 0 0,0 22 15,-1-1-15,1 0 0,21 22 16,-21-1-16,0 22 0,0-22 15,0 22-15,-1-21 0,22 20 0,-21 1 16,0-22-16,0 22 0,0 21 0,0-21 16,21 20-16,-22 1 0,1 0 15,21 0-15,0 106 0,0-107 16,0-20-16,0 106 16,0-107-16,0-20 0,21-1 0,1 1 15,20-1-15,21 22 16,-41-64-16,20 0 0,0 0 0,-21-21 15,22 0-15,-1 0 0,0-21 0,1 0 16,20 0-16,-20-21 0,-1-1 16,0 1-16,1-22 0,-1 22 0,0-21 15,1-1-15,-22 1 0,0-1 0,0 1 16,-21-1-16,0 1 0,0-1 16,-21 1-16,-21-1 0,-1 1 0,1-1 15,-22-21-15,1 22 0,-22-1 16,22 1-16,-22 21 0,22-1 15,-1 1-15,-63 0 0,85 20 0,-1 22 16,22 0-16,0-21 0,0 21 0,42-21 31,21 21-31,1-21 16,-1 0-16,0 21 0,22-21 0,-1-1 16,1 1-16,-1 0 0,1 0 15,-1-21-15,1 20 0,-22-20 0,22 21 16,-22-21-16,-21 20 0,22-20 15,-22 21-15,0 0 0,-21 0 0,0-1 16,0 1-16,0 0 0,0 42 31,0 0-31,0 1 16,0-1-16,0 0 0,0 0 0,-21 0 16,21 0-16,0 1 0,-21-1 15,21 0-15,0 0 16,0-42 31,0 0-47,0 0 0,0-1 0</inkml:trace>
  <inkml:trace contextRef="#ctx0" brushRef="#br0" timeOffset="37278.3">15896 5525 0,'0'0'16,"-21"-22"-16,0 22 15,42 0 17,0 0-32,0 0 15,0 0-15</inkml:trace>
  <inkml:trace contextRef="#ctx0" brushRef="#br0" timeOffset="37696.15">16468 5715 0,'-22'42'16,"44"-84"-16,-65 106 0,43-22 15,0 0-15,-21-21 0,0 22 0,0-22 16,21 21-16,-21-21 0,21 1 0,-22-1 16,1 0-16,21 0 15,-21-21-15,0 0 16,21-21-1,0 0-15,0 0 16,0-1-16,0 1 0,21 0 0,0-21 16,0-1-16,22 1 0,-22 0 15,0-1-15,21 1 0,1 21 0,20-43 16,-20 43-16,-1 0 16,-21 21-16,21 0 0,1 0 15,-22 21-15,21 0 0,-21 1 0,1-1 16,-1 21-16,0-21 0,0 22 15,-21-1-15,0-21 0,0 21 0,0-20 16,0-1-16,0 21 0,0-21 16,-21 0-16,0 1 0,0-1 15,21 0-15,0-42 32,21 21-32,0-21 15</inkml:trace>
  <inkml:trace contextRef="#ctx0" brushRef="#br0" timeOffset="38184.21">17611 5588 0,'0'0'0,"0"-21"0,-22 0 0,22 0 16,-42 21-16,21 0 0,-64 0 15,64 0-15,-21 0 0,-1 0 16,1 21-16,0 21 0,-1-21 15,1 22-15,21-1 0,-21-21 0,20 21 16,1 1-16,0-1 0,0 0 16,21-20-16,0 20 0,0-21 0,0 0 15,0 0-15,0 1 0,21-1 16,0-21-16,22 0 0,-22 0 0,21 0 16,0 0-16,1 0 0,-1 0 15,0-21-15,22-1 0,-22 1 0,1 0 16,-1-21-16,0 21 0,1-22 15,-22 1-15,21-22 0,-21 22 0,0-21 16,-21 20-16,22-20 0,-1-1 0,-21 1 16,0 20-16,0-20 0,0-1 15,0 22-15,0 0 0,21-1 0,-21 1 16,0 21-16,0 0 0,0 42 16,0 0-1,0 21-15,0-20 0,0 41 0,0-21 16,0 22-16,0-22 0,0 22 15,0-22-15,0 64 0,0-43 16,0-20-16,0-1 0,0 0 16,21 1-16,-21-22 0,21 0 0,0 0 15,1 0-15,-1 1 0,0-22 16,0 0-16,0 0 0,22 0 16,-1-22-16,0 1 0</inkml:trace>
  <inkml:trace contextRef="#ctx0" brushRef="#br0" timeOffset="40699.67">18563 5355 0,'21'0'15,"0"0"-15,22 0 16,-22-21-16,21 21 0,-21 0 0,22-21 15,20 0-15,-42 0 0,1-1 16,-1 1-16,0 0 16,-21 0-16,-42 21 15,20 0-15,-20 0 16,0 0-16,-1 0 0,1 0 0,0 21 16,-22 0-16,22 0 0,-22 22 15,22-22-15,0 0 0,21 21 0,-22-20 16,22 20-16,0-21 0,21 21 0,0-20 15,0-1-15,0 21 0,0-21 16,21 0-16,0 1 0,0-22 0,64 21 16,-43-21-16,1 0 15,-1 0-15,0 0 0,1 0 0,20 0 16,-42-21-16,1 21 0,-1 0 16,-21-22-16,-21 22 15,-22 0-15,22 0 16,-21 0-16,-1 0 0,-20 0 15,21 22-15,-22-1 0,22 0 0,-1 0 16,1 0-16,0 0 0,-1 22 16,22-22-16,0 0 0,0 21 0,21-20 15,-21-1-15,21 21 16,0-21-16,21 0 0,0 1 0,21-22 16,-20 0-16,62 21 15,-20-21-15,-22 0 0,22 0 0,-1-21 16,1 21-16,-1-22 0,64-20 15,-85 0-15,22 21 0,-22-22 16,22 1-16,-22 0 0,0-1 16,1-20-16,-22 20 0,21 1 0,-21-21 15,22 20-15,-22-20 0,0 20 0,0-20 16,-21 21-16,21-22 0,-21 22 16,22-1-16,-22 1 0,0 21 0,0 0 15,0 0-15,0-1 0,-22 22 16,1 22-16,0-1 0,21 0 15,-42 64-15,21-43 0,-1 0 16,1 22-16,21-22 0,0 0 16,-21 1-16,21 20 0,-21-20 15,21-1-15,0 0 0,0 1 16,0-1-16,0 0 0,0-21 0,0 22 16,0-22-16,21 0 0,21 21 15,1-42-15,-1 22 16,0-22-16,22 0 0,-22 0 0,64 0 15,-42 0-15,-22-22 0,0 1 16,1 21-16,-1-21 0,0 0 0,1-43 16,-22 43-16,0-21 0,-21 21 15,0-22-15,0 1 0,0 21 16,0 0-16,0 0 0,0-1 0,0 1 16,-21 21-16,0 0 15,-1 0-15,1 0 0,0 21 0,0 1 16,0 20-16,21-21 0,0 21 15,-21-20-15,21 20 0,0-21 0,0 21 16,0-20-16,0 20 0,0-21 16,21 0-16,0 0 0,0-21 15,0 0-15,43 0 0,-43 0 16,21 0-16,1 0 0,-22 0 0,21-21 16,0 21-16,-20-21 15,20 0-15,-21 0 0,0 0 0,22-22 16,-43 22-16,21-21 0,0 21 15,0-22-15,-21 1 0,0 21 0,0-43 16,0 43-16,0 0 0,0 42 31,0 0-15,-21 0-16,21 22 0,-21-22 16,21 21-16,0-21 0,-21 22 0,21-1 15,0-21-15,0 0 0,0 1 0,0-1 16,0 0-16,0 0 0,-22-21 15,22-21 17,0 0-17,0 0-15,0-1 0,0-20 0,22 21 16,-1-21-16,0 20 0,-21-20 16,21 21-16,0-21 0,0-1 0,1 22 15,-1-21-15,0 21 0,0-1 16,0 1-16,0 0 0,1 21 0,-1 0 15,0 0-15,0 0 0,0 21 0,-21 0 16,0 1-16,21-1 0,-21 0 16,0 0-16,0 21 0,0-20 0,0 41 15,0-42-15,0 0 16,0 1-16,0-1 16,0 0-16,22-42 31,-22 0-16,21-1-15,0 1 16,0 0-16,0 0 0,0-21 0,1 20 16,-1 1-16,0 0 0,0 0 15,21-21-15,-20 20 0,20 1 0,-21 0 16,21 0-16,22 21 0,-43 0 16,0 0-1,-21 21-15,0 0 0,0 0 16,0 22-16,0-22 0,0 0 15,0 21-15,0-20 0,0 20 0,0-21 16,0 0-16,0 22 0,0-22 16,0 0-16,0 0 0,64 0 15,-1 0 1,-42-21-16,22 0 0,20 0 16,-20 0-16,-1-21 0,-21 0 15,21 0-15,-20 0 0,20 0 16,-21-1-16,0-20 0,0 21 15,1-21-15,-1-22 0,-21 43 16,0 0-16,0 0 0,0-1 0,0 1 16,-21 21-16,-1 0 0,-20 0 15,21 0-15,0 0 0,0 21 16,-1 1-16,1-1 0,21 0 16,-21 21-16,21 22 0,0-43 0,0 21 15,0 1-15,21-1 16,0-21-16,1 0 0,20 22 15,0-22-15,-21-21 0,22 0 16,-1 21-16,0-21 0,1 0 0,-1 0 16,0 0-16,-20-21 0,20 21 15,-21-21-15,21-1 0,-20 1 16,20-42-16,-21 20 0,0 22 16,0-21-16,-21 21 0,22-22 15,-22 22-15,21 0 0,0 0 16,-21 0-16,0 42 15,0 0 1,0 0-16,-21 0 0,0 1 16,21-1-16,-22 0 0,22 21 0,-21-21 15,21 1-15,-21-1 0,21 0 0,0 0 16,0 0-16,0 0 16,0-42 15,0 0-31,0 0 0,21 21 15,0-42-15,1 20 0,-1 1 16,0 0-16,0-21 0,0 21 0,43-43 16,-22 22-16,-21 21 0,22-22 15,-1 22-15,0 0 0,-21 21 16,1 0-16,-1 0 0,0 0 0,-21 21 16,0 0-16,0 0 15,0 1-15,0-1 0,0 21 0,0 22 16,0-43-16,0 21 15,0-21-15,0 22 0,0-22 0,0 0 16,0 0-16,21 0 0,0 0 16,0-21-16,1 22 0,-1-22 15,0 0-15,21 0 0,-21 0 0,1 0 16,-1 0-16,21-22 0,-21 1 16,0 0-16,22 0 0,-22 0 0,0-22 15,21 1-15,-20 0 0,-1-1 16,21 1-16,-21-21 0,22-1 0,-22 1 15,0-1-15,21 1 0,-21-1 16,1 1-16,-22-1 0,0-42 16,0 64-16,0 21 0,0-22 0,0 22 15,-22 21 1,1 0-16,0 43 16,21-22-16,-21 21 0,0 0 15,21 22-15,-21-22 0,21 22 0,0-1 16,0 43-16,0-64 0,0 22 15,0-22-15,0 1 0,0-1 16,0 0-16,0-21 0,0 22 0,0-22 16,0 0-16,0 0 0,21 0 15,0 1-15,0-22 0,0 0 16,0 0-16,1 0 16,-1-22-16,0-20 0,0 21 15,0 0-15</inkml:trace>
  <inkml:trace contextRef="#ctx0" brushRef="#br0" timeOffset="40931.68">22818 5186 0,'0'0'0,"21"0"31,21 0-31,0 0 0,1 0 0,20 0 16,-20-21-16,20 21 0,1 0 15,20 0-15,-20 0 0,-22 0 16,0 0-16,1 0 0,-22 0 16,21 0-16,-21 21 0,1-21 15,-22 21-15,-22 0 16,1-21 0,0 21-16</inkml:trace>
  <inkml:trace contextRef="#ctx0" brushRef="#br0" timeOffset="42966.39">825 9250 0,'0'0'0,"-21"21"0,21 0 15,-21-21-15,42-21 32,22 0-32,-22 0 15,0 0-15,21-1 0,1-20 0,20 0 16,-21-22-16,22 22 0,-1-22 16,22 1-16,-21 21 0,-1-22 15,-21 1-15,22 20 0,-22-20 16,1-1-16,-22 1 0,0-1 0,0 22 15,-21-22-15,0 1 0,0-43 16,-21 64-16,0-1 0,-22 22 16,22 0-16,0 0 0,-21 0 15,21 21-15,-22 0 0,22 0 16,-21 0-16,21 21 0,-1 0 0,1 21 16,0 1-16,0-1 0,0 22 15,0-1-15,21 1 0,0 20 0,-22 1 16,22 0-16,0 20 0,0 22 15,0-21-15,0 0 0,0 0 0,22 0 16,-22 21-16,21-21 16,0-1-16,-21 128 0,21-127 15,-21 0-15,0 0 0,0 0 16,0-1-16,21-20 0,-21 21 0,0-21 16,0-1-16,21 43 15,1-63-15,-1-22 0,0 43 16,-21-64-16,42-21 15,-21 0-15,1 0 0,-1 0 0,0-21 16,0-22-16,0 22 0,0-21 16,22 0-16,-22-22 0,0 1 15,0-1-15,22 1 0,-22-22 0,0 21 16,-21-20-16,0 20 0,0 1 16,0-64-16,-21 63 0,0 1 15,-1-1-15,-20 1 0,0 20 16,-1-20-16,-20 21 0,21-22 15,-22 22-15,1 21 0,-1-22 0,22 22 16,-22 0-16,22 0 0,0 0 16,-1 21-16,22 0 0,0-22 0,21 1 31,21 21-31,21 0 0,1-21 16,-1 0-16,22 0 0,-22 21 15,21-21-15,22-1 0,-21-20 16,-1 21-16,1 0 0,-1-22 15,-21 22-15,22-21 0,-22 0 0,43-22 16,-64 22-16,0-1 16,0 1-16,1 21 0,-22-21 0,0 20 15,0 1-15,0 0 0,-22 42 32,1 0-32,21 1 0,-21 20 15,21 0-15,0 1 0,0 20 0,-21-21 16,21 1-16,0 20 0,0-20 15,0-1-15,0 0 0,0 1 0,21-1 16,-21-21-16,21 0 0,0 0 16,22 1-16,-22-22 15,0 0-15,0 0 0,22 0 16,-22 0-16,21-22 0,-21 1 0,22 0 16,-1 0-16,0 0 0,1-22 15,-1 22-15,0-21 0,64-64 16,-64 43-16,-20-1 0,20 1 15,0-1-15,-21 1 0,1-1 0,-1 1 16,0-1-16,-21 1 0,21 20 0,-21-20 16,0 20-16,0 1 0,0 0 15,0-1-15,0 1 0,0 21 0,-21 0 16,0 21-16,0 0 16,-1 0-16,1 0 0,0 0 15,0 21-15,21 21 0,-21-21 16,0 22-16,21-1 0,-22 22 0,22-22 15,0 21-15,0 1 0,0 21 16,0-22-16,0 1 0,0 20 0,0-20 16,0-1-16,43 22 0,-22-43 15,0 1-15,0-1 0,0-21 16,22 0-16,-22 0 0,0 1 16,21-22-16,-20 0 0,20 0 15,-21 0-15,21 0 0,-20 0 0,20-22 16,0 1-16,1 0 0,-22 0 0,21-21 15,0 20-15,1-20 0,-1 0 16,0 21-16,-20-22 0,20 1 0,-21 0 16,-21-22-16,0 22 0,21 21 15,-21-22-15,0 22 0,0 0 0,-21 0 16,0 21-16,-21 21 16,20 0-16,1 0 0,0 22 15,0-1-15,0 0 0,0 1 16,-1 20-16,22-21 0,0 1 0,0-1 15,0 22-15,0-22 0,0-21 16,22 0-16,-1-21 0,0 21 16,0-21-16,21 0 0,-20 0 15,20 0-15,-21 0 0,21-21 0,1 0 16,-1 0-16,0 21 0,1-42 16,-1 20-16,0 1 0,1-21 15,-22 0-15,0-1 0,0 1 0,-21 0 16,0-1-16</inkml:trace>
  <inkml:trace contextRef="#ctx0" brushRef="#br0" timeOffset="43167.79">2117 8573 0,'0'0'15,"-22"21"-15,1-21 0,0 0 0,0 21 16,42-21 15,21 0-31,-20 0 16,-1 0-16</inkml:trace>
  <inkml:trace contextRef="#ctx0" brushRef="#br0" timeOffset="43825.41">4381 8319 0,'0'0'16,"0"-22"-16,-21 1 0,21 0 0,-21-21 15,21 21-15,0-1 0,0-41 16,-21 63-16,21-21 0,-21 0 0,0 21 15,21 21 1,-22 0-16,22 0 0,-21 0 16,21 22-16,-21 62 15,21-62-15,0 20 0,0 1 0,0-1 16,0 1-16,0-1 0,0 1 16,0-1-16,0 1 0,21-1 15,22 43-15,-22-64 0,0 1 16,0-22-16,21 21 0,-20-21 15,20-21-15,0 0 0,1 0 0,-1 0 16,21 0-16,-20 0 0,-1-21 0,22 0 16,-22 0-16,0 0 0,22-22 15,-22 1-15,22-43 0,-22 22 16,-21 21-16,21-22 0,-20 22 16,-1-22-16,0-63 15,-21 64-15,21-1 0,-21 1 0,0 20 16,0-20-16,0-1 0,0 22 15,0 0-15,0 21 0,0-22 0,0 22 16,0 0-16,0 0 0,-21 21 16,0 0-16,21 21 15,0 0-15,0 0 0,-21 22 0,21-1 16,0-21-16,0 21 0,0 1 16,0-22-16,0 21 0,21-21 0,0 1 15,0-1-15</inkml:trace>
  <inkml:trace contextRef="#ctx0" brushRef="#br0" timeOffset="44144.35">5715 8424 0,'0'0'0,"0"22"0,-21 20 15,21 0-15,-21 1 0,-1-1 16,22 21-16,-21-20 0,0 20 15,0 22-15,21-22 0,-21 22 0,0-21 16,-1 20-16,1-20 0,0 20 0,0 1 16,0 0-16,0-1 0,-1 1 0,22 0 15,-21-1-15,0 1 0,21-21 0,-21 20 16,21 1-16,0 0 0,-42 63 16,42-85-16,0 1 15,-22 42-15,22-85 0,0 21 16,0-21-16,22-21 15,-1-21-15,0 0 16,-21-21-16,0-1 0,21-20 0,-21 20 16,21-20-16,-21-1 0,21-20 0</inkml:trace>
  <inkml:trace contextRef="#ctx0" brushRef="#br0" timeOffset="44456.72">5567 8848 0,'0'0'15,"0"-43"-15,21 1 0,-21 0 0,0 21 16,0-22-16,0 22 0,21 0 0,0 0 16,0 0-16,1 21 0,20-22 15,-21 22-15,21 0 0,1 0 0,41 0 16,-41 0-16,-1 0 0,-21 0 16,22 22-16,-22-1 0,0 0 15,0 21-15,-21-21 0,0 22 0,0-22 16,0 21-16,-21 1 0,-21-1 0,-1-21 15,1 21-15,-22 1 0,1-22 16,-1 21-16,1-21 0,21 1 16,-22-1-16,22 0 0,-22-21 0,43 0 15,-21 0-15,21 0 0,-1 0 16,22-21 0,0 0-16,22-1 0,-1 1 15,21-21-15,0 21 0,1-22 0</inkml:trace>
  <inkml:trace contextRef="#ctx0" brushRef="#br0" timeOffset="46340.66">6731 7959 0,'0'0'16,"0"-21"-16,-21 21 15,0 0-15,-1 21 0,1 21 16,-21-21-16,21 22 0,0 20 0,-1-21 15,1 22-15,0-22 0,0 22 16,0-1-16,0 1 0,-1-1 0,1-20 16,-21 20-16,21 1 0,0-1 0,-1 1 15,1-1-15,0-21 0,-21 22 16,21-22-16,-1 1 0,1-22 0,0 21 16,0-21-16,0-21 0,21 21 0,-21-21 15,-1 0 1,1-21-16,0 0 15,21-21-15,0 21 0,0-22 16,0 1-16,0 0 0,0-22 16,0 22-16,0-22 0,0 22 0,21-22 15,0 22-15,1 0 0,-1 21 0,0-22 16,0 22-16,0 21 0,0-21 16,1 21-16,-1 21 0,0-21 15,0 21-15,0 22 0,0-22 16,1 63-16,-1-62 0,-21 41 15,0-21-15,21 1 0,0-1 0,-21-21 16,21 22-16,-21-22 0,21 21 16,1 0-16,-1-20 15,42-22-15,-42 0 16,22 0-16,-22 0 0,21 0 16,1-22-16,-22 22 0,63-63 15,-41 42-15,-1 0 0,0-22 0,1 1 16,-22 0-16,42-22 15,-41 22-15,-1-1 0,0 22 0,0-21 16,-21 21-16,0 0 0,0-1 0,0 1 16,0 42 15,0 1-31,0-1 0,0 0 16,0 0-16,-21 21 0,21-20 15,0 20-15,0-21 0,0 21 0,0-20 16,0 41-16,0-42 0,21 0 15,0 1-15,0-1 0,22-21 16,-22 0-16,0 0 0,0 0 16,0 0-16,22 0 0,-22 0 15,21-21-15,-21-1 0,22 1 0,-22 0 16,21 0-16,-21 0 0,1-22 16,-1 22-16,0-21 0,0 0 15,-21 20-15,0-20 0,0-43 16,0 64-16,-21-21 0,0 0 0,-43-22 15,43 43-15,-21 0 16,21 21-16,-22 0 0,22 0 0,-42 0 16,20 0-16,1 0 0,21 21 15,0 0-15,-22 21 0,22-20 16,0 20-16,21-21 0,0 21 0,0 1 16,0-22-16,0 21 0,0 1 0,21-1 15,0-21-15,0 21 0,43 22 16,-22-43-16,1 0 15,-1 0-15,0-21 0,22 0 0,-22 0 16,22 0-16,-1 0 0,22 0 0,-22 0 16,22-21-16,-22 0 0,1 0 15,21-21-15,-22 20 0,-21 1 16,22-21-16,-22 21 0,1-22 0,-22 22 16,21-21-16,-21 0 0,0 20 15,-21-20-15,0 0 0,0-1 0,0 22 16,0-21-16,0 21 0,-21 0 0,-21-1 15,21 1-15,0 0 0,-43 21 16,22 0-16,-22 21 0,22 0 16,0 1-16,-1-1 0,1 21 15,0-21-15,-1 22 0,22-1 0,0 0 0,0 1 16,21-1-16,0 0 16,0 22-16,0-22 0,0-21 15,42 22-15,0-22 0,-20 0 16,-1-21-16,21 0 0,0 0 15,-20 0-15,20 0 0,0-21 0,-21 21 16,22-21-16,-22-1 0,0 1 16,21-21-16,-20 21 0,-1 0 0,0-22 15,0 22-15,21-42 0,-42 20 16,0 22-16,22-21 0,-22 21 16,0-1-16,0 1 0,21 0 15,-21 42 16,0 0-31,0 22 0,-21-22 0,21 0 16,0 21-16,0-20 0,0 20 0,0-21 16,0 21-16,0-20 0,21-1 15,0 21-15,0-21 0,0 0 0,43 22 16,-22-43-16,22 0 0,-1 21 16,1-21-16,-1 0 0,1 0 15,20 0-15,-20-21 0,-1 0 0,22-1 16,-22 1-16,-20 0 0,20 0 15,-20 0-15,-1-22 0,0 22 16,1 0-16,-1-21 0,-21-1 0,0 22 0,0-21 16,-21 0-16,0-1 15,0 1-15,0 21 0,0-22 0,-21 22 16,0 0-16,0 0 0,-21 21 16,20 0-16,1 0 0,-63 21 15,62 21-15,-20-20 0,-43 62 16,64-63-16,-21 22 0,0-1 0,20 0 15,1 1-15,0-1 0,0 0 16,21 1-16,0-1 0,0 22 16,0-43-16,21 0 0,0 0 15,0 0-15,1-21 0,-1 0 0,21 0 16,-21 0-16,0-21 0,22 0 0,20-21 16,-20 20-1,-22-20-15,21 21 0,-21-21 0,0-1 16,43-41-16,-43 41 0,21 1 15,-20-22-15,-1 1 0,0-1 16,0-20-16,0 20 0,0 1 0,1-1 16,-1-20-16,21-22 0,-42 42 15,42-20-15,-42 41 16,0 22-16,0-21 0,0 21 16,-21 42-1,0 21-15,0-21 0,0 22 16,0-1-16,-1 21 0,1 1 15,0-1-15,21 22 0,-21 0 16,21-22-16,0 22 0,-21-22 0,21 1 16,0-22-16,0 22 0,0-22 0,0 0 15,0 1-15,0-1 0,0-21 16,0 22-16,0-22 0,21 0 0,0 0 16,0 0-16,22-21 0,-1 0 0,0 0 15,1 0-15,20 0 0,-21 0 16,22-21-16</inkml:trace>
  <inkml:trace contextRef="#ctx0" brushRef="#br0" timeOffset="46983.37">11324 8403 0,'0'0'0,"-42"0"16,-1 21-16,1-21 0,21 0 0,-21 0 15,20 22-15,44-22 16,20 0-16,0 0 15,1 0-15,20 0 0,-21 0 0,43 0 16,-21 0-16,20 0 0,-20 0 16,42 0-16,-22-22 0,1 1 0,21 21 15,-22-21-15,1 0 0,0 0 0,-1 0 16,-20-1-16,-1 1 0,-20 0 16,20 0-16,1-21 15,-43 20-15,0 22 0,-21-21 0,0 0 16,0 0-16,-21 21 0,0 0 15,-22-21-15,22 21 0,-21 0 0,-22 0 16,22 0-16,-21 0 0,-43 0 16,63 0-16,1 21 0,21-21 15,0 0-15,0 0 0,21 21 16,21-21-16,0 0 16,21 0-16,1 0 0,-1 0 0,0 0 15,22 0-15,-22 0 0,0 0 16,1 0-16,-22 0 0,21 0 0,-21 0 15,1 0-15,-1 0 0,-21 21 0,0 0 16,0 1-16,0-1 0,0 0 16,0 21-16,-21-21 0,-22 1 15,22-1-15,-21 21 0,21-21 0,-22 0 16,1 1-16,0-1 0,-1 0 16,1 0-16,0 0 0,-43 0 15,43-21-15,20 0 0,1 22 16,42-44-1</inkml:trace>
  <inkml:trace contextRef="#ctx0" brushRef="#br0" timeOffset="47671.35">14774 7853 0,'0'0'0,"0"-21"16,0-22 0,-21 43-1,0 0 1,21 22-16,-21 20 0,0-21 0,-1 43 16,1-22-16,0 21 0,0 1 15,0-1-15,0 1 0,-1-22 0,1 22 16,0-1-16,0-20 0,-21 20 15,20-21-15,1 1 0,-21-1 0,21 0 16,0-20-16,-1 20 0,1-21 0,0 0 16,21 0-16,0-42 31,21 0-31,0 0 0,-21-21 16,22 20-16,-1-20 0,0 0 0,0-1 15,21 1-15,-20-21 0,-1 20 16,0-20-16,21-1 0,-21-20 0,1 20 15,-1 1-15,0-1 0,0 1 16,0-1-16,0 22 0,1-43 16,-22 43-16,21 21 0,0 21 15,0 21 1,-21 21-16,0 0 0,0 1 0,0 20 16,0 1-16,0-1 0,21 22 15,-21-22-15,0 1 0,0-1 16,0 43-16,0-63 0,0-1 15,0 0-15,0 1 0,0-1 0,0-21 16,0 0-16,0 0 0,0 1 16,0-1-16,0-42 31,0-1-31</inkml:trace>
  <inkml:trace contextRef="#ctx0" brushRef="#br0" timeOffset="48867.37">14351 8424 0,'-21'0'0,"42"0"0,-63 0 0,42 22 16,0-1-16,0 0 15,21-21-15,0 21 0,0-21 16,0 0-16,22 0 0,-22 0 0,85 0 16,-64-21-16,0 21 0,22-21 15,-22 0-15,22-1 0,-1 22 16,43-63-16,-43 42 0,22-22 15,-43 22-15,1 0 16,-22 0-16,0 0 0,0 0 0,0-1 16,-21 44 15,0-1-31,0 0 0,-21 0 0,21 21 16,0 1-16,0-22 0,-21 21 15,21 1-15,0-22 0,0 21 16,-21-21-16,21 0 0,0 22 0,0-1 15,0-21-15,21-21 16,0 0-16,0 0 0,22 0 16,-22 0-16,0 0 0,21-21 0,1 21 15,-22-21-15,21 0 0,-21 0 0,22-22 16,-22 22-16,0 0 0,0-21 16,22-1-16,-22 1 0,-21-22 15,21 22-15,-21-21 0,21 20 16,-21 1-16,0-22 0,0 43 0,0-21 15,0 21-15,0 0 0,0 42 16,0 21 0,0-21-16,0 22 0,0-1 0,0 21 15,0-20-15,0-1 0,0 0 16,0 1-16,0-1 0,0-21 0,0 22 16,0-22-16,21 0 0,0 0 0,1 0 15,-1 0-15,0-21 0,0 0 16,21 0-16,-20 0 0,20 0 15,0 0-15,1 0 0,20 0 0,-21-21 16,1 0-16,20 0 0,-20 0 16,20 0-16,-21-22 0,1 1 0,-22 0 15,21-1-15,-21-20 0,22 20 0,-22-20 16,0-1-16,-21 1 0,21 21 16,-21-22-16,0 22 0,21-22 0,-21 22 15,0 0-15,0 20 0,0-20 0,0 21 16,0 42-1,-21 21-15,21 1 16,-21-1-16,21 0 0,-21 1 16,21 20-16,0 1 0,-21-22 0,21 22 15,-21-22-15,21 21 0,-22-20 16,22-1-16,0 0 0,0 1 16,0-1-16,0-21 0,0 0 15,0 1-15,22-1 0,-1 0 0,0-21 0,0 0 16,21 0-16,-20 0 0,20 0 15,-21 0-15,21-21 0,1 21 0,-22-21 16,21-1-16,1 1 0,-22 0 16,21-21-16,0 21 0,-20-22 0,-1 22 15,0-21-15,0-1 0,0-20 16,0 21-16,-21 20 16,0 1-16,0 42 15,-21 22 1,21-22-16,-21 21 0,0-21 15,21 22-15,-21-1 0,21-21 0,0 22 16,0-22-16,0 0 0,0 21 0,0-21 16,0 1-16,21-1 15,0-21-15,0 0 0,22 0 0,-1 0 16,-21 0-16,64 0 0,-43 0 16,0-21-16,1 21 0,-1-22 15,0-20-15,22 0 0,-43-1 16,-21 1-16,21 0 0,-21-1 15,0 1-15,0-21 0,0 20 16,-21 1-16,0 0 0,0 20 0,-22 1 16,1 0-16,0 21 0,21 0 15,-22 0-15,1 0 0,-22 0 0,-20 42 16,63-20-16,-22-22 0,1 21 16,21 0-16,0 0 0,-1 0 15,1 0-15,21 1 0,-21-22 47</inkml:trace>
  <inkml:trace contextRef="#ctx0" brushRef="#br0" timeOffset="49043.8">16341 7853 0,'21'0'31,"0"0"-31,0 0 0,21 0 0,1 0 16,-1 0-16,64-21 16,-43 21-16,1-21 0,-1 21 0,22-22 15,-21 22-15,20-21 0,-20 21 16,20-21-16</inkml:trace>
  <inkml:trace contextRef="#ctx0" brushRef="#br0" timeOffset="49297.65">18648 7578 0,'-21'0'15,"-1"0"1,1 21-16,21 0 0,-21 21 16,0-20-16,0 20 0,21-21 15,0 21-15,0 1 0,-21-1 16,21 0-16,-22 1 0,22-1 0,0-21 15,-21 22-15,21-1 0,0-21 0,0 0 16,0 0-16,0 1 0,0-1 16,0 0-16,21-21 31</inkml:trace>
  <inkml:trace contextRef="#ctx0" brushRef="#br0" timeOffset="49504.53">18182 8213 0,'0'0'0,"-21"21"0,-21 0 0,-1-21 16,22 21-16,-21 22 0,42-22 16,0 0-16,0 0 15,0 0-15,21 0 0,0-21 16,0 0-16,22 0 0,-1 0 0,0 0 16,1 0-16,41 0 15,-41 0-15,-1 0 0,21 0 0,-20-21 16,-1 0-16,0 21 0,1-21 15,-22 0-15,21 0 0,-21-1 0,22 1 16,-22-21-16,0 21 0,0-22 0</inkml:trace>
  <inkml:trace contextRef="#ctx0" brushRef="#br0" timeOffset="49724.41">18246 7557 0,'-43'0'15,"86"0"-15,-128 0 0,64 0 0,0 0 16,-1 0-16,22-22 0,22 22 16,-1 0-1,0 0-15,21 0 0,1 0 0,-1 0 16,0-21-16,1 21 0,20 0 0,-21 0 16,22 0-16,-1 0 15,1 0-15,-1 0 0,-20 0 0,20-21 16,-20 21-16,-1 0 0,21 0 15</inkml:trace>
  <inkml:trace contextRef="#ctx0" brushRef="#br0" timeOffset="49964.27">19389 7599 0,'0'0'0,"0"21"15,21-21 1,0 0-16,21 0 0,1 0 0,-1 0 15,21 0-15,-20 0 0,20 0 16,1 0-16,-22 0 0,22 0 0,-22 0 16,0 0-16,1 0 15,-22 0-15,21 0 0,-21 0 0,-42 0 32,0 0-32,-21-21 15,20 21-15,-20 0 0,0 0 0,-1 0 16,22 0-16</inkml:trace>
  <inkml:trace contextRef="#ctx0" brushRef="#br0" timeOffset="50143.17">19748 7599 0,'-21'21'16,"0"-21"-16,21 21 15,0 0-15,0 22 0,-21 20 16,21-42-16,-21 22 0,0-1 16,-1 0-16,1 1 0,0-1 15,21 0-15,-21 1 0,0-22 0,0 21 16,-1-21-16,22 1 0,0-1 15,-21 0-15,21 0 0,-21-21 16,21 21-16,-21-21 16,0 21-16</inkml:trace>
  <inkml:trace contextRef="#ctx0" brushRef="#br0" timeOffset="52023.64">1439 11748 0,'0'0'0,"0"21"16,21-21-16,1 0 15,-1 0-15,21 0 0,-21 0 16,0 0-16,22 0 0,-1-21 0,43-22 16,-43 22-16,0-21 15,1-1-15,20 1 0,-20 0 0,-1-22 16,21 1-16,-20-1 0,20 22 15,-20-22-15,-1 1 0,-21 21 16,0-22-16,0-21 0,-21 43 16,0 0-16,-21-1 0,0 1 15,0 0-15,-21-22 0,20 43 16,-20 0-16,21 21 0,0 0 16,0 0-16,-1 21 15,22 0-15,-21 22 0,21-1 0,-21 21 16,21 1-16,0 21 0,0 84 15,0-63-15,0-22 0,0 22 16,-21 0-16,21-21 0,0 21 0,0-1 16,0 1-16,0 0 0,0-21 15,0 21-15,0-1 0,-21 1 0,21 0 16,0-21-16,0 21 0,0-22 16,-21 1-16,21 0 0,0-22 0,0 1 15,0-22-15,0 0 0,21 1 16,0-22-16,-21 0 0,21-21 15,0 0-15,0 0 0,1-21 0,20 0 16,-21-1-16,21-20 0,-20-21 16,20-1-16,0 1 0,1-22 0,-22 21 15,21-20-15,-21-1 0,0 0 16,-21 1-16,0 20 0,0-20 0,0 20 16,-21-21-16,-42-42 15,20 85-15,-62-43 16,62 64-16,-20 0 0,-22-21 15,43 42-15,-1 0 0,-20 0 16,21 0-16,84 0 31,-21 0-15,0-21-16,22 21 0,-1-22 16,0 1-16,1 0 0,20-21 0,1 21 15,-22-1-15,21-20 0,-20 21 16,-1-21-16,0 20 0,1 1 15,-1 0-15,-21 0 0,0 0 0,-21 0 16,22-1-16,-22 44 31,0-1-15,0 0-16,0 0 0,0 21 16,0-20-16,0 20 0,0-21 0,0 21 15,0-20-15,0-1 0,21 21 0,-21-21 16,21 0-16,-21 1 0,21-1 15,0-21-15,0 0 0,22 0 16,-22 0-16,0-21 0,43-22 16,-43 22-16,21 0 0,-21-21 15,22 20-15,-22-20 0,21-21 0,-21 20 16,22-20-16,-22-1 0,21 1 16,-21-1-16,0 1 0,-21-1 15,43-63-15,-43 64 0,0 20 16,0-20-16,21 21 0,-21-1 15,0 1-15,0 21 0,0 0 0,0-1 16,0 44 15,-21-1-31,21 0 0,0 21 16,0-21-16,-21 22 0,21 20 16,-22-20-16,22 20 0,-21 1 15,21-1-15,0 1 0,0-1 0,0 1 16,0-1-16,0-21 0,0 22 15,0-22-15,0-21 0,21 22 0,-21-22 16,43 0-16,-22 0 0,0-21 16,21 0-16,-20 0 0,20 0 0,43 0 15,-43-21-15,0 0 16,1 0-16,-1-22 0,0 22 0,1-21 16,-1 21-16,0-22 0,-21 1 0,22-21 15,-43 20-15,21 1 0,-21 0 16,0-1-16,0 1 0,0 21 0,0-22 15,-42 1-15,20 42 16,1 0-16,0 21 0,0 0 16,0 1-16,0 20 0,21 0 15,0 1-15,0-1 0,0 21 16,0-20-16,0-1 0,0 0 0,0 1 16,21-22-16,0 21 0,0-21 0,21 1 15,-20-22-15,20 0 0,-21 0 16,21 0-16,-20 0 0,62 0 15,-41-22-15,-1 1 0,0 0 0,1 0 16,-1-21-16,0-1 0,-21 22 16,1-21-16,-1-1 0,-21 1 0</inkml:trace>
  <inkml:trace contextRef="#ctx0" brushRef="#br0" timeOffset="52220.52">2879 10901 0,'0'0'0,"-43"21"0,22 0 0,-21 0 16,21-21-16,-1 22 0,44-22 31,-1 0-31,0 0 0,0 0 16,21 0-16,-20-22 0</inkml:trace>
  <inkml:trace contextRef="#ctx0" brushRef="#br0" timeOffset="54463.8">4974 10562 0,'0'127'32,"0"-84"-32,0-1 0,0 0 0,-21 22 15,21-1-15,-21 1 0,0-1 16,-1 64-16,1-63 0,21-1 15,-21 1-15,0-1 0,21-20 0,-21 20 16,0-21-16,-1-20 0,22 20 16,0-21-16,-21 0 0,21-42 31,0 0-31,0 0 16,0 0-16,0-22 0,0 1 15,0 0-15,0-1 0,0 1 0,0-22 16,0 22-16,0-21 0,21 20 15,-21 1-15,22 21 0,-22 0 0,21-1 16,0 1-16,0 21 0,0 21 16,0-21-16,1 43 0,-1-22 15,0 21-15,0 1 0,0-1 0,0 0 16,22 1-16,-22-1 0,0 0 16,0 1-16,0-1 0,1 0 0,-1 1 15,21-22-15,-21 0 0,22 0 0,20 21 16,-21-42-16,-20 0 15,20 0-15,0 0 0,1 0 0,20-21 16,-21 0-16,1-21 0,-1 21 16,0-22-16,-20 22 0,20-21 15,21-106 1,-63 105-16,0-63 0,0 43 16,0-1-16,-21 22 0,0-21 15,-21 20-15,21-20 0,-22-1 16,-20 22-16,20 0 0,-20-22 0,-1 22 15,22-1-15,-21 1 0,-1 21 0,22 0 16,-22 21-16,22 0 0,-64 21 16,64 0-16,-1 21 0,1 1 15,0-1-15,21 22 0,-1-22 16,22 21-16,0 1 0,0 21 0,0-22 16,22 22-16,-1-22 0,0 1 0,42 42 15,-20-43-15,-1-21 16,64 22-16,-64-43 0,22 0 15,-1-21-15,1 0 0,-1 0 16,64-21-16,-63 0 0,-1 0 16,1 0-16,-1-22 0,1 22 0,-22-21 15,0-1-15,1 1 0,-1 0 16,-21-1-16,22-41 0,-22 41 16,-21 1-16,0-21 0,0 41 15,0 1-15,0 0 16,0 0-16,-21 21 0,-1 0 0,1 0 15,0 21-15,21 0 0,-21 0 16,21 22-16,0-1 0,-21 0 16,21 1-16,0-1 0,0 22 0,0 20 15,0-20-15,0-22 0,0 22 16,21-22-16,0-21 16,0 0-16,0-21 0,1 21 0,20-21 15,-21 0-15,21 0 0,1 0 0,-1-21 16,0 0-16,1 0 0,-1 0 15,0-22-15,1 22 0,-22-21 16,21 21-16,1-64 0,-22 22 0,-21 20 16,0 1-16,0 0 0,0-1 15,-43-41-15,22 41 16,-21 22-16,0-21 0,-1 21 0,1-1 16,0 1-16,-43 21 0,43 0 15,-1 21-15,22-21 0,-21 22 16,21 20-16,-22-21 0,22 21 15,0 1-15,0-1 0,21 0 0,0 22 16,0-22-16,0 1 0,0-1 0,0 0 16,21 1-16,0-1 0,0-21 0,0 0 15,22 0-15,-22 1 0,21-22 16,1 0-16,-1 0 0,0 0 0,1-22 16,-1 22-16,0-21 0,22-21 15,-22 21-15,0 0 0,1-22 0,-1 1 16,0 21-16,1-22 0,-1 1 15,22-43-15,-64 64 0,21-21 16,-21 0-16,0 20 0,0 1 0,0 0 16,0 0-16,0 42 31,0 0-31,0 0 0,0 1 16,-21 20-16,21-21 0,0 21 15,0 1-15,0-1 0,0 0 16,0 1-16,0-1 0,0 22 15,0-22-15,21-21 0,21 0 16,-21-21-16,0 21 0,1-21 0,-1 0 16,21 0-16,-21 0 0,22-21 0,-22 0 15,0 21-15,21-21 0,1-43 16,-22 43-16,21 0 0,-42-21 16,21-1-16,0 22 0,-21-21 0,0-22 15,0 22-15,0 21 16,0 0-16,0 0 0,0-1 0,0 44 31,0-1-31,0 0 16,0 21-16,0 1 0,-21-1 15,21-21-15,0 21 0,0-20 16,0-1-16,0 21 0,0-21 16,21 0-16,1 1 15,-1-22-15,0 0 0,21 0 0,-21-22 16,1 1-16,-1 21 0,0-21 15,21 0-15,-21 0 0,-21-22 0,22 22 16,-22 0-16,0-21 0,0 21 0,0-22 16,0 22-16,0 0 0,-22 0 15,1-22-15,0 22 0,0 0 0,0 0 16,0 0-16,-1 0 0,-20-1 16,42 1-16,0 0 15,0 0 1,21 21-16,0 0 0,22 0 0,-22-21 15,64 21-15,-43 0 16,21 0-16,-20 0 0,-1 21 0,22 0 16,-22 0-16,0 0 0,1 1 0,-1-1 15,0 0-15,-21 21 0,1-21 16,-1 1-16,0 20 0,-21-21 0,0 21 16,0-20-16,0 41 15,0-42-15,0 22 0,-21-1 16,0-21-16,-1-21 0,22 21 15,-21-21-15,0 0 0,0 0 16,0 0-16,21-21 16,0 0-16,0-21 0,0 20 15,0-20-15,0 21 0,21-21 0,0-1 16,0-20-16,0 20 0,1 1 0,20-21 16,0 20-16,1-20 15,-1 42-15,0-22 0,1 22 0,20 0 0,-21 21 16,22 0-16,-22 0 0,1 21 15,-1 21-15,-21-20 0,0-1 0,0 21 16,1-21-16,-22 22 0,0-22 16,0 21-16,0-21 0,0 22 0,-22-22 15,1 21-15,21-21 0,-21 0 16,0 1-16,0-1 0,0-21 0,21 21 16,-22-21-16,22-21 31,0 0-31</inkml:trace>
  <inkml:trace contextRef="#ctx0" brushRef="#br0" timeOffset="56408.7">9652 10202 0,'0'0'0,"0"-84"16,-21 105 0,0-21-16,-1 42 0,1-21 15,0 43-15,0-22 0,21 22 16,-21-1-16,0 1 0,-1-1 0,1 85 16,0-84-16,0-22 15,0 22-15,0-1 0,-1-20 0,-41 62 16,21-41-16,-1-22 15,-41 22-15,41-22 0,1-21 16,21-21-16,0 21 0,-22-21 0,22 0 16,0-21-16,0 0 15,0 0-15,-1-21 0,22-1 0,0 1 16,-21-43-16,0 43 16,21-22-16,0-41 0,0 41 15,0 22-15,0-1 0,0 1 16,0 0-16,21 21 0,0-1 15,1 22-15,-1 0 0,0 22 0,0-1 0,0 0 16,22 21-16,-22 1 0,21-1 16,-21 0-16,0 1 0,22-1 0,-22 0 15,0 1-15,0-1 0,0 0 0,1 1 16,-1-22-16,0 21 16,0 0-16,0-20 0,0-1 0,1 0 15,-1 0-15,0-21 0,0 0 0,0 0 16,0 0-16,1 0 0,-1-21 15,21 0-15,-21 0 0,22-1 0,-22 1 16,21-21-16,-21 21 0,22-22 0,-1 1 16,43-21-16,-64 20 15,21 1-15,-21 0 0,22 20 16,-22-20-16,0 21 0,-21 42 31,0 0-31,0 0 0,0 1 16,0 20-16,0-21 0,-21 43 15,21-22-15,0-21 0,0 21 16,0-20-16,0 20 0,0-21 0,0 0 16,0 0-16,21 1 0,0-1 0,0-21 15,22 0-15,-22 0 0,21 0 16,0 0-16,-20-21 0,20 21 0,43-43 16,-43 1-16,0 21 0,-21 0 15,22-22-15,-22 22 0,0 0 16,0-21-16,-21 20 0,0-20 0,0 0 15,0-43-15,-21 43 0,0-1 16,-43-41-16,22 63 16,-64-43-16,64 43 15,0 0-15,-22 21 0,22 0 0,-1 21 16,1 0-16,0 0 0,21 22 16,-1-22-16,-20 85 0,42-64 15,0 0-15,0 1 0,0-1 0,21 0 16,0 1-16,1-1 0,20-21 15,0 21-15,1-20 0,20-1 0,-21 0 16,22-21-16,-1 0 0,1 0 0,-1 0 16,22 0-16,0 0 0,21 0 15,-22-21-15,22 0 0,85-43 16,-128 43-16,22 0 0,-22-22 16,-20 22-16,20-21 0,-42 21 0,0-22 15,1 1-15,-22 0 0,0 21 16,0-64-16,-22 64 0,1-22 15,-21 1-15,21 42 0,-22 0 16,22 0-16,-21 21 0,0 0 16,20 1-16,-20-1 0,-21 63 15,20-62-15,22 20 0,0 0 0,0 1 16,0-1-16,-1-21 16,22 21-16,0 1 0,0-1 15,0-21-15,0 0 0,0 1 0,22-22 16,-1 0-16,21 0 0,-21 0 15,0 0-15,22-22 0,20 1 16,-20 0-16,-22 0 0,42-43 16,-20 43-16,-22-21 0,0 21 15,0-22-15,0 1 0,0 0 0,-21 21 16,0-22-16,22 1 0,-22 21 0,21-22 16,-21 22-16,0 42 15,0 1 1,0-1-16,0 0 0,0 21 0,0-21 15,0 22-15,0-22 0,0 21 16,0-21-16,0 22 0,0-22 0,0 0 16,0 0-16,21 0 0,0 1 0,0-1 15,0 0-15,22-21 0,-22 0 16,21 21-16,1-21 0,-1 0 16,21 0-16,-20 0 0,20-21 0,-20 21 15,-1-21-15,64 0 16,-64-1-16,0 1 0,-20 0 0,-1-21 15,0 21-15,0-22 0,-21-20 16,0 20-16,0 22 0,-21-63 16,-21 62-16,20 1 0,1 0 15,-21 0-15,21 21 0,-22 0 0,1 0 16,21 0-16,-21 21 0,-1 0 0,22 22 16,0-22-16,-21 21 15,42 0-15,-22-20 0,1 20 0,21 0 16,-21 1-16,21-22 0,0 21 0,0-21 15,0 43-15,0-43 0,21-21 16,0 21-16,1-21 0,-1 0 16,42 0-16,-20 0 0,-1 0 15,43-42-15,-64 21 0,21-1 16,0 1-16,-20 0 0,20-21 16,-21-1-16,0 1 0,0 0 15,1-22-15,-1 1 0,-21-1 0,21 1 16,0-22-16,0 22 0,-21-1 15,0 1-15,21-1 0,1-42 16,-22 64-16,0 21 0,0-22 0,0 22 16,0 42-1,0 1-15,0-1 0,0 21 0,0 64 16,0-64-16,0 22 0,0-1 16,0 1-16,0-1 0,0 1 15,0-1-15,0-20 0,0 20 16,0 22-16,21-43 0,0 0 0,-21-20 15,21 20-15,0-21 0,0 0 16,1-21-16,-1 0 16,0 0-16,0 0 0,21 0 0,-20 0 0,41-21 15,-21 0-15</inkml:trace>
  <inkml:trace contextRef="#ctx0" brushRef="#br0" timeOffset="56944.39">13991 10456 0,'0'0'0,"-21"0"0,0 0 16,42 22-1,0-22-15,0 0 0,22 21 16,-1-21-16,0 0 0,1 21 0,20-21 15,64 21-15,-85-21 0,43 0 16,-21 0-16,-1 0 0,1 0 16,-1 0-16,22 0 0,-22 0 0,1 0 15,-1-21-15,22 21 0,-22-21 0,-20 0 16,63-1-16,-64 1 16,-21 0-16,-21 0 0,0 0 15,0 0-15,-42-1 0,21 1 16,-22 21-16,-20-21 0,20 21 15,-20 0-15,-1-21 0,-41 21 16,62 0-16,1 0 0,0 0 16,20 0-16,1 0 0,0 0 0,42 0 31,0 0-31,22 0 0,-22 0 16,21 0-16,22 21 0,-22-21 0,0 21 15,22-21-15,-22 21 0,1 1 0,-1 20 16,-21-21-16,0 0 15,-21 22-15,0-22 0,0 21 0,-21-21 16,-42 43-16,20-43 0,1 21 16,0-21-16,-22 1 0,22-1 15,-22 0-15,-20 21 0,41-21 16,1-21-16,21 0 0,0 22 0,-1-22 16,22-22-1</inkml:trace>
  <inkml:trace contextRef="#ctx0" brushRef="#br0" timeOffset="57312.89">16764 9673 0,'0'0'0,"0"-21"0,-21 0 0,21 0 15,-21-22-15,21 65 32,0 20-32,0 0 0,0 1 0,0 20 15,0 1-15,0-1 0,0 1 16,0-1-16,0 1 0,-22-1 15,22 1-15,-21-1 0,0 1 0,21-22 16,-21 21-16,0-20 0,0-1 16,-1-21-16,22 22 0,-21-1 15,21-21-15,0-42 32,0 0-32,0 0 0</inkml:trace>
  <inkml:trace contextRef="#ctx0" brushRef="#br0" timeOffset="58148.06">16468 10054 0,'0'0'0,"0"-42"0,0-22 0,0 1 16,0-1-16,21 22 0,21-21 15,-21-1-15,22-21 0,-1 43 16,-21 0-16,21 21 0,1-1 0,-1 1 16,-21 0-16,22 21 0,-1 0 15,0 21-15,1 22 0,41 41 16,-41-41-16,-1 20 0,-21-21 15,0 22-15,-21-1 0,0-20 16,-21 20-16,0-20 0,-64 41 16,43-63-16,-22 22 0,22-22 0,-21 21 15,-1-21-15,1 1 0,-107-22 16,128 0-16,21 0 0,-22 0 16,22 0-16,-21-22 15,21 1-15,21 0 0,0 0 0,-21 0 16,21 0-16,0-22 0,0 22 0,0-21 15,0 21-15,21-1 0,0 22 16,0 0-16,0 0 0,22 22 0,-22-1 16,0 0-16,21 0 0,-21 21 0,1 1 15,-1-22-15,0 21 0,0 1 16,0-1-16,0 43 0,1-43 16,-1 0-16,-21 1 0,21-22 15,0 21-15,21 0 16,-20-20-16,-1-22 0,42 0 15,-42 0-15,22 0 0,41-43 16,-41 22-16,-1 0 0,0-21 16,1 20-16,-1-20 0,0 0 0,1-1 15,-1 1-15,-21 0 0,22-1 0,-22 1 16,0 0-16,0-1 0,-21 1 16,21 21-16,-21 42 31,0 0-31,0 0 0,0 1 15,-21 20-15,21-21 0,0 21 16,-21-20-16,0 41 0,21-21 16,0 22-16,0-22 0,0-21 15,0 22-15,21-22 16,0-21-16,21 0 16,-20 0-16,41 0 15,-42-21-15,22 0 0,20-22 16,-42 22-16,22 0 0,-22-21 0,21-1 15,-21 1-15,0 21 0,1-22 16,-22 1-16,0-21 0,0 20 0,0-41 16,0 41-16,-22 1 0,22 21 15,-42 0-15,21 21 0,0 0 0,-22 0 16,1 0-16,0 21 0,-22 21 16,22 0-16,0-20 15,-1 20-15,22-21 0,-21 21 0,42-20 16,-21 20-16,21-21 0,0 0 0,0 0 15,21 1-15,0-1 0,0 0 16,21-21-16,1 0 0,-1 0 0,0 0 16,64 0-16,-63-21 0,20 0 15</inkml:trace>
  <inkml:trace contextRef="#ctx0" brushRef="#br0" timeOffset="58644.1">18542 9525 0,'0'0'0,"21"-42"0,-21-1 0,0 22 0,-21 21 32,21 43-32,-21-22 0,0 42 15,-1-20-15,22 20 0,0-21 0,-21 22 16,0-1-16,21-20 0,0 20 0,0-20 16,-21-1-16,21 21 0,0-20 15,-21-22-15,21 21 0,0 1 0,0 20 16,0-42-16,0 0 15,0 1-15,-21-22 16,21-22 0,0 1-16,0 0 15,0 0-15,0 0 0,0 0 16,0-1-16,21-41 0,0 21 16,0 20-16,21-20 0,-20 21 15,20-21-15,0 20 0,1 1 0,-1 0 16,21 21-16,22 0 15,-43 0-15,1 21 0,-1 0 0,-21 1 16,0-1-16,22 21 0,-22-21 0,-21 22 16,0-22-16,0 0 0,0 21 0,0-21 15,-21 1-15,0 20 0,-1-21 16,-20 0-16,0 0 0,-1 1 0,1-22 16,0 21-16,-22 0 0,22-21 15,0 0-15,-22 0 0,43 0 16,-21 0-16,20 0 0,1 0 0,21-21 15,0 0-15,21 21 16,1-22-16,20 1 0,0 0 16,1-21-16,20 21 0,-21-1 0</inkml:trace>
  <inkml:trace contextRef="#ctx0" brushRef="#br0" timeOffset="59331.7">19431 9779 0,'0'0'0,"21"-21"0,0 0 0,-42 21 31,0 21-31,0 21 0,0-21 16,-1 22-16,-20-22 0,21 21 0,0 1 15,0-1-15,-1-21 0,1 21 16,0 1-16,21-22 0,0 64 16,0-64-16,0 0 0,0 0 15,21 0-15,22-21 16,-22 0-16,21 0 0,-21 0 0,22 0 15,-1 0-15,0 0 0,1-21 16,-22 0-16,21 0 0,0 21 16,1-43-16,-1 1 0,-21 0 0,0 21 15,1-64-15,-22 43 16,0-22-16,0 22 0,0-1 16,-22 1-16,1 0 0,0-1 0,-21 22 15,21 0-15,-1 0 0,-20 21 16,0 0-16,21 0 0,-22 21 0,1-21 15,21 21-15,-22 22 0,43 20 16,0-42-16,0 22 0,0-22 16,0 0-16,22 21 0,41 1 15,-21-43-15,1 21 0,-1 0 0,0-21 16,1 0-16,-1 0 0,22 0 16,-22 0-16,0-21 0,1 0 15,20 21-15,-21-22 0,1-20 0,-1 21 16,0 0-16,-20-22 0,20 1 15,21-64-15,-20 64 0,-22 0 16,21-64-16,-21 63 0,1 1 16,-22 0-16,0-1 0,21 22 15,-21 0-15,-21 21 16,-1 21-16,1 0 16,0 1-16,0 62 0,0-41 15,0-1-15,-1 21 0,22-20 16,-21 20-16,21-20 0,0 20 0,0-21 15,0 1-15,0-1 0,0 0 16,0 1-16,0-1 0,0 0 0,0-20 16,0-1-16,21 0 0,1 0 0,-22 0 15,21-21-15,0 0 16,0 0-16,0 0 0,22-21 16,-22 21-16,0-21 15,-21 0-15,21-22 0</inkml:trace>
  <inkml:trace contextRef="#ctx0" brushRef="#br0" timeOffset="59512.6">20172 9567 0,'0'0'0,"-21"0"16,-1 0-16,44 22 31,20-22-31,-21 0 0,0 0 16,22 0-16,-1 0 0,0 0 0,-21 0 15,43 0-15,-22 0 0,1-22 16,20 22-16,-21-21 0,64 0 16,-42 21-16</inkml:trace>
  <inkml:trace contextRef="#ctx0" brushRef="#br0" timeOffset="59752.46">21505 9335 0,'0'0'16,"0"-22"-16,-21 22 15,0 0-15,0 0 0,0 0 0,-1 0 16,1 22-16,0-1 0,0 0 0,0 0 16,0 0-16,-1 22 0,22-1 15,-21 0-15,0 22 0,21-22 0,-21 0 16,21 64-16,0-63 0,0-22 16,0 21-16,0 0 15,0-20-15,0-1 0,0 21 0,21-42 16,0 0-16,0 0 0,1 0 15,20 0-15,-21 0 0,0 0 16,22 0-16,-22-21 0,21 0 0</inkml:trace>
  <inkml:trace contextRef="#ctx0" brushRef="#br0" timeOffset="59993.32">21950 9292 0,'0'-21'0,"0"42"0,0-63 16,21 21-16,0 21 15,0 21 1,0 0-16,1 21 0,-22-20 16,0 20-16,21 0 0,-21 1 15,0-1-15,21 0 0,-21 1 0,0 20 16,0-21-16,0-20 0,0 20 16,0 0-16,-21 22 0,0-43 15,-1 0-15,-20 0 0,21 0 16,0 1-16,0-1 0,-22-21 0,22 21 15,0-21-15,-21 21 0,-22-21 16</inkml:trace>
  <inkml:trace contextRef="#ctx0" brushRef="#br0" timeOffset="61075.8">804 13589 0,'0'-85'16,"0"64"-16,0 0 15,0 0-15,0 0 0,-21 0 16,-21-1-16,21 1 16,-1 21-16,-20 0 0,0 0 0,-1 0 15,1 21-15,-21 1 16,20 20-16,-20 0 0,20 22 0,1-1 16,21 1-16,-21-1 0,42 22 15,0 0-15,0-22 0,0 1 16,0-1-16,0 1 0,21-1 0,0 1 15,0-1-15,0-21 0,22 1 16,-22-1-16,21-21 0,22 0 16,-22-21-16,21 0 0,1 0 0,-22-21 15,22 0-15,-1 0 0,1 0 16,-22-22-16,22 1 0,-1 0 0,-21-22 16,22 22-16,-22-22 0,1 1 15,-1-1-15</inkml:trace>
  <inkml:trace contextRef="#ctx0" brushRef="#br0" timeOffset="61690.46">1397 13250 0,'0'0'0,"0"-42"16,-21 21-16,21 0 0,-21 0 0,21 42 15,-22 0-15,22 21 16,0 1-16,0-1 0,0 21 0,0 1 16,0-1-16,0 22 0,0-21 15,0 20-15,0-20 0,0-1 16,0 1-16,-21-1 0,21-20 15,-21 20-15,21-21 0,0 1 16,0-22-16,-21 21 0,21-21 0,-21 1 16,21-1-16,-21-21 15,21-21 1,0-1-16,0 1 0,0 0 16,21-21-16,0-1 0,0 22 15,0-21-15,22 0 0,-22-1 0,21 1 16,0 0-16,-20-1 0,20 22 15,0 0-15,1 21 0,-22 0 0,21 0 16,-21 21-16,0 0 16,1 22-16,-1-1 0,-21 0 15,21-21-15,-21 22 0,0-22 16,21 42-16,-21-41 0,0 20 16,0-21-16,21 0 0,0-21 15,1 21-15,20-21 0,-21 0 16,0 0-16,0 0 0,22-21 15,-22 0-15,21 0 0,-21 0 16,22 0-16,-22-1 0,21-20 16,-21 21-16,1-21 0,-1-1 0,21-20 15,-21 20-15,-21 22 0,0-21 16,0 21-16,21 21 16,-21 21-16,0 0 15,0 0-15,0 0 0,0 22 16,0-22-16,0 21 0,0-21 0,0 1 15,0-1-15,-21 21 0,21-21 16,0 0-16,0 1 0,0-1 31,0-42-15,0-1-16,0 1 16,0 0-16,0 0 0</inkml:trace>
  <inkml:trace contextRef="#ctx0" brushRef="#br0" timeOffset="61841.37">2286 13504 0,'-21'-21'16,"42"42"-16,-42-63 0,0 21 0,21 0 0,-22 21 31,22 21-15,22-21-1,-1 0-15,21 0 16,-21 0-16</inkml:trace>
  <inkml:trace contextRef="#ctx0" brushRef="#br0" timeOffset="62096.24">3069 13018 0,'0'0'16,"-21"0"-16,0 21 15,0 0-15,21 21 0,-22 1 16,22-1-16,-21 0 0,21 1 15,-21 20-15,21 1 0,0-1 0,0 1 16,0-1-16,-21 1 0,21 20 0,0-41 16,-21 20-16,21 1 0,0-22 15,0 0-15,0 1 0,0 41 16,0-63-16,0 1 0,0-1 16,0 0-16,21-21 15,0 0-15,0 0 0,0 0 0,1-21 16,-1 0-16,21-1 0</inkml:trace>
  <inkml:trace contextRef="#ctx0" brushRef="#br0" timeOffset="62615.95">3789 13737 0,'0'0'16,"0"-21"-16,21-85 15,-21 85-15,-42 0 16,20 0-16,1 0 0,0-1 15,-21 1-15,-22 0 16,22 21-16,21 0 0,-22 0 0,1 0 16,21 21-16,-21 0 0,-1 22 15,22-1-15,-21 0 0,21 1 0,-1-1 16,1 0-16,0 22 0,21-22 16,0 1-16,0-1 0,0 0 0,0 1 15,0-22-15,0 0 0,42 21 16,1-21-16,-22 1 0,21-22 15,-21 0-15,22 0 0,-1 0 16,43-43-16,-43 22 0,22 0 16,-22 0-16,0-22 0,-21 22 15,22-21-15,-1 0 0,-21-1 16,22-20-16,-22-1 0,0 1 0,0-1 16,0 1-16,-21-1 0,0 1 15,0-1-15,0 1 0,0-1 0,0 1 16,0-1-16,0-20 0,-21 41 15,21 22-15,-21 0 0,0 21 16,0 21-16,21 0 0,-22 22 0,1-1 16,21 21-16,0 1 0,0-1 15,0 1-15,0-1 0,21 86 16,-21-65-16,22-20 0,-1-1 16,0-20-16,0 20 0,21 1 15,-20-22-15,-1-21 0,-21 0 16,21 0-16,0-21 0,21 0 15,-20 0-15,-1 0 0,0-21 16</inkml:trace>
  <inkml:trace contextRef="#ctx0" brushRef="#br0" timeOffset="63294.6">4974 12975 0,'0'-42'15,"0"84"-15,-21-105 0,0 42 0,0-1 0,-1 22 16,1 0 0,21 22-16,-21 20 0,21-21 0,-21 43 15,21 41-15,0-62 0,0 20 16,0 1-16,0-1 16,0 1-16,0 42 0,0-43 15,0 1-15,0-22 0,0 0 16,0 1-16,0-1 0,21-21 15,-21 0-15,0 0 0,0 1 16,0-44 0,-21 1-1,21 0-15,0 0 0,0-21 16,-21-1-16,21 1 0,0-43 16,0 22-16,0 20 0,21 1 15,0 0-15,21-1 0,1 22 16,-22-21-16,21 21 0,1 21 0,-1 0 15,21 0-15,-20 0 0,-1 21 16,0 0-16,22 0 0,-22 0 0,1 22 16,-1-1-16,0 0 0,-21-20 0,1 20 15,-22 0-15,0 1 0,0-1 16,-64 43-16,43-64 0,-21 21 16,20-21-16,-20 0 0,0 1 15,-1-1-15,22-21 0,-21 0 0,0 0 16,20 0-16,1 0 0,-21 0 15,21 0-15,0 0 0,21-21 16,0-1-16,0 1 0,0 0 16,0 0-16,21 0 0,0 0 0,0-1 15,0 1-15,22-21 0,-1 21 16,0 0-16</inkml:trace>
  <inkml:trace contextRef="#ctx0" brushRef="#br0" timeOffset="63690.2">5588 13420 0,'-21'-21'0,"42"42"0,-63-42 0,42-1 16,-22 22-1,22-21-15,0 0 0,0 0 0,0 0 16,22 21-16,41-43 0,-21 22 16,1 0-16,-1 21 15,0-21-15,22 21 0,42 0 0,-64 0 16,0 21-16,1 0 0,-1 0 15,0 1-15,-20-1 0,20 42 16,-42-42-16,0 22 0,0-22 16,0 21-16,-21-21 0,0 22 0,-1-22 15,-20 21-15,21-21 0,0 1 0,0-1 16,-1-21-16,-20 21 16,21-21-16,0 0 0,0 0 15,21-21-15,0 0 0,0-1 16,0-41-16,0 42 15,0-22-15,21 1 0,0 0 0,0 21 16,43-64-16,-43 43 0,0-1 16,0 22-16,21-21 0,1 21 15,-22-22-15,21 22 0,-21 0 0,22 21 16,20-42-16,-20 42 0,-22 0 16,21-22-16</inkml:trace>
  <inkml:trace contextRef="#ctx0" brushRef="#br0" timeOffset="65501.54">6710 12996 0,'0'22'0,"-43"189"32,22-190-32,21 22 0,-21-1 15,0 0-15,0-20 0,21 83 16,0-62-16,0-22 0,0 0 16,0 0-16,21 0 0,42-21 15,-41 0-15,20 0 0,0 0 16,1 0-16,-1-21 0,0 0 15,-21 0-15,22 0 0,-1 0 16,-21-1-16,0 1 0,1-21 0,-1 21 16,-21 0-16,0-1 0,0-20 0,-21 21 15,-1 0-15,1-22 0,-21 22 16,0 0-16,-43 0 0,43 21 16,-22 0-16,22 0 0,-1 0 15,22 0-15,-42 0 0,42 0 16,42 0-1,0 0-15,0 0 16,21-21-16,1 0 0,20 21 0,-20-22 16,20 22-16,-21-21 0,22 21 15,-22 0-15,22-21 0,-22 21 0,22 0 16,-22 0-16,-21 0 0,21 0 16,-20 21-16,20-21 0,-21 21 15,-21 1-15,0-1 0,21 0 0,-21 0 16,0 0-16,0 0 0,0 22 0,0-1 15,0-21-15,0 0 16,0 1-16,0-1 0,-21 0 0,21 0 16,0 21-16,0-20 0,0-1 15,21-21 1,0 0-16,1 0 16,-1 0-16,-21-21 0,42-1 15,-21 1-15,0 0 0,1-21 0,-1 21 16,21-22-16,-21 22 0,22-21 15,-22-1-15,42-41 16,-42 41-16,1 22 0,20-42 16,-21 63-16,-21-21 0,0 42 15,0 0 1,0 0-16,0 0 0,0 0 0,0 22 16,0-22-16,0 21 0,0-21 0,0 22 15,0-22-15,0 21 0,0-21 16,0 1-16,0-1 0,0 0 0,0 0 15,0 0-15,21-21 16,0 0-16,1 0 0,-1 0 0,0 0 16,21 0-16,-21 0 0,1-21 15,20 21-15,-21-21 0,0 0 16,0-22-16,22 22 0,-22 0 0,0-21 16,0 21-16,0-22 0,1 1 0,-22 0 15,21-1-15,-21 22 0,21-21 16,-21 21-16,0-1 0,0 1 15,0 42 1,0 1-16,0-1 0,0 21 16,0-21-16,0 22 0,0-22 0,0 0 15,0 21-15,0-21 0,0 1 16,0-1-16,0 0 0,0 21 16,0-21-16,21-21 0,0 0 15,0 0-15,22 0 16,-22 0-16,21 0 0,1 0 0,-1 0 15,43-42-15,-43 21 0,0 0 16,1-22-16,-1 22 0,0-21 16,22-43-16,-43 43 0,0 0 15,0-1-15,-21 1 0,0 0 0,0 20 16,0-20-16,0 21 16,-21 21-16,0 21 15,0 0-15,21 22 0,-21-22 16,21 21-16,0 0 0,0 1 15,0-22-15,0 21 0,0 22 16,0-43-16,0 0 0,21 21 16,0-20-16,0-1 0,-21 0 15,21-21-15,-21 21 0,21-21 16,-42-21 15,0 21-31,0-21 0,21 0 16,-21 21-16,0-22 0,-1 1 0,-20 0 15,21 21-15,21-21 16,-21 21-16,21 21 16,0 0-16,0 0 0,21 1 15,0-1-15,0 0 16,0 0-16,1 0 0,-1 0 16,21-21-16,-21 22 0,0-22 0,1 0 15,20 0-15,-21 0 0,21 0 0,1 0 16,-1 0-16,-21 0 0,22 0 15,-1 0-15,21-43 16,-20 22-16,-22 0 0,21 0 0,-21-22 16,22 22-16,-22-21 0,21-43 15,-21 43-15,1-22 0,-22 22 16,0-21-16,0 20 0,0 1 16,0 0-16,0 20 0,0 1 0,0 0 0,0 0 15,-22 42 1,22 0-16,-21 0 0,0 22 15,0-1-15,0 0 0,21 1 0,0-1 16,-21 43-16,21-43 0,0 0 16,0-20-16,0 20 0,0-21 15,0 21-15,21-20 0,-21-1 0,21-21 16,21 21-16,-21 0 0,22-21 16,-1 0-16,0 0 0,22 0 0,-22 0 15,22 0-15,42-21 0,-43 21 16,-21-21-16,22 0 0,-22-1 15,-21 1-15,22-21 0,-22 0 16,0 20-16,0-20 0,-21-21 0,0 20 16,0-20-16,0 20 0,0 1 15,-21 0-15,0-1 0,0 22 0,0 0 16,-1 0-16,1 0 0,42 21 31,-21 21-31,43-21 16,-22 21-16,0 0 0,21 0 15,-20 22-15,-1-22 0,21 0 16,0 43-16,-20-22 0,-22 0 16,0-21-16,0 22 0,0-1 15,0-21-15,0 22 0,0-22 0,0 0 16,-22 21-16,22 1 0,-21-43 16,21 21-16,21-21 31,1 0-31,-1 0 0,0 0 15,0-21-15,0-1 0,0 1 0,1-21 16,-1 21-16,0 0 0</inkml:trace>
  <inkml:trace contextRef="#ctx0" brushRef="#br0" timeOffset="66123.17">12552 12637 0,'0'0'0,"-43"0"0,1 0 15,0-22-15,-1 22 0,-20 0 16,-43 0-16,64 0 15,-1 0-15,1 0 0,0 0 0,21 0 16,-1 0-16,44 0 16,20 0-16,21 0 15,1 0-15,-1 0 0,22 0 0,0 0 16,-1 0-16,22 0 0,0 0 16,-21 0-16,21 0 0,21 0 0,-22 0 15,1 0-15,0 0 0,-21 0 0,84-21 16,-105 21-16,-1-21 15,-21 21-15,1-21 0,-22 21 0,-21-21 16,0 0-16,0-1 16,-21 1-16,-22 21 0,22-21 15,-21 0-15,-22 0 0,22 21 0,0-21 16,-64-1-16,64 22 0,20 0 16,-20 0-16,21-21 0,0 21 15,42 0 1,21 0-1,-21 0-15,22 21 0,-1-21 16,0 0-16,1 22 0,-1-22 0,0 21 16,1 0-16,-1-21 0,-21 21 15,0 0-15,-21 0 0,0 1 0,0 20 16,0-21-16,-21 0 0,0 22 0,-21-22 16,21 21-16,-22-21 15,1 22-15,-22-22 0,22 21 0,-21-21 16,20 0-16,1 1 0,21-1 0,-22-21 15,22 0-15,0 0 0</inkml:trace>
  <inkml:trace contextRef="#ctx0" brushRef="#br0" timeOffset="66876.37">15938 11790 0,'0'0'0,"0"-21"0,0 0 15,22-1-15,-22 1 0,0 0 0,0 0 16,-22 21-16,-20-21 0,0 21 16,-1 0-16,1 0 0,-21 21 15,-1 0-15,22 0 0,-22 22 0,22-1 16,-22 0-16,22 22 0,0 20 0,-1-20 15,22 21-15,0-22 0,0 1 16,21 20-16,0-20 0,0-1 0,0-20 16,21 20-16,0-21 0,22 1 15,-22-1-15,21 0 0,64 1 16,-64-22-16,22 0 0,42-21 16,-43 0-16,43-21 15,-43 0-15,-20 0 0,-1-1 16,0 1-16,-20 0 0,-1 0 0,-21-21 15,0-1-15,-43 22 16,22 0-16,-21-21 0,0 20 0,-22 1 16,22 0-16,-22 0 0,1 0 0,-1 0 15,1-1-15,20 22 0,-20 0 16,21 0-16,-1 0 0,22 0 0,0 0 16,0 0-16,21 22 0,0-1 0,0 0 15,21 21-15,0-21 0,0 22 16,0-1-16,43 43 15,-22-22-15,-21 1 0,22-1 16,-22 1-16,0-1 0,0 1 16,-21 20-16,0-20 0,0 21 0,0 63 15,0-64-15,-21 1 0,0 0 0,0-22 16,0 1-16,-1-1 0,1 64 16,0-84-16,21-22 0,-21 21 15,21-21-15,0 0 0,0-42 16,0 0-1,21 0-15,0-21 0,0-1 0,1 1 16,20 0-16,-21-22 0</inkml:trace>
  <inkml:trace contextRef="#ctx0" brushRef="#br0" timeOffset="67436.05">16595 12234 0,'0'0'0,"21"-42"0,-21 21 15,0 0-15,-21 0 16,-1 21-16,1 21 0,-21 21 16,21-21-16,0 22 0,-1-1 0,-20 0 15,21 22-15,0-22 0,0 43 16,-1-43-16,22 0 0,-21 1 0,21-1 16,0-21-16,0 22 15,0-22-15,0 0 0,0 0 16,21-21-16,1 0 0,-1 0 15,0-21-15,0 0 0,0 0 16,22-1-16,-22 1 0,21 0 0,-21-21 16,22 21-16,-22-1 0,21-20 0,-21 21 15,22 0-15,-22 0 0,0-1 16,0 1-16,0 21 0,0 0 0,1 21 16,-22 1-1,21-22-15,-21 21 0,0 0 0,0 21 16,21 1-16,-21-22 0,21 0 15,0-21-15,0 21 16,1-21-16,-1 0 0,0 0 16,0 0-16,0 0 0,22-21 0,-22 21 15,0-21-15,0 0 0,0-1 16,22 1-16,-43-21 0,0 21 0,21-64 16,-21 43-16,0-1 0,-21 1 15,-1 0-15,1-22 0,-21 1 16,0 20-16,20 22 0,1 0 15,0 21-15,0 0 0,0 0 16,0 0-16,-1 21 0,22 0 16,0 1-16,-21-1 0,21 0 0,0 0 15,0 0-15,0 0 0,21-21 16,1 0-16,41 0 0,-21 0 16,1 0-16,-1 0 0</inkml:trace>
  <inkml:trace contextRef="#ctx0" brushRef="#br0" timeOffset="67673.91">17886 11875 0,'21'-22'0,"-42"44"0,42-86 16,-21 43-16,21 0 0,-21 0 0,0 42 31,0 0-31,0 21 0,0 1 16,-21-1-16,21 0 0,-21 22 0,21-22 15,-21 22-15,21-22 0,0 0 16,0 1-16,-22 20 0,22-42 15,-21 64-15,21-64 0,0 0 16,0 22-16,0-22 0,21-21 16,1 0-16,-1 0 15,0 0-15,0 0 0,0-21 0,22-1 16,-22 1-16,21 0 0</inkml:trace>
  <inkml:trace contextRef="#ctx0" brushRef="#br0" timeOffset="67884.32">18415 11875 0,'0'0'0,"21"-43"0,0 1 0,-21 21 16,0 0-16,21-1 0,-21 44 16,0-1-16,0 0 15,0 21-15,0 1 0,-21 41 16,0-20-16,21-22 0,-21 22 16,0-22-16,0 0 0,21 22 15,0-22-15,0-21 0,-22 22 0,22-22 16,0 0-16,0 0 0,0 0 0,0 22 15,22-43 1,-22-22 0</inkml:trace>
  <inkml:trace contextRef="#ctx0" brushRef="#br0" timeOffset="68047.57">18034 12256 0,'0'0'16,"-21"0"-16,0 0 0,-1 0 0,44 0 47,20-22-47,-21 22 0,21-21 15,1 0-15,-1 21 0,0-21 16,22 0-16,-1 0 0</inkml:trace>
  <inkml:trace contextRef="#ctx0" brushRef="#br0" timeOffset="68649.7">19960 11811 0,'0'-85'31,"-21"64"-15,0 21-16,0-21 0,-22 21 0,1 0 15,0 0-15,-22 0 16,22 0-16,-22 0 0,22 21 16,0 0-16,20 1 0,-62 20 15,63 0-15,-1-21 0,1 1 0,21-1 16,0 21-16,0-21 0,0 0 16,0 1-16,21-1 0,1-21 0,-1 21 15,21-21-15,0 0 0,1 0 0,20 21 16,-20-21-16,20 0 0,22 0 15,-43 0-15,0 0 0,-20 0 16,-22 21 0,0 0-16,-22-21 15,1 22-15,-21-22 0,0 21 0,-1 0 16,-20-21-16,20 21 0,-20 0 16,21-21-16,-43 43 0,64-43 15,-22 21-15,22-21 0,0 0 0,21 21 16,0 0-1,21 0-15,0-21 16,22 21-16,-22-21 0,21 22 16,-21-1-16,22 21 0,20 0 15,-42 1-15,22-22 0,-43 64 16,0-43-16,0 0 0,0 22 16,0-22-16,-21 0 0,-22 1 0,22-1 15,-21 0-15,21 1 0,-22-22 16,22 0-16,0 0 0,0 0 0,0 1 15,-1-22-15,44 0 16,-1-22 0,0 1-16,21 0 0,43-42 15</inkml:trace>
  <inkml:trace contextRef="#ctx0" brushRef="#br0" timeOffset="69206.42">21082 11705 0,'42'-42'16,"-84"84"-16,105-126 0,-63 62 0,0 1 0,0 0 16,0 0-16,-21 21 15,-21 0-15,21 0 0,-22 21 0,1 0 16,-21 22-16,20-22 0,1 21 0,-22 0 16,22 1-16,0 20 0,21-20 15,-22 20-15,22 1 0,21-22 0,0 21 16,0-20-16,0-1 0,21 0 0,0 1 15,22-1-15,-22-21 0,21 0 16,1 1-16,20-1 0,-21 0 16,1-21-16,-1 0 0,0 0 0,1 0 15,-1 0-15,-21 0 0,22-21 16,-22 0-16,0-1 0,-21 1 0,0 0 16,0 0-16,0 0 0,0-22 15,0 1-15,-21 21 0,0-21 0,-1 20 16,-20-20-16,21 21 0,-21 0 15,20 0-15,-20 21 0,21 0 16,0 0-16,0 0 0,-1 0 0,22 21 16,0 0-1,22 0-15,-1 0 0,0 0 0,0 22 16,21-22-16,-20 21 0,-1-21 16,0 22-16,0-1 0,0 0 15,0 1-15,-21-22 0,0 21 0,0 1 16,0-1-16,0 0 0,-21 22 0,0-22 15,0 0-15,0 1 0,0-1 16,-22 43-16,22-43 0,0 0 16,21-20-16,0-1 0,0 0 0,0 0 15,21-21 1,0 0-16,0-21 16,22 0-16,-22-22 0,0 22 0,21-21 15,-20 0-15</inkml:trace>
  <inkml:trace contextRef="#ctx0" brushRef="#br0" timeOffset="69744.08">21802 11790 0,'21'-42'0,"-42"84"0,63-106 0,-42 22 16,0 21-16,-21 42 16,0 0-1,-1 0-15,1 22 0,0-1 0,21 0 16,-21 22-16,0-22 0,0 1 0,21-1 15,-22 0-15,22 1 0,0-1 16,0-21-16,0 0 0,-21 0 0,21 1 16,0-1-16,21-21 31,1-21-31,-1-1 0,21 1 16,-21 0-16,0 0 0,1-21 15,20 20-15,-21-20 0,0 21 0,22-21 16,-22 20-16,0 1 0,0 0 15,-21 0-15,0 42 16,0 0-16,0 22 0,0-22 0,0 21 16,0-21-16,0 22 0,0-1 15,0-21-15,0 21 0,21-20 0,0-1 16,-21 0-16,22 0 0,-1-21 16,0 0-16,0 21 0,21-21 15,-20 0-15,-1 0 0,21 0 0,22-42 16,-43 21-16,0 0 0,0-1 15,0-20-15,0 0 0,1-1 16,-1-62-16,-21 62 0,0-20 16,0-1-16,0 22 0,0 0 15,0-1-15,0 1 0,-21 21 0,-1 0 16,-20 21-16,21 0 0,0 0 16,0 0-16,-1 0 0,1 21 15,0 0-15,21 0 16,0 0-16,0 0 0,21-21 15,0 0-15,43 0 16,-22 0-16</inkml:trace>
  <inkml:trace contextRef="#ctx0" brushRef="#br0" timeOffset="69980.23">23093 11536 0,'0'0'0,"21"-21"0,0-22 0,0 22 0,-21 0 15,0-21-15,21 21 0,-21-1 16,0 44-1,-21-22-15,21 42 0,-21-21 16,0 21-16,0 1 0,21-1 0,-43 64 16,22-64-16,0 22 15,0-22-15,0 22 0,0-22 16,-1 0-16,22 22 0,-21-22 0,21-21 16,-21 22-16,21-1 0,0-21 15,0 0-15,21-21 16,0 0-16,1-21 0,-1 0 15,0 0-15</inkml:trace>
  <inkml:trace contextRef="#ctx0" brushRef="#br0" timeOffset="70192.11">23431 11472 0,'0'0'0,"22"-42"16,-22 21-16,21 0 0,-21 0 0,0 42 31,0 0-31,0 21 0,-21 1 0,21-1 15,-22 0-15,22 1 0,0-1 0,-21 0 16,21-21-16,0 22 0,0-1 16,0 22-16,0-43 0,0 21 15,0-21-15,0 0 0,0 1 16,-21-22 0,0 0-16,21-22 0</inkml:trace>
  <inkml:trace contextRef="#ctx0" brushRef="#br0" timeOffset="70331.92">22966 11853 0,'0'0'0,"-21"0"0,-1 0 0,22 22 15,22-22 1,-1 0-16,21 0 0,-21 0 16,22 0-16,-1 0 0,0 0 0,1 0 15,-1 0-15,0 0 0,1 0 0</inkml:trace>
  <inkml:trace contextRef="#ctx0" brushRef="#br0" timeOffset="71907.39">23939 11726 0,'22'-21'0,"-44"42"0,44-63 0,-22 21 0,-22 0 16,1 21 0,-21 0-16,21 0 0,-22 0 0,1 21 15,21 0-15,-64 21 0,64-20 16,-21-1-16,21 0 0,-1 21 15,-20-21-15,21 43 16,21-43-16,-21 0 0,21 0 0,0 1 16,0-1-16,0 0 0,21 0 15,0-21-15,0 0 0,0 0 0,1 0 16,20 0-16,-21-21 16,0 0-16,0 21 0,1-21 15,-1-1-15,0-20 0,0 21 0,0 0 16,-21 0-16,21-1 0,1 1 15,-1 0-15,-21 0 0,0 42 32,0 0-32,0 0 15,0 1-15,0-1 0,0 0 0,0 0 16,0 0-16,0 0 0,0 1 16,0-1-16,21-21 0,0 0 15,0 21-15,22-21 0,-22 0 16,0 0-16,0 0 15,21 0-15,-20-21 0,20 0 16,-21-1-16,0 1 0,0 0 16,1 0-16,-1 0 0,0 0 0,0-22 15,-21 22-15,21 0 0,0 0 16,-21 42 0,0 0-1,0 0-15,0 0 16,0 1-16,0-1 15,0 0 1,22-21 0,-1 0-16,0 0 15,0 0-15,-21-21 16,21 21-16,0 0 0,1 0 0,-1 0 16,0 0-16,0 0 0,0 0 15,0 0-15,1 0 0,-1 0 16,0 0-16,0 0 0,0 0 15,0 0-15,1 0 16,-1 0-16,0 0 0,0 0 16,0 0-16,0 0 0,-21-21 15,22 21-15,-22-22 0,21 1 16,-21 0-16,0 0 0,0 0 16,0 0-16,0-1 0,0 1 15,-21 0-15,-22 0 16,22 21-16,0 0 0,0 0 0,0 0 15,-1 0-15,1 21 16,0 0-16,0 0 0,0-21 0,0 22 16,21 20-16,0-21 0,0 0 15,0 0-15,0 1 0,0-1 16,0 0-16,0 0 0,0 0 16,21-21-16,0 0 0,0 0 15,21 0-15,-20 0 16,-1 0-16,0-21 0,0 0 0,0 0 15,0 0-15,1-1 16,-1 1-16,0-21 0,0 0 0,0-1 16,0 1-16,22 0 0,-22-1 0,0-20 15,21 20-15,-20 1 0,-1-21 16,0 20-16,-21 1 0,0 0 0,0 20 16,0-20-16,0 21 0,0-21 15,0 20-15,-21 22 31,0 0-31,-1 22 16,22-1-16,-21 0 0,0 21 0,21 1 16,-21-1-16,0 0 0,0 22 15,21-22-15,0 0 0,0 22 0,0-22 16,0 1-16,0-1 0,0 0 16,0-21-16,0 22 0,0-22 0,21 21 15,0-21-15,0 1 0,0-1 16,22 0-16,-22-21 0,0 0 0,0 0 15,21 0-15,-20 0 0,20 0 16,-21 0-16,0 0 0,22-21 16,-22 0-16,0-1 0,21 1 0,1-42 15,-22 42-15,0-22 0,0 1 16,-21-22-16,21 22 0,0 0 0,-21-1 16,22 22-16,-22-21 0,0 21 15,-22 21 1,1 21-16,0 0 15,0 0-15,21 22 0,-21-22 0,0 21 16,21 0-16,0-20 0,0 20 16,-22-21-16,22 21 0,0-20 0,0-1 15,0 21-15,0-21 0,0 0 16,0 1-16,0-1 0,22-21 16,-1 0-1,0 0 1,0-21-16,0-1 0,-21 1 15,21 21-15,1-21 0,-22 0 16,21 0-16,0 21 0,-21-21 16,0-1-16,21 22 0,0 0 15,-21 22 1,0-1 0,0 0-16,0 0 15,0 0 1,-21-21 46</inkml:trace>
  <inkml:trace contextRef="#ctx0" brushRef="#br0" timeOffset="73524.27">1016 15600 0,'0'0'0,"21"-42"0,0 20 0,-21-20 16,21 0-16,1-1 0,-22 1 15,0 21-15,0-21 0,0 20 0,0 44 32,0-1-32,0 21 0,0 0 15,-22 22-15,22-1 0,0 1 16,0-1-16,-21 1 0,21 21 16,0-1-16,0-20 0,0 20 0,0-20 15,0-1-15,0 1 16,0-1-16,0-20 0,0 20 0,0-20 15,0-22-15,0 0 16,21-21-16,1-21 16,-22 0-16,21-1 0,-21 1 15</inkml:trace>
  <inkml:trace contextRef="#ctx0" brushRef="#br0" timeOffset="73960.02">804 15685 0,'-21'-22'0,"42"44"0,-42-86 16,21 22-16,0 21 0,0-22 0,0 1 16,21 21-16,0-22 0,1 22 15,-1 0-15,21 0 0,0 21 16,64 0-16,-21 0 0,-22 42 16,22-21-16,0 22 0,-1-1 15,-20 0-15,21 1 0,-22 20 16,-21-20-16,1 20 0,-1 1 15,0-22-15,1 85 0,-43-85 16,0 22-16,0 20 16,0-41-16,0-22 0,0 0 0,0 0 15,0 0-15,-21-21 16,-1 0-16,22-21 16,0 0-16,0-21 0,-21-1 0,21 1 15,0-21-15,0-1 0,0 1 16,0-1-16,0 1 0,0-1 0,0-21 15,0 22-15,21-22 0,1 22 16,-22-22-16,21 22 0,0 20 0,-21 1 16,21 21-16,0 0 0,0 21 15,1 21-15,-22 0 16,0 21-16,21-21 0,0 22 16,-21-22-16,0 21 0,0 1 0,21-22 15,-21 21-15,21-21 0,-21 0 16</inkml:trace>
  <inkml:trace contextRef="#ctx0" brushRef="#br0" timeOffset="74828.17">2582 15621 0,'0'0'0,"-21"0"16,0 21-16,-21 0 15,20 1-15,1-1 0,0 0 16,-21 21-16,21 1 0,-1-1 15,22 0-15,0 22 0,-21-1 0,21-20 16,0 20-16,0-21 0,0 1 16,0 20-16,0-20 0,21-22 0,1 21 15,-1-21-15,0 0 0,0-21 16,43 0-16,-22 0 0,0 0 16,1 0-16,-1-21 0,-21 0 15,21-21-15,1 21 0,-22-22 0,0 1 16,0 0-16,0-1 0,-21 1 15,0-22-15,0 22 0,0-21 16,0 20-16,-21-20 0,0 20 16,-21 1-16,-1 0 0,1-1 0,-21 22 15,20 0-15,-20 21 0,-1 0 16,1 0-16,20 0 0,-20 21 0,21 0 16,-1 22-16,1-1 0,21 0 15,0 22-15,21-22 0,0 22 0,0-1 16,0 1-16,0-22 0,21 22 15,21-22-15,-21 0 0,22-21 0,-1 1 16,0-1-16,22 0 0,-1-21 16,1 0-16,-1 0 0,1 0 15,-1 0-15,1-21 0,-1 0 0,-20-22 16,20 22-16,-21-21 0,1-1 16,-22 1-16,21-21 0,1 20 15,-22-20-15,0-1 0,0 22 0,0-22 16,0 1-16,1 21 0,-22-22 15,0 1-15,0-43 16,0 63-16,0 1 0,0 0 0,0 21 16,21 21-16,-21 21 15,0 21-15,0 43 16,0-43-16,0 0 0,0 22 0,0-22 16,0 22-16,0-1 0,-21-20 15,21 20-15,0 1 0,0-22 16,0 21-16,0-20 0,0-22 0,0 21 15,0-21-15,21 1 0,0-1 16,0-21-16,21 0 0,1 0 0,20-21 16,1-1-16,-22 1 15,0-21-15,1 21 0,-1-22 0,-21 1 16,22 0-16,-22 21 0,0-22 16,0 22-16,0-21 0,-21 21 0,21 21 15,-21 21 1,0 21-1,-21-21-15,21 0 16,-21 1-16,21-1 0,-21 21 16,21-21-16,0 0 0,-21 22 15,21-22-15,-21-21 16,21-21 0,0 0-16,0-1 15,0 1-15,0 0 0</inkml:trace>
  <inkml:trace contextRef="#ctx0" brushRef="#br0" timeOffset="75000.08">3789 15409 0,'-21'-21'0,"42"42"15,-64-42-15,22 21 0,0 0 16,0 0-16,0 0 0,0 0 0,-1 0 16,1 21-16,0-21 0,0 22 15,21-1-15</inkml:trace>
  <inkml:trace contextRef="#ctx0" brushRef="#br0" timeOffset="75204.96">2794 15748 0,'-21'21'0,"42"-42"0,-42 63 0,42-42 32,0 0-32,21 0 15,-20 0-15,20-21 0,0 21 16,1-21-16,20 0 0,1 0 0,-1 0 16,1-1-16,-1 1 0,1-21 15,-1 21-15,1 0 0</inkml:trace>
  <inkml:trace contextRef="#ctx0" brushRef="#br0" timeOffset="76215.38">4233 16002 0,'0'0'0,"-21"21"0,0 0 0,42-21 31,0-21-31,22 0 0,-1 0 16,0 0-16,1 0 0,20-1 0,1-20 15,-1 0-15,22-1 0,-22 1 16,22 0-16,-22-1 0,1 1 16,-1-21-16,1 20 0,42-84 15,-43 64-15,-20-1 0,-22 22 0,21-22 16,-42 1-16,0 21 0,0-1 16,0 1-16,0 0 0,-42-22 15,21 43-15,-1 0 0,-20 21 16,21 0-16,-21 0 0,20 0 15,-20 21-15,0 0 0,-1 21 0,1 1 16,0 20-16,-1 1 0,1-1 0,0 22 16,-1 0-16,1 20 0,0-20 15,-22 106-15,22-86 0,21 1 16,0 0-16,-1 0 0,22 0 16,0 127-16,22-106 0,-1-22 15,0 22-15,0 0 0,0 0 16,22-21-16,-22 21 0,0 0 15,21-21-15,-21 0 0,22 0 16,-22-22-16,21 1 0,-21-21 0,22-1 16,-1 1-16,-21-22 0,22 0 15,-22-21-15,0 1 0,21-22 0,-21 0 16,1 0-16,-1-22 0,0 1 16,0-21-16,0 21 0,22-85 15,-22 42-15,0-20 0,21-86 16,-42 86-16,0-1 0,0-105 15,0 84-15,-21 21 16,-21-21-16,21 22 0,-22-1 0,1 0 16,0 1-16,-22 20 0,1 22 15,-1-22-15,1 43 0,-1-21 16,1 21-16,-1-1 0,1 22 0,20 0 16,1 0-16,0-21 0,-1 21 15,22 0-15,0 0 0,21-21 16,0 0-1,21 0-15,21 21 0,-20-43 16,41 22-16,-21 0 0,22-21 0,-1-1 16,-20 1-16,20 0 0,1-22 15,-1 22-15,1-22 0,20-41 16,-41 62-16,-1 1 0,22-22 16,-43 43-16,0 0 0,-21 0 15,0 42 1,0 0-16,0 0 15,0 43-15,0-22 16,0-21-16,0 22 0,0-22 0,0 21 16,0-21-16,-21 22 0,21-22 0,-21 0 15,21 0-15,0 0 0,0 1 16,0-1-16,0-42 31,0-1-31,0 1 0,0 0 16,0 0-16</inkml:trace>
  <inkml:trace contextRef="#ctx0" brushRef="#br0" timeOffset="76388.28">5376 15388 0,'0'0'16,"0"-21"-16,-21 21 31,21 21-16,0 0-15,0 1 16,21-1-16,0 0 16,1-21-16</inkml:trace>
  <inkml:trace contextRef="#ctx0" brushRef="#br0" timeOffset="78701.42">6054 15409 0,'-64'-21'16,"43"21"0,-21 0-16,-1 0 0,22 21 15,-21 1-15,-1-1 0,1 0 0,0 21 16,21-21-16,-22 22 16,22-22-16,0 21 0,0-21 0,0 22 15,21-1-15,0 0 0,0-20 0,0 20 16,0 0-16,21-21 0,0 22 15,21-22-15,-21 0 0,22 0 0,20 0 16,-20 1-16,20-1 0,-21-21 16,22 0-16,-22 0 0,22 0 0,-22 0 15,64-43-15,-64 22 16,43-42-16,-43 42 0,22-22 16,63-63-16,-85 64 15,-21 0-15,22-1 16,-22 1-16,-21 0 0,0 21 0,0-22 15,0 1-15,0 21 0,-43 0 16,22-1-16,0 1 0,0 21 0,-21 0 16,20 0-16,-20 0 0,-21 21 15,20 22-15,-20 20 16,42-42-16,-1 22 0,1-1 0,0 0 16,0 22-16,0-22 0,0 1 15,21-1-15,0 0 0,0-21 0,0 43 16,0-43-16,0 0 0,21-21 15,0 0-15,0 0 0,43 0 16,-43 0-16,21-21 0,-21 0 16,22 0-16,-1 0 15,0-1-15,-21-20 0,22 21 0,-22 0 16,42-43-16,-41 22 0,-22 21 16,21-22-16,-21 1 0,0 21 15,0-21-15,0-1 0,0 22 0,0 0 16,0 0-16,0 0 0,0-1 15,-21 22-15,21 22 16,0 20-16,-22-21 0,22 0 16,0 22-16,-21-22 15,21 21-15,0 0 0,0-20 0,0 20 16,0 0-16,0-21 0,21 22 0,1-22 16,-1 0-16,0 21 0,42-20 15,-20-1-15,-22-21 0,21 0 16,-21 0-16,22 0 0,-22 0 15,21-21-15,-21-1 0,22 1 0,-1 0 16,0 0-16,1-21 0,20-22 16,-20 43-16,-22-21 15,21-1-15,-21-20 0,0 20 0,22-20 16,-22-1-16,0 1 0,0-1 0,43-105 16,-43 127-1,-21-22-15,0 22 0,0 21 0,0-22 16,0 1-16,-21 42 15,0 0 1,21 21-16,0 0 0,0 22 16,-22-1-16,22 0 0,-21 22 0,21-1 15,0 1-15,-21-1 0,21 1 16,0-1-16,0 1 0,-21 42 16,21-64-16,0 22 0,0-22 0,0-21 15,0 21-15,0 1 0,0-1 16,21-21-16,0 0 0,0-21 15,1 0-15,-1 0 0,42-21 16,-20 21-16,-1-21 0,43-21 16,-64-1-16,21 22 15,0 0-15,1-21 0,-22-1 16,21 22-16,-21-21 0,1 0 0,-1-1 16,-21 1-16,0 0 0,0-1 0,21 22 15,-21-21-15,0 21 16,0 42-1,0 0-15,0 0 0,0 0 16,0 22-16,0-22 0,-21 21 16,21 0-16,-21-20 0,21 20 0,0-21 15,0 21-15,0-20 0,0-1 16,0 0-16,0 0 0,21 0 0,0 0 16,0-21-16,0 0 0,0 0 0,22 0 15,-22 0-15,21 0 0,-21 0 16,22-21-16,-22 21 0,21-21 0,1 0 15,-1 0-15,-21 0 0,21-22 0,1 22 16,-22 0-16,0-21 0,0-1 16,0 22-16,-21-21 0,22 21 0,-22-22 15,0 22-15,0 0 0,0 0 16,-22 21 0,1 0-16,0 21 0,21 21 0,-21-21 15,21 1-15,0 20 0,0 0 16,0-21-16,0 22 0,0-22 0,0 0 15,0 0-15,0 22 16,0-22-16,21 0 0,0 0 16,22-21-16,-22 0 0,63 0 15,-62 0-15,41 0 0,-21-21 16,1 0-16,-1 21 0,0-21 0,1-1 16,-1 1-16,0-21 0,1-22 15,-22 43-15,0-21 0,-21 0 16,0-1-16,0 1 0,0 0 0,-42-22 15,21 22-15,-1-1 0,-20 22 0,21-21 16,-21 21-16,-1 0 0,1 21 16,-22 0-16,22 0 0,0 21 0,-1 0 15,1 0-15,0 21 0,-1 1 16,22 20-16,0-20 0,0 20 16,21-21-16,0 1 0,0-1 0,0 0 15,0 1-15,21-1 0,0-21 16,0 0-16,64 22 0,-43-43 15,1 0-15,63 0 0,-64 0 16,21 0-16,-20-21 0,-1-1 16,0 22-16,1-21 0,-1-21 15,0 21-15,-20 0 0,-1-1 0,0-20 16,0 21-16,0-21 0,-21-1 16,21 22-16,-21-21 0,0-1 0,0 1 15,0 21-15,0 0 0,0 0 16,0 42-1,0 0-15,0 0 16,0 0-16,0 22 0,0-1 16,0-21-16,0 21 0,0 1 15,0-1-15,0-21 0,0 22 0,0-22 0,0 0 16,0 0-16,0 0 0,0 0 16,0 1-16,22-22 31,-1-22-31,0 1 15,-21 0-15,21 0 0,0 0 0,0 0 16,1-22-16,-1 22 0,21-21 0,-21-1 16,0 1-16,1 0 0,-1-1 15,0 1-15,42-43 16,-41 85-16,-22 22 16,0-1-16,0 21 15,0-21-15,0 22 0,0-1 0,0-21 16,0 21-16,0 1 0,0-22 15,0 21-15,0-21 0,0 1 0,0-1 16,42 0-16,-21 0 0,0-21 0,22 0 16,-1 0-16,0 0 15,1 0-15,-1 0 0,21 0 0,-20-21 16,63-21-16,-64 20 16,0 1-16,-21 0 0,22-42 15,-22 20-15,0 1 0,0 0 16,0-22-16,1 22 0,-1-1 15,0 1-15,-21-43 0,21 43 16,-21 0-16,0 21 0,0-1 16,-21 22-1,0 22-15,0-1 0,-22 0 16,22 21-16,0 1 0,0-1 0,0 0 16,-1 22-16,22-22 0,0 0 15,0 1-15,0-22 0,0 21 0,0 1 16,22-1-16,-1-21 15,0-21-15,-21 21 0,0 0 0,21-21 16,0 22-16,-21-44 31,-21 1-15,0 0-16,0 0 0,0 0 0,-1 0 16,1-1-16,0-20 15,-21 21-15</inkml:trace>
  <inkml:trace contextRef="#ctx0" brushRef="#br0" timeOffset="78911.31">8848 14690 0,'-43'0'0,"86"0"0,-128 0 15,64 0-15,0 0 0,-1 0 16,1 0-16,0 0 15,0 21 1,0-21 15,0 0-31,-1 21 16</inkml:trace>
  <inkml:trace contextRef="#ctx0" brushRef="#br0" timeOffset="79089.21">7705 15325 0,'0'21'0,"0"-42"0,21 42 0,21-21 15,-21 0-15,22 0 0,-1 0 16,0 0-16,22-21 0,-22 21 16,22-21-16,-1-1 0,-21 22 15,22-21-15,-22 0 0,22 0 0,-1 0 16,-20 0-16</inkml:trace>
  <inkml:trace contextRef="#ctx0" brushRef="#br0" timeOffset="79871.75">12023 15198 0,'0'0'0,"-22"0"15,1 0-15,0 21 0,0-21 16,42 0 15,0-21-31,22 0 0,-1-1 16,21 1-16,1 0 0,-1-21 15,1 21-15,21-22 0,-22 1 0,22 21 16,-1-22-16,22 1 0,85-64 16,-107 64-16,1 0 0,-21-22 15,20 22-15,-41-1 0,-1 22 16,-21-21-16,-21 21 0,0 0 0,-21-22 15,-21 43-15,-22 0 0,22 0 16,-22 0-16,-20 0 0,20 21 16,-21 1-16,22-22 0,-1 21 0,-41 21 15,62-21-15,1 0 16,0-21-16,63 0 16,0 0-1,0 0-15,0-21 0,22 0 16,-1 21-16,0-21 0,1 0 0,20 0 15,22-1-15,-43 22 16,0 0-16,22 0 16,-43 0-16,0 22 0,0-1 0,-21 21 15,0 0-15,0 43 16,0-43-16,-21 1 0,-21-1 0,21 22 16,-22-22-16,22 0 0,-21 1 0,0-1 15,20-21-15,-20 64 16,21-64-16,21 0 0,0 0 0,0 0 15,21-21 1,0-21-16</inkml:trace>
  <inkml:trace contextRef="#ctx0" brushRef="#br0" timeOffset="80300.5">14372 14055 0,'0'0'0,"0"-21"0,0-1 0,0 1 16,0-21-16,0 21 0,0 0 0,0-1 16,-21 1-16,0 21 0,0 0 0,-22 0 15,22 0-15,-21 21 16,-22 43-16,22-22 0,21 1 16,-43 62-16,43-62 15,0 20-15,21 1 0,0-1 0,0 1 16,0-1-16,0 1 0,0-22 15,0 0-15,0 1 0,0-1 16,21 0-16,21-20 0,-20-1 0,20 0 16,0-21-16,1 0 0,-1 0 0,21 0 15,1-21-15,-1 0 0,1-1 16,-22 1-16,22-21 0,-1 0 0</inkml:trace>
  <inkml:trace contextRef="#ctx0" brushRef="#br0" timeOffset="82116.47">15219 13653 0,'0'0'0,"0"-43"0,-21 22 16,21-21-16,-22 21 0,1 21 15,-42 0-15,42 0 0,-22 21 16,22 21-16,-21-21 0,21 43 0,-1-22 16,-20 85-16,21-85 15,0 22-15,0-1 0,-1 1 0,22-1 16,0 1-16,-21-1 0,21-20 15,-21 20-15,21-20 0,0-1 16,0 0-16,0 1 0,0 20 0,0-42 16,0 0-16,0-42 31,0 0-31,21 0 0,0 0 16,-21-22-16,22 1 0,-1 0 15,0-1-15,0 1 0,21-85 16,-20 106-16,-1-21 15,0 20-15,0 22 0,0 0 16,0 0-16,1 0 0,-22 22 0,21 20 16,0-21-16,-21 21 0,0 1 15,0 41-15,0-41 0,21-1 16,-21-21-16,0 22 0,21-22 0,-21 21 16,21-21-16,1 0 15,-1-21-15,0 0 0,21 0 0,-21 0 16,43 0-16,-22 0 15,1-21-15,-1 0 0,0-21 16,1 21-16,-1-22 0,0 22 0,-21-21 16,22-1-16,-22-20 0,0 21 15,0-1-15,0 1 0,-21-22 16,0 22-16,0 21 0,0 0 0,0 0 16,0-1-16,-21 22 15,0 0-15,21 22 0,-21-1 16,0 0-16,21 21 0,-21-21 15,21 22-15,0-1 0,0-21 0,0 64 16,0-43-16,0-21 0,0 22 16,21-22-16,0 0 0,0 0 15,0 0-15,0-21 0,1 0 16,20 0-16,-21 0 0,0 0 16,0 0-16,1-21 0,-1 21 15,21-21-15,-21-21 0,0 21 0,22-1 16,-22-20-16,21 21 0,-21-21 15,1 20-15,-1-20 0,0 21 0,0-21 16,0 20-16,0 1 0,-21 0 16,0 42-1,0 22-15,0-22 16,0 0-16,-21 21 0,21-21 16,0 22-16,0-22 0,0 21 0,0 1 15,0-22-15,0 21 0,0 0 16,0-20-16,21-1 0,1 0 15,-1-21-15,0 0 0,42 0 16,-20 0-16,-1 0 0,-21 0 16,22-21-16,-1 0 0,0-1 15,22-20-15,-43 21 0,0-21 16,-21-22-16,0 22 0,0-22 16,0 22-16,0 21 15,0-22-15,-42 22 0,21-21 0,-1 21 16,-20 21-16,0-21 0,21 21 15,-22 0-15,1 0 16,0 21-16,20 0 0,-20 0 0,21 0 0,0 22 16,0-22-16,-1 21 0,22 0 15,0 1-15,0-1 0,0 43 16,22-64-16,-1 21 0,63 1 16,-41-43-16,-1 21 0,0-21 15,1 0-15,-1 0 0,0 0 0,1 0 16,20-21-16,-20-1 0,-22 1 0,21 0 15,0 0-15,-20-21 0,-1 20 16,0-20-16,0 21 0,0-21 16,-21 20-16,0-20 0,0 21 0,0-21 15,0 20-15,21 1 0,-21 42 32,0 1-17,0 20-15,0-21 0,0 0 0,0 22 16,0-22-16,0 21 0,22-21 0,-1 22 15,-21-22-15,21 0 0,0 0 16,0 0-16,0-21 0,-21 21 16,22-21-16,-1 0 0,0 0 0,0 0 15,0-21 1,-21 0-16,21 0 0,1 0 0,-1-43 16,0 22-16,0 21 15,-21-22-15,21 1 0,0 21 0,1-21 16,-22 20-16,0 1 0,21 0 0,-21 0 15,0 42 1,0 0-16,0 0 16,0 1-16,0-1 0,21 0 0,-21 21 15,0-21-15,0 1 0,21-1 16,0 42-16,-21-42 16,21 1-16,1-22 0,-1 0 15,0 0-15,21 0 0,-21 0 16,22 0-16,-22 0 0,0-22 15,21 1-15,22-21 16,-43 21-16,21 0 0,-20-22 16,20 22-16,-21 0 0,0 0 0,22-43 15,-22 43-15,0 0 16,-21 0-16,0 42 16,0 0-1,-21 0-15,21 0 0,0 1 16,0-1-16,0 0 0,0 0 0,0 43 15,0-43-15,42 0 16,-21 0-16,22-21 16,-1 0-16,0 0 0,1 0 15,-1 0-15,0 0 0,1-21 16,62 0-16,-62 0 0,-22-1 16,21 1-16,-21-21 0,22 21 0,-22 0 15,-21-22-15,0 22 0,0-21 16,0 21-16,0-22 0,0 22 0,0 0 15,-21 21-15,0 0 0,-1 0 16,1 0-16,0 21 0,-21 0 0,21 0 16,-1 22-16,1-1 15,21 0-15,0-20 0,0-1 16,0 21-16,0-21 0,64 43 16,-43-64-16,0 0 0,0 21 15,0-21-15,1 0 0,41-21 16,-21 21-16,-20-21 0,20-1 15,0 1-15,1 0 0,-1-21 16</inkml:trace>
  <inkml:trace contextRef="#ctx0" brushRef="#br0" timeOffset="82739.11">19812 13377 0,'0'0'0,"-21"-42"0,0 21 16,-1 0-16,1 21 0,0-21 15,0 21-15,0 0 0,0 0 0,-43 21 16,43 0-16,-21 21 0,20 1 16,1 20-16,-21 1 15,21-1-15,0 1 0,-1-1 0,1 1 16,21-1-16,0 1 0,0-1 0,0-21 16,0 22-16,0-22 0,0 1 15,21-1-15,1-21 0,-1 21 0,21-20 16,0-1-16,64 21 0,-42-42 15,-1 0-15,-20 0 0,20 0 16,1-21-16,41-21 0,-62 20 16,20 1-16,-20-21 0,-1 21 15,0-22-15,1-20 0,-22 21 16,0-22-16,0 1 0,-21-22 0,0 21 16,0-20-16,0-1 0,-42-42 15,21 64-15,-22 20 0,22 1 16,-21 0-16,-1 20 0,1 22 0,0 0 15,-22 0-15,1 0 0,-1 22 16,22-1-16,-22 21 0,1-21 0,-1 43 16,22-22-16,0 22 0,-1-22 15,22 21-15,0 1 0,0-22 16,21 1-16,0 41 0,0-41 0,21-22 16,0 21-16,22-21 0,20 0 15,-21 1-15,22-22 0,-1 21 16,22-21-16,-21 0 0,-1 0 0,22 0 15,42 0-15</inkml:trace>
  <inkml:trace contextRef="#ctx0" brushRef="#br0" timeOffset="83056.92">20637 13822 0,'0'0'0,"0"-21"0,0-22 16,0 22-16,0 0 0,0 42 31,-21 0-31,21 22 0,-21-1 15,21 22-15,0-22 0,0 21 16,0-20-16,0 20 0,0 22 0,42 63 16,-20-84-16,-1 20 15,0 1-15,0 0 0,0-22 16,0 22-16,-21-22 0,22 22 0,-22-22 16,21 1-16,-21 63 0,0-85 15,0 22-15,0-43 0,0 21 16,0 1-16,0-22 0,0 0 15,0-42 1,0 0-16,0-1 16,0-20-16,0 21 0,0-21 15,0-22-15,0 22 0,-21-85 16,21 42-16,0 22 0,-22-107 16</inkml:trace>
  <inkml:trace contextRef="#ctx0" brushRef="#br0" timeOffset="83320.78">20722 14309 0,'0'-64'16,"-21"1"-16,0-128 15,63 509-15,-84-678 0,42 318 0,0-1 0,0 22 16,21-21-16,0 21 0,43-22 16,-22 43-16,0 0 0,-21 0 15,22 0-15,-1 0 0,0 21 16,22 43-16,-43-43 0,0 21 16,0-20-16,-21 20 0,0-21 0,0 21 15,0-20-15,-21 20 16,0-21-16,-21 0 0,21 0 0,-22-21 0,1 22 15,0-1-15,-1-21 0,22 0 16,-21 0-16,21 0 0,-1 0 16,1 0-16,21-21 15,21-1-15,1 22 0,20-21 16,-21 0-16,21 0 0,-20 0 16,20-22-16,0 22 0,1-21 0,-1 0 15</inkml:trace>
  <inkml:trace contextRef="#ctx0" brushRef="#br0" timeOffset="84738.43">21484 13377 0,'42'-105'16,"-338"549"-16,550-783 0,-190 212 0,-64 149 31,-22-1-31,1 21 0,0 0 16,21 1-16,0 20 0,-21 1 0,21-1 15,0 1-15,0-1 0,0 1 16,0-22-16,0 0 0,0 1 0,21-1 15,0 0-15,0-20 0,22 20 0,-22-21 16,21 0-16,-21 0 16,22-21-16,-1 0 0,-21 0 0,22 0 15,-22 0-15,21 0 0,0-21 16,-20 0-16,-1 0 0,0 0 16,0 0-16,0-22 0,0 1 0,22-43 15,-43 43-15,21-22 16,0 43-16,-21 0 0,0 0 15,0 42 1,0 0-16,0 0 16,0 22-16,0-1 0,0-21 0,-21 22 15,21-22-15,0 21 0,0-21 16,0 0-16,0 1 0,0-1 0,0 0 16,0 0-16,21 0 0,0-21 15,0 21-15,1-21 0,-1 0 16,0 0-16,0 0 0,21 0 15,-20-21-15,20 21 0,0-21 16,-21 0-16,22 0 0,-22 0 0,21-1 16,-21-20-16,1 21 0,-1 0 0,0 0 15,0-1-15,0 1 16,-42 42 0,0-21-1,21 22-15,0-1 0,-21 0 0,21 0 16,0 0-16,0 0 0,0 1 0,0-1 15,0 0-15,42 0 16,-21-21-16,22 21 16,-22-21-16,21 0 0,0 0 0,64 0 15,-63 0-15,-1 0 16,0-21-16,1 0 0,-1 0 0,-21 0 16,0-1-16,0-20 0,-21 21 15,0-21-15,0-43 0,0 21 16,-21 22-16,0 0 0,0 21 15,0-22-15,-64 22 0,43 21 16,-64 0 0,42 0-16,22 21 0,0 0 0,-22 22 15,43-22-15,-64 85 16,85-64-16,0 0 0,0-20 16,0 20-16,22-21 0,-1 0 0,0 22 15,21-22-15,-21-21 0,64 42 16,-43-42-16,1 0 0,20 0 15,-20 0-15,-22 0 0,21 0 16,-21-21-16,0 0 0,43-43 16,-64 22-16,21 21 15,0-22-15,-21 1 0,21 0 16,1-22-16,-22 43 0,0 0 16,21 0-16,-21 0 0,0 42 15,0 0 1,0 0-16,0 21 0,-21-20 15,21 20-15,0-21 0,-22 0 16,22 22-16,-21-1 0,0-21 16,21 0-16,0 0 15,0 1-15,21-22 16,0 0 0,1 0-16,-1-22 0,0 1 15,0 21-15,0-42 0,0 21 0,1 0 16,20-22-16,-21 22 0,0-21 15,0-1-15,1 22 0,20 0 0,-42 0 16,21 0-16,0 21 16,-21 21-16,0 0 15,0 0-15,0 0 0,0 1 0,0 20 16,0 0-16,0 1 16,0-22-16,0 0 0,0 0 0,0 0 15,21-21-15,1 21 0,20 1 16,-21-22-16,21 0 0,1 21 0,-1-21 15,-21 0-15,22 0 0,-1 0 0,-21 0 16,21-21-16,1 21 0,-22-22 16,0 1-16,21 0 0,-20-21 15,-1 21-15,0-22 0,0 1 16,0-22-16,0 22 0,1-21 0,-1-43 16,-21 63-16,0-20 15,0 42-15,0 0 0,-21 21 16,-1 21-1,-20 0-15,21 21 0,0 1 0,0-22 16,-1 21-16,1 0 0,21 1 0,0-1 16,0-21-16,0 22 0,0-22 15,0 0-15,0 0 0,0 0 0,0 0 16,0 1 0,-21-22-1,0 0-15,0 0 16,0-22-16,-1 22 15,22-21-15,-21 0 0,0 0 0</inkml:trace>
  <inkml:trace contextRef="#ctx0" brushRef="#br0" timeOffset="84952.31">23199 13187 0,'0'0'0,"-43"0"0,22 0 0,0 0 16,-21 0-16,20 0 0,1 0 16,-21 0-16,21 0 0,0 0 15,-1 0-15,1-21 16,21 0 15</inkml:trace>
  <inkml:trace contextRef="#ctx0" brushRef="#br0" timeOffset="85193.17">21865 13526 0,'0'0'0,"-42"21"0,21 0 15,-1-21-15,22 21 16,0 0-16,22-21 15,-1 21-15,21-21 0,0 0 16,1 0-16,-1 0 0,0 0 16,22 0-16,-22 0 0,22 0 0,-22-21 15,22 21-15,-22 0 0,-21 0 16,21 0-16,-20 0 0,-22-21 0</inkml:trace>
  <inkml:trace contextRef="#ctx0" brushRef="#br0" timeOffset="86052.57">12128 15769 0,'0'0'0,"-42"0"16,0 0-16,-43 0 0,64 0 0,-21 0 15,-1 0-15,22 21 0,0-21 16,-43 0-16,64 22 15,22-1-15,-1 0 16,21-21-16,22 21 16,-1 0-16,85 0 15,-63 1-15,0-1 0,-1 0 0,1-21 16,21 21-16,-22 0 0,86 0 16,-107-21-16,1 0 0,63 22 15,-85-22-15,0 0 0,-20 0 16,20 0-16,-21 0 0,0 0 0,0 0 15,-21-22 1,0 1-16,0 0 0,0 0 16,-21 0-16,21 0 0,-21-1 15,0 1-15,21 0 16,-21 21-16,0-21 16,-1 21-1,22 21-15,0 0 16,0 22-16,0-22 0,0 21 15,-21-21-15,21 22 0,-21-1 0,0 0 16,0-21-16,0 22 0,-1-1 16,1-21-16,0 22 0,0-22 15,0 0-15,0 0 0,-1 0 16,1-21-16</inkml:trace>
  <inkml:trace contextRef="#ctx0" brushRef="#br0" timeOffset="86443.67">14838 15473 0,'0'0'0,"-21"-21"0,-1 42 16,22 0-16,0 0 16,0 22-16,0-1 0,0 0 0,0 22 15,0-1-15,22 1 0,-22-1 16,0 1-16,21-1 0,-21 64 15,0-63-15,0-22 0,0 0 0,0 1 16,-21-1-16,21 0 0,0 22 16,0-43-16,-22 0 0,22-42 31,0 0-15,22 0-16,-22-22 0,0 22 0,21-21 15</inkml:trace>
  <inkml:trace contextRef="#ctx0" brushRef="#br0" timeOffset="86660.54">14838 15515 0,'0'-21'15,"0"42"-15,0-63 0,0 21 16,0 0-16,21 21 16,0-22-16,0 22 0,0-21 0,1 21 15,20-21-15,0 0 0,1 21 16,-1-21-16,0 21 0,1 0 0,-1-21 15,0 21-15,1 0 0,-22 0 16,21 0-16,-21 0 0,-21 21 16,0 0-16,0 0 0,-21 0 15,-21 0-15,21 1 0</inkml:trace>
  <inkml:trace contextRef="#ctx0" brushRef="#br0" timeOffset="86838.44">14795 15917 0,'0'0'0,"-21"85"16,21-64 0,21-21-1,1 0-15,-1 0 0,21-21 16,0 0-16,1 21 0,-1-21 0,0 21 16,1-21-16,-22-1 0,21 22 15,-21-21-15,22 0 0,-22 0 0,0 21 16</inkml:trace>
  <inkml:trace contextRef="#ctx0" brushRef="#br0" timeOffset="87044.32">15536 15854 0,'0'0'0,"0"21"0,0 0 16,0 43-16,0-22 0,0 22 16,0-22-16,0-21 15,0 21-15,0 1 0,0-22 0,0 21 16,0-21-16,0 1 15,0 20-15,0-21 0,-21 0 0,0 0 16,0-21 15,21-21-31,0-21 0,0 21 16,0 0-16</inkml:trace>
  <inkml:trace contextRef="#ctx0" brushRef="#br0" timeOffset="87220.22">15515 15748 0,'0'-21'0,"0"42"0,0-63 16,-21 42 15,21 21 1,21-21-32,0 0 0,-21 21 15,21-21-15,1 0 0,-1 21 0,0-21 16,0 21-16</inkml:trace>
  <inkml:trace contextRef="#ctx0" brushRef="#br0" timeOffset="87612.91">15833 16002 0,'0'0'0,"-22"0"16,22-21-1,0 0 1,0 0-16,0-1 0,0 1 15,22 21-15,-1 0 16,21 0-16,-21 0 0,0 0 16,22 0-16,-22 0 0,21 21 0,-21 1 15,22-1-15,-22 0 16,0 21-16,0 1 0,0-22 0,1 21 16,-22 22-16,0-22 0,0-21 15,-22 43-15,22-43 16,0 0-16,-21-21 0,0 21 0,21-42 31,0 0-31,0 0 16,0-1-16,0 1 0,0-21 15,21 21-15,0-85 16,1 64-16,-1-1 0,-21 22 16,21-21-16,0 21 0,0-1 0,0 1 15,1 0-15,-1 0 0,0 0 0,0 21 16,0 0-16,0-21 0,1 21 15,-1 0-15</inkml:trace>
  <inkml:trace contextRef="#ctx0" brushRef="#br0" timeOffset="87962.71">16531 16023 0,'21'85'32,"-42"-170"-32,42 191 0,0-106 0,1 0 15,-1 0-15,0 0 0,0-21 16,21 0-16,-20 21 0,-1-21 15,0-1-15,-21 1 0,21-21 16,0 21-16,-21 0 0,0-1 16,0 1-16,0 0 0,0 0 0,0 0 15,0 0-15,-21-1 0,-21 22 16,21 0-16,-1 0 0,-41 43 16,42-22-16,-22 42 15,22-41-15,21 20 0,0 0 0,-21 1 16,21-1-16,0 0 0,0 1 0,0-1 15,0 0-15,0 1 0,21-22 16,0 0-16,1 0 0,20 0 16,-21 0-16,21-21 0,1 0 0,20 0 0,-20 0 15,20 0-15,-21 0 16,85-42-16,-63 21 0,-1 0 16,64-64-16,-63 43 0,-22-22 15,22 22-15,-22-22 0,-21 1 16</inkml:trace>
  <inkml:trace contextRef="#ctx0" brushRef="#br0" timeOffset="89043.09">17674 15621 0,'21'-169'32,"0"148"-32,-63 211 0,84-402 0,-20 191 0,-22 42 15,0 1 1,0 20-16,0 0 0,0 22 16,0-22-16,0 22 0,0-1 0,0 22 15,-22-22-15,1 22 0,0 0 16,21-22-16,-21 22 0,0-1 0,-22 65 15,22-65-15,21 1 0,-21 63 16,0-63-16,21-22 16,0 1-16,0-22 0,0 22 0,0-1 15,21-42-15,0 0 0,0 1 16,1-22-16,-1 0 0,21 0 16,-21 0-16,0-22 0,22 1 0,-22-21 15,0 21-15,0-22 0,0 1 16,1 0-16,-1-22 0,-21 22 15,0-22-15,0-63 0,-21 64 16,-1 21-16,-20-22 0,0 1 0,-1 20 16,1-20-16,-43-1 15,43 43-15,0 0 0,-1 0 0,22 21 16,-21 0-16,21 0 16,21-21-1,21 21-15,0 0 0,0-22 0,64 1 16,-43 0-16,22-21 15,-22 21-15,22-1 0,-1-20 0,-21 0 16,22 21-16,-1-22 0,-20 22 16,-1 0-16,0 0 0,1 0 15,-22-1-15,0 1 0,0 21 0,-42 21 32,0 1-17,21 20-15,0-21 0,-21 0 16,21 22-16,0-22 0,0 0 0,0 21 15,0-21-15,0 22 0,0-22 16,0 0-16,0 0 0,21 0 0,-21 1 16,21-22-16,21 21 15,-20-21-15,20 0 0,-21 0 16,0 0-16,0-21 0,1-1 0,20 1 16,-42 0-16,21 0 0,-21-43 15,0 22-15,0 21 0,0-21 16,-21-1-16,0 1 0,0 21 0,-43-43 15,22 43-15,21 21 0,-22-21 16,22 21-16,0 0 0,0 0 16,21-21-16,0 0 15,21 21 1,21-22-16,-21 22 0,22 0 0,-1 0 16,0 0-16,1 0 0,20 0 0,-20 0 15,-1 0-15,0 0 0,1 22 16,-1-1-16,-21 0 0,21 0 0,-20 0 15,-1 22-15,0-22 0,-21 21 16,0-21-16,0 22 0,0-22 16,-21 21-16,0 0 15,-1 1-15,1-22 0,21 0 0,-21 0 16,21 0-16,21-42 31,-21 0-31,21 0 0,1 0 16,-1 0-16,0-22 0,0 1 15,0 21-15,0-22 0,-21 1 16,22 0-16,-1-1 0,0 1 0,21-21 16,-21 41-16,-21 44 31,0-1-31,0 0 16,0 0-16,0 21 0,0-20 0,0 20 15,0-21-15,0 21 0,0 1 0,0-22 16,0 0-16,0 21 0,0-20 15,0-1-15,22 0 0,-1-21 16,0 0-16,0 0 0,21 0 0,1 0 16,-22-21-16,21 0 15,1-1-15,-1 1 0,21-42 16,-20 42-16</inkml:trace>
  <inkml:trace contextRef="#ctx0" brushRef="#br0" timeOffset="91930.44">20002 15282 0,'0'0'0,"0"-21"0,22 0 0,-22 0 15,0 0-15,-22 42 16,1 0-1,0 0-15,0 22 0,-21-1 16,20 0-16,-20 22 0,21-22 16,-21 22-16,20-1 0,1 1 0,0-1 15,0 22-15,0-22 0,21 1 16,0-1-16,0 1 0,0-1 0,21 1 16,0-22-16,0 0 0,0-20 15,22-1-15,-1 0 0,-21 0 0,22-21 16,-1 0-16,21 0 0,-20 0 0,-1 0 15,0-21-15,22 0 0,-22 0 16,22-22-16,-22 1 0,0 0 0,1-1 16,-1-20-16,-21 20 0,22-20 0,-22-1 15,0 1-15,-21-1 0,0-20 16,0 20-16,0 1 0,0-1 16,0 1-16,-21-1 0,0 1 0,-1 20 15,-20 22-15,0-21 0,-43 42 16,43 0-16,-22 21 0,22 0 15,-22 0-15,1 22 0,21 20 16,-22-20-16,22 20 0,-1 1 0,22-1 16,-21 1-16,21-22 0,0 21 0,21 1 15,0-1-15,0-20 0,0 20 16,42-20-16,-21-1 0,0-21 0,22 21 16,-1-20-16,0-1 0,1 0 15,20-21-15,1 0 0,-1 0 0,1 0 16,20 0-16,-20-21 0,20 0 15,-20-22-15,63-20 0,-85 42 16,22-22-16,-22 1 0,-21 0 16,22-1-16,-22 1 0,21-22 15,-21 43-15,0-21 0,1 21 16,-22 42 0,0 21-16,0-21 0,0 22 15,0-1-15,0 22 0,0-1 16,0 1-16,0-1 0,0 1 0,0-1 15,0 1-15,0 20 0,0-20 0,0-1 16,0 1-16,0 20 0,0 43 16,0-84-16,0 20 0,0-20 15,0-1-15,0-21 0,0 0 16,0 0-16,0 1 0,21-22 16,0 0-16,-21-22 0,21-20 15,-21 21-15,0-21 0,0-1 16,0 1-16,0 0 0,0-22 0,0 1 15,0 20-15,0-20 0,0-1 0,0 1 16,0-1-16,0-20 0,0 20 16,-21 1-16,21-64 15,0 63-15,0 22 0,0-22 0,0 22 16,0 0-16,0-1 0,21-20 16,0 42-16,0-22 0,1 22 15,20 0-15,0 0 0,1 21 0,-1 0 16,0 0-16,1 0 0,20 21 15,-21-21-15,-20 42 0,20-21 16,-21 1-16,0 20 0,0-21 0,-21 21 16,0 1-16,0-1 0,0-21 15,-21 22-15,0-22 0,0 0 0,0 21 16,-64-21-16,43 1 0,-1-22 16,22 0-16,-21 0 15,0 0-15,-22 0 0,22 0 0,21-22 16,-1 1-16,1 21 15,0-21-15,21 0 0,0 0 0,0 0 16,0-1-16,21 22 16,0 22-1,1-22-15,-1 21 0,0 0 0,21 0 16,-21-21-16,22 21 0,63 0 16,-64 1-16,21-22 0,-20 0 15,20 0-15,1 0 0,-22 0 0,22 0 16,-1-22-16,-21 1 0,22 0 15,-22 0-15,1 0 0,-1-22 16,0 22-16,-21-21 0,1 0 0,20-1 16,-21-63-16,-21 43 15,21-64-15,-21 63 0,21 1 16,-21-64-16,0 85 0,22-1 16,-22 1-16,0 0 0,21 20 15,-21 1-15,0 42 16,-21 1-16,-1-1 15,1 21-15,21 0 0,-21 22 0,0-22 16,0 22-16,0 42 0,21-43 16,0-21-16,-22 22 0,22-22 15,0 1-15,0-1 0,0 0 16,0 1-16,0-22 0,0 21 0,0-21 16,22 22-16,-1-22 0,0-21 15,-21 21-15,42-21 0,-21 0 0,1 0 16,-1 0-16,0 0 0,21-21 0,-21 0 15,22-1-15,-22 1 0,21 0 16,-21 0-16,22-21 0,-22 20 16,42-41-16,-41 21 0,-1 20 15,0 1-15,0 0 0,-21 0 0,0 0 16,21 21-16,-21 21 16,0 0-1,0 0-15,-21 22 0,0-22 16,21 0-16,0 0 0,-21 21 0,21-20 15,-21 20-15,21-21 0,0 21 0,0-20 16,0-1-16,0 0 16,0 0-16,21 0 0,0 0 0,21-21 15,-21 0-15,1 0 0,62 0 16,-63 0-16,22 0 0,41-42 16,-41 0-16,-22 21 0,21-1 15,1-20-15,-22 0 0,0 21 0,21-22 16,-21 1-16,1 0 0,-22 20 0,21 1 15,-21-21-15,21 42 0,-21-21 16,0 0-16,0 42 16,-21 0-16,0 0 15,21 0-15,-22 0 0,22 1 0,-21-1 16,21 21-16,-21-21 0,21 22 16,0-22-16,0 0 0,0 21 0,0-21 15,0 1-15,0-1 0,21 0 16,0 0-16,1-21 0,-1 0 0,0 0 15,0 0-15,43 0 0,-22 0 16,-21 0-16,21-21 16,-20 0-16,20 0 0,-21-1 0,0 1 15,0-21-15,1 21 0,-1-22 0,0 1 16,-21 0-16,0 21 0,0-22 16,0 1-16,0 0 0,0-1 0,-21 22 15,0 0-15,-1 0 0,1 0 16,-21 21-16,21 0 0,0 0 0,-22 0 15,22 21-15,0 0 0,0 0 0,0 0 16,-1 0-16,1 22 0,0-22 16,21 0-16,-21 21 0,21-20 15,0-1-15,0 21 0,0-21 0,0 0 0,0 1 16,21-1-16,0-21 0,0 21 16,22-21-16,-22 0 0,0 0 0,21 0 15,22 0-15,-22 0 0,-21 0 16,22-21-16,-1 0 15,-21 21-15,22-22 0,-1 1 0,-21-21 16,21 21-16,1 0 0,-22-22 0,21 22 16,22-42-1,-22 41-15,-21 1 0,22 0 0,-22 21 16,0 0-16,-21 21 16,0 0-16,0 43 15,-21-43-15,0 21 0,21-20 0,-22-1 16,22 0-16,-21 42 15,21-41-15,0-1 0,0 21 16,-21-42-16,21 21 16,-21-42 15,21 0-31,0 0 0,0 0 16,0-1-16,0 1 0,0 0 0,21-21 15,0 21-15,0-22 0,22 1 0,-22 21 16,21-22-16,-21 22 0,22-21 15,-22 21-15,21 0 0,-21-1 16,22 1-16,-1 21 0,-21 0 16,0 21-16,-21 1 0,22-1 15,-22 21-15,0-21 0,0 22 16,0-22-16,0 0 0,0 21 16,0-21-16,0 1 0,0-1 0,21 21 15,0-21-15,0 0 0,0-21 0,-21 22 16,21-1-16,1-21 0,41 0 15,-42 0-15,0 0 0,1 0 16,-1 0-16,21 0 0,-21 0 0,22-21 16,-22-1-16,21 1 0,-21 0 15,22 0-15,-1-21 0,-21-1 0,21 1 16,1 0-16,20-64 16,-42 63-16,1-20 0,-1 21 15,-21-43-15,0 43 0,0 20 16,0 1-16,-21 0 0,-22 21 15,22 0-15,0 0 0,-21 21 0,20 22 16,-20-22-16,21 0 0,0 21 16,21 1-16,0-22 0,0 21 0,0 0 15,21-20-15,0 20 0,21-21 16,-20 21-16,20-20 0,-21-1 16,0 0-16,22 0 0,-22 0 0,0 0 15,-21 1-15,0-1 0,0 0 0,0 0 16,0 0-16,-21-21 15,0 0-15,-22 0 0,22 0 16,-21 0-16,21 0 0,-22 0 0,1 0 16,21 0-16,-22 0 0,22 0 15,-42-21-15,20 0 16,-41-43-16,63 43 16</inkml:trace>
  <inkml:trace contextRef="#ctx0" brushRef="#br0" timeOffset="92163.3">23812 14838 0,'0'0'0,"-42"-21"0,21 0 0,-21 21 16,20 0-16,1-22 15,0 22-15,0 0 16,0 0-1,0 22 1,-1-22 15,1 0-15</inkml:trace>
  <inkml:trace contextRef="#ctx0" brushRef="#br0" timeOffset="92444.16">21950 15346 0,'0'0'15,"-43"21"-15,1 0 0,21-21 16,0 0-16,0 0 0,42 0 16,0 0-1,21-21-15,-21 21 0,22-21 0,-1 21 16,0-21-16,1 0 0,-1 21 0,0-22 15,1 22-15,20-21 0,-20 21 16,-1-21-16,0 21 0,1 0 0,-1-21 16,-21 21-16,0 0 0,22 0 15,-22 0-15,0 0 16,0 0-16,0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17:38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 2180 0,'-21'0'16,"21"-21"-16,-21 21 15,21-21-15,0 0 16,0 0-16,0-1 15,21 1-15,0 21 0,0-21 0,0 0 16,0 21-16,1-21 0,-1 21 16,21 0-16,-21-21 0,0 21 15,1 0-15,20 0 0,-21 0 16,0 21-16,0-21 0,22 42 16,-22-21-16,0 0 0,0 22 0,-21-1 15,0-21-15,0 22 0,0 62 16,0-62-16,0-1 0,0 0 15,-21-20-15,21 20 0,0-21 16,0 0-16,-21-21 0,21 21 16,0-42-1,0 0 1,0 0-16,0 0 0,0-22 16,0 22-16,21-21 0,-21 21 0,21-22 15,0 1-15,1 0 0,-1-1 16,0 1-16,0 0 0,21-1 15,-20 1-15,-1 0 0,0 21 16,0-22-16,0 43 0,0 0 0,1 0 16,-1 21-16,0 1 0,-21-1 15,21 21-15,-21 0 0,21 1 16,-21-1-16,0 22 0,0 20 16,0-20-16,0-22 0,0 0 15,0 1-15,0-1 0,0-21 16,-21 0-16,21 22 0,-21-22 15,21 0-15,0-42 32,0 0-32,0-22 0,21 22 15</inkml:trace>
  <inkml:trace contextRef="#ctx0" brushRef="#br0" timeOffset="960.44">1312 2307 0,'0'0'0,"-21"0"0,42 0 31,0 0-31,1-21 0,-1 21 16,0-21-16,21 0 0,-21 0 16,1 21-16,-1-22 0,21 1 15,-21 0-15,-21 0 0,21 0 16,-21 0-16,22-22 0,-22 22 0,0 0 15,0 0-15,0 0 0,0-1 16,-22 22-16,1 0 0,0 0 16,0 0-16,0 22 0,0-1 15,21 0-15,-22 21 0,1 1 0,0-1 16,21-21-16,0 21 0,-21 1 16,21-1-16,-21 0 0,21 1 15,-21-1-15,21 0 0,0-20 16,0-1-16,0 21 0,0-21 15,0 0-15,21-21 0,0 0 0,0 0 16,0 0-16,0-21 16,22 0-16,-22 0 0,21 0 15,-21-22-15,22 22 0,-22-21 0,21 0 16,1 20-16,-22-20 0,21 0 16,-21-1-16,0 22 0,1-21 0,-1 0 15,-21 20-15,0 1 0,21 0 16,-21 0-16,21 21 15,-21 21 1,0 0-16,0 0 0,0 1 16,0 20-16,0-21 0,0 21 0,0-20 15,0 20-15,0-21 0,0 0 16,0 22-16,0-22 0,0 0 16,0 21-16,0-21 0,21 1 15,-21-1-15,21-21 0,1 0 31,-1 0-31,0-21 0,-21-1 0,21 1 16,0 0-16,0 0 0,1 0 16,-1 0-16,0-22 0,0 22 0,0 0 15,0-21-15,1 20 16,20 1-16,-42-21 0,21 21 0,0 0 16,0 21-1,-21 21-15,0 0 16,0 0-16,0 0 15,0 22-15,0-22 0,0 0 0,0 0 16,0 0-16,0 0 0,0 1 16,0-1-16,0 0 0,22 0 0,-1 0 15,0-21-15,0 0 0,0 0 16,0 0-16,22 0 0,-1 0 16,-21-21-16,22 21 0,-1-21 15,-21 0-15,21 0 0,1-1 0,-22 1 16,0 0-16,0 0 0,0-21 15,1 20-15,-22-20 0,0 21 0,0-21 16,0-1-16,0 1 0,-22 21 16,1-22-16,-42-20 0,20 42 15,22 0-15,-21 21 16,21 0-16,-22 0 0,22 0 0,0 0 16,0 0-16,0 21 0,21 21 15,0-21-15,0 0 16,21-21-16,0 0 0,0 0 0,0 0 15,1 0-15,20 0 0</inkml:trace>
  <inkml:trace contextRef="#ctx0" brushRef="#br0" timeOffset="1596.11">3492 1545 0,'0'0'16,"-21"0"-16,0 0 0,0 21 15,0 1-15,0-1 0,-1 21 16,22 0-16,-21 22 0,21-22 0,-21 22 16,21-22-16,0 22 0,-21-22 15,21 0-15,-21 1 0,21-1 0,-21 0 16,21 1-16,0-1 16,0-21-16,0 0 0,0 0 0,0 1 15,0-1-15,21-42 31,0-1-15,0 1-16,-21 0 0,21-21 0,0 21 16,1-22-16,-1 22 0,0-21 15,0-1-15,0 1 0,0 21 0,1-21 16,-22 20-16,21 1 0,-21 0 16,21 21-16,-21 21 15,21 0-15,-21 1 0,0 20 16,0-21-16,0 21 0,0-20 0,0 20 15,0-21-15,0 21 0,0-20 16,0 20-16,21-21 0,-21 0 16,21 0-16,1 1 0,20-1 0,-21-21 15,21 0-15,-20 0 0,20 0 16,0 0-16,1 0 0,-1-21 0,0-1 16,1 1-16,-1 0 0,0 0 15,1 0-15,-1-22 0,-21 22 0,21-21 16,-20 0-16,20-64 15,-42 42-15,0 1 0,0-22 0,0 22 16,0-1-16,-21 1 0,-22-22 16,1 43-16,21 20 0,0 1 15,-22 21-15,1 0 16,-21 21-16,20 1 0,1-1 16,21 0-16,-22 21 0,22 1 15,21-1-15,0 21 0,0-20 0,0-1 16,0 0-16,21-20 0,1 20 15,-1-21-15,21 0 0,0-21 0,1 0 16,-1 0-16</inkml:trace>
  <inkml:trace contextRef="#ctx0" brushRef="#br0" timeOffset="1815.99">4699 1757 0,'0'0'0,"-64"63"31,64-41-31,-21 20 0,0 21 16,0-41-16,0-1 16,21 21-16,0-21 0,0 0 0,-21 1 15,21-1-15,0 0 0,0 0 16,21-21 0,0-21-1,0 0-15,-21 0 0,21-1 16,0 1-16</inkml:trace>
  <inkml:trace contextRef="#ctx0" brushRef="#br0" timeOffset="1987.89">4657 1482 0,'0'0'0,"-106"-43"32,85 43-32,-1 0 15,22 22-15,-21-22 0,21 21 0,0 0 16,0 0-16,0 0 0,0 0 15,21 1-15,1-1 0,-1-21 16,0 0-16,0 21 0,0-21 16,0 0-16</inkml:trace>
  <inkml:trace contextRef="#ctx0" brushRef="#br0" timeOffset="2440.63">5207 1651 0,'0'0'0,"0"21"0,0 0 15,0 1-15,-21-1 0,0 0 16,21 21-16,-43 22 0,43-43 16,0 21-16,0-21 0,-21 1 15,21 41-15,-21-42 0,21 0 16,0 1-16,0-1 16,0 0-16,-21 0 0,0 0 15,-1-21-15,1 0 16,0 0-1,0 0-15,21-21 0,0 0 16,0 0-16,0-22 16,0 22-16,21-21 0,0 21 0,0-22 15,1 1-15,20-21 0,-21 20 16,21 1-16,1 0 0,-1-1 0,0 22 16,1 0-16,-22 21 0,21 0 15,22 42-15,-43-21 0,0 22 16,0-1-16,0 0 15,-21 1-15,0-1 0,0 0 0,0 1 16,0-1-16,0-21 0,0 22 16,0-22-16,-21 0 0,0 0 0,21 0 15,0 0-15,0 1 0,-21-22 16,21 21-16,-21-21 16,42-21-1,0 21-15,0-22 16,22 1-16</inkml:trace>
  <inkml:trace contextRef="#ctx0" brushRef="#br0" timeOffset="2985.31">6350 1630 0,'-21'0'15,"42"0"-15,-63-21 0,20 21 0,1-21 16,0 21-16,0 0 0,0 0 0,0 0 15,-1 0-15,1 0 0,0 0 16,-21 21-16,-22 42 0,22-20 16,21-1-16,-22 0 0,22 22 15,0-22-15,0 43 16,21-43-16,0 0 0,0 1 0,0-22 16,21 0-16,0 0 0,43 0 15,-22-21-15,-21 0 0,22 0 16,-1 0-16,-21 0 0,21 0 15,-20 0-15,20-21 0,-21 0 0,21 0 16,-20 0-16,-1-22 0,21 22 0,-21-21 16,0 0-16,1-22 0,20-42 15,-21 43-15,0-22 0,0-42 16,-21 64-16,0-64 16,0 63-16,0 22 0,0-1 15,0 1-15,0 0 0,0 21 16,-21 42-1,0 0-15,21 21 16,-21-21-16,21 22 0,0 20 0,0-20 16,0 20-16,0-21 0,0 22 15,0-1-15,0 1 0,0 63 16,0-85-16,0 22 0,0-22 16,0 0-16,0-20 0,0 20 15,0-21-15,0 0 0,0 0 0,0 1 0,21-22 16,0 0-16,0 0 15,1 0-15,-1 0 0,0-22 0,21 22 16,-21-21-16,22 0 0,-22 0 16</inkml:trace>
  <inkml:trace contextRef="#ctx0" brushRef="#br0" timeOffset="4019.72">7218 1524 0,'0'0'0,"21"-21"0,-21 0 0,-21 42 31,0 0-31,-1 0 16,22 0-16,-21 22 0,0-1 0,21 0 16,0 1-16,-21-1 0,21-21 15,0 22-15,0-1 0,0-21 16,0 21-16,0-20 0,0-1 0,0 0 16,21 0-16,0-21 0,0 0 15,1 21-15,-1-21 0,0 0 0,0 0 16,0 0-16,0 0 0,1-21 15,-1 0-15,0 21 0,0-21 0,0 0 16,0-22-16,1 22 0,-1-21 16,0-1-16,0 1 0,-21 0 0,0-22 15,0 22-15,0 0 0,0-1 16,0 1-16,0 0 0,0 20 0,-21-20 16,0 42-16,0-21 0,-1 21 15,1 0-15,-21 21 0,21-21 0,-22 21 16,-20 43-16,42-22 15,0 0-15,-1 1 0,1-1 16,21 22-16,0-22 0,0 0 0,0-21 16,0 22-16,0-1 0,21-21 15,1 0-15,-1 1 0,0-1 16,0-21-16,0 0 0,22 0 16,-1 0-16,-21 0 0,43 0 15,-43-21-15,0 21 0,0-22 16,21 1-16,-20 0 0,20-21 0,-21 21 15,21-22-15,-20 1 0,20 21 16,-21-22-16,0 1 0,22-21 16,-22 41-16,0 22 0,0-21 15,-21 42 1,0 1 0,0-1-16,0 0 0,0 21 0,0-21 15,0 22-15,0-22 0,-21 21 0,21-21 16,0 1-16,0-1 0,0 0 15,0 0-15,0 0 0,21 0 16,0-21-16,0 0 0,1 0 16,-1 0-16,21 0 0,-21 0 15,0-21-15,1 21 0,-1-21 16,0 0-16,0 0 0,0 0 16,0-22-16,1 22 0,-1 0 15,0-21-15,21 20 0,-21 1 0,-21 0 16,22 21-16,-1 0 15,-21 21-15,0 0 16,0 1-16,0 20 0,0-21 16,0 0-16,0 22 0,0-22 0,0 21 15,0-21-15,21 0 16,0-21-16,0 22 16,0-22-16,1 0 0,-1 0 15,0 0-15,21 0 0,-21 0 16,1 0-16,-1-22 0,0 22 0,0-21 15,0 0-15,0 0 0,-21-21 0,22 20 16,-22-20-16,21 0 0,-21-1 16,0 1-16,0 0 0,0-1 15,0 1-15,0 0 0,0 21 0,-21-1 16,-1 1-16,1 21 16,0 0-16,0 0 0,0 21 0,0 1 15,21-1 1,21 0-16,21-21 15,-21 0-15,0 0 0,22 0 16,-1 0-16,0 0 0,-20 0 0,20 0 16,0 0-16,1 0 0,-22 0 0,0-21 15,0 21-15</inkml:trace>
  <inkml:trace contextRef="#ctx0" brushRef="#br0" timeOffset="4772.29">1990 4826 0,'0'0'16,"-22"0"-16,1 0 0,21 21 16,43 0-1,-1-21-15,0 0 0,22 22 16,20-22-16,22 0 0,127 0 15,-127 0-15,21 0 0,0-22 0,0 22 16,0-21-16,-21 21 0,21-21 16,0 21-16,-21-21 0,-22 21 15,1-21-15,0 21 0,-22 0 16,22-21-16,-64 21 0,0 0 16,-21-22-16,-21 22 15,0-21-15,-22 0 0,22 21 16,-21-21-16,0 21 0,-1 0 0,1-21 15,21 21-15,-22 0 0,22-21 16,-21 21-16,21 0 0,21-22 16,21 22-1,0 0 1,21 0-16,-20 22 0,20-1 16,0-21-16,1 21 0,-1 0 15,-21 21-15,0-20 0,0 20 0,-21-21 16,0 21-16,0 1 0,-21-22 15,0 21-15,0 1 0,-21-22 0,-1 21 16,1-21-16,-22 0 0,22 1 16,0-1-16,-22 0 0,22-21 0,21 0 15,-22 0-15,22 0 0,21-21 16,0 0-16</inkml:trace>
  <inkml:trace contextRef="#ctx0" brushRef="#br0" timeOffset="5984.59">5651 4805 0,'0'0'0,"22"-21"31,-1 0-31,-21-1 16,21 22-16,0-21 0,0-21 15,-21 0-15,0 20 0,0-20 16,0 21-16,0-21 0,0-1 15,0 1-15,-21 21 0,0-22 0,-21 1 16,-1 0-16,1 21 0,0-1 16,-1 1-16,1 21 0,0 0 0,-1 0 15,1 21-15,-22 22 0,43-1 16,-42 43 0,42-22-16,-1-20 0,22-1 0,-21 21 15,21 1-15,0-22 0,0 22 16,0-22-16,0 22 0,0-22 0,0-21 15,21 21-15,1-20 0,-1-1 0,0 0 16,0-21-16,0 0 0,22 0 16,-22 0-16,21 0 0,0 0 0,-20-21 15,20-22-15,0 22 0,1-21 16,-1 21-16,21-22 0,-20 1 0,-1-21 16,0 20-16,1 1 0,-1-22 15,-21 22-15,22-21 0,-22-1 16,21 1-16,0-86 0,-42 86 15,0-1-15,0 1 0,0-1 0,0 22 16,0 0-16,0 21 0,0-22 16,0 22-16,-21 21 15,0 0-15,0 21 16,21 22-16,0-1 0,0 21 16,0 1-16,0-1 0,0 1 0,0-1 15,0 1-15,0 21 0,0-22 0,0-21 16,0 22-16,0-1 0,0-20 15,0-1-15,21 0 0,0 43 16,0-64-16,1 0 0,-1 1 16,0-22-16,21 0 0,-21 0 15,1 0-15,20 0 0,-21-22 0,21 1 16,-20 0-16,20 0 0,0-21 16,43-22-16,-64 22 0,21-1 15,1 1-15,-22 21 0,21-21 16,-21-1-16,-21 1 0,0 0 0,0-1 15,0 22-15,0 0 0,-21 0 16,0 21-16,0 0 0,-21 0 0,20 0 16,1 21-16,-42 21 0,42-21 15,-1 1-15,1-22 0,21 21 16,0 0-16,0 21 16,21-21-16,1-21 15,-1 22-15,0-22 0,0 21 0,21 0 16,-20-21-16,-1 21 0,21 21 15,-21-20-15,-21-1 0,0 0 16,21 0-16,-21 0 0,0 22 0,22-1 16,-22-21-1,0 0-15,21-21 0,0 0 16,0 0-16,0 0 0,0-21 16,1 0-16,-1 0 0,21 0 0,-21-1 15,0 1-15,1-21 0,20 21 0,-21 0 16,0-22-16,0 1 15,1 21-15,-1-22 0,0 22 0,0-21 16,-21 21-16,0 0 0,21 21 0,0 0 16,-21 21-1,0 0-15,0 0 0,0 0 0,0 0 16,0 1-16,0 20 0,0-21 16,0 0-16,-21 43 15,0-43-15,21 0 16,0-42 15,0 0-31,0 0 16</inkml:trace>
  <inkml:trace contextRef="#ctx0" brushRef="#br0" timeOffset="6140.5">7175 4212 0,'0'0'0,"-21"-21"0,0 0 0,21 0 0,0 0 16,-42 21-16,21 0 15,21 21 1,0 0-16,0 0 16,21-21-16,0 0 15,0 21-15,0-21 0,0 0 0,22 0 16</inkml:trace>
  <inkml:trace contextRef="#ctx0" brushRef="#br0" timeOffset="7141.93">7578 4255 0,'0'0'0,"0"-22"15,0 44 17,0-1-32,21 0 15,0 0-15,0 21 0,0-20 0,0-1 16,1 21-16,-22-21 0,21 0 0,-21 22 15,0-22-15,0 0 16,0 0-16,0 0 0,0 1 0,0-1 16,0 0-16,0 0 15,21-21 1,0 0-16,0-21 0,0 0 16,1 0-16,-1-1 0,0 1 15,21 0-15,-21 0 0,1-21 0,20-1 16,-21 1-16,0 0 0,22-1 0,-22 1 15,0 0-15,0-1 0,0 22 16,-21 0-16,0 0 0,21 0 0,-21 42 31,0 0-31,-21 0 16,0 21-16,21-20 0,-21 20 16,0 0-16,21-21 0,-21 22 0,-1-1 15,22 0-15,-21-20 0,21 20 0,0-21 16,0 0-16,0 0 0,0 22 15,21-22-15,1 0 0,-1-21 16,21 0-16,0 0 0,1 0 16,-22 0-16,64 0 0,-43-21 15,0 21-15,43-42 16,-43 20-16,1 1 0,-1 0 16,-21 0-16,21-21 0,1-22 15,-22 22-15,0-1 0,0 1 0,-21 0 16,0-1-16,0 1 0,0 0 15,0-1-15,0 22 0,0 0 0,-21 21 16,0 0-16,0 0 16,0 21-16,-1 0 0,1 1 0,0 62 15,0-41-15,0-1 16,0 0-16,21 1 0,0-22 0,0 21 16,0 0-16,0-20 0,0 20 0,0-21 15,0 0-15,0 0 0,21-21 16,0 22-16,0-1 0,21-21 15,-20 0-15,20 0 0,0 0 16,1-21-16,-22-1 0,21 22 16,0-21-16,1 0 0,-22 0 0,21 0 15,1-22-15,-22 22 0,21-21 16,-21 0-16,22-1 0,-22 1 0,0 0 16,-21-1-16,0-20 0,21 20 15,-21 1-15,0 21 0,0 0 0,0 0 16,0-1-16,-21 22 0,0 0 15,21 22 1,0-1-16,0 0 0,21 0 0,-21 0 16,21 0-16,0 1 0,0 20 15,-21-21-15,22 0 0,-22 22 16,21-22-16,-21 21 0,0-21 0,0 22 16,0-22-16,0 0 0,0 0 15,0 0-15,0 0 0,0 1 0,0-1 16,0 0-16,21-21 31,0 0-31,-21-21 16,21 21-16,0-21 0,1-1 15,-1 1-15,0 0 0,-21 0 0,21 0 16</inkml:trace>
  <inkml:trace contextRef="#ctx0" brushRef="#br0" timeOffset="7307.83">9737 4255 0,'-22'21'0,"1"-21"16,21 21-1,0 0-15,0 0 32,0-42-17</inkml:trace>
  <inkml:trace contextRef="#ctx0" brushRef="#br0" timeOffset="8891.93">10435 4487 0,'0'0'0,"-21"0"0,21-21 16,0 0 0,0 0-16,0 0 0,21-22 15,0 22-15,-21-21 0,21 0 0,1-1 16,-1-20-16,21 20 16,-21-20-16,0-1 0,22 22 0,-22-21 15,0-1-15,0 22 0,0-1 16,-21 1-16,0 0 0,0-1 0,0 22 15,0 0-15,-21 21 0,0 0 0,-21 0 16,21 21-16,-22 0 0,-41 22 16,62-1-16,1 0 0,0-20 15,21 20-15,0 0 0,0 1 16,0-1-16,0 0 0,21 1 0,0-1 16,22 0-16,-22 1 0,21-1 15,1-21-15,-22 21 0,21-20 16,-21 20-16,0-21 0,1 0 0,-1 0 15,-21 1-15,0-1 0,0 0 16,-21-21-16,-1 0 16,1 0-16,0 0 0,-21 0 0,21-21 15,-1 21-15,-20-21 0,21-1 16,-21 1-16,20 0 0,1-21 0,-21 21 16,21-22-16,0 22 0,21 0 15,0-21-15,-22 42 0,22-22 0,0 44 31,22-1-31,-22 0 0,21 21 0,0-21 16,0 22-16,-21-22 0,21 21 0,0-21 16,-21 1-16,22-1 15,-1 0-15,0 0 0,0 0 0,0 0 16,22-21-16,-22 0 0,0 0 16,21 0-16,-21 0 0,22 0 15,20-21-15,-42 0 0,22 0 16,-1 0-16,0 0 0,-20-1 15,20-20-15,-21 0 0,21-1 0,-20 1 16,-1 0-16,0-22 0,0 22 0,0 0 16,-21-1-16,0 1 15,0 21-15,0 0 0,0-1 0,0 1 0,0 42 32,0 1-17,-21 20-15,0-21 0,21 21 0,-21 1 16,21-1-16,0 0 0,-21 22 15,21-22-15,0-21 0,-22 64 16,22-64-16,0 0 0,0 1 16,22-1-16,-1 0 0,0-21 0,21 0 15,-21 0-15,22 0 0,-22 0 16,21-21-16,-21 21 0,22-21 16,-22-22-16,21 22 0,-21 0 0,1-21 15,-1 20-15,0-20 0,0 0 16,0-1-16,-21 1 0,21 0 15,-21-1-15,0 1 0,0 21 16,0 0-16,0 0 0,0 42 16,0 0-1,-21 0-15,21 0 0,-21 0 16,21 22-16,-21-1 0,21-21 0,0 22 16,0-1-16,0 0 0,0-21 15,0 22-15,0-22 0,0 0 16,0 0-16,21 0 0,0 1 0,0-22 0,1 21 15,-1-21-15,21 0 16,-21 0-16,0 0 0,22-21 0,-22 21 16,21-22-16,-21 1 0,22 0 0,-22-21 15,21 21-15,-21-22 16,1 22-16,-1-21 0,0-1 0,0 1 16,0-43-16,-21 43 0,0 21 15,0 0-15,0 0 0,0-1 16,0 44-1,0 20 1,0-21-16,0 21 0,0-20 0,0 20 16,0 0-16,0-21 0,0 22 15,0-22-15,21 21 0,1-21 0,-22 1 16,21-1-16,0 0 0,0-21 16,0 0-16,0 21 0,22-21 15,-22 0-15,21 0 0,1-21 0,-1 21 16,-21-21-16,21 0 0,1-1 15,-22-20-15,0 21 0,21-21 0,-20-1 16,-1 22-16,-21-21 0,0-1 0,21 1 16,-21 21-16,0 0 0,0 0 15,0-1-15,0 1 0,0 42 16,0 1 0,-21-1-16,21 21 0,0-21 0,0 22 15,-21-22-15,21 21 0,0-21 0,-22 22 16,22-22-16,0 0 15,0 0-15,0 0 0,0 0 0,0 1 16,0-44 15,0 1-31,0 0 0,22 0 0,-1 0 16</inkml:trace>
  <inkml:trace contextRef="#ctx0" brushRef="#br0" timeOffset="9048.35">12742 3683 0,'0'0'15,"0"-42"-15,0 21 0,0-22 0,0-20 16,0 42-16,0-1 16,21 22 31,-21 22-47,22-22 0,-1 0 0,0 0 15</inkml:trace>
  <inkml:trace contextRef="#ctx0" brushRef="#br0" timeOffset="9289.2">13420 3281 0,'-64'106'32,"43"-64"-17,0 0-15,0 22 0,21-22 0,-22 1 16,1-1-16,0 0 0,21 1 15,-21-1-15,0 0 0,21 1 0,-21-1 16,21 0-16,0 1 0,0-22 16,0 21-16,0-21 0,0 0 0,21-21 15,0 22-15,0-22 0,21 0 16,-20 0-16,-1 0 0,0-22 0,21 22 16,-21-21-16,1 0 0</inkml:trace>
  <inkml:trace contextRef="#ctx0" brushRef="#br0" timeOffset="9464.11">13144 3810 0,'-21'0'0,"42"0"0,-21 0 31,43 0-31,-22 0 0,21 0 0,22 0 16,-22 0-16,43 0 15,-22 0-15,-20 0 0,20 0 0,-21-21 16,1 0-16,20 21 0,-20-21 15,-1-1-15,0 1 0,1 21 16</inkml:trace>
  <inkml:trace contextRef="#ctx0" brushRef="#br0" timeOffset="10107.74">14033 3556 0,'0'0'15,"0"-21"-15,-21 0 0,0 21 16,0 0-16,0 0 0,0 0 16,-1 0-16,1 21 0,-21 0 0,21 21 15,0-20-15,-1 20 0,1 0 0,0-21 16,21 22-16,0-1 0,-21 0 15,21 1-15,0-1 0,0-21 0,0 22 16,21-22-16,0 0 0,0 0 16,1 0-16,41-21 0,-21 0 15,1 0-15,-1 0 0,22 0 16,84-63 0,-106 20-16,0 22 0,1 0 0,-22-21 15,21-1-15,-21 22 0,1-21 16,-1-22-16,0 22 0,0-21 0,-21-1 15,0 1-15,0-1 0,0 1 16,0 20-16,0-20 0,0 20 0,0-20 16,-21 63-1,0 21-15,0 21 16,21 1-16,0 20 0,-22-20 0,22 20 16,-21 1-16,21-1 0,0-21 15,-21 22-15,21-22 0,0 1 16,0-1-16,0 0 0,0 1 15,0-22-15,0 21 0,0-21 0,0 0 16,0 1-16,0 20 0,0-63 31,0 0-15,0-1-16,0 1 0,0 0 16,0-21-16,21 21 0,0-1 0,1-20 15,20 0-15,-21-1 0,21 1 16,1 0-16,-1 21 0,0-22 0,-20 1 15,20 21-15,0 0 0,1 21 16,-1 0-16,0 0 0,-21 21 0,22 0 16,-22 0-16,-21 21 0,0 1 0,0-22 15,0 21-15,0 22 16,0-22-16,0-21 0,-21 22 16,21-22-16,-21 0 0,21 0 0,-22 0 15,22 0-15,0-42 31,0 0-15,22 0-16,-1 0 0</inkml:trace>
  <inkml:trace contextRef="#ctx0" brushRef="#br0" timeOffset="10331.61">15092 3196 0,'0'0'0,"-21"-21"0,21 0 15,21 21 1,21 0-16,-21 0 0,43 0 16,-22 0-16,22 0 0,-1 0 0,1 0 15,-1 0-15,1 0 0,-1 0 0,1 0 16,-22-21-16,0 21 0,43 0 16,-43 0-16,-21-21 0,-42 21 46,0 0-46</inkml:trace>
  <inkml:trace contextRef="#ctx0" brushRef="#br0" timeOffset="10559.48">15663 3112 0,'0'0'0,"-21"0"0,21 21 0,0 0 16,0 21-16,0-21 0,0 22 15,0-1-15,0 0 0,-21 22 0,21-22 16,0 1-16,-21-1 0,21 0 15,0 1-15,-21-1 0,-1 0 0,22 1 16,0-22-16,0 0 0,-21 21 0,21-21 16,0 1-16,-21-22 15,21 21-15,0 0 0,21-21 32,0 0-32,22-21 15,-22 0-15,0-1 0,0 22 16</inkml:trace>
  <inkml:trace contextRef="#ctx0" brushRef="#br0" timeOffset="10904.28">16044 3535 0,'0'21'16,"-21"0"-16,0 0 16,21 1-16,0 20 0,-21-21 15,0 0-15,21 0 0,-22 22 0,22-22 16,0 0-16,0 0 0,0 0 15,0 1-15,22-1 0,-1-21 16,0 0-16,0 0 0,0 0 16,0 0-16,22 0 0,-22 0 0,0-21 15,21 21-15,-20-22 0,20 22 0,-21-21 16,0 0-16,0 0 0,1 0 16,-1 0-16,0-1 0,-21-20 0,21 21 15,-21-21-15,0 20 0,0-20 16,0 21-16,-21 0 0,0 0 0,0-1 15,-1 22-15,-20 0 0,21 0 16,-21 0-16,20 0 0,-20 22 16,21-1-16,0 0 0,0-21 0,-1 21 15,22 0-15,-21-21 0,21 21 16,21-21-16,1 0 16</inkml:trace>
  <inkml:trace contextRef="#ctx0" brushRef="#br0" timeOffset="11180.13">17166 3069 0,'0'-21'16,"-21"42"-16,0 0 0,21 1 15,-21 20-15,-1 0 0,1 1 16,21-1-16,-21 0 0,0 22 0,21-22 15,0 0-15,-21 22 0,21-22 16,-21 1-16,21-22 0,0 21 0,0-21 16,0 22-16,0-22 0,0 0 15,0 0-15,0 0 0,21-21 16,0 0-16,21 0 0,-21 0 16,1 0-16,20 0 0,-21 0 15,21-21-15,-20 0 0</inkml:trace>
  <inkml:trace contextRef="#ctx0" brushRef="#br0" timeOffset="11487.95">17780 3069 0,'0'0'16,"21"0"-1,0 21-15,0-21 16,1 22-16,20-1 0,-21 0 15,0 21-15,22-21 0,-22 22 0,0-22 16,0 21-16,-21 1 0,0-1 16,0 0-16,0 1 0,0-22 15,0 21-15,0 0 0,0 1 0,-21-22 16,21 0-16,-21 21 16,0-20-16,-1-1 0,1 0 0,-21 0 15,21-21-15,0 21 16,-1-21-16,1 0 15,21-21 17,21 21-32,1-21 0</inkml:trace>
  <inkml:trace contextRef="#ctx0" brushRef="#br0" timeOffset="11727.85">18373 3577 0,'0'21'78,"0"1"-47,-22-22-31,1 0 16</inkml:trace>
  <inkml:trace contextRef="#ctx0" brushRef="#br0" timeOffset="13607.81">10350 5482 0,'0'-84'32,"0"62"-17,0 44 1,0-1 0,0 0-16,0 21 0,0-21 15,0 22-15,0-1 0,-21 0 0,21 1 16,-21 20-16,0-20 0,21-1 15,-21 0-15,0-21 0,-22 43 16,43-22-16,0-21 0,-21 1 0,21-1 16,-21-21-1,21-21 1,21-1-16,0 1 0,0 0 16,1 0-16,-1-21 0,0 20 15,0-20-15,0 0 0,0-1 0,1 1 16,-1 0-16,-21-1 0,21 1 15,0 21-15,0-21 0,0 20 0,-21 1 16,22 0-16,-1 21 0,0 0 16,0 21-16,0 0 15,-21 1-15,21-1 0,-21 21 0,0 0 16,0-20-16,0 20 0,22 0 16,-22 1-16,21-22 0,-21 21 0,21-21 15,-21 0-15,21 1 0,0-1 16,0 0-16,1-21 0,20 0 15,-21 0-15,21 0 0,1 0 0,-22 0 16,21 0-16,22 0 0,20-42 16,-20 20-16,-22-20 0,1 21 15,-1-21-15,0-1 0,1 22 16,-22-21-16,21-1 0,-21 1 0,-21 0 16,0-1-16,0 1 0,0 21 0,0-21 15,0-1-15,0 22 0,0 0 16,0 0-16,0 0 0,-21 21 15,0 0-15,0 0 0,0 21 16,-1 0-16,1 21 16,0-21-16,0 64 0,0-43 15,21 1-15,0 20 0,0-20 16,0-1-16,0 0 0,0 1 16,0-1-16,0 0 0,0-21 0,0 1 15,0-1-15,21 0 0,0-21 16,0 0-16,0 0 0,22 0 0,20 0 15,-42-21-15,22 0 0,-22-1 16,21 1-16,-21-21 0,22 21 0,-22-22 16,21 22-16,-21-21 0,1 0 15,-1-1-15,0 1 0,0 21 16,0-22-16,0 22 0,-21-21 0,0 21 16,22 0-16,-22-1 0,21 22 15,-21 22 1,0-1-16,0 0 15,0 21-15,0-21 0,0 1 16,0 20-16,0 0 0,0-21 0,0 22 16,0-22-16,0 21 0,0-21 15,0 1-15,21 20 0,0-42 0,-21 21 16,21 0-16,0-21 0,1 0 0,-1 0 16,21 0-16,-21 0 15,0 0-15,22-21 0,-1 0 0,-21 0 16,22 0-16,-1-1 0,-21 1 0,21-21 15,-20 21-15,-1-22 0,0 22 16,21-42-16,-42 42 0,0-1 16,0 1-16,0 0 0,0 42 31,0 0-31,0 22 16,0-22-16,0 21 0,0-21 15,0 22-15,-21-22 0,21 21 0,0-21 16,0 22-16,0-22 0,0 0 15,0 0-15,21-21 16,0 0-16,1 0 0,-1 0 16,0 0-16,21-21 0,-21 21 15,22-21-15,-1 0 0,-21 0 0,22-22 16,-22 22-16,21-21 0,-21 21 16,0-22-16,1 1 0,-1-22 15,-21 43-15,0-21 0,0-22 16,0 43-16,-21 0 0,-1 0 15,1 0-15,-21 0 0,21 21 0,0 0 16,-22 0-16,22 0 0,0 0 0,0 0 16,0 21-16,-1 0 15,22 0-15,43-21 16,-22 0 0,0 0-16,0 0 0,22 0 15,-22 0-15,21 0 0,-21 0 0,0 0 16,22-21-16,-22 21 0,21-21 15,1 21-15,-22-21 0,-21-1 16,0 1-16</inkml:trace>
  <inkml:trace contextRef="#ctx0" brushRef="#br0" timeOffset="14819.98">13610 5144 0,'0'0'16,"0"-22"-16,0 1 0,0 0 0,0 0 15,21 0-15,-21 0 0,21-1 16,-21 1-16,0 0 0,0 0 0,22 21 16,-1 0-1,-21 21-15,0 0 0,0 0 16,0 22-16,0-1 0,0 22 15,0-1-15,0 1 0,21-1 0,-21 1 16,0-1-16,0 1 0,0-1 0,0 1 16,0-22-16,0 21 0,-21-20 15,21-1-15,0-21 0,0 22 0,0-22 16,-21 0-16,21-42 31,0 0-15,0-1-16,21 1 0,-21-21 15,21 0-15,0-1 0,-21 1 0,21 0 16,0-1-16,1 1 0,-1-43 16,0 43-16,21-22 15,-21 43-15,1 21 0,-1 0 16,0 0-16,0 0 0,0 21 16,-21 1-16,21-1 0,1 21 0,-1-21 15,-21 22-15,21-1 0,0 0 16,-21 1-16,21-1 0,-21 0 15,21-21-15,1 22 0,-1-22 0,0 0 16,0 0-16,0-21 0,0 0 16,1 0-16,41 0 0,-42 0 15,22 0-15,-1 0 0,-21-21 16,85-64-16,-85 43 16,0 21-16,0-21 0,1-1 15,-1 1-15,0-22 0,0-41 16,-21 62-16,0-20 0,0-1 0,0 1 15,0-1-15,0-42 16,0 43-16,0 21 0,0-1 16,0 22-16,0 63 15,0 1 1,0-1-16,0 22 0,0-22 16,0 21-16,0 1 0,0-1 0,0 1 15,-21 63-15,21-85 0,0 22 16,0-22-16,0 0 0,0 1 15,0-1-15,0-21 0,0 0 0,21 1 16,0-1-16,0-21 0,1 0 16,-1 0-16,0 0 0,0 0 0,21-21 15,-20-1-15,20 1 16,-21 0-16,85-85 16,-85 85-16,21-21 0,1-43 15,-43 64-15,0-21 0,0-1 16,0 22-16,0 0 0,0 0 0,-21 21 31,21 21-31,-22 0 0,1 0 16,21 0-16,0 1 0,0 20 0,-21-21 15,21 0-15,-21 0 0,21 1 16,-21-1-16,21 0 0,0 0 16,0-42 15,21 0-31</inkml:trace>
  <inkml:trace contextRef="#ctx0" brushRef="#br0" timeOffset="14985.92">15261 5059 0,'0'-21'0,"0"42"0,0-63 0,-21 42 16,21 21-1,0 0-15,-21 0 16,21 0-16,0 0 15,21 1-15,0-22 0,21 0 16,-20 0-16,-1 0 0,21 0 16</inkml:trace>
  <inkml:trace contextRef="#ctx0" brushRef="#br0" timeOffset="15371.34">15684 5271 0,'0'0'0,"0"21"0,0 21 16,0 0-16,0 1 0,0-22 15,0 42-15,0-41 16,0 20-16,-21-21 0,0 0 0,21 0 16,-21 1-16,0-22 0,0 0 15,21-22 1,0 1 0,0 0-16,0 0 15,0 0-15,0 0 0,0-22 0,21 22 16,0-21-16,0-1 0,0 22 0,0-21 15,1 0-15,-1 20 0,21 1 16,-21 0-16,22 0 0,-22 21 0,42 0 16,-20 21-16,-1 21 15,0-20-15,-21 20 0,1 21 16,-22-41-16,0-1 0,0 21 16,0-21-16,0 22 0,0-22 15,0 0-15,0 0 0,-22 0 0,22 0 16,-21 1-16,0-1 15,42-42 1,0 21 0,1-22-16,20 1 0,0 0 15</inkml:trace>
  <inkml:trace contextRef="#ctx0" brushRef="#br0" timeOffset="16824.14">16954 5059 0,'0'0'0,"-105"-42"32,83 42-32,-20 0 0,21 0 0,-21 21 15,-1 0-15,1 0 0,-43 21 16,43 1-16,0-22 0,-1 21 16,1 1-16,0-1 0,20-21 15,-41 64-15,63-43 0,0-21 16,0 43-16,0-43 15,0 0-15,21 0 0,0-21 0,0 0 16,22 0-16,-22 0 0,21 0 16,1 0-16,-1 0 0,0-21 0,1 0 15,-1 0-15,0 0 0,1-1 0,-1 1 16,-21-21-16,21 0 16,-20-1-16,-1 1 0,42-64 15,-63 43-15,21-1 0,1 1 16,-22-1-16,0 1 0,0-1 0,0 22 15,0-1-15,0 1 0,0 21 0,0 0 16,0 0-16,-22 21 16,1 21-16,21 21 15,-21 0-15,0 1 0,21 20 16,-21-20-16,21 20 0,0 1 0,0-1 16,-21 1-16,21-22 0,0 21 15,0-20-15,0-1 0,0 0 0,0 1 16,0-22-16,21 21 0,0-21 15,0 1-15,0-22 0,0 21 16,1-21-16,41 0 0,-42 0 16,22 0-16,-1-21 0,0-1 15,22 22-15,-22-21 0,0-21 0,1 21 16,-1 0-16,43-43 0,-64 43 16,0-21-16,0 20 0,0-20 15,1 0-15,-22 21 0,0-22 16,0 22-16,0 0 15,0 42 1,-22-21-16,1 21 0,0 22 16,21-22-16,0 0 0,-21 21 15,21-21-15,-21 1 0,21 20 0,0-21 16,0 0-16,0 0 0,0 1 16,0-1-16,0 0 0,21-21 0,-21 21 15,42 0-15,-21-21 16,1 0-16,-1 0 0,21 0 0,-21 0 15,22-21-15,-22 0 0,21 21 0,-21-21 16,22 0-16,-22-1 0,0 1 16,0-21-16,0 0 0,0 20 0,-21-20 15,0-21-15,0 20 0,0 1 16,0-43-16,0 43 16,-21 0-16,0 20 0,0 1 15,0 21-15,0 0 0,-22 0 0,22 21 16,-21 1-16,-1 20 0,-20 21 15,42 1-15,-22-22 0,22 1 16,21-1-16,0 0 0,0 64 16,0-85-16,21 22 15,1-22-15,-1 0 0,21 0 0,43 0 16,-43-21-16,0 0 0,1 0 16,-1 0-16,0 0 0,-20 0 15,62-21-15,-63 0 0,22 0 16,20-22-16,-42 22 15,1-21-15,-1 21 0,0-22 16,0 1-16,0 0 0,-21 21 0,0-22 16,21 1-16,-21 21 15,0 42 1,0 0-16,0 0 0,0 0 16,0 1-16,-21 20 0,21-21 15,0 0-15,0 0 0,0 1 0,0-1 16,0 21-16,0-21 15,0 0-15,21-21 0,1 0 16,-1 0-16,0 0 16,0 0-16,0-21 0,0 0 15,22 21-15,-22-21 0,0 0 0,0 0 16,0-22-16,22 22 0,-22 0 16,0-43-16,0 43 0,-21 42 31,0 1-31,0-1 15,0 0-15,0 0 0,-21 0 16,21 22-16,0-22 16,0 0-16,0 0 0,21 0 0,0 0 15,22-21-15,-22 0 16,21 0-16,-21 0 0,64 0 16,-43 0-16,-20 0 0,20-21 0,0 21 15,-21-21-15,1 0 0,-1 0 16,0 21-16,0-43 0,-21 22 0,0 0 15,0-21-15,0 21 0,0-22 16,0 1-16,-21 0 0,21 20 0,-42-41 16,20 42-16,1 21 15,0 0-15,0 0 0,0 0 16,21 21-16,-21-21 16,21 21-16,-22 0 0,22 0 15</inkml:trace>
  <inkml:trace contextRef="#ctx0" brushRef="#br0" timeOffset="17351.84">19240 4339 0,'0'0'0,"-21"0"16,0 0-16,21-21 0,-21 21 15,42-21 1,0 21-16,0 0 16,22 0-16,20 0 0,1 0 0,-1 0 15,1 0-15,20 0 0,1 0 16,-21 0-16,-1 0 0,1 0 0,-1-21 16,1 21-16,-22 0 0,0 0 0,1 0 15,-22 0-15,0 0 16,-21-21-16,-21 21 15,0 0-15,-22 0 16,22 0-16,-21 0 0,-1 0 0</inkml:trace>
  <inkml:trace contextRef="#ctx0" brushRef="#br0" timeOffset="17601.7">19770 4255 0,'0'127'15,"0"-85"1,0 0-16,0 1 0,-22 20 15,22-21-15,0 22 0,-21 42 16,0-43-16,0 1 16,0-1-16,21-20 0,-21 20 0,-22 22 15,43-43-15,0-21 0,-21 0 16,21 22-16,0-22 16,0 0-16,21-21 15,0 0-15,22-21 16,-22 0-16,21 0 0,1-1 15,-1 1-15,43-63 0,-43 62 16,0-20-16,1 0 0</inkml:trace>
  <inkml:trace contextRef="#ctx0" brushRef="#br0" timeOffset="18153.38">20193 4763 0,'0'-22'16,"0"44"-16,0-22 16,0 21-16,-21 0 15,0 21-15,21 1 0,-22-22 16,22 21-16,-21 0 0,0 1 15,21-22-15,0 21 0,0 22 16,0-43-16,0 0 0,0 0 16,0 0-16,21-21 15,22 0-15,-22 0 0,21 0 0,-21 0 16,22-21-16,-1 21 0,43-42 16,-64 0-16,21 20 0,0 1 15,-20-21-15,20 0 0,0-22 16,-21 22-16,-21 21 15,0-22-15,0 22 0,0 0 0,0 0 16,0 0-16,-21 21 16,0 0-16,0 0 15,0 21-15,21 0 16,0 21-16,-21 1 0,21-22 0,0 21 16,0 0-16,0 1 0,0-1 0,0 0 15,0 1-15,0-1 0,0 0 16,0 1-16,21-1 0,0 0 0,0 1 15,0 20-15,0-20 0,1 20 16,-1 1-16,0-1 0,0-21 0,0 22 16,-21-1-16,0-20 0,0 20 15,0-20-15,-42 20 0,-43 22 16,43-43-16,-22 0 0,-20 1 16,-64 41-16,84-41 0,-21-22 15,1 0-15,-1 0 0,-21 0 16,22-21-16,-1 0 0,0 0 0,1-21 15,-65-21-15,86 0 0,21 20 16,-1 1-16,1 0 0,21-21 16,21 21-16,0-1 0,0 1 0,21 0 15,21-21-15,1 21 0,-1-22 16,21 22-16,1-21 0,-1-1 0</inkml:trace>
  <inkml:trace contextRef="#ctx0" brushRef="#br0" timeOffset="18474.2">20891 4763 0,'0'-22'16,"0"44"-16,-21-44 0,0 22 0,0 0 16,0 0-16,21 43 0,-21 41 15,-1-20-15,22-1 0,0 1 16,0 21-16,0-22 0,0 85 15,0-63-15,0 0 16,0-22-16,0 22 0,0-22 0,0 22 16,0-22-16,0 1 0,0-1 15,0 1-15,-21-22 0,0 22 0,0-22 16,21 0-16,-21 1 0,0-1 16,-1 0-16,1-20 0,0-1 15,21 0-15,0-42 16,0 0-16,0-1 15,21-20-15,0 21 0,1-21 0,20-1 16,-21-20-16</inkml:trace>
  <inkml:trace contextRef="#ctx0" brushRef="#br0" timeOffset="18760.41">20849 5122 0,'0'0'0,"-21"-42"0,21 0 0,0-1 16,0 22-16,0-21 0,0 0 0,42-43 15,-21 64-15,1 0 16,-1 21-16,21-22 0,-21 22 16,0-21-16,22 21 0,-22 0 0,0 0 15,0 21-15,0 1 0,1-1 16,-22 0-16,0 42 0,0-20 16,0-22-16,-22 21 15,1-21-15,0 22 0,-42-1 16,41-21-16,-20 0 0,0 1 15,21-1-15,42-21 32,0 0-32,0-21 0,0-1 15,0 22-15,22-21 0,-22 0 0</inkml:trace>
  <inkml:trace contextRef="#ctx0" brushRef="#br0" timeOffset="19100.22">21294 4953 0,'63'-42'31,"-42"42"-31,0-21 0,1-1 16,-1 22-16,0-21 0,21 0 15,-21 0-15,1 0 0,20 0 0,0-22 16,-21 22-16,22 0 0,-22 0 16,0 0-16,0-1 0,0 22 15,-21-21-15,0 0 0,-21 21 16,0 0-16,-21 0 15,21 0-15,-22 0 0,1 0 0,21 21 16,-22 0-16,-20 22 16,42-1-16,0-21 0,-22 22 0,22-1 15,21 0-15,0 1 16,-21-1-16,21 0 0,0 1 0,0-22 16,0 21-16,21 0 0,0-20 0,0-1 15,1 0-15,-1 0 0,85 0 16,-64-21-16,0 0 15,1 0-15,-1-21 0,0 0 16,1 0-16</inkml:trace>
  <inkml:trace contextRef="#ctx0" brushRef="#br0" timeOffset="19440.24">22881 3598 0,'0'0'15,"-21"0"-15,0-21 0,0 21 0,-22 0 16,1 0-16,0 0 0,-1 0 0,-41 64 16,41-43-16,-20 21 15,20 22-15,1-1 0,0 22 0,-1 0 16,1 20-16,0-20 0,-1 21 0,22 0 15,0 0-15,0-1 16,21 1-16,0-21 0,0 21 0,0-22 16,0 1-16,0 0 0,0-22 15,21 1-15,21 42 0,-20-64 16,-1 0-16,42 22 0,-42-43 16,22 0-16,-1 0 15,0-21-15,1 0 0,-1 0 0,0-21 16,1 0-16,20 0 0</inkml:trace>
  <inkml:trace contextRef="#ctx0" brushRef="#br0" timeOffset="42781.03">22860 4445 0,'-21'0'16,"42"0"-16,-63 0 0,20-21 0,1 21 0,0 0 15,-21 0-15,21 0 0,-22-21 16,22 21-16,0 0 0,0 0 15,0-21-15,-1 21 16,22-22-16,0 1 16,0 0-16,0 0 15,22 21-15,-1-21 0,21 21 16,-21 0-16,22 0 0,-1 0 0,0 0 16,1 0-16,-22 21 0,21 0 15,0 0-15,-20 22 0,-1-22 0,0 21 16,0-21-16,-21 22 0,0-1 0,0 0 15,0-21-15,0 22 16,0-1-16,0 0 0,-21 22 16,0-22-16,21-21 0,0 1 15,-21-1-15,-1 0 0,22 0 0,-21-21 16,0 0 0,21-21-16,0-21 15,0 20-15,0-20 0,0 0 16,0 21-16,0-22 0,21-20 0,0 20 15,22-41-15,-22 41 0,0-20 16,21 21-16,-20 20 0,-1-20 16,21 21-16,-21 0 0,0 21 0,22 0 15,-22 21-15,0 0 16,0 0-16,0 22 0,-21-22 0,0 21 16,22 0-16,-22 1 0,0-22 15,0 64-15,0-43 16,0-21-16,0 21 15,0 1-15,0-22 0,0 21 0,0-21 16,0 1-16,0-1 0,0 0 0,0 0 16,21-42 15,-21 0-31,21 0 0,0-22 0,21 22 16</inkml:trace>
  <inkml:trace contextRef="#ctx0" brushRef="#br0" timeOffset="43755.72">23664 4636 0,'0'0'0,"-21"0"0,0 0 15,21-22 17,0 1-32,21 21 0,0-21 0,0 0 15,22 0-15,-22 0 0,0-1 0,0-20 16,0 21-16,22 0 0,-43 0 15,21-22-15,-21 22 0,21 21 0,-21-21 16,-21 21 0,0 21-16,0 0 0,-1 0 15,-20 1-15,21 20 16,-21-21-16,20 21 0,-20 1 0,21-22 16,0 21-16,-22 1 0,22-1 15,21 0-15,0 1 0,-21-22 0,21 42 16,0-20-16,0-22 0,21 0 15,0-21-15,1 21 0,20-21 16,-21 0-16,21 0 0,1 0 0,-1 0 16,0-21-16,1 0 0,-1 0 15,43-43-15,-43 43 16,0-21-16,-20-1 0,20 22 16,-21-21-16,0-1 0,0 1 0,1 21 15,-22 0-15,21-22 0,-21 22 16,0 0-16,0 42 31,0 0-31,0 1 0,0-1 16,0 0-16,0 21 0,-21-21 0,21 1 15,-22-1-15,22 21 0,0-21 16,0 22-16,0-22 0,0 21 16,0-21-16,0 0 0,0 1 15,0-1-15,22-21 16,-1 0-16,0 0 0,0-21 0,0 21 15,22-22-15,-22 1 16,21 0-16,-21-21 0,22 21 0,-22-22 16,42 1-16,-42 0 15,1 20-15,-1 1 0,0 0 0,0 0 16,-21 0-16,21 21 0,-21 21 31,0 0-31,0 0 16,0 0-16,0 1 0,0-1 15,-21 0-15,21 0 0,0 21 0,-21-20 16,21-1-16,0 0 16,0 0-16,0 0 0,0 0 0,21-21 15,0 22-15,0-22 0,22 0 16,-22 0-16,21 0 0,22 0 16,-22-22-16,-21 1 0,22 0 15,-1 0-15,-21 0 0,43-43 16,-43 22-16,0 0 0,0-1 15,0 1-15,0 0 0,-21-1 16,0 1-16,0 0 0,0-1 0,0 1 16,0 21-16,-21-22 0,0 43 15,0-21-15,0 21 0,0 0 0,-22 0 16,22 0-16,0 21 0,-21 1 0,20-1 16,22 0-16,0 0 15,0 0-15,0 0 0,22 1 16,-1-22-1,0 0-15,0 0 0,0 0 0,0 0 16,1 0-16,-1-22 0,0 1 16,0 21-16,-21-21 0,21 0 0,0 0 15,-21 0-15</inkml:trace>
  <inkml:trace contextRef="#ctx0" brushRef="#br0" timeOffset="45471.75">14139 10118 0,'0'0'0,"0"21"31,0 0-31,21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19:2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14584 9123 0,'-21'0'0,"-1"21"16,1-21-16,0 0 16,0 0-16,0 0 15,0 0 1,-1 0-16,1 0 31,21-21-31,21 21 31,1 0-31,-1 0 0,0 0 16,0 0-16,0 0 0,0 21 16,-21 0-16,22 0 15,-1 1-15,-21-1 0,21 0 0,0 0 16,-21 0-16,0 0 0,0 1 16,21-22-16,-21 21 0,0 0 15,0 0 1,0-42 15,0 0-15,0 0-16,0-1 0,0-20 15,0 21-15,0 0 0,21 0 16,-21-1-16,22 1 0,-22 0 0,0 0 16,0 0-16,21 21 15,0 0 16,-21 21-31,21 0 0,0 0 16,-21 0-16,0 1 0,21-1 16,-21 0-16,22-21 15,-22 21-15,21-21 47,0-21-47</inkml:trace>
  <inkml:trace contextRef="#ctx0" brushRef="#br0" timeOffset="893.26">14986 9144 0,'0'21'16,"0"-42"15,21 0-31,0 21 0,-21-21 0,0 0 15,21-1-15,1 1 0,-22 0 16,0 0-16,0 0 0,0 0 16,0-1-16,0 1 0,0 0 15,-22 42 17,1 0-32,0-21 0,21 43 0,0-22 15,-21 0-15,21 0 0,-21 0 0,21 1 16,0-1-16,0 21 15,0-21-15,0 0 0,21 1 16,0-22-16,0 0 16,0 0-16,1 0 0,-1 0 15,0 0-15,0 0 0,0 0 16,0-22-16,1 22 0,-22-21 16,21 0-16,-21 0 0,21 0 15,0 0-15,-21-1 16,0-20-16,0 21 0,0 0 0,21 21 15,-21-43-15,0 65 32,21-1-32,-21 0 15,22-21-15,-22 21 0,0 0 16,21 0-16,-21 1 0,0-1 16,0 0-16,21-21 0,-21 21 0,21-21 15,0 21-15,0-21 16,1 0-1,-1-21 1,0 21-16,-21-21 0,21 0 16,-21 0-16,0-1 15,0 1-15,21 21 0,-21-21 0,0 0 16,21 21-16,-21 21 31,0 0-31,0 0 16,22 1-1,-1-22 17,0 0-17,-21-22-15,21 1 16,-21 0-16,0 0 16,0 0-16,0 0 0,0-1 0,0 1 15,0-21-15,0 21 0,0 0 16,-21-1-16,0 1 0,0 0 15,-1 0-15,1 21 0,0 0 16,42 0 31,0 0-47,1 0 16,-1 0-16,0-21 15,0 0-15,0 21 0,0-43 16,1 22-16,-1 21 0</inkml:trace>
  <inkml:trace contextRef="#ctx0" brushRef="#br0" timeOffset="3396.42">1609 12361 0,'0'0'0,"21"0"15,-21-21 1,21 0-16,-21 0 0,21 0 16,-21 0-16,0-1 15,0 1-15,0 0 16,0 0-16,0 0 0,0 0 0,0-1 16,-21 22-16,21-21 15,-21 21-15,0 0 31,-1 0-15,22 21 0,0-42 171,0 0-171,0 0-16,-21 21 0,21-21 15,0 0-15,-21-1 0,21 1 0,-21 0 16,21 0-16,-21 0 0,21 0 16,-21-1-16,-1 1 0,22 0 15,0 0-15,-21 0 0,0 0 16,0 21 0,21 21-1,0 0-15,0 0 0,0 0 16,0 22-16,0-1 0,0 0 0,0 22 15,0-22-15,0 64 16,-21-64-16,21 1 0,-21-22 16,21 21-16,-22-21 0,22 22 15,0-22-15,-21-21 16,0-21 0,21-1-1,0 1-15,0-21 0,0 21 16,0-22-16,0 1 0,0 0 15,0-1-15,0 1 0,0 0 16,21-1-16,0 1 0,1 0 0,20-1 16,0 22-16,-21 21 15,1 0-15,-1 0 0,0 21 0,0 1 16,0-1-16,0 0 0,1 21 16,-1 1-16,0-1 0,-21 0 15,0 1-15,21-1 0,-21 0 16,21 1-16,-21-22 0,21 21 15,1-21-15,-22 0 0,42 1 16,-21-22-16,0 0 0,0 0 16,22 0-16,-22-22 0,0 1 0,43-21 15,-43 21-15,21-43 16,-21 22-16,0-22 0,1 22 16,-1 0-16,0-1 0,-21 1 15,21 0-15,-21-1 0,0 1 0,0 21 16,0 0-16,0 0 0,-21-1 15,0 22-15,0 0 16,-1 22-16,22-1 16,0 0-16,-21 21 0,21 22 15,-21-22-15,21 22 0,0-22 16,0 0-16,0 1 0,0-1 16,0-21-16,0 21 0,0-20 15,0-1-15,0 0 0,21 0 16,0 0-16,1-21 0,-1 0 0,0 0 15,0 0-15,21 0 0,-20-21 16,-1 0-16,21 0 0,-21 0 16,22-22-16,-22 22 0,0-21 0,0-1 15,0 1-15,0 0 0,22-43 16,-43 43-16,0 21 16,21-1-16,-21 1 0,21-21 15,-21 63 1,0 0-1,0 0-15,0 22 0,21-22 16,-21 21-16,0 1 0,21-22 0,-21 21 16,0-21-16,0 22 0,22-22 15,-1 0-15,-21 21 0,21-42 0,-21 21 16,21 1-16,0-22 0,0 0 16,1 0-16,-1 0 0,-21-22 15,21 1-15,0 0 0,-21 0 16,0 0-16,21-22 0,0 22 15,-21-21-15,0 0 0,0-1 16,22 22-16,-22-21 0,21-1 16,-21 22-16,0 0 0,0 42 31,0 0-31,0 1 0,0-1 16,0 21-16,0-21 0,0 22 15,21-1-15,-21 0 0,21-21 0,-21 22 16,21-22-16,-21 0 0,21 0 15,1 0-15,-1 1 0,0-1 0,0-21 16,0 0-16,0 0 0,22 0 16,-22 0-16,21-21 0,-21-1 15,22 1-15,-1 0 0,-21-21 0,22 21 16,-22-22-16,0 1 0,0 21 16,-21-64-16,0 43 15,-21-1-15,0 1 0,0 21 0,-22-21 16,22 20-16,-21 1 0,21 0 15,-22 0-15,22 21 0,-21 0 16,21 0-16,-1 0 0,1 0 0,42 0 31,22 0-31,-22 0 16,0 0-16,21 0 0,1 0 16,-22 0-16,42 0 0,-20-21 0,-1 21 15,22-21-15,41-22 16,-41 22-16,-22 21 0,1-21 15</inkml:trace>
  <inkml:trace contextRef="#ctx0" brushRef="#br0" timeOffset="3624.32">4106 11367 0,'21'0'15,"1"0"-15,-1 0 16,0 0-16,0-22 0,21 22 16,1-21-16,-1 0 0,0 21 15,1-21-15,20 21 0,-20-21 0,41 21 16,-41-21-16,-1 21 0,-21 0 16,0 0-16</inkml:trace>
  <inkml:trace contextRef="#ctx0" brushRef="#br0" timeOffset="3871.79">4487 11409 0,'0'0'0,"0"21"0,-21-21 0,0 21 0,21 0 16,-21 1-16,21-1 0,0 21 15,-21-21-15,-1 22 0,22-22 0,-21 21 16,0 0-16,21 22 0,-21-22 15,0 1-15,21 20 0,-21 43 16,-1-64-16,22 1 0,0-1 16,0 0-16,0-21 0,0 43 15,0-43-15,22-21 16,-1 0-16,0 0 0,21 0 16,1-21-16,41-43 15</inkml:trace>
  <inkml:trace contextRef="#ctx0" brushRef="#br0" timeOffset="4748.14">5080 11790 0,'0'0'0,"21"-21"0,-21 0 0,0-1 0,0 1 15,0 0-15,0 0 0,-21 21 16,0 0 0,0 0-16,-1 0 0,1 0 15,-21 21-15,21 0 0,0 0 16,-1 1-16,-20 20 0,0 21 15,21-20-15,21-1 0,-22 0 16,22 22-16,-21 63 16,21-106-16,0 21 0,0-20 0,0-1 15,21-21-15,22 0 16,-1 0-16,-21 0 0,0 0 16,1-21-16,20-1 0,-21-20 15,0 21-15,0-21 0,22-1 0,-22-41 16,0 41-16,0 1 0,-21 0 15,21-1-15,-21 22 0,0-21 16,0 21-16,0-1 0,0 1 16,0 42-1,0 1 1,0 20-16,0 21 0,0-41 16,0 20-16,0 0 0,22 1 15,-22-22-15,21 21 0,-21 0 0,21-20 16,0-1-16,0 0 15,0 0-15,1 0 0,20-21 0,-21 0 0,21 0 16,-20 0-16,20 0 0,0 0 16,1-21-16,-1 0 0,43-21 15,-43-1-15,-21 1 0,64-43 16,-64 22-16,0 20 0,0-20 16,0-1-16,1 1 0,-22-1 15,0-20-15,0 20 0,0 1 0,0-1 16,0 22-16,0 0 0,0-1 15,0 22-15,0 0 0,-22 21 0,1 0 16,0 21-16,0 0 0,21 0 16,-21 64-16,21-43 0,0 1 15,0 20-15,0-20 0,0 20 16,0-21-16,0 22 0,0-22 0,0 1 16,0-1-16,0 0 0,0 1 0,0-1 15,0 0-15,0-21 16,0 22-16,0-22 0,0 0 15,0 0-15,-21-21 0,21-21 16,0 0 0,0 0-16,0 0 0,0-1 0,0-20 15,21 21-15,0-21 0,21 20 16,-21-20-16,22 21 0,-22-21 0,21 20 16,1 1-16,-1 0 0,64 0 15,-64 21-15,64 42 16,-64-21-16,-21 1 0,43 41 15,-64-21-15,0 22 16,0-22-16,-21 1 0,-22 20 16,1-21-16,-43 22 15,43-43-15,0 0 16,-1 0-16,-62 1 0,62-22 16,-84 0-16,85 0 15,0 0-15</inkml:trace>
  <inkml:trace contextRef="#ctx0" brushRef="#br0" timeOffset="5369.59">995 14266 0,'0'0'0,"-21"0"0,42 0 31,0 0-31,21 22 16,1-22-16,20 0 0,1 0 16,20 0-16,1 0 0,0 0 15,-1 0-15,22-22 0,148-20 16,-169 21-16,21 21 16,-22-21-16,1 0 0,0 21 0,42-22 15,-64 22-15,-42-21 16,22 21-16,-22-21 0,-21 0 15,-21 21 1,-22 0-16,22 0 0,-21 0 0,-1 0 16,1 0-16,-21 0 0,20 0 15,22 0-15,-21 0 0,21 0 16,-1 0-16,22-21 16,22 21-1,-1 0-15,0 0 16,21 0-16,1 0 0,-1 21 0,0-21 15,1 21-15,-1 0 16,0 0-16,-21 1 0,1-1 0,-22 0 16,0 0-16,0 0 0,0 22 0,-22-22 15,1 21-15,-21-21 0,-22 22 16,43-22-16,-21 0 0,21 0 16,0-21-16,-1 0 0,1 0 0</inkml:trace>
  <inkml:trace contextRef="#ctx0" brushRef="#br0" timeOffset="6539.23">4360 14182 0,'-21'0'0,"0"0"16,21-21-16,0-1 16,0 1-16,0 0 0,0 0 15,0 0-15,0 0 0,0-22 16,0 22-16,-21-21 0,0-1 0,21 1 15,-22 21-15,-20-21 0,-21-22 16,41 22-16,-20 21 16,0 21-16,-1 0 0,1 0 0,0 0 15,-1 21-15,1 0 0,0 21 0,21 1 16,-22-1-16,1 0 16,21 1-16,-43 62 0,64-41 15,0-22-15,0 22 0,0-22 16,0 22-16,21-22 0,1 0 15,-1 1-15,42 20 16,-20-42-16,-1 0 0,-21-21 0,21 0 16,1 0-16,-1 0 0,22-21 15,-22-21-15,0 21 0,22-43 16,-22 22-16,-21 0 0,0-22 16,22 22-16,-22-1 0,21-84 15,-21 64-15,1-22 0,-22 22 16,0-22-16,21 22 0,-21-64 15,0 63-15,0 1 0,0 20 16,0 1-16,0 21 0,0-43 16,-21 85-1,21 1 1,0 20-16,0 0 0,0 1 0,0-1 16,0 21-16,0 1 0,0-1 15,0 1-15,0-1 0,0 1 0,0-1 16,0-20-16,21 20 15,0-20-15,0-1 0,-21 0 0,21 1 16,22-22-16,-1 21 16,0-21-16,1 0 0,-1-21 0,0 0 15,1 0-15,-1 0 0,0-21 0,1 0 16,-1 0-16,0 0 0,1-22 16,-1 22-16,0-21 0,-21 21 0,22-64 15,-22 43-15,-21-1 16,21 1-16,-21 0 0,0 21 15,0-22-15,-21 22 0,0 21 16,0 0-16,-1 0 0,1 21 16,0 0-16,0 1 0,0-1 15,21 0-15,0 0 0,0 0 16,0 0-16,0 1 0,0-1 0,0 0 16,21 0-16,0 21 0,0-20 15,43 20-15,-43-21 16,0 0-16,0 0 0,0 1 15,1-22-15,41 21 16,-42-21-16,0 0 0,1 0 0,20 0 16,-21 0-16,21-21 0,-20-1 15,20 22-15,-21-21 0,0-21 0,22-22 16,-22 43-16,0-21 0,0 0 16,-21-1-16,21-20 0,-21 20 0,0 1 15,0 21-15,0-21 0,0-1 16,0 64-1,0 1-15,0-1 0,-21 21 16,21-21-16,0 22 0,0-1 16,0-21-16,0 21 0,0 1 0,0-22 15,0 21-15,0-21 0,0 1 0,0-1 16,0 0-16,21-21 16,-21 21-16,21-21 0,1 0 15,-1 0 1,-21-21-16,0 0 0,0 0 15,21-1-15,-21-20 0,0 21 16</inkml:trace>
  <inkml:trace contextRef="#ctx0" brushRef="#br0" timeOffset="6705.18">5884 13420 0,'0'0'16,"-21"0"-16,0 0 0,0 0 0,-22 0 15,22 0-15,0 0 16,0 0-1,21 21-15,0 0 0,0 0 16,21-21-16,0 21 16,0-21-16,1 0 0,-1 0 15,0 0-15,0 0 0,21 0 0</inkml:trace>
  <inkml:trace contextRef="#ctx0" brushRef="#br0" timeOffset="7657.88">6223 13568 0,'0'21'16,"0"0"-1,0 0-15,0 1 0,0-1 0,0 0 16,0 0-16,0 0 0,0 22 16,0-22-16,21 0 0,0 42 15,-21-41-15,0 20 0,0-21 16,0 0-16,0 0 0,21 1 15,1-22 1,-1 0-16,0 0 16,0 0-16,0-22 0,-21 1 0,43 0 15,-22 0-15,0 0 0,42-106 16,-41 84 0,-1-20-16,21-22 0,-21 43 15,0-22-15,1 22 0,-22 21 16,0 42 15,0 0-31,-22 22 0,22-22 16,-21 21-16,21 0 0,-21 1 15,21-1-15,0 0 0,0 43 16,0-43-16,0-20 0,0 20 0,0-21 16,0 0-16,21 0 0,43 22 15,-43-22-15,85-21 16,-43 0-16,-20 0 0,-1-21 15,0 0-15,1-1 0,41-20 16,-41 21-16,-1-21 16,21-22-16,-41 22 15,20-43-15,-42 22 0,0 20 16,0 1-16,0-22 0,0 43 16,0 0-16,-21 21 0,0 0 15,-1 0-15,1 0 0,0 0 0,21 21 16,-42 22-1,21-22-15,21 21 0,0 0 0,0-20 16,0 20-16,0 64 16,0-64-16,0-21 0,0 0 0,21 1 15,-21-1-15,21 0 0,21 0 16,-21-21-16,22 0 0,-22 0 16,0 0-16,21 0 0,-20-21 15,-1 0-15,21 0 0,0-22 0,-20 22 16,-1-21-16,21 21 0,-21-22 15,0 1-15,-21 0 0,0-22 0,22 22 16,-22-1-16,0 22 0,0-63 16,-22 62-16,22 1 15,-21 21-15,0 0 0,0 0 0,0 0 16,0 0-16,-1 0 0,22 21 16,0 1-16,0-1 0,0 0 15,22-21-15,20 21 16,-21 0-16,0-21 0,22 21 0,-22 1 15,0-1-15,0 0 0,21 0 16,-20 0-16,-1 22 16,-21-1-16,21-21 0,-21 0 0,0 22 15,0-22-15,0 0 0,0 0 0,0 0 16,0 0-16,0 1 16,21-22-1,0 0 1,0 0-16,-21-22 0,22 1 15,-1-21-15,-21 21 0</inkml:trace>
  <inkml:trace contextRef="#ctx0" brushRef="#br0" timeOffset="7972.15">8742 13504 0,'0'0'0,"-21"0"16,42-21 62</inkml:trace>
  <inkml:trace contextRef="#ctx0" brushRef="#br0" timeOffset="9464.57">9504 13695 0,'0'0'16,"0"21"-16,-21-21 0,21 21 0,-22-21 15,1 0-15,21-21 32,0 0-32,0 0 0,0 0 15,21-22-15,1 1 0,-1 21 16,0-22-16,21-20 0,1 21 0,-22-1 16,21-20-16,0-1 0,1 1 15,-1-1-15,0 22 0,-20-22 0,-1 22 16,0 0-16,-21-1 0,0 22 15,0 0-15,-42 21 0,20 0 16,1 0-16,-21 21 0,0 0 0,-1 1 16,22-1-16,-21 21 0,-22 43 15,64-43-15,0 0 0,0-20 16,0 20-16,0 0 0,21 1 16,22-22-16,-22 21 0,21-21 0,1 22 0,-1-22 15,0 0-15,1 0 16,-1 0-16,-21 0 0,21 1 0,-20-1 15,-1 0-15,0 0 0,-21 0 0,0 0 16,-21-21 0,0 0-16,-22 0 15,1 0-15,21-21 0,-22 0 16,1 0-16,0 0 0,-1 0 16,-20-22-16,21 22 15,20 21-15,1 0 0,0 0 0,0 0 16,21 21-1,0 0-15,0 1 0,0-1 16,21 21-16,0-21 0,22 22 16,-22-22-16,42 21 15,1-21-15,-22-21 0,0 0 0,22 0 16,-22 0-16,22 0 0,-1 0 16,-20-21-16,20 0 0,1-21 0,20-1 15,-41 1-15,-1 0 0,0 20 16,-21-20-16,43-85 15,-43 85-15,-21-1 16,0 1-16,0 0 0,0-1 0,0-20 16,0 42-16,0 0 15,0 42 1,0 0-16,0 0 16,0 21-16,0-20 0,0 20 0,0-21 15,0 21-15,0 1 0,0-22 16,0 21-16,0-21 0,0 22 0,0-22 15,0 21-15,0-21 0,0 1 16,21-1-16,0 0 0,1 0 16,-1-21-16,0 0 0,0 0 15,0 0-15,22-21 16,-22 0-16,0 0 0,0-1 0,21-20 16,-20 0-16,20-22 15,-21 22-15,-21 21 0,0-22 16,21 1-16,-21 21 0,21 0 15,-21 0-15,0-1 0,0 1 0,0 42 16,0 1 0,0-1-16,0 0 0,0 0 15,0 21-15,0-20 0,0 20 0,0-21 16,0 64-16,0-64 16,0 21-16,0-21 0,0 22 0,22-22 15,-1 0-15,0 0 0,21-21 0,-21 0 16,22 0-16,-1 0 15,-21 0-15,22 0 0,20-42 16,-21 21-16,-20 0 0,20-1 16,-21-20-16,21 21 0,-20-21 0,-1-1 15,0 22-15,0-21 0,-21-1 0,0 1 16,21 0-16,-21-1 0,0 1 16,0 21-16,0 0 0,0 0 0,0-1 15,0 44 1,0-1-16,0 0 0,0 0 15,-21 21-15,21-20 0,0 20 0,0-21 16,0 21-16,0-20 0,0-1 16,0 0-16,0 0 0,0 0 15,21 22-15,0-22 16,1-21-16,-1 0 0,0 0 16,0 0-16,43 0 0,-43 0 15,0-21-15,0 21 0,0-22 16,0 1-16,1 0 0,-1-21 0,-21 21 15,0-22-15,21-20 0,-21 20 16,0 1-16,0 0 16,0 21-16,0-1 0,0-20 15,0 63-15,0 0 16,0 1-16,0-1 0,0 21 0,0-21 16,0 22-16,0-1 0,0-21 15,0 21-15,0-20 0,0 20 16,0-21-16,0 0 0,-21 0 0,21 1 15,0-1-15,0 0 0,0 0 16,0-42 0,0 0-1,0 0-15,21-22 16,-21 22-16</inkml:trace>
  <inkml:trace contextRef="#ctx0" brushRef="#br0" timeOffset="9637.46">12171 12594 0,'-21'0'0,"42"0"0,-64 0 0,22 0 16,0 0-16,-21 0 15,21 21-15,21 1 16,0-1-16,-22 0 0,22 0 16,0 0-16,22 0 15,-1-21-15,0 0 0,0 0 0,0 0 16,22 0-16</inkml:trace>
  <inkml:trace contextRef="#ctx0" brushRef="#br0" timeOffset="9892.32">12806 12446 0,'-43'0'16,"22"0"-1,0 21-15,0 43 0,0-43 16,0 21-16,-1 1 0,22 20 15,-21-21-15,0 22 0,21-1 16,0-20-16,0 20 0,-21 1 0,21-22 16,0 0-16,-21 1 0,21 20 15,0-20-15,0-22 0,0 21 16,0-21-16,21-21 0,0 0 16,0 0-16,0 0 0,1 0 15,-1-21-15,-21 0 16,0 0-16,0 0 0</inkml:trace>
  <inkml:trace contextRef="#ctx0" brushRef="#br0" timeOffset="10670">12531 13039 0,'0'0'0,"-22"0"0,1 0 16,42 0 15,1 0-31,-1 0 0,0 0 0,21 0 16,1 0-16,-1-21 0,0-1 15,1 22-15,62-42 16,-41 21-16,-22 0 0,22-22 0,-22 22 16,0 0-16,1-21 0,-1 21 15,-21-1-15,22-41 16,-43 42-16,-43 42 16,22 0-1,0 0-15,-21 0 0,20 22 0,1-1 16,0-21-16,0 22 0,-21 41 15,20-41-15,22-1 16,0 21-16,0-20 0,0-22 16,0 21-16,22-21 0,-1 1 0,0-1 15,21-21-15,-21 0 0,22 21 16,-1-21-16,0 0 0,22 0 16,-22-21-16,43-22 0,-43 22 15,1 0-15,-1-21 0,-21-1 0,21 1 16,-20 0-16,-1-22 0,0 1 15,0-1-15,0-84 0,-21 85 16,0-1-16,0 1 16,0 20-16,0 1 0,0 0 0,0-1 15,0 64 1,-21 1-16,0 20 0,21 0 16,-21 1-16,0-1 0,21 21 15,0 1-15,0-1 0,-22-20 16,22 20-16,-21 1 0,21-22 0,-21 22 15,21-22-15,0 0 0,0 1 16,0-22-16,0 0 0,0 0 0,0 0 16,0 22-16,0-65 31,0 1-31,0 0 0,21 0 16,0 0-16,1-22 0,-1 1 15,0 21-15,0-43 0,21 22 16,1 0-16,-1-1 0,0 1 0,1 21 15,41-21-15,-20 42 16,-22 0-16,-21 0 0,22 21 16,-22 0-16,0 0 0,-21 0 0,0 22 15,0-22-15,0 21 0,0 22 16,0-22-16,-21-21 0,0 21 16,0-20-16,-1-1 0,1 0 0,21 0 15,0 0 1,21-21-1,1-21-15,-1 0 0,0 0 0,21 0 16,-21-1-16</inkml:trace>
  <inkml:trace contextRef="#ctx0" brushRef="#br0" timeOffset="10874.88">14605 12446 0,'0'0'0,"0"-21"0,0 0 16,21 21-1,0-21-15,0 21 16,22 0-16,-22 0 0,21 0 16,1-22-16,20 22 15,-21 0-15,1-21 0,-1 21 0,22 0 16,-43 0-16,0 0 0,0 0 0</inkml:trace>
  <inkml:trace contextRef="#ctx0" brushRef="#br0" timeOffset="11076.76">14944 12340 0,'-106'148'31,"106"-126"-31,-21 20 16,21 0-16,0 1 0,-22 20 16,1 43-16,0-64 0,21 1 15,0 20-15,0-21 0,0-20 16,-21 20-16,21 0 0,0-21 0,0 1 15,0-1-15,0 0 16,21-21 0,0 0-16,0-21 0,1 0 15,-1 21-15,0-22 0</inkml:trace>
  <inkml:trace contextRef="#ctx0" brushRef="#br0" timeOffset="11421.97">15261 12679 0,'-85'85'31,"64"-43"-15,0 0-16,0-21 0,0 22 15,0-1-15,-1 0 0,22-20 0,0 20 16,0-21-16,0 0 0,0 0 16,0 1-16,22-1 0,-1-21 15,21 0-15,43 0 0,-43 0 16,0 0-16,1 0 0,-1-21 15,-21-1-15,22 1 0,-22 0 16,21-21-16,-21-1 0,0 22 0,1-21 16,-22 0-16,0-1 0,0 1 15,0 0-15,0-1 0,0 22 0,-22 0 16,1 0-16,-21 21 0,21 0 0,-22 0 16,1 0-16,0 21 0,21 0 15,-22 0-15,1 0 0,-22 43 16,43-43-16,21 0 0,0 0 15,0 1-15,21-22 0,1 0 16,20 0-16</inkml:trace>
  <inkml:trace contextRef="#ctx0" brushRef="#br0" timeOffset="11669.71">16446 12319 0,'0'0'0,"-21"0"16,0 0-16,-85 21 16,85 0-16,-21 22 0,21-22 15,-1 21-15,1 1 0,0-1 0,0 0 16,-21 1-16,42 20 0,-22-21 16,1 22-16,21-22 0,-21 43 15,21-43-15,0-21 0,0 1 0,0 20 16,0-21-16,21-21 0,0 21 15,1-21-15,-1 0 0,0 0 0,64-21 16</inkml:trace>
  <inkml:trace contextRef="#ctx0" brushRef="#br0" timeOffset="11935.85">16933 12319 0,'0'0'0,"43"-106"31,-22 106-31,0 0 0,0 21 16,0 1-16,0-1 0,43 85 15,-43-64-15,0 0 0,-21 1 16,21-1-16,-21 0 0,0 22 0,0-22 16,-21 0-16,-42 85 15,20-84-15,22-1 16,-21-21-16,0 22 0,20-22 0,-20-21 15,21 21-15,0 0 0,0-21 0,42-21 32,0 0-32</inkml:trace>
  <inkml:trace contextRef="#ctx0" brushRef="#br0" timeOffset="12123.77">17822 12721 0,'0'0'0,"0"-21"0,0 0 16,-21 0-16,0 21 0,0-21 16,0 21-1,-1 21 17,22 0-17</inkml:trace>
  <inkml:trace contextRef="#ctx0" brushRef="#br0" timeOffset="13523.68">10414 14711 0,'0'0'0,"-21"-21"0,-22 21 0,22-21 16,0 21-16,0 0 0,0 0 16,21 21-1,0 0-15,0 0 0,0 0 0,0 22 16,0-22-16,0 21 0,0 0 15,21-20-15,0 20 0,-21 0 0,0-21 16,0 22-16,21-22 0,-21 21 16,21-21-16,-21 1 0,0-1 15,0 0-15,0-42 32,0 0-32,0-1 0,0 1 15,0-21-15,22 21 0,-22-22 16,0 1-16,21 0 0,-21-1 0,21 1 15,-21 0-15,21-1 0,0 22 0,-21-21 16,21 21-16,1 21 0,-1 0 16,0 0-16,0 21 0,0 21 15,0-21-15,1 1 0,-1 20 16,-21 0-16,0-21 0,21 22 16,-21-1-16,21-21 0,0 22 0,0 20 15,1-21-15,-1-20 16,-21-1-16,63 0 0,-42-21 15,1 0-15,20 0 0,0-21 16,1 0-16,-1-1 0,0 1 16,1 0-16,-1-21 0,-21-1 0,21 1 15,-20 0-15,20-1 0,-21-41 16,0 20-16,-21 22 0,21 0 16,-21-1-16,0 1 0,0 0 0,0 20 15,0 1-15,0 42 31,0 1-31,0 20 0,0-21 0,0 21 16,0 1-16,0-1 0,0-21 16,0 64-16,0-43 0,0-21 15,0 22-15,22-22 0,-22 0 0,21 0 16,-21 0-16,21 1 0,0-22 16,0 0-16,0 0 0,1 0 15,-1 0-15,0-22 0,0 1 16,0 0-16,22-21 0,-22 21 15,0-1-15,0-20 16,0 21-16,0-21 0,-21-1 16,22 22-16,-22 0 0,21 0 15,-21 42 1,0 0-16,0 0 0,0 0 16,0 1-16,0-1 0,0 21 15,0-21-15,0 0 0,0 1 0,0 20 16,21-21-16,-21 0 0,21 0 0,0 1 15,0-22-15,1 21 16,-1-21-16,0 0 0,21 0 0,-21 0 16,1-21-16,20-1 0,-21 22 15,0-21-15,22 0 0,-22 0 16,0 0-16,21-22 0,-21 22 16,-21-21-16,0 21 0,0 0 15,0-1-15,-21 22 16,0 0-16,0 0 15,21 22-15,-21-1 0,0-21 0,21 21 16,0 0-16,-22 0 0,22 0 16,0 1-16,22-22 15,-1 0-15,0 0 0,21 0 16,-21 0-16,1-22 0,20 1 16,-21 21-16,21-21 0,1-21 15,-22 21-15,0-22 0,0 22 16,-21 0-16,0-21 0,0 20 15,0-20-15,0 0 0,-21 21 0,0-22 16,0 22-16,0 0 0,-1 0 16,1 21-16,0 0 0,21 21 31,42-21-15,-20 0-1,20 0-15,0 0 0,1-21 0,20 0 16,1-1-16,20 1 0,1 0 0</inkml:trace>
  <inkml:trace contextRef="#ctx0" brushRef="#br0" timeOffset="14452.27">13377 14499 0,'0'0'0,"-21"-21"0,0 0 0,0 0 16,-22-43-16,22 43 15,21 0-15,-21 0 0,0 21 16,21 42-1,0-21-15,0 22 0,0 20 16,0-21-16,0 1 0,0 20 16,0-20-16,0-1 0,0 21 15,0-20-15,0-1 0,0 0 0,0 22 16,0-43-16,0 0 0,0 0 16,0 1-16,21-22 15,-21-22 1,21 22-16,0-21 0,1 0 15,-1 0-15,-21-21 0,21 20 0,0-20 16,0 0-16,0-1 0,-21 1 16,22 0-16,-1-1 0,0 1 0,-21 0 15,21-1-15,0 22 16,0 42-16,1 1 16,-22 20-16,21-21 0,-21 21 15,0-20-15,0 20 0,21-21 0,-21 21 16,21 1-16,-21-22 0,0 21 0,21-21 15,0 1-15,1-1 16,-1 0-16,0 0 0,21 0 16,-21-21-16,1 0 0,-1 0 0,21 0 15,-21-21-15,22 0 0,-1 0 16,-21 0-16,21-1 0,1 1 0,20-63 16,-42 41-16,1 1 15,-1 0-15,0-22 0,-21 1 0,0-1 16,0 22-16,0-22 0,0 22 0,0 0 15,0-1-15,0 22 0,0 0 16,0 42 0,-21 0-16,21 22 0,-21-1 15,21 0-15,0 22 0,0-22 16,0 22-16,0-22 0,0 0 16,0 22-16,0-1 0,0-20 15,0-22-15,21 0 0,0 0 0,0 0 16,0-21-16,0 0 0,22 0 15,-22 0-15,21 0 0,-21 0 16,22-21-16,-22 0 0,0 0 0,21 0 16,-20-1-16,-1 1 0,21-42 15,-42 42-15,0-43 16,0 43-16,0 42 16,0 0-1,-21 0-15,21 1 16,-21-1-16,21 21 0,0-21 0,0 0 15,-21 1-15,21-1 0,0 0 16,21-42 0,-21 0-1,21 21-15,0-22 0</inkml:trace>
  <inkml:trace contextRef="#ctx0" brushRef="#br0" timeOffset="14609.18">14711 14351 0,'0'0'16,"0"-21"-16,-21-21 0,-1 20 15,1 1-15,0 0 0,0 21 16,0 0 0,21 21-16,0 0 0,0 1 15,0-1-15,0 0 0,0 21 0,0-21 16,21 1-16,0-1 16,0-21-16,0 0 0</inkml:trace>
  <inkml:trace contextRef="#ctx0" brushRef="#br0" timeOffset="16268.74">15134 14478 0,'0'0'16,"0"21"-16,0 0 0,0 1 0,0-1 15,0 0-15,0 21 0,-21-21 0,21 1 16,0-1-16,-21 21 0,21-21 16,0 0-16,0 22 0,0-22 15,0 0-15,-21 0 0,21-42 47,0 0-31,0 0-16,21 0 0,0-22 15,-21 22-15,21-21 0,0-1 0,0 1 16,1 0-16,-22-1 0,21 22 0,0 0 16,0-21-16,0 42 15,0 0-15,-21 21 16,22 0-16,-1 0 0,-21 22 15,21-22-15,-21 21 0,0-21 0,21 22 16,-21-22-16,21 21 0,0-21 16,1 0-16,-1 1 0,0-1 15,0 0-15,21-21 0,-20 0 0,20 0 16,21 0-16,-20 0 0,-1 0 16,0 0-16,-20-21 0,20 0 15,0-1-15,-21 1 0,22 0 16,-22-21-16,21-22 0,-42 22 15,0 21-15,0-22 0,0 1 16,0 0-16,-21-1 0,-21 1 0,21 0 16,-1 21-16,-20-1 0,21 22 15,-21 0-15,20 0 0,-20 0 0,21 22 16,-21 20-16,20-21 0,-20 21 0,21 1 16,0-1-16,21 0 0,-21 22 15,21-22-15,0 1 0,0-1 0,0-21 16,0 21-16,0-20 0,21-1 15,-21 0-15,21 0 0,0 0 0,43-21 16,-43 0-16,0 0 0,21 0 16,-21-21-16,1 0 0,20 0 15,-21 0-15,0-1 0,0 1 16,43-63-16,-43 41 0,0-20 16,0-1-16,1 1 15,-22 20-15,0-20 0,21-64 0,-21 85 16,0-1-16,0 1 0,0 0 15,0 20-15,-21 44 16,-1-1-16,22 21 16,0 0-16,-21 1 0,0 63 15,21-43-15,0 64 16,0-85-16,0 22 0,21-1 0,0-20 16,1-1-16,-1 0 0,21 1 15,-21-22-15,0 0 0,22 0 16,-22-21-16,21 0 0,1 0 15,-1 0-15,0 0 0,-21-21 0,22 0 16,-1 0-16,-21 0 0,22-1 16,-22-20-16,0 21 0,0-21 0,0-1 15,0-20-15,-21 20 0,0 22 16,0-21-16,0 21 0,-21 42 31,0-21-31,0 21 0,21 21 16,0-20-16,-21 41 0,0-42 15,21 22-15,0-22 0,0 0 16,0 0-16,0 21 16,0-20-16,21-1 0,0-21 0,0 0 15,0 0-15,0 0 0,1 0 16,-1 0-16,21 0 0,-21 0 0,22-21 16,-22-1-16,42-41 15,-42 42-15,1 0 0,-22-22 16,0 1-16,0 21 0,0-22 0,0 1 15,0 0-15,0-1 0,-22 1 16,1 21-16,0 0 0,0 0 16,0-1-16,0 22 0,-22 0 0,22 0 15,-21 22-15,21-1 0,-1 0 16,1 21-16,0 1 0,21-22 0,-21 21 16,21 0-16,0 1 0,0-22 15,0 21-15,42 1 0,-21-22 16,1 0-16,-1-21 0,0 0 0,0 0 15,0 0-15,0 0 0,1 0 16,20 0-16,-21 0 0,0-21 16,22 0-16,-22-1 0,0-20 0,0 21 15,0 0-15,43-64 16,-43 43-16,-21-1 0,21 1 0,21-21 16,-20 41-16,-22 44 31,0 20-31,0-21 0,0 21 15,0-20-15,0 20 0,0 0 16,0-21-16,-22 22 0,22-22 0,0 42 16,0-41-1,0-1-15,22-21 0,-1 0 16,0 0-16,0 0 16,0-21-16,0-1 0,1 1 15,-1 0-15,0 0 0,0-21 0,0 20 16,-21-20-16,21 21 0,1-21 15,-22 20-15,21 1 16,-21 42 0,0 1-16,0-1 15,0 21-15,0-21 0,0 22 0,0-22 16,0 0-16,0 0 0,0 0 16,0 0-16,0 1 0,21-1 0,0-21 15,21 0-15,-20 0 0,20 0 0,-21 0 16,21 0-16,-20-21 0,20-1 15,-21 22-15,0-21 0,0-21 0,1 21 16,-1 0-16,-21-22 0,0 22 16,0-21-16,0-1 0,0 1 0,0 21 15,0-21-15,-21 20 0,-1 1 16,22 0-16,-21 0 0,0 21 16,0 0-16,0 0 0,0 0 0,-1 0 15,1 0-15,21-21 16</inkml:trace>
  <inkml:trace contextRef="#ctx0" brushRef="#br0" timeOffset="16652.52">18902 13229 0,'0'0'0,"0"-42"0,0 21 0,0 0 15,0-1-15,0 1 0,0 0 0,-21 0 16,-22 21-16,22 0 16,-64 42-16,43-21 0,0 22 15,-64 41-15,64 1 0,-1-21 16,1 41-16,0-20 0,20 21 15,1-21-15,-21 20 0,21 1 16,0-21-16,21 21 0,0 0 16,0-22-16,0 1 0,21 84 15,0-105-15,21-1 0,1 1 0,-1-1 16,0-20-16,22-1 0,-22-21 16,22 0-16,-22 0 0,85-21 15,-85 0-15,22 0 0,20-42 16,-20 0-16,-22 21 0,1-22 15</inkml:trace>
  <inkml:trace contextRef="#ctx0" brushRef="#br0" timeOffset="17449.07">19304 13822 0,'0'0'0,"-21"-42"0,0 20 0,21 1 15,-22 21-15,1 0 0,0 0 0,0 21 16,0 22-16,21-22 0,-21 21 15,21 1-15,-22-1 0,22 0 0,0 1 16,0-1-16,0 0 0,0 1 16,0-1-16,0 21 15,0-20-15,0-1 0,0 0 16,0-20-16,22-44 16,-1 22-1,-21-21-15,21-21 0,-21 21 16,21 0-16,-21-22 0,0 22 15,21-21-15,-21 21 0,21-22 16,-21 1-16,22 21 0,-22 0 0,0-1 16,21 22-16,0 0 0,0 22 15,-21-1 1,21 0-16,0 0 0,-21 0 0,22 0 16,-22 1-16,0 20 0,21-21 15,0 21-15,0-42 0,0 22 16,-21-1-16,21-21 0,1 0 15,-1 0-15,0 0 0,0 0 0,21 0 16,-20 0-16,-1-21 0,0-1 16,21 1-16,-21 0 0,1 0 15,-1-21-15,0 20 0,0-20 0,0 0 16,-21-1-16,21-20 0,-21 21 16,0-22-16,0 1 0,0 20 0,0 1 15,0 0-15,0 20 0,0 1 0,0 0 16,0 42-1,-21 22-15,21-22 0,-21 21 0,21 22 16,0-22-16,0 0 0,0 1 16,0 20-16,0-42 0,0 22 15,0-1-15,0-21 0,21 21 0,0-20 16,1-1-16,-1 0 0,0 0 16,21-21-16,-21 21 0,1-21 15,-1 0-15,21 0 0,-21 0 16,0-21-16,22 0 0,-22 0 0,0 21 15,21-21-15,-20-1 0,-1-20 16,0 21-16,0 0 0,-21 0 0,0-1 16,21 1-16,-21 0 15,0 42 1,-21 0-16,21 1 0,-21-1 16,21 0-16,-21 21 15,21-21-15,-21 1 0,21-1 16,0 0-16,0 0 15,0 0-15,21-21 16,0-21 0,0 0-16,-21 0 15,0 0-15</inkml:trace>
  <inkml:trace contextRef="#ctx0" brushRef="#br0" timeOffset="17611.97">20320 13780 0,'-21'-22'16,"42"44"-16,-42-65 0,0 22 0,-1 0 15,1 0-15,0 21 16,0 0-16,0 0 16,21 21-1,0 0-15,0 0 0,21 0 16,0 1-16,0-1 0,22 0 16,-22 0-16,0 0 0,0-21 0</inkml:trace>
  <inkml:trace contextRef="#ctx0" brushRef="#br0" timeOffset="18436.53">20764 13885 0,'0'22'0,"0"-1"15,0 0-15,0 0 0,-21 0 16,0-21-16,21 21 0,-21 1 16,0-1-16,0 0 0,21 0 0,0 0 15,-22 0-15,1-21 16,21-21 31,0 0-47,0 0 0,0 0 0,0 0 15,21-1-15,1 1 0,-22-21 16,21 21-16,0-22 0,-21 22 16,0 0-16,21 0 0,0 0 0,0 42 31,-21 0-31,0 21 15,0-20-15,0-1 0,0 0 16,22 21-16,-22-21 0,0 1 0,0-1 16,21 0-16,0 0 0,0 0 15,0-21-15,0 21 0,1-21 0,-1 0 16,42 0-16,-20 0 16,-22 0-16,21 0 0,-21 0 0,22 0 15,-22-21-15,21 21 0,-21-21 16,22 0-16,-22 0 0,0 0 15,-21-1-15,21 1 0,-21-21 16,21 21-16,-21-22 0,0 1 0,0 21 16,0-21-16,-21-1 0,-21 1 15,21 21-15,-1 0 0,1 21 16,0 0-16,0 0 0,0 21 0,-22 0 16,22 0-16,0 0 0,0 22 0,0-22 15,21 21-15,0 0 0,-21-20 16,21 20-16,0-21 0,0 0 0,0 43 15,0-43-15,21 0 16,-21 0-16,21-21 0,0 0 16,0 0-16,0 0 0,1 0 15,-1 0-15,0 0 0,0-21 16,0 21-16,22-42 0,-22 21 16,-21-22-16,21 22 0,0-21 15,0-1-15,-21 1 0,0-21 0,0-1 16,21 1-16,-21-1 0,22 1 15,-22-1-15,0 1 0,0 20 0,0 1 16,0 0-16,0 20 0,0 1 16,-22 64-1,22-22-15,-21 21 0,21 0 16,-21 1-16,21 20 16,0-20-16,0 20 0,0 1 0,0 41 15,0-62-15,21 41 16,0-41-16,-21-22 0,22 21 15,-1-21-15,0 1 0,0-1 0,0-21 16,0 0-16,1 0 0,20 0 16,0 0-16</inkml:trace>
  <inkml:trace contextRef="#ctx0" brushRef="#br0" timeOffset="18852.8">21907 13695 0,'0'0'0,"0"-21"0,-21 21 15,0 0-15,0 0 16,0 21-16,0-21 0,21 21 16,-22 0-16,1 22 0,0-22 0,21 0 15,0 21-15,0-21 0,-21 1 16,21-1-16,0 0 0,0 21 0,0-21 16,0 1-16,21-1 15,0-21-15,22 21 16,-22-21-16,0 0 0,0 0 15,0 0-15,0 0 0,1-21 0,-1 0 16,0-1-16,0 1 0,-21 0 16,21 0-16,-21-21 15,0 20-15,0-20 0,0 0 0,0-1 0,0 1 16,0 21-16,-21-21 16,0 20-16,21 1 0,-21 0 0,0 21 15,-1 0-15,1 21 16,0 0-16,-21 22 0,42-1 15,0 0-15,0 22 0,0-43 16,0 43-16,0-43 16,0 0-16,21 0 0,0 0 15,21 0-15,-20-21 0,-1 0 0,0 0 16,21 0-16,-21 0 0,1 0 0</inkml:trace>
  <inkml:trace contextRef="#ctx0" brushRef="#br0" timeOffset="19336.52">22246 13653 0,'0'-22'0,"-21"22"16,0 22-1,21-1-15,0 0 0,0 0 16,-21 0-16,21 0 0,0 22 0,0-22 16,-22 0-16,22 21 0,0-20 15,0-1-15,0 0 0,0 0 16,0 0-16,22-21 15,-1 0-15,0 0 16,0 0-16,0-21 16,-21 0-16,21 0 0,1 0 15,-22-1-15,0 1 0,21 0 0,0-21 16,-21 21-16,0-1 16,0 44-1,0-1 1,0 0-16,0 0 0,0 0 0,0 0 15,0 1-15,0-1 0,0 0 16,0 0-16,21 0 16,0-21-16,0 0 0,1 0 15,-1 0-15,0 0 16,0 0-16,0-21 0,0 0 16,1 0-16,-1 0 0,-21-1 15,0 1-15,0-21 0,0 21 0,0-22 16,0 22-16,0-21 0,0 21 15,0 0-15,-21-1 0,21 1 0,-22 0 16,1 21-16,0 0 16,0 0-16,0 0 15,0 21-15,-1-21 0,22 21 16</inkml:trace>
  <inkml:trace contextRef="#ctx0" brushRef="#br0" timeOffset="19932.57">16870 15325 0,'0'0'0,"-43"0"0,22 0 0,0 0 16,0 0-16,21-21 15,21 21 1,21-22-16,1 1 0,-1 0 16,22 0-16,20 0 0,1 0 0,0-1 15,-1 1-15,1 0 16,0 0-16,-22 0 0,1 0 0,-1 21 15,-21 0-15,1-22 0,-22 22 0,-42 0 32</inkml:trace>
  <inkml:trace contextRef="#ctx0" brushRef="#br0" timeOffset="20185.66">17187 15177 0,'-21'105'15,"21"-62"-15,0-22 16,0 21-16,21 1 16,-21-1-16,0 0 0,21 43 15,-21-64-15,22 21 0,-22 1 16,0-1-16,0-21 0,0 43 16,21-22-16,-21-21 0,21 0 0,-21 1 15,21-22-15,21 0 16,-20 0-16,-1 0 0,0-22 0,0 1 15,21-21-15,-20 21 0,41-43 16,-42 43-16,-21-21 16,21-1-16</inkml:trace>
  <inkml:trace contextRef="#ctx0" brushRef="#br0" timeOffset="20685">17674 15473 0,'0'127'31,"0"-106"-31,0 0 15,0 43-15,0-43 16,0 0-16,0 0 0,21-21 16,0 0-16,1 0 15,-1 0-15,0 0 0,21-21 16,-21 0-16,1 21 0,-1-21 16,-21 0-16,21-1 0,21-20 15,-42 21-15,0 0 0,0-22 16,0 22-16,0 0 15,0 0-15,0 0 0,0 0 16,0-1-16,0 1 16,0 42 15,0 1-31,0-1 16,0 0-16,0 21 0,0 1 0,0-22 15,0 21-15,0 0 0,0 1 0,0-1 16,0 0-16,0 1 15,0-1-15,-21 0 0,21 1 0,0-1 16,0 0-16,0 1 0,0-1 16,0 0-16,0 1 0,-21 20 15,0-42-15,0 1 0,-1 41 16,1-42-16,0-21 0,0 21 16,0 1-16,-22-22 0,22 0 0,0 0 15,-21 0-15,-1 0 0,22-22 0,-21 1 16,0 0-16,20 0 0,1-21 15,0 20-15,21-20 0,0 0 0,0-22 16,21 22-16,0 0 16,1-1-16</inkml:trace>
  <inkml:trace contextRef="#ctx0" brushRef="#br0" timeOffset="20959.84">18309 15240 0,'-42'148'31,"21"-84"-31,21-22 0,0 0 16,0 22-16,0-22 0,0 22 16,0-22-16,0 22 0,0 41 15,0-41-15,0-22 0,-22 64 16,22-42-16,0-22 15,0-21-15,0 21 0,0 1 0,0-1 16,22-42 0,-1-21-1,-21-21-15,0 20 0,21-20 0,0 0 16</inkml:trace>
  <inkml:trace contextRef="#ctx0" brushRef="#br0" timeOffset="21232.83">18203 15515 0,'0'0'0,"43"-211"32,-22 189-32,0-20 0,0 21 15,21 0-15,-20 0 0,41-1 16,-42 22-16,0 0 0,22 0 0,-22 22 16,-21 41-1,0-42-15,0 22 0,-21-1 0,0-21 16,-1 21-16,1 1 0,-21-22 15,0 21-15,-1-21 0,1 1 16,21-1-16,0 0 0,-22 0 0,22-21 16,42-21 15,0 0-31,1 0 0,-1-1 16,0 1-16,21 0 0</inkml:trace>
  <inkml:trace contextRef="#ctx0" brushRef="#br0" timeOffset="21590.26">18627 15431 0,'0'0'15,"0"21"-15,0 0 0,21-21 16,0 0 0,0 0-16,0 0 0,0 0 15,1-21-15,-1 0 16,0-1-16,0 1 0,0 0 0,0 0 15,1 0-15,-1-22 0,0 22 0,0 0 16,-21-21-16,0 21 0,0-1 16,0 1-16,0 0 0,-21 21 15,0 0-15,0 0 0,-1 21 16,1 0-16,0 22 0,21-22 16,-21 21-16,21 1 0,-21-1 15,21-21-15,0 21 0,0 1 0,0-22 16,0 0-16,0 21 0,0-20 15,0-1-15,0 0 0,21 0 16,0-21-16,0 0 0,0 0 16,1 0-16,-1 0 0,0 0 15,0 0-15,0-21 0,0 0 16,1 0-16</inkml:trace>
  <inkml:trace contextRef="#ctx0" brushRef="#br0" timeOffset="21912.23">19516 15282 0,'0'0'0,"0"22"0,-22-1 16,1 21-16,21-21 0,0 0 16,0 1-16,0-1 15,21-21 1,1 0-16,-1 0 15,0 0-15,-21-21 0,21 21 16,-21-22-16,0 1 0,0 0 16,0 0-16,0 0 0,0 0 15,0-1-15,-21 22 16,0 0-16,0 0 0,-1 0 16,1 0-16,0 0 15,0 22-15,21-1 16,21-21 15</inkml:trace>
  <inkml:trace contextRef="#ctx0" brushRef="#br0" timeOffset="22717.24">20235 14880 0,'0'-21'16,"-21"0"0,0 21-16,21 21 15,0 0-15,0 0 0,0 1 16,0 20-16,0 43 0,0-22 15,0-21-15,0 22 0,0-1 16,21-20-16,0 20 0,-21-20 0,21-1 16,-21 0-16,0 1 15,22-22-15,-22 0 0,21 0 0,-21 0 16,0 0-16,21-21 0,0 0 0,0 0 16,0-21-1,1 0-15,-22 0 0,0 0 16,0-22-16,21 1 0,-21 0 15,0-1-15,0 1 0,0 0 0,0-22 16,21 22-16,-21 0 0,0-1 0,0 22 16,0 0-16,21 0 0,0 21 15,0 0-15,1 21 0,-1 0 16,0 0-16,0 22 0,0-22 16,0 21-16,1-21 0,-1 22 15,0 20-15,0-21 0,0-20 16,0-1-16,1 0 0,-1 0 0,0 0 15,0-21-15,21 0 0,-20 0 16,-1 0-16,21 0 0,-21-21 16,0 0-16,1 0 0,-1 0 0,21-1 15,-42-20-15,21 0 0,-21-1 16,21 1-16,-21 0 0,0-64 16,0 64-16,0-22 0,-21 22 0,0-1 15,21-20-15,0 21 0,-21-1 16,0 1-16,21 21 0,-21 0 0,21-1 15,-22 44 1,22-1-16,0 0 0,0 0 0,0 21 16,0 1-16,0-22 0,0 21 15,0 1-15,0-22 0,22 0 0,-1 21 16,0-21-16</inkml:trace>
  <inkml:trace contextRef="#ctx0" brushRef="#br0" timeOffset="22940.11">21378 15050 0,'0'0'0,"0"-22"0,0 44 31,0-1-15,0 0-16,0 0 0,0 0 0,0 0 16,0 1-16,0 20 15,0-21-15,0 0 0,0 0 0,0 1 16,0-1-16,0 0 0,0 0 0,0 0 15,0-42 17,21 0-32,-21 0 0</inkml:trace>
  <inkml:trace contextRef="#ctx0" brushRef="#br0" timeOffset="23091.03">21378 14923 0,'0'0'0,"-21"-22"0,0 1 0,0 21 16,0-21-16,-1 21 15,22 21 1,0 0 0,22-21-1,-1 0-15,0 0 16,0 0-16</inkml:trace>
  <inkml:trace contextRef="#ctx0" brushRef="#br0" timeOffset="23492.79">21717 14944 0,'0'21'16,"0"-42"-16,0 63 0,0-21 0,0 0 0,0 1 15,0-1-15,0 0 0,0 0 16,0 21-16,0-20 0,0-1 16,0 0-16,0 0 0,0 0 15,0-42 16,0 0-15,0 0-16,0 0 0,0-1 16,0 1-16,0 0 0,0 0 0,0 0 15,21-22-15,-21 22 0,21 0 16,-21 0-16,21 0 0,1 21 16,-1 0-16,0 0 15,-21 21-15,21 0 0,-21 0 0,21-21 16,0 21-16,-21 22 15,22-22-15,-22 0 0,21 0 0,-21 22 16,21-43-16,0 0 16,-21 21-16,21-21 0,0 0 0,1 0 15,-1 0-15,0-21 0,0 21 0,0-22 16,0 1-16,1 0 0,-1 0 16,21 0-16,-21 0 0,0-1 0,1 1 15</inkml:trace>
  <inkml:trace contextRef="#ctx0" brushRef="#br0" timeOffset="23908.56">22310 14817 0,'0'0'16,"0"-21"-16,-22 21 0,1 0 0,0 0 16,0 0-16,-21 0 0,20 21 15,-20 21 1,42-21-16,0 0 0,0 1 0,0-1 16,-21 21-16,21-21 0,0 0 15,0 22-15,0-22 0,0 0 0,0 0 16,21 0-16,0-21 0,-21 22 15,21-22-15,1 0 0,-1 0 16,0 0-16,-21-22 0,21 1 0,0 0 16,0 21-16,1-21 15,-22-21-15,21-1 0,-21 22 16,0 0-16,0 0 0,0-22 16,0 1-16,0 0 0,0-1 0,-21 1 15,21 0-15,0-1 0,-22 22 0,22-21 16,-21-22-16,0 64 15,21-21-15,0 42 16,0 1-16,0-1 16,0 21-16,0 22 15,0-22-15,0 0 0,0-21 16,21 22-16,-21-1 0,21-21 0,1 43 16,-22-43-16,21 0 0,0 0 15,0 0-15,0-21 16,0 0-16,1 0 0,-1 0 0,0 0 15,0 0-15,0 0 0</inkml:trace>
  <inkml:trace contextRef="#ctx0" brushRef="#br0" timeOffset="24268.35">22648 14732 0,'-21'64'31,"21"-43"-31,0 0 0,0 0 15,0 0-15,0 0 0,0 1 0,0-1 16,0 0-16,0 0 16,21-21-16,-21 21 0,21-21 15,1 0-15,-1 0 0,21 0 16,-21 0-16,0 0 16,1-21-16,-1 21 0,-21-21 0,0 0 15,0 0-15,0-1 0,0 1 16,0-21-16,0 21 0,0 0 15,-21-1-15,21 1 0,-22 0 0,-20 0 16,21 21-16,0 0 16,0 0-16,-1 0 0,22 21 15,0 0-15,-21 0 0,21 1 0,-21-1 16,21 0-16,0 0 16,0 0-16,0 0 0,21-21 15,0 22-15,1-22 16,-1 0-16,0 0 0</inkml:trace>
  <inkml:trace contextRef="#ctx0" brushRef="#br0" timeOffset="24728.09">23029 14690 0,'0'21'31,"0"0"-31,-21-21 0,21 21 15,0 0-15,0 1 0,0-1 16,0 0-16,0 0 16,21-21 15,0 0-15,-21-21-16,22 0 0,-22 0 15,0-1-15,21 1 0,-21 0 16,21 21-16,-21 21 47,21 0-47,-21 1 0,0-1 15,0 0-15,0 0 16,21-21 0,0 0-1,1 0-15,-1 0 16,-21-21-16,21 21 0,-21-21 0,0 0 15,0-1-15,0 1 16,0 0-16,0 0 0,0 0 16,0 0-1,0-1-15,0 1 0,-21 21 16,21-21-16,0 0 16</inkml:trace>
  <inkml:trace contextRef="#ctx0" brushRef="#br0" timeOffset="25120.86">23156 14055 0,'0'0'0,"-21"0"0,21-21 15,0-1-15,0 44 47,21 20-47,0-21 0,1 0 0,-1 0 16,0 22-16,21-1 0,-21 0 15,22 1-15,-1 20 0,22-20 0,-22 20 16,43 43-16,-107 402 47,1-445-47,-42-20 15,20-1-15,1 0 0,0 1 16,-1-1-16,1-21 0,0 22 0,21-22 16,-22 0-16,22 0 0,0 0 15,21 0-15,0 1 16,0-44 0,21 1-1,0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1:59:06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4297 0,'0'0'0,"-21"0"15,0 0-15,-1 0 0,1 0 16,0 21 0,0-21-16,0 0 0,0 0 0,-22 0 15,22 0-15,-21 0 0,21 0 16,-1 0-16,1 0 16,-21 0-16,21 0 0,0 0 0,-22-21 15,22 21-15,0 0 16,42 0 15,21 0-31,1 0 16,-1 0-16,0 0 0,22 0 0,21 0 15,42 0-15,-64 0 0,1 0 16,63-21-16,-64 21 0,64-21 16,-63 21-16,-1 0 15,43-22-15,-43 22 16,-20 0-16,20 0 15,-42 0-15,1 0 0,-1 0 16,-21-21 31,-21 21-31,-1-21-16,1 21 0,21-21 15,-21 21-15,0-21 0,0 0 0,0 21 16,-22-22-16,22 1 0,0 0 15,-21 0-15,20 0 0,-62-22 16,63 22-16,-22 21 16,22 0-16,0-21 15,0 21-15,0 0 16,21 21 15,0 0-31,42-21 16,-21 22-1,0-1-15,22-21 0,41 21 16,-41 0-16,-1-21 0,0 0 16,1 0-16,-1 21 0,-21-21 0,21 21 15,1-21-15,-22 0 0,21 0 16,-21 22-16,1-22 0,-22 21 16,0 0-1,0 0 1,0 0-16,-22 0 15,1 1-15,0-1 0,-21 0 16,-1 21-16,22-21 0,-42 22 16,-22 20-16,43-42 15,-1 22-15,1-22 0,0 0 0,21 0 16,-22 0-16,22 1 16,0-22-16,21 21 0,-21-21 0,0 0 15,21-21 32,21-1-47</inkml:trace>
  <inkml:trace contextRef="#ctx0" brushRef="#br0" timeOffset="1316.96">2836 3895 0,'0'0'0,"0"-43"15,0 22-15,0 0 16,0 42 46,0 0-62,0 22 0,-21-1 0,21 0 16,0 1-16,0-1 16,0 0-16,0 64 15,0-63-15,0-1 0,0-21 0,0 21 0,0 1 16,0-22-16,-21 21 15,21-21-15,0 1 0,0-1 16,21-21 15,0-21-31,22-1 0,-22 1 16,0-21-16,21 21 0,-21-22 0,1 1 16,20-21-16,-21 20 0,0-20 0,0-22 15,1 43-15,-1 21 16,-21-1-16,0 1 0,0 0 0,21 21 31,-21 21-31,0 0 0,21 1 0,-21-1 16,0 21-16,0 0 0,21-20 15,0 62-15,-21-63 16,22 22-16,-22-22 0,21 0 0,-21 21 16,42 1-1,-21-22-15,0 0 0,1-21 0,-1 0 16,21 0-1,-21 0-15,0 0 16,1 0-16,-1 0 0,0-21 0,21-21 16,-21 20-16,1 1 0,-22 0 15,21-21-15,-21-1 0,21 22 16,-21-21-16,0 0 0,0-1 0,0 1 16,21 0-16,-21 20 0,0 1 0,21-21 15,-21 21-15,0 0 16,21 21-16,1 0 31,-22 21-15,0 0-16,21 0 0,-21 0 15,0 22-15,21-22 0,-21 21 16,0 0-16,0-20 0,0 20 16,0 0-16,0-21 0,0 22 0,0-22 15,21 0-15,-21 0 0,21 0 0,-21 1 0,21-1 16,-21 0-16,22-21 15,-1 0-15,0 0 0,21 0 16,-21 0-16,1 0 0,20 0 16,-21 0-16,0-21 0,22 0 0,-1-1 15,0 1-15,-21 0 16,1 0-16,20-21 0,-21 20 16,21-41-16,-20 21 0,-1-1 0,0 22 15,0-21-15,-21-1 0,0 1 16,0 21-16,0-21 0,0 20 15,0 1-15,0-21 0,-21 21 0,0 21 16,0 0 0,-1 0-16,1 0 15,21 21-15,-21 0 0,0 0 0,0 22 16,0-1-16,21 43 16,-22-43-16,22 21 0,0-20 0,0-1 15,0 0-15,0-20 0,22 20 0,-1-21 0,0 0 16,0 22-16,0-43 15,0 21-15,22 0 0,20-21 16,-42 21-16,22-21 0,-22 0 16,0 0-16,21 0 0,1 0 15,-22-21-15,-21 0 16,42 0-16,-42-22 16,21 22-16,-21-21 0,22 21 0,-1-22 0</inkml:trace>
  <inkml:trace contextRef="#ctx0" brushRef="#br0" timeOffset="4427.08">6096 4276 0,'21'0'16,"0"21"-1,-21-42 16,0 0-31,0-1 0,0 1 16,0-21-16,21 21 0,-21-22 0,0 22 16,22-21-16,-22 0 15,21-1-15,-21 1 0,21 0 0,0-1 16,0 1-16,0 0 16,22-43-16,-1 64 0,-21 0 0,0-1 15,1 1-15,-1 21 0,0 0 16,21 0-16,-21 21 15,1-21-15,-22 22 16,0-1-16,0 0 0,21 0 0,-21 0 0,0 22 31,0-22-31,0 0 0,0 0 0,21-21 16,0 0 0,0 0-1,-21-21 1,0 0-16,21 0 15,-21-1-15,0 1 0,0-21 16,0 21-16,-21 0 0,21-1 16,-21 1-16,0 0 0,0 21 0,0 0 15,-1-21-15,-41 21 16,42 0-16,0 21 16,-1-21-16,1 21 0,0 0 0,-21 43 15,21-22-15,-1-21 0,22 22 16,-21-1-16,21 0 15,0 43-15,0-21 0,0-22 16,0 43-16,0-43 0,21 0 16,22 22-1,-22-22-15,0-21 0,21 0 0,-20 1 16,-1-22-16,21 0 16,-21 0-16,64-22 0,-43 1 15,-21 21-15,22-21 0,-1-21 0,-21 21 16,22-22-16,-1 22 15,0-21-15,-21-1 0,64-62 16,-64 62-16,22 1 0,-1 0 16,-21-1-16,21 22 0,22-64 15,-43 64-15,21 0 16,1 0-16,-22 21 0,0 0 16,21 0-16,-20 0 0,-1 0 0,0 21 15,-21 0-15,21 0 0,-21 1 16,21 20-16,-21-21 15,0 0-15,0 0 0,0 1 16,0-1-16,0 0 0,0 0 0,0 0 31,0-42 1,0 0-32,0 0 0,0 0 0,0-1 15,0 1 1,0 0-16,0 0 0,-42-43 15,21 43-15,0 0 0,-1 0 0,1 21 16,0-21-16,0 21 0,0-21 16,0 21-16,-1 0 0,1 0 15,0 0-15,21 21 0,-21 0 16,0 0-16,0 0 0,-1 0 0,-20 64 16,42-43-1,-21 22-15,0-22 0,21-21 16,0 22-16,0-1 0,0-21 0,0 22 0,0-22 15,0 21-15,0-21 16,0 0-16,0 1 0,0-1 0,21-21 0,-21 21 16,21-21-16,0 0 0,0 0 15,22 0-15,-22 0 0,0 0 16,0-21 0,0 0-16,64-43 0,-43 22 15,-20 21-15,20-64 0,-21 64 16,0-22-16,22-20 15,-43 21-15,0 20 0,21-41 16,0 42-16,-21 0 16,0-1-16,0 44 31,-21-1-31,21 0 16,0 0-16,-21 21 0,21-20 15,0 20-15,0-21 0,0 21 16,0 1-16,0-1 0,0 0 0,0-20 15,0 20-15,0-21 16,0 21-16,42 1 0,-21-22 0,43 0 31,-22-21-31,-21 0 0,21 0 0,1 0 16,-22 0-16,106-63 16,-85 41-16,1 1 0,-22 0 0,21-21 15,22-43-15,-43 43 0,0-1 0,0 1 16,0 0-1,-21 21-15,21-22 0,1-41 16,-22 62-16,0 1 0,0 0 16,0 0-16,0 0 0,-22 42 31,1 0-31,21 0 16,0 0-16,-21 1 0,21 20 0,-21-21 0,21 21 0,0-20 15,-21 20 1,21 0-16,0-21 0,0 22 0,0-1 0,0 0 0,0-20 15,-21-1-15,21 42 16,-22-42-16,22 1 16,0-44 31,0 1-32,0-21-15,0 21 0,22-22 0,-22 22 0,21-21 0,0 0 16,-21 20-1,21-20-15,0 0 0,-21 21 0,43-43 0,-22 43 16,0 0-16,0 0 16,0-1-16,0 22 0,43 0 15,-43 0-15,0 0 0,0 22 16,1-1-16,-22 0 16,0 0-16,0 0 0,0 22 0,21-22 15,-21 0-15,0 21 0,21-21 16,-21 1-16,0 20 0,21-21 0,0 21 15,0-20-15,1-1 16,-1 0-16,0 0 0,0-21 16,0 0-16,0 0 0,22 0 15,-22 0-15,21 0 0,-21 0 0,22 0 16,-22-21-16,64 0 16,-64-22-16,0 22 0,0 0 15,21-21-15,-20 21 0,-1-43 0,0 22 16,0-1-16,0-20 15,-21 42-15,0-22 0,0 22 16,0-21-16,0 21 0,0 0 16,0 42-1,0 21 1,0-21-16,0 22 0,0-22 0,0 21 16,0-21-16,0 22 0,0-22 15,-21 21-15,21-21 0,-21 22 0,21-22 16,0 21-16,-21 0 15,21-20-15,0-1 16,-21-21-16,21-21 31,0-1-31,0-20 16,0 21 0,0 0-16,0-22 0,0 22 0,0 0 15,21-21-15,0 21 0,0-22 0,0 22 0,-21-21 16,43-1-1,-1-20-15,-21 42 0,21 21 0,-20-21 16,-1 21-16,0-22 16,0 22-16,0 0 0,0 22 0,1-1 15,-1-21-15,0 42 16,-21 0-16,0-20 0,0 83 16,0-83-16,0 20 15,0-21-15,0 21 0,0-20 0,0-1 16,0 21-16,0-21 15,0 0-15,21-21 16,0 0-16,0 0 0,1 0 16,20 0-16,-21 0 15,0 0-15,0 0 0,22-21 0,-22 0 0,21 0 16,1 0-16,-22 0 16,21-1-16,-21 1 0,22-21 0,-22 21 0,21 0 15,-21-22-15,0 22 0,1 0 0,-1 0 16,-21-22-1,0 22-15,21 21 16,-42 21 0,21 1-16,-21-1 31,21 21-31,-22-21 0,1 0 0,21 1 16,0 41-16,-21-21 0,21-20 0,0-1 15,0 0-15,0 64 16,21-64-16,0-21 0,1 21 15,-1-21-15,0 0 0,0 21 16,43-21-16,-22 0 0,-21 0 16,21 0-16,-20-21 15,-1 21-15,21-21 0,-21 0 0,0-1 16,1 1-16,-1-21 16,0 21-16,0-22 0,0 22 0,0-21 15,-21 0-15,0 20 0,22-20 0,-22 0 0,0-1 0,0 22 16,0-21-1,0 21-15,0 0 0,-64-43 0,22 64 16,21 0 0,-1 0-16,-20 0 0,21 21 0,-43 22 15,43-43-15,-42 63 16,42-42-16,-1 0 0,1 22 16,21-22-16,0 0 0,0 0 0,0 0 15,0 1-15,0-1 16,0 21-16,0-21 0,0 0 15,21 1-15,1-22 16,-1 0 0,0 0-16,0 0 0,0 0 15,0-22-15,1 22 0,-1-21 0,0 0 16,42-21-16</inkml:trace>
  <inkml:trace contextRef="#ctx0" brushRef="#br0" timeOffset="4726.89">11366 3133 0,'0'0'0,"22"-64"31,-22 85-15,-22 1-16,1 20 0,21-21 0,-21 85 15,0-43-15,21-20 16,-21 20-16,21 1 0,-21-22 15,-1 64-15,1-64 0,21 1 16,0-22-16,-21 21 0,21 0 0,0 43 31,0-64-31,0 0 0,0 1 0,0-1 16,21-21-16,0 0 0,1 0 16,-1 0-16,0 0 15,0 0-15,21-43 0,-20 22 16,20 0-16,-21 0 0,21-21 15</inkml:trace>
  <inkml:trace contextRef="#ctx0" brushRef="#br0" timeOffset="4965.68">11261 3535 0,'0'0'0,"-43"0"15,1 0 16,63 0-15,0 0-16,22 0 0,-22 0 16,0 0-16,21 0 0,-21-21 15,22 21-15,-22 0 0,0 0 0,0-21 0,0 21 16,1 0 0,-1 0-16,-21-22 15,0 1 1</inkml:trace>
  <inkml:trace contextRef="#ctx0" brushRef="#br0" timeOffset="6616.68">12975 3429 0,'0'0'0,"0"-21"0,0 0 0,0-22 15,0 22-15,0 42 32,21 1-32,0-1 0,-21 0 15,22 0-15,-22 0 16,21 0-16,0 1 15,0-22-15,0 21 0,0-21 16,1 0-16,-1 0 0,21 0 0,22-21 16,-43 21-16,21-22 15,0 1-15,-20 0 0,20 0 16,-21 0-16,21-22 0,-20 22 0,-1-21 16,0 0-16,0-1 15,-21 22-15,0-64 0,21 64 0,-21 0 16,0 0-16,0 0 15,0 0-15,0-1 0,-21 22 16,0 0 0,21 22-16,-21-1 0,0 21 0,21-21 15,0 43-15,-22-22 0,1 22 16,21-1-16,-21 22 0,21 105 16,0-126-16,0-22 15,0 22-15,0-22 0,0 21 0,0-20 16,0-1-16,0 0 0,0 1 15,0-1-15,0-21 16,0 22-16,-21-22 16,0-21-16,0 0 0,-1 0 0,1 0 15,0-21-15,-21 21 0,21-22 0,-1 1 16,-41-42-16,42 42 0,-22-22 16,22 22-16,-21-21 15,21 21-15,-22-43 0,22 43 0,0 0 16,0 21-16,0 0 15,0 0-15,21 21 16,0 0-16,0 0 16,0 0-16,0 1 0,21 41 15,0-42-15,0 22 0,21-1 16,1-21 0,-1 0-16,-21 0 0,22 1 0,-1-22 0,43 0 15,-22 0-15,-21 0 16,64-22-16,-63 22 0,105-84 15,-85 63-15,-20-22 16,-1 1-16,0 21 0,-21-22 0,43-41 16,-43 41-1,0 1-15,0 21 0,-21-21 16,0 20-16,22-20 16,-22 63-1,0 22-15,0-22 0,0 21 0,0 0 16,0-20-16,0 62 15,-22-41-15,1-1 0,21-21 16,0 21-16,0-20 0,-21 20 0,21 0 16,-21-21-16,21 1 15,0-44 17,0 1-32,0 0 0,21 0 0,-21 0 15,21-22-15,-21 22 0,21 0 16,1-21-16,-22 21 0,21-22 15,21 1-15,-21 0 0,0-1 16,64-20-16,-43 20 16,1 1-16,-1 21 0,0 0 0,1 21 15,-1 0-15,0 0 0,-20 0 16,-1 21-16,21 42 16,-42-41-16,0 20 0,0 21 0,0-41 15,0 20-15,0-21 0,0 21 0,-21-20 16,21-1-16,0 21 15,0-21-15,0 0 0,21 1 16,0-1-16,0-21 0,43 0 16,-43 0-16,0 0 0,22 0 15,-1 0-15,64-64 16,-64 43-16,0 0 0,1 0 16,20-22-16,-20 22 0,-1-21 0,0 21 15,-21-22-15,22 22 0,-22-21 16,0 21-16,-21 0 0,0-1 15,0 1-15,-42 21 16,21 0-16,-22 21 0,1 22 16,0-22-1,20 21-15,1-21 0,0 1 0,21-1 16,0 0-16,0 21 16,0-21-16,0 1 0,0 20 15,21-21-15,-21 0 0,21-21 0,-21 21 16,22 1-16,-1-22 15,-21 21-15,-21-21 47,-1 0-47,1 0 0,0 0 16,0 0-16,0 0 0,0 0 0,-1 0 16,1 0-16,0 0 0,0 0 15,21-21 16,21-1-15,0 1-16,0 21 0</inkml:trace>
  <inkml:trace contextRef="#ctx0" brushRef="#br0" timeOffset="7032">15811 3620 0,'0'0'0,"0"21"47,0 0-32,-21 0 1,21 0-16,0 22 0,0-22 0,-21 21 0,21 0 16,-21 1-16,0-1 0,21 22 0,-21-1 15,-1 1-15,-20 105 16,0-106-16,21 1 0,-1-1 15,1 1-15,-21-1 16,21 1-16,-43 105 0,43-105 0,0 20 0,-21 65 16,-1-86-1,22 43-15,0-43 0,0 1 16,0 21 0,21-43-16,0 0 0,-22 1 15,22-22-15,0 0 0,0-42 31,22 0-31,-1-1 16,0 1-16,0-21 0,21-22 16,-20 22-16,-1 0 0,42-64 15,-20 42-15</inkml:trace>
  <inkml:trace contextRef="#ctx0" brushRef="#br0" timeOffset="8376.75">15727 3789 0,'0'0'16,"0"-42"-16,0-1 0,0 1 0,0 0 0,0-1 16,0-20-16,21 20 15,0 22-15,0 0 0,22 0 16,-22 0-16,63-22 16,-41 43-16,-1 0 0,22 0 0,-22 22 15,0-1-15,43 42 0,-64-42 0,0 22 16,0-22-1,-21 21-15,0 1 0,-42 41 0,0-63 16,21 1 0,-22-1-16,1-21 0,0 21 0,-22 0 15,22-21-15,21 0 0,-22 0 16,22 0-16,-21 0 0,-1 0 16,22 0-16,0 0 0,21 21 46,0 0-30,0 1-16,21-22 0,0 21 0,1-21 16,20 21-16,-21-21 0,21 0 15,-20 0-15,20 0 0,0 0 0,22 0 16,-22 0-16,64 0 0,-64 0 16,1 0-16,20-21 15,-21 0-15,64-1 0,-63 1 0,20-21 16,-21 21-16,-20-22 15,20 22-15,-21-21 0,0 0 0,0-1 0,1 22 16,-22-21-16,0 21 16,0-1-16,0 1 0,0 0 15,-22 21-15,1 0 0,0 21 16,0 0-16,0 22 0,-43 20 16,43-42-16,0 22 0,0-1 15,0 0-15,21-20 0,-22 20 16,22 0-16,0-21 0,0 1 15,43 20-15,-22-21 16,0-21-16,0 0 0,0 0 0,64 0 16,-64 0-1,22 0-15,-22-21 0,21 21 0,0-21 16,-20 0-16,62-22 16,-63 22-16,22 0 0,-1-21 0,-21 20 15,22-20-15,-22 21 0,0-21 0,0 20 0,21-20 31,-20 42-31,-22-21 0,0 42 32,0 0-1,0-42 0,0 0-15,0 0-16,-22 21 15,1 0-15,21-21 0,-21 21 16,0 0-16,0 0 0,0 0 16,-1 0-1,1 0-15,0 21 0,21 0 0,-21 0 0,-21 64 32,20-64-32,1 21 0,21-21 0,0 1 0,0 20 15,0-21-15,0 0 16,0 22-16,0-22 0,0 21 15,21 0-15,1-20 0,-1-22 16,0 21-16,85 0 16,-64-21-16,0 0 0,1 0 0,20 0 15,-20-21-15,62-22 0,-62 22 16,-1 0-16,0 0 0,1-21 16,-1 20-16,0-20 0,1-64 15,-1 64-15,-21-22 0,0 22 16,1-21-16,-22-1 15,21 22-15,-21-22 0,21 22 0,-21 0 16,0-1-16,0 22 16,0 0-16,0-21 0,0 63 31,-21 0-31,0 21 16,-1 1-16,1-1 0,0 0 0,21 1 15,-21 20-15,-21 43 16,42-64-16,0 22 0,0-22 0,0 0 15,0 1-15,0-1 0,0 22 16,0-43-16,21 21 0,0-21 16,0 0-16,0 1 0,0-1 0,1-21 15,-1 0-15,21 0 16,-21 0-16,0 0 16,22 0-16,-1-21 0,-21-1 0,0 1 0,1 0 15,-1 0-15,0 21 16,0-42-16,0 20 0,0 1 0,-21 0 15,22 0-15,-1 0 0,-21 0 16,0-43-16,0 43 0</inkml:trace>
  <inkml:trace contextRef="#ctx0" brushRef="#br0" timeOffset="8626.52">18034 3387 0,'0'0'0,"-21"0"31,42 0-15,0-21-1,0 21-15,22 0 0,-22 0 0,0 0 16,42-22-16,-20 22 16,20 0-16,-42 0 0,43-21 15,-43 21-15,0 0 0,0 0 16,1 0-1,-44 0 1,1 21-16</inkml:trace>
  <inkml:trace contextRef="#ctx0" brushRef="#br0" timeOffset="9866.21">466 6329 0,'-43'0'0,"86"0"0,-128 0 16,64 0-16,-22 0 0,1 0 0,0 0 16,-1 0-16,22 0 0,-21 0 15,0 0-15,20 0 16,22 21 0,22 0-16,-1-21 15,21 0-15,22 0 0,-1 21 0,22-21 0,21 0 16,-22 0-16,22 0 15,0-21-15,-21 21 0,20-21 0,-20 0 16,21 21-16,-21-21 16,-1 21-16,1-21 0,84-1 15,-105 1-15,-1 21 0,-20-21 0,-1 21 16,-21-21-16,0 21 0,0-21 16,-21 0-16,0-1 0,-21 1 15,-21 21 1,21 0-16,-22-21 0,1 21 0,-21 0 0,20 0 15,-20 0-15,20 0 16,1 0-16,0 0 0,-1 0 0,1 0 16,21 0-1,42 0 1,0 0-16,22 21 16,-1-21-16,0 0 0,1 0 0,-1 0 15,0 0-15,1 0 0,-22 0 16,21 0-16,0 21 15,-20-21-15,-1 22 0,0-22 0,-21 21 16,0 0-16,0 0 16,0 0-16,0 0 0,-42 43 15,20-22-15,-20-21 0,0 22 16,21-1-16,-22 0 16,-41 22-16,41-43 0,1 21 0,21-20 15,-22-1-15,22 0 0,0-21 16,0 21-16,0-21 15,21-21-15,0 0 16,0 0-16</inkml:trace>
  <inkml:trace contextRef="#ctx0" brushRef="#br0" timeOffset="11056.69">3154 5800 0,'0'0'0,"0"-21"0,0-106 31,0 105-31,-21 44 31,21-1-31,0 21 0,-22 0 0,22 1 16,0-1-16,0 0 16,0 22-16,0-22 0,-21 64 15,21-64-15,0 1 0,0 63 16,0-64-16,0-21 0,0 21 16,0 1-16,0-22 0,0 21 15,0-21-15,21-21 16,1-21-1,-1 0-15,0 0 0,-21 0 16,21 0-16,0-22 0,0 22 16,1-21-16,20-22 0,-21 22 15,0 21-15,0-22 16,-21 22-16,22 0 0,20-42 0,-21 84 31,-21 0-31,21 0 0,-21 0 16,0 0-16,0 1 15,21 20-15,-21-21 0,22 21 0,-1 1 16,-21-22-16,0 0 16,21 0-16,0 0 0,0 22 15,0-43-15,1 0 16,-1 21-16,0-21 0,0 0 0,0 0 16,43-21-16,-43 0 0,21-1 15,-21-20-15,1 21 0,20 0 0,0-43 16,-21 22-16,1 0 15,-1-1-15,0 1 0,0 0 16,0-43-16,0 43 0,-21 20 0,0-20 16,22 21-1,-1 0-15,-21 0 0,0 42 32,0 0-32,0 0 0,0 0 0,0 22 15,0-1-15,0 0 16,0-21-16,0 22 0,0-22 15,-21 0-15,21 21 0,0-20 0,0-1 0,0 0 16,0 0-16,0 0 16,21 0-16,-21 1 0,21-22 0,0 21 15,0-21-15,64 0 16,-64 0-16,21 0 16,-20 0-16,20 0 0,0-21 0,1-1 0,-1 22 15,-21-21-15,21 0 0,43-64 16,-64 64-16,0-21 15,1 0-15,-22 20 0,0-20 16,0-21-16,0 41 0,0 1 16,0 0-16,0 0 15,-22 21-15,1 21 0,-21 0 16,21 0 0,0 1-16,-1 20 0,1 21 0,21-20 15,-21-1-15,21-21 0,0 22 0,0-22 0,0 21 16,0 0-1,21-20-15,-21-1 0,21 0 16,1 0-16,41 0 16,-42-21-16,0 0 0,43 0 15,-22-21-15,43-42 0,-64 41 16,21 1-16,-20-21 16</inkml:trace>
  <inkml:trace contextRef="#ctx0" brushRef="#br0" timeOffset="13776.58">6540 6223 0,'0'0'0,"-21"0"0,-21 0 31,42-21-31,0 0 16,0 0-16,0-1 0,0 1 15,0 0-15,0 0 0,0-21 16,0-1-16,21 1 0,-21 0 0,21-1 16,43-63-16,-43 43 15,21 21-15,22-43 0,-22 64 0,0 0 16,1-1 0,-22 22-16,21 0 0,1 0 0,-22 22 0,-21-1 15,0 0-15,21 0 16,-21 0-16,0 64 15,0-64-15,0 0 0,0 0 16,21-21 31,-21-21-47,0-21 16,0 21-16,0 0 0,-42-22 15,21 22-15,-1 0 0,-20-21 16,0 42-16,21 0 0,-1-22 15,1 22-15,0 0 16,-21 22-16,21-1 0,-1 21 16,1-21-16,0 22 0,21-1 0,-21 127 15,21-126-15,0 20 16,0-21 0,0 1-16,21 84 0,0-106 15,0 0-15,1 21 0,-1-42 0,0 22 16,0-1-16,43-21 15,-22 0-15,0 0 0,-21 0 0,22 0 16,-1 0-16,0-21 16,-20-1-16,20 1 0,43-42 15,-64 20-15,42-41 16,-42 41-16,85-84 16,-63 64-16,-22 21 0,21-1 15,0 22-15,64-42 16,-85 63-16,1 0 0,-1 0 15,0 21-15,0 0 0,0 0 16,-21 0-16,0 22 0,0-1 0,0-21 0,0 21 16,0-20-1,0 20-15,0-21 0,0 0 0,0 0 0,0 22 32,0-22-32,21-21 31,-21-21-16,0 0-15,0-1 0,0 1 0,0 0 0,0 0 16,0-21-16,0 20 16,0-20-16,0 21 0,-42-43 15,42 22-15,-21 21 0,-21-21 0,20 20 16,1 22-16,0 0 16,-21 0-16,21 0 0,-1 22 0,1-1 15,0 0-15,0 0 0,0 21 16,0 1-16,-1-1 0,22-21 15,-21 22-15,21-1 0,-21 0 16,0 43-16,21-64 0,0 21 0,0 1 16,0-22-16,0 0 15,21 21-15,0-42 16,22 0-16,-1 0 16,0 0-16,1 0 0,-22 0 0,21-21 15,64-21-15,-64 21 0,1 0 16,-1-43-1,0 43-15,1-43 0,-22 22 0,-21 0 16,21-1-16,-21 1 16,0 0-16,0 21 0,0-22 15,0 22-15,0 42 32,0 0-32,0 22 0,0-22 15,0 21-15,0-21 0,0 22 0,-21-22 16,21 21-16,0-21 0,0 22 15,0-1-15,0-21 0,0 0 16,21 1-16,0-22 16,0 0-16,0 0 0,1 0 0,-1 0 0,21 0 0,-21 0 15,22 0-15,-22 0 16,21-22-16,0 1 0,1 0 16,20-21-16,-42 21 15,22-1-15,-22-20 0,21 21 0,-21-21 16,1-1-16,-1 1 0,0 21 0,0-22 15,-21 22-15,0-21 16,0 63 0,0 0-16,-21 0 15,21 1-15,-21 20 16,21-21-16,-21 21 0,21-20 0,0 20 16,0-21-16,-22 0 0,22 43 15,0-43-15,-21 21 16,21-21-16,0-42 47,0 0-32,21 0-15,-21 0 0,22-22 16,-22 22-16,21-21 0,0 21 16,-21-22-16,21 1 0,43-64 15,-22 43 1,0 20-16,-21 43 0,1 0 15,-1 0-15,0 0 0,-21 22 16,0-1-16,21 21 0,-21 22 16,0-22-16,21-21 0,-21 21 0,0 1 15,0-22-15,0 21 0,21 1 16,1-1-16,-22-21 0,21 0 0,0-21 16,0 21-16,0 1 0,0-22 15,1 0-15,20 0 0,21 0 16,-41 0-16,20 0 0,0 0 0,-21-22 15,22 1 1,41-42-16,-41 20 0,-22 22 0,0-21 16,0 0-16,0-1 0,22-41 15,-22 41-15,0 1 16,0 21-16,-21 0 16,0-1-16,0 1 0,0 42 15,0 22 1,0-1-16,-21-21 0,0 22 15,21-22-15,0 21 0,-42 22 0,42-22 16,0-21-16,-22 0 16,1 0-16,21 22 0,-21-43 0,21 21 15,0 0-15,0 0 0,0 0 16,0-42 15,0 0-31,0 0 16,0 0-16,21 0 0,0-1 15,1-20-15,-1 0 0,0-1 16,0 1-16,21 0 0,-20-1 0,20 1 16,0 0-16,1-1 0,-1 22 0,43-21 15,-43 21-15,0 21 16,-21 0-16,22 21 0,-22 0 0,0 64 16,0-43-1,-21-21-15,0 22 0,0-1 0,0-21 16,21 43-16,1-22 0,-22-21 15,42 21 1,-21-20-16,-21-1 0,42-21 16,-20 21-16,20-21 0,21 0 15,-20 0-15,-22 0 16,0 0-16,21 0 0,-20-21 0,20-22 16,-21 22-16,0 0 0,0 0 15,1-21-15,-1-1 0,0 1 16,0 0-16,0-1 0,0 1 0,1-22 15,-22 43-15,0 0 16,21 0-16,-21 42 16,0 21-1,-21-20-15,-1 20 0,22-21 0,-21 21 16,0 1-16,21-22 0,0 21 0,-21-21 0,21 22 16,0-22-16,0 0 15,0 21-15,0-20 0,0-1 0,0 0 16,21-21-1,0 0-15,0 21 0,1-21 0,-1 0 0,21 0 16,-21 0-16,43 0 16,-22-21-16,-21 0 0,22 0 15,-1-1-15,21-20 16,1-43-16,-43 43 16,21 0-16,-42-1 0,22 1 0,-22 0 0,0-64 15,0 64-15,0 20 0,-43-41 16,22 63-1,-21-21-15,-1 21 0,1 0 0,-85 42 16,85-21-16,-1 22 16,1-1-16,21 0 15,0 1-15,-22 41 0,22-41 0,21-1 16,0 21 0,0-20-16,0-22 0,21 21 0,-21-21 15,22 1-15,20-22 0,-21 21 0,0-21 0,0 0 16,22 0-1,-1 0-15,-21 0 0,22 0 0,-1 0 16,-21-21-16,21-1 0,1 1 0,-22 0 16,21 0-16,22-21 15,-43-1-15</inkml:trace>
  <inkml:trace contextRef="#ctx0" brushRef="#br0" timeOffset="14076.68">11790 5017 0,'0'0'0,"0"-22"0,0 1 0,-21 42 32,-1 1-32,22-1 0,-21 21 15,0 0-15,21 1 0,-21-1 0,21 22 16,0-22-16,-21 0 0,21 22 0,-21-22 16,21 22-16,0-1 0,0-21 0,0 22 15,0-22-15,0 1 0,0-1 16,0 0-16,0 22 15,0-43-15,0 0 0,0 0 0,0 0 16,0 1-16,42-22 16,-21 0-16,0 0 0,0 0 15,1 0-15,-1-22 16,0 22-16,0-21 0,0 0 0,43-42 16,-43 20-16,0 22 0,0-21 15</inkml:trace>
  <inkml:trace contextRef="#ctx0" brushRef="#br0" timeOffset="14285.51">11642 5376 0,'0'0'0,"-22"0"0,22 22 16,22-1 0,-1-21-16,0 0 15,0 0-15,0 0 0,0 0 0,22 0 16,-22 0-16,0 0 15,0 0-15,22 0 0,-22 0 0,0 0 16,0 0 0,-21-21-16</inkml:trace>
  <inkml:trace contextRef="#ctx0" brushRef="#br0" timeOffset="16576.95">13314 5652 0,'0'-43'16,"0"22"-16,0 0 16,0 0-16,0-22 0,0 22 15,0 0-15,0 0 0,21 0 16,42 0 0,-41 21-16,-1 0 0,0 0 0,21 0 15,-21 0-15,43 21 0,-43 0 0,21 0 16,1 43-1,-1-22-15,-21 0 0,-21 1 0,21-1 16,1 0-16,-1 85 16,-21-106-16,0 43 15,0-43-15,0 21 16,0-20-16,0-1 16,-21-21-16,-1 0 15,22-21 1,0-1-16,0 1 0,0-21 15,0 21-15,0 0 0,0-22 16,22-41-16,-1 41 16,0 1-16,0 0 0,21-1 15,-20 1-15,62-43 0,-41 64 16,41-21 0,-41 21-16,-1 21 0,0 0 0,1 0 0,-1 0 15,-21 21-15,43 21 16,-43 0-16,0 64 15,-21-63-15,0-1 0,0 43 16,0-43-16,0 21 16,0-41-16,0 62 15,-21-84-15,21 21 0,-21 1 16,21-44 0,0 1 15,0 0-31,0 0 0,0 0 0,21 0 15,0-1-15,0-20 0,0 0 16,43-43-16,-43 43 0,0-1 16,21-41-16,1 41 0,-22 22 15,0-21-15,0 42 0,0-21 0,1 21 16,20 0-16,-21 0 16,0 21-16,-21 0 0,0 0 15,0 22-15,0-1 0,0-21 0,0 21 0,0 85 31,0-105-31,0 41 0,0-21 0,0-20 16,0-1-16,43 21 16,-22-42-16,0 21 0,21-21 15,-21 0-15,64 0 16,-64 0-16,22 0 16,-1 0-16,-21 0 0,21-21 15,1 0-15,-1 0 0,-21 0 0,43-43 16,-22 43-16,0-21 15,-20-1-15,-1 1 0,21 21 16,-21-22-16,0 22 0,1-21 0,-22 21 16,0 0-16,21 21 15,-21 21 1,-21 0 0,-1 21-16,22-21 0,-21 22 0,21-22 15,0 21-15,-21-21 0,21 22 0,-21-22 16,21 21-16,0 1 15,0-1-15,0-21 0,0 0 16,21 0-16,21-21 16,-20 0-16,-1 0 0,21 0 15,-21 0-15,22 0 0,-22 0 16,21 0-16,-21-21 0,22 21 0,-22-21 0,21 0 16,-21 0-16,22-22 0,-22 22 0,21-21 15,-21 0-15,0-85 16,1 84-16,-22 1 15,0 0-15,0-1 0,-22 22 16,-20-42-16,21 41 0,0 22 16,0 0-16,-22 0 0,22 0 15,-21 0-15,21 0 0,-22 0 0,1 22 0,21-1 16,-22 21 0,22-21-16,0 22 0,0-1 0,0 0 0,21 1 15,0 62-15,0-62 16,42 20-1,-21-42-15,43 43 0,-22-43 16,-21-21-16,22 0 16,-22 21-16,21-21 0,0 0 0,64 0 15,-63 0-15,-1-21 0,0 21 16,1-21-16,-1 0 0,43-43 16,-43 43-16,21-42 15,-20 20-15,-22 1 0,42-22 16,-41 22-16,-1 21 0,0 0 15,0 0 1,-21 42 0,0 0-1,-21 21-15,0-21 0,21 22 0,-21-22 0,-1 21 16,22 22 0,-21-43-16,0 42 0,21-41 15,0-1-15,0 0 0,0 0 0,0 0 0,0 0 16,21-21-1,0 0-15,1 0 16,-1 0-16,0 0 16,0 0-16,0-21 0,0 0 15,1 0-15,-1 0 0,-21 0 0,21-1 16,0-20-16,43-64 16,-43 64-16,0 21 0,0-22 0,0 1 15,0 21-15,1 0 16,-1-22-16,-21 22 0,21 21 15,-21 43 17,0-22-32,0 0 0,0 21 0,-21-21 15,21 22-15,0-22 0,0 21 16,0 43 0,0-64-16,0 43 0,21-43 15,0 0-15,21 0 0,-20 0 16,20-21-16,-21 0 0,21 21 15,1-21-15,20 0 0,-20 0 0,-1 0 16,43-21 0,-43 21-16,0-21 0,1 0 15,-1 0-15,0-22 0,43-62 16,-43 41 0,-21 22-16,1-1 0,-1 1 0,0 0 0,-21-22 15,0 43-15,0 0 16,0 0-16,0 0 0,-21 21 0,0 0 15,-1 0-15,-20 42 16,21-21-16,0 21 0,0-20 16,-1 20-16,22-21 0,0 21 0,0 22 15,0-22-15,0-21 16,0 43 0,22-43-16,-1 0 0,0 0 0,0 1 0,0-22 15,0 21-15,1-21 0,-1 0 0,0 0 16,21 0-1,-21 0-15,22 0 16,-1-21-16,-21-1 0,0 22 0,1-21 16,20 21-16,-21-21 0,0 21 0,0-21 15,1 21-15,-1 0 0,0-21 0,0 21 16,0-21-16,0 21 16,-21-22-16,22 22 0</inkml:trace>
  <inkml:trace contextRef="#ctx0" brushRef="#br0" timeOffset="16766.89">18521 5906 0,'0'0'0,"0"21"16,-21-21 62,-1 0-78,1 0 0,0 0 16,0 0-16,0 0 0</inkml:trace>
  <inkml:trace contextRef="#ctx0" brushRef="#br0" timeOffset="18043.72">677 8488 0,'0'0'0,"-63"21"16,42-21-16,-22 0 15,1 0-15,0 0 0,-1 0 0,22 0 16,-21 0-16,-85 0 16,106 0-16,-43 21 15,43-21-15,42 0 32,0 21-32,0-21 0,43 0 15,-22 0-15,43 0 0,-22 0 16,22 0-16,0 0 0,105 0 15,-105 0-15,105 0 16,-105-21-16,0 21 16,105 0-16,-126-21 0,20 0 15,-20 21-15,-22 0 16,22-21-16,-22 21 0,-21 0 16,22-21-16,-22 21 0,0-22 0,0 22 0,-21-21 15,0-21-15,0 21 16,-21 0-1,0 21-15,-22-22 0,-20 1 16,21 0-16,-85 21 16,84 0-16,-20 0 0,-1 0 0,22 0 15,0 0-15,20 0 0,-20 0 16,63 0 0,22 0-16,-1 0 0,0 0 15,1 0 1,-1 0-16,0 0 0,22 0 0,-22 0 0,0 0 15,1 0-15,-22 21 16,42 0-16,-41 1 0,-1-1 0,-21 0 16,0 0-16,0 43 15,0-43-15,-21 0 16,-1 0-16,-20 0 0,21 0 0,-21 22 16,-1-22-1,22 0-15,-21 0 0,21 0 16,-22 1-16,22-22 0,-21 42 15,21-42-15,-22 21 0,22-21 16,21-21 15,0 0-31,21 0 16</inkml:trace>
  <inkml:trace contextRef="#ctx0" brushRef="#br0" timeOffset="18586.15">3323 7789 0,'0'0'15,"0"-21"-15,0 0 0,21-21 16,0 21-16,-21-1 15,22 1-15,-22-21 0,0 21 0,0-22 16,0 22-16,21 21 16,-21-21-16,0 42 15,0 0-15,0 1 16,0-1-16,0 21 16,0 0-16,0 1 0,0 84 0,-21-64 15,21 1-15,-22-1 0,22 1 16,0-1-16,-21 43 15,0-42-15,0-22 0,21 0 0,0 1 0,0-1 16,-21-21-16,21 43 16,-21-43-16,21 0 0,0 0 15,0-42 1,0 0 0,21 21-16,0-21 0,0-22 15,0 22-15,0-21 0,22-43 16,-1 22-16</inkml:trace>
  <inkml:trace contextRef="#ctx0" brushRef="#br0" timeOffset="18876.84">3979 7493 0,'21'-42'16,"-42"84"-16,64-127 0,-22 64 0,-21 42 31,0 1-31,0-1 0,0 21 16,21 0-16,-21 1 0,0-1 15,0 0-15,0 22 0,0-22 0,0 22 16,0 63 0,0-85-16,0 22 0,0-1 0,0-21 15,-21 22-15,21-22 0,-21 43 16,21-64-16,0 21 16,-22 1-16,1-22 0,21 0 0,0 0 15,0 0 1,-21-21-16,0 0 0,0-21 15,21 0-15,-21 0 16,-1 21-16</inkml:trace>
  <inkml:trace contextRef="#ctx0" brushRef="#br0" timeOffset="19123.84">3365 8340 0,'-21'0'0,"42"0"0,-63 0 16,42 21-16,21-21 15,22 0 1,-1 0-16,0-21 0,1 21 16,-1-21-16,21 21 0,1-22 15,-22 22-15,22-21 0,-22 0 16,22 21-16,-22-21 0,0 21 0,1 0 16,-22 0-16,42-21 15,-42 21-15,1 0 16,-22-21-1,21 21-15,0 0 16,0 0-16</inkml:trace>
  <inkml:trace contextRef="#ctx0" brushRef="#br0" timeOffset="21526.64">5016 8340 0,'0'0'0,"43"0"0,-1 0 0,-21 0 0,0-21 16,22 21 0,-43-22-16,21 22 0,0-21 0,-21 0 15,0 0-15,0 0 0,0-22 16,0 1-16,0 21 0,0 0 16,0-22-16,-21 22 0,0-21 0,0 21 15,-22 0-15,22-1 0,-42-20 16,41 42-16,-105 0 15,85 0-15,0 21 16,-1 0-16,-20 1 0,21 20 16,-64 85-16,63-85 15,22 1-15,0 20 0,0-21 16,21 1-16,0-1 0,0 0 0,0 1 0,0-22 16,0 42-16,0-41 15,42-1-15,-21 0 16,1-21-16,20 0 0,-21 0 15,21 0-15,-20 0 0,41-42 16,-21 42-16,64-64 16,-63 22-16,20-22 0,-21 43 15,-20-21-15,-1-1 16,0 1-16,0 0 0,0 21 0,-21-64 16,21 64-16,-21 0 0,0-1 0,0 1 15,0 42 1,0 1-16,0-1 15,0 0-15,-21 21 16,21-21-16,0 22 0,0-22 0,0 21 16,0 1-16,0-22 0,0 21 15,0-21-15,0 22 0,0-22 0,0 0 0,0 0 16,43 0 0,-22 0-16,0-21 0,0 0 15,0 0-15,22 0 0,-22 0 0,21 0 0,-21-21 16,22 21-16,-1-21 15,0 0-15,1 0 0,-1 0 0,0-22 16,1 22-16,20-64 16,-42 43-16,22 0 0,-1-43 15,-21 43-15,0 21 0,-21-22 16,0 22-16,0 0 0,0 0 16,0 42-1,0 0-15,-21 0 16,21 22-16,0-22 0,-21 21 15,0 0-15,21 1 0,0-22 0,0 21 16,-21-21-16,21 22 0,-22-22 16,22 42-16,0-41 15,0 20-15,0-21 16,22-21 15,-1 0-31,0-21 0,-21 0 0,21 21 16,0-21-1,-21-1-15,21 1 0,1-21 0,-22 21 0,21 0 0,-21-22 16,42-41 0,-21 62-16,0-20 0,1 42 15,-1 0-15,0 0 16,0 0-16,0 21 16,0 0-16,-21 1 0,22 20 15,-1-21-15,0 21 0,0 1 16,0-22-16,0 21 0,1-21 15,-1 1-15,-21-1 16,63 21-16,-42-42 0,1 0 16,-1 21-16,0-21 0,21 0 15,-21 0-15,1 0 0,-1 0 0,21 0 16,-21 0-16,43-21 16,-22 0-16,0 0 0,-20 0 15,20-1-15,21-20 0,22-21 0,-43 20 16,43-63-1,-21 64-15,-22 0 0,21-43 0,-20 64 0,-1 0 16,-21 0-16,0-1 16,22 22-16,-22 0 0,0 0 15,-21 22-15,21-1 0,-21 0 16,0 0-16,0 0 0,0 22 16,0-1-16,0-21 0,0 21 15,0-20-15,0-1 0,0 0 16,0 0-16,0 0 15,21-21 17,-21-21-17,0 0-15,0 0 0,0 0 0,0-1 16,0 1-16,0 0 16,0 0-16,-42-21 0,42 20 15,0 1-15,-21 0 0,0 21 0,0 0 16,-1 0-1,1 0-15,0 0 0,0 0 0,0 21 16,0 0-16,-22 22 16,22-1-16,0-21 0,0 22 15,0-22-15,-1 42 0,1 1 16,21-43-16,-21 0 0,21 21 16,0-20-16,0-1 0,0 0 15,0 0-15,0 0 0,21-21 16,0 21-16,1-21 0,20 22 15,-21-22-15,0 0 16,22 0-16,-22 0 0,0 0 16,0-22-16,0 1 0,0 21 15,1-21-15,-1 0 0,0 0 16,-21-22-16,42-20 16,-21 21-16,1-1 0,-1 1 0,0-22 0,0 1 15,0 21-15,-21-22 0,21 22 16,1-22-16,-22-20 15,0 41-15,0 1 0,0-22 0,0 43 0,0 0 16,0 0-16,0 42 47,0 0-47,-22 0 0,22 22 16,-21-22-16,21 21 0,0 1 0,0 41 15,0-41-15,0 20 0,0-21 16,0 1-16,0 20 0,0-20 0,0-1 15,0 0-15,0 1 16,21 20-16,-21-42 0,0 0 0,0 22 16,22-22-1,-1 0-15,21 21 0,-21-20 16,0-22-16,1 21 0,-1-21 0,21 0 0,22 0 16,-43 0-16,21 0 15,-21 0-15,22 0 0,-1 0 0,-21-21 16,21-1-16,-20 1 15,-1 0-15,21-21 0,0-22 0,-20 1 16,-1 20-16,21-84 16,-21 64-16,0-64 15,-21 63-15,22 1 0,-22-43 16,0 64-16,0 21 0,0-22 16,0 22-16,0 0 0,0 0 15,0 42 1,-22 0-1,22 0-15,0 22 0,-21-22 0,21 21 16,-21 0-16,21 1 0,0-1 0,0 64 16,0-64-16,0 22 15,0 20-15,0-41 0,0-1 0,0 0 16,0 1-16,0-1 0,0-21 0,0 0 16,0 1-16,0-1 15,21 0-15,0-21 0,1 21 0,41-21 31,-42 0-31,0 0 0,43 0 0,-43 0 0,21 0 16,-20-21-16,20 0 16,-21 0-16,0-1 0,22 1 15,-22 0-15,21 0 0,-21-21 16,0-1-16,1 1 0,-1 0 16,21-43-16,-21 43 0,-21 20 0,0-20 15,0 21-15,0 0 16,-21 21-16,0 0 0,-21 42 15,20 0-15,1-20 0,0 20 16,0 0-16,21-21 0,0 22 16,-21 20-16,0-20 15,21-22-15,0 42 0,0-42 0,0 22 16,21-22-16,0-21 0,0 21 16,0-21-16,0 0 15,85 0-15,-85 0 16,1 0-16,41 0 15,-42 0-15,0-21 0,22-21 0,-22 20 16,0 22-16,-21-21 16,21 0-16,-21-21 0,21-1 15,-21 22-15</inkml:trace>
  <inkml:trace contextRef="#ctx0" brushRef="#br0" timeOffset="22454.75">11726 7154 0,'0'0'0,"0"-42"16,0 21-16,0 0 15,-21 0-15,0-1 0,0 22 16,0 0 0,-1 0-16,1 22 15,0-1-15,21 21 16,-21 0-16,0 22 0,0-1 0,-1 1 16,-20-1-16,21 22 0,-43 42 15,43-85-15,0 22 0,-21-1 16,21-20-16,-1 20 0,-41 22 15,42-43-15,21 1 0,-43 41 16,43-63-16,0 1 16,0-44 15,0 1-31,22-21 16,-1 21-16,0-22 0,0 1 0,0 0 15,85-106-15,-64 84 0,-20 1 16,20-1-1,0 1-15,-21-1 0,43-84 0,-22 84 16,-21 22-16,1-21 16,-22 41-16,21-20 0,-21 21 0,21 0 15,-21 42 1,0 21-16,0 1 16,0-1-16,0 21 0,0 1 0,0-1 0,0-20 15,0 20-15,0 1 0,0-1 16,0-20-16,0-1 0,0 64 15,0-64-15,0 0 16,0 43-16,0-43 0,0-20 16,0-1-16,0 0 0,0 0 15,-21 0-15,21-42 32,0 0-32,0-21 15,0 20-15</inkml:trace>
  <inkml:trace contextRef="#ctx0" brushRef="#br0" timeOffset="23126.95">11303 7832 0,'0'0'0,"-21"0"0,0 21 16,-1-21-16,1 0 0,21 21 0,0 0 16,0 0-1,21-21-15,1 0 16,20 0-16,-21 0 0,21 0 15,1 0-15,20 0 0,-20-21 16,62 0-16,-62 0 0,20 0 16,43-22-16,-42 22 15,-22 0-15,21 0 0,-20 0 0,20-22 16,-20 22-16,20-21 0,-21 21 16,-20 0-16,-1-1 0,-21 1 15,21 21-15,-21 21 16,0 1-1,0-1-15,0 0 0,0 0 16,0 21-16,0-20 0,-21 20 0,21-21 16,0 21-16,0 1 0,-21-22 0,21 21 15,-22-21-15,22 22 0,0-22 16,0 0-16,0 0 0,0 0 16,0 22-16,22-43 15,-1 0-15,0 0 0,0 0 0,0 0 16,0 0-16,22-21 0,-22-1 0,21 22 15,-21-42-15,22 21 0,-22 0 16,21-22-16,-21 22 0,22-21 16,41-43-16,-62 43 15,-1 0-15,0-1 0,0 22 0,0-64 32,0 85-32,-21 22 15,0-1-15,0 0 0,0 0 0,0 43 31,0-22-31,-21-21 0,21 21 0,0-20 0,-21 20 16,21-21-16,0 43 16,0-43-16,0 0 0,0 0 15,0 0-15,0 0 0,0 1 16,0-1-16,21-21 16,0 0-1,1 0-15,-1-21 16,0-22-16,0 1 0,21 21 0,-20 0 15,-1-22-15,0 1 16</inkml:trace>
  <inkml:trace contextRef="#ctx0" brushRef="#br0" timeOffset="23426.93">13568 7112 0,'21'-21'0,"-42"42"0,42-63 15,-21 21-15,21-1 0,-21 44 31,0-1-31,-21 21 16,0-21-16,21 22 16,-21 20-16,21-21 0,-43 64 15,22-42-15,21-1 0,-21-20 16,0-1-16,0 0 0,-22 43 16,22-43-16,0 1 0,-21 41 15,42-41-15,-22-1 16,22-21-16,0 0 0,22 0 15,-1-21-15,0 0 16,0 0-16,21 0 0,-20-21 0,20 0 16,-21 0-16,85-43 15,-85 22-15,21 21 16,22-43-16</inkml:trace>
  <inkml:trace contextRef="#ctx0" brushRef="#br0" timeOffset="23846.63">13906 7557 0,'0'0'16,"22"-22"-1,-22 44 1,0-1 0,0 0-16,0 0 0,-22 0 0,22 0 15,-21 1-15,21 20 0,0-21 16,-21 0-16,0 0 0,21 22 16,0-22-16,0 21 0,0 1 0,0-22 15,0 0 1,0 0-16,21 0 15,21-21-15,-20 0 0,-1 0 16,21 0-16,-21 0 0,22-21 0,-1 21 16,0-21-16,1 0 15,-1 0-15,-21-1 0,21 1 0,1 0 0,-22 0 16,21-43 0,-21 43-16,1-21 0,-22 0 0,0 20 0,0-20 15,0 0-15,0 21 0,0-1 0,-22-41 31,1 63-31,-21 0 0,21 0 16,0 0-16,-22 21 0,-20 0 16,20 0-16,22-21 0,-42 43 15,42-43-15,-22 21 16,43 0-16,-21-21 0,0 0 31,21-21-15,0 0-16</inkml:trace>
  <inkml:trace contextRef="#ctx0" brushRef="#br0" timeOffset="24096.59">13166 7366 0,'0'0'0,"-22"0"16,44 0-1,20 0-15,21 0 0,-20 0 16,20 0-16,-20 0 16,20-21-16,-21 21 0,64-21 15,-63 21-15,-1-21 0,43-1 16,-64 22-16,21 0 16,-21 0-16,0-21 15,-21 0 1,0 0-16</inkml:trace>
  <inkml:trace contextRef="#ctx0" brushRef="#br0" timeOffset="24610.51">15198 7281 0,'0'0'0,"63"-84"16,-63 63-16,21-22 0,-21 22 15,0 0-15,0 0 0,0 0 16,0-1-16,-21 44 31,0-1-31,0 0 0,21 21 0,-43 64 31,22-42-31,21-22 0,-42 85 0,21-85 16,0 106 0,-1-105-16,1-22 0,21 21 0,0-21 15,0 1-15,0 20 0,-21-21 16,21 0-16,0 0 0,-21-21 47,21-21-47,0 0 0,-21 0 15</inkml:trace>
  <inkml:trace contextRef="#ctx0" brushRef="#br0" timeOffset="24894.03">14690 7853 0,'-22'21'15,"44"-42"-15,-44 63 0,22-21 0,0 1 16,0-1-16,0 0 0,0 0 15,0 0-15,22 0 16,-1 1-16,0-22 0,0 0 16,21 0-16,-20 0 0,62 0 15,-41 0-15,-1 0 0,43 0 16,-43-22-16,0 22 0,1-21 16,-1 0-16,-21 21 0,43-42 15,-43 42-15,0-21 0,21-1 16,-42 1-16,21 0 0,-21 0 15,0 0-15,0 0 16,0-1-16,0 1 0,0 0 0,0 0 16,0-21-16,0 20 0</inkml:trace>
  <inkml:trace contextRef="#ctx0" brushRef="#br0" timeOffset="25186.48">14965 7049 0,'0'0'0,"-64"0"16,85-22 15,1 22-15,-1 0-16,0 0 0,21 0 0,1 0 15,-1 0-15,0-21 0,1 21 16,20 0-16,-21 0 0,107-21 15,-107 21-15,-21 0 16,21 0-16,-20 0 0,-1 0 16,21 0-16,-21 0 15,0 0-15,1 0 0,-1 0 0,21 0 16,-21 0-16,0 0 16,1 0-16</inkml:trace>
  <inkml:trace contextRef="#ctx0" brushRef="#br0" timeOffset="25421.44">16044 7133 0,'0'0'0,"0"21"15,21-21 1,1 0-16,-1 0 16,0 0-16,21 0 0,22 0 15,-22 0-15,0-21 0,43 21 16,-43 0-16,1 0 0,-1 0 15,-21 0-15,43-21 16,-85 21 15,-1 0-15,1 0-16,0 0 0</inkml:trace>
  <inkml:trace contextRef="#ctx0" brushRef="#br0" timeOffset="25676.69">16383 7112 0,'0'0'0,"0"21"16,-21 0-16,0 22 16,21-22-16,0 42 0,0-20 15,0-1-15,0 22 16,0-22-16,0 0 0,0 1 16,-22-1-16,1 64 15,0-64-15,21-21 0,-21 22 16,21-1-16,-21-21 0,0 0 15,21 43-15,0-43 0,-22 0 16,22 0-16,0 0 16,22-21-1,-1 0-15,0 0 0,0-21 0,21 0 16,1 0 0,-1 0-16</inkml:trace>
  <inkml:trace contextRef="#ctx0" brushRef="#br0" timeOffset="25995.56">18478 6879 0,'0'0'15,"-21"43"16,0-22-31,0 21 0,-21 22 16,20 41 0,1-41-16,-42 105 0,42-105 15,-1-22-15,-20 64 0,21-64 16,-21 43-16,20-64 0,22 21 16,-21 1-16,21-22 15,0 0-15,0 0 0,0 0 16,21-21-1,1 0-15,-1 0 0,0 0 0,0-21 0,0 0 16,0 0-16</inkml:trace>
  <inkml:trace contextRef="#ctx0" brushRef="#br0" timeOffset="27326.65">18034 7641 0,'0'0'0,"-21"0"0,0 0 0,21-21 31,42 21-15,-21-21-16,21 21 0,-20 0 15,41-21-15,-21 21 0,1-21 0,-1 21 16,64-43-16,-43 43 16,-20-21-16,-1 0 0,0 0 15,22 21-15,-43-21 0,21-1 0,1 22 16,-22 0-16,0-21 15,0 21-15,-21 21 16,0 1-16,0-1 16,0 0-16,-21 21 0,0-21 0,0 1 15,21 20-15,-21-21 0,-22 43 16,22-22-16,0-21 0,0 0 16,21 0-16,0 22 0,0-1 0,0-21 15,0 0-15,0 1 16,0-1-16,0 0 0,21 0 15,0-21-15,0 0 0,0 21 16,22-21-16,-22 0 16,42 0-16,-63-21 0,22 0 15,-1 21-15,0-21 0,0 0 0,-21-1 16,0-20-16,0 0 0,0 21 0,0-43 16,-21 43-16,21 0 15,-21-22-15,-22 22 0,22 0 0,0 0 16,0 0-16,-21 0 15,20 21-15,1 0 0,0-22 0,63 22 47,-20 0-47,20-21 0,0 21 0,1 0 0,-1 0 16,0 0 0,1-21-16,-1 21 0,0 0 0,1 0 15,-1 0-15,0-21 0,43 21 0,-43 0 16,1 0-1,41 0-15,-63 0 0,64 21 16,-64-21-16,0 21 0,-21 0 16,0 1-16,0-1 15,-21 21-15,0-21 0,0 22 0,0-22 16,0 0 0,-1 0-16,-20 21 0,21-20 0,0 20 15,21 0-15,0-21 16,0 1-16,0 20 15,0-21-15,0 0 0,21 0 16,0-21-16,21 22 16,-20-22-16,-1 0 0,42 0 0,-42 0 15,1-22-15,41-20 0,-42 21 16,0 0-16,1 0 16,-1-22-16,-21 22 0,0 0 0,21-21 15,-21-1-15,0 22 16,0-64-16,-21 43 0,0 21 0,-1-21 15,1 20-15,-85-41 16,64 42-16,0 21 16,21 0-16,-1 0 0,-20 0 15,21 0-15,21 21 0,0 0 16,0 0-16,21 0 16,0-21-16,22 22 15,-22-22-15,85 0 0,-64 21 0,0-21 16,1 0-16,20 0 15,-21 0-15,43 0 0,-43-21 0,1 21 16,41-43 0,-41 22-16,-1 0 0,22-21 0,-22 20 15,-21-20-15,0 21 16,0-21-16,1-1 16,-1-20-16,-21 20 0,0-20 15,0 42-15,0 0 0,0-22 16,-21 43-1,-1 0-15,1 0 16,0 21-16,0 1 0,21-1 16,-21 21-16,0 0 0,-1 22 15,22-22-15,-21 22 0,0-1 0,21 1 16,-21 42-16,21-64 16,-21 0-16,21 22 0,-21-22 0,21-21 15,0 64-15,0-64 0,0 21 16,0 1-1,0-22-15,0 0 0,0 0 0,21 0 16,0-21 0,0 0-16,0 0 15,0 0-15,1 0 0,-1 0 0,0-21 16,0 0-16,21 0 16,-20 0-16,20 0 0,0-1 0,22 1 15</inkml:trace>
  <inkml:trace contextRef="#ctx0" brushRef="#br0" timeOffset="27516.5">20976 7916 0,'-21'0'0,"21"22"16,-21-22-1,0 0-15,-1 0 31,1 0-15,21-22-16,-21 22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1:59:43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847 0,'0'-21'15,"0"42"-15,21-42 0,-21-1 0,0 44 32,0-1-32,0 0 0,0 21 15,-21 1-15,21-1 0,-21 43 16,21-22-16,-21-21 0,0 22 16,-22 21-16,22-22 0,21-21 15,-21 1-15,0 20 0,-43 64 16,43-84-16,0-1 15,21-21-15,0 21 0,-21-20 16,21-1-16,0-42 31,0-1-15,0 1-16,21-21 0,21-43 16,-21 43-16</inkml:trace>
  <inkml:trace contextRef="#ctx0" brushRef="#br0" timeOffset="263.97">3979 847 0,'0'-43'16,"0"86"-16,0-107 0,21 43 15,1 21-15,-1 21 16,-21 0-16,21 22 0,0-1 16,-21 22-16,21-22 0,0 21 15,-21 64-15,22-84 0,-22 20 16,0-20-16,21 20 0,-21 1 15,0 41-15,0-62 0,0-1 16,0 43-16,0-43 16,0 0-16,0 1 15,0-22-15,0 0 16,-21-42 0,-1 0-16,22-22 15</inkml:trace>
  <inkml:trace contextRef="#ctx0" brushRef="#br0" timeOffset="866.8">3641 1545 0,'-22'0'15,"44"0"-15,-65 0 0,64 0 32,1 0-32,-1 0 0,0 0 15,21 0-15,1-21 0,-22 21 16,85-21-16,-64 0 15,0 0-15,64-22 0,-64 22 16,1 0-16,20 0 0,-20 0 16,105-43-1,-127 64-15,0 0 16,0 0-16,-21 42 16,0-20-16,0 41 15,0-21-15,-21 64 16,21-63-16,0 62 15,0-83-15,-21 20 0,21 0 16,0-21-16,0 1 0,0-1 0,21 0 16,0-21-16,0 0 15,22 0-15,41-21 16,-41 0-16,-1-1 0,0 1 16,1-21-1,-1 0-15,43-64 16,-64 63-16,0 1 0,0 0 15,0 21-15,-21-22 0,0-20 0,0 42 16,0-1-16,0 1 16,0 0-16,0 42 15,0 0 1,0 22-16,0-22 0,0 21 16,0-21-16,0 85 15,0-63-15,0-1 0,0 21 16,0-41-16,0 20 0,0-21 15,0 0-15,0 0 0,0 1 16,22-22-16,-1 0 16,0 0-1,0-22-15,-21 1 0,21 0 16,0 0-16,1-21 0,-22-1 16,21 22-16</inkml:trace>
  <inkml:trace contextRef="#ctx0" brushRef="#br0" timeOffset="1143.01">5461 910 0,'0'0'0,"-21"-127"31,0 127-31,-1 0 16,22 21-16,-21 1 0,21 20 16,-21 0-16,21 1 0,-21 20 0,21-21 15,0 22-15,0 42 16,0-64-16,0 0 15,0 1-15,-21-1 0,21 0 0,-21 85 16,21-84 0,0-1-16,0-21 0,0 0 0,0 22 15,0-22-15,0 0 16,21-21 0,21-21-16,-21 0 0,0 0 15,1-1-15,-1-20 0</inkml:trace>
  <inkml:trace contextRef="#ctx0" brushRef="#br0" timeOffset="1575.43">5715 1312 0,'0'0'0,"21"-21"31,-21 42-15,0 1-16,0-1 0,-21 0 15,0 0-15,21 0 0,0 0 16,-21 1-16,21 20 0,-22-21 0,22 0 15,-21 22-15,21-22 0,0 21 16,0-21-16,0 0 0,0 22 16,21-22-16,1-21 15,-1 0-15,0 21 0,21-21 0,1 0 16,-1 0-16,-21-21 0,21 21 16,-20-21-16,20 0 15,0-1-15,1-41 0,-22 42 0,0-22 16,0 22-1,0-21-15,-21 21 0,21-43 16,-21 22-16,0 21 0,0-22 0,-21 22 16,0 0-16,-21 0 15,21 21-15,-1 0 0,-41 0 0,42 0 16,0 0-16,-43 42 16,43-42-16,0 21 0,0 1 15,-1-1-15,1-21 0,0 42 16,21-21-16,0-42 31</inkml:trace>
  <inkml:trace contextRef="#ctx0" brushRef="#br0" timeOffset="1804.9">5186 1228 0,'-21'-21'0,"42"42"0,-64-42 16,1 21-16,42-22 15,21 1 1,0 21 0,22 0-16,-22-21 0,21 21 0,1-21 15,-1 21-15,21 0 16,-20-21-16,-1 21 0,64-21 16,-64 21-16,1 0 0,-1 0 15,-21 0-15,21 0 0,-20-22 0,-1 22 16,0 0-16,0 0 15,0 0 1</inkml:trace>
  <inkml:trace contextRef="#ctx0" brushRef="#br0" timeOffset="2145.6">6837 826 0,'0'0'16,"0"-22"-16,0 1 16,0 42 15,0 1-31,0-1 0,0 21 16,0 0-16,0 1 0,0-1 15,0 22-15,0 63 16,0-85-16,0 0 0,0 1 15,0-1-15,-43 64 16,22-85-16,21 21 0,-21 1 16,21-22-1,0 0-15,0 0 0,0 0 16,21-42 0,0 0-16,1 0 15,-1 0-15,21-1 0</inkml:trace>
  <inkml:trace contextRef="#ctx0" brushRef="#br0" timeOffset="2425.6">7514 847 0,'0'0'15,"-21"0"-15,42 0 47,0 0-31,22-21-16,-22 21 0,21 0 0,0 0 15,-20-22-15,20 22 0,0 0 16,1-21-16,-1 21 0,-21 0 16,21 0-16,-20 0 0,-1-21 15,-42 21 16,-1 0-31,1 0 0</inkml:trace>
  <inkml:trace contextRef="#ctx0" brushRef="#br0" timeOffset="2685.24">7747 783 0,'-21'21'0,"21"1"0,0-1 15,0 0-15,-21 21 16,21-21-16,0 43 15,0-43-15,0 21 0,0 22 16,0-43-16,0 21 16,0-20-16,0 20 0,0-21 15,-22 43-15,22-43 0,-21 0 0,21 0 16,0 0-16,0 0 0,-21 22 16,0-22-16,21 0 15,-21-21 16,0 0-31,-1 0 16,1 0-16</inkml:trace>
  <inkml:trace contextRef="#ctx0" brushRef="#br0" timeOffset="3226.07">3979 2265 0,'-84'21'16,"168"-42"-16,-232 42 0,63-21 0,22 0 15,-1 0-15,1 0 0,21 21 0,-22-21 0,22 0 16,21 0-16,-22 0 15,22 0-15,0 0 0,42 0 32,0 0-32,22 0 15,20 0-15,22 0 0,21 0 16,-1 0-16,1-21 0,21 21 0,21-21 16,1 21-16,20-21 0,21 21 15,1-21-15,-1 21 0,1-22 0,-1 22 16,22-21-16,-21 0 0,-1 21 0,1-21 15,-1 0-15,170-22 16,-191 22-16,1 0 0,-22 0 16,0 0-16,0 0 0,-21-1 15,0 1-15,0 0 0,-21 0 0,-21 0 16,-1 21-16,-20-21 0,-1-1 16,1 22-16,-43 0 0,21 0 0,1-21 15,-22 21-15,0 0 0,0 0 16,-42 21 31,0-21-47,-22 22 0,1-22 15,0 21-15</inkml:trace>
  <inkml:trace contextRef="#ctx0" brushRef="#br0" timeOffset="4443.83">487 3493 0,'0'0'0,"-21"0"0,-1 0 16,1 21-16,0-21 0,0 0 15,0 0-15,0 0 16,-1 0-16,22-21 15,0-1 1,22 1 0,-1 21-16,0-21 0,21 21 0,-21 0 15,22-21-15,-1 21 0,-21 0 16,22 0-16,-1 0 0,0 0 16,-21 0-16,22 0 0,-22 0 0,21 21 15,-21 0-15,1 22 0,-22-1 16,0 0-16,0-21 0,0 1 0,-22 20 15,-20-21-15,-21 43 16,20-43-16,-20 21 16,20-21-16,22 0 0,-21-21 15,21 0-15,0 22 16,-1-22-16,1 0 16,21-22-1,0 1-15,21 0 16,1 21-16,20-21 0,0 21 15,-21 0-15,22 0 0,-1-21 16,85 21-16,-42 0 16,-64 0-16,21 21 15,22 0-15,-43 0 0,21 0 16,-21 43 0,-21-43-16,0 64 0,0-43 15,0-21-15,-63 64 16,42-64-16,-22 21 0,1-20 0,0 20 15,-1-21-15,-20 0 16,-22 0-16,22-21 16,20 0-16,1 0 0,0 0 0,-1 0 15,1 0-15,0 0 0,-1-21 0,-20-21 16,21 21-16,20 0 16,1-1-16,0 1 0,0 0 15,21 0-15,0 0 0,0 0 0,0-1 16,0 1-16,0 0 15,63-21-15,-41 21 0,-1-22 16,63 1-16</inkml:trace>
  <inkml:trace contextRef="#ctx0" brushRef="#br0" timeOffset="4884.88">1079 3027 0,'0'0'0,"-21"-42"31,21 20-31,0 1 0,0 0 16,21 21-16,1-21 0,-1 21 16,0 0-1,0 0-15,21 0 0,-20 21 0,20 0 16,21 22-16,-20-22 15,-22 21-15,21 0 0,-21 1 0,1-1 16,-22 43 0,0-43-16,0-21 0,0 22 0,0-22 15,0 21-15,-22-21 16,1 0-16,0-21 16,0 0-1,21-21-15,0-21 16,0 21-16,0-22 0,0 22 15,0-21-15,0 0 0,0 20 16,0-20-16,21 0 0,0 21 0,0-22 16,1 22-16,-1 0 15,42-21-15,-42 20 0,1 22 16,20 0-16,-21-21 0,21 21 0,-20 0 0,-1 0 16,0 0-1</inkml:trace>
  <inkml:trace contextRef="#ctx0" brushRef="#br0" timeOffset="5475.85">2201 3154 0,'0'0'0,"21"-85"31,-21 64-31,0 0 0,0 0 0,0 0 15,0-1-15,0 1 16,-21 21-16,0 0 0,0 0 0,0 0 16,0 0-16,-1 0 15,-41 21-15,42 1 0,0-1 16,-1 0-16,1 21 0,0-21 0,-21 64 16,21-43-1,21 22-15,0-22 0,0 1 0,0-22 31,0 0-31,0 0 0,0 0 0,21 0 16,0-21-16,0 0 16,0 0-16,0-21 0,43 0 0,-43 0 15,0 0-15,0 0 16,1-1-16,-1-20 0,42-21 16,-42 20-16,1 1 0,-1 0 0,0-1 15,0-20-15,0-22 16,-21 22-16,0 20 0,21-63 15,-21 64-15,0-43 16,0 43-16,0 21 0,0 0 0,-21 0 16,0 21-1,0 21-15,21 0 0,-21 21 16,21 1-16,-21-1 0,21 21 0,0 1 0,0-1 16,0 1-16,0-1 15,0 43-15,0-42 0,0-1 0,0-20 16,0-1-16,0 0 15,21 1-15,0-1 0,21-21 0,-21 0 16,1 0-16,20-21 16,-21 0-16,0 0 0,0 0 0,22 0 0,-22-21 15,21 0 1</inkml:trace>
  <inkml:trace contextRef="#ctx0" brushRef="#br0" timeOffset="5985.79">3492 3514 0,'0'0'0,"-21"-21"0,21-1 0,-21-20 0,21 21 15,-21 0-15,21 0 16,0 42-1,0 21-15,0-21 16,21 43-16,0-22 0,0 22 0,22 63 16,-22-43-1,21 86-15,-42-86 0,0 1 0,0 84 16,0-84 0,-21 63-16,0-63 0,0-1 0,-22 86 15,22-107-15,0 1 0,-21 42 16,21-43-1,-1-21-15,22 1 0,0-22 0,0 0 16,-21-21-16,21-21 16,0 0-16,0 0 15,0-1-15,0-20 16,0-21-16,0 20 0,0-41 0</inkml:trace>
  <inkml:trace contextRef="#ctx0" brushRef="#br0" timeOffset="6345.98">3175 3768 0,'-21'-43'16,"42"86"-16,-63-128 0,42 43 0,-22-1 15,22 1-15,0 0 0,0 21 0,0-22 0,0 22 0,22 0 16,-1 0-16,21 0 16,22-22-16,-22 22 0,21 21 15,-20 0-15,20 0 0,1 0 16,-1 0-16,1 21 0,-1 0 15,1 1-15,-22 20 0,0-21 0,-20 21 0,20 85 32,-42-105-32,-21 20 0,0 0 0,-1-21 15,-20 22-15,-43 20 16,22-42-16,21 1 0,-1-1 16,1-21-16,0 21 0,-1 0 15,22-21-15,0 0 16,42 0-1,0-21 1,22 0-16,-1 21 0,0-21 0,1 21 16,-1-22-16,21 1 15,-20 0-15</inkml:trace>
  <inkml:trace contextRef="#ctx0" brushRef="#br0" timeOffset="6816.09">4530 3344 0,'0'0'0,"0"-21"0,-22 0 16,1 21 0,0 0-16,-21 0 15,21 21-15,-1 0 0,1-21 0,-21 43 16,21-22-16,0 21 0,-1-21 0,1 22 16,0-1-16,21 0 0,0 1 0,0-1 0,0 0 15,0-20-15,-21 20 16,21 0-16,0-21 0,0 22 15,0-22-15,0 0 0,21-21 16,0 0-16,0 0 16,1 0-16,20 0 15,-21-21-15,0 0 0,0 0 0,1-1 16,-1 1-16,21 0 0,-21 0 0,-21-21 16,21 20-16,1-20 15,-1-43-15,-21 43 0,0 0 0,0-22 31,0 43-31,0 0 0,21 21 0,-21 21 16,0 0 0,0 0-16,0 1 0,0 62 15,0-63-15,0 22 0,0-1 16,21-21-16,-21 22 0,21 20 16,0-42-16,-21 0 0,43 43 0,-22-43 15,0 0 1,0-21-16,0 0 0,1 0 0,20 0 15,-21 0-15,0 0 0,0-21 16,1 21-16,20-21 0</inkml:trace>
  <inkml:trace contextRef="#ctx0" brushRef="#br0" timeOffset="7206.17">5101 3725 0,'0'0'16,"0"-21"-16,0 0 15,0 0-15,0 0 0,-21 0 16,21-1-16,0 1 15,0 0-15,0 0 16,21 0-16,21 0 16,-42-1-16,22 22 0,-1 0 15,0 0-15,0 0 0,43 0 16,-43 0-16,0 22 0,0-1 0,21 0 16,-20 0-16,41 64 0,-63-64 15,0 0-15,0 43 16,0-43-16,0 21 0,-21-21 15,0 0-15,-22 22 16,22-43-16,0 21 0,0-21 16,0 0-1,21-21-15,0 0 16,0-1-16,0 1 16,0 0-16,0 0 0,0 0 0,0 0 15,0-22-15,21 22 0,-21 0 0,21-21 16,0 20-16,-21-20 15,21 21-15,1 0 0,-1 0 0,0-22 0,0 22 16,21 0-16,-20 0 16,20 0-16,0-22 0,1 22 0,20 0 0</inkml:trace>
  <inkml:trace contextRef="#ctx0" brushRef="#br0" timeOffset="8115.95">6244 2963 0,'0'-21'31,"0"42"-15,-21 1 0,0-1-16,21 0 15,-21 21-15,21 1 0,0-22 0,-22 42 0,22-20 16,-21-1-16,21 21 0,-21-20 16,21-1-16,0 22 0,-21-22 15,21 0-15,-21-21 0,21 22 16,0-1-16,0 22 0,0-43 15,0 0-15,0 0 0,21 0 16,21-21 0,-21 0-16,1 0 0,41 0 0,-42 0 0,0-21 15,1 0 1,20 0-16,-21 21 0,21-43 16,1 1-16,-22 21 0,21-21 0,-42-1 15,21 22-15,22-42 16,-43 41-16,21 22 0,-21 22 31,0 20-31,0-21 16,0 0-16,0 0 0,0 1 0,0 20 15,0-21-15,0 0 0,0 64 16,0-64-16,21 0 16,0-21-16,0 0 15,22 21-15,-1-21 0,-21 0 16,22 0-16,-1 0 0,-21 0 15,21-21-15,-20 0 0,20 21 16,-21-21-16,43-43 16,-43 22-16,0 21 0,-21-21 15,0 20-15,0-20 0,0-21 16,0 41-16,0 1 0,0 0 16,0 42-1,0 0 1,0 22-16,0-22 0,0 0 0,0 21 15,0-20-15,0 20 0,-21 43 16,21-43-16,-21 0 16,-1 1-16,1 20 0,0 128 15,0-128 1,21 22-16,0-22 0,0 1 0,0 20 0,0 65 16,21-86-16,0 22 0,0 42 15,1-64-15,-1 1 0,0-1 16,-21-20-16,21-1 0,0 0 15,-21 1-15,0 20 0,0-42 16,0 22-16,-21-22 16,0-21-16,0 0 15,0 0-15,-22-21 16,22-1-16,0 1 0,-21 0 16,20 0-16,1-21 0,-42-85 0,42 63 15,21 22-15,-22-85 16,22 63-16,0 1 0,0 20 15,0-20-15,0-1 0,22-63 16,-1 64-16,63-149 16,-41 149-16,-1-22 15,-21 22-15,22-1 0,-1 22 0,-21-22 16,43-42-16,-43 64 0</inkml:trace>
  <inkml:trace contextRef="#ctx0" brushRef="#br0" timeOffset="8379.56">6032 2985 0,'0'0'0,"-21"0"16,42 0 15,22-22-31,-1 22 0,0 0 0,22 0 0,-1 0 15,1-21-15,63 21 16,-64-21-16,22 21 16,21 0-16,-43 0 0,-20 0 15,-1 0-15,-21 0 0,0 0 0,1 0 16,-44 0 0,1 0-16</inkml:trace>
  <inkml:trace contextRef="#ctx0" brushRef="#br0" timeOffset="8865.4">8572 2815 0,'0'0'0,"0"-21"0,0 0 16,0 0-16,0 0 0,0-43 15,0 43-15,0 0 16,0 42 15,0 0-31,0 21 0,-21 1 16,21-1-16,0 0 0,0 22 0,0-22 0,0 22 15,0 147 1,0-147-16,-21 63 16,0-85-16,21 22 0,-21 20 0,21-62 0,0 20 15,0-21 1,0 0-16,0 0 0,21-21 47,-21-21-47,21 0 0,-21 0 0,0-43 15,0 43 1,0-21-16,0 0 0,-21 20 0,0-20 0</inkml:trace>
  <inkml:trace contextRef="#ctx0" brushRef="#br0" timeOffset="10025.99">8255 3260 0,'-21'0'15,"42"0"-15,-21 0 32,21 0-32,21-21 0,1 21 15,-22 0-15,21-22 16,22 22-16,-22-21 0,22 0 0,-22 21 16,21-21-16,128 0 0,-149 21 15,22-21-15,-43 21 16,21 0-16,-21 0 0,1 0 0,-1 21 15,-21 0-15,0 21 0,0-21 16,0 22-16,0-1 0,0 0 16,-21 1-16,-1-1 0,1 0 15,0-20-15,0 20 0,21 0 0,-21-21 16,21 1-16,-21-1 0,21 0 0,0 21 16,0-21-1,21-21-15,0 0 16,42 0-16,-41 0 0,20-21 15,-21 0-15,21 21 16,-20-21-16,20 0 0,-21 0 16,21-1-16,-20-20 0,-1-21 15,-21 41-15,21-20 0,-21-21 16,0 20-16,-21 1 0,0 21 0,-1-22 16,-20 22-16,21 0 0,-21 0 0,-1 21 15,-84 0 1,106 0-16,0 0 0,0 0 0,0 0 0,63 0 31,-21 0-31,21 0 16,1 0-1,20 0-15,-20 0 0,20 0 0,-21 0 16,1-21-16,20 21 0,-20 0 0,20-21 0,-21 21 16,1 0-16,20-22 0,1 22 15,-22 0-15,-21 0 16,22 0-16,-43 22 15,0-1-15,0 0 0,0 0 0,0 0 0,0 0 16,-22 43 0,1-22-16,0 1 0,0-22 0,0 21 0,0-21 15,-1 22-15,22-22 16,0 0-16,-21 21 0,21-21 16,0 1-16,0-1 0,43 0 15,-22-21-15,0 0 0,64 0 16,-64 0-16,21 0 0,0 0 15,-20 0-15,20-21 0,-21 0 16,21 21-16,-20-22 0,-1 1 0,0 0 16,0 0-16,-21 0 0,0-22 15,0-20-15,0 42 16,0-22-16,-21 1 0,0 0 0,0 21 0,-1-22 16,-20 22-16,21 0 0,-85-21 15,85 42-15,-21 0 16,20 0-16,1 0 15,21 21 1,21 0 0,1-21-16,20 0 0,-21 0 0,21 0 15,22 0-15,21 0 16,-43 0-16,21 0 0,22-42 16,-43 42-16,1-22 0,41-20 0,-41 21 15,-22 0-15,0 0 16,0-1-16,0 1 0,1 0 0,-22 0 15,21 0-15,-21 0 0,0-1 16,0 1-16,0 0 0,0 0 0,-21 21 31,-1 0-31,1 0 0,0 21 0,21 0 16,-21 22-16,0-22 0,21 21 0,-43 64 16,43-64-16,-21 64 15,0-42-15,21-22 0,-21 0 16,21 22-16,0-22 15,0 0-15,0 22 0,0-43 0,21 0 16,0 22-16,0-43 0,-21 21 16,43 0-16,-22-21 0,0 0 15,0 0-15,22 0 16,-22 0-16,0 0 0,0-21 0,0 0 16,0-1-16,1 1 0,20-21 0,-21 0 15,-21 20-15,21-20 0</inkml:trace>
  <inkml:trace contextRef="#ctx0" brushRef="#br0" timeOffset="10485.97">12213 2858 0,'0'-22'0,"0"44"0,0-65 16,0 22-16,0 0 0,0-21 0,0 20 15,0 1-15,0 0 0,0 0 0,-21 21 16,0 21 0,21 0-1,-21 0-15,-1 22 0,22-1 0,0 0 0,0 1 16,0 20-16,-21-20 0,21 84 16,-21-64-1,21-21-15,-21 64 0,21-42 0,-21-22 16,21 0-16,-21 1 0,21-22 15,-22 21-15,22-21 0,0 1 0,0-1 0,0 0 32,-21-21-32,0 0 15,21-21-15,-21 21 16,21-21-16,-21-1 0</inkml:trace>
  <inkml:trace contextRef="#ctx0" brushRef="#br0" timeOffset="11026.1">11684 3302 0,'0'0'0,"-21"-21"0,0 0 0,21 0 15,-22 21-15,22-22 0,22 22 32,-1 0-17,0 0-15,21 0 16,1 0-16,-1-21 0,0 21 0,43 0 0,-22-21 0,1 0 16,21 21-16,-22-21 15,85 0-15,-84-1 0,-1 22 16,22-42-16,-43 42 0,1-21 15,-22 21-15,0 0 16,0 0-16,-21 21 31,-21 0-31,0 0 0,0 22 16,21-1-16,-22 0 0,1 22 16,21-22-16,-21 43 0,21-43 0,0-21 15,0 22-15,0-22 16,0 0-16,0 0 0,0 0 15,21-21-15,0 0 16,43 0-16,-43 0 0,21 0 0,-20-21 16,20 0-16,0 21 15,43-63-15,-64 41 0,21-20 0,1 21 16,-22-21-16,0-1 0,0 1 0,0 0 16,-21-1-16,0 1 15,0-43-15,-21 43 0,0 21 0,-21-22 16,21 22-16,-22 21 15,1 0-15,-43 0 0,43 0 0,0 0 16,20 21-16,-20 1 16,0-1-16,-1 42 0,1-42 15,21 22-15,-21 20 16,42-20-16,0-1 0,0 0 16,0-21-16,0 1 0,21 41 15,0-42-15,0-21 0,21 0 16,1 0-16</inkml:trace>
  <inkml:trace contextRef="#ctx0" brushRef="#br0" timeOffset="13743.63">14055 3344 0,'0'0'0,"-22"22"0,1-22 16,0 21-16,0 0 0,0 0 16,21 0-16,0 0 0,21-21 31,0 0-31,0 0 0,22-21 15,-1 0-15,0 0 0,1 21 16,20-42-16,1 20 0,-22 1 0,21-21 16,-20 0-16,20-1 15,22-41-15,-43 41 16,1 1-16,-22-22 0,21 1 0,-21-1 0,0 1 16,-21-1-16,0 1 15,0-1-15,0 22 0,0-21 0,0 20 16,-21-20-16,0 42 15,0-1-15,-43 1 0,22 21 16,0 64 0,21-22-16,-22 22 0,1 63 0,21-64 0,-22 64 31,43-42-31,0-22 0,0 64 16,0-63-16,0-1 0,0 43 0,0-42 15,0-22-15,0 21 16,0-41-16,0-1 0,0 0 15,0 0-15,0-42 32,0 0-17,0 0-15,22-1 0,-1 1 0,-21-21 16,21 21-16,0-22 0,0 1 0,22-21 16,-22 41-16,0 1 15,0 21-15,0 0 0,22 0 16,-22 21-1,0 1-15,0-1 0,-21 0 16,64 64 0,-43-43-16,0-21 0,-21 0 0,21 0 0,0 1 15,22-1-15,-1 21 16,0-42-16,-21 0 0,1 21 0,20-21 16,0 0-16,22 0 0,-22 0 15,0-21-15,1 21 16,-1-21-16,0 0 0,1 0 0,-1-1 15,0 1-15,-20-21 0,-1 21 16,21-22-16,-21 1 0,-21 0 16,21-22-16,-21 22 0,0 0 15,0-22-15,0 43 16,-21-43-16,0 64 16,0-21-16,-43 21 0,43 0 0,0 0 15,-21 0-15,-1 21 0,22 1 16,-42 41-16,20-42 0,22 22 15,-21-1-15,21 0 0,0 1 0,-1-1 16,1 43 0,21-43-16,0-21 0,0 43 0,0-43 15,0 0 1,21-21-16,1 0 0,-1 0 16,0 0-16,21 0 0,-21 0 0,22 0 0,-22-21 15,106-43 1,-106 22-16,21 21 0,1-22 0,-22 22 15,21-21-15,1-22 16,-22 22-16,-21 21 0,0 0 16,21 0-16,-21-1 0,21 1 15,-21 42 17,0 1-32,0-1 0,0 0 15,0 0-15,0 21 0,0-20 0,0-1 16,21 21-16,-21-21 0,21 0 15,-21 1-15,0-1 0,22 0 0,-1-21 16,0 21-16,0-21 16,0 0-16,22 0 15,-22 0-15,21 0 16,-21-21-16,0 21 0,22-42 16,-22 20-16,-21-20 0,21 21 0,0-21 15,-21 20-15,21-41 16,-21 21-16,0 20 0,0 1 0,0 0 15,0 0-15,-21 21 32,0 21-32,21 0 0,-21 0 0,21 22 15,-21-22-15,21 21 0,-21 22 16,21-22-16,0 0 0,-22-20 0,22-1 16,0 0-1,-21 0-15,21 0 0,0 0 0,0-42 47,21 21-47,1-21 0,-22 0 16,21 0-16,0-22 0,0 22 15,0 0-15,0-21 16,1-1-16,-1 22 0,0-21 0,0 21 16,21 0-16,-20-22 0,20 22 15,-21 0-15,0 21 0,0 0 16,1 0-16,-22 21 15,21 0-15,-21 0 0,21 22 0,-21-22 16,21 21-16,-21 1 0,21-22 16,0 21-16,1 0 0,-1-20 0,42 62 15,-42-84-15,1 21 16,20 1-16,-21-22 0,21 0 0,22 0 16,-43 0-16,21 0 15,1 0-15,-1 0 0,0 0 16,43-43-16,-43 43 0,1-42 15,-1 21-15,0 0 0,-20-22 16,20 22-16,-21-21 16,21 21-16,-20-22 0,-22 1 0,0 21 15,0-22-15,0-41 16,-22 63-16,-62-22 16,63 43-16,-22 0 0,1 0 0,21 0 15,-22 21-15,1 1 0,21-1 16,-21 0-16,20 0 0,-20 21 0,21-20 15,0 20-15,0 0 16,-1-21-16,22 22 0,0-1 0,0-21 16,0 0-16,0 22 0,0-22 15,0 21-15,22-21 0,-1-21 16,0 0-16,0 0 0,21 0 16,-20 0-16,-1 0 15,0 0-15,21-21 0,-21 0 0,1 0 0,20 0 16,-21 0-16,0-22 15,22 22-15,-22-21 0,0-1 16,0 1-16,43-43 0,-43 22 16,-21 21-16,42-64 0,-21 63 15,-21 1-15,21-21 16,-21 20-16,22 1 0,-22 0 0,0 20 0,0-20 16,0 21-16,0 0 0,0 42 31,0 0-31,-22 21 0,1-20 15,0 41-15,0-21 0,0 64 16,0-63-16,21-1 0,-22 21 16,22-20-16,0-1 0,0 22 15,0-22-15,0 0 0,0 1 0,0 41 16,0-63-16,0 22 0,22-22 16,-1 0-16,0 0 0,0 0 15,0 1-15,0-22 0,1 0 0,41 0 16,-42 0-16,22 0 15,-22 0-15,21-22 0,-21 22 16,43-42-16,-22 0 16,-21 21-16,22-22 0,-22 1 0,0 0 15,0-1-15,43-41 16,-64 20-16,21 22 0,0-22 16,0 22-16,0-22 0,0 22 0,-21 0 15,0-22-15,22-20 16,-1 62-16,-21-20 0,0 21 0,0 0 15,0 42 1,-21 0-16,21 0 16,-22 22-16,1-1 15,0 0-15,21 1 16,-21-1-16,0 64 0,21-64 0,-21 0 0,21 1 0,0-1 16,0 0-1,0 43-15,0-64 0,0 22 0,0-1 0,0-21 16,0 0-16,21 22 15,21-1-15,-21-42 0,0 21 16,22 0-16,-22-21 0,0 0 16,21 0-16,-20 0 0,20 0 15,0 0-15,22-21 16,-22 0-16,0 0 0,1 0 0,-1-1 16,0 1-16,22-63 0,-22 41 15,-21 22-15,22-21 0,-22-1 16,0 1-16,0 0 0,-21 21 0,0-1 15,0 1-15,0 0 0,-21 42 32,0 0-32,0 1 0,0 20 15,-1-21-15,1 21 0,0 1 0,21-22 16,0 21-16,0-21 0,0 22 0,0-22 16,0 0-16,0 0 0,21 0 15,22 1-15,-22-22 0,21 21 16,-21-21-16,0 0 15,64 0-15,-43 0 16,22-21-16,-43-1 16,0 1-16,22 0 0,-1-21 0,0 21 15,-21-1-15,-21-20 16,22 21-16,-22 0 0,21-43 16</inkml:trace>
  <inkml:trace contextRef="#ctx0" brushRef="#br0" timeOffset="17525.81">1164 5609 0,'-21'0'16,"42"0"-16,-63 0 0,42-21 0,-21 21 16,-1 0-1,-20 0 1,21 21-16,21 0 0,0 43 16,-21 21-16,21-22 0,0-21 15,0 22-15,0-1 16,0-20-16,0 20 0,0 43 15,0-64-15,0 22 0,0-22 16,0 1-16,21-1 0,-21-21 16,0 0-16,0 0 0,0 1 0,0-1 15,21-21 1,0 0-16,-21-21 0,21-1 16,1-20-16,-22 21 15,21-21-15,-21-1 0,21 1 0,0 0 16,-21-1-16,0 1 15,21 0-15,0-22 0,1 22 0,-22-22 16,0 22-16,21 0 16,0 20-16,-21 1 0,21 0 0,0 21 15,0 21 1,1 0-16,-1 1 0,0 20 0,0 0 16,0-21-16,0 22 0,22-1 15,-22 0-15,0 1 0,0-1 16,22 0-16,-22 1 0,21 20 15,-21-20-15,0-22 0,1 0 16,20 0-16,-21 0 0,0-21 0,0 0 16,1 0-16,-1 0 0,42-21 15,-42 0-15,22 0 0,-22-22 16,0 22-16,21 0 0,1-64 16,-22 64-16,0-21 0,0 0 15,0-1-15,-21-20 0,0-43 16,0 64-16,0-22 15,0 1-15,0 20 0,0 1 0,-21-22 16,0 1-16,21 42 16,0 0-16,0-1 0,-21 22 0,0 43 31,21-22-31,0 21 0,-21 1 16,21 20-16,0-21 0,0 22 0,0-1 0,0-20 15,0 20-15,0 22 16,0-43-16,0 1 0,0-1 0,0 0 15,21 1-15,42 20 16,-42-42-16,43 22 16,-22-43-16,1 0 0,-22 0 15,21 0-15,0 0 0,43 0 16,-64 0-16,22-22 0,41-20 16,-63 21-16,22 0 15,-22-22-15,21 22 0,-21 0 0,1 0 16,-1-21-16,-21 20 15,0-20-15,21-21 0,-21 41 0,0-20 0,21 0 32,-21 21-32,0 42 15,0 0 1,0 0-16,0 21 0,0-20 16,0-1-16,0 21 0,0 0 0,0 1 15,21-1 1,-21-21-16,21 0 0,1 22 15,-1-22-15,21-21 16,-21 21-16,0-21 0,1 0 16,-1 0-16,0 0 0,42-42 15,-20 42-15,-22-21 0,21-1 0,1-20 16,-1 21-16,-21 0 0,-21 0 16,21-22-16,-21 22 15,0-42-15,0 41 0,0 1 16,0 0-16,0 0 15,0 0-15,0 0 0,-21 21 0,21 21 16,-21 0 0,21 0-16,-21 0 0,21 22 0,0-22 15,0 0-15,0 21 16,0-21-16,0 1 0,0-1 0,0 0 16,0 0-16,0 0 0,0 0 0,0 1 0,0-1 15,21-21 16,0-21-15,-21-1-16,21 22 0,0-21 0,-21 0 0,22 0 16,-1 0-16,-21 0 15,0-22-15,21 22 0,0 0 0,0-43 16,-21 43-16,21 0 16,-21 0-16,22 0 0,-1 21 15,0 21 1,0-21-16,-21 42 0,21-21 0,0 1 15,1-1-15,-1 21 0,-21-21 0,21 0 16,0 1-16,0 20 16,22-21-16,-22 0 0,0-21 0,0 21 15,21 1-15,-20-22 0,20 0 16,-21 21-16,21-21 0,43 0 16,-21 0-16,-22 0 0,64-43 15,-43 43-15,43-42 16,-64 21-16,1 0 0,20-43 15,-20 43-15,-22 0 0,0-64 16,-21 64-16,0-64 16,0 43-16,-21 21 0,-22-43 15,22 43-15,-21 0 16,-22 0-16,22 21 16,21 0-16,-21 21 0,-1 0 0,22 0 15,-42 43-15,20-22 0,22 1 16,-21 41-16,42-63 15,0 64-15,0-43 0,0-20 0,0-1 16,0 42 0,0-42-16,21-21 0,0 22 0,0-1 0,0-21 15,43 0 1,-43 0-16,43 0 16,-22 0-16,0-21 0,22-22 0,-22 22 0,0 0 15,1 0-15,20-22 16,-20 1-16,-1-43 15,0 43-15,-21-21 0,22-43 16,-22 42-16,0 1 16,-21 20-16,21-20 0,0-1 15,1-20-15,-22 41 0,21 1 16,-21 0-16,0-1 0,0 22 0,0-42 16,0 84-1,-21 0 1,-1 0-16,1 22 0,21-1 15,0 0-15,-21 1 0,21 20 0,0 1 16,-21-1 0,21 1-16,0-1 0,-21 1 0,21-1 15,0-21-15,0 22 0,0 21 16,0-64-16,0 85 16,21-85-16,0 0 0,0-21 0,0 21 15,43-21 1,-43 0-16,21 0 0,-20 0 0,20 0 15,43-42 1,-43 21-16,-21 21 0,21-22 16,22-20-16,-43 0 0,21-1 15,-20 22 1,-22-21-16,0 21 0,21 0 0,-21-1 0,0 1 16,0 0-16,0 0 0,0 42 31,-21 0-31,21 0 15,-22 1-15,22 20 16,0-21-16,0 0 0,-21 43 16,21-43-16,0 0 0,0 0 0,0 0 0,0 1 15,0-1 1,21-21-16,1 0 0,-1 0 0,0 21 16,0-21-16,0 0 0,22 0 0,-22 0 0,21 0 15,-21 0-15,43-42 16,-43 42-16,0-22 0,21 1 0,-20 0 15,-1 0-15,0 0 16,-21 0-16,0-22 0,21 1 0,-21-22 16,0 22-16,0-43 15,-21 43-15,-43-64 16,43 85-16,0 0 16,-42 21-16,20 0 0,1 0 15,-22 21-15,43 0 16,-42 43-16,42-43 15,-22 64-15,22-43 0,21 43 0,0-43 32,0-21-32,0 21 0,0 22 0,0-43 0,0 0 15,42 22 1,-20-22-16,-1-21 0,42 21 0,-20-21 16,-22 0-16,21 0 0,0 0 0,-20 0 15,20 0-15,0-21 16,1 21-16,-1-21 0,21-22 15,-20 22-15,-1 0 0,22-21 16,-43-1-16,0 22 16,0 0-16,0-21 0,-21 20 15,21-20-15,1-21 0,-22 41 16,0 1-16,0 0 0,0 42 16,0 0-1,0 1-15,0-1 16,0 0-16,0 21 0,-22-21 0,22 1 15,-21 20-15,21-21 0,0 0 16,0 0-16,0 22 0,0-22 16,0 0-16,0 0 0,0 0 0,21-21 15,1 22 1,-1-22-16,0 0 0,0 0 16,21 0-16,-20 0 0,20-22 0,0 1 15,43-42 1,-64 63-16,0-43 0,43 1 15,-43 21-15,0-43 16,0 43-16,-21-21 0,21 21 16,-21 0-16,0 42 31,0 0-31,0 0 0,0 0 0,0 0 0,-21 1 16,21-1-16,0 0 15,0 0-15,0 0 0,-21 0 0,21 22 16,0-22-16,0 0 15,21 0 1,0-21-16,1 0 16,20 0-16,-21 0 0,0 0 0,0 0 15,1 0-15,-1 0 16,21-21-16,-21 21 0,43-63 16,-43 41-16,0 1 0,-21 0 15,21 0-15,-21-21 0,21-22 16,-21 22-16,0-1 0,0 1 15,0 21-15,0-21 0,-42-43 16,21 64-16,0 0 0,-22-1 0,22 22 16,0 0-16,0 0 0,-43 0 15,64 22-15,-21-22 16,21 21-16,0 0 0,0 0 16,0 0-16,21-21 0,1 21 15,41-21-15,-42 0 0,0 22 0,22-22 16,-22 0-16,21 0 15,22-22-15,-22 1 0,-21 21 16,0-21-16,1 0 16,-1 21-16,0-21 0,-21 0 0,21 21 15,0-22-15,0-20 16,-21 21-16,0 0 16,0 0-16,0-1 0,0 1 0,-21 0 0,0 21 0,0-21 15,-21 0-15</inkml:trace>
  <inkml:trace contextRef="#ctx0" brushRef="#br0" timeOffset="17805.5">3492 5652 0,'0'0'0,"-21"0"15,0 0 17,42 0 30</inkml:trace>
  <inkml:trace contextRef="#ctx0" brushRef="#br0" timeOffset="20346.18">8572 5906 0,'0'0'0,"22"21"0,-22 0 0,21 64 32,-21-64-32,0 0 0,21-21 0,0 21 0,-21 0 15,21-21-15,22 0 16,-22 0-16,0 0 0,0 0 0,21 0 16,-20 0-16,20 0 0,-21-21 0,21 0 0,1 0 15,20-22 1,-20 1-16,-1 21 0,0-21 0,-21-1 15,22 1-15,-1-64 16,-21 64-16,0-22 0,22-42 16,-43 43-16,0-1 15,0-41-15,0 41 0,0 1 16,0-43-16,0 63 0,0 1 0,-21 21 16,-1 0-16,-20 0 15,21 42 1,21 0-16,-21 0 0,21 21 15,-21 64-15,21-63 0,0 20 0,0 43 32,0-43-32,0 1 0,21-22 0,-21 22 0,21-1 15,0 64 1,-21-84-16,21-1 0,0-21 0,1 0 16,-22 0-16,21 1 0,0-22 0,0 0 0,21 0 15,-20 0-15,20 0 16,0 0-16,1 0 0,20-22 0,-21 1 15,1 0-15,20-42 16,-20 41-16,-22-20 16,0 0-16,0-1 0,-21 22 15,0-63-15,0 62 0,0-20 16,0 21-16,0-21 0,0 20 0,0 1 16,0 0-16,-21 21 15,42 0 1,0 0-16,0 0 15,22 0-15,-1 0 0,22 0 0,-22 0 16,21 0-16,1 0 16,-22-21-16,22 21 0,-1 0 0,-20 0 0,-1-21 15,21 21-15,-20 0 16,-1-21-16,0 21 0,22-22 16,-43 22-16,0-21 0,-42 21 31,0 0-31,0 21 0,-22 1 15,22-1-15,-21 0 16,21 0-16,-22 21 0,22-20 16,-21 20-16,21 0 0,-22 1 0,-20 41 15,21-41 1,20-1-16,-41 43 0,42-64 0,21 63 16,0-62-16,0-1 15,21 0-15,0-21 16,0 0-16,22 0 0,-22 0 0,0 0 15,42-21-15,-20 0 0,-22 21 16,0-22-16,21-20 0,-20 21 0,20-21 16,0-22-1,1 22-15,-1-43 16,-21 43-16,21-64 16,-42 64-16,22 20 0,-22 1 0,0 0 0,0 0 15,0 0-15,0 0 16,0 42-1,0 0-15,-22 0 16,1 0-16,21 0 0,-21 1 0,21 62 16,0-63-16,0 22 0,0-1 15,0 0-15,0-20 0,0 20 16,0 0-16,0-21 0,21 1 16,0-1-16,1-21 0,-1 21 15,21-21-15,0 0 0,-20 0 16,62 0-16,-63 0 0,22-21 15,-1 0-15,0-1 0,-20 1 16,62-42 0,-63 42-16,22-22 0,-22 1 0,21 21 0,-21-22 15,1 1-15,20 0 16,-21 21-16,-21-22 0,21 22 0,-21-21 16,0 21-16,0-1 0,-21 44 15,0-1 1,21 0-16,0 0 0,-21 0 0,21 22 15,0-22-15,0 21 0,0-21 16,0 22-16,21-22 0,-21 21 0,21-21 16,0 22-16,0-1 15,-21-21-15,22 0 0,-22 0 16,0 22-16,21-43 16,-21 21-16,-21-21 46,-1-21-46,22 0 0,-21 21 0,0-22 0,0 1 16,0 0-16,0 0 16,-1 0-16,22 0 0,0 42 31,0 0-15,0 0-16,22 0 0,-1 0 0,0 1 15,0-22-15,0 21 16,0 0-16,1-21 0,41 21 0,-42-21 15,0 0 1,1 0-16,20 0 0,0 0 0,1 0 0,-1 0 16,0 0-16,1-21 0,-1 21 15,0-21-15,1 0 0,-1-1 16,0 1-16,1-21 0,-1 21 0,64-85 16,-85 64-1,21 20-15,-21-20 0,1 21 16,-22-21-16,21-22 0,-21 43 0,0 0 15,0 0-15,-21 21 16,-1 0-16,1 0 0,0 0 16,-21 21-16,21 0 0,-1 0 0,1 0 15,0 22 1,0-22-16,0 85 16,21-64-16,0 0 0,21 22 0,0-43 15,0 0-15,22 21 0,-22-20 16,21-1-16,22 0 0,-22-21 0,21 21 0,1 0 15,126-21 1,-126 0-16,-22 0 16,85-21-16,-84 0 0,-1 21 15,21-21-15,-20-22 0,-1 22 16,0 0-16,-20-21 0,20-1 0,-21-20 16,0 21-16,-21-107 15,-21 44 1,21 83-1,-21 1-15,-43 21 0,22 0 0,21 0 16,-64 21-16,43 1 16,-64 20-16,64-21 15,-1 21-15,-20 22 16,21-22-16,-1 22 16,22-43-16,21 21 0,-21-21 0,21 22 15,0-22-15,0 0 0,0 0 0,21-21 16,0 21-16,0 1 0,22-22 0,-22 0 15,0 0-15,0 0 0,22 0 16,-22 0-16,21 0 0,22-43 16,-22 22-16,-21 0 0,64-43 15,-43 22-15,0 0 0,1-1 16,41-41-16,-62 41 16,20-20-16,-21 21 0,21-22 0,-20 1 15,-1-1-15,-21 1 16,21-43-16,-21 63 0,0 1 15,0 0-15,0-22 0,0 43 32,0 63-32,-21-20 0,0 41 15,21-21 1,0 22-16,0-1 0,-22-20 0,22 84 16,0-64-16,0 1 0,0-22 0,0 0 0,0 22 15,0 21 1,0-43-16,0-21 0,0 43 15,0-43-15,22 21 16,-1-42-16,0 0 16,0 0-16,0-21 15,0 0-15,22 0 0</inkml:trace>
  <inkml:trace contextRef="#ctx0" brushRef="#br0" timeOffset="20895.91">15706 5101 0,'0'0'0,"0"-21"0,0 0 0,0-21 16,0-43 15,-22 85-31,22 21 15,-21 0-15,21 0 0,0 22 0,0-1 16,0 22-16,0-1 0,0 1 16,0-1-16,0 1 0,0 20 0,0-20 15,0 20-15,0 43 16,0-42-16,0 42 16,0-63-16,0-1 0,-21 64 0,0-42 15,0-22-15,-43 85 16,22-84-16,21-1 0,-22-20 0,1 20 15,21-20-15,0-1 16,0-21-16,-1 21 0,1 1 16,21-64-1,21-1-15,1-20 16,-1 21-16,0-21 0,-21-1 16,42-63-16,-21 43 0,1-1 0,-1 1 15,0-1-15</inkml:trace>
  <inkml:trace contextRef="#ctx0" brushRef="#br0" timeOffset="21255.94">15557 5482 0,'0'0'0,"-21"-42"0,-21 0 15,0-1-15,-22-41 0,43 41 16,0 1-16,0 21 0,21-22 16,0 22-16,0-21 0,0 21 0,21 0 0,0-22 15,64 1 1,-43 21-16,0 0 0,64-1 15,-64 22-15,64 0 16,-63 0-16,105 85 16,-106-64-16,43 106 15,-85-84-15,0 41 16,0-63-16,-21 22 16,-1-1-16,-20-21 0,0 0 0,-1 1 15,1-1-15,21 0 0,-21 0 0,-1 0 16,1-21-16,21 0 15,0 21-15,-22-21 0,64-21 32,1 0-17,-1 21-15,0-21 0,21 21 0,-21-21 16,22 0-16,-22-1 0,21 22 16,1-21-16,-22 0 0</inkml:trace>
  <inkml:trace contextRef="#ctx0" brushRef="#br0" timeOffset="21964.92">16362 5101 0,'21'-21'0,"-42"42"0,84-63 16,-42 21-16,1 0 0,-1 21 0,-21-22 16,0 44 15,-21-1-31,-1 0 0,1 0 0,0 21 0,0-20 16,0 20-16,0-21 0,21 0 15,0 22-15,-22-22 0,22 0 16,0 21-16,0-21 15,0 1-15,0-1 0,22-21 16,20 0-16,0 0 16,1 0-16,-22 0 15,21 0-15,0-21 16,1 21-16,-43-22 0,42-20 16,-42 21-16,21 0 0,-21 0 0,0-1 0,0-20 15,-21-21 1,0 41-16,0 1 0,0 0 15,-1 0-15,-20 0 0,21 21 0,0 0 16,0 0-16,42 0 31,0 0-31,21 0 0,1 0 16,-22 0-16,21 0 0,0 0 0,1-21 16,-1 21-16,0-22 0,1 22 15,-22-21-15,21 21 0,1 0 0,-1-21 16,-21 21-16,0 0 15,0 0-15,1-21 0,-1 21 0,0 0 16,-21 21 0,0 0-16,0 0 0,0 1 0,0-1 15,0 63 1,0-41-16,0-1 0,0 43 0,-21-22 16,21-20-16,-21 84 0,21-64 0,0 1 15,0 63 1,0-64-16,0 1 0,-22-1 0,1-21 15,0 22-15,0 42 16,0-43-16,-64 212 16,64-211-1,0-1-15,0-20 0,-1-1 16,-20 85-16,21-85 16,21-20-16,-21-1 0,21 0 0,0-42 31,21 0-31,0-1 15,0 1-15,0-21 0,-21 21 0,22-22 0,20-62 16,-21 41 0,0 1-16,0-1 0,-21-21 0,22 22 15,-1-1-15</inkml:trace>
  <inkml:trace contextRef="#ctx0" brushRef="#br0" timeOffset="22325.79">17018 5355 0,'0'0'16,"0"-63"-16,0 20 0,0 1 0,0 0 15,0-1-15,0 1 0,0 21 16,0 0-16,21-22 0,0 22 0,0 0 16,1 0-16,-1 0 0,21 21 15,0-21-15,-20 21 16,62 0-16,-41 0 0,-1 21 0,-21 0 0,21 0 16,-20 0-16,20 43 15,-21-43-15,-21 21 0,21 1 16,-21-1-16,0-21 15,-21 0-15,0 22 0,0-22 0,-64 21 32,43-21-32,-1-21 0,22 21 15,-21-21-15,21 0 0,0 0 0,-43 22 16,43-22-16,0 0 16,42 0 15,0 0-16,0 0-15,22-22 0,-22 22 0,0-21 16,21 0-16,-21 21 16,22-21-16,-22 0 0</inkml:trace>
  <inkml:trace contextRef="#ctx0" brushRef="#br0" timeOffset="22726.26">17695 5101 0,'43'-21'0,"-86"42"0,107-63 0,-43 42 15,0-21-15,0 0 0,0 21 16,-21-22-16,0 44 31,0-1-31,0 0 0,-21 21 16,0-21-16,0 22 0,21-22 0,-21 21 15,0 22 1,21-22-16,0-21 0,0 22 0,0-22 0,0 21 16,0-21-16,0 0 0,21 1 15,0-1-15,21 0 16,-21-21-16,22 0 0,-1 0 15,0 0-15,-20 0 0,62-42 16,-63 42-16,22-43 16,-22 22-16,21 0 0,-21-21 0,43-22 15,-43 22-15,0-43 16,0 43-16,-21-1 0,0 1 16,0 21-16,0 0 0,0 0 0,0-1 15,-21 22 1,0 0-16,0 22 15,0-1-15,21 0 0,0 0 0,0 21 16,0-20 0,0-1-16,21-21 15,0 0-15,0 0 0,0 0 16</inkml:trace>
  <inkml:trace contextRef="#ctx0" brushRef="#br0" timeOffset="23111.11">18965 5017 0,'0'0'16,"0"-22"-16,0 1 0,0 42 31,0 1-15,0-1-16,-21 0 0,21 21 0,-21-21 16,21 22-16,-21-1 0,21 0 0,-21 22 15,-1-22-15,1 22 0,0-1 0,-21 1 16,21-1-16,-1 1 15,-20 63-15,21-43 0,21-20 0,-21-1 16,21 1-16,0-1 16,0 22-16,0 63 15,0-63-15,0 127 16,0-149-16,0 1 0,0-22 16,0 21-16,0-20 0,0 63 15,0-64-15,0-21 0,-21 43 16,21-43-16,0 0 0,-22-21 15,22-21 1,0 0-16,0-1 0,0 1 0,-21-21 16,21 0-16,-21-1 15,21 1-15,0-22 0,0 1 16,0-1-16</inkml:trace>
  <inkml:trace contextRef="#ctx0" brushRef="#br0" timeOffset="23465.92">18732 5567 0,'0'0'0,"0"-64"0,0 1 0,22-43 16,-1 64 0,-21-1-16,0 1 0,21 0 15,0-1-15,0-20 16,0 42-16,1 0 0,-1-22 0,0 22 16,21 0-16,43-21 15,-43 42-15,1 0 16,-1 0-16,43 21 0,-64 0 15,21 21 1,-21-21-16,-21 22 0,0 20 16,0-42-16,0 22 15,-21-22-15,0 21 0,0-21 0,-43 43 16,43-43-16,-21 0 0,21-21 16,-1 21-16,-20 1 0,-21-1 15,41-21-15,22 21 16,-21-21-16,42 0 47,1 0-47,-1 0 0,0 0 0,0 0 15</inkml:trace>
  <inkml:trace contextRef="#ctx0" brushRef="#br0" timeOffset="23611">19558 5546 0,'0'0'0,"0"21"0,21 21 16,-21-21 0,21-21-16,-21 22 0,0-1 15,0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2:01:29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12509 360 0,'-21'-21'0,"0"21"15,21-21-15,-21 21 16,21-22-1,-21 1-15,0 0 16,21 0 0,0 0-16,0 0 31,-22-1-31,22 1 0,-21 0 16,21 0-1,0 0-15,0 0 16,-21 21-1,21-22-15,-21 22 32,21 22-1,0-1-31,0 0 0,0 0 0,0 21 16,0-20-16,0 20 0,0 64 15,0-64-15,0-21 16,0 22-16,0-1 0,0-21 15,0 64-15,0-64 0,0 21 16,0 1-16,0-1 16,0 0-16,0 64 15,0-64-15,0 1 0,0 20 0,21-20 0,-21-1 16,0 43-16,0-22 0,0 22 31,0-43-31,0 0 0,0 1 0,0-1 0,0 0 0,0 1 16,0-1-16,0 22 15,0-22-15,0 21 0,0 22 0,0-21 16,0-22-16,0 43 16,0-22-16,0-21 0,0 1 15,0-1-15,0 22 0,0-22 0,0 21 16,0-20-16,0 126 16,0-105-16,0-22 0,0 0 15,-21 22-15,21-22 0,0 22 0,0-22 16,0 21-16,0-20 0,0 63 15,0-43-15,-21 1 16,21-1-16,0-21 0,-21 22 16,21-22-16,0 22 0,0-22 0,-22 22 15,22-22-15,-21 64 0,21-64 16,0 22-16,-21-22 0,21 21 16,-21 1-16,0 42 15,21-43-15,0-20 0,0 20 0,-21-21 0,21 1 16,-22 63-1,1-43-15,21 1 0,-21-22 0,21 21 16,0 1-16,0-1 0,-21 43 16,0-42-16,21-1 0,-21 43 15,21-64-15,0 128 16,-22-107-16,22 1 0,0-22 16,0 22-16,-21-1 0,21 43 15,0-43-15,0-20 0,-21 20 16,21-20-16,0 20 0,-21 1 15,21-22-15,0 21 0,0 1 16,-42 126-16,42-126 0,-22-1 16,22 1-16,0-1 15,-21 1-15,21-1 0,-21 64 0,21-42 16,-21-21-16,-275 2857 172,274-2858-157,-20 466 17,21-381-32,0 64 15,-43 3471 220,64-3641-220,0 1-15,0-1 0,0-21 16,0 22-16,0-22 0,0 0 0,0 21 16,0-21-16,-21-21 15,21 22-15,0-44 16,0-41-1,0 42-15,0-22 0,0-41 16</inkml:trace>
  <inkml:trace contextRef="#ctx0" brushRef="#br0" timeOffset="1859.94">11557 15007 0,'0'-21'62,"-21"21"-62,0 0 32,-1 0-17,22 21 17,0 0-17,0 1 48,0-1-48,-21-21-15,21 21 16,0 0-16,0 0 16,0 0-16,0 1 15,0-1-15,0 0 0,0 0 16,0 0-16,0 0 0,0 22 15,0-22-15,0 0 0,0 43 0,0-43 16,0 21-16,0 0 0,0-20 16,0 20-16,0 0 0,0-21 15,0 22-15,0-1 0,0 0 0,0 43 16,21-21-16,-21-22 16,0 0-16,0 22 0,0-22 0,22 64 15,-22-43-15,0 86 16,0-107-16,0 21 15,0 1-15,0-22 0,21 149 16,-21-128-16,0-20 16,0 20-16,0 1 15,21-1-15,-21 1 0,0 41 0,0-62 0,0 20 16,0 43 0,21-42-16,-21 41 15,0-62-15,0 20 0,0 22 0,0-22 16,0-20-16,0-1 15,21 0-15,-21 1 0,0 84 0,0-85 16,0 0 0,0 1-16,0-1 0,0 0 0,0 43 15,0-43-15,0 22 16,0-43-16,0 0 0,0 22 16,0-22-16,-21 0 15,0-21 1,0 0-16,0 0 0,-1-21 15,1 0-15,0-22 0,0 1 16</inkml:trace>
  <inkml:trace contextRef="#ctx0" brushRef="#br0" timeOffset="3129.08">2519 402 0,'-21'21'15,"21"1"110,21-22-109,0 0 0</inkml:trace>
  <inkml:trace contextRef="#ctx0" brushRef="#br0" timeOffset="4125.03">2434 508 0,'-21'21'16,"0"-21"-16,21 21 47,21-21 0,0 0-47,0 0 15,0 0-15,1 0 16,41 0-16,-42 0 15,22-21-15,-1 21 0,0-21 0,-21 21 16,22-21-16,-1 0 0,0 21 0,-20-21 16,20-1-16,-21 1 15,0 21-15,0-21 0,1 0 0,-22 0 16,0-43 0,-22 43-16,1 0 0,0 21 15,0 0-15,-21 0 0,20 0 0,-20 0 16,-43 0-1,64 0-15,-21 21 0,0 0 0,-1 0 16,1 1-16,0 20 0,20-21 16,-20 0-16,-21 85 15,41-64-15,22-20 16,0 20-16,0-21 0,0 21 0,22 1 16,-1-22-16,0 0 15,0 0-15,21 0 0,-20-21 0,20 22 16,0-22-16,1 0 0,41 21 15,-41-21-15,-22 0 16,63 0-16,-62 0 0,41 0 16,-42-21-1,0 21-15,-21-22 16,-21 22-16,-21 0 16,21 0-16,-22 0 15,1 0-15,0 0 0,-1 22 16,1-1-16,0 0 0,-22 21 15,22-21-15,-22 22 0,-20 20 16,41-20-16,-20 20 16,42-21-16,0-20 0,21 20 0,0-21 15,0 0-15,0 22 0,0-22 0,21 0 16,21-21 0,-21 0-16,0 21 0,22-21 0,-1 0 15,-21 0-15,22 0 0,41 0 16,-41 0-16,-1-21 15,21 0-15,-41 0 16,41-22-16,-42 22 0,0 0 16</inkml:trace>
  <inkml:trace contextRef="#ctx0" brushRef="#br0" timeOffset="7395.07">2773 572 0,'0'0'0,"21"0"0,0 0 0,0 0 31,0 0-31,22-43 16,-22 43-16,0-21 0,0 0 15,0 0-15,1 0 16,-22-1-16,0 1 31,-22 21-31,1 0 0,-42 0 16,20 0-16,1 21 16,-64 22-16,43-22 0,-1 0 0,22 0 15,0 0-15,-1 1 0,-20 41 16,42-42-16,-1 22 15,22-22-15,0 0 16,22 21-16,-1-21 0,42 22 16,-20-22-1,-1-21-15,0 21 0,1 0 0,-1-21 16,0 21-16,43 22 16,-43-22-16,22 0 0,-22 0 15,-21 0-15,0 1 0,1-1 0,-1 63 31,-21-62-31,0-1 0,-21 0 0,-1 0 16,-20 21-16,21-20 0,-64 20 16,22-21-16,20-21 15,1 21-15,-21 0 0,20-21 0,-20 0 16,20 0-16,1 0 0,-64 0 16,85 0-16,-21 0 0,-1-21 15,22 21-15,-21-21 0,21 0 16,0 0-16,-1 0 0,1-1 0,0 1 15,21 0-15,-21 21 16,21-42-16,21 42 31,0 21-31,0 0 0,1-21 0,-1 21 16,21 0-16,-21 1 0,0-1 0,22 0 16,-1 0-16,-21 0 15,22 0-15,-1-21 0,0 22 0,1-1 0,-1-21 16,43 0-1,-22 0-15,-21 0 0,64 0 0,-63 0 16,20-21-16,-21 21 16,22-22-16,-22-20 0,64 0 15,-42-1-15,-22 22 16,0-21-16,1 0 0,-1-1 0,0 1 16,-21 0-16,1-1 0,-1-41 15,-21 41-15,0 22 16,0 0-16,-21 21 31,-1 0-31,1 0 0,0 21 0,0 0 0,0 22 16,0-22-16,-1 21 15,1-21-15,0 22 0,21-1 0,0 0 16,-21 22 0,21-43-16,0 21 0,0 1 0,0-22 15,0 0-15,21 0 0,0-21 16,0 0-16,1 0 15,-1 0-15,21 0 0,-21 0 0,22 0 0,-22-21 16,21 0-16,0 0 16,-20-1-16,20-20 0,21-21 15,-20 20-15,-1 1 0,-21-22 0,0 1 16,22 21 0,-22-85-16,0 63 0,0-21 15,-21 22-15,0-43 16,0 85-16,0 0 15,0 0-15,0-1 0,-21 22 32,21 22-32,-21-1 0,0 0 0,21 0 15,-21 21-15,-1 1 0,22-1 0,-21 106 32,0-84-32,21-22 0,0 22 0,0-1 0,0-21 15,0 1-15,0 63 0,0-85 16,21 21-16,0-21 15,1 0-15,-1 1 0,63 20 16,-41-42-16,-22 0 0,21 0 16,22 0-16,-22 0 0,0-21 15,1 21-15,-22-21 0,21-1 0,1 1 0,-22-21 16,21 21-16,-21 0 0,0-22 16,1 1-16,-1 0 0,-21-1 0,0 22 15,0-21-15,0 21 16,0-22-16,0 22 0,0 0 15,-21 21 1,-1 0-16,1 21 16,0 0-16,21 0 0,-21 22 15,21-22-15,-21 21 0,21-21 16,0 22-16,0-22 0,0 21 0,0-21 0,0 1 16,0-1-16,0 0 0,21 0 15,0 0-15,0 0 0,0-21 16,22 0-16,-22 0 15,21 0-15,64-21 16,-64 0-16,1 21 0,-1-42 16,-21 21-16,22-1 0,-22-20 0,42-21 15,-42 20-15,1-41 16,-22 41-16,21 22 0,-21-21 16,0 21-16,0-1 0,0 44 31,-21 20-31,-1-21 15,22 21-15,-21 1 16,21-22-16,0 21 0,-21 1 0,21-1 0,-21-21 16,21 21-1,0-20-15,0 41 0,0-42 0,0 0 16,0 1-16,21-44 47,0 1-47,-21 0 15,21 0-15,1-21 0,-22-1 0,21 22 16,0-21-16,-21-1 0,21-20 16,0 21-16,0-1 0,1 22 15,-1-21-15,0 21 0,0-1 16,0 1-16,0 21 0,1 0 0,-1 0 0,-21 21 16,21 1-16,-21 41 15,21-21-15,-21 1 0,0 20 16,0-20-1,0-22-15,0 21 0,0-21 0,0 0 16,21 43-16,0-43 16,1 0-16,-1-21 15,0 0-15,0 0 0,21 0 0,-20 0 0,41 0 16,-42 0-16,22 0 16,41-63-16,-63 20 15,22 22-15,-22-21 0,0 21 16,0-22-16,0 1 0,1 0 15,-22 21-15,0-22 0,21 22 16,-21 0-16,21 21 16,-21 21-16,0 0 15,0 0-15,-21 1 0,0 20 16,21-21-16,-22 21 16,22-20-16,0-1 0,0 21 0,0-21 0,0 0 15,0 1-15,0-1 16,22-21-16,-1 21 0,0-21 15,0 0-15,0 0 16,0 0-16,22-21 0,-22 0 0,0-1 16,0 1-16,0 0 15,1-21-15</inkml:trace>
  <inkml:trace contextRef="#ctx0" brushRef="#br0" timeOffset="7750.08">6117 466 0,'0'0'0,"-21"0"16,-43 42 0,43-21-16,0 0 0,21 22 15,0-22-15,0 0 0,0 0 16,0 0-16,0 1 0,21-22 16,0 0-16,1 0 15,-1 0-15,21 0 16,-21-22-16,0 1 15,1 21-15,-1-21 0,-21 0 16,0 0-16,21 0 0,-21-1 0,0 1 16,0 0-16,0 0 0,0 0 15,-21 21-15,0 0 16,-1 0-16,1 21 0,0 0 0,0 0 16,0 22-16,0-22 15,21 21-15,0-21 0,0 22 16,0-22-16,0 21 0,0-21 15,0 22-15,0-1 0,21-21 0,0 0 16,0 0-16</inkml:trace>
  <inkml:trace contextRef="#ctx0" brushRef="#br0" timeOffset="8839.87">6519 889 0,'0'0'0,"21"-42"31,-21 63 1,0 0-32,-21 0 15,21 0-15,-21 22 0,21-1 0,0-21 16,-21 43-16,21-22 16,0 22-16,0-43 15,0 0-15,0 0 0,0 0 0,0 0 0,21-21 16,21 22-1,-20-22-15,20 0 0,-21 0 0,21 0 16,-20 0-16,41-22 16,-21 1-16,1 0 0,20-42 15,-20 41-15,-1-62 0,-21 41 0,0 1 16,22-64 0,-43 85-16,0-64 15,0 64-15,0 42 31,-22 1-31,22 20 16,-21-21-16,21 21 0,0 1 0,0-22 16,0 21-16,0-21 15,0 22-15,0-22 0,21 0 0,1 0 16,20 0 0,0-21-16,-21 22 0,43-22 15,-22 0-15,-21 0 0,43-43 0,-43 43 0,0-21 16,0 0-16,1 0 15,-1-22-15,0-20 16,0 42-16,-21-22 0,0 1 16,0 21-16,0 0 0,0-22 0,0 22 15,0 42 1,0 1 0,-21 20-16,21-21 0,-21 21 0,21-20 15,-21 20-15,21-21 0,0 21 16,0-20-16,0 20 0,-22 0 15,22-21-15,0 1 16,0-1-16,0 0 0,0-42 47,22 0-31,-22-1-16,0-20 0,0 21 0,0 0 15,21-22-15,0 1 16,-21 0-16,21-1 0,21-41 15,-20 63-15,-1-1 0,0 1 16,0 0-16,21 0 0,22 21 16,-22 0-16,1 21 0,-22 0 15,21 22-15,-21-22 0,0 21 16,1-21-16,-1 22 0,-21-1 0,21-21 16,-21 21-16,0-20 0,0 20 15,21-21-15,-21 0 0,0 0 0,0 1 0,0-1 16,0 0-1,-21-21 1,21-21 0,0 0-1,0-1-15,0 1 0,0 0 0,21 0 16,0-21 0,0-1-16,1 1 0,62-43 0,-41 43 15,20-43-15,-21 64 16,1 21-16,-1 0 0,0 0 15,-20 0-15,20 21 0,0 43 16,-21-22-16,-21 0 0,0 1 16,0-1-16,0 0 0,0 1 0,-21 41 15,0-62-15,21 20 0,-21-21 16,0 0-16,0 0 16,-1 22-16,1-22 0,0-21 15,0 0-15,0 0 16,0 0-16,-1 0 0,1 0 0</inkml:trace>
  <inkml:trace contextRef="#ctx0" brushRef="#br0" timeOffset="9363.1">2794 1672 0,'42'0'16,"-21"0"-16,22 0 16,-1 0-16,22 0 15,-1 0-15,1 0 0,20 0 0,1 0 16,42 0-16,0 0 0,0 0 16,21-21-16,339 21 0,-318 0 15,212-21 1,-211 21-16,20 0 0,1 0 0,-1 0 15,1 0-15,147 0 16,-168 0-16,-22-21 0,169 21 16,-190 0-16,0 0 0,106-21 15,-148 21-15,-1 0 0,1 0 16,-21 0-16,41 0 16,-83 0-16,20 0 0,-21 0 0,21 0 15,-20 0 1,-22-22-16,21 22 15,-21-21-15,21 21 0,0-21 0,-21 0 16</inkml:trace>
  <inkml:trace contextRef="#ctx0" brushRef="#br0" timeOffset="10257.04">14795 572 0,'0'0'0,"0"-22"0,0 1 0,0 0 15,0-42-15,0 41 0,0-20 16,0 21-16,-21 21 15,0 0-15,0 21 16,0-21-16,0 21 16,-1 22-16,1-22 0,0 21 15,0 0-15,0 1 0,0-1 0,-1 0 16,-20 22-16,21-22 16,0 22-16,0-22 0,-22 43 0,22-43 0,0 0 15,21 1-15,0-22 16,0 0-16,0 0 0,0 0 0,0 1 15,21-22 1,0 0 0,0-22-16,-21 1 0,22 0 0,-1 0 15,0-21-15,0-1 16,0 22-16,0-42 0,22 20 0,-1-63 16,-21 64-16,0 0 15,22-22-15,-22 22 0,0-22 0,0-20 16,0 41-16,-21 1 15,22 0-15,-22 21 0,0-1 16,0 44 0,0-1-16,0 0 0,0 21 0,0 1 15,0-1-15,0 0 0,0 1 16,21-1-16,-21 0 16,0 1-16,0 20 0,0-21 15,0 1-15,0-1 0,0 0 0,0 22 16,0-43-16,0 43 0,0-43 15,0 0-15,0-42 32</inkml:trace>
  <inkml:trace contextRef="#ctx0" brushRef="#br0" timeOffset="10890.28">14457 889 0,'0'0'0,"42"0"47,-21 0-47,0 0 0,1 0 15,20 0-15,0 0 0,-21 0 16,43-21-16,-22 21 0,1-21 16,20 0-16,1-1 0,-1 22 0,64-42 15,-63 21-15,-22 21 0,0-21 16,43 0-1,-85 42 17,-21 0-32,21 0 15,-21 0-15,-1 22 0,22-1 0,-21-21 16,21 21-16,0 1 0,0-1 16,0-21-16,0 22 0,0-22 0,0 21 15,0-21-15,21 0 0,1-21 16,-1 0-16,0 0 0,0 0 15,21 0-15,1 0 0,-22 0 16,21-21-16,-21 0 0,22 0 16,20-43-16,-42 43 15,22-21-15,-22 21 0,0-22 16,0 1-16,0 0 0,-21-1 16,0 22-16,22-21 0,-22 0 0,21 20 15,-21 1-15,0 42 16,0 1-1,0 20-15,0-21 0,0 21 16,0-20-16,0 20 0,0 0 16,0 1-16,0-22 0,0 21 0,0 0 15,0 1-15,0-22 16,0 0-16,0 0 0,21-21 16,0 0-16,0 0 0,0 0 15,1 0-15,20 0 0,0-42 16,-21 21-16,22 0 15,-1-22-15,-21 1 0,22 0 16,-22-1-16,0 1 0,0 0 16,0-1-16</inkml:trace>
  <inkml:trace contextRef="#ctx0" brushRef="#br0" timeOffset="11110.34">16468 423 0,'21'-42'16,"-42"84"-16,42-126 0,-21 63 0,0-1 15,21 1-15,-21 42 16,-21 1-16,21 20 15,-21 0-15,-1-21 0,1 85 16,0-63-16,0 41 16,0-41-16,21-1 0,0 0 15,0 1-15,0-22 0,-21 21 0,21-21 16,0 22-16,0-22 0,0 0 16,0 0-16,0 0 0,21-21 31,0 0-31,0 0 15,0-21-15,0 0 0,1 0 16</inkml:trace>
  <inkml:trace contextRef="#ctx0" brushRef="#br0" timeOffset="11524.47">16785 677 0,'21'0'0,"-42"0"0,42-21 16,-21 42 15,0 1-31,-21-22 15,21 21-15,-21 0 0,0 21 0,21-21 16,0 1-16,-21 20 0,21-21 16,-22 0-16,22 22 0,0-1 15,0 0-15,0 1 16,0-22-16,22 0 0,-1-21 16,0 0-16,21 0 0,22 0 15,-22 0-15,0 0 0,1-21 16,-1 21-16,0-21 15,-20-1-15,20-20 0,0 21 0,1-43 16,-43 22-16,0 0 16,0-43-16,0 64 0,0-21 15,-22 20-15,-20 1 0,21 0 16,0 0-16,-22 0 0,22 21 16,-21 0-16,-22 0 0,43 0 0,-21 21 15,21 0-15,0 0 16,-22-21-16,22 21 0,0 1 0,0-22 15,0 21-15,21 0 16,21-21 15,0 0-31</inkml:trace>
  <inkml:trace contextRef="#ctx0" brushRef="#br0" timeOffset="11778.64">16319 508 0,'0'0'0,"-21"0"0,21 21 15,21-21 1,1 0-16,20 0 0,-21 0 0,21 0 16,1 0-16,-1 0 0,22 0 15,-22 0-15,21 0 0,22 0 0,-43 0 16,1 0-16,-1 0 15,-21 0-15,0 0 0,1 0 0,-1 0 16,0 0-16,-21-21 16,21 21-16,0 0 0,0 0 15,1 0-15</inkml:trace>
  <inkml:trace contextRef="#ctx0" brushRef="#br0" timeOffset="12093.08">18203 550 0,'0'0'0,"21"-21"0,-21 0 0,22 21 16,-22-21-16,0 0 16,0 42-1,0 0 1,-22 0-16,1 22 15,0-22-15,0 0 0,0 42 16,0-20-16,-1 41 16,22-62-16,0 20 0,-21-21 15,21 21-15,-21-20 0,21 20 16,-21-21-16,21 0 0,0 0 0,0 1 16,0-44 15</inkml:trace>
  <inkml:trace contextRef="#ctx0" brushRef="#br0" timeOffset="12390.15">17886 995 0,'0'0'0,"-21"21"0,-1-21 15,1 21-15,-21 22 16,42-22-16,0 0 0,0 0 15,0 0-15,0 0 16,21-21-16,0 22 0,0-22 16,1 0-16,-1 0 0,21 0 0,-21 0 15,0 0-15,1 0 0,20 0 16,-21 0-16,0 0 0,22 0 0,-1 0 16,-21 0-16,21-22 15,-20 1-15,-1 0 0,21 0 16,-42 0-1,0 0-15,0-1 0,0 1 16,0-21-16,0 21 16,0 0-16,0-43 0,0 43 15</inkml:trace>
  <inkml:trace contextRef="#ctx0" brushRef="#br0" timeOffset="12669.96">18055 381 0,'-21'0'0,"42"0"0,-84 0 0,63-21 0,-22 21 16,44 0 15,-1 0-31,0 0 16,0 0-16,21 0 0,-20 0 0,20 0 15,0 0-15,1 0 0,-1 0 16,0 0-16,-21 0 0,22 0 15,20 0-15,-42 0 16,22 0-16,-22 0 16,0 0-16,0 0 0,0 0 15,1 0-15,-1 0 16,0 0-16,21 0 0,-21 0 0</inkml:trace>
  <inkml:trace contextRef="#ctx0" brushRef="#br0" timeOffset="13146.67">19240 360 0,'22'0'32,"20"0"-32,-21 0 15,0 0-15,22 0 0,-1 0 16,-21 0-16,21 0 0,1 0 15,-22 0-15,0 0 0,21 0 0,-20 0 16,20 0-16,-63 0 47,0 0-31,-1 0-16,1 0 0,21-21 15,-21 21-15,0 0 16,0 0-16,21 21 15,-21-21-15,21 21 0,0 0 16,-22 0-16,1 1 0,21-1 0,-21 0 16,21 0-16,-21 21 0,-21 22 15,42-22-15,-22-21 16,22 22-16,-21-1 0,21 0 0,0 1 16,-21-22-16,0 21 0,21-21 0,-21 22 15,21-22-15,0 0 0,0 0 16,-21 0-16,21 1 15,-22-1-15,1-21 16,0 0 15,0 0-31</inkml:trace>
  <inkml:trace contextRef="#ctx0" brushRef="#br0" timeOffset="13686.15">15325 1630 0,'0'0'0,"-64"0"0,22 0 0,-1 0 16,-20 0-16,-1 0 0,22 0 15,21 0-15,0 0 0,0 0 16,-1 0-16,65 0 16,-1 0-1,0 0-15,22 0 16,21 0-16,20 0 0,1 0 0,21 0 15,0 0-15,170 0 16,-128 21-16,0-21 0,22 0 0,-1 21 16,22-21-16,0 0 0,211 21 15,-211-21-15,190 0 16,-233 0-16,22 0 0,-43 0 0,-21 0 16,0-21-16,-21 21 15,-1 0-15,-20 0 0,-21-21 0,84 21 16,-106 0-16,22-21 15,-1 21-15,-21 0 0,-20 0 16,-1 0-16,0-21 16,-42 21 15,0 0-31,-1 0 0,-20 0 16,0 0-16,-1 0 15</inkml:trace>
  <inkml:trace contextRef="#ctx0" brushRef="#br0" timeOffset="14761.34">635 2858 0,'0'0'16,"-64"0"-1,43 0-15,0 21 0,21 0 16,0 0-16,0 0 15,-21 0-15,21 1 0,0 20 16,0-21-16,0 0 16,42 22-16,-21-43 15,22 42-15,-22-42 16,21 0-16,22 0 16,-22 0-16,-21-21 0,64 0 15,21-43-15,-64 43 16,0 0-16,1-43 15,-22 43-15,0 0 0,-21 0 16,0 0-16,0-1 0,0 1 16,-21 21-1,0 21 1,21 1-16,-21 20 0,21-21 16,-22 21-16,22 1 0,0-1 0,0 0 15,0 22-15,0 42 16,0-43-16,0-20 0,0 62 15,0-62-15,0-1 16,-21 22-16,21-22 0,-21-21 16,21 0-16,0 0 0,-21 1 15,0-1-15,0 0 0,-1-21 16,1 0-16,0 0 16,0 0-16,0 0 0,0 0 0,-1 0 0,-41 0 15,42-21-15,0 21 16,-1-21-16,1 21 15,0-22-15,0 1 0,21-21 16,0 21-16,0 0 0,0-22 16,0 1-16,0 0 0,21-1 0</inkml:trace>
  <inkml:trace contextRef="#ctx0" brushRef="#br0" timeOffset="15039.97">1630 2709 0,'0'22'0,"0"62"31,0-41-31,-21 41 0,-1-41 0,22-1 16,-21 0 0,21 22-16,0-22 0,-21 64 0,0-43 0,0-20 15,21-1 1,0 0-16,-43 64 0,43-85 15,0 1-15,0-1 16,0 0-16,22-42 31,-1 21-31,-21-43 0,21 22 16,0 0-16,-21-21 0</inkml:trace>
  <inkml:trace contextRef="#ctx0" brushRef="#br0" timeOffset="15226.47">1249 3196 0,'-21'21'0,"42"-42"0,-21 42 47,21-21-47,0 0 0,0 0 0,22 0 15,-22-21-15,21 21 0,0-21 0,1 21 16,-22-21-16,21 0 15,1 0-15,-22-1 0</inkml:trace>
  <inkml:trace contextRef="#ctx0" brushRef="#br0" timeOffset="16694.96">2984 2752 0,'-42'21'0,"84"-42"0,-126 42 0,63-21 0,-22 21 15,22-21-15,-21 0 16,21 0-16,42 0 31,0 0-31,0 0 0,43-21 16,-43 0-16,42 0 15,-20-1-15,-22 1 0,21 0 16,-21 0-16,0 0 0,22-22 16,-22 22-16,-21 0 0,0 0 15,0 0-15,0 0 0,-21 21 16,0-22-16,-1 22 0,-41 0 15,42 22-15,-22-1 16,-20 21-16,21-21 0,20 0 16,-20 22-16,21-1 0,21-21 15,0 64-15,0-43 0,0 1 16,21-22 0,-21 21-16,85 43 0,-43-43 0,-21-21 15,43 22 1,-43-1-16,0-21 0,0 0 0,0 0 15,1 1-15,-22 20 16,0-21-16,0 0 0,0 0 16,-22-21-16,1 22 0,0-22 0,-21 0 15,-1 0-15,1 0 0,21 0 16,-21 0-16,-43-22 16,64 1-16,-22 0 0,1 0 0,21-21 15,-21 20-15,20 1 16,-20-21-16,21 21 0,21 0 15,0-1-15,21 22 16,0 22 0,0-1-16,22-21 0,-22 21 15,21 0-15,1 0 0,-22 0 16,21 22-16,-21-43 0,22 21 0,-1 0 0,-21 0 16,43 0-1,-22-21-15,-21 0 0,21 0 0,1 0 16,-22 0-16,21-21 0,1 0 15,-1 0-15,21-21 16,-20 20-16,-22 1 0,42-21 16,-41 0-16,20-22 15,-42 43-15,0 0 0,0 0 16,0-1-16,0 1 0,-21 21 16,0 0-16,-1 0 15,22 21 1,-21 1-16,21-1 0,-21 0 0,21 0 15,0 0-15,0 0 0,0 22 16,0 20-16,0-42 0,21 1 16,0-1-16,-21 0 15,22 0-15,-1 0 0,0-21 0,0 0 16,0 0-16,0 0 0,1 0 16,62-21-16,-41 0 0,-22 0 15,0 0-15,21-1 16,-21 1-16,1-21 0,-22 21 0,21 0 15,0-22-15,-21 22 0,0-21 0,0-1 16,0 22-16,21-21 16,-21 21-16,0 0 0,0-1 0,21 22 15,-21 22 1,0-1-16,0 0 0,0 0 16,0 0-16,0 0 0,0 43 15,0-43-15,43 64 16,-43-64-16,21 21 15,0-21-15,-21 1 0,21-1 0,21-21 16,-20 21-16,-1-21 16,0 0-16,0 0 0,21-21 15,22 0-15,-22-1 0,1 1 16,-22 0-16,21 0 16,0-21-16,-20 20 0,41-41 0,-42 42 15,-21-43-15,21 22 16,-21 21-16,0-22 0,0 22 0,0 0 15,0 0-15,0 0 0,0 0 16,-21 21-16,0 0 16,0 21-16,21 0 0,-21 0 15,21 0-15,-21 22 0,21 20 16,0-21-16,0 1 0,0-1 16,0 0-16,0 22 0,0-22 0,0 22 15,0-1-15,0-20 0,0 84 16,0-64-16,0 1 0,0-22 15,0 21-15,-22 1 0,22 84 16,0-127-16,0 22 16,0-22-16,0 0 0,0 0 15,22-21-15,-1 0 0,0-21 16,-21 0-16,21 0 16,0-1-16,0-20 0,-21 21 0,22-21 15,-22-1-15</inkml:trace>
  <inkml:trace contextRef="#ctx0" brushRef="#br0" timeOffset="17003.58">4466 2963 0,'-21'-21'0,"42"42"0,-63-84 15,21 42-15,-1 0 0,22-1 16,0 1-16,0-21 16,22 21-1,20 21-15,-21-21 0,21 21 0,1 0 16,-1 0-16,0 0 0,22 0 15,-22 21-15,1 0 16,20 21-16,-42-21 0,-21 64 16,0-64-1,0 0-15,-42 22 0,21-22 16,-22 0-16,22 0 16,-21 0-16,21 1 0,-43 20 0,43-42 15,21 21-15,-21-21 16,42 0-1,0-21 1,0 0-16,1 0 0,41-22 0</inkml:trace>
  <inkml:trace contextRef="#ctx0" brushRef="#br0" timeOffset="17270.25">5143 2794 0,'0'0'0,"22"-21"15,20 21-15,-42-21 0,0 42 31,0 0-31,0 0 0,0 0 0,-42 85 16,20-85-16,22 22 16,0 20-16,0-20 0,0 20 15,0 43-15,-21-43 0,21 1 16,0-1-16,0-20 16,0 20-16,0 43 0,0-64 15,0 1-15,0 63 0,0-85 16,0 21-1,0-21-15,21-21 16,1-21-16,-22 0 16,21 0-16,0 0 0,-21-22 0</inkml:trace>
  <inkml:trace contextRef="#ctx0" brushRef="#br0" timeOffset="17569.86">5186 3281 0,'0'-64'0,"0"128"0,-21-170 0,-1 43 16,22 20-16,0 1 0,0 21 0,0-43 15,0 22-15,22-22 16,-1 43 0,21 0-16,-21 0 0,0 0 0,22 0 15,-22-1-15,21 22 0,-21 0 0,22 0 16,20 0-16,-42 0 16,1 0-16,-1 0 0,0 22 15,-21-1-15,0 21 0,0 0 0,-21-20 0,0-1 31,-22 21-31,-84 64 16,85-85-16,21 0 0,-22-21 16,22 21-16,0 1 0,21-1 15,21-21 17,0-21-32,1-1 0,-1 22 0,0-21 15,0 0-15</inkml:trace>
  <inkml:trace contextRef="#ctx0" brushRef="#br0" timeOffset="17989.75">5842 2709 0,'21'0'0,"-42"0"0,63-21 15,-42 0-15,0 42 32,0 0-32,-21 1 15,0-1-15,0 0 0,21 21 0,-21-21 0,21 22 16,0 20-1,0-20-15,0 20 16,0-42-16,0 0 0,21 22 16,0-22-16,21 0 15,-21-21-15,1 0 0,20 0 16,0 0-16,-21 0 0,22-42 16,-22 42-16,21-21 0,-21-22 15,1 22-15,-22-21 0,21 21 16,-21-22-16,0 22 0,0-64 15,0 43-15,-21 0 16,-1-1-16,1 22 0,0-21 16,0 21-16,-21 0 0,20 21 15,-41 0-15,42 0 16,-64 21-16,64 0 0,0 21 16,21-21-16,-21 1 15,21 20-15,0-21 0,21 0 16,0 0-1,0-21-15,0 0 0,22 22 0,-22-22 16</inkml:trace>
  <inkml:trace contextRef="#ctx0" brushRef="#br0" timeOffset="18359.09">6265 2731 0,'0'-22'0,"0"44"0,21-44 0,-21 1 0,0 0 15,0 0-15,22 0 16,-1 21-16,-21-21 15,21 21-15,0 0 16,0 0-16,-21 21 0,21 0 16,1-21-16,-1 42 15,-21-21-15,21 1 0,0 20 0,0-21 16,0 43-16,1-43 0,-22 21 16,0-21-16,0 22 0,0-22 15,0 0-15,0 0 0,0 0 0,0 0 16,0 1-1,0-44 17,0 1-17,0 0-15,0 0 0,0 0 0,0-22 16,0 22-16,0 0 0,21-21 16,-21 21-16,21-1 0,0-41 15,0 42-15,22-22 16,-22 1-16,21 21 0,22-21 15,-22-1-15,21 22 16</inkml:trace>
  <inkml:trace contextRef="#ctx0" brushRef="#br0" timeOffset="18899.78">7366 2244 0,'-21'0'15,"0"0"-15,-1 0 0,1 21 0,21 0 16,-21 0-1,0 22-15,0 41 0,0-41 16,21-1-16,-22 0 0,22 22 16,0-22-16,-21 85 15,0-85-15,21 22 0,0-22 16,0-21-16,0 22 16,0-22-16,0 0 0,21 0 15,0-21-15,1 21 16,-1-21-16,0 0 0,21 0 0,-21 0 0,22 0 15,-22-21-15,21 0 0,43-21 16,-64 21-16,21-1 0,43-20 16,-64 21-1,22-21-15,-22 20 0,0-20 0,0 0 16,0-1-16,0 1 0,-21 21 0,0 0 16,-21 21-1,0 0-15,0 0 0,0 0 16,0 42-1,-1-21-15,22 0 0,0 1 0,0-1 16,0 0-16,0 0 16,22 0-16,-1-21 0,0 21 15,21 1-15,-21-1 0,1-21 16,-1 21-16,0 0 0,0-21 0,0 21 0,-21 0 16,0 1-1,-21-22 1,0 0-16,0 0 15,0 0-15,-22 0 16,1 0-16,0 0 16,20 0-16,1-22 0,0 22 15,-64-63-15,43 42 0</inkml:trace>
  <inkml:trace contextRef="#ctx0" brushRef="#br0" timeOffset="19069.75">7175 2561 0,'22'0'0,"-1"0"16,21 0-16,-21 0 0,22-21 15,-1 21-15,0-21 16,1 0-16,-22 21 0,0-21 0,0 21 16,0-22-16,0 22 0,1-21 0,-1 0 15</inkml:trace>
  <inkml:trace contextRef="#ctx0" brushRef="#br0" timeOffset="20987.22">9334 2328 0,'22'-21'0,"-44"42"0,65-84 16,-43 42-16,0 0 15,0-64-15,0 64 16,0 0-16,0-1 0,0 1 0,-21 21 16,-1 0-16,1 0 15,0 0-15,0 0 0,0 43 16,-22-1-16,22 0 0,0 1 15,0 20-15,21-21 0,-21 22 16,-22 63 0,43-64-16,-21 107 15,21-107-15,0-20 0,0-1 16,21 0-16,1-21 0,-1 22 0,42-1 16,-20-21-16,-1-21 0,-21 0 15,21 21-15,1-21 0,63 0 16,-64-21-16,43-21 15,-22 21-15,-21 0 0,22-1 16,-22-20-16,1 0 0,-1-1 0,0-20 0,1-1 16,-22 1-1,0-1-15,-21-63 0,0 64 0,0-1 16,-42-63-16,-1 85 0,1-21 16,0 41-16,-1-20 15,1 21-15,-43 21 0,64 0 16,-21 0-16,-22 42 15,22-21-15,21 22 0,-22 41 0,22-41 16,0 84-16,21-85 0,0 22 0,0-1 16,0 1-16,0-22 15,0 21-15,0-20 0,0-1 16,21 0-16,0-20 0,1 20 16,-1-21-16,0 0 0,0 0 0,21 1 15,1-22-15,-22 0 0,64 0 16,-43 0-16,21 0 0,-20-22 15,-1 22-15,106-63 16,-84 21-16,-22 20 16,22-41-16,-43 42 15,21-22-15,0-20 0,-42 42 0,0 0 16,22-1-16,-22 1 16,0 42-1,0 1-15,0-1 16,0 0-16,0 0 15,0 0-15,-22 22 0,22-1 0,0-21 0,0 0 16,0 0-16,0 1 16,0-1-16,0 0 0,0 0 15,22-21 17,-1 0-32,0-21 15,-21 0-15,21 0 0,0-1 16,-21 1-16,21 0 0,-21 0 15,0-21-15,22 20 0,-1-20 0,0 0 16,0 21-16,-21-1 0,21 1 16,0 21-16,-21 21 15,22 1-15,-22-1 16,0 0-16,0 0 0,21 21 0,-21-20 16,21-1-16,0 0 15,-21 0-15,21 21 0,0-42 0,1 22 0,-1-1 16,21 0-1,0-21-15,-20 21 0,-1-21 0,0 0 0,21 0 16,22 0 0,-43 0-16,0-21 0,21 0 15,-20 21-15,-1-21 0,42-43 0,-42 43 16,1-21-16,20-64 16,-21 63-16,0-20 0,0-1 0,1 22 0,20-64 15,-21 43 1,0 20-16,0 1 0,-21 0 15,0 21-15,0-1 16,0 44-16,-21-1 0,0 0 16,21 21-16,-21 1 15,0-1-15,0 0 0,-1 22 0,1-22 16,21 85-16,-21-85 0,0 22 16,21 21-16,0-43 0,0-21 15,0 21-15,0-20 0,0-1 0,0 21 16,21-21-1,0-21-15,0 0 16,1 0-16,41 0 16,-42-21-16,22 0 0,-22 21 0,0-21 15,0 0-15,43-22 16,-64 22-16,21 0 0,21-21 16,-42 20-16,0 44 31,0-1-31,0 0 15,0 0-15,0 0 16,0 0-16,0 1 0,0-1 0,0 0 16,0 21-16,21-42 0,-21 21 0,21-21 15,-21 22-15,22-22 16,-1 0-16,0 0 0,0 0 0,0 0 16,0 0-1,1 0-15,20-43 0,-21 22 16,0 0-16,22 0 0,-43 0 0,21-1 15,0 1-15,0-42 0,-21 42 16,21-22-16,0 1 16,-21 21-16,0 42 31,0 0-31,0 0 0,0 0 0,0 22 16,0-22-16,0 21 0,0 22 15,0-43-15,0 21 0,0 1 16,-21-22-16,21 21 0,-21 22 15,21-22-15,-21 0 0,-21 43 16,42-64 0,0 21-16,-22 1 0,22-22 0,-21 21 15,0-21-15,21 43 0,0-43 0,-21-21 16,21 21-16,-21 0 0,0-21 16,-1 0-16,1 0 15,0 0-15,0 0 0,0 0 16,0 0-16,-1 0 15,-20 0-15,-21-42 0,20 42 16</inkml:trace>
  <inkml:trace contextRef="#ctx0" brushRef="#br0" timeOffset="22759.95">2688 4360 0,'0'0'0,"-21"-63"32,0 63-17,0 0-15,21 21 0,-22 0 0,22 0 16,0 22-16,0-22 15,-21 21-15,21 22 0,0-22 0,0 0 16,-21 128 0,21-107-16,0 1 0,0-22 15,0 0-15,0 64 16,0-85-16,0 1 0,0-1 16,0 0-16,0-42 31,21 0-31,0-22 0,1 22 15,-1-21-15,-21-1 0,21 1 16,0 0-16,0-1 0,0 1 16,1-43-16,-1 64 15,21-42-15,-21 42 0,0 21 16,1 0-16,-1 0 16,0 42-16,0-21 15,0 0-15,-21 22 0,21-22 0,1 21 16,-1 22-1,0-22-15,-21-21 0,21 43 16,0-43-16,-21 21 16,21-42-16,1 0 0,-1 0 15,0 0-15,42-21 16,-41 0-16,20 0 0,-21-1 16,0-20-16,0 21 0,22-21 0,-22-1 0,0 1 15,0 0-15,22-43 16,-43 43-16,21-43 15,-21 43-15,0-1 0,0-20 16,21 20-16,-21 1 16,21 42-1,0 0-15,-21 21 16,0 0-16,0 1 0,21 20 0,-21-21 0,22 21 16,-22 1-16,0-22 15,0 21-15,0 1 0,0 20 0,21-21 0,-21 1 16,21-1-1,-21 0-15,21 43 0,0-43 0,0-20 16,1 20-16,-1-21 0,0 0 16,42 0-16,-41-21 15,20 0-15,-21 0 0,43 0 16,-43-21-16,42 0 16,-42 0-16,1 0 0,20-43 0,-21 43 15,0-21 1,-21-22-16,0 43 0,0-21 0,0 21 15,0-22-15,0 22 16,-21-42-16,21 41 0,-42 1 16,21 21-1,-1 21-15,22 1 0,-21 20 16,21 0 0,0-21-16,0 22 0,0-1 0,0 0 15,0 64-15,21-85 0,-21 1 16,22-1-1,-1 0-15,-21 0 0,42 0 16,-21-21-16,22 0 16,-22 0-16,0 0 0,42-42 15,-20 21-15,-22 0 0,64-43 16,-43 22-16,0-1 0,22-41 16,-22 41-16,-21 1 0,22-43 15,-22 43-15,-21-43 16,0 43-16,0 0 0,0-43 15,0 64-15,0-21 16,0 63 0,-21 21-1,21-21-15,0 22 0,0-1 0,0 0 16,-22 43-16,22-43 0,0 1 16,0-1-16,0 0 0,-21 85 15,21-106-15,0 22 0,0-22 16,0 0-1,-21 0-15,21 0 0,0 1 0,-21-22 32,21-22-17,0 1 1,0 0-16,0-21 0,0 21 0,21-1 16,0-20-16,0 21 0,43-43 0,-22 43 15,-21 0-15,64-21 16,-43 42-16,1 0 15,20 0-15,-20 0 0,-1 0 0,0 0 16,22 0-16,-22 21 0,0 0 16,22 21-16,-43-20 0,0 20 15,-21-21-15,0 21 0,-63 43 16,20-64-16,22 22 16,-42-22-16,20 0 0,1 0 15,-21 0-15,-43 22 0,63-43 0,-62 21 16,62-21-16,1 0 15,0 0-15,-1 0 16,22 0-16,0-21 0,0-22 16,21 22-16,0 0 0</inkml:trace>
  <inkml:trace contextRef="#ctx0" brushRef="#br0" timeOffset="23479.59">6794 4085 0,'0'0'0,"22"-21"0,-22 0 46,0 42-46,-22 0 0,1 22 16,0-1-16,0 0 0,21 1 16,-21-1-16,0 21 0,-1-20 15,1-1-15,-21 64 0,21-64 0,0 1 16,-1-1-16,1 0 0,0 1 16,21 20-16,-21-42 0,21 22 15,-21-22-15,21 0 0,0-42 47,0 0-47,0-1 0,21-62 16,0 63-16,0-22 0,0 1 15,1-22-15,-1 22 0,42-64 16,-42 43-16,1-1 0,20 22 0,-21-22 16,21 1-16,-20-1 0,20 1 15,0 21-15,-21 20 0,1 22 16,-1 0-16,21 85 15,-21-43-15,0 22 0,1-22 16,-22 22-16,21-22 0,-21 22 16,21-22-16,-21 0 0,0 22 15,0 20-15,0-41 0,0-22 0,0 64 16,0-64-16,0 21 16,0 0-1,0-20-15,0-1 0,-21-21 0,0 0 16,-1 0-1,1 0-15,0 0 0,0-21 0</inkml:trace>
  <inkml:trace contextRef="#ctx0" brushRef="#br0" timeOffset="23878.56">6562 4720 0,'0'0'0,"-43"0"0,22 0 16,0 0-16,21-21 16,21 21-1,0 0 1,22-21-16,-1 21 0,0 0 15,1-21-15,20 21 0,1-21 0,-1-1 16,1 22-16,20-21 0,-20 0 16,63-21-16,-64 21 0,1-1 15,-1 1-15,-20 0 0,84-21 16,-106 21-16,-21 42 31,-21 0-15,-1 0-16,22 21 0,-21-20 0,21 20 15,-21-21-15,21 21 0,0 1 16,0-1-16,0 0 0,0 1 16,-21 20-16,21-20 0,-21 20 15,21-21-15,-21 22 0,21 21 16,0-43-16,-22 0 0,1 1 0,21-1 16,-21-21-16,21 21 0,0-20 15,0-1-15,-21 0 0,21-42 31,0 0-15,0-1-16,21 1 0,-21-21 0,0 0 0,21 20 16</inkml:trace>
  <inkml:trace contextRef="#ctx0" brushRef="#br0" timeOffset="24169.9">7429 4636 0,'0'0'0,"22"-43"0,-22 22 15,21-42-15,0 41 0,0 1 16,21-21-1,-20 21-15,-1 0 0,21-1 0,-21 22 0,22 0 16,-1-21-16,-21 21 16,21 0-16,1 0 0,20 21 15,-42 1-15,1-1 0,-1 0 16,0 0-16,-21 0 0,0 0 0,0 1 16,-21-1-16,0 0 0,-43 21 15,22-21-15,-1 1 0,-41-1 16,41 0-16,1 0 0,21-21 15,-21 21-15,20-21 0,1 0 0,0 0 16,0 0-16,21-21 31,21 21-31,0-21 0,22 0 0,-1 21 16,0-21-16,1-1 0</inkml:trace>
  <inkml:trace contextRef="#ctx0" brushRef="#br0" timeOffset="24479.94">8340 4403 0,'0'0'16,"-22"0"-1,1 0-15,21 21 16,-21 0-16,21 21 0,-21-20 16,21-1-16,-21 21 0,0 22 0,21-22 15,0 0-15,0 1 16,0-1-16,-22 21 0,1 43 15,0-63-15,0 20 0,0 22 16,0-43-16,-1 0 16,1 1-16,0-1 0,21-21 15,0 0-15,-21 1 0,21-1 0,0 0 16,0-42 15,0 0-31,0-1 0,0 1 0,21 0 0,-21-21 16,0-1-16,0 1 15,21 0-15,-21-22 0,21 1 0,-21-1 0</inkml:trace>
  <inkml:trace contextRef="#ctx0" brushRef="#br0" timeOffset="25059.54">8170 4509 0,'0'0'16,"21"-43"-16,1 1 0,-1 21 0,42-43 16,-42 43-16,22 0 0,-22 0 15,21 21-15,-21 0 0,22 0 0,-22 0 16,21 0-16,43 63 15,-64-42-15,-21 1 0,21 20 16,-21-21-16,0 21 16,-21-20-16,0-1 15,0 0-15,-43 21 0,43-21 0,-21-21 16,-1 22-16,1-1 0,21-21 16,-21 0-16,20 21 0,1-21 0,0 0 15,21 21-15,0 0 16,0 0-16,21 1 15,0-22 1,1 21-16,-1-21 0,0 0 16,21 0-16,-21 0 0,43 0 15,-22 0-15,1 0 0,-1 0 0,0-21 16,1 21-16,20-22 0,1 1 0,-1 0 16,1 0-16,-1 0 15,-21 0-15,22-1 0,21-41 16,-43 21-16,0 20 0,-21-20 15,1 0-15,-1-1 0,-21 1 16,0-64-16,0 64 0,0 0 0,0-22 16,0 22-1,0 63 1,0 0-16,0 21 0,-21 1 16,21-1-16,-22 0 0,22 1 15,0-1-15,0 0 0,-21 1 0,21-1 16,-21 0-16,21 1 15,0-22-15,0 0 0,0 21 0,0-20 0,0-1 16,0 0-16,21-21 16,0 0-16,1 0 0,-1 0 0,0 0 15,0 0-15,0 0 16,22-21-16,-22 0 0,21-1 0,-21 1 16,22 0-16,-1 0 0,0-21 0</inkml:trace>
  <inkml:trace contextRef="#ctx0" brushRef="#br0" timeOffset="25489.97">10245 3895 0,'0'21'16,"-22"-21"-16,1 21 0,0 0 0,21 22 16,0-22-1,-21 21-15,-21 22 0,42-43 16,0 21-16,-43 22 15,43-43-15,-21 0 0,21 0 0,0 0 16,-21 0-16,0-21 16,21 22-16,0-44 15,0 1 1,0 0-16,0 0 16,0 0-16,0-22 0,21 22 0,0-21 15,0 0-15,22-1 0,-22 1 16,21 0-16,-21-1 0,64-41 15,-43 62-15,1-20 16,-1 21-16,0 0 0,1 21 16,20 0-16,-42 21 0,0 0 15,1 0-15,-1 22 0,0-1 0,-21 85 16,0-85-16,0 1 16,0-1-16,0-21 0,0 21 15,-21-20-15,21 20 0,-21-21 16,-1 0-16,1 0 0,21 1 0,-21-22 15,0 0-15,-64 0 16,64 0-16</inkml:trace>
  <inkml:trace contextRef="#ctx0" brushRef="#br0" timeOffset="26399.92">13716 2540 0,'0'0'0,"-42"21"15,20-21-15,-20 43 0,21-22 0,0 0 16,-22 0-1,43 0-15,0 22 0,0-22 16,22-21 0,-1 0-16,0 0 15,0 0-15,0-21 0,22 21 0,20-43 16,-21 22-16,22-21 16,-22-1-16,1 22 0,-1-42 0,-21 42 15,-21-1-15,0-20 16,0 21-16,0-43 15,0 43-15,0 0 16,0 42 0,0 0-16,-21 1 15,21 20-15,-21 0 0,21 22 16,-21-22-16,21 22 0,0-1 0,0 1 0,0-22 16,0 21-16,0-20 15,-22 41-15,22-41 0,0-1 0,0 0 16,-21 1-16,21-22 15,0 21-15,0-21 0,-21 1 0,0-1 16,21 0-16,-21 0 16,0-21-16,-1 0 0,1 0 0,0 0 15,0 0-15,0-21 0,0 21 16,-1-21-16,-20-22 16,0 22-16,21-21 0,-22 0 0,22 20 15,0-20-15,-21 0 16,20 21-16,22-1 0,0-20 15,0 21-15,0 0 16,0 0-16,22 21 0,-1-22 16,42-20-16,-20 21 0,-1 0 0,0 0 0</inkml:trace>
  <inkml:trace contextRef="#ctx0" brushRef="#br0" timeOffset="26649.86">14499 2371 0,'0'0'0,"42"0"0,-20-21 15,-1 21-15,-21 21 16,0 0-16,0 21 16,0-21-16,-21 22 0,-1-1 15,1 0-15,0 22 16,21-22-16,-21 1 0,-21 41 16,42-41-16,0-1 0,-22 0 0,22 1 0,-21-1 15,21 0-15,-21-21 0,21 22 16,0-22-16,0 0 15,0 21-15,0-20 0,0-1 16,21-21-16,0 0 16,22 0-16,-22-21 0,0-1 15,21-20-15</inkml:trace>
  <inkml:trace contextRef="#ctx0" brushRef="#br0" timeOffset="26849.72">14351 2858 0,'21'0'31,"0"0"-31,0 0 0,1 0 0,20 0 16,-21 0-16,21 0 16,1 0-16,-1 0 0,22 0 15,-22 0-15,0-22 0,149 1 16,-128 0-16,22 0 0,-22 21 15</inkml:trace>
  <inkml:trace contextRef="#ctx0" brushRef="#br0" timeOffset="28229.81">17060 2625 0,'0'0'0,"21"0"0,1 0 0,-1-21 16,-21-1-16,21 1 16,0 0-16,0 0 0,22-21 15,-22-1-15,0 22 0,21-42 16,-42 41-16,21 1 0,-21-42 16,0 42-16,-21-1 15,-21 1-15,21 21 0,-43 0 16,22 0-16,0 0 0,-1 0 15,1 21-15,0 1 0,-1-1 16,22 0-16,-21 0 0,21 21 0,-22 1 16,22-1-16,21 0 15,0 85-15,0-84 0,21-1 16,-21 0-16,21-20 0,1 20 0,-1 0 0,21-21 16,-21 22-16,0-22 15,1 0-15,-1 21 0,0-20 0,-21 41 31,0-42-31,0 0 0,0 1 16,0-1-16,-42 0 16,20 0-16,-62-21 0,63 0 15,-22 0-15,-63 0 16,64 0-16,-21-21 0,20 0 0,-20 21 16,20-21-16,-62-43 15,62 43-15,22 0 0,0 0 16,0-1-16,0-20 0,21 21 15,0-21-15,0-1 0,0 22 0,0-42 16,0 41-16,0 1 0,21 21 16,0 0-1,0 21-15,0 1 0,0 20 16,22-21-16,-22 21 0,21-20 16,-21 20-16,22 0 0,-22-21 0,21 22 15,-21-22-15,1 0 0,20 0 0,-21 0 0,21 22 16,-20-22-1,-1-21-15,21 0 0,-21 0 16,0 0-16,22 0 0,-22 0 16,0 0-16,21 0 0,1-21 15,-22 0-15,21 21 0,1-43 16,-22 22-16,0 0 0,0-21 16,0 20-16,-21-20 0,43-21 0,-43 41 15,0-41 1,21 42-16,-42 42 31,21 0-31,-22 0 0,1 0 0,21 22 16,0-22-16,0 0 0,-21 21 15,21-20-15,0-1 0,0 0 16,0 0-16,0 0 0,0 0 16,21 1-16,0-22 15,1 0-15,-1 0 0,0 0 16,21 0-16,-21 0 0,22 0 15,-1-22-15,43 1 16,-43 0-16,-21 0 0,64-43 16,-64 43-16,0 0 15,-21 0-15,0 0 0,21 0 16,-21-1-16,-21 22 16,0 22-1,21-1-15,-21 0 0,0 0 0,0 21 16,21-20-16,0 20 15,0-21-15,0 0 0,0 0 16,0 1-16,0-1 16,21-21-16,0 0 15,0 0-15,0 0 0,22 0 0,20 0 16,-42 0-16,22 0 0,-22 0 16,42-43-16,-42 43 0,1-21 15,-1 0-15,0-21 0,21-43 31,-42 64-31,21 0 0,-21-22 0,0 22 0,0-21 32,0 63-32,0 0 15,-21 0-15,21 64 16,-21-64-16,0 22 0,21-1 16,-21 21-16,21-20 0,0 63 15,0-64-15,-21 0 0,21 22 16,-22-22-16,22 0 0,0 64 15,-21-63-15,0-22 0,0 63 16,0-62-16,21-1 16,-21 21-16,-1-21 0,1 0 0,0 1 0,0-1 15,21-42 17,0-1-32,0 1 0,0 0 15,21-21-15,-21 21 0,0-22 0,21 22 16,0-21-16,1-22 15,-22 22-15,21 0 0,0-22 0</inkml:trace>
  <inkml:trace contextRef="#ctx0" brushRef="#br0" timeOffset="28497.04">18034 2900 0,'21'-42'0,"-42"84"0,42-106 0,0 22 0,0 21 16,1 0-16,62-22 15,-63 22-15,1 21 0,-1 0 16,0 0-16,0 0 0,0 0 0,-21 21 15,21-21-15,1 22 0,-22-1 0,21 0 16,-21 21-16,0-21 0,0 43 16,-21-43-16,-1 0 15,1 0-15,0 1 0,0-1 0,-21 21 16,20-42-16,1 21 0,0-21 0,0 21 16,0-21-1,0 0-15,-1 22 0,44-22 31,-1-22-15,0 22-16,0-21 0,0 0 0,22 0 0</inkml:trace>
  <inkml:trace contextRef="#ctx0" brushRef="#br0" timeOffset="29097.3">18521 2815 0,'21'-21'0,"-42"42"0,63-63 0,-21 21 0,0 21 15,1 0 1,-22 21-1,0 0-15,0 21 0,0-20 0,0 20 16,0 0-16,0 1 0,0-1 16,-22 64-16,22-64 0,-21 22 15,0-22-15,21 21 0,-21-20 16,0 63-16,0-64 0,-1 0 16,1-21-16,0 22 0,21-22 15,-21 21-15,0-21 0,21 1 0,0-1 16,-21-21-16,42 0 31,0 0-15,-21-21-16,21-1 0,0-20 15,-21 21-15,21 0 0,-21-22 16,0 1-16,22 0 0,-22-1 0,21 1 16,-21-21-16,0-43 0,0 42 15,0 22-15,0-64 16,0 43-16,0 20 0,42-41 15,-42 41-15,21-20 16,0 20-16,1 22 16,-1 0-16,0 0 0,0 0 0,21 0 15,-20 21-15,-1 0 0,0 0 16,21 0-16,-21 0 0,1 21 16,20 21-16,-42-21 15,0 85 1,0-85-16,0 43 0,0-43 15,0 0-15,-42 21 0,20-20 16,-20-1 0,21 0-16,0-21 0,0 0 0,-1 0 0,1 0 15,0 0-15,0 0 16,0 0-16,42-21 31,0 21-31,-21-21 0,21 21 16,0-22-16,1 22 0,-1-21 15</inkml:trace>
  <inkml:trace contextRef="#ctx0" brushRef="#br0" timeOffset="29568.96">19262 2731 0,'0'0'0,"21"-22"16,0 1-1,-21 0-15,-21 21 31,0 21-31,-1-21 0,1 21 16,0 1-16,21-1 0,-21 21 16,0-21-16,0 0 0,21 22 15,0-22-15,0 0 0,0 43 16,0-43-16,0 0 0,0 0 16,0 0-16,0 0 0,21-21 15,0 0-15,0 0 16,0 0-16,0 0 0,1 0 0,20 0 15,-21-21-15,0 0 0,43 0 16,-43 0-16,0-22 0,21-20 16,-42 21-16,0-1 15,22 1-15,-22 0 0,0-1 0,0-41 16,0 62-16,-22-20 0,1 21 16,21 0-16,-21 21 15,-42 0-15,41 0 0,1 21 0,-42 21 16,42 1-1,-1-22-15,1 21 0,0 0 0,0-20 16,0 62 0,21-63-16,0 1 0,0-1 15,0 0-15,0 0 16,21 0-16,0-21 0,0 0 0,0 0 16,1 0-16,-1 0 0,21 0 0</inkml:trace>
  <inkml:trace contextRef="#ctx0" brushRef="#br0" timeOffset="30005.01">19706 2752 0,'0'0'0,"0"-21"31,0-1-15,21 1-16,0 21 15,1-21-15,-1 21 16,0-21-16,21 21 0,43-21 31,-64 21-31,0 0 0,0 0 16,1 0-16,-1 0 0,0 21 15,-21 0-15,21 43 16,0-43-16,-21 0 0,0 42 16,0-41-16,0-1 0,0 0 15,0 0-15,0 0 0,-21 0 16,0 1-16,0-22 31,0 0-31,21-22 16,-22 22-16,22-21 15,0 0-15,0 0 0,0 0 16,0-22-16,0 22 0,0 0 16,0-21-16,22-22 0,-1 43 0,-21-21 15,21 21-15,0-1 0,21-62 16,-42 63-1,22-1-15,-1 1 0,0 0 0,0 0 16,0 0-16,0 21 16,1-21-16</inkml:trace>
  <inkml:trace contextRef="#ctx0" brushRef="#br0" timeOffset="30609.36">20870 2053 0,'0'0'16,"0"-21"-16,0 0 0,0 0 15,0 0-15,0 42 32,0 0-32,0 0 15,-21 0-15,0 22 0,0-22 0,-22 63 16,22-41-16,0 63 16,0-43-16,0 1 15,0-1-15,-1-21 0,1 22 16,21-22-16,0 1 0,-21-1 0,21-21 15,0 21-15,-21-20 0,21-1 0,0 21 32,0-21-32,21-21 0,0 0 0,0 0 15,1 0-15,20 0 16,0 0-16,1-21 0,-1 0 0,0 0 16,1 0-16,-1-1 0,0-20 15,1 21-15,-1-21 0,21-64 16,-20 63-16,-22 1 0,0 0 15,0 21-15,0-22 0,1 1 16,-22 21-16,-22 21 31,1 0-31,0 0 0,21 21 0,0 0 16,-21 0-16,21 22 0,0-22 0,0 21 16,0-21-16,0 0 15,0 22-15,0-1 0,0-21 0,0 0 16,0 1-16,21 20 0,43 21 15,-43-63-15,0 22 16,-21-1-16,0 0 16,0 0-16,-21-21 47,0 0-47,-1 0 15,1 0-15,21-21 0,-21 0 0,0 0 16,0-1-1,0-20-15,21 21 0,-43-21 16</inkml:trace>
  <inkml:trace contextRef="#ctx0" brushRef="#br0" timeOffset="30879.86">20510 2286 0,'0'0'15,"22"-21"1,-1 21-16,42 0 16,1 0-16,-22-21 0,22 21 0,-1 0 15,-21 0-15,64-21 16,-42 21-16,-22 0 0,-21 0 0,22 0 16,-1-22-16,0 22 0,-21 0 0,1 0 15,-1 0 1,0 0-16,0-21 0,-42 21 31,0 0-15</inkml:trace>
  <inkml:trace contextRef="#ctx0" brushRef="#br0" timeOffset="33369.65">13123 4085 0,'0'0'0,"21"-42"0,1 21 15,-1 0-15,0-1 0,-21 1 0,0 0 16,21 0-16,-21 0 0,0-22 16,0 22-1,-21 21 1,0 0-16,0 0 0,-22 21 15,-41 85-15,41-42 16,22-1-16,-64 64 16,43-63-16,21-1 0,-43 85 15,1 22 1,63-107-16,0 1 0,0-22 0,0 64 16,0-43-1,21-41-15,21-1 0,43 42 16,-43-63-16,22 0 0,-22 0 15,1 0 1,20-21-16,43-21 0,-43-1 16,1 22-16,-1-21 0,-20 21 15,-1-22-15,22 1 0,-22 0 0,21-64 0,-20 64 16,20-64 0,-20 0-16,-22 42 15,-21-20-15,0-43 0,0 63 16,0-42-16,0 64 0,-21 0 15,-43-22-15,43 43 0,-21 0 16,-64 0-16,42 21 16,1 0-16,-22 0 0,0 0 0,22 21 15,-22 0-15,22 0 16,-1 22-16,-105 84 16,148-64-16,-22 1 0,22-1 0,21 1 15,0-1-15,0 85 16,0-105-16,21 20 0,1-42 15,20 22-15,-21-1 0,64 21 16,-43-20-16,0-22 0,64 21 16,-63-21-1,20-21-15,-21 0 0,22 0 0,-22 0 16,64-21-16,-64 0 0,1 0 16,-1 0-16,0 0 0,1-1 15,-22 1-15,21 0 0,-21 0 0,1-21 16,-1 20-16,0 1 0,0 0 15,0 0-15,-21 0 0,0 0 0,0 42 32,0 0-17,0 0-15,0 0 16,0 0-16,-21 1 0,21-1 16,0 21-16,-21-21 0,21 43 0,-21-43 15,21 0-15,0 0 16,-21 0-16,21 1 0,0-44 47,0 1-47,21 0 0,0 0 15,-21 0-15,21-22 0,0 22 16,-21 0-16,21-21 0,1 21 16,-22-1-16,21-20 0,0 21 15,0 0-15,0 0 0,0-1 0,-21 1 0,22 21 16,-1 0-16,-21 21 15,0 1 1,0-1-16,21 0 0,-21 21 16,0-21-16,0 1 0,21-1 15,-21 21-15,0-21 0,21 43 16,0-43-16,1 0 0,-1 0 0,0 0 16,0 1-16,43-1 15,-43-21-15,21 0 0,-21 0 0,0 0 16,22 0-16,-22 0 0,42-21 15,-41 21-15,-1-22 0,42-20 16,-42 0-16,1 21 0,-1-1 16,0-20-16,0 21 15,-21-21-15,21-1 0,-21 1 0,21-22 0,-21 22 16,0-21-16,0-1 0,0-63 16,22 64-16,-22-1 15,0 1-15,21 20 0,-21 1 16,0 21-16,0 0 0,0-1 0,0 1 15,0 42 1,0 1-16,0 20 0,0 0 16,0 1-16,0 20 0,0 1 15,0-22-15,0 21 16,0 1-16,-21-1 0,21-20 0,-22 41 16,22-20-16,0-43 0,0 21 0,-21 1 15,21-22-15,0 21 0,0-21 16,0 1-16,0 20 15,0-21-15,21 0 0,1-21 16,-1 0-16,0 0 16,0 0-16,0 0 0,0-21 15,1 0-15,20 0 0,-21 21 0,0-21 0,22-1 16,-22 1-16,42-42 16,-42 42-16,1 21 15,-1-43-15,-21 22 0,21 21 31,-21 21-15,0 0 0,0 1-16,0-1 0,0 0 0,0 0 15,0 0-15,0 0 16,0 1-16,0-1 0,0 0 16,21 0-16,0-21 0,0 0 15,1 0-15,-1 0 0,21 0 16,0 0-16,-20 0 0,-1-21 15,21 21-15,-21-21 0,0 0 16,1-1-16,20 22 0,0-63 16,-21 42-1,1-22-15,-22 22 0,0 0 0,0-42 16,0 41-16,0 1 16,0 0-16,0 42 46,-22 0-46,22 1 0,0-1 0,-21 0 16,0 21-16,21-21 16,0 22-16,-21-22 0,0 21 0,21 1 15,-21-1-15,21 0 16,0 1-16,0-1 0,0 0 0,0 1 16,-22-1-16,22 0 0,0 22 0,0 20 15,0-41-15,0 63 16,0-64-16,0 21 0,0-20 0,22 20 15,-22-20-15,0 20 0,0-21 16,0 22-16,0-22 0,0 43 16,0-22-16,0-20 0,0-22 15,0 64-15,-22-43 0,1-21 16,0 21-16,0-20 0,0-1 0,0 0 16,-1 0-16,-41 0 15,21-21-15,20 0 0,-20 0 0,0 0 16,-1-21-16,22 0 15,-85-64-15,64 43 0,21 0 16,0-1-16,0-20 16,-1-1-16,22 1 0,0-1 0,0-20 0,0-1 15,0 0-15,43-84 16,-22 84-16,0 1 0,0-1 0,22 0 16,-22 1-16,21 20 0,-21 1 15,22 20-15,-22-20 0,21 42 0,-21-22 16,22 22-16,-22 0 0,21-21 15,-21 20-15,-21 1 16,21 21-16</inkml:trace>
  <inkml:trace contextRef="#ctx0" brushRef="#br0" timeOffset="34554.87">17060 4382 0,'-21'-22'0,"42"44"0,-42-65 0,0 22 0,0 0 16,0 21 0,-22 21-1,22-21-15,0 42 16,21 1-16,0-22 0,-21 64 16,0 20-1,21-62-15,0-1 16,-22 43-16,22-43 0,0 0 0,0 1 15,0 20 1,22-63 15,20-21-31,-21 0 0,43-64 32,-1 1-32,-21 41 15,-20 22-15,-1-21 0,42-22 16,1 1-1,-1 20-15,-42 43 32,1 22-32,-22 41 15,21-42-15,0 43 16,-21-43-16,0 21 0,63 43 16,-41-64-16,-1 21 15,-21-20-15,21-1 16,0-21-16,0 21 0,0-21 0,1 0 0,-1 0 0,21 0 15,-21 0-15,64-42 16,-64 20 0,0 22-16,0-21 0,1-21 0,20-22 15,-21 1 1,0 21-16,-21 20 0,0-83 16,0 83-1,0 1-15,0-21 0,21 21 16,-21 42-1,0 0 1,0 21-16,0-20 0,0 41 16,0 22-16,0-43 15,0-21-15,0 43 16,0-43-16,43 42 16,-22-63-16,21 0 15,-21 0-15,1 0 0,41 0 16,-42 0-16,0-21 15,1 0-15,20 0 0,-21 0 16,64-43-16,-43 22 16,0-22-16,-42 43 0,22-63 31,-22 41-31,0 64 31,0 1-31,0-1 0,-22 21 16,1 22-1,21-43-15,-42 42 0,42-42 16,0 1-16,0-1 16,21-42 15,0-1-31,0 1 0,-21 0 16,22 0-16</inkml:trace>
  <inkml:trace contextRef="#ctx0" brushRef="#br0" timeOffset="34794.68">18563 3979 0,'0'0'0,"-21"0"0,0 0 16,0 43-16,-1-22 0,22 0 15,0 0-15,0 0 16,0 1-1,22-22 1,-1 0 0,0 0-16,0 0 15,0 0-15,0 0 0,1 0 0,-1 0 16,0 0-16</inkml:trace>
  <inkml:trace contextRef="#ctx0" brushRef="#br0" timeOffset="35339.11">19029 4424 0,'0'0'16,"0"42"-16,0-21 0,0 43 16,0-43-16,0 43 15,0-43 1,0 21-16,-21-21 0,21 0 15,-22 22-15,22-22 0,-21 21 0,21-21 0,0 1 16,-21 41-16,0-42 16,0 0-16,21 1 0,0-1 15,-21-21-15,21 21 16,0-42 0,0 0-16,0-1 15,0-20 1,0 21-16,0 0 0,21-22 0,-21 1 0,21 21 15,0-21-15,21-43 16,1 43-16,20-64 16,-42 63-16,22 22 15,-1-21-15,0 21 0,1 0 16,-1 21-16,22 0 0,-22 0 0,0 21 0,1 0 16,-22 21-16,21-21 15,22 43-15,-43-22 0,0 1 0,0 20 16,-21-21-1,0-20-15,0 20 0,0-21 0,0 0 0,-21 43 32,0-43-32,21 0 0,-21 0 15,-1-21-15,44-21 47,-1 0-47,0 0 16,0 0-16,0-22 0,0 22 0</inkml:trace>
  <inkml:trace contextRef="#ctx0" brushRef="#br0" timeOffset="36397.03">20532 4572 0,'0'0'0,"84"-21"16,-63 0-16,1 0 15,-1-1-15,-21 1 0,0 0 0,0 0 16,0 0-16,0 0 0,0-1 15,-21 1-15,-43-21 0,22 42 0,21 0 16,-22 0-16,1 0 16,0 0-16,-43 42 0,43-21 15,-1 1-15,1 20 16,21-21-16,-22 21 0,22-20 0,0 20 16,0-21-16,0 21 0,0 22 15,21-43-15,0 21 0,21 1 16,0-22-16,0 0 0,0 0 15,0 0-15,1-21 0,41 0 16,-21 0-16,-20 0 0,20 0 16,-21-21-16,21 0 0,1 0 15,-22 0-15,21 0 0,1-1 0,-22-20 16,42-21-16,-42 20 0,43-63 16,-43 43-1,0-1-15,22-84 0,-22 85 0,21-64 16,-42 63-1,0 22-15,21-43 0,-21 64 0,0 0 16,0-21 0,-21 63-1,21 0-15,-21 21 16,0-21-16,0 43 0,21-22 0,-22 22 16,22-1-16,-21 22 0,21-22 0,0 1 15,0-22-15,-21 64 16,21-64-16,0 1 0,0-1 0,0 0 15,0-20-15,21-1 0,-21 21 16,21-21-16,1 0 0,-1-21 0,-21 22 16,21-1-16,21-21 15,1 0-15,-1 0 0,21 0 16,-41 0-16,20 0 0,-21-21 16,21 21-16,-20-22 0,-1 1 0,0 0 15,0 21-15,0-21 0,0 0 16,-21 0-16,0-22 0,22 22 15,-22 0-15,21-43 0,-21 43 0,0 0 32,-21 42-1,21 0-31,0 1 0,0-1 0,-22 0 0,22 21 16,-21-21-16,21 1 0,0-1 0,-21 0 15,21 64 1,0-64-16,0 0 0,21 0 15,0 0-15,1-21 16,-1 0-16,0 0 0,0 0 0,0 0 16,22 0-16,-22 0 0,0-21 15,0 21-15,21-21 0,-20 0 16,-1 0-16,21-1 0,-21 1 0,0-21 0,1 21 16,-1-22-16,0 1 15,0-43-15,-21 43 0,0 0 16,0 21-16,0-22 0,0 22 15,-21 0-15,0 0 0,-22 0 16,22 21-16,-21 0 16,0 0-16,20 21 0,-20-21 0,0 21 0,21 21 0,-22-21 15,22 1 1,0 20-16,0 0 0,0-21 0,-1 43 16,22-43-16,0 21 0,0-20 0,0-1 15,0 0-15,0 0 0,0 0 16,0 0-16,0 1 0,22-1 15,-1-21-15,0 0 0,21 0 16,-21 0-16,1 0 0,-1 0 0,21 0 16,0-21-16,1-1 15,-1 22-15</inkml:trace>
  <inkml:trace contextRef="#ctx0" brushRef="#br0" timeOffset="36949.76">22140 4466 0,'0'-21'0,"0"42"0,0-63 15,-21 63 32,0 0-47,0 0 0,0 22 16,21-22-16,-22 0 0,22 21 0,0-20 16,-21-1-16,0 21 0,21-21 15,0 0-15,0 22 16,0-22-16,0 0 0,21-21 31,0 0-31,1 0 0,-1 0 0,0 0 16,0 0-16,0-21 15,0 0-15,1 0 0,20-1 0,-21 1 16,0 0-16,-21 0 0,21 0 0,1 0 0,-1-1 16,0 1-16,-21 0 15,0 42 16,0 0-31,0 1 16,0-1-16,0 0 16,0 0-16,0 0 0,0 0 0,0 1 15,0-1 1,21-21 0,0 0-16,0 0 0,1 0 15,-1 0-15,0-21 0,0-1 16,0 1-16,-21 0 0,0 0 15,21 0-15,-21 0 0,22-22 16,-22 22-16,0 0 0,0 0 0,0 0 16,0-1-16,0 1 15,-22 21 17,1 21-32,0-21 15,0 22-15,0-22 0,0 0 0</inkml:trace>
  <inkml:trace contextRef="#ctx0" brushRef="#br0" timeOffset="37939.74">12848 5652 0,'-21'0'0,"42"0"0,-63 0 0,21 0 16,21-22-16,-22 22 15,22-21-15,-21 0 0,0 21 32,21 21-32,0 0 15,0 1-15,0 20 16,0 0-16,0 1 0,0 126 16,0-127-16,0 85 15,21-21 1,-21-85-16,0 22 0,0 20 15,21-42-15,-21 0 16,0 1-16,0-1 0,0-42 47,0-1-47,0 1 0,0 0 0,-21 0 0,0-43 16,21-20-1,0 63-15,0-22 0,21-41 31,0 41-31,1 22 0,20 0 0,0 0 16,1 0-16,-1-1 16,21 22-16,1 0 0,63 22 0,-64-22 15,-20 21-15,41 42 16,-41-42-16,-22 1 0,-21 20 16,0 0-16,0 1 15,-42-22-15,20 0 0,-20 0 0,0 0 16,-1 0-16,1 1 0,0-1 15,-1-21-15,1 21 0,-64-21 16,85 0-16,0 0 16,0 0-16,0 0 0,-1 0 15,22-21-15,22 0 16,-1 21-16,0 0 16,21-22-16,1 22 0,-1-21 15</inkml:trace>
  <inkml:trace contextRef="#ctx0" brushRef="#br0" timeOffset="39588.68">14012 6096 0,'0'0'15,"21"0"-15,1 0 16,-1-21-16,0 21 0,-21-21 0,21 21 16,-21-21-16,0-1 0,0 1 0,0 0 15,-21 21 1,0-21-16,0 21 0,-1 0 0,1 0 15,0 0-15,0 21 16,-21-21-16,20 21 0,1 0 0,0 1 16,0 20-16,21-21 0,-21 0 15,21 22-15,-21-22 0,21 0 0,-22 21 16,22-21-16,0 22 0,0-22 0,0 21 0,0-21 16,0 1-16,0-1 15,0 0-15,0 0 0,22-21 16,-1 0-1,0-21-15,0 0 16,0 0-16,43-22 16,-43 22-16,21-42 0,-21 41 15,-21-20-15,22 21 16,-22 0-16,21-22 0,-21 22 0,0-42 16,0 42-16,0-1 0,0 44 31,0-1-31,0 0 15,0 0-15,0 21 0,0-20 16,0-1-16,0 0 0,0 21 0,0-21 16,0 1-16,0 20 0,21-21 15,0 0-15,-21 0 0,21 1 0,0-1 16,1 0-16,-1-21 0,21 0 0,-21 0 0,0 0 16,22 0-16,-22 0 15,21-21-15,-21 21 0,22-21 0,-1-22 16,0 22-1,-20 0-15,41-21 0,-21-1 0,-20 22 16,41-21-16,-42 21 16,-21-22-16,21 22 0,-21 0 15,0 0-15,0 0 16,-21 42 0,0 0-16,21 0 0,-21 0 15,21 0-15,0 1 16,0-1-16,0 0 0,0 21 15,0-21-15,21 1 0,-21-1 0,0 0 16,21 0-16,0 0 0,1-21 16,-22 21-16,0 1 0,21-22 15,0 21-15,-42-42 32,0 21-17,-1-22-15,1 1 16,0 21-16,21-21 0,-21 21 15,0 0-15,21-21 0,-21 21 0,-1 0 16,22 21 0,0 0-16,0 0 15,0 1 1,0-1-16,22-21 0,-22 21 0,21 0 16,0-21-16,0 21 0,21-21 0,1 0 15,-22 0-15,21 0 0,1 0 16,-1 0-16,21 0 0,-20-21 15,20 21-15,1-21 0,-1 0 0,-20 21 16,20-21-16,-21-1 0,22 1 0,-22 0 16,-21-21-16,22 21 15,-1-22-15,-21 22 0,0 0 16,-21-21-16,0 20 0,0 1 16,0 0-16,-21 21 15,0 0-15,0 21 16,0-21-16,21 21 0,-21 1 15,-22 41-15,43-42 0,0 22 16,0-22-16,0 0 16,0 21-16,0 1 0,21-22 15,85 42 1,-85-42-16,22-21 0,-1 0 16,0 0-16,43 0 0,-43 0 0,1 0 15,-1 0-15,0-21 16,22 0-16,-22 21 0,1-21 0,20-21 0,-21 20 15,1 1 1,41-21-16,-62 0 0,20 20 16,-21 1-16,0-21 0,-21 21 15,0 0-15,0-1 0,0 1 0,0 0 0,-42 0 16,21 21-16,0 0 0,-22 0 16,1 0-16,21 0 0,-22 0 15,-41 42-15,41-21 0,1 1 16,0-1-16,21 0 15,-1 0-15,1 0 0,0 0 0,0 1 0,21-1 16,0 21-16,0-21 0,0 0 0,0 1 16,0-1-16,0 0 0,21 0 15,0-21-15,0 0 16,1 0-16,20 0 16,0 0-16,-21-21 0,1 21 0,-1-21 15,21 0-15,-21-1 0,22 1 0,-22-21 16,0 21-16,21-22 0,-21 22 15,22-21-15,-22 0 16,64-85-16,-64 63 0,42-42 16,-63 43-16,21 20 15,1-62-15,-22 62 0,0 22 16,0 0-16,0 0 0,0 42 16,0 0-1,-22 21-15,1 1 0,21-1 0,0 0 16,0 22-16,-21-22 0,21 22 15,0-22-15,-21 0 0,21 22 0,0-22 16,0 1-16,0-1 16,0 0-16,0 1 0,0-1 0,0-21 0,0 21 15,21-20-15,0-1 16,-21 0-16,21 0 0,1-21 0,20 0 16,-21 0-16,0 0 0,64 0 0,-43-21 15,1 0-15,-1-22 16,0 22-16,1 0 0,-1-21 0</inkml:trace>
  <inkml:trace contextRef="#ctx0" brushRef="#br0" timeOffset="40349.68">18500 5779 0,'0'0'0,"0"-22"16,0 1-16,0-21 15,0 21-15,0 0 0,-22 21 0,1 0 16,0 0-1,0 21-15,-64 63 0,43 1 32,21-43-32,0 22 0,-1-22 0,1 43 15,-21-22-15,21-20 16,0-1-16,-22 43 16,22-22-16,0-42 0,21 1 15,21-44 16,0 1-31,-21 0 16,21 0-16,1-21 0,-1 20 0,0-20 16,0 21-16,0-21 0,0-1 15,1 1-15,-1-22 0,21-41 16,-21 62-16,22-20 0,-22 20 0,0-20 16,21 21-16,-21 20 15,22-20-15,-22 21 0,0 21 16,-21 42-16,21-21 15,-21 22-15,0-22 0,0 42 0,0 64 32,0-84-32,0-1 0,0 0 0,-21 1 0,0-1 15,21 0-15,0-20 16,0 20-16,-21-21 0,21 0 0,0 0 16,0 1-16,0-1 0,-21 21 15,-1-42-15,1 21 0,0-21 16,0 0-16,0 0 0,21-21 15,-21 21-15</inkml:trace>
  <inkml:trace contextRef="#ctx0" brushRef="#br0" timeOffset="40749.1">18119 6181 0,'-22'0'0,"44"0"0,-44-21 16,1 21-16,42 0 31,1 0-31,20 0 16,-21 0-16,21 0 15,1 0-15,63 0 0,-64 0 0,85 0 16,-64-22-16,1 22 16,-1-21-16,1 21 0,-1-21 0,-20 21 15,41-21 1,-41 0-16,-22 21 0,0 0 16,0 0-16,-21-21 0,0 42 31,-21-21-31,0 21 0,0 0 0,21 0 0,0 22 0,-21-22 15,21 0-15,-22 21 16,22 1-16,0-1 0,-21 0 0,21 1 16,0-1-16,0 21 15,-21 22-15,0-43 0,21-20 16,-21 20-16,0 0 0,21-21 0,-22 22 0,1-1 16,21-21-16,0 0 15,0-42 16,0 0-31,0 0 16,0 0-16,0-22 0,21 1 16,-21 21-16</inkml:trace>
  <inkml:trace contextRef="#ctx0" brushRef="#br0" timeOffset="41069">18902 6202 0,'0'-42'0,"0"84"0,21-106 0,-21 43 0,21-21 15,-21 21-15,0 0 16,21-1-16,0 22 0,22-21 15,-22 21-15,0-21 0,0 21 16,22 0-16,-22 0 0,21 0 0,0 0 16,1 21-16,-1 0 0,-21-21 15,22 22-15,-22-1 0,0 0 16,0 21-16,-21-21 16,0 1-16,0-1 0,-21-21 0,-21 21 15,20 0-15,-20-21 0,0 21 0,-64 0 16,64-21-1,20 0-15,1 0 0,-21 0 0,21 22 16,0-22 0,42 0 15,0-22-31,0 22 16,0 0-16,0-21 0,22 0 0,-22 21 0,21-21 15,1 0-15</inkml:trace>
  <inkml:trace contextRef="#ctx0" brushRef="#br0" timeOffset="41359.83">19706 6011 0,'21'-21'16,"-42"42"-16,63-42 0,-42 42 31,0 1-31,0-1 16,-21 0-16,21 21 0,0 1 15,0-22-15,0 63 0,0-41 0,0 20 16,0-20-1,0-1-15,-21 21 0,21-20 0,-21-1 16,0 22-16,21-22 0,-21 0 16,-1 1-16,-20-22 0,21 21 0,0 0 0,0-20 15,-1 20-15,-20 0 16,21-21-16,21 1 16,0-44-1,21-20-15,0 21 16,0 0-16,1-22 0,-1 1 15,0 0-15,0-1 16</inkml:trace>
  <inkml:trace contextRef="#ctx0" brushRef="#br0" timeOffset="42044.61">19685 6202 0,'0'-42'0,"0"84"0,21-106 0,-21 22 16,0 21-16,0 0 0,21 0 0,0-1 15,1 1-15,-1 0 0,0 0 0,0 0 16,21 0-16,-20 21 0,-1-22 15,21 22-15,-21 0 0,0 0 0,64 0 16,-64 0-16,0 22 16,1-1-16,-1 0 0,-21 0 15,21 43 1,-21-43-16,0 0 0,0 0 0,0 0 16,0 0-16,-21 1 0,-22 20 0,22-42 15,0 21-15,0-21 16,0 0-16,0 21 0,-22-21 0,22 0 15,0 0-15,-21 0 16,20 0 0,22 21 15,22-21-15,-1 0-16,-21 22 0,42-22 0,-21 21 15,0-21-15,1 0 0,-1 0 16,0 0-16,21 0 0,-21 0 15,1 0-15,20 0 0,0 0 0,1 0 16,-1-21-16,0-1 16,1 22-16,-1-21 0,0 0 0,1 21 15,-1-21-15,64-43 16,-64 22-16,-21 21 0,0-21 16,22-1-16,-1-84 15,-42 85-15,0 21 0,0-22 16,0 22-16,0 0 0,0 0 15,-21 21-15,0 21 16,0 0-16,-1 22 0,22-22 0,0 21 16,-21 0-16,21-20 15,-21 20-15,21 0 0,0 1 0,0 20 16,0-42-16,0 0 0,0 1 0,0-1 16,0 0-1,0 0-15,0 0 0,21-21 0,0 0 0,-21 21 16,22-21-16,-1 0 0,0 0 15,0 0-15,0 0 0,0 0 16,85-21-16,-85 21 0,22-21 16,-22 0-16,0 0 0,0 0 15,0-1-15,1 1 0,-1 0 0,0-21 16,0 21-16</inkml:trace>
  <inkml:trace contextRef="#ctx0" brushRef="#br0" timeOffset="42524.58">21399 5546 0,'0'0'0,"0"21"16,-21 0-1,0 0-15,21 22 0,-21-22 0,21 42 16,0-42-16,0 22 0,0-22 0,0 0 16,-21 0-16,21 0 15,0 1-15,0-1 0,0 0 0,0 0 16,-21-21-1,21 21-15,0-42 32,-22 0-17,22 0-15,0 0 16,0-22-16,0 22 0,0 0 0,22-21 16,-1-1-16,21-41 0,-21 62 15,43-41 1,-22 21-16,-21 20 0,22 1 0,-22 21 15,21 0-15,0 0 16,22 0-16,-43 21 0,0 1 16,22 41-16,-43-21 15,0 43-15,0-43 0,0 1 0,0 20 16,0-20-16,0-22 16,0 0-16,0 0 0,0 0 0,0 0 15,0 1-15,-22-1 0,1-21 16,21-21 46,21 21-62</inkml:trace>
  <inkml:trace contextRef="#ctx0" brushRef="#br0" timeOffset="42669.66">21865 6138 0,'0'0'15,"0"22"-15,0-1 16,-21-21 0,0 0-1,0 0-15,-1 0 16,1 0-16,0 0 0,-21 0 0,21 0 0</inkml:trace>
  <inkml:trace contextRef="#ctx0" brushRef="#br0" timeOffset="55569.69">529 8446 0,'0'0'0,"-21"0"78,0 0-78,0 0 0,-1 0 16,1 0-16,-21 0 0,21 0 0,-22 0 15,22 0-15,-21 0 0,21 0 0,0 0 16,-1 0-1,44 0 17,-1 0-17,21 0-15,22 0 16,-22 0-16,21 0 0,86 0 0,-86 0 16,1 0-16,20 0 0,-20 0 0,-1 0 15,43-22 1,-42 22-16,-1 0 0,-21 0 0,1-21 0,20 21 15,-20 0-15,-22 0 16,21-21-16,0 21 0,1 0 16,-22 0-16,-21-21 0,0 0 15,21 21-15,-21-21 16,0-1-16,-21 22 0,0-21 16,0 0-16,-1 21 0,-62-42 15,41 21-15,1 21 0,0-22 16,-1 22-16,1-21 15,0 0-15,-1 21 0,22 0 0,-42-21 16,84 42 31,-21 0-47,21-21 16,21 0-16,-20 21 0,20-21 0,0 0 0,-21 0 15,43 22-15,-22-22 16,1 0-16,-1 0 0,0 0 0,1 0 15,-22 0-15,21 0 0,-21 0 16,22 0-16,-22 0 0,0 21 16,0-21-1,-21 21-15,0 0 16,0 0-16,-21 0 0,0 1 0,0-1 16,-1 0-16,-83 64 15,83-43-15,-20 0 16,0-21-16,-1 22 15,1-1-15,0 0 0,-22 1 0,43-1 16,-21 0-16,-22 22 0,43-43 16,0 0-16,0 0 0,0 1 15,21 20 1,0-63 0,21 0-1,0-1-15</inkml:trace>
  <inkml:trace contextRef="#ctx0" brushRef="#br0" timeOffset="56077.21">2667 7832 0,'0'0'0,"0"-21"16,0 42 15,0 0-31,0 0 0,0 21 16,-21 1-16,21-1 0,-21 22 15,21-1-15,0 1 0,0-22 0,-22 21 16,1 1-16,0-22 0,21 22 15,-21-22-15,0 0 0,21 1 0,-21-1 16,21-21-16,-22 22 16,1-22-16,0 42 0,21-42 0,0 1 15,0-44 17,0 1-32,0 0 0,0 0 0,0 0 15,0-22-15,21 22 16</inkml:trace>
  <inkml:trace contextRef="#ctx0" brushRef="#br0" timeOffset="56818.39">2476 8043 0,'0'0'0,"-21"-21"0,21 0 0,0 0 0,-21 0 0,21 0 16,0-1-16,0 1 0,0 0 15,0 0-15,64-21 16,-43 20-16,21 1 15,0 21-15,1-21 0,84 0 16,-64 21 0,-20 0-16,20 0 0,-21 21 0,1-21 15,41 64 1,-41-43-16,-22 0 0,21 21 0,-42 1 0,0-1 16,0 21-16,0-20 0,0-1 0,-21 0 15,-21 1-15,21-1 16,-22 0-16,1-20 0,-64 41 0,64-21 15,-1-20-15,1-22 0,21 21 16,-21 0-16,-1-21 16,22 0-16,0 0 0,-21 0 0,20 0 15,1 0-15,0-21 0,0 0 0,0-1 16,21 1-16,-21 21 0,21-21 16,0 0-1,21 21 1,0 0-16,0 0 0,0 21 15,0-21-15,1 21 0,-1 0 0,0 1 16,21 41-16,-21-42 16,1 0-16,-22 1 0,21 20 0,0-21 15,-21 0-15,21 0 16,0 1-16,0-1 0,22 0 0,-22-21 16,21 21-16,22-21 0,-43 0 15,42-21 1,-20 0-16,-1 0 0,0 21 0,-20-22 0,20 1 15,0-21-15,22 0 16,-43 20-16,0 1 0,21-42 16,-20 42-16,-1-1 15,-21 1-15,0 0 0,0 42 32,0 0-32,0 1 15,0-1-15,-21 0 0,-1 0 0,22 0 16,-21 22-16,21-22 15,-21 21-15,21-21 16,0 0-16,-21-21 0,21-21 47,21 21-31,-21-21-16,0 0 0,0 0 0,21-22 15,-21 22-15,0 0 0</inkml:trace>
  <inkml:trace contextRef="#ctx0" brushRef="#br0" timeOffset="56989.55">3598 8043 0,'0'-21'0,"0"42"0,0-21 47,0 22-16,21-22-31,1 21 16,-1-21-16,-21 21 0</inkml:trace>
  <inkml:trace contextRef="#ctx0" brushRef="#br0" timeOffset="57786.1">4339 8509 0,'0'0'16,"21"0"-16,-21-21 0,21 21 0,-21-21 0,0 0 15,22-1 1,-1 1-16,-21 0 0,21-42 16,-21 41-16,0-20 0,0 0 15,0 21-15,-21-1 0,-22 1 16,22 21-1,0 0-15,-42 0 0,41 21 0,-20 1 16,21-1-16,-21 0 0,20 0 0,-20 21 16,0 1-16,21-22 0,-1 21 15,1-21 1,0 1-16,21 20 0,-21-21 0,21 0 0,0 0 0,0 1 16,21-22-16,0 0 0,0 0 15,22 0 1,-1 0-16,-21 0 0,0 0 0,1 0 0,20-22 15,-21 1-15,0 0 16,22 0-16,-22 0 0,21-22 16,-21 43-16,0-21 0,1 0 15,-1 0-15,-21 0 0,0 0 16,0 42 15,0 0-15,0 0-16,0 0 0,0 0 0,0 1 15,0 20-15,0 0 0,0-21 16,0 106 0,0-63-16,0-1 0,0 1 0,0-1 0,0 1 15,0-1-15,0-20 16,0 20-16,0 1 0,0 42 0,0-43 16,0 1-16,0 41 0,0-62 15,-43 41 1,22-41-16,0-1 0,-21 22 0,21-43 15,-1 0-15,-20 0 0,21 0 16,0 0-16,0-21 0,-43 0 16,22 0-16,-1 0 0,1-21 15,0 0-15,-22-21 0,-42-22 16,64 22-16,0 0 0,-43-64 16,64 63-16,-21 1 15,42-43-15,0 43 0,0-21 16,0 20-16,0 22 15,21-21-15,0 21 0,0-1 0,0-20 16,22 21-16,-1 0 0,0-22 16,1 22-16,41-63 0,-41 41 0,20 1 15,-21 0-15,1-1 16,-1 1-16</inkml:trace>
  <inkml:trace contextRef="#ctx0" brushRef="#br0" timeOffset="58547.04">5228 7811 0,'-21'0'16,"-85"0"0,106 21-16,-21 0 15,-21 64-15,42-43 0,-22 0 16,1 1-16,21 20 0,-21 1 15,0-22-15,21 0 0,-21 22 0,0-22 16,21 43-16,-22-64 0,22 21 16,-21-21-16,21 1 0,0-1 15,0 0-15,0 0 16,21-21 0,1-21-16,-1 21 0,-21-21 15,21 0-15,0-1 16,0 1-16,0-21 0,1 21 15,-1-22-15,-21 1 0,21 21 0,0-21 16,0-1-16,0 22 0,-21 0 0,22 0 16,-22 0-16,21 21 0,0 21 15,-21 0 1,0 21-16,21-21 0,-21 1 0,0 20 16,21-21-16,-21 21 15,0-20-15,0 20 0,21-21 0,-21 0 0,22 0 16,-1 1-16,-21-1 0,63 21 15,-42-42-15,43 0 16,-43 0 0,0 0-16,0 0 0,1-21 0,20 0 15,-21 0-15,21-1 16,-20 1-16,-1 0 0,42-64 0,-20 43 16,-1-64-1,-21 43-15,0 20 0,0-20 0,22-43 16,-22 43-16,-21-1 0,0 22 15,0 21-15,0-22 16,0 22-16,-21 42 31,0 0-31,21 1 0,-22 20 0,22 0 16,0 1-16,0 20 0,0-21 0,0 85 16,0-84-16,0 20 15,0 22-15,0-43 0,0 1 16,0-22-16,0 21 0,0-21 15,0 22-15,0-22 0,0 0 16,0 0 0,22-21-16,-1 0 0,0 0 15,0-21-15,0 0 16,-21 0-16,21-1 0</inkml:trace>
  <inkml:trace contextRef="#ctx0" brushRef="#br0" timeOffset="58749.71">5757 8192 0,'21'0'31,"22"0"-31,-22 0 16,21 0-16,1 0 0,-1 0 15,0 0-15,43 0 0,-43 0 0,-21-22 16,22 22-16,-22 0 15,0-21-15,0 21 0,0-21 0,1 21 16,20-42-16</inkml:trace>
  <inkml:trace contextRef="#ctx0" brushRef="#br0" timeOffset="59739.29">7641 8107 0,'21'-42'16,"-42"84"-16,63-106 0,-42 22 0,0 21 0,0 0 15,0-22-15,0 22 16,0 0-16,-63-42 0,42 63 15,0 0-15,-1-22 16,-20 22-16,21 0 0,0 0 0,-22 43 16,1-22-16,21 0 15,0 21-15,0 22 0,-1-22 0,-20 22 0,21-1 16,0 1-16,0 42 16,21-64-16,-22 21 15,22-20-15,0-1 0,0-21 0,0 22 0,0-22 0,43 42 16,-22-42-16,0 1 15,21-22-15,-20 0 16,20 0-16,43 0 16,-22 0-16,-21-22 0,64-20 0,-42 21 15,-1 0-15,1-22 0,-1 1 16,1 0-16,42-43 0,-64 22 0,0-1 16,1 1-16,-22-1 0,0 1 15,0-1-15,0-42 16,0 43-16,-21 20 0,0-20 15,0 21-15,0-1 0,0-20 16,0 42-16,0-43 16,0 85-1,0 0-15,0 1 0,-21-1 16,0 63-16,0-41 0,21 20 0,0 1 16,-21-1-16,0 1 0,-1 63 15,22-85-15,-42 127 16,42-126-1,0 20-15,0-20 0,0-22 16,21 21-16,-21-21 16,21-21-16,1 0 0,-1 0 0,0 0 15,21 0 1,-21 0-16,1-21 0,-1 0 0,0 0 0,0 0 16,0-1-16,-21 1 0,21 0 0,-21 0 15,22-21 1,-22 20-16,0 1 0,21 21 0,-21 21 31,0 1-31,0-1 0,0 0 0,0 0 16,0 0-1,0 0-15,0 1 0,0-1 0,0 0 16,0 0-16,0 0 0,0 0 0,-21 1 31,21-44-15,21 22-1,-21-21-15,21 0 0,-21 0 16</inkml:trace>
  <inkml:trace contextRef="#ctx0" brushRef="#br0" timeOffset="59894.81">8615 8022 0,'0'0'0,"0"-21"0,0 0 31,0 42 0,21-21-31,0 0 16,0 0-1</inkml:trace>
  <inkml:trace contextRef="#ctx0" brushRef="#br0" timeOffset="60729.58">9271 7980 0,'0'-21'0,"0"42"0,-21-42 16,0 0 0,-1 21-16,1 0 0,0 0 15,0 0-15,-43 63 16,22-42-16,21 0 0,0 22 0,0-1 16,-1 0-16,1 1 0,21-1 0,0 0 15,-21 64 1,21-85-16,0 22 0,0-22 0,0 0 15,0 0-15,21 0 0,0 1 16,1-22-16,-1 21 0,42-21 16,-20 0-16,62 0 15,-62-21-15,-1 21 16,22-43-16,-22 22 0,21-42 16,-41 20-16,-1 1 0,42-64 15,-42 43-15,1-1 0,-1 1 16,0-1-16,0 1 0,0-1 15,0-42-15,1 43 16,-22 20-16,0 1 0,21 21 16,-21 0-16,0 0 0,0-1 0,0 44 15,-21-1 1,-1 0-16,22 0 0,0 21 0,-21 1 0,0 20 16,21-20-16,-21 20 0,21 1 0,0-1 15,-21 1-15,0-1 16,21 1-16,-22-22 0,22 43 0,-21-43 15,0 43 1,0-64-16,21 0 0,0-42 47,0 0-47,0-1 0,21 1 0,0-21 16,0 21-16,1-22 0,-1 22 15,0-21-15,0 0 16,21-43-16,1 64 0,-22-22 15,0 22-15,21 0 0,-20 21 0,-1 0 16,0 0-16,0 0 16,0 0-16,-21 21 0,0 0 15,0 1-15,0-1 16,-21-21-16,0 21 0,0 0 0,0-21 16,-1 21-16,1 0 0,-21-21 0,21 22 15,-22-22-15,1 21 16,21-21-16,0 21 0,-22-21 0,22 21 0,0-21 15,0 21-15,21 0 16,0 1-16,0-1 0,0 0 16,0 0-16,0 0 0,21 0 15,0-21-15,64 43 16,-64-22-16,21-21 0,22 21 16,-43-21-16,0 21 0,22-21 15,-22 0-15,21 0 0,0 21 16,-20 1-16,-22-1 15,-22-21-15</inkml:trace>
  <inkml:trace contextRef="#ctx0" brushRef="#br0" timeOffset="61509.9">6011 9229 0,'0'-21'0,"0"42"0,0-64 15,-21 22-15,21-42 16,0 20-16,0 22 0,-21-42 16,21 20-16,0-20 0,0 42 0,0 0 15,-21-1 1,0 22-16,21 22 15,0-1-15,0 21 16,0 0-16,0 22 0,0-22 16,0 22-16,0-1 0,-22-20 0,22 84 15,-21-64-15,21 1 16,-21-22-16,21 21 0,-21 1 0,0 21 16,0-43-16,-22 64 15,22-85-15,21 0 0,-21 0 16,0-21-1,0 0 1,-1-21-16,22 0 0,0 0 16,0 0-16,-21-22 0,21 22 0,-21-21 15,21-1-15,-21 1 16,21 0-16,0-1 0,0 22 0,0 0 0,0 0 16,0 0-16,0 0 15,0 42-15,0 0 16,0 0-16,0 0 0,0 22 0,0-1 15,0-21-15,21 64 16,0-43-16,0-21 0,1 0 16,-1 22-16,0-22 0,42 0 15,-41-21-15,20 21 0,21-21 16,-20 0-16,63-42 16,-64 21-16,-21 0 0,43-22 15,-43 22-15,0-21 16,0 21-16,0-1 0,-21-20 15,0 21-15,0 0 0,0 0 0,-21 42 32,0 0-32,0 0 0</inkml:trace>
  <inkml:trace contextRef="#ctx0" brushRef="#br0" timeOffset="62933.06">4762 10435 0,'-21'0'16,"42"0"-16,-63 0 0,21 0 0,21 21 15,-21 1-15,21-1 0,0 0 16,0 0 0,21-21-16,0 0 0,0 0 15,0 0-15,1 0 16,20 0-16,-21-21 0,21 0 0,1 0 16,-1-1-16,0 1 0,1 0 0,-22-21 0,21 21 0,-21-1 15,22-20 1,-22 0-16,-21 21 0,0-1 0,0 1 15,0-42 1,-21 63-16,21-21 0,-43 21 16,22 0-16,0 21 15,0-21-15,0 21 0,0 42 16,21-20-16,0-1 0,0 22 16,0-22-16,0 0 0,0 22 15,0 42-15,0-64 0,0 0 16,0 64-16,0-85 0,0 22 15,0-1-15,21-21 0,-21 21 0,0 22 32,0-43-32,0 0 0,0 0 15,-21-21 1,-1 0-16,-20 0 16,21-21-16,-21 21 0,20-21 0,1 0 0,-85-43 31,85 43-31,-21 0 0,0-21 0,20 21 15,22 42 17,0 0-32,0 0 0,0 0 15,22 0-15,-1 1 16,21 20-16,-21 0 0,22-21 0,20 22 16,-42-43-16,22 21 0,-22-21 15,21 0-15,-21 0 0,64 0 16,-64-21-16,21 21 15,-20-21-15,20-1 0,-21 1 0,64-63 16,-43 62 0,-21 1-16,22-63 0,-43 62 15,0-20-15,0 0 16,0 21-16,0-1 0,0 1 0,0 42 31,0 1-31,0-1 0,0 0 16,-22 21-16,22-21 0,-21 1 15,21 20-15,0-21 0,0 0 0,-21 22 16,21-22-16,-21 0 16,21 0-16,0 0 15,0-42 1,0 0 0,21 21-16,-21-21 0,21 0 0,-21-1 0,21 1 15,1 0-15,-22-21 0,21 21 0,0-22 0,-21 22 16,21 0-1,0-43-15,0 43 0,1 0 16,20 21-16,-21 0 16,-21 21-1,21 0-15,0 1 0,1 20 16,-22-21-16,21 64 0,-21-64 16,21 21-16,-21-21 15,0 1-15,21-1 16,0 0-16,0-21 0,1 0 15,-1 0-15,0 0 16,21 0-16,-21 0 0,43-21 16,-22 0-16,-21 21 0,22-43 15,-22 22-15,42-42 16,-63 41-16,22-20 0,-1-21 16,0 20-16,-21 22 0,0 0 15,0-21-15,0 20 16,-21 22-16,0 0 0,-1 0 15,1 43-15,0-22 16,0 0-16,21 21 0,0-20 16,0-1-16,0 42 0,0-42 0,21 43 31,0-43-31,0 0 0,-21 0 16,22-21-16,20 43 15,-63-43 16,0 0-31,-1 21 16,1-21-16,0 0 0,0 0 0,0 0 16,0 0-16,-1 0 15,1 0-15,42-21 32,1 0-32,-1 21 0</inkml:trace>
  <inkml:trace contextRef="#ctx0" brushRef="#br0" timeOffset="63333.46">6604 10562 0,'0'0'0,"0"-21"16,0 42-1,0 0 1,0 1-16,0-1 0,0 0 0,0 0 0,0 21 15,0 22 1,0-22-16,0 1 0,0-1 0,0 0 16,21 1-16,-21 20 0,0 64 15,0-63-15,-21 168 16,0-168-16,0 21 0,-1-22 16,22 22-16,-21-1 0,-42 149 15,42-169-15,-1-1 16,1 1-16,21-22 0,-21 0 0,0 43 15,21-43-15,0-20 16,0 20-16,0-63 31,0 0-31,0-22 16,0 22-16,0-21 0,0-1 0,0-20 0,21-1 16,0 1-16,0-1 0,-21-20 0,22 20 15,-1-20 1,0-1-16,0 0 0</inkml:trace>
  <inkml:trace contextRef="#ctx0" brushRef="#br0" timeOffset="63679.45">6519 10626 0,'-21'-43'16,"42"86"-16,-42-107 0,0 43 0,21-21 0,0 21 0,0-1 16,0-20-16,0 21 0,0 0 15,21 0-15,0-1 0,64 1 16,-43 21-1,1 0-15,20 0 0,-21 0 0,1 0 16,20 21-16,-20 1 0,-1-1 16,0 21-16,1 22 0,-22-43 15,-21 21-15,0-21 16,0 22-16,0-22 0,-64 63 0,22-41 16,21-22-16,-22 0 0,1 0 15,-21 0-15,20-21 0,1 22 16,21-22-16,-64 0 0,64 21 15,0-21-15,0 0 16,42 0 15,0 0-31,0 0 0,0-21 0,0 21 0,22-22 16,-22 1-16,21 0 0,-21 21 16</inkml:trace>
  <inkml:trace contextRef="#ctx0" brushRef="#br0" timeOffset="64736.26">7175 10753 0,'22'0'0,"-1"0"15,0 0-15,0 0 16,0-21-16,0 21 16,1-22-16,-1 22 0,0-21 0,0 0 0,0 0 0,43-21 31,-43 20-31,0-20 0,43 0 15,-43-1-15,-21 22 0,21-21 16,-21 21-16,-21 21 31,0 21-31,-1 0 0,1 21 16,0-20-16,21-1 0,0 21 16,-21-21-16,21 22 0,0-1 0,0 21 15,0-41-15,0 62 16,0-63-1,21 1-15,0-1 0,0-21 0,1 0 16,-1 0-16,0 0 0,0 0 16,43 0-16,-43 0 0,0 0 15,42-43 1,-41 22-16,20 0 0,21-42 0,-20 20 16,-22 1-16,21 0 0,-21-1 0,43-84 31,-43 85-31,0 21 0,0-22 0,1 22 15,-22 42 1,0 1 0,0-1-16,0 0 15,0 0-15,0 0 16,0-42 31,0 0-47,0 0 15,0 0-15,-22 21 16,22-22-16,-21 22 16,0 0-16,0 0 15,21 22-15,-21-1 16,0 0-16,21 0 0,-22 0 0,22 0 16,-21 22-16,0 20 0,0-20 0,0-22 15,21 21-15,0-21 16,0 22-16,0-22 0,0 21 15,0-21-15,0 0 0,42 22 16,-21-43-16,0 0 16,22 0-16,-22 0 0,85 0 15,-64 0-15,0 0 0,43-43 16,-43 22-16,-20 0 0,41-42 16,-21 41-16,-20-20 0,41-64 15,-42 43-15,0 20 16,22-84-16,-22 64 15,0-43-15,0 43 0,-21 20 0,0-41 16,0 41 0,0 22-16,0-21 0,-21 63 31,0 0-31,0 0 0,0 22 0,-1-22 16,-20 63-1,21 22-15,0-63 0,0 20 16,21-21-16,-22 22 0,22-22 0,0 22 15,0-22-15,0 43 16,0-64-16,0 21 0,0-21 0,43 43 16,-22-43-16,0 0 15,0-21-15,0 0 16,22 0-16,-22 0 0,64 0 16,-64 0-16,0-21 0,0 0 15,0 21-15,85-106 16,-85 85-1,0-21-15,22-22 0,-22 22 16</inkml:trace>
  <inkml:trace contextRef="#ctx0" brushRef="#br0" timeOffset="64989.45">8657 10097 0,'0'21'0,"0"0"31,21-21-31,0 0 0,1 0 0,41 0 16,-21 21-16,1-21 0,-22 0 15,21 0-15,-21 0 0,43 0 16,-43 0-16,0 0 0,0 0 0,1 0 16,-1 0-16,0 0 31,-21-21-16</inkml:trace>
  <inkml:trace contextRef="#ctx0" brushRef="#br0" timeOffset="69295.12">12615 8340 0,'-21'0'0,"0"0"15,0 0-15,0 0 16,-1 0-16,1 0 16,0 0-16,0 0 15,0 0-15,0 0 0,-22 0 0,22 0 16,0 0-16,-43-21 0,43 21 16,0 0-16,-21 0 15,21 0-15,-1 0 0,1 0 16,0 0-16,0 0 0,-21 0 15,20 0 1,44 0 15,20 0-31,-21 0 16,21 0-16,1-22 0,20 22 0,-20 0 16,20 0-16,-21-21 0,22 21 0,-1 0 15,-20 0-15,20 0 0,1 0 16,-22 0-16,22 0 0,-1 0 0,43 0 15,-64 0-15,1 0 16,-1 0-16,0 0 0,-21 0 0,22 0 16,-1 0-16,-21 0 15,0 0 1,-21-21-16,0 0 16,0 0-16,0 0 15,-21-1-15,0 22 16,0-21-16,0 21 0,-22-42 15,22 21-15,-21 21 0,21-21 16,0 21-16,-22-22 0,22 22 16,0-21-16,0 21 0,0 0 15,-1 0-15,1 0 0,0 0 0,0 0 16,0 0-16,0 0 16,21 21 15,0 1-16,21-22-15,0 0 0,0 21 0,0-21 16,0 21-16,1-21 0,-1 0 16,0 21-16,21-21 0,1 0 15,-22 21-15,21-21 16,0 0-16,-20 0 0,62 21 0,-63-21 16,1 0-16,20 0 0,-21 0 0,0 0 15,-21 22 16,0-1-31,-21 0 16,0-21-16,0 21 0,0 0 0,-1 0 16,1-21-16,0 22 0,-21-1 15,21 0-15,-22 0 0,-20 21 16,20-20-16,1-1 16,21 0-16,-21 0 0,-1 0 0,1-21 0,21 21 15,0 1-15,-1-22 0,-20 21 16,63-21 46,0 0-62,1-21 0,20-1 0,0 1 16,1 21-16,-1-21 16</inkml:trace>
  <inkml:trace contextRef="#ctx0" brushRef="#br0" timeOffset="70160.32">14393 7895 0,'0'-21'0,"0"42"62,0 0-62,-21 1 0,0 20 0,0 0 16,0-21-16,21 22 0,-22-1 0,1 0 15,0 1-15,0-1 16,-21 0-16,20 1 0,1-1 16,0-21-16,0 22 0,-21-22 0,20 21 0,1-21 0,0 0 15,0 1-15,21-1 16,-21-21-16,0 21 15,21-42 1,0 0-16,0-1 16,0 1-16,0-21 0,0 21 0,0-22 15,0 1-15,0 21 16,21-21-16,0 20 0,-21 1 16,42-21-16,-21 21 0,1 21 15,-1 0-15,0 0 0,0 0 16,0 21-16,0 0 15,1 0-15,-1 0 0,0 1 16,-21-1-16,21 21 0,0-21 16,-21 0-16,0 1 0,43 20 0,-43-21 15,42 21-15,-21-42 16,0 22-16,22-22 16,-22 0-16,0 0 0,0 0 0,21 0 15,-20 0-15,-1 0 0,42-22 16,-20 1-16,-22 0 0,0 0 15,21 0-15,1-43 16,-1 43-16,-21-21 0,-21-1 0,21-41 16,-21 20-16,0-42 15,0 64-15,0-21 0,-21 20 16,21 1-16,-21 0 0,0 20 16,0-20-16,-1 21 0,1 0 0,0 0 15,-21 21-15,21 0 0,-1 0 0,-20 0 16,21 0-16,-21 21 0,-1 0 15,-41 21-15,62 1 0,-20 41 16,21-41 0,21-1-16,0 64 0,0-64 15,21 0-15,0 1 0,22-1 16,-22-21-16,42 22 16,-20-22-16,-22 0 0,21 0 0,0-21 15,1 0-15,20 0 0,-42 0 16,1 0-16,20-21 15,-21 21-15,0-21 16,-21 0-16,21 21 0,-21-22 0,22 1 16,-22 0-16,21 0 15,0 21-15,-21-21 0,21 21 0</inkml:trace>
  <inkml:trace contextRef="#ctx0" brushRef="#br0" timeOffset="70680.11">15430 8276 0,'-21'0'0,"0"0"0,0 0 16,0-21-16,21 0 16,0 0-16,0 0 0,0-1 15,0 1-15,0 0 16,0 0-16,21 21 0,-21-21 15,21 0-15,0 21 0,0 0 0,1-22 16,-1 22-16,0 0 0,21 0 16,-21 22-16,1-1 0,-1-21 15,0 21-15,42 64 16,-41-64-16,-1 0 0,0 42 16,-21-41-16,21 41 15,-21-21-15,0-20 16,0-1-16,-21 0 15,-21 0-15,20 0 0,1-21 16,0 0 0,21-21-1,0 0 1,0 0-16,0 0 0,0-1 0,21 1 16,0-42-16,-21 42 0,22-22 15,-1 22-15,0-21 16,-21 21-16,21-1 0,0 1 0,0 0 15,-21 0-15,22 0 0,-1 0 0,0 21 16,0-22-16,0 22 16,0-21-16,1 21 0,-1 0 15,0 0-15,0 0 16,-21 43-16,21-43 0,0 21 16,1 0-16</inkml:trace>
  <inkml:trace contextRef="#ctx0" brushRef="#br0" timeOffset="72029.94">16785 8319 0,'0'-22'0,"0"44"0,21-44 0,-21 1 0,21 0 16,-21 0-1,0 0-15,0 0 0,0-1 0,0-20 0,0 21 16,-21 0-16,0-22 15,-21 22-15,21 21 0,-85-21 16,63 21-16,1 0 16,21 21-16,-21-21 0,-1 21 0,-20 43 15,20-43-15,22 21 16,0-20-16,0 20 0,0 0 0,0 22 16,-1-43-16,22 0 0,0 43 15,0-43 1,0 0-16,22-21 0,-1 21 15,21-21-15,-21 0 16,22 0-16,-22 0 0,21 0 0,-21 0 16,43-21-16,-43 0 15,42-22-15,-20 22 16,-1 0-16,0-21 16,-20-1-16,-1 22 0,0-21 0,0 21 0,-21 0 15,21-22-15,0 1 16,-21 21-16,0 42 47,0 0-47,-21 0 0,0 0 15,21 1-15,0-1 0,-21 21 16,21-21-16,0 0 0,0 22 0,0-22 16,0 0-16,0 0 0,0 0 15,42 22-15,-21-22 0,1-21 16,-22 21-16,21 0 0,0-21 15,21 0-15,-21 0 0,1 0 0,20 0 16,0 0-16,-21 0 0,22 0 16,105-21-16,-106 21 15,1-21-15,-1 0 0,0 0 16,1-1-16,41-20 0,-63 0 16,22 21-16,-22-22 15,0 22-15,0-21 0,-21-22 16,0 43-16,0 0 0,-21 0 15,-21 0-15,21 21 0,-85 0 16,63 0-16,1 0 0,0 21 16,21 0-16,-22 0 0,-41 21 15,62-20-15,-41 62 16,42-41-16,0-1 16,21-21-16,0 0 0,0 0 0,0 1 15,21-22 1,0 0-16,0 0 0,0 0 15,43 0-15,-43 0 16,21 0-16,-21 0 0,22 0 0,-1-22 16,-21 22-16,22-21 0,-22 0 0,0 0 0,0 0 15,0 0 1,0 21-16,-21-22 0,0 1 0,22 0 0,-22 0 16,0 42 30,0 0-46,0 0 16,-22 1-16,22-1 0,0 0 16,0 0-16,0 0 0,-21 22 15,21-22-15,0 0 0,0 0 0,-21 43 16,21-43-16,0 21 0,0 0 16,0 1-16,-21-1 15,-21 43-15,42-22 0,-22-20 0,1 62 16,0-62-1,0-1-15,21 0 0,-21 1 0,0-1 16,-1 106-16,22-105 16,-21-1-16,21 0 15,0 1-15,0 84 0,0-85 16,0-21-16,0 43 0,0-22 16,0-21-16,0 0 0,0 0 15,-21 1-15,21-1 0,-21-21 16,0 21-16,0 0 0,-1-21 0,-20 0 15,21 0-15,0 0 0,-22 0 16,22-21-16,0-21 0,-21-22 16,21 22-16,-1-1 0,1-20 15,21-1-15,0 1 0,0-64 16,0 63-16,0-20 0,0-64 16,0 63-16,43-63 15,-22 84-15,0 1 0,0-1 16,21-42-16,-20 64 0,20 0 15,-21 21-15,0-22 0,22 22 16,-22-21-16,21 21 0,-21-1 16,22 1-16,-1 0 0,-21 0 15,21 21-15,43-42 0</inkml:trace>
  <inkml:trace contextRef="#ctx0" brushRef="#br0" timeOffset="73604.58">18881 8255 0,'0'0'0,"21"-42"16,0 21-16,-21-1 0,0-41 15,0 42-15,0 0 16,-21-22-16,0 22 0,-1 0 0,1 0 15,0 21-15,-21-21 16,21 21-16,-22 0 0,1 0 16,21 0-16,-85 42 0,64-21 15,-1 0-15,-41 43 16,41-22-16,22 0 0,-42 43 16,20-43-16,22 1 0,21-1 0,0-21 15,0 0-15,0 22 0,0-22 16,0 0-16,0 0 0,21 0 15,0 1-15,1-22 0,20 0 16,0 0-16,22 0 16,-43 0-16,21 0 0,1-22 15,-1 1-15,-21 0 0,21 0 0,1 0 16,-1 0-16,-21-1 0,22 1 16,-22-21-16,21 21 0,-21-22 15,0-20-15,-21 21 0,22 20 0,-22 1 16,21 0-16,-21 0 0,0 0 15,0 42 1,0 0-16,-21 0 16,21 0-16,-22 1 0,22 20 0,0-21 15,0 21-15,0 1 0,0-22 16,0 0-16,0 21 0,0 1 16,22-22-16,-1-21 0,0 21 0,0 0 0,0-21 15,22 0 1,-22 0-16,0 0 0,21 0 15,-21 0-15,1 0 0,20-21 16,-21 0-16,0 21 0,0-21 0,43-43 16,-43 43-16,0-21 0,0-1 15,1 22-15,20-63 16,-42 62-16,0 1 16,0 0-16,0 42 15,-21 0 1,0 1-16,21-1 0,-22 21 0,1 0 15,21 1-15,-21-22 16,0 42-16,21-41 16,0-1-16,0 0 0,0 0 15,0 0-15,21-42 47,0 0-47,0 0 16,1 0-16,-1-1 15,0 1-15,0 0 0,21 0 0,-20-21 0,20 20 16,-21 1-16,43-42 16,-43 63-16,21-21 0,-21-1 15,0 22-15,1 0 0,-1 0 16,-21 22-16,0-1 16,21 0-16,0 0 0,0 0 0,43 22 15,-43-1-15,42 0 16,-20-21-16,-22 1 0,21-22 15,-21 21-15,22 0 16,-22-21-16,64 0 0,-64 0 0,21 0 16,-21 0-16,22 0 0,-1 0 15,-21 0-15,21 0 0,-20-21 16,20 0-16,-21-1 0,0 1 16,22 0-16,-22-21 0,0 21 0,0-22 0,-21 1 15,0 21-15,0-64 16,0 43-16,0 21 0,0-22 15,-21 22-15,-43-21 16,22 42-16,21 0 0,-21 0 16,20 0-16,-20 0 0,0 21 0,21 0 15,-22 0-15,22 0 0,0 1 16,0 20-16,0-21 0,-1 21 0,22-20 16,-21 20-16,21-21 0,0 21 15,0-20-15,0-1 0,0 0 0,0 21 16,21-21-16,1-21 15,-1 22-15,0-22 0,0 0 16,21 0-16,-20 0 0,-1 0 16,63 0-16,-62-22 15,20 1-15,-21 0 0,21 0 16,-20-21-16,-1 20 0,21-20 0,-21 0 16,0-1-16,22-20 0,-22 21 15,21-1-15,1-63 16,-22 64-16,0 0 0,0-1 15,0-20-15,-21 21 0,21 20 16,-21-20-16,0 21 0,22 0 16,-44 21-1,1 21-15,0 0 16,0 0-16,0 22 0,0-22 0,-43 63 16,43-41-16,0-1 0,0 22 15,21-1-15,0-21 0,0 64 16,0-63-16,0 20 0,21-42 15,0 22-15,21-1 16,64 43-16,-64-64 0,1 0 16,-1-21-16,0 21 0,1-21 0,-1 0 15,0 0 1,-20 0-16,20 0 0,43-21 0,-43 21 16,-21-21-16,43-22 15,-22 22-15,-21 0 0,21-21 0,-20-1 16,-1 1-1,-21 21-15</inkml:trace>
  <inkml:trace contextRef="#ctx0" brushRef="#br0" timeOffset="75695.42">12869 9483 0,'0'0'0,"-21"-21"16,0-1-16,0 22 0,0-21 0,-22 21 16,22 0-16,0 0 15,0 0-15,0 0 16,-22 21-16,22 1 0,0 20 16,21-21-16,-21 21 0,0 22 0,-1 21 15,1-22-15,0-21 16,0 1-16,0 20 0,0-20 0,-1-1 15,1-21-15,-21 21 0,21-20 16,-22 41-16,22-42 0,0-21 16,0 21-16,21-42 31,0 0-31,0 0 0,0-21 16,0 20-1,0-20-15,0 21 0,21-21 0,0-1 0,-21 1 16,21 0-16,-21-1 0,22 1 15,-1 0-15,-21-22 16,21 43-16,0 21 0,0 0 16,-21 21-16,21 0 15,-21 0-15,22 22 0,-1-22 0,-21 21 16,21-21-16,0 22 0,0-1 16,-21 0-16,21-20 0,1 20 0,-1-21 15,-21 21-15,21-20 0,0 20 0,21 0 16,-20-21-1,41 22-15,-21-43 0,-20 0 16,41 0-16,-42 0 0,22 0 16,-1-21-16,0-1 15,1 1-15,-1 0 0,-21 0 16,21 0-16,1 0 0,20-43 16,-42 22-16,1-1 0,-22-62 0,0 41 15,0 1-15,0-64 16,0 84-16,-22-20 0,-20 20 15,21 1-15,-21 0 0,-22-22 16,43 43-16,-21 0 0,-43 21 16,64 0-16,-64 0 15,64 0-15,-21 21 0,20 0 16,-41 43-16,42-22 0,21-21 16,0 43-16,0-22 0,0 0 0,0 64 15,0-63-15,0-1 0,0 0 16,21 1-16,0-1 15,43 0-15,-43 1 0,0-22 16,42 0-16,-41 0 0,20-21 16,-21 0-16,21 0 0,1 0 15,-1 0-15,43 0 0,-43-21 16,0 0-16,1 21 0,-1-21 0,0-1 16,1-20-16,-1 21 15,-21 0-15,64-85 0,-64 64 16,-21 20-16,21 1 15,-21-21-15,0 21 0,0 0 16,-21 21 0,0 0-16,21 21 0,-21 21 15,21 0-15,0-20 0,0 20 16,0 0-16,0-21 0,0 22 16,0-22-16,0 21 0,0-21 0,21 22 15,-21-22-15,21 0 16,0 21-16,0-42 0,1 0 15,-1 22-15,0-22 0,0 0 16,0 0-16,0 0 0,1-22 16,20 1-16,0 0 15,-21 0-15,22-21 0,-22 20 16,0 1-16,0-21 16,0 21-16,1-22 0,-1-20 0,0 42 0,-21 0 15,0 42 16,0 0-31,0 0 0,0 0 16,0 0-16,0 1 0,0-1 16,0 0-16,0 0 0,0 0 0,0 0 15,0 1-15,0-1 0,0 0 16,0 0-16,0 0 16,21-21-16,0 0 0,0 0 15,1 0-15,20 0 0,-21 0 16,0 0-16,0-21 0,1 0 15,-1 0-15,0 0 0,0 21 0,-21-64 16,0 43-16,0 0 16,0-22-16,0-20 0,0 21 15,-21 20-15,0 1 0,0 0 16,-1 0-16,1 21 0,0 0 16,0 0-16,0 0 0,0 0 0,-1 0 15,-20 21 1,42 0-16,21-21 15,22 0 1,-22 0-16,0 0 0,21 0 0,22 0 16,-22 0-16,43 0 15,-43-21-15,0 0 0,43 0 16,-64 0-16,64-1 16,-64 22-16,0 0 0,0 0 15,1 0-15,-22 22 16,0-1-16,0 0 15,0 42-15,0-20 0,0-22 16,0 21-16,0 1 0,0-1 16,-22 0-16,22 1 0,-21-1 15,21 0-15,0 1 0,-21 20 0,21-21 16,0 22-16,0-1 16,0 1-16,-21-22 0,0 22 0,0 63 15,-1-85-15,-20 64 16,42-64-16,0-21 0,0 43 15,0-43-15,0 0 0,0 0 16,0-42 0,21 21-1,-21-21-15,0 0 0,21 0 16,1-22-16,-22 22 0,0-21 16,21-64-16,0 43 0,-21 20 0</inkml:trace>
  <inkml:trace contextRef="#ctx0" brushRef="#br0" timeOffset="75969.95">14795 9673 0,'0'-63'0,"0"126"0,0-147 15,0 62-15,0-20 0,0 21 16,0 0-16,43 0 16,-22-1-16,0 22 0,0 0 0,22 0 15,-22 0-15,42 0 0,-42 0 16,22 0-16,-22 22 15,0-1-15,0 21 0,0-21 0,1 22 16,-22-22-16,0 21 0,0-21 0,0 22 16,0-22-16,0 0 0,-43 21 15,22-21-15,0 1 0,-21-22 16,20 21-16,1-21 0,-21 0 16,21 0-16,0 21 0,-1-21 15,1 0-15,0 0 0,21-21 16,0 0-16,0-1 15</inkml:trace>
  <inkml:trace contextRef="#ctx0" brushRef="#br0" timeOffset="78449.92">16002 10118 0,'0'0'0,"21"0"31,0 0-31,0-21 0,1 21 16,20-22-16,0 22 0,-21-21 15,85-21-15,-63 21 0,-1 0 16,21-22-16,-20 22 0,-1-21 16,0-1-16,43-41 15,-43 41-15,-20-20 0,-1 21 0,0-1 16,-21 1-16,0-22 15,0 22-15,0 21 0,0-21 16,-21 20-16,21 1 0,-21 0 16,-1 21-16,1 0 0,0 0 0,-21 21 15,21 0-15,-1 1 16,1 20-16,0 0 0,0 22 0,-21 63 16,20-64-16,1 1 15,0 20-15,21-20 0,-21 21 0,-21 63 16,20-64-16,22 1 0,0 0 15,-21 105-15,0-105 16,0 0-16,0 20 0,0-20 0,-1 0 16,-20 105-16,0-105 15,21 0-15,-22 42 0,43-64 16,0-21-16,0 1 16,0-22-16,0 0 0,64 0 0,-22-21 15,-21-21-15,22 0 16,20 0-16,-21-22 0,64-41 15,-42 41-15,-22-20 0,64-43 16,-64 43-16,1-22 0,-1 21 16,-21 1-16,0-1 0,0-105 15,-21 106-15,0-22 0,-63-127 16,21 149-16,-1 20 16,1 1-16,0 0 0,-1 21 15,-41-22-15,41 22 0,1 0 0,0 21 16,20 0-16,-20 0 15,21 0-15,21-21 16,21 21 0,21-21-16,-20 21 15,20 0-15,0-22 0,1 22 0,20-21 16,-21 0-16,1 21 16,20-21-16,-20 0 0,-1 0 0,0-1 15,1 1-15,-1 0 0,0 0 0,-21 0 16,22 0-16,-1-1 15,-21 1-15,0 0 0,1 21 16,-22 21 15,0 0-31,-22 1 0,22-1 16,0 0-16,-21 0 0,21 0 0,0 0 16,0 1-16,0 20 0,0-21 0,0 0 15,0 0-15,21 1 16,1-22-16,-1 21 0,0-21 0,0 0 15,0 0-15,0 0 0,22 0 16,-1 0-16,-21 0 16,22-21-16,41-1 0,-41 1 15,-1 0-15,-21-21 0,21 21 16,1-22-16,-22 22 0,0-21 16,0-1-16,0 22 0,1-21 0,-22 21 15,21 0-15,-21-1 0,0 44 31,0-1-31,-21 0 0,-1 0 0,22 0 16,0 22-16,0-22 0,-21 0 0,21 21 16,-21-21-16,0 22 15,21-22-15,0 0 0,0 0 16,0 0-16,-21 1 0,21-44 47,21 22-32,0-21-15,-21 0 0,21 0 0,0 0 16,-21-22-16,22 22 0,-1 0 16,0-21-16,21-1 0,-21 22 15,1 0-15,20-21 16,-21 42-16,0 0 0,0 0 16,-21 21-16,22 21 0,-22-21 15,0 1-15,21-1 16,-21 21-16,21-21 0,-21 22 15,21-22-15,0 0 0,43 21 16,-43-21-16,21-21 0,22 22 16,-22-22-16,22 0 0,41 0 15,-62 0-15,20 0 0,1 0 16,-1 0-16,107-22 16,-128 1-16,0 0 0,-21 0 15,1 0-15,-1-22 0,0 22 16,-21-21-16,0 0 0,0 20 0,0-62 15,0 41-15,-21 22 16,-22-21-16,22 21 0,0 0 16,-42 21-16,20 0 15,-20 21-15,20 0 16,1 21-16,-21 1 0,20-1 16,22 0-16,0-21 15,21 22-15,0-22 0,0 42 0,0-41 16,0-1-16,21 21 15,0-42-15,0 21 0,22 0 16,-1-21-16,-21 0 0,0 0 0,22 0 16,-22 0-16,0 0 0,21 0 15,-20-21-15,-1 0 0,42-21 16,-42 21-16,22-22 16,-43 1-16,21 0 0,0 20 0,21-62 15,-20 41-15,-1-20 16,0 21-16,-21 20 0,0-20 0,21-21 15,0 41-15,-21-20 16,0 21-16,0 0 16,-21 21-1,0 0 1,0 0-16,21 21 16,-21 0-16,-1 0 0,1 22 0,21-22 0,0 21 15,-21 0-15,21 1 16,-21-1-16,21 0 0,0-20 0,0 20 15,0 0-15,0-21 0,0 22 0,0-22 16,0 0-16,0 0 0,21 22 16,0-22-16,-21 0 0,21 0 15,1 0-15,-1-21 16,0 21-16,0-21 0,0 0 16,0 0-16,1 0 0,-1 0 15,0 0-15,42 0 16,-41 0-16,-1-21 15,0 0-15,0 21 0,0-21 0,0 0 16,22-22-16,-43 22 0,0-21 16,0-22-16,21 43 15,-21 0-15,0 0 0,0 0 16,0 0-16,-21 42 31,21 0-31,0 0 16,0 0-16,-21 0 0,21 1 15,-22-1-15,22 0 0,0 0 0,0 0 16,0 0-16,0 1 0,0-1 16,0 0-16,0 0 15,0 0 1,22-21-16,-1 0 0,0 0 16,0 0-16,0 0 0,22-21 15,-22 21-15,-21-21 16,42 0-16,-42 0 0,42-1 15,1-20-15,-22 21 0,0 0 16,0-22-16,0 22 0,-21-21 16,22 21-16,-1-22 0,0 22 0,0 0 0,-21 0 15,0 42 1,0 0 0,0 0-16,0 22 15,0-22-15,0 21 0,0 22 16,0-43-16,0 21 15,0-21-15,0 1 0,0-1 16,21 0-16,0 0 0,1 0 16,-1-21-16,0 0 0,0 0 15,0 0-15,0 0 16,-21-21 0,22 0-16,-22 0 0,0 0 0,0-1 15,0 1-15,0 0 0,0-21 0</inkml:trace>
  <inkml:trace contextRef="#ctx0" brushRef="#br0" timeOffset="78739.69">18076 9356 0,'-21'0'0,"42"0"0,-63 0 0,21 0 16,42 0 62,0 0-63,0 0-15,22 0 0,-1 0 16,21 0-16</inkml:trace>
  <inkml:trace contextRef="#ctx0" brushRef="#br0" timeOffset="79119.89">20891 9229 0,'0'0'0,"22"0"0,-22 21 47,-22 0-47,1 0 0,0 0 15,-21 43-15,42-22 0,-21 1 16,-1-1-16,1 0 0,0 22 16,0 20-16,0-41 15,21 20-15,-21 1 0,-1-22 16,22-21-16,0 22 16,0-22-16,0 0 0,0 21 15,0-21 1,0-42-1,0 0-15,0 0 16,0 0-16,0 0 0</inkml:trace>
  <inkml:trace contextRef="#ctx0" brushRef="#br0" timeOffset="80413.82">20362 9610 0,'-21'0'0,"42"0"0,-63 0 0,63 0 47,21 0-47,-20 0 16,20 0-16,21 0 0,-20 0 15,20 0-15,-20 0 0,-1 0 16,85-43 0,-85 43-16,1-21 0,-1 21 0,-21-21 15,21 21-15,1-21 0,-1 21 16,-21-21-1,0 21-15,-21 21 16,0 0-16,0 0 0,-21 43 16,0-22-16,0 22 15,0-22-15,21-21 0,0 43 16,0-22-16,0 0 16,0-21-16,0 1 15,0 20-15,21-21 16,0-21-16,0 0 0,0 0 15,1 0-15,-1 0 16,0 0-16,-21-21 0,21 0 16,-21-22-16,0 22 0,21 0 15,-21-42-15,0 41 16,0-41-16,0 21 0,0 20 16,-21-20-16,0 21 0,21 0 15,-21 21-15,0 0 0,-1 0 16,1 0-1,42 0 1,1 0 0,-1 21-16,0-21 0,0 0 15,0 0-15,43 0 16,-43 0-16,21 0 0,1-21 16,-22 0-16,0 21 0,21 0 15,-21-22-15,1 22 0,-1 0 0,0 0 16,0 0-16,0-21 0,0 21 15,1 0-15,-22 21 16,0 1-16,0-1 16,0 0-1,-22 0-15,1 21 0,21-20 0,-21-1 16,0 21-16,-21 0 16,20 1-16,22-1 0,0-21 15,0 0-15,0 22 16,0-22-16,0 0 0,0 0 15,22-21-15,-1 0 0,0 21 0,0-21 16,21 0-16,-20 0 0,41 0 16,-21 0-16,-20-21 15,-1 21-15,0-21 0,0 0 0,21-21 16,-42 20-16,0 1 16,0-21-16,0 0 0,0-64 15,0 63-15,0 1 16,-21 21-16,0-21 0,-64-1 15,64 43-15,0 0 16,0 0-16,0 0 16,21 21-1,0 1-15,21-22 16,21 0-16,1 0 0,-22 0 16,21 0-16,-21 0 0,22 0 15,62 0 1,-62 0-16,20-22 0,-42 1 15,1 0-15,41 0 16,-42 0-16,22-22 16,-22 22-16,0 0 0,21-42 15,-42 41-15,0 1 0,0-21 16,0 21-16,0 0 16,-21 21-1,0 0-15,21 21 0,-21-21 0,0 21 16,-1 21-16,1-21 15,-21 43-15,42-22 0,-21-21 16,0 22-16,21-1 16,0 0-16,-22 64 0,22-63 0,-21-22 15,21 63 1,0-62-16,0 20 0,0-21 0,0 0 0,0 0 16,43 1-1,-43-1-15,42-21 16,-21 21-16,0-21 15,0 0-15,1-21 16,-1 0-16,0-1 16,-21 1-1,0 0-15</inkml:trace>
  <inkml:trace contextRef="#ctx0" brushRef="#br0" timeOffset="80609.74">22246 10033 0,'0'0'0,"-21"0"16,0 0 62,0-21-78</inkml:trace>
  <inkml:trace contextRef="#ctx0" brushRef="#br0" timeOffset="113423.47">741 13377 0,'0'0'0,"0"-21"78,-21 21-62,-1 0 15,1 0-31,0 0 0,0 0 16,0 0-16,0 0 16,-1 0-16</inkml:trace>
  <inkml:trace contextRef="#ctx0" brushRef="#br0" timeOffset="114178.68">339 13335 0,'0'0'0,"-127"0"16,105 0-16,1 0 15,0 0-15,0 0 0,63 0 47,1 0-47,-1 0 16,21 0-16,22 0 0,-21 0 0,20 0 15,1 0-15,21 0 16,-22 0-16,22-21 0,-21 21 0,42 0 0,-21 0 0,0 0 16,-1-21-1,1 21-15,148 0 16,-190 0-16,-22 0 0,22-21 15,-43 21-15,21 0 0,0 0 16,-20 0-16,-1 0 16,-21-22-16,0 1 0,0 0 15,-21 21-15,-1-21 0,1 0 16,-21 21-16,21-21 0,-22-1 16,22 22-16,-21-21 15,-43 21-15,22 0 0,20 0 16,1 0-16,21 0 0,-21 0 0,-1 0 15,22 0 1,42 0 0,0 0-1,1 0-15,20 0 16,0 0-16,1 0 0,-1 21 0,0-21 16,22 0-16,-22 0 0,0 0 15,1 0-15,41 0 16,-41 0-16,-1 0 0,-21 22 15,22-22-15,-22 0 0,0 0 0,0 0 16,-21 21 0,0 0-16,0 0 15,0 0-15,-21 0 16,0-21-16,-22 22 0,22 20 0,-21-21 16,0 0-16,-1 22 0,1-22 0,0 21 15,-22 0-15,1-20 0,20 20 16,-20 0-16,20-21 0,1 22 15,-43 20-15,64-42 0,-42 22 32,63-22-32,-21 0 0,42-42 31,0 0-31,0 0 0,0-1 16</inkml:trace>
  <inkml:trace contextRef="#ctx0" brushRef="#br0" timeOffset="115019.47">3260 12869 0,'0'0'0,"-22"0"16,-41 22-1,42-22-15,21 21 0,-21-21 16,21 21-16,-22-21 0,22 21 0,0 0 16,22-21-1,20 0 1,-21 0-16,21 0 0,1 0 0,-1-21 16,0 0-16,22 21 0,-1-21 0,-20 0 15,-1-1-15,22 1 0,-22 0 16,21-21-16,-41 21 0,-1-1 15,-21 1-15,0 0 16,0 0-16,-21 21 16,-1 0-16,-20 0 0,0 0 15,-1 0-15,1 0 0,0 0 0,-1 0 0,-20 21 16,21 0-16,-1 0 0,1 22 16,0-22-16,-22 64 15,43-43-15,21-21 0,0 43 16,0-22-16,0-21 0,0 0 15,0 0-15,85 43 16,-64-64-16,21 0 0,0 21 16,22-21-16,-22 0 0,85 0 15,-84 0-15,-1 0 16,-21 0-16,0 0 0,0-21 16,-63 21-1,21 0-15,-21 0 16,-1 0-16,1 0 0,-22 21 0,22 0 15,0-21-15,-1 21 0,1 1 0,21-1 16,-21 0-16,20 0 16,1 0-16,0 22 0,0-22 15,0 0-15,21 21 0,0-21 0,0 1 16,0 20-16,0 0 0,0-21 16,42 22-1,-21-22-15,22-21 0,-22 0 0,21 21 16,0-21-16,1 0 0,20 0 15,-20 0-15,20 0 0,-21-21 0,22 0 16,-1 0-16,1-1 0,-22 1 16,22-21-16,-22 21 0,0-22 15,22 22-15</inkml:trace>
  <inkml:trace contextRef="#ctx0" brushRef="#br0" timeOffset="115759.57">4445 13123 0,'0'0'16,"0"-21"-16,0 0 0,0 0 0,0 0 15,-21 21-15,0 0 0,-1-21 16,1 21-16,0 0 16,0 0-16,0 21 0,0-21 15,-1 21-15,1 0 0,21 0 0,0 22 16,-21-22-16,21 0 0,-21 21 0,21-21 16,0 85-1,0-63-15,0-1 0,0 0 0,0-21 16,21 22-16,21 20 15,-20-42-15,-1 1 0,0-22 0,21 21 16,-21-21-16,22 0 16,-1 0-16,0 0 0,85-64 15,-84 43-15,-1 0 0,0-21 16,1-1-16,-1 22 0,22-64 16,-43 43-16,0-21 0,21-43 15,-42 63-15,0-20 16,21-43-16,-21 64 0,22-43 15,-22 43-15,0-1 16,0 22-16,0 0 0,0 0 16,0 42-1,0 0-15,-22 0 16,22 22-16,-21-1 0,21 0 0,0 1 16,0 20-16,-21 43 15,0-64-15,21 1 0,-21 20 16,21-20-16,0-1 0,0 0 0,0 1 15,0-22-15,0 21 0,0 0 16,0-20-16,0-1 0,63 21 16,-42-42-1,22 0-15,-22 0 0,0 0 16,21-21-16,-20 0 0,-1 0 0,21-1 16,-21-20-16,0 21 0,22-21 0,-22 20 0,0 1 15,-21-21-15,21 21 16,0 0-16,-21-1 0,0 44 47,0-1-47,0 0 0,0 0 15,0 0-15,0 0 0,0 1 16,0-1-16,0 0 0,0 0 16,0 0-16,0 0 15,22-21-15,-22 22 0,21-22 16,0 0-1,-21-22 1,0 1-16,0 0 0,21 0 0,-21 0 16,21 0-16,-21-1 0</inkml:trace>
  <inkml:trace contextRef="#ctx0" brushRef="#br0" timeOffset="115939.64">5588 13039 0,'-21'-21'31,"21"42"16,21-21-31,-21 21-16</inkml:trace>
  <inkml:trace contextRef="#ctx0" brushRef="#br0" timeOffset="116304.73">5821 13060 0,'21'0'0,"-21"21"31,0 0-31,0 0 16,0 1-16,0-1 0,0 21 15,0-21-15,0 0 0,0 1 16,0 20-16,21-21 0,0 21 15,0 43-15,-21-43 0,0 1 16,22 63 0,-22-43-16,0 1 0,0-1 15,0 1-15,0-22 0,0 85 0,0-64 16,0 22-16,-22-21 0,1-1 0,0 22 16,-21 42-16,21-64 15,-1 1-15,1-1 0,-21 22 16,42-43-16,-21 1 15,21-22-15,0 0 0,0-42 32,21 0-32,0-1 0,0 1 15,22-63-15,-22 20 0,0 1 16,0-1-16,0 1 0,0-22 0,1 0 16</inkml:trace>
  <inkml:trace contextRef="#ctx0" brushRef="#br0" timeOffset="116638.93">5905 13272 0,'0'0'16,"0"-22"-16,0-20 0,-21 21 0,21-21 0,0 20 15,0 1 1,0 0-16,0 0 0,43-21 0,-1 20 16,-21 1-16,0 0 15,22 21-15,-1-21 0,-21 21 0,21 0 0,-20 0 16,-1 0-16,42 21 15,-42-21-15,1 21 0,-22 22 16,0-22-16,21 0 0,-21 21 16,0-21-16,0 22 0,0-22 0,-21 21 15,-1 1-15,1-22 16,-21 0-16,0 0 16,-1 0-16,43 0 0,-21-21 15,0 0-15,0 0 0,42-21 47,0 0-31,0 0-16,0 0 0,1 21 15</inkml:trace>
  <inkml:trace contextRef="#ctx0" brushRef="#br0" timeOffset="117387.28">7133 12912 0,'0'0'0,"-42"-64"16,-1 64-1,22 0-15,-21 0 0,0 0 16,-1 0-16,1 21 0,0 1 0,-22 20 16,43-21-1,-43 21-15,64-20 0,0-1 16,0 0-16,0 0 0,0 0 0,43 0 0,-22-21 15,0 22-15,21-22 0,22 42 16,-22-42-16,1 21 0,20 0 31,-42 0-31,43 22 16,-64-22-16,0 0 0,0 0 0,0 0 16,-21 1-1,-1-22-15,1 21 0,-42-21 16,42 21-16,-22-21 0,22 0 15,0 0-15,-21 0 0,20 0 0,-20 0 16,21 0-16,0 0 0,0-21 16,-1 0-16,1 21 0,21-22 15,-21 22-15,21 22 32,21-22-17,0 21-15,1 0 0,-1-21 16,21 21-16,-21-21 0,106 21 15,-84 0-15,-1-21 0,0 0 0,1 0 16,-1 0 0,0 0-16,1 0 15,-1-21-15,0 21 0,22-42 0,-43 21 16,21 0-16,-21-1 0,1 1 0,20-21 16,21-64-1,-63 64-15,22-22 0,-22 22 0,0 0 16,0-1-16,0-20 15,0 42-15,0-1 0,0 1 0,-22 21 16,1 0 0,0 21-16,0 1 0,21 20 0,-21-21 15,0 21-15,21 1 0,0-1 0,0-21 0,0 22 16,0-1-16,0 43 16,21-64-16,21 21 15,-21-21 1,0 0-16,43 1 0,-43-22 0,21 0 0,-20 0 15,20 0 1,0 0-16,-21 0 0,22 0 0,-1-22 0,-21 1 16,43-21-16</inkml:trace>
  <inkml:trace contextRef="#ctx0" brushRef="#br0" timeOffset="117911.1">9673 12615 0,'0'-21'0,"0"42"0,0-63 0,0 21 15,0 0-15,0 42 32,-21 0-32,21 21 0,-21 1 15,21-1-15,-21 22 0,21 105 16,-22-106-16,22-20 16,0 20-16,-21-20 0,21-1 0,0 21 15,0-41 1,0 20-16,0-21 0,0 0 0,0 0 15,0 1 1,21-22-16,1 0 16,-22-22-16,0 1 0,21 0 15,0 0-15,-21 0 0,21-22 16</inkml:trace>
  <inkml:trace contextRef="#ctx0" brushRef="#br0" timeOffset="118179.08">10160 12637 0,'21'-22'16,"-42"44"-16,63-44 0,-42 1 16,0 42-1,0 1 1,0-1-16,-21 21 0,21 0 0,-21 1 0,0 41 16,21-41-16,0 63 15,0-64-15,0 0 0,0 1 16,-21 20-16,21-42 15,0 22-15,0-22 0,0 0 16,0 0-16,0 0 16,21-42 15,-21 0-31,0 0 0,0 0 0,21-1 16</inkml:trace>
  <inkml:trace contextRef="#ctx0" brushRef="#br0" timeOffset="118548.72">10118 12764 0,'0'0'0,"-22"-22"0,22 1 0,-21-21 16,21 21-16,0 0 15,0-1-15,0 1 16,21 21-16,1-21 0,-1 21 0,42-21 16,-20 21-16,-1 0 0,0 0 15,-21 0-15,22 0 16,-1 0-16,0 0 0,1 0 0,-1 21 0,43 43 15,-64-22 1,21 0-16,-21 1 0,1-1 0,-22 0 16,0 1-16,0-1 15,0 0-15,0 1 0,-22-1 0,-41 21 16,21-41-16,-22 41 0,22-42 16,-1 0-16,-20 1 15,21-1-15,20-21 0,1 21 0,-21-21 0,21 0 16,0 21-1,-1-21-15,44-21 47,-1 0-47,0 21 0,0-21 16,0-1-16,0 1 0,22 0 0,-22 0 16</inkml:trace>
  <inkml:trace contextRef="#ctx0" brushRef="#br0" timeOffset="118887.15">11112 12658 0,'-21'21'15,"0"0"-15,0 0 0,0 0 16,0 1-16,-1 20 0,22 0 15,-21 1-15,0-22 0,0 21 0,0 0 16,21 1-16,0-1 0,0-21 16,0 22-16,0-22 0,0 21 0,0 0 15,0-20-15,0-1 16,21 0-16,-21 0 0,21-21 0,43 21 16,-43 0-16,0-21 0,21 0 15,1 0 1,-22 0-16,42 0 0,-20 0 0,-1 0 15,-21 0-15,0-21 0,0 21 0,43-42 16,-43 21-16,-21 0 16,21-1-16,0 1 0</inkml:trace>
  <inkml:trace contextRef="#ctx0" brushRef="#br0" timeOffset="119124.75">11155 13060 0,'0'0'16,"-21"0"-16,-1 0 31,44 0-15,-1 0-16,0 0 15,21 0-15,1-21 0,-22 21 16,0-21-16,0 21 15,0-22-15,0 1 0,1 21 0,-22-21 16,21-21-16</inkml:trace>
  <inkml:trace contextRef="#ctx0" brushRef="#br0" timeOffset="119347.27">11112 12679 0,'0'0'15,"-21"0"-15,0 0 0,0 0 0,21-21 0,21 21 32,0 0-32,0 0 15,1 0-15,-1-21 0,0 21 0,0 0 16,0 0-16,0 0 0,1 0 16,-1 0-16,0-22 0,0 22 0,0 0 15,0 0 1</inkml:trace>
  <inkml:trace contextRef="#ctx0" brushRef="#br0" timeOffset="120340.33">12361 12891 0,'-42'0'0,"84"0"0,-126 0 15,41-22-15,22 22 0,-64-21 16,64 0-16,-21 21 16,0 0-1,63 0 1,0 0-16,42 0 0,1 0 0,-22 0 16,22 0-16,-1 0 15,1 0-15,63 0 0,-43 0 16,1 0-16,0 0 0,-1-21 15,1 21-15,0 0 0,-1 0 16,-20-21-16,-1 21 0,1 0 0,-22 0 16,1-21-16,-1 21 0,-21 0 15,-21-22-15,0 1 16,-21 21-16,0 0 16,-22-21-16,1 0 0,-21 0 15,20 21-15,1 0 0,-22-21 16,22 21-16,21 0 0,-21-22 15,20 22 1,44 0 0,20 22-1,-21-22-15,21 0 0,1 0 0,-1 21 16,0-21-16,1 0 0,-1 0 0,0 0 16,1 21-1,-1-21-15,0 0 0,-20 21 0,-1-21 16,0 21-16,0 0 0,-21 1 15,0-1-15,0 0 0,-21 0 16,0 0-16,0 0 0,-64 43 16,43-43-16,-1 0 0,-20 0 15,20 1-15,-20-1 0,21-21 16,-1 21-16,1 0 0,0 0 0,-43 22 16,64-43-16,0 0 15,-1 0-15</inkml:trace>
  <inkml:trace contextRef="#ctx0" brushRef="#br0" timeOffset="121389.54">14753 12573 0,'21'0'16,"0"0"15,1-21-15,-1 21-16,0-21 15,0 0-15,0 21 0,0-22 0,1 1 16,-1 21-16,0-21 15,0 0-15,0 0 0,22 0 16,-43-1-16,0-20 16,-22 42-16,-20-21 15,21 21-15,-21 0 16,-43 0-16,43 0 0,20 21 0,-62 0 16,41 0-16,-20 1 15,42-1-15,0 0 16,-1 0-16,22 0 0,0 0 0,0 1 15,22-1 1,20 0-16,0 21 0,1-21 0,20 22 16,-21-1-16,1-21 15,20 43-15,-20-43 0,20 42 16,-42-41-16,0 20 16,-21 43-1,0-64-15,-21 0 0,0 0 16,0 0-16,-21 0 0,-22 1 15,43-1-15,-21-21 0,-22 0 16,43 0-16,-43 0 16,43-21-16,0-1 0,-42-41 15,41 21-15,-20-22 16,21 43-16,0-21 0,21 20 16,0 1-16,0-63 15,0 62 1,21 22-16,0-21 15,0 21-15,0 0 0,22 0 16,-22 0-16,21 0 16,-21 0-16,64 0 15,-43 0-15</inkml:trace>
  <inkml:trace contextRef="#ctx0" brushRef="#br0" timeOffset="122154.65">15536 12615 0,'21'0'0,"-42"0"0,85 0 0,-43-21 15,-21 0-15,0 0 16,-21 0 0,0 21-16,-1 0 15,1 0 1,21 21-16,-21 0 0,0 0 0,0 0 16,21 1-16,0 20 0,-43 21 15,43-20-15,-21-1 0,21-21 16,0 22-16,0-1 15,0 0-15,0-21 0,0 22 0,0-22 16,0 0-16,21 0 0,1 0 0,41 1 16,-42-1-1,22-21-15,-1 0 0,-21 0 0,21-21 16,-20-1-16,20 22 0,-21-21 0,21-21 16,1 21-1,-22 0-15,21-22 0,1 1 0,-1 0 16,-21-1-16,21 1 0,1-43 15,-43 43-15,0 21 0,0 0 16,0-1-16,-43-20 16,1 42-16,21 0 0,0 0 15,0 0-15,-1 21 0,-20 22 16,42-22-16,0 0 0,0 21 0,0-21 16,0 1-16,0 20 0,0 0 15,21-21-15,-21 1 0,43 41 16,-22-42-16,0 22 0,21-1 15,-21-42-15,-21 21 16,43 21-16,-22-42 16,0 22-16,0-22 15,0 0-15,1 0 0,-1 0 0,0 0 16,21-22-16,-21 1 0,1 0 0,20 0 16,21-43-1,-41 43-15,41-63 0,-42 41 16,0 22-16,1-42 15,-22 41-15,21 1 0,-21 0 16,0 42 0,0 0-1,0 1-15,-21 20 0,21-21 0,0 43 16,0-43-16,0 21 16,0-21-16,-22 0 0,22 1 15,0-1-15,0 0 0,0 0 16,0 0-16,0-42 47,0 0-47,0 0 0,0-22 15,0 22-15,0-21 0</inkml:trace>
  <inkml:trace contextRef="#ctx0" brushRef="#br0" timeOffset="122319.83">16679 12488 0,'0'0'15,"0"-21"-15,-21 21 0,0 0 32,21 21-1,21 1-31,0-22 0,0 21 16,1-21-16,-1 21 0,0-21 15</inkml:trace>
  <inkml:trace contextRef="#ctx0" brushRef="#br0" timeOffset="122639.5">17166 12637 0,'0'0'0,"-21"21"0,0-21 0,0 21 16,21 0-16,-22 0 15,1 0-15,21 22 0,-21 20 0,0-20 16,21-1-16,-21 0 15,21 1-15,0-1 0,0 64 0,0-64 16,0 0-16,-21 22 16,21-22-16,-22 22 0,22-1 15,0 64-15,-21-63 0,21-22 16,-21 22-16,0-1 0,21-21 0,0 43 16,0-64-16,0 0 0,0 1 15,0-1-15,0 0 0,0-42 31,0 0-31,0-1 16,0 1-16,0-21 0,0 0 16,21-22-16,-21 1 0,21-1 0</inkml:trace>
  <inkml:trace contextRef="#ctx0" brushRef="#br0" timeOffset="122929.66">16954 12912 0,'0'-64'0,"0"128"0,0-170 0,0 64 16,0-1-16,0-20 15,22 42-15,-1-22 0,0 43 16,0-21-16,21 0 0,43 0 16,-43 21-16,1 0 0,41 0 15,-41 21-15,-22 0 0,21 0 16,-21 0-16,1 22 0,-22 20 16,0-20-16,-85 41 15,64-63-15,-22 1 16,-41 20-16,41-42 0,1 21 15,-21 0-15,41-21 16,1 0-16,21-21 31,0 0-31,21 0 0,1-22 16,-1 22-16,21-21 0,-21 21 0,22-22 16</inkml:trace>
  <inkml:trace contextRef="#ctx0" brushRef="#br0" timeOffset="123206.31">18034 12277 0,'21'-21'0,"-42"42"0,42-64 0,-42 43 31,0 22-31,0-1 0,-1 0 16,1 0-16,0 0 15,0 22-15,0-22 0,21 21 16,-21 0-16,-1 1 0,1-1 0,0 0 0,21 1 15,0 63-15,-21-64 16,21 21-16,0-20 0,0-22 16,0 21-16,0-21 0,0 1 15,0-1-15,21-21 0,0 0 16,0 0-16,1 0 0,-1 0 0,0-21 16,0-1-1,0 1-15,0 0 0,22-42 16</inkml:trace>
  <inkml:trace contextRef="#ctx0" brushRef="#br0" timeOffset="123394.65">17759 12552 0,'-21'0'0,"42"0"0,-64 0 0,22 0 16,42 0 15,1 0-31,-1 0 15,42 0-15,-42 0 0,22 0 16,-1 0-16,-21 0 0,22 0 0,-1-21 16,43 0-1,-43-1-15,21 22 0</inkml:trace>
  <inkml:trace contextRef="#ctx0" brushRef="#br0" timeOffset="124839.51">19135 12404 0,'21'0'16,"-21"-21"-1,21-1-15,-21 1 16,0 0-16,21 21 0,-21-21 0,21-21 16,-21 20-16,-21 1 15,0 21-15,0 0 16,0 0-16,-22 0 0,1 0 15,21 0-15,-22 21 0,1 1 16,0-1-16,-43 21 16,43-21-16,-1 0 0,1 22 0,42-22 15,0 0 1,0 0-16,0 0 0,21 22 0,0-43 16,22 21-16,-1 0 15,-21 0-15,22 0 0,20 22 16,-21-22-16,1 0 0,-1 21 15,-21-20-15,-21-1 0,0 21 16,0-21-16,0 0 16,-21-21-16,0 0 0,-43 22 15,43-22-15,0 0 0,-21 0 16,-1 0-16,22 0 0,-21-22 16,21 1-16,0 21 0,-1-21 0,1 0 15,0 0-15,0 0 0,0-43 16,21 43-1,-21 21-15,21 21 32,0 0-32,0 0 0,0 1 15,0 20-15,21-21 0,0 0 16,0 22-16,0-22 0,0 0 0,1 0 0,-1 0 16,42 22-1,-42-22-15,22-21 0,-22 0 0,0 21 0,21-21 16,-20 0-16,20 0 15,0 0-15,-21 0 0,64-42 0,-64 20 16,22 1-16,-1-21 16,-21 21-16,21-22 0,1 1 15,20-43-15,-42 43 0,43-43 16,-43 64-16,0-21 0,22 0 16,-43 20-16,21 22 15,-21 22 16,-21-1-31,-1 0 16,22 0-16,0 0 0,0 0 16,0-42 46,0 0-62,0 0 16,0 0-1,0 0-15,0-1 0,0 1 16,-21 21 0,0 0-16,0 21 15,0 1-15,21-1 0,-21 0 0,-1 0 16,1 0-16,21 22 0,-42 20 16,42-21-16,-21-20 0,0 62 15,21-63-15,0 64 16,0-64-16,0 0 15,21 1 1,0-22-16,21 0 0,-21 0 0,22 0 0,-22 0 0,21 0 31,1 0-31,-1 0 0,64-43 0,-64 1 16,0 21-16,43-43 0,-43 22 16,-20 0-16,20-22 0,-21 43 15,-21 0-15,0-22 0,0 22 16,-21 21-1,0 0-15,0 0 0,-1 0 16,1 21-16,0-21 16,21 22-16,-21-1 0,21 0 15,0 0-15,0 0 0,0 0 0,0 43 16,0-43-16,0 0 0,21 22 16,-21-22-16,21-21 0,-21 21 15,0 0-15,21-21 16,1 21-16,-1-21 15,0 0-15,0 0 16,0 0-16,0 0 0,1-21 0,-1 0 16,0 21-16,-21-21 15,21 0-15,0-1 0,0-20 0,-21 21 16,22 0-16,-1-22 0,-21 22 0,21 0 0,-21 0 16,0 0-1,0 0-15,21-1 0,-21 44 31,0-1-31,0 0 0,-21 0 0,21 0 16,-21 0-16,21 22 0,0-1 0,0-21 0,0 0 16,0 1-1,-21-1-15,21 0 16,21-42 31,-21 0-47,21-1 0,-21 1 0</inkml:trace>
  <inkml:trace contextRef="#ctx0" brushRef="#br0" timeOffset="125019.71">20447 12425 0,'0'0'0,"-21"0"16,0 0-16,21 21 62,21-21-62,0 0 16,0 0-1,0 0-15</inkml:trace>
  <inkml:trace contextRef="#ctx0" brushRef="#br0" timeOffset="125339.63">20870 12488 0,'0'22'16,"0"-1"-16,-21 0 0,0 0 0,-21 64 16,42-43-1,0 0-15,0 1 0,0-1 16,-22 0-16,22 43 0,0-43 0,0 22 0,0-22 16,-21 1-1,21-1-15,0 0 0,0 1 0,-21-1 16,0 0-16,0 64 15,0-64-15,-1 1 0,1-1 0,0 0 16,0 1-16,0 41 0,21-62 0,-21 20 16,21 0-1,0-21-15,0 1 16,21-22 0,0 0-16,-21-22 15,21 1-15,0 0 0,-21-21 0,21-1 16,1 22-16,-1-42 0</inkml:trace>
  <inkml:trace contextRef="#ctx0" brushRef="#br0" timeOffset="125639.59">20764 12848 0,'0'-42'16,"0"84"-16,0-126 0,0-1 0,0 64 0,0-22 16,0 22-1,0 0-15,22 0 0,20-21 16,0 42-16,-21 0 0,22 0 0,-1 0 15,-21 0-15,43 21 0,-22 0 16,-21 21-16,0-21 0,1 22 16,-22-1-16,0 64 15,0-64-15,0-21 16,-43 43-16,22-64 0,-42 42 16,20-42-16,1 0 0,-22 0 15,43 0-15,-21 0 16,42-21-1,21 0 1,0 0-16,0 0 0,22-22 0,-22 22 16,64-64-16</inkml:trace>
  <inkml:trace contextRef="#ctx0" brushRef="#br0" timeOffset="125909.54">21802 12256 0,'0'-22'15,"-22"44"1,1-22 0,-21 21-16,21 0 0,-43 42 15,43-20-15,-21-1 16,-22 43-16,22-1 0,21-41 16,0 20-16,-1-20 0,22 62 15,0-62-15,0-22 16,0 21-16,0-21 15,0 1-15,22-22 16,-1 0-16,21 0 0,-21 0 0,64-22 31,-64 1-31,21 0 0,-20-21 0,-1 21 0</inkml:trace>
  <inkml:trace contextRef="#ctx0" brushRef="#br0" timeOffset="126099.93">21463 12531 0,'-42'0'16,"84"0"-16,-106 0 0,22 0 0,21 0 0,42 0 47,0 0-47,0 0 0,22 0 0,-1 0 16,0 0-16,1 0 0,20 0 0,-20 0 15,20 0-15,-21 0 0,1 0 16,-1 0-16,0 0 0,-20 0 15,-1 0-15</inkml:trace>
  <inkml:trace contextRef="#ctx0" brushRef="#br0" timeOffset="127649.22">15684 14076 0,'-21'0'16,"0"0"-16,21-21 15,21 21 17,0-21-32,22-1 0,-22 22 0,0-21 15,21 0-15,1 21 0,-1-21 0,22-21 16,-22 42-16,0-22 0,1-20 16,-43 21-1,0 0-15,-22 21 0,-20 0 16,21 0-16,-21 0 0,-22 21 15,22 0-15,-1 0 0,1 0 16,0 1-16,-1-1 0,22 0 16,-21 42-1,21-41-15,0-1 0,21 21 0,0-21 0,0 0 16,21 1-16,0-1 16,21 0-1,-21-21-15,22 0 0,-22 0 0,21 21 0,1-21 16,-22 0-16,42 0 15,-42 0-15,1 0 0,-22-21 32,-22 21-32,1 0 0,0 0 0,-21 0 15,-1 0-15,1 21 16,0-21-16,-1 21 0,1 0 0,0 1 16,-1 20-16,1-21 0,0 21 15,-43 22-15,64-22 0,0-21 16,-22 43-16,43-22 0,0-21 15,0 22-15,0-22 0,0 0 16,43 0-16,-22 0 0,0-21 0,21 22 16,1-22-1,-1 0-15,0 0 0,64 0 0,-42 0 0,-22 0 16,106 0 0,-84-22-16,20 1 0,86-21 0,-107 21 15,22 0-15,0-1 0,-22-20 16,1 21-16,20-43 15,-41 22-15,-1 0 0,0-22 0,-21 22 16,-21 21-16,0-43 16,0 43-16,0 0 15,-42 0-15,21 0 16,-21 21-16,-1 0 0,22 0 0,-42 0 16,20 0-16,1 21 15,21 0-15,-22 0 0,-62 64 16,83-43-16,1-21 15,0 64-15,21-43 16,0-21-16,0 43 0,0-43 16,0 0-16,21 0 0,0 1 15,1-1-15,20-21 0,0 0 16,-21 0-16,43 0 0,-22 0 16,1-21-16,-22-1 15,21 1-15,-21 0 0,22 0 0,-22-21 0,0-1 16,21 1-16,1-64 15,-22 64-15,0-64 16,0 42-16,0 22 0,-21-43 16,21 43-16,-21 0 0,22 21 15,-22-1-15,0 1 0,0 42 32,0 1-32,-22-1 0,22 21 15,-21-21-15,0 22 0,21-22 16,0 63-16,-21-41 0,21-1 15,0 0-15,0 1 0,0-1 0,0 43 16,0-43-16,0 0 16,0 1-16,0-22 0,21 0 15,0 21-15,0-20 0,1-22 16,-1 0-16,0 0 0,0 0 0,0 0 16,43 0-1,-43-22-15,21 1 0,-21 21 0,1-42 16,20 21-16,-21 0 0,0-22 15,0 22-15,1-21 0,-1 21 16,0-22-16,-21 22 0,0 0 16,0 42 15,-21 0-31,21 22 0,-21-22 0,21 0 16,0 0-16,0 0 0,0 0 15,0 1-15,0-1 0,0 0 0,0 0 16,0 0-1,21-21-15,0 0 0,-21-21 32,21 21-32,-21-21 0,21 0 15,0 0-15,-21-43 0</inkml:trace>
  <inkml:trace contextRef="#ctx0" brushRef="#br0" timeOffset="127819.3">17526 14076 0,'0'0'0,"-21"0"15,21-21-15,-21 0 16,-1 21-16,44 0 47,-1 0-31,0 0-16,0 0 0,0 0 0,0 0 15,1 0-15</inkml:trace>
  <inkml:trace contextRef="#ctx0" brushRef="#br0" timeOffset="128529.45">18119 13885 0,'0'0'0,"-22"0"32,1 0-32,0 22 15,0-1-15,0 0 0,21 0 16,-21 0-16,-1 43 15,22-22-15,-21 0 0,21-20 16,-21 20-16,21 0 0,-21 43 16,0-43-16,21 1 0,0 20 15,0-21-15,0-20 0,0-1 0,0 0 16,0 0-16,0 0 16,21-21-16,0 0 15,0 0-15,22 0 0,-22 0 0,0 0 16,21-21-16,1 0 15,-1 0-15,-21 0 0,21-1 0,1 1 16,-1-21-16,0 21 0,-20-22 0,83-41 31,-83 63-31,-1-1 0,-21 1 16,0 0-16,0 0 0,-21 21 31,-1 21-31,1 0 0,0-21 16,0 43-16,0-22 0,0 0 15,-1 0-15,22 21 0,0-20 16,-21 20-16,21-21 0,0 0 0,-21 22 16,21-22-16,0 0 0,0 0 15,0 0-15,21-21 16,0 21-16,1-21 0,20 0 0,-21 0 0,21 0 16,1 0-16,-1-21 15,43 0-15,-43 0 0,-21 0 16,22 0-16,-22-22 15,21-41-15,-42 41 16,0 1-16,0-22 0,-21 43 0,0 0 16,0 0-1,-22 0-15,1 21 0,-22 0 0,22 0 0,0 0 16,-22 0 0,43 21-16,-21 21 0,21-21 15,21 1-15,0-1 0,0 0 16,0 0-16,0 0 0,0 0 0,0 1 15,21-1-15,0-21 16,0 21-16,0-21 0,22 21 0,20-21 16,-42 0-16,22 0 0,-22 0 15,21 0-15,-21-21 0,22 0 16</inkml:trace>
  <inkml:trace contextRef="#ctx0" brushRef="#br0" timeOffset="128944.62">19050 14245 0,'21'0'0,"-42"0"0,42-21 15,0 21-15,-21-21 16,21 21-16,1 0 16,-1 0-1,0 0-15,0 0 16,0 0-16,-21 21 16,21 0-16,1 0 0,-22 1 15,0-1-15,0 0 0,21 21 0,-21-21 16,0 1-16,0 20 0,0 0 15,0-21-15,0 1 0,0-1 16,0 0-16,-21 0 0,21 0 16,0 0-16,-43-21 15,22 22 1,21-44 0,0 1-1,0 0-15,0 0 0,0 0 16,0 0-16,0-22 0,0 22 0,21-21 15,-21-1-15,21 1 16,1 21-16,-1-21 0,0-1 0,0 22 16,0 0-16,0-21 15,22 20-15,20-20 16,-42 21-16,1 0 0,20 0 16,-42-1-16,0 1 15</inkml:trace>
  <inkml:trace contextRef="#ctx0" brushRef="#br0" timeOffset="129359.8">17928 13907 0,'0'0'0,"21"-22"32,0 22-32,1 0 15,-1 0-15,0 0 0,21-21 16,1 21-16,-1 0 0,0 0 0,1 0 0,-1-21 16,0 21-16,1 0 0,-1 0 15,0 0-15,1 0 16,-22 0-16,0 0 0,0 0 15,0 0 1,-42 0 78,0 0-94,0 0 15,0 0-15,-1 0 16,1 0-16</inkml:trace>
  <inkml:trace contextRef="#ctx0" brushRef="#br0" timeOffset="130499.91">1714 16002 0,'0'0'0,"-63"0"0,-1 21 0,1-21 16,-64 0-16,63 0 0,1 0 15,-1 0-15,22 0 0,0 0 16,-1 0-16,22 0 0,0 0 15,42 0 1,22 0-16,-1 0 16,0 0-16,22 0 0,-1 0 15,22 0-15,0 0 0,-22 0 16,22 0-16,-22 0 0,22-21 16,-22 21-16,1-21 0,-1 21 15,1-21-15,-1 21 0,-20-21 0,20 21 16,-20-22-16,-22 22 0,21 0 15,-21-21-15,-21 0 16,-21 21 0,0 0-16,0 0 15,0 0-15,-22-21 0,22 21 0,0 0 16,0 0-16,0 0 0,-1 0 16,1 0-16,0-21 0,21 0 31,21 21-31,0 0 0,1 0 15,20 0-15,-21 0 16,21 0-16,1 0 0,-1 0 0,-21 0 16,43 63-16,-64-42 15,0 0-15,0 22 0,0-1 16,0 0-16,-21-20 0,-22 20 16,1 0-16,21 1 0,-43-22 0,22 21 15,0-21-15,-1 22 0,-20-1 16,42-21-16,-22 0 0,22 0 15,63-42 1</inkml:trace>
  <inkml:trace contextRef="#ctx0" brushRef="#br0" timeOffset="131934.71">3979 15790 0,'-21'0'0,"42"0"0,-42-21 31,21 0-31,0 0 0,21 0 16,0 0-16,1-1 0,20 1 16,0-42-16,-21 20 0,22 22 15,-22-21-15,0 0 16,0-1-16,22-20 0,-43 42 0,0-1 15,0-20-15,-22 42 16,1-21-16,0 21 0,0 0 0,-21 0 16,-1 21-16,1 0 0,0 0 15,-22 1-15,22-1 0,-1 21 16,-20-21-16,21 22 0,-22 20 0,43-42 16,21 22-16,0-22 15,0 21-15,21-21 0,21 43 16,1-22-16,-1-21 15,0 0-15,1 22 0,-22-22 0,64 42 16,-64-41-16,21-1 0,-21 0 16,0 0-16,-21 0 0,0 0 15,0 1-15,0-1 0,0 0 16,-21 0-16,0-21 0,0 0 0,0 0 16,0 0-16,-1 0 15,-20 0-15,21-21 0,-21 0 0,20 0 16,1-22-16,-21 22 0,21-21 0,-43-22 15,43 22-15,-21 21 16,21-22-16,21 22 0,0 0 16,-22 0-16,22 0 0,22 21 31,-1 21-31,0 0 0,0 0 16,0 22-16,0-22 0,22 21 15,-22-21-15,0 22 0,21-22 16,1 21-16,-22-21 0,42 43 15,-20-43-15,-22-21 0,21 21 16,-21-21-16,85 0 16,-85 0-16,22 0 0,-22-21 15,21 0-15,-21 0 0,43-22 16,-22 22-16,-21-21 0,1 21 16,-1-22-16,0 22 0,0-21 15,0 21-15,-21-1 0,0-41 16,0 42-16,0 0 15,0-1-15,0 44 32,0-1-32,-21-21 0,21 21 0,-21 0 15,21 0-15,0 22 0,0-22 16,0 0-16,0 42 16,0-41-16,0-1 0,21 21 15,0-21-15,0-21 0,1 0 16,-1 0-16,0 0 0,0 0 0,21 0 15,-20-21-15,20 0 0,-21 0 16,21 0-16,-20-22 0,-1 22 0,0 0 16,0 0-16,0-22 0,0 22 15,-21 0-15,22 0 0,-22 0 16,0-22-16,0 22 16,0 42-1,-22 1 1,22-1-16,0 0 0,0 0 15,0 0-15,0 43 0,0-43 16,0 0-16,22 21 0,-22-20 16,21-1-16,21 0 15,-21-21-15,0 0 16,22 0-16,-22 0 0,21-21 16,1 0-16,-22-1 0,0 1 0,21 0 15,-21 0-15,1 0 0,-1-22 16,0 22-16,0-21 0,0 21 15,-21 0-15,0-22 0,0-20 16,0 42-16,0-1 16,-21 22-16,0 0 0,0 0 15,21 22-15,0-1 0,-21 0 16,21 0-16,0 21 16,0 1-16,0-1 0,0 0 0,0 1 0,0 20 15,0-20-15,0 20 0,0 1 16,0 41-16,-22-41 0,22-1 15,0-20-15,0-1 0,0 0 16,0 85 0,0-63-1,0-43-15,0 0 0,0 0 0,0-42 16,0 0 0,0 0-16,0 0 0,22-22 0</inkml:trace>
  <inkml:trace contextRef="#ctx0" brushRef="#br0" timeOffset="132239.67">5397 15748 0,'0'-21'0,"0"42"0,-21-63 15,21-1-15,0 22 16,0 0-16,21 21 16,-21-21-16,43 21 0,-22 0 0,0 0 0,21-21 15,1 21-15,-1 0 16,43 0-16,-43 0 0,0 0 15,1 0-15,-22 21 0,0 0 16,0 0-16,-21 0 0,0 1 16,0-1-16,-21 0 0,0 0 15,-21 0-15,-1 0 16,1 1-16,0-1 0,-1 0 0,1-21 0,0 21 16,-1 0-16,22 0 0,-21-21 15,21 0-15,-1 22 0,22-44 31,22 1-31,-1 0 16,0 0-16,21-21 0</inkml:trace>
  <inkml:trace contextRef="#ctx0" brushRef="#br0" timeOffset="132522.09">6096 15600 0,'-42'21'31,"20"0"-31,1 0 0,21 1 16,-42 62-16,42-41 16,0 20-16,0-21 0,0 22 15,0-22-15,0 85 16,0-84-16,0 20 0,-21-21 0,21 22 16,-21-22-16,-1 1 0,22-1 0,0 0 0,0 1 15,-21 20 1,21-42-16,0 0 0,21-21 15,1 0 1,-1-21-16,0 0 0,-21-21 16,21 21-16,-21-22 0,21 1 15</inkml:trace>
  <inkml:trace contextRef="#ctx0" brushRef="#br0" timeOffset="132819.96">5948 15727 0,'0'0'0,"-21"-21"0,21-22 0,0 22 15,0 0-15,0 0 0,0 0 16,21 0-16,0-1 0,0 22 0,0-21 16,0 0-16,1 21 0,20 0 15,-21 0-15,43 0 16,-43 0-16,0 21 0,0-21 0,0 21 16,0 1-16,1 20 15,-22-21-15,0 0 0,0 22 0,0-22 16,0 0-16,-22 0 0,1 0 15,0-21-15,-21 21 0,-22 22 16,43-43-16,0 21 0,-21 0 16,20-21-16,1 0 0,42-21 47,1 21-47,-1-21 0,0 0 0,0 21 15,0-22-15,0 1 0</inkml:trace>
  <inkml:trace contextRef="#ctx0" brushRef="#br0" timeOffset="133244.82">6731 15452 0,'0'0'16,"21"0"-16,-42 0 16,0 0-16,0 21 15,-1 0-15,1 0 0,-21 22 16,0-1-16,20-21 0,1 21 15,0-20-15,0-1 0,21 21 0,0-21 16,0 22-16,0-22 0,0 0 16,0 0-16,0 0 0,21 22 15,0-22-15,0-21 0,22 0 16,-22 0-16,21 0 0,-21 0 0,43-43 16,-22 22-16,1 0 15,-22 0-15,21 0 0,0 0 0,1-43 16,-22 43-1,0-21-15,-21 20 0,0-20 0,0 0 16,-21-22-16,-21 43 0,20-21 16,1 21-16,0 21 0,-21-22 15,-1 22-15,1 0 0,21 0 0,0 22 16,0-22 0,-1 21-16,1 0 0,21 21 0,0-21 15,0 1-15,0-1 0,21 0 16,-21 0-16,22-21 0,20 21 15,-21-21-15,0 0 0,43 0 16,-43 0-16,0 0 0</inkml:trace>
  <inkml:trace contextRef="#ctx0" brushRef="#br0" timeOffset="133620.35">7218 15536 0,'0'0'16,"21"0"-16,-21-21 0,0 0 0,21 0 15,0 0-15,0 0 16,1 21 0,-1 0-16,0 0 15,0 0-15,0 21 16,0-21-16,-21 21 0,22 0 0,-1 0 0,0 0 16,0 1-16,-21-1 15,0 0-15,0 21 0,0 1 16,0-22-16,0 0 15,-21 0-15,21 0 0,-21-21 16,0 0-16,-1 0 16,1-21 15,21 0-31,0 0 0,0-22 16,0 22-16,0 0 0,0 0 0,0-21 15,0 20-15,21-20 16,1-21-16,-1 20 0,0 1 15,21-22-15,-21 43 16,1-21-16,20 0 0,-21 20 0</inkml:trace>
  <inkml:trace contextRef="#ctx0" brushRef="#br0" timeOffset="134129.48">8234 14880 0,'0'21'16,"0"1"-16,-21-1 0,-1 0 0,1 21 15,0 1-15,-21 41 16,21-41-16,-1 20 0,1-21 0,0 43 16,0-21-16,0-1 15,21-21-15,0 1 0,0-22 16,0 0-16,0 0 0,0 0 0,0 1 16,0-1-16,21 0 15,42-21-15,-41 0 0,20 0 0,0 0 16,1 0-16,-1-21 0,0 21 15,43-21-15,-43-1 0,1 1 16,-1 0-16,0 0 16,-21-21-16,43-1 0,-43 1 15,0 21-15,0-64 16,-21 64-16,0 0 0,0 0 16,0-1-16,-42 1 0,21 21 15,-21 0-15,-1 43 16,22-22-16,0 0 0,21 21 15,0-21-15,0 43 16,0-43-16,0 0 0,42 43 16,-21-43-1,1 0-15,-1 0 0,-21 0 16,21-21-16,-21 22 0,-21-22 31,0 0-31,-1 0 16,-20 0-16,21 0 0,0 0 15,0 0-15,-1 0 0,-20-22 16,-21-41-16,41 42 0,1-22 16</inkml:trace>
  <inkml:trace contextRef="#ctx0" brushRef="#br0" timeOffset="134320.32">7832 15198 0,'21'0'0,"42"0"15,-42 0-15,22 0 16,-22 0-16,21 0 0,1 0 0,62-21 16,-62 21-16,-1-22 0,0 22 15,22-21-15,-22 0 0,43 0 16,-43 21-16,-21 0 0,1 0 16,-1 0-16,0 0 0</inkml:trace>
  <inkml:trace contextRef="#ctx0" brushRef="#br0" timeOffset="136339.72">2413 16933 0,'-21'0'0,"42"0"0,-42-21 16,21 42-1,0 1 1,0-1-16,0 21 0,0-21 0,0 22 15,0-22-15,0 21 0,0 0 16,0-20-16,0 20 0,0-21 16,0 0-16,0 22 0,0-22 0,0 0 15,0 0-15,0 0 16,0-42 15,21 0-31,-21 0 0,21 0 16,0-43-16,0 22 15,1-43-15,-1 43 16,-21-1-16,21 1 0,0 21 16,-21-21-16,21-1 0,0 43 15,1 0-15,-1 0 16,0 21-16,0 1 0,0-1 0,-21 21 0,21-21 16,22 43-1,-22-43-15,-21 21 0,21-21 16,0 1-16,22 41 15,-43-42-15,21-21 0,0 0 16,0 0-16,0 0 16,0 0-16,1-21 15,-1 0-15,-21 0 0,21 0 16,0-1-16,-21-20 0,21 21 0,0-64 16,1 43-16,-22 21 15,21-22-15,-21 22 0,0 0 0,21 0 16,0 21-1,0 0-15,-21 21 0,0 0 16,0 22-16,21-1 16,-21-21-16,22 21 0,-22-20 0,0 20 15,21 0 1,0 1-16,21 20 16,-42-42-16,43 0 0,-22-21 15,0 0-15,0 0 16,0 0-16,64-21 15,-64 0-15,21 0 0,1-21 16,-1-1-16,-21 22 0,0-64 16,1 64-16,-22-21 15,0 21-15,21 0 0,-21-1 0,0 1 16,0 0-16,0 42 31,0 0-31,0 1 0,0-1 16,0 21-16,0-21 0,0 22 0,0-22 15,0 21-15,0-21 0,0 0 16,21 43-16,0-43 16,0 21-16,0-20 15,1-22-15,-1 0 16,0 0-16,0 0 0,0 0 0,0-22 0,1 22 16,41-42-1,-42 21-15,64-64 16,-64 64-16,0-21 0,0 21 15,1-22-15,-1 22 0,-21-21 16,0 21-16,0 42 31,0 0-31,0 0 16,0 0-16,0 22 0,0-22 0,0 21 16,0-21-16,0 0 15,0 1-15,0-1 0,0 0 16,0 21-16,21-21 15,0-21-15,0 0 16,0 0-16,1 0 16,-1 0-16,0-21 0,21 0 0,-21 21 15,22-21-15,-22 0 16,0-22-16,21 22 0,1-42 16,-22 20-16,0 1 0,0 0 0,0-1 15,-21 1-15,0-43 16,0 43-16,0 21 0,0-21 15,0 20-15,-21 22 16,0 22 0,21-1-16,0 21 0,0-21 0,0 22 15,-21-1-15,21 0 0,0 1 16,0 41-16,0 43 16,0-106-1,0 43-15,0-43 0,21 0 0,21 0 16,-20-21-16,41 0 15,-21 0-15,-20 0 0,20 0 16,0-21-16,1 0 16,-1 0-16,-21 0 0,21 0 15,1-1-15,-22-20 0,21 21 16,-21-21-16,22-1 0,-22-20 0,-21-43 16,21 64-16,-21-22 0,0 22 0,0-1 15,0-84 1,0 106-16,0 0 0,-21 21 15,0 42 1,21-20-16,-21 20 16,21 0-16,0 1 0,0-1 15,0 21-15,-22-20 0,22 63 16,0-43-16,0-21 0,0 1 16,0-1-16,0-21 0,0 22 0,22-1 15,-1-21-15,0 0 16,0-21-16,21 0 0,-20 0 15,62 0-15,-20-21 0,-22 21 16,22-21-16,-22 0 0,0 0 16,22-1-16,-22-20 0,0 21 0,1 0 15,-22-22-15,21 1 16,-21 21-16,1 0 0,-1-22 16,-21 22-16,0 42 15,0 1-15,0-1 16,0 21-16,0-21 0,-21 0 15,21 22-15,-22-22 0,22 0 16,-21 0-16,21 0 0,0 22 16,0-22-16,21-21 15,1 0 1,-1 0-16,0 0 0,0-21 16,0 21-16,-21-21 0,21-1 15,1 1-15,-22 0 0,21 0 0,-21-21 16,0 20-16,0-20 0</inkml:trace>
  <inkml:trace contextRef="#ctx0" brushRef="#br0" timeOffset="136512.15">6181 16595 0,'-22'0'0,"44"0"0,-65 0 16,22 0-1,0 0-15,0 0 47,0 0-31</inkml:trace>
  <inkml:trace contextRef="#ctx0" brushRef="#br0" timeOffset="136679.7">5292 16976 0,'0'0'0,"0"21"0,-22 0 0,22 0 16,22-21-16,-1 0 15,0 0-15,42 0 16,1 0-16,-22-21 0,1 21 16,20-21-16,1 0 0,-1 21 0</inkml:trace>
  <inkml:trace contextRef="#ctx0" brushRef="#br0" timeOffset="136974.65">6392 16785 0,'0'0'15,"0"21"-15,0 1 0,21-1 0,-21 0 0,22 0 16,-22 0-16,0 85 16,0-64-16,0 1 0,0-1 15,0 0-15,0 1 0,0 41 16,0-20-16,0-22 0,0 22 15,0-1-15,0-20 16,-22 20-16,1 64 0,0-63 16,21-22-16,-21 21 0,0-20 15,0 84-15,21-106 16,0 0-16,0 0 16,0 0-16,0-42 15,0 0-15,21 0 0,0-21 16,-21-1-16,21-20 0,0 20 15,0-20-15</inkml:trace>
  <inkml:trace contextRef="#ctx0" brushRef="#br0" timeOffset="137704.97">6413 17314 0,'-21'-211'15,"0"20"1,63 742-16,-42-700 0,-42-316 0,42 422 0,0 1 16,0 0-16,21 21 15,22-43-15,-22 64 0,0-21 0,42 21 16,-20 0-1,-22 21-15,21 0 0,-21 0 0,1 1 16,-1-1-16,0 21 0,0-21 16,-21 43-16,0-43 0,0 21 15,-42 1-15,21-22 0,-1-21 16,-41 42 0,42-42-16,-22 0 0,-20 21 0,21-21 15,-1 0 1,22 0-16,0 0 0,21 21 15,0 1-15,0-1 16,0 0-16,21-21 16,21 21-16,-20-21 15,-1 0-15,21 0 0,0 0 0,-20 0 16,20 0-16,0 0 0,22-21 16,-22 0-16,0 0 0,1-1 0,-1 1 15,0-21-15,1 21 0,-1-22 16,0 1-16,-20-21 0,20 20 0,0-41 15,-42 20 1,0 22-16,0-43 0,0 43 16,0 21-16,0-22 0,0 22 15,0 0-15,-21 21 16,0 21-16,0 0 0,21 0 16,0 1-16,0 20 0,-21 43 15,21-43-15,0 21 0,0-20 0,0-1 16,42 85-1,-21-106-15,0 22 0,0-22 0,1 0 16,-1 0-16,21-21 0,-21 0 16,0 0-16,22 0 0,-22 0 15,21 0-15,-21 0 0,1-21 16,20 0-16,-21-22 0,0 22 0,0-21 16,1 21-16,-1-22 0,0 22 0,0-21 15,-21 21-15,0 0 0,0-1 16,-21 22-1,0 0-15,0 22 16,-1-1-16,1 0 0,0 0 16,21 0-16,0 22 0,0-22 15,0 0-15,0 21 16,0-21-16,0 22 0,21-22 16,0-21-16,1 0 0,-1 0 15,0 0-15,0 0 0,0-21 16,22 21-16</inkml:trace>
  <inkml:trace contextRef="#ctx0" brushRef="#br0" timeOffset="139436.64">8805 16447 0,'0'-22'15,"0"44"-15,0-65 0,0 22 0,0 0 16,0 0-16,0 0 0,0-22 15,0 22-15,0 0 0,0 0 16,0 42 0,0 0-16,-21 0 0,0 22 15,0-1-15,0 0 0,-1 1 16,1 20-16,0-21 0,0 22 0,-43 42 16,43-43-16,0-20 0,-42 62 15,41-83 1,-20 62-16,42-63 15,-21 1-15,0-22 0,0-22 32,21 1-32,-22 0 0,22 0 15,-21-21-15,21 20 0,0-20 0,0 0 16,0-1-16,0-41 0,0 41 16,0 22-16,0-42 15,0 42-15,21 21 16,-21 21-1,22 0-15,-1 0 0,-21 21 16,21-20-16,0 20 0,0 0 0,0-21 16,1 22-16,62 63 15,-63-85-15,22 0 16,41 21-16,-41-42 0,63 0 16,-64 0-16,21 0 0,43 0 15,-42 0-15,-22-21 16,22 0-16,-22 0 0,0 0 0,1-22 15,-1 22-15,0-21 16,-21 21-16,22-64 0,-43 43 16,0-64-1,0 85-15,-21-43 0,-1 64 0,-20-21 16,21 21-16,0 0 16,-22 0-16,22 0 0,0 21 0,-21 0 0,21 0 15,-64 64 1,64-43-16,21 43 15,-21-64-15,21 22 0,0 20 16,0-42-16,0 22 16,21-22-16,0-21 0,0 0 15,0 0-15,0 0 0,1 0 16,20 0-16,-21 0 0,21 0 0,1-43 16,-1 22-16,-21 0 0,22-42 15,-22 41-15,42-62 16,-42 41-1,-21 22-15,0 0 0,0 0 0,22 21 16,-22 21 15,0 0-31,0 0 0,0 1 16,0-1-16,0 21 0,0-21 16,0 0-16,0 1 0,21 20 15,0-21-15,21 21 16,-21-42-16,1 0 0,20 0 15,-21 0-15,0 0 0,22 0 16,-22-21-16,0 21 0,21-42 16,-21 21-16,1 0 0,20-43 15,-42 43-15,21-64 16,-21 64-16,0-21 16,0 63 15,0 0-31,0 0 15,0 22-15,0-22 0,0 0 16,0 21-16,0-21 16,0 1-16,0-1 0,0 0 15,21-21 1,0 0-16,1 0 0,-1 0 0,0 0 16,0-21-16,21 0 15,-20-1-15,-1 1 0,0 21 16,0-21-16,0 0 0,0 0 15,1 21 1,-22 21 0,21-21-1,-21 21-15,21-21 0,0 0 16,0 0-16,-21 21 0,21-21 16,1 0-16,-1 0 0,0 0 15,0 0-15,0-21 0,0 21 16,1-21-16,-1 0 0,0-22 15,-21 22-15,0 0 16,0 0-16,0 0 0,0 0 16,-21-1-16,21 1 15,-21 21-15,-1 0 16,1 0-16,0 0 0,-21 21 16,21 1-16,-22 20 15,22 0-15,21 1 0,-42 41 16,42-41-16,-21-1 0,21 0 15,0 1-15,0-1 0,0 85 16,0-85-16,21 43 16,0-43-16,0 22 0,-21-22 15,21 0-15,0 1 0,1 41 16,-22-41-16,0-1 0,0 0 16,0 1-16,0-1 0,-22 22 15,1-43-15,0 0 16,0 0-16,0 0 0,0 0 0,-64-21 15,64 0 1,-43 0-16,43 0 0,0-21 16,-21 0-16,20 0 15,22-43 1,0 22-16,0 21 0,0-85 16,22 64-16,41-85 15,-42 84-15</inkml:trace>
  <inkml:trace contextRef="#ctx0" brushRef="#br0" timeOffset="139846.7">10710 16701 0,'0'-22'0,"0"44"0,0-22 31,0 21-31,0 0 16,0 0-16,0 21 0,0 1 15,0-22-15,0 0 16,0 0-16,21-21 31,1 0-31,-1 0 0,0 0 0,0-42 16,0 21-16,0 0 15,1-1-15,-1 1 0,0-21 16,0-22-16,0 43 0,0 0 16,1-21-16,-22 21 0,21-1 15,0 22 1,-21 22-1,0-1-15,0 0 16,0 21-16,21-21 0,-21 64 16,0-64-16,0 0 15,0 1-15,21-1 0,-21 0 0,21 0 16,-21 0-16,22-21 16,-1 0-16,0-21 15,-21 0-15,21 21 16,-21-42-16,21 20 0,-21-20 15</inkml:trace>
  <inkml:trace contextRef="#ctx0" brushRef="#br0" timeOffset="140629.57">12255 15642 0,'-21'0'15,"42"0"-15,-63 21 0,21-21 0,0 0 0,0 22 16,21-1 0,21-21-1,0 0-15,21 21 0,1-21 16,-1 0-16,0 0 0,1 0 0,84 0 16,-64 0-16,1 0 0,-1 0 15,1 0-15,168-21 16,-168 21-16,-1-21 15,1 21-15,-1 0 0,-20-22 16,-22 22-16,42-21 0,-63 0 16,0 0-1,-21 21-15,-42-21 0,42 0 16,-64 21 0,43-22-16,-1 22 0,1 0 0,21-21 0,-22 21 15,22 0-15,-21 0 0,21 0 0,0 0 16,42 0-1,0 0 1,0 0-16,0 0 16,0 21-16,22 1 0,-1-22 0,-21 21 15,22-21-15,20 42 16,-42-21-16,-21 0 0,0 1 16,0-1-16,0 0 0,0 0 0,-21 0 15,-21 0-15,21 1 0,-43 41 16,22-42-16,-1 0 15,1 1-15,0-1 0,-43 21 16</inkml:trace>
  <inkml:trace contextRef="#ctx0" brushRef="#br0" timeOffset="141149.4">14139 15579 0,'0'0'0,"0"-21"16,0-1-1,0 1-15,0 0 0,21 21 31,22 0-31,-22 21 0,0 0 0,21 1 16,1-1-16,20 42 16,-42-20-16,22 20 15,-22-21-15,-21 1 0,0 41 0,0-41 0,0-1 16,0 0-16,0 1 16,0-1-16,0-21 0,0 0 15,0 1-15,0-1 0,0 0 0,0 0 16,0-42 15,0 0-15,0-22-16,21 22 0,-21-21 15,21 0-15,0-1 0</inkml:trace>
  <inkml:trace contextRef="#ctx0" brushRef="#br0" timeOffset="141419.12">14838 15558 0,'0'0'16,"21"-43"-16,0 22 0,21-21 15,-20 21-15,-22 42 16,-22 0 0,1 0-16,0 0 0,-21 0 0,21 22 15,-1-1-15,-62 64 0,63-64 16,-22 1-16,22-1 16,-21 0-16,21 1 0,-1-1 0,1 0 15,0-21-15,0 22 0,-21-1 16,42-21-16,0 0 15,0 1-15,21-22 47,0-22-47,21 22 0,-21-21 0,22 0 16,-22 0-16,21-21 0,1 20 0,-1-20 0</inkml:trace>
  <inkml:trace contextRef="#ctx0" brushRef="#br0" timeOffset="142199.25">15494 15558 0,'0'0'16,"21"-22"-16,0 22 16,-42 22-1,0-1-15,21 0 0,-21 21 0,0-21 16,21 1-16,0 20 16,-22-21-16,1 21 0,21 1 0,-21-1 15,21-21-15,0 22 16,-42 20-16,21-21 0,21-20 15,0-1-15,0 21 0,-22-42 16,22 21-16,0 0 0,0 1 0,22-44 47,-22 1-47,21 0 0,-21 0 16,21 0-16,-21-22 0,21 22 0,-21-21 15,21 0-15,-21-22 0,0 22 16,21-43-1,-21 64-15,0-21 0,22 20 0,-1-20 16,0 21-16,0 0 0,-21 0 16,21-1-16,0 1 0,22 0 15,-22 21-15,-21-21 0,42 21 0,-21 0 16,1 0-16,-1 21 16,-21 0-16,21 0 15,-21 1-15,0-1 0,0 21 16,-21-21-16,-22 0 15,22 1-15,0-22 16,-42 21-16,20-21 0,-20 21 16,42-21-1,-1 0-15,44 0 47,-1 0-47,0 0 0,0 0 0,0 0 0,0 0 16,22 21-1,-22 0-15,0-21 0,0 21 0,0 1 16,22-1-16,-22 0 0,21 42 16,-21-20-16,1-22 0,-22 21 15,0-21-15,0 22 0,0-22 0,0 0 0,0 0 16,0 22-16,-43-1 16,1-21-16,21 0 0,-64 0 15,43 1-15,-22-1 0,-42-21 16,64 0-1,-64 0-15,64 0 0,0 0 16,-1 0-16,1-21 0,0-1 0,20 22 16,-20-21-16,21 0 15,0 0-15,0 0 0,-1-22 0,22 22 16,0 0-16,0 0 16,22 0-16,20 0 0,0-22 0,1 22 15,-1 0-15</inkml:trace>
  <inkml:trace contextRef="#ctx0" brushRef="#br0" timeOffset="143869.75">17378 15812 0,'0'0'0,"0"-22"0,0 1 15,0 0-15,0 0 0,0 0 16,0 0-1,21 21-15,0-22 0,21-20 0,-42 21 16,43-21 0,-22 20-16,0 1 0,-21-42 15,0 42 1,0-1-16,-21 1 0,0 21 0,-22 0 0,1 0 16,21 0-16,-64 0 15,43 0-15,21 21 0,-22 1 0,-20 20 16,42-21-1,0 0-15,21 0 0,0 22 0,0-22 16,21 42-16,0-20 0,0-22 16,43 64-16,-22-43 0,21 21 15,-20-20-15,-22-1 16,21 0-16,-21-20 0,1 20 0,-22-21 16,0 43-1,0-43-15,-22 0 0,1 0 0,-21 0 16,21-21-16,-22 0 0,1 21 15,-21-21-15,20 0 0,1 0 16,0 0-16,-1 0 0,1-21 16,21 0-16,-22 0 0,22 0 0,0 0 15,-21-22-15,21-41 0,-1 41 16,1 1-16,21 0 0,-21-1 16,21 1-16,0 0 0,0-22 15,0 43-15,0 0 0,0 0 16,21 21-1,0 21-15,1 0 16,-22 0-16,21 0 0,0 22 0,0-1 16,-21-21-16,21 21 0,0 1 0,1-1 15,-1 0-15,0-20 16,0 20-16,0-21 0,0 0 0,1 0 0,41 22 16,-42-22-16,0-21 15,22 0-15,-22 0 0,21 0 16,22 0-1,-22-21-15,0 0 0,22-22 16,-22 22-16,1 0 0,-1-21 16,0-1-16,-21 1 0,64-22 15,-64 22-15,0 0 0,43-22 0,-43 43 16,0 0-16,-21 0 16,21 0-16,1 21 15,-22 21 16,0 0-31,0 0 0,0 0 16,0 0-16,0 1 0,0-1 16,0 0-16,0 0 0,21-21 47,0-21-47,-21 0 15,0 0-15,0-1 0,0 1 16,0 0-1,0 0-15,0 0 0,0 0 16,0-1-16,0 1 16,-21 21-16,0 0 15,-1 0-15,22 21 0,-21-21 0,0 22 16,21-1-16,-42 42 16,42-42-16,-21 22 0,-1 20 15,1-20-15,21 20 16,0-21-16,0 1 0,0-22 0,0 0 15,0 21-15,0-20 16,21-1-16,1 0 0,-1-21 16,21 42-16,-21-42 0,0 0 15,22 0-15,-22 0 0,21 0 16,1 0-16,20-42 0,-21 21 0,1 0 0,-22-1 16,21 1-1,1 0-15,20-42 0,-42 20 0,0 1 0,1 21 16,-1-22-1,-21 22-15,0 0 0,0-21 0,0 21 16,0-1 0,-21 22-16,-1 0 0,1 0 15,0 22-15,0-1 16,0 0-16,0 0 0,21 21 0,-22-20 16,22-1-16,0 0 0,0 21 0,0-21 15,0 1-15,22-1 0,-1 21 16,0-42-16,0 21 0,0 0 15,0-21-15,1 22 16,-1-22-16,0 0 0,0 0 16,0 0-16,0-22 0,1 1 15,20 21-15,-21-21 0,0 0 16,43-21-16,-43-1 0,21-20 31,-21 42-31,1-1 0,-1-20 0,0 42 16,-21 21-1,0 0-15,-21 22 16,0-22 0,21 0-16,0 21 0,0-20 0,-22 41 15,22-42-15,-21 0 0,21 1 16,0-1-16,0 0 16,21-21-1,1 0 1,-1-21-1,0 0-15,-21-1 0,0 1 16,0 0-16,21 0 0</inkml:trace>
  <inkml:trace contextRef="#ctx0" brushRef="#br0" timeOffset="144049.9">19008 15706 0,'0'-21'16,"0"-22"-16,0 22 15,0 0-15,0 42 31,0 0-15,0 0 0,0 1-1,0-1 1,21-21-16</inkml:trace>
  <inkml:trace contextRef="#ctx0" brushRef="#br0" timeOffset="144359.19">19304 15727 0,'0'0'0,"0"21"0,0 0 0,0 0 15,-21 1-15,21-1 0,-21 0 0,21 85 16,-22-64-16,22 0 16,0 1-1,0-1-15,0 0 0,-21 64 0,21-63 0,0-1 16,0 43-1,-21-43-15,0 0 0,0 64 16,0-42-16,-22 20 16,43-20-16,-21-22 0,0 0 15,21-20-15,0 20 0,0 21 16,0-41-16,0-44 31,0 1-31,0 0 16,0-21-16,0-1 0,21 1 0,0 0 0,0-22 15,1 22-15,-22-22 0</inkml:trace>
  <inkml:trace contextRef="#ctx0" brushRef="#br0" timeOffset="146182.28">19283 16066 0,'0'-43'16,"0"86"-16,0-149 0,0 63 0,0 22 0,0-21 0,0 21 16,0 0-1,0-1-15,0 1 0,0 0 0,21 21 16,0-21-16,0 21 15,22 0-15,-1 0 0,-21 0 16,21 0-16,1 0 16,-1 21-16,-21 0 0,0 0 15,-21 1-15,0-1 0,0 0 0,0 0 0,0 0 16,0 0 0,-21 1-16,0-1 0,0 0 0,-64 0 15,64-21 1,0 0-16,0 21 0,0-21 0,-1 0 15,1 0-15,0 0 0,0 0 16,0 0 0,21 21-1,0 1-15,0-1 16,21 0-16,0 0 0,0 0 16,0 0-16,22-21 15,-22 22-15,0-22 0,21 0 0,1 0 0,20 0 31,-20 0-31,-1 0 0,43-22 0,-64 1 16,21 0-16,0 0 16,-20 0-16,-1-22 0,21 22 0,-21-21 15,0 0-15,1-1 0,-22 1 0,21 0 16,0-1-16,21-84 16,-42 106-16,21-42 0,-21 41 15,0 1-15,0 42 31,-21-21-31,0 43 0,0-22 16,0 0-16,0 21 0,21-20 16,-22 20-16,1-21 0,21 21 0,0 1 0,0-1 0,0-21 15,0 22 1,0-1-16,0-21 0,0 21 0,0-20 16,0 20-16,0-21 15,21 0-15,1 0 0,-1-21 0,0 22 0,0-22 16,0 0-1,0 0-15,1 0 0,-1 0 0,0-22 16,21 1-16,1-21 0,-1 21 16,-21 0-16,21-43 15,-20 22-15,-1 21 0,-21-1 16,0 1-16,0 42 16,0 1-1,0-1-15,-21 0 16,-1 0-16,22 0 0,0 0 15,0 1-15,0-1 0,0 0 16,0 0-16,0 0 0,0 0 0,0 1 16,22-22-16,-1 0 15,0 21-15,21-21 0,-21 0 16,106 0-16,-105 0 16,20-21-16,21-1 0,-41 1 15,-1-21-15,21 21 0,-21 0 0,0-22 16,-21 22-16,22-21 15,-1 21-15,-21-1 0,0-20 16,0 21-16,-21 21 31,-1 21-31,22 0 0,-21 0 16,0 1-16,21-1 0,-21 21 0,21-21 16,0 0-16,-21 1 0,21-1 0,-21 21 15,21-21-15,0 0 16,0 1-16,0-1 15,0-42 17,21-1-17,0 1-15,-21 0 0,21 0 16,0 0-16,0 0 0,1-22 0,-1 22 16,0-21-16,0 21 0,0-22 15,0 22-15,1 0 0,-1 0 0,0 21 16,0 0-16,0 21 15,-21 0 1,21 0-16,-21 0 16,0 1-16,0-1 0,0 21 0,0-21 15,22 0-15,-22 22 0,21-1 16,0-21-16,-21 0 0,21 1 16,0-1-16,0 0 0,1-21 15,-1 0-15,0 21 0,0-21 16,0 0-16,0 0 0,1 0 0,20 0 15,-21-21 1,0 21-16,22-21 0,-22 0 0,0-1 16,21-41-16,-21 42 15,22-64-15,-43 43 0,0 21 16,21-43-16,-21 22 0,0-1 31,-21 22-31,0 21 0,-1 0 0,1 0 16,0 21-16,0-21 0,-21 22 15,20-1-15,-20 42 0,21-42 16,0 1-16,0 20 0,21-21 16,0 0-16,-22 43 15,22-43-15,0 0 0,22-21 32,-1 0-32,0 0 0,21 0 0,-21 0 15,1 0-15,20 0 0,-21-21 16,0 0-16,22 0 0,-1-1 0,-21 1 15,21 0-15,-20-21 0,20 21 16,-21-1-16,0 1 0,0 0 0,22 0 16,-43 42 15,0 0-31,-21 0 0,-1 1 0,1-1 16,21 21-16,-21-21 0,21 22 15,-21-1-15,21 0 0,0-21 0,0 85 31,0-63-31,0-1 0,0 0 0,0-21 0,0 22 16,0-1-16,-21 0 16,0-20-16,21 20 0,-22 0 0,1 1 15,0-1-15,0-21 0,-21 64 16,20-64-16,-20 21 0,21-21 16,-21 1-16,-1-1 0,-20 21 15,20-42-15,22 21 0,-21-21 16,21 0-16,-22 0 0,22 0 15,-21 0-15,21-21 16,21 0-16,-21 21 16,21-21-16,0 0 0,0-1 0,0 1 15,0-21-15,0 21 0,0 0 16,0-43-16,0 22 0,42-85 16</inkml:trace>
  <inkml:trace contextRef="#ctx0" brushRef="#br0" timeOffset="146467.09">21167 15346 0,'0'0'0,"-22"0"0,-62-21 15,63 21 1,-1 0-16,22-21 16,-21 21-1,21 21 17,0 0-17,-21-21 1,0 21-1,0-21-15</inkml:trace>
  <inkml:trace contextRef="#ctx0" brushRef="#br0" timeOffset="146749.49">19833 15727 0,'-21'0'0,"42"0"0,-63 0 0,42 21 15,21-21 17,0 0-32,21 0 0,-20 0 15,-1 0-15,21 0 0,43 0 16,-43-21-16,0 21 0,-20 0 16,20 0-16,-21 0 15,21 0-15,-20 0 0,20-21 0,0 21 16,-63 0 31,0 0-47</inkml:trace>
  <inkml:trace contextRef="#ctx0" brushRef="#br0" timeOffset="153412.74">18944 12023 0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2:04:24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0 0,'-21'0'31,"0"0"48</inkml:trace>
  <inkml:trace contextRef="#ctx0" brushRef="#br0" timeOffset="864.3">2561 656 0,'21'21'15,"0"-21"-15,-21 22 16,22-22 0,-1 0-16,0 0 15,0 0-15,0-22 16,0 1-16,22 21 0,-22-21 0,21 0 16,1 0-16,-22 0 0,21-1 0,-21 22 15,0-21-15,1-21 16,-22 21-16,0 0 0,0-1 15,0 1-15,0 0 0,-43 0 16,22 0-16,-21 21 16,-43 0-16,43 0 0,-1 0 15,1 21-15,-21 0 0,20 0 0,-41 22 16,62-1-16,-20-21 16,21 0-16,0 0 0,0 22 15,21-1-15,0-21 0,0 0 0,42 22 16,-21-22-1,0 0-15,22 0 0,-1 0 16,85 43 0,-85-43-16,1 0 0,-1 22 0,-21-22 15,21 0-15,-20 0 0,-1 21 0,0-20 0,-21 41 32,0-21-32,-21-20 0,-43 41 0,22-21 15,0-20-15,-64 20 16,63-42-16,-20 21 0,21-21 15,-22 0-15,22 0 0,-64 0 16,64 0-16,-1-21 0,1 0 16,21 21-16,-64-85 15,64 64-15,-21 0 0,20-22 16,1 22-16,21-21 0,0 21 0,0-22 16,0 22-1,0 0-15,0-21 0,21 21 0,22-22 16,-1 22-16,0 0 0,22 0 15,-22 0-15,22-1 16,84-20-16</inkml:trace>
  <inkml:trace contextRef="#ctx0" brushRef="#br0" timeOffset="1123.71">3344 360 0,'0'0'0,"21"-21"15,1-22 1,-44 65 15,1 20-31,21-21 16,0 21-16,0 1 0,-21-1 15,0 22-15,0-1 0,0 22 16,21-43-16,-22 0 0,1 22 16,21-22-16,-21 1 15,0 41-15,21-41 0,-21-22 16,21 21-16,0-21 0,0 0 15,0 1-15,21-22 32,-21-22-32,0 1 0,21 0 0</inkml:trace>
  <inkml:trace contextRef="#ctx0" brushRef="#br0" timeOffset="1324.6">2963 910 0,'-21'0'16,"42"0"-16,-63 21 0,42 1 31,21-22-31,0 0 16,0 0-16,22 0 0,-22 0 16,21-22-16,1 22 15,-1-21-15,0 0 0,1 0 0,-1 21 0,43-42 16</inkml:trace>
  <inkml:trace contextRef="#ctx0" brushRef="#br0" timeOffset="2013.98">3514 931 0,'-22'22'0,"44"-44"0,-44 65 16,1-22-16,21 0 0,-21-21 0,21 21 15,21-21 16,0 0-31,1 0 16,20-21-16,-21 0 0,21 0 16,-20 0-16,20-1 0,-21 1 15,21 0-15,-20 0 0,-1 0 0,0 0 0,0-1 16,-21 1-16,0 0 0,0 0 16,-21 21-1,0 0-15,0 0 0,-1 21 16,-20-21-16,-21 42 0,20 1 15,1-22-15,21 21 0,-22-21 16,22 22-16,-21 20 16,21-20-16,0 20 0,21-42 15,0 0-15,0 1 0,0-1 0,0 0 0,21-21 16,0 0-16,21 0 16,64 0-16,-42 0 15,-22-21-15,21 21 16,-20-21-16,20-1 0,22-20 0,-43 0 15,1 21-15,20-43 16,-42 22-16,0 21 16,1-22-16,-1 22 0,-21-21 15,0-1-15,0 22 0,0 0 16,0 42 0,0 0-1,0 1-15,0-1 0,0 21 0,-21 0 16,21-20-16,0 20 0,-22 0 15,22 22-15,0-22 0,0 0 0,0 22 0,-21-22 16,21 22 0,-21-1-16,21 1 0,-21 63 0,21-43 15,-21-20-15,0 21 16,21-1-16,-64 128 16,43-149-16,21 1 0,-42 42 0,20-64 15,22 0-15,-21 1 16,21-22-16,0 0 0,0 0 0,0 0 0,0-42 31,0-21-31,0 21 16,21-64-16,1 43 0,-1-22 15,-21 1-15,21-1 0,0-20 0</inkml:trace>
  <inkml:trace contextRef="#ctx0" brushRef="#br0" timeOffset="2329.44">4127 974 0,'0'0'0,"0"-43"0,0 1 0,0 0 16,22-1-16,-22 22 0,21-21 16,-21 21-16,21 0 0,0-1 0,0 1 15,0 0-15,1 21 0,-1-21 16,0 21-16,0 0 0,21 0 0,-20 0 16,-1 0-16,0 0 0,0 0 0,0 0 15,0 21-15,-21 0 16,22 0-16,-22 1 0,0 20 0,-22 0 15,1 1-15,-21-22 16,21 21-16,-22-21 0,1 22 0,21-22 16,-21 0-16,20 0 0,-20 0 15,21-21-15,0 21 0,0-21 16,21 22-16,0-44 31,21 1-31,0 21 0,0-21 0,0 0 16,22 0-16</inkml:trace>
  <inkml:trace contextRef="#ctx0" brushRef="#br0" timeOffset="2714.49">4911 656 0,'21'0'0,"-42"0"0,63-21 0,-21 21 16,-21-21-16,-21 21 31,0 0-31,-22 0 0,22 0 0,0 0 15,0 0-15,0 21 16,-22-21-16,22 21 0,0 0 16,0-21-16,21 22 0,0-1 15,0 0-15,0 0 16,21 0-16,0 0 0,0-21 0,1 22 16,-1-1-16,21 0 15,-21-21-15,22 21 0,-22 0 0,0 0 16,0-21-16,0 22 0,-21-1 15,0 0-15,0 0 0,0 0 16,-21 0-16,0-21 16,-21 22-16,20-1 0,-62 0 0,41-21 15,-41 0 1,63 21-16,-22-21 0,22 0 0,0 0 0,0 0 16,0-21-16,-1 21 0,22-21 15,0 0-15,22-1 16,-1 1-16,42-21 0,-42 21 15</inkml:trace>
  <inkml:trace contextRef="#ctx0" brushRef="#br0" timeOffset="3031.69">6244 191 0,'0'0'0,"0"-22"0,0 1 0,-21 21 32,0 0-32,21 21 31,-21 22-31,21-22 0,-22 21 0,1 43 16,21-43-16,0 1 0,0-1 0,-21 21 15,21-20-15,-21-1 0,0 0 16,21 1-16,0-1 0,-21 0 15,-1 1-15,1-1 0,21 43 16,-21-64-16,21 0 0,0 21 16,0-20-16,0-1 15,21-21 1,0-21-16,1-1 0,-1 1 0</inkml:trace>
  <inkml:trace contextRef="#ctx0" brushRef="#br0" timeOffset="3402.7">6456 550 0,'0'0'0,"0"22"31,-21-1-31,-1 0 0,1 0 0,21 0 16,-21 0-16,21 22 0,0-22 0,-21 21 0,21-21 15,-21 22-15,21 20 16,0-42-16,0 1 0,0-1 0,0 0 15,0 0-15,21-21 16,0 0-16,0 0 0,0 0 16,22 0-16,-22 0 0,0 0 15,21-21-15,-20 0 0,-1 0 0,0-1 16,0 1-16,0-21 0,0-43 16,-21 64-1,0 0-15,0-21 0,-21 20 0,0 1 0,-21-21 16,21 42-16,-1-21 15,1 21-15,0 0 16,0-21-16,0 21 0,0 0 16,-1 0-16,1 0 15,0-22-15,0 22 0,0-21 16,0 21-16</inkml:trace>
  <inkml:trace contextRef="#ctx0" brushRef="#br0" timeOffset="3604.55">5715 550 0,'0'0'0,"21"0"16,0 0-16,22 0 0,-22 0 0,63 0 15,-20 0-15,-22 0 16,64 0-16,-64 0 0,43-21 16,-43 21-16,1 0 0,-1-21 15,-21 21-15,0 0 0,1-21 0,-1 21 16,0 0-16,0-21 15,-21 0-15,0-1 0</inkml:trace>
  <inkml:trace contextRef="#ctx0" brushRef="#br0" timeOffset="6064.55">8276 466 0,'21'-21'16,"-42"42"-16,63-85 0,-20 43 0,-22 0 15,0 0-15,0-64 16,0 64-16,0 0 0,0 0 15,0 42 1,-22 0 0,22 0-16,-21 21 15,0 22-15,0-22 0,-21 22 0,20-22 0,-20 22 16,21 20-16,-21-20 0,-64 63 16,63-43-16,1-20 0,0-22 15,-22 22-15,43-22 0,-42 43 16,41-64-16,1 0 0,0 0 0,21 0 15,-21 1-15,21-44 32,0 1-17,0 0-15,0 0 0,21-21 16,0-1-16,0 22 0,-21-42 16,22 20-16,-1 1 0,0-22 0,0 22 0,0-21 15,-21 20-15,43-41 16,-22 62-16,-21 1 0,0 0 15,0 0-15,21 21 0,0 0 16,0 0-16,-21 21 0,0 0 16,21 0-16,1 22 0,-1-1 0,0 43 15,0-43 1,0 22-16,22 20 0,-22-41 0,0-1 16,0-21-16,0 21 0,22-20 15,-22-1-15,0 0 0,21-21 16,-21 0-16,22 0 0,-22 0 0,21 0 15,1 0-15,-22 0 0,21-21 0,43-22 16,-43 22 0,0 0-16,1-21 0,-22-1 0,21 1 0,1-21 15,-22 20 1,0-20-16,0 20 0,-21-20 0,0-43 16,0 64-16,0-22 0,0 22 0,-21-22 15,-21 22-15,-22-64 0,22 64 16,21 21-16,-22-22 0,1 22 15,0 0-15,-1 21 16,-41 0-16,41 21 16,-20 43-16,20-22 0,1 0 0,-43 64 15,43-42-15,21-22 16,0 22-16,21-1 0,0 1 0,0 63 16,0-85-16,84 106 15,-62-127 1,-1 22-16,21-22 0,0 0 15,-20 0-15,62-21 0,-20 0 16,-22 0-16,64 0 0,-43-21 16,-20 0-16,20 0 15,1-1-15,63-62 16,-85 41-16,0 22 0,-20-21 16,-1 0-16,0 20 0,-21 1 0,21 0 0,-21 0 15,0 0 1,0 42-1,0 0-15,-21 0 16,21 22-16,-21-22 0,0 21 0,21 0 16,0 1-16,-22-1 0,22 0 0,-21-20 0,21 20 15,0-21-15,0 21 0,0 1 16,0-22 0,0 0-16,21-21 0,43 0 15,-22 0-15,-21 0 16,22 0-16,-1-21 0,0 0 15,-20 0-15,20-1 0,0 1 0,1-42 16,-1 20 0,-21 22-16,-21-21 0,21-43 0,-21 43 15,0 0 1,0-1-16,0 22 0,0-21 0,-42-1 0,21 22 16,0 0-16,-1 0 0,1 21 15,0 0-15,0 0 0,0 0 16,0 21-16,-1 0 0,-20 0 15,21 1-15,0-1 0,0 21 0,-1 0 16,1 1-16,21-1 0,0 0 16,0 1-16,0-1 0,0 64 15,0-85-15,0 21 16,21-20-16,1-1 0,-1-21 0,0 21 0,0-21 16,0 0-16,0 0 15,22 0-15,-22 0 0,0 0 16,21-21-16,-20 21 0,-1-21 0,0-1 15,21 1-15,-21 0 0,1-21 0,-1 21 16,0-22-16,0 22 0,0-21 16,0-1-16,1 22 15,-1-21-15,-21 0 0,0 20 0,21 1 16,-21 0-16,21 0 0,-21 42 31,0 0-15,0 22-16,0-22 0,0 21 15,0-21-15,0 22 0,0-1 0,0-21 16,0 21-16,0-20 0,0 20 16,0-21-16,21 0 0,-21 0 0,21-21 15,1 22-15,-22-1 16,21-21-16,0 0 0,0 0 0,0 0 0,22 0 16,-22 0-16,0-21 15,21-1-15,-21 1 0,-21 0 0,43-21 16,-22-1-1,-21 22-15,21-21 0,0 21 16,-21-22-16,0 22 0,0 0 16,21 0-16,-21 0 0,0 0 0,22-1 0,-22 44 31,0-1-31,0 0 16,0 0-16,0 0 0,-22 0 0,22 22 0,-21-22 0,21 0 15,-21 43 1,21-43-16,0 0 0,0 0 0,0 0 15,0 0-15,21-21 16,0 0-16,1 0 0,-1 0 16,21 0-16,-21 0 0,0 0 15,1 0-15,-1-21 0,0 0 16,0 0-16,0 0 0,-21 0 0,0-1 16,0 1-16,0-21 0,0-22 15,0 43-15,0 0 16,0-21-16,0 21 0,0-1 15,0 1-15,-21 0 0,21 0 0,-21 21 32,21-21-32,21 0 15,0 21-15,0 0 16,1 0-16,-1-22 16,0 22-16,0 0 0,0 0 15,0 0-15,1 0 0,-1 0 16,0 0-16,0 22 0,-21-1 0,21 0 15,0 0-15,-21 0 0,22 22 16,-22-1-16,21 0 16,-21 1-16,0-22 15,0 21-15,0-21 0,0 22 0,0-22 16,0 0-16,0 0 16,-21 0-16,21 0 15,-22-21 1,22-21-1,0 0-15,0 0 16,0 0-16,0-22 16,0 22-16,22-21 0,20-64 15,0 64-15,22-43 16,-43 64-16,21-21 0,1 20 0,-1 1 0,0 0 16,22 21-16,-22 0 15,-21 0-15,43 21 16,-22 0-16,-21 1 0,0 20 0,1-21 15,-22 21-15,0-20 0,0 20 16,0 0-16,0 1 0,0-22 0,0 21 16,0-21-16,-22 22 15,-20-1-15,21-21 16,0 0-16,21 0 0,-21-21 0,42 0 31</inkml:trace>
  <inkml:trace contextRef="#ctx0" brushRef="#br0" timeOffset="7144.5">11832 614 0,'0'0'0,"0"-42"31,21 20-31,-21 1 0,21 0 0,1 0 0,-22 0 16,0 0-16,21-1 0,0 1 16,-21-21-16,0 21 0,0 42 31,0 21-31,0-21 0,0 22 15,0-1-15,0 22 0,-21-22 16,0 21-16,-1 1 0,1 21 16,0-22-16,0 1 0,0-22 15,-22 21-15,22-20 0,0-1 16,0 0-16,0 1 0,0 20 16,-1-42-16,1 1 0,0-22 0,21 21 0,-21-21 15,0 0 1,21-21-1,0-1-15,0 1 0,0 0 16,0 0-16,0-64 16,0 43-16,21 0 0,0-1 15,0-63-15,0 64 16,1-21-16,-1 41 0,0 1 0,-21 0 16,21 21-16,0 0 15,0 0-15,1 21 0,-22 0 16,21 1-16,0 41 0,0-21 15,0 1-15,-21-22 0,21 21 0,22 43 16,-43-43-16,21-21 16,0 1-16,0-1 15,0 0-15,1 0 16,20-21-16,-21 0 0,0 0 0,22 0 16,-22 0-16,42 0 0,-20 0 15,-22-21-15,63-21 16,-41 20-16,-22 1 0,21-21 15,-21 21-15,43-85 0,-43 64 16,0-22 0,-21 43-16,21 21 15,-21 21 1,0 0-16,-21 22 0,21-22 0,-21 0 16,21 21-1,0-21-15,-21 1 0,21-1 0,0 0 16,0 21-16,0-21 15,0 1-15,0-1 0,21-21 16,21 21 0,1-21-16,-22 0 15,0 0-15,0 0 0,64-42 16,-43 20-16,-21 1 0,1-21 16,20 21-16,-21-22 0,21-20 0,-42 21 15,0-22-15,0 22 16,0-1-16,0-41 15,-21 63-15,0-1 0,0 1 16,-21 21-16,20 0 0,-41 0 16,21 0-16,20 21 0,-20 1 15,0-1-15,21 21 0,-1 0 0,-20 1 16,21-1-16,21-21 0,-21 22 0,21-1 16,0 0-16,0-21 0,0 22 15,0-22-15,0 0 0,0 0 16,42 22-16,-42-22 15,21-21-15,22 0 0,-22 21 0,0-21 0,0 0 16,21 0-16,1 0 0,-22 0 0,21 0 16,1-21-16,-1 0 0,0-1 15,1 1-15,-1 0 16</inkml:trace>
  <inkml:trace contextRef="#ctx0" brushRef="#br0" timeOffset="8129.66">13779 741 0,'0'0'0,"0"-21"0,-105-43 47,62 64-47,22 0 0,-21 0 0,-1 0 0,22 21 16,-21-21-16,0 22 0,20-1 16,-20 21-16,21-21 0,0 22 0,-22-22 15,22 21-15,0 0 0,0 1 16,21 20-16,-21-20 15,21-22-15,0 21 0,0-21 0,0 0 0,21 22 16,-21-22-16,21-21 16,0 21-16,0-21 0,1 0 0,-1 0 15,0 0 1,0 0-16,21 0 0,-20 0 0,20-21 0,-21 0 16,0 0-16,0-1 0,1-20 15,-1 21-15,21-64 16,-21 43-16,0 0 0,-21-1 15,22 1-15,-22 0 0,21-22 16,-21 43-16,0 0 0,0 0 16,0 42-1,0 0 1,0 0-16,0 21 0,0 1 16,0-22-16,0 21 0,0 1 0,0-1 15,0-21-15,0 21 0,0 1 16,21-22-16,0 0 0,-21 21 0,21-20 15,0-1-15,1 0 0,-1-21 16,0 21-16,21-21 16,1 0-16,-1 0 0,-21 0 0,21 0 15,1 0-15,20 0 16,-20-21-16,-1 0 0,43-22 0,-43 22 16,0 0-16,-21 0 0,22-21 0,-22-1 15,21-41 1,-42 41-16,0 1 0,0 0 0,0 20 15,-21-20-15,0 21 0,-21 0 16,-1 21-16,22 0 0,-21 0 16,-22 0-16,-63 63 15,106-42-15,-21 22 16,21-1-16,-1-21 0,1 22 0,0-1 0,21 0 16,-21-21-16,21 22 0,0-22 15,0 0-15,0 0 0,0 0 16,42 22-16,-21-43 15,1 0-15,20 0 0,0 0 0,-21 0 16,22 0-16,-22 0 16,21 0-16,1-21 0,20-43 0,-21 43 15,-20-21-15,20-1 16,-21 1-16,21-22 0,-20 1 16,-1-1-16,0 1 0,0-1 0,0 1 15,0-1-15,1 1 0,-22-1 0,0 1 16,0-1-16,0 22 0,0 0 15,0-1-15,0 22 0,0 42 16,0 1 0,-22 20-16,22 0 0,-21 22 15,21-22-15,-21 22 0,21-1 0,0 1 16,0-1-16,0 1 0,0-1 0,0-21 16,0 22-16,0-22 0,0 22 0,0-22 15,0 0-15,0-20 16,0 20-16,0-21 0,0 0 0,0 0 15,21 1-15,0-22 16,1 0-16,-1 0 16,0 0-16,0-22 0,43-20 15</inkml:trace>
  <inkml:trace contextRef="#ctx0" brushRef="#br0" timeOffset="8904.75">15642 593 0,'21'0'16,"0"-21"-1,1 21-15,-1-22 16,0 22-16,0-21 0,0 0 0,0 0 16,-21 0-16,0 0 0,0-1 0,0 1 15,0 0-15,0 0 16,-21 21-16,0 0 15,-21 0-15,21 21 0,-22 0 0,1 0 16,0 1-16,-1-1 0,1 21 16,21-21-16,-22 22 0,-20 20 15,21-42-15,42 22 0,0-22 0,0 0 16,0 0-16,0 21 0,21 1 16,0-43-16,21 21 0,1 0 15,-1-21-15,0 0 16,1 0-16,-1 0 0,0 0 0,-21 0 15,43 0 1,-43 0-16,0 0 0,-42 0 31,0 0-31,-21 0 0,20 0 16,-20 0-16,0 0 16,21 0-16,-22 0 0,22 0 0,0 0 0,0 0 0,0 0 15,42 0 32,0 0-47,0 0 0,0 0 16,0 0-16,22 0 0,-22 21 15,0 0-15,0 1 0,0-1 16,-21 0-16,22 21 0,-22 1 0,0 20 16,0-21-16,0 1 15,0 20-15,-22-20 0,-20-1 0,-43 106 16,43-106-1,0 1-15,21-22 0,-22 21 0,22-21 16,0 1-16,0-1 0,0 0 16,21 0-16,0-42 31,21 0-31,0 0 0</inkml:trace>
  <inkml:trace contextRef="#ctx0" brushRef="#br0" timeOffset="10314.42">16827 466 0,'0'0'0,"-63"0"0,-106 42 31,126-42-31,22 21 0,0-21 0,0 21 16,21 1-16,21-22 16,0 0-16,21 0 0,1 0 15,-1 0-15,0 0 0,64-22 16,-42 22-16,63-42 15,-64 42-15,1-21 0,42-21 16,-43-1-16,-21 22 0,1-21 0,-22-1 16,0 1-16,0 0 15,-21-1-15,0 1 0,0 0 0,0-43 16,-21 85-16,0 0 16,0 0-16,0 0 0,-22 0 0,22 0 15,-21 21-15,-1 22 0,22 20 16,-42 64-16,20-63 0,22 20 15,0-20-15,0-1 0,21 1 16,0 84-16,0-85 16,0 1-16,0-22 0,0 22 0,0-22 15,0 0-15,0 1 16,0-22-16,0 0 0,0 21 16,0-20-16,-21-22 0,0 0 0,-1 0 15,1-22 1,0 1-16,-21 0 0,21 0 0,-1-21 0,1 20 15,0-20-15,0 0 16,0-1-16,0 1 0,-22-43 16,22 64-16,0 0 0,21 0 15,0 0-15,-21 42 16,21 42-16,0 1 16,0-22-16,21 1 15,0 20-15,0-21 0,22 1 16,-22-22-16,0 0 0,0 0 15,21 0-15,-20 1 0,20-22 0,21 0 16,-41 0-16,20 0 16,0 0-16,22-22 0,-22 22 15,0-21-15,1 0 16,-22 0-16,21-21 0,1 20 0,-22-20 0,0 0 16,0-1-16,0 1 0,-21 21 15,0-21-15,0-1 0,0 22 16,0 0-16,0 42 15,-21 0-15,0 0 16,0 1-16,21 20 0,0 0 0,-21 1 16,21-1-16,-22-21 0,22 21 15,-21-20-15,21 20 0,0-21 16,0 0-16,0 0 0,0 1 0,0-1 0,21-21 62,1-21-62,-1-1 0,0 1 0,0 0 0,0-21 0,0-1 16,1 22-16,20-42 0,-21 20 16,21 1-16,-20 0 0,20-1 15,-21 1-15,21 21 16,-20 0-16,-1 0 0,0-1 0,0 22 16,-21 22-16,0-1 15,0 21-15,0 0 0,0 1 16,0-1-16,0 0 0,0 1 0,0-1 15,0 0-15,0 1 0,0-22 16,0 0-16,21 21 0,22-20 16,-22-1-16,21 0 15,-21-21-15,0 0 16,22 0-16,-22 0 0,0 0 0,21-21 0,-20 0 16,20-1-16,0 1 0,-21 0 15,1 0-15,20-21 0,-21 20 0,21-62 16,-20 41-1,-1 1-15,-21 0 0,0-1 16,0 1-16,0-21 0,0 41 16,-21 22-16,-1 0 0,1 0 15,0 22-15,21-1 0,-21 0 16,0 0-16,21 21 0,-21 1 0,21-1 16,0 0-16,0 1 0,0-22 0,0 21 0,0-21 15,21 22-15,0-22 16,-21 0-16,21 21 0,-21-20 15,0-1-15,-21-21 32,0 0-32,0 0 15,-1 0-15,1 0 16,21-21-16,-21-1 0,21 1 0,-21 0 0,21-21 16,0 21-16,0-22 0,21-105 15</inkml:trace>
  <inkml:trace contextRef="#ctx0" brushRef="#br0" timeOffset="10544.31">18627 318 0,'0'0'0,"42"-22"0,-21 1 0,0 0 0,0 21 15,1 0-15,-22 21 16,0 22-16,0-22 0,0 21 16,0 0-16,-22 22 0,22-22 15,-21 1-15,0 20 0,21 1 16,-21-22-16,0 64 0,0-43 15,21-20-15,-22-1 16,22-21-16,0 21 0,-21-20 0,21 20 16,0-21-16,-21 0 0,21 0 15,0-42 17,0-21-32</inkml:trace>
  <inkml:trace contextRef="#ctx0" brushRef="#br0" timeOffset="10721.75">18394 741 0,'-21'-21'16,"42"21"-16,0 0 0,0 0 16,0 0-16,22 0 0,-1 0 15,-21 0-15,21-21 0,1 21 16,20 0-16,-20 0 0,-1 0 0,43-22 15,-22 22-15,-21 0 0</inkml:trace>
  <inkml:trace contextRef="#ctx0" brushRef="#br0" timeOffset="11764.48">19706 720 0,'0'-21'16,"-21"-1"-16,0 1 0,0 21 15,-1-21-15,-20 0 0,21 0 16,-21 0-16,20 21 16,1 0-16,-21 0 0,21 0 0,-22 0 0,22 0 15,-21 21-15,21 0 16,-22 0-16,22 21 0,-42 43 0,42-43 16,-1 1-16,-20 63 0,21-64 15,21 0-15,0 1 16,0-22-16,0 21 0,0-21 0,0 0 15,0 1-15,0-1 0,21 0 0,0-21 16,0 0-16,22 0 16,-1 0-16,-21 0 0,0 0 15,22 0-15,-1-42 0,0-1 16,-20 22-16,20-21 0,-21-1 0,21 1 16,-20 0-16,-1-22 15,21 1-15,-21 20 0,0 1 0,1-21 16,-1 20-16,0 22 0,0-21 15,-21 21-15,0-1 0,0 44 32,0-1-32,-21 21 0,0-21 0,21 22 15,-21-1-15,21 0 0,-22 22 16,22-22-16,0 22 0,0-22 0,0 0 16,0 1-16,0-1 0,0 0 15,0-21-15,22 1 0,-1-1 16,0 0-16,0 0 0,0 0 0,22-21 15,-22 0-15,21 0 0,22 0 16,-43 0-16,0 0 0,21-21 0,-21 21 16,1-21-16,41-43 15,-42 22-15,0 21 16,22-43-16,-22 22 0,0-21 0,21-1 0,-20 22 16,20-22-16,-21 1 0,0-1 15,0 1-15,-21-1 0,0 22 0,0-22 16,0 22-16,0 0 0,0-1 15,0 22-15,0 0 0,0 0 16,0 42-16,-21 0 16,0 0-16,0 22 0,0-1 0,0 22 15,-1-22-15,-20 85 16,42-64-16,-21 1 0,0-1 0,21 22 16,-21 84-1,21-126-15,0 20 16,0-20-16,42-22 0,21 42 15,-41-63-15,-1 0 16,0 0-16,0 0 0,21 0 16,-20 0-16,20 0 0,-21-21 15,64-42-15,-43 20 0,64-105 16,-64 106-16,1-22 0,-1-20 16,-21 20-16,64-148 15,-64 149-15,0-1 16,-21 1-16,0-1 0,0 22 0,0 21 0,0 0 15,-42 42 1,21 21-16,-1 1 16,1-1-16,-21 21 0,21-20 15,0 20-15,-1 1 0,22-1 16,0 1-16,0-22 0,0 22 0,22-1 16,20-21-16,-21 1 0,43 41 15,-22-62-15,0-1 0,1 0 16,-1 0-16,-21-21 0,21 0 0,1 0 0,-22 0 15,21 0 1,-21 0-16,22-21 0,-22 0 0,42-22 16,-41 22-16,-22-21 15,0 0-15,0-1 0</inkml:trace>
  <inkml:trace contextRef="#ctx0" brushRef="#br0" timeOffset="12559.76">6816 2307 0,'0'0'0,"0"-21"0,-22 0 0,1 0 0,0 21 16,0 0-16,-21 0 16,-1 63-16,1-20 15,21 20-15,-22 1 16,22-1-16,-21 1 0,21-1 0,-22 1 0,22-1 0,-21 1 15,21-1 1,0-21-16,-1 22 0,-20-1 0,21 43 16,0-63-16,21-1 0,-21 0 15,21 1-15,0-1 0,0 0 16,0-21-16,0 1 0,21-44 31,0-41-31,0 21 0,0-1 16,0 1-16,-21-22 0,22 22 15,-1-21-15,0-1 0,-21 1 16,21-1-16,0-21 0,-21 22 16,0-22-16,21 1 0,-21 20 0,22 1 15,-22-1-15,0 22 0,0-1 0,0 22 16,0 0-16,0 42 16,21 0-16,-21 22 0,21-1 0,-21 22 15,42 63 1,-42-64-16,21 1 0,1-1 0,-22 1 15,21-1-15,-21 43 16,0-43-16,21-20 0,-21 41 16,0-41-16,21 41 15,-21-62-15,0-1 16,0-42 0,-42 21-1,21-22-15</inkml:trace>
  <inkml:trace contextRef="#ctx0" brushRef="#br0" timeOffset="13129.78">6075 3090 0,'0'0'0,"0"22"15,0-1 1,0 0-16,21-21 0,0 21 16,0-21-16,0 0 0,22 0 15,-1 0-15,0 0 0,85-21 16,-63 21-16,-1-21 0,22 0 0,-21-1 15,-1 1-15,1 0 0,20-21 16,-41 21-16,-1-1 16,-21 1-16,0 0 0,0 0 0,-21-21 15,0 20-15,0 44 32,-21-1-32,21 0 15,-21 0-15,21 21 0,0-20 0,0 20 16,0 43-16,0-43 0,0 0 15,0 1-15,0-22 0,0 21 16,0 22-16,21-43 16,0-21-16,22 21 0,-22-21 15,0 0-15,21 0 16,-20 0-16,-1-21 0,42 0 0,-42-22 16,22 22-16,-22 0 0,0-21 0,0 20 15,0-20-15,1-43 16,-22 43-16,0 21 0,0-21 0,0-1 15,0 1-15,0-22 16,0 43-16,0 0 0,0 42 31,0 22-31,0-22 0,0 21 0,0-21 0,-22 22 16,22-1-16,0 0 0,0 1 0,0-1 16,0 0-16,0 1 15,0-1-15,0-21 0,0 21 0,0-20 16,0-1-16,0 0 0,22-21 15,-1 0-15,0 0 16,0 0-16,0 0 0,22-21 16,-22 0-16,21-22 0,-21 22 15,22-21-15</inkml:trace>
  <inkml:trace contextRef="#ctx0" brushRef="#br0" timeOffset="13404.28">8297 2307 0,'0'-21'0,"0"42"0,0-63 16,0 63 0,0 0-16,0 0 15,-21 22-15,0 20 0,0-20 0,21 20 16,-21 1-16,-1-1 0,22-21 0,-21 22 16,21-1-16,-21-20 15,0 20-15,21-20 0,0 20 0,-21-21 0,0 1 16,21-1-16,-22 0 15,22 1-15,0 20 0,0-42 0,0 1 16,22-1-16,-1-21 16,21 0-16,-21 0 0,0-21 0,22-1 15,-1 1-15,-21 0 16,22-21-16,20-22 0</inkml:trace>
  <inkml:trace contextRef="#ctx0" brushRef="#br0" timeOffset="13764.42">8721 2752 0,'0'-43'0,"0"86"0,0-107 0,0 85 16,-22 1 0,22 20-16,-21-21 0,0 21 15,0 1-15,21-1 0,-21 0 0,21 1 0,-21-1 16,21 0-16,0 1 0,0-22 0,0 21 16,0-21-16,0 22 15,0-22-15,0 0 0,21 0 0,0-21 16,0 0-16,21 0 15,-20 0-15,20-21 0,0 0 0,-21 0 16,22 0-16,-1-1 0,-21 1 16,22-21-16,-1-22 0,-42 43 15,0-21-15,0 0 16,0-1-16,0 1 0,-21-43 0,-22 43 16,22 0-16,-42-22 0,20 43 15,22 0-15,-21 0 16,0 21-16,-64 21 15,85-21-15,-22 42 16,22-21-16,0-21 0,-21 21 16,42 1-1,-22-22-15,1 0 0</inkml:trace>
  <inkml:trace contextRef="#ctx0" brushRef="#br0" timeOffset="13969.49">8022 2625 0,'0'0'0,"21"0"47,22 0-47,-22-21 0,21 21 0,-21 0 16,22 0-16,41-22 15,-41 22-15,-1 0 0,21-21 16,-20 21-16,20 0 0,43 0 15,-42 0-15,-1-21 0</inkml:trace>
  <inkml:trace contextRef="#ctx0" brushRef="#br0" timeOffset="14234.33">10033 2455 0,'0'0'0,"-21"0"31,0 22-31,-1-1 0,22 0 16,-21 21-16,0-21 0,21 22 0,-21-1 16,21 0-16,0 1 15,0-22-15,-21 21 0,0 43 16,21-64-16,-22 0 0,22 43 16,-21-43-16,0 0 0,21 0 15,-21 0-15,21 1 0,0-1 0,0 0 16,0-42 15</inkml:trace>
  <inkml:trace contextRef="#ctx0" brushRef="#br0" timeOffset="14469.1">9483 3133 0,'-22'21'15,"44"-42"-15,-65 63 0,43-21 0,-21 0 16,21 1-16,0-1 0,0 0 15,42 21-15,1-42 16,-22 0-16,21 21 0,-21-21 16,22 0-16,-1 0 0,0 0 0,1 0 0,-1 0 15,0 0-15,1 0 16,-1-21-16,-21 0 0,43 0 0,-22 0 16,0-22-1,-20 43-15,20-21 0,-42-21 0,21 21 16,0 0-16,0-1 0,-21-41 15,0 21-15,0 20 0,0-20 0</inkml:trace>
  <inkml:trace contextRef="#ctx0" brushRef="#br0" timeOffset="14702.86">9821 2540 0,'0'0'15,"-21"0"-15,0 0 0,0 0 0,0 0 16,42 0 15,0 0-31,21-21 0,1 21 16,-1 0-16,0-21 0,22 0 15,-1 21-15,1 0 0,-22 0 16,22-22-16,-1 22 0,1 0 0,-22 0 16,0-21-16,1 21 0,-1 0 0,0 0 15,-21-21-15,1 21 0,-1-21 16,0 21-16,0 0 0</inkml:trace>
  <inkml:trace contextRef="#ctx0" brushRef="#br0" timeOffset="14946.14">10901 2540 0,'42'0'15,"-21"0"-15,22 0 0,-22 0 16,21 0-16,-21 0 0,22 0 15,-1 0-15,0 0 0,1 0 16,-1 0-16,21 0 0,-41 0 16,-1 0-16,0 0 0,0 0 15,-42 0 1,0 0 0,0 0-16,-43 0 15,43 0-15,-21 0 0,20 0 0</inkml:trace>
  <inkml:trace contextRef="#ctx0" brushRef="#br0" timeOffset="15118.32">11155 2582 0,'-21'0'0,"42"0"0,-42 22 0,21-1 16,0 0-16,-22 0 0,22 0 15,-21 22-15,21-22 0,0 21 0,-21 0 16,21 22-16,0-22 16,0 22-16,0-22 0,0-21 0,0 43 15,0-43-15,0 0 16,0 0-16,0 0 0,0 1 15,0-1-15,21-21 16,0 0-16,1 0 0,-1 0 0,0 0 16</inkml:trace>
  <inkml:trace contextRef="#ctx0" brushRef="#br0" timeOffset="15301.21">11811 3429 0,'0'0'15,"0"21"1,0-42 62</inkml:trace>
  <inkml:trace contextRef="#ctx0" brushRef="#br0" timeOffset="-3942.54">12319 7980 0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2:23:53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6096 0,'0'-21'16,"0"0"-16,22 21 0,-1 0 15,0-21-15,-21-1 0,21 22 16,0-21-16,-21 0 0,21 0 15,1 21-15,-22-21 0,0 0 16,-22 21 0,1 0-16,0 0 0,0 0 15,0 0-15,-22 0 0,22 0 16,-21 21-16,21 0 0,-22 0 0,22-21 16,0 21-16,0 0 15,0 1-15,0-1 0,-1 0 0,22 0 16,-21 0-16,21 0 0,0 1 15,0-1-15,21-21 16,1 21-16,20 0 0,-21-21 0,21 21 16,1 0-16,-1-21 0,-21 22 15,22 20-15,-1-21 0,0 21 16,-21-20-16,1 20 0,-1 0 0,-21-21 16,0 22-16,0-1 0,-21 0 15,-1 1-15,-20-1 0,-21-21 16,-1 22-16,-21-22 0,-84 21 15,63-21-15,22 0 0,20-21 16,-21 0-16,22 0 0,-43 0 16,43 0-16,20-21 0,22 0 15,-21 0-15,21-21 0,-22-22 16,22 22-16,21-1 16,0 1-16,0 21 0,0-21 0,21-1 15,22 1-15,-22 21 0,21-22 16,0 1-16,1 21 0,20 0 15,85-43-15,-84 43 0,21 0 16,-1 0-16,-20 0 0</inkml:trace>
  <inkml:trace contextRef="#ctx0" brushRef="#br0" timeOffset="275.98">2349 5800 0,'0'21'31,"0"0"-31,-21 0 0,0 22 16,0-22-16,0 21 0,0 0 15,-1 1-15,1-1 0,-21 22 0,21-22 16,0 21-16,-1-20 0,1 20 16,0-20-16,0-1 0,0 0 15,21 1-15,0-1 0,0 0 16,0-21-16,0 1 0,0-1 0,0 0 15,21-21 1,-21-21 0,21 0-16,-21-1 0,0 1 15,0 0-15,0-21 0</inkml:trace>
  <inkml:trace contextRef="#ctx0" brushRef="#br0" timeOffset="473.16">1884 6329 0,'-21'0'0,"42"0"47,0 0-47,21 0 0,-21 0 16,1 0-16,20-21 0,21 21 15,-20-21-15,-1 21 0,22-22 0,-22 22 16,0 0-16,1-21 0,-1 21 15</inkml:trace>
  <inkml:trace contextRef="#ctx0" brushRef="#br0" timeOffset="1139.74">2434 6371 0,'0'0'0,"-21"0"0,0 21 16,21 1-16,-21-1 15,21 0-15,21-21 31,0 0-31,0-21 0,21 21 0,-20-21 16,20-1-16,0 1 0,-21 0 16,22 21-16,-1-21 0,-21 0 15,0 0-15,1-1 0,-22 1 0,0 0 16,0 0-16,-22 21 16,-20 0-1,21 0-15,-21 21 0,-1-21 16,1 21-16,0 0 0,-1 1 0,1 20 15,0 0-15,-1-21 0,1 22 16,21-1-16,0 0 0,-1 1 0,22-22 16,0 42-16,0-41 15,0-1-15,22 0 0,-1-21 16,21 0-16,-21 0 0,22 0 16,20 0-16,-21 0 0,22 0 0,-22-21 15,22 0-15,-1-1 0,-20 1 0,20 0 16,1-21-16,-22 21 15,0-22-15,1 22 0,-1-21 0,0-1 16,-21 22-16,1-21 0,-1 21 16,0 0-16,-21-1 0,0 1 0,0 0 15,-21 21 1,0 0-16,-1 0 0,1 21 16,0 0-16,21 1 15,0 20-15,-21 0 0,21 22 0,-21-22 16,21 22-16,0-1 0,-21 1 15,-1-1-15,1 22 0,21-22 0,-21 22 16,0 0-16,0-1 0,0 22 16,-1-21-16,1-1 0,0 1 0,-21 0 15,21 21-15,-1-22 16,-20 1-16,21-22 0,0 22 16,-22 0-16,22-22 0,0-20 0,21 20 0,0-42 15,0 22-15,0-22 0,0 0 16,21-42-1,0 0-15,1-22 0,-1 1 16,0-22-16,21 1 0,1-85 16,-1 63-16,0 0 0</inkml:trace>
  <inkml:trace contextRef="#ctx0" brushRef="#br0" timeOffset="1454.97">3048 6562 0,'0'0'0,"0"-43"0,0-20 0,0 42 15,0-22-15,0 1 0,0 21 16,0 0-16,0 0 0,0-1 0,0 1 16,21 21-16,-21-21 0,21 0 15,0 21-15,22 0 0,-22 0 16,21 0-16,1 0 0,-1 0 0,-21 0 16,21 21-16,1-21 0,-22 21 0,0 0 15,-21 22-15,0-22 16,0 21-16,0 1 0,-21-22 0,-21 21 15,-1 0-15,1-20 0,-43 41 16,43-42-16,21 0 0,-22 1 16,22-1-16,0-21 0,0 0 15,0 0-15,0 0 0,21-21 16,0-1 0,0 1-16,21 0 0,0 0 15,0 0-15,0 0 0,0-1 16</inkml:trace>
  <inkml:trace contextRef="#ctx0" brushRef="#br0" timeOffset="1815.52">3937 6160 0,'0'0'0,"21"0"0,-21-22 16,-21 22-1,0 0-15,-22 0 0,22 0 16,-21 0-16,21 22 0,-22-22 15,1 21-15,21-21 0,-21 21 16,20-21-16,1 21 0,21 0 16,0 0-16,0 1 15,21-22-15,1 0 0,-1 21 16,21-21-16,-21 21 0,22-21 0,-1 21 16,-21 0-16,21-21 15,-20 21-15,-1 1 0,0-22 0,-21 21 16,0 0-16,0 0 0,0 0 15,0 0-15,-42-21 0,20 22 0,-20-1 16,0 0-16,-1-21 0,-20 21 16,21-21-16,-64 21 0,85-21 15,-22 0-15,22 0 0,-21 0 16,21 0-16,21-21 16,0 0-16,0 0 0,0 0 15</inkml:trace>
  <inkml:trace contextRef="#ctx0" brushRef="#br0" timeOffset="2232.44">5334 5800 0,'0'0'0,"0"-85"16,0 106-1,-21 0 1,21 22-16,-21-22 0,-1 42 0,22-20 16,-21-1-16,0 0 0,0 1 15,21 20-15,-21-20 0,0-1 0,-1 0 16,22 1-16,-21-1 0,21 0 16,-21 1-16,21-1 0,0-21 15,-21 21-15,21-20 0,0-1 16,0 0-16</inkml:trace>
  <inkml:trace contextRef="#ctx0" brushRef="#br0" timeOffset="2739.55">4847 6244 0,'0'0'15,"-21"0"1,21-21-1,21 21 1,0 0-16,22 0 0,-22 0 16,21-21-16,0 21 0,1-21 0,63 0 15,-43-1-15,64 1 16,-63 21-16,-1 0 0,-21-21 16,22 21-16,-43 0 0,21 0 15,-20 0-15,-1 0 0,-21 21 0,0 0 16,-21 1-16,-1-1 0,1 0 15,0 21-15,-21-21 0,21 22 16,-22-22-16,22 21 0,0 1 16,-21 20-16,20-21 15,22-20-15,0-1 0,0 0 0,0 0 16,0 0-16,22-21 16,20 0-16,-21 0 0,21 0 15,-20 0-15,20 0 0,43-42 16,-43 21-16,21-22 0,22-20 15,-43 21-15,-20-1 0,41-41 16,-42 41-16,0 1 0,1-22 16,-22 43-16,0-21 0,0 0 0,-22 20 15,1 1-15,0 0 0,-21 21 16,-1 0-16,-20 0 0,21 0 0,-85 21 16,63 0-16,-63 22 15,85-22-15,-1 0 16,22 0-16,0 0 0,0 1 0,21-1 15,21 0-15,0-21 16,22 0-16</inkml:trace>
  <inkml:trace contextRef="#ctx0" brushRef="#br0" timeOffset="4683.1">8001 5757 0,'0'0'0,"0"-21"0,0-21 15,0 21-15,0-22 0,21 22 16,0-21-16,-21 21 0,0 42 31,0 0-15,0 21-16,-21 1 0,0-1 16,0 0-16,0 22 0,-1-22 0,-20 22 15,21-1-15,-21-20 0,-1 20 16,1-21-16,0 1 0,-1 20 0,1-20 15,0-1-15,-1 0 0,1 1 16,0-1-16,-1-21 0,22 0 0,0 0 16,0 1-16,0-22 0,-22 0 15,22 0-15,0-22 0,21 1 16,0-21-16,0 21 0,-21-22 0,21-41 16,0 41-16,0 1 15,0 0-15,0-1 0,0-20 16,0 21-16,0-1 0,0 1 0,21 21 15,-21-22-15,0 22 0,21 0 16,0 21-16,0 21 16,1 0-16,-1 1 0,-21 20 15,21 0-15,0 1 0,0-1 16,0 0-16,1 1 0,-1-1 0,0 0 16,0 1-16,21 41 15,1-63-15,-22 22 0,0-1 16,21-21-16,1 0 0,-1 1 0,0-22 15,1 0-15,-1 0 0,22 0 16,-22 0-16,0 0 0,22-22 0,42-20 16,-43 0-16,-21 21 0,1-22 15,-1 22-15,0-21 0,43-22 16,-64 22-16,0 0 0,-21 20 16,0 1-16,0-21 0,0 21 15,0 0-15,-21-1 0,0 1 0,0 21 16,0 0-16,-22 0 0,22 0 15,-21 0-15,21 0 0,-22 0 0,22 21 16,0 22-16,-21-22 0,21 0 16,-22 0-16,22 22 0,0-1 15,0-21-15,0 21 0,-1-20 0,22 20 16,0 0-16,0-21 0,0 22 16,0-22-16,0 0 0,22 0 15,-1 0-15,0 1 0,21-22 0,-21 0 16,1 0-16,20 0 0,-21 0 0,21-22 15,-20 1-15,20 0 0,-21 0 16,21 0-16,1-22 0,-22 22 0,21-21 16,-21 21-16,1-22 0,20 1 0,-21 21 15,0-21-15,0 20 0,-21 1 16,0 0-16,22 0 0,-22 0 0,0 0 16,-22 42 15,22 0-31,-21 0 0,0 0 0,21 0 15,-21 1-15,0 20 0,21-21 16,-21 0-16,21 22 0,0-22 0,0 21 16,0-21-16,0 0 0,0 1 15,0-1-15,0 0 0,21 0 0,0-21 16,0 0-16,0 0 16,0 0-16,1 0 0,-1 0 0,21 0 15,-21-21-15,22 0 0,20-22 16,-21 22-16,-20-21 0,-1 21 15,21 0-15,-21-22 0,22-41 16,-43 62-16,21 1 16,-21 0-16,0 0 0,0 0 15,0 42 17,-21 0-32,-1 0 0,22 0 0,-21 1 15,21-1-15,-21 0 0,21 0 16,0 21-16,-21-20 0,21-1 0,0 21 15,0 0-15,0-20 0,0-1 16,0 0-16,21-21 0,-21 21 16,42-21-16,-20 0 0,20 0 15,-21 0-15,0-21 16,22 0-16,-22 0 0,42-22 16,-20 22-16,-22-21 0,0 21 15,0-22-15,0 22 0,22-42 16,-22 41-16,-21-20 0,0 0 15,0 21-15,0 42 32,-21 0-32,21 0 15,-22 0-15,1 0 0,21 1 0,0-1 16,0 0-16,-21 21 0,21-21 0,0 1 16,0-1-16,0 21 0,0-21 15,0 0-15,0 1 0,21-1 16,0-21-16,1 0 0,20 0 15,-21 0-15,21 0 0,1 0 16,-1-21-16,43-1 0,-43 1 16,0 0-16,1 0 0,-1-21 15,-21 20-15,43-41 0,-43 42 16,0-22-16,0 22 0,-21 0 16,0-21-16,21 21 0,-21-1 15,-21 44 16,21-1-31,-21 0 0,0 0 0,0 0 16,0 0-16,21 1 0,-22 20 0,1-21 16,0 0-16,0 0 0,21 22 15,0-22-15,-21 0 0,21 0 0,-21 0 16,21 1-16,0-44 47,0 1-47,0 0 0,21 0 15,0 0-15,-21-22 0,42 22 0,-21 0 16,1-21-16,-1 21 0,21-22 16,-21 22-16,22-21 0,-1 21 15,0-1-15,1 1 0,-1 0 16,0 0-16,1 0 0,20 21 16,-21 0-16,-20 21 0,20 0 0,-21 0 15,-21 0-15,0 22 16,0-1-16,0-21 0,0 0 0,0 22 15,-21-22-15,0 0 0,0 21 16,-1-20-16,1-1 0,0 0 0,21 0 16,-21 0-16,0 0 0,42-21 31,0-21-15,0 0-16</inkml:trace>
  <inkml:trace contextRef="#ctx0" brushRef="#br0" timeOffset="4948.22">11303 5842 0,'0'0'15,"0"-21"-15,-21 21 16,0 0-16,-1 0 0,-20 0 16,21 0-16,-21 21 0,-1 0 15,1 0-15,0 22 0,-1-1 16,1-21-16,21 22 0,-22-1 0,22-21 15,0 21-15,0-20 0,21 41 16,0-42-16,0 22 0,0-22 16,42 0-16,-21 0 0,1-21 15,20 21-15,0-21 0,-21 0 0,22 0 16,-1 0-16,22 0 0,-22-21 0,0 0 16,1 0-16,-1 0 0,0-1 15,1 1-15,-22-21 0</inkml:trace>
  <inkml:trace contextRef="#ctx0" brushRef="#br0" timeOffset="5363.74">11874 5440 0,'0'0'0,"0"-21"0,0-22 31,-21 43-31,0 22 0,0-1 16,0 0-16,0 21 0,-1 1 0,1 20 15,0 1-15,0-1 0,21 1 16,-21-1-16,0-21 0,-1 22 0,1-22 15,21 22-15,-21-22 0,21 0 16,-21-20-16,0 20 0,21-21 0,-21 0 16,21 0-16,0 1 0,-22-22 15,1 0 1,21-22 0,0 1-16,0 0 15,0 0-15,21 0 0,22-22 0,-22 22 16,0-21-16,21 0 0,1-1 0,-1 1 15,22 0-15,-22-1 0,21 22 16,1-21-16,42 42 0,-64 0 16,0 0-16,1 0 0,-1 21 15,-21 21-15,0-21 0,1 22 0,-22-22 16,0 21-16,0 1 0,0-22 16,0 21-16,-22-21 0,1 0 0,0 22 15,0-22-15,0 0 0,0 0 16,-22 0-16,22-21 0,0 22 0,0-22 15,0 0-15,-1 0 0</inkml:trace>
  <inkml:trace contextRef="#ctx0" brushRef="#br0" timeOffset="6047.95">13991 5652 0,'0'21'16,"21"-21"-1,0 0-15,1 0 0,-1-21 0,0 21 16,0-22-16,21 1 0,-20 0 16,20 0-16,0 0 0,-21-22 0,22 22 15,-22 0-15,0-21 0,0 21 16,-21-1-16,0-20 0,0 21 15,-21 0-15,-21 21 0,-1-21 16,1 21-16,0 0 0,-22 0 16,22 21-16,-22 0 0,22 0 0,0 0 15,-1 0-15,1 1 0,0-1 16,21 21-16,21-21 0,0 22 0,0-22 16,0 21-16,0 0 0,21 1 15,0-1-15,21-21 0,1 22 0,-1-1 16,0 0-16,1-21 0,-1 22 15,0-1-15,1-21 0,-1 22 16,-21-22-16,0 0 0,0 21 0,-21-21 16,0 1-16,0-1 0,-21 0 15,-21 0-15,-22-21 0,22 21 0,-21-21 16,-1 0-16,1 0 0,-1 0 16,1 0-16,-1 0 0,22 0 0,-85-42 15,106 21-15,-1 0 16,1-1-16,0 1 0,21 0 15,0-21-15,0 21 0,0-22 16,0 22-16,0 0 0,21-21 0,0 20 16,1 1-16,20 0 0,-21 0 15,21 21-15,64-42 0,-63 42 16,20-22-16,1 22 0,-1 0 16</inkml:trace>
  <inkml:trace contextRef="#ctx0" brushRef="#br0" timeOffset="6674.95">14605 5630 0,'0'-21'31,"-21"21"-31,0 0 0,-1 21 0,1 1 0,0-1 16,-21 0-16,21 21 0,-1-21 0,-20 22 16,21-1-16,-21 0 15,-1 22-15,1-22 0,42 1 16,-21-22-16,21 0 0,0 21 15,0 1-15,0-22 0,21 0 16,0-21-16,0 21 0,22-21 0,-22 0 16,21 0-16,0 0 0,1 0 15,-1 0-15,43-21 0,-43 21 16,0-21-16,22 0 0,-22-22 16,22 22-16,-1 0 0,-20-21 0,-1-1 15,21 1-15,-41 0 0,20 20 16,-21-20-16,0 21 0,-21-21 15,0 20-15,0 1 0,-21 21 16,0 0-16,0 0 0,0 0 16,-22 21-16,22 1 0,0-1 0,0 0 15,0 21-15,-1-21 0,1 1 16,0 20-16,0-21 0,21 0 0,0 0 16,0 1-16,0-1 0,0 0 15,0 0-15,21 0 0,0-21 16,0 0-16,1 0 0,20 0 0,-21 0 15,0 0-15,22 0 16,-1-21-16,43 0 0,-64 0 0,21 0 16,-21-1-16,22 1 15,-22 0-15,0 0 0,0 0 0,0 0 16,-21 42 0,0 0-1,-21 0-15,0 0 0,0 0 16,21 1-16,0-1 0,-21 0 15,-1 0-15,22 0 0,0 0 16,0 1 0,0-44 15,0 1-15</inkml:trace>
  <inkml:trace contextRef="#ctx0" brushRef="#br0" timeOffset="6855.73">15621 5461 0,'0'0'0,"-42"-21"16,20 21-16,44 0 47,-1 0-32,0 0-15</inkml:trace>
  <inkml:trace contextRef="#ctx0" brushRef="#br0" timeOffset="7121.97">16065 5165 0,'0'0'0,"0"-21"0,0-22 15,-21 64 1,21 1-1,-21-1-15,0 21 0,-21 0 0,20 1 16,1 20-16,0-20 0,0 20 16,-21 1-16,20-1 0,1 22 15,0-22-15,-21 43 16,21-64-16,-1 22 0,22-22 0,0-21 16,0 22-16,0-22 0,0 42 15,0-41-15,0-1 16,22-21-16,-1 0 0,0 0 15,0 0-15,0 0 0,0 0 16,1-21-16</inkml:trace>
  <inkml:trace contextRef="#ctx0" brushRef="#br0" timeOffset="7511.97">16171 5927 0,'-21'0'16,"0"0"-16,21 21 15,21-21 1,0 0 0,22 0-16,-22 0 0,21 0 0,-21 0 15,22-21-15,-1 0 0,-21 21 0,21-22 16,1 1-16,-22 0 0,0 0 16,0 0-16,0 0 0,1-1 15,-22 1-15,0 0 0,0 0 16,0 0-16,-22 21 0,1 0 0,-21 0 15,0 0-15,-1 0 0,1 21 16,-22 21-16,22-21 0,-21 22 0,-22 20 16,43-20-16,-1-1 15,22-21-15,0 21 0,0 1 0,21-22 16,0 0-16,0 0 0,0 0 0,0 1 16,21-1-16,0 0 0,0-21 15,22 0-15,-1 0 0,-21 0 0,21 0 16,1 0-16,-1 0 0,0 0 15,22-21-15,-22 21 0,1-21 0,-1-1 16,21-41-16,-20 42 16,-22-22-16,0 1 0</inkml:trace>
  <inkml:trace contextRef="#ctx0" brushRef="#br0" timeOffset="7699.43">15833 5503 0,'0'0'0,"-22"0"0,-20 0 16,21 22-16,42-22 15,0 0 1,0 0-16,22 0 0,-22 0 0,21-22 16,22 22-16,-22-21 15,22 0-15,-22 21 0,0-21 0</inkml:trace>
  <inkml:trace contextRef="#ctx0" brushRef="#br0" timeOffset="8362.35">18034 5652 0,'0'0'0,"0"-22"31,21 22-31,0-21 0,-21 0 0,43 0 15,-22 21-15,21-21 0,-21 0 16,22-1-16,-22 1 0,0 0 0,0 0 16,0 0-16,-21 0 0,0-22 0,0 22 15,-21 0-15,0 0 16,0 21-16,-22-21 0,1 21 0,0 0 16,-1 0-16,-20 0 15,21 0-15,-1 21 0,1-21 0,0 21 0,-1 0 16,1 21-16,-22 1 15,43-22-15,0 21 0,21-21 0,0 22 16,0-22-16,0 21 0,42 1 16,-20-1-16,-1-21 0,0 21 0,21 1 15,-21-1-15,22-21 0,-22 22 0,21-1 16,-21-21-16,1 21 0,20 22 16,-42-43-16,0 0 0,0 0 15,-42 1-15,20-1 16,-62 21-16,41-42 0,-20 0 15,-1 0-15,1 0 0,-1 0 0,1 0 16,-22 0-16,43 0 0,-22-21 16,1 21-16,21-21 0,20 0 0,-20-1 15,21 1-15,0 0 0,21 0 16,0-21-16,0 20 0,0 1 16,42-21-16,-21 21 0,22-22 0,-1 22 15,0 0-15,1 0 0,20 0 16,1 0-16,-1-1 0,1 22 0,-1-21 15,1 0-15,-1 21 0,1 0 16</inkml:trace>
  <inkml:trace contextRef="#ctx0" brushRef="#br0" timeOffset="9048.01">18542 5673 0,'0'0'0,"-21"0"16,0 21-16,-1 0 0,-41 43 15,42-22-15,0-21 16,-43 64-16,43-64 0,0 21 16,-22 22-16,43-22 15,-21-21-15,21 0 0,0 1 16,0 20-16,21-21 0,1 0 16,-1-21-16,0 0 0,21 21 15,-21-21-15,22 0 0,-1 0 0,0 0 16,1 0-16,-1-21 0,0 21 0,1-21 15,-1 0-15,0 0 0,-20 0 16,-1-1-16,21 1 0,-21-21 0,-21 21 16,0-22-16,0 22 0,0-21 15,0 21-15,0 0 0,-21-1 0,0 1 16,-21 21-16,20 0 0,-41 0 16,21 0-16,20 0 0,1 0 15,0 21-15,21 1 0,0-1 16,0 0-16,42-21 15,-20 21-15,-1 0 0,0-21 0,21 21 16,-21 1-16,1-1 0,20-21 16,-21 21-16,-21 0 0,21-21 0,-21 21 15,21 0-15,1 1 16,-22-1-16,21-21 16,0 0-1,0 0 1,0 0-16,0 0 15,1-21-15,-1-1 16,0 22-16,0-21 0,21 0 0,-20 0 16,-1 0-16,21-22 0,-21 22 0,0 0 15,1 0-15,-1 21 0,0-21 16,-21 42 0,0 0-16,-21 0 15,0-21-15,21 21 0,-22 1 0,1-1 16,21 0-16,-21 0 0,0 0 15,21 0-15,-21-21 0,21 22 0,0-1 16,0 0 0,0-42 15,21 21-31,0-21 0,0-1 16</inkml:trace>
  <inkml:trace contextRef="#ctx0" brushRef="#br0" timeOffset="9207.65">19537 5609 0,'0'0'0,"0"-21"16,-21 21-16,-1 0 15,1 0-15,0 0 16,21 21-16,0 0 16,0 1-16,21-1 15,0-21-15,1 21 16,-1-21-16</inkml:trace>
  <inkml:trace contextRef="#ctx0" brushRef="#br0" timeOffset="9479.94">19854 5884 0,'0'0'0,"-21"22"0,0 20 0,0 0 16,0 1-16,-1-1 0,1 0 15,0 1-15,0-1 0,0 21 16,0 1-16,-1-1 0,-20 86 15,21-86-15,0 22 0,0-22 0,-22 22 16,1-22-16,-64 170 16,43-169-16,20 20 0,-41 43 15,41-84-15,1 20 16,21-20-16,0-22 0,-1 21 0,1-21 16,42-21-1,1-21-15,-1 0 16,0-21-16,0 20 0,0-41 0,22 21 15,-22-22-15,21 1 0</inkml:trace>
  <inkml:trace contextRef="#ctx0" brushRef="#br0" timeOffset="9755.7">19558 6181 0,'0'0'0,"21"-85"0,21 22 16,-20-1-16,-1 1 0,42-43 15,-20 63-15,-1 1 0,-21 21 16,21 0-16,1 0 0,-1-1 0,0 22 15,1 0-15,-1 0 0,0 22 16,1-1-16,-22 0 0,21 42 16,-21-20-16,-21-22 0,0 21 15,0 1-15,-21-22 0,0 0 0,0 21 16,-21-21-16,20 1 0,-20-1 16,0-21-16,-1 21 0,22-21 15,-63 0-15,62 0 0,1 0 0,0 0 16,0 0-16,21-21 31,0 0-31,21-1 0,21 1 16,-20 0-16</inkml:trace>
  <inkml:trace contextRef="#ctx0" brushRef="#br0" timeOffset="10003.61">20913 5144 0,'0'0'0,"42"-22"0,0-20 15,-42 63-15,-21 0 16,0 1-16,0 20 0,-22-21 16,1 21-16,0 1 0,-1 20 0,-41 43 15,41-42-15,-20-1 16,42 1-16,-22 20 0,1-41 0,21 20 16,0 1-16,0-22 0,-1 0 15,22 1-15,-21-22 0,21 21 0,0-21 16,0 0-16,0 1 0,21-1 0,1-21 15,-1 0-15,0 0 0,0 0 16,21 0-16,-20-21 0</inkml:trace>
  <inkml:trace contextRef="#ctx0" brushRef="#br0" timeOffset="10203.37">20341 5588 0,'-21'0'0,"42"0"0,-42-21 15,21 0-15,0 0 16,21 21-16,0 0 0,22-22 16,20 22-16,-21-21 0,22 21 0,-1 0 15,22-21-15,-21 21 0,-1 0 0,22-21 16,-22 21-16,1-21 0,-1 21 16,1 0-16,-22-21 0,0 21 0,1 0 15,-22 0-15</inkml:trace>
  <inkml:trace contextRef="#ctx0" brushRef="#br0" timeOffset="11019.54">10774 7366 0,'0'21'0,"0"-42"0,0 63 0,0-20 16,0-1-16,0 0 0,21-21 15,0 0-15,0 0 16,22-21-16,-1 0 0,0 21 15,1-22-15,20-20 0,43 0 16,-43 21-16,-20-22 0,-22 22 16,21 0-16,-21-21 0,1 20 0,-22-20 15,0 21-15,0 0 0,0-22 0,-22 22 16,1 0-16,0 21 0,-21 0 16,-1 0-16,1 0 0,0 0 15,-1 0-15,-20 21 0,-1 0 16,1 1-16,21 20 0,-22-21 0,22 43 15,-1-22-15,1 0 0,21 1 0,-21-1 16,20 0-16,22 1 0,0-1 16,0-21-16,0 43 0,22-43 15,20 0-15,-21-21 0,21 0 16,22 21-16,-22-21 0,1 0 0,20 0 16,-21 0-16,22-21 0,-22 21 15,1-21-15,-1 0 0,-21 21 0,0-22 16,-21 1-16,-21 21 15,-21 0-15,-1 0 0,1 0 16,-21 0-16,-1 0 0,1 21 16,-22 1-16,21-1 0,1 0 0,21 0 15,-22 0-15,22 22 0,-1-22 16,1 0-16,0 21 0,-1-21 0,1 43 16,42-22-16,0-21 0,0 43 15,0-22-15,0-21 16,21 1-16,0-1 0,1 0 0,20-21 15,-21 21-15,21-21 0,1 0 0,-1 0 16,22 0-16,-22 0 16,21-21-16,1 21 0,-1-21 0,1 0 15,21-1-15</inkml:trace>
  <inkml:trace contextRef="#ctx0" brushRef="#br0" timeOffset="11778.94">12023 7557 0,'0'0'0,"0"-22"0,0 1 16,0 0 0,-22 21-1,1-21-15,0 21 0,0 0 16,0 0-16,0 0 15,-1 0-15,-20 0 0,21 0 0,-21 0 16,20 21-16,-20 21 0,21-20 16,-43 41-16,43-21 0,-21 1 15,21-22-15,-22 64 0,43-64 16,0 21-16,-21 0 0,21-20 16,0-1-16,0 21 0,0-21 0,0 0 15,21-21-15,-21 22 0,22-22 16,-1 0-16,21 0 0,-21 0 15,0-22-15,22 1 0,-1 21 0,22-63 16,-22 42-16,0-22 16,1 22-16,20-21 0,-21-1 0,1 1 15,20-21-15,-20-1 0,-1 1 0,0-1 16,-21 1-16,22-22 0,20-63 16,-42 84-16,22 1 0,-43 20 15,21-20-15,0 21 0,-21-1 16,0 1-16,0 21 0,-21 42 15,0 21 1,0 1-16,-1 20 0,-20 1 16,21-1-16,0 22 0,0-22 15,-1 22-15,-20 63 0,42-84 16,-21-22-16,21 21 0,-21-20 16,21-1-16,0 0 0,0-20 15,0 20-15,0-21 0,0 0 0,21-21 16,0 21-16,43-21 15,-43 0-15,21 0 0,-21-21 0,22 0 16,-22 0-16,21 0 0,-21 0 16,0-1-16,22 1 0,-22-21 0,0 21 15,0 0-15,0-1 0,1 1 16,-22 42 0,0 1-1,0-1-15,-22 0 16,1 0-16,21 0 0,-21 0 15,21 1-15,0-1 16,0-42 15</inkml:trace>
  <inkml:trace contextRef="#ctx0" brushRef="#br0" timeOffset="11939.46">12827 7387 0,'0'0'0,"0"-42"0,0 21 0,0 0 16,0-1-16,0 1 0,-21 21 16,0 0-16,21-21 31,21 21-31,0 0 16,0 0-16,21-21 0,-20 21 15</inkml:trace>
  <inkml:trace contextRef="#ctx0" brushRef="#br0" timeOffset="12183.58">13589 6943 0,'-42'42'16,"20"0"0,-20 1-16,21-1 0,0 0 0,-22 22 15,22-1-15,-21 1 0,21-22 16,-22 22-16,22-1 0,0-20 15,-21-1-15,21 0 0,-1 1 0,1-1 16,0 0-16,21-21 0,0 1 0,0-1 16,0 0-16,0 0 0,21-21 31,0-21-15,-21 0-16,0 0 0</inkml:trace>
  <inkml:trace contextRef="#ctx0" brushRef="#br0" timeOffset="12667.53">13060 7514 0,'-21'-21'16,"42"42"-16,-42-63 0,21 21 16,21 21-1,0-21-15,0-1 0,21 22 0,1 0 16,41-21-16,-41 0 16,-1 21-16,0 0 0,1-21 0,-1 21 15,0 0-15,1 0 16,-22 0-16,21 0 0,-21 0 0,1 0 15,-22 21-15,0 21 16,0-20-16,0 20 0,0-21 16,0 21-16,-22-20 0,-62 62 15,63-41-15,-1-22 16,1 0-16,0 21 0,21-21 0,-21 22 16,21-22-16,0 0 0,0 0 15,21-21 1,21 0-16,1 0 0,-22 0 15,0 0-15,21-21 0,1 21 0,-22-21 16,21 0-16,-21 0 0,22-1 16,-22-20-16,21 21 0,-21-21 0,1 20 15,-1-62-15,-21 41 16,0 1-16,0 0 0,0-1 16,0 22-16,0-21 0,0 21 0,-21 0 15,21-1-15,-22 22 0,1 0 16,0 0-16,0 0 0,0 0 0,0 0 15,21 22-15,-22-1 0,1 0 16,21 0-16,0 21 0,0-20 16,0-1-16,0 0 0,21 0 0,1-21 15,-1 21-15,0 0 0,0-21 16,21 0-16,-20 0 0</inkml:trace>
  <inkml:trace contextRef="#ctx0" brushRef="#br0" timeOffset="13077.08">14309 7493 0,'0'0'16,"0"-21"-16,0 0 0,0-22 0,21 22 16,-21 0-16,21 0 0,0 0 0,-21 0 15,21-1-15,0 1 0,1 0 16,20 21-16,-21 0 0,0 0 0,0 0 16,1 0-16,-1 0 15,0 0-15,0 42 0,0-20 0,0-1 16,-21 21-16,0-21 0,0 22 15,0-1-15,0 0 0,0-21 0,0 22 16,0-1-16,-21-21 0,0 22 0,0-22 16,-21 0-16,20 0 0,-20 0 15,21 0-15,-21-21 0,20 22 0,-20-22 16,21 0-16,21-22 31,0 1-31,0 0 0,21 0 0,0 0 16,0 0-16,22-22 0,-1 1 0,0 0 15,1-1-15,20 1 0,-20-22 16,20 22-16,1 0 0,-22-1 16,64-20-16,-43 42 0,-20 21 15,41 0-15,-41 0 16,-22 0-16,0 42 0,-21-21 16,0 0-16,0 1 0,-21-1 15,-22 21-15,22-21 0,-21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2:25:29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10880 0,'-21'21'31,"0"-21"-31,0 0 16,0 0 31,0 0-47,21 21 0</inkml:trace>
  <inkml:trace contextRef="#ctx0" brushRef="#br0" timeOffset="739.81">2540 10837 0,'0'0'0,"21"-21"15,0 21 1,0 0 0,1 0-16,-1 0 15,0 0-15,0 0 0,0 0 16,0 0-16,22-21 0,-22 0 15,21 21-15,-21-21 0,22 0 16,-1-1-16,-21 1 0,22 0 16,-1-42-16,0 20 0,-21 22 15,-21-42-15,0 41 16,0-20-16,0 21 0,-42 21 0,21-21 16,-43 21-1,1 0-15,21 21 0,-22 0 0,1 0 0,-1 0 16,22 22-16,-22-1 15,22 0-15,0 1 0,-1 41 16,43-41-16,0-1 0,21 22 16,1-22-16,20 0 0,0-21 15,1 22-15,20-1 0,22 22 16,-22-22-16,-20 0 0,41 43 16,-63-43-16,1-21 0,-1 22 15,-21-1-15,0-21 0,0 0 16,0 22-16,-21-22 0,-22 0 0,1 0 15,-22-21-15,1 21 0,-1-21 16,-105 22-16,63-22 0,22 0 16,20 0-16,-21-22 0,22 1 15,-43-42-15,64 20 0,-1 22 16,1-42-16,21 20 16,0 1-16,0 0 0,21-1 0,0 1 15,0 0-15,0-1 0,21 22 16,21 0-16,-21-21 0,106-1 15,-42 22-15,0 0 0,20 21 16,-20-21-16,21 0 0,-21 0 0,20-1 16,-20 1-16</inkml:trace>
  <inkml:trace contextRef="#ctx0" brushRef="#br0" timeOffset="979.36">3768 10499 0,'0'0'16,"0"21"-1,0 0-15,-22 0 16,1 22-16,0-1 0,0 0 0,0 1 16,0 20-16,-1-21 0,-20 1 15,21 20-15,-21-20 0,20 20 0,1-21 16,-42 43-16,42-43 16,21 1-16,0-22 0,-22 0 0,22 0 15,0 22 1,22-43-16,-1 0 15,0-22-15,-21 1 0,21 0 16,0 0-16,0 0 0</inkml:trace>
  <inkml:trace contextRef="#ctx0" brushRef="#br0" timeOffset="1168.25">3175 11091 0,'-21'0'0,"42"0"0,-42 22 15,42-22 1,21 0 0,-21 0-16,1-22 0,20 22 15,0-21-15,1 0 0,20 21 16,-21-21-16,1 21 0,20-21 0,-20 21 16,-1-21-16,0 21 0</inkml:trace>
  <inkml:trace contextRef="#ctx0" brushRef="#br0" timeOffset="1835.5">3789 11240 0,'0'0'16,"0"21"-16,-21 0 0,21 0 0,21-21 31,0 0-31,0 0 0,0 0 16,22-21-16,-22 0 0,21 0 15,-21-1-15,22 1 0,-1 0 16,21-21-16,-41-1 0,-1 22 16,0 0-16,-21 0 0,0 0 15,0 0-15,0-1 0,-21 22 16,0 0-16,-1 0 16,-20 22-16,-21 20 0,20-21 15,1 0-15,0 22 16,-1-1-16,22 0 0,-42 43 15,41-43-15,1-21 0,21 43 16,0-43-16,0 0 0,21 0 16,1-21-16,20 22 0,-21-22 0,64 0 15,-43 0-15,0 0 16,1-22-16,20 1 0,1 0 0,63-21 16,-64-1-16,1 1 15,-1 21-15,1-21 0,-1-1 0,-20 1 16,20 0-16,-21-1 0,1 1 0,-22 0 15,0 20-15,0-20 0,-21 21 16,21 0-16,-21 0 0,-21 21 16,0 0-1,0 21-15,0 0 0,0 0 0,-1 21 16,1 1-16,21-1 0,-21 22 16,0-1-16,0 1 0,0 20 0,-1 1 15,1 0-15,0-1 16,21 1-16,-42 21 0,21-22 0,-1 22 15,-20 0-15,21 0 0,-64 106 16,64-107-16,-21 1 0,-22 106 16,43-127-16,-21 63 15,21-85-15,21 1 0,-22-22 0,22-21 16,0 0-16,0 1 0,22-44 16,-1 1-1,0-21-15,0 0 0,0-22 0,22-21 16,-1 22-16,0-22 0,43-105 15</inkml:trace>
  <inkml:trace contextRef="#ctx0" brushRef="#br0" timeOffset="2111.21">4762 11303 0,'0'0'16,"0"-63"-16,0 20 0,0-63 0,0 64 15,0 21-15,22-21 0,-1 20 16,21 1-16,-21 0 0,22 0 15,-1 21-15,0 0 0,-21 0 0,22 0 16,-22 0-16,21 0 0,-21 21 16,22 0-16,-22 0 0,0 22 0,-21-22 15,0 21-15,0 1 0,0-1 16,0 0-16,-21 1 0,-21-22 0,20 21 16,-20-21-16,0 22 0,-1-22 0,1 0 15,0 0-15,21-21 0,-43 21 16,43-21-16,0 0 0,21-21 15,21-21 1,0 21-16,0-1 0,22 1 16</inkml:trace>
  <inkml:trace contextRef="#ctx0" brushRef="#br0" timeOffset="2459.46">5821 10901 0,'0'0'0,"42"-21"0,22-43 31,-107 64-31,22 0 16,-21 0-16,-1 21 0,-20-21 0,21 22 15,-1-1-15,1 0 0,0-21 16,-1 21-16,22 0 0,0 0 0,21 1 16,0-1-1,21 0-15,0-21 0,0 0 0,64 21 16,-64 0-16,22-21 0,-1 21 15,0-21-15,-21 22 0,22-1 16,-22 0-16,-21 0 16,0 21-16,-21-42 15,-22 22-15,22-1 0,-42 0 0,-1 0 16,1-21-16,-1 21 0,1 0 0,-64 1 16,63-22-16,22 0 15,0 0-15,-22 0 0,64-22 16,0 1-1,21 0-15</inkml:trace>
  <inkml:trace contextRef="#ctx0" brushRef="#br0" timeOffset="2872.03">7514 10372 0,'0'0'0,"0"42"0,-21 22 0,0-22 15,0 21-15,-1 1 0,-20 42 16,21-43-16,-21 1 0,20-22 16,1 22-16,-21-22 0,21 21 0,0-20 15,-22-1-15,22 0 0,0 1 0,21-22 16,0 0-16,0 0 0,21-21 31,0-21-31,-21 0 16,21 0-16,-21 0 0</inkml:trace>
  <inkml:trace contextRef="#ctx0" brushRef="#br0" timeOffset="3327.33">7070 10922 0,'-22'21'31,"44"-21"-31,-1 0 16,0 0-16,21 0 0,-21 0 0,22-21 15,-1 21-15,22-21 0,-1 21 16,1 0-16,-1-21 0,64 21 16,-63 0-16,-22 0 0,21 0 15,-41 0-15,20 0 0,-21 0 0,-21 21 16,0 0-16,0 0 0,-63 43 15,41-43-15,-20 0 16,21 0-16,-21 0 0,20 1 16,1-1-16,0 21 0,0-21 0,21 0 15,0 1-15,0-1 0,21-21 16,0 0-16,0 0 16,22 0-16,-22 0 0,21-21 0,1-1 15,20 1-15,-21 0 16,1 0-16,-1-21 0,0 20 15,1-20-15,-22 0 0,21 21 0,-21-64 16,-21 64-16,0-22 0,0 22 16,-21 0-16,0 0 0,0 21 0,-21 0 15,-22 0-15,22 0 0,-22 21 16,1-21-16,20 21 0,-20 0 0,21 22 16,-1-22-16,22 0 0,-21 21 15,42-20-15,0-1 0,0 0 16,42-21-16,-21 0 0,43 21 15</inkml:trace>
  <inkml:trace contextRef="#ctx0" brushRef="#br0" timeOffset="5499.9">10118 10626 0,'0'0'0,"-43"-21"0,22-1 15,21 1-15,0 0 0,0 0 0,0-21 16,0 20-16,0-20 0,0 0 0,0 21 15,21-22-15,-21 22 0,21 0 16,-21 0-16,-21 21 31,0 21-31,-21 21 0,21 1 0,-1 20 16,-20-21-16,21 22 0,-21-1 0,-1 1 16,22-1-16,-21 1 0,-1-22 15,-20 64-15,42-64 16,-22 1-16,22-1 0,0-21 15,0 22-15,0-22 0,0 0 16,21-42 0,0 0-16,0-1 15,21 1-15,0-21 0,0 21 0,0-22 16,0 1-16,1 0 0,-1-1 16,0 1-16,0 0 0,0-1 0,0 22 15,-21 0-15,22 21 0,-1 0 16,0 0-16,-21 21 0,21 22 15,-21-22-15,21 21 0,-21-21 16,0 22-16,21-1 0,1-21 16,-22 21-16,21-20 0,0 20 0,0-21 15,21 43-15,-20-43 0,20 0 16,-21 0-16,21-21 0,1 0 16,-22 0-16,21 0 0,1 0 0,-1 0 15,0-21-15,1 0 0,-1 0 16,21-1-16,-20-20 0,-1 21 0,0-21 15,1-1-15,-1-20 0,0 20 0,-20-20 16,-1-85 0,-21 84-16,0 1 0,0-1 0,-43 1 15,22-1-15,-21 1 0,0 20 16,-1 1-16,1 21 0,0-21 0,-1 20 16,1 22-16,0 0 0,-1 0 15,1 0-15,0 22 0,-1-1 0,1 0 16,0 21-16,-1 1 0,22 20 0,0 1 15,0-1-15,21 1 0,0 20 16,0 22-16,21-42 0,0-1 16,0-21-16,22 1 0,-22-1 15,42 22-15,-20-43 0,-1 0 16,21 0-16,-20-21 0,20 0 16,-20 0-16,-1 0 0,21-21 15,1 0-15,-22 21 0,22-21 16,-1-1-16,22-41 0,-43 42 15,1 0-15,-22-22 0,0 22 16,0 0-16,0 21 0,-21-21 16,0 42-1,0 0-15,0 0 0,-21 22 16,21-22-16,-21 0 0,21 0 0,-21 21 16,21-20-16,-21-1 0,21 0 15,0 0-15,0 0 0,0 0 0,0 1 16,0-1-16,21-21 15,0 0-15,0 0 16,0 0-16,0 0 0,1 0 0,20-21 0,-21 21 16,21-22-16,-20 1 0,20 0 15,-21 0-15,0 0 0,22-22 16,-22 22-16,0-21 0,0 21 0,-21-22 16,0-20-16,0 21 15,0 20-15,0-20 0,0 21 0,0 0 16,0 0-16,-42-1 15,21 22-15,-1 0 0,1 0 16,0 0-16,0 0 0,0 22 0,-43 20 16,43-21-16,21 21 0,-21-20 0,21 20 15,-21-21-15,21 0 16,0 22-16,0-22 0,0 0 0,0 21 16,21-42-16,0 21 0,0 1 15,0-22-15,1 0 0,41 0 16,-42 0-16,0 0 0,22 0 15,-22 0-15,0 0 0,21-22 16,1 1-16,-22 21 0,21-21 0,-21 0 16,22 0-16,-1 0 0,-21-22 0,0 22 15,22 0-15,-22 0 0,0 0 16,0-1-16,-21 1 0,0 42 31,0 1-31,0-1 16,0 0-16,0 21 0,0-21 0,0 22 15,0-22-15,-21 0 0,21 21 16,0-20-16,0-1 0,0 0 16,0 0-16,0 0 0,0 0 0,0 1 15,21-1-15,0-21 0,1 0 0,-1 0 16,0 0-16,0 0 0,21 0 16,1-21-16,-22 21 0,21-22 15,-21 1-15,1 0 0,20 0 0,-21 0 16,0 0-16,0-1 0,1-20 0,-1 21 15,0 0-15,0 0 0,0-1 16,-21 1-16,0 0 0,0 42 31,0 0-31,0 1 0,0-1 16,0 0-16,0 0 0,0 0 0,0 0 16,0 1-16,0-1 0,0 0 15,21-21 16,1 0-31,-1 0 0,0 0 16,0 0-16,0 0 0,-21-21 16,21 0-16,1 21 0,-1-22 0,-21 1 15,0 0-15,21 0 0,-21 0 0,0 0 16,0-22-16,0 22 0,0 0 16,0-21-16,0 20 0,0 1 0,0 0 15,0 0-15,0 0 0,0 0 0,0-1 16,21 22 15,0 0-31,0 0 16,1 0-16,-1 0 0,0 0 0,0 0 15,0 0-15,0 22 0,1-1 0,-1 0 16,0 0-16,0 21 0,0-20 16,0 20-16,1-21 0,-22 0 15,0 22-15,0-1 0,0-21 16,0 0-16,0 0 0,-22 1 15,1-1-15,21 0 0,-21-21 16,0 0 0,0 0-16,21-21 15,0 0-15,0-1 16,0 1-16,0 0 0,0 0 16,21 0-16,0-22 0,0 1 0,22 0 15,-22-1-15,21 1 0,0 0 16,-20-1-16,20 1 0,106-64 15,-106 85-15,1 21 16,-1 0-16,-21 0 0,0 0 16,22 64-16,-43-43 0,0 21 15,0 0-15,0 1 0,0 20 16,0-20-16,-43 41 0,22-63 16,0 22-16,-21 20 0,21-42 15,-1 1-15,1-1 0,0-21 16,21 21-16,0 0 15,21-21 1,0 0 0,1-21-16,-1 0 0,21 0 0,0-1 0</inkml:trace>
  <inkml:trace contextRef="#ctx0" brushRef="#br0" timeOffset="6359.65">14287 10139 0,'0'0'0,"-21"0"32,0 0-32,0 0 0,-21 21 0,20 0 0,1 0 15,-21 22-15,21-1 0,-22 0 16,22 22-16,0-22 0,0 22 0,-21-1 16,-1 43-16,22-64 15,21 1-15,-21-1 0,0 0 16,0-20-16,21 20 0,0-21 0,-22 0 15,1 0-15,21 22 16,-21-43-16,21-21 31,0-1-31,0-20 16,0 21-16,0 0 0,21-22 16,-21 1-16,21 21 0,1-21 0,-22-1 15,21 1-15,0 21 0,-21-22 0,21 43 16,-21-21-16,0 42 15,0 1 1,0-1-16,0 0 0,0 21 0,0-21 16,0 22-16,0-22 0,0 21 15,0-21-15,0 1 0,0-1 0,0 0 16,21 0-16,-21 0 0,21 0 16,1-21-16,-1 22 0,0-22 15,0 0-15,0 0 0,22 0 0,-22 0 16,21 0-16,-21 0 0,22-22 15,-1 1-15,-21 0 0,21 0 16,1 0-16,-1 0 0,0-22 0,1 22 16,-22-21-16,42-22 15,-41 43-15,-1 0 0,0 21 0,-42 0 32,21 21-32,-21 21 0,-1-20 15,1-1-15,0 21 0,0-21 0,0 0 16,21 1-16,-21 20 0,21-21 15,0 0-15,0 0 0,0 1 16,21-1-16,0-21 16,0 0-16,0 0 0,0 0 0,22 0 15,-22 0-15,0 0 0,21 0 16,-20 0-16,20-21 0,-21-1 0,21 1 16,1-21-16,-22 0 0,21 20 15,-42-20-15,21 0 0,-21-22 16,22 22-16,-22-43 15,0 43-15,-22 0 0,-20-1 16,21 22-16,-21 21 0,20 0 16,-20 0-16,21 21 0,-43 22 15,43-22-15,-21 21 0,21-21 16,0 22-16,-1-22 0,1 21 0,0-21 16,21 22-16,0-22 0,0 0 0,0 0 15,0 0-15,0 0 0,21 1 16,0-22-16,22 21 0,-22-21 0,21 0 15,1 0-15,20 0 16,-21 0-16,22 0 16</inkml:trace>
  <inkml:trace contextRef="#ctx0" brushRef="#br0" timeOffset="7232.85">15536 10520 0,'0'0'0,"0"-21"0,-148 0 31,106 42-31,-22 0 0,22 0 0,0 0 16,-1 22-16,1-22 0,0 21 16,-1 0-16,1-20 0,21 20 15,0-21-15,-1 21 0,1-20 0,0 20 16,21-21-16,0 0 0,0 0 16,0 1-16,21-22 15,0 0-15,1 0 0,-1 0 0,0 0 16,21 0-16,1 0 0,-22 0 15,21-22-15,0 1 0,1 0 0,-1 21 16,0-42-16,1 21 0,-1-1 0,-21-20 16,22 21-16,-22-21 0,21 20 15,0-20-15,-20 21 0,-1 0 16,0 21-16,-21 21 16,0 0-16,0 21 0,0-20 15,0-1-15,0 0 0,0 21 16,0-21-16,0 1 0,0-1 15,0 0-15,0 0 0,42 21 16,-21-42-16,1 22 0,-1-22 16,21 0-16,64 0 15,-85 0-15,21 0 0,22 0 0,-22-22 16,1 22-16,20-21 0,-21 0 16,22 0-16,-22 0 0,1-22 0,41-20 15,-41 21-15,-22-22 0,0 22 16,-21-1-16,0-20 0,0 21 15,0-1-15,-21 22 0,-22 0 16,22 0-16,-21 21 0,-22 0 16,-41 21-16,62 21 0,-20-21 15,-43 85-15,64-63 16,-1-1-16,1 0 0,21 1 0,0-1 16,21 0-16,0-21 0,0 22 0,0-22 15,0 0-15,0 0 0,21 0 16,0-21-16,0 22 0,21-22 0,-20 0 15,-1 0-15,42 0 16,-42 0-16,22-22 0,-22 1 16,21 0-16,64-85 15,-64 64-15,1-22 0,-1 1 16,0-1-16,1-20 0,-1-1 0,43-42 16,-64 42-16,21 22 0,-21 21 15,1-22-15,-1 22 0,0-43 16,-21 64-16,-21 42 31,0 21-31,-1-20 0,-20 20 0,21 21 16,-21-20-16,20 20 0,1 1 15,0-1-15,0 1 0,0-1 0,0 1 16,21 63-16,0-85 0,0 0 16,0 1-16,0-22 0,0 21 15,0 1-15,21-22 16,0-21-16,0 0 15,0-21 1,-21-1-16,21 1 0,-21 0 0</inkml:trace>
  <inkml:trace contextRef="#ctx0" brushRef="#br0" timeOffset="7959.23">18351 10287 0,'0'0'0,"-21"-21"0,0 0 15,21 0-15,0-1 0,0 1 16,-21 0 0,0 21-16,0-21 0,-1 0 0,-20 21 15,21 0-15,0 0 0,-22 0 16,1 0-16,0 21 0,-1 0 16,1 0-16,21 0 0,-85 43 15,85-43-15,0 21 16,21-20-16,0-1 0,0 0 0,0 21 15,0-21-15,21 1 16,0-1-16,21 0 0,-20-21 0,20 21 16,0-21-16,-21 0 0,22 0 15,-22 0-15,0 0 16,43 0-16,-64 21 31,-22-21-31,1 21 0,0-21 16,-21 22-16,-1-1 0,22 0 0,-21-21 15,0 21-15,20 0 0,1 0 16,-21 1-16,21-1 0,0 0 16,21 0-1,21-21-15,0 0 16,0 0-16,21 0 0,-20 0 0,-1 0 16,21 0-16,0 0 0,1-21 15,-1 21-15,0-21 0,1 21 0,-1 0 16,-21 0-16,22 0 0,-22 0 15,0 0-15,-21 21 16,0 21-16,0-21 0,-21 22 0,0-22 16,-1 21-16,1 1 0,0-1 15,-21 0-15,21 1 0,-1 20 0,-20-42 16,0 64-16,21-64 16,-1 21-16,22-20 0,0-1 15,-21 0-15,0 21 0,0-42 16,0 0-16,0 0 15</inkml:trace>
  <inkml:trace contextRef="#ctx0" brushRef="#br0" timeOffset="9419.79">9419 12065 0,'21'-42'31,"-21"21"-31,0-1 0,21 1 16,1 0-16,-22 0 0,21 0 15,-21 0-15,0-1 0,0 1 0,0 0 16,0-21-16,0 63 31,0 21-31,0-21 0,0 22 0,0 20 16,0 1-16,0-1 0,-21 1 15,21-1-15,-22 1 0,22-22 0,-21 22 16,0-1-16,0-21 0,0 1 16,0 20-16,-1-20 0,1-1 15,0 0-15,0 1 0,0-22 0,0 21 16,-1-21-16,1 0 0,0 1 16,0-22-16,0 0 0,0 0 15,-1 0-15,1-22 16,0 1-16,0 0 0,0-21 0,0 21 15,-1-22-15,1 1 0,0 21 0,0-22 16,0 1-16,0 0 0,-1 21 16,22-22-16,0 22 0,-21 0 0,21 0 15,-21 0-15,21 42 16,0 0 0,0 21-16,0-21 0,0 22 0,0-22 15,21 64-15,0-43 16,1 0-16,-1 1 0,0-1 0,0 0 15,0 1-15,0-22 0,22 0 16,-22 0-16,0 0 0,21 0 16,-20-21-16,20 0 0,0 0 0,-21 0 15,22 0-15,-22-21 0,21 0 0,-21 0 16,22 0-16,-22-22 0,21 22 16,-21-21-16,1 0 0,20-43 15,-21 43-15,0-1 0,-21 22 0,0-21 16,0 21-16,0-1 0,0 1 15,0 0-15,0 42 32,0 0-32,0 1 0,0-1 15,-21 0-15,0 42 0,21-41 16,-21 20-16,21-21 0,0 0 16,0 0-16,0 1 0,0-1 0,0 0 15,21-21 1,0-21-1,0 21-15,0-21 0,1-1 16,20 1-16,-21 0 0,21-21 16,-20 21-16,20-1 0,0-20 0,-21 21 15,22 0-15,-22 0 0,21-1 16,-21 1-16,1 21 0,-1 0 0,0 0 16,0 21-16,-21 1 0,0-1 15,0 0-15,0 0 0,-21 43 16,21-22-16,-21 0 0,0 43 15,21-64-15,0 21 16,0-20-16,0 20 0,0-21 0,0 0 16,21 0-16,0-21 15,0 0-15,0 0 0,22 0 0,20 0 16,-21-21-16,1 0 16,-1 0-16,0 0 0,1-22 15,-1 22-15,0-21 0,1 0 0,-1-1 16,0 22-16,-20-21 0,-1-1 0,0 1 15,0 21-15,-21-43 16,0 43-16,-21 21 16,0 0-16,0 0 0,-1 0 15,1 21-15,0 1 0,0-1 0,21 0 16,-21 0-16,21 0 0,0 0 16,0 1-16,0 20 0,21-21 0,0 21 15,-21-20-15,21-1 0,0 21 0,1-21 16,-22 0-16,0 22 0,21-22 15,-21 0-15,0 0 0,0 0 0,0 1 16,-21-1 0,-1-21-16,1 0 0,0 0 0,0 0 15,0 0-15,0-21 16,21-1-16,0 1 16,0-21-16,0 21 0,21-22 0</inkml:trace>
  <inkml:trace contextRef="#ctx0" brushRef="#br0" timeOffset="9687.62">11557 11853 0,'-64'127'31,"43"-84"-31,21 20 0,-21-20 16,0 20-16,0-21 0,0 22 0,-1-1 15,22-20-15,-21 20 0,0-20 16,0-1-16,21 21 0,-21-20 0,0-1 16,21-21-16,-22 22 0,22-22 15,0 21-15,0-21 0,0 0 0,0 1 16,22-22 0,-1 0-16,0 0 0,0-22 15,0 1-15,0 0 0,1 0 16</inkml:trace>
  <inkml:trace contextRef="#ctx0" brushRef="#br0" timeOffset="9883.52">11155 12510 0,'0'0'0,"-21"0"0,-1 0 0,44 21 47,-1-21-47,21 0 0,-21 0 0,22 0 15,-22 0-15,21 0 0,22 0 16,-22 0-16,0 0 0,22 0 16,20 0-16,-20 0 0,21 0 0,-1 0 15,1 0-15</inkml:trace>
  <inkml:trace contextRef="#ctx0" brushRef="#br0" timeOffset="10968.33">12552 12404 0,'0'0'0,"-21"-21"0,-85 21 32,63 0-32,22 0 0,-21 0 15,0 21-15,-1-21 0,1 21 0,0 0 16,-1 0-16,1 0 0,0 1 16,-1-1-16,1 21 0,0-21 0,-1 43 15,22-22-15,0-21 0,0 0 16,21 22-16,0-22 0,0 0 15,0 0-15,0 0 0,21-21 16,0 0-16,21 0 16,-20 0-16,20-21 0,0 21 0,-21-21 15,64-21-15,-43 21 0,1-22 16,-1 22-16,0 0 0,-20-21 16,41-1-16,-42 1 0,0 21 15,1 0-15,-22-1 0,0 1 16,21 0-16,-42 42 31,-1 0-31,22 1 0,-21-1 16,21 0-16,-21 21 0,0 22 15,21-43-15,0 21 0,0 1 16,0-1-16,21-21 0,0 0 16,0 0-16,1 1 0,20-1 15,0-21-15,-21 0 0,22 0 16,-1 0-16,0 0 0,1 0 0,-1 0 15,0-21-15,1 21 0,-1-22 0,0 1 16,1 0-16,-1 0 16,22-43-16,-43 43 0,0 0 15,0 0-15,-21 0 0,21 21 16,-21-21-16,0-1 16,0 1-1,0 0 1,0 0-16,0 0 15,0 0-15,21-1 0,-21 1 16,0 0-16,22-21 0,-1 21 16,-21-1-16,21-20 0,0 0 15,-21-1-15,21 1 0,0 0 0,-21-1 16,0-20-16,22 42 0,-22-43 16,0 43-16,0 0 0,-22 42 31,1 21-31,0-20 0,0 20 15,0 0-15,0 22 0,-1-22 16,1 22-16,0-22 0,0 0 0,0 106 16,21-105-16,-21-1 15,21 0-15,0-20 0,0 20 16,0 21-16,0-41 0,0-1 16,0 0-16,21 0 15,0 0-15,0-21 0,0 0 0,0 0 0,1 0 16,-1 0-16,21 0 0,0 0 15,1-21-15,-1 0 0,0 0 16,1-22-16,-1 22 0,22-42 16,-22 20-16,0 1 0,1-21 15,-1 20-15,-21-20 0,21-1 0,1 1 16,-22-22-16,21 22 0,-21-1 16,1 22-16,-1-22 0,-21 43 0,0-21 15,0 21-15,0-1 0,-21 22 16,-1 43-16,-20 20 15,21 1-15,0-22 0,0 22 16,-1-1-16,1 1 0,0 41 16,0-62-16,21-1 15,0 0-15,0 1 0,0-1 0,0-21 16,0 22-16,0-22 0,21 0 16,0 0-16,22 0 0,-22-21 15,42 0-15,-20 0 16,-1 0-16,43-21 0,-43 0 15,106-64-15</inkml:trace>
  <inkml:trace contextRef="#ctx0" brushRef="#br0" timeOffset="11700.17">15811 12467 0,'0'0'0,"-21"-21"31,21 0-31,21 0 16,1 0-16,-1-1 0,0 22 15,21-21-15,-21-21 0,1 21 0,20 0 16,-21-1-16,21-20 0,1-21 15,-22 20-15,0 22 16,-21-21-16,0-1 0,0 22 16,0 0-16,0 0 0,0 0 0,-21 0 15,-43 21-15,43 0 0,-21 0 16,0 21-16,-1 0 0,22 21 16,-21-21-16,21 22 0,-1-1 0,-20 0 15,42-20-15,-21 20 0,21 0 16,0-21-16,0 43 0,0-43 15,0 0-15,0 0 16,21 1-16,0-1 0,0 0 0,1-21 16,-1 21-16,0-21 0,21 0 0,-21 0 15,22 0-15,-22 0 0,0 0 16,0 0-16,0 0 0,-42 0 31,0 0-31,-21 0 0,21 21 16,-22-21-16,1 21 0,21-21 0,-22 22 15,1-1-15,0 0 0,21 0 16,-22 0-16,1 0 0,21 22 0,-22-22 16,22 0-16,0 21 0,21-20 15,0 20-15,0-21 0,0 0 0,0 0 16,0 22-16,21-43 16,0 21-16,22-21 0,-22 0 15,21 0-15,43 0 0,-43-21 16,22 21-16,-1-21 0</inkml:trace>
  <inkml:trace contextRef="#ctx0" brushRef="#br0" timeOffset="12419.9">16976 12425 0,'0'0'0,"0"-21"15,-127 0 1,105 21-16,-20 0 15,21 21-15,0 0 0,-22 0 16,-20 21-16,42-20 0,-22 20 16,22-21-16,0 0 0,0 22 15,0-22-15,0 21 0,21-21 0,-22 0 16,22 22-16,0-22 0,0 0 16,0 0-16,43 0 0,-1-21 15,-21 0-15,0 0 16,1 0-16,20 0 0,-21 0 0,0-21 15,22 0-15,-22 21 0,0-42 16,21 21-16,-21-1 0,1-20 16,-1 21-16,0-21 0,0-1 0,21 1 15,-20-22-15,-1 22 0,0-21 16,21-1-16,-21 1 0,1-1 0,-1-21 16,0 43-16,0-21 0,0 20 15,-21 1-15,21 21 0,-21 0 0,0-1 16,0 1-16,-21 21 15,0 21-15,0 1 0,0 20 16,0 0-16,-1 1 0,1 20 16,0-21-16,0 22 0,0-1 0,21-20 15,0 20-15,-21-20 0,21-1 0,0 0 16,0 1-16,0-1 0,0-21 16,0 21-16,0-20 0,0-1 15,0 0-15,0 0 16,21-21-16,0 0 0,0 0 15,0 0-15,0 0 0,1-21 16,20 21-16,-21-21 0,0 0 0,22-1 16,-22 1-16,0 0 0,0 0 15,0 21-15,0-21 0,-21 42 32,-21 0-32,0-21 0,0 21 15,21 0-15,-21 1 0,0 20 0,-1-21 16,1 0-16,0 0 0,21 1 15,0-1-15,-21 0 0,21 0 16,0 0 0,21-21-1,0 0-15,0-21 16,1 0-16,-1 0 16,0 0-16,0-1 0,0 1 0</inkml:trace>
  <inkml:trace contextRef="#ctx0" brushRef="#br0" timeOffset="12587.11">17547 12319 0,'0'0'0,"0"-42"16,0-22-1,-21 64-15,0 0 0,0-21 16,-1 21-16,1 0 16,42 0-1,1 0 1,-1 0-16,21 0 0,-21 0 15,22 0-15,-1 0 0</inkml:trace>
  <inkml:trace contextRef="#ctx0" brushRef="#br0" timeOffset="13371.66">18267 11853 0,'0'0'0,"21"-21"0,0-21 31,-42 42-31,0 21 15,0 0-15,-1 22 0,-20-1 0,21 0 16,-21 22-16,20-1 0,-20 1 16,21-1-16,0 1 0,-22-1 0,22-20 15,0 20-15,0-21 0,0 1 16,0-1-16,-43 85 16,64-106-16,0 22 0,0-22 0,0 0 15,0 0-15,-21 0 0,21 0 16,0-42 15,0 0-31,0 0 16,0 0-16,0-22 0,0 22 0,0 0 15,0-21-15,0 21 0,0-22 16,0 22-16,0-21 0,0 21 0,0-1 16,0 1-16,0 0 0,0 0 15,0 0-15,0 0 16,21 21-16,0 0 15,0 0-15,1 0 0,-1 0 16,0 0-16,0 0 0,0 0 16,22 0-16,-1 0 0,-21 0 0,21 0 15,22 0-15,-22 0 0,1 0 16,-1 0-16,0 0 0,1 0 16,-1-22-16,-21 22 0,0 0 0,0 0 15,-21 22 1,0-1-16,-21 0 0,0 0 15,0 0-15,-21 0 0,20 1 16,-20 20-16,21-21 0,-21 0 0,20 0 16,1 22-16,-21-22 0,42 0 0,-21 21 15,21-20-15,-21-1 0,21 0 16,0 0-16,0 0 0,21-21 16,0 0-16,0 0 15,0 0-15,43 0 0,-22 0 16,0-21-16,-20 0 0,20 0 15,0-22-15,-21 22 0,22 0 0,-22-21 16,0-1-16,0 22 0,0-21 16,-21 0-16,0 20 0,0-41 15,0 42-15,-42 0 0,21 21 16,0 0-16,0 0 0,-1 0 16,1 0-16,0 0 0,0 21 0,0-21 15,0 21-15,-1-21 0,22 21 16,-21 0-16,21 0 0,21 1 15,1-22 1,-1 0-16,0 0 0,0 0 16,0 0-16,0 0 0,22 0 0</inkml:trace>
  <inkml:trace contextRef="#ctx0" brushRef="#br0" timeOffset="13843.54">19071 12361 0,'0'0'0,"0"-21"0,0 0 16,0 0 0,-21 21-16,21-21 15,21 21 1,0 0 0,0 0-16,22 0 0,-22 21 15,0 0-15,0-21 0,0 21 0,1 0 16,-1 1-16,-21-1 0,0 21 15,21-21-15,-21 22 0,0-22 0,0 0 16,0 21-16,0 1 0,-21-22 0,0 21 16,-1 0-16,1-20 0,0-1 15,0 21-15,21-21 0,0 0 0,-21-21 16,21 22-16,-21-22 0,21-22 47,0 1-47,0-21 0,0 21 15,0 0-15,21-22 0,0 22 16,0-21-16,21 21 0,-20-22 0,20 22 16,0-21-16,22-1 0,-22 22 15,0 0-15,1-21 0,20 21 16,-42-1-16,22 1 0,-22 21 0,0 0 16,0 0-16,0 0 0,-21-21 15,22 21-15,-1 0 0,0 0 16,0 0-16,0 0 15,0 0-15</inkml:trace>
  <inkml:trace contextRef="#ctx0" brushRef="#br0" timeOffset="14047.9">20341 12679 0,'0'21'16,"-21"-21"62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11:14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466 0,'0'-21'15,"0"-1"-15,0 1 16,-22 21-16,22-21 0,0 0 16,-21 21-16,21-21 15,-21 21-15,0 21 32,21 0-32,-21 0 0,21 0 15,-21 22-15,21-1 0,-22 0 0,22 1 16,-21-1-16,21 22 15,-21-22-15,21 21 0,-21 1 0,0-22 16,21 22-16,0-22 0,0 0 0,-21 1 16,21-1-16,-22 0 0,22-20 15,-21 20-15,21-21 0,0 21 16,0-20-16,0-1 16,0-42 15,0-1-31,0 1 15,0 0-15,0-21 0,0 21 16,0-22-16,0 1 0,0 0 16</inkml:trace>
  <inkml:trace contextRef="#ctx0" brushRef="#br0" timeOffset="304.16">1016 487 0,'0'0'0,"0"-21"0,21 42 32,-21 0-32,0 0 15,21 0-15,-21 22 0,0-22 0,0 21 16,0 1-16,0-1 0,0 21 16,0-20-16,0-1 0,0 22 15,0-22-15,0 0 0,0 1 0,0-1 16,0 0-16,0 1 0,0-22 15,0 42-15,0-42 16,0 1-16,0-1 0,0-42 47,0-1-47,-21 1 0,0 0 16,21 0-16</inkml:trace>
  <inkml:trace contextRef="#ctx0" brushRef="#br0" timeOffset="952.2">741 1122 0,'0'0'0,"0"21"0,21-21 32,0 0-32,0 0 15,0 0-15,1 0 0,20 0 16,-21-21-16,0 0 0,22 21 15,-1-21-15,0-1 0,1 1 0,-1 0 16,0 0-16,1 0 0,-1 0 16,0-1-16,1 1 0,-1 0 15,0 0-15,1 0 16,-22 0-16,0 21 0,-21 21 31,0 0-31,0 0 16,0 0-16,-21 0 0,21 1 15,-21 20-15,21-21 0,0 21 16,0-20-16,0 20 0,0-21 16,0 21-16,0-20 0,0 41 15,0-42-15,21-21 0,0 21 16,0 1-16,0-22 0,0 0 16,1 0-16,20 0 0,-21 0 15,0 0-15,0 0 0,1-22 16,41-20-16,-42 21 15,0 0-15,1-22 0,-1 1 0,0 0 16,-21 21-16,0-22 0,21 1 16,-21-43-16,0 64 0,21 0 15,-21 0-15,0 0 16,0 42 0,0 0-1,0 0-15,0 0 0,0 22 16,0-22-16,0 21 0,0-21 0,0 22 15,0-22-15,0 21 0,0-21 16,0 0-16,0 1 0,0-1 16,0 0-16,0 0 0,0 0 0,21 0 15,1-21 1,-1 0-16,0 0 0,0-21 16,0 0-16,0 0 15,1 0-15,-1-22 0,0 1 0</inkml:trace>
  <inkml:trace contextRef="#ctx0" brushRef="#br0" timeOffset="1264.55">2540 318 0,'0'-22'0,"0"44"0,0-65 0,-21 43 15,0 0-15,-1 0 0,1 21 16,0 1-1,0-1-15,21 21 0,-21-21 0,21 22 16,0-1-16,-21 0 16,-1 1-16,22-1 0,0 0 0,0 1 15,-21-1-15,21 21 0,-21 22 16,0-43-16,21 1 16,0-1-16,0 0 0,0-20 0,0 41 15,0-42 1,0 0-16,0 1 0,21-22 31,0-22-31,0-20 0,1 21 16,-1 0-16,0-22 0</inkml:trace>
  <inkml:trace contextRef="#ctx0" brushRef="#br0" timeOffset="1692.72">2773 656 0,'0'0'0,"0"21"47,0 1-47,0-1 0,-21 0 15,21 0-15,0 21 0,-22-20 16,22 20-16,-21 0 0,21-21 16,-21 22-16,21-22 0,0 21 0,0-21 15,0 1-15,0-1 0,0 0 0,0 0 16,21-21-1,0 21-15,1-21 0,20 0 0,-21 0 16,0 0-16,0-21 0,22 21 16,-22-21-16,21 0 0,-21 0 0,1-1 15,-1-20-15,0 0 0,0 21 16,0-22-16,-21 1 0,21 0 16,-21-1-16,0 1 0,0 0 0,0 20 15,0 1-15,-21 0 0,0 0 16,0 21-16,0 0 0,-22 0 0,22 0 15,0 0-15,-21 21 0,21 0 16,-22 0-16,22-21 0,0 22 16,0-1-16,0 0 0,-1-21 15,22 21-15,-21 0 0,21-42 32,21 0-17</inkml:trace>
  <inkml:trace contextRef="#ctx0" brushRef="#br0" timeOffset="1950.09">2265 572 0,'0'0'0,"-21"0"0,42 0 31,0 0-31,0 0 0,21 0 15,1 0-15,-1 0 0,22-22 0,-22 22 16,0-21-16,22 21 0,-22 0 16,0-21-16,1 0 0,-22 21 0,21 0 15,-21 0-15,1 0 16,-44 0 15</inkml:trace>
  <inkml:trace contextRef="#ctx0" brushRef="#br0" timeOffset="3336.4">3916 614 0,'0'-21'16,"21"21"-16,0-21 16,0-1-1,0 1-15,1 21 0,-1-21 16,0 0-16,0 0 0,-21 0 15,21-1-15,0 1 0,1 0 0,-1 0 16,-21 0-16,0 0 0,0-1 16,0 1-16,0 0 0,-21 21 15,-1 0-15,1 0 16,-21 0-16,0 21 0,-1 0 16,1 1-16,0-1 0,-1 0 0,1 0 15,21 21-15,-22-20 0,22-1 16,0 0-16,21 0 0,0 0 15,0 0-15,0 1 0,21-1 16,22 21-16,-22-21 0,21 0 16,-21 22-16,22-22 0,-22 0 15,21 0-15,-21 0 0,0 1 0,1 20 16,-1-21-16,0 0 0,-21 0 16,0 1-16,0 41 0,0-42 15,0 0-15,-64 43 16,22-43-16,-21 0 15,-1 0-15,22 1 0,-1-22 16,1 0-16,0 0 0,-1 0 0,-41 0 16,41-22-16,22 1 15,-21 0-15,21 0 0,0-21 0,-1 20 16,1-20-16,0 0 0,21-1 16,0 1-16,0 0 0,0 21 15,0-22-15,0 22 0,0 0 0,21 0 16,0 0-16,1 21 0,-1 0 15,0 0-15,0 0 0,0 0 0,0 21 16,1-21-16,-1 42 0,0-21 16,21 43-16,-21-43 15,-21 21-15,0 1 0,22-1 16,-1-21-16,-21 21 0,21-20 0,0 20 16,-21-21-16,42 21 15,-20-20-15,-22-1 0,21-21 16,21 21-16,-21-21 0,0 0 15,1 0-15,20 0 0,0-21 16,-21 0-16,22 21 0,-22-22 16,0 1-16,21 0 0,-20-21 0,20 21 15,-21-22-15,21 22 0,-20-21 16,-1-1-16,0 1 0,0 21 16,0 0-16,0-22 0,-21 22 15,22 0-15,-22 42 47,-22 0-47,22 1 0,0-1 16,-21 21-16,21-21 0,-21 22 15,21-1-15,0-21 0,0 21 0,0-20 16,0-1-16,0 21 0,0-21 16,0 0-16,0 1 0,21-22 15,0 0 1,1 0-16,-1 0 0,21 0 0,-21 0 15,22-22-15,-22 22 0,42-42 16,-20 0-16,-22 21 0,42-43 16,-42 22-16,22 21 15,-22-22-15,0 1 0,-21 21 0,21-22 16,-21 22-16,0 0 0,0 0 16,0 42 15,0 0-31,0 0 15,-21 1-15,21-1 0,-21 21 16,21-21-16,0 22 0,0-22 0,0 21 16,0-21-16,0 0 0,0 22 15,0-22-15,0 0 0,0 0 16,0 0-16,0 1 16,21-22-16,0 0 0,0 0 0,1 0 15,-1 0-15,42-22 16,-42 1-16,22 0 0</inkml:trace>
  <inkml:trace contextRef="#ctx0" brushRef="#br0" timeOffset="4011.04">5546 783 0,'0'0'16,"0"-21"-16,0 0 0,0 0 0,0 0 16,0-1-16,-22 1 15,1 21-15,0 0 0,0-21 16,0 21-16,0 0 0,-1 0 15,-20 0-15,21 0 0,0 21 16,0-21-16,-1 21 0,-20 1 0,21-1 16,0 21-16,0-21 0,-1 22 15,1-22-15,0 21 0,21 0 0,0-20 16,0 20-16,0-21 0,0 0 16,0 0-16,0 1 0,0-1 0,21-21 15,0 0-15,1 0 0,20 0 16,-21 0-16,0 0 0,22 0 15,-22-21-15,21-1 0,-21 1 0,22 0 16,-22 0-16,0 0 0,0 0 16,0-22-16,0 22 0,1-42 15,-22 41-15,0 1 0,0 0 16,0 0-16,-22 42 47,22 0-47,0 0 0,0 1 15,-21 20-15,21 0 0,-21-21 0,21 22 16,0-1-16,0 22 0,0-22 16,-21 0-16,21 22 0,0-22 15,0 0-15,0 22 0,0-1 0,0-20 16,0 20-16,0 1 0,0-1 16,0 1-16,0-1 0,0 1 15,0-1-15,0-20 0,0 20 0,0-21 16,0 1-16,-21-1 0,0-21 15,-1 22-15,1-22 0,0 0 0,-21 0 16,21 0-16,-22-21 0,-20 0 16,20 0-16,-20-21 15,21 0-15,-1 0 0,1-22 0,0 22 16,-1-21-16,22 0 0,-42-43 16,41 43-16,1-1 0,0-20 15,21 20-15,0 22 16,0-21-16,21 21 0,0 0 15,22-22-15,-1 1 0,0 21 16,-20 0-16,20-1 0,21-20 16,43 0-16</inkml:trace>
  <inkml:trace contextRef="#ctx0" brushRef="#br0" timeOffset="4677.2">6413 762 0,'0'0'0,"0"-21"0,0 0 0,-21 0 16,0-1-16,0 22 15,0-21-15,0 21 0,-1 0 0,-20 0 16,21 0-16,-21 0 0,20 0 16,-20 0-16,21 0 0,0 21 0,-22 1 15,22-1-15,0 21 0,0-21 16,0 22-16,0-22 0,21 21 0,0-21 15,0 0-15,0 22 0,0-22 16,21 0-16,0 0 0,0-21 16,0 0-16,22 0 15,-22 0-15,21 0 0,-21-21 0,22 21 16,-22-21-16,21 0 0,-21 0 16,22-1-16,-22 1 0,0 0 0,0 0 15,0 0-15,-21-22 16,0 22-16,0 0 0,0 0 15,0 0-15,-21 21 16,21 21 0,0 0-16,0 0 0,-21 22 15,21-22-15,-21 21 0,21 0 0,0 22 16,0-22-16,0 1 0,0 20 16,0-21-16,0 22 0,0-22 0,0 22 15,0-1-15,0 1 0,0-1 16,0 1-16,0-1 0,0 1 15,0-1-15,0 1 0,0-1 0,0 1 16,0-1-16,0 1 0,0-22 16,0 0-16,0 64 0,0-63 15,-21-1-15,21 0 0,-22 1 0,1-22 16,-21 21-16,0-21 16,20 0-16,-41-21 0,21 0 15,-1-21-15,1 0 0,0 0 16,-1-21-16,-41-43 15,41 43-15,1-22 0,21 22 0,-22-22 16,22 1-16,0 20 0,21-84 16,0 85-16,0-21 0,42-43 15,-20 63-15,20-20 16,0 21-16,-21-1 0,22-20 0,20 20 16,-20-20-16</inkml:trace>
  <inkml:trace contextRef="#ctx0" brushRef="#br0" timeOffset="5356">6794 804 0,'-21'0'31,"21"-21"-15,21 21-16,-21-21 0,22 0 15,-1 21-15,0-21 0,0 0 16,0-1-16,0 22 0,22-42 16,-43 21-16,0 0 15,-43 21 1,22 0 0,0 0-16,-21 0 0,21 21 0,-22 0 15,22 0-15,-21 22 0,21-22 16,-1 21-16,1-21 0,0 22 15,0-1-15,21-21 0,0 21 16,0-20-16,0 20 0,0-21 0,0 0 16,21 0-16,0 1 0,22-22 15,-22 0-15,0 0 0,21 0 16,1 0-16,41 0 16,-41-22-16,-1 1 0,-21 0 0,21-21 0,1 21 15,-1-22-15,0 1 16,1 0-16,-22-1 0,21-20 0,-21 20 15,22 1-15,-22 0 0,0-1 0,0 1 16,-21 21-16,0 0 0,0-22 16,-21 43-1,0 22-15,0-1 16,-22 42-16,43-42 16,0 1-16,0 20 0,0 0 0,0-21 15,0 22-15,0-22 0,0 21 16,22 22-16,-1-43 0,-21 0 15,21 0-15,-21 0 0,0 1 16,0-1-16,0 0 0,-21-21 31,0 0-15,-1 0-16,1 0 0,0 0 0,0 0 16,0 0-16,0 0 0,-1-21 15,22 0-15,0-1 0,0 1 16,0 0-16,0-21 15,0 21-15,0-1 0,22-20 0</inkml:trace>
  <inkml:trace contextRef="#ctx0" brushRef="#br0" timeOffset="5657.18">7980 64 0,'0'0'0,"0"21"47,-21 0-47,21 21 0,-22-21 0,22 22 16,0-1-16,-21 0 0,0 22 15,21-22-15,-21 1 0,0 20 0,21-21 16,-21 1-16,-1-1 0,22 0 16,0 1-16,0-1 0,-21 0 0,21-20 15,0-1-15,0 0 0,0 0 16,0 0-16,21-21 31,1 0-31,-1-21 16,0 0-16,0-21 0,0 20 15,0 1-15,1-21 0,-1 21 0,21-22 16</inkml:trace>
  <inkml:trace contextRef="#ctx0" brushRef="#br0" timeOffset="5884.09">8276 445 0,'21'0'31,"-21"21"-31,-21 0 16,21 0-16,-21 21 0,0-20 15,21-1-15,0 0 0,0 21 16,-21 22-16,-1-43 16,22 0-16,0 0 0,0 0 15,0 1-15,0-1 0,0 0 0,0 0 16,22-21-1,-1 0-15,0-21 16,0 0-16,0 0 0,0-1 16,1 1-16,20 0 0</inkml:trace>
  <inkml:trace contextRef="#ctx0" brushRef="#br0" timeOffset="6600.5">8657 508 0,'0'0'0,"-21"21"31,0 0-31,0 1 16,21-1-16,0 0 0,-22 0 0,1 0 16,21 0-16,-21 1 0,21-1 15,0 0-15,0 0 0,0 0 0,0 0 16,0 1-16,0-1 16,21-21 30,-21-21-46,0-1 0,0 1 0,0 0 16,0 0-16,0 0 16,-21-22-16,21 22 0,0 0 15,0 0-15,0 0 0,0 0 0,0-1 16,0 1-16,0 0 16,21 0-16,0 0 0,1 21 15,20 0-15,0-21 0,1 21 16,-1 0-16,0 0 0,1 0 0,-22 0 15,21 21-15,0-21 0,-20 21 16,-1 0-16,0 0 0,0 0 0,0 1 16,0-1-16,-21 0 0,0 0 15,0 21-15,0-20 16,0-1-16,0 0 0,0 0 0,0 0 16,0 0-16,-21-21 15,21 22-15,-21-22 0,0 0 16,0 0-1,0 0 1,21-22-16,0 1 0,0 0 0,0 0 16,0 0-16,0 0 0,0-1 0,21-20 15,0 21-15,42-43 16,-41 43-16,20-21 0,0 21 0,1 0 16,-1-1-16,0 1 0,22-21 15,-22 42-15,-21 0 16,22 0-16,-22 21 0,-21 0 15,21 22-15,-21-22 0,0 0 16,0 21-16,0-21 0,0 22 16,-21-22-16,-22 42 0,43-41 15,-21-1-15,0 0 0,0 0 16,21 0-16,0 0 0,-21 1 0,21-1 16,-21-21-16,42-21 31,0-1-16,0 1-15</inkml:trace>
  <inkml:trace contextRef="#ctx0" brushRef="#br0" timeOffset="6975.54">10160 339 0,'-21'-21'31,"42"42"-31,-63-42 0,20 21 0,1 0 0,-63 0 15,62 21-15,-20 0 0,0 0 16,21-21-16,-22 21 0,22 0 16,0 1-16,21-1 0,0 0 15,0 0-15,21-21 16,0 21 0,22-21-16,-22 0 0,21 0 0,0 21 15,-20-21-15,20 0 0,0 22 16,-21-22-16,1 21 0,-1-21 0,0 21 15,-21 0-15,0 0 16,0 0-16,-21 1 0,-22-1 16,22-21-16,-21 21 0,0 0 15,20-21-15,-20 21 0,0-21 0,-1 0 16,22 21-16,-21-21 0,0 0 16,20 0-16,1 0 0,0 0 15,0 0-15,0-21 16,21 0-16,-21 0 15</inkml:trace>
  <inkml:trace contextRef="#ctx0" brushRef="#br0" timeOffset="7223.76">8699 212 0,'0'0'0,"-21"0"0,-42-21 15,42 21-15</inkml:trace>
  <inkml:trace contextRef="#ctx0" brushRef="#br0" timeOffset="7443.91">7472 572 0,'0'0'0,"0"21"31,42-21-31,22 0 16,-22 0-16,0 0 0,1 0 0,20 0 15,1 0-15,84-43 16,-85 43-16,-20 0 0,-1-21 16,-21 21-16,21 0 15,-20-21-15,-1 21 0</inkml:trace>
  <inkml:trace contextRef="#ctx0" brushRef="#br0" timeOffset="8356.17">11557 656 0,'0'0'0,"-21"-21"0,0 21 0,-1-21 15,1 21-15,0-21 0,0 21 16,0 0-16,0-21 0,-1 21 16,-20 0-16,21 0 0,0 0 15,0 0-15,-1 0 0,1 0 0,0 0 16,42 0 15,0 0-31,22 21 0,-1-21 16,22 0-16,-1 0 0,22 21 0,-1-21 15,1 0-15,21 0 0,21 0 16,-21 0-16,0 0 0,-1 0 0,1 0 16,0 0-16,-21 0 0,21 0 0,-22 0 15,1 0-15,0 0 0,-22 0 16,22 0-16,-43 0 0,0 0 15,1 0-15,-1 0 0,-21 0 16,-21-21-16,0 0 0,0-1 16,-21 1-1,0 21-15,-21-21 0,20 0 0,-20 21 16,0-21-16,-1 21 0,1 0 16,0-21-16,-1 21 0,1 0 0,0-22 15,-1 22-15,22 0 0,0 0 16,0 0-16,0 0 0,42 0 47,0 0-47,21 22 15,-20-22-15,20 0 0,21 21 16,-20-21-16,20 0 0,1 21 0,-22-21 16,22 21-16,-22-21 0,43 21 15,-64-21-15,21 21 0,-21-21 16,0 0-16,-21 22 15,0-1-15,-21 0 16,0 0-16,0-21 16,-21 21-16,-1 0 0,1 1 15,0-1-15,-1-21 0,22 21 0,-21 0 0,-1 0 16,22-21-16,-21 21 16,21-21-16,0 0 0,-1 0 0,1 22 15,0-22-15,0 0 0,0 0 16,0 0-16,-1 21 15,1 0-15</inkml:trace>
  <inkml:trace contextRef="#ctx0" brushRef="#br0" timeOffset="32603.93">14224 677 0,'0'22'0,"0"-1"31,-21-21-31,0 0 63,21 21-48,-22-21-15</inkml:trace>
  <inkml:trace contextRef="#ctx0" brushRef="#br0" timeOffset="33574.08">14118 974 0,'0'0'0,"-21"21"16,21-42 31,21 0-47,0-1 16,0 1-16,1 0 0,-1 0 15,21 0-15,-21-22 0,0 22 0,1-21 16,20 21-16,-21-22 0,-21 22 15,21-21-15,0-22 16,-21 22-16,0 0 0,0 21 0,0-22 16,0 1-16,0 21 0,0-22 15,-21 22-15,0-21 0,0 21 0,0 0 16,0-1-16,-1 22 16,1 0-16,21 22 15,0-1-15,0 21 0,0-21 16,0 22-16,0-1 0,0 21 0,0-20 15,0 20-15,0-20 0,0 20 16,0 22-16,0-22 0,0 22 0,0 0 16,0-1-16,0 1 0,0 0 0,0-1 15,0 22-15,21-21 0,-21 21 16,22 63-16,-1-63 0,-21-43 16,21 85-16,-21-63 15,21-43-15,0 22 0,-21-22 0,21 22 16,-21-43-16,22 21 0,-1-21 15,-21 1-15,21-1 0,0-21 16,0 0-16,0-21 16,1-1-16,-1 1 0,-21-21 0,21 0 15,0-1-15,0 1 0,0 0 16,1-22-16,-1 1 0,0-1 0,0-21 16,-21 1-16,0 20 0,0-20 0,0 20 15,0 1-15,0-1 0,-42 1 16,21 20-16,-1-20 0,-20 20 0,-21-41 15,20 41-15,1 1 16,0 21-16,-1 0 0,1 0 0,0-1 16,-1 1-16,22 21 0,-21 0 15,21 0-15,-1 0 0,44 0 32,-1 0-17,0 0-15,0 0 0,21 0 0,-20-21 16,20 21-16,0-21 0,-21 0 15,22 0-15,-1-1 0,0 1 0,1-21 16,41-22-16,-62 43 16,-22 0-16,21 0 0,-21 0 15,21 21-15,-21-21 0,0 42 32,0 0-17,0 0-15,0 0 16,0 0-16,0 1 0,0-1 0,0 0 15,-21 0-15,21 0 0,0 0 16,0 1-16,-21-1 16,21 0-16,0-42 47,0 0-47,0-1 15,0 1-15,0 0 0</inkml:trace>
  <inkml:trace contextRef="#ctx0" brushRef="#br0" timeOffset="33740.17">14690 572 0,'21'0'94,"0"21"-94</inkml:trace>
  <inkml:trace contextRef="#ctx0" brushRef="#br0" timeOffset="34196.12">15049 677 0,'0'0'0,"0"85"31,0-64-31,0 0 0,0 1 16,0-1-16,0 0 0,0 0 15,0 0-15,0 0 0,0 1 16,0-1 0,0-42 30,0-1-46,0 1 16,0-21-16,0 21 0,0 0 16,0-1-16,0-20 0,22 21 0,-1 0 15,0 0-15,0-1 0,21 1 16,-20 0-16,20 0 0,-21 0 0,21 21 16,1 0-16,-22 0 0,21 0 15,1 0-15,-22 0 0,0 21 0,21 0 16,-21 0-16,1 22 0,-22-22 15,0 0-15,0 0 0,0 21 16,0-20-16,0-1 0,0 0 16,0 0-16,0 0 0,0 0 15,-22-21 17,1 0-17,21-21-15,0 0 0</inkml:trace>
  <inkml:trace contextRef="#ctx0" brushRef="#br0" timeOffset="35296.26">16002 677 0,'0'-21'0,"21"21"31,-21-21-15,0 0 0,0 0-16,0 0 15,0-1 1,0 1-16,-21 21 0,21-21 15,-21 21-15,0 0 0,-1 0 16,1 0-16,0 0 0,0 0 16,-21 21-16,-22 22 15,43-22-15,-21 0 0,20 0 0,1 0 16,0 22-16,0-22 0,-21 42 16,20-20-16,22-1 15,0-21-15,0 0 0,0 22 0,0-1 16,0-21-1,22 0-15,-1-21 0,0 0 0,0 0 16,0 0-16,0 0 0,1 0 0,-1-21 16,0 0-16,21 21 0,-21-21 15,1 0-15,-1-22 0,21 22 0,-21 0 16,0-21-16,1-1 0,-1 22 16,0-21-16,-21-1 0,0 22 0,21-21 15,-21 0-15,0-1 0,0-20 16,0 20-16,0 1 0,0 0 15,0-1-15,0 1 0,-21 0 0,21-1 16,-21-20 0,0 42-16,21 42 15,-22 0-15,22 21 0,0 1 16,0-1-16,0 0 0,0 1 0,0 20 16,0-20-16,0 62 15,0-62-15,0 20 0,0 22 16,0-22-16,22 43 15,-1-63-15,-21-22 0,21 21 16,-21-21-16,21-21 16,0 21-16,0-21 0,1 0 15,-1 0-15,0-21 16,0 0-16,0 0 0,-21 0 16</inkml:trace>
  <inkml:trace contextRef="#ctx0" brushRef="#br0" timeOffset="35892.19">16573 445 0,'-42'21'31,"63"-42"0,0 21-31,-21-22 0,22 1 16,-1 21-16,0-21 0,0 0 0,0 0 16,0 0-16,-21-1 0,22 22 15,-22-21-15,21 21 0,-21-21 16,-21 21 0,-1 21-16,1 0 15,-21 1-15,21-1 0,0 0 16,-1 0-16,1 0 0,0 22 0,0-22 15,0 0-15,21 0 16,0 0-16,0 22 0,0-22 16,0 0-16,21-21 0,0 0 15,21 0-15,-20 0 16,-1 0-16,0 0 0,0 0 0,0 0 16,0 0-16,1 0 0,-1 0 15,0-21-15,0 0 0,-42 21 31,0 0-31,0 0 16,-1 21-16,-20 0 0,21 0 16,-21 0-16,-1 0 0,22 22 0,-21-1 15,21 0-15,-1-20 0,1 20 0,0 0 16,0 1-16,21-1 16,0-21-16,0 0 0,0 22 0,0-22 15,21 0-15,0 0 16,0-21-16,22 0 0,-22 0 0,21 0 15,-21 0-15,22-21 0,-1 0 16,0 0-16,22-43 16,-22 22-16,1-1 0,20 1 0,-21-21 15</inkml:trace>
  <inkml:trace contextRef="#ctx0" brushRef="#br0" timeOffset="36146.33">17251 169 0,'0'0'0,"0"-21"16,-43-42-1,22 63-15,0 0 0,0 0 0,0 21 16,21 0-16,-21 21 16,21-20-16,0 20 0,0 21 0,0-20 15,0 20-15,0-20 0,0 20 16,0-21-16,0 1 0,0 20 0,0-20 16,-22-1-16,22 21 0,0-20 15,0 20-15,0-20 0,0-22 16,0 0-16,0 0 0,0 0 15,22 0-15,-1-21 16,0 0-16,0 0 0,0-21 16,0 0-16,22-42 15,-1 20-15</inkml:trace>
  <inkml:trace contextRef="#ctx0" brushRef="#br0" timeOffset="37148.08">17399 677 0,'-42'64'31,"20"-64"-31,22 21 16,22-21 15,20 0-31,-21 0 0,0 0 16,0-21-16,22 21 0,-22-21 15,0 0-15,0 21 0,0-22 0,1 1 16,-1 0-16,0 0 0,-21 0 0,0 0 15,0-1-15,0 1 16,-21 21 0,0 0-16,-1 0 0,1 21 15,0 1-15,-21-1 0,21 0 0,-1 0 16,1 21-16,21-20 0,-21 20 16,21-21-16,-21 21 0,21-20 15,0 20-15,0-21 0,0 43 16,0-43-16,21-21 0,0 21 0,0 0 15,22-21-15,-22 0 0,42 0 16,-20 0-16,-1-21 16,-21 0-16,22 0 0,-1-1 0,21-41 15,-20 42-15,-22-22 16,0 1-16,0 21 0,0-21 16,1-22-16,-1 43 0,-21 0 15,0-22-15,0 65 31,-21-1-31,21 0 16,-22 0-16,22 43 16,-21-43-16,21 0 0,0 21 15,0-21-15,0 22 0,-21-22 0,21 21 16,0-21-16,0 1 0,0-1 16,0 0-16,0 0 0,0 0 15,0-42 16,0 0-31,0 0 0,21 0 16,-21-22-16,21 22 0,-21-21 0,0-1 16,22 22-16,-1-21 0,0 0 0,-21 20 15,21 1-15,0 0 0,0 0 16,-21 0-16,22 0 0,-1 21 16,0 0-16,0 0 15,0 21-15,0 0 0,-21 0 16,22 0-16,-22 0 0,21 1 15,-21 20-15,21-21 0,-21 0 0,0 22 16,0-22-16,0 21 16,0-21-16,0 0 0,0 1 0,0-1 15,21-21 1,0 0 0,-21-21-16,21-1 0,1-20 15,-1 21-15,0-21 0,0-1 16,0 22-16,0-21 0,22-43 15,-22 64-15,0-21 0,21 20 16,-20 1-16,-1 0 0,0 21 16,0 0-16,0 0 0,0 0 15,-21 21-15,22 22 0,-22-22 16,0 42-16,0-20 0,0-1 16,0-21-16,0 21 0,0 1 15,0 20-15,0-20 0,0-22 16,-22 21-16,22-21 0,0 0 15,0 1-15,22-44 32,-22 1-17,21 0-15,0 0 0</inkml:trace>
  <inkml:trace contextRef="#ctx0" brushRef="#br0" timeOffset="38008.66">18902 826 0,'0'0'0,"0"21"16,21-21-16,0 0 0,0 0 16,0 0-16,1-21 15,-1-1-15,21 1 0,-21 21 0,0-21 16,22 0-16,-22 0 0,0 0 15,0-22-15,22 22 0,-22 0 0,-21 0 16,0 0-16,21-1 0,-21 1 16,0 0-16,-21 21 15,0 0-15,-1 0 0,-20 0 16,21 0-16,0 21 0,-43 43 16,43-43-16,0 0 0,-21 64 15,20-64-15,22 64 16,0-64-16,0 21 0,0 22 15,22-43-15,-1 0 16,0 0-16,0 0 0,21-21 0,1 0 16,-22 0-16,21 0 0,22 0 0,20-21 15,-20 0-15,-22 0 16,43-22-16,-43 1 0,22-21 16,-43 20-16,0 1 15,0-22-15,-21 22 0,0 0 16,0 21-16,0-1 0,0 1 15,0-21-15,0 63 16,0 0 0,0 0-16,0 1 0,-21-1 15,21 0-15,0 0 0,0 21 0,-21-20 16,21 20-16,0 21 16,0-41-16,0 20 0,0-21 0,0 0 15,-21 22-15,21-22 0,0 0 16,0 0-16,0 0 0,-21-21 31,21-21-15,0 0-16,0 0 0,0-22 0,0 22 15,0-21-15,21 0 0,0-1 16,0 1-16,0 0 0,0-1 16,22-20-16,-22 20 0,0 22 15,21-21-15,-20 21 0,-1-22 0,21 22 16,-21 21-16,0 0 0,22 0 15,-22 0-15,0 21 0,0 1 0,0-1 16,-21 0-16,0 21 0,22-21 16,-22 22-16,0-22 0,0 21 15,0 1-15,0-22 0,0 63 16,0-62-16,0-1 0,-22 21 16,22-21-16,0 0 0,-21 1 15,21-1-15,-21-21 0,21 21 16,0-42 15,0 0-31,0-1 0,0 1 16,0 0-16,21-21 0</inkml:trace>
  <inkml:trace contextRef="#ctx0" brushRef="#br0" timeOffset="38289.06">20574 0 0,'0'0'0,"0"42"47,0 1-31,0-1-16,0 22 0,0-22 0,0 21 16,0 1-16,0-22 0,0 22 0,-21-22 15,21 22-15,0-22 0,0 0 16,-21 1-16,21-1 0,0-21 0,0 21 15,0-20-15,0 20 0,0-21 16,0 0-16,0 0 0,21-21 31,-21-21-31,42 0 0,-21 0 16,0 0-16</inkml:trace>
  <inkml:trace contextRef="#ctx0" brushRef="#br0" timeOffset="38668.31">21082 487 0,'21'-21'0,"-42"42"0,63-63 0,-42 20 16,0 1-16,-21 21 31,0 0-31,0 21 0,0 1 16,-1-22-16,1 21 0,0 0 16,0 0-16,0-21 0,21 21 15,0 0-15,0 1 0,0-1 16,0 0-16,21-21 15,0 21-15,21-21 0,-20 0 16,-1 21-16,0-21 0,0 21 16,0-21-16,0 0 0,1 22 0,-1-22 15,0 21-15,-21 0 16,0 0-16,0 0 16,0 0-16,-42 1 15,20-22-15,1 21 0,0-21 0,-21 21 16,-22 0-16,43-21 15,-42 0-15,41 21 0,1-21 16,0 0-16,0 0 0,0 0 16,21-21-1,0 0-15,0 0 16,0 0-16,0-1 0</inkml:trace>
  <inkml:trace contextRef="#ctx0" brushRef="#br0" timeOffset="38905.17">20299 423 0,'0'0'0,"-21"0"0,-1 0 0,44 22 16,20-22 0,-21 0-16,21 0 0,1-22 0,-1 22 15,0 0-15,22-21 0,-22 0 16,1 21-16,-1 0 0,0 0 0,-21-21 15,22 21-15,-22 0 0,0 0 16,0 0-16,-21-21 0,21 21 16,1 0-1,-22-21-15</inkml:trace>
  <inkml:trace contextRef="#ctx0" brushRef="#br0" timeOffset="39258.12">21844 318 0,'0'0'0,"0"-22"0,0-20 31,0 21-31,-21 21 0,0 0 15,-1 21 1,1 0-16,0 0 16,21 22-16,0-22 0,-21 21 0,0 1 15,0-1-15,21-21 0,-22 21 16,22 1-16,0-1 0,-21 43 16,0-64-16,21 21 0,0 1 15,0-22-15,0 0 0,0 42 16,21-41-16,0-22 0,22 21 15,-22-21-15,0 0 0,0 0 16,22 0-16,-22 0 0,85-43 16</inkml:trace>
  <inkml:trace contextRef="#ctx0" brushRef="#br0" timeOffset="39539.83">22373 212 0,'0'0'16,"21"0"-16,0 0 0,1 0 16,-1 0-16,0 0 15,0 0-15,0 21 0,0 0 0,1 0 16,-1 0-16,-21 1 0,21 20 16,-21-21-16,21 21 0,-21 1 15,0-22-15,0 21 0,0-21 16,0 22-16,0-22 0,0 21 0,-21-21 15,0 1-15,0-1 0,-1 0 0,1 0 16,0 0-16,0 0 0,21 1 16,-21-22-16,0 21 0,-1-21 15,1 0-15,0 21 16,0-21-16</inkml:trace>
  <inkml:trace contextRef="#ctx0" brushRef="#br0" timeOffset="41062.94">1418 3154 0,'0'0'0,"0"-21"0,-21 21 15,21-21-15,-21-1 16,21 1-16,-21 21 16,21-21-16,0 0 0,-22 0 15,1 21-15,0-21 0,0 21 16,0-22-16,0 22 0,-22 0 15,22 0-15,-21 0 0,-1 0 0,22 0 16,-21 0-16,0 0 0,20 22 16,-20-1-16,0 0 15,21 21-15,-22-21 0,1 64 16,21-21-16,21-22 0,0 21 16,0-20-16,0-1 0,0 0 0,0 1 15,0-1-15,0-21 0,0 22 16,21-22-16,0-21 0,0 21 15,0-21-15,22 0 0,-22 0 16,0 0-16,0-21 0,0 0 16,1-1-16,20-20 0,-21 21 15,21-43-15,1 22 0,-1-21 16,0 20-16,1-20 0,-22-1 0,21 22 16,-21-22-16,1 1 0,-1-1 15,-21 1-15,21 21 0,-21-22 16,0 1-16,0-1 0,0 1 15,0 20-15,-21 1 0,0 0 0,-1 20 16,-20-20-16,21 42 16,0 0-16,0 42 15,21 1-15,0-1 16,0 0-16,0 22 0,0-1 0,0 1 16,0-1-16,0-20 0,21 20 15,-21 1-15,0-1 0,0 1 16,21-22-16,0 22 0,-21-22 15,21 0-15,0 1 0,1 20 16,-22-42-16,21 0 0,-21 1 16,21-22-16,0 0 0,0 0 15,0 0-15,1-22 16,-1 1-16,-21 0 0,0 0 16,21 0-16,0 0 0</inkml:trace>
  <inkml:trace contextRef="#ctx0" brushRef="#br0" timeOffset="41520.06">1672 3133 0,'-21'0'31,"0"0"-31,21-21 0,-21-1 16,21 1-16,0 0 15,0 0-15,21 0 0,0 0 0,0-1 16,0 1-16,0 21 16,22-21-16,-22 21 0,0 0 15,21 0-15,-20 0 0,-1 0 0,21 21 16,-21 0-16,0 1 16,43 20-16,-43-21 0,-21 21 15,0-20-15,21 20 0,-21 0 16,0 1-16,0-1 0,0 0 0,-21 1 15,0-1-15,21-21 0,0 0 16,-21 0-16,0-21 16,-1 0-16,22-21 15,0 0-15,0 0 16,0-21-16,0 20 0,0-20 0,0 0 16,0-1-16,0 22 0,0-21 15,0 21-15,0-22 0,0 22 16,0 0-16,22-21 0,-1 21 15,0-1-15,-21 1 0,21 21 16,0-21-16,22 21 0,-22 0 0,0-21 16,0 21-16,21-21 0,-20 21 15,20 0-15</inkml:trace>
  <inkml:trace contextRef="#ctx0" brushRef="#br0" timeOffset="42172.49">2603 2879 0,'0'0'0,"-21"84"31,0-62-31,0-1 16,21 21-16,-21-21 0,0 22 0,21-22 15,-22 21-15,22-21 0,0 22 16,0-1-16,0-21 0,0 21 16,0-20-16,43 20 15,-22-42-15,0 0 0,43 0 16,-43 0-16,21-21 0,0 0 15,-20-1-15,20 1 0,-21 0 16,0-21-16,0 21 0,-21-22 16,0 1-16,0 21 0,0 0 15,0-22-15,-21 22 16,-21-21-16,0 21 0,-1-1 16,22 22-16,-21-21 0,21 21 15,-22 0-15,22 0 0,0 0 16,42 0 15,0-21-31,0 21 0,22 0 0,-22-21 16,21 21-16,1 0 0,-22-21 15,21 21-15,0-21 0,-20 21 16,20 0-16,0-22 0,-21 22 16,22 0-16,-22 0 0,0 0 0,21 0 15,-42 22-15,22-1 16,-1 21-16,-21-21 0,21 0 15,-21 1-15,0 20 0,0 0 16,0 1-16,0-1 0,0 0 0,0 22 16,0-1-16,0 1 0,0-1 15,0 1-15,0 20 0,0-20 16,0 84-16,0-84 0,0 20 16,0 1-16,0 0 0,0-22 15,0 64-15,0-63 0,0-22 16,0-21-16,0 21 0,0-20 15,0-1-15,0 0 0,21-42 32,-21 0-32,21-22 0,-21 1 15,0 0-15,0-1 0,0-20 0,0-1 16,0 1-16,0-1 0,0-20 16</inkml:trace>
  <inkml:trace contextRef="#ctx0" brushRef="#br0" timeOffset="42447.88">3175 3154 0,'-21'-42'0,"42"84"0,-42-127 0,21 64 16,0-21-16,0 21 0,0-22 0,0 22 16,0 0-16,0 0 0,0 0 15,21-1-15,21 1 16,-21 0-16,22 21 0,-1 0 16,0-21-16,1 21 0,-1 0 0,-21 0 15,64 42-15,-64-21 16,0 1-16,0-1 0,-21 21 0,0-21 15,0 0-15,0 22 0,0-22 16,-21 21-16,0-21 0,-21 22 16,21-22-16,-22 0 0,1 21 15,21-20-15,-22-1 0,22 0 0,-21 0 16,21 0-16,0-21 0,-1 0 16,22-21-1,0 0-15</inkml:trace>
  <inkml:trace contextRef="#ctx0" brushRef="#br0" timeOffset="44804.15">3937 2625 0,'0'0'0,"21"-21"0,-21-1 0,0 1 0,21 21 15,0 0-15,-21 85 32,0-43-17,0 1-15,0 20 0,0-21 0,0 1 16,0 20-16,0-20 0,-21 20 15,0-21-15,-21 85 0,42-84 16,-21 20-16,-1-20 0,22-1 16,-21-21-16,21 43 15,0-43-15,-21-21 0,21-21 32,0-22-32,0 22 15,0 0-15,0-21 0,0-1 16,0 1-16,0 0 0,0-1 0,0 1 15,0 0-15,0 20 0,21-41 16,0 42-16,-21 0 0,22 21 16,-1 0-16,0 0 15,0 21-15,0 0 0,-21 0 16,21 0-16,1 22 0,-22-1 16,21 0-16,0 1 0,-21-1 0,21-21 15,0 21-15,0 1 0,-21-22 16,22 21-16,-1-21 0,0 1 0,0-22 15,0 0-15,0 0 16,22 0-16,-22 0 0,21 0 0,1-22 16,-1 1-16,43-21 15,-43 0-15,0 20 0,-21-20 16,22 0-16,-22-1 0,0 1 0,0-21 16,-21 20-16,0 1 0,0-64 15,-21 43-15,0-1 0,0 22 16,-22-22-16,22 1 0,-21 20 0,-22 1 15,22 0-15,0 21 0,-64-22 16,64 43-16,-1 0 0,1 0 16,0 21-16,-1 1 0,22 20 15,-21-21-15,21 43 0,-22-22 16,22 21-16,21-20 0,0 20 0,0 1 16,0-22-16,0 22 0,0-22 15,0 21-15,21-20 0,0-1 16,1 0-16,20 1 0,-21-1 0,21-21 15,1 0-15,-1 1 0,0-22 16,22 0-16,63 0 0,-64 0 16,1 0-16,-1-22 0,1 1 15,-22-21-15,85-22 16,-84 43-16,20-21 0,-21 21 0,-20-22 16,20 1-16,-21 21 0,21-43 15,-20 22-15,-22 21 0,0 0 16,0 0-16,0 42 31,0 0-31,0 0 0,0 0 16,-22 0-16,22 22 0,0-22 0,-21 21 15,21-21-15,-21 22 0,0 63 16,21-85-16,0 21 16,0-21-16,0 0 0,21 1 15,0-1-15,0-21 0,22 0 16,-22 0-16,0 0 0,0 0 15,22-21-15,-22 21 0,21-22 16,-21 1-16,22-21 0,-22 21 0,21 0 16,-21-22-16,22 22 0,-22 0 15,0-21-15,-21-1 0,21-20 16,-21 20-16,0 1 0,0 21 16,0-21-16,-21-1 0,0 22 0,0 0 15,-1 0-15,-20 0 0,21-1 16,-21 22-16,20 0 0,-20 0 0,21 22 15,-21-22-15,20 21 0,-20 0 16,21 21-16,0-21 0,0 22 0,-1-1 16,1-21-16,21 22 0,0-1 15,0 0-15,0-21 0,0 22 0,0-1 16,21 0-16,1-20 0,20 20 16,0-21-16,-21 0 15,22 0-15,-1-21 0,0 0 16,64 0-16,-63-21 0,-1 0 15,21 0-15,-20 0 0,-1 0 0,22-1 16,-1-41-16,-21 42 16,1-22-16,-22 22 0,0-21 0,0 21 15,0-22-15,1 1 16,-22 21-16,0 0 0,0 0 0,0-1 16,0 1-16,21 0 0,-21 42 31,0 0-31,0 1 0,0-1 0,-21 0 15,21 0-15,-22 21 0,22-20 16,0 20-16,0-21 0,0 0 0,0 22 16,0-22-16,0 21 0,0-21 15,0 0-15,0 1 0,22-1 0,-1-21 16,0 0-16,0 21 0,0-21 16,22 0-16,-22-21 0,21 21 15,-21-21-15,0-1 0,22 1 16,-22 0-16,42-42 0,-41 41 15,-1-20-15,0 21 16,0-21-16,0 20 0,0 1 0,-21-21 0,22 21 16,-22 0-16,0-1 15,0 44 1,0-1-16,0 0 16,0 0-16,0 0 0,0 0 15,0 1-15,0-1 0,0 21 0,0-21 16,0 0-16,0 1 0,0-1 15,0 0-15,0 0 0,0 0 0,21 0 16,0-21-16,0 0 0,43 0 16,-43 0-16,21 0 0,22-21 15,-43 0-15,0 21 16,0-21-16,0 0 0,0 0 0,1-1 16,-1-20-16,-21 21 0,0 0 15,0-22-15,0 22 0,0-21 16,0 21-16,-21-43 0,-1 43 15,1 0-15,21 0 0,-21 0 16,21-1 0,0 1-1,21 21-15,0 0 0,1-21 16,20 21-16,-21 0 0,21-21 0,-20 21 16,20 0-16,0 0 0,22 0 15,-22 21-15,-21-21 0,0 21 0,1 0 16,-1 1-16,21 20 15,-42-21-15,0 21 0,0-20 16,0-1-16,21 0 0,-21 21 16,0-21-16,0 1 0,0-1 0,0 21 15,0-21-15,0 0 16,0 1-16,-21-22 0,21 21 0,0 0 16,-21-21-16,0 0 15,0 0-15,21-21 31,0 0-31,0-1 0,0-20 16,0 21-16,0-21 0,21-1 16,0 1-16,21-43 15,1 22-15,-22 20 0,63-41 16,-41 41-16,63 1 16,-64 21-16,0 21 0,1 0 0,-1 21 15,0-21-15,1 42 0,-22-20 16,0-1-16,0 21 0,0 43 15,-21-43-15,0 0 0,0-20 0,0 62 16,-21-41-16,0-22 16,0 0-16,21 21 0,0-21 0,-21 1 15,21-1-15,-22-21 0,22 21 16</inkml:trace>
  <inkml:trace contextRef="#ctx0" brushRef="#br0" timeOffset="45631.4">8932 2688 0,'-21'0'0,"42"0"0,-21 0 47,43 0-47,-1 0 16,0 0-16,22 0 0,20 0 0,-20 0 16,21 0-16,-1 0 0,22 0 15,21 0-15,-21 0 0,21-21 0,-21 21 16,21 0-16,-21-21 0,84 0 15,-105 21-15,-1-21 0,43 21 16,-63-22-16,-22 22 0,-21 0 16,1-21-16,-1 0 0,-21 0 15,-21 0-15,-43 0 16,43-1 0,-21 22-16,-1-21 0,1 21 0,0-21 15,20 21-15,-20-21 0,21 21 16,-43 0-16,43 0 0,0-21 15,-21 21-15,21 0 0,-1 0 16,44 0 15,-1 0-31,21 0 16,-21 0-16,22 0 0,20 0 0,-21 0 16,22 0-16,-22 0 15,22 0-15,-1 0 0,-20 0 0,-1 0 16,0 0-16,1 0 0,-1 0 0,-21 0 15,0 0-15,0 0 0,-21 21 16,0 0-16,0 0 0,-21 0 16,0 1-16,0 20 0,-21 0 15,-1-21-15,1 22 0,-22-1 0,22 0 16,-21 1-16,20-1 0,1 0 16,0-20-16,-1 20 0,1 0 15,0-21-15,-22 43 0,22-43 16,-1 21-16,22-20 0,0-1 15,21 0-15,0 0 0,21-21 32,0 0-32,1 0 0</inkml:trace>
  <inkml:trace contextRef="#ctx0" brushRef="#br0" timeOffset="54912.02">13166 2519 0,'0'21'16,"0"0"-1,0-42 16,0 0-31,21 21 0,0-21 16,0 0-16,0-1 0,-21 1 16,21 0-16,1 0 0,-1 0 0,0 0 15,-21-1-15,0 1 16,0 0-16,0 0 0,-21-21 16,0 42-16,-1 0 15,-41 0-15,21 0 0,-1 0 16,1 21-16,0 0 0,-22 0 15,22 0-15,-1 0 0,1 22 0,0-22 16,-1 64-16,22-64 16,0 21-16,21-21 0,0 22 15,0-22-15,0 0 0,0 21 0,21-21 16,0 1-16,22-1 0,-1 0 16,0 0-16,1 0 0,-1 0 15,0 1-15,22-1 0,-22-21 0,1 21 16,-1 21-16,0-21 0,22 22 15,-43-22-15,0 0 0,-21 21 0,0-20 16,0-1-16,-21 21 0,0-21 16,-22 0-16,1 1 0,0-1 15,-22 0-15,22 0 0,-22-21 0,1 0 16,21 0-16,-22 0 0,22 0 0,-1 0 16,1-21-16,0 0 0,21 0 15,-22-1-15,22 1 0,0-21 16,0 21-16,0 0 0,-1-22 0,1 22 15,21 0-15,0 0 0,0 0 0,0-1 16,0 1-16,43 0 0,-22 0 16,0 0-16,64 0 0,-22-1 15,-21 1-15,22 0 16,-1 0-16,1 21 0</inkml:trace>
  <inkml:trace contextRef="#ctx0" brushRef="#br0" timeOffset="55312.69">13716 2963 0,'0'0'0,"0"22"15,21-22 1,0 0-16,0-22 0,1 1 16,-1 0-16,0 0 0,0 0 15,21 0-15,-20-1 0,-1 1 0,0-21 16,-21 21-16,21-22 0,-21 22 15,0-21-15,0 21 0,0-22 0,0 22 16,0 0-16,-21 0 0,0 21 16,0 0-16,-22 0 15,22 21-15,0-21 0,0 42 0,0-20 16,-1 20-16,1-21 0,0 21 16,0 1-16,0-1 0,0 64 15,21-64-15,0 1 0,0 20 16,0-21-16,0-20 0,0 20 15,0-21-15,21 0 0,0 0 0,0 1 16,0-22-16,43 0 16,-22 0-16,-21 0 0,22 0 0,-1 0 15,0-22-15,1 1 0,41-21 16,-41 21-16,-1-22 16,43-20-16,-43 21 0,-21-1 15</inkml:trace>
  <inkml:trace contextRef="#ctx0" brushRef="#br0" timeOffset="55580.17">14690 1990 0,'0'0'0,"-22"21"16,22 0-16,-21 21 16,21-20-16,-21 20 0,21 0 15,0 1-15,0 20 0,0-21 16,0 22-16,0-1 0,-21 1 15,21-1-15,0 1 0,0-1 0,0 22 16,0-21-16,0-43 0,0 21 16,0 0-16,0-20 0,0-1 15,0 0-15,0 0 0,0 0 16,21-21 0,0 0-16,-21-21 15,21 21-15,1-21 0,-22 0 0,21 0 16</inkml:trace>
  <inkml:trace contextRef="#ctx0" brushRef="#br0" timeOffset="55972.45">14922 2773 0,'0'0'0,"0"21"0,-42 21 31,42-20-31,21-22 31,0 0-31,1-22 16,20 1-16,-21 21 0,21-21 16,-20 0-16,-1 0 0,21 0 0,-21-1 15,0 1-15,-21 0 0,0 0 0,22 0 16,-22 0-16,0-1 16,0 1-16,-22 0 0,1 21 0,0 0 15,-21 0-15,-1 0 16,22 21-16,-21 0 0,0 22 0,20-22 15,-20 0-15,0 64 0,21-64 16,-1 21-16,1 1 0,21-22 16,0 21-16,0 22 0,0-43 15,0 0-15,0 0 0,0 0 16,0 0-16,21 1 0,1-1 16,-1 0-16,21-21 0,22 0 15,-22 0-15,0 0 0,1 0 16,-1 0-16,0 0 0,1-21 0,-1 0 15,0-1-15</inkml:trace>
  <inkml:trace contextRef="#ctx0" brushRef="#br0" timeOffset="56573.89">15854 2604 0,'0'0'0,"0"-22"0,0 1 0,0 0 15,-21 21-15,21-21 0,-22 21 16,1 0-16,0 0 15,0 21-15,21 0 0,-21 0 16,0 1-16,21 20 0,0-21 16,-43 43-1,43-22-15,-21 0 0,21-21 0,0 22 0,0-22 16,0 21-16,0-21 16,0 1-16,0-1 0,0 0 0,21 21 15,0-21-15,22-21 16,-22 22-16,0-22 0,0 0 0,22 0 15,-22 0-15,21-22 0,22 1 16,-22 0-16,-21 0 0,21 0 16,1-22-16,-22 22 0,85-106 15,-85 64-15,0 20 16,0-20-16,22-22 0,20-105 16,-42 126-16,0 22 15,1-22-15,-22 1 0,0 21 16,0-43-16,0 64 0,0-22 15,0 22-15,0 0 0,0 0 16,-22 21 0,22 21-16,-21 21 15,0-20-15,21 20 0,0 0 0,0 22 16,-21-22-16,0 85 16,21-63-16,0 84 15,-21-85-15,21 1 0,0-1 0,0 1 16,0-22-16,0 22 0,0-22 15,0 0-15,0 1 0,0 41 16,0-63-16,21-21 0,-21 22 16,21-22-16,0 21 0,21-21 15,-20 0-15,-1 0 0,0-21 16,0-1-16,0 1 0,0 0 0,22-21 16,-1-1-16,-21 22 15,0-21-15,1 21 0</inkml:trace>
  <inkml:trace contextRef="#ctx0" brushRef="#br0" timeOffset="56864.12">16383 2434 0,'0'0'15,"-21"0"-15,63 0 31,-21-21-31,22 0 0,-1 21 0,0-21 16,1 21-16,-1-21 0,0 21 16,-21-22-16,22 22 0,-1 0 0,22-42 15,-43 42-15,0 0 16,0 0-16,0 0 0,-21-21 16</inkml:trace>
  <inkml:trace contextRef="#ctx0" brushRef="#br0" timeOffset="60412.5">18034 1863 0,'0'-21'16,"0"-1"0,0 1-16,0 0 15,0 0 1,-21 21-16,0 0 0,-1 0 15,1 0-15,0 0 0,0 0 16,0 0-16,0 0 0,-1 21 16,1 0-16,0 0 0,0 22 0,0-22 15,0 0-15,-1 0 0,22 43 16,-21-43-16,21 0 16,0 21-16,0-20 0,0-1 15,0 0-15,21 0 16,1-21-16,-1 0 15,0 0-15,0 0 0,0 0 16,0 0-16,1 0 0,20 0 16,-21 0-16,0-21 0,0 21 15,22-21-15,-22 0 0,0-1 0,21 1 16,-20 21-16</inkml:trace>
  <inkml:trace contextRef="#ctx0" brushRef="#br0" timeOffset="61184.71">18330 1545 0,'-84'-42'31,"62"21"-31,1 0 16,-21-1-16,0 22 0,20-21 15,1 21-15,0 0 0,-21 0 16,21 0-16,-22 0 0,22 0 0,-21 0 16,-1 0-16,1 0 0,0 0 15,21 21-15,-22-21 0,-20 22 16,42-1-16,-64 0 0,43 0 16,20 21-16,-20-20 0,21 20 15,0-21-15,0 21 0,-1 1 16,1-1-16,21 0 0,-21 43 15,21-43-15,0-20 0,0 62 16,0-63-16,0 22 0,0-1 16,21-21-16,0 0 0,1 22 0,-1-22 15,0 0-15,0 0 16,43 22-16,-43-22 0,21 0 16,0 0-16,1 0 15,-22-21-15,21 0 0,-21 0 0,22 0 16,-1 0-16,-21 0 0,22 0 15,-1 0-15,-21-21 0,21 0 0,1 0 16,41 0-16,-41-1 0,-1 1 16,-21 0-16,22 21 0,-1-21 15,21-43-15,-41 43 0,-1 0 16,0 0-16,0-21 0,0 20 16,0-20-16,-21-21 15,0 41-15,0-20 0,0 0 16,0 21-16,0-22 0,0-20 15,-21 20-15,0 22 0,0 0 16,0-21-16,0 21 0,-64-22 16,64 43-16,-22-21 0,-41 0 15,41 21-15,1 0 0,21-21 16,-21 21-16,20 0 0,-41 0 16,42 0-16,-22 0 0,1 42 15,21-42-15,0 21 16,0 0-16,-1-21 0,1 22 0,0-1 15,0 0-15,21 0 16,-42 21-16,42-20 16,-22-1-1,22 0-15,-21 0 0,21 0 16,-21 0-16,21 1 16,-21-1-16</inkml:trace>
  <inkml:trace contextRef="#ctx0" brushRef="#br0" timeOffset="115483.72">1016 4911 0,'0'0'0,"0"-21"0,0-1 16,-21 1-16,21 0 0,0 0 15,0 0-15,0 0 0,0-1 16,-21 1-16,21 0 0,-22 21 15,22-21-15,0 42 47,0 0-31,0 22-16,0-1 0,0 21 16,0 1-16,0-1 0,0 1 15,0-1-15,0 22 0,0-21 16,-21-1-16,21 1 0,-21-1 0,21-21 15,-21 22-15,21-22 0,-21 64 16,0-85-16,21 22 0,0-22 16,0 0-16,0 0 0,-22 0 15,1-21 1,21-21 0,0 0-1,0 0-15,0 0 16,0-1-16,0 1 0,0 0 15,0 0-15,0 0 0,0 0 16</inkml:trace>
  <inkml:trace contextRef="#ctx0" brushRef="#br0" timeOffset="116819.84">825 4911 0,'-21'0'0,"0"0"15,21-21 1,0-1 0,0 1-16,0 0 15,0 0-15,0 0 0,0 0 16,0-1-16,21 1 0,0 21 15,1-21-15,-22 0 0,21 21 0,0-21 16,0 21-16,0 0 0,43 0 16,-43 0-16,21 21 15,-21 0-15,22 21 0,-22 1 0,0-1 16,21 0-16,-20 22 0,-22-1 16,0-20-16,0 20 0,0-20 15,0 20-15,0-21 0,0 1 0,0-1 16,-22 0-16,1 1 15,0-1-15,21-21 0,0 0 16,-21 1-16,21-1 0,-21 0 16,21-42 15,0 0-31,0-22 0,0 22 0,0-21 16,0-1-16,0 1 0,21-21 15,0-1-15,0 1 0,0-1 16,22 1-16,-22-1 0,21 1 0,1 20 15,-1 1-15,21-43 16,-20 64-16,-1 0 16,0 0-16,1 21 0,-22 0 0,0 0 15,21 0-15,-20 21 0,-1 21 16,0 1-16,0-1 0,-21 21 0,0 1 16,0-1-16,0 1 0,0-1 15,0 64-15,0-63 16,-21-22-16,0 22 0,0-22 0,21 0 15,-22 1-15,22-22 0,-21 21 16,21-21-16,-21 1 0,21-1 0,0 0 16,0 0-1,0-42 1,21 0 0,-21 0-16,21-1 15,-21 1-15,22 0 0</inkml:trace>
  <inkml:trace contextRef="#ctx0" brushRef="#br0" timeOffset="118479.55">2286 5038 0,'0'0'0,"-21"-21"31,0 21-15,-1 0-16,1 0 0,0 21 0,21 0 15,-21 0-15,0 0 0,0 0 16,21 22-16,0-1 0,-22-21 0,1 22 16,21-1-16,-21 0 0,21 1 15,0-1-15,0-21 0,0 21 16,0 1-16,0-1 0,0-21 0,0 22 16,0-22-16,0 0 0,0 0 15,0 0-15,21-21 0,22 0 16,-22 0-16,0 0 0,21 0 15,-21 0-15,22-21 0,-1 0 16,0-21-16,-20 20 0,20-20 16,0 21-16,-21-21 0,1-1 0,-1 1 15,0-22-15,-21 22 0,0 0 16,0-22-16,0 22 0,-21-22 0,0 22 16,-1 21-16,1-21 0,0 20 15,-21 1-15,21 21 0,-1 0 16,-20 0-16,21 0 0,-21 21 0,-1 1 15,22-1-15,0 21 0,-21-21 16,20 22-16,1-1 0,21 0 0,-21 1 16,21-1-16,-21 0 0,21-21 15,0 22-15,0-1 0,0 0 16,0 1-16,0-22 0,0 21 16,0-21-16,21 1 0,0-1 15,-21 0-15,43 0 0,-22-21 0,0 0 16,21 0-16,1 0 0,-22 0 15,21 0-15,22-21 0,-22 0 0,0 0 16,1-1-16,-1-20 0,0 21 16,1-21-16,-22 20 0,21-20 15,-21 0-15,22-1 0,-22 22 0,0-21 16,0 0-16,0 20 0,0 1 0,-21-21 16,22 21-16,-22 0 0,0-1 15,0 1-15,21 21 16,-21 21 15,0 1-31,0-1 0,0 0 16,0 21-16,0-21 0,0 22 0,0-22 15,0 21-15,-21 1 16,21-1-16,0 21 16,0-41-16,0-1 0,0 0 15,0 0-15,0 0 0,21 0 0,0-21 16,0 0-16,0 0 0,0 0 15,1 0-15,20 0 0,-21-21 16,0 0-16,0 0 0,1 0 0,-1-22 16,0 22-16,21-21 0,-21 0 15,1 20-15,-22-20 0,21 0 16,0-22-16,0 22 0,-21 21 16,0 0-16,0-1 0,0 1 15,0 42 16,0 1-31,0-1 0,0 0 16,0 21-16,0-21 0,0 22 0,0-22 16,0 21-16,0-21 0,0 1 15,0-1-15,0 42 0,0-42 16,0 1-16,21-1 16,0 0-16,22-21 15,-22 0-15,0 0 0,21 0 16,1 0-16,-22 0 0,21 0 0,1-21 15,-1 0-15,-21-1 0,21 1 0,1 0 16,-22-21-16,21 21 0,-21-1 16,1-20-16,-1 21 0,0-21 0,-21 20 15,21 1-15,-21 0 0,-21 42 47,0 0-47,21 1 0,-21-1 0,21 0 16,0 0-16,0 0 15,0 0-15,0 1 0,0-1 0,21 0 16,0 0-16,-21 0 0,0 0 16,21 1-16,-21-1 0,21-21 15,-21 21-15,0 0 0,0 0 0,-21-21 32,0 0-17,0 0-15,0 0 0,-1-21 16,1 21-16,-21-21 0,21 0 0,0 21 15,-1-21-15,1 21 16,0 0-16,0 0 0,21 21 31,0 0-31,0 0 0,21 0 16,0 0-16,0 1 16,22-1-16,-22-21 0,0 21 0,21-21 15,-20 0-15,20 0 0,0 0 16,-21 0-16,22 0 0,-1 0 0,-21 0 15,22-21-15,-1 21 0,-21-21 16,21-1-16,1-20 0,-1 21 0,-21 0 16,22-22-16,-22 22 15,21-21-15,-21 21 0,0-22 0,1 1 16,-22 0-16,0-64 16,0 85-16,0-22 0,0 22 15,-22 21-15,1 0 0,0 0 16,0 21-16,0 1 0,0-1 15,-1 0-15,1 21 0,0 1 0,21-22 16,0 21-16,-21 0 0,21-20 16,0-1-16,0 21 0,0-21 0,0 0 15,21 1-15,0-1 0,0 0 16,1 0-16,-1-21 0,0 0 16,21 0-16,1 0 0,-22 0 0,21 0 15,0 0-15,-20 0 0,20-21 16,21-21-16,-20 20 0,-1 1 15,-21 0-15</inkml:trace>
  <inkml:trace contextRef="#ctx0" brushRef="#br0" timeOffset="118768.36">5249 4614 0,'0'0'0,"0"-21"0,0 0 31,-21 21-31,21 21 16,0 0-16,0 22 0,0-22 16,0 21-16,0 22 0,0-22 15,0 22-15,0-1 0,-21-21 0,21 22 16,0-1-16,-21-20 0,21-1 16,-21 43-16,21-43 0,-22 0 15,1-20-15,21 20 0,0-21 16,-21 21-16,0-20 0,21-1 15,0 0-15,-21-21 0,21-21 32,21 0-32,0-1 0,0 1 0,0 0 15</inkml:trace>
  <inkml:trace contextRef="#ctx0" brushRef="#br0" timeOffset="119023.3">5440 4572 0,'0'0'15,"0"-21"-15,0 0 0,0 0 0,0-1 0,0 44 32,0-1-32,0 0 0,0 0 15,0 21-15,0 1 0,0 20 16,0 1-16,0-1 0,0 1 0,0-1 16,0-20-16,0 20 0,0-21 15,0 22-15,0-22 0,0 1 0,-21-22 16,21 21-16,0-21 15,0 0-15,0 1 0,0-1 0,0 0 16,0 0 0,0-42-1</inkml:trace>
  <inkml:trace contextRef="#ctx0" brushRef="#br0" timeOffset="119555.93">5101 5249 0,'0'22'31,"42"-22"-31,-20 0 0,20 0 16,21-43-16,-20 43 0,63-42 16,-64 21-16,21 0 15,22-22-15,-43 1 0,1 21 16,-1 0-16,0-1 0,-20 22 15,-1-21-15,0 0 0,0 21 0,0 0 16,-21 21 0,0 0-16,-21 1 15,21 20-15,-21-21 0,0 21 16,0-20-16,-1 20 0,1-21 16,0 21-16,21-20 0,0 41 15,0-42-15,0 0 0,0 1 16,0-1-16,0 0 0,64 0 15,-22-21-15,-21 0 0,21 0 0,1 0 16,20 0-16,-20 0 0,41 0 16,-63-21-16,22 21 0,-1-21 15,-21 0-15,0-1 0,22-20 16,-43 21-16,21 0 0,-21-22 0,0 1 16,0 0-16,0-1 0,-21-20 15,21 21-15,-21-1 0,-22 22 0,22-21 16,0 21-16,-21 21 0,-1 0 15,1 0-15,21 0 0,-22 0 16,1 21-16,-43 21 0,64-21 16,-21 0-16,21 22 0,-22-22 15,22 0-15,-21 43 16,21-43-16,21 0 0,0 0 16</inkml:trace>
  <inkml:trace contextRef="#ctx0" brushRef="#br0" timeOffset="120308.21">6625 4805 0,'0'0'0,"-42"-21"31,21 21-31,21 21 32,0 0-17,0 21-15,0 1 0,0-22 0,0 21 16,21 1-16,0-1 0,-21 21 16,21-20-16,0-1 0,0 22 15,1-22-15,-22 0 0,0-21 16,21 1-16,-21-1 0,21 21 15,-21-21-15,21-21 16,0 0 0,0-21-16,1 0 15,-22-21-15,21 20 16,0 1-16,0-21 0,-21 0 0,21-22 16,0 22-16,1-22 0,-1 1 15,21-43-15,-21 64 0,0-1 16,1 1-16,-22 21 0,21 0 15,0-22-15,0 43 16,0 0 0,-21 21-16,0 1 15,0-1-15,0 0 0,0 0 16,0 0-16,0 0 16,0 1-16,21-1 0,-21 0 0</inkml:trace>
  <inkml:trace contextRef="#ctx0" brushRef="#br0" timeOffset="121039.9">7281 5228 0,'0'0'0,"21"21"0,1-21 15,-1 0 1,0 0-16,0-21 0,0 0 0,0 0 16,1 0-16,-1 0 0,0-1 15,0-20-15,21 21 0,-20-21 16,-1 20-16,0-20 0,-21 21 0,0 0 15,21-22-15,-21 22 16,-21 21 0,0 0-16,0 21 0,-1 1 15,1-1-15,-21 21 0,21 0 0,0 1 16,-1-1-16,-20 43 16,21-43-16,21-21 0,-21 22 15,21-22-15,0 21 0,0-21 0,0 0 16,0 1-16,0-1 0,21 0 15,0-21-15,0 0 0,0 21 0,22-21 16,-22 0-16,21 0 0,1 0 0,-1-21 16,0 21-16,1-21 0,41-22 15,-41 43-15,-22-21 16,21-21-16,-21 21 0,0 0 0,-21-1 16,0-41-16,22 21 15,-22 20-15,0-20 0,0 21 0,0-21 16,0 20-16,0 1 0,0 0 0,0 0 15,21 0-15,-21 0 0,21-1 16,0 1-16,0 0 0,0 0 0,1 21 16,20 0-16,-21 0 0,0 0 15,22 0-15,-1 0 16,-21 21-16,21 0 0,-20 0 16,-1 22-16,0-22 0,0 64 15,0-64-15,-21 21 0,21 0 16,-21-20-16,0 20 0,0-21 0,0 43 15,-21-43-15,0 0 16,0 0-16,0-21 0,21 21 0,-21 0 16,-1-21-16,1 0 15,21-21 1,0 0-16,0 0 0,0 0 0,0 0 16,0-1-16,0-20 0,0 0 15,0-1-15,21 1 0,-21 0 0,22-22 16,-1 22-16,-21 21 0,21-22 15,0 1-15,0 21 0,0 0 16,1 21-16,-1-21 0,21 21 0,-21 0 16,22-22-16,-1 22 0,0 0 15,85 0-15,-84 0 16,-1 0-16,0 0 0</inkml:trace>
  <inkml:trace contextRef="#ctx0" brushRef="#br0" timeOffset="121786.26">9504 5059 0,'0'0'0,"-21"0"0,-1 0 0,-20 0 15,21 0-15,0 0 0,0 0 16,42 0 15,21 0-31,0 0 0,1 0 16,20 0-16,1 0 0,20 0 16,1 0-16,0 0 0,105 0 15,-105 0-15,0 0 0,-1 0 16,-20 0-16,20-21 0,-20 21 0,-22 0 15,22 0-15,-22-21 0,0 21 16,1 0-16,-22-22 0,21 22 0,1-21 16,-43 0-16,0 0 15,0 0-15,0 0 16,0-1-16,0 1 0,-22 0 0,1 0 16,-21 0-16,21 0 0,-22-1 15,-41 1-15,41 0 16,22 0-16,-21 21 0,21 0 0,0 0 15,-43 0-15,43 0 16,0 0-16,0 0 0,21 21 31,0 0-31,21-21 16,0 21-16,0-21 0,21 22 16,-20-22-16,20 0 0,0 21 0,1-21 15,20 0-15,-21 0 0,1 21 16,-1-21-16,0 0 0,1 0 0,-1 0 15,0 0-15,-20 0 0,20 0 0,-21 0 16,0 0-16,-21 21 16,0 0-1,0 0-15,-21-21 0,0 22 16,0-1-16,-22 21 0,1-21 0,0 22 16,-43 20-16,43-42 15,-1 22-15,1-1 0,21-21 0,-21 21 16,-22 1-16,43-22 0,0 0 15,0 0-15,-1 0 0,22 1 16,-21-1-16,21 0 16,21-21-1,1 0-15,-1 0 16</inkml:trace>
  <inkml:trace contextRef="#ctx0" brushRef="#br0" timeOffset="127128.19">12827 4085 0,'0'0'0,"0"-21"0,0 0 0,0 0 15,0 42 32,-21 0-31,21 0-1,0 0-15,0 1 16,-21-1-16</inkml:trace>
  <inkml:trace contextRef="#ctx0" brushRef="#br0" timeOffset="127513.13">12848 4403 0,'-21'-21'16,"21"-1"-1,0 1-15,-21 21 47,0 21-31,21 1-16,0 41 15,0-42-15,-22 22 0,22-1 0,-21-21 16,0 21-16,0 22 0,0 42 16,21-43-16,-21-20 0,-1 20 15,22-21-15,0 22 0,-21-22 16,21 1-16,-21-22 0,21 21 0,-21 0 16,21-20-16,0-1 0,0-42 46,0-1-46,0 1 0,21-21 0,0 21 16,-21-22-16,21-20 0,1-1 16,-22 1-16,21-1 0,0 1 0</inkml:trace>
  <inkml:trace contextRef="#ctx0" brushRef="#br0" timeOffset="127815.88">12869 4085 0,'0'0'0,"0"-42"0,0 21 16,0 0-16,0 63 31,0-21-31,0 21 16,0 1-16,0-1 0,0 0 15,21 1-15,-21 20 0,0 1 16,22-22-16,-22 22 0,0-22 0,21 64 16,-21-64-16,21 22 0,-21-22 15,21 0-15,-21 22 0,0-43 16,21 64-16,0-64 0,-21 0 15,0 0-15,0 0 0,0 0 16,0 1-16,0-44 47,0 1-47,0 0 0,0 0 16,0 0-16,0 0 15,0-1-15</inkml:trace>
  <inkml:trace contextRef="#ctx0" brushRef="#br0" timeOffset="128027.9">12615 4847 0,'0'0'0,"21"0"32,1 0-32,20 0 15,-21-21-15,0 21 0,22-21 0,-1 21 16,0-21-16,1 0 0,-1 21 15,-21 0-15,21 0 0,-20-22 16,20 22-16,-21 0 0,0 0 0,0 0 16,1 0-1,-22-21-15</inkml:trace>
  <inkml:trace contextRef="#ctx0" brushRef="#br0" timeOffset="128353.18">13695 4593 0,'0'-21'0,"0"42"0,0-63 15,0 21 1,-21 21 0,-1 0-1,1 0-15,0 21 0,0 0 16,0 0-16,0 0 0,-1 1 0,1 20 15,0-21-15,21 21 0,-21 1 16,0-1-16,21 0 0,-21 1 0,21-1 16,0 22-1,0-22-15,21 0 0,0-21 0,0 1 16,0-22-16,0 21 16,1-21-16,20 0 0,21 0 15,-20 0-15,-22 0 0,64-21 16,-43-1-16,43-41 15,-43 42-15,0-22 0</inkml:trace>
  <inkml:trace contextRef="#ctx0" brushRef="#br0" timeOffset="129720.92">14414 4297 0,'0'0'16,"0"-42"-16,0 20 0,-21-20 0,21 21 15,-21 0-15,21 0 0,-21 21 16,0 21-1,21 0-15,-21 0 16,21 0-16,0 22 0,-22-1 16,1 0-16,0 43 0,0-22 15,21-20-15,-21-1 0,0 0 16,-1 22-16,1 21 0,21-43 16,-21 0-16,21 1 0,0-1 15,0-21-15,0 21 0,0 1 16,0-22-16,0 0 0,21-21 15,0 0-15,1 0 0,20 0 16,-21 0-16,85-42 16,-85 21-16,21-1 15,-20 1-15,20-21 0,-21 21 0,43-43 16,-43 22-16,0 0 0,0 20 16,0 1-16,0-21 0,1 21 15,-1 0-15,-21-1 0,0 1 0,21 21 16,-21-21-16,21 21 0,-21 21 47,0 0-47,0 1 0,-21-1 15,0 21-15,21-21 0,-21 22 16,21-22-16,0 21 0,0-21 16,0 22-16,0-1 0,0-21 0,0 0 15,0 22-15,0-22 0,0 0 16,0 0-16,21-21 0,0 21 15,0-21-15,0 0 0,22 0 16,-22 0-16,0 0 0,106-63 16,-106 42-16,21-1 0,1 1 15,-1-21-15,43-43 16,-64 64-16,21-21 0,-21-1 16,1 1-16,-22 21 0,21 0 15,-21-22-15,0 22 0,-21 21 31,-1 21-31,22 1 16,-21-1-16,21 0 0,-21 0 0,0 21 16,21 22-16,-21-43 15,21 21-15,-21 1 0,21-22 0,0 0 16,0 21-16,0-20 0,0-1 16,21 0-16,0-21 0,0 21 15,0-21-15,0 0 0,22 0 0,-22 0 16,21 0-16,1 0 0,-22 0 15,21-21-15,-21 0 0,22 0 0,-1-22 16,0 22-16,-42-21 16,21-1-16,-21 22 0,0-21 0,0-22 15,0 22-15,-21 0 16,0 21-16,0-1 0,-21 22 16,20 0-16,1-21 0,-21 21 0,0 0 15,63 0 16,21 0-15,-21-21-16,22 21 0,-22 0 0,21 0 16,0-21-16,-20 21 0,20-21 15,-21 21-15,21 0 0,1 0 0,-22 0 16,64 0 0,-43 0-16,-21 0 0,0 21 15,-21 0-15,0 0 0,21 22 16,-21-22-16,0 0 0,0 0 15,0 0-15,0 22 0,0 20 16,-21-42-16,21 0 0,-21 1 0,21 20 16,-21-21-16,21 21 15,0-20-15,0-1 0,0-42 47,0-1-47,0 1 16,0 0-16,0-21 0,0 21 0,0-22 15,21 1-15,0 21 0,0-22 16,1 1-16,-1 0 0,0 21 16,21-22-16,1 22 0,-1-21 0,0 21 15,1-1-15,20 1 0,-21 0 16,1 21-16,-1 0 0,0 0 0,1 0 16,-22 0-16,42 42 0,-63-20 15,0 20-15,22-21 16,-22 0-16,0 22 0,0-22 0,0 63 15,-22-41-15,-20 20 16,21-20-16,0-22 0,0 21 16,-1-21-16,1 0 0,0 22 15,21-22-15,-21-21 0,21 21 16,21-42 15,0 21-31,0-21 0,22-22 16,-22 22-16,21-21 0,1 21 15</inkml:trace>
  <inkml:trace contextRef="#ctx0" brushRef="#br0" timeOffset="130139.68">17293 4445 0,'0'0'0,"21"-21"16,22 0-16,-22-22 16,-21 22-16,0 0 15,-21 21-15,-1 0 0,1 0 16,0 21-16,-21 0 0,21-21 15,-22 22-15,22-1 0,-21 0 0,21 0 16,-1 0-16,1 0 0,0 1 16,21-1-16,0 0 0,0 0 15,21 0 1,0 0-16,1-21 0,-1 0 16,0 0-16,21 22 0,-21-22 15,22 0-15,-22 0 0,21 21 16,-21-21-16,1 0 0,20 0 0,-21 21 15,21 21-15,-42-21 16,0 1-16,0-1 16,0 0-16,-21 0 0,0-21 15,0 21-15,0 0 0,0-21 16,-22 22-16,1-22 0,0 21 16,20-21-16,1 0 15,0 0-15,0 0 0,0 0 0,0 0 16,-1 0-16,1 0 0,0 0 15,0 0-15,0 0 16,0-21-16,-1 21 0,22-22 16,-21 1-16,0 0 0,0 0 15</inkml:trace>
  <inkml:trace contextRef="#ctx0" brushRef="#br0" timeOffset="130424.83">15515 4064 0,'0'0'0,"-63"-21"31,41 21-15,22 21 31,0 0-32,-21-21-15,0 0 16,0 0-16,0 21 0</inkml:trace>
  <inkml:trace contextRef="#ctx0" brushRef="#br0" timeOffset="130703.87">14182 4487 0,'0'0'0,"-22"22"0,44-22 31,20 0-16,-21 0-15,21 0 16,1 0-16,-1-22 0,0 22 0,-20-21 0,20 21 16,0 0-16,22 0 15,-43-21-15,0 21 0,0 0 16,0 0 0,-21-21-1,22 21-15,-22-21 0,21 21 16</inkml:trace>
  <inkml:trace contextRef="#ctx0" brushRef="#br0" timeOffset="131345.85">18838 3387 0,'0'0'0,"0"-21"0,0-1 16,-21 22-1,0 0-15,0 0 0,0 0 0,-1 0 16,1 0-16,-21 0 0,21 0 16,-22 22-16,1-22 0,0 21 0,21 0 15,-22 21-15,22-21 0,-21 1 16,21 20-16,-1-21 0,1 0 0,21 22 15,0-22-15,0 0 0,0 0 16,0 21-16,0-20 0,21-1 16,1-21-16,-1 21 0,0-21 15,42 0-15,-20 0 16,-22 0-16,21 0 0,1 0 0,-1 0 16,0 0-16,43-21 15,-64 0-15,21 21 0,1-22 0,-22 1 16,0-21-16,21 21 0</inkml:trace>
  <inkml:trace contextRef="#ctx0" brushRef="#br0" timeOffset="131881.6">19050 3133 0,'0'-21'0,"0"42"16,-21-64-16,-22 43 0,22 0 0,0-21 15,-21 21-15,21 0 0,-22 0 16,1 0-16,0 0 0,-1 0 15,-20 0-15,20 0 0,1 21 0,-21-21 16,20 22-16,-20-1 0,20 0 16,1 0-16,-43 64 0,64-43 15,-21 0-15,21 1 0,0-1 16,-1 22-16,1 20 16,0-41-16,21-1 0,0 21 15,0-20-15,0-1 0,0 22 16,0-22-16,0 0 0,21 43 15,0-64-15,64 64 16,-64-64-16,22-21 16,-1 21-16,0-21 0,22 0 0,42 0 15,-43 0-15,1-21 16,-1 21-16,22-21 0,-43 0 0,85-22 16,-63 1-16,-22 21 15,43-43-15,-43 22 0,-21 21 16,43-64-16,-64 43 15,0-43-15,0 43 0,0-1 16,0-20-16,-22 21 0,-20-1 16,-21-41-16,41 62 15,-20-20-15,0 21 0,-1 0 16,1 0-16,21-1 0,-64 1 16,43 21-16,0 0 0,-1 0 0,22 0 15,0 0-15,-43 0 16,43 21-16,21 22 15,-21-43-15,21 42 0,0-21 0,0 0 16,0 1-16,0 20 16,0-21-16</inkml:trace>
  <inkml:trace contextRef="#ctx0" brushRef="#br0" timeOffset="133025.76">10795 6371 0,'0'0'0,"-21"21"0,0-21 0,-1 22 15,1-22-15,0 21 0,0-21 0,0 0 16,0 0-16,21 21 16,21-21-1,21 0 1,-21 0-16,22 0 15,-1 0-15,21 0 0,1 0 0,-1 0 16,1 0-16,-1-21 0,86 0 16,-86 21-16,-21-22 0,22 22 15,-1 0-15,-20-21 0,-1 21 16,-21 0-16,22-21 0,-22 21 0,0 0 16,-21-21-16,0 0 15,0 0 1,-21 21-16,0 0 15,-1 0-15,-20-22 0,21 22 16,0 0-16,0 0 0,-1 0 16,-41 0-16,42 0 15,42 0 32,0 0-47,0 0 0,0 0 0,22 0 16,-22 0-16,21 0 0,1 0 15,-22 0-15,21 0 0,0 0 16,-20 0-16,-1 0 0,0 0 0,-21 22 16,-21 41-1,0-42-15,-1 0 0,-20 1 16,21-1-16,-21 21 0,20-21 16,-20 0-16,21 1 0,-21 20 0,20-21 15,-20 0-15,21 0 0,0-21 16,-22 43-16,22-22 15,0-21-15,21 21 16,0 0 0,21-21-1</inkml:trace>
  <inkml:trace contextRef="#ctx0" brushRef="#br0" timeOffset="135136.26">12679 6287 0,'0'-22'0,"0"1"16,0 0-1,-21 21 1,21-21-16,-22 21 0,22-21 31,0 42-15,0 0-1,0 0-15,0 0 0,0 22 16,0-1-16,0-21 0,0 22 0,0-1 16,0 0-16,0 1 0,0-1 15,0 0-15,0-21 0,0 22 16,0-22-16,0 0 0,0 0 0,0 0 15,0 1-15,0-1 0,0 0 16,0-42 15,0 0-31,0-1 16,0 1-16,0 0 0,0-21 0,0 21 16,0-22-16,0 1 0,0 21 15,0-22-15,0-20 0,0 21 0,22 20 16,-1-20-16,0 0 0,0-1 15,0 22-15,22 0 0,-22 0 0,21 0 16,-21 0-16,22 21 16,-1 0-16,21 0 0,-20 0 0,-1 0 15,0 21-15,-20 0 0,20 0 16,-21 0-16,0 0 0,0 1 16,1 20-16,-1 0 0,0 1 0,-21-22 15,0 21-15,0 0 0,0-20 16,0 20-16,0-21 0,0 0 0,0 22 15,0-22-15,0 0 16,-21-21-16,0 0 16,21-21-16,-22 0 15,22-1-15,0 1 0,0-21 16,0 21-16,0-22 0,22 1 0,-1 0 16,0-1-16,0 1 0,0 0 15,0 21-15,22-22 0,-22 22 0,21 0 16,-21-21-16,22 42 0,-22-22 15,21 1-15,-21 21 0,22 0 16,-22 0-16,0 0 0,0 21 0,22 1 16,-22-1-16,-21 0 0,21 0 15,-21 0-15,0 43 0,0-22 16,0 0-16,0-20 0,0 20 16,-21-21-16,0 21 0,21-20 15,0-1-15,-22 0 0,22 0 16,0 0-16,-21-21 0,21 21 0,21-42 31,1 0-31,-1 0 16,0 0-16,0 0 0</inkml:trace>
  <inkml:trace contextRef="#ctx0" brushRef="#br0" timeOffset="136385.47">14393 6160 0,'0'0'0,"21"-22"0,1 1 0,-22 0 15,0 0-15,0 0 0,0 0 32,-22 21-17,1 21-15,21 0 16,-21 0-16,0 0 0,21 0 0,-21 1 16,0 20-16,-1-21 0,1 21 0,21 1 15,-21-22-15,0 64 16,21-43-16,0 0 0,0-21 0,0 22 15,0-22-15,21 21 16,0-21-16,0 1 0,1-1 0,20-21 16,-21 0-16,21 0 0,22 0 15,-43 0-15,43-21 16,-22-1-16,-21 1 0,21 0 0,1-42 16,-22 41-16,0-20 15,-21 21-15,0-21 0,21-1 0,-21-20 16,0 20-16,0 22 15,0-21-15,0 0 0,-21 20 16,-21-41-16,21 42 0,-1 21 16,1-21-16,0 21 0,0 0 15,-21 0-15,-1 0 0,1 21 16,21 0-16,0 0 0,-22 0 16,22 0-16,0 22 0,0-1 15,0-21-15,21 22 0,0 62 16,0-62-16,0-1 0,0 0 0,0 1 15,0-22-15,21 21 0,0-21 16,0 1-16,21-1 0,-20 0 0,20-21 16,-21 0-16,21 0 0,22 0 15,-22 0-15,-21 0 0,22-21 16,-1 0-16,-21-1 0,0 1 16,22 0-16,-22-21 0,21-1 0,-21 1 15,1 21-15,-1-21 0,0-1 16,0 22-16,0-21 0,0 21 15,1-1-15,-1-20 0,-21 21 0,21 21 32,-21 21-17,0 0-15,0 0 16,-21 1-16,21-1 0,-21 21 16,21-21-16,0 22 0,-22 20 15,22-21-15,0-20 0,0-1 16,0 21-16,0-21 0,0 0 0,22 1 15,-1-1-15,0-21 0,0 0 16,0 0-16,0 0 0,22 0 16,-22-21-16,21 21 0,-21-22 0,22 1 15,-22 0-15,21-21 0,22-1 16,-43 1-16,0 0 16,21-22-16,-20 22 0,-1 21 0,0 0 15,0-1-15,0 1 0,-21 0 16,0 0-16,21 21 0,-21-21 15,22 21-15,-22 21 32,0 0-32,-22 0 0,22 0 15,-21 1-15,21-1 0,0 21 16,0 0-16,-21 22 0,21-43 16,0 21-16,0-20 0,0 20 15,0-21-15,21 0 0,0 0 16,1 1-16,-1-22 0,21 21 0,-21-21 15,22 0-15,-22 0 0,21 0 16,0 0-16,-20-21 0,20-1 0,0 22 0,1-21 16,-1 0-16,0-21 0,-21 21 15,22-22-15,-22 1 0,64-64 16,-64 64-16,-21 21 16,0-22-16,0 22 0,0 0 15,0 0-15,0 0 0,0-1 0,-64 22 16,43 0-16,0 0 15,-21 22-15,20-1 0,1 0 16,-21 21-16,21 1 0,0-1 16,21 0-16,0 1 0,0-1 15,0 0-15,0-21 0,0 22 0,0-1 16,21-21-16,0 0 0,0 1 16,0-1-16,43 0 15,-43-21-15,21 0 0,43 0 16,-43 0-16,1 0 0,-22-21 15,21 0-15,0 21 0,-20-22 0,20-20 16,-21 21-16,0 0 0,0-22 0,-21 1 16,22 21-16,-1-21 0</inkml:trace>
  <inkml:trace contextRef="#ctx0" brushRef="#br0" timeOffset="136876.95">16891 5884 0,'0'0'0,"-21"-21"16,21 0-16,0 0 15,21 21 1,21-21-16,-21 21 0,22-21 16,20 21-16,1-22 0,-1 1 15,1 21-15,-1-21 0,22 21 16,-22 0-16,1-21 0,-1 21 0,-20 0 0,-1 0 16,-21 0-1,22 0-15,-43 21 16,-22-21-16,1 0 15,0 0-15,-21 21 0,-1-21 0,1 21 16,21-21-16,-21 0 0,20 0 16</inkml:trace>
  <inkml:trace contextRef="#ctx0" brushRef="#br0" timeOffset="137144.81">17314 5757 0,'0'22'46,"0"-1"-46,0 0 0,0 0 0,0 21 16,0-20-16,-21 62 0,0-41 16,21-1-16,0 0 0,0-21 15,-21 43-15,21-22 0,-21 1 0,21-1 16,0 21-16,-22-20 0,22-1 16,0 0-16,0-20 0,0 20 15,0-21-15,0 0 0,0 0 0,0 1 16,0-1-16,22-21 31,-22-21-31,21 21 0,0-22 16,-21-20-16,21 21 0,0 0 0,0-22 15</inkml:trace>
  <inkml:trace contextRef="#ctx0" brushRef="#br0" timeOffset="137593.29">17759 6160 0,'0'0'0,"21"-22"31,-42 44-31,0-1 16,-1-21-16,22 21 0,-21 0 15,0 0-15,-21 43 0,42-22 16,-21-21-16,21 22 0,-22-1 16,22-21-16,0 21 0,0 1 15,0-22-15,0 0 0,22 0 16,-1 0-16,0-21 0,0 0 0,21 0 15,-20 0-15,-1 0 0,21 0 0,-21-21 16,22 21-16,-22-21 0,42-21 16,-42 21-16,22-22 0,-22 22 15,0-21-15,0 21 0,0-22 16,1 22-16,-22-21 0,0 21 0,0-43 16,-22 43-16,1 0 15,21 0-15,-42-1 0,21 1 0,0 21 16,-43 0-16,43 0 15,-21 0-15,20 0 0,-20 0 16,21 0-16,0 21 0,-22 1 0,22-22 16,-21 42-16,21-21 15,0 0-15,21 0 0,0 1 16,0-1-16,0 0 0,0 0 16,21-21-16,0 0 0,21 0 15,-21 0-15,22 0 0,-1 0 16,-21-21-16,22 0 0,20 21 0</inkml:trace>
  <inkml:trace contextRef="#ctx0" brushRef="#br0" timeOffset="138219.66">18732 5906 0,'-21'0'16,"0"0"-16,42 0 31,0 0-15,1-22-16,20 22 0,-21-21 0,0 0 15,22 21-15,-22-21 0,0 0 16,42 0-16,-41-1 16,-1 1-16,0 0 0,0 0 15,0 0-15,-21 0 0,0-1 16,-21 22-16,0 0 15,-21 0-15,-1 0 0,22 22 16,-42-22-16,20 42 0,1-21 16,-22 0-16,1 0 0,-43 43 15,64-22-15,21-21 0,-22 22 0,22-22 16,0 0-16,21 21 0,0-20 16,0-1-16,21-21 0,0 21 0,43 0 15,-22-21-15,0 0 16,1 0-16,-1 0 0,0 0 0,1 0 15,-1 0-15,-21 0 0,22 0 16,-22 0-16,21 0 0,-21 0 16,-42 0 15,0 0-31,0 0 0,-22 0 0,1 21 16,0 0-16,-64 1 15,42-1-15,22 0 0,-21 0 16,20 21-16,-20-20 0,20-1 0,22 21 15,-21 0-15,21-20 0,0 20 16,21-21-16,0 21 0,0-20 0,0 41 16,21-42-16,21 0 0,-21 1 15,22-1-15,-1 0 0,43-21 16,-22 0-16,-21 0 0,22 0 16,-22 0-16,1 0 0,20 0 15,-21-21-15,1 0 0,-1-1 0,0 1 16,22-42-16,-22 20 0,1 1 15</inkml:trace>
  <inkml:trace contextRef="#ctx0" brushRef="#br0" timeOffset="138533.25">19537 5546 0,'0'0'0,"0"-21"15,0-43 1,-21 64-16,-1 0 15,1 21-15,21 0 16,-21 22-16,21-1 0,-21 0 0,0 22 16,21-1-16,-21 1 0,21-1 15,-22-20-15,22 20 0,-42 107 16,21-128-16,21 21 0,-21-20 16,0-1-16,21 0 0,0 43 15,0-64-15,0 0 0,0 22 16,0-22-16,21-21 31,0 0-31,0 0 0,-21-21 16,21 0-16,0-1 0,1 1 15,-1 0-15,0-42 0,0 41 16</inkml:trace>
  <inkml:trace contextRef="#ctx0" brushRef="#br0" timeOffset="139625.1">19494 6329 0,'0'0'0,"-21"21"16,21 0-16,0 0 31,21-21-31,1 0 0,-1 0 0,21 0 16,-21 0-16,22-21 16,-22 21-16,21-21 0,-21 21 0,43-42 15,-43 42-15,0-21 0,0-1 16,0 22-16,1-21 0,-22 0 15,0 0-15,0 0 0,0 0 16,-22-1 0,1 22-16,0 0 0,0 0 0,0 0 15,0 0-15,-1 22 0,1-22 0,0 21 16,0 0-16,0 0 16,0 0-16,-1 0 0,22 22 0,-21-22 15,21 21-15,0-21 0,0 22 0,0-22 16,0 0-16,0 21 0,0-20 15,21-1-15,1 0 0,20 0 16,0 0-16,-21-21 0,1 0 16,20 0-16,-21 0 0,21 0 0,-20 0 15,20 0-15,-21-21 0,21 0 16,-20 0-16,-1 0 0,0-1 0,0 1 16,21-42-16,-20 20 15,-1 22-15,0-21 0,0 21 0,-21-22 16,0 22-16,0 0 0,0 0 15,0 0-15,0 0 16,0 42 15,-21 0-31,0 0 16,21 0-16,0 22 0,0-22 16,0 0-16,0 21 0,-21-21 15,21 1-15,0 20 0,0-21 16,-22 0-16,22 22 0,0-22 0,0 0 15,0 0-15,0 0 16,0-42 15,0 0-15,0 0-16,0 0 0,22-22 0,-1 22 16,-21-21-16,21 21 0,-21-22 15,21 22-15,0-21 0,-21 21 0,21-1 16,1 1-16,-22 0 0,21 0 15,21 0-15,-21 21 16,0 0-16,1 0 0,-1 0 16,0 21-16,-21 0 0,0 0 15,21-21-15,-21 43 0,21-22 16,-21 0-16,0 42 0,0-41 16,0-1-16,0 0 0,0 0 0,0 0 15,0 0-15,0 1 0,0-1 16,21-42 31,-21-1-47,22 1 0,-22 0 0,21 0 15,0 0-15,-21-22 0,21 22 0,0-21 16,0 21-16,1 0 0,-1-22 16,0 22-16,21-21 0,-21 21 0,1-1 15,20 1-15,-21 0 0,0 0 16,0 21-16,1 0 0,-1 0 15,0 0-15,-21 21 0,0 0 16,0 0-16,0 1 0,0-1 16,0 21-16,0-21 0,0 0 0,0 22 15,0-22-15,0 21 0,0-21 16,0 1-16,0 20 0,0-21 0,0 0 16,0 0-16,-21 1 0,21-1 15,21-21 16,0-21-15,0 21-16,0-22 0,-21 1 0,22 0 16</inkml:trace>
  <inkml:trace contextRef="#ctx0" brushRef="#br0" timeOffset="140488.12">21167 6287 0,'0'0'0,"21"0"47,0 0-47,0 0 16,0-22-16,0 22 0,1 0 15,-1-21-15,0 21 0,0-21 16,0 0-16,0 21 0,1-21 16,-22 0-16,0-1 15,0 1-15,-22 21 16,1 0-16,0 0 15,0 0-15,0 0 0,0 21 16,-1-21-16,1 22 0,21-1 0,-21 0 16,21 0-16,-21 0 0,21 43 15,0-43-15,0 0 0,0 21 16,0-20-16,0 20 0,0-21 0,42 21 16,-21-20-16,1-1 15,20 0-15,-21-21 0,0 0 16,22 21-16,-1-21 0,0 0 0,-21 0 15,22 0-15,-1 0 0,-21-21 16,22 0-16,-22 0 0,21-1 0,-21 1 16,0 0-16,1-21 0,-22 21 15,21-22-15,-21 22 0,21-21 0,-21 21 16,0-22-16,0 1 0,0 21 16,0 0-1,0 42 1,0 0-1,0 0-15,-21 0 0,0 22 16,21-22-16,0 0 0,0 0 16,-22 21-16,22-20 0,-21-1 15,21 21-15,0-21 0,0 0 0,-21 22 16,21-22-16,0 0 16,0 0-16,0-42 46,0 0-46,0 0 0,21-22 16,0 22-16,-21 0 0,22-21 16,-1-1-16,0 22 0,0-21 0,0 0 15,43-22-15,-22 22 16,-21 21-16,22-1 0,-1 1 16,-21 0-16,43 0 15,-43 21-15,0 0 0,21 21 16,-21-21-16,-21 21 0,22 22 15,-22-1-15,0-21 0,0 43 16,0-43-16,0 21 0,0-21 16,-22 22-16,22-22 0,-21 0 0,21 21 15,-21-21-15,21 1 0,0-1 16,-21 0-16,21-42 47,21 0-32,-21-1-15,21-20 0,-21 21 16,21 0-16</inkml:trace>
  <inkml:trace contextRef="#ctx0" brushRef="#br0" timeOffset="140793.18">22500 5736 0,'0'0'15,"0"-42"-15,0 0 0,0 20 0,0-20 16,0 21-16,0 0 0,0 0 15,0 42 1,0 0-16,0 0 16,0 21-16,0 1 0,0-1 15,0 0-15,0 22 0,0-22 16,-21 22-16,21-22 0,-21 0 0,21 22 16,0-22-16,-21 1 0,21-1 0,-22 43 15,1-43-15,21-21 16,0 21-16,0-20 0,0 20 0,0 0 15,0-21 1,21-21 0,1 0-16,-1-21 15,-21 0-15,21 0 0,0 0 16,0 0-16,0-1 0</inkml:trace>
  <inkml:trace contextRef="#ctx0" brushRef="#br0" timeOffset="141024.44">22373 5990 0,'0'0'0,"-21"0"31,42 0-31,0 0 16,0 0-16,1 0 0,-1 0 15,0 0-15,0 0 0,0 0 16,22 0-16,-22 0 0,0 0 15,0 0-15,0 0 0,0 0 0,1 0 16,20 0-16,-21-21 16,0 21-1,-21-21-15,21 21 0</inkml:trace>
  <inkml:trace contextRef="#ctx0" brushRef="#br0" timeOffset="141340.23">23220 5736 0,'0'0'15,"0"-21"-15,0 0 0,0 0 0,0 0 0,-21-1 16,-1 22 0,1 0-16,0 0 15,0 22-15,21-1 0,-21 0 16,0 21-16,21 1 0,-22-22 0,1 21 15,21 0-15,-21 1 0,21-1 16,-21 43-16,21-43 0,0 0 16,0-20-16,0 20 0,0-21 15,0 21-15,0-20 0,0-1 16,0 0-16,0 0 0,0 0 0,21 0 16,-21 1-16,42-22 15,-20 0-15,-1 0 0,0 0 0,0 0 16,0-22-16,22 22 0</inkml:trace>
  <inkml:trace contextRef="#ctx0" brushRef="#br0" timeOffset="141676.07">23601 5652 0,'0'0'0,"0"-22"0,-21 22 0,21-21 0,21 21 31,0 21-15,0 1-16,0-1 0,0 21 15,1-21-15,-1 22 0,0-22 0,-21 21 16,0 0-16,0 1 0,0-1 16,0 0-16,0-20 0,0 20 0,-21 0 15,0-21-15,-22 43 0,22-22 16,0 1-1,0-22-15,0 0 0,-1 0 0,22 0 16,-21 0-16,21 1 16,-21-22-16,21-22 47</inkml:trace>
  <inkml:trace contextRef="#ctx0" brushRef="#br0" timeOffset="145879.63">1249 7578 0,'-21'-21'16,"21"-1"-16,0 1 16,0 0-16,0 0 0,0-21 15,0 20-15,0 1 16,0 0-16,-22 21 16,22 21-1,-21 22-15,21-22 0,0 21 16,0 22-16,0-22 0,0 0 15,-21 22-15,21-1 0,-21 1 16,21-1-16,0 1 0,0-1 0,0 1 16,0-1-16,-21 1 0,21-1 15,0-20-15,0-1 0,0 0 16,-21-21-16,21 1 0,0-1 16,0 0-16,0 0 0,0-42 46,0 0-46,0 0 0,0-1 0,0 1 16,0-21-16,0 0 0,0-1 16,0 1-16</inkml:trace>
  <inkml:trace contextRef="#ctx0" brushRef="#br0" timeOffset="146635.72">952 7662 0,'0'0'0,"0"-21"16,-21 0-16,0 0 0,0 0 15,21 0-15,0-1 0,0 1 0,0 0 16,0 0-16,0 0 0,0 0 16,21-43-16,0 43 15,0 0-15,1-22 0,20 22 0,21 0 16,-20 0-16,20 0 0,22 0 16,-22-1-16,1 22 0,21 0 0,-22 0 15,1 22-15,-1 20 0,-21-21 16,1 21-16,-22 22 0,0-22 15,0 1-15,-21-1 0,0 21 16,-21-20-16,-42 63 16,20-64-16,-20 0 0,20 22 0,-20-22 15,21 0-15,-22 1 0,1-22 16,20 21-16,1-21 0,-22 1 0,1-1 16,21-21-16,20 0 15,1 0-15,0 0 0,0 0 0,0 0 16,21-21-16,0-1 0,0 1 15,0 0-15,0 0 0,0 0 16,21 21-16,0 0 0,0 0 16,0 0-16,1 0 0,20 0 15,-21 21-15,0 0 0,22 0 0,-22 22 16,0-1-16,0-21 0,0 21 16,0 1-16,-21-1 0,22 0 15,-22 1-15,21-1 16,-21-21-16,0 22 0,21-22 0,0 21 0,-21-21 15,0 0-15,21 1 0,0-22 16,1 21-16,-1-21 0,0 0 16,0 0-16,0 0 0,0-21 15,22 21-15,-22-22 0,0 1 0,0 0 16,22 0-16,-22-21 0,0 20 16,0-20-16,0 0 0,0 21 15,1-22-15,-22 1 0,21 0 0,0-1 16,-21 22-16,0 0 15,0 0-15,0 42 16,0 0-16,0 0 16,0 0-16,0 1 0,0-1 15,0 21-15,0-21 0,0 0 0,0 1 16,0 20-16,0-21 0,-21 0 16,21 0-16,0 1 0,0-1 15,0-42 32,0-1-47,0 1 0,0 0 16,0 0-16,0-21 0</inkml:trace>
  <inkml:trace contextRef="#ctx0" brushRef="#br0" timeOffset="146819.6">1926 7789 0,'0'0'16,"0"-21"-1,0 42 17,0 1-32,0-1 15,0 0 1,0 0 0,21-21-16,-21 21 0,21-21 15,1 21-15,-22 1 0</inkml:trace>
  <inkml:trace contextRef="#ctx0" brushRef="#br0" timeOffset="148356.74">2498 8319 0,'0'0'0,"21"0"0,0 0 0,21-22 15,-42 1 1,21 0-16,1 0 0,-1-21 0,-21 20 15,21-20-15,-21 0 16,0 21-16,0-1 0,0-20 0,0 21 16,-42 0-16,20 0 15,1 21-15,0 0 0,0 0 0,-21 0 16,20 21-16,-20 0 0,21 0 16,0 0-16,-22 22 0,22-22 0,0 0 15,0 21-15,0-21 0,0 22 16,-1-22-16,22 21 15,0-21-15,0 1 0,0-1 0,22-21 32,20 0-32,-21 0 0,0 0 15,22-21-15,-22-1 0,21 1 16,0 0-16,1 0 0,-22 0 0,21-22 16,-21 22-16,22 0 0,-22 0 15,0 0-15,-21 0 0,21-1 16,-21 1-16,-21 42 31,0 1-15,21-1-16,0 0 0,0 21 0,-21 1 15,21-22-15,0 21 0,-21 0 16,21 1-16,0-1 0,0 22 16,0-22-16,0 0 0,0 22 15,0-1-15,21 1 0,0-1 0,-21 22 16,21-22-16,-21 22 0,21-21 15,-21-1-15,0 22 0,21-22 16,1 22-16,-22-22 0,21 22 0,-21-21 0,0 20 16,0-20-16,0-1 0,0 22 15,0-43-15,-21 22 0,-1-1 0,1-20 16,0-1-16,0 0 0,0-21 16,0 1-16,-22-1 0,22 0 0,-21-21 15,-1 0-15,1 0 0,0-21 0,-22 0 16,22-1-16,-22-20 15,1 21-15,-1-21 0,1-1 0,21-20 16,-64-64-16,63 63 16,1-20-16,21 20 0,21 1 0,0-22 15,0 21-15,0 1 0,21-1 16,0 1-16,0-1 0,22-20 0,-1 20 16,22-20-16,-22 20 0,43-21 15,-22 1-15,128-64 0,-107 63 16,1 0-16,0 22 0,-22-22 15,22 0-15,-22 22 0,-20-1 16,-1 1-16,0-1 0,1 22 0,-22 0 16,0-1-16,-21 1 0,0 21 15,0-21-15,0 20 0,0 1 0,0 0 16,0 0-16,-21 21 16,0 0-16,-1 0 15,1 21-15,0 0 16,21 0-16,-21 1 0,21 20 0,0 0 15,0 1-15,0-1 0,0 0 16,0 22-16,0-1 0,0-20 0,0 20 16,0-21-16,0 22 0,0-22 15,0 1-15,0-1 0,0-21 0,0 21 16,0-20-16,0-1 0,0 0 16,0-42 15,0 0-31,0-1 15,0-20-15,21 21 0,0 0 0,-21-22 16,21 1-16,1 0 0,-1 21 16,0-22-16,-21 1 0,21 21 0,0-22 15,0 22-15,1-21 0,-1 42 16,0-21-16,0 21 0,0 0 16,0 0-16,-21 21 0,22 21 15,-22-21-15,21 1 0,-21 41 16,0-21-16,0 1 0,0-22 15,0 21-15,0 1 16,0-1-16,21-21 0,0 0 16,-21 0-16,21 1 0,0-22 15,1 0-15,-1 0 0,0 0 16,21 0-16,-21 0 0,1 0 0,20-22 16,-21 1-16,21 0 0,-20 0 15,20-21-15,21-22 16,-41 22-16,41-43 0,-42 43 15,0-22-15,1 22 0,-1 0 16,-21-1-16,0-20 0,0 20 0,0 1 16,0 0-16,0-1 0,0-20 15,0 21-15,0 20 0,0 1 16,0 0-16,0 42 16,0 0-1,0 1-15,-21-1 0,21 21 16,0 0-16,0 1 0,0-1 0,0 0 15,0 22-15,0-22 0,0 22 16,0-22-16,0 22 0,0-22 0,0 21 16,0 1-16,0-22 0,0 1 15,0-22-15,0 0 16,0 0-16,0 0 0,21-21 16,0 0-1,-21-21-15,21 21 16,0-21-16,-21 0 0,0 0 0,0-22 15,21 22-15,-21 0 0</inkml:trace>
  <inkml:trace contextRef="#ctx0" brushRef="#br0" timeOffset="148592.6">3683 7853 0,'0'0'0,"0"21"0,21-21 16,0 0 0,0 0-16,1 0 0,20 0 0,-21-21 15,0 21-15,0 0 0,1 0 16,-1-21-16,21 0 0,-21 21 0,0 0 16,1-22-16,-1 22 0,0 0 15,0-21-15,-21 0 16</inkml:trace>
  <inkml:trace contextRef="#ctx0" brushRef="#br0" timeOffset="149616.01">5186 7641 0,'0'0'0,"0"-21"16,0 0-16,0 0 0,0 0 16,0-1-16,0 1 0,0 0 0,-21 0 15,-1 21-15,1 0 16,0 0-16,0 0 15,0 0-15,0 21 0,-1 0 16,1 0-16,0 22 0,0-22 0,0 21 16,0 1-16,-1-1 0,1 0 0,0 1 15,0 20-15,21 1 0,0-1 16,0 1-16,0-22 0,0 21 0,0 1 16,0-22-16,0 1 0,21-1 15,-21 0-15,21-21 0,22 1 0,-22-1 16,0 0-16,21-21 0,-21 0 15,22 0-15,-22 0 0,21 0 16,1 0-16,-1-21 0,0 0 0,1-22 16,-1 22-16,21-21 0,-20-1 0,20 1 15,-20-21-15,20 20 0,-21-20 16,1-1-16,-1 1 0,0 20 0,1-20 16,-1-1-16,-21 1 0,0 21 15,1-22-15,-1 1 0,-21-1 0,0 22 16,0-22-16,0 22 0,0 21 15,0-22-15,0 22 0,0 42 32,-21 22-32,-1-22 0,22 21 15,-21 22-15,0-22 0,0 0 0,0 22 16,21-22-16,-21 22 16,-1-1-16,1-20 0,0 20 0,0 1 15,21 84-15,0-106 16,0 0-16,0 1 0,0-22 15,21 0-15,-21 0 0,21 0 16,0-21-16,22 0 0,-22 0 0,0 0 16,21 0-16,-20-21 0,41-21 15,-21 0-15,-20 20 0,20-20 0,-21 21 16,0-21-16,43-43 16,-64 64-16,21-22 0,-21 1 0,21 0 15,-21 21-15,0 42 31,0 0-15,0 0-16,0 0 0,0 0 16,0 1-16,0 20 0,0-21 0,0 21 15,0-20-15,0-1 0,-21 0 0,21 0 16,0 0-16,0 0 0,0 1 16,0-1-16,0-42 46,0-1-46,0 1 0,0 0 0,0-21 16,21 21-16</inkml:trace>
  <inkml:trace contextRef="#ctx0" brushRef="#br0" timeOffset="149775.92">6286 7641 0,'0'0'0,"0"-21"0,0 0 15,0 42 32,0 0-47,22-21 16,-1 21-16,0-21 15,0 0-15,0 22 0</inkml:trace>
  <inkml:trace contextRef="#ctx0" brushRef="#br0" timeOffset="150604.45">6964 7620 0,'0'0'0,"0"-21"16,0 0 0,-21 21-16,-1 0 15,1 0-15,0 0 0,0 21 16,0 0-16,0 0 0,-22 0 0,22 1 16,0 20-16,0-21 0,0 21 0,-1 1 15,1-1-15,21 0 0,0 1 16,-21 20-16,21-20 0,0-1 0,0-21 15,0 21-15,0 1 0,21-22 16,0 0-16,22 0 0,-22-21 16,21 0-16,1 0 0,-1 0 0,0 0 15,1 0-15,20 0 0,-21-21 16,43-21-16,-43 21 0,-20-22 16,20 22-16,-21-21 0,21-1 0,-20 1 15,-1 0-15,0-1 0,0 1 16,0-21-16,-21 20 0,0-20 0,21 20 15,-21-20-15,22 21 16,-22-22-16,0 22 0,0-1 0,0 1 16,0 0-16,0 21 0,0 42 31,-22 0-31,22 0 0,-21 21 0,21 1 16,0-1-16,0 0 0,-21 22 15,21-22-15,-21 1 0,21-1 0,-21 0 16,21 1-16,-21-1 0,21 0 0,-22 1 15,22-22-15,0 21 0,-21-21 16,21 0-16,0 1 0,-21-22 16,21 21-16,0-42 15,0-1 1,21 1-16,0 0 0,1 0 0,-1 0 16,0-22-16,0 22 0,0 0 15,0-21-15,1 21 0,-1-22 16,21 22-16,-21 0 0,0 0 0,1 0 15,20 21-15,-21-22 0,0 22 16,22 0-16,-22 0 16,-21 22-16,0-1 15,-21-21-15,-1 21 0,1 0 16,0-21-16,0 21 0,-21 0 0,20 1 16,1-22-16,0 21 0,-21 0 15,21-21-15,21 21 0,-22 0 16,22 0-16,0 1 0,0-1 15,0 0-15,0 0 0,0 0 16,22 0-16,-1 1 0,0-1 16,21 0-16,-21 0 0,1 0 15,20-21-15,-21 21 0,21-21 16,-20 22-16,-1-22 0,0 0 0,21 0 16,-21 21-16,1-21 15,-1 0-15,0 0 16,0 0-16,-21-21 15,0-1-15,21 22 0</inkml:trace>
  <inkml:trace contextRef="#ctx0" brushRef="#br0" timeOffset="151411.98">8721 7811 0,'0'0'16,"-22"0"-16,-20 0 0,21 0 0,0 0 0,0 0 16,-1 0-16,1 0 0,42 0 46,1 0-46,20 0 0,0 0 0,22 21 16,-1-21-16,1 21 0,20-21 0,1 0 16,0 0-16,21 0 0,-22 0 15,1 0-15,0 0 0,-1 21 0,22-21 16,-21 0-16,-1 0 0,1 0 0,-21 0 16,-1 0-16,1 0 0,-22 0 15,0 0-15,22 0 0,-64-21 31,-21 21-31,-1 0 0,1-21 16,0 21-16,-21 0 0,-1-21 16,1 21-16,0 0 0,-1 0 0,1-22 15,21 22-15,-21 0 0,-1 0 16,22 0-16,0 0 0,0-21 0,0 21 16,-1 0-16,44 0 31,-1 0-31,21 0 15,-21 0-15,22 0 0,-1 0 16,0 0-16,1 0 0,-1 0 0,21 0 16,-20 0-16,-22 0 15,0 0-15,0 21 0,-21 1 0,0-1 16,0 21-16,0-21 0,0 0 16,-21 1-16,0 20 0,0-21 15,-22 21-15,1 1 0,21-22 16,-21 21-16,-1-21 0,1 1 0,21-1 15,0 0-15,-22 0 0,43 0 16,-21 0-16,0 1 0,42-44 47,0 1-47</inkml:trace>
  <inkml:trace contextRef="#ctx0" brushRef="#br0" timeOffset="152095.59">11599 7387 0,'0'0'0,"0"-42"32,-21 63-17,21 21-15,-21-20 0,0 20 16,0 0-16,-1 1 0,1-1 0,0 0 15,21 1-15,-42-1 0,42 0 0,-43 22 16,22-22-16,0 0 0,0 1 16,0-1-16,0 0 0,-1 1 0,1-1 15,0-21-15,21 0 0,0 1 16,-21-1-16,21 0 0,21-42 31,0 0-31,-21-1 16,21 1-16,1 0 0,-1-21 0,0-1 15,0 1-15,0 0 0,0-22 0,1 22 16,-1 0-16,0-22 0,0 1 16,0-1-16,0 1 0,-21-1 0,22 1 15,-1 20-15,0-20 0,-21 20 16,21 1-16,-21 0 0,42 21 16,-20 21-16,-22 21 0,21 21 15,0 0-15,0 1 16,-21 20-16,21-20 0,0 20 0,-21 1 0,0-1 15,22-21-15,-22 22 16,21-22-16,-21 22 0,0-22 0,0 22 16,0-22-16,0 0 0,0-21 0,0 22 15,0-22-15,0 0 0,0 0 16,0 0-16,0-42 47,0 0-47,0 0 0,-21-21 0,-1 20 15</inkml:trace>
  <inkml:trace contextRef="#ctx0" brushRef="#br0" timeOffset="152295.99">11345 7853 0,'0'0'0,"21"0"31,1 0-31,-1 0 0,21 0 16,-21-21-16,0 21 0,22 0 0,-1-21 15,0 21-15,1-22 0,-1 1 16,85 0-16,-63 21 0,-1-21 16,1 21-16,-22-21 0,21 0 15,43-1-15,-63 1 0,-1 21 16,-21-21-16,0 0 0,0 21 0</inkml:trace>
  <inkml:trace contextRef="#ctx0" brushRef="#br0" timeOffset="154063.97">12425 7535 0,'-21'0'15,"-1"0"-15,22 22 0,-21-22 16,0 21-16,0 0 0,0 0 0,0 0 16,-1 0-16,1 22 0,0-22 15,0 21-15,0 1 0,21-1 0,0 0 16,-21 1-16,21-1 0,0 0 0,0 1 16,0-22-16,0 21 0,0 0 15,21-20-15,-21-1 0,42 0 0,0 0 16,1-21-16,-1 0 0,0 0 15,1 0-15,-1 0 16,0-21-16,1 0 0,-1-22 0,22 22 16,-22-21-16,0 0 0,22-1 0,-22 1 15,0 0-15,1-1 0,-22 1 16,21-22-16,-21 22 0,1-21 0,20-1 16,-42 1-16,21 20 0,0-20 15,0-1-15,-21-42 0,0 85 16,0-21-16,0 21 0,0 0 15,0 42 1,-21 0-16,0 21 0,21 1 16,-21-1-16,0 0 0,21 22 15,-21-22-15,-1 22 0,1-22 0,21 21 16,-21-20-16,0-1 0,21 22 0,0-22 16,-21 0-16,21 22 0,0 20 15,0-62-15,0 20 0,0 21 16,21-41-16,21-22 15,-21 21-15,1-21 0,20 0 0,0 0 16,43-21-16,-43 21 0,1-22 16,-22 1-16,21-21 0,0 21 15,1 0-15,-1-22 0,-21 1 0,0 21 16,43-43-16,-43 22 0,0 0 16,-21 20-16,21 1 0,-21 0 15,22 0-15,-22 0 0,0 0 16,0 42-1,0 0-15,0 0 16,0 0-16,-22 0 0,22 1 0,-21 20 16,0-21-16,21 21 0,0-20 15,0 20-15,0-21 0,0 85 16,0-85-16,21 21 16,0-20-16,1-1 15,-1-21-15,21 0 0,-21 0 16,0 0-16,1 0 0,20 0 0,-21-21 15,0-1-15,22 1 0,-22 0 16,0 0-16,21 0 0,-21 0 0,1-22 16,41-20-16,-42 42 0,0-22 15,1 22-15,-1 0 16,0 0-16,-21 0 0,0 42 31,0 0-31,-21-21 16,0 21-16,-1 21 0,22-20 0,0-1 15,0 0-15,-21 21 16,21-21-16,0 1 0,0-1 0,0 0 16,0 0-16,0 0 0,0 0 15,21-21-15,1 0 0,-1 0 16,0 0-16,21 0 0,-21 0 16,1-21-16,-1 0 0,0 0 0,0 21 15,0-21-15,0 0 0,1-22 16,-22 22-16,21 0 0,-21 0 0,0-22 15,0 22-15,0 0 0,0 0 16,-21-21-16,-1 20 0,1 22 0,0-21 16,0 21-16,0 0 0,-22 0 0,22 0 15,0 0-15,0 0 0,0 0 16,42 0 15,0 0-31,0 0 0,0 0 16,22 0-16,-22-21 0,21 0 0,1 21 15,-22-21-15,21 21 0,0 0 0,-20 0 16,20-21-16,-21 21 0,0 0 16,22 0-16,-22 0 0,0 0 15,0 21-15,0 0 16,-21 0-16,0 0 0,0 0 0,0 1 16,0-1-16,0 0 0,0 0 0,0 0 15,0 0-15,0 1 0,0 20 16,0-21-16,0 0 0,0 0 15,0 1-15,-21-1 0,21 0 0,0 0 16,-21 0-16,21 0 16,0-42-1,0 0 1,0 0-16,0-21 0,21 20 16,0-20-16,0 21 0,1-21 0,-1-1 15,0 22-15,21-21 0,-21-1 16,22 1-16,190-106 31,-191 148-31,-21 0 0,21 0 16,-20 0-16,-1 0 0,-21 21 0,0 0 15,0 22-15,21-22 0,-21 0 0,0 21 16,0-21-16,0 22 0,0-1 16,0 0-16,21-20 0,0 41 15,0-42-15,1 0 16,-1 1-16,0-1 0,0-21 15,21 0-15,-20 0 0,-1 0 0,21 0 16,-21 0-16,0 0 0,22-21 16,-22-1-16,21 1 0,-21 0 0,1 0 15,20 0-15,-21-22 0,0 22 16,0 0-16,1-21 0,-1 21 16,0-22-16,0 1 0,-21 0 0,21 20 15,-21-20-15,0 21 0,0 0 0,0 0 16,0-1-16,0 1 15,-21 21-15,0 0 0,0 0 0,0 0 16,-1 21-16,1 1 0,21-1 0,-21 0 16,21 0-16,0 21 0,0-20 0,0-1 15,0 0-15,0 0 0,21 21 16,0-20-16,1-1 0,-1 0 16,0-21-16,0 21 0,0 0 15,-21 0-15,21-21 0,-21 22 0,22-1 0,-22 0 16,0 0-16,-22 0 15,1-21 1,0 0-16,0 0 0,0 0 0,0 21 16,-1-21-16,1 0 0,-21 0 15,0 0-15,20 0 0,1 0 16,0-21-16,0 21 0,0-21 16,0 0-16,21 0 0,-22 21 0,1-21 15</inkml:trace>
  <inkml:trace contextRef="#ctx0" brushRef="#br0" timeOffset="154299.84">14203 7408 0,'0'0'0,"-21"0"0,-22-21 0,-20 21 15,42 0-15,-1 0 16,1 0 47</inkml:trace>
  <inkml:trace contextRef="#ctx0" brushRef="#br0" timeOffset="154503.72">13102 7662 0,'0'0'0,"0"22"0,0-1 0,21-21 16,0 0-16,1 0 15,20 0-15,0 0 0,22 0 16,-22 0-16,0 0 0,22 0 0,-1-21 15,-20 21-15,20-22 0,-20 1 16,20 21-16,-21-21 0,22 0 16,-1 0-16</inkml:trace>
  <inkml:trace contextRef="#ctx0" brushRef="#br0" timeOffset="155059.4">17357 7176 0,'0'0'0,"-85"-64"31,64 43-31,0 21 0,-1 0 0,-20 0 16,21 0-16,0 0 0,-43 42 16,43-21-16,0 22 0,-21 20 15,20-20-15,22 20 16,-21-21-16,21 1 0,0-1 15,0-21-15,0 22 0,0-22 16,0 0-16,21 21 0,1-42 0,-1 21 16,42 1-16,-42-22 15,22 0-15,-1 0 0,0 0 0,22 0 16,42 0-16,-64-22 0,0 1 16,22 0-16,-22 0 0</inkml:trace>
  <inkml:trace contextRef="#ctx0" brushRef="#br0" timeOffset="155577.1">17738 6964 0,'-43'-21'0,"86"42"0,-107-63 0,22 20 16,-1 1-16,1 21 0,-64 0 16,64 0-16,-22 0 0,1 0 15,-43 0-15,64 21 16,-1-21-16,-20 22 0,21-1 0,20 21 15,-20-21-15,0 0 0,-1 22 0,22-1 16,-21 0-16,21 22 0,0-22 16,-1 22-16,1-22 0,0 22 0,0-22 15,0 0-15,21 1 0,0 41 16,0-41-16,0-1 16,0-21-16,21 0 0,-21 22 0,42-22 15,-21 0-15,1 0 0,20-21 16,-21 21-16,64 0 0,-43-21 15,22 0-15,-22 0 0,21 0 16,1 0-16,-1 0 0,64-42 16,-63 42-16,-1-21 0,1 0 15,-22 0-15,22-1 0,-22 1 0,22-21 16,-22 21-16,0-22 0,22-41 16,-43 41-16,0 1 0,0-21 15,-21 20-15,0-20 0,0-107 16,-21 128-16,0 0 15,-21-1-15,20 1 0,-20 0 16,-43-1-16,43 22 0,0 21 16,-1 0-16,-20 0 0,21 0 15,-1 0-15,1 0 0,0 0 0,-1 21 16,1 1-16,0-1 0,-1 0 16,1 21-16,0-21 0,20 22 15,-20-1-15,21 0 0,-64 43 0</inkml:trace>
  <inkml:trace contextRef="#ctx0" brushRef="#br0" timeOffset="156419.51">9991 9906 0,'0'0'0,"-22"0"16,1 0-1,64 0 17,-22 21-32,0-21 0,21 0 15,1 0-15,20 0 0,1 0 0,-22 0 16,106 0-16,-63-21 16,-1 21-16,22-21 0,0 0 0,0 0 15,-21 21-15,105-43 0,-105 22 16,42 0-1,-64 0-15,-20 21 0,-22 0 0,0-21 16,0 21-16,-21-22 0,0 1 16,-21 21-1,0-21-15,-22 0 0,22 21 0,-42 0 16,20 0-16,22-21 16,0 21-16,-21 0 0,21 0 0,-22 0 15,22 0 1,42 0 15,0 0-31,1 0 0,20 0 16,0 0-16,1 0 0,-22 0 15,21 0-15,0 0 0,-20 0 0,-1 21 16,0 0-16,0-21 0,-21 21 0,0 0 16,0 1-16,0-1 15,0 21-15,-42 0 0,-1 1 16,-62 41-16,41-62 15,22-1-15,-1 0 0,1 0 16,0 0-16,-1 0 0,-20 1 16,42-1-16,21-42 31,21-1-31,0 1 0</inkml:trace>
  <inkml:trace contextRef="#ctx0" brushRef="#br0" timeOffset="158976.46">12933 9271 0,'21'-21'0,"-42"42"0,63-42 15,-42 0-15,0 0 0,0-1 0,0 1 16,0 0-16,0 0 0,0 0 16,0 0-16,0-1 0,-21 1 0,-21-21 15,20 0-15,1 42 16,0-22-16,-21 1 0,21 0 16,-64 21-16,43 21 15,20 0-15,-20 1 0,21-1 16,0 21-16,-43 43 0,43-43 15,0 22-15,0-22 0,21 21 16,0-20-16,0 126 16,0-105-16,0-22 0,0 21 0,0-20 15,0-1-15,42 22 16,-21-43-16,0 0 0,22 0 16,-22-21-16,21 0 0,-21 0 0,22 0 15,-1 0-15,0-21 0,43-43 16,-21 43-16,41-42 15,-41 20-15,-22 1 0,22 0 16,-1-1-16,-20 1 0,-1 0 16,0-22-16,-21 43 0,1 0 15,-22 0-15,21 0 0,-42 42 32,-1 0-32,1 0 0,21 0 15,-21 22-15,0-1 0,0 0 16,21 1-16,0-1 0,0 0 0,0 1 15,0-22-15,0 21 0,0-21 16,0 0-16,21 22 0,0-43 16,0 21-16,0-21 0,22 0 0,-1 0 15,-21 0-15,22-21 0,-1 21 0,0-21 16,-21-1-16,22 1 0,-1-21 16,0 21-16,-20-22 0,20 22 0,0-63 15,-21 62-15,-21-20 0,0 0 16,0 21-16,0-22 0,0 1 15,-21 0-15,-21 20 0,21-20 0,0 0 16,-22 21-16,1-1 0,21 1 16,-64 21-16,43 0 0,-22 43 15,22-22-15,21 0 0,-22 0 16,22 21-16,0 1 0,0-1 16,21 0-16,0 1 0,0-1 15,0 0-15,0 22 0,0-22 16,21-21-16,21 1 0,-20-1 15,-1 0-15,21-21 0,0 0 16,-20 0-16,20 0 0,0 0 0,1-21 16,-1 21-16,0-21 0,1-1 15,-22-20-15,21 21 0,0 0 0,22-43 16,-43 43-16,0-21 0,0 21 16,-21-1-16,0-20 0,0 21 0,0 0 15,0 0-15,0 42 31,0 0-31,0 0 16,0 0-16,0 22 0,0-22 0,0 21 16,0 0-16,0-20 0,0 20 15,0 0-15,0-21 0,0 22 0,0-22 16,0 0-16,0 0 0,0 0 0,22-42 47,-1 0-47,0-21 0,0 21 15,0-1-15,0-20 16,1 0-16,-1 21 0,0-22 0,0 1 16,0 21-16,0-22 0,22 1 15,-22 21-15,-21 0 0,21 21 16,0 0-16,-21 21 16,0 0-16,0 0 15,0 0-15,0 22 0,0-22 16,0 0-16,0 21 0,0-20 0,21 41 15,-21-42-15,22 22 16,-1-22-16,0 0 0,0 0 16,21 0-16,-20-21 0,-1 0 15,21 0-15,-21 0 0,0 0 0,22 0 16,-22-21-16,21 0 0,1 0 16,-22 0-16,21-1 0,-21-20 0,22 21 15,-22-21-15,21-1 0,-21 1 16,0 0-16,1-85 15,-1 84-15,-21-20 0,0 20 16,0 1-16,0-21 0,0 20 16,0-20-16,0 20 0,0 22 15,0 42 1,0 1-16,0-1 16,0 21-16,-21 0 0,21 1 0,-22-1 15,22 0-15,0 1 0,0-1 16,-21 0-16,21 1 0,0-1 15,-21 43-15,21-43 0,0 43 16,0-43-16,0-21 16,0 22-16,0-22 0,21 0 0,0 0 15,22 0-15,-1-21 16,-21 0-16,22 0 0,-1 0 0,0-21 16,1 0-16,-1 0 0,0 0 0,1-1 15,-1 1-15,0-21 0,-21 21 16,22-22-16,-1-20 15,-21 21-15,0 20 0,-21-41 0,0 42 16,0 0-16,0-1 16,0 1-16,-21 21 0,0 0 15,0 0-15,0 21 0,21 1 16,0-1-16,-21 0 0,21 0 16,-22 0-16,22 22 0,0-22 0,0 21 15,0-21-15,0 22 0,0-22 16,0 0-16,0 21 0,22-42 0,-1 43 15,0-43-15,0 0 0,21 0 16,-20 0-16,-1 0 16,0-22-16,0 1 0,0 21 15,0-63-15,1 42 16,-1-22-16,0 1 16,0 21-16,0-22 0,22 22 0,-22 0 15,0 0-15,42-21 0,-41 20 16,-1 22-16,21 0 0,-21 0 15,0 0-15,1 0 0,-22 22 0,21-22 16,-21 21-16,21 0 0,-21 0 16,0 0-16,0 22 0,0-1 15,0 0-15,-21-21 0,0 1 0,-1 20 16,22-21-16,-21 0 0,0 0 16,21 1-16,-21-1 0,21 0 15,21-42 16,0 0-15,0-1-16,1-20 0,20 21 0,-21-21 16,0 20-16,0-20 0,1 21 15,-1-21-15,21 20 0,-21-20 16,0 21-16,1 0 0,-1-22 0,-21 22 16,21 0-16,-21 42 15,-21 0 1,0 1-16,-1-1 0,1 0 15,21 21-15,0-21 16,-21 1-16,0 20 0,21-21 0,0 21 16,0-20-16,0-1 0,0 21 0,0-21 15,0 0-15,0 1 0,21-22 16,0 21-16,0-21 0,64 0 16,-43 0-16,-20-21 15,20 21-15,-21-22 0,21 1 0,22-21 16,-43 0-16,0 20 0,22-41 15,-22 21-15,0 20 16,0-20-16,0-21 0,0 20 16,-21 1-16,0-22 0,22 22 0,-22-21 15,21-1-15,-21 1 0,0 20 16,0-20-16,0 20 0,0 1 0,0 21 16,0 0-16,-21 21 15,-1 21-15,22 21 16,-21 1-16,21-1 0,-21 21 0,21-20 15,0 20-15,-21 64 16,0-84-16,21 20 0,-21-21 16,21 1-16,0 20 0,0-20 0,0 20 15,0-21-15,0 1 16,0-22-16,0 0 0,21-21 16,0 0-16,0 0 15,0-21-15,0 21 0,1-21 16,20 0-16,-21-1 0,0 1 0,0 0 15,22 0-15</inkml:trace>
  <inkml:trace contextRef="#ctx0" brushRef="#br0" timeOffset="159195.84">16997 9144 0,'0'0'15,"21"0"16,0 0-31,0 0 16,22 0-16,-1 0 16,0 0-16,1 0 0,-22 0 0,21-21 15,0 21-15,-20 0 0,20 0 16,-21-21-16,0 21 0,0 0 0,-21-21 16,-21 21-1,0 0-15</inkml:trace>
  <inkml:trace contextRef="#ctx0" brushRef="#br0" timeOffset="159416.1">14901 9250 0,'0'0'0,"0"21"16,21-21-16,1 0 15,-1 0-15,21 0 0,0 0 16,1 0-16,20 0 0,1-21 0,-1 21 16,1 0-16,-1-21 0,-20 21 15,20-21-15,-21 21 0,1-22 0,-1 22 16,0 0-16,1-21 0</inkml:trace>
  <inkml:trace contextRef="#ctx0" brushRef="#br0" timeOffset="160419.32">18224 9017 0,'0'0'16,"0"-21"-16,0 0 0,0 0 0,0-1 15,-21 1-15,0 0 0,0 21 16,0 0-16,-22 0 0,22 0 16,-42 0-16,42 21 15,-1 0-15,-41 43 0,42-43 16,-22 43-16,1 20 0,21-41 15,0-1-15,21 0 16,0 22-16,-21-22 0,21 0 0,0 43 16,0-43-16,0 1 0,21-1 15,0-21-15,0 0 0,21 22 16,1-43-16,-1 0 0,43 0 16,-22 0-16,-20-21 0,20 21 15,1-22-15,-22 1 0,21 0 0,1-21 16,-1 21-16,-20-22 0,20 22 15,-20-21-15,-1-1 0,0 22 16,22-85-16,-43 64 0,0 0 16,21-85-16,-20 63 15,-1-63-15,-21 85 0,0-22 16,0-20-16,0 63 0,0-22 16,0 22-16,0 42 31,-21 0-31,-1 22 0,1-1 15,21 22-15,0-22 0,-21 21 16,0 1-16,21-22 0,0 85 16,-21-84-16,21-1 0,0 0 15,-21 1-15,21-1 0,0 0 0,0 1 16,0-22-16,0 21 0,0-21 0,0 0 16,21-21-16,0 22 0,0-22 15,21 0-15,-20 0 0,-1-22 16,0 22-16,0-21 0,21 0 15,-20 0-15,-1 0 0,0 0 0,42-43 16,-63 43-16,22-21 0,-1 20 16,-21 1-16,21 0 0,-21 0 15,0 0-15,0 42 16,0 0 0,0 0-16,-21 0 0,0 1 15,21-1-15,-22 0 0,22 0 16,0 0-16,0 0 0,-21 1 0,21-1 15,0 0 1,0-42 15,21 21-31,-21-21 16,0-1-16,22 1 0,-1 0 0</inkml:trace>
  <inkml:trace contextRef="#ctx0" brushRef="#br0" timeOffset="160576.34">19262 9017 0,'0'0'0,"0"21"47,0 0-31,21-21-16,0 0 0,0 0 15,0 0-15,0 22 0,1-22 0</inkml:trace>
  <inkml:trace contextRef="#ctx0" brushRef="#br0" timeOffset="161435.79">19981 9081 0,'0'0'16,"0"-22"-16,0 1 16,-21 21-16,0 0 0,0 0 15,0 0-15,-1 0 0,1 0 0,0 21 16,0 1-16,0-1 0,-22 42 15,22-42-15,0 1 0,-21 62 16,21-63-16,-1 22 16,22-22-16,0 21 0,0 1 15,0 41-15,0-41 0,0-22 16,22 0-16,-1 0 16,0-21-16,21 21 0,-21-21 0,22 0 15,-1 0-15,43 0 0,-64-21 16,21 21-16,1-21 0,-22 0 15,21 0-15,22-43 16,-43 43-16,21 0 0,-21-22 0,0 1 16,1 0-16,-1-1 0,21-41 15,-21 20-15,-21 1 0,21-1 0,1 1 16,-1 20-16,-21-20 0,0 21 16,21-1-16,-21 22 0,0-21 15,0 21-15,0 42 16,-21 0-1,0 21-15,-1 1 0,1-1 0,21 0 16,-21 22-16,0-22 0,21 0 0,0 22 16,-21-22-16,21 1 0,-21-1 15,21 0-15,0 1 0,-22-22 0,22 21 16,-21 0-16,21-20 16,0-1-16,0 0 0,0-42 31,0 0-16,21-1-15,1 1 0,-1 0 16,0 0-16,0 0 0,0 0 16,0-22-16,22 22 0,-22 0 15,21-21-15,64-43 16,-85 85-16,22-21 0,-22 0 0,0 21 16,0 0-16,0 0 0,-21 21 15,0 0 1,-21 0-1,0-21-15,-21 21 0,20-21 0,1 21 16,-21-21-16,21 22 0,0-22 0,-43 21 16,43 0-16,-21-21 15,42 21-15,0 0 16,0 0-16,0 1 0,0-1 0,0 0 16,0 0-1,0 0-15,21 22 0,-21-22 16,42 21-16,-21-21 15,-21 0-15,21 1 0,1-22 16,-1 21-16,0 0 16,0-21-16,0 0 0,0 0 15,1 0-15,-1 0 0,21 0 16,-21 0-16,0 0 0,43-21 16,-43 0-16,21-1 0</inkml:trace>
  <inkml:trace contextRef="#ctx0" brushRef="#br0" timeOffset="161700.01">21421 9017 0,'0'0'0,"0"-42"0,0 21 15,0-43-15,0 43 0,-22 21 32,1 21-32,0 21 0,0-20 15,0 20-15,0-21 0,21 21 0,-22 1 16,22-1-16,-21 0 0,21 1 15,0-1-15,0-21 0,0 22 16,0-22-16,0 21 0,0-21 0,0 0 16,0 1-16,0 20 15,21-21-15,1 0 0,-1-21 16,0 0-16,0 0 0,0 0 16,0 0-16,1 0 0,-1 0 0,21-21 15,-21 0-15,0 21 0</inkml:trace>
  <inkml:trace contextRef="#ctx0" brushRef="#br0" timeOffset="161980.19">21844 8932 0,'0'0'16,"0"-42"-16,0 21 0,21 0 0,0 0 16,0-1-16,1 22 0,-1 0 15,0 0-15,0 0 0,0 0 16,0 22-16,1-1 0,-1-21 15,0 42-15,0-21 0,-21 22 0,21-1 16,-21 0-16,0 1 0,0-1 0,0 0 16,0 1-16,0 20 15,-21-21-15,0 1 0,0-1 16,0-21-16,-1 0 0,-41 22 16,42-22-16,0 0 0,-1-21 15,1 21-15,0-21 0,0 0 16,0 0-16,0 0 15,-1 0-15,-20 0 0</inkml:trace>
  <inkml:trace contextRef="#ctx0" brushRef="#br0" timeOffset="163024.94">1206 11134 0,'0'0'0,"0"-21"0,-42-22 16,21 43-1,0 0-15,21 21 16,0 22-16,0-22 16,-21 42-16,21-20 0,0-1 15,0 22-15,0-1 0,0 43 16,0-43-16,-22-20 0,22 20 16,-21-20-16,0-1 0,21 0 15,0 1-15,0-1 0,-21 0 16,21-21-16,0 1 0,0-1 0,-21 0 15,21-42 17,0 0-32,0-1 0,0 1 15,0-21-15,0 21 0</inkml:trace>
  <inkml:trace contextRef="#ctx0" brushRef="#br0" timeOffset="163431.71">571 11388 0,'0'0'0,"-21"-170"32,42 128-32,1 21 15,-1 0-15,0 0 0,21-1 16,1 1-16,-1 0 0,0 0 16,1 21-16,20 0 0,43 0 15,-43 0-15,1 21 0,-1 0 16,1 0-16,21 22 0,-22-1 0,-21 0 15,1 22-15,-1-22 16,0 22-16,-20-22 0,-1 22 0,-21-1 0,0-21 16,0 1-16,0 20 0,-21-20 15,-22-1-15,22 21 0,-21-20 16,-1-1-16,1 0 0,0 1 0,-22-22 16,22 21-16,0-21 0,-1 1 15,-20-1-15,20 0 0,1-21 16,21 0-16,-21 0 0,20 0 15,-20 0-15,0 0 16,21-21-16,21 0 0,0-1 16,0 1-16,0 0 0,21 0 15,0 0-15,0 0 0,0-1 16,22 1-16,-22 0 0,63-21 16,-41-1-16</inkml:trace>
  <inkml:trace contextRef="#ctx0" brushRef="#br0" timeOffset="163874.16">1714 11726 0,'-63'-42'31,"63"21"-31,0 0 0,0 0 16,0-1-16,0 1 0,0 0 0,0 0 15,21 0-15,0 21 16,0-21-16,1 21 0,20 0 16,-21 0-16,21 0 0,-20 0 15,-1 21-15,0 0 0,42 21 16,-41-21-16,-22 22 0,21-22 16,-21 21-16,0-21 0,0 43 15,0-22-15,0-21 0,0 43 16,-21-43-16,21 0 0,0 0 15,-22-21 1,22-21 0,0 0-16,0 0 0,0 0 15,0 0-15,0-1 0,0 1 16,0-21-16,22 21 0,-22-22 16,0 22-16,21 0 0,0-21 0,-21 21 15,21-1-15,0 1 0,0 0 16,1 0-16,-1 0 0,0 0 0,21 21 15,-21 0-15,22 0 0,-22 0 16,0 0-16</inkml:trace>
  <inkml:trace contextRef="#ctx0" brushRef="#br0" timeOffset="165164.47">2709 11705 0,'0'0'0,"21"0"0,22 0 0,-22 21 16,21-21-16,-21 0 0,1 0 0,-1 0 15,0 0-15,0 0 0,0-21 16,0 21-16,1-21 0,-22 0 0,21 21 16,-21-21-16,21-22 15,-21 22-15,0 0 0,0 0 16,-21 0-16,0 0 0,-1-1 0,1 1 16,-21 0-16,21 0 0,-22 0 15,22 0-15,-21 21 0,0 0 16,20 0-16,-20 0 0,0 21 15,-1 0-15,22 0 0,-42 21 16,20 1-16,22-1 0,0-21 0,-21 22 16,21-1-16,-1 0 0,22 1 15,0-1-15,-21-21 0,21 21 16,0-20-16,0 20 0,43 21 16,-22-41-16,21-22 15,0 0-15,-20 0 0,20 0 0,0 0 16,1-22-16,-1 1 0,0 0 15,-21 0-15,22 0 0,-1 0 0,0-1 16,-20 1-16,20-21 0,-21 21 0,0-22 16,0 22-16,1-21 15,-1 21-15,-21-22 0,0 1 0,0 21 16,21 0-16,-21-22 0,0 22 16,0 0-16,0 42 31,0 0-31,-21 1 0,21-1 15,0 0-15,0 0 0,0 21 16,0-20-16,0 20 0,0-21 0,0 21 16,0-20-16,0-1 0,0 42 15,0-42-15,0 1 0,21-1 16,0 0-16,0 0 0,22-21 16,-1 0-16,-21 0 0,21 0 15,1 0-15,-1 0 0,22 0 0,-22-21 16,21 0-16,-20 21 0,84-43 15,-85 22-15,22 0 16,-22-21-16,0 21 0,1-1 0,-22-20 16,42-21-16,-63 20 0,0 1 15,0 21-15,0-22 0,0 1 16,0-21-16,-21 41 0,-21 1 16,-1 21-16,1 0 15,0 0-15,-1 21 0,1 1 0,0-1 16,-1 21-16,-20-21 0,21 22 0,20-22 15,-20 21-15,21-21 16,0 22-16,0-22 0,21 21 16,0-21-16,0 0 0,0 1 15,21-22-15,0 21 0,0-21 16,0 0-16,22 0 0,-1 0 0,0 0 16,1 0-16,-1-21 0,0-1 15,1 22-15,-1-21 0,0 0 0,1 21 16,-22-21-16,21 21 0,-21 0 0,0-21 15,1 21 1,-22 21 15,0 0-31,0 0 0,0 22 16,0-22-16,0 0 0,-22 21 16,22 1-16,0-1 0,0 0 15,0 1-15,0 84 0,0-85 16,22 21-16,-22 1 0,21-1 0,0 1 15,-21-1-15,0 1 0,21-1 16,-21 22-16,21 0 0,-21-22 16,0 22-16,0 0 0,0-1 0,0-20 15,0 20-15,0 149 16,0-148-16,0-22 0,0 64 16,0-63-16,0-1 0,0-20 15,0-1-15,0 0 0,0-20 16,-21 20-16,0-42 0,-21 21 15,20-21-15,1-21 0,0 21 16,0-21-16,0-22 0,-22 1 16,-20-64-16,21 43 0,-1-22 15,1 0-15,0 22 0,-22-43 16,1-84-16,20 105 0,22-21 16,0-84-16,21 105 0,0 0 15,0 1-15,42 20 16,-21 1-16,22-22 0,-1 21 0,0 1 0,1 21 15,20-22-15,-20 1 0,20-1 16,-21 22-16,43-43 16,-43 43-16,1-1 0,-22 22 0,0-21 15,0 21-15,22-43 16,-43 43-16,0 0 0</inkml:trace>
  <inkml:trace contextRef="#ctx0" brushRef="#br0" timeOffset="165964.04">5186 11324 0,'0'0'0,"-21"0"32,-1-21-17,22 0 1,-21 21-16,21-21 16,-21 21-16,-21 0 15,21 0-15,-1 0 16,1 0-16,0 21 0,-21 0 15,21 0-15,-1 0 0,1 1 0,0 20 16,21-21-16,0 0 0,-21 0 16,21 22-16,0-22 0,0 0 0,0 0 15,0 0-15,21 1 0,0-22 16,22 21-16,-22-21 16,0 0-16,21 0 0,-21 0 0,22 0 15,-22 0-15,0 0 0,21 0 16,-20-21-16,-1 21 0,0 0 0,0 0 15,-21-22-15,-42 22 32,21 22-32,-1-22 0,-20 21 15,0 0-15,-64 42 16,85-41-16,-22-1 0,22 0 16,0-21-16,0 21 0,21 21 15,0-20-15,21-22 31,0 0-31,0 0 0,1 0 0,20 0 16,-21 0-16,21-22 0,-20 1 16,-1 21-16,21-21 0,-21 0 0,0 21 15,22-21-15,-22 0 0,21-1 16,-21 22-16,1 0 0,-1 0 31,-21 22-31,0-1 0,0 0 0,0 0 16,0 21-16,-21 1 0,-1-1 15,22 0-15,-21 1 0,0-1 0,0 0 16,0 1-16,21-1 0,-21 0 16,-1 1-16,22-22 0,0 21 15,-21-21-15,21 1 0,0-1 0,0 0 16,21-42 0,1 0-1,-1-1-15,0 1 0,21 0 0,-21-21 16,22-1-16,-1 1 0</inkml:trace>
  <inkml:trace contextRef="#ctx0" brushRef="#br0" timeOffset="166235.9">6286 11007 0,'0'-21'0,"0"42"0,0-64 0,0 22 15,0 42 1,0 1-16,0-1 15,0 21-15,0 22 0,0-22 16,0 21-16,-21 1 0,21-1 0,-21 1 16,21-1-16,-21-20 0,21 20 15,0-20-15,-21 20 0,0-21 0,-1 1 16,22-22-16,-21 21 0,21 22 16,0-43-16,0 0 15,0-42 1,21 0-1,-21 0-15,22-1 0,-22 1 16</inkml:trace>
  <inkml:trace contextRef="#ctx0" brushRef="#br0" timeOffset="166658.65">5905 11345 0,'0'0'15,"-21"-21"-15,-21 0 0,21 0 0,0 0 0,-1 0 16,22-1-16,0 1 0,0 0 15,0 0-15,22-21 16,-1 20-16,0 1 0,85-21 16,-43 21-16,-20 21 0,-1 0 15,21 0-15,1 0 0,63 21 16,-64 0-16,149 106 16,-148-85-16,-1 1 0,-21 20 15,1-20-15,-1 20 0,0 22 16,-42-22-16,0-20 0,0-1 15,-21 0-15,0 1 0,-21-1 16,-1 0-16,-20 1 0,21-1 0,-22 0 16,-42 22-16,43-43 0,-1 0 15,22 0-15,-22 0 0,-41 1 16,83-22 0,1 0-16,-21-22 0,42 1 0,0 0 15,0 0-15,0 0 0,0 0 16,0-43-16,21 43 0,0 0 15,43-43 1,-43 64-16,21-21 0,-21 0 16,22 0-16,-22 0 0,64-1 15,-43 1-15,0 0 0,1 0 0,-1 21 16</inkml:trace>
  <inkml:trace contextRef="#ctx0" brushRef="#br0" timeOffset="167736.06">7133 11599 0,'-21'0'47,"21"-21"-47,-21 0 0,21 0 16,0 0-16,0 0 0,0-1 15,0 1-15,0 0 0,21 0 16,21 0-16,22-22 15,-22 43-15,22 0 0,-22 0 16,-21 0-16,21 0 0,-20 22 16,20-1-16,-21 21 0,21-21 15,-20 0-15,-1 22 0,-21-1 0,0 22 16,0-22-16,0 21 16,0-41-16,0-1 0,-21 21 0,-1-21 15,1 0-15,-21 22 16,21-43-16,21 21 15,-21-21-15,21-21 16,0 0-16,0-1 16,0 1-16,0 0 0,0 0 15,0-43-15,21 43 0,0 0 16,-21-21-16,21 21 0,0-22 0,0 22 16,1-21-16,20 21 0,-21-1 15,21 1-15,22-21 16,-22 21-16,-21 0 0,22-1 0,-1 22 0,-21-21 15,0 21-15,22 0 0,-22-21 16,0 21-16,43-21 16,-43 21-16,0 0 0,0 0 15,-21 21 1,0 0-16,0 0 0,0 1 16,0-1-16,0 21 0,-21-21 0,0 0 15,0 22-15,-1-22 0,-41 42 16,42-20-16,0-22 15,-22 42-15,22-41 0,21-1 0,0 0 16,0 0-16,0 0 16,21-21-16,0 0 0,1 0 15,41 0-15,-21 0 0,-20 0 16,20-21-16,-21 0 16,21 0-16,1 0 0,-22-1 15,0 1-15,-21 0 0,0 0 0,0-21 16,0 20-16,0 1 0,0-21 15,-21 21-15,-43-64 16,43 64-16,-21 0 16,0 0-16,20 21 15,22-22-15,22 22 16,-1-21-16,0 21 0,21-21 16,-21 21-16,22-21 0,-1 21 15,-21 0-15,22-21 0,20 21 16,-42 0-16,0 0 0,22 0 15,-22 0-15,0 0 16,0 42-16,-21-21 0,0 0 16,0 22-16,0-1 0,0-21 15,0 22-15,0-1 0,0 0 16,0 43-16,-21-43 0,21 1 16,0 62-16,0-41 15,0 63-15,0-64 0,0 1 16,0-1-16,0 1 0,0-1 0,0 1 15,0 21-15,0-22 0,0 1 0,0-1 16,0 1-16,21-1 0,-21 1 16,0-22-16,0 0 0,0 1 15,21-1-15,-21-21 0,0 21 0,0-20 16,0-1-16,0-42 31,0-22-31,0 22 0,0 0 16,0-21-16,0-1 0,22-20 0,-22-1 15,0 1-15,21-1 0,0 1 16</inkml:trace>
  <inkml:trace contextRef="#ctx0" brushRef="#br0" timeOffset="168036.89">8763 11430 0,'0'0'0,"0"-42"15,0-1-15,0 1 0,21 0 0,-21 21 16,21-1-16,22-41 0,-1 63 15,-21-21-15,21 21 0,-20-21 16,20 21-16,21 0 16,-20 21-16,-1 0 0,-21 21 0,22-21 15,-22 22-15,0-1 0,0 43 16,-21-43-16,0 0 0,0 43 16,0-64-16,-42 22 0,-22 20 15,43-42-15,-21 0 0,-1 1 16,-20-1-16,-106 21 15,126-42-15,1 0 16,21 0-16,0 0 0,-1 0 16,22-21-16,0 0 15,22 21-15,-1-21 0,0-1 0,21 1 16,-21 0-16</inkml:trace>
  <inkml:trace contextRef="#ctx0" brushRef="#br0" timeOffset="168675.72">10223 11430 0,'-42'0'0,"84"0"0,-126 21 16,63-21-16,-1 0 0,-20 0 0,21 0 15,0 0 1,42 0 0,0 0-16,0 0 0,22 0 15,-1 0-15,21 0 0,1 0 16,-22 0-16,22 0 0,20 0 0,-20 0 15,21 0-15,-1-21 0,-20 21 16,20-21-16,149 0 16,-169 0-16,-22 21 0,0-22 0,1 22 15,-1 0-15,-21-21 0,0 21 16,1-21-16,-22 0 0,0 0 16,0 0-16,-43-1 15,22 22-15,-21 0 0,-1-21 16,22 21-16,-21 0 0,0 0 15,20 0-15,1 0 0,0 0 0,0 0 16,42 0 15,0 0-31,0 0 0,1 0 0,20 0 16,0 0-16,-21 0 0,22 0 16,-1 0-16,-21 0 0,0 0 15,1 21-15,20 22 0,-42-22 16,0 0-16,0 21 0,-21-20 15,-43 41 1,22-21-16,0-20 0,-1-1 0,1 0 16,0 0-16,-1 0 0,1 0 15,0-21-15,20 22 0,-20-22 16,63 0 0</inkml:trace>
  <inkml:trace contextRef="#ctx0" brushRef="#br0" timeOffset="169439.48">13758 10859 0,'0'0'0,"0"-22"0,-21 22 0,0 0 15,0 0-15,0 0 16,-1 22-16,1-1 0,0 0 16,0 21-16,0 1 0,0-1 0,-1 21 15,1-20-15,0 20 0,0 1 16,0-1-16,0-20 0,-1 20 15,-20 1-15,0 20 0,21-41 16,21-1-16,-22 21 16,1-41-16,21-1 0,0 0 15,21-42 1,1 21 0,-1-21-16,0-1 0,0-20 0,0 21 15,0-21-15,1-1 0,-1 1 0,0 0 16,21-22-16,-21 22 0,22-85 15,-22 63-15,0 22 0,0-22 16,0 1-16,1 21 0,-1-1 0,-21 1 16,0 0-16,21 20 0,-21 1 15,0 0-15,0 42 16,0 22 0,0-22-16,0 21 0,0 0 15,0 1-15,0 20 0,0 1 0,0-22 16,0 22-16,0-1 0,0 1 0,0-1 15,0-21-15,0 1 0,0-1 16,0 0-16,0 22 16,0-43-16,0 43 15,0-43-15,0-42 32,-21-1-32</inkml:trace>
  <inkml:trace contextRef="#ctx0" brushRef="#br0" timeOffset="169632.22">13356 11472 0,'0'0'0,"-21"0"15,42 0 1,0 0 0,0 0-16,22 0 0,-22 0 15,21 0-15,1 0 0,-1 0 0,21-21 16,-20 21-16,-1-21 0,22 0 15,-1 0-15,1 21 0,-22-21 16,21-1-16,1-20 0,42 0 0,-43 21 16,-20-1-16</inkml:trace>
  <inkml:trace contextRef="#ctx0" brushRef="#br0" timeOffset="171498.06">14520 11049 0,'-84'85'0,"168"-170"0,-84 64 16,-21 21-1,0 0-15,0 0 0,0 21 16,-1 0-16,1 0 0,0 1 0,-21 20 15,21 0-15,-1 1 0,1-1 0,0 0 16,0 1-16,0-1 0,0 85 16,21-106-16,0 43 15,0-22-15,21-21 16,0 0-16,0 0 0,21-21 0,1 22 16,-1-22-16,0 0 0,1 0 15,20 0-15,22 0 0,-43-22 16,22 1-16,-22 21 0,0-21 15,22 0-15,21-43 0,-43 43 16,0-21-16,1 0 0,-1-1 16,-21 1-16,43-106 15,-43 84-15,0 22 0,-21-64 16,0 64-16,0-43 16,0 43-16,0 21 0,0-1 0,0 1 15,0 0-15,0 42 16,0 0-1,-21 1-15,0 20 0,-1-21 16,1 64-16,0-22 0,21-20 16,-21 20-16,21-21 0,0 22 15,-21 21-15,21-43 0,0 0 16,0 1-16,0-22 0,0 21 0,0-21 16,21 0-16,0 1 0,64-1 15,-43-21 1,0 0-16,-20 0 0,20 0 0,0 0 0,-21-21 15,64-1 1,-64 1-16,22 0 0,20-21 16,-42-1-16,0 22 0,1-21 0,-1 0 15,0-1-15,21-41 16,-42 62-16,0-20 0,21 0 16,-21 21-16,0 42 31,0 0-31,0 0 0,-21 21 15,21-20-15,0 20 0,0-21 16,-21 21-16,21 1 0,0-22 0,0 21 16,0-21-16,0 22 0,0-22 0,0 0 15,0 0-15,0 0 0,21-21 16,-21 22-16,21-22 0,1 0 16,20 0-16,-21 0 0,0 0 0,22 0 15,-22 0-15,42-22 0,-20 22 16,-22-21-16,21 0 0,-21 0 15,85-64-15,-85 64 16,0-21-16,1-1 0,-1 22 16,-21-21-16,0-22 15,21 43-15,-21 0 0,0 0 0,0 0 16,-21 42 0,0 0-16,21 21 15,-22-20-15,1 20 0,21-21 0,0 21 0,-21 1 16,21-1-16,-21-21 15,21 22-15,0-22 0,0 21 0,0 0 16,21-20-16,0-1 0,22 0 16,-22-21-16,0 0 15,21 0-15,-21 0 0,22 0 0,-1 0 16,43-21-16,-64 0 0,21-1 16,1 1-16,-1 0 0,-21 0 15,0 0-15,0-22 0,1 22 16,-1-21-16,-21 0 0,0-1 0,0 1 0,0 0 15,0-1-15,0 1 0,-21 0 16,-1-1-16,-20 1 16,0 21-16,-1 21 0,22 0 0,-21 0 15,0 0-15,-43 21 16,43 0-16,-1 0 0,1 22 0,21-1 16,0 0-16,-1 1 0,22 20 0,0-21 15,0 1-15,0-1 0,43 22 16,-22-43-16,85 42 15,-64-42-15,0 1 0,1-22 16,-1 0-16,0 0 0,43 0 16,-43 0-16,1-22 0,-22 1 15,21 0-15,-21 0 0,22 0 16,-22 0-16,0-1 0,0-20 16,0 21-16,22-64 0,-43 64 15,0-21-15,21-1 0,-21 22 16,21-21-16,-21 21 0,0 0 0,0 42 31,0 0-31,0 0 16,0 21-16,-21-20 0,21 20 15,-21-21-15,21 21 0,0 1 0,-21 20 16,21-42-16,-22 22 16,22-22-16,0 0 0,0 0 15,0-42 16,0 0-15,0 0-16,22 0 0,-22-22 0,21 22 16,0 0-16,21-21 0,-21-1 15,1 1-15,20 0 0,-21-1 0,21 1 16,-20 21-16,20-22 0,0 1 16,-21 21-16,22 0 0,-22 0 15,64 21-15,-64 0 0,0 21 16,0 0-16,0 0 0,-21 0 15,0 22-15,0-1 0,0-21 0,0 21 16,0 64 0,21-85-16,-21 22 0,22-1 15,-22-21-15,21 22 16,0-22-16,0 0 0,21-21 16,-20 21-16,-1-21 0,21 0 0,0 0 15,1 0-15,-1-21 16,0 0-16,-20 0 0,-1 21 15,21-22-15,-21-20 0,43-43 16,-43 43-16,0 0 16,0-1-16,0 1 0,22-85 15,-43 106-15,0-21 16,0 20-16,0 1 0,-43 0 16,22 21-16,0 0 15,0 21-15,-21 22 0,20-22 16,1 21-16,21-21 0,0 22 15,0-1-15,0-21 0,0 21 0,0 1 16,0-22-16,0 0 0,0 21 16,0-20-16,0 20 15,21-21-15,-21 0 0,0 0 0,0 1 16,0-1-16,-21-21 16,0 0-1,0 0-15,0 0 0,0 0 16,21-21-16,-22 21 0,1-22 15,0 1-15,0 0 0,0 0 16,0 0-16,-1-22 0,-20 1 0</inkml:trace>
  <inkml:trace contextRef="#ctx0" brushRef="#br0" timeOffset="171715.99">16383 10710 0,'0'0'0,"-21"0"0,-22 0 0,22 0 16,0 0-1,0 0 1,0 0 15,0 0-15,-1 0-16,1 0 0</inkml:trace>
  <inkml:trace contextRef="#ctx0" brushRef="#br0" timeOffset="171907.88">15261 10943 0,'0'0'0,"0"21"0,0 1 0,21-22 16,22 0-16,-22 0 0,21 0 0,-21 0 15,22 0-15,20 0 0,-21 0 16,1 0-16,41 0 16,-41 0-16,-1-22 0,22 1 0,-22 0 15,0 21-15,1-21 0,-1 0 16,0 0-16</inkml:trace>
  <inkml:trace contextRef="#ctx0" brushRef="#br0" timeOffset="172403.7">19431 10329 0,'0'0'16,"0"-21"-16,0 0 0,0 0 15,-21 0-15,0 21 16,-1 0-16,1 0 0,0 0 0,0 21 16,0 0-16,-22 0 0,22 0 15,-21 22-15,21-1 0,0 0 16,-22 43-16,22-43 0,0 1 16,21-22-16,-21 21 0,21 1 0,0-22 15,0 42-15,0-42 16,21 1-16,0-1 0,0-21 15,22 0-15,-22 0 0,21 0 16,-21 0-16,22 0 0,-1 0 16,0 0-16,1 0 0,-1-21 0,0-1 0,22 1 15,-22 0-15,0-21 0</inkml:trace>
  <inkml:trace contextRef="#ctx0" brushRef="#br0" timeOffset="172865.54">19939 10097 0,'0'0'0,"-21"-22"0,0-20 0,-22 21 16,1 0-16,-22 21 0,22-21 16,-21 21-16,-1 0 0,1 0 0,-1 0 15,1 0-15,-1 21 0,1 0 0,-1 0 16,1 21-16,20-20 0,-20 20 16,-22 43-16,43-22 0,-1 1 15,22-1-15,-21-21 0,21 22 16,0-1-16,21 1 0,0-22 15,0 1-15,0 41 0,0-41 0,21-22 16,21 21-16,-21-21 16,22 0-16,-1 1 0,0-1 0,22 0 15,-1 0-15,1-21 0,63 0 16,-43 0-16,1 0 0,0 0 16,-22 0-16,22 0 0,-22-21 0,1 0 15,-1 0-15,1-1 0,-1 1 0,43-42 16,-63 20-16,-1 1 15,0 0-15,-21-1 0,1-20 0,-1-43 16,-21 43-16,0-64 16,0 84-16,-21-20 0,-22 20 15,22 1-15,-21 0 0,-85-43 16,63 64-16,1 0 16,-1 21-16,22 0 0,-22 0 15,1 0-15,-43 21 0,64 0 16,-1 0-16,1 0 0,0 22 15,-1-1-15,1-21 0,0 22 0,-22 20 16,22-21-16</inkml:trace>
  <inkml:trace contextRef="#ctx0" brushRef="#br0" timeOffset="173816.08">14266 12361 0,'0'-21'0,"0"42"0,-21-63 15,0 42-15,0 0 16,0 0-16,-1 21 15,1 0-15,0 1 0,0-1 16,21 21-16,-21-21 0,0 22 16,-1-1-16,1 0 0,0 22 15,-21 20-15,21-20 0,-22-22 16,22 1-16,0-1 0,0 0 16,-22 1-16,22-1 0,0-21 0,-21 0 15,21 0-15,-1 1 0,1-22 16,0 0-16,21-22 15,0 1 1,0 0-16,0-21 0,0 21 0,0-22 16,0 1-16,0 0 0,0-22 15,21 22-15,0-43 16,-21 43-16,0 21 0,22-22 0,-22 1 16,21 42-16,-21 21 15,21-21-15,-21 42 16,21-20-16,-21 20 0,0-21 0,0 21 15,21 1-15,-21-1 16,21 0-16,-21 1 0,22-1 0,-1-21 16,-21 22-16,21-22 0,0 0 15,0 21-15,22-42 0,-22 21 0,0-21 16,42 0-16,-20 0 0,-1 0 16,0 0-16,1-21 0,-1 0 15,106-64-15,-105 43 16,-1 0-16,0-1 0,-21 1 15,22 0-15,-22-64 16,-21 64-16,0-1 0,0-63 16,0 64-16,-21 0 0,-22-22 15,22 43-15,-21-21 0,-22-1 0,22 22 16,0 0-16,-106 21 16,105 0-16,-20 21 0,42 0 15,-22 22-15,-41 63 16,62-43-16,22-21 0,0 1 15,0-1-15,0 0 0,22 85 16,-1-105-16,0 20 0,0-21 16,21 0-16,85 0 15,-84-21-15,20 0 16,22 0-16,-22 0 0,-20 0 16,-1-21-16,0 0 0,1 21 15,-22-21-15</inkml:trace>
  <inkml:trace contextRef="#ctx0" brushRef="#br0" timeOffset="174256.82">14795 12764 0,'0'0'0,"-21"0"15,0 0-15,0 0 0,0-22 16,0 1-16,21 0 16,-22 21-16,22-21 0,0 0 0,0 0 15,0-1-15,0 1 16,22 0-16,-1 21 0,0 0 15,0-21-15,21 21 0,43 0 16,-43 0-16,1 21 16,-1 0-16,-21 0 0,22 1 15,20 20-15,-42 0 16,0-21-16,22 43 0,-43-22 0,0-21 16,0 1-16,0 20 15,-43 21-15,22-41 0,-21-1 16,21-21-16,0 0 0,-1 21 0,1-21 15,0 0 1,21-21-16,-21 21 0,21-43 16,0 22-16,0-42 15,0 20-15,0 22 0,0-21 0,21 0 16,0-1-16,0 22 0,1-21 0,-1-1 16,0 22-16,21-21 15,1 21-15,-22 0 0,21 21 0,22-22 16,-43 22-16,0 0 0,0 0 15,0 0-15,0 0 0,22 22 16,-22-22-16,0 21 0</inkml:trace>
  <inkml:trace contextRef="#ctx0" brushRef="#br0" timeOffset="175461.64">15981 12806 0,'0'0'16,"21"0"-16,21 0 0,-21 0 0,1 0 0,-1 0 15,0-21-15,0 0 0,0 21 16,0-22-16,-21 1 0,22 0 16,-22 0-16,0 0 0,0-22 15,0 1-15,0 21 0,-43-43 16,22 43-16,0 0 0,-21 0 16,20 0-16,1 0 0,-21 21 0,21 0 15,-22 0-15,22 0 0,-42 21 16,20 21-16,22-21 0,-21 0 15,21 22-15,-22-22 0,22 21 16,-42 43-16,42-43 0,21 1 16,-22-1-16,22 0 0,0 1 0,0 20 15,0-42-15,0 0 16,22 1-16,-1-1 0,0-21 0,0 0 16,43 0-16,-43 0 15,63-21-15,-62-1 0,20 1 16,43-21-16,-43 21 0,-21 0 15,43-43 1,-22 22-16,-21 21 0,21-43 0,-20 22 16,-22 21-16,0-1 0,0 1 15,0 0-15,0-21 16,-22 42 0,1 0-16,0 21 15,21 0-15,0 0 0,0 0 16,0 22-16,0-22 0,0 21 0,0-21 15,0 22-15,0-22 0,0 21 0,21-21 16,0 22-16,1-22 0,20 0 16,0 0-16,1-21 0,-1 21 0,0-21 15,64 0-15,-42 0 16,-1 0-16,-21 0 0,22-21 0,-22 21 16,64-42-16,-42 21 15,-22-22-15,0 22 0,1-21 16,-22 21-16,21-22 0,-21 1 0,0 21 15,1-21-15,-22-22 0,0 22 16,-22-22-16,1 43 16,0 21-16,0-21 0,-21 21 15,20 0-15,-20 0 0,-43 21 16,43 0-16,-64 64 16,64-64-16,21 0 0,-22 43 15,22-22-15,21 0 16,0-20-16,0-1 0,43 0 15,-22-21-15,0 0 0,0 0 16,21 0-16,-20 0 0,41 0 16,-42-21-16,0 0 0,22 21 15,-22-22-15,0 1 0,0 0 0,0 0 16,1 21-16,-1-21 0,-21 0 16,21 21-16,-21-22 0,0 44 46,0-1-46,0 0 0,0 0 0,0 21 16,0-20-16,-21 20 0,21 0 16,0-21-16,0 85 15,0-63-15,0-1 0,0 0 0,0 1 16,0 20-16,0-21 0,0 22 0,0-1 16,0 1-16,42 63 15,-42-64-15,21 1 0,0-1 0,1 22 16,-22-21-16,0-1 0,21 1 0,-21-1 15,21 1-15,-21 105 16,0-127-16,0 22 0,0-22 16,-21 0-16,0-20 0,-1 20 0,1-21 15,0 0-15,0-21 0,0 0 16,0 0-16,-1-21 0,1 0 16,0-21-16,0 20 0,0-41 15,0 21-15,-1-22 0,1 22 0,0-22 16,-21-20-16,21 20 0,-22-21 15,22 1-15,0-1 0,0 0 0,0 1 16,21-1-16,0 22 0,0-22 0,0 21 16,21 1-16,0-1 0,0 1 15,0 21-15,0-22 0,22 22 0,-22-1 16,21 1-16,-21 0 0,22 21 16,-1-22-16,-21 1 0,22 21 0,-1 0 15,-21-22-15,0 22 0,43-21 16,-43 21-16</inkml:trace>
  <inkml:trace contextRef="#ctx0" brushRef="#br0" timeOffset="176968.63">18140 12488 0,'-21'0'0,"21"-21"15,0 0 1,0 0-16,0 0 0,0 0 0,0-1 15,0 1-15,-22 0 16,1 0-16,0 0 0,0 0 0,-21-1 16,20 22-16,-20 0 15,21 0-15,0 0 0,-22 22 16,-20 20-16,42 0 0,0-21 16,-22 22-16,22-1 0,0 0 15,0-20-15,21 20 0,-21 0 0,21 1 16,-22 84-16,22-85 15,0-21-15,0 0 0,0 0 16,0 1-16,43-1 16,-1-21-16,-21 0 0,22 0 0,-22 0 15,21-21-15,0-1 0,1 1 16,-1 0-16,0 0 0,-20-21 0,20 20 16,0-20-16,1 21 0,-22-21 15,21 20-15,-21-20 0,-21 0 0,21-22 16,-21 43-16,0 0 0,0 0 15,0 0-15,0-1 0,-21 22 16,0 22 0,0-1-16,21 0 0,0 21 0,0-21 15,-21 1-15,21-1 0,0 21 16,0-21-16,0 0 0,0 22 0,0-22 16,0 0-16,21 0 0,42 0 15,-41-21-15,20 0 16,-21 0-16,21 0 0,1 0 15,41-21-15,-62 0 16,20 21-16,0-21 0,1 0 0,-22 0 16,0-1-16,21 1 0,-21-42 15,-21 42-15,0-1 0,0 1 16,0 0-16,0 0 0,-21 21 31,21 21-31,-21 0 0,0 43 16,0-43-16,21 64 15,-21-43-15,21-21 16,-22 0-16,22 0 0,-21 1 0,21 20 16,0-21-16,0-42 31,21 21-15,1-21-16,-1 0 0,0-1 15,0 1-15,0-21 0,0 21 16,1 0-16,41-43 0,-42 43 15,0 0-15,1 0 16,-1-1-16,21-20 0,-21 42 16,0 21-16,-21 0 15,0 1-15,0 20 16,0-21-16,0 0 0,0 0 0,22 1 16,-22-1-16,42 42 15,-42-42-15,21 1 0,21 20 16,1-42-16,-1 21 0,43-21 15,-43 0-15,0 0 16,22 0-16,-1 0 0,1 0 0,-1-21 16,43 0-16,-42 0 0,-22-1 15,0 1-15,-20-21 0,20 21 16,-21 0-16,0-1 0,-21-20 0,0 21 16,0-21-16,0 20 0,0-20 0,-21 21 15,0 0-15,0 0 0,0-1 16,-22 22-16,22 0 0,-21 0 0,-1 0 15,1 0-15,0 22 0,-22-1 16,22 0-16,-64 42 16,64-41-16,-1 20 0,-41 21 15,63-20-15,-1-22 0,1 21 16,21-21-16,0 22 0,0-1 16,0-21-16,21 0 0,22 1 0,-22-22 15,21 0-15,-21 0 0,22 0 16,20 0-16,-20 0 0,-1-22 0,43-20 15,-43 21-15,0 0 0,1-22 16,-1 22-16,-21-21 0,0 0 16,22-1-16,-22 1 0,0 0 15,0-64-15,0 63 0,-21-20 16,21 21-16,-21-22 0,0 1 16,0-22-16,22 43 0,-22 20 15,0 1-15,0 0 0,0 42 16,0 0-16,0 1 15,-22 20-15,1 64 0,21-43 16,0-20-16,0 20 0,0-21 16,0 22-16,-21-22 0,21 1 15,0-1-15,0 0 0,0 1 0,0-1 16,0 0-16,0-21 0,0 1 16,21-1-16,0 0 0,-21 0 0,43-21 15,-1 0-15,0 0 16,1-21-16,-1 21 0,-21-21 15</inkml:trace>
  <inkml:trace contextRef="#ctx0" brushRef="#br0" timeOffset="178663.72">20891 12277 0,'0'0'0,"22"-21"0,-1-22 0,-21 22 16,0 0-16,0 42 15,-21 0 1,-1 22-16,1-22 15,21 0-15,-21 21 0,0 1 0,0-22 16,0 21-16,-1-21 0,22 22 16,-21-22-16,0 21 0,0-21 15,-21 0-15,20 22 0,-20-1 16,21-21-16,0-21 0,-22 21 16,43 1-16,-21-22 0,21-22 15,0 1 1,0 0-16,21 0 0,1 0 0,-1 0 15,0-1-15,0 1 0,0 0 16,0-21-16,1 21 0,-1-1 0,21-41 16,-21 63-16,-21-21 15,0 42 1,0 0-16,0 0 16,0 0-16,-21 1 0,21 20 15,0-21-15,0 0 0,-21 22 16,21-22-16,0 21 0,0-21 15,0 0-15,21 1 0,-21-1 16,21-21-16,22 21 0,-22-21 0,21 0 16,0 0-16,1 0 0,-22 0 15,21 0-15,43-21 16,-43 0-16,-21-1 0,43-20 16,-22 0-16,-21 21 0,43-43 15,-43 22-15,0-22 0,-21-42 16,0 64-16,0-21 0,0-43 15,0 42-15,-21 22 16,0 0-16,0-1 0,-22 1 0,22 21 16,-63 21-16,41 0 0,1 0 15,0 0-15,-1 21 0,1 21 16,0 1-16,-1-1 0,22 0 0,0 22 16,0 42-16,21-64 0,0 21 15,0-20-15,0-1 0,0 0 16,63 22-16,-42-43 0,1 0 15,20 22-15,-21-22 0,21-21 16,22 21-16,-22-21 16,-21 0-16,22 0 0,20 0 15,-42 0-15,22-21 0,-22 0 16,21-1-16,-21 22 0,43-42 16,-43 21-16,0-21 0,22 20 0,-22 1 15,-21 0-15,21-21 16,0 21-16,-21-1 0,0 44 31,-21-1-31,0 0 0,21 0 16,0 0-16,0 0 0,-21 1 0,21-1 15,0 21-15,0-21 0,0 0 16,0 1-16,0-1 0,0 0 16,21 0-16,-21 0 0,21-21 0,0 21 15,21-21-15,-20 0 0,-1 0 16,21 0-16,0 0 0,-20 0 0,20 0 15,0 0-15,22-21 0,-43 0 16,21 0-16,-21 0 16,1 0-16,-1-1 0,-21-20 0,0 21 15,0-21-15,0 20 0,0-20 0,0 21 16,0-21-16,0 20 0,-21 1 16,-1 0-16,1 0 0,0 21 0,-21 0 15,21 0-15,-1 0 0,1 0 16,0 21-16,0-21 0,0 21 15,21 0-15,-21 1 0,21-1 0,-22-21 16,22 21-16,-21 0 0,21 0 16,0 0-16,0 1 0,0-1 15,0 0-15,0 0 0,0 0 16,0 0 0,21-21-16,1 0 15,-1 0-15,0 0 0,0 0 16,21-21-16,-20 0 15,-1 21-15,21-21 0,-21 0 16,0 0-16,1-1 16,-1 1-16,21 0 0,-21 0 0,43-21 15,-43 20-15,0 1 0,0 0 16,0 21-16,1 0 16,-22-21-16,0 42 46,0 0-46,0 0 16,-22-21 0,22 22-16,0-1 15,-21-21-15,21 21 16,0 0 0,0 0-16,-21-21 0,21 21 15,0 1-15,-21-22 0,21 21 0,0 0 16,0 0-16,0 0 0,-21 0 15,21 22-15,0-22 16,0 0-16,0 0 0,0 0 16,0 1-16,21-1 15,0 0-15,0-21 0,0 0 0,1 0 16,-1 0-16,0 0 16,0 0-16,0 0 0,0 0 0,1-21 15,-1 0-15,0 21 0,-21-22 16,0 1-16,21 0 0,-21 0 15,21 0-15,-21 0 0,0-1 0,0 1 16,0 0-16,0 0 0,0 0 0,0 0 16,-21 21 15,0 0-15,0 0 62,0 0-63,21-22 1</inkml:trace>
  <inkml:trace contextRef="#ctx0" brushRef="#br0" timeOffset="179057.5">22373 12425 0,'-42'-42'16,"42"20"-1,-21 22 17,-1 0-17,1 22-15,21-1 0,0 0 16,0 0-16,-21 21 0,21-20 15,-21-1-15,0 21 0,21 0 0,-21 1 16,-1-1-16,1 64 0,21-64 16,0 85-16,0-63 15,0-22-15,0 22 0,0-1 16,0-21-16,0 22 0,0-22 0,0 22 16,0-22-16,0 0 0,0 1 0,0-1 15,0 0-15,0 1 0,-21-22 16,21 0-16,0 0 0,0 0 15,0-42 17,0 0-32,0 0 0,0 0 15,0-22-15,21 22 0,0-21 16,-21 0-16,0-1 0,22 1 0,-1 0 16,-21-22-16,21 22 0</inkml:trace>
  <inkml:trace contextRef="#ctx0" brushRef="#br0" timeOffset="179357.4">22331 12488 0,'0'-84'16,"0"168"-16,0-189 0,0 83 15,0 1-15,0-21 16,0 21-16,21 21 0,0-21 16,0 21-16,22 0 15,-22 0-15,0 0 0,21 0 0,-21 0 16,1 21-16,-22 0 0,21 21 15,-21-21-15,21 22 0,-21 20 16,0-42-16,0 22 0,-21-22 16,0 0-16,-1 0 0,1 0 0,-42 22 15,42-22-15,-22-21 0,22 21 16,0-21-16,-43 0 16,64-21 15,0 0-31,22 0 15,-1-1-15,21 22 0,-21-21 0</inkml:trace>
  <inkml:trace contextRef="#ctx0" brushRef="#br0" timeOffset="179609.26">23093 12107 0,'0'-21'0,"0"42"0,-21-42 31,-1 42-15,1 1-16,0-1 0,0 21 16,0-21-16,0 22 0,21-22 0,-22 21 15,22 0-15,-21-20 0,21 20 0,0-21 16,0 0-16,0 0 0,0 1 16,0 20-16,0-21 0,21 0 15,1-21-15,-1 0 0,0 0 16,0 0-16,21 0 15,-20 0-15,-1-21 0,0 21 0</inkml:trace>
  <inkml:trace contextRef="#ctx0" brushRef="#br0" timeOffset="179847.65">23347 12107 0,'0'0'0,"0"-21"0,0 0 0,0 0 16,21 21-1,0 0-15,0 0 16,0 21-16,1 0 16,-1 0-16,-21 1 0,0 20 15,0-21-15,0 0 0,0 0 0,0 22 16,0-22-16,0 0 16,0 0-16,-21 0 0,21 1 0,-22-1 15,1 0-15,-21 0 0,21 0 16,-43 0-16,43-21 15,-21 0-15</inkml:trace>
  <inkml:trace contextRef="#ctx0" brushRef="#br0" timeOffset="180999.79">1757 14711 0,'21'0'31,"0"-21"31,0 21-46</inkml:trace>
  <inkml:trace contextRef="#ctx0" brushRef="#br0" timeOffset="183193.19">1884 14520 0,'0'-21'15,"0"42"-15,0-63 0,0 21 16,0 0-16,-21 21 31,-1 0-31,1 21 16,21 0-16,-21 0 0,0 22 16,0-1-16,21 0 0,-21 1 0,-1 20 15,1-21-15,-42 85 16,20-63-16,1-1 0,21 1 15,-21-1-15,-1 1 0,-41 42 16,62-64-16,1 0 0,0-20 16,0-1-16,0 0 0,21 0 15,-21-21-15,21-21 16,0 0-16,0 0 0,0-1 16,0-20-16,0 0 15,0-1-15,0 1 0,21 0 16,-21-1-16,21-20 0,-21 21 0,21-1 15,-21 1-15,21 0 0,-21-1 16,0 22-16,21 0 0,-21 0 0,22 21 16,-1 0-16,-21 21 15,21 0-15,0 21 0,-21-20 16,21 20-16,0 43 16,1-22-16,-1-21 0,-21 1 0,21-1 15,0 22-15,0-22 0,43 21 16,-43-41-16,21-1 0,-21 0 15,22-21-15,-1 0 0,-21 0 16,22 0-16,-1-21 0,0 0 16,1-1-16,-1 1 0,0-21 0,1 0 15,-1-1-15,0 1 0,1 0 16,-1-1-16,-21 1 0,21-22 0,-20 22 16,-1 0-16,-21-1 0,0-20 15,0-43-15,-21 64 0,-1-22 16,1 1-16,-21 20 0,0 1 15,-22-43-15,22 64 16,-1-21-16,1 21 0,0 21 16,-1 0-16,1 0 0,0 21 15,-1 0-15,-62 85 16,62-43-16,22 1 0,0-1 16,21 1-16,0-1 0,0 1 0,0-1 15,0-20-15,0 20 0,0 1 16,21-1-16,0-20 0,0-1 0,22 0 15,-22-21-15,42 22 16,-20-22-16,-22-21 0,21 0 0,1 0 16,-1-21-16,0 0 0,43-22 15,-22 1-15,-20 21 0,-1-22 16,22 1-16,-22 21 0,43-64 16,-64 64-16,0-21 15,21 21-15,-42-22 0,21 22 16,-21 0-16,0 0 0,0 42 31,0 0-31,0 0 16,-21 0-16,21 22 0,0-22 15,0 21-15,0 1 0,0-1 16,0-21-16,0 21 0,0 1 16,0-22-16,0 21 0,0-21 0,21 1 15,1-1-15,-1 0 0,21 0 16,-21-21-16,0 0 0,22 0 0,20 0 15,-20-21-15,20-21 16,-42 20-16,0 1 0,22 0 16,-22-21-16,0 21 0,21-43 15,-20 22-15,-22 21 0,0-22 16,0 22-16,0-21 0,0-1 16,-22-20-16,1 21 0,0 20 15,0-20-15,-21 0 0,-1 21 16,-20-22-16,20 22 0,22 21 15,0 0-15,0 0 0,0 0 16,0 0-16,-22 21 16,22 22-16,-21-22 0,21 21 15,-22 0-15,22 22 0,21 21 16,0-43-16,0 0 0,0 22 16,21-22-16,0-21 0,1 22 0,20-22 15,-21 0-15,21 0 0,-20 0 16,20-21-16,0 0 0,1 0 0,-1 0 15,-21 0-15,21-21 0,1 0 0,-1 0 16,0 0-16,1-1 0,-22-20 16,21 21-16,-21-21 0,43-22 15,-22 22-15,-21-1 0,1 22 16,-1-21-16,0 0 0,-21 20 16,0 1-16,0 0 0,0 0 15,0 0-15,0 42 16,0 0-1,0 0-15,0 0 0,0 1 0,0 20 16,0-21-16,0 0 16,0 22-16,0-22 0,-21 21 0,21 0 0,0-20 15,0 20-15,0-21 16,0 21-16,0-20 0,0 20 16,21-21-16,0-21 0,0 0 15,0 0-15,1 0 0,20-21 16,-21 0-16,0 21 0,0-21 0,22-22 15,-22 22-15,42-21 16,-20-1-16,-22 22 0,0-21 0,21-22 16,-20 22-16,-22 21 15,0-21-15,0 20 0,0 1 0,0 0 16,0 0-16,0 42 31,0 0-31,0 0 0,0 1 0,0-1 16,0 0-16,0 21 0,0-21 15,0 1-15,0 20 0,0-21 0,0 0 16,0 22-16,0-22 16,0 0-16,63 21 15,-42-21-15,0-21 0,1 0 0,-1 0 16,0 0-16,42 0 16,-41-21-16,-1 0 0,0 0 0,0 0 15,21 0-15,-20-1 0,-1 1 16,0 0-16,0-21 0,-21 21 0,0-22 15,0 1-15,0 21 0,0-22 16,0 1-16,0 0 0,0-43 16,0 43-16,0-1 0,0 22 15,0 0-15,0 0 0,-21 21 0,21 21 16,0 0 0,0 0-16,0 1 0,0 20 15,0 0-15,0 1 0,0-1 0,0 0 16,0 1-16,0-1 0,-21 0 15,21 1-15,0-22 0,0 21 0,0-21 16,0 22-16,0-22 0,0 0 16,-21 0-16,21 0 0,0 0 15,0-42 1,0 0 0,0 0-16,0 0 15,0 0-15,0-22 0,21 22 0,-21 0 16,21 0-16,0-22 0,21-20 15,1 42-15,41-22 16,-41 22-16,-1 21 0,64 0 16,-43 0-16,-20 0 15,-1 21-15,0 1 0,-20-1 0,-1 21 16,0-21-16,-21 0 0,0 22 0,-21 20 16,0-42-16,-1 22 15,-20-22-15,0 21 0,-1-21 0,-20 22 16,-22-1-16,22-21 15,20 0-15,-20-21 0,21 0 0,-1 22 16,22-22-16,-42 0 0,41 0 16,22-22-16,0 1 15,0 0-15,0 0 0,0 0 16,0 0-16,22-1 0,-1-20 16,0 21-16,0 0 0,64-43 15,-43 22-15</inkml:trace>
  <inkml:trace contextRef="#ctx0" brushRef="#br0" timeOffset="183452.04">5122 14393 0,'0'0'0,"0"-21"0,0 0 16,0 0-16,0 42 31,0 0-31,0 22 0,0-22 0,0 21 16,0 0-16,0 22 0,0-22 0,0 1 15,0 62-15,0-62 16,0-1-16,0 0 0,0 1 0,0-1 16,0-21-16,0 22 0,0-1 15,0-21-15,0 0 0,0 0 16,21 1-16,-21-1 0,22-21 16,-1 0-16,0-21 15,-21-1-15,21 1 0,0 0 0</inkml:trace>
  <inkml:trace contextRef="#ctx0" brushRef="#br0" timeOffset="183805.15">5334 14901 0,'0'22'0,"0"-1"16,21-21-16,0 0 15,0 0-15,1 0 0,-1 0 16,0 0-16,21 0 0,-21 0 15,85-21-15,-85-1 0,1 1 16,-1 21-16,0-21 0,0 0 16,-21 0-16,0 0 15,0-1-15,0 1 0,-21 0 16,0 0-16,0 21 0,-1-21 16,1 21-16,0 0 0,-21 0 0,21 0 15,-22 21-15,22 0 0,0 0 16,-21 0-16,20 22 0,1-22 0,21 21 15,0 1-15,-21-1 0,21 0 0,0 1 16,0-1-16,0 0 0,0 1 16,21-22-16,0 0 0,1 0 0,20 0 15,-21-21-15,21 0 0,1 0 16,-22 0-16,21-21 0,1 0 0,-1 21 16</inkml:trace>
  <inkml:trace contextRef="#ctx0" brushRef="#br0" timeOffset="184757.11">6646 14690 0,'0'0'0,"21"-21"0,-21-1 0,22 1 0,-1 0 15,-21 0-15,0 0 0,0 0 16,0-1-16,0 1 0,0 0 0,0 0 16,0 0-16,-43 0 15,22 21-15,-21 0 16,21 21-16,-22 0 0,22 0 0,-21 21 16,21 1-16,0-1 0,-22 0 15,22 1-15,0-1 0,0 0 0,0 22 16,21-22-16,0 1 0,0 62 15,0-62-15,0-1 0,0 0 16,0 1-16,0-1 0,21-21 0,42 22 16,-42-22-16,22-21 15,20 0-15,-20 0 0,20 0 0,43-43 16,-43 22-16,1 0 16,-1 0-16,1-21 0,-1-1 15,43-41-15,-42 41 0,-22 1 16,0 0-16,43-64 0,-64 42 15,0 1-15,1-1 0,-1 1 16,-21-1-16,0-42 0,0 43 16,0 21-16,0-1 0,0 1 15,0 0-15,0 20 0,0 1 16,-21 42 0,21 1-16,-22-1 0,22 21 15,-21 0-15,21 22 0,0-1 0,-21-20 16,21 20-16,-21 1 0,21-1 15,-21 1-15,21-22 0,0 22 16,0-22-16,0 0 0,0 1 0,0-1 16,0 0-16,0-21 0,0 1 15,21-1-15,0 0 0,0-21 0,0 0 16,22 0-16,-1 0 0,-21-21 16,0 0-16,22 21 0,-22-22 15,42-41-15,-41 42 0,-1 0 16,0-22-16,0 22 0,0 0 15,-21 0-15,0 0 0,0-1 16,0 1-16,0 42 16,0 1-1,0-1-15,0 0 0,0 0 0,0 0 16,0 0-16,0 22 0,0-1 16,0-21-16,0 0 0,0 1 15,0-1-15,0 0 16,0-42 15,0 0-31,21 21 0,1-22 16,-22 1-16</inkml:trace>
  <inkml:trace contextRef="#ctx0" brushRef="#br0" timeOffset="184971.98">7853 14520 0,'0'0'0,"0"22"0,-21-22 0,21 21 16,0 0-16,0 0 15,-22 0 1,22 0 0,22-21-1,-1 0-15,0 0 0,0 0 0,0 0 16,0 0-16,1 0 0,41 0 15</inkml:trace>
  <inkml:trace contextRef="#ctx0" brushRef="#br0" timeOffset="185808.23">8403 14542 0,'0'0'0,"0"-22"0,0 1 16,-21 21-1,0 0 1,21 21-16,-21 1 0,21-1 15,-22 21-15,1-21 0,21 22 0,0-22 16,0 21-16,-21 0 0,21 1 16,-21-22-16,21 21 0,0 1 0,-21-22 15,21 21-15,0 22 16,0-22-16,0-21 0,21 21 0,0-20 16,0-22-16,0 21 0,22-21 0,-22 0 15,21 0-15,43 0 16,-43-21-16,1-1 0,-1 1 0,0 0 15,1 0-15,-22-21 0,42-22 16,-42 43-16,1-21 0,-1-43 16,-21 43-16,0-1 0,0-20 15,0-1-15,0 22 16,0-85-16,0 85 0,0-22 0,0 1 16,0 41-16,0 1 15,-21 21-15,21 21 16,0 22-16,0-22 15,0 42-15,0-20 0,0 20 16,0-20-16,0 20 0,0-21 0,0 22 16,0-22-16,0 1 0,0 41 15,0-63-15,0 22 0,0-22 16,0 21-16,-22-21 0,22 1 16,0-1-16,-21-21 31,21-21-31,0-1 15,0 1-15,21 0 0,1 0 16,-1-21-16,0 20 0,21-20 0,-21 0 16,22-1-16,-1 1 0,-21 21 0,22-21 15,-1-1-15,0 1 0,-21 21 16,22 0-16,-22-1 0,0 1 0,21 21 16,-42 21-16,0 1 15,0-1-15,0 0 16,-42 42-16,0-41 0,-1-1 15,1 0-15,0 0 0,-1 0 16,1 0-16,0 1 0,-1-1 16,1-21-16,21 0 0,-21 0 15,20 0-15,44 21 32,-1 0-32,0-21 15,21 21-15,-21 0 0,22 1 16,-22-1-16,0-21 0,21 42 0,-20-21 15,-1 0-15,0 1 0,0-1 16,0 0-16,0 0 0,43 21 16,-43-42-16,0 0 15,0 0-15,1 0 0,-1 0 16,0 0-16,0-21 16,21-21-16</inkml:trace>
  <inkml:trace contextRef="#ctx0" brushRef="#br0" timeOffset="186435.93">10541 14626 0,'0'0'0,"-42"0"0,-1 0 15,1 21-15,21-21 0,-22 22 0,1-22 16,0 0-16,-1 21 0,1-21 16,21 21-16,21 0 15,21-21-15,0 0 0,22 0 16,-1 0-16,0 21 0,1-21 16,105 0-16,-85 0 0,22 0 15,105 0-15,-105-21 0,21 0 16,-21 21-16,-1-21 0,1 21 15,63-43-15,-84 43 16,-1-21-16,-21 0 0,1 21 0,-22-21 16,0 0-16,0 21 0,-21-21 15,0-1-15,0 1 0,-42 21 16,21-21-16,0 21 0,-22 0 16,1-21-16,21 21 0,-64-21 15,43 21-15,-1 0 0,1 0 16,21 0-16,0 0 15,42-21 1,0 21-16,0 0 16,0 0-16,22 0 0,-22 0 0,21 0 15,-21 0-15,22 0 0,-22 0 16,21 0-16,-21 0 0,1 21 0,20 21 16,-42-21-16,0 0 15,0 22-15,0-22 0,0 21 16,-21-21-16,0 22 0,-1-22 15,1 0-15,-42 43 0,20-43 16,22 0-16,-21 0 0,21 0 0,-22 0 16,22-21-16,0 22 0,0-1 15,0-21-15,21 21 0,0-42 32</inkml:trace>
  <inkml:trace contextRef="#ctx0" brushRef="#br0" timeOffset="187171.84">14139 14182 0,'21'-21'15,"-42"42"-15,64-85 0,-43 43 0,21 0 16,0-21-16,-21 20 0,21 1 0,-21 0 16,0 0-16,0 42 31,-21 0-31,0 0 0,0 1 0,-22 20 16,22 0-16,0 22 15,21-22-15,-21 22 0,0-1 0,21-21 16,-22 85-16,22-84 0,0-1 15,0 0-15,0 1 0,-21-1 16,21 0-16,0-20 0,-21-1 0,21 0 16,-21 21-16,21-63 31,0 0-15,0 0-16,0 0 0,0-22 15,0 1-15,0 0 0,0-1 0,0-20 16,0 20-16,21-20 0,0-1 15,0 1-15,1-1 0,-1 1 16,0 21-16,0-22 0,0 22 0,22-1 16,-22 22-16,0 0 0,21 0 0,-21 21 15,1 0-15,-1 0 0,0 21 16,0 0-16,0 22 0,0-1 0,1 0 16,-1 64-16,0-64 15,0 85-15,-21-84 0,0 20 16,0-20-16,0 20 0,0-21 0,0 1 15,0-22-15,0 21 0,0-21 16,0 1-16,0-1 0,0 0 16,0 0-16,-21-21 31,0 0-31,0 0 0,-1-21 16,1 0-16</inkml:trace>
  <inkml:trace contextRef="#ctx0" brushRef="#br0" timeOffset="187356.69">14033 14626 0,'0'0'0,"-21"0"0,0 0 0,21-21 32,21 21-17,0 0-15,22 0 0,-22 0 0,21-21 16,1 21-16,-1-21 0,21 0 16,-20 21-16,20-22 0,128-20 15,-128 21 1,1 0-16,-22 0 0,22-1 0,-1 1 15,-21 21-15,64-42 0</inkml:trace>
  <inkml:trace contextRef="#ctx0" brushRef="#br0" timeOffset="189204.74">15240 14203 0,'0'-21'0,"-21"21"16,0 0 0,-1 21-16,1 0 0,0 0 15,0 0-15,0 1 16,0 20-16,-1 0 0,1 1 0,0-1 15,21 0-15,-21 1 0,21-1 0,-21 21 16,21-20-16,0 20 16,0-42-16,21 1 0,0-1 15,0 0-15,0-21 0,22 21 0,-1-21 16,0 0-16,1 0 0,105 0 16,-106-21-1,22 0-15,20-22 0,-41 22 0,-1 0 16,0-21-16,-20 21 15,20-22-15,-21-20 0,0 20 0,0 1 16,-21-21-16,22-1 0,-22 22 16,21-22-16,-21 22 0,0 0 0,0-22 15,0 22-15,0-43 0,0 43 16,0 21-16,0-22 16,0 22-16,0 42 31,0 0-31,0 22 0,0-22 0,0 64 15,0-43-15,0 64 16,0-43-16,0 1 0,0-22 16,0 22-16,0-22 0,0 0 0,0 43 15,0-43-15,21-21 16,-21 22-16,21-22 0,0-21 16,0 21-16,22-21 0,-22 0 0,0 0 15,21 0-15,-20 0 0,20-21 16,0 0-16,-21 21 0,22-21 0,-22-22 15,21 22-15,-21-21 0,1 21 0,-1-22 16,21 1-16,-21 0 16,-21-1-16,21 1 0,22-22 0,-43 22 15,0 21-15,21 0 16,-21 42 0,0 0-16,0 0 0,0 0 15,0 22-15,0-1 0,0 0 16,0-20-16,0 20 0,-21 0 15,21 1-15,0-1 0,0-21 0,0 43 16,21-43-16,0 0 0,0 0 16,0 0-16,22-21 0,-22 0 15,0 21-15,21-21 0,-20 0 0,20 0 16,-21 0-16,21-21 0,-20 21 16,41-42-16,-42 21 0,0 0 15,43-22-15,-43 22 0,0-21 16,0 21-16,1-22 0,-1 22 15,0-21-15,21-22 0,-42 43 16,0 0-16,0 42 31,0 0-31,0 0 16,-21 1-16,0 20 0,21-21 0,-21 0 16,21 22-16,0-22 0,0 0 15,0 0-15,0 21 0,0-20 16,21-1-16,0 0 0,0-21 15,0 0-15,1 21 0,20-21 0,21 0 16,-20 0-16,41-21 16,-41 21-16,-1-21 0,43-22 15,-43 22-15,-21 0 0,22-21 16,-22 21-16,-21-22 0,0 1 16,21 0-16,-21-1 0,0 1 15,0 0-15,0 20 0,-21-20 0,-43-43 16,22 85-16,21-21 15,-22 21-15,1 0 0,0 0 16,-1 0-16,1 21 0,0 1 0,21-1 16,-22 0-16,1 42 15,21-20-15,21-1 0,0 0 16,0 1-16,0-1 0,0 22 16,21-22-16,0-21 0,0 0 0,0 0 15,22 1-15,-22-1 0,42 0 16,-20-21-16,-1 0 0,0 0 15,1 0-15,-1 0 0,22-42 16,-22 20-16,-21 1 0,21 0 16,-20 0-16,-1 0 0,0-22 0,0 22 15,0-21-15,0 0 0,-21-1 16,22 22-16,-22-21 0,0-1 0,21 1 16,-21 21-16,0 0 0,0 42 31,0 0-16,0 21-15,0-20 0,0 20 16,0-21-16,0 21 0,0-20 0,0 20 16,0-21-16,-21 0 0,21 22 15,0-22-15,0 0 0,-22 0 16,22 0-16,-21 0 0,21-42 47,0 0-47,21 0 15,1-21-15,-22 20 0,21 1 0,0-21 16,0 0-16,0-1 0,0 22 16,1-21-16,20-1 0,-21 22 0,43-42 15,-22 42-15,-21-1 16,21 22-16,-20 0 0,-1 0 16,21 0-16,-21 22 0,-21-1 15,0 0-15,0 0 0,0 0 16,0 85-16,0-85 15,0 0-15,21 22 0,-21-22 0,0 0 16,22 0-16,-1 0 16,-21 1-16,21-22 0,0 0 15,0 0-15,22 0 0,-22 0 16,21 0-16,-21 0 16,0-22-16,22 22 0,-22-21 0,21 0 15,-21 0-15,1 0 0,-1-22 0,0 22 16,0-21-16,0 0 0,0-22 15,1 22-15,-1-1 0,-21-20 16,21 21-16,-21 20 16,21 1-16,-21 0 0,0 42 31,0 0-31,0 1 0,-21-1 16,21 21-16,-21-21 0,21 22 0,0-22 15,0 21-15,0-21 0,-21 22 16,21-22-16,0 0 0,0 21 15,0-21-15,0 22 0,0-22 0,0 0 16,0 0 0,0 0-16,-22-42 47,22 0-47,0 0 0,0 0 15,-21 0-15,0-1 0,0 1 16</inkml:trace>
  <inkml:trace contextRef="#ctx0" brushRef="#br0" timeOffset="189427.97">18182 13949 0,'0'0'0,"-42"0"0,21 0 0,-1 0 16,1 0-16,0 0 0,0 0 15,0 0 1,0 0 31,-1 0-31,1 0-16</inkml:trace>
  <inkml:trace contextRef="#ctx0" brushRef="#br0" timeOffset="189683.77">16637 14139 0,'0'0'0,"0"22"0,21-22 31,21 0-31,-20 0 0,-1 0 16,0 0-16,21 0 0,-21 0 16,22 0-16,-1 0 0,-21 0 0,22 0 15,-1 0-15,43 0 16,-64-22-16,21 22 0,-21-21 16,22 21-16,-22-21 0,0 0 0</inkml:trace>
  <inkml:trace contextRef="#ctx0" brushRef="#br0" timeOffset="190171.42">20066 13716 0,'0'0'0,"0"-21"0,0 0 0,0 0 16,0-1-16,-21 1 16,0 21-16,-1 0 15,-20 0-15,21 0 0,-43 21 16,22 1-16,0-22 0,-1 21 16,22 21-16,-21-21 0,0 22 0,-1 20 15,22-21-15,21-20 16,0 41-16,0-42 0,0 0 15,42 43-15,-20-64 0,20 21 16,0 0-16,1-21 16,-1 0-16,0 21 0,43-21 15,-22 0-15,-20 0 0,-1 0 0,0-21 16,1 0-16,-1 0 0</inkml:trace>
  <inkml:trace contextRef="#ctx0" brushRef="#br0" timeOffset="190649.21">20447 13568 0,'-42'-21'0,"84"42"0,-106-85 0,22 43 16,21 0-16,-21 0 0,-1 0 15,1 21-15,0-21 0,-1 21 0,-20 0 16,20 0-16,1 0 0,-21 0 16,-1 0-16,22 0 0,-22 21 15,-42 21-15,43 0 0,21 1 16,-22-1-16,22 0 0,-1 1 15,22 20-15,-21-20 0,21 20 0,21-21 16,0 22-16,-21 21 0,21-43 16,0 0-16,21-21 0,21 22 15,-21-22-15,22 21 0,20-21 0,1 1 16,-1-1-16,85 21 16,-84-42-16,-1 0 0,22 0 15,-22 0-15,1 0 0,-1 0 0,1 0 16,-1-21-16,1 0 0,-22 0 15,22-1-15,-22 1 0,0 0 0,43-42 16,-64 20-16,0 1 0,1 0 16,-1-1-16,-21-126 15,0 127-15,0-22 0,-43 22 16,22-22-16,-21 22 0,0 0 16,-1 20-16,1 1 0,-22-21 0,1 42 15,21-21-15,-22 21 0,1-21 0,20 21 16,1 0-16,0 0 0,-1 0 15,1 0-15,0 21 0,-1-21 16,22 21-16,0-21 0,-21 21 0,20 0 16,1-21-16,0 21 0,-21 1 15,21-1-15,-1 0 0</inkml:trace>
  <inkml:trace contextRef="#ctx0" brushRef="#br0" timeOffset="193407.73">14097 15515 0,'0'-21'16,"0"42"15,-21 0-15,0 1-16,21 20 0,-22 0 0,1 1 15,-21-1-15,21 0 0,0 22 16,-22-1-16,22 1 0,-21-1 0,21-20 16,-1 20-16,-20-21 0,21 22 15,0-22-15,0 1 0,-22-22 0,22 21 16,21-21-16,-21 0 0,0 1 0,0-22 15,21-22 1,0 1 0,0 0-16,0 0 0,0-21 15,0 20-15,0-20 0,0 0 16,21-1-16,-21 1 0,21 0 0,0-1 16,-21 1-16,0 0 0,21 21 15,-21-22-15,21 22 0,1 21 31,-22 21-31,21 22 0,-21-22 0,0 21 16,0 0-16,21-20 0,0 20 0,-21 0 16,21 1-16,-21-1 0,43 21 15,-22-41-15,0 20 0,0-21 16,0 0-16,0 0 0,43 1 16,-22-22-16,85 0 15,-84 0-15,20-22 16,-21 1-16,22 0 0,-22 0 15,1 0-15,20 0 0,-21-22 0,-20 22 16,20-21-16,-21-1 0,0 1 16,0 0-16,-21-22 0,0 22 0,0 0 15,0-22-15,0-42 0,-21 64 16,0-22-16,0 22 16,-21-21-16,20 20 0,-62-41 15,41 62-15,-20 1 0,21 0 0,-22 21 16,22 0-16,-22 0 0,22 21 15,0 0-15,-1 1 0,1 20 0,-43 64 16,64-64-16,0 22 16,0-22-16,21 21 0,0 1 0,0 63 15,0-64-15,42-20 16,-21-1-16,0 0 0,1 1 16,62 20-16,-41-42 0,20 1 0,-21-22 15,22 0-15,-22 0 0,22 0 16,-1 0-16,1 0 0,-22-22 0,22 1 15,-1-21-15,-21 21 0,1 0 16,-1-22-16,0 1 0,1 21 16,-1-22-16,0-41 0,-20 41 15,-22 22-15,0-21 0,0 21 16,0 0-16,-22 21 16,1 21-1,0 0-15,21 21 0,-21 1 16,21-1-16,-21 0 0,21 43 15,0-43-15,0 1 0,-21-1 16,21-21-16,0 21 0,0-20 0,0 20 16,21-21-16,-21 0 0,21-21 0,21 21 15,-21-21-15,1 0 0,62 0 16,-63 0-16,22-21 16,41 0-16,-41 0 0,-1 0 15,0 0-15,1-22 0,-22 22 16,21-21-16,-21-1 0,1 1 0,-22 0 15,0-22-15,0 22 0,0 0 16,0-1-16,-43 1 0,22 0 0,0 20 16,-21 1-16,-22-21 0,22 21 15,-1 21-15,22 0 0,-21 0 16,0 21-16,-1 0 0,1 0 0,21 0 16,-22 1-16,22 20 15,0 0-15,0 22 0,0-22 0,21 0 16,-21 22-16,21-22 0,0 1 0,0-1 15,0 0-15,42-21 0,0 22 16,1-22-16,-1 0 0,0-21 16,1 0-16,20 0 0,-21 0 0,22 0 15,-1 0-15,-20-21 0,63-21 16,-64 20-16,-21 1 0,64-42 16,-64 42-16,0-22 15,0 1-15,0 0 0,-21 20 16,0-62-16,0 63 0,0-1 0,0 1 15,0 0-15,0 42 32,-21 0-32,21 22 0,0-22 0,0 21 15,0-21-15,0 22 0,0-1 16,0-21-16,0 43 0,0-22 16,0-21-16,0 0 0,21 1 15,-21-1-15,22-21 0,20 0 16,-21 0-16,0 0 0,22 0 15,-22 0-15,0-21 0,21-1 16,-21 1-16,1 0 0,20 0 0,-21-21 16,0 20-16,22-20 0,-22 0 15,0 21-15,-21-22 0,0 1 16,21-22-16,-21 43 0,0 0 0,0 42 31,0 0-31,0 22 16,0-22-16,0 21 0,-21 1 0,21-22 15,0 21-15,0 0 0,0-20 16,0 41-16,0-21 0,0-20 16,0-1-16,42 0 0,-21 0 15,1-21-15,20 0 0,-21 0 16,21 0-16,43 0 0,-64-21 16,22 21-16,-1-21 0,-21-22 15,21 22-15,-20 0 0,-1-21 16,0-1-16,0-20 0,-21 21 0,0-22 15,21 22-15,-21-22 0,0-42 16,0 64-16,0 0 0,0-1 16,0 22-16,0 0 0,0 0 0,0 0 15,0 42 1,0 0-16,0 0 0,0 22 0,0-22 16,0 21-16,0 0 0,-21 1 15,21 20-15,-21-20 0,21-1 0,-21 21 16,0 22-16,-1-64 0,22 22 15,0-22-15,-21 21 0,0-21 16,21 0-16,0 1 0,0-44 31,0 1-15,0 0-16,0 0 0,21 0 0,0 0 16,1-22-16,-1 1 0,0 21 15,0-22-15,0 1 0,0 0 0,1 21 16,20-1-16,-21 1 0,0 0 0,0 0 15,22 21-15,-22 0 0,0 0 16,0 0-16,0 21 0,1 0 0,-1 0 16,0 22-16,-21-22 0,0 21 0,21 1 15,-21-22-15,0 21 16,0 0-16,0-20 0,-21 20 0,0-21 16,-22 21-16,1-20 0,21-1 15,-21 0-15,-1-21 0,1 21 16,21-21-16,-22 0 0,22 0 0,-21 0 15,0 0-15,20 0 16,22-21-16,0 0 0,0 0 16,0-1-16,22 1 0,-1 0 0,0 0 15,21-21-15,-21 20 16,1-20-16</inkml:trace>
  <inkml:trace contextRef="#ctx0" brushRef="#br0" timeOffset="193653.76">17208 15600 0,'0'0'0,"43"-42"0,-22 20 0,0-20 16,0 42 0,-21 21-1,0 0-15,0 1 0,0 20 0,-21 0 16,0 1-16,21-1 0,-21 21 16,21-20-16,0 20 0,-21-20 0,-1-1 15,22 21-15,-21-20 0,21-1 0,0 0 16,0-20-16,0 20 0,0-21 15,0 21-15,0-20 0,21-22 16,22 0-16,-22 0 0,0 0 16,0 0-16,0 0 15,1-22-15,41-20 0</inkml:trace>
  <inkml:trace contextRef="#ctx0" brushRef="#br0" timeOffset="193995.98">17674 15981 0,'0'21'31,"21"-21"-15,0 0-16,1 0 15,-1 0-15,0 0 0,0 0 16,0-21-16,0 0 0,1 0 16,-1-1-16,0 1 0,0 0 15,-21 0-15,21 0 0,-21 0 16,0-22-16,0 22 0,0 0 15,0 0-15,-21 21 0,0-21 0,0 21 16,0 0-16,-1 0 0,1 0 16,0 21-16,-42 21 0,41-21 15,1 22-15,0-22 0,21 21 16,0 0-16,0 1 0,0-1 0,0 0 16,0 1-16,0 20 15,0-42-15,21 1 0,0-1 0,1 0 16,-1-21-16,0 0 0,0 0 15,0 0-15,0 0 0,1 0 0,41-42 16,-21 20-16</inkml:trace>
  <inkml:trace contextRef="#ctx0" brushRef="#br0" timeOffset="194855.9">18711 15685 0,'-42'-64'31,"42"43"-31,0 0 0,-21 21 0,0 0 16,-1 0-16,1 0 15,0 0-15,0 21 0,0 0 16,0 0-16,-22 22 0,22-22 0,0 21 16,21-21-16,-21 22 15,-22 62-15,43-62 0,-21-1 16,21 43-16,0-43 0,0 0 15,0 1-15,0-22 0,21 0 16,1 0-16,41 22 0,-21-43 16,1 0-16,-1 0 0,0 0 15,22 0-15,21-22 16,-22 22-16,-21-42 0,43 0 0,-43-1 16,22 1-16,-22 0 0,1-1 15,-22 1-15,21-21 0,0-1 16,-20 22-16,20-22 0,-21 1 0,0-1 15,22 1-15,-22 20 0,0-84 16,0 85-16,-21 21 0,21-43 16,-21 43-16,0 42 15,-21 1 1,0 20-16,0-21 0,0 21 0,-22 22 16,22-22-16,-21 1 0,21-1 15,-1 21-15,-20-20 0,21 20 0,0-20 16,-22 62-16,22-62 0,21-1 15,0 0-15,0 1 0,0-22 16,0 21-16,21-21 0,1-21 16,20 22-16,21-22 0,-20 0 15,-1 0-15,0-22 0,1 1 16,-1 0-16,43-21 16,-43-1-16,0 22 0,1-21 0,-22 0 15,21 20-15,-21-20 0,22 0 16,-43 21-16,0-1 0,0 44 31,0-1-31,0 0 0,0 0 0,0 21 16,-21-20-16,-1-1 0,22 21 0,-21-21 15,0 0-15,21 22 0,0-22 16,0 0-16,-21 0 0,21 0 16,-21-21-16,21 22 0,0-44 31,21 1-16,-21 0-15,21 0 0,-21-21 0</inkml:trace>
  <inkml:trace contextRef="#ctx0" brushRef="#br0" timeOffset="195031.8">19854 15600 0,'0'0'16,"-21"0"-1,0 0 1,0 0-16,0 21 0,-1-21 15,22 21 1,0 0 0,22-21-16,-1 0 0,0 0 0,0 0 15,21 0-15,-20 0 0,-1 0 16</inkml:trace>
  <inkml:trace contextRef="#ctx0" brushRef="#br0" timeOffset="195804.02">20320 15621 0,'0'0'0,"0"-21"16,-21 21 0,0 0-16,-1 21 0,1 0 15,21 0-15,-21 1 16,0-1-16,0 21 0,21-21 0,0 22 16,-21-22-16,21 106 15,0-106-15,0 21 0,0 22 16,0-43-16,21 0 0,0 0 15,0 0-15,0 1 0,22-22 0,-22 0 16,21 0-16,0 0 0,-20 0 0,20 0 16,0 0-16,1-22 0,-22 1 15,21 0-15,-21 0 0,43-43 16,-43 22-16,0 0 0,0-22 16,0 22-16,-21 0 0,22-22 15,-1-63-15,-21 64 0,21-1 16,0 1-16,0-1 0,-21 1 15,21-22-15,-21 64 0,0-22 16,0 65 0,0 20-16,0 0 15,-21 1-15,21 20 0,-21-21 0,21 22 16,0-22-16,-21 22 0,21-22 16,-21 22-16,21-22 0,0 0 15,-21 1-15,-1-1 0,-20 43 16,42-64-16,0 0 0,-21 0 15,21 0-15,-21 0 0,21-42 32,0 0-32,0 0 0,21 0 15,0 0-15,0-1 0,0-20 0,1 21 16,20 0-16,-21-22 0,21 22 0,1 0 16,-22 0-16,21 0 0,-21 0 15,22-1-15,-22 1 0,0 21 0,0 0 16,-42 0 15,0 0-31,0 0 0,0 0 16,-1 21-16,1-21 15,-21 0-15,21 0 0,0 22 0,-1-1 16,-20-21-16,21 21 0,0 0 16,21 0-16,-21-21 0,21 21 15,0 1-15,0 20 0,0 0 16,21-21-16,0 1 0,0 20 0,-21-21 15,21 0-15,0 0 0,1 1 16,-22-1-16,21-21 0,0 21 0,0-21 16,0 0-16,0 0 15,1 0-15,-1 0 0,0 0 0,0-21 16,0 21-16,0-21 0,1-1 16</inkml:trace>
  <inkml:trace contextRef="#ctx0" brushRef="#br0" timeOffset="196079.34">22013 15431 0,'0'0'0,"0"-22"0,0 1 0,0 0 16,0 0-16,-21 21 16,0 0-16,0 0 0,-22 0 15,22 21-15,0 0 0,-42 43 16,41-43-16,1 21 0,0 1 15,0-22-15,0 21 0,0 0 0,-1 1 16,22-22-16,-21 21 0,21 1 0,0-1 16,0-21-16,0 21 0,0 1 15,0-22-15,0 0 0,0 21 0,21 1 16,1-43-16,-22 21 16,21-21-16,0 0 0,0 0 0,21 0 15,-20 0-15,-1 0 0,0-21 16</inkml:trace>
  <inkml:trace contextRef="#ctx0" brushRef="#br0" timeOffset="196424.07">22691 15494 0,'0'0'0,"0"-42"0,0 21 0,0-22 15,21 43-15,-21-21 0,21 0 16,0 21-16,0 0 0,0 0 16,1 0-16,-1 0 15,0 0-15,0 21 0,0 21 0,-21-20 16,0 20-16,0 0 0,0-21 0,0 22 16,0-1-16,-21 0 15,0 1-15,0-1 0,0 0 0,-1-20 16,-20 20-16,21 0 0,-21-21 0,-1 1 15,22 20-15,-21-21 0,-1 0 16,22 0-16,0-21 0,0 22 0,0-22 16,0 0-16,-1 21 0,1-21 15,21-21 1,21 21-16,1-22 0,-1 22 16</inkml:trace>
  <inkml:trace contextRef="#ctx0" brushRef="#br0" timeOffset="196622.96">23389 16087 0,'-42'0'16,"21"21"-16,-1-21 15,1 0-15,0-21 16,0 21-16,21-21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6T13:14:34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1228 0,'0'0'0,"0"21"16,22-21 15,-1 0-31,0 0 16,0-21-16,0 0 0,0-1 15,1 1-15,-1 0 0,0 0 0,0 0 16,0 0-16,0-1 0,-21 1 15,0 0-15,0 0 0,0 0 16,0 0-16,0-1 0,0 1 0,-21 21 16,0 0-16,0 0 15,0 0-15,0 0 0,-1 0 16,-20 0-16,0 43 16,21-22-16,-1 0 0,22 21 0,0-21 15,-21 22-15,21 41 16,0-62-16,0-1 0,21 0 15,1 0-15,-1 0 0,0 0 16,0 1-16,0-22 0,0 21 0,1 0 16,-1 0-16,21 0 0,-21-21 15,0 21-15,1 1 0,20-1 0,-21 0 16,0 0-16,-21 0 0,21 43 16,-21-43-16,0 0 15,0 0-15,-21 0 0,0 1 16,0-1-16,0 0 0,-22 0 15,22-21-15,-21 0 0,0 0 0,20 0 16,-20 0-16,21 0 0,-21 0 16,-22-42-16,43-1 15,-21 22-15,-22-42 0,43 20 16,0 22-16,-22-21 16,43 21-16,-21 0 0,21-1 0,-21 1 0,21 0 15,0 0-15,21 21 31,0 21-31,1 0 0,-1 0 16,0 1-16,0-1 0,-21 0 16,21 0-16,0 0 0,1 22 0,-1-22 15,0 21-15,0-21 0,21 43 16,-20-43-16,-1 0 0,0 0 16,0 0-16,0-21 15,0 0-15,1 0 0,-1 0 16,0 0-16,21-21 0,-21 0 0,1 0 15,20 0-15,-21-22 16,21 22-16,1-21 0,-22 0 0,0 20 0,21-20 16,-20 0-16,-1-1 0,0 1 15,-21 0 1,0-1-16,21 22 0,-21-21 0,0 21 0,0-22 16,0 22-16,0 0 15,0 42 1,0 0-16,0 1 15,0-1-15,0 21 0,-21-21 16,21 22-16,0-22 0,0 21 0,-21-21 16,21 22-16,0-1 0,0-21 15,0 21-15,0-20 0,0 20 0,0-21 16,0 0-16,0 0 0,21 1 16,0-22-16,0 0 15,0 0-15,1 0 0,-1 0 16,0-22-16,0 1 0,0 0 15,43-42-15,-43 41 0,0 1 16,0 0-16,0-21 0,1 21 16,20-43-16,-42 22 0,21 21 15,-21-22-15,0 22 0,0 0 16,0 0-16,0 0 16,0 42 15,0 0-31,0 0 0,0 0 15,0 0-15,0 1 0,0 20 16,0-21-16,0 21 0,0-20 0,0-1 16,0 21-16,0-21 0,0 22 15,0-22-15,21 0 0,0 0 0,-21 0 16,22 0-16,-1-21 0,0 0 16,0 0-16,0 0 0,0 0 15,1-21-15,-1 0 0,0 0 16,-21 0-16,21 0 0,0-1 15,22-41-15,-43 42 16,21-22-16,-21 1 0,21 21 0,-21-21 16,0-1-16,0 22 0,0-21 15,0-1-15,0 22 0,0 0 16,0 0-16,0 0 16,0 42-1,0 0-15,0 0 0,0 0 16,0 1-16,0 20 0,0-21 15,0 0-15,0 22 0,0-22 16,0 21-16,0-21 0,0 0 0,0 22 16,0-22-16,0 0 0,21 0 15,0 0-15,0-21 0,1 22 0,-1-22 16,0 0-16,0 0 0,21 0 16,-20 0-16,-1 0 15,21-22-15,-21 1 0,0 0 16,43-21-16,-22 21 0,-21-1 15,1-20-15,-1 21 0,0-21 16,21-1-16,-42 1 0,21 21 16,-21 0-16,0-1 15,0 44 1,0-1-16,0 21 16,-21-21-16,21 0 0,0 1 15,0-1-15,-21 0 0,21 21 16,0-21-16,0 1 0,0-1 15,0 0-15,0 0 0,0 0 16,0 0-16,0 1 0,21-44 31,-21 1-15,21 0-16</inkml:trace>
  <inkml:trace contextRef="#ctx0" brushRef="#br0" timeOffset="409.11">2752 677 0,'0'0'0,"-22"0"0,1 0 16,0 22-16,0-1 16,21 0-16,0 0 0,-21 21 15,21-20-15,-21 20 0,21-21 0,0 0 16,0 22-16,0-22 0,0 0 15,21 0-15,0 0 0,21 0 16,-21-21-16,1 0 0,-1 0 16,0 0-16,21-21 15,-21 21-15,1-21 0,-1 0 0,0 0 16,-21 0-16,0-1 0,0-41 16,0 42-16,0 0 15,0-43-15,-21 43 16,-22-21-16,22 42 0,0 0 15,0 0-15,0 0 0,0 0 16,-1 0-16,-20 21 0,21 0 0,0 0 16,0 0-16,21 22 0,0-22 15,0 21-15,0-21 0,0 22 0,21-22 16,0 0-16,0 0 0,21 0 16,-20 0-16,41-21 0,-42 0 15,0 0-15</inkml:trace>
  <inkml:trace contextRef="#ctx0" brushRef="#br0" timeOffset="713.88">3365 741 0,'0'0'0,"-21"0"31,0 0-31,0 0 0,0 21 16,21 21-16,-21-20 15,21 20-15,0 0 0,0 1 16,0-1-16,0 0 0,0 1 0,0-1 16,-22 21-16,22-20 15,-21-1-15,21-21 0,0 22 0,0-1 16,0-21-16,0 21 16,0-20-16,0-1 0,0 0 0,0 0 15,21-21 1,1 0-16,-1 0 0,-21-21 15,21 21-15,0-21 0,-21 0 16,0-1-16,21 1 0,-21-21 0</inkml:trace>
  <inkml:trace contextRef="#ctx0" brushRef="#br0" timeOffset="893.01">3069 1185 0,'-21'0'0,"42"0"0,-63 0 0,42 22 0,0-1 15,21-21 1,0 0 0,0 0-16,0 0 0,1 0 0,20 0 15,-21 0-15,21 0 0,1-21 16,-1 21-16,-21-22 0,22 1 0,-1 0 16,21 0-16,-20 0 0</inkml:trace>
  <inkml:trace contextRef="#ctx0" brushRef="#br0" timeOffset="1169.71">3873 889 0,'-84'0'31,"63"0"-31,-22 21 16,43 22-16,-21-22 0,0 0 15,21 21-15,0-21 0,-21 22 16,0-1-16,21-21 0,-22 22 0,22-1 15,0-21-15,0 21 16,-21-20-16,21-1 0,0 21 0,0-21 16,0 0-16,0 1 0,21-22 0,-21 21 15,22-21-15,20 0 0,-21 0 16,21 0-16,1 0 16,-1 0-16,0 0 0,1 0 0,-1-21 0,22-1 15,-22 1-15,0-21 0,1 21 16,-1-22-16</inkml:trace>
  <inkml:trace contextRef="#ctx0" brushRef="#br0" timeOffset="1652.85">4297 635 0,'-64'127'31,"64"-85"-31,0 1 0,0-1 15,0 22-15,0-22 0,0 0 16,0 22-16,0-22 0,0 0 0,0 1 16,0 20-16,0-20 0,0-22 15,0 0-15,0 0 0,0 0 16,0 0-16,21-21 0,-21 22 16,0-44 15,0 1-31,0 0 15,22 0-15,-22 0 0,21 0 16,-21-22-16,21 22 0,0-21 16,0 21-16,0-22 0,1 1 0,20 0 15,-21 20-15,21-20 0,-20 21 16,20 0-16,-21 21 0,21 0 0,-20 0 16,-1 0-16,0 21 0,21 0 15,-21 0-15,-21 0 0,22 22 0,-22-22 16,0 21-16,0-21 0,0 43 15,0-43-15,-22 21 16,22-20-16,-21-1 0,0 0 16,0 0-16,21 0 0,-21 0 0,21-42 47,21 21-47,0-21 0,0 0 15</inkml:trace>
  <inkml:trace contextRef="#ctx0" brushRef="#br0" timeOffset="2172.85">4995 593 0,'0'0'0,"-21"0"0,0 0 15,42 0 16,21 0-31,-20 0 0,20 0 0,0 0 16,-21 0-16,22 0 0,-1 0 16,0-21-16,1 21 0,-1 0 0,0 0 15,-20-22-15,20 22 0,-21 0 16,0 0-16,0 0 0,-42 0 31,0 0-15,0 0-16,0 0 0,0 22 15,-1-22-15,1 0 0,0 0 0,0 0 16,0 0 0,0 0-16,21 21 31,0 0-31,0 0 0,0 0 16,0 0-16,0 1 0,0 20 15,0-21-15,0 21 0,0 1 0,0-1 16,0 0-16,-22 1 0,22-1 15,0 0-15,-21 1 0,21-1 0,-21-21 16,21 22-16,0-1 0,-21-21 16,21 0-16,-21 0 0,21 1 15,-21-1-15,21 21 0,21-42 47,0-21-47,0 0 0,0 0 16,22-1-16,-22 1 0</inkml:trace>
  <inkml:trace contextRef="#ctx0" brushRef="#br0" timeOffset="2532.63">5630 1016 0,'-21'42'16,"42"-84"-16,-42 106 0,21-22 0,-21-21 15,21 21-15,0-20 0,0-1 0,0 21 16,0-21-16,21 0 16,0 1-16,0-22 0,1 0 0,20 0 15,0 0-15,-21 0 0,22 0 0,-22 0 16,64-22-16,-64 1 16,0 0-16,21 0 0,-21 0 0,-21 0 15,22-1-15,-22-20 16,0 21-16,0-21 0,0-1 0,0 22 15,0-21-15,-22-1 0,1 22 16,0 0-16,0 0 0,-21 21 0,20 0 16,1 0-16,-21 0 0,-22 21 15,43 0-15,-21 0 0,21 1 16,0-1-16,-1 0 0,1 0 16,21 0-16</inkml:trace>
  <inkml:trace contextRef="#ctx0" brushRef="#br0" timeOffset="3378.82">6054 1016 0,'0'0'16,"-22"21"-16,1-21 0,0 21 0,21 1 15,-21-22-15,21 21 0,-21-21 0,21 21 16,0 0-16,0 0 16,21-21-1,0 0-15,0 0 0,0 0 16,1 0-16,-1 0 0,21-21 0,-21 0 15,22 0-15,-1 0 0,0-1 16,1 1-16,-1-21 0,21 21 0,-20-22 16,-1 1-16,0 0 0,1-1 15,20-41-15,-42 41 0,-21 1 16,0 0-16,0-1 0,0 22 16,-42-106-1,21 106-15,0 0 0,0 0 16,-1 0-16,1-1 0,-21 22 15,21 0-15,0 22 0,21-1 0,-22 0 16,1 21-16,21 1 0,-21-1 16,21 21-16,0 1 0,0-1 0,-21 1 15,21 21-15,-21-1 0,21 1 16,-21-22-16,21 22 0,-22 0 0,22-1 16,0 1-16,-21 0 0,21 21 15,-21-1-15,21-20 0,0 21 0,-21 106 16,21-107-16,-21 1 15,0 0-15,21 0 0,-22 0 0,22 0 16,0-22-16,0-20 0,0-1 0,0 1 16,0-1-16,0-20 15,0-1-15,22-21 0,-22 0 0,21-21 16,0 0-16,42-21 0,-41 0 16,20 0-16,0 0 0,1-22 15,-1 1-15,0 0 0,22-1 16,-22 1-16,22-22 0,-22 1 0,0-1 15,22 1-15,-22-22 0,22-42 16,-64 64-16,0-22 0,0 22 0,0-1 16,-22 1-16,1-1 0,-21 1 15,0 20-15,-22-20 0,-63-43 16,64 42-16,-1 22 0,1 21 0,20-21 16,1 20-16,0 1 15,-22-21-15,43 42 0,0 0 16,21-21-16,0 0 15,0-1 1,21 22-16,-21-21 0,21 21 16,0-21-16,22 21 0,-22-21 0,21 21 15,0-21-15,43-22 0,-43 22 16,1 21-16</inkml:trace>
  <inkml:trace contextRef="#ctx0" brushRef="#br0" timeOffset="3785.59">6752 1080 0,'0'0'0,"-21"0"0,0 0 16,21-22-16,-21 1 0,21 0 15,0 0-15,0 0 16,0 0-16,0-1 0,21 22 16,0-21-16,0 21 0,21 0 15,-20-21-15,20 21 0,-21 0 0,64 0 16,-43 0-16,-21 21 15,22 0-15,-22 1 0,21-1 16,-21 21-16,0-21 0,-21 22 0,0-22 16,0 21-16,0 0 0,0-20 0,-21-1 15,0 21-15,0-21 0,0 0 16,0-21-16,-1 22 0,1-22 16,0 0-16,21-22 31,0 1-31,0 0 0,0 0 0,0 0 15,21-22-15,0 22 0,-21-21 16,22 21-16,-1-22 0,-21 22 0,21-21 16,0 21-16,0 0 0,0-1 15,-21 1-15,22 0 0,-1 21 0,0-21 16,0 21-16,0 0 0,0 0 16,1 0-16,-1 0 0,0 21 15,0 0-15</inkml:trace>
  <inkml:trace contextRef="#ctx0" brushRef="#br0" timeOffset="5222.28">7705 1249 0,'0'0'0,"21"0"15,0 0-15,0 0 0,0 0 16,0 0-16,1-21 0,-1 0 0,0 21 16,21-22-16,-21 1 0,1 0 15,-1-21-15,-21 21 0,0-22 16,0 22-16,0-21 0,0-1 15,0 22-15,-64-85 16,43 85-16,-21 0 0,21 0 16,-22 21-16,1 0 0,21 0 0,-64 21 15,64 0-15,-21 0 16,20 1-16,1 20 0,-21 0 0,0 43 16,20-43-16,1 1 15,21-1-15,0 0 0,0 1 0,0-1 16,0-21-16,0 21 0,0-20 15,0-1-15,21 0 0,1-21 0,-1 0 16,21 21-16,-21-21 0,22 0 16,-1 0-16,0 0 0,1-21 15,-1 0-15,0 0 0,1-1 0,-1 1 16,-21 0-16,21 0 0,-20-21 16,20 20-16,-21-20 0,0 0 0,-21-1 15,21 1-15,-21 0 0,0-1 16,0 22-16,0-21 0,0 0 15,0 20-15,-21 22 16,0 0-16,21 22 0,-21-1 16,0 0-16,21 21 0,0-21 15,0 22-15,0-1 0,0 0 0,0-20 16,0 20-16,0 0 0,0-21 16,0 1-16,21-1 0,0 0 15,-21 0-15,21 0 0,0-21 0,1 0 16,-1 0-16,0 0 0,21 0 15,-21 0-15,1 0 0,-1 0 0,0-21 16,0 0-16,0 0 0,0 0 16,1-1-16,-1 1 0,0-21 0,0 21 15,-21-22-15,0 1 0,0 21 16,0-21-16,0-22 16,0 43-16,0 0 0,0 0 0,0 42 15,0 0 1,0 0-16,0 21 15,0-20-15,0 20 0,0-21 0,0 21 16,-21 1-16,21-22 0,0 0 16,-21 21-16,21-20 0,0 41 15,0-42-15,0 0 16,0-42 15,0 0-15,0 0-16,0 0 0,21 0 0,-21-22 15,21 22-15,-21-21 0,0-1 16,21 1-16,0 0 0,1 21 0,-1-22 16,-21 1-16,21 21 15,0-22-15,0 43 16,0 0-16,1 0 0,-22 22 16,21-22-16,0 42 0,-21-21 15,0 0-15,21 22 0,-21-1 0,21-21 16,-21 21-16,0-20 0,0 41 15,0-42-15,21 0 0,-21 1 0,22-1 16,-22 0-16,0 0 16,21-21-1,0 0-15,-21-21 16,21 0-16,0 0 16,0-1-16,1-20 15,20 21-15,-21-21 0,0-1 16,0 1-16,22 0 0,-22 20 15,0-20-15,21 0 0,-20 21 0,-1-1 16,-21 1-16,21 0 0,-21 0 16,21 21-16,-21 21 15,0 0-15,0 0 16,0 22-16,0-22 0,0 21 16,0 1-16,0-22 0,0 21 15,0-21-15,0 0 0,0 22 16,21-22-16,0 0 0,22 21 15,-22-42-15,0 22 0,0-22 16,0 0-16,22 0 0,-22 0 0,0 0 16,21 0-16,-20 0 0,20 0 0,-21 0 15,21-22-15,-20 1 0,41-21 16,-42 21-16,0 0 0,1-22 16,20 1-16,-21 21 0,0-22 15,0 1-15,-21 0 0,0-1 0,22 1 16,-22 21-16,0 0 0,0 0 15,0-1-15,-22 22 16,-20 43-16,21-22 16,-21 42-16,20-41 15,1 20-15,21 43 0,0-43 16,0-21-16,0 21 0,0-20 16,0 20-16,0-21 0,0 0 15,0 0-15,21 1 0,1-22 16,-1 0-16,0 0 0,0 0 0,0 0 15,0 0-15,1 0 0,-1 0 16,0-22-16,21 1 0,-21 0 0,1 0 16,-1 0-16,0 0 0</inkml:trace>
  <inkml:trace contextRef="#ctx0" brushRef="#br0" timeOffset="6225.22">10964 889 0,'0'0'15,"-42"0"-15,21 0 0,-22 0 0,1 0 16,21 0-16,-21 0 0,20 0 16,1 0-16,21 21 0,-21-21 15,21 21-15,0 1 16,21-22-1,0 21-15,22-21 0,20 0 16,1 0-16,20 0 0,1 0 0,0 0 16,21 0-16,-22 0 0,22 0 15,-21 0-15,105 0 0,-126 0 16,20-21-16,-20 21 0,-1-22 16,1 22-16,-1 0 15,-41 0-15,-1-21 0,-21 0 16,0 0-1,-21 21-15,-1-21 0,1 0 0,-21-1 16,21 22-16,-22-21 0,1 0 16,21 21-16,-21-21 0,-1 21 0,22 0 15,0 0-15,0-21 0,-22 21 16,22 0-16,42 0 47,1 0-47,-1 0 0,0 21 0,21-21 15,1 0-15,-1 21 16,0-21-16,1 21 0,-1 0 0,-21-21 16,21 22-16,-20-1 0,-1 0 15,-21 0-15,0 0 0,0 0 0,0 1 16,0-1-16,-21 0 0,-22 0 16,22 21-16,-21-20 0,-1-1 0,22 0 15,-21 0-15,0 0 0,-1 0 16,1-21-16,0 22 0,-1-1 0,22-21 15,-21 21-15,21-21 0,21 21 16,-22-21-16,22-21 16</inkml:trace>
  <inkml:trace contextRef="#ctx0" brushRef="#br0" timeOffset="7056.74">13166 1207 0,'0'0'0,"21"0"0,0 0 0,0 0 15,0 0-15,0 0 16,-21-22-16,22 1 0,-1 21 0,0-21 15,-21 0-15,0 0 0,21 0 0,-21-1 16,0-20-16,0 21 16,0 0-16,0 0 0,-21-1 15,0-20-15,0 21 0,-22-21 16,22 20-16,-21 1 0,-1 0 0,22 21 16,-21 0-16,0 0 0,-1 0 15,22 0-15,-21 0 0,21 0 0,-22 42 16,22-20-16,-21 20 0,21 0 15,-1 1-15,1-1 0,-21 64 16,42-64-16,0 0 0,-21 1 16,21-1-16,0 0 0,0-20 0,0 20 15,21-21-15,0 0 0,0 0 0,22 1 16,-22-22-16,21 0 16,-21 0-16,22 0 0,-1 0 15,43-22-15,-43 1 0,0 0 16,1-21-16,-1 21 0,0-1 15,43-62-15,-43 41 0,1-62 16,-22 62-16,0-20 16,0-1-16,-21 1 0,21 20 0,-21-20 15,0 21-15,0-22 0,0 22 16,0-1-16,0 1 0,0 21 0,0-21 16,0 20-16,-21 22 0,0 0 15,21 22-15,-21 20 16,0-21-16,-1 21 0,22 1 15,0 20-15,-21-20 0,21 20 16,-21 1-16,21-1 0,-21-21 0,21 22 16,0-1-16,0-20 0,0 41 15,0-62-15,0 20 0,0 0 16,21-21-16,0-21 16,0 0-16,1 22 0,-1-22 0,0 0 15,0 0-15,21 0 0,-20 0 0,-1-22 16,21 1-16,-21 0 0,0 0 15</inkml:trace>
  <inkml:trace contextRef="#ctx0" brushRef="#br0" timeOffset="7456.51">13737 1101 0,'0'0'16,"-63"-21"0,63-1-16,0 1 15,-22 0-15,22 0 16,0 0-16,22-22 15,-1 22-15,0 0 0,21 21 16,-21 0-16,1-21 0,20 21 0,0 0 16,-21 0-16,22 21 0,-1 0 15,0 0-15,-20 1 0,41 20 16,-42 0-16,0-21 0,-21 22 16,0-22-16,0 21 0,0-21 0,-21 43 15,0-43-15,-21 0 16,21 0-16,-1-21 0,1 22 15,-21-1-15,21-21 0,0 0 16,21-21 0,0-1-16,0 1 15,0 0-15,0 0 0,21 0 0,0 0 16,0-22-16,0 1 0,0 21 16,1-22-16,-1 1 0,0 0 0,21-1 15,-21 1-15,22 21 16,-1-21-16,-21 20 0,64-41 15,-43 42-15,1 21 0,-1-21 0,-21-1 16,21 22-16,-20 0 0</inkml:trace>
  <inkml:trace contextRef="#ctx0" brushRef="#br0" timeOffset="7640.41">14711 741 0,'0'21'0,"0"-42"0,0 63 0,0-21 0,0 1 16,0 20-16,0-21 0,0 0 15,0 22-15,-21-22 0,21 21 0,-43 43 16,43-64-1,-21 0-15,21 0 0,0 0 16,-21 1-16,21-1 0,-21 0 16,21-42 15,0 0-31,0-1 16,21 1-16,-21 0 0</inkml:trace>
  <inkml:trace contextRef="#ctx0" brushRef="#br0" timeOffset="7947.23">14753 466 0,'0'0'15,"-21"0"-15,0 0 0,0 0 16,21 21 0,-22-21-16,22 21 0,0 0 15,22-21 1,-1 0-1,0 0-15,0-21 16,-21 0-16,0 0 16,0 0-1,0-1-15,-21 22 16,0 0-16,0 0 16,-1 0-16,22 22 0,-21-1 0,21 0 15,0 0-15,0 0 0,0 0 16,0 1-16,0 20 15,21-21-15,1 0 0,-1-21 0,-21 21 16</inkml:trace>
  <inkml:trace contextRef="#ctx0" brushRef="#br0" timeOffset="8231.07">15113 762 0,'0'21'31,"0"0"-31,0 1 0,0-1 16,0 0-16,0 21 15,0-21-15,0 22 0,0-22 0,0 21 16,21-21-16,-21 22 0,0-22 16,0 0-16,0 21 0,0-20 15,0-1-15,0 0 0,0 0 0,0 0 16,21-42 15,0 0-15,1 0-16,-1 0 0,0-1 0,0 1 15</inkml:trace>
  <inkml:trace contextRef="#ctx0" brushRef="#br0" timeOffset="8444.95">15600 720 0,'0'0'0,"0"-21"0,-21 42 31,-1 0-31,1 21 16,-21-21-16,21 22 0,0-1 0,-22-21 15,22 22-15,-21-1 0,21 0 16,-22 1-16,1 20 0,21-42 16,0 0-16,-1 1 0,22-1 15,0 0-15,22-21 16,-1 0-16,21 0 0,-21 0 15,22-21-15,-1 0 16</inkml:trace>
  <inkml:trace contextRef="#ctx0" brushRef="#br0" timeOffset="8820.24">15769 974 0,'0'0'0,"-21"42"31,42-42-15,0 0-16,0 0 0,1 0 15,-1-21-15,0 0 16,0 0-16,0 21 0,-21-22 0,21 1 16,22-21-16,-43 21 15,21 0-15,-21-1 0,0 1 16,0 0-16,-21 21 15,0 0-15,-1 0 0,1 0 16,0 21-16,0 0 0,-21 22 0,20-22 16,1 21-16,0-21 0,0 22 15,0-1-15,0-21 0,-1 43 16,22-43-16,0 21 0,0-21 16,0 1-16,43 20 15,-1-42-15,-21 0 0,0 0 16,1 0-16,20 0 0,-21 0 15,43 0-15,-22-21 0,-21 0 16</inkml:trace>
  <inkml:trace contextRef="#ctx0" brushRef="#br0" timeOffset="9213.02">16192 953 0,'0'0'16,"-21"-106"-1,21 85-15,0-1 16,21 22-16,1-21 15,-22 0-15,21 21 0,0 0 0,21 0 16,-21 0-16,1 0 0,20 0 16,-21 0-16,21 0 0,-20 21 0,41 22 15,-42-1-15,-21-21 16,0 21-16,21-20 0,-21 20 0,0 21 16,0-41-16,0 20 0,-21-21 15,0 0-15,0 0 0,0 1 16,0-1-16,-1 0 0,1-21 0,0 0 15,0 21-15,0-21 0,21-21 32,0 0-17,0 0-15,0-1 0,0 1 16,21 0-16,0-21 0,0 21 0,0-22 16,1 1-16,-1 0 0,0-1 15,0 1-15,21 0 0,1-22 16,-1 43-16,22-21 15,-43 42-15,0 0 0,0 0 0,21 0 16,-20 0-16,-1 0 16</inkml:trace>
  <inkml:trace contextRef="#ctx0" brushRef="#br0" timeOffset="9476.87">16954 995 0,'0'0'0,"0"21"0,0 0 15,0 0-15,0 1 0,22-1 16,-1-21-16,0 0 15,0 0-15,0 0 16,0 0-16,1-21 0,-22-1 16,21 1-16,-21 0 0,21 0 15,-21 0-15,0 0 0,0-1 0,0 1 16,0 0-16,-21 21 16,0 0-16,-1 0 0,1 21 15,0 0-15,0 1 16,0-1-16,21 0 0,0 0 15,-21-21-15,21 21 0,0 0 16,-22-21-16,22 22 0</inkml:trace>
  <inkml:trace contextRef="#ctx0" brushRef="#br0" timeOffset="11152.92">13420 2286 0,'0'0'0,"0"-21"0,0 0 16,0 0-16,0-1 15,21 1-15,0 21 0,-21-21 16,21 0-16,-21 0 0,0 0 0,21-1 16,-21-20-16,0 21 15,0 0-15,0 0 0,-21 21 16,0 0-16,-21 0 0,20 0 0,-20 0 16,0 21-16,-22-21 0,22 21 15,0 0-15,-1 0 0,1 22 16,21-22-16,0 0 0,-1 0 0,22 21 15,0-20-15,0-1 0,0 0 16,22 0-16,-1 0 0,0 22 0,21-22 16,1 0-16,-1 0 0,0 0 15,1 22-15,-1-22 0,0 0 0,43 42 16,-64-41-16,21 20 16,-42-21-16,0 0 0,-21 22 15,0-22-15,-21 0 0,-64 0 16,42-21-16,1 21 15,-1-21-15,1 0 0,21 0 16,-22 0-16,22-21 0,-1 0 0,1 0 16,21 0-16,-21-1 0,20-20 15,1 21-15,0-64 0,21 43 16,0 21-16,0-22 0,0 1 16,0 21-16,0-21 15,21 42-15,0 0 16,1 21-16,-22 0 0,21 0 15,0 0-15,-21 22 0,21-1 0,21 21 16,-42-20-16,22-1 0,-1 0 16,0-20-16,-21 20 0,21-21 0,0 21 15,0-20-15,1-1 0,20 0 0,-21-21 16,0 21-16,22-21 0,-1 0 16,-21 0-16,21 0 0,1 0 0,41-21 15,-41 0-15,-1 0 16,0-1-16,1 1 0,-1-21 15,22-22-15,-22 43 0,-21-21 16,0 0-16,0-1 0,1 1 16,-22 0-16,21-1 0,-21 1 0,0 21 15,0 0-15,0-1 0,0 1 0,-21 42 32,21 1-17,0-1-15,-22 0 0,1 21 16,21 1-16,0-1 0,0-21 15,0 21-15,0 1 0,0-1 0,0-21 16,0 22-16,0-22 0,0 0 16,0 0-16,0 0 0,21-21 15,1 0-15,20 0 0,-21 0 0,0 0 16,22 0-16,-22-21 0,42 0 16,-20 0-16,-22 0 0,0-1 15,21-20-15,-21 21 0,1-21 16,-1-1-16,0 1 0,0-64 15,-21 85-15,0 0 16,21 0-16,-21-1 0,0 44 31,0-1-31,-21 21 16,21-21-16,-21 22 0,21-22 0,0 21 16,-21-21-16,0 43 15,21-22-15,0-21 0,0 0 16,0 1-16,0-1 0,0 0 0,21-21 15,0 0-15,0 21 0,0-21 0,22 0 16,-22 0-16,0 0 0,21 0 0,-21-21 16,22 21-16,41-64 15,-41 43-15,-22 0 0,0-21 16,0 21-16,0-22 0,1 1 0,-1 21 16,0-22-16,-21 1 0,0 21 15,0-21-15,21 20 0,-21 1 16,0 0-16,0 42 31,0 0-31,0 1 0,0-1 16,0 21-16,-21-21 0,21 22 0,-21-1 15,21-21-15,0 21 0,0 1 16,0-22-16,0 42 0,0-41 16,0-1-16,0 0 15,21-21-15,21 0 16,-21 0-16,1 0 0,20 0 0,-21 0 15,0-21-15,22 0 0,-22 21 16,0-22-16,21 1 0,-21-21 0,1 21 16,-1 0-16,0-22 0,0 22 15,0-21-15,0-1 0,-21 22 0,22-42 16,-22 42-16,0-1 0,0 44 31,0-1-15,-22 0-16,22 0 0,-21 21 0,21-20 15,-21-1-15,21 0 16,0 21-16,0-21 0,0 1 0,0-1 0,0 0 16,0 0-16,21-21 47,0-21-47,1 0 0,-22 0 15</inkml:trace>
  <inkml:trace contextRef="#ctx0" brushRef="#br0" timeOffset="11485.73">15367 2074 0,'-64'43'32,"43"-22"-32,21 0 15,0 0-15,21-21 16,1 0-1,-1 0-15,0 0 0,0 0 16,0-21-16,-21 0 16,0 0-16,0 0 15,0-1-15,0 1 0,0 0 16,-21 0-16,0 0 0,0 21 0,0-21 16,-1 21-16,1 0 0,0 0 15,0 21-15,0 0 0,0 0 16,21 0-16,0 0 0,0 1 15,0-1-15,0 21 0,0-21 0,0 0 16,0 1-16,21-22 0,0 21 16,0-21-16,21 0 0,-20 0 0,20 0 15,0 0-15,-21 0 0</inkml:trace>
  <inkml:trace contextRef="#ctx0" brushRef="#br0" timeOffset="11752.66">15960 1884 0,'0'0'0,"0"-21"0,0-64 32,0 106-32,-22 0 15,22 1-15,-21-1 16,0 21-16,21-21 0,0 22 0,0-1 16,-21 0-16,0 1 0,21-1 15,-21 0-15,21 1 0,0-22 0,-22 21 16,1 0-16,21 1 0,-21-1 15,21-21-15,-21 22 0,21-1 16,0-21-16,0 0 0,0 0 16,21-21-1,0 0-15,0 0 0,-21-21 16,0 0-16,22 0 0</inkml:trace>
  <inkml:trace contextRef="#ctx0" brushRef="#br0" timeOffset="11936.78">15621 2286 0,'0'0'0,"-21"0"0,0 0 0,21-21 16,21 21 15,0 0-31,0 0 0,21 0 0,1 0 16,-22 0-16,21 0 15,1-21-15,-1 21 0,0-21 0,1 21 16,-1 0-16,0-22 0,1 22 0,-1-21 15,21 21-15</inkml:trace>
  <inkml:trace contextRef="#ctx0" brushRef="#br0" timeOffset="12635.12">16489 1969 0,'0'0'0,"0"-22"16,-21 22-1,-1 0-15,1 0 0,0 22 0,0-1 16,0 0-16,0 0 0,-1 21 15,1-20-15,0 20 0,0-21 0,0 21 16,0-20-16,21 20 0,0-21 16,0 21-16,0-20 0,0 20 15,0-21-15,21 21 0,0-20 16,21-1-16,-21-21 0,22 0 16,-1 0-16,0 0 0,1 0 0,-1 0 15,0 0-15,1 0 0,-1-21 16,0-1-16,-20 1 0,20-21 15,-21 21-15,0-22 0,0 22 0,1-21 16,-1 0-16,-21-1 0,0-84 16,0 85-16,0-22 0,0 1 0,0-1 15,0 22-15,0 0 0,0-1 16,0 22-16,0 0 0,0 63 31,0-20-31,0 20 0,0 0 16,0 1-16,0-1 0,-21 0 15,21 1-15,0 20 0,0-21 0,0 1 16,0 20-16,0-20 16,-22 20-16,22-42 0,0 0 15,0 1-15,0-1 0,0 0 0,0 0 16,-21-21 0,21-21-1,0 0-15,0 0 16,0-1-16,21 1 15,1-21-15,-1 21 0,-21 0 0,42-1 16,-21-20-16,0 21 0,1 0 16,62-43-16,-63 64 0,22-21 15,-22 21-15,21 0 0,-21 0 16,1 0-16,-1 21 0,21 22 16,-42-22-16,0 0 0,0 21 0,0-21 15,0 22-15,-21-22 0,0 0 16,0 21-16,-1-20 0,1-1 0,21 0 15,-21 0-15,0 0 0,21 0 16,21-42 15,0 0-15,0 0-16,1 0 0,20 0 0,0-1 16</inkml:trace>
  <inkml:trace contextRef="#ctx0" brushRef="#br0" timeOffset="12888.97">17611 1630 0,'0'0'0,"-22"0"0,1 0 0,0 0 16,0 0-16,42 0 31,0 0-31,0 0 0,22 0 16,-1 0-16,0 0 0,22 0 15,-22 0-15,1 0 0,-1 0 0,0 0 16,1 0-16,-1 0 0,-21 0 16,0 0-16,0 0 0,-21 21 31,-21-21-31,0 0 0,0 0 16,0 0-16</inkml:trace>
  <inkml:trace contextRef="#ctx0" brushRef="#br0" timeOffset="13119.84">17886 1672 0,'0'21'16,"0"1"-16,0-1 15,0 0-15,-21 0 0,21 21 0,0-20 16,-22 20-16,22-21 0,-21 43 16,21-22-16,0-21 0,-21 43 15,0-43-15,21 21 16,-21-21-16,21 0 0,0 1 0,0-1 15,-21-21-15,21 21 0,0 0 16,-22-21-16,22 21 0,0 0 16,22-21-1,-1 0-15,0 0 16</inkml:trace>
  <inkml:trace contextRef="#ctx0" brushRef="#br0" timeOffset="13512.62">18267 1947 0,'0'0'0,"0"-21"0,-21 21 16,-1 0-1,1 21-15,0 1 0,0-22 16,0 42-16,0-21 0,-1 0 16,1 0-16,21 22 0,0-22 15,-21 0-15,21 0 0,0 22 0,0-22 16,0 0-16,0 0 15,0 0-15,21-21 0,0 21 16,22-21-16,-22 0 0,0 0 16,21 0-16,-20 0 0,20 0 0,-21-21 15,0 21-15,22-21 0,-22 0 16,0 21-16,21-21 0,-42 0 0,21-1 16,1-20-16,-22-21 0,0 41 15,0-20-15,0 21 16,0-21-16,-22 20 0,-20 1 15,0 21-15,21-21 0,-22 21 16,22 0-16,-21 0 0,21 21 0,-1 0 16,1-21-16,0 22 0,0-1 0,21 0 15,0 0-15,0 0 16,21-21-16,0 0 16</inkml:trace>
  <inkml:trace contextRef="#ctx0" brushRef="#br0" timeOffset="13795.45">18986 1609 0,'0'0'16,"0"-21"-16,-21 42 31,0 0-31,21 21 0,-21 1 15,21-1-15,0 0 0,-21 1 0,21-1 16,-21 0-16,21 1 0,0-1 16,0-21-16,0 21 0,0 1 0,0-22 15,0 0-15,0 21 0,0-20 16,0-1-16,21 0 16,0 0-16,0-21 0,0 0 15,0 0-15,1 0 0,-1 0 16,0 0-16</inkml:trace>
  <inkml:trace contextRef="#ctx0" brushRef="#br0" timeOffset="14097.28">19389 1693 0,'0'0'0,"42"-84"15,-42 63-15,21 21 16,0 0-16,0 0 15,1 0-15,-1 0 0,0 0 0,21 0 16,-21 42-16,64 43 16,-64-43-16,-21 0 0,0 1 15,0-1-15,0 0 0,0 1 0,0-22 16,0 21-16,0 0 0,-21-20 16,0-1-16,0 0 0,0 0 0,-1 0 15,1 0-15,0 1 0,0-22 16,0 21-16,0 0 0,-1-21 15,1 0-15,42 0 32,1-21-32,20 0 0</inkml:trace>
  <inkml:trace contextRef="#ctx0" brushRef="#br0" timeOffset="14372.12">20129 2096 0,'0'0'0,"-21"0"0,21 42 31,21-42-15,1 0-16,-1 0 16,0 0-1,-21-21-15,0 0 0,21 21 16,-21-22-16,-21 22 31,0 0-31,0 0 16,-1 0-16,1 22 0,0-22 15,0 0-15,0 0 0,0 0 16</inkml:trace>
  <inkml:trace contextRef="#ctx0" brushRef="#br0" timeOffset="15369.07">21040 1990 0,'-22'0'0,"44"0"0,-65 0 15,22 0-15,0 0 0,42 0 47,0-21-47,0 21 16,1-22-16,-1 1 0,21 21 15,-21-21-15,22 0 0,-1-21 0,0 20 16,-21 1-16,22-21 0,-22 0 16,21-1-16,-21 1 0,1 0 0,-22 20 15,0-20-15,0 0 0,0-1 16,0 1-16,-22 21 0,1-21 0,0 20 16,0 1-16,21 0 0,-21 0 15,0 21-15,-22 0 16,22 21-16,0 0 0,21 0 15,-21 22-15,21-1 0,-43 85 16,43-63-16,-21-1 0,0 22 16,21-1-16,-21-20 0,0 21 0,21-22 15,0 22-15,-21-1 0,-1 1 0,22 21 16,-21-21-16,0 20 0,0 107 16,0-106-16,0 0 0,-1 0 15,1-1-15,0 22 0,0-21 16,0 0-16,-22 0 0,22 0 0,0 0 15,0-1-15,0 1 0,21-21 16,-21-22-16,21 22 0,0-43 0,0 22 16,0-43-16,0 21 0,21-42 15,42 0-15,-20-21 16,84-85-16,-64 43 16,-21-1-16,22 1 0,-1-1 15,1-20-15,-1-1 0,22 0 0,-21 1 16,-1-1-16,22-21 0,-43 22 15,22-22-15,-22 21 0,0-84 16,-42 84-16,0 0 0,-21 1 16,-21-1-16,-1 0 0,-20 22 0,21-1 15,-22 22-15,1 0 0,20-1 0,1 1 16,0 21-16,-1 0 0,1 21 16,21-21-16,0 21 0,-1 0 15,22-22 1,22 1 15,-1 21-15,0 0-16,0 0 0,0 0 0,22-21 15,-22 0-15,0 21 0,21-21 16</inkml:trace>
  <inkml:trace contextRef="#ctx0" brushRef="#br0" timeOffset="15736.86">21548 2011 0,'0'0'0,"0"-21"0,-22 21 16,22-21-16,0-1 16,0 1-16,22 21 15,-1-21 1,0 21-16,0 0 0,0 0 0,0 0 16,22 0-16,-1 0 0,-21 0 15,22 21-15,-22 0 0,0 1 0,0-1 16,0 0-16,-21 0 0,21 0 15,-21 22-15,0-22 0,0 0 16,0 0-16,-21 0 0,0 0 16,0-21-16,21 22 15,-21-22-15,0 0 16,21-22 0,0 1-16,0 0 0,0 0 15,0 0-15,21 0 16,0-1-16,-21 1 0,21-21 0,0 21 15,0 0-15,1-1 0,-1 1 16,21 0-16,-21 21 0,0 0 16,1-21-16,-1 21 0,0 0 15,21 0-15,-21 0 0</inkml:trace>
  <inkml:trace contextRef="#ctx0" brushRef="#br0" timeOffset="16248.35">22458 2032 0,'0'0'0,"21"0"0,0 0 0,0 0 16,0 0-16,-21-21 16,22 21-16,-22-21 0,0 0 15,0-1-15,0 1 0,0 0 16,0 0-16,0 0 0,0 0 16,-22-1-16,1 22 0,0-21 15,0 21-15,0 0 0,0 0 16,-1 0-16,-20 0 0,0 43 15,-1-22-15,22 21 0,0-21 16,0 22-16,-21-1 0,20-21 0,22 21 16,-21-20-16,21-1 0,0 21 0,0-21 15,0 0-15,0 1 0,0-1 16,21-21-16,1 0 16,-1 0-16,0 0 0,42 0 15,-41 0-15,20-21 0,21-1 16,-41 1-16,20 0 15,-21 0-15,0 0 0,0 0 0,1-22 16,-1 22-16,0 0 0,-21-21 16,0 20-16,0 1 0,0 0 15,0 0-15,-21 21 16,0 21 0,-1 0-16,1 22 0,21-22 15,0 0-15,-21 0 0,21 0 16,-21 0-16,21 22 0,0-22 15,0 0-15,0 0 0,21 0 16,0-21-16,-21 22 0,21-22 0,22 0 16,-22 0-16,0 0 0,0 0 15,22 0-15,-22 0 0,42-22 16,-42 1-16</inkml:trace>
  <inkml:trace contextRef="#ctx0" brushRef="#br0" timeOffset="16889.24">23008 1863 0,'0'0'0,"-63"0"32,41 21-32,22 0 0,-21 0 0,21 0 15,-21 1-15,21-1 0,-21 0 0,21 0 16,0 21-16,0-20 0,0-1 16,0 0-16,0 0 0,0 0 15,0 0-15,0 1 16,0-44 31,0 1-47,0 0 0,0 0 15,0 0-15,0 0 0,0-1 16,0 1-16,0-21 0,0 21 0,42-22 16,-42 22-16,21 0 15,1 21-15,-1 0 0,0 0 16,0 0-16,0 0 15,0 21-15,-21 0 0,0 1 0,22-1 16,-22 0-16,0 0 0,0 21 0,0-20 16,0-1-16,0 0 15,0 0-15,0 0 0,0 0 16,0 1 0,0-44 15,0 1-16,0 0-15,0 0 0,0 0 16,21 0-16,0-1 0,0 1 16,-21-21-16,21 21 0,0 0 0,1-22 15,-1 22-15,0 21 0,-21-21 16,21 21-16,0 21 16,-21 0-16,21 0 15,-21 1-15,0-1 0,0 21 0,0-21 16,0 0-16,0 1 0,0-1 0,0 0 15,-21 0-15,21 0 0,0 0 16,0 1-16,-21-22 0,21-22 47,21 1-31</inkml:trace>
  <inkml:trace contextRef="#ctx0" brushRef="#br0" timeOffset="17235.3">23389 1990 0,'0'0'0,"21"0"47,0 0-47,1 0 15,-1-21-15,0 21 0,0-22 16,0 1-16,-21 0 15,0 0-15,21 21 0,-21-21 16,0 0-16,0-1 16,-21 22-16,0 0 15,0 0-15,0 22 16,0-1-16,-1 0 0,1 21 0,0-21 16,21 1-16,0-1 0,-21 0 15,21 21-15,-21 1 0,21-22 16,0 0-16,0 0 15,0 0-15,0 0 0,21-21 16,0 0 0,0 0-16,0 0 0,1 0 15,-1 0-15</inkml:trace>
  <inkml:trace contextRef="#ctx0" brushRef="#br0" timeOffset="17534.29">23918 1482 0,'0'0'0,"-21"0"0,0 0 16,0 0-16,0 21 0,-1 0 0,22 0 16,-21 22-16,0-22 0,0 21 15,21 0-15,0 1 0,-21 20 16,0 22-16,-1-64 15,22 21-15,0 1 0,0 20 16,0-42-16,0 1 0,0-1 0,0 0 16,0 0-16,0 0 0,0 0 15,22-21 17,-1 0-17,0 0-15,-21-21 0</inkml:trace>
  <inkml:trace contextRef="#ctx0" brushRef="#br0" timeOffset="17916.25">24024 1884 0,'-21'0'15,"0"0"-15,21 21 0,-21 0 16,-1 0-16,1 1 0,21-1 15,-21 0-15,21 0 0,0 0 0,0 0 16,0 1-16,0-1 16,0 0-16,21-21 15,0 0 1,1 0-16,-1 0 16,0 0-16,0 0 0,0-21 15,0 21-15,-21-21 0,0-1 16,22 22-16,-22-21 0,0 0 0,0 0 15,0 0-15,0 0 0,0-1 16,0 1-16,0 0 0,-22 21 16,1 0-1,0 0 1,0 0-16</inkml:trace>
  <inkml:trace contextRef="#ctx0" brushRef="#br0" timeOffset="18252.59">24151 1439 0,'0'0'16,"0"-21"-16,0 0 15,0 42 17,0 0-32,21 1 0,-21-1 15,21 21-15,1-21 0,-22 22 0,21-1 16,-21 0-16,21 1 0,-21-1 16,0 0-16,0 1 0,0-1 0,0 0 15,0 1-15,0-1 0,0-21 16,0 21-16,-21 1 0,0-22 15,-22 42-15,22-41 16,0-1-16,21 0 0,-42 21 16,42-21-16,-22-21 15</inkml:trace>
  <inkml:trace contextRef="#ctx0" brushRef="#br0" timeOffset="20646.12">423 5144 0,'0'0'0,"21"0"0,-21 21 16,22-21-16,-1 0 0,0 0 16,0-21-16,21-1 15,-20 1-15,-1 0 0,42-42 16,-20 20-16,-22 22 0,21-21 15,-21 21-15,0-22 0,-21 22 16,0-21-16,0 21 0,0-1 16,0 1-16,-21 21 0,-21 0 15,-22 0-15,22 0 0,0 0 16,-1 0-16,1 21 0,0-21 16,21 43-16,-22-22 15,22 21-15,0-21 0,21 22 0,0-1 16,0 0-16,0 1 0,21-1 15,0 0-15,22-20 0,-22 20 16,21 0-16,-21-21 0,22 22 0,-22-22 16,21 0-16,-21 21 0,0-20 15,1-1-15,-22 0 0,0 21 0,0-21 16,0 1-16,0-1 0,-22 0 16,1 0-16,-21-21 0,21 0 0,-22 21 15,1-21-15,0 0 0,-43-21 16,43 0-16,-43-21 15,43 20-15,-1 1 0,22-21 16,-21 0-16,21 20 0,-43-62 16,43 41-16,0 1 15,21 21-15,0 0 0,0 0 16,0-1-16,0 44 16,0-1-1,21 21-15,0 0 0,22-20 16,-22 20-16,0 0 0,0 1 0,0-1 15,0 0-15,22 1 16,-22-1-16,0 0 0,0-21 0,22 1 16,-22-1-16,0 0 0,42 0 15,-41-21-15,20 0 16,0 0-16,-21-21 0,22 0 0,-1 0 0,0-22 16,1 22-16,-1-21 15,-21 21-15,22-22 0,-1 1 0,-21 0 16,0-1-16,0-20 0,1 20 15,-1 1-15,-21-21 0,21 20 16,-21-20-16,0 20 0,0 22 16,0 42-1,0 1 1,0-1-16,0 21 0,0 0 16,0 1-16,-21-1 0,21 0 0,0 1 15,0-1-15,0 0 0,0-20 16,0 20-16,0 0 0,0-21 15,0 1-15,0-1 0,0 0 16,21 0-16,0-21 16,0 0-16,0 0 0,1-21 15,-1 21-15,42-64 16,-42 22-16,1 21 0,20-21 16,-21 20-16,0-20 0,22-43 15,-22 43-15,-21 21 16,0-21-16,21-1 0,-21 22 0,21-21 15,-21 63 17,0 0-32,0 0 0,0 0 15,0 22-15,0-1 0,0-21 0,0 22 16,0-1-16,0-21 0,0 21 16,0-20-16,0 20 0,0-21 0,0 0 15,0 0-15,21 1 16,-21-1-16,21-21 0,1 0 0,-1 0 15,0 0-15,0 0 0,21 0 16,-20 0-16,-1-21 0,21-1 0,-21 1 16,0 0-16,1 0 0,41-21 15,-42-1-15,0 22 0,1-21 16,-1-1-16,-21 1 0,0 0 0,21-1 16,-21 22-16,0-21 0,0 0 15,0 20-15,0 1 0,0 0 16,0 42-1,0 0-15,0 1 0,0-1 16,0 21-16,0 0 0,0-20 16,0 20-16,0 0 0,0-21 0,0 22 15,0-1-15,0-21 0,0 0 16,21 22-16,-21-22 0,21 0 16,0 0-16,1-21 0,-1 0 15,0 0-15,0 0 16,21 0-16,-20-21 0,-1 0 15,21 0-15,64-43 16,-85 43-16,0-21 0,22 21 16,-22-22-16,-21 1 0,0 21 0,0-22 15,0 22-15,0-21 0,0 21 16,0 0-16,0 42 16,0 21-1,0-21-15,0 22 0,0-22 0,0 21 16,0 0-16,0-20 0,0 20 15,-21-21-15,21 0 0,0 22 0,0-22 16,0 0-16,0 0 16,0-42 15,0 0-15,0 0-16,0-1 0,0 1 0</inkml:trace>
  <inkml:trace contextRef="#ctx0" brushRef="#br0" timeOffset="20817.13">2413 4720 0,'0'-42'0,"0"84"0,0-105 0,-21 42 15,0 21 1,-1 0-16,1 0 16,21 21-1,21-21 1,1 0-16,-1 0 0,0 0 15,21 0-15,-21 0 0,1 0 0</inkml:trace>
  <inkml:trace contextRef="#ctx0" brushRef="#br0" timeOffset="21061.05">2879 4487 0,'0'0'15,"0"22"1,0-1-16,0 0 0,0 0 15,0 21-15,0 1 0,0-1 16,0 0-16,-22 22 0,22-22 0,-21 22 16,21-1-16,0 1 0,-21-22 15,0 0-15,21 22 0,-21-22 0,21-21 16,-21 22-16,21-22 0,0 21 16,0-21-16,0 1 0,21-22 15,0-22 1,-21 1-16,0 0 15,21 0-15</inkml:trace>
  <inkml:trace contextRef="#ctx0" brushRef="#br0" timeOffset="21245.63">2646 5059 0,'0'0'0,"-21"0"0,-1 0 31,44 0-31,20 0 15,-21 0-15,21 0 0,-20 0 16,20-21-16,0 21 0,43-43 16,-43 22-16,1 0 0,62-21 15,-62 21-15,-1-22 16</inkml:trace>
  <inkml:trace contextRef="#ctx0" brushRef="#br0" timeOffset="21880.22">3408 4699 0,'0'0'0,"-21"0"0,-1 0 15,1 21-15,0-21 0,0 21 16,0 1-16,0 20 0,-1-21 0,1 21 16,0 1-16,0-1 0,0 0 15,0 1-15,-1-1 0,1 0 16,21 43-16,0-43 0,0-20 16,0 20-16,0-21 0,0 21 15,21-20-15,1-22 16,-1 0-16,21 0 0,43 0 15,-43 0-15,0-22 0,1 1 16,20 0-16,-20 0 0,-1 0 0,0-22 16,1 22-16,-1-21 0,0 0 0,-21-1 15,1-20-15,-1 20 0,0-62 16,0 41-16,-21 1 0,0 20 16,0-20-16,0 20 0,0-62 15,0 83-15,0-20 0,0 21 16,0 42-1,-21 0-15,21 22 16,0-1-16,0 0 0,0 1 16,0-1-16,0 21 0,0 1 15,0-1-15,0-20 0,-21 20 0,21-20 16,-21 20-16,21-21 0,-22 1 16,22-1-16,0-21 0,0 22 0,0-22 15,-21 0-15,21 0 16,0-42-1,0 0 1,0 0-16,0-1 0,0 1 16,21-21-16,1 0 0,-1-1 0,0 1 15,0 0-15,21-1 0,-20 1 16,20 21-16,-21-22 0,21 22 16,-20 21-16,20 0 0,-21 0 15,0 0-15,0 0 0,1 21 0,-1 1 16,0-1-16,-21 0 0,21 21 0,-21-21 15,0 22-15,0-22 0,0 0 16,-63 43-16,41-22 0,1-21 16,-21 0-16,21 0 0,-22 1 15,1-1-15,21-21 0,0 0 16,0 0-16</inkml:trace>
  <inkml:trace contextRef="#ctx0" brushRef="#br0" timeOffset="22600.56">4699 4339 0,'0'0'0,"-21"-21"0,0-21 31,-1 42-31,1 21 16,21 0-16,0 21 0,0 1 15,0-1-15,0 0 0,0 22 16,0-22-16,21 22 0,-21 20 0,0-20 16,0-1-16,22 1 0,-22-1 15,0 1-15,0-22 0,0 1 16,0-1-16,0 0 0,0-21 0,0 1 15,0-1-15,0 0 0,0-42 32,0 0-17,0-1-15,0 1 0,0-21 0,0 21 16,0-22-16,0-20 0,0 21 16,42-64-16,-21 63 0,0-20 15,22 21-15,-22 20 0,21-20 16,0 21-16,1 0 0,-1 21 15,0 0-15,1 0 0,41 21 16,-41 0-16,-1 0 0,-21 22 16,0-1-16,1 0 0,-22 1 0,0-1 15,0 0-15,0 22 0,-22-22 16,-20 0-16,0-20 0,-1 20 0,1 0 16,0-21-16,-22 1 0,22-1 0,0 0 15,-22-21-15,22 21 0,-22-21 16,43 0-16,0 0 0,0-21 15,21 0 1,0 0-16,21-1 0,0 1 0,0 0 16,22 0-16,-1 0 0,0 0 15</inkml:trace>
  <inkml:trace contextRef="#ctx0" brushRef="#br0" timeOffset="23097.79">5884 4657 0,'0'0'0,"0"-21"0,0-1 16,-21 22-1,0 0-15,0 0 0,0 0 16,-22 0-16,22 22 0,-42 20 16,20-21-16,22 21 0,-21 1 15,-1-1-15,1 0 0,-43 107 16,64-86-16,0-21 15,21 1-15,0-1 0,0-21 16,0 43-16,0-43 0,0 0 16,21-21-16,0 0 0,1 0 15,41 0-15,-21 0 0,1-21 16,41-21-16,-20 20 16,21-41-16,-43 42 0,-21-22 15,21 1-15,-20 0 0,-1-1 16,0 1-16,-21 0 0,0-1 0,0 1 15,0 21-15,0-43 16,0 43-16,-21 21 0,0 0 16,-1 0-16,1 0 15,0 21-15,21 22 0,0-22 16,-21 21-16,21 1 0,0-1 16,0 0-16,0-21 0,0 22 0,0-1 15,0-21-15,0 22 0,0-22 16,21 0-16,0 0 0,-21 0 0,43-21 15,-1 0-15,-21 0 16,43 0-16,-43-21 16,42-21-16,-42 21 0</inkml:trace>
  <inkml:trace contextRef="#ctx0" brushRef="#br0" timeOffset="23352.64">6540 4572 0,'0'-21'0,"0"42"0,0-63 0,0 21 15,-21 21-15,0 0 16,0 0-16,0 0 0,21 21 0,-21 0 16,-1 0-16,1 21 15,0 1-15,21-22 0,-21 42 0,0 22 16,21-43-16,-21 1 0,21-1 16,0 0-16,0 1 0,0-1 0,0 0 15,0-20-15,0-1 0,0 0 16,21 0-16,0-21 0,21 0 15,-21 0-15,22 0 0,-1 0 0,0 0 16,43-42-16,-43 21 16,64-43-16,-63 43 0,-1-21 15</inkml:trace>
  <inkml:trace contextRef="#ctx0" brushRef="#br0" timeOffset="23817.09">7048 4360 0,'0'0'0,"0"-21"0,0 64 31,-21-22-31,21 0 16,0 21-16,0 1 0,0-1 0,0 0 15,0 1-15,0-1 0,0 0 0,-21 22 16,21-22-16,-21 0 0,21 1 16,0-1-16,0-21 0,-21 22 0,0-1 15,21-21-15,-22-21 16,22 21-16,0-42 15,0 0 1,0-21-16,0 20 16,0 1-16,22-21 0,-22 0 0,21-1 15,21-41-15,-21 62 16,0-20-16,1 21 0,-1-21 0,0 20 16,0 1-16,0 21 0,0 0 15,-21 21 16,-21-21-31,0 22 0,0-1 0,0-21 16,-22 21-16,22 0 0,-21-21 16,21 21-16,-22 0 0,22 1 15,0-1-15,0 0 0,21 0 0,0 0 16,0 0-16,0 1 0,21 20 16,0-21-16,22 0 0,-22 0 15,21-21-15,-21 0 0,22 0 16,-22 0-16,21 0 0,-21 0 0,22 0 15,-22 0-15,21 0 0,-21-21 0</inkml:trace>
  <inkml:trace contextRef="#ctx0" brushRef="#br0" timeOffset="24654.27">7641 4953 0,'0'0'0,"-21"0"15,42 0 1,0 0-16,0-21 0,22 0 16,-22 0-16,21-1 0,22-20 15,-22 0-15,22 21 0,-1-22 16,-21 1-16,22 0 0,-22-1 0,1 1 16,62-85-16,-83 63 15,-1 22-15,-21 0 0,0-22 16,0 22-16,0 0 0,-21-43 15,-1 64-15,1 0 16,0-1-16,0 22 0,-21 0 0,20 0 16,1 0-16,-21 22 0,21 20 0,-22 0 15,22 1-15,0 20 0,-21 1 0,21-1 16,-1 1-16,1 20 0,0-20 16,21 20-16,-21 1 0,-21 106 15,42-107-15,0 1 0,0 21 16,-22-22-16,22 1 0,0 21 0,0 106 15,0-107-15,0-20 16,0 127-16,22-106 0,-22-22 16,21 22-16,0-21 0,0 21 0,0-22 15,0-20-15,1 20 0,-1-20 16,21 21-16,0-43 0,-20 0 16,20-21-16,-21-21 0,21 0 15,-20 0-15,20 0 0,-21 0 0,21-21 16,-20 0-16,62-42 15,-63 20-15,22-20 0,-1 20 0,-21-20 16,22-22-16,20-126 16,-63 147-16,0 1 0,0-22 15,0 21-15,-21-20 0,0 20 0,-22 1 16,1-22-16,-21 22 0,20-1 0,-20 1 16,-1 20-16,1 1 0,-22 0 15,22-1-15,-1 22 0,22-21 0,-22 21 16,22 21-16,0-22 0,-22 22 15,43-21-15,0 21 16,21-21-16,0 0 16,21 21-16,0-21 0,0 21 15,22-21-15,-22-1 0,42 22 0,-20-21 16,-1 0-16,0 0 0,22 0 0,-22 0 16,22-22-16,-22 22 0,0 0 15,1-21-15</inkml:trace>
  <inkml:trace contextRef="#ctx0" brushRef="#br0" timeOffset="25021.06">8509 4805 0,'0'0'0,"-42"-42"15,20 42-15,1-43 16,21 22-16,0 0 16,21 0-1,1 21-15,-1 0 0,0 0 0,21 0 16,1 0-16,-22 0 15,21 0-15,0 0 0,1 21 0,63 42 16,-85-20-16,0-1 16,0-21-16,-21 22 0,0 62 15,0-83-15,-21 20 16,-21-21-16,20 0 0,1-21 16,0 21-16,0-21 15,0 0-15,0 0 0,21-21 0,0 0 16,0 0-1,0 0-15,0-22 0,0 22 0,0 0 16,21-21-16,0-1 0,0 22 16,0-21-16,-21 21 0,43-43 15,-22 43-15,0 0 0,21 21 16,-21-21-16,1 21 0,41-21 16,-42 21-16,0 0 0,1 0 0</inkml:trace>
  <inkml:trace contextRef="#ctx0" brushRef="#br0" timeOffset="26412.81">9567 4890 0,'0'0'15,"43"0"-15,-22 0 0,0 0 0,0 0 0,0 0 16,0-22-16,1 1 16,-22 0-16,0 0 0,21 0 0,-21 0 15,0-1-15,0-20 0,0 0 16,-21-1-16,-1 1 15,1 21-15,0 0 0,0 0 16,-21-1-16,20 22 0,1 0 0,0 0 16,-21 0-16,21 0 0,-43 0 15,43 22-15,-21-1 0,20 0 0,1 21 16,-21-21-16,0 64 16,20-43-16,1 22 0,0-22 15,21 1-15,0-1 0,0 21 16,0-41-16,0 20 0,0 0 0,42 1 15,-20-22-15,41 0 16,-42-21-16,0 0 0,22 0 16,20 0-16,-20-21 0,-1 21 15,21-64-15,-20 43 16,-22 0-16,21-21 0,-21-1 0,1 1 16,-1 0-16,0-1 0,0 1 0,-21 0 15,0-1-15,0 1 0,0 21 16,0-22-16,0 1 15,0 21-15,0 42 32,-21 0-32,21 0 0,-21 22 0,21-22 15,0 21-15,0 1 0,0-1 16,0-21-16,0 21 0,0 22 16,0-22-16,21-21 0,0 1 0,0-1 15,0 0-15,1-21 16,20 0-16,-21 0 0,0 0 0,22 0 15,-22-21-15,0 21 0,0-21 16,0-1-16,0-20 0,1-21 16,-22 41-16,21-20 15,-21 0-15,0 21 0,21-22 16,-21 1-16,0 21 0,0 0 0,0-1 16,0 1-16,21 0 0,-21 42 31,0 0-31,0 1 0,0-1 0,0 0 15,0 0-15,0 21 16,0 1-16,0-22 0,0 21 0,0 1 16,0-22-16,21 0 0,-21 0 0,0 21 15,0-20-15,21-22 16,1 0 0,-22-22-1,0 1-15,0 0 0,0 0 16,21-21-16,-21 20 0,21-20 0,-21 21 15,21-21-15,-21 20 0,21-20 16,0 0-16,1 21 0,-1-22 0,-21 22 16,21 0-16,0 21 0,-21-21 0,21 21 15,0 0-15,-21 21 16,0 0-16,22 0 0,-22 22 16,0-22-16,0 21 0,21-21 15,-21 22-15,0-1 0,0 0 0,0-21 16,0 22-16,21-1 15,-21-21-15,21 0 0,-21 1 16,21-22-16,0 0 16,1 0-16,-1 0 0,0 0 0,0-22 15,-21 1-15,21 0 0,0 0 16,1 0-16,-1-22 0,0 22 0,0-21 16,0 21-16,22-22 0,-22 1 15,0 21-15,-21-21 0,42-22 16,-21 43-16,-21 0 0,-21 42 47,21 0-47,-21 0 0,21 0 15,0 1-15,0 20 0,0-21 16,0 21-16,0-20 0,0 20 0,0-21 16,0 0-16,0 22 0,0-22 15,0 0-15,0 0 0,21 0 0,0-21 16,1 21-16,41-21 0,-21 0 15,22 0-15,-22 0 16,-21-21-16,22 0 0,-1 0 16,0 0-16,-20 0 0,20-1 0,-21 1 15,21-21-15,-20 21 0,-1-22 0,-21 22 16,0 0-16,0-21 0,0 21 0,0-22 16,0 22-16,0 0 15,0 0-15,0 0 0,-21 21 0,-1 0 16,1 0-16,0 0 0,0 21 15,0 0-15,0 21 0,21-21 16,0 22-16,-22-22 0,22 21 0,0-21 16,0 64-16,0-64 0,0 0 15,0 22-15,22-22 0,-22 0 16,42 0-16,-21 0 0,21-21 16,-20 0-16,-1 0 0,21 0 15,-21 0-15,22-21 0,-1 0 0</inkml:trace>
  <inkml:trace contextRef="#ctx0" brushRef="#br0" timeOffset="26904.47">12234 4678 0,'0'0'15,"0"21"-15,21 0 16,22-21-16,-22 0 15,21 0-15,1 0 16,-1 21-16,0-21 0,1 0 0,20 0 0,43 0 16,-64 0-1,22 0-15,-1 0 0,-20 0 0,20-21 16,-21 21-16,22 0 0,-1-42 16,-20 42-16,-22 0 0,0-21 15,-21 0-15,0-1 0,-21 1 16,-21 21-16,20-21 0,-20 0 15,0 21-15,-1-21 0,1 21 16,21 0-16,-21-21 0,20 21 16,1 0-16,0 0 0,42 21 31,0-21-15,1 0-16,-1 0 0,0 21 15,0-21-15,21 0 0,-20 21 0,-1-21 16,0 21-16,-21 0 0,0 1 15,0-1-15,0 0 0,0 0 16,0 0-16,-42 0 0,20 1 0,1 20 16,-63 0-16,62-21 0,-20 22 15,0-22-15,21 0 0,-22 0 16,22 0-16,0-21 0,0 22 0,0-22 16,21-22-1</inkml:trace>
  <inkml:trace contextRef="#ctx0" brushRef="#br0" timeOffset="27710.88">14711 4657 0,'21'0'0,"21"-21"31,-42-1-31,21 22 0,-21-21 0,0 0 16,0 0-16,0 0 0,0-22 16,0 22-16,0 0 0,-21-21 15,0 21-15,0-1 0,-43-41 16,43 42-16,-21 21 0,0 0 15,-1 0-15,1 0 0,-43 21 16,22 0-16,20 0 0,-20 0 16,21 22-16,-22-1 0,22 0 0,-22 64 15,43-63-15,0-1 16,21 64-16,0-43 0,0-20 16,21-22-16,0 21 15,22-21-15,-1 22 0,0-22 0,1-21 16,-22 0-16,21 0 0,0 0 15,22 0-15,-22-21 0,1-1 16,20 1-16,64-85 16,-85 64-16,1 0 0,-1-1 15,-21-20-15,22 21 0,-1-64 16,-21 42-16,0 22 0,-21-22 0,0 1 16,0-1-16,0 1 0,0-1 15,0 22-15,0 0 0,0-1 0,0 22 16,0 0-16,0 0 0,-21 21 15,21 21-15,-21 21 0,0 1 16,21 20-16,0-20 0,-43 84 16,43-64-16,-21-21 15,21 22-15,0-1 0,0-20 0,0-1 16,0 0-16,0 1 0,0-1 16,0-21-16,0 43 0,0-43 15,21 0-15,1 0 0,-1-21 16,0 0-16,0 0 0,21 0 15,-20 0-15,-1 0 0,21-21 16,0 0-16,-20 0 0</inkml:trace>
  <inkml:trace contextRef="#ctx0" brushRef="#br0" timeOffset="28086.2">15219 4657 0,'0'0'0,"-21"0"0,-1-21 0,-20 21 15,21-22-15,21 1 0,-21 21 16,21-42-1,0 21-15,0 0 0,0-1 0,21 1 16,0 0-16,0 0 0,22 21 16,-22-21-16,21 0 0,0 21 0,1 0 15,-1 0-15,0 0 0,1 21 0,-22 0 16,21 0-16,1 0 0,-22 22 16,0-22-16,0 0 0,0 21 15,-21-21-15,0 1 0,0 20 0,0-21 16,0 0-16,-21 22 0,0-22 0,0 0 15,0 0-15,-22-21 0,22 21 16,0-21-16,0 0 0,0 0 16,-1-21-16,22 0 15,0 0-15,0 0 0,0-1 16,0 1-16,22 0 0,-1-42 16,0 41-16,21-20 0,-21 21 0,1-21 15,20 20-15,43-62 16,-43 63-16,-21-1 0,21 1 15,1 0-15,-1 0 0,43 0 16,-64 21-16,21 0 0</inkml:trace>
  <inkml:trace contextRef="#ctx0" brushRef="#br0" timeOffset="28245.08">16235 4339 0,'21'21'16,"-42"-42"-16,42 64 0,-21-1 0,0-21 0,0 0 16,0 0-16,0 22 0,0-22 15,-21 0-15,21 0 0,-21 0 0,21 1 16,0-1-16,0 0 0,-22 0 0,1 0 15,0 0 1,0-21 15,21-21-31,0 0 0,0 0 16</inkml:trace>
  <inkml:trace contextRef="#ctx0" brushRef="#br0" timeOffset="28405.21">16087 4170 0,'0'0'0,"-22"-21"0,22 0 16,-63-22 15,63 64-15,21-21-16,0 22 0,0-22 16,1 21-16,-1-21 0,21 0 15,-21 21-15</inkml:trace>
  <inkml:trace contextRef="#ctx0" brushRef="#br0" timeOffset="28744.68">16722 4233 0,'0'22'16,"0"-1"-1,0 0-15,0 21 0,21-21 0,-21 1 16,21 20-16,-21-21 0,0 21 0,21-20 15,-21-1-15,21 21 16,-21 0-16,0-20 0,0-1 0,0 0 16,0 0-1,0-42 17,21 0-32,-21 0 0,22-1 15,-1 1-15,0 0 0,-21 0 0,21-21 16,0 20-16,0-20 0,1 0 15,-22-1-15,42-20 16,-21 21-16,0-1 0,0 22 0,1 0 0,-1 0 16,0 0-16,0 21 0,0 0 15,0 0 1,-21 21-16</inkml:trace>
  <inkml:trace contextRef="#ctx0" brushRef="#br0" timeOffset="29380.48">17230 4466 0,'0'21'0,"0"-42"0,0 64 15,0-22-15,0 0 0,21-21 0,-21 21 16,21-21-16,0 0 16,0 0-16,0 0 0,22 0 0,-22 0 15,0 0-15,21-21 0,-20 21 0,20-21 16,-21 0-16,0 21 0,0-22 16,22-20-16,-43 21 0,21-21 15,-21 20-15,0 1 0,0 0 16,0 0-16,0 0 0,-21 21 15,0 0-15,-1 0 0,-20 0 0,21 0 16,0 21-16,-43 21 16,43 1-16,0-22 0,0 0 0,0 21 15,21-21-15,0 22 16,0-1-16,0-21 0,21 0 0,0 1 16,21-22-16,-21 21 0,22 0 15,-22-21-15,21 0 0,1 0 0,-1 0 16,-21 0-16,21 0 0,-20 0 0,-1 0 15,0 0-15,0 0 0,0-21 16,0 0-16,-21-1 0,0 1 0,22-21 16,-22 21-16,21-22 15,-21 1-15,21 21 0,-21-21 16,21-1-16,21-41 0,-20 62 16,-1-20-16,21 21 0,-21 0 15,0 0-15,43 21 0,-22 0 16,-21 21-16,1 0 0,20 21 15,-21-21-15,0 22 0,0-22 0,1 21 16,20 64 0,-42-64-16,0-20 0,0-1 15,0 21-15,0-21 0,0 0 0,-21 22 16,0-43-16,-1 21 16,1-21-16,0 0 15,21-21-15,-21 21 0,21-21 16,-21-1-16,21 1 0,0 0 15,0 0-15,21-21 0,0 20 0,43-105 16,-43 85 0,63-21-16,-62 20 0,20 22 15,43-21-15,-43 42 0,0 0 16,1 0-16,-1 0 0</inkml:trace>
  <inkml:trace contextRef="#ctx0" brushRef="#br0" timeOffset="29567.41">19198 4424 0,'-21'0'62,"0"0"-46,21 21-1,-21-21-15</inkml:trace>
  <inkml:trace contextRef="#ctx0" brushRef="#br0" timeOffset="31417.56">10245 6202 0,'0'0'0,"-85"0"15,64 0-15,0 0 16,21-21 0,0 0-16,21-1 15,0 1-15,0 0 0,21 0 16,-20 0-16,-1 0 0,0-1 0,0 1 16,0-21-16,-21 21 15,0 0-15,0-1 0,-21 22 0,-21 0 16,-1 0-16,1 0 0,0 0 15,-22 22-15,-147 20 16,147-21-16,22 0 0,-22 0 16,22 22-16,21-22 0,0 0 0,-1 21 15,22-20-15,0 20 0,43 21 16,-22-41-16,21 20 16,1-21-16,-1 21 0,0-20 0,64 41 15,-64-42-15,1 22 0,-1-22 16,-21 0-16,22 21 0,-43-21 15,0 22-15,0-22 0,-64 21 16,22-21-16,-1 1 0,1-1 16,-21-21-16,-1 0 0,22 0 15,-64 0-15,64 0 0,-22-21 16,1-22-16,20 22 16,1-64-16,21 64 0,0-42 15,-1 20-15,22 1 0,0 21 16,0-21-16,0-1 0,0 22 0,0 0 15,0 0-15,22 21 16,-1 0-16,0 63 16,0-42-16,0 22 0,-21-1 15,21-21-15,1 22 0,20 41 16,-21-63-16,0 22 0,0-22 16,1 21-16,-1-21 0,0 1 0,0-1 15,21 0-15,-20-21 0,83 0 16,-83 0-16,20 0 0,-21 0 15,21 0-15,1-21 0,41-22 16,-41 22-16,-1-21 16,22-22-16,-22 22 0,0 0 15,-21 21-15,1-43 0,-1 43 16,0-21-16,0-43 0,-21 64 16,0 0-16,0-1 0,0 1 15,-21 42 1,21 1-1,-21 20-15,0-21 0,21 21 16,-22 1-16,22-1 0,0 0 16,-21 1-16,21-1 0,-21 43 15,21-43-15,0-21 0,0 22 16,0-22-16,0 0 0,21 0 0,22-21 16,-22 0-16,0 0 0,0 0 15,0 0-15,22 0 0,-22-21 16,0 0-16,21 0 0,-21-1 0,22 1 15,-22 0-15,21-21 0,-21 21 0,1-22 16,20 1-16,-21 0 0,0-1 16,-21 1-16,21 21 0,1-22 0,-22 22 15,21-21-15,-21 21 16,0 42 0,0 0-16,0 21 15,-21-20-15,-1-1 0,22 21 16,-21-21-16,21 22 0,0-1 15,0-21-15,0 0 0,0 22 0,0-22 16,0 0-16,0 0 0,0 0 16,21-21-16,1 21 0,20-21 15,-21 0-15,21 0 0,22-21 16,-22 0-16,1 0 0,-1 0 16,0 0-16,-21-1 0,22 1 0,-1-21 15,-21 0-15,0 20 0,22-20 16,-22 0-16,-21-1 0,21 22 0,-21-42 15,21 42-15,-21-1 0,0 1 16,0 42 15,-21 1-31,0-1 0,21 0 0,-21 0 16,21 21-16,0 1 0,0-22 16,0 21-16,0-21 0,0 22 0,0-22 15,0 0-15,0 0 0,0 0 0,21-21 16,0 0-1,0 0-15,0 0 0,1 0 16,-1 0-16,0-21 0,42 0 16,-41 0-16,-1-21 0,0 20 15,21 1-15,-21-21 0,-21 21 0,22-22 16,-1 22-16,-21 0 0,0-21 0,0 21 16,0-1-16,0 44 31,0-1-31,0 0 0,0 0 15,-21 21-15,21 1 0,0-22 0,-22 21 16,22-21-16,0 22 0,0-22 0,0 21 16,-21-21-16,21 1 0,0-1 15,0 0-15,0-42 32,21 0-32,-21-1 15,0 1-15,0-21 0,22 21 16,-22-22-16</inkml:trace>
  <inkml:trace contextRef="#ctx0" brushRef="#br0" timeOffset="31576.81">11769 6054 0,'0'0'0,"0"-21"0,-22-1 0,1 22 16,21 22 15,21-22-15,1 0-16,-1 0 0,0 0 0,21 0 15,-21 0-15,22 0 0,-1 0 16</inkml:trace>
  <inkml:trace contextRef="#ctx0" brushRef="#br0" timeOffset="31800.73">12361 5927 0,'-63'63'31,"42"-20"-31,-1-22 0,22 0 15,-21 21-15,0 1 0,0-22 0,0 21 16,21 0-16,-21 1 0,-1-1 16,1 0-16,0 1 0,0-1 15,21 0-15,0 1 0,0-22 0,0 21 16,0-21-16,21 1 16,0-22-16,22 0 0,-22 0 0,42-22 15,-42 22-15,43-42 16,-43 21-16,0 0 0</inkml:trace>
  <inkml:trace contextRef="#ctx0" brushRef="#br0" timeOffset="32614.06">12150 6350 0,'0'0'16,"-22"0"-16,1 0 0,0 0 0,42 0 47,22 0-47,-22-21 0,21 21 15,0-21-15,1 21 0,-1-21 16,0 21-16,1-22 0,-22 1 0,21 21 16,1-21-16,-1 0 0,-21 21 15,21-21-15,-20 0 0,20-1 16,-21 22-16,-21-21 0,-21 21 31,0 21-31,21 1 0,-21-22 16,-1 21-16,1 0 0,0 0 0,21 0 15,-21 22-15,0-22 0,0 21 16,21 0-16,-22-20 0,22 20 0,0 0 16,0-21-16,0 22 0,0-22 15,0 42-15,22-63 16,-1 22-16,0-1 0,0-21 0,21 0 16,-20 0-16,20 0 0,0 0 0,1-21 15,-1-1-15,0 22 0,1-21 16,-1-21-16,43 0 15,-43-1-15,0 1 0,1-43 0,-1 43 16,-42 0-16,21 20 16,-21-20-16,21 0 0,-21-64 15,0 64-15,0-1 0,0 1 0,21 21 16,-21-22-16,0 22 0,0 0 16,0 42-1,0 0-15,0 1 16,0 20-16,0 0 0,0 1 0,0-22 15,0 21-15,0 0 0,0 1 0,0-1 16,-21 0-16,21 1 0,-42 41 16,42-62-16,0 20 0,-21-21 15,0 0-15,21 0 0,-22 1 16,22-1-16,0-42 31,0-1-31,22-20 16,-1 21-16,0 0 0,0-22 15,21 22-15,-20-21 0,41-22 16,-21 43-16,-20 0 0,20 0 16,0 0-16,-21 0 0,22 21 0,-22 0 15,0 0-15,0 0 0,0 21 16,1 0-16,-1 0 0,-21 0 0,21 0 16,-21 1-16,0-1 0,0 63 15,0-62-15,0-1 16,0 0-16,-21 0 0,21 0 15,-21 0-15,21-42 32,0 0-32,21 21 15,0-21-15,0-21 0,-21 20 0</inkml:trace>
  <inkml:trace contextRef="#ctx0" brushRef="#br0" timeOffset="32820.19">13928 5927 0,'21'-21'16,"0"21"-16,0 0 15,21 0-15,-20 0 0,20 0 16,0 0-16,1 0 0,-1 0 16,0 0-16,1 0 0,-1-22 0,0 22 15,-21 0-15,22 0 0,-22 0 16,-21-21-1</inkml:trace>
  <inkml:trace contextRef="#ctx0" brushRef="#br0" timeOffset="33041.3">14224 5906 0,'-21'21'0,"42"-42"0,-63 42 0,42 0 0,-22 0 15,22 0-15,0 0 0,-21 1 16,21-1-16,0 21 0,-21-21 15,21 0-15,0 43 16,0-43-16,-21 21 0,0 22 16,21-43-16,0 21 0,0 22 15,0-22-15,0-21 0,-21 1 16,21-1-16,0 0 0,0 0 16,21-21-1,0 0-15,0 0 0,0-21 16</inkml:trace>
  <inkml:trace contextRef="#ctx0" brushRef="#br0" timeOffset="33425.12">14647 6202 0,'0'0'0,"21"-21"0,-21 0 0,22 21 16,-44 21 15,1-21-31,0 21 0,0 0 0,0 0 16,0 0-16,-1 1 0,22 20 15,-21-21-15,0 0 0,21 22 0,-21-22 16,21 0-16,0 0 0,0 0 16,0 0-16,21-21 0,0 0 15,22 0-15,-22 0 0,21 0 0,-21 0 16,22 0-16,-22-21 0,21 0 16,-21 0-16,0 0 0,1 0 15,20-1-15,-21-20 0,-21 21 0,21-21 16,-21-1-16,0 22 0,0 0 15,0 0-15,0 0 0,-21-1 16,0 1-16,0 0 0,0 21 0,-43 0 16,43 0-16,-21 0 15,20 0-15,1 0 0,0 21 0,0 0 16,-21 1-16,42-1 0,0 0 16,-22 0-16,22 0 15,22-21 1,-1 0-16</inkml:trace>
  <inkml:trace contextRef="#ctx0" brushRef="#br0" timeOffset="33682.87">15473 5842 0,'0'0'15,"0"-21"-15,-21 21 0,-1 0 16,1 0-16,-21 0 0,21 0 0,0 0 15,-22 21-15,22 0 0,0 0 16,0 22-16,0-22 0,-1 21 16,1 1-16,0-22 0,21 21 0,0 0 15,0 22-15,0-22 0,0-21 16,0 1-16,0 20 0,0-21 16,21 0-16,0 0 0,1 1 0,-1-1 15,21-21-15,0 0 0,-20 0 16,20 0-16,43 0 0,-64-21 15</inkml:trace>
  <inkml:trace contextRef="#ctx0" brushRef="#br0" timeOffset="33964.89">15854 5863 0,'0'0'0,"0"-21"0,0-21 0,0 21 15,0-1-15,0 1 16,21 21-16,0 0 0,0 0 15,0 0-15,1 0 0,20 21 16,-21 1-16,0-1 0,0 0 0,1 21 16,-1-21-16,0 22 0,-21-1 0,0-21 15,0 22-15,0-1 0,0-21 16,-21 43-16,0-43 0,-1 0 16,1 21-16,-21-21 0,21 1 15,-22-1-15,1 0 0,21 0 16,-21 0-16,63-42 31,0 0-15,0 21-16</inkml:trace>
  <inkml:trace contextRef="#ctx0" brushRef="#br0" timeOffset="34200.49">16404 6117 0,'-21'0'0,"21"21"0,-21-21 16,42 0 31</inkml:trace>
  <inkml:trace contextRef="#ctx0" brushRef="#br0" timeOffset="35737">17843 6033 0,'0'0'0,"0"-22"47,0 1-47,0 0 0,22 0 15,-22 0 1,0 0-16,0-1 0,0 1 0,-22 21 16,22-21-16,-21 0 0,0 0 0,-21 21 15,21 0-15,-1 0 0,-20 0 16,0 0-16,-1 0 0,1 21 0,0 21 15,-1-21-15,-20 22 0,21-1 16,20 0-16,-20 1 0,21-22 0,0 21 16,0 1-16,21-1 0,0 21 15,0-20-15,0-22 16,21 0-16,0 0 0,0 0 0,43-21 16,-43 0-16,63 0 15,-62 0-15,20-21 0,43-21 16,-43 21-16,0 0 0,43-43 15,-43 22-15,1 21 16,-1-22-16,-21 1 0,21-22 0,-20 22 16,-1-21-16,0 20 0,-21-20 15,0-1-15,21 1 0,-21-1 0,0 22 16,0-43-16,0 43 0,0 21 16,0 0-16,-21-1 0,0 22 15,21 22-15,-21-1 16,-1 0-16,22 21 0,-21 22 0,0-22 15,21 22-15,-21-22 0,21 21 16,0 1-16,-21 84 16,21-106-16,0-20 0,0 20 15,0-21-15,0 21 0,21-20 0,0-22 16,0 21-16,0 0 0,22-21 16,-22 0-16,21 0 0,22 0 15,-22 0-15,0-21 0,1 0 0,20-1 16,-20 22-16,-1-21 0,21-42 15,-41 42-15,-1-1 0,0 1 16,0-21-16,-21 21 0,0 0 16,0-22-16,0 22 0,0 0 15,0 0-15,-21 21 0,0-21 0,0 21 16,-1 0-16,1 0 0,-21 21 16,21 0-16,0 0 0,-1 0 0,1 0 15,0 22-15,21-22 0,-21 0 0,21 21 16,0 22-16,0-43 15,21 0-15,0 0 16,22 1-16,-22-1 0,0-21 0,21 0 16,-21 0-16,64 0 15,-43 0-15,1 0 0,63-43 16,-64 43-16,0-21 0,43-42 16,-43 42-16,1-22 0,-22 22 15,21-21-15,-21-22 0,0 22 0,1 0 16,-1-22-16,0 22 0,0-43 15,-21 43-15,0-1 0,0 22 16,0-21-16,0 21 0,0 0 16,-21 21-1,0 21-15,0 0 0,21 0 16,0 21-16,-22 1 0,1-1 16,0 64-16,21-43 0,-21 1 15,0-1-15,21 1 16,-21-22-16,-1 22 0,1-1 0,0 22 15,0-22-15,0 107 0,0-86 16,-1 1-16,1 0 0,21-1 16,0 1-16,-21 0 0,0 84 15,0-84-15,21-22 0,0 64 16,0-63-16,0-22 0,42 0 16,-21-20-16,22-22 15,-1 0-15,-21 0 0,21-22 0,43-41 16,-21 21-16,41-64 15,-62 42-15,20 22 0,22-85 16,-43 63-16,22-126 16,-64 126-1,0 1-15,-21-1 0,-1-20 0,-20 41 16,0-20-16,-22 21 0,22-1 0,-22 1 16,22 21-16,-21 0 0,20-1 15,1 1-15,0 21 0,20 0 0,-20-21 16,21 21-16,21-21 31,21 21-31,-21-21 0,42 21 16,-20-21-16,20-1 0,0 1 15,1 21-15,-1-21 0</inkml:trace>
  <inkml:trace contextRef="#ctx0" brushRef="#br0" timeOffset="37108.71">19875 5652 0,'0'0'0,"0"-22"0,0 1 0,0-21 16,-21 21-16,0 0 0,0-1 16,0 22-16,-22 0 0,22 0 0,-21 0 15,21 0-15,-22 22 0,1-1 16,0 0-16,-1 21 0,22-21 0,-21 22 16,-22 41-16,43-41 15,0-1-15,0-21 0,21 22 0,0-1 16,0-21-16,0 0 0,0 0 15,0 1-15,21-1 0,0 0 16,22-21-16,-22 0 0,42 0 16,-20 0-16,-1 0 0,0 0 15,1 0-15,-1-21 0,-21 0 0,21 21 16,1-22-16,-22 1 0,0 0 0,0-21 16,0 21-16,1-22 0,-22 22 15,21-21-15,-21 21 0,0-1 0,0-20 16,0 21-16,-21 42 31,-1 0-31,22 0 0,-21 1 16,21 20-16,0-21 15,-21 21-15,0-20 0,21-1 0,0 21 16,0 0-16,0-20 0,0-1 16,0 0-16,21 0 0,0-21 15,0 0-15,22 21 0,-22-21 16,0 0-16,43 0 0,-43-21 15,0 21-15,0-21 0,0 0 16,0 0-16,1-1 0,-1 1 16,0 0-16,21-42 15,-42 41-15,0-20 0,0 21 0,0-21 16,21 20-16,-21 1 0,0-21 16,0 21-16,0 42 31,0 0-31,-21 0 0,21 0 15,0 1-15,0-1 0,0 0 0,0 21 16,-21-21-16,21 1 0,0-1 0,0 0 16,0 0-16,0 0 15,0 0-15,21-21 0,0 0 0,1 22 16,-1-22-16,0 0 16,0 0-16,0 0 0,0 0 0,1-22 15,20 1-15,-21 0 0,0 0 16,0 0-16,1-22 15,-1 22-15,0-42 0,-21 42 16,21-22-16,-21 22 0,0 0 16,0 0-16,0 0 15,-21 42 1,0 0-16,21 0 0,0 0 16,-21 0-16,21 22 0,-22-22 0,22 0 15,0 0-15,0 22 0,0-22 16,0 0-16,0 0 0,22 0 15,-1 0-15,0-21 0,0 0 0,0 22 16,0-22-16,1 0 16,41 0-16,-42 0 0,0 0 15,22-22-15,-22 1 0,0 21 0,0-21 16,0 0-16,1-21 16,-1 20-16,21-41 0,-42 21 0,0-22 15,21 22-15,-21-1 0,21 1 16,-21 0-16,0-1 0,0 1 0,0 0 15,22 21-15,-22-22 16,0 22-16,0 0 0,0 42 31,0 0-31,-22 0 0,22 1 16,0-1-16,-21 21 0,21 0 16,-21 1-16,21-1 0,0 0 15,0 1-15,0-1 0,0 0 0,0-20 16,0 20-16,0 0 0,0-21 0,21 1 15,-21-1-15,21 0 0,1 0 16,-1-21-16,0 0 0,0 0 16,0 0-16,0 0 0,1 0 15,-1 0-15,0-21 0,0 0 0,0 0 16,22-43-16,-22 43 0,0-21 16,0-1-16,0 1 15,0 0-15,1-43 0,-1 43 16,0-1-16,-21-41 0,0 41 15,0 22-15,0-21 0,0 21 16,-21 21 0,0 21-16,21 0 0,0 0 15,-22 0-15,22 0 0,-21 22 0,21-1 16,0 0-16,0 1 0,0-1 16,0-21-16,0 22 0,0 41 15,0-63-15,0 1 0,0 41 16,0-42-16,21 0 15,1-21-15,-1 0 16,0 0-16,0-21 0,-21 0 16,21 0-16,-21 0 15</inkml:trace>
  <inkml:trace contextRef="#ctx0" brushRef="#br0" timeOffset="37288.61">21315 5546 0,'0'0'0,"-21"21"16,42-21 0,0 0-1,0 0-15,21 0 0,-20 0 16,-1 0-16,0 0 0,21 0 16,-21 0-16,1-21 0,-1 0 0,0 21 15,0 0-15,0-22 0</inkml:trace>
  <inkml:trace contextRef="#ctx0" brushRef="#br0" timeOffset="39576.47">22246 5334 0,'21'0'16,"-21"-21"-1,0 0 1,0 0 0,-21 21-16,0-22 0,0 22 15,0-21-15,-1 21 0,1 0 16,0 0-16,0 0 0,0 0 16,0 21-16,-1 1 0,1-1 0,0 0 15,0 0-15,0 21 0,21-20 16,-21 20-16,21 0 0,-22 1 15,1-1-15,21 0 0,0 1 0,0-1 16,0 0-16,0 1 0,0-1 16,0-21-16,0 21 0,0 1 15,0-22-15,21 0 0,1-21 16,-1 0-16,-21 21 0,42-21 0,-21 0 16,0 0-16,1 0 0,-1-21 15,21 0-15,-21 0 0,22 0 0,-22-1 16,0-20-16,21 21 0,-21-21 15,22 20-15,-22-20 0,42-64 16</inkml:trace>
  <inkml:trace contextRef="#ctx0" brushRef="#br0" timeOffset="40260.99">22437 5503 0,'0'-42'15,"-22"127"-15,44-128 0,-22-20 0,0 42 16,-22 21 0,1 21-16,21 0 0,-21 0 15,0 0-15,21 1 0,0 20 0,-21-21 16,21 21-16,-21 1 0,21-1 15,-22-21-15,22 22 0,0-22 0,0 21 16,0-21-16,0 0 0,0 1 16,22-22-1,-1 0-15,0 0 0,0 0 16,21 0-16,-20-22 0,-1 1 16,0 21-16,0-21 0,0-21 0,0-1 15,-21 22-15,0 0 0,0-21 16,0 21-16,0-1 0,-21-20 15,0 21-15,0 0 0,0 0 0,0 21 16,-1-22-16,1 22 0,0 0 16,0 0-16,21-21 0,0 0 15,21 21 1,21 0 0,-20 0-16,20 0 0,-21 0 0,21 0 15,1 0-15,-22 21 0,21-21 16,-21 21-16,1 1 0,20-1 15,-21 0-15,-21 21 0,21-21 16,-21 1-16,0-1 0,21 42 16,-21-42-16,0 22 15,0-22-15,0 0 0,0 0 16,0 0-16,0-42 31,-21 0-31,21 0 16,0 0-16,0 0 0,0-1 15,0-20-15,0 0 0,21-1 0,-21 22 16,22-21-16,-1 0 0,0 20 0,0 1 16,21-21-16,-20 42 15,20-21-15,-21 0 0,21 21 0,-20 0 16,41 0-16,-42 0 0,0 21 16,-21 0-16,0 0 0,22 0 15,-22 0-15,0 22 0,0-22 0,0 21 16,0-21-16,0 22 0,-22-1 15,22-21-15,-21 0 0,21 1 0,0-1 16,-21 21-16,21-63 47,21 0-47,-21 0 0,21-1 16</inkml:trace>
  <inkml:trace contextRef="#ctx0" brushRef="#br0" timeOffset="40489.12">23516 5101 0,'0'0'0,"0"64"31,-21-43-31,21 0 0,-21 21 0,21-20 16,0 20-16,-21 0 0,21 1 15,0-22-15,0 21 0,-22 0 0,22 1 16,-21-1-16,21 0 15,-21-20-15,21 20 0,-21-21 0,21 21 16,0-20-16,0-1 0,21-21 31,0 0-31,0-21 0,1-1 0</inkml:trace>
  <inkml:trace contextRef="#ctx0" brushRef="#br0" timeOffset="40668.81">23283 5588 0,'0'0'0,"-21"0"0,0 0 0,42 0 47,0 0-47,22 0 0,-22 0 0,0 0 16,21 0-16,1-21 0,-1 21 15,-21-21-15,21 21 0,1-21 0,-22 21 16,0 0-16</inkml:trace>
  <inkml:trace contextRef="#ctx0" brushRef="#br0" timeOffset="41049.05">23643 5588 0,'0'0'0,"0"21"0,-21 0 0,21 1 16,-21-22-16,42 0 31,0 0-31,0 0 0,0-22 0,22 22 15,-22-21-15,21 0 0,22 0 16,-22 0-16,-21 0 0,22-1 16,-22 1-16,0 21 0,0-21 0,-21 0 15,0 0 1,-21 21 0,0 0-16,0 0 0,-22 21 15,22 0-15,0-21 0,0 21 0,-22 0 16,1 43-16,21-43 15,0 0-15,0 22 0,21-22 16,0 0-16,0 0 0,0 0 0,0 0 16,0 1-16,0-1 0,21-21 15,0 0-15,21 0 0,22 0 16,-22 0-16,-21 0 0,22 0 16,-1-21-16,0-1 0,1 1 0,-1 0 15,-21 0-15,21 0 0,-20-22 0,20 22 16,-21 0-16</inkml:trace>
  <inkml:trace contextRef="#ctx0" brushRef="#br0" timeOffset="41472.81">24384 5355 0,'0'0'15,"0"21"1,-21-21-16,21 22 0,-21-1 16,21 42-16,0-42 0,-22 1 15,22 20-15,-21-21 0,21 21 16,0 1-16,0-22 0,-21 0 15,21 0-15,-21 0 0,21 1 16,0-44 15,0 1-15,0 0-16,0 0 0,0 0 16,0 0-16,0-22 0,0 22 0,21-21 15,0 21-15,22-22 0,-22 1 16,0 21-16,0-22 0,21 22 0,-20 0 15,-1 0-15,21 21 0,-21 0 16,22 0-16,-22 0 0,0 0 0,21 0 16,-21 21-16,-21 21 15,0-20-15,0-1 0,0 0 0,0 42 16,-21-20-16,0-22 0,21 21 16,-21-21-16,21 1 0,-21-1 15,0 21-15,21-21 0,21-21 47,0-21-47,0 0 0,0 0 16,0 0-16,22-1 0</inkml:trace>
  <inkml:trace contextRef="#ctx0" brushRef="#br0" timeOffset="41731.57">25209 4974 0,'0'0'15,"0"-21"-15,0 42 16,0 0-16,-21 1 0,21-1 16,-21 21-16,0 0 0,0-20 15,21 20-15,-21 0 0,-1 1 16,22-1-16,0-21 0,-21 21 0,0 1 16,0-1-16,21-21 0,0 22 15,-21-1-15,0-21 0,21 0 0,0 22 16,0-22-16,0 0 15,21-21-15,0 0 16,0 0-16,21-21 0,-20 0 16,-1-1-16,0 1 0,0 0 15</inkml:trace>
  <inkml:trace contextRef="#ctx0" brushRef="#br0" timeOffset="41900.61">24934 5355 0,'0'0'0,"-21"0"0,0 0 0,42 0 32,0 0-32,0 0 15,1 0-15,20 0 0,-21 0 16,21 0-16,-20 0 0,20 0 0,0 0 16,-21-21-16,22 21 0,-1-21 0,-21 21 15</inkml:trace>
  <inkml:trace contextRef="#ctx0" brushRef="#br0" timeOffset="42149.23">25675 5101 0,'0'0'15,"0"-21"-15,-21 42 32,0 0-17,0 1-15,21 20 0,-22-21 0,1 0 16,21 22-16,-42-1 15,42 0-15,-21-21 0,21 1 0,0-1 16,0 21-16,0-21 0,0 0 16,0 1-16,0-1 0,21-21 15,0 0 1,0 0-16,0 0 0,1 0 16,-1 0-16,0-21 0,0 21 0,21-22 15</inkml:trace>
  <inkml:trace contextRef="#ctx0" brushRef="#br0" timeOffset="42424.96">25929 4995 0,'64'0'15,"-43"22"1,0-1-16,0 0 0,0 0 15,0 0-15,1 0 0,-1 1 0,-21 20 16,0-21-16,21 0 0,-21 0 16,0 22-16,0-22 0,-21 0 0,21 0 15,-43 22-15,22-22 0,0 0 16,-21 0-16,21 0 0,-22 0 0,22 1 16,0-22-16,0 21 0,0 0 0,-1-21 15,1 0 1</inkml:trace>
  <inkml:trace contextRef="#ctx0" brushRef="#br0" timeOffset="44345.84">974 8848 0,'0'21'16,"0"0"-16,0 0 16,21-21 30,-21-21-46,21 0 16,0 0-16,0 0 0,0-1 0,1 1 16,-1-21-16,-21 21 15,0 0-15,21-1 0,-21 1 0,0 0 16,0 0-16,0 0 0,-42 0 16,20 21-16,1 0 0,0 0 15,-21 0-15,-1 0 0,-20 42 16,21-21-16,20 0 0,-20 0 15,21 22-15,0-22 0,-22 64 16,43-43-16,0 0 0,0 1 16,0-22-16,22 21 0,-1 0 15,0-20-15,0 20 0,0-21 16,22 0-16,-22 0 0,21 22 0,-21-22 16,22 0-16,-1 0 0,-21 0 15,0 1-15,0 20 0,1-21 0,-22 0 16,0 0-16,0 22 0,-22-22 15,1 0-15,0 21 0,-21-20 16,-1-22-16,1 21 0,0 0 0,-22-21 16,22 0-16,-22 0 0,1 0 15,21-21-15,-1 0 0,1-1 16,0 1-16,-1 0 0,1 0 16,21 0-16,0-22 0,-1 22 0,22 0 15,0-21-15,0 21 0,0-1 16,22 1-16,-1 0 0,0 0 15,21 0-15,1 21 0,-1-21 0,43-1 16,-22 22-16,22-21 16,-64 21-16</inkml:trace>
  <inkml:trace contextRef="#ctx0" brushRef="#br0" timeOffset="45798.36">1439 9017 0,'0'0'0,"0"-21"0,21-43 32,-42 43-17,0 21-15,0 0 16,0 21-16,21 1 0,-21-1 16,21 0-16,0 21 0,-22 1 15,22-1-15,-21 0 0,21 1 0,0-1 16,0-21-16,0 21 0,0 1 15,0-1-15,0 0 0,0 1 16,0-1-16,21-42 0,1 21 16,20 0-16,-21-21 0,21 0 0,-20 0 15,20 0-15,0-21 16,43-21-16,-43 21 0,-21 0 16,22-1-16,-1 1 0,-21 0 15,22-21-15,-22 21 0,0-22 0,0 1 16,-21 21-16,0-22 0,0 22 15,0-21-15,0 21 0,0 0 0,-21-1 16,0 1-16,0 21 16,-1 0-16,1 0 0,21 21 15,-21 1-15,21-1 0,0 21 16,0-21-16,0 22 0,0-22 16,0 21-16,0-21 0,0 22 0,0-22 15,0 0-15,21 42 16,0-41-16,-21-1 0,0 0 0,22 0 15,-1-21-15,0 0 0,0 21 16,0-21-16,22 0 0,-22-21 16,0 21-16,21-21 0,-21 0 15,1 0-15,20-1 0,-21 1 16,21 0-16,-20-21 0,-1 21 0,0-1 16,0-20-16,0 21 0,-21 0 0,0 0 15,21-1-15,-21 1 0,22 0 16,-22 42 15,0 0-31,0 1 16,-22-1-16,22 0 0,-21 21 15,21 1-15,0-22 0,0 0 16,0 0-16,0 21 0,0-20 0,0-1 16,21 0-16,1 0 0,-1-21 15,0 21-15,0-21 0,21 0 0,-20 0 16,-1 0-16,21 0 0,-21-21 15,22 21-15,-1-21 0,-21 0 0,21 0 16,-20-1-16,20 1 0,-21 0 16,0 0-16,0-21 0,1 20 15,-22-62-15,0 41 0,0 1 16,0-43-16,0 43 16,-22 0-16,1 21 0,-21-22 0,21 22 15,0 0-15,-22 21 0,22 0 16,-21 0-16,-1 0 0,22 21 0,-21 0 15,0 0-15,20 22 0,-20-22 0,21 21 16,0 1-16,0-1 0,-1 0 16,22 1-16,0 20 0,0-21 15,0 1-15,0-22 0,0 21 16,22-21-16,-1 1 0,21-1 16,-21 0-16,22 0 0,-1-21 15,0 0-15,1 0 0,20 0 0,-21 0 16,1 0-16,20 0 0,-20-21 0,-1 0 15,0 0-15,1-1 0,-1 1 16,0-21-16,-21 21 0,22-22 0,-22 22 16,0-21-16,0 0 0,0-1 15,1 1-15,-1 0 0,-21-22 0,0 22 16,0-1-16,0 1 0,0 0 16,0-1-16,0 22 0,0 0 0,0 0 15,0 0-15,0 84 31,0-42-31,0 22 0,0-1 0,0 0 16,-21 1-16,21-1 16,0 0-16,0-20 0,0 62 15,0-41-15,0-22 0,0 21 0,0-21 16,0 22-16,21-22 0,-21 0 16,21 0-16,0-21 0,0 21 0,0 0 15,1-21-15,20 0 0,-21 0 16,0 0-16,22 0 0,-22 0 0,21-21 15,-21 0-15,22 0 0,-1-21 16,0 20-16,-21 1 0,1-21 16,20 0-16,-21-1 0,0 1 15,0 0-15,1-22 0,-1 22 0,-21-22 16,0 22-16,0-22 0,0 22 16,0-21-16,0 41 0,0 1 15,-21 21-15,-1 0 16,1 21-16,0 1 0,0 20 15,21 0-15,-21 1 0,21-1 0,-21 0 16,21 22-16,0-22 0,0 22 16,0-22-16,0 0 0,0 1 0,0-1 15,21 0-15,-21-21 0,21 22 16,0-22-16,0 0 0,-21 0 16,21 0-16,1-21 0,20 0 0,-21 0 15,0 0-15,0 0 0,1-21 0,20 21 16,-21-21-16,0 0 0</inkml:trace>
  <inkml:trace contextRef="#ctx0" brushRef="#br0" timeOffset="46627.01">4530 8615 0,'0'0'0,"0"-21"0,0 0 0,0-1 16,0 44 15,0-1-31,0 0 0,21 21 16,-21-21-16,0 43 0,0-22 15,0 22-15,0-22 0,0 22 16,0-1-16,0 1 0,0-22 16,0 21-16,0-20 0,0-1 0,0 0 15,0 1-15,0-22 0,0 21 0,0-21 16,0 1-16,0-1 15,0-42 1,0-1 0,0 1-16,0 0 15,0 0-15,0-21 0,0 20 0,0-20 16,21 21-16,0-21 0,0-1 16,22 1-16,-22 0 0,21-1 15,64-41-15,-64 62 0,1-20 16,20 21-16,-21 21 0,1 0 0,-1 0 15,43 21-15,-43 0 16,-21 0-16,43 43 0,-64-22 16,0-21-16,0 22 0,0-1 15,-43-21-15,22 22 0,-21-1 16,21-21-16,-22 21 0,1-20 0,0-1 16,-1 0-16,1 0 0,0 0 0,21-21 15,-22 0-15,22 0 0,-21 0 0,21 0 16,-1 0-16,1 0 0,0 0 15,0 0-15,0-21 0,21 0 16,0 0 0,21 0-1,0 21-15,0-22 0,22 22 0,-22-21 16,21 21-16,-21-21 0</inkml:trace>
  <inkml:trace contextRef="#ctx0" brushRef="#br0" timeOffset="47149.63">5842 9017 0,'0'0'15,"21"-21"-15,0 0 0,0-22 16,1 22-16,-22 0 0,0-21 16,0 21-16,-43-1 0,22 1 15,0 0-15,0 0 0,0 0 0,-22 0 16,22 21-16,0 0 0,0 0 0,-22 0 15,22 0-15,0 21 0,-21 0 16,21 0-16,-22 21 0,22 1 0,-21-1 16,21 0-16,-1 1 0,-41 63 15,63-64-15,-21 0 0,21 1 16,0-1-16,0-21 0,0 21 0,0-20 16,0-1-16,0 0 15,21-21-15,0 0 0,0 0 0,0 0 16,22 0-16,-22 0 0,21-21 15,-21 21-15,22-21 0,-1-1 16,-21 1-16,43-21 0,-22 21 16,-21-22-16,0 22 0,1-21 0,-22 21 15,0-22-15,0 1 0,21 21 16,-21-21-16,0 20 0,0 1 16,0 0-16,0 0 0,0 42 31,0 0-31,0 0 0,0 1 0,0 20 15,0-21-15,0 21 0,21-20 16,-21 20-16,0-21 0,0 0 0,0 22 16,21-22-16,-21 0 0,21 0 0,0 0 15,1 0 1,-1-21-16,0 0 0,0 0 0,21 0 16,-20 0-16,-1 0 0,0 0 0,21 0 15</inkml:trace>
  <inkml:trace contextRef="#ctx0" brushRef="#br0" timeOffset="47565.69">6308 9059 0,'0'0'15,"-22"-21"-15,1 21 0,21-21 0,-21 0 16,21 0-16,0-22 16,0 22-16,0-21 15,0 21-15,21 0 0,22-1 16,-22 1-16,21 21 15,-21 0-15,0 0 0,22 0 0,-22 0 16,21 21-16,-21 1 0,43 41 16,-43-42-16,21 22 0,1 20 15,-43-21-15,21-20 0,-21 20 16,0-21-16,0 0 0,0 22 16,0-22-16,0 0 0,-21 0 0,21 0 15,-43 0-15,22-21 0,0 0 16,0 0-1,0 0-15,0-21 16,21 0-16,-22 0 0,22 0 16,0 0-16,0-22 0,0 22 15,0-21-15,0-1 0,0-41 16,0 41-16,22 22 0,-1-21 16,0 0-16,0 20 0,43-41 15,-43 42-15,21 0 0,0-1 0,-20 22 16,20-21-16,0 0 0,1 0 15,-1 0-15,0 21 0</inkml:trace>
  <inkml:trace contextRef="#ctx0" brushRef="#br0" timeOffset="48436.76">7832 8911 0,'0'0'0,"-22"0"0,1-21 0,0 21 16,0 0-16,42 0 46,0 0-46,0 0 16,22 0-16,-1 0 0,22 0 0,-1 0 16,1 0-16,-1 0 0,1 0 15,20 0-15,64-21 0,-63 21 16,0 0-16,-1 0 0,-20-21 16,21 21-16,-1-21 0,64-1 15,-84 22-15,-1 0 0,-20-21 0,-1 21 16,0-21-16,1 21 0,-22-21 15,0 21-15,-21-21 0,0 0 16,0-1 0,-21 22-16,0-21 15,-22 21-15,22 0 0,-21 0 0,0 0 16,-1-21-16,-20 21 0,20 0 0,1 0 16,0 0-16,-22 0 0,43 0 15,-21 0-15,21 0 0,-22 0 0,22 0 16,0 21-16,21 0 31,42-21-31,-21 0 16,22 0-16,-1 0 0,0 0 0,1 0 15,-1 0-15,0 0 0,22 0 16,-22 0-16,1 0 0,-1 0 16,0 0-16,1 0 0,-22 0 0,0 0 15,0 0-15,0 0 0,0 0 16,-21 22-1,0-1-15,0 0 0,-21 0 0,0 0 16,0 0-16,-21 22 0,-1-22 16,22 21-16,-42 1 0,20-1 0,-41 21 15,41-20-15,-20-22 16,42 21-16,-22-21 0,1 1 0,-22 41 16,43-42-16,0 0 15,0-21-15,21 22 0,21-22 16,0 0-16,22-22 15,-22 22-15</inkml:trace>
  <inkml:trace contextRef="#ctx0" brushRef="#br0" timeOffset="49448.3">10880 8890 0,'0'21'203</inkml:trace>
  <inkml:trace contextRef="#ctx0" brushRef="#br0" timeOffset="49848.85">10477 8340 0,'0'0'0,"0"-21"16,22 21 0,-1 0-16,0 0 0,21-22 15,1 22-15,-1 0 0,0-21 16,22 21-16,-1 0 0,22-21 16,-22 0-16,1 21 0,63 0 15,-64-21-15,-20 21 0,-1 0 0,0 0 16,-20 0-16,-1 0 0,-21 21 15,-21 0 1,-1-21-16,-20 0 0,21 0 16,-21 0-16,20 0 0</inkml:trace>
  <inkml:trace contextRef="#ctx0" brushRef="#br0" timeOffset="50212.37">10985 8255 0,'-21'0'15,"21"21"1,0 0-16,0 1 16,0-1-16,0 21 0,0-21 15,0 22-15,21-22 0,1 21 0,-22 0 16,21 1-16,-21-22 0,0 21 16,21 22-16,-21-22 0,0 0 0,0 1 15,0-1-15,0 0 0,0 1 0,-21-1 16,0-21-16,-1 22 0,1-22 15,-21 21-15,21-21 0,0-21 0,-22 21 16,1 1-16,21-22 0,-22 0 16,22 0-16,-21 0 0,21 0 15,-22 0-15,22-22 0,0 1 0,0 0 16,0 0-16,0 0 0,-1 0 0,1-22 16,0 22-16,21-21 0,-21 21 15,21-22-15,0 22 0,0-21 0,0 21 16,0-1-16,0 1 0,0 0 15,21 21-15,0 0 0,0-21 0,22 21 16,-22 0-16,21 0 0,-21 0 0,22 0 16</inkml:trace>
  <inkml:trace contextRef="#ctx0" brushRef="#br0" timeOffset="50768.73">11599 8763 0,'0'0'15,"21"-21"-15,1 21 0,-1-21 0,-21 0 16,0-1-16,0 1 16,0 0-16,0 0 0,-21 0 15,-1 0-15,1-1 0,0 22 16,0-21-16,-21 21 0,20 0 0,1 0 16,0 0-16,-21 0 0,21 0 15,-22 21-15,22 1 0,-21-1 0,21 0 16,-1 21-16,-20 1 0,21-1 0,0 0 15,21 1-15,0-1 16,-21 0-16,21 1 0,0-1 0,0 0 16,0-21-16,0 22 0,21-22 0,0 0 15,0-21-15,0 21 0,0-21 16,1 0-16,20 0 0,-21 0 0,0 0 16,22 0-16,-22-21 0,21 0 0,-21 0 15,22 0-15,-22-1 0,0 1 16,0-21-16,0 21 0,0-22 0,-21 1 15,0 0-15,22-1 0,-22 22 0,0-21 16,0 21-16,0-22 0,0 22 16,0 0-16,0 0 0,0 42 47,0 0-47,0 22 0,0-22 0,0 21 15,0 0-15,0-20 0,0 20 16,21 43-16,0-64 0,-21 21 15,21-21-15,0 0 0,0 1 0,-21-1 16,22-21-16,-1 21 0,0-21 16,0 0-16,0 0 0,0 0 0,1 0 15,-1 0-15,0-21 0,21 21 16,-21-21-16,1-1 0,-1-20 0,0 21 16,0 0-16,0-22 0</inkml:trace>
  <inkml:trace contextRef="#ctx0" brushRef="#br0" timeOffset="50968.62">12150 8573 0,'-22'-22'16,"44"44"-16,-44-65 0,22 22 0,-21 21 16,21 21-1,0 0-15,0 1 16,0 20-16,0 0 0,0-21 0,0 22 16,21-1-16,1 0 0,-1 22 15,-21-22-15,0-21 16,21 1-16,-21 20 0,21-21 0,0 0 15,0-21-15,1 0 16,-1 0-16,0 0 16,0-21-16,0 0 0</inkml:trace>
  <inkml:trace contextRef="#ctx0" brushRef="#br0" timeOffset="51196.49">12658 8467 0,'0'0'15,"-22"0"1,1 0-16,0 21 16,0 0-16,0 0 0,0 0 0,-1 1 15,1-1-15,0 21 0,0-21 16,-43 64-16,43-43 0,0-21 16,0 22-16,0-22 0,0 21 0,21-21 15,0 1-15,0-1 0,0 0 16,21-21-16,0 0 15,0 0-15,0 0 0,22-21 16</inkml:trace>
  <inkml:trace contextRef="#ctx0" brushRef="#br0" timeOffset="51676.96">13166 8530 0,'0'0'0,"0"-21"16,0-42-1,-22 41-15,1 1 0,0 0 16,-21 21-16,21 0 0,-1 0 0,-20 0 16,21 0-16,-21 0 0,20 21 15,-20 0-15,21 1 0,-21 20 0,-22 21 16,43-20-16,0-1 16,21 0-16,0 1 0,0-1 0,-21 0 15,21 1-15,0-1 0,0-21 0,0 0 16,21 22-16,0-43 0,0 21 15,0-21-15,0 0 0,1 0 16,20 0-16,-21 0 0,0 0 0,22-21 16,-22 0-16,21-1 0,-21 1 15,22 0-15,-22-21 0,0 21 16,0-22-16,0 22 0,-21-21 0,0 21 16,0-22-16,0 1 0,0 21 15,0-22-15,0 1 0,0 21 0,0-43 16,0 43-16,0 0 15,-21 21-15,21 21 16,0 0-16,-21 1 0,21-1 16,0 21-16,0-21 0,0 22 0,0-1 15,0-21-15,0 21 0,0 1 16,0-1-16,0 0 0,21 1 0,0-22 16,-21 21-16,21-21 0,1 1 15,-1-1-15,0-21 0,0 0 0,21 0 16,-20 0-16,20 0 0,0 0 0</inkml:trace>
  <inkml:trace contextRef="#ctx0" brushRef="#br0" timeOffset="52128.73">14245 8213 0,'0'0'15,"21"-43"-15,-21 1 0,0 0 0,0-1 0,0 22 16,0 0-16,-21 0 0,0 21 15,-21 0-15,20 0 0,-20 0 0,21 0 16,-21 21-16,-1 0 0,1 0 16,0 1-16,-1 20 0,22 0 0,-42 22 15,41-22-15,1 0 0,21-20 16,0 20-16,0-21 0,0 0 16,0 0-16,21 1 0,1-1 0,20 0 15,-21-21-15,21 21 0,-20-21 16,20 21-16,0-21 0,1 21 15,-1-21-15,0 22 0,-21-1 0,22 0 16,-22-21-16,0 21 0,0 0 0,-21 0 16,0 1-16,0-1 0,-21 0 15,0 0-15,0 0 0,-22 0 0,22 1 16,-21-1-16,0 0 0,-1-21 16,1 0-16,-22 21 0,22-21 0,0 0 15,-1 0-15,1 0 0,0 0 0,-1-21 16,1 21-16,21-21 0,0 0 15,0-1-15,-1 1 0,1-21 16,21 21-16,0-22 0,0 22 16,0 0-16,0 0 0,21 0 0,1 0 0,-1 21 15,21-22-15,-21 1 16,22 21-16,-22 0 0,42-21 0</inkml:trace>
  <inkml:trace contextRef="#ctx0" brushRef="#br0" timeOffset="52857.31">14668 8340 0,'0'0'0,"0"-21"0,0-43 31,0 43-31,-21 21 16,0 0-16,0 21 15,0-21-15,0 21 16,-1 22-16,1-22 0,21 0 0,-21 21 15,0-21-15,0 22 0,21-1 0,0-21 16,0 22-16,-21-1 0,21 21 16,0-41-16,0 20 0,21 0 15,0-21-15,0 1 0,0-1 16,0-21-16,22 0 0,-1 0 16,-21 0-16,22 0 0,-1 0 0,-21-21 15,21 21-15,1-22 0,-1 1 0,0 0 16,-20-21-16,20 21 15,0-1-15,22-41 0,-43 42 0,0-22 16,-21-20-16,0 42 16,0-22-16,0 22 0,0 0 15,0 0-15,-21 0 0,0 21 0,0 0 16,-1 0-16,1 0 0,0 21 16,21 0-16,0 0 15,0 0-15,0 1 0,0-1 0,0 0 16,0 0-16,0 21 0,0-20 15,0-1-15,21 0 0,0 21 0,-21-21 16,22 1-16,-1-1 0,0 21 16,0-21-16,0 0 15,0 1-15,1-22 0,-1 0 0,0 0 16,0 0-16,0 0 0,22 0 0,-22-22 16,0 1-16,21 0 0,-21 0 15,22 0-15,-22 0 0,0-1 0,0 1 16,0 0-16,1-21 0,-1 21 0,0-22 15,-21 1-15,21 21 0,-21-22 16,0 22-16,0 0 0,0 0 0,0 42 31,0 0-31,0 0 16,-21 22-16,0-22 0,21 0 16,-21 0-16,21 0 0,-22 1 15,22-1-15,0 0 0,0 21 16,0-21-16,0 1 0,22-22 15,-1 0-15,0 0 16,0 0-16,0 0 0,-21-22 16,21 22-16,1-21 0,-22 0 0,21 0 15</inkml:trace>
  <inkml:trace contextRef="#ctx0" brushRef="#br0" timeOffset="52996.26">15727 8382 0,'0'0'0,"0"-21"15,-21-21-15,-1 20 0,22 1 16,-21 0-16,0 21 47,0 0-47</inkml:trace>
  <inkml:trace contextRef="#ctx0" brushRef="#br0" timeOffset="53774.2">16383 8424 0,'0'-21'16,"0"42"-16,0-63 0,0 21 0,-21 42 47,21 0-47,0 22 0,-21-22 0,21 21 15,0 0-15,0 22 16,0-22-16,0 22 0,0-1 0,0 1 15,0 20-15,0-20 0,-22 21 0,22-22 16,-21 22-16,21-22 0,-42 107 16,42-107-16,0 22 0,-21-1 15,21-20-15,-21-1 0,21 1 0,0 42 16,0-64-16,0 0 16,0 1-16,0-22 0,0 0 0,0-42 31,0 0-16,0-22-15,0 22 0,0-21 16,0 0-16,-22-22 0,22 1 0,0-1 16,0 1-16,-21-1 0,0-21 15,21 22-15,-21-22 0,21 1 16,0-1-16,0 0 0,0 1 0,0-1 0,0 0 16,21 1-16,0 20 0,22-63 15,-22 64-15,0 20 0,21-20 16,-21 20-16,22 22 0,41-42 15,-41 42-15,20-1 0,-20 1 16,-1 0-16,0 21 0,1 0 0,-1 0 16,0 21-16,1 0 0,-1 1 15,-21 20-15,0-21 0,0 21 16,-21-20-16,0 20 0,0 0 0,0-21 16,-21 22-16,-21-22 0,21 0 0,0 21 15,-22-20-15,22-22 0,-21 21 16,-1 0-16,1-21 0,0 0 0,21 0 15,-22 0-15,22 0 0,0 0 16,0 0-16,0-21 0,21 0 16,0-1-16,0 1 0,0 0 15,21 0-15,0 0 0,0 0 16,21-1-16,-20 1 0,20-21 16,-21 21-16,21-22 0,1 1 0</inkml:trace>
  <inkml:trace contextRef="#ctx0" brushRef="#br0" timeOffset="54000.41">17272 7832 0,'0'0'0,"21"-21"0,0 21 16,-21 21-1,0 0-15,-21 21 16,0 1-16,21-1 0,-21 21 0,21-20 16,-21 20-16,21-20 0,0 20 15,-22-21-15,22 1 0,0-1 0,-21 0 16,21 1-16,0-1 0,0-21 15,0 0-15,0 22 0,0-22 16,21-21-16,1 21 0,-1-21 0,0 0 16,0 0-16,43 0 0,-43 0 15,21 0-15,-21-21 0,0 0 16,1 0-16,-1-1 0</inkml:trace>
  <inkml:trace contextRef="#ctx0" brushRef="#br0" timeOffset="54161.08">17145 8213 0,'0'0'0,"-21"0"0,0 0 0,-1 0 0,44 0 31,-1 0-15,0 0-16,21 0 0,-21 0 0,22-21 16,20-1-16,-20 22 0,-1-21 15,64 0-15,-64 0 0</inkml:trace>
  <inkml:trace contextRef="#ctx0" brushRef="#br0" timeOffset="56932.94">18351 8086 0,'-21'21'0,"42"-42"16,-84 63-16,42-42 0,0 0 0,-1 21 16,44-21 15,-1-21-31,0 21 15,21-21-15,1 0 0,-1 0 0,0-1 16,1-20-16,20 21 0,-21 0 16,1-22-16,41 1 0,-62 0 15,-1 21-15,-21-22 0,0 22 0,0 0 16,0 0-16,-21 0 16,-22 21-16,1 0 0,-64 0 15,43 0-15,-1 21 0,1 0 0,-1 0 16,1 0-16,20 0 0,-41 64 15,62-43-15,1 1 0,21-1 0,0 0 16,0 1-16,0-1 0,21 0 16,1-20-16,-1-1 0,21 0 15,-21 0-15,22 0 0,-1-21 0,21 0 16,-20 21-16,-1-21 0,22 0 16,-22 0-16,0 0 0,1 0 0,-22 0 15,0-21-15,0 21 0,-21-21 16,-42 21-1,21 0-15,-22 0 0,1 0 0,0 0 16,-1 0-16,-20 21 0,20-21 16,1 21-16,21 1 0,-21-1 0,20 0 15,1 21-15,0-21 0,0 1 16,21 20-16,0-21 0,0 0 16,0 22-16,0-22 0,0 0 0,21 0 15,0 0-15,0 0 0,22-21 16,-22 22-16,21-22 0,-21 0 0,22 0 15,-22 0-15,21 0 0,22-22 16,-22 1-16,-21 0 0,22 21 16,-1-21-16,-21-21 0,21 20 0,22-41 15,-43 42-15,0-22 0,22 1 16,-22 0-16,21-1 0,-21 1 16,0 0-16,22-1 0,-22 22 15,21-21-15,-21 21 0,22 0 0,41 21 16,-62 0-1,-22 21-15,21 0 0,0 21 0,-21-21 16,0 22-16,0-22 0,0 21 16,0 1-16,0-22 0,0 21 0,0-21 15,0 22-15,-21-22 0,0 21 0,21-21 16,-22 0-16,-20 22 16,42-22-16,-21-21 0,21-21 31,0 0-31,21 21 15,0-22-15,0 1 0,1 0 0,-1-21 16,21 21-16,-21-22 0,22 1 16,-22 0-16,21-1 0,-21 1 15,22 0-15,-22-1 0,0 1 0,21-22 16,-42 22-16,0 21 16,-21 21-1,0 21-15,0 0 0,21 0 16,-21 1-16,-1 20 0,1 0 15,21 1-15,-21-1 0,21 0 0,0-21 16,0 22-16,0-1 0,0-21 16,0 22-16,0-22 0,0 0 0,21 0 15,0 0-15,43 22 0,-22-43 16,1 0-16,-1 0 16,0 0-16,1 0 0,41 0 15,-41 0-15,20-22 0,-21 1 0,-20 21 16,20-21-16,0-21 0,-21 21 15,22-1-15,-22-20 0,0 21 0,0-64 16,-21 43-16,0 0 0,0-1 16,0 22-16,0-21 0,0 21 15,-21 21-15,0 0 16,0 0-16,0 0 0,21 21 16,-22 21-16,1-21 0,0 22 0,21-22 15,0 21-15,0 0 0,0-20 16,0 20-16,0-21 0,0 21 15,0-20-15,0-1 0,21 0 0,0 0 16,43-21-16,-43 0 16,0 0-16,22 0 0,-22 0 15,0 0-15,42 0 16,-41-21-16,-1 0 0,0 0 0,0-1 0,0 1 16,0 0-16,1-21 15,-1-1-15,0 1 0,21 0 0,-21-1 16,1 1-16,-1 0 0,21 21 0,-21-22 15,0 22-15,1 0 0,20 0 16,-21 21-16,0 0 0,0 0 0,-21 21 16,22 0-1,-22 0-15,0 0 16,21-21 0,-21-21 15,0 0-31,0 0 15,0 0-15,0 0 0,-21-1 16,-1 22-16,1 0 16,0 0-16,0 0 15,0 0-15,0 0 0,-1 22 16,1-1-16,21 0 0,-21 21 16,0-21-16,21 22 0,0-22 15,-21 21-15,0 1 0,21-22 0,-22 21 16,22 0-16,0 1 0,0-22 15,0 21-15,0-21 0,0 1 0,0-1 16,22 0-16,-1 0 0,21 0 0,-21-21 16,0 0-16,22 21 0,-22-21 15,21 0-15,1 0 0,-22 0 0,21 0 16,0-21-16,-20 21 0,20-21 16,-21 0-16,0 0 0,22-22 0,-22 22 15,0-21-15,0 0 0,0-1 16,22-41-16,-43 20 15,21 22-15,-21-1 0,21 1 0,-21 21 16,0 0-16,0-22 0,0 65 31,0-1-31,0 21 0,-21-21 0,21 22 16,-21-1-16,21 21 0,0-20 16,0-1-16,0-21 0,0 22 15,0-22-15,0 0 0,0 0 0,0 0 16,21 0-16,0-21 0,0 22 15,0-22-15,0 0 0,22 0 0,-22 0 16,21 0-16,-21 0 0,22 0 0,-22-22 16,21 1-16,-21 0 15,1 0-15,20 0 0,-21 0 0,21-43 16,-20 22-16,-1-1 0,0 1 16,-21 0-16,21-1 0,0 1 15,-21 0-15,0 21 0,0-1 0,0 1 16,0 42-1,0 1-15,0-1 0,0 21 16,-21 0-16,21 1 0,-21-1 0,21 0 16,-21 1-16,21-22 0,0 21 15,0 1-15,0-22 0,0 0 0,0 21 16,21-21-16,21 1 16,-21-1-16,1-21 0,20 0 15,-21 0-15,0 0 0,43 0 16,-43 0-16,21 0 0,1-43 15,-22 22-15,0-21 0,0 21 16,0-22-16,0 1 0,1-21 0,-1 20 16,-21-20-16,21-1 0,0-42 15,0 43-15,0-1 0,1 1 16,-22 21-16,0-22 0,21 22 0,-21-1 16,0 1-16,0 21 0,21 0 15,-21 0-15,0-1 0,0 44 31,-21-1-31,0 21 0,-1 0 0,22 1 16,-21-1-16,21 0 0,-21 22 0,21-22 16,0 22-16,0-22 0,0 22 15,-21-1-15,21-21 0,0 1 0,0-1 16,0 0-16,0 1 16,0-22-16,0 0 0,0 0 0,21 0 15,0 1-15,0-1 0,1-21 16,20 0-16,-21 0 0,0 0 0,0-21 15,22-1-15,-22 22 0,64-42 16,-64 0-16,21 21 0,-21-1 0,22-20 16,-22 0-16,21 21 0,-21-22 15,0 22-15,-21-21 0,0 21 16,0-1-16,-21 44 16,0-1-1,0 0-15,0 21 0,0-21 0,-1 22 16,1-22-16,21 21 0,0 1 15,-21-1-15,21 0 0,0-21 16,0 1-16,0-1 0,21 0 16,0 0-16,1-21 0,-1 0 15,21 0-15,0 0 0,1 0 16,-22-21-16,21 21 0,1-21 16,-22 0-16,0-1 0,21-20 15,-21 21-15,1-21 0,-1-1 16,-21 1-16,0 0 0,21-1 0,-21 1 15,0 21-15,0-22 0,-21-20 16,0 42-16,-1 21 0,1 0 16,0 0-16,-21 0 0,21 0 0,-22 0 15,1 0-15,21 21 0,-22 21 16,22-21-16,0 1 0,0 20 0,21 0 16,0 1-16,0-22 0,0 0 15,21-21-15,0 21 0,0-21 16,43 0-16,-22 0 15,-21 0-15</inkml:trace>
  <inkml:trace contextRef="#ctx0" brushRef="#br0" timeOffset="57325.92">23453 7895 0,'0'-21'0,"0"42"0,0-63 0,0 21 15,0 0-15,0-1 0,0 1 16,21 21-1,0 0-15,0 0 0,0 0 16,0 0-16,1 0 0,20 0 0,-21 21 16,0 1-16,22-1 15,-22 0-15,0 0 0,-21 21 0,0-20 16,21 20-16,-21 0 0,0 1 16,0-22-16,0 21 0,0 0 0,0-20 15,0 20-15,0-21 0,-21 0 0,21 0 16,0 1-16,0-1 0,-21-21 15,21 21-15,-21-21 16,21-21 0,0 0-16,0-1 15,0 1-15,0 0 16,0 0-16,21-21 0,0 20 0,0-20 16,0 21-16,0-21 0,1-1 15,-1 1-15,0 0 0,0 20 0,0-20 16,0 21-16,-21 0 0,0 0 15,0-1-15,0 1 0,-21 0 0,0 21 16,0-21-16</inkml:trace>
  <inkml:trace contextRef="#ctx0" brushRef="#br0" timeOffset="57526">22119 7599 0,'0'0'0,"-42"0"0,21 0 0,-1 0 16,1 0-16,21 21 0,21-21 16,1 0-1,-1 0-15,0 0 0,21 0 0,1 0 16,-1-21-16,0 21 0,22-21 16,-22 0-16,22-1 0,-1 1 15,1 0-15</inkml:trace>
  <inkml:trace contextRef="#ctx0" brushRef="#br0" timeOffset="57821.45">24236 6879 0,'0'21'16,"0"1"-16,0-1 16,0 21-16,0-21 0,-21 0 15,21 1-15,0 20 0,-22-21 16,1 0-16,0 22 0,21-22 16,-21 0-16,21 0 0,-21 0 0,21 0 15,-21-21-15,21 22 0,21-22 47</inkml:trace>
  <inkml:trace contextRef="#ctx0" brushRef="#br0" timeOffset="58032.83">23855 7260 0,'0'21'15,"0"-42"-15,-21 64 16,21-22-16,21 0 15,0-21-15,0 0 16,21 21-16,-20-21 0,20 0 16,-21 0-16,21 0 0,-20 0 0,-1 0 15,21 0-15,-21 0 0,0 0 16,1 0-16,20-21 0,-21 0 16,0 21-16,-21-21 0,0-1 15,21 1-15,-21 0 0</inkml:trace>
  <inkml:trace contextRef="#ctx0" brushRef="#br0" timeOffset="58213.23">24003 7006 0,'0'-21'31,"21"21"-31,0 0 0,0 0 16,1 0-16,-1 0 0,0 0 0,0-21 15,0 21-15,0 0 0,1 0 16,-1-21-16,0 21 0,0 0 0,0-21 16</inkml:trace>
  <inkml:trace contextRef="#ctx0" brushRef="#br0" timeOffset="58676.98">24405 6689 0,'0'0'0,"0"-21"0,-21 21 0,0 0 16,0 0-16,21-22 0,-22 22 0,-20-21 16,0 21-16,21 0 15,-1 0-15,-20 0 0,0 0 0,-43 43 16,22-22-16,-1 21 0,1-21 16,-1 22-16,1-1 0,-1 0 15,22 1-15,-22-1 0,22 21 0,0-20 16,-1 20-16,22-20 15,0 20-15,21-21 0,0 22 0,0-22 16,21 1-16,21-1 0,1 0 0,-1 1 16,22-22-16,-1 21 0,1-21 15,-1-21-15,1 21 0,-1-21 0,22 0 16,-43 0-16,22 0 0,-1 0 16,1 0-16,-22-21 0,21 0 0,-20 0 15,-1 0-15,0-22 0,1 1 0,-1 0 16,0-22-16,1 22 15,-1-22-15,-21 1 0,22 21 0,-22-85 16,-21 84-16,0 1 0,0-22 16,0 22-16,0 0 0,-21 21 15,-22-22-15,1 22 0,0 0 0,-1 0 16,1 21-16,-22 0 0,1 0 16,-1 0-16,1 0 0,-1 21 0,-20 0 15,-43 21-15,63-20 16,-42 20-16,43-21 0</inkml:trace>
  <inkml:trace contextRef="#ctx0" brushRef="#br0" timeOffset="61372.36">11303 11113 0,'0'21'0,"-21"42"32,21-42-32,0 1 15,21-22 1,0 0-16,0-22 15,0 22-15,1-21 0,-1 0 0,21-21 16,-21 21-16,0-1 0,22-20 16,-1 21-16,-21-21 0,22-1 0,-1 1 15,-21 21-15,0-22 0,0 1 0,1 0 16,-22-22-16,0 22 0,0 21 16,-22-22-16,1 22 0,0 0 15,0 21-15,-21 0 0,20 0 0,-20 21 16,0 0-16,21 1 0,-22 20 15,22-21-15,-21 21 0,21 22 0,-1-22 16,22 1-16,0-1 0,0 0 16,0 22-16,0-22 0,22 0 0,20 43 15,-42-43-15,21-20 0,21 20 16,1-21-16,-22 0 16,0-21-16,0 0 0,22 0 0,-22-21 15,0 0-15,21 21 0,-21-42 0,22 20 16,-22 1-16,21-21 0,-21 21 15,22-22-15,-22 1 0,21 0 16,-21 21-16,43-64 0,-43 43 16,0 20-16,0-20 0,1 21 15,-1 0-15,21-22 0,-21 43 16,0 0-16,-21 22 0,22-22 16,-1 21-16,0 21 0,-21-21 15,0 22-15,21-22 0,-21 21 0,0 0 16,0-20-16,0 20 0,0 0 15,0 1-15,0-22 0,-21 21 0,0 0 16,21-20-16,0-1 0,-21 0 0,-1 0 16,22-42 15,0 0-31,0 0 0,0-1 0,0 1 16,0-21-16,22 21 0,-1-22 0,0 1 15,0 0-15,0-1 0,0 1 16,1 0-16,-1-1 0,0 1 0,0 0 15,21-22-15,-20 22 0,-1 42 16,-21-21-16,0 42 31,0 0-31,0 0 0,-21 22 0,21-22 16,0 21-16,-22-21 0,22 22 16,-21-1-16,21-21 0,0 21 0,0 1 15,0-22-15,0 21 0,0 1 16,0-22-16,0 0 0,21 0 15,1 0-15,-1 0 0,21-21 0,-21 0 16,22 0-16,-22 0 0,21 0 0,0-21 16,1 21-16,20-21 0,-20 0 15,20-21-15,1 20 0,-1 1 0,-21-21 16,22 21-16,-22-22 0,1 22 0,-1-21 16,-21 0-16,0 20 0,-21-20 15,0 0-15,0-1 0,0 22 0,-21-21 16,-21 0-16,21 42 15,-43 0-15,43 0 16,0 21-16,-22 0 0,22 0 0,-21 0 16,21 22-16,-22 20 15,22-21-15,21 1 0,0-22 0,0 21 16,0 1-16,0-22 0,0 21 0,0-21 16,21 22-16,22-22 0,-22 0 15,0-21-15,21 21 0,1-21 16,-22 0-16,21 0 0,1 0 0,-1-21 15,0 21-15,1-21 0,-1 0 0,0-1 16,1 1-16,-22 0 0,42-42 16,-20 41-16,-22-20 0,42-21 15,-42 20-15,1 1 0,20 0 16,-21-1-16,0 22 0,0-21 16,22 21-16,-22-1 0,0 22 15,0 0-15,-21 22 31,0-1-31,0 0 0,0 0 16,0 0-16,0 0 16,0-42 31,0 0-32,0 0-15,0 0 16,-21 21-16,21-21 0,-21 21 15,21-22-15,-21 22 0,0 0 16,-1 0-16,1 22 0,21-1 16,-21 0-16,0 0 0,21 0 15,0 0-15,-21 22 0,21-22 0,-21 0 16,21 21-16,0-20 0,0 20 0,0-21 16,0 21-16,0-20 0,0-1 15,0 0-15,0 21 0,21-21 0,-21 1 16,42-1-16,-21-21 0,0 21 15,22-21-15,-1 0 0,0 0 0,1 0 16,-1 0-16,0 0 0,1-21 16,-1 0-16,0-1 0,1 1 0,-1 0 15,0 0-15,-20 0 0,-1-22 16,21 22-16,-42-21 0,21 0 16,0 20-16,-21-20 0,22 0 0,-22-1 15,0 1-15,0 0 0,0-1 0,0 22 16,0 0-16,0 42 15,0 0 1,0 1-16,-22 20 0,22-21 16,-21 21-16,21-20 0,-21 20 15,21-21-15,0 21 0,0-20 0,0-1 16,0 0-16,0 0 0,0 0 16,0 0-16,21-21 0,0 0 0,1 22 15,-1-22-15,0 0 0,0 0 0,0 0 16,0 0-16,1-22 0,-1 1 15,0 21-15,0-21 0,0 0 0,-21 0 16,21 0-16,1-1 0,-22-20 0,21 21 16,-21-21-16,0 20 0,0-20 15,21 0-15,-21 21 0,0-1 0,21 1 16,-21 0-16,0 42 31,0 0-31,0 1 0,0 20 16,0-21-16,-21 21 0,21-20 15,0 20-15,0-21 0,0 0 0,0 22 16,0-22-16,0 0 0,21 21 16,0-21-16,0 1 0,1-22 15,-1 0-15,0 21 0,21-21 0,-21 0 16,22 0-16,-1 0 0,-21-21 0,22-1 16,-1 22-16,0-21 0,-21 0 15,22 0-15,-22-21 0,0 20 16,0-20-16,0 0 0,1-1 0,-22 1 0,0-21 15,0-1-15,21 1 16,-21 20-16,0-20 0,21-1 0,-21 22 16,0 0-16,0-43 0,0 43 15,0 20-15,0 1 0,0 0 16,0 0-16,0 42 16,0 0-16,0 0 15,0 22-15,0-1 0,0 0 0,0 22 16,0-1-16,0 1 0,0 42 15,0-43-15,0-20 0,0 20 16,0-21-16,0 1 0,21 20 16,-21-42-16,21 22 0,22-22 15,-22 0-15,0-21 16,0 0-16,21 0 0,-20 0 0,-1 0 16,21 0-16,-21-21 0,22 21 0,-22-21 15,0 0-15,21-1 0,-21 1 16,1-21-16,-22 21 0,21-22 0,-21 1 15,21-21-15,-21 20 0,0 1 16,0 21-16,0-22 0,0 22 16,-21 21-16,0 0 0,-1 0 15,1 21-15,21 1 0,-21-1 16,0 21-16,21-21 0,0 22 16,0-22-16,0 21 0,0 22 15,0-43-15,0 0 0,0 0 0,0 0 16,0 0-16,21 1 0,0-22 15,0 0-15,1 21 0,20-21 0,-21 0 16,21 0-16,-20 0 0,20 0 0,0 0 16,1-21-16,-22 21 0,21-22 15,-21 1-15,0 0 0,1 0 16,-1 0-16</inkml:trace>
  <inkml:trace contextRef="#ctx0" brushRef="#br0" timeOffset="61569.49">15409 10393 0,'0'0'0,"-21"21"0,0-21 0,42 0 32,21 0-32,-20 0 0,20 0 0,0 0 15,1 0-15,-1 0 0,0-21 0,1 0 16,-1 21-16,0-21 0,1-1 15,-22 22-15,21-21 0,-21 0 0</inkml:trace>
  <inkml:trace contextRef="#ctx0" brushRef="#br0" timeOffset="62243.87">17124 10224 0,'0'-22'32,"21"22"-32,0 0 0,0-21 0,0 0 15,1 21-15,20-21 0,-21 0 16,0 21-16,22-21 0,-22-1 0,0 1 16,21 0-16,-21 0 0,-21 0 15,0-22-15,0 22 0,0 0 16,0-21-16,-21 21 0,-21 21 0,21 0 15,-22 0-15,1 0 0,0 0 16,-1 0-16,1 0 0,0 21 16,21 21-16,-22-21 0,22 0 0,0 22 15,0-1-15,0-21 0,21 22 16,0-1-16,0-21 0,0 21 0,0 1 16,21-22-16,0 21 0,0 1 0,0-22 15,22 21-15,-22-21 0,21 22 16,-21-1-16,0-21 0,22 21 0,-22-20 15,-21 20-15,0-21 0,0 21 16,0-20-16,0-1 0,-21 0 16,-22 0-16,22 0 0,-21 0 0,0 1 15,-1-22-15,1 0 0,-22 21 0,22-21 16,-21 0-16,20 0 0,-63-21 16,64-1-16,0 1 0,-1 0 15,-20-21-15,42 21 16,-22-43-16,43 22 0,0 21 15,0-1-15,0 1 0,0 0 0,0 0 16,0 0-16,22 21 16,20 0-16,-21 0 0,21 0 15,-20 0-15,-1 0 0,21 0 16</inkml:trace>
  <inkml:trace contextRef="#ctx0" brushRef="#br0" timeOffset="62976.48">17653 10224 0,'0'0'16,"0"-22"-16,0 1 16,-21 21-1,0 0-15,-1 21 16,1 1-16,21-1 0,-21 21 15,0-21-15,0 22 0,21-1 16,-21 0-16,-1 43 0,22-43 16,-21-21-16,21 22 0,-21-1 15,21-21-15,0 22 0,0-22 16,0 0-16,0 0 0,42 0 0,1-21 16,-22 0-16,21 0 0,-21 0 15,22 0-15,-1 0 0,43-21 16,-43 0-16,0 0 0,22-43 15,-22 43-15,1-21 0,-1 21 16,-21-22-16,0 1 0,0 0 0,1-1 16,-22 1-16,0 0 0,0-22 15,-22 43-15,1 0 16,0 0-16,0-1 0,0 22 0,0 0 16,-1 0-16,1 0 0,0 22 15,21-1-15,-21 0 0,21 0 16,0 21-16,0-20 0,0 20 0,0-21 15,0 21-15,21-20 0,-21 20 16,21-21-16,0 0 0,1 22 0,-22-22 16,21 0-16,0 0 0,0 0 15,0-21-15,0 21 0,1-21 0,-1 0 16,0 0-16,0 0 0,0 0 16,0 0-16,1 0 0,-1 0 15,0-21-15,0 0 0,0 0 16,22 0-16,-22 0 0,21-43 15,-21 22-15,0 21 0,1-22 0,-1 22 16,0-21-16,-21 21 0,21-1 16,-21 1-16,0 0 0,0 42 15,0 0 1,0 1-16,-21 20 0,21-21 16,-21 21-16,21-20 0,-21 20 0,21 0 15,0-21-15,0 1 16,-22-1-16,22 0 0,0 0 15,0-42 17,22 21-32,-22-21 0,21 0 15</inkml:trace>
  <inkml:trace contextRef="#ctx0" brushRef="#br0" timeOffset="63125.39">18605 10139 0,'0'0'0,"-21"-21"0,21 0 0,-21-1 15,0 22 1,21 22 0,21-1-1,0-21 1,0 0-16,1 21 0</inkml:trace>
  <inkml:trace contextRef="#ctx0" brushRef="#br0" timeOffset="63445.21">19219 10160 0,'0'0'0,"-21"0"0,0 0 0,21 21 16,-21 0-16,21 1 16,-21-1-16,21 21 0,0 0 15,0 1-15,0-1 0,0 0 0,0 22 16,0-22-16,0 22 0,0-22 15,0 22-15,0-1 0,0-21 0,0 22 16,0 21-16,0-22 0,0 1 0,0 20 16,-22 1-16,1-22 0,0 1 0,0-1 15,0 1-15,0-1 0,-1 1 16,1-22-16,0 1 0,0-1 0,0 21 16,21-41-16,-21-1 0,21-42 31,0-22-31,21 22 15,0-21-15,-21-1 0,21 1 0,0 0 16</inkml:trace>
  <inkml:trace contextRef="#ctx0" brushRef="#br0" timeOffset="63769.03">19156 10414 0,'0'-42'15,"0"84"-15,0-127 0,-21 64 0,21-21 0,0 21 16,0 0-16,21-1 0,0 1 15,0 0-15,0 0 0,43 0 16,-22 0-16,43 21 16,-43 0-16,0 0 0,1 0 15,-1 0-15,0 21 0,1-21 0,-22 21 16,0 0-16,-21 21 0,0-20 0,0-1 16,0 0-16,-42 0 0,21 21 15,-64 1-15,43-22 0,-22 0 16,22-21-16,-22 21 0,22 0 0,0-21 15,-1 0-15,1 0 0,21 0 16,0 0-16,-1 0 0,1 0 0,42 0 31,1 0-31,-1 0 16,21 0-16,0-21 0,-20 21 0,20-21 16,21 21-16</inkml:trace>
  <inkml:trace contextRef="#ctx0" brushRef="#br0" timeOffset="64080.02">20193 9906 0,'0'0'15,"0"-63"-15,0 20 0,21 1 0,-21 0 0,21-1 16,-21 1-16,0 21 0,0-22 16,0 22-16,0 0 0,0 0 15,0 42 1,0 0-16,0 22 15,0-1-15,0 0 0,0 22 16,-21-22-16,0 22 0,21-1 16,-21-21-16,0 22 0,21-22 0,-22 1 15,1 20-15,0 22 0,21-43 16,-21 0-16,21 1 0,0-22 16,0 21-16,0-21 0,0 1 15,0-1-15,21-21 0,0 0 16,0 0-16,1-21 15,-1-1-15,0 1 0,21-21 16,-21 0-16</inkml:trace>
  <inkml:trace contextRef="#ctx0" brushRef="#br0" timeOffset="64248.11">20066 10012 0,'-21'0'0,"42"0"0,-63 0 0,20 0 16,44 0-1,-1 0 1,0 0-16,21 0 0,-21 0 16,22 0-16,-1 0 0,0 0 0,1 0 15,-1-21-15,0 21 0,1 0 0,-1 0 16,0 0-16</inkml:trace>
  <inkml:trace contextRef="#ctx0" brushRef="#br0" timeOffset="64517.22">21421 9758 0,'0'0'0,"-22"0"0,1 0 16,-21-21-16,21 21 0,0 0 16,-1 0-16,1 0 0,0 21 15,0 0-15,0 0 0,21 0 0,-21 22 16,-1-1-16,1-21 0,0 22 15,21-1-15,0 0 0,-21 1 16,21-22-16,0 63 0,0-62 16,0 20-16,0 0 0,21 1 15,0-43-15,0 21 0,1 0 16,-1-21-16,42 0 0,-42 0 16,22 0-16,-1-21 0</inkml:trace>
  <inkml:trace contextRef="#ctx0" brushRef="#br0" timeOffset="64776.58">21780 9716 0,'0'-22'0,"0"44"0,0-65 16,22 43-16,-1-21 0,0 21 16,0 0-16,0 0 0,0 0 15,1 0-15,-1 21 0,0 0 0,0 1 16,21 20-16,-20 0 15,-22 1-15,0-22 0,0 21 0,0 0 16,0 1-16,0-1 0,-22-21 0,22 22 16,-21-22-16,0 21 0,-21-21 15,21 0-15,-1 22 0,1-22 16,0 0-16,-21 0 0,21 0 0,-1-21 16,1 22-16,0-22 0,0 0 15,-21 0-15</inkml:trace>
  <inkml:trace contextRef="#ctx0" brushRef="#br0" timeOffset="66044.85">931 12488 0,'0'0'0,"21"0"0,1 22 0,-22-1 16,21-21 0,0 0-1,0 0-15,0 0 16,22-21-16,-22-1 0,0 1 0,21 0 16,-21 0-16,22 0 0,-1-22 15,-21 22-15,22-21 0,-22 21 0,0 0 16,0-22-16,-21 22 0,0-21 15,0-1-15,-21 22 16,-21 0-16,-1 0 0,1 21 16,-22 0-16,22 0 0,-21 21 0,-1 0 15,22 0-15,-22 22 0,22-22 16,0 21-16,-1 1 0,22-1 0,21 0 16,0-21-16,0 64 15,42-43-15,-20-20 0,-1 20 16,21-21-16,0 0 0,1 22 0,-1-22 15,0 21-15,22-21 0,-22 0 16,22 22-16,-22-1 0,0-21 16,1 22-16,-1-1 0,-21 0 0,0 1 15,-21-22-15,0 21 0,0 0 16,-21 1-16,-21-1 0,21-21 0,-43 22 16,22-22-16,0 0 0,-22 0 15,1 0-15,-1-21 0,22 0 0,-22 0 16,1 0-16,-1 0 0,22 0 15,-22-21-15,22 0 0,0 0 16,-1 0-16,22-1 0,-21-20 16,21 0-16,-22 21 0,22-22 15,21-20-15,0-22 0,0 43 16,21-1-16,1 1 0,20 21 16,0-21-16,1 20 0,20 1 15,-21 0-15,22 21 0,-22-21 16,22 21-16,-1 0 0</inkml:trace>
  <inkml:trace contextRef="#ctx0" brushRef="#br0" timeOffset="67833.34">1926 12573 0,'0'0'0,"0"-21"0,0 0 15,0 0-15,0-1 16,-21 22-16,0-21 0,0 21 15,-1 0-15,1 0 0,0 0 16,0 0-16,0 0 0,0 0 16,21 21-16,0 1 0,-22-1 0,22 21 15,-21 0-15,21 1 16,0-1-16,0 22 0,-21-1 0,0-21 16,0 22-16,21-1 0,0-20 15,0-1-15,0 0 0,0 1 0,0-22 16,0 0-16,21 0 0,21 0 15,-21-21-15,22 0 0,-22 0 0,21 0 16,1 0-16,-1 0 0,21-42 16,-20 21-16,-1 0 0,-21 0 15,22-22-15,-1 22 0,43-64 16,-64 22-16,21 21 0,0-1 16,-20-20-16,-1 42 0,0-22 15,-21 1-15,21 21 0,-21 0 16,-42 21-1,21 0-15,-1 0 0,-20 0 0,21 21 0,-21 0 16,20 0-16,1 21 16,0-20-16,0-1 0,21 0 0,0 0 15,0 0-15,0 0 0,0 1 16,0-1-16,21-21 0,0 21 0,0-21 16,22 21-16,-22-21 0,21 21 15,-21-21-15,1 21 0,20 1 16,-21-22-16,0 21 0,0 0 0,-21 0 15,22 0-15,-22 0 0,21-21 0,-21 22 16,0-1-16,21 0 16,0-21-16,0 0 15,0 0-15,1 0 16,-1 0-16,0 0 0,0 0 16,0-21-16,0 21 0,22-21 0,-22-1 15,0 1-15,21 0 0,-20-21 16,-1 21-16,21-22 0,-21 1 0,0 21 15,1-22-15,-1 1 0,0 0 16,-21-1-16,21 1 0,-21 21 0,0 0 16,0 0-16,0-1 0,0 1 15,-21 21-15,0 0 0,0 0 0,-1 0 16,1 0-16,0 0 0,0 0 16,0 21-16,-22 22 15,43-1-15,-21-21 0,21 22 0,0-1 16,0 0-16,0 1 0,0-1 15,0 0-15,0-21 0,21 22 0,1-22 16,-1 21-16,0-21 0,0 1 16,21-1-16,-20-21 0,62 21 15,-41-21-15,-1 0 0,0 0 0,1 0 16,20-21-16,-21 21 0,64-43 16,-63 22-16,20 0 0,-21-21 15,1 21-15,-22-22 0,21 22 16,-21-21-16,-21 21 0,0-22 15,0-20-15,0 20 16,0 22-16,-42 0 0,21 21 16,0-21-16,-22 21 0,22 0 15,0 21-15,0 0 0,21 0 16,0 1-16,-21 41 0,21-21 16,0-20-16,0 20 0,0 0 15,0-21-15,21 1 0,0 20 16,-21-21-16,21 0 0,22-21 0,-22 21 15,0-21-15,21 22 0,1-22 16,-1 0-16,0 0 0,-21 0 0,22-22 16,-1 1-16,0 0 0,22-21 15,-22-1-15,-21 22 0,1 0 16,-22-21-16,0 21 0,21-22 0,-21 1 16,0 21-16,0-22 0,0 22 15,0 0-15,-21 0 0,-1 21 16,1 0-1,0 0-15,21 21 0,0 0 16,-21 0-16,21 22 0,0-22 0,0 21 16,0 1-16,0-22 0,0 21 15,0-21-15,0 22 0,0-22 0,0 21 16,0-21-16,0 0 0,0 1 16,21-22 30,0-22-46,-21 1 0,21 0 0,-21-21 16,22 21-16,-1-22 0,-21 1 16,21 21-16,0-22 0,0 1 0,-21 0 15,21-1-15,1 1 0,20 0 0,-21 21 16,0-1-16,0 1 0,1 0 16,-1 21-16,0 0 0,0 0 15,-21 21-15,21 22 16,-21-1-16,0-21 15,0 0-15,0 22 0,0-1 0,0-21 0,0 21 16,0-20-16,0 20 16,0-21-16,0 0 0,21 0 0,-21 1 15,43-1-15,-22-21 0,0 0 16,21 21-16,1-21 0,-22 0 0,21 0 16,1 0-16,-1-21 0,0 21 0,1-21 15,-1-1-15,-21 1 16,21 0-16,-20 0 0,20-21 0,-21-1 15,21-20-15,-20 20 0,-1 1 16,-21 21-16,0-21 0,21-43 16,-21 64-16,0 0 0,0-22 15,0 22-15,-21 21 0,0 0 16,-1 0-16,1 0 0,0 0 0,0 0 16,0 0-16,0 21 0,21 0 0,0 1 15,0 20-15,0-21 0,0 0 16,0 22-16,21-22 0,0 21 0,0 0 15,0-20-15,0 20 0,22-21 16,-22 21-16,0 1 16,0-22-16,-21 0 0,21 0 0,-21 0 15,0 1-15,0-1 0,-21 0 16,0-21-16,0 0 16,0 0-16,0 0 0,-1 0 15,1 0-15,0 0 0,0 0 0,0-21 16,21 0-16,0-1 15,0-20-15,0-21 16,21 20-16,0 1 0,0 0 0</inkml:trace>
  <inkml:trace contextRef="#ctx0" brushRef="#br0" timeOffset="68344.05">5800 12171 0,'0'-42'0,"0"84"0,0-106 0,0 43 0,0 0 16,0 0-16,-22 21 15,1 0-15,0 0 0,0 0 16,0 0-16,-22 42 0,22 1 16,0-22-16,0 42 0,0-20 15,21-1-15,-21 21 0,21 1 0,0-22 16,0 22-16,0-1 16,0 1-16,0-22 0,0 85 0,0-85 15,0 22-15,0-22 0,0 1 0,0-22 16,0 21-16,21 0 0,-21-20 15,0-1-15,0 0 0,0 0 16,0-42 15,0 0-31,0 0 0,21-1 16,-21-20-16,21 0 0,0-1 0,0 1 16,1 0-16,-1-22 0,21 22 15,-21-22-15,22 22 0,-1-21 0,0 20 16,1 1-16,-1 21 0,0-22 0,1 43 15,-22-21-15,21 21 0,-21 0 16,0 21-16,1 1 0,-22-1 0,0 0 16,21 21-16,-21 1 0,0-1 15,0 0-15,0 1 0,0-1 0,0 0 16,0 1-16,-21-22 0,21 21 16,0-21-16,-22 22 0,1-22 15,0 0-15,21 0 0,0 0 16,-21-21-16,21-21 31,21 0-31,0 0 16,0 0-16,1-1 0</inkml:trace>
  <inkml:trace contextRef="#ctx0" brushRef="#br0" timeOffset="68737.82">6773 12552 0,'0'0'0,"0"-21"0,0 0 15,-21 21 1,0 0-16,0 0 0,0 0 0,-1 0 16,1 21-16,0-21 0,-21 21 0,21 21 15,-1-21-15,1 22 0,0-1 16,-21 0-16,-1 64 0,22-63 16,0-1-16,21 21 0,-21-20 15,21-22-15,0 21 0,0-21 16,0 22-16,0-22 0,0 0 0,21-21 15,0 0-15,0 0 0,1 0 16,20 0-16,-21 0 0,21 0 0,-20-21 16,20 0-16,-21 0 0,43-22 15,-22 22-15,-21-21 16,0 21-16,0-22 0,1 1 0,-22 0 16,21-1-16,-21 1 0,0 0 0,0-1 15,-21 22-15,-1-21 0,1 21 16,0-22-16,0 43 0,0-21 0,-22 21 15,22 0-15,0 0 0,0 0 0,0 0 16,0 0-16,-1 0 0</inkml:trace>
  <inkml:trace contextRef="#ctx0" brushRef="#br0" timeOffset="69028.64">7345 12002 0,'0'0'16,"0"-22"-16,0 1 0,0 0 0,-21 21 15,-1 0-15,1 21 16,21 0-16,-21 22 0,0-1 16,21 0-16,-21 1 0,21 20 0,-21-20 15,21 20-15,-22 1 0,22-1 16,0-21-16,-21 22 0,0-1 0,21-20 15,-21 20-15,21-20 0,0 20 16,0-21-16,0 1 0,0-22 0,0 21 16,0-21-16,0 1 0,21-1 15,0-21-15,0 0 0,1 0 0,-1 0 16,0 0-16,0 0 0,0 0 0,0 0 16,1-21-16,-22-1 0,21 1 15,0-21-15</inkml:trace>
  <inkml:trace contextRef="#ctx0" brushRef="#br0" timeOffset="69222.05">6964 12488 0,'0'0'0,"-21"22"0,-1-22 16,22 21-1,22-21-15,-1 0 0,0 0 16,0 0-16,0 0 0,22 0 15,-22 0-15,21 0 0,0 0 0,-20 0 16,20-21-16,-21 21 0,21-22 0,-20 1 16,-1 21-16,0-21 0</inkml:trace>
  <inkml:trace contextRef="#ctx0" brushRef="#br0" timeOffset="69888.17">9123 12637 0,'-43'0'0,"86"0"0,-128 0 15,43 0-15,-43 0 0,64 0 16,0 0-16,0 0 0,42 21 31,0-21-31,21 0 0,1 0 0,-1 0 16,0 0-16,22 0 0,-1 0 15,22 0-15,-22 0 0,1-21 0,21 21 16,-1-22-16,1 22 0,0-21 0,-22 21 16,22-21-16,-22 21 0,1-21 15,-22 21-15,0 0 0,1-21 16,-22 21-16,-21-21 16,-21 21-1,0-22-15,-1 22 0,-20 0 0,21-21 16,-21 21-16,-1 0 0,1 0 0,21-21 15,0 21-15,-22 0 0,43-21 16,21 0 0,1 21-16,-1 0 0,21 0 15,-21 0-15,22 0 0,-1 0 16,-21 0-16,21 0 0,-20 0 16,20 0-16,-21 0 0,0 0 0,0 21 15,-21 0-15,0 0 0,0 0 16,0 22-16,0-22 0,-21 0 0,-21 21 15,0 1-15,-1-22 0,1 21 16,0-21-16,-22 22 0,22-22 0,-1 21 16,1-21-16,21 1 0,-21-1 0,20-21 15,22 21-15,22-42 32,20 21-32</inkml:trace>
  <inkml:trace contextRef="#ctx0" brushRef="#br0" timeOffset="70369.91">11917 12277 0,'0'0'0,"-21"0"15,-22 0-15,22 0 0,0 0 0,0 0 16,0-21-16,42-1 16,0 22-1,21 0-15,1 0 0,20-21 0,1 0 16,-1 21-16,22-21 0,-1 21 0,1-21 16,0 0-16,-1 21 15,-20-22-15,21 1 0,-1 21 0,-20-21 16,-1 21-16,1-21 0,-43 21 15,21 0-15,-21 0 0,-42 0 16,0 0-16,-21 0 16,21 0-16,-22 21 0,1-21 15,0 21-15,-1-21 0,1 0 0,0 0 16</inkml:trace>
  <inkml:trace contextRef="#ctx0" brushRef="#br0" timeOffset="70588.78">12488 12107 0,'43'0'0,"-86"0"0,22 0 0,21 22 0,-21-22 16,0 21-16,21 0 15,0 0-15,-21 0 16,21 0-16,0 1 0,0 20 0,0 0 16,-22-21-16,22 22 0,0-1 15,0 0-15,0 1 0,0-1 0,0 0 16,0 1-16,0 20 0,0-20 0,-21-1 16,21 0-16,-21 22 0,0-22 15,21 0-15,-21 1 0,0-22 16,21 21-16,0-21 0,-22 1 0,22-1 15,0 0-15,0 0 0,22-42 16,20 21 0</inkml:trace>
  <inkml:trace contextRef="#ctx0" brushRef="#br0" timeOffset="72257">13398 12658 0,'0'0'0,"0"-21"0,0-1 0,0 1 16,0 0-16,0 0 15,0 0-15,-21 0 0,21-1 16,-21 1-16,0 0 16,0 0-16,21 0 0,-21 21 15,-1-21-15,1 21 16,0 0-16,0 0 15,0 0-15,0 0 0,-1 0 0,-20 0 16,21 21-16,-21 0 0,20 0 0,-20 21 16,0-20-16,21 20 0,-22 0 15,1 1-15,21-1 0,-22 0 0,22 1 16,0 20-16,0-21 0,0 1 0,0-1 16,21-21-16,-22 22 0,22-22 15,0 0-15,0 0 0,0 0 0,22-21 16,20 0-1,-21 0-15,0 0 0,0 0 0,22-21 16,-22 0-16,21 0 0,1 0 16,-22-1-16,21-20 0,0 21 15,1-21-15,-22 20 0,21-20 0,1 0 16,-22-1-16,0 1 0,0 21 0,0-21 16,0-1-16,1 22 0,-22 0 15,21 0-15,-21 0 0,0 42 31,-21 0-15,-1 0-16,22 21 0,0-20 0,0 20 16,0-21-16,0 21 0,0 1 15,0-1-15,0-21 0,0 22 16,0-22-16,0 21 0,0-21 0,43 22 16,-22-43-16,0 21 0,0-21 15,0 0-15,22 0 0,-22 0 16,0 0-16,21 0 0,1-21 0,-22-1 15,21 1-15,-21 0 0,22 0 16,-22-21-16,0 20 0,21-20 0,-20 0 16,-1-1-16,0 1 0,-21 0 0,0-1 15,21-20-15,-21 21 0,0-1 16,0 1-16,0-22 0,0 22 0,0 0 16,0-1-16,21 1 15,-21 21-15,0 0 0,0 0 0,0 42 16,0 0-1,0 0-15,0 21 0,21 1 16,-21-1-16,0 0 0,0 1 0,0 20 16,0-20-16,0-1 0,0 0 0,-21-21 15,21 22-15,0-1 0,-21 0 16,0 1-16,21-22 0,-21 0 0,21 0 16,-21 0-16,21-42 31,0 0-31,0 0 15,0 0-15,0 0 16,0-22-16,21 22 0,0 0 0,0-21 16,0 20-16,22-41 0,-1 21 15,-21 20-15,21 1 0,-20 0 16,20 0-16,-21 0 0,21 21 0,-20 0 16,-1 0-16,0 0 0,0 0 15,-21 21 1,0 0-16,-21-21 0,0 21 15,0-21-15,-1 0 0,-20 0 16,21 21-16,-21-21 0,20 22 0,-20-22 16,21 0-16,0 0 0,-22 0 15,22 0-15,21 21 16,0 0-16,0 0 16,0 0-16,0 0 15,0 1-15,0-1 0,0 21 16,0-21-16,0 0 0,0 22 0,21-22 15,1 0-15,-22 0 0,21 0 0,0 1 16,0-1-16,0 0 0,0 0 16,1-21-16,20 21 0,0-21 0,1 0 15,-1 0-15,0 0 0,1 0 16,-1 0-16,0 0 0,1-21 0,-1 0 16,0 21-16,43-42 15,-43-1-15,1 22 0,-22 0 16,21-21-16,-21 20 0,0-20 0,1 21 15,-1-21-15,0 20 0,-21-20 0,0 0 16,0 21-16,0-1 0,0 1 16,0 0-16,0 0 0,-21 21 15,0 0-15,-1 0 16,1 0-16,21 21 0,-21 0 16,0 22-16,0-22 0,21 21 0,0-21 15,0 22-15,-21-1 0,21-21 0,0 21 16,0 1-16,0-22 0,0 21 15,0-21-15,0 1 0,21-1 16,-21 0-16,21-21 0,21 0 0,-21 0 16,22 0-16,-1 0 0,22 0 15,-22 0-15,64-42 0,-64 20 16,22-20-16,20 0 0,-41-1 16,-1 1-16,0 21 0,-21-21 15,22-1-15,-22 1 0,0 0 16,-21-1-16,0 22 0,0-21 0,0 21 15,0-1-15,0 1 0,0 0 16,-21 21-16,0 0 0,0 0 16,-1 21-16,1 0 0,21 1 0,-21-1 15,21 21-15,0-21 0,0 43 16,0-43-16,0 21 0,0-21 16,0 1-16,21 20 0,0-21 15,-21 0-15,22 0 0,-1 1 0,-21 20 16,0-21-16,0 0 15,0 0-15,-21-21 16,-1 0-16,1 0 0,0 0 16,-21 0-16,21 0 0,-1 0 0,1-21 15,0 21-15,0-21 0,21-21 16,0 21-16,0-1 0,0 1 0</inkml:trace>
  <inkml:trace contextRef="#ctx0" brushRef="#br0" timeOffset="72937.94">16425 12361 0,'0'0'0,"21"-21"15,1 21-15,-1-21 0,21 21 16,0-21-16,-20 0 0,20 21 0,0-21 15,1-22-15,-22 22 0,21 0 0,0 0 16,-20-22-16,20 22 0,0-42 16,-42 42-16,0-1 0,0-20 15,-21 21-15,-21 0 0,-22 0 16,22 21-16,0 0 0,-22 0 16,22 0-16,-22 0 0,22 0 15,0 0-15,-22 21 0,22 0 0,21 0 16,-22 21-16,22-20 0,0 20 0,21 0 15,0 1-15,0-1 0,0 0 16,0 1-16,21-1 0,0-21 0,22 21 16,-22 1-16,21-1 0,-21 0 0,22-20 15,-1 20-15,-21-21 16,21 21-16,-20 1 0,-1-22 0,0 21 0,-21-21 16,0 22-16,0-22 15,0 21-15,-21-21 0,-64 22 16,43-22-16,-1 0 0,1-21 0,-21 0 15,20 0-15,-20 0 0,20 0 16,-20 0-16,21 0 0,-64-42 16,63 21-16,22-22 0,0 22 0,-21-21 15,42-1-15,0 22 0,-21-21 16,21 0-16,0 20 0,0 1 0,0-42 16,21 42-16,0 21 15,-21-22-15,42 22 0,-21 0 0,43 0 16,-43 0-16,21 0 0,-20 0 15,20 0-15</inkml:trace>
  <inkml:trace contextRef="#ctx0" brushRef="#br0" timeOffset="74669.27">17018 12404 0,'0'0'0,"0"-21"0,0-1 0,0 1 16,0 0-16,0 0 0,-21 21 16,0 0-16,-1 0 15,1 0-15,0 21 16,0 0-16,21 0 0,-21 22 0,21-22 16,-21 21-16,-1 1 0,22-22 15,0 21-15,-21 0 0,21-20 0,-21 20 16,21 0-16,0 1 0,0 20 15,0-42-15,0 0 0,0 1 16,21-1-16,0-21 0,1 21 0,20-21 16,-21 0-16,0 0 0,22 0 15,-22 0-15,21-21 0,-21 21 0,22-21 16,-1-1-16,0 1 0,1 0 16,-22 0-16,21-21 0,0 20 15,1 1-15,-22-21 0,21 21 0,-21 0 16,1-22-16,-1 22 0,-21-21 15,21 42-15,-21-21 0,0 42 32,0 0-17,0 0-15,0 0 16,0 22-16,0-22 0,0 0 0,0 0 16,21 21-16,-21-20 0,21-1 15,-21 0-15,0 0 0,21-21 0,1 21 16,-1-21-16,0 0 0,0 0 15,0 0-15,0 0 0,1 0 16,-1 0-16,21 0 0,-21 0 0,22-21 16,-22 0-16,42-21 0,-20 20 15,20-20-15,-42 21 16,0 0-16,1-22 0,-1 22 0,-21 0 16,21 0-16,-21-43 0,0 43 15,0 0-15,0 0 0,0 0 16,-21 21-16,0 0 15,-1 0-15,1 0 16,0 21-16,0 0 0,0-21 0,21 21 16,-21 0-16,-1 22 0,1-22 15,0 0-15,21 0 0,0 22 16,0-22-16,0 21 0,0-21 0,0 22 16,0-22-16,0 0 0,0 0 0,0 0 15,42 0-15,-20 1 0,-1-22 16,21 0-16,0 21 0,1-21 0,-1 0 15,85 0-15,-85-21 0,22 21 16,-1-22-16,-20 1 0,20 0 16,22-21-16,-43 21 0,1-22 15,-22 22-15,21 0 0,-21-21 16,0 20-16,-21-20 0,0 21 16,0-21-16,0 20 0,0-20 15,0 21-15,0 0 0,-21 21 16,0 0-16,0 0 0,0 0 15,21 21-15,-21 0 0,-1 0 0,22 0 16,-21 1-16,21-1 0,0 21 16,0-21-16,0 22 0,0-22 0,0 21 15,0-21-15,0 22 0,21-1 16,1-21-16,-1 0 0,0 0 16,0 1-16,21-22 0,-20 0 0,41 0 15,-21 0-15,-20 0 16,20 0-16,-21 0 0,21-22 0,-20 1 15,-1 0-15,0 0 0,21-21 16,-21 20-16,1 1 0,-22-21 16,21 0-16,0 20 0,0-20 0,-21 0 15,21 21-15,0-43 0,-21 43 16,0 0-16,0 0 0,0 42 31,0 0-31,0 0 0,0 0 16,0 0-16,-21 1 0,0 20 0,21-21 15,-21 0-15,21 22 0,0-22 16,0 0-16,-21 0 0,21 0 0,-21 0 16,21 1-16,0-1 0,-22-21 15,22 21-15,-21-21 16,21-21 0,0 0-1,0-1-15,0 1 0,0 0 0,0-21 16,0 21-16,21-1 0,1 1 0,-1-42 15,0 20-15,21 1 16,-21 21-16,22 0 0,-22-22 0,21 22 16,1 0-16,-1 21 0,-21 0 15,21 0-15,-20 0 0,-1 0 0,21 21 16,-21 0-16,0 1 0,-21-1 0,0 21 16,0-21-16,0 22 0,0-1 15,0-21-15,0 43 16,0-43-16,0 21 0,0 0 15,0-20-15,22-1 0,-1 0 16,0-21-16,0 21 0,0-21 0,0 0 16,1 0-16,20 0 0,-21 0 0,21 0 15,-20-21-15,20 0 0,-21 0 16,21-1-16,1 1 0,-22 0 16,64-42-16,-64 41 0,21-20 15,-21 0-15,0 21 0,1-22 0,-1 1 16,-21 0-16,0 20 0,0-20 0,0 21 15,0 0-15,0 0 16,-21 21-16,-1 0 0,1 0 0,0 0 16,0 21-16,0 0 0,0 0 0,21 21 15,0-20-15,0-1 0,0 0 16,0 21-16,0-21 0,0 1 0,0-1 16,21 0-16,0 0 0,0 0 0,0-21 15,0 21-15,1 1 0,-22-1 16,21 0-16,-21 0 15,-21-21-15,-1 21 16,1-21-16,0 0 0,0 0 16,0 0-16,0 0 0,-1 0 15,1 0-15,0 0 0,0 0 16,21-21 0,0 0-1,21 0-15,0 21 0,0-21 0,1-1 16</inkml:trace>
  <inkml:trace contextRef="#ctx0" brushRef="#br0" timeOffset="75196.48">21082 11726 0,'-21'-84'15,"42"168"-15,-63-168 0,20 84 0,1 0 16,0 0-16,-21 0 0,21 21 0,-1 0 15,1 0-15,-21 22 0,21-1 0,0 0 16,-1 22-16,1 63 16,21-64-16,-21 1 0,21-1 0,0 1 15,-21-22-15,21 22 0,0-22 0,0 0 16,0 1-16,0-1 0,0 21 16,0-20-16,0-22 0,0 0 15,0 0-15,0 0 0,0 1 16,0-44 15,0 1-31,0 0 16,0 0-16,0 0 0,0 0 0,0-22 15,0 22-15,21-21 0,21-1 0,-20 1 16,20 0-16,0-1 0,1 22 16,-1-21-16,0 0 0,22 20 0,-22 1 15,-21 0-15,22 21 0,-1 0 16,-21 0-16,21 42 15,-20-20-15,-22 20 0,0-21 0,0 21 16,0 1-16,0-1 0,0-21 0,0 22 16,-22-1-16,22-21 0,-21 43 15,0-43-15,21 21 0,0-21 16,-21 0-16,21 1 16,0-1-16,0-42 31,21-1-16,0 1-15,0 21 0,1-21 0,-1 0 16</inkml:trace>
  <inkml:trace contextRef="#ctx0" brushRef="#br0" timeOffset="75624.74">21844 12192 0,'21'-42'0,"-42"84"0,63-105 15,-42 41-15,0 1 0,-21 21 31,0 21-31,0 1 0,0-1 16,-1 0-16,-20 21 0,21 1 0,0-22 16,0 21-16,-22 0 0,22 1 0,0-1 15,0-21-15,21 22 0,0-22 16,0 0-16,0 21 0,0-21 0,0 22 16,21-22-1,0-21-15,0 0 0,0 0 16,43 0-16,-22 0 0,1 0 0,-22-21 15,21 21-15,-21-21 16,43-22-16,-43 22 0,0 0 16,0-21-16,0 20 0,1-20 0,-1 0 15,-21-1-15,0 1 0,0 0 16,0-22-16,0 1 0,0 20 16,-21 1-16,-1 21 0,1 0 15,0 21-15,-21 0 0,21 0 16,-22 0-16,1 0 0,0 21 0,20 0 15,-20 0-15,21 0 0,-21 22 16,20-22-16,1 0 0,21 0 0,0 22 16,0-22-16,0 0 0,21 0 15,1-21-15,-1 0 0,21 0 16,-21 0-16,22 0 0</inkml:trace>
  <inkml:trace contextRef="#ctx0" brushRef="#br0" timeOffset="75948.56">22458 11769 0,'0'0'0,"21"-43"0,-21 22 0,0 0 15,0 0-15,0 0 0,0 0 0,-21 42 32,21 0-17,-21 0-15,21 21 0,0 1 16,-22-1-16,22 0 0,-21 22 15,21-1-15,0-20 0,-21 84 16,21-85-16,-21 22 0,21-22 0,0 0 16,0 1-16,0-22 0,0 21 15,0-21-15,0 0 0,0 1 0,0-1 16,0 0-16,0 0 0,21-21 16,0 0-16,0 0 15,1 0-15,-1 0 16,0-21-16,0 21 0,0-21 0,22 0 15,-22-1-15,0 1 0,0-21 16</inkml:trace>
  <inkml:trace contextRef="#ctx0" brushRef="#br0" timeOffset="76128.45">22437 12044 0,'0'0'0,"-43"0"0,22 0 15,0 0-15,0 0 16,0 0-16,42 0 31,0 0-31,0 0 16,0 0-16,0-21 0,1 21 0,-1-21 15,21 21-15,-21-22 0,0 1 16,22 21-16,-22-21 0,0 21 0</inkml:trace>
  <inkml:trace contextRef="#ctx0" brushRef="#br0" timeOffset="77281.08">23749 11070 0,'0'-21'47,"0"0"-32,-21 21 64,21-21 77,0 0-47,0 42 16,0 0-125,-21 0 16,21 21-16,-22-20 0,22 20 0,-21 85 15,21-106 1,0 21-16,0-20 0,0 20 0,0-21 16,0 0-16,0 0 0,0 1 15,0-1-15,21-21 16,1 0-16,-1 0 0,0 0 16,0 0-16,-21-21 0,0-1 15,21 22-15</inkml:trace>
  <inkml:trace contextRef="#ctx0" brushRef="#br0" timeOffset="77496.96">23537 11430 0,'0'21'0,"0"-42"0,-21 63 16,0-20-16,21-1 0,0 0 16,0 0-16,21 0 15,0-21-15,0 0 16,1 0-16,-1 0 0,21 0 0,-21 0 15,0 0-15,22 0 0,-22 0 16,21 0-16,-21 0 0,22 0 16,-22-21-16,0 21 0,21-21 0,-20 21 15,-1-21-15,0 0 0,0-1 16,0 1-16</inkml:trace>
  <inkml:trace contextRef="#ctx0" brushRef="#br0" timeOffset="77694.84">23622 11070 0,'0'0'0,"-42"-21"0,20 21 16,-20 0-16,21 0 0,21-21 16,-21 21-16,42 0 31,0 0-15,0 0-16,0 0 0,1-21 0,-1 21 15,21 0-15,-21 0 0,0 0 0,22-21 16,-22 21-16,0-22 0,21 22 15,22-21-15,-43 21 0</inkml:trace>
  <inkml:trace contextRef="#ctx0" brushRef="#br0" timeOffset="78157.62">24278 10710 0,'0'0'0,"0"-21"0,-21 21 15,0 0-15,-22-21 0,22 21 16,-21 0-16,0 0 0,-1 0 0,-20 0 15,20 0-15,-20 0 0,21 0 16,-22 21-16,1 0 0,-22 22 16,21-1-16,22 0 0,-43 22 15,22-1-15,42-20 0,-22 20 16,1-20-16,0 20 0,-1 1 0,1 63 16,21-64-16,0 1 0,21-1 15,0-21-15,21 1 16,21 63-16,1-64 0,-1 0 15,21 1-15,1-1 0,-22-21 16,22 21-16,-1-20 0,22-1 0,-22-21 16,1 0-16,-1 0 0,1 0 0,-1 0 15,1 0-15,-1-21 0,-20-1 16,20 1-16,-20 0 0,-1-21 0,0-1 16,1 1-16,-1 0 0,-21-1 15,21-20-15,-20-1 0,20 1 16,-21-22-16,0 1 0,-21 20 0,0-21 15,0 22-15,0-1 0,0 22 16,-21-21-16,0 20 0,-21 1 0,-1 21 16,1 0-16,0-1 0,-1 1 15,-20 21-15,20 0 0,-20 0 0,-64 21 16,63 1-16,22-22 0,-85 42 16,64-21-16,-1 0 15,1 0-15,20 1 0</inkml:trace>
  <inkml:trace contextRef="#ctx0" brushRef="#br0" timeOffset="78996.91">11832 14478 0,'0'0'0,"-42"0"0,21 0 0,-1 0 16,1 0-16,0 0 0,-21 0 16,63 0 15,0 0-31,21 0 0,1 0 0,-1 21 15,22-21-15,-1 0 0,1 21 0,-1-21 16,1 0-16,20 22 0,-20-22 16,-1 0-16,22 0 0,-22 0 0,-20 0 15,63 0-15,-64 0 16,0 0-16,1 0 0,-22 0 16,0 0-16,0 0 0,-21-22 0,0 1 15,0 0-15,-21 0 16,0 0-16,-22 0 15,22-1-15,0 22 0,0-21 0,0 21 16,0-21-16,-1 21 0,1-21 16,0 21-16,42 0 31,0 0-15,1 0-16,-1 0 0,-21 21 15,21-21-15,-21 21 0,0 0 16,0 1-16,0-1 0,0 0 15,-21 0-15,0 0 0,21 22 0,-22-22 16,-20 0-16,21 0 0,0 0 16,0 0-16,-1-21 0,1 22 0,0-22 15,0 0-15</inkml:trace>
  <inkml:trace contextRef="#ctx0" brushRef="#br0" timeOffset="80297.87">14097 14415 0,'0'0'0,"21"0"31,0-22-31,0 1 16,1 0-16,-22 0 0,42 0 0,-42 0 16,21-1-16,0 1 0,-21 0 15,21 0-15,-21 0 0,0 0 16,0-1-16,-21 1 0,0 0 0,0 0 15,0 0-15,0 21 0,-22 0 16,22 0-16,-21 0 0,-22 42 16,22-42-16,0 21 0,20 22 15,-20-22-15,21 0 0,0 21 0,-22-21 16,22 22-16,21-22 0,0 21 0,-21-21 16,21 1-16,0-1 0,0 0 15,0 0-15,21-21 0,64 0 16,-43 0-16,1 0 15,-1-21-15,21 0 0,-20 0 0,41-22 16,-41 22-16,-22 0 16,21 0-16,-21 0 0,1-1 15,-1 1-15,-21 0 0,-21 21 32,-1 21-17,1 0-15,21 1 0,-21-1 16,21 21-16,0 0 0,0 1 0,0-1 0,0 22 15,0-22-15,0 21 16,0 1-16,0-1 0,0 1 0,0-1 16,21 1-16,-21 21 0,21-22 0,22 106 15,-22-84-15,0 0 16,0-22-16,-21 22 0,0 0 0,0-22 16,0 22-16,0-22 0,0 1 0,-42 63 15,21-64-15,-22-20 16,1-22-16,21 21 0,-21-21 0,-1 0 15,1-21-15,0 0 0,-1 0 0,1 0 16,0-21-16,-1-21 0,1 21 16,0-22-16,-22 1 0,22-21 0,-22 20 15,22-20-15,0-1 0,-1 22 0,1-22 16,21-63-16,21 64 0,0-1 16,21 1-16,0-1 15,21 1-15,1 21 0,20-22 0,1 1 16,20 20-16,22 1 0,-21-22 15,21 22-15,0-21 0,105-22 16,-126 21-16,0 22 0,42-64 16,-85 64-16,0 0 0,-21-22 15,1 22-15,-22-1 0,0 1 0,0 0 16,0-1-16,0 22 0,-22-21 0,1 21 16,0 0-16,0-1 0,-21 22 15,20 0-15,-41 22 16,42-1-16,21 21 15,0-21-15,-21 22 0,21-1 16,0 43-16,0-43 0,0 0 16,0 1-16,0-22 0,0 21 0,21-21 15,-21 0-15,21 1 0,0-1 16,0 0-16,0-21 0,22 0 0,-22 0 16,21 0-16,-21 0 0,22 0 15,-1-21-15,0 0 0,1-1 0,-1 1 16,22-21-16,20-22 0,-63 43 15,22-21-15,-1 0 0,-21-1 16,22 1-16,-22-22 0,0 22 16,21 0-16,-21-1 0,1-20 0,20-22 15,-42 43-15,21 0 16,0-1-16,-21 22 0,21 0 0,-21 0 16,0 0-16,0 42 15,-21 0-15,0 21 16,0-21-16,0 22 0,0 20 0,-1-20 15,1-1-15,21 21 0,-21 1 16,0-22-16,0 22 0,21-1 0,0-20 16,-21 41-16,21-41 15,0-1-15,0-21 0,0 0 0,0 0 16,0 1-16,21-22 0,0 0 0,0 0 16,0 0-16,22 0 0,-22-22 15,0 22-15,21-42 0,-21 21 16,1 0-16,-1-22 0</inkml:trace>
  <inkml:trace contextRef="#ctx0" brushRef="#br0" timeOffset="80481.77">15219 14182 0,'-43'0'15,"86"0"-15,-64 0 0,63 0 16,-21 0-16,0 0 0,22 0 15,-1 0-15,0 0 0,1 0 16,-1-21-16,0 21 0,-21-22 0,22 22 16,-1-21-16,-21 21 0,22-21 15,-22 0-15</inkml:trace>
  <inkml:trace contextRef="#ctx0" brushRef="#br0" timeOffset="81108.56">16531 14076 0,'0'0'0,"-21"0"0,0 21 0,0-21 15,-1 0-15,1 0 0,21-21 16,0 0-16,21 21 16,1-21-16,20-1 0,-21 1 15,21 0-15,1 0 0,-22-21 16,21 20-16,22-41 0,-22 21 16,-21 20-16,0-20 0,-21 21 15,0 0-15,0-22 0,0 22 16,-21 21-16,0 0 0,-21 0 15,21 0-15,-22 21 0,-63 22 16,64-22-16,0 21 0,-22-21 0,22 1 16,21 20-16,-22 0 0,22-21 15,0 22-15,21-1 0,0 22 16,0-22-16,21-21 0,22 21 16,-22-20-16,0 20 0,21 0 0,22 22 15,-43-22-15,0 0 16,21 22-16,-20-43 0,-22 21 15,0-20-15,0-1 0,0 0 16,-64 21-16,43-21 0,-21 1 16,-1-22-16,1 0 0,-22 0 15,-41 0-15,62-22 0,-20 1 16,20 0-16,1 0 0,0 0 0,-1 0 16,-20-64-16,42 64 15,0-22-15,21-20 0,0 42 16,0 0-16,0-22 15,21 43-15,0-21 0,0 21 16,0 0-16,22 0 0,-22 0 16,0 0-16,21 0 0,1 0 0,-1 0 15,-21 0-15</inkml:trace>
  <inkml:trace contextRef="#ctx0" brushRef="#br0" timeOffset="83637.42">16870 14055 0,'21'-21'0,"-42"42"0,63-42 16,-42-1-16,21 22 0,-21 22 47,0-1-47,0 0 0,-21 0 16,21 0-16,0 22 0,0-22 15,-21 21-15,0-21 0,21 22 16,-21-1-16,21-21 0,0 21 0,0 1 15,0-22-15,0 21 0,0 1 16,0-22-16,0 0 0,42-21 16,-21 0-16,0 0 0,0 0 15,1 0-15,20 0 0,-21-21 0,21 0 16,1-1-16,-22 1 0,21 0 0,1 0 16,-1-21-16,-21 20 0,43-41 15,-43 21-15,0 20 16,0 1-16,0-21 0,-21 21 0,21 21 15,-21-21-15,22-1 0,-22 44 32,0-1-17,0 0-15,0 0 16,0 21-16,0-20 0,0-1 0,0 21 16,0-21-16,0 22 0,0-22 15,0 0-15,0 0 0,0 0 0,21 0 16,0-21-16,21 22 15,-21-22-15,1 0 0,-1 0 0,21 0 16,-21 0-16,0-22 0,43-20 16,-22 21-16,22-21 15,-43 20-15,0-20 0,21 0 16,-20-1-16,-1 22 0,-21-21 16,0 21-16,0 0 0,0-1 0,0-20 15,0 21 1,-21 21-16,-1 0 15,1 0-15,0 0 0,0 21 16,0 0-16,0 0 16,21 1-16,-22-1 0,22 21 0,0-21 15,-21 64-15,21-64 0,0 21 16,0-20-16,0 20 0,0-21 16,21 21-16,1-20 15,-1-22-15,0 0 0,0 0 0,21 0 16,-20 0-16,20 0 0,0 0 15,22 0-15,-22-22 0,22 1 0,-1 21 16,1-21-16,-1-21 0,-21 21 16,22-1-16,-22 1 0,-21-21 0,22 21 15,-22 0-15,0-22 0,-21 22 0,0-21 16,0 21-16,0-1 16,-21 1-16,0 21 0,0 0 0,-1 0 15,1 0-15,0 0 0,0 0 16,0 21-16,0 1 0,-1-1 15,1 0-15,21 0 0,0 0 16,0 22-16,0-22 0,0 21 0,0-21 16,0 22-16,21-22 0,-21 21 15,64 22-15,-22-64 16,-21 21-16,22-21 0,-22 0 0,21 0 16,1 0-16,-1 0 0,-21 0 15,21-21-15,1 21 0,-22-22 0,0 1 16,0 0-16,22-42 15,-22 41-15,0 1 0,-21-21 16,0 21-16,0-22 0,21 22 0,-21 0 16,0 0-16,0 0 0,21 21 0,-21 21 47,0 0-47,0 0 0,-21 0 0,21 1 15,-21-1-15,21 0 0,0 0 16,0 0-16,-21 0 0,21 1 0,-21-1 15,21 0-15,-22-21 0,22 21 16,0-42 0,0 0-1,0 0-15,0-1 0,0 1 16,0 0-16,22 0 0,-1 0 0,0-22 16,0 22-16,0 0 0,0-21 15,1 21-15,20-22 0,-21 22 0,21 0 16,-20 0-16,20 21 15,21 0-15,-41 0 0,-1 0 16,0 0-16,-21 21 0,0 0 16,0 0-16,0 22 0,0-22 0,0 0 15,0 21-15,0-21 0,0 1 0,0 20 16,0-21-16,0 0 0,0 0 16,0 1-16,21-1 0,0 0 0,0 0 15,1-21-15,-1 0 0,63 0 16,-62 0-16,20 0 15,0 0-15,1-21 0,-1 21 0,0-21 16,22-43-16,-22 43 0,-21-21 16,22 21-16,-22-22 0,0 22 15,0-21-15,0-1 0,-21 1 0,0 21 16,0-21-16,0 20 0,0 1 0,0 0 16,0 0-16,-21 21 15,0 0-15,0 0 0,0 21 0,-1 0 16,22 0-16,-21 1 0,21-1 15,0 21-15,0-21 0,0 0 16,0 22-16,0-22 0,0 21 0,21-21 16,-21 1-16,22-1 0,-22 0 0,21 0 15,-21 0-15,0 0 0,21-21 16,-21 22-16,0-44 31,0 1-31,-21 21 16,0-21-16,21 0 0,-22 0 0,1 0 15,0 21-15,0-22 0,0 22 16,0 0-16,-1 0 0,1 0 0,0 0 16,21 22-16,0-1 15,0 0-15,0 0 0,0 0 16,21 0-16,22 22 0,-22-22 16,21 21-16,-21-42 15,22 0-15,-22 0 0,21 0 16,0 0-16,-20 0 0,20 0 15,-21-21-15,21 21 0,1-21 0,20-21 16,-42-1-16,1 22 0,20-21 16,-21-1-16,0 22 0,43-85 15,-43 64-15,0 0 0,0-22 0,-21 22 16,21-22-16,1-41 16,-22 41-16,0 22 0,0 21 0,0-22 15,0 22-15,0 0 0,0 42 31,0 0-31,0 0 0,0 22 16,0-1-16,-22 0 0,22 1 16,0-1-16,0 22 0,-21-22 0,21 0 15,0 43-15,-21-43 0,21 1 16,0-22-16,0 21 0,-21-21 16,21 22-16,-21-22 0,21 0 0,0 0 15,-21 0-15,21-42 31,0 0-31,21 0 16,-21 0-16,21-1 0,21 1 16,-21 0-16,1-21 0,20 21 15,0-1-15,1-20 0,-22 21 0,63-21 16,-62 20-16,41 22 16,-42 0-16,0 0 0,-21 22 15,0-1-15,0 0 0,0 0 16,0 0-16,0 22 0,0-22 15,0 21-15,0-21 0,0 0 16,0 22-16,0-22 0,0 0 0,22 0 16,-1 0-16,0 1 0,0-22 15,0 0-15,0 0 0,1 0 0,20 0 16,-21 0-16,0-22 0,0 1 16,1 0-16,-1 0 0,0 0 15,0 0-15,0-1 0,0 1 0,1-21 16,-22 21-16,21-22 0,0 22 15,-21-21-15,0 21 0,21 0 16,-21-1-16,21 1 0,-21 42 16,0 1-1,0-1-15,-21 0 0,0 0 0,21 21 16,0-20-16,-21 20 0,21 0 16,-21 1-16,21-22 0,0 42 15,0-42-15,0 1 0,42-1 16,-21-21-16,0 0 0,0 0 15,1 0-15,-1 0 16,0 0-16,0-21 0,0-1 0,22 1 16,-22 0-16,0 0 0,0-21 15,0 20-15,-21-20 0,21-21 16,-21 20-16,0-41 0,0 62 16,0-20-16,0 21 0,-21 0 15,0 0-15,-21 21 0,-1 0 16,22 0-16,0 0 0,-21 21 15,21 0-15,-22 0 0,22 0 16,0 0-16,0 1 0,0-1 0,-1 21 16,22-21-16,0 0 0,0 1 15,0-1-15,43-21 16,-22 0-16,21 0 0,-21 0 16,1 0-16</inkml:trace>
  <inkml:trace contextRef="#ctx0" brushRef="#br0" timeOffset="83883.92">22098 13758 0,'0'0'0,"21"-42"0,-21 0 0,0 21 0,21-85 15,-21 85 1,0 42 0,-21 21-1,21-21-15,-21 22 0,0-1 0,21 0 16,-21 22-16,-1-22 0,22 0 15,-21 1-15,21-1 0,-21 43 16,21-43-16,0-21 0,0 0 16,0 22-16,0-22 0,0 0 0,0 0 15,21-21 1</inkml:trace>
  <inkml:trace contextRef="#ctx0" brushRef="#br0" timeOffset="84076.68">21844 13885 0,'0'0'0,"21"0"32,0 0-32,0 0 0,1 0 15,-1 0-15,0 0 0,0 0 16,21 0-16,-20 0 0,-1 0 0,0 0 15,-21-21-15,21 21 0,0 0 16</inkml:trace>
  <inkml:trace contextRef="#ctx0" brushRef="#br0" timeOffset="84844.5">22437 13631 0,'0'-21'15,"0"42"-15,0-63 0,-22 63 32,1 22-17,21-22-15,-21 21 0,0 0 16,0 1-16,0-1 0,21 0 0,-43 1 16,22-22-16,0 21 0,0 1 0,0-1 15,-1-21-15,1 0 0,0 22 16,21-22-16,-21 0 0,0 0 15,21-42 17,0 0-32,21 0 15,0-22-15,0 22 0,0 0 16,-21-21-16,22-1 0,-1 22 16,21-42-16,-21 20 0,0 1 0,43-64 15,-22 43-15,1 20 16,-22 1-16,21 21 0,-21 0 0,0-1 15,1 22-15,-1 0 0,-21 22 16,0-1-16,0 0 0,0 21 16,0 1-16,0 20 0,0-21 0,0 1 15,-21 20-15,21-20 0,0-1 0,-22 0 16,22-21-16,0 22 16,0-1-16,0-21 0,0 0 0,0 1 15,0-1-15,0 0 0,0 0 0,22-21 16,-1 0-1,-21-21 1,21 21-16,-21-21 0,0 0 16,0-1-16</inkml:trace>
  <inkml:trace contextRef="#ctx0" brushRef="#br0" timeOffset="85322.61">22373 13949 0,'0'0'0,"-21"0"0,42 0 47,0 0-47,22 0 0,-22 0 16,0 0-16,21 0 0,1 0 0,20-21 15,-21 0-15,22 21 0,-1-22 16,-20 1-16,20 0 0,1 21 0,-1-21 16,-20 0-16,-1 0 0,0-1 15,1 1-15,-22 0 0,-21 0 16,-21 21-1,-22 0-15,22 0 0,-21 21 16,-1-21-16,22 21 0,-21 0 16,0-21-16,20 22 0,1-1 15,0 0-15,21 0 0,0 0 16,0 0-16,21-21 0,0 22 0,1-1 16,20 0-16,-21-21 0,64 42 15,-64-21-15,21 1 0,1-1 16,-22 0-16,0 0 15,-21 0-15,0 0 16,-21 1-16,-22-22 0,22 0 0,-63 21 16,41-21-16,1 0 15,-64 0-15,64 0 0,-1 0 16,22 0-16,-21 0 0,21-21 0,0 21 16,21-22-16,0 1 15,0 0 1,21 21-16,21-21 0,-21 21 0,22-21 15,-1 0-15,0 21 0,1-22 0,-1 1 16</inkml:trace>
  <inkml:trace contextRef="#ctx0" brushRef="#br0" timeOffset="85596.45">23791 13504 0,'43'-21'15,"-86"42"-15,107-84 0,-22 42 0,-42 0 16,21-1-16,-21 1 0,-21 42 31,0 1-31,0-1 16,0 0-16,-22 21 0,22 1 0,0 20 15,0-21-15,-22 64 0,22-63 16,21-1-16,-21 0 0,21 1 16,0-22-16,0 21 0,0-21 0,0 22 15,21-22-15,0 21 0,1-42 16,-1 21-16,0 0 0,21-21 15,-21 0-15,1 0 0,20 0 16,-21 0-16,21 0 0,1-42 16,-1 42-16,-21-21 0</inkml:trace>
  <inkml:trace contextRef="#ctx0" brushRef="#br0" timeOffset="85876.29">24490 13377 0,'0'0'0,"21"-21"32,0 21-32,0 0 0,0 0 0,1 0 15,20 43-15,-21-22 16,43 21-16,-43 0 16,0 1-16,21 20 0,-42-20 15,0-1-15,0 21 0,0-20 16,0-1-16,0 0 0,-21-20 15,0 20-15,0 0 0,-43 1 16,43-22-16,-21 0 0,-22 0 16,43 0-16,0-21 0</inkml:trace>
  <inkml:trace contextRef="#ctx0" brushRef="#br0" timeOffset="86072.18">25421 14203 0,'0'21'0,"-42"0"15,21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5AFB-BDA0-4461-8399-9CE5A1D82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D9AC-5589-41FD-932B-1BA46784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6404-BFCF-47F1-BB50-C1840D3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4BFB-7F70-4D72-ADE3-A794688F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D581-2686-4BEB-B203-CBD4B7C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DCFF-DA97-41B6-937C-5DB98ADE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62763-20B6-4739-8633-399F8649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54CB-F86D-4EB9-B252-155D5200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79FE-8C75-4D94-94B4-86475C8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E067-F1AF-4A9F-B1D7-6F9B4E5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84E44-8C9C-4056-A7EB-886F384E0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4356E-4B4B-42BC-905A-7920D5FF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8125-1C36-4E58-A6A5-4C7CD138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D990-AEB8-499D-8F18-3EA189B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810E-782C-4B13-9D2E-EF448FCB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EC84-D62E-4E95-A458-2C9B6211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A09-32B3-4394-87AE-C53C97D8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03D8-C1A8-486E-AB46-CCB58BB9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2E4A-CE7E-4088-9BF8-1C9EFE54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6E4A-79C8-4BA7-B38A-F78419BE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7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343-BA9E-4646-8E41-562BBA2C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336F-57F9-4930-82E6-F37CD45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C357-3E3D-4017-874F-357CA877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CF5B-2B15-4381-BE53-0AC5004E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5F54-D69B-4868-AD25-2FBD88C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6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074-ECED-429B-B514-14E6D89E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618F-385F-4AF6-9D52-EAD79B95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4019-46D6-4D11-8009-E5A407C8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0156-0E58-4144-9525-E90CDA29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6D727-32D9-4FC3-9D60-D06866F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296D8-9BB5-4B9D-AFD1-ADF70F3B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32F-9153-433D-9C87-87F0547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9A42-A24D-422C-BCF1-21EEF0DB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827F2-E310-488A-A6DF-94D32D99D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6138-D609-41A4-9D65-461BB9E0B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9507F-6BD2-45A0-90A9-5F0887180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33905-FBCA-437C-AD38-34EEC6C9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F0BF3-5FB3-430D-932A-61FC06E8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62B0A-7AD3-4853-B607-FEE137A4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6DD3-CC14-43F3-8365-24D35C9F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6DE1A-B91C-41CC-824D-699E9A8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6C1DB-1C13-4D55-8775-1718E4EB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02FD-957C-4099-9D4B-C733D8CD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60C82-DC1B-4D3F-80D0-BCDDBFE3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48E00-9C16-42E8-8CF2-CF4C198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3615-55C7-4003-8923-422408B1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2D5-C9E2-40E8-973A-5F69C135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B872-99C4-47B0-A218-28B1A32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36919-ADF7-4321-9714-ACF76D09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2E2A-183F-43BC-AF23-4E160D7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7CF79-15CF-4580-BAED-B8ABA0BE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18E6-ABDF-4D27-BBAA-B564AB3B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15CC-48A2-4652-AF81-4271E43C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B188-6724-47AD-83DF-A7F3AAF4E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FF84-DE67-4E8B-8079-72EB7DB6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AC26-E28E-49AB-8C1D-8D4881E2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C0B5B-D2C2-4215-8CC8-CC5C6513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EF15-EC38-427A-A808-0DEE7E7A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2E6AC-5ACB-4A20-81C7-4E155EFB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0B2F-642B-4257-ACAF-CA3DFA53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402D-19A4-4158-93EC-FCC1EA35F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2973-643F-43E7-85E4-4181C691945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8CE1-F6E8-436C-83DC-EBB99DCB4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4C53-D63E-4901-B9ED-E5664D72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A032-5229-48D9-8C64-342AB34F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3E4FDB-1587-42C2-B81C-43B685835CF9}"/>
                  </a:ext>
                </a:extLst>
              </p14:cNvPr>
              <p14:cNvContentPartPr/>
              <p14:nvPr/>
            </p14:nvContentPartPr>
            <p14:xfrm>
              <a:off x="556200" y="76320"/>
              <a:ext cx="4717080" cy="9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3E4FDB-1587-42C2-B81C-43B685835C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66960"/>
                <a:ext cx="473580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B61F3A-38AD-4476-9FF8-A6F1727B3560}"/>
                  </a:ext>
                </a:extLst>
              </p14:cNvPr>
              <p14:cNvContentPartPr/>
              <p14:nvPr/>
            </p14:nvContentPartPr>
            <p14:xfrm>
              <a:off x="22680" y="1066680"/>
              <a:ext cx="7529040" cy="20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B61F3A-38AD-4476-9FF8-A6F1727B3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057320"/>
                <a:ext cx="754776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8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7314DD-E14F-41C6-AE90-A3EBE0B3709B}"/>
                  </a:ext>
                </a:extLst>
              </p14:cNvPr>
              <p14:cNvContentPartPr/>
              <p14:nvPr/>
            </p14:nvContentPartPr>
            <p14:xfrm>
              <a:off x="45720" y="274320"/>
              <a:ext cx="7010640" cy="23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7314DD-E14F-41C6-AE90-A3EBE0B37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64960"/>
                <a:ext cx="702936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61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53EB8-1E26-4B5E-B997-E4D5069EEC96}"/>
                  </a:ext>
                </a:extLst>
              </p14:cNvPr>
              <p14:cNvContentPartPr/>
              <p14:nvPr/>
            </p14:nvContentPartPr>
            <p14:xfrm>
              <a:off x="45720" y="15120"/>
              <a:ext cx="807768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53EB8-1E26-4B5E-B997-E4D5069EEC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760"/>
                <a:ext cx="809640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2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C640C0-69A4-40C0-8A29-DC59EC3E1D38}"/>
                  </a:ext>
                </a:extLst>
              </p14:cNvPr>
              <p14:cNvContentPartPr/>
              <p14:nvPr/>
            </p14:nvContentPartPr>
            <p14:xfrm>
              <a:off x="700920" y="0"/>
              <a:ext cx="701100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C640C0-69A4-40C0-8A29-DC59EC3E1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-9360"/>
                <a:ext cx="7029720" cy="28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0E02D8-99FF-4686-A839-9EC81CBDB13E}"/>
                  </a:ext>
                </a:extLst>
              </p14:cNvPr>
              <p14:cNvContentPartPr/>
              <p14:nvPr/>
            </p14:nvContentPartPr>
            <p14:xfrm>
              <a:off x="236160" y="1828800"/>
              <a:ext cx="7445160" cy="11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0E02D8-99FF-4686-A839-9EC81CBDB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1819440"/>
                <a:ext cx="746388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B5E017-1D73-4926-94FE-7D0EA787D911}"/>
                  </a:ext>
                </a:extLst>
              </p14:cNvPr>
              <p14:cNvContentPartPr/>
              <p14:nvPr/>
            </p14:nvContentPartPr>
            <p14:xfrm>
              <a:off x="670680" y="3558600"/>
              <a:ext cx="6652440" cy="121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B5E017-1D73-4926-94FE-7D0EA787D9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320" y="3549240"/>
                <a:ext cx="667116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3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9E41E8-4330-4D0B-BAA3-1132EB14C371}"/>
                  </a:ext>
                </a:extLst>
              </p14:cNvPr>
              <p14:cNvContentPartPr/>
              <p14:nvPr/>
            </p14:nvContentPartPr>
            <p14:xfrm>
              <a:off x="198000" y="0"/>
              <a:ext cx="835200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9E41E8-4330-4D0B-BAA3-1132EB14C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837072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0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647AF8-9E96-473E-9D6F-35663751E94E}"/>
                  </a:ext>
                </a:extLst>
              </p14:cNvPr>
              <p14:cNvContentPartPr/>
              <p14:nvPr/>
            </p14:nvContentPartPr>
            <p14:xfrm>
              <a:off x="0" y="106560"/>
              <a:ext cx="94186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647AF8-9E96-473E-9D6F-35663751E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437400" cy="57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850945-6E12-4720-9384-8EAAAB392D7F}"/>
                  </a:ext>
                </a:extLst>
              </p14:cNvPr>
              <p14:cNvContentPartPr/>
              <p14:nvPr/>
            </p14:nvContentPartPr>
            <p14:xfrm>
              <a:off x="6675120" y="3147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850945-6E12-4720-9384-8EAAAB392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5760" y="313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9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F6A82-BC52-466F-8373-920B254B3E70}"/>
                  </a:ext>
                </a:extLst>
              </p14:cNvPr>
              <p14:cNvContentPartPr/>
              <p14:nvPr/>
            </p14:nvContentPartPr>
            <p14:xfrm>
              <a:off x="76320" y="106560"/>
              <a:ext cx="9258480" cy="64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F6A82-BC52-466F-8373-920B254B3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97200"/>
                <a:ext cx="927720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19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EC5-AFF6-4CF2-91D2-2B16FFFB6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9A06-91A9-4996-B02A-B71CAE21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2C2D4-C100-4A64-B354-C8E34D55821F}"/>
                  </a:ext>
                </a:extLst>
              </p14:cNvPr>
              <p14:cNvContentPartPr/>
              <p14:nvPr/>
            </p14:nvContentPartPr>
            <p14:xfrm>
              <a:off x="76320" y="388800"/>
              <a:ext cx="899928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2C2D4-C100-4A64-B354-C8E34D558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79440"/>
                <a:ext cx="9018000" cy="3295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2CBA6F-6AD2-4485-8EA7-D5D6555A41B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driver.switchTo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window(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WindowType.TAB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44C919-FBBB-4BC4-A718-6E97862452A9}"/>
                  </a:ext>
                </a:extLst>
              </p14:cNvPr>
              <p14:cNvContentPartPr/>
              <p14:nvPr/>
            </p14:nvContentPartPr>
            <p14:xfrm>
              <a:off x="350640" y="3108960"/>
              <a:ext cx="8138520" cy="281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44C919-FBBB-4BC4-A718-6E97862452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3099600"/>
                <a:ext cx="815724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1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2022-04-16T13:31:24Z</dcterms:created>
  <dcterms:modified xsi:type="dcterms:W3CDTF">2022-04-16T13:31:54Z</dcterms:modified>
</cp:coreProperties>
</file>