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1:42:38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2794 2498 0,'21'21'94</inkml:trace>
  <inkml:trace contextRef="#ctx0" brushRef="#br0" timeOffset="2895.97">1122 318 0,'0'0'16,"-21"-22"-16,21 1 15,-22 0 1,1 21-16,21 21 47,0 0-47,0 1 0,0-1 16,0 0-16,0 21 15,0-21-15,0 22 0,0-22 0,0 0 16,0 21-16,0-20 0,0 20 15,0-21-15,0 0 0,21 0 16,1 1-16,-1-1 0,0-21 16,0 0-16,0 0 0,0 0 15,22 0-15,-22-21 0,0-1 0,21 1 16,-20 0-16,20 0 0,-21-21 16,21-22-16,-20 43 15,-1-64-15,-21 43 16,21 21-16,-21 0 0,0-22 15,0 22-15,0 0 0,0 0 16,0 0-16,-21 21 16,0 0-1,-1 21 1,22 0-16,-21 0 0,21 0 16,-21 22-16,21 84 15,0-85-15,-21 0 0,21 1 16,-21-1-16,21 0 0,0 43 15,0-22-15,0-20 0,0-1 16,0 0-16,0 22 0,0 21 16,0-43-16,0-21 15,0 21-15,0-20 0,0 20 16,0 0-16,0-21 16,-21 22-16,-1-43 15,1 21-15,0-21 16,0 0-16,0 0 15,0-21-15,-1 0 0,1-1 0,0 1 16,0 0-16,0 0 16,0 0-16,-1 0 0,1-1 0,0 1 15,21 0-15,-42 0 16,42 0-16,-21 21 0,21 21 31,0 0-15,0 0-16,0 0 0,0 1 0,0-1 15,0 0-15,21 0 16,0 0-16,-21 0 0,21-21 16,21 22-16,-20-1 0,-1-21 0,21 0 15,0 0-15,1 0 0,-1 0 16,43 0-16,-43-21 0,0 21 16,1-22-16,-22 1 15,21 21-15,22-63 0,-43 42 16,42-43-16,-63 43 0,22-21 15,-1 20-15,-21-20 16,0 21-16,0-21 0,0-1 16,0 22-16,0 0 0,0 0 15,0 0 1,0 42 0,0 0-1,0 0-15,0 0 0,-21 0 0,21 1 16,0 20-16,0-21 0,-22 21 15,22-20-15,0 20 0,0-21 16,0 0-16,0 22 0,0-22 0,0 0 16,0 0-16,0 0 15,0 0-15,-21-42 47,21 0-47,0 0 16,0 0-16,0-22 0,0 22 15,0-21-15,0 21 0,21-22 0,1 1 16,-22 0-16,21 21 0,0-22 16,0 1-16,0 21 0,0 0 15,22-22-15,-22 22 0,21 0 16,-21 0-16,1 21 0,-1 0 16,0 0-16,0 0 0,0 0 15,0 21-15,1 0 0,-22 43 16,21-22-16,-21-21 0,0 21 15,0 1-15,0-1 0,-21 22 16,21-22-16,-22-21 0,22 0 16,0 22-16,0-22 0,-21 0 15,21 0-15,-21-21 16,21-21 15,0 0-15,0 0-16,0-1 15</inkml:trace>
  <inkml:trace contextRef="#ctx0" brushRef="#br0" timeOffset="3257.77">2794 360 0,'0'-21'0,"0"0"31,-21 21-15,21 21-16,-21 0 15,-1 0-15,1 0 0,21 22 16,-21-22-16,0 21 0,21 0 16,-21 1-16,21-1 0,-21 0 0,-1 22 15,1-22-15,21 1 0,-21 20 16,0-21-16,0 43 0,21-43 15,-21 1-15,21-22 16,-22 21-16,22-21 0,0 1 0,0-1 16,0 0-16,22-21 31,-1-21-15,0 21-16,0-21 0,0-1 0,-21-20 15,21 21-15,1 0 0,-1-22 16</inkml:trace>
  <inkml:trace contextRef="#ctx0" brushRef="#br0" timeOffset="3476.64">2413 762 0,'0'0'0,"-21"0"0,0 0 16,42 0 30,0 0-46,0 0 0,21 0 16,-20 0-16,20 0 0,-21 0 16,21-21-16,1 21 0,-22 0 0,21 0 15,-21 0-15,1 0 0,-1 0 16,0 0-16,0 0 16</inkml:trace>
  <inkml:trace contextRef="#ctx0" brushRef="#br0" timeOffset="4004.34">2900 762 0,'0'-21'15,"0"0"16,0 0-31,0-1 16,21 22 0,0 0-16,0 0 15,0 0-15,1 0 0,-1 0 16,0 0-16,-21 22 0,21-1 16,0 0-16,0 0 15,-21 21-15,22-20 0,-22-1 16,21 21-16,-21-21 0,0 22 0,0-22 15,0 21-15,0-21 0,0 0 16,0 22-16,0-22 0,0 0 0,-21 0 16,21 0-16,0 1 0,-22-22 15,22 21-15,-21-21 16,21-21 0,0-1-16,0 1 15,0 0-15,0-21 0,0 21 0,0-22 16,21 1-16,-21 0 15,22 20-15,-1-20 0,0-21 16,0 41-16,0 1 0,-21 0 16,21 0-16,1 0 0,-1 0 15,0 21-15,0-22 0,0 22 16,0 0-16,1 0 16,-1 0-16,-21 22 15,0-1-15,21 0 0</inkml:trace>
  <inkml:trace contextRef="#ctx0" brushRef="#br0" timeOffset="4517.04">3873 783 0,'0'0'16,"0"-21"-16,0 0 0,0 0 15,-21 21-15,21-21 16,-21 21-16,0 0 0,0 0 16,0 0-1,-1 0-15,1 21 0,0 0 16,0 0-16,0 0 16,0 22-16,21-22 0,-22 21 15,1 0-15,21-20 0,-21 20 0,21 21 16,0-20-16,0-22 0,0 0 15,0 0-15,0 0 0,21 22 16,0-43-16,1 0 0,20 0 16,-21 0-16,0 0 0,22 0 15,20 0-15,-21 0 0,1-21 16,-22-1-16,21 1 0,-21 0 16,22 0-16,-22-21 0,0 20 15,0-20-15,0 0 0,-21 21 16,22-22-16,-22 1 0,0 0 0,0 20 15,0-20-15,-22 21 0,1 0 16,21 0-16,-21-1 0,0 22 0,-21 0 16,20 0-16,-20 0 15,0 0-15,21 0 0,-22 0 0,22 22 16,-21-1-16,-1 0 16,1 0-16,21 0 0,0 0 15,21 1-15,0-1 0,0 0 0,0 21 16</inkml:trace>
  <inkml:trace contextRef="#ctx0" brushRef="#br0" timeOffset="5827.29">4847 953 0,'0'0'0,"21"-22"15,0 1-15,-21 0 16,0 0-16,0 0 16,0 0-16,0-1 0,0 1 0,0 0 15,0 0-15,-21 0 0,0 0 16,-21-1-16,21 1 15,-1 21-15,-20 0 0,21 0 16,0 0-16,0 0 0,-1 0 0,-20 0 16,21 21-16,-43 22 15,43-22-15,-21 21 0,0 43 16,20-43-16,1 1 0,0-1 16,0 0-16,0 1 0,21 41 15,0-41-15,0-22 0,0 21 16,0-21-16,21 0 0,21 22 15,1-43-15,-22 0 0,21 0 16,0 0-16,1 0 0,-22 0 16,64-21-16,-43-1 15,0-20-15,-21 21 0,22-21 0,-22-22 16,0 22-16,0-22 0,0 1 16,22-64-16,-22 63 0,-21 1 15,0-1-15,0 1 0,21 20 16,-21-20-16,0-22 0,0 43 15,0 0-15,0 20 0,0 1 16,0 0-16,0 0 0,0 42 31,0 21-31,0-20 0,-21 20 16,21 0-16,0 1 0,0 20 16,-21-21-16,21 22 0,-21-1 15,21 1-15,-22-1 0,22 1 16,0-1-16,0-20 0,0 20 0,0-20 15,0-1-15,0 0 0,0 1 16,0-22-16,0 0 0,0 0 0,22 21 16,-1-42-16,0 0 0,0 0 15,21 0-15,-20 0 0,-1 0 16,42-21-16,-42 0 0,22 0 16,-22 0-16,0 0 0,21-22 15,1-20-15,-22 20 16,0 1-16,-21 21 0,0-21 0,21-1 15,-21 22-15,0 0 0,0-21 16,0 20-16,0 1 16,-21 21-1,21 21 1,-21 1-16,21-1 0,-21 0 16,21 21-16,0-21 0,-21 22 15,21-22-15,0 21 0,0-21 0,0 22 16,0-22-16,0 0 0,0 0 15,0 0-15,21 1 0,0-1 0,0-21 16,0 0-16,0 0 0,22 0 16,-1 0-16,-21 0 0,22 0 15,-22-21-15,21 21 16,-21-22-16,22-20 0,-22 21 0,0 0 16,0-22-16,0 1 0,0 0 15,1 21-15,-1-22 0,-21 1 0,21 21 16,-21 0-16,0-1 0,0 1 15,0 0-15,-21 21 32,0 21-32,-1 0 15,22 1-15,-21-1 0,21 21 16,0-21-16,0 22 0,-21-1 16,21-21-16,0 21 0,0-20 15,0-1-15,0 21 0,0-21 0,0 22 16,21-22-16,0-21 0,1 21 15,-1-21-15,0 0 0,0 0 16,0 0-16,0 0 0,1 0 0,20 0 16,-21-21-16,0 0 0,22 21 15,-22-22-15</inkml:trace>
  <inkml:trace contextRef="#ctx0" brushRef="#br0" timeOffset="6104.13">6371 762 0,'0'-21'0,"0"42"0,0-63 16,0 21-16,-21-1 16,0 22-16,0 0 15,-1 0-15,1 22 0,21-1 16,-21 0-16,0 0 0,21 0 16,-21 22-16,0-22 0,21 21 0,-22 0 15,22 1-15,-21-1 0,21-21 16,-21 22-16,21-22 0,0 21 0,0-21 15,0 0-15,0 1 0,0-1 16,21 0-16,0-21 0,1 21 16,20-21-16,-21 0 0,0 0 0,0 0 15,22 0-15,-22-21 16,21 0-16,1 21 0,-22-43 0,21 22 16,0 0-16</inkml:trace>
  <inkml:trace contextRef="#ctx0" brushRef="#br0" timeOffset="6428.95">6900 275 0,'0'0'0,"0"-42"0,0 21 0,0 0 15,0-1-15,0 1 0,0 0 16,-21 21 0,0 0-16,0 0 0,21 21 15,-21 22-15,21-22 0,-22 21 16,1 0-16,21 22 0,0-22 0,-21 22 15,0-22-15,0 0 0,21 64 16,-21-42-16,21-22 0,-22 22 16,22-22-16,0 0 0,0 1 15,0-1-15,0 0 0,0-21 0,0 1 16,0-1-16,0 0 0,0 0 16,0 0-16,22-21 15,-1 0 1,0 0-16,0 0 0,0-21 0,0 21 15,1-21-15,-1 0 0,0 0 16,0-1-16,0-20 0,22 0 16</inkml:trace>
  <inkml:trace contextRef="#ctx0" brushRef="#br0" timeOffset="6663.81">7197 614 0,'0'0'0,"0"21"47,0 0-47,-22 0 16,1 1-16,21 20 0,-21-21 0,21 21 15,0-20-15,-21 20 0,21 0 16,-21-21-16,21 22 0,-21-22 0,21 0 16,0 21-16,0-20 0,0-1 15,0 0-15,0 0 0,21-21 16,0 0-16,0 0 15,0 0-15,0-21 0,22 0 16</inkml:trace>
  <inkml:trace contextRef="#ctx0" brushRef="#br0" timeOffset="7500.33">7641 783 0,'0'0'0,"21"-21"0,-21 0 0,0 0 15,0 0-15,-21 21 16,0 0-1,0 0-15,0 0 16,-1 21-16,1 0 0,21 0 16,-21 21-16,0-20 0,0 20 0,21-21 15,0 21-15,-21-20 0,-1 20 16,22-21-16,0 21 0,0-20 16,0-1-16,0 0 0,0 0 0,0 0 15,0 0-15,22-21 0,-1 0 0,0 0 16,0 0-16,0 0 15,0 0-15,1 0 0,-1 0 16,-21-21-16,0 0 16,0 0-16,0-21 0,21 20 15,-21-20-15,0 0 0,0-1 0,0 1 16,0 21-16,0-21 0,0 20 0,0-20 16,0 21-16,0 0 0,0 0 0,21-1 15,0 22-15,0-21 16,22 21-16,-22-21 0,21 21 0,-21 0 15,22 0-15,-1 0 0,22 21 16,-22 0-16,21 1 16,-41-1-16,20 21 15,0 0-15,-42 1 0,21-22 16,-21 21-16,0-21 0,0 22 16,0-22-16,0 21 0,0-21 0,0 22 15,0-22-15,0 21 0,0-21 16,-21 1-16,21-1 0,0 0 15,-21-21-15,0 0 16,0 0-16,0 0 16,21-21-1,0 0 1,0-1-16,0 1 0,0 0 0,0-21 16,0 21-16,21-22 15,0 1-15,0 0 0,0-1 0,0 1 16,22 0-16,-22-1 0,21 1 0,-21 21 15,22-22-15,-22 22 0,64-21 16,-64 21-16,21 21 0,0 0 16,1 0-16,-22 0 0,21 0 15,-21 21-15,22 0 0,-22 0 0,21 0 16,-21 1-16,1 20 0,-1-21 16,0 64-16,0-43 0,-21 0 15,21-20-15,-21 20 0,0 0 16,0-21-16,0 22 0,0-22 0,0 21 15,0-21-15,-21 1 16,0-1-16,0 0 0,0-21 16,-1 21-16,1-21 15,0 0-15,0 0 16,21-21-16,0 0 0,0-22 16,-21 22-16,21-21 15,0 0-15,-21-1 0</inkml:trace>
  <inkml:trace contextRef="#ctx0" brushRef="#br0" timeOffset="7724.21">7810 212 0,'0'0'0,"-21"-21"0,0 21 0,0 0 16,0 21 62,-22-21-78</inkml:trace>
  <inkml:trace contextRef="#ctx0" brushRef="#br0" timeOffset="7946.08">6519 487 0,'0'0'0,"0"21"0,21-21 31,22 0-31,-22 0 0,21 0 16,1 0-16,-1 0 0,21 0 0,-20 0 15,20 0-15,-20 0 0,-1 0 16,21-21-16,-20 21 0,-1 0 16,-21 0-16,0 0 0,22-21 15</inkml:trace>
  <inkml:trace contextRef="#ctx0" brushRef="#br0" timeOffset="8493.76">9927 402 0,'0'0'0,"0"-21"0,21-21 0,22-1 16,-43 1-16,21 21 0,0-21 15,0 20-15,-21 1 0,0-21 16,0 21-16,0 42 31,0 21-15,-21-21-16,0 22 0,21 20 16,-21-20-16,-1 20 0,1-21 0,0 22 15,0-1-15,0 1 0,0-22 16,-22 64-16,22-42 15,21-22-15,0 0 0,-21 1 16,21-1-16,-21 0 0,21 1 16,0-22-16,0 0 15,21-21-15,0 0 16,0-21-16,-21 0 0,0-1 16,21-20-16,1 21 0,-22-21 15</inkml:trace>
  <inkml:trace contextRef="#ctx0" brushRef="#br0" timeOffset="9080.43">9525 656 0,'0'0'16,"-21"0"-16,21 21 16,21-21-1,0 0-15,21 0 0,-20 0 16,20 0-16,21 0 0,-20 0 0,20 0 15,1 0-15,-1 0 0,1-21 0,-1 0 16,1 21-16,-1-21 0,-20 21 16,-1-21-16,0 21 0,1-21 15,-22 21-15,0-22 16,0 22-16,-21-21 16,0 42-1,-21 1 1,0-22-16,21 21 0,-21 21 15,-1-21-15,1 0 0,0 22 0,0-1 16,0-21-16,0 22 0,21-1 16,0-21-16,0 21 0,0-20 0,0 20 15,0-21-15,0 0 0,0 0 0,0 1 16,21-1-16,0-21 0,0 21 16,21-21-16,1 0 15,-22 0-15,0 0 0,0 0 0,22-21 16,-1-22-16,0 22 0,-21-21 15,1 21-15,20-22 16,-21 1-16,21-64 0,-20 64 16,-22 0-16,0-1 0,0 1 15,0 0-15,0 20 0,-22-41 16,-20 42-16,21 0 0,0-1 16,0 22-16,-1 0 0,1 0 0,0 0 15,-21 0-15,21 0 0,-1 22 16,-20-22-16,21 21 0,0 0 0,0 0 15,-1 0-15,1 0 0,21 1 16,-21-1-16,21 0 0,0 0 16,0 0-1,21-21-15</inkml:trace>
  <inkml:trace contextRef="#ctx0" brushRef="#br0" timeOffset="9874.08">12573 508 0,'0'0'0,"21"0"16,0 0-1,0 0-15,22-21 0,-22 0 16,0 0-16,0-1 16,22 22-16,-22-21 0,0 0 0,0-21 0,0 21 15,0-1-15,1-20 16,-22 21-16,0 0 0,-22-22 16,1 43-16,-42 0 15,20 0-15,1 0 0,-43 0 16,64 22-16,-21-1 0,-43 21 15,64-21-15,-21 0 0,-1 22 16,22-22-16,0 0 16,21 0-16,0 22 0,0-22 0,0 42 15,21-42-15,0 1 16,1 20-16,20-21 0,-21 0 16,85 64-16,-85-43 15,21-21-15,1 1 0,84 105 16,-106-106-1,-21 0-15,0 0 0,0 0 16,-21 43 0,0-43-16,-1 0 0,-20 0 15,0-21-15,-106 21 16,84-21-16,22 0 0,-64 0 16,42-21-16,22 21 0,-21-42 15,20 0-15,22 20 0,-21-20 16,21 0-16,21-1 0,0-20 15,0 21-15,0 20 0,0-20 16,0 21-16,0 0 0,21 0 16,0-1-16,0 22 0,0 0 15,0 0-15,1 0 0,-1 0 16,0 0-16,21 0 0,-21 0 0,1 0 16,20 0-16,-21 0 0,0 0 15,0 22-15</inkml:trace>
  <inkml:trace contextRef="#ctx0" brushRef="#br0" timeOffset="10284.37">12975 931 0,'0'22'16,"21"-44"30,0 1-46,22 21 16,-22-21-16,21 0 0,-21 0 16,22 0-16,-1-1 0,0-20 15,1 0-15,-1 21 0,-21-1 16,-21 1-16,-21 0 16,0 21-1,0 0-15,0 0 0,-22 0 16,1 21-16,-43 22 0,43-22 15,-22 21-15,22 0 16,21-20-16,-21 20 0,20 0 0,1-21 16,21 22-16,0 20 15,0-42-15,0 22 0,0-22 16,0 0-16,21 0 0,64 22 16,-43-43-16,1 0 15,-1 0-15,0 0 0,107 0 16,-107-22-16,0 22 15,1-21-15,-1 0 0,0-21 0</inkml:trace>
  <inkml:trace contextRef="#ctx0" brushRef="#br0" timeOffset="10577.44">13970 233 0,'0'0'0,"0"-21"0,-21 21 0,0 0 16,-1 0-1,1 0-15,0 21 0,0 21 16,0-21-16,0 22 16,-1-1-16,22 0 0,-21 22 15,0-22-15,0 22 0,0-1 0,0-20 16,21 20-16,-22 1 0,1 41 16,21-62-16,-21-1 0,21 0 15,-21-20-15,21 20 0,-21 0 16,21-21-16,0 1 15,21-22 1,0 0-16,0-22 0,0 1 16,1-21-16,-1 21 0,0 0 15,21-22-15</inkml:trace>
  <inkml:trace contextRef="#ctx0" brushRef="#br0" timeOffset="10968.49">13928 847 0,'0'0'0,"-22"0"0,1 21 16,0 0 0,42-21 15,0 0-31,1 0 0,-1 0 16,0 0-16,21-21 0,-21 21 15,22-21-15,-1 0 0,0-1 16,-20 1-16,20 0 15,-42 0 1,-21 21 0,0 0-16,-1 0 0,1 0 15,-21 0-15,21 0 0,-22 0 0,22 21 16,-21 0-16,21 0 0,0 1 0,-22-1 16,22 21-16,0-21 0,21 0 15,-21 22-15,21-22 0,0 0 0,0 0 16,0 0-16,0 1 0,0-1 15,0 0-15,21 0 0,0-21 16,0 21-16,0-21 0,1 0 16,20 0-16,0 0 0,43 0 15,-43 0-15,1-21 0,-1 21 16,0-21-16,22 0 0</inkml:trace>
  <inkml:trace contextRef="#ctx0" brushRef="#br0" timeOffset="11500.4">14647 741 0,'0'0'16,"0"-21"-16,-21 21 47,21 21-47,-21 0 0,21 0 16,-21 0-16,21 22 0,0-22 15,0 21-15,-21-21 0,21 1 0,-22 20 16,1 0-16,21-21 15,0 1-15,0-1 0,0 0 0,0 0 16,-21 0-16,21-42 47,0 0-47,0 0 16,0 0-16,0-22 0,0 22 15,0-21-15,21-1 0,0 22 16,-21-21-16,22 21 0,-22-22 0,21 22 15,0 0-15,0 0 0,0 0 16,0 0-16,1-1 0,-1 22 0,0-21 16,0 21-16,21 0 0,-20 0 15,-1 0-15,21 0 0,-21 0 0,22 21 16,-22 1-16,0-1 16,-21 42-16,0-42 0,0 22 15,0-1-15,0-21 0,0 22 16,0-22-16,-21 21 0,21-21 0,-21 0 15,-1 1-15,1-1 0,21 0 16,-21 21-16,0-42 16,21 21-16,0-42 31,0 0-15,21 0-16,0 0 15,0-22-15,1 22 0</inkml:trace>
  <inkml:trace contextRef="#ctx0" brushRef="#br0" timeOffset="11773.33">15409 741 0,'0'0'0,"0"-21"0,0 42 31,-21 0-15,0 0-16,21 0 0,-21 1 15,0 20-15,21-21 0,0 0 0,-22 22 16,1-22-16,21 0 16,-21 0-16,21 0 0,0 0 0,0 1 15,-21-1-15,21 0 16,0 0-16,21-42 31,0 0-15,-21 0-16,21-1 0,1-20 0,-22 21 15</inkml:trace>
  <inkml:trace contextRef="#ctx0" brushRef="#br0" timeOffset="12172.46">15367 402 0,'-21'0'0,"42"0"0,-63 0 0,20 0 16,1 21-16,21 1 0,-21-1 16,21 0-16,-21 0 0,21 0 15,0 0-15,0 1 0,0-1 16,0 0-16,21-21 16,0 0-16,0 0 0,1 0 15,-1 0-15,0 0 0,0 0 16,0 0-16,0-21 0,22 0 15,-22-1-15,0 1 0,0-21 16,0 21-16,-21 0 0,0-22 16,0 1-16,0 21 0,0-22 15,-21 43 1,0 0-16,0 0 16,0 0-16,0 0 0,-1 22 0,1-1 15,-21 21-15,42-21 16,0 0-16,0 1 0,0-1 15,0 0-15,0 0 0,0 0 0,0 0 16,0 1-16</inkml:trace>
  <inkml:trace contextRef="#ctx0" brushRef="#br0" timeOffset="12632.13">15769 741 0,'0'0'0,"0"-21"16,0 0-1,-21 42 17,0 0-32,21 0 15,-21 0-15,-1 0 0,22 22 16,-21-22-16,21 21 0,-21-21 0,21 22 15,0-22-15,0 0 0,0 21 16,0-20-16,0-1 0,0 0 0,21 0 16,0-21-16,1 21 0,-1-21 15,0 0-15,21 0 0,22 0 16,-43 0-16,42-21 16,-20 0-16,-22 0 0,21-22 0,-21 22 15,22-21-15,-22 0 0,0-1 16,0 1-16,0 0 0,1-43 15,-22 64-15,0 0 16,0-1-16,0 1 0,-22 21 16,1 0-1,0 0-15,21 21 16,-21-21-16,21 22 0,0-1 16,-21-21-16,21 21 0,0 0 15,21 0-15,0 0 16</inkml:trace>
  <inkml:trace contextRef="#ctx0" brushRef="#br0" timeOffset="13395.41">16616 720 0,'0'0'0,"0"-21"0,-21 21 31,-1 0-16,22 21-15,0 0 16,-21 0-16,21 0 0,0 22 16,-21-22-16,21 0 0,0 21 0,0-21 15,0 22-15,0-22 0,0 42 16,0-41-16,0-1 0,0 0 16,0 0-16,0 0 0,0 0 15,0-42 16,0 0-31,0 0 16,0 0-16,0 0 0,0-1 16,21-20-16,0-85 15,1 85-15,-1 21 0,0-22 16,-21 22-16,63-64 16,-41 64-16,-1 21 0,0-21 15,21 21-15,-21 0 0,1 0 0,20 0 16,-21 0-16,21 0 0,-20 21 15,-1 0-15,0 1 0,21-1 0,1 42 16,-22-20-16,-21-1 16,0-21-16,21 21 0,-21-20 15,0 41-15,0-42 0,0 0 16,-21 1-16,21-1 0,-21-21 16,21 42-16,-22-42 0,1 0 15,21-21 16,0 0-31,0 0 16,0-22-16,0 22 0,21-21 0,1-1 16,-1 1-16,21 0 0,-21-1 15,22 1-15,41-43 16,-20 64-16,-22-21 0,0 21 16,22 0-16,-22 21 0,64-22 15,-64 22-15,1 0 0,20 22 16,-20-1-16,20 85 15,-63-64-15,0 0 16,0 1-16,0-1 0,-21 85 16,0-85-16,0 1 15,-1-1-15,-20-21 0,42 0 0,-63 43 16,41-64-16,22 21 16</inkml:trace>
  <inkml:trace contextRef="#ctx0" brushRef="#br0" timeOffset="14616.27">1270 1715 0,'0'0'0,"-21"0"0,0 0 31,-1 0-31,44 0 94,-1 0-94,0 0 16,21 0-16,-21 0 0,22 0 15,-22 0-15,21 0 0,22 0 16,-22 0-16,64 0 16,-43 0-16,1 0 0,-1 0 0,1 0 15,-1-22-15,86 22 16,-65 0-16,1 0 0,21 0 16,0-21-16,-1 21 0,213 0 15,-191 0-15,106-21 16,-127 21-16,21 0 0,105 0 15,-126 0-15,127 0 16,-106 0-16,0 0 0,0 0 16,-21 0-16,21 0 0,127-21 15,-148 21-15,21 0 0,-21 0 16,21 0-16,0 0 0,190-21 16,-211 21-16,-21 0 15,20 0-15,-20 0 0,0-21 16,84 21-16,-63 0 15,-21 0-15,84-22 0,-84 22 16,147-21 0,-147 21-16,-21 0 0,20-21 0,-20 21 15,20 0-15,65-21 16,-86 21-16,1 0 0,41 0 16,-41-21-16,-22 21 0,1 0 15,-1 0-15,0 0 0,1 0 0,-1 0 16,-21 0-16,21 0 0,-20 0 15,-1 0-15,0 0 0,0 0 0,0 0 32,-21-21 15</inkml:trace>
  <inkml:trace contextRef="#ctx0" brushRef="#br0" timeOffset="15280.87">9610 1397 0,'-22'0'16,"1"0"0,0 0-16,63 0 47,-20 0-32,-1 0-15,21 0 0,0 0 0,1 0 16,-1 0-16,0 0 0,22 0 0,-22 0 15,22 0-15,-22 0 0,22 0 16,-22 0-16,21 0 0,-20 0 16,-1 0-1,-21 0 48,0 0-48</inkml:trace>
  <inkml:trace contextRef="#ctx0" brushRef="#br0" timeOffset="16456.23">12361 1524 0,'0'0'0,"-42"0"16,21 21-1,0-21-15,-1 0 16,44 0 46,-1 0-62,0 0 0,0 0 16,21 0-16,-20 0 0,-1 0 16,21 0-16,-21 0 0,22 0 0,-22 0 15,42 0-15,-20 0 16,-22 0-16,21 0 0,0 0 15,85 0-15,-84 0 16,20 0-16,-20 0 0,-1 0 16,21 0-16,128 0 15,-128 0-15,1 0 0,-1 21 16,1-21-16,-1 0 0,64 0 16,-42 0-16,-21 0 0,20 0 15,-20 22-15,-1-22 0,22 0 0,-22 0 16,1 0-16,-1 21 0,1-21 15,-1 0-15,-20 0 0,20 0 0,1 0 16,-22 0-16,22 0 0,-1 0 0,1 0 16,-1 0-16,1 0 0,63 0 15,-43 0-15,-20 0 16,-1 0-16,1 0 0,84 0 16,-85 0-16,-20 0 15,-1 0-15,0 0 0,1 0 16,63 0-16,-64 0 0,21 0 15,-20 0-15,20 0 0,1 0 16,126 0-16,-126 0 16,-1 0-16,1 0 0,-22 0 15,22 0-15,41 0 16,-41 0-16,-22 0 0,22 0 16,-1 0-16,1 0 0,63 0 15,-64 0-15,1 0 0,-1 0 16,1 0-16,-22 0 0,0 0 0,64 0 15,-63 0-15,-22 0 16,21 0-16,0 0 0,-20 0 0,20 0 16,-21 0-16,0 0 15,0 0-15,1 0 0,-1 0 0,0 0 16,0 0-16,0 0 16,-21-21-16,21 21 15,-21-22 48</inkml:trace>
  <inkml:trace contextRef="#ctx0" brushRef="#br0" timeOffset="16593.36">18097 1566 0,'0'-21'16,"-21"21"-1,0 0 1,0 0 15,0 0-31,0 0 16</inkml:trace>
  <inkml:trace contextRef="#ctx0" brushRef="#br0" timeOffset="27464.49">360 3239 0,'0'-22'16,"0"1"-1,0 0 1,0 0-1,0 0-15,0 0 16,0-1-16,0 1 16,21 0-16,-21 0 15,0 0 1,0 42 31,0 0-32,0 0-15,-21 0 0,21 22 0,-21-1 16,21 0-16,0 1 0,-22-1 16,22 0-16,-21 1 0,21-1 15,0 0-15,0 1 0,0-1 0,-21 0 16,21-20-16,0-1 0,-21 42 16,21-42-16,0 1 15,0-1 1,0-42 31,0-1-32,0 1 1,21 0-16</inkml:trace>
  <inkml:trace contextRef="#ctx0" brushRef="#br0" timeOffset="27988.91">698 3514 0,'0'21'16,"22"-21"0,-22-21-1,21 21 1,-21-21-16,0-1 0,0 1 31,-21 21 16,21 21-47,21-42 63,-21 0-48,0 0 1,-21 21 31,21 21-32,0 0 1,21-21 0</inkml:trace>
  <inkml:trace contextRef="#ctx0" brushRef="#br0" timeOffset="29664.62">2222 2985 0,'0'0'15,"22"-22"-15,-22 1 16,0 0 15,0 42 0,0 0-15,0 1-16,0-1 0,0 0 16,0 0-16,0 21 0,-22-20 15,22 20-15,-21 0 0,21 1 0,-21-1 16,21 0-16,0 1 0,0-1 15,0-21-15,-21 21 0,21 22 16,0-43-16,0 0 0,0 0 16,21-21 15,0 0-31,-21-21 16,0 0-16,21 0 0,1 0 15,-1 0-15,-21-22 0,21 1 0,21-22 16,-21 22-16,1 21 15,20-21-15,-21 20 0,0 1 16,43-42-16,-43 42 16,0 21-16,0 0 0,-21-22 15,21 22-15,1 0 16,-1 22 0,-21-1-16,0 0 0,0 21 15,0-21-15,21 43 16,-21-43-16,21 64 15,0-43 1,0-21-16,-21 0 0,43 1 16,-22-22-1,0 0-15,0 0 0,0 0 0,22 0 16,-22 0-16,0-22 16,0 1-16,0 0 0,1 0 0,-1-43 15,0 22 1,-21 0-16,21-1 0,-21 1 0,21 21 15,-21-64-15,0 64 0,0-21 16,0 21-16,0-1 0,0 1 16,0 0-16,0 0 0,0 0 15,-21 21 17,21 21-17,0 0-15,0 0 0,0 22 16,-21-22-16,21 21 0,0-21 0,0 22 15,0-1-15,0 0 0,0 1 16,0-1-16,0-21 0,0 64 16,21-43-16,21 0 15,-20-20-15,-1-22 16,0 0-16,21 0 0,-21 0 0,64 0 16,-64 0-16,22-22 15,41-20-15,-41 0 0,20-22 16,-42 22-16,0 0 15,1-1-15,-22-20 0,0 20 16,21 1-16,0-43 0,-21 43 16,0 21-16,21-43 0,-21 22 15,0 21-15,0 0 0,0 0 16,0-1-16,-21 22 31,0 0-31,21 22 16,-21-1-16,21 0 0,0 21 15,0-21-15,0 22 0,0-22 0,0 64 16,-22-43-16,22-21 16,0 21-16,0 1 0,0-1 0,-21 43 15,21-43-15,0-21 16,0 22-16,0-22 0,0 0 0,0 21 16,0-21-1,0-42 16,0 0-31,0 0 0,0 0 16,0-22-16,43-20 0,-43 42 16,21-22-16,21 22 0,-21-21 15,0 21-15,1 0 0,20-22 16,-21 22-16,43-21 16,-43 42-16,0-21 0,42 21 15,-41 0-15,-1 0 0,0 0 16,0 21-16,0 0 0,0 21 15,-21-21-15,0 1 0,0-1 16,0 21-16,0-21 0,0 0 0,0 22 16,0-22-16,0 42 15,0-41-15,-21-1 16,21 0-16,0 0 16,-21-21-16,21-21 31,0 0-16,0 0-15,0-1 16</inkml:trace>
  <inkml:trace contextRef="#ctx0" brushRef="#br0" timeOffset="30576.92">4911 3090 0,'0'0'0,"0"-21"0,0-21 16,0 21-1,0 0-15,0-1 0,0 1 0,0 0 16,0 0-16,0 0 0,-22 0 16,1-1-16,0 1 0,0 21 15,0 0-15,0 0 0,-1 0 16,1 0-16,0 0 0,-21 0 0,21 0 15,-1 21-15,-20 1 0,21-1 16,-21 0-16,20 0 0,-20 21 16,21-20-16,-43 41 0,43-21 15,0 1-15,0-1 0,0 0 16,0 1-16,21-22 0,0 21 0,0 1 16,0-22-16,0 0 0,0 0 15,0 0-15,21 0 0,21-21 16,-21 0-16,22 0 0,-22 0 15,21 0-15,-21 0 0,64-42 16,-43 21-16,1-21 0,-1 20 16,-21-20-16,85-85 15,-85 106-15,0-21 0,22-22 16,-43 22-16,21-22 16,-21 43-16,0 0 15,0 0-15,0 0 16,-21 21-16,-1 0 15,1 0-15,21 21 0,0 0 16,-21 0-16,21 0 0,0 0 16,0 22-16,0-22 0,0 0 0,0 21 15,0-20-15,0 20 0,0 0 16,0-21-16,0 1 0,0 20 16,21-21-16,0 0 0,-21 0 15,22-21-15,-1 22 0,42-22 16,-42 0-16,1 0 0,20 0 0,-21 0 15,0 0-15,0-22 0,22 1 16,-22 0-16,0-21 0,0 21 0,0-22 16,1 22-16,-1-21 0,0-43 15,0 43-15,0-1 0,0-41 16,1 41-16,-22 1 16,21 0-16,-21-1 0,21 22 0,-21-42 15,0 42 1,0-1-16,0 44 31,0-1-31,0 0 0,0 21 16,0 1-16,-21-22 0,21 21 0,-21 0 15,-1 43-15,22-43 16,0 1-16,-21-1 0,21 0 16,-21 1-16,21-1 0,0-21 0,0 22 15,0-22-15,0 21 0,0 0 16,0-20-16,21-22 15,0 21-15,22-21 0,-22 0 0,21 0 16,-21 0-16,22-21 0,-22-1 16,21 1-16,1 21 0,-22-21 15,21 0-15,-21 0 0</inkml:trace>
  <inkml:trace contextRef="#ctx0" brushRef="#br0" timeOffset="30804.41">5355 2921 0,'0'0'0,"21"0"32,22 0-32,-22 0 0,0 0 15,21 0-15,1 0 0,-1-21 16,-21 21-16,21 0 0,1 0 0,-22 0 15,0 0-15,0-21 0,0 21 0,1 0 16</inkml:trace>
  <inkml:trace contextRef="#ctx0" brushRef="#br0" timeOffset="31275.99">7281 2752 0,'0'0'0,"0"-21"0,0 42 31,0 0-16,0 0-15,0 0 0,-21 22 0,21-22 16,-21 21-16,0-21 0,21 22 16,0-22-16,-21 21 0,-1-21 15,22 0-15,-21 43 16,21-43-16,0 0 0,0 0 0,0 1 16,0-1-16,21-21 31,1-21-31,-1-1 15,0 1-15</inkml:trace>
  <inkml:trace contextRef="#ctx0" brushRef="#br0" timeOffset="31723.91">7895 2836 0,'21'-21'15,"-42"42"-15,63-42 0,-20 0 0,-22 0 0,0 0 16,-22 21-1,1 0-15,0 0 0,0 0 16,-21 0-16,-1 0 0,22 21 16,-21 0-16,21-21 0,-22 21 0,22 0 15,0 1-15,0-1 0,0-21 16,-1 21-16,22 0 0,-21 0 16,21 0-16,0 1 0,21-1 15,1-21-15,-1 0 16,21 21-16,-21-21 0,0 0 0,22 21 15,-22-21-15,0 0 0,21 21 16,-20 0-16,-1-21 0,21 0 0,-21 22 16,0-1-16,-21 0 15,0 0 1,0 0-16,-21 0 0,-21-21 16,21 22-16,-22-22 0,22 0 15,-21 0-15,0 21 0,20-21 0,-20 0 16,0 0-16,21 0 0,-1 0 15,-41 0-15,42 0 0,0 0 16,21-21-16,-22 21 0,1-22 16,0 1-16,21 0 15,0 0 1,0 0-16</inkml:trace>
  <inkml:trace contextRef="#ctx0" brushRef="#br0" timeOffset="31921.54">7408 2561 0,'0'0'0,"0"-21"16,21 21 30,1 0-30,-1 0-16</inkml:trace>
  <inkml:trace contextRef="#ctx0" brushRef="#br0" timeOffset="32758.5">10435 2731 0,'0'-22'16,"0"1"-1,0 0 1,0 0-16,21 0 0,0 0 15,1-1-15,-1 1 16,0 0-16,0 0 0,0-21 0,43-1 16,-43 1-16,0 21 15,-21 0-15,0-1 0,21 1 0,-21-21 16,-21 21 0,-21 21-16,21 0 15,-22 0-15,1 0 0,0 21 0,-1 0 16,1 0-16,-22 0 15,22 1-15,0-1 0,21 0 0,-22 0 16,22 0-16,21 22 0,0-22 16,0 42-16,21-20 15,0-22-15,1 0 0,20 21 0,-21-21 16,43 22-16,-22-22 16,-21 21-16,21-21 0,1 22 15,-1-22-15,0 21 16,-42 1-16,0-22 0,0 0 15,0 0-15,0 0 0,0 0 0,-21 1 16,0-1-16,0 0 0,-64 21 16,43-21-16,0-21 0,-1 0 15,-20 0-15,20 0 0,-20 0 16,21 0-16,-22 0 0,1-21 0,20 21 16,-20-21-16,20 0 0,1-21 15,0 20-15,-1 1 0,22-21 16,-21 21-16,0-64 0,20 43 15,1-43-15,21 43 0,0 21 16,0-22-16,0 22 0,0 0 0,0 0 16,0 0-16,21-1 0,1 22 15,-1 0-15,42 0 16,-42 0-16,22 0 0,-22 22 0,21-1 16,1-21-16,20 21 15,-42 0-15,22 0 0,-22-21 16</inkml:trace>
  <inkml:trace contextRef="#ctx0" brushRef="#br0" timeOffset="33145.96">10626 3006 0,'0'0'0,"21"0"0,0 0 15,0 0-15,0 0 16,0 0-16,1 0 0,-1-21 15,0 21-15,0-22 0,21 1 16,-20 0-16,20 0 0,-21 0 0,21 0 16,-20-1-16,-1-20 0,0 21 15,0-21-15,-21 20 0,0 1 0,0-21 16,0 21-16,-21 0 16,0 21-16,0 0 0,-22 0 0,22 0 15,-21 21-15,-1 0 0,1 0 16,0 0-16,-1 0 0,22 22 15,-21-22-15,21 21 0,0-21 0,-1 64 16,22-64-16,0 22 0,0-22 16,0 0-16,0 21 0,0-21 15,0 1-15,22-1 0,-1 0 16,0 0-16,0 0 0,21-21 0,-20 0 16,20 0-16,0 0 0,1 0 0,-1 0 15,0 0-15,22-21 0,-22 0 16,64-21-16,-64-1 0</inkml:trace>
  <inkml:trace contextRef="#ctx0" brushRef="#br0" timeOffset="33428.43">11705 2159 0,'-42'0'16,"84"0"-16,-105 0 0,41 0 15,1 0-15,21 21 0,-21 22 0,0-22 16,0 21-16,21 0 0,-21 1 16,-1 20-16,1-20 0,-42 168 15,63-168-15,-21 20 16,21 1-16,-22-22 0,22 0 0,0 43 16,-21-43-16,21 1 0,0-22 15,0 0-15,0 21 0,0-21 16,21-21-1,1 0 1,-1 0-16,0-21 0,0 0 0,0 0 16</inkml:trace>
  <inkml:trace contextRef="#ctx0" brushRef="#br0" timeOffset="33825.03">11663 2858 0,'-21'0'0,"-1"21"15,1-21-15,21 21 16,21-21 15,1 0-15,20 0-16,-21 0 0,21-21 0,-20 0 16,20 21-16,0-22 0,-21 1 0,22 0 15,-22 0-15,0 0 0,0 21 16,-21-43-16,-21 43 31,-21 0-31,21 0 0,-1 0 16,-20 22-16,0-22 0,21 21 15,-64 63-15,64-62 16,0-1-16,-1 21 16,1-21-16,21 22 0,0-22 15,0 0-15,0 0 0,0 0 0,0 0 16,0 1-16,21-22 0,22 0 15,-22 21-15,21-21 16,1 0-16,-22 0 0,21 0 0,0-21 16,-20 21-16,20-22 0,0 1 15</inkml:trace>
  <inkml:trace contextRef="#ctx0" brushRef="#br0" timeOffset="34336.01">12361 2815 0,'0'0'0,"0"-21"15,0 0 1,-21 42 0,0-21-16,21 21 15,-21 0-15,21 1 0,0-1 0,-21 0 16,21 0-16,-22 0 0,22 0 16,-21 1-16,21 20 0,-21-21 15,21 0-15,0 0 0,-21 1 16,21-1-16,0 0 0,-21-21 15,21-21 32,0 0-47,0-1 0,0 1 0,0 0 0,0 0 16,0 0-16,21-22 16,-21 22-16,21-21 0,21 21 0,-20-22 15,41-20-15,-21 42 16,-20 0-16,20-1 0,0 1 0,1 0 15,-1 21-15,0 0 0,-21 0 0,22 0 16,-1 0-16,-21 21 0,22 0 16,-1 64-16,-42-64 15,0 22-15,0-22 0,0 21 16,-21-21-16,0 43 16,-1-43-16,1 0 0,0 0 15,0 0-15,0 1 0,21 20 16,-21-42-16,-1 21 0,22-42 47,22 0-47,-1 21 15,-21-21-15,21-1 0,0 22 0,0-21 16</inkml:trace>
  <inkml:trace contextRef="#ctx0" brushRef="#br0" timeOffset="34596.51">13208 2773 0,'0'-21'32,"-21"21"-1,21 21-31,-21 0 0,21 0 16,0 0-16,-22 1 0,1 20 15,21-21-15,-21 0 0,0 0 16,21 1-16,0-1 0,-21 0 0,0 0 15,21 0-15,-22 0 16,22-42 15,22 0-15,-22 0-16,21 0 0</inkml:trace>
  <inkml:trace contextRef="#ctx0" brushRef="#br0" timeOffset="34965.68">13250 2350 0,'-106'0'31,"85"0"-31,0 21 0,0 0 16,21 0-16,0 0 0,0 0 15,0 1-15,0-1 16,0 0-16,0 0 0,21 0 15,0-21-15,0 21 0,1-21 0,20 0 16,-21 0-16,43-21 16,-22 0-16,-21 0 0,-21 0 15,21 0-15,-21-1 0,21-20 16,-21 21-16,0 0 0,0 0 16,0-1-16,-21 22 0,0-21 15,0 0-15,0 21 0,0 0 16,-1 0-16,1 0 0,0 0 15,0 21-15,0 0 0,0-21 16,21 85-16,0-64 16,0 0-16,0 22 0,0-22 15,0 0-15,42 43 0,-21-43 16,-21 0-16</inkml:trace>
  <inkml:trace contextRef="#ctx0" brushRef="#br0" timeOffset="35392.19">13589 2731 0,'0'0'0,"0"-22"0,0 1 0,0 0 16,-21 42 31,0 0-47,21 22 0,-22-22 15,1 0-15,21 21 0,0-20 16,-21 41-16,21-42 0,0 0 16,0 1-16,0-1 0,0 0 15,0 0-15,21-21 0,0 21 16,1-21-16,-1 21 0,42-21 0,-42 0 16,43 0-1,-43-21-15,0 0 0,22 21 0,-22-21 16,0 0-16,0-22 0,43 1 15,-64 0-15,21-1 0,0 1 16,-21 21-16,21-21 0,-21-22 16,0 43-16,0 0 0,-21 21 31,0 0-31,0 21 16,21 0-16,0 0 15,0 0-15,0 1 16,21-22-16</inkml:trace>
  <inkml:trace contextRef="#ctx0" brushRef="#br0" timeOffset="36165.07">14393 2688 0,'0'0'0,"-21"0"46,0 0-46,21 21 16,0 1-16,-21-1 0,0 0 0,21 0 16,-22 0-16,22 0 0,0 1 15,0-1-15,-21 0 0,0 21 16,21-21-16,-21 1 16,21-1-16,0 0 15,0 0-15,0-42 47,0 0-47,0 0 0,0-1 16,0 1-16,21 0 0,0-21 15,0 21-15,1-1 0,-1-20 16,0 21-16,21-21 0,1-22 16,-1 43-16,-21 0 0,21 0 15,-20-1-15,-1 1 0,21 21 0,-21 0 16,0 0-16,22 0 0,-22 0 15,0 21-15,0-21 0,0 22 0,-21-1 16,22 21-16,-1-21 0,-21 0 16,21 22-16,-21-22 0,0 0 0,0 43 15,0-43-15,0 21 16,0-21-16,0 0 0,0 22 16,0-22-16,0 0 15,0-42 32,0 0-47,0 0 16,0-1-16,0 1 0,0 0 0,0-21 15,21 21-15,-21-1 0,21-20 0,0 0 16,1 21-16,20-22 16,-21 22-16,21-21 0,1 21 0,63-22 15,84 22 1,-126 21-16,-22 0 0,21 21 15,-20 0-15,-1 22 0,22 20 16,-43-42-16,-21 22 0,0 20 16,0-20-16,0-22 0,-21 0 15,-1 0-15,1 0 0,0 0 16,0 1-16,0-1 0,0 0 0,-1-21 16,1 0-16,0 21 0,0-21 15,42-21 16,0 0-31,0 0 0,1-1 16</inkml:trace>
  <inkml:trace contextRef="#ctx0" brushRef="#br0" timeOffset="36605.01">16954 2709 0,'0'0'0,"-21"0"0,21-21 15,0 0-15,-21 21 0,0-21 16,21 0-16,0 0 0,-21-1 0,21-20 16,0 21-16,0 0 0,0-22 15,0 22-15,21 0 0,0-21 0,0 21 16,0-1-16,1 1 0,-1 21 15,21-21-15,0 0 0,-20 21 16,41 0-16,-21 0 0,1 0 0,20 0 16,-20 0-16,-1 0 0,0 0 15,-21 21-15,22 21 0,-43 1 16,0-22-16,0 21 0,-21 1 16,-1-1-16,1 0 0,-21 1 0,21-1 15,-22 0-15,1-21 0,0 22 16,-1-1-16,1-21 0,0 0 15,21 1-15,-22-1 0,22 0 0,-21 21 16,21-42-16,21 21 16,0 1-16,0-1 15,0 0-15,0 0 16,0 0 0</inkml:trace>
  <inkml:trace contextRef="#ctx0" brushRef="#br0" timeOffset="37032.01">16976 3366 0,'0'0'0,"0"21"0,-22 0 0,22 0 0,0 0 16,0 0-16,0 1 16,0-1-16,22-21 15,-1 0-15,0 0 16,0 0-16,0 0 15,0 0-15,-21-21 0,0-1 16,0 1-16,0 0 0,0 0 0,0 0 16,0 0-16,-21-1 15,0 22-15,0 0 0,0 0 16,0 22 0,21-1-16,-22 0 0,22 0 15,-21-21-15,21 21 16,0 0-1,21-21-15,1 0 0,-1 0 32,-21-21-32,0 0 15,0 0 1,0 0 15,0 42 0</inkml:trace>
  <inkml:trace contextRef="#ctx0" brushRef="#br1" timeOffset="97288.46">1164 4530 0,'21'-85'32,"-21"64"-32,0 42 47,0 0-32,0 22-15,0-22 0,0 0 16,0 21-16,0 1 0,0-22 0,-21 42 15,21-20-15,-21-1 0,21 0 16,0 22-16,0-22 0,-21 0 16,21 1-16,-21-1 0,-1 43 15,22-64-15,0 0 16,0 0-16,0 0 0,0 1 16,22-22 15,-1 0-31,-21-22 15,0 1-15,21 0 16</inkml:trace>
  <inkml:trace contextRef="#ctx0" brushRef="#br1" timeOffset="98024.28">593 4593 0,'0'21'16,"21"-21"31,0 0-32,0 0-15,-21-21 0,21 21 0,0 0 16,1-21-16,-1 21 0,0-21 15,0 21 1,-21-21-16,0 0 0,0-1 16,0 1-1,0 42 32,0 1-31,0-1-16,0 0 0,0 0 15,0 0-15,0 0 0,0 1 0,0 20 16,0-21-16,0 21 0,0 1 16,0-1-16,0-21 0,0 22 0,0-1 15,0 0-15,0 1 0,0-1 16,0 0-16,-21-21 0,21 22 16,-21-22-16,21 21 0,0-21 15,0 1-15,-21-1 0,-1 0 16,22 0-16,-21-21 15,0 0-15,0 0 16,0 0-16,0 0 0,-22 0 0,22-21 16,0 21-16,0 0 0,0-21 15,-1 21-15,1 0 0,0-21 16,0 21-16,21-22 0,-21 22 0,21-21 16,0 0-16,0 0 15,0 0-15,21 0 16,0-1-16,0 1 0,22 0 15</inkml:trace>
  <inkml:trace contextRef="#ctx0" brushRef="#br1" timeOffset="98492.49">1206 4509 0,'-21'21'16,"21"0"0,0 0-16,0 0 0,0 0 0,-21 1 15,0-1-15,21 0 0,-21 21 16,0 1-16,21-1 0,-22 0 16,22 1-16,-21-1 0,21 0 15,0 1-15,-21-1 0,21 0 16,-21-21-16,21 22 0,0-22 0,-21 0 15,21 0-15,0 22 16,0-22-16,21-21 31,0 0-31,0 0 16,0 0-16,1 0 0,-22-21 16,21-1-16,0 1 0,-21 0 15</inkml:trace>
  <inkml:trace contextRef="#ctx0" brushRef="#br1" timeOffset="98788.75">995 4805 0,'21'0'15,"21"0"-15,-21 0 16,1 0-16,20 0 0,-21-21 0,21 21 16,-20 0-16,20-21 0,-21 21 15,21 0-15,-20 0 0,-1 0 0,0 0 78,0 0-62</inkml:trace>
  <inkml:trace contextRef="#ctx0" brushRef="#br1" timeOffset="99552.57">2498 4741 0,'21'0'16,"-21"-21"-16,0 0 16,0 42 46,0 0-62,0 1 0,0-1 16,0 0-16,0 21 0,0-21 15,0 1-15,-21 20 0,21-21 16,-22 0-16,22 0 0,-21 1 0,21 20 16,0-21-16,0 0 15,0-42 32,21 0-47,1 21 0,-1-21 0</inkml:trace>
  <inkml:trace contextRef="#ctx0" brushRef="#br1" timeOffset="100001.43">2984 4763 0,'0'0'16,"22"-22"-16,20-20 15,-63 42 17,0 0-17,-1 0-15,1 0 0,-21 0 16,21 21-16,0-21 0,-1 21 0,-41 22 16,42-43-1,21 21-15,0 0 0,0 0 16,21-21-1,0 0-15,0 0 0,22 21 16,-22-21-16,0 0 0,0 0 16,21 0-16,-20 22 0,-1-22 0,0 0 15,42 42-15,-63-21 16,22 0-16,-22 0 16,0 1-16,0-1 15,-22 0-15,1-21 16,0 21-16,0 0 0,0-21 0,0 21 15,-22-21-15,22 0 16,0 22-16,0-22 0,0 0 0,-22 0 16,22 0-1,0 0-15,0 0 0,21-22 0,-21 1 16,-1 0-16,22 0 16,-21 21-16,21-21 0,0 0 0,0-22 15,0 1-15</inkml:trace>
  <inkml:trace contextRef="#ctx0" brushRef="#br1" timeOffset="100197.06">2519 4339 0,'0'0'15,"0"-21"16,21 21-15,0 0-16,0 0 16,0 0-16,1 0 0,-1 0 0,0 0 15</inkml:trace>
  <inkml:trace contextRef="#ctx0" brushRef="#br1" timeOffset="100989.01">4551 4890 0,'21'0'15,"0"-22"1,0 22-16,0-21 0,1 0 0,-1 21 15,0-21-15,-21 0 0,21 0 16,0-22-16,-21 22 0,0 0 16,0-21-16,0-22 0,0 43 15,0-21-15,-21 20 0,0 1 16,0 0-16,0 0 0,-43 0 16,43 21-16,-21 0 15,20 0-15,-20 0 0,0 21 0,-22 21 16,43-21-16,-64 43 15,64-22-15,-21 1 0,-22 41 16,43-41-16,0-1 0,0 21 16,21-20-16,0-22 0,0 21 0,0 1 15,0-22-15,0 0 0,0 0 16,0 0-16,21 0 0,0-21 0,22 0 16,-1 0-16,-21 0 0,21 0 15,-20 0-15,20-21 16,0 0-16,22-21 0,-43 21 15,21-22-15,-21 22 0,22-21 16,-22-1-16,0 1 0,0 0 0,-21 21 16,21-43-16,1 43 0,-22 0 15,0 0 1,-22 42 0,1-21-1,21 21-15,0 0 0,-21 0 16,21 0-16,-21 1 0,21 20 0,0-21 15,0 0-15,0 22 0,0-22 16,0 0-16,0 0 0,0 0 0,21 0 16,0-21-16,0 22 0,22-22 15,-22 0-15,0 0 0,21 0 16,-20 0-16,-1 0 0,21-22 16,-21 1-16,0 0 0,22 0 0</inkml:trace>
  <inkml:trace contextRef="#ctx0" brushRef="#br1" timeOffset="101428.43">5016 4657 0,'0'21'31,"0"0"-31,-21 0 16,21 0-16,0 1 0,-21-1 16,21 21-16,0-21 0,0 0 0,0 1 15,0-1-15,-21 0 0,21 0 16,0 0-16,0 0 0,0 1 0,-21-22 15,21 21-15,0-42 47,0-1-47,0 1 0,0 0 16,0 0-16,0 0 0,0-22 0,0 22 16,0-21-16,0 21 0,21 0 15,-21-22-15,21 22 0,21 0 16,-20 0-16,-1 0 0,21-1 0,-21 22 15,22-21-15,-22 21 0,21 0 16,0 0-16,-20 0 0,20 0 0,-21 0 16,21 0-16,-20 0 0,20 21 15,-42 22-15,21 20 0,-21-42 16,0 22-16,0-1 0,0 0 16,-21 1-16,-21 20 15,20-42-15,1 22 0,21-22 0,-21 0 16,0 0-16,0 0 15,42-42 1,0 0 0</inkml:trace>
  <inkml:trace contextRef="#ctx0" brushRef="#br1" timeOffset="102201.43">6710 4318 0,'0'0'0,"0"-21"0,0 0 0,0 0 15,-21 21-15,-1-22 16,1 22-16,0 0 15,0 0-15,0 22 16,0-1-16,-1 0 0,1 21 0,0-21 16,-21 64-16,21-64 15,-22 22-15,22-1 0,0 21 0,21-20 16,-21-1-16,21 0 16,-21 1-16,21-1 0,0 43 15,0-43-15,0-21 0,42 22 16,-21-22-16,0 0 0,22-21 15,-22 0-15,21 0 0,43 0 16,-43 0-16,0 0 0,1-21 16,20 0-16,-20-1 0,-1 1 0,64-63 15,-64 41-15,0 1 0,1 0 16,-22-1-16,0 1 0,21-64 16,-20 64-16,-22-22 0,0 22 15,0 0-15,0-22 0,0 22 16,-64-22-16,43 22 0,-21 21 15,-43-22-15,43 22 16,-22 0-16,1 21 0,20 0 0,1 0 16,-22 0-16,22 21 0,0 0 15,-1 22-15,1-22 0,21 21 16,0 1-16,-22 20 0,22-21 0,21 1 16,0 20-16,0-20 0,-21-1 15,21 21-15,0-20 0,0-1 0,0 0 16,21 1-16,-21-1 0,21 0 0,1 1 15,-1-22-15,0 0 0,0 0 16,21 0-16,-20 1 0,20-22 0,21 0 16,-41 0-16,20 0 15,0-22-15</inkml:trace>
  <inkml:trace contextRef="#ctx0" brushRef="#br1" timeOffset="102557.28">7408 4551 0,'0'0'0,"0"21"31,0 0-31,-21 0 16,21 1-16,-21 41 15,21-42-15,-21 22 0,0 20 0,-1-21 16,1 22-16,0 42 15,0-43-15,0 1 0,0-1 0,-1 22 16,1-22-16,0 1 0,-21 84 16,21-63-16,-22-22 0,22 22 15,0-22-15,0 1 0,-22-1 0,1 22 16,21-43-16,0 1 16,0-1-16,-1-21 0,22 0 0,0 1 15,-21-22-15,21-22 31,0 1-31,21-21 0,1 21 16,-1-22-16,0 1 0,0-21 0,0-1 0,22 1 16</inkml:trace>
  <inkml:trace contextRef="#ctx0" brushRef="#br1" timeOffset="102920.3">7366 4572 0,'0'0'0,"0"-21"0,0 0 16,21 21-16,-21-21 15,21-1-15,0 22 0,1 0 0,-1 0 16,0-21-16,0 21 0,0 0 16,22 0-16,-22 0 0,21 0 15,22 21-15,-43-21 16,21 22-16,-21-1 0,0 0 0,-21 0 15,0 0-15,0 0 0,0 1 0,0-1 16,-42 0-16,21 0 0,0 0 16,-22 0-16,1 1 0,0-1 0,-1 0 15,22 0-15,-63 0 0,62-21 16,-41 21 0,42-21-16,0 0 0,42 0 46,0 0-46,0-21 16,21 21-16</inkml:trace>
  <inkml:trace contextRef="#ctx0" brushRef="#br1" timeOffset="103300.15">7853 4720 0,'-21'0'16,"42"-21"-1,0 21-15,0 0 0,0-21 16,0 21-16,22-21 0,-1 0 16,-21 21-16,0-22 0,1 1 15,-1 21-15,0-21 0,0 0 16,0 21-16,-42 0 15,0 0 1,0 0-16,-22 0 0,22 0 0,0 0 16,-21 0-16,-1 21 0,22 0 15,-21 0-15,21 1 0,0-1 0,-22 0 16,22 0-16,21 0 16,0 0-16,0 1 0,0-1 15,21 21-15,0-42 0,1 21 16,-1-21-16,0 0 0,21 21 0,1-21 15,-22 0-15,21 0 0,0 0 16,1 0-16,20-21 0</inkml:trace>
  <inkml:trace contextRef="#ctx0" brushRef="#br1" timeOffset="103756.46">8424 4509 0,'0'0'0,"-21"0"15,21 21 1,0 0-16,-21 0 0,21 0 16,0 0-16,-21 1 0,21-1 15,0 0-15,-21 0 0,21 0 0,0 0 16,0 1-16,0-1 0,0 0 16,0 0-16,-22 0 0,22 0 15,0 1-15,0-44 31,0 1-15,0 0-16,0 0 0,0 0 0,0 0 16,22-1-16,-22-20 0,0 21 0,21-21 15,0 20-15,0 1 0,-21-21 16,21 21-16,0 0 0,22-1 16,-22 1-16,85 0 15,-64 21-15,0 0 0,1 0 16,-22 0-16,21 0 0,22 42 15,-43-20-15,0-1 0,-21 0 0,0 0 16,0 0-16,0 0 0,0 1 16,-42-1-16,21 21 0,-1-21 0,1 0 15,-21-21-15,21 22 0,-22 20 16,22-42-16,0 0 0,21 21 16,0-42-1,0 0 1</inkml:trace>
  <inkml:trace contextRef="#ctx0" brushRef="#br1" timeOffset="104521.59">9800 4424 0,'21'0'16,"0"-21"-16,1 21 15,-1-21-15,0-1 0,64 1 16,-64 0-16,21 0 0,0-21 15,-20 20-15,-1 1 0,21-42 16,-42 42-16,0-1 0,0 1 0,0 0 16,-21 0-16,-64 21 15,43 0-15,0 0 0,-22 0 0,22 0 16,-22 0-16,22 21 0,-43 0 16,43 0-16,21 1 15,0-1-15,21 0 0,0 0 16,0 0-16,0 22 0,0-22 15,42 0-15,-21 0 0,0 0 0,22 22 16,-22-22-16,21 21 0,0-21 16,1 0-16,-22 22 0,21-22 0,-21 21 15,22-21-15,-22 22 0,-21-22 0,0 21 16,0-21-16,0 1 16,-42 20-16,-1-21 0,1 0 0,0 0 15,-1 1-15,-20-1 0,-43-21 16,42 0-16,22 0 0,0 0 15,-1 0-15,1 0 0,-21-43 16,41 22-16,1 0 0,0-21 16,0 21-16,21-22 0,0 22 0,0-42 15,0 41-15,0-20 0,0 21 16,0 0-16,42 0 16,-21 21-16,1 0 0,20-22 15,-21 22-15,0 0 0,0 0 16,22 0-16,-22 0 0</inkml:trace>
  <inkml:trace contextRef="#ctx0" brushRef="#br1" timeOffset="105013.45">10350 4487 0,'0'0'0,"-21"0"31,0 0-15,0 0-16,21 22 0,-21-1 15,0-21-15,-1 21 0,1 0 16,0 0-16,0 0 0,0 22 0,21-22 0,0 0 16,0 21-16,0 43 15,0-64-15,0 0 16,21 1-16,0-1 0,0-21 15,0 21-15,22-21 0,-22 0 0,0 0 16,21 0-16,-20 0 0,-1 0 0,21-21 16,-21 0-16,0-1 0,1 1 15,-1 0-15,0-21 0,0 21 0,0-22 16,-21 1-16,0-22 0,0 22 16,0 0-16,0 21 15,0-1-15,0-20 0,0 21 0,0 0 16,-21 21-16,0 0 0,0-21 0,0 21 15,-1 0-15,-20 0 0,21 0 16,0 21-16,-22 0 0,22 0 0,-21 0 16,21 0-16,-22 1 0,22-1 15,0 0-15,0 21 0,0-21 0,21 1 16,0-1-16,0 0 0,0 0 0,0 0 16,0 0-16,0 1 0,21-22 15,21 21-15,-21-21 0,1 0 0,20 0 16,-21 0-16</inkml:trace>
  <inkml:trace contextRef="#ctx0" brushRef="#br1" timeOffset="105537.45">10837 4487 0,'0'0'0,"21"-21"0,-21 0 15,0 0-15,-21 21 31,21 21-15,-21 0-16,21 0 0,-21 1 16,21-1-16,-21 0 0,21 21 0,0-21 15,0 1-15,-21-1 0,21 0 0,0 21 16,0-21-16,0 1 0,0-1 16,0 0-16,0 0 0,0 0 0,0 0 15,21-21-15,0 0 16,0 0-16,0 0 15,0-21-15,1 0 0,20 21 16,-21-21-16,0-21 0,0 20 16,1 1-16,20-21 0,-21 21 0,0-22 15,0 22-15,1-21 0,-1 21 0,0 0 16,0-1-16,0 1 0,-21 0 16,0 42-1,-21-21 1,21 21-16,-21 1 0,0-1 15,21 0-15,0 0 0,-21 0 16,-1 0-16,22 1 0,-21 20 0,21-21 16,0 0-16,0 0 0,0 1 15,0 20-15,0-21 0,0 0 0,0 0 16,0 1-16,0-1 16,21-21-16,1 0 0,-1 21 0,0-21 15,0 0-15,21 0 0,-20 0 16,-1-21-16,0 21 0,0-21 15,21-22-15,1 22 0</inkml:trace>
  <inkml:trace contextRef="#ctx0" brushRef="#br1" timeOffset="105993.43">11642 4551 0,'0'0'0,"0"-21"0,-22 21 15,22-21-15,0-1 16,0 1-16,0 0 16,22 21-1,-1-21-15,0 21 0,0 0 0,0 0 16,0 0-16,1 0 16,-1 0-16,0 0 0,0 0 0,0 0 0,0 0 15,1 21-15,-22 0 16,21 0-16,-21 1 0,0-1 15,0 0-15,0 0 0,0 0 0,0 0 16,-21 22-16,21-22 16,-22 0-16,1-21 0,0 21 0,0-21 15,21 21-15,-21-21 0,21-21 47,0 0-47,0 0 0,0 0 16,21 0-16,-21-1 0,21 1 15,0 0-15,-21 0 0,21 0 16,1 0-16,-1-1 0,0 1 16,0 0-16,0 21 0,0 0 15,-21-21-15,22 21 16,-1 0 0,0 0-16,0 0 15</inkml:trace>
  <inkml:trace contextRef="#ctx0" brushRef="#br1" timeOffset="106329.41">12573 4382 0,'0'-22'16,"0"1"-1,-21 21-15,0 0 16,-1 0-16,1 0 0,0 0 16,0 0-16,0 21 0,0 1 0,-1-22 15,1 21-15,0 21 0,0-21 0,0 0 16,0 1-16,21-1 0,0 0 16,-22 0-16,22 21 0,0-20 15,0-1-15,0 0 0,0 0 16,22 0-16,-1-21 15,0 0-15,0 0 0,0 0 16,0 0-16,1 0 0,-1 0 16,0 0-16,0 0 0,0 0 0,0-21 15,1 0-15,-1 0 0</inkml:trace>
  <inkml:trace contextRef="#ctx0" brushRef="#br1" timeOffset="106729.28">12763 4487 0,'0'22'16,"22"-22"0,-1 0-16,0 0 0,0 0 0,0 0 15,0 0-15,1-22 16,-1 22-16,0-21 0,0 0 0,0 21 15,0-21-15,-21 0 0,0 0 16,0-1-16,0 1 0,0 0 16,-21 0-1,0 21-15,0 0 0,0 0 0,0 0 16,-1 0-16,1 21 0,0 0 16,0 0-16,0 1 0,0-1 15,21 21-15,0-21 0,-22 0 0,22 1 16,0 20-16,0-21 0,0 0 15,0 0-15,0 1 0,0-1 0,22 0 16,-1 0-16,0-21 0,21 0 16,-21 0-16,1 0 0,62 0 15,-41 0-15,-22 0 0,21 0 0,0-21 16,1 0-16,-1 0 0,0-1 16</inkml:trace>
  <inkml:trace contextRef="#ctx0" brushRef="#br1" timeOffset="107266.42">14436 4022 0,'0'-21'0,"42"-22"32,-42 64-17,0 1-15,0-1 0,-21 21 16,21 0-16,-21 1 0,-1-1 15,1 0-15,0 22 0,-21 21 16,21-22-16,-22-21 0,22 1 16,0-1-16,0-21 0,0 64 15,21-64-15,-22 0 0,22 0 16,0 1-16,0-1 0,22-21 16,-1 0-1,0-21-15,0 21 0,21-22 0,1 1 16,-1 0-16</inkml:trace>
  <inkml:trace contextRef="#ctx0" brushRef="#br1" timeOffset="107492.29">14859 4360 0,'0'-21'0,"0"42"0,-21-42 32,0 21-32,-1 0 0,1 21 15,0-21-15,-21 22 0,21-1 16,-1 21-16,-20-21 0,0 0 15,21 1-15,-22-1 0,22 0 0,-21 0 16,21 0-16,-22 0 0,22 1 0,0-1 16,0 0-16,0-21 0,21 21 15,21-21 1,0-21 0,0 0-16,0 21 0,0-21 15</inkml:trace>
  <inkml:trace contextRef="#ctx0" brushRef="#br1" timeOffset="107700.62">14774 4382 0,'0'21'16,"0"0"-16,0 0 16,0 0-16,0 0 0,0 1 15,0 20-15,0 0 16,0-21-16,0 1 0,0-1 0,0 0 15,0 0-15,0 0 0,21-21 0,-21 21 16,22-21-16,-1 0 16,0 0-16,0 0 0,0-21 15</inkml:trace>
  <inkml:trace contextRef="#ctx0" brushRef="#br1" timeOffset="107956.48">15261 3958 0,'0'-21'16,"0"42"-16,0-63 0,0 21 0,-21 21 16,0 0-16,0 0 0,21 21 15,-22 0-15,1 21 0,0 1 16,0-1-16,0 0 0,0 1 0,-1 20 16,1-20-16,21-1 15,-21 21-15,0-20 0,-21 41 16,42-41-16,-22-22 0,1 21 0,21 1 15,0-22-15,0 0 16,-21 0-16,42-21 16,0 0-16,1 0 15,-1-21-15,0 0 0</inkml:trace>
  <inkml:trace contextRef="#ctx0" brushRef="#br1" timeOffset="108324.17">15261 4487 0,'-21'0'0,"21"22"16,21-22 15,0 0-31,0 0 0,1 0 16,62 0-1,-63 0-15,22 0 0,-1 0 0,22-43 16,-22 22-16,-21 21 0,0-21 15,0 0-15,-21 0 0,0-1 16,0 1-16,-21 21 0,0 0 16,0 0-16,-21 0 0,20 0 15,-20 0-15,0 21 0,-1 1 16,1-1-16,0 0 0,-1 0 0,22 0 16,0 0-16,0 1 0,0-1 15,21 21-15,0-21 0,0 0 16,0 1-16,0-1 0,21 0 0,0 0 15,21-21-15,-20 0 0,20 21 16,-21-21-16,64 0 0,-43 0 16,85-21-16,-85 0 15</inkml:trace>
  <inkml:trace contextRef="#ctx0" brushRef="#br1" timeOffset="108828.86">16214 3852 0,'-22'0'0,"-62"85"31,84-43-31,-21 1 0,-1-1 16,22 22-16,-21-22 0,21 0 0,0 22 15,0-22-15,-21 0 0,21 1 16,-21-1-16,21 0 0,-21-20 0,21 20 15,0-21-15,0 0 0,-21 0 0,21 1 16,-22-22-16,1 21 16,21-42-1,0-1 1,0 1-16,0 0 0,0 0 16,0-21-16,21 20 0,1 1 15,-1 0-15,0 0 0,0-21 0,0 20 16,0 1-16,1 0 0,-1 21 15,21-21-15,-21 0 0,43 21 16,-22 0-16,0 0 0,-20 0 16,20 21-16,-21 0 0,21 0 0,-20 0 15,-1 1-15,0-1 0,-21 0 0,0 21 16,0-21-16,-42 43 16,20-43-16,1 0 15,-21 0-15,0 1 0,-1-1 0,1-21 16,0 21-16,-1 0 0,22-21 15,-21 0-15,-1 0 0,22 0 0,0 0 16,0 0-16,0 0 0,0-21 16,21 0-16,0 0 15,0-1-15,21 1 0</inkml:trace>
  <inkml:trace contextRef="#ctx0" brushRef="#br1" timeOffset="109382.45">17547 3874 0,'0'0'0,"21"-22"0,-21 1 16,0 0-16,0 0 15,-21 21 1,21 21 0,-42 0-16,21 0 0,-1 1 15,-41 41-15,42-21 16,-22 22-16,22-22 0,-21 1 0,21 20 15,-22-21-15,22 22 0,-21-22 0,21 1 16,0-1-16,-1 0 0,1-21 16,0 22-16,0-1 0,21-21 15,0-42 17,0 0-32,0 0 0,21 0 15,0-22-15,-21 1 0,21 0 16</inkml:trace>
  <inkml:trace contextRef="#ctx0" brushRef="#br1" timeOffset="109632.3">17293 3958 0,'0'0'0,"21"-42"0,22 0 16,-22 20-16,0 1 0,21 0 15,-21 0-15,1 21 0,-1 0 16,21 0-16,-21 0 0,43 0 16,-43 0-16,0 0 0,43 42 15,-43 1-15,0-1 16,0 0-16,-21 1 0,0 20 0,0-21 15,0 22-15,-21-22 0,0 1 16,0 20-16,-1-21 0,-20 1 16,21-22-16,-21 42 0,20-41 0,22-1 15,-21 0-15,21 0 16,-21-21-16,21 21 0,0-42 31,0 0-31,-21 21 0,0-21 16</inkml:trace>
  <inkml:trace contextRef="#ctx0" brushRef="#br1" timeOffset="109820.19">17039 4276 0,'0'0'0,"21"0"16,0 0-1,22 0-15,-1 0 0,0 0 16,85 0-16,-63 0 15,-1 0-15,1 0 0,-1 0 0,1-21 16,42 21-16,-64-22 0,0 1 16,1 21-16,-1-21 0,-21 21 15</inkml:trace>
  <inkml:trace contextRef="#ctx0" brushRef="#br1" timeOffset="110092.04">18119 4064 0,'0'0'0,"0"-21"0,0 42 31,0 0-31,0 0 16,-22 1-16,1 20 16,21 0-16,-21 1 0,0-1 0,0 64 15,0-64-15,-1 0 16,22 1-16,-21 20 0,0-20 0,-21 62 16,42-41-16,-21-22 0,-1 22 15,1-22-15,0 0 0,21 1 16,0-22-16,-21 21 0,21-21 15,0 1-15,0-1 0,-21-21 0,42 0 32,0-21-32,0-1 15,-21-20-15,21 21 0,1-21 0,-1-22 16,0 22-16</inkml:trace>
  <inkml:trace contextRef="#ctx0" brushRef="#br1" timeOffset="110381.87">18034 4191 0,'0'0'0,"0"-21"0,0 0 0,0 0 0,21-1 16,0 1-16,0 21 15,1 0-15,-1-21 0,0 21 0,42 0 16,-20 0-16,-1 0 16,0 21-16,-20 0 0,20 1 15,0 20-15,-21 0 0,-21 22 16,0-43-16,-21 0 15,-21 21-15,0-20 0,-1-1 16,1 0-16,0 0 0,-1-21 16,22 21-16,-21-21 0,21 0 0,-22 0 15,22 0-15,21 0 0,-21 0 16,21 21-16,21-21 31,0 0-31,0-21 0,1 21 0</inkml:trace>
  <inkml:trace contextRef="#ctx0" brushRef="#br1" timeOffset="110661.71">18754 4085 0,'0'0'0,"0"21"15,0 1 1,0-1-16,-22 21 0,22 0 0,-21-20 15,21 20-15,0 0 0,0 1 0,-21-1 16,0 21-16,0-20 0,21-1 16,-43 43-16,22-22 15,0-20-15,0-1 0,21 0 16,-21 1-16,0-1 0,-1 21 16,22-41-16,0-1 0,0 0 15,0 0-15,22-42 31,-1 21-31,0-21 0,0 0 0</inkml:trace>
  <inkml:trace contextRef="#ctx0" brushRef="#br1" timeOffset="110977.3">18775 4297 0,'0'0'0,"0"-21"0,0 0 16,0-1-16,0-20 0,0 21 0,0 0 15,0 0-15,21-1 0,0 22 0,0-21 16,43 0-16,-43 21 16,0 0-16,21 0 0,-20 0 0,-1 0 15,63 85-15,-62-64 16,-22 42-16,0-20 16,0-22-16,-22 42 15,1-41-15,0-1 0,0 0 0,-21 0 16,-1-21-16,-41 21 15,62-21-15,-20 21 0,0-21 0,-1 0 16,1 0-16,21 0 0,0 0 16,0 0-16,21-21 15,21 0 1,0 0-16,0 0 0,0 0 16</inkml:trace>
  <inkml:trace contextRef="#ctx0" brushRef="#br1" timeOffset="111446.68">19410 3810 0,'0'0'0,"21"-21"0,-21 0 15,0 0-15,21 21 0,-21-22 0,21 22 16,-42 22 15,0-1-31,0 0 0,0 0 16,-1 21-16,1 1 0,-21 63 15,21-64-15,0 0 0,-22 22 16,43-22-16,-21 0 0,0 43 16,21-43-16,0-20 0,0 41 15,0-42-15,21 0 0,0-21 16,0 0-16,1 0 0,-1 0 16,21 0-16,-21 0 0,0 0 0,43-21 15,-43 0-15,0 0 16,0 0-16,22 0 0,-22-22 0,0 22 15,-21-21-15,21 21 0,0-22 16,-21 22-16,22 0 0,-22 0 0,-22 42 31,1 0-31,0 21 16,0-20-16,0-1 0,0 0 16,21 21-16,-22-21 0,1 1 0,21-1 15,0 0-15,-21 21 16,21-21-16,0 1 15,21-22 1,0 0-16,1-22 16,-1 22-16,0-21 0,0 0 15</inkml:trace>
  <inkml:trace contextRef="#ctx0" brushRef="#br1" timeOffset="111620.58">19748 3979 0,'0'0'0,"-21"0"0,21-21 15,-21 21-15,0-21 0,0 21 16,0 0-16,-1 0 16,22 21-1,0 0 1,0 1-16,0-1 0,0 0 0,22-21 16,-1 0-16,21 21 15</inkml:trace>
  <inkml:trace contextRef="#ctx0" brushRef="#br1" timeOffset="111900.12">20108 4085 0,'0'-42'16,"-21"21"-16,0 21 0,0 0 15,0 0 1,-22 42-16,22-21 0,0 0 15,-21 43-15,20-43 16,-20 64-16,21-64 0,0 21 16,21-21-16,0 22 0,0-22 0,0 21 15,0-21-15,0 1 16,0-1-16,21-21 0,0 21 0,0-21 16,0 0-16,22 0 0,-22 0 15,21 0-15,43 0 16,-43 0-16,22 0 0,-22-21 0,0 21 15,22-21-15</inkml:trace>
  <inkml:trace contextRef="#ctx0" brushRef="#br1" timeOffset="112384.88">20786 4212 0,'0'-21'0,"0"42"0,0-63 16,0 21-16,0 0 0,0-1 16,0 1-16,-22 0 0,-20 0 15,21 0-15,0 21 0,-43 0 16,22 0-16,21 0 0,-64 21 15,64 21-15,-21-21 0,-1 1 16,1 62-16,21-63 16,-43 85-16,64-63 15,-21-22-15,21 0 0,0 0 0,0 21 16,0-20-16,21-1 16,0-21-16,1 0 0,-1 21 0,0-21 15,21 0-15,-21 0 16,22 0-16,-22 0 0,21 0 0,1-21 15,-22 0-15,21-1 0,0 1 0,-20-21 16,20 0-16,-21 20 0,43-62 16,-43 41-16,0 22 0,-21-21 15,0 21-15,0 0 0,-21 21 32,21 21-32,-21 0 0,-1 0 15,1 0-15,0 22 0,0-22 16,0 21-16,21-21 0,0 0 15,-21 43-15,21-43 0,0 0 16,0 22-16,0-22 0,21 0 16,0-21-16,0 0 15,0 0-15,43 0 0,-43 0 16,21 0-16,-21 0 0,22 0 16,-22-21-16,21 0 0,-21-1 0,22-20 15,-22 21-15,42-85 16,-20 64-16</inkml:trace>
  <inkml:trace contextRef="#ctx0" brushRef="#br1" timeOffset="112669">21463 3725 0,'0'0'0,"0"-21"15,0 0-15,0 0 0,-21 0 16,0 21-16,-1 0 0,1 0 16,0 0-16,0 21 15,0 0-15,0 21 0,-1-20 16,1 20-16,21 0 0,-21 1 15,0 62-15,0-62 0,21 20 16,0-20-16,-21 20 16,21-21-16,-22 1 0,22-1 0,0 0 15,0 43-15,0-64 0,0 0 16,0 1-16,0-1 16,22-21-1,-1 0 1,0 0-16,0-21 0,0-1 15,0 1-15,1-21 0,-1 21 16,0 0-16</inkml:trace>
  <inkml:trace contextRef="#ctx0" brushRef="#br1" timeOffset="112933.43">21696 4043 0,'0'0'0,"-21"0"16,-1 21-1,1 0-15,0 0 0,0 1 16,0-1-16,0 21 0,-1-21 16,1 0-16,0 22 0,21-22 0,-21 0 15,21 0-15,-21 22 0,21-22 16,-21 0-16,21 0 0,0 0 16,0 0-16,0 1 0,21-22 15,0 0 1,0 0-16,0 0 0,0 0 15,1 0-15,-1 0 0,0 0 0,21 0 16,-21-22-16,22 1 0,-22 21 16,21-21-16</inkml:trace>
  <inkml:trace contextRef="#ctx0" brushRef="#br1" timeOffset="113730.37">22119 4128 0,'0'0'0,"-21"0"31,0 0-31,0 0 0,-1 0 16,1 21-16,21 0 0,-21 0 0,0 0 16,0 22-16,0-22 0,-1 0 15,22 0-15,0 0 0,-21 22 16,21-22-16,0 0 0,0 0 16,0 0-16,0 0 0,0 1 15,21-22-15,1 0 16,-1 0-16,0 0 0,0 0 15,0 0-15,0 0 0,1-22 16,-22 1-16,21-21 16,-21 0-16,0 20 0,0-20 0,0 0 15,0-1-15,0-20 16,21 21-16,-21 20 0,0 1 0,0 0 16,21 0-16,0 21 15,0-21-15,1 21 16,-1 0-16,21 0 0,-21 0 15,43 0-15,-43 21 0,0 0 16,21 0-16,-20 0 0,-1 1 16,0-1-16,0 0 0,0 21 0,-21-21 15,21 22-15,-21-22 0,0 0 0,0 21 16,0-20-16,0-1 0,0 21 16,0-21-16,0 0 0,0 1 15,-21-22-15,0 63 16,21-42-16,-21-21 15,0 0-15,0 0 16,21-21 0,0 0-16,0 0 15,0 0-15,0-1 0,21 1 16,0 0-16,0-21 0,0 21 16,0-22-16,1 22 0,20-21 0,21-22 15,1 22-15,-22 21 16,22-22-16,-1 22 0,22 0 0,-22 0 15,1 21-15,-1 0 0,1 0 16,-1 0-16,1 0 0,-22 21 16,1 64-16,-43-64 15,0 21-15,0 1 0,0-1 16,-22-21-16,1 21 0,0 1 0,0-22 16,0 21-16,0-21 0,-22 1 15,22 20-15,0-21 0,0 21 16,0-20-16,-1-22 0,22 21 15,0 0-15,-21-21 16,21-21 15,0 0-31,0-1 0,0 1 0,0-21 16,21 21-16,-21-22 0,0 1 16</inkml:trace>
  <inkml:trace contextRef="#ctx0" brushRef="#br1" timeOffset="113952.24">22945 3725 0,'-22'0'0,"44"0"0,-65 0 31,43-21 0,-21 21 0,0 0-31,0 0 0</inkml:trace>
  <inkml:trace contextRef="#ctx0" brushRef="#br1" timeOffset="114227.86">21421 3852 0,'21'0'0,"85"0"16,-85 0-1,21 0-15,0 0 0,1 0 0,-1 0 0,0 0 16,1 0-16,-1 0 16,0 0-16,-20 0 0,-44 0 47,1 0-47</inkml:trace>
  <inkml:trace contextRef="#ctx0" brushRef="#br1" timeOffset="115203.77">2159 5652 0,'-21'0'0,"42"0"0,-85 0 16,43 0-16,0 0 0,42 0 31,0-22-15,1 22-16,20 0 0,0-21 0,1 0 16,20 21-16,22 0 15,-22-21-15,22 21 0,0 0 0,-1 0 16,-20-21-16,20 0 0,22 21 15,-63 0-15,-1 0 0,-21 0 16,-21 21 0,-21-21-16,0 0 15,0 0-15,-22 21 0</inkml:trace>
  <inkml:trace contextRef="#ctx0" brushRef="#br1" timeOffset="115488.43">2561 5694 0,'0'0'0,"-21"21"0,0 0 16,21 22-16,-21-1 0,-1 0 0,1 1 16,0-22-16,21 21 0,-21 0 15,0 22-15,0 21 16,-1-43-16,1 0 0,0 22 15,21-22-15,0-21 0,0 0 16,-21 1-16,21-1 0,0 0 0,21-21 47,-21-21-47,21 0 0,0-1 16,1 1-16,-1 0 0,0 0 0</inkml:trace>
  <inkml:trace contextRef="#ctx0" brushRef="#br1" timeOffset="115864.58">2857 6138 0,'0'0'0,"43"22"31,-22-22-31,0 0 0,0-22 16,0 22-16,1-21 0,-1 0 15,0 21-15,0-21 0,21 0 16,-20 0-16,-1-1 0,-21-20 16,21 21-16,-21-21 15,-21 42-15,0 0 16,-1 0-16,1 0 0,0 0 0,0 0 16,0 21-16,-64 21 15,64-21-15,0 22 16,0-22-16,-1 21 0,1-21 15,0 0-15,0 22 0,21-22 0,0 0 16,0 21-16,0 1 16,0-22-16,0 0 0,0 0 15,21-21-15,0 0 0,0 0 0,22 0 16,20 0-16,-42-21 16,22 21-16,41-42 0</inkml:trace>
  <inkml:trace contextRef="#ctx0" brushRef="#br1" timeOffset="116280.03">3725 5990 0,'0'-21'0,"0"42"0,0-63 15,21 42-15,-21-21 16,-21 21-16,0 0 0,-21 0 16,-1 21-16,22 0 0,-21-21 0,-43 42 15,43-20-15,0-1 0,20-21 16,-20 21-16,21 0 0,21 0 15,0 0-15,0 1 0,21-1 16,0-21 0,0 0-16,22 0 0,-1 21 15,0-21-15,43 0 0,-43 0 16,1 0-16,-22 21 0,21-21 16,1 0-16,-1 21 15,-21-21-15,-21 43 16,0-22-16,-21-21 0,0 21 0,-22-21 15,22 21-15,-21 0 0,-22 0 0,22-21 16,0 0-16,-1 22 0,1-22 16,0 0-16,-1 0 0,1 0 15,0 0-15,21 0 0,-1-22 0,22 1 16,0 0 0,0 0-16,22 21 15,-22-21-15,42 0 0,0-1 16,1 1-16,-22 21 15,21-21-15</inkml:trace>
  <inkml:trace contextRef="#ctx0" brushRef="#br1" timeOffset="116592.72">4297 5694 0,'0'0'0,"0"-21"0,0 0 31,0 42-15,0 0-16,0 0 0,-21 21 15,21-20-15,-22 20 0,1 0 16,0 1-16,0-1 0,21 0 0,-21 1 16,0-22-16,-1 21 0,22 0 15,-21 1-15,21-22 0,-21 0 0,21 43 16,0-43-16,0 0 15,21-21 1,0 0-16,1 0 0,-1 0 0,0 0 16,0-21-16,0 21 15,-21-21-15,43-22 0,-22 22 16,0 0-16,0 0 0</inkml:trace>
  <inkml:trace contextRef="#ctx0" brushRef="#br1" timeOffset="116788.76">4127 5969 0,'22'0'31,"-1"0"-31,0 0 0,0 0 0,0 0 16,0 0-16,1 0 15,20-21-15,0 21 0,-21 0 16,22-21-16,-22 21 15,0-21-15,0 21 0,0 0 16</inkml:trace>
  <inkml:trace contextRef="#ctx0" brushRef="#br1" timeOffset="117517.44">5948 5546 0,'0'-21'0,"0"42"0,-21-42 31,-1 21-31,22 21 0,-21 21 15,0 0-15,0 1 0,-43 84 16,43-64-16,0-20 0,-21-1 16,21 21-16,-85 64 15,63-84-15,22-22 0,-21 42 16,42-41-16,0-1 0,0-42 31,21 21-15,0-22-16,0 1 0,1 0 0,-1-21 15,21-1-15,-21 22 0,0-42 16,43-43-16,-43 64 0,21-22 16,1-42-16,-1 43 15,-21 20-15,22-20 0,-43 21 0,21 42 16,-21-22-16,0 1 0,21 21 16,-21 21-1,0 1-15,0 20 0,0-21 16,0 21-16,-21 1 0,21-1 15,-21 22-15,21-22 0,-22 0 0,1 1 16,0-1-16,21 21 0,-21-20 0,21-1 16,0-21-16,0 22 0,0-1 0,0-21 15,0 0-15,0 0 0,0 1 16,0-1-16,21-21 16,0 0-1,0 0-15,1 0 0,-22-21 0,0-1 16,21 1-16,-21 0 0</inkml:trace>
  <inkml:trace contextRef="#ctx0" brushRef="#br1" timeOffset="118796.45">5630 6075 0,'0'0'0,"-21"0"16,0 21-16,21 0 31,21-21-31,0 0 0,22 0 15,-22 0-15,21 0 0,0-21 16,1 0-16,20 21 0,-20-21 0,62 0 16,-62-1-16,-1 1 0,0 21 15,-20-21-15,20 0 0,0 0 16,-21 21-16,-21-21 0,0 42 47,-21-21-47,0 21 0,0 0 15,21 0-15,-21 0 0,0 1 16,21 20-16,-22-21 0,1 0 0,21 0 16,-21 1-16,21 20 0,0-21 0,0 0 15,0 0-15,0 1 16,21-22-16,0 0 0,1 0 16,20 0-16,-21 0 0,0 0 0,0 0 15,22-22-15,-22 22 0,0-21 16,21 0-16,-20 0 0,-1 0 15,0 0-15,0-1 0,21-20 16,-20 21-16,-22-21 0,0 20 16,0 1-16,21 0 0,-21 0 15,0 0-15,0 0 16,21 21-16,-21 21 16,0 0-1,-21 0-15,21 0 0,-21 22 16,21-22-16,-22 0 0,22 0 0,0 43 15,0-43-15,0 0 16,0 0-16,0 0 0,0 0 16,22-21-16,-1 0 0,0 0 15,0 0-15,0 0 16,0 0-16,22 0 0,-22 0 0,21-21 16,-21 0-16,22 0 0,-22 0 0,0 0 15,21-1-15,-20-20 0,-1 21 16,0-21-16,21-1 0,-21-20 0,1 20 15,-1 1-15,0-21 0,0 20 16,0 1-16,0 0 0,-21-1 0,0 22 16,22 0-16,-22-21 0,21 20 0,-21 1 15,0 42 32,-21 1-47,21-1 0,-22 0 0,22 21 16,0-21-16,-21 22 0,0-1 15,21 0-15,-21 1 0,21-1 0,0 0 16,-21 1-16,0-1 0,21-21 0,-22 22 16,22 20-16,0-42 0,0 0 15,0 1-15,0-1 16,0 0-16,0 0 0,0 0 0,22-21 16,-1 0-1,0 0-15,21 0 16,-21 0-16,1-21 0,20 0 15,-21 0-15,0 0 0,0-1 16,22 1-16,20-42 16,-42 42-16,1-1 0,-1 1 0,-21-21 15,21 21-15,0 0 0,0-1 16,-21 1-16,21 21 0,-21 21 31,-21-21-15,21 22-16,0-1 0,-21 0 15,0 0-15,21 21 0,-21-20 0,21-1 16,0 0-16,0 0 0,0 0 0,0 0 16,0 1-16,0-1 15,0 0-15,21-21 16,0 21-16,21-21 0,-20 0 0,-1 0 16,21 0-16,0 0 0,1 0 15,-22-21-15,21 0 0,1 21 16,-22-21-16,0-1 0,21 1 15,-21 0-15,1-21 0,-22 21 0,0-22 16,0 1-16,0-43 0,0 43 16,0 21-16,-22 0 0,1 21 15,-21 0-15,21 0 0,-22 0 0,22 0 16,-21 0-16,21 0 0,-43 0 16,43 21-16,0 0 0,0 0 0,0-21 15,-1 21-15,1-21 16,21 21-16,0-42 31,0 0-31</inkml:trace>
  <inkml:trace contextRef="#ctx0" brushRef="#br1" timeOffset="119035.96">6985 5630 0,'0'0'0,"-21"0"0,0 43 0,42-43 32,0 0-32,21-21 15,-21 21-15,22 0 0,-1 0 0,22-22 16,-22 22-16,0 0 0,22 0 16,-22 0-16,0 0 0,-20 0 0,41 0 15,-42 0 1,-21-21-1</inkml:trace>
  <inkml:trace contextRef="#ctx0" brushRef="#br1" timeOffset="120093.04">8255 5800 0,'-21'-21'16,"21"-1"-16,21 1 15,0 21-15,0 0 16,0 0-16,1 0 0,-1 0 16,0 0-16,0 0 0,0 0 0,0 0 15,22 0-15,-22 21 0,-21 1 0,21 20 16,0-21-16,-21 21 15,0-20-15,0-1 0,0 21 16,-21-21-16,0 0 0,0 22 0,0-22 16,-1 0-16,22 0 0,-21 0 15,0-21-15,-21 22 0,42-44 47,0 1-47,0 0 16,0 0-16,0 0 0,21 0 15,0-22-15,0 22 0,-21-21 0,21 21 16,1-22-16,-1 22 0,0 0 0,0-21 16,21 20-16,-20 1 0,-1 0 0,21 21 15,-21-21-15,22 21 0,-22-21 16,0 21-16,21 0 0,-21 0 0,1 21 16,-1 0-16,0 0 0,0 64 15,-21-64-15,0 21 16,0-20-16,0 20 0,0-21 15,0 43-15,0-43 16,0 0-16,-42 21 0,21-42 0,-1 21 16,1-21-16,21-21 47,0 0-47,0 0 0,0 0 15,21-22-15,1 22 16,-1 0-16,0-21 0,0 21 0,0-22 15,22 22-15,-1 0 0,21-43 16,-20 43-16,-1 21 0,0-21 16,1 0-16,-1 21 0,0 0 0,-20 0 15,-1 0-15,21 42 0,-21-21 0,0 1 16,-21-1-16,22 0 0,-22 42 16,0-41-16,0 20 0,-22-21 15,1 21-15,21-20 0,0-1 0,-42 0 16,21 0-16,21 0 0,-21 0 0,-1 22 15,22-22 1,-21-21 0,42-21-1,-21 0-15,22 21 0,-1-22 16,0 1-16</inkml:trace>
  <inkml:trace contextRef="#ctx0" brushRef="#br1" timeOffset="120634.09">10223 5842 0,'0'0'0,"0"-21"0,0 0 0,-42-22 16,21 43-16,0-21 0,-22 21 0,22-21 16,0 21-16,-21 0 15,21 0-15,-22 0 0,1 0 0,21 21 16,-22 0-16,1 1 0,21-1 0,-85 63 15,64-41 1,21-22-16,-1 21 0,1-21 0,0 22 16,21-1-16,0 0 0,0-20 15,0 20-15,21-42 16,0 21-16,1-21 0,-1 0 0,0 0 16,21 0-16,-21 0 0,1 0 0,20 0 15,21 0-15,-20-21 16,-22 0-16,21 21 0,1-21 15,-22-22-15,21 22 0,22-42 16,-22 20-16,-21 1 0,0 0 16,22 20-16,-22-20 0,0 21 0,-21 0 15,21 0-15,-21-1 0,0 1 0,0 42 32,-21 1-17,0 20-15,0-21 0,-1 0 0,22 22 16,-21-22-16,0 0 0,0 21 15,21 1-15,0-1 0,0-21 16,0 0-16,0 0 0,0 1 16,0-1-16,21-21 0,0 0 15,0 21-15,1-21 0,20 0 16,-21 0-16,43 0 0,-22-21 16,-21 0-16,64-1 0,-64-20 15,21 21-15,1 0 16,-22-22-16</inkml:trace>
  <inkml:trace contextRef="#ctx0" brushRef="#br1" timeOffset="120896.44">10943 5440 0,'0'0'0,"0"-21"0,-42 21 31,21 21-15,-1 0-1,22 0-15,-21 22 0,0-1 16,21 0-16,-21 1 0,0 20 0,21-21 15,-21 1-15,-1-1 0,1 0 0,21 1 16,-21-1-16,21-21 0,0 22 0,0-22 16,0 21-16,-21-21 0,21 0 15,0 1-15,0-1 0,21-21 16,0 0 0,0 0-16,1 0 0,-1 0 15,0 0-15,0-21 0,21 21 0,1-22 16,-22 1-16,21 0 0</inkml:trace>
  <inkml:trace contextRef="#ctx0" brushRef="#br1" timeOffset="121137.51">11324 5779 0,'0'-22'0,"0"44"0,21-65 16,-21 22-16,-21 21 16,0 21-1,0-21-15,0 21 0,-1 1 0,1-1 16,0 21-16,0-21 0,0 0 15,0 22-15,-1-22 0,1 21 16,0-21-16,0 1 0,0-1 0,21 21 0,-21-21 16,21 0-16,0 1 15,0-1-15,0 0 0,21-21 16,21 0-16,-21 0 0,0 0 0,22 0 16,-22 0-16,64 0 0,-43 0 15,-21 0-15,64-42 0,-43 42 16,0-22-16</inkml:trace>
  <inkml:trace contextRef="#ctx0" brushRef="#br1" timeOffset="121849.73">11747 5906 0,'0'0'0,"0"-22"0,0 1 15,-21 21 1,0 0-16,0 21 16,21 1-16,-21-22 0,0 21 15,21 0-15,-22 21 0,1-21 16,21 1-16,-21-1 0,21 0 0,0 0 15,0 0-15,0 0 0,0 1 0,0-1 16,0 0-16,0 0 16,21-21-16,0 0 15,1 0-15,-1 0 0,0 0 16,-21-21-16,21 21 16,-21-21-16,0 0 0,0-1 0,0 1 15,0-21-15,0 21 0,0-22 16,0 22-16,0-63 15,0 62-15,0 1 0,42-42 16,-20 42-16,-1-1 16,21 22-16,-21 0 0,22-21 0,-22 21 15,21 0-15,0 0 0,-20 0 16,20 21-16,0-21 0,-21 22 0,22-1 16,-22 0-16,0 21 0,0-21 0,-21 43 15,0-43-15,0 0 16,0 22-16,0-22 0,0 0 0,-21 21 15,0-21-15,0 1 0,0-22 16,21 21-16,-22-21 16,1 0-1,21-21 1,0-1 0,0 1-16,0 0 0,0 0 15,21 0-15,1-22 0,-1 1 16,0 21-16,21-21 0,-21-1 0,22 22 0,-1-21 15,-21 21-15,22-22 0,-1 22 16,0 0-16,64 0 16,-85 21-16,22 0 0,20 21 15,-42-21-15,22 21 0,-1 21 16,-21-20-16,-21-1 0,0 21 16,0-21-16,0 0 0,0 22 0,0-1 15,0-21-15,-21 0 0,0 1 16,21-1-16,0 0 0,-21 0 0,-22 21 15,22-42 1,21 22-16,-21-22 0,21-22 31,0 1-15,0 0-16,0 0 0,0 0 0</inkml:trace>
  <inkml:trace contextRef="#ctx0" brushRef="#br1" timeOffset="122043.93">12065 5419 0,'-21'0'0,"42"0"0,-85 0 0</inkml:trace>
  <inkml:trace contextRef="#ctx0" brushRef="#br1" timeOffset="122256.74">10753 5567 0,'0'0'0,"0"21"0,0 0 16,21-21-1,0 0-15,21 0 0,1 0 0,-1 0 16,0 0-16,1 0 0,20 0 16,1 0-16,-22-21 0,64 0 15,-64 21-15,0-21 0,-20 21 16</inkml:trace>
  <inkml:trace contextRef="#ctx0" brushRef="#br1" timeOffset="122778.97">14245 5482 0,'0'0'31,"21"-63"-31,-21 42 0,0 42 31,-21 0-31,0 0 0,21 21 16,-21-20-16,0 20 0,-1 0 15,1 1-15,0-1 0,0 0 16,-21 22-16,20-22 0,1 0 0,0 1 16,21-1-16,-21-21 0,0 43 15,21-43-15,0 0 0,0 21 16,0-20-16,0-1 16,21-21-16,0 0 0,0 0 15,0 0-15,1-21 16,-1 21-16,0-22 0,0 1 0,0 0 15,-21 0-15</inkml:trace>
  <inkml:trace contextRef="#ctx0" brushRef="#br1" timeOffset="124068.95">13949 5821 0,'0'0'0,"-43"0"0,22 0 0,0 0 16,21-21-1,21 21 1,0 0-1,1 0-15,20-21 0,43 21 16,-22 0-16,-21 0 0,85-22 16,-63 1-16,42 21 15,-64 0-15,0 0 0,64-21 16,-85 21-16,1 0 0,-22 21 31,0 0-31,-22 1 16,22-1-16,-21 0 0,0 0 15,0 0-15,21 0 0,-21 1 16,0-1-16,21 0 0,0 0 0,-22 0 16,22 0-16,0 1 0,0-1 15,0 0-15,0 0 16,0 0-16,22-21 0,-1 0 0,0 0 16,21 0-16,1 0 15,-22 0-15,0 0 0,21 0 0,-21 0 16,22 0-16,-22-21 0,0 21 15,0-21-15,22 0 0,-43 0 16,21-1-16,-21 1 0,21 0 0,-21-21 16,0-1-16,-21 22 0,0 0 15,-1 0-15,1 0 0,-42-22 16,42 22-16,-1 21 0,-20 0 16,21 0-16,0 0 0,-22 0 15,22 0-15,42 0 31,22 0-31,-22 0 0,21 0 16,43 0-16,-22 0 0,1 0 16,-1 0-16,1 0 0,-1 0 15,86 0-15,-86 0 0,-21 0 16,22 0-16,-43 0 0,21 0 16,-20 0-16,-1 0 0,0 0 0,-42 21 31,0-21-16,-1 22-15,1-1 0,0 0 0,-21-21 16,21 21-16,-1 0 0,1 22 16,0-43-16,0 42 0,0-21 0,0 0 15,-1 0-15,22 1 16,0-1-16,0 0 0,0 0 16,22-21-16,-1 0 15,0 0-15,0 0 0,0 0 16,22 0-16,-22 0 0,21 0 0,43-21 15,-64 0-15,21 21 16,22-43-16,-43 1 16,-21 21-16,0-21 0,0 20 0,0 1 15,0-21-15,0 21 0,-21 0 16,0-1-16,-64 1 0,43 0 16,20 21-16,-20 0 0,0 0 15,-1 0-15,22 0 0,0 0 0,21 21 31,21-21-31,0 0 0,22 21 16,-1-21-16,0 0 0,1 0 0,-1 22 16,0-22-16,1 0 0,20 0 15,-20 0-15,20 0 0,1 0 0,-1-22 16,-21 1-16,22 0 16,-22 21-16,1-21 0,-1-21 0,0 20 0,-21 1 15,1 0-15,-1-21 0,-21 21 16,0-1-16,0 1 0,0-21 15,0 0-15,0 20 0,0 1 16,0 0-16,0 0 16,-21 42 15,-1 0-31,22 0 0,-21 1 0,0-1 16,0 21-16,0 0 0,0 1 15,21-1-15,-22 0 0,1 1 0,0-1 16,-21 85-1,21-85-15,21 1 0,0-22 16,0 0-16,0 21 0,0-20 16,21-1-16,0 0 0,0-21 15,0 0-15,0 0 0,1 0 0,-1 0 16,0 0-16,0 0 0,21 0 0,-20 0 16,-1-21-16,21 21 0,0-43 15,-20 43-15,-1-21 0,21 0 16,-21 0-1,0 21 1,-21-21-16,22 21 16,-1 0-1</inkml:trace>
  <inkml:trace contextRef="#ctx0" brushRef="#br1" timeOffset="124299.9">17018 6033 0</inkml:trace>
  <inkml:trace contextRef="#ctx0" brushRef="#br0" timeOffset="134381.24">868 7578 0,'21'-43'32,"-21"22"-32,0 0 0,0 0 15,0 0-15,0 0 16,-21-1-1,0 22-15,-1 0 0,1 0 16,0 0-16,0 0 16,0 22-16,-22-1 0,22 0 15,-21 0-15,0 21 0,-22 22 16,22-22-16,-22 22 16,22-22-16,21 0 0,-22 22 15,22-22-15,0 1 0,21-1 16,0 0-16,0 1 0,0 20 15,0-21-15,21-20 0,0-1 16,1 0-16,-1 0 0,42 21 16,-20-42-16,-22 0 15,21 0-15,0 0 0,1 0 16,-1 0-16,0 0 0,-20 0 0,20 0 16,0-21-16,-21 0 0,22 0 15,-1 0-15,22-43 0,-22 22 16,-21 0-16,21-1 0,-20 1 15,20 21-15,-21-22 16,0 1-16,0 0 0,-21-64 16,0 64-16,0-1 0,0-63 15,0 43-15,0 21 0,-21-1 16,0 1-16,0 0 0,0-1 16,0 22-16,-1 0 0,1 0 0,0 21 15,-21 0-15,21 0 0,-64 42 16,43-21-16,-1 0 15,1 22-15,0-22 0,-1 21 0,-63 43 16,64-43-16,21-21 16,-43 64-16,43-43 0,0-20 15,21 20-15,0 0 0,0-21 16,21 43-16,0-43 16,22 0-16,-22 0 0,21 1 15,22-22-15,-22 0 0</inkml:trace>
  <inkml:trace contextRef="#ctx0" brushRef="#br0" timeOffset="134781.32">1503 7705 0,'0'0'0,"-21"0"47,-1 0-47,22 21 0,0 0 0,0 0 16,-21 0-16,21 1 0,0 20 15,-21-21-15,21 21 0,0 1 16,0 20-16,0-20 0,-21 20 16,0 1-16,21-1 0,-21 1 0,21-1 15,-43 43-15,22-21 16,0-22-16,-21 64 0,20-63 15,-20 63 1,21-64-16,21 1 0,-21-22 0,21 0 0,-21 1 16,21 20-1,0-21-15,0-20 0,0-44 32,0-20-32,0 21 0,21-21 15,0-1-15,-21 1 0,0-22 16,21 1-16,0-1 0,22-126 15</inkml:trace>
  <inkml:trace contextRef="#ctx0" brushRef="#br0" timeOffset="135132.41">1418 7895 0,'0'-42'0,"0"84"0,0-105 15,0 42-15,0-1 0,-21 22 16,21-21-16,0 0 0,0 0 15,0 0-15,0 0 16,21-1-16,0 22 16,0 0-16,1-21 0,-1 21 15,0 0-15,21 0 0,-21 0 0,22 0 16,-22 21-16,0-21 0,0 22 16,0-1-16,1 0 0,-22 42 15,0-41-15,0 20 0,0-21 16,-22 0-16,1 22 0,0-22 0,-64 42 15,64-42-15,-21 1 16,0-22-16,20 21 0,1 0 0,-42-21 16,42 0-1,21-21 17,0 0-32,21 21 0,0-22 15,0 1-15,0 21 0,0-21 16</inkml:trace>
  <inkml:trace contextRef="#ctx0" brushRef="#br0" timeOffset="135988.07">1736 7895 0,'21'0'31,"0"0"-31,0 0 0,0-21 0,0 21 15,1-21-15,-1 0 0,0 0 16,0-1-16,0 1 0,0 0 0,1 21 16,-1-21-16,0 0 0,-21 0 15,0-1-15,0 1 0,-21 21 32,-22 0-32,22 21 15,0 1-15,0-22 0,0 21 16,0 0-16,-1 0 0,1 21 15,21-20-15,0-1 0,0 0 0,-21 0 16,21 21-16,0-20 0,0-1 16,0 0-16,0 0 0,21 0 0,-21 0 15,21 1-15,1-22 0,-1 21 16,0-21-16,0 0 0,0 0 0,0 0 16,1 0-16,-1 0 0,0 0 15,0-21-15,21-1 0,-20 1 0,-1 0 16,0 0-16,21 0 0,1-22 15,-22 1-15,0 21 0,0-43 16,0 43-16,-21 0 16,21 0-16,-21 0 0,0 0 0,0-1 15,0 44 17,-21-1-17,21 0-15,0 0 0,0 0 16,0 22-16,-21-22 0,21 0 0,0 0 15,-21 0-15,21 22 16,0-22-16,0 0 0,0 0 0,0 0 16,-21 0-16,21-42 47,0 0-47,0 0 15,0 0-15,0 0 0,0-1 0,0 1 16,0 0-16,0 0 0,21-21 15,0 20-15,0 1 0,0-21 0,1 21 16,-1 0-16,0-1 0,85-41 16,-85 42-16,21 0 15,1 21-15,-1 0 16,0 0-16,43 0 0,-64 21 0,0 0 16,22 21-16,-43 1 15,0-22-15,0 0 0,0 21 16,0-21-16,-43 64 15,22-64-15,0 0 0,0 1 16,21-1-16,-21 0 16,21 0-16,-22 0 15,1-21-15,0 21 0</inkml:trace>
  <inkml:trace contextRef="#ctx0" brushRef="#br0" timeOffset="136770.2">3683 7535 0,'21'0'0,"0"0"16,0 0-16,1 0 15,-1-21-15,0 0 16,0 21-16,21-21 0,-20 0 0,-1 0 16,0-1-16,0 1 0,0 0 15,-21-21-15,0 21 16,-21 21-1,-21 0 1,-1 0-16,22 0 0,-85 21 16,64 0-16,0 0 0,-1 0 15,1 0-15,0 1 0,-22 20 16,43-42-16,0 21 0,21 0 16,0 0-16,21 1 15,0-1-15,0 0 0,1 0 0,-1-21 16,0 21-16,42 22 15,-41-22-15,-1 0 0,0 0 16,0 0-16,0 0 0,22 22 16,-43-22-16,0 0 0,0 0 15,0 0-15,0 1 0,-22 41 16,1-42-16,-21-21 16,21 21-16,-64 22 0,43-43 15,-1 0-15,1 0 0,0 0 0,-1 0 16,1 0-16,0 0 0,-1-21 15,22-1-15,-42-20 16,42 21-16,-1-21 0,1 20 0,0 1 16,21 0-16,0 0 0,0-21 15,0 20-15,0 1 16,0 0-16,21 0 0,0 21 16,1 0-16,-1 0 0,0-21 15,0 21-15,0 0 0,22 0 16,-1 0-16,-21 0 0</inkml:trace>
  <inkml:trace contextRef="#ctx0" brushRef="#br0" timeOffset="138204.57">4022 7662 0,'0'0'15,"0"-21"-15,21 21 0,-21-21 0,21 21 16,-21-21-16,0 0 15,0 42 17,-21 0-17,0 0-15,21 0 0,-22 1 0,1-1 16,21 0-16,0 0 0,-21 21 16,0-20-16,21-1 0,-21 21 0,21-21 15,0 22-15,0-22 0,0 21 16,0-21-16,0 0 0,21-21 15,0 22-15,0-22 0,43 0 16,-43 0-16,0-22 16,0 1-16,22 21 0,-22-21 0,0 0 15,21-21-15,-21 20 0,22-41 16,-22 42-16,0-22 16,0 22-16,-21-42 0,0 20 15,0 22-15,0-21 0,0 21 16,-21 0-16,0-1 0,0 22 15,0 0-15,-22 0 0,22 0 16,-21 0-16,21 0 16,-22 22-16,22-1 0,-21 0 0,21 0 15,-22 0-15,22 22 0,0-22 0,0 21 16,0-21-16,-1 22 0,22 20 16,0-42-16,0 0 0,0 22 15,0-22-15,0 0 0,22 0 0,20-21 16,-21 21-16,0-21 0,22 0 15,-22 0-15,21 0 0,-21 0 0,85-21 16,-85 0 0,22 0-16,-1 0 0,-21 0 0,64-43 15,-43 43-15,-21 0 16,0 0-16,1-22 0,-1 22 16,21-21-16,-42 21 15,0-1-15,21 1 0,-21 0 16,-21 21 15,0 0-31,21 21 0,-21 0 16,0 1-16,-1-1 0,1 21 15,0-21-15,0 0 0,0 43 16,21-43-16,0 0 0,0 0 16,0 1-16,0-1 0,21 42 15,0-63-15,0 0 16,22 0-16,-22 0 0,21 0 15,0-21-15,-20 21 0,41-42 16,-21 21-16,-20-1 16,20 1-16,-21 0 0,0-21 0,22 21 15,-22-1-15,0 1 0,-21 0 16,21 0-16,0 0 0,-21 0 16,0-1-16,0 1 15,0 42 16,0 1-15,-21-1-16,21 0 0,-21 0 16,21 0-16,0 0 0,0 1 0,0-1 15,0 0-15,0 0 0,0 0 16,0 0-16,0 1 0,0-1 16,21-21-1,0 0-15,0 0 0,1 0 16,-1 0-16,0 0 0,0-21 15,0-1-15,0 22 0,-21-21 16,43-21-16,-22 42 0,0-21 16,-21 0-16,0-1 0,0 1 0,21 0 15,-21 0-15,0 0 0,0 0 16,0-1-16,0 1 0,0 0 16,-21 0-1,21 42 16,0 0-15,0 0 0,21-21-16,0 0 15,1 0-15,-1 0 0,0 0 16,0 0-16,0-21 0,0 0 0,1 21 16,20-21-16,-21 21 0,0-21 0,0 0 15,22-22 1,-43 22-1,-21 42 17,21 0-17,-22 1-15,1-1 0,21 0 16,-21 0-16,0 0 0,21 0 0,-21 1 16,0-1-16,-1 42 0,22-42 15,-21 1-15,21-1 0,-21 0 16,21 0-16,0 21 0,0-20 15,0-1-15,0 0 0,21-21 16,0 0-16,1 0 16,-1 0-16,0 0 0,0-21 15,0 0-15,22 21 0</inkml:trace>
  <inkml:trace contextRef="#ctx0" brushRef="#br0" timeOffset="138527.35">6138 7514 0,'0'-21'0,"0"42"0,0-63 15,0 21 1,-21 21 0,0 0-16,0 0 0,0 21 15,-1 0-15,1 0 0,0 0 16,0 1-16,0-1 0,0 0 15,-1 0-15,1 21 0,21-20 16,-21-1-16,21 21 0,-21 0 16,21-20-16,0-1 0,0 21 15,0-21-15,0 0 0,21-21 16,0 0-16,0 0 0,1 0 16,-1 0-16,0 0 0,42 0 15,-41 0-15,-1 0 0,21-21 0,-21 0 16,22 0-16,-1 0 15</inkml:trace>
  <inkml:trace contextRef="#ctx0" brushRef="#br0" timeOffset="138932.26">6392 7662 0,'0'0'0,"0"22"31,21-22 0,1 0-31,-1 0 16,0 0-16,21 0 0,22-22 15,-43 1-15,21 0 0,-21 0 16,22 21-16,-22-21 0,21-22 16,-42 22-16,0 0 15,0 0-15,-21 21 16,0 0-16,-21 0 15,20 0-15,1 0 0,-21 0 0,0 21 16,-1 0-16,22 0 16,0 1-16,0-1 0,0 0 0,-1 42 15,1-41-15,21 20 0,-21-21 16,21 0-16,0 0 0,0 22 16,0-22-16,0 0 0,21 0 15,0 0-15,1-21 0,-1 0 16,21 0-16,-21 0 0,22 0 15,-22 0-15,21 0 0,22-21 16,-1-21-16,1 21 16,-22 0-16</inkml:trace>
  <inkml:trace contextRef="#ctx0" brushRef="#br0" timeOffset="139660.43">7599 7641 0,'0'0'0,"-21"0"0,42 0 63,21 0-63,-21 0 0,22 0 15,20 0-15,1 0 0,-1 0 16,22 0-16,-22 0 0,22 0 0,0 0 15,-22 0-15,22 0 0,-1 0 0,65 0 16,-86 0-16,64 0 16,-85 0-16,1 0 0,-1 21 15,-21-21-15,0 0 0,22 0 16,-64-21 15,-1 21-31,1 0 16,21-21-16,0 0 15,-21 21-15</inkml:trace>
  <inkml:trace contextRef="#ctx0" brushRef="#br0" timeOffset="140143.73">8699 7324 0,'0'0'0,"-42"-21"31,21 21-15,21 21-1,0 0-15,0 0 16,0 0-16,0 0 0,0 1 16,0-1-16,21 0 0,0 0 0,0 0 15,1-21-15,20 21 0,-21 1 16,21-22-16,22 21 15,-22-21-15,1 0 0,-1 0 16,-21 0-16,0 0 0,0 0 16,1 0-16,-65 0 31,22 0-31,0 0 16,0 0-16,-22 21 0,22-21 0,-21 21 15,21 0-15,-22 0 0,-20 22 16,21-22-16,20 0 0,-20 0 15,21 0-15,0 1 0,-43 20 16,43-21-16,21 0 16,-21-21-16,21 21 0,0 1 15,0-1 1,0 0 0,-21-21-16,0 0 31</inkml:trace>
  <inkml:trace contextRef="#ctx0" brushRef="#br1" timeOffset="148466.82">10414 7684 0,'0'0'0,"-42"42"31,20-42-31,22 21 0,0-42 63,22 0-63,-1 0 0,0-1 15,0-20-15,21 0 0,-20 21 0,-1-43 16,21 22-16,0-1 0,1-20 16,-1 21-16,0-1 0,43-20 15,-64 20-15,0 22 0,1 21 16,-22-21-16,0 0 0,-22 21 15,1 0-15,0 21 16,-21-21-16,21 21 0,-1 0 16,-20 1-16,21-1 0,0 0 15,0 21-15,21-21 16,0 1-16,0-1 0,0 0 0,0 0 16,0 21-16,0-20 0,21-1 15,0 0-15,0 0 0,0 0 16,0 0-16,22 1 0,-22-22 0,0 21 15,21 42-15,-42-42 16,22 1-16,-22-1 16,0 0-16,-22 0 15,1-21-15,0 0 16,0 0-16,0 0 16,0 0-16,-1 0 0,1-21 15,0 0-15,0 0 0,21-1 16,0 1-16,0 0 0,-21 0 15,21 0-15,-21 21 16,21-21-16,0 42 31,0 0-31,0 0 16,0 0-16,0 0 16,21 1-16,0-1 0,0 0 15,0 0-15,0 0 0,1 0 16,-1-21-16,0 0 0,21 0 15,-21 0-15,1 0 0,20 0 16,0 0-16,1 0 0,41-21 16,-41 21-16,-1-21 0,0 0 15,1 0-15,-1 0 0,21-43 16,-20 22-16,-22-1 0,0 22 16,0-21-16,0 0 0,1 20 0,-22-20 15,0 21-15,0 0 0,0-22 16,0 22-16,-22 21 15,1 0-15,0 0 0,0 0 16,0 0-16,0 0 16,-1 21-16,22 1 0,-21-1 0,0 42 15,0-20-15,21-22 16,0 21-16,0-21 0,0 22 16,0-1-16,0 0 0,0-21 15,0 1-15,21-22 0,0 21 0,0 0 16,22-21-16,-22 21 15,0-21-15,43 0 0,-43 0 16,63 0 0,-62 0-16,20-21 0,-21 21 15,0-21-15,22 0 0,-1-22 16,-21 22-16,64-64 16,-64 64-16,0 0 0,-21-21 15,21 21-15,0-22 0,-21 22 0,22 0 16,-22 0-16,0 0 0,0-1 15,0 1 1,-22 21-16,1 0 0,0 0 16,0 21-16,-21-21 0,20 22 15,1 20-15,0-21 0,0 0 0,21 22 16,-21-22-16,21 21 0,-21-21 0,21 43 16,0-43-16,0 21 15,0-21-15,0 1 0,0-1 0,21-21 16,0 21-16,-21 0 0,21-21 15,0 0-15,43 0 16,-43 0-16,85-21 16,-85 21-16,0-21 0,21 0 15,-20 21-15,-1-22 0,21-20 16,-21 21-16</inkml:trace>
  <inkml:trace contextRef="#ctx0" brushRef="#br1" timeOffset="151542.34">13271 7620 0,'0'0'0,"-21"0"16,21 21 0,-21-21-16,21-21 31,21 21-31,0-21 0,1 0 16,20 0-16,-21-1 0,21-20 0,-20 0 15,20-1-15,0-20 0,1 21 16,41-64-16,-41 63 0,-1 1 15,21-43 1,-41 64-16,-22 0 0,0 0 16,-22 21-1,-20 21-15,21-21 0,0 21 16,-22 0-16,22 1 0,-21-1 16,21 0-16,0 0 0,21 0 0,0 22 15,0-22-15,0 21 0,0-21 0,0 0 16,21 22-16,-21-22 0,21 21 0,0-21 15,0 1-15,0-1 0,1 21 16,-22-21-16,21 0 0,-21 1 0,21-22 16,-21 21-16,0 0 0,0 0 15,-21-21 1,0 0 0,-1 0-16,1-21 0,0 0 15,0 0-15,0-1 0,21 1 16,-21 0-16,21 0 0,-22 0 0,22 0 15,0-1 1,0 44 0,0-1-16,0 0 15,0 0-15,0 0 0,0 0 16,0 1-16,0-1 0,22 0 16,-1 0-16,0 0 0,0 0 15,0-21-15,0 0 0,22 22 16,-22-22-16,0 0 0,21 0 15,-20 0-15,20 0 0,-21 0 16,21-22-16,-20 1 0,41-21 16,-21 21-16,-20 0 0,41-43 15,-42 43-15,0-21 16,1-1-16,-1 22 0,0-21 16,-21-1-16,0 22 0,21 0 0,-21 0 15,21 0-15,-21 0 0,0 42 31,0 0-31,-21-21 16,0 42-16,0-21 0,21 1 0,0-1 16,-21 21-16,-1 0 15,22 1-15,0-22 0,0 0 0,0 0 16,0 0-16,0 64 16,22-85-16,-1 21 0,0 22 15,0-43-15,0 0 0,0 21 16,1-21-16,-1 0 0,42 0 15,-42 0-15,1 0 0,20 0 0,-21 0 16,0-21-16,0-1 0,1 22 16,-1-21-16,-21 0 0,21 0 15,0-43-15,-21 22 0,0 0 16,0-1-16,0 1 0,0 0 16,0-1-16,0-20 0,0 42 0,0-22 15,0 1-15,-21 21 0,0 0 16,0 21-16,-1-21 0,1 21 15,0 0-15,-21 21 0,21 0 16,-22 0-16,22 0 0,-21 0 16,21 22-16,-22 20 15,1-20-15,42-22 0,-21 21 16,21 0-16,-21-20 0,21 41 16,0-42-16,0 0 0,0 22 0,21-22 15,0-21-15,0 21 0,43 0 16,-43-21-16,21 0 0,-21 0 15,22 0-15,-1 0 0,43-21 16,-43 0-16,-21 21 16,0-21-16,0 0 0,22-22 0,-22 1 15,0 0-15,0-1 0,0 22 16,-21 0-16,22-21 0,-22 20 16,21-20-16,-21 21 15,0 42 16,0 0-15,-21 0-16,21 1 16,-22 20-16,22-21 0,-21 0 0,21 0 15,0 22-15,0-22 0,0 0 16,0 0-16,0 0 0,0 22 16,0-22-16,0 0 0,21-21 15,1 0-15,-1 0 0,0 0 16,0 0-16,0 0 0,0 0 15,1 0-15,-1-21 0,21 0 16,-21 0-16,0-1 0,22 1 16,-22-21-16,0 21 0,0-22 15,22-20-15,-22 21 0,21-1 16,-42 22-16,0 0 16,21 0-16,-21 0 0,-21 21 46,21 21-46,0 0 0,-21 0 16,21 0-16,-21 0 0,21 1 0,-21 20 16,21-21-16,0 0 0,0 0 15,0 1-15,0-1 0,0 21 16,0-21-16,0 22 16,21-22-16,0-21 15,0 0-15,21 0 16,-20 0-16,20 0 0,-21-21 0,43-22 15,-22 43-15,0-63 16,-21 42-16,22-22 0,-43 22 16,21-21-16,0 21 0,0-64 15,-21 64-15,0 0 16,-21 21 0,0 0-16,0 0 15,21 21-15,0 0 16,0 0-1,21-21-15,0 0 16,0 0-16,0 0 16,1 0-16,-1 0 0,0-21 15,0 21-15,0-21 16,0 0-16,-21-1 16,0 44 30,0-1-46,0 0 0,0 0 16,0 0-16,-21 0 0,21 1 0,-21-1 16,21 21-16,0-21 0,0 0 15,0 22-15,0-22 16,0 0-16,0 0 0,0 0 0,0 1 16,0-1-16,21-21 15,0 0-15,1 0 0,-1 0 16,0 0-16,0 0 0,0 0 0,0 0 15,43-21-15,-43-1 16,0 1-16,0 0 16,1-21-16,-22 21 0,21-43 15,0 22-15,0-1 0,0-20 16,-21 42-16,21 0 0,1-1 16,-1 1-16,-21 0 0,21 21 0,0 0 15,0-21-15,0 21 0,1 0 0,-1 0 16,21 0-16,-21 21 15,-21 0 1,0 0-16,0 1 16,0-1-1,0-42 17,0-1-32,0 1 15,0 0-15,0 0 16,-21 21-16,21-21 15,-21 21-15,0 0 16,0 0-16,-1 0 16,1 0-16,0 0 15,0 0-15,0 0 0,0 42 16,-1-21-16,-20 64 16,42-64-16,0 0 0,0 22 15,-21-22-15,21 63 16,0-62-16,0-1 0,0 0 0,0 0 15,0 0-15,21 0 16,0 1-16,0-22 0,1 0 16,-1 0-16,0 0 0,21 0 0,43 0 15,-43 0 1,1 0-16,-22-22 0,0 1 0,21 0 16,1-21-16,-22 21 0,0-1 15,0 1-15,0 0 0,0 0 16,-21 0-16,0 0 0,0-1 0,0 1 15,22 21-15,-22-21 0,0 42 63,21-21-47,0 21-16,0-21 15,0 0-15,0 0 16,1 0-16,-1 0 0,0-21 15,0 21-15,0-21 0,-21 0 0,21 0 16,-21 0-16,0-1 16,0 1-16,0 0 0,0 0 15,-21 21 1,0 0 0,0 0-16,0 0 0,0 0 15,-1 21-15,1 0 0,0 0 16,-42 43-16,41-43 15,1 21-15,-42 22 0,63-22 16,-21-21-16,21 43 0,0-43 16,0 0-16,0 0 15,0 1-15,21-1 0,42 0 0,-42-21 16,1 0-16,20 0 0,0 0 0,-21 0 16,22 0-16,-22 0 0,21-21 15,-21 21-15,1-21 0,-1-1 0,0 22 16,0-21-16,0 0 0,0-21 15,1 42-15,-1-21 16,-21-1-16</inkml:trace>
  <inkml:trace contextRef="#ctx0" brushRef="#br1" timeOffset="152584.21">18203 7027 0,'21'0'0,"-21"-21"16,0 0-16,22 0 0,-1 0 15,0 0-15,-21-1 16,0 1-16,0 0 16,0 0-16,-21 21 31,0 0-15,-1 0-16,1 0 0,0 21 15,0 0-15,0 0 0,0 1 0,-1-1 16,1 0-16,0 21 0,0-21 0,0 22 15,21-22-15,-21 21 0,-1 1 16,1-1-16,21 0 0,0 1 16,0 20-16,0-21 0,0-20 15,0 20-15,0-21 0,0 0 16,21 22-16,1-22 0,-1 0 16,0-21-16,0 0 0,0 21 15,22-21-15,-22 0 0,0 0 0,21 0 16,1 0-16,-22-21 0,21 0 0,0 21 15,43-43-15,-43 1 16,1 21-16,20-43 16,-42 43-16,22 0 0,-22 0 0,0 0 15,0 0-15,-21-1 0,0 1 16,21 21-16,-21-21 0,-21 21 31,0 21-15,0 0-16,0 1 0,21 20 15,-21-21-15,-1 0 0,22 0 0,-21 1 16,21-1-16,0 0 0,0 0 0,0 0 16,0 0-16,0 1 0,0-1 15,21 0-15,1-21 0,-1 0 16,0 0-16,0 0 0,21 0 16,-20 0-16,20 0 0,-21 0 15,64-21-15,-43 0 0,-21-1 16,0 1-16,1 0 0,-1 0 15,21-43-15,-21 43 16,-21-21-16,0-43 0,0 43 16,0 21-16,0-22 0,0 22 15,0 0-15,-21 0 0,-21 0 16,21 21-16,-1 0 0,-20 0 16,21 0-16,0 0 0,-64 21 15,64 0-15,-21 0 0,20 22 0,1-22 16,-21 0-16,21 0 0,21 21 15,0-20-15,-21-1 0,21 42 16,21-42-16,-21 1 16,21-22-16,21 21 0,-21-21 15,43 0-15,-43 0 0,21 0 16</inkml:trace>
  <inkml:trace contextRef="#ctx0" brushRef="#br1" timeOffset="153209.21">19770 7218 0,'0'-21'0,"0"42"0,0-63 0,0 20 0,0 1 16,0 0-16,-22 0 15,1 21 1,0 0-16,0 0 0,0 0 0,0 0 15,-22 0-15,22 0 0,-21 21 0,21 0 16,-22 0-16,22 1 0,-42 20 16,41 0-16,1-21 0,0 43 15,0-22-15,21-21 16,0 1-16,0-1 0,0 21 0,42 0 16,-21-20-16,1-22 15,-1 0-15,21 0 0,-21 0 16,43 0-16,-43 0 0,21 0 15,22-22-15,-43 1 16,0 0-16,21-21 0,-20 21 16,20-22-16,-21 1 0,0-22 0,0 22 15,1 0-15,-1-22 0,0 22 16,0-22-16,0 22 0,0-64 16,-21 64-16,22 0 0,-22-1 15,0 22-15,0 0 0,0 0 0,0 0 16,0 42 15,0 21-31,0-21 0,0 22 0,-22-22 16,22 21-16,0 0 0,0 1 15,-21-1-15,21 0 0,-21 1 16,0 20-16,21-20 0,-21-1 0,21-21 16,0 21-16,-21 1 0,21-22 15,-22 21-15,22-21 0,0 1 0,0-1 16,0 0-16,22-21 31,-1 0-15,0 0-16,0 0 0,0 0 15,0-21-15,1 0 0,-1 21 16</inkml:trace>
  <inkml:trace contextRef="#ctx0" brushRef="#br1" timeOffset="153691.82">20214 7260 0,'0'0'0,"21"0"47,0 0-47,1-21 0,-1 21 15,0-21-15,0 21 0,0-21 16,0 21-16,1-21 0,-1-1 0,0 22 15,0-21-15,-21 0 16,21 0-16,-21 0 0,0 0 16,0-1-16,0 1 15,-21 21-15,0-21 16,0 21-16,0 0 0,-1 0 0,-20 0 16,21 21-16,-43 0 15,43 1-15,0 20 0,0-21 0,21 0 16,-21 22-16,21-22 0,0 21 15,0-21-15,0 22 0,0-1 16,0-21-16,0 0 0,21 0 16,0 1-16,0-22 0,0 0 15,1 0-15,-1 0 0,42 0 16,-20 0-16,-22 0 16,0 0-16,0 0 0,0-22 15,22 22-15,-43-21 0,21 21 16,-21-21-1</inkml:trace>
  <inkml:trace contextRef="#ctx0" brushRef="#br1" timeOffset="157029.84">11557 8636 0,'21'0'47,"0"-21"-47,-21 0 15,21 0-15,-21-1 0,0 1 16,0 0-16,0 0 16,0 0-16,0 0 0,0-1 0,0 1 15,-21 0-15,0 0 16,0 21-16,0 0 0,0 0 0,-1 0 16,-20 0-16,21 0 0,-21 0 15,-1 21-15,22 0 0,-21 0 0,-1 22 16,22-22-16,0 21 0,-21 1 15,21-22-15,21 21 0,0 22 16,0-22-16,0-21 0,0 21 0,0 1 16,21-43-16,0 21 15,0-21-15,0 0 0,0 0 0,22 0 16,-22 0-16,21-21 0,1 21 0,-22-21 16,21-1-16,0 1 15,1-21-15,20 0 0,-42-1 0,22 22 16,20-64-16,-42 43 0,22 0 15,-22-1-15,0 1 16,-21 0-16,21-64 0,-21 64 16,0 20-16,0-20 0,0 0 15,0 21-15,0-1 0,-21 44 16,0-1 0,21 0-16,-21 0 0,21 21 0,-21 1 15,-1-1-15,22 0 0,0 1 16,0-1-16,0 0 0,0 43 15,-21-43-15,21 1 0,0 20 16,0-42-16,0 43 16,21-43-16,-21 0 0,22-21 15,-1 21-15,0-21 0,0 0 0,0 0 16,0 0-16,1-21 0,20 0 16,0 21-16,-21-21 0,22-21 0,-22 20 15,42-20-15,-20 0 0,-22 21 16,0-1-16,0-20 0,0 21 15,1 0-15,-22 0 0,-22 42 47,1 0-47,0 0 0,0 0 16,0 22-16,0-22 0,-1 0 0,22 0 16,0 21-16,-21-20 15,21 20-15,0-21 0,0 0 0,0 22 16,21-22-16,1 0 0,-1-21 15,0 0-15,0 0 0,21 0 16,1 0-16,-22 0 0,21 0 0,22-42 16,-22 20-16,0 1 0,-20-21 15,-1 21-15,0-22 0,0 22 16,0-21-16,-21 21 0,0-22 0,0 1 16,0 21-16,0-21 0,0 20 0,-21 1 15,0-21-15,0 42 0,0-21 16,-43 0-16,43 21 15,0 0-15,-43 0 0,22 21 0,21-21 16,0 21-16,-1 0 16,-20 0-16,0 43 0,42-43 15,-21 0-15,-1 43 0,22-43 16,0 0-16,0 0 0,0 0 16,0 0-16,22-21 0,20 22 15,-21-22-15,0 0 0,43 0 16,-22 0-16,22 0 15,-22-22-15</inkml:trace>
  <inkml:trace contextRef="#ctx0" brushRef="#br1" timeOffset="158024.41">12954 8403 0,'21'0'16,"-42"0"-16,42-21 0,0 21 0,0 0 0,-21-21 15,0 42 16,-21-21-31,0 21 0,0 0 16,21 1-16,-21 20 0,0-21 16,-1 0-16,22 22 0,-21-22 15,0 21-15,21 0 0,-21-20 16,21 20-16,0-21 0,0 21 16,0-20-16,0-1 0,0 0 15,21-21-15,0 0 0,0 0 0,1 0 16,-1 0-16,21 0 0,-21-21 15,22 0-15,-1-1 0,-21 1 0,43-42 16,-22 42-16,-21-1 0,0-20 16,0 21-16,1 0 0,-1 0 15,-21-1-15,21 1 0,-21 0 16,-21 42 15,21 0-31,-21-21 0,21 22 16,-22-1-16,22 0 0,0 0 15,0 0-15,-21 0 0,21 1 16,0-1-16,0 0 0,0 0 0,0 0 16,21-21-16,1 21 15,-1-21-15,21 0 16,-21 0-16,0 0 0,1 0 0,20-21 16,-21 0-16,21-21 15,-20 21-15,-1-1 0,0-20 16,0 0-16,-21 21 0,0-22 15,0 22-15,0 0 0,0 0 16,-21 21-16,0 0 0,0-21 0,21-1 47,21 22-47,0 0 0,0 0 16,21-21-16,1 21 0,-22 0 15,42 0-15,-20 0 0,-22 0 16,21 0-16,-21 0 0,1 0 15,-1 0-15,21 43 0,-42-22 16,0 0-16,0 0 0,0 0 0,0 0 16,0 1-16,0-1 15,0 0-15,0 0 0,0 0 16,-21 0-16,21 1 0,0-1 16,-21 0-16,21 0 0,-21-21 15,21 21-15,0 0 0,-22 1 16,1-22-1,21-22 1,0 1-16,0 0 16,0 0-16,0 0 0,0 0 0,0-1 15,21 1-15,1-21 0,-22 21 0,21 0 16,0-1-16,0 1 0,0-21 16,43 0-16,-43 20 15,21 22-15,1-21 0,-1 0 0,0 21 0,1 0 16,-1 0-16,21 0 0,-20 0 15,20 0-15,-42 21 16,1 0-16,-1 1 0,-21-1 0,0 0 16,0 21-16,0-21 0,-21 1 15,-1-1-15,1 0 0,0 0 0,0 0 16,0-21-16,0 43 16,-1-22-16,1 0 0,21 0 15,0-42 16</inkml:trace>
  <inkml:trace contextRef="#ctx0" brushRef="#br1" timeOffset="159243.43">15176 8086 0,'0'0'0,"22"0"0,-44 21 31,1-21-31,21 21 16,-21 0-16,0 22 0,0-22 16,0 21-16,21-21 0,-64 106 15,43-84-15,0-1 0,0 0 16,-1 1-16,1-22 0,-21 63 15,42-62-15,-21-1 0,-22 21 16,43-21-16,0 0 0,-21-21 16,0 0-16,0 0 0,21-21 31,0 0-31,-21 0 0,21 0 0,0-22 16,0 22-16,0 0 0,0-21 15,0-43-15,21 64 16,-21-21-16,21 20 0,0 1 15,0 0-15,1 21 16,-1 0 0,-21 21-16,21 0 15,-21 1-15,21-1 0,-21 21 16,0-21-16,0 0 0,0 1 16,0-1-16,0 21 0,21-21 0,-21 0 15,21 1-15,1-1 0,-22 0 16,21-21-16,0 21 0,21-21 15,-21 0-15,1 0 0,20 0 0,21 0 16,-20 0-16,-1-21 16,-21 0-16,22 0 0,62-43 15,-62 43-15,-22 0 0,0-22 16,0 22-16,0 0 0,22-21 16,-43 21-16,0-1 15,0 44 32,0-1-47,-21 0 0,21 0 16,-22 0-16,22 0 0,0 1 15,0-1-15,0 21 16,0-21-16,0 0 0,0 1 0,0-1 16,0 0-16,22 0 0,-1-21 15,0 0-15,0 0 0,21 0 16,-20 0-16,-1 0 0,21 0 15,-21-21-15,0 0 0,43-22 16,-22 22-16,-21 0 0,43-42 16,-64 20-16,0 22 0,0 0 15,0-21-15,0 20 16,0-20-16,-21 21 0,0 0 16,-43 0-16,43 21 0,-21 0 15,20 0-15,1 0 0,-21 0 16,-22 0-16,43 21 0,0 0 15,-21 21-15,21 1 16,-1-22-16,1 21 0,21-21 16,0 22-16,0-22 0,0 0 0,0 0 15,0 0-15,43 0 16,-22 1-16,42-1 16,-42-21-16,22 0 0,20 0 15</inkml:trace>
  <inkml:trace contextRef="#ctx0" brushRef="#br1" timeOffset="160314.35">16637 8361 0,'0'-21'16,"0"42"-16,0-63 0,-21 42 0,0-22 15,-1 1-15,1 21 16,0 0-16,0 0 0,0 0 0,-22 21 15,22 1-15,0-1 16,0 0-16,-21 0 0,20 0 16,1 22-16,-21-1 15,21 0-15,0-21 0,-22 22 0,43-1 16,0-21-16,-21 22 16,21-22-16,0 0 0,0 0 15,21-21-15,0 0 0,1 0 16,-1 0-16,21 0 0,-21 0 15,22-21-15,-22 21 0,21-21 0,0 0 16,-20-1-16,20 1 0,21-21 16,-41 0-16,-1 20 15,0 1-15,0-21 0,0 21 0,0-43 16,-21 43 0,-21 21 15,0 21-31,0 0 0,21 1 15,-21-1-15,21 0 0,-21 0 16,21 0-16,0 0 0,0 1 0,0-1 16,0 0-16,0 21 15,0-21-15,21-21 0,0 22 16,0-1-16,0-21 0,0 21 0,1-21 16,20 0-16,-21 0 0,0 0 0,22 0 15,-22 0-15,21 0 0,-21-21 16,22 21-16,-1-21 0,0 21 0,22-43 15,-22 43-15,0-21 0,-20 0 16,20 0-16,-21 21 0,21-43 16,-20 22-16,-22 0 15,0 0-15,0 0 0,0 0 0,0-1 16,-22 1-16,22 0 16,-21 21-16,0-21 0,0 21 0,0 0 15,0 0-15,-1 0 0,-20 0 0,21 0 16,0 0-16,0 21 15,-1-21-15,-20 42 0,21-20 16,0-1-16,0 21 0,-1-21 16,22 0-16,0 1 0,0-1 15,0 0-15,0 0 0,0 0 0,0 0 16,43-21 0,-22 0-16,0 0 0,0 0 15,22 0-15,-22 0 0,42-42 16,-42 21-16,1 0 0,41-22 15,-42 1-15,22-43 16,-22 43-16,0 0 0,0-64 16,0 64-16,-21-1 0,0 1 15,0 0-15,0 20 0,0 1 16,0 0-16,0 0 0,0 0 0,0 0 16,0-1-1,0 44 1,0-1-16,0 21 15,0 0-15,-21 1 0,21-1 16,-21 0-16,21 43 0,-21-43 16,21 1-16,0-1 0,0 0 0,0-20 15,0 41 1,0-21-16,0-20 0,0 20 0,0-21 16,0 0-16,21 0 0,0 1 15,0-22-15,0 0 16,1 0-16,-1 0 0,0 0 0,42 0 15,-41 0-15,-1 0 0,0 0 16,21-22-16,-21 1 0,22 21 16,-22-21-16,0 0 0</inkml:trace>
  <inkml:trace contextRef="#ctx0" brushRef="#br1" timeOffset="160609.17">18457 8255 0,'-21'0'47,"0"21"-47,21 0 0,-21 1 0,0-1 15,21 0-15,0 0 0,-43 21 16,43-20-16,0-1 0,0 0 15,-21 0-15,21 0 0,0 22 16,0-22-16,0 0 16,21-21 15,0-21-31,1 0 0,-1-1 16,0 1-16</inkml:trace>
  <inkml:trace contextRef="#ctx0" brushRef="#br1" timeOffset="160992.91">18563 8043 0,'-21'0'0,"42"0"0,-63-21 0,21 21 15,-1 0 1,1 0-16,0 0 16,0 0-16,0 0 15,21 21-15,0 1 16,0-1-16,0 0 0,0 0 15,21-21-15,0 0 16,0 0-16,0 0 0,1 0 16,-1 0-16,0 0 0,0 0 15,0-21-15,-21 0 0,21 21 0,-21-21 16,22-1-16,-22 1 0,0-21 16,0 21-16,-22 21 15,1-21-15,0 21 0,-21 0 16,21 0-1,-1 0-15,1 0 0,0 21 0,0 0 16,0 0-16,0 21 0,21-20 16,-22-1-16,22 0 0,0 0 15,0 0-15,0 0 0,0 1 16,22-22-16,-1 0 0,0 0 16,0 0-16,0 0 0,22 0 15</inkml:trace>
  <inkml:trace contextRef="#ctx0" brushRef="#br1" timeOffset="161332.82">19050 8022 0,'0'0'0,"21"-42"32,-21 21-32,0 42 46,0 0-46,0 0 0,-21 22 16,21-22-16,-21 21 0,0-21 0,21 22 16,-22-1-16,-20 43 0,42-64 15,-21 21-15,0-21 16,0 22-16,21-22 0,0 42 16,-22-42-16,22 43 15,0-43-15,0 0 16,22 0-16,-1-21 15,0 0-15,0 0 0,0 0 16,0 0-16,1-21 0,-1 21 16,0-21-16,21 0 0,-21 0 15,1 0-15,-1-1 0,0 1 0</inkml:trace>
  <inkml:trace contextRef="#ctx0" brushRef="#br1" timeOffset="161628.26">19008 8340 0,'0'0'0,"-22"0"0,22 21 31,22-21-31,-1 0 16,0 0-16,0 0 0,0 0 0,0 0 15,1 0-15,20 0 0,0-21 16,-21 21-16,1 0 0,-1-21 15,0 21-15,0 0 0,0 0 0,0 0 16,1 0-16,-22-22 16,-22 22 15,1 0-15,0 0-16,0 0 15,0 22-15,-22-22 0,22 21 0</inkml:trace>
  <inkml:trace contextRef="#ctx0" brushRef="#br1" timeOffset="165930.41">11070 9377 0,'21'0'15,"22"-21"1,-22 0-1,0 21-15,0-22 0,0 22 0,-21-21 16,21 0-16,1 0 16,-22 0-16,0 0 15,0-1-15,-22 22 16,1 0-16,0-21 16,-21 21-16,21 0 0,-43 0 15,43 0-15,-21 21 0,20-21 16,-20 22-16,0-1 0,21 0 0,-22 0 15,1 21-15,21-20 0,-22-1 16,22 21-16,0 0 0,0 1 0,-21 41 16,20-20-16,1 21 15,21-43-15,0 0 16,0 43-16,0-64 0,0 21 16,43 1-16,-22-22 0,0 0 15,21 0-15,-21-21 0,22 0 16,20 0-16,-20 0 0,-1 0 15,43-21-15,-43 21 0,0-21 16,43-21-16,-64-1 16,21 22-16,1-21 0,-22 21 0,0-22 15,21 1-15,-20 0 16,-1-1-16,-21 22 0,21-42 0,0 41 16,-21 1-16,0 0 15,0 0-15,0 42 31,-21-21-31,0 42 16,21-20-16,0-1 0,0 21 0,-21-21 16,21 22-16,-22-22 0,22 21 15,0-21-15,-21 0 0,21 22 0,0-22 16,0 0-16,0 0 0,0 22 16,21-43-16,1 21 0,-1-21 15,0 0-15,0 0 0,0 0 0,22 0 16,-22 0-16,0-21 15,0-1-15,21 1 0,-20 0 16,20-64-16,-21 64 16,0-21-16,-21 0 0,21 20 0,-21-20 15,22-21-15,-22 41 16,0 1-16,21 0 16,-21 0-16,0 42 31,0 0-31,0 0 0,0 22 15,0-22-15,0 0 0,0 21 16,0 1-16,-21-22 0,21 42 16,0-41-16,0 20 0,0-21 0,0 0 15,0 0-15,0 1 16,21-1-16,0-21 0,0 0 16,0 0-16,22 0 0,-22 0 15,42-21-15,-42-1 0,22 1 16,-22 0-16,21 0 15,1-21-15,20-22 0,-21 22 0,-20-1 16,20 22-16,-42-21 0,21 21 0,-21 0 16,0-1-16,0 1 15,-21 21-15,0 21 16,0-21-16,-1 22 16,1-1-16,21 0 0,0 0 15,0 0-15,0 0 0,21 22 16,1-1-16,-1-21 0,-21 0 15,21 1-15,0-1 0,0-21 0,-21 42 16,21-42-16,-21 21 0,0 0 16,-21-21-1,0 0-15,0 0 0,0 0 16,0 0-16,-22 0 0,22 0 0,-42 0 16,41 0-16,-20 0 15,42-21 1,0 0-16,0 0 15,21 21 1,0-21-16,1 0 0,20 21 0,-21-22 16</inkml:trace>
  <inkml:trace contextRef="#ctx0" brushRef="#br1" timeOffset="166223.12">12890 9313 0,'0'0'15,"0"-21"-15,0 0 16,-21 21 0,0 0-1,21 21-15,-21 0 0,0 22 16,0-22-16,21 21 0,-22-21 16,1 22-16,0-1 0,21 0 0,-21 1 15,0-1-15,21 0 0,-21 1 0,21-22 16,-22 21-16,22-21 0,0 1 15,0-1-15,0 0 0,0 0 0,22-21 32,-1 0-32,0 0 15,0 0-15,0-21 0,0 0 16,1 0-16,-1-1 0,0 1 0</inkml:trace>
  <inkml:trace contextRef="#ctx0" brushRef="#br1" timeOffset="166396.17">12573 9589 0,'0'0'0,"21"0"31,0 0-31,0 0 0,1 0 16,20 0-16,-21 0 0,0 0 0,22 0 15,-1 0-15,-21-22 0,170-20 16,-170 21-16</inkml:trace>
  <inkml:trace contextRef="#ctx0" brushRef="#br1" timeOffset="166807.49">13398 9462 0,'0'0'16,"-21"0"-16,-21 21 15,21-21-15,0 21 0,-1-21 16,1 21-16,0 0 0,0 0 0,-21 22 15,20-22-15,1 21 0,0-21 16,0 1-16,0 20 0,0-21 0,21 0 16,0 0-16,0 1 0,-22 20 15,22-21-15,0 0 0,22-21 16,-1 21-16,0-21 0,0 0 16,0 0-16,22 0 0,20 0 15,-21-21-15,-20 21 0,20-21 16,43-21-16,-43 21 0,-21-1 15,21 1-15,-20-21 0,20 21 16,-21-43-16,-21 22 0,0 0 16,0 20-16,0-20 0,0 21 0,0 0 15,-21 21-15,-21-21 0,20 21 16,1 0-16,0 0 0,-21 0 16,21 0-16,-22 21 15,22 0-15,0-21 0,-21 42 16,42-21-16,0 1 0,0-1 0,0 0 15,0 0-15,0 0 16,21-21-16,0 0 0,21 0 16</inkml:trace>
  <inkml:trace contextRef="#ctx0" brushRef="#br1" timeOffset="167548.2">13906 9525 0,'0'0'0,"0"-21"0,-21 42 47,21 0-31,0 0-16,-21 1 0,21-1 16,0 0-16,0 0 0,0 0 15,0 0-15,-21 1 0,21-1 0,-21 21 16,21-21-16,0 0 0,0-42 62,0 0-62,0 0 16,0 0-16,0-22 0,0 22 16,0 0-16,0 0 0,0 0 0,21 0 15,0-1-15,-21 1 0,21 0 16,22 0-16,-22 0 0,0 21 15,21-21-15,-21 21 16,1 0-16,20 0 0,-21 0 16,0 0-16,43 21 0,-43 0 15,-21 0-15,0 0 0,21 0 16,-21 1-16,0 62 16,0-63-16,0 1 0,0 20 15,-21-21-15,0 21 16,21-20-16,-21-1 0,-1-21 15,22-21 17,0-1-17,0 1-15,22 0 0,-1 0 16,0 0-16,0 0 0,0-22 0,0 22 16,43-42-16,-43 41 0,21-20 15,-20 21-15,20 0 0,-21 21 16,21-21-16,-20 21 0,20 0 15,21 0-15,-63 21 16,0 0-16,0 0 16,0 21-16,0-20 0,0-1 0,0 21 15,0-21-15,0 43 0,0-43 16,0 0-16,-21 21 16,21-20-16,-21-1 0,42-42 46,0 21-30,-21-22-16,22 1 0</inkml:trace>
  <inkml:trace contextRef="#ctx0" brushRef="#br1" timeOffset="167816.72">14986 9525 0,'0'0'0,"0"-21"0,0 42 31,0 0-31,0 0 16,0 1-16,0-1 0,0 0 15,-21 0-15,21 0 0,-21 0 0,21 1 16,-22-1-16,1 21 16,21-21-16,0 0 0,0 1 15,0-44 32,21 1-31,-21 0-16,22 0 0,-22 0 0</inkml:trace>
  <inkml:trace contextRef="#ctx0" brushRef="#br1" timeOffset="168023.63">14986 9398 0,'0'-21'0,"0"42"0,-21-42 0,21 0 16,-21 21-16</inkml:trace>
  <inkml:trace contextRef="#ctx0" brushRef="#br1" timeOffset="168676.39">15325 9440 0,'21'0'47,"0"0"-47,0 0 15,0 0-15,0 0 16,1 22-16,-1-1 16,-21 0-16,0 0 15,0 0-15,0 0 0,0 1 0,0-1 16,-21 0-16,-1 0 0,1 0 0,0 0 15,0 1-15,-21-1 16,20 0-16,1 0 0,0-21 0,0 21 16,42-21 31,0 0-47,0 0 0,1-21 15,-1 21-15,0 0 0,0 0 16,0 0-16,0 0 0,1 0 15,41 0-15,-63 21 16,21-21-16,0 21 0,1-21 0,-22 22 16,0-1-16,21 0 0,-21 0 15,21 0-15,-21 0 0,0 1 0,0-1 16,0 0-16,0 21 0,0-21 16,0 1-16,0 41 15,-21-42-15,0 22 0,-1-22 0,1 21 16,0-21-16,-21 0 0,-43 43 15,64-43-15,-21 0 0,20-21 16,-20 21-16,-64-21 16,85 0-16,-21 0 0,21 0 15,-1 0-15,-20-21 0,21 21 0,-21-42 16,20 42-16,22-21 16,0 0-16,-21-1 0,21 1 15,0 0-15,0 0 0,0 0 16,0 0-16,21-1 0,1 1 15,-22 0-15,42 0 0,-21 0 16,21 0-16,1-1 0,-1-20 0</inkml:trace>
  <inkml:trace contextRef="#ctx0" brushRef="#br1" timeOffset="169064.17">15833 9652 0,'0'0'0,"-22"0"0,22-21 16,0 0-1,22 0-15,-1 21 0,0-22 16,0 1-16,0 0 0,0 0 16,1 0-16,-1 21 0,0-21 15,0-1-15,0 1 0,0 0 16,-21 0-16,-21 21 15,0-21 1,0 21-16,0 0 0,0 0 16,-1 21-16,1 0 0,0-21 15,0 21-15,0 22 0,21-22 0,0 0 16,-21 21-16,21-21 0,-22 22 16,22-22-16,0 0 0,0 43 15,0-43-15,0 0 0,22 0 16,-1 0-16,0-21 0,21 21 15,-21-21-15,1 0 0,41 0 16,-42 0-16,22-21 0,-1-21 16,0 42-16,-21-21 0</inkml:trace>
  <inkml:trace contextRef="#ctx0" brushRef="#br1" timeOffset="169544.67">17166 9525 0,'21'-21'16,"-42"42"-16,63-42 0,-20 0 15,-22 42 16,0 0-31,0 0 16,-22 0-16,1 1 0,0-1 0,21 0 16,-21 0-16,0 0 0,21 22 15,-21-22-15,21 0 0,0 0 0,-22 0 16,22 0-16,-21 1 16,21-1-16,0-42 31,0-1-16,0 1-15,21 0 16,-21 0-16</inkml:trace>
  <inkml:trace contextRef="#ctx0" brushRef="#br1" timeOffset="169921.39">17272 9271 0,'0'0'0,"-21"0"0,0 0 16,-1 0-16,1 0 0,0 0 0,21 21 16,0 0-16,-21-21 0,21 22 15,0-1 1,21-21 0,0 0-1,0 0-15,1 0 0,-1 0 16,0 0-16,0 0 0,0 0 0,-21-21 15,0-1-15,21 22 0,-21-21 16,0 0-16,0 0 0,-21 0 16,0 21-16,0 0 15,0 0-15,0 0 0,-1 0 16,1 0-16,21 21 16,-21 0-16,0-21 0,21 21 15,-21 0-15,21 1 16,0-1-16,21-21 15,0 0-15,0 0 0,0 0 16,1 0-16</inkml:trace>
  <inkml:trace contextRef="#ctx0" brushRef="#br1" timeOffset="170290.51">17907 9208 0,'21'0'0,"-42"0"0,63-22 16,-42 44 31,-21-1-47,0 0 16,21 0-16,-21 0 0,0 22 0,-1-22 15,22 21-15,-21-21 0,0 22 16,0-1-16,0 0 0,21-21 0,-21 22 15,-22 41-15,43-62 0,0 20 16,0-21-16,0 0 0,0 22 0,0-22 16,0 0-16,0 0 15,21 0-15,1-21 16,-1 0-16,0 0 0,0 0 16,0-21-1,0 0-15,1 21 0,-1-21 0,0 0 16,0-1-16,0 1 0,-21 0 0,21 0 15,1 0-15,-1 0 0,-21-1 0</inkml:trace>
  <inkml:trace contextRef="#ctx0" brushRef="#br1" timeOffset="170608.36">17653 9462 0,'0'0'16,"-21"0"-16,42 0 16,0 0-16,0 0 15,0 0-15,1 0 0,-1 0 0,21-22 16,-21 22-16,22 0 0,-22 0 16,21 0-16,-21 0 0,22-21 15,-22 21-15,0 0 0,0 0 0,0 0 16,0 0-16,1 0 15,-44 0 64</inkml:trace>
  <inkml:trace contextRef="#ctx0" brushRef="#br0" timeOffset="176380.61">423 11176 0,'0'0'0,"0"-21"0,0 0 0,0 0 16,-21-1-16,21 1 0,-21 0 16,0 21 15,21 42-31,-21-20 16,21 20-16,0 21 0,0-20 15,0 20-15,0 1 0,-22-22 0,22 22 16,-21-1-16,21-21 0,0 22 15,-21-22-15,21 1 0,-21-22 0,21 21 16,-21-21-16,21 22 16,0-22-16,0-42 31,0-1-31,0 1 0,21 0 16,0 0-16,0 0 0,0 0 0,22-22 15,-22 22-15,0-21 0</inkml:trace>
  <inkml:trace contextRef="#ctx0" brushRef="#br0" timeOffset="176600.34">762 11282 0,'0'0'15,"0"21"-15,0 0 16,0 0-16,0 1 0,-21-1 16,0 21-16,-1-21 0,1 22 15,0-1-15,0 0 0,-43 22 16,43-22-16,-21-21 0,0 43 15,20-22-15,1-21 16,0 0-16,0-21 0,21 22 16,0-44-1,0 1-15,0 0 16,0 0-16,0 0 0,21-22 16</inkml:trace>
  <inkml:trace contextRef="#ctx0" brushRef="#br0" timeOffset="176812.13">720 11367 0,'21'0'0,"-42"0"0,63 21 0,-42 0 0,0 0 15,21 0-15,0 22 0,-21-22 16,21 21-16,-21-21 0,0 22 16,22-22-16,-1 42 15,-21-20-15,0-22 0,21 0 16,-21 0-16,21 0 0,-21 0 15,21-21-15,0-21 16,-21 0 0,0 0-16,0-21 0</inkml:trace>
  <inkml:trace contextRef="#ctx0" brushRef="#br0" timeOffset="177049">1143 10964 0,'0'22'0,"0"-1"16,0 0-16,0 21 0,0 1 16,0 20-16,0-21 0,0 22 15,-21-1-15,0 43 0,21-42 16,-22 42-16,22-64 16,-21-21-16,21 21 0,0 1 15,0-22-15,0 0 0,0 0 16,0 0-16,0-42 31,0 0-31</inkml:trace>
  <inkml:trace contextRef="#ctx0" brushRef="#br0" timeOffset="177426.68">1291 11621 0,'21'21'32,"0"-21"-32,1 0 0,-1-21 0,0 21 15,0-22-15,43-20 0,-43 21 16,0 0-16,0 0 0,0-1 16,0 1-16,1-42 15,-22 42-15,0-1 16,-22 22-16,1 0 15,0 22-15,0-1 0,-21 0 16,20 0-16,1 21 0,0-20 16,0 20-16,0-21 0,-22 85 15,43-64-15,0 22 16,0-43-16,0 0 0,0 21 16,0-20-16,22 20 15,-1-42-15,0 0 0,0 0 16,21 0-16,64-21 15,-85 0-15,22-22 16,-22 22-16,21-21 0</inkml:trace>
  <inkml:trace contextRef="#ctx0" brushRef="#br0" timeOffset="177948.41">2011 11007 0,'0'-21'0,"0"42"0,0-64 0,0 65 31,0-1-31,0 0 16,0 21-16,0 1 15,0-1-15,0 21 0,0-20 0,0 20 16,0-20-16,-21 20 0,21 22 16,0-43-16,0 0 0,0 1 15,-22-22-15,22 0 0,0 0 16,0 22-16,-21-43 15,21-22 17,0 1-32,0 0 0,0 0 15,0 0-15,0 0 0,0-1 0,0 1 16,0 0-16,0 0 0,21 0 16,1 0-16,-1-1 0,0 1 15,0 0-15,21 0 0,-20 21 16,20 0-16,-21 0 0,43 0 15,-22 0-15,-21 0 0,0 21 16,0 0-16,1 0 0,-22 1 0,0-1 16,0 0-16,-22 21 0,1-21 15,0 1-15,-21 20 0,-1-21 0,-41 21 16,63-20-16,-64 20 16,43-42-16,20 21 0,-20-21 15,21 0-15,0 0 0,42 0 47,0-21-47,0 21 16,0-21-16,1 0 0,-1 21 0,21-22 15</inkml:trace>
  <inkml:trace contextRef="#ctx0" brushRef="#br0" timeOffset="178485.57">3027 11134 0,'0'0'0,"0"-21"15,0-1-15,-21 22 16,-1 0 0,1 22-16,0-1 15,0 0-15,0 21 0,0 1 0,21-1 16,-22 0-16,-20 1 0,21-1 15,-43 43-15,43-43 0,-21 21 16,21-20-16,-22-22 0,22 21 16,-21-21-16,21 22 0,0-22 0,21 0 15,-22 0-15,22-42 32,22 0-32,-1 0 0,0 0 15,0-22-15,0 1 0,0 0 16,1-1-16,-1-20 0,42-64 15,-42 63-15,1 1 0,-1 20 16,0 1-16,0 0 0,21-22 16,-20 43-16,20 0 0,-21 21 15,0 0-15,0 0 0,22 63 16,-22-20-16,0 63 16,-21-43-16,0-21 0,0 1 15,0 20-15,0-20 0,0 41 16,0-41-16,0-1 15,-21-21-15,21 0 0,-21 0 0,21 1 16,0-1-16,0 0 16,0-42 15,0 0-31,0-1 0,0 1 16,0 0-16,-21 0 0</inkml:trace>
  <inkml:trace contextRef="#ctx0" brushRef="#br0" timeOffset="178947.64">2688 11557 0,'0'21'15,"21"-21"-15,0 0 16,1 0-16,-1 0 0,21 0 16,-21 0-16,22-21 0,-1 21 0,0-21 15,1 0-15,-1 21 0,0-21 16,-21-1-16,22 1 0,-1 0 0,-21 0 15,43-21-15,-43 42 16,0-22-16,0 1 0,-21 0 16,0 0-1,0 0-15,0 42 47,0 0-31,0 21-16,0-20 0,0-1 15,0 21-15,0 0 0,-21-20 0,21 20 16,-21 0-16,0 1 0,21-1 16,0 0-16,-21 1 0,-1 62 15,22-62-15,0-1 0,-42 64 16,42-64-16,-21 1 0,21-1 16,0-21-16,0 21 0,0-20 0,0-1 15,0 0-15,0-42 47,0 0-47,0-1 0,0-20 0,21 0 16,0-1-16,0 1 0,-21 0 0,22-22 15</inkml:trace>
  <inkml:trace contextRef="#ctx0" brushRef="#br0" timeOffset="179247.13">3323 11430 0,'0'0'16,"0"-21"-16,0-21 0,0 20 0,0 1 15,0 0-15,21 21 16,0-21-16,1 0 0,-1 0 0,21-1 16,0 22-16,-20 0 15,20 0-15,-21 0 0,21 0 0,22 22 16,-22-1-16,-21 0 0,1 0 16,-22 21-16,0-20 0,0 20 15,0-21-15,0 21 0,-22-20 0,-20-1 16,21 21-16,-21-21 0,20 0 15,-62 1-15,63-1 0,-1-21 16,-20 0-16,21 21 0,0-21 16,21-21-1,21 0 1,0 21-16,0-22 0,22 1 16,-22 0-16,42-21 15,-20 21-15</inkml:trace>
  <inkml:trace contextRef="#ctx0" brushRef="#br0" timeOffset="179539.96">4043 11197 0,'0'0'15,"-21"0"17,21 21-32,-22 1 0,22 20 0,-21-21 15,21 0-15,0 22 16,0-1-16,-21 0 0,21 1 0,-21-1 15,0 43-15,21-43 0,-21 21 16,-1-20-16,22-1 0,-21 0 16,0 22-16,-21 21 0,42-43 15,-21 0-15,21 1 0,-22-22 16,22 21-16,-21 0 16,21-20-16,0-44 31,21 1-31,1 0 0,-1-21 0,0-1 15,-21 1-15,21 0 0,0-1 16</inkml:trace>
  <inkml:trace contextRef="#ctx0" brushRef="#br0" timeOffset="179824.88">3979 11388 0,'0'0'0,"0"-43"16,0 22-16,0-21 0,21 21 0,-21-22 15,0 22-15,22 0 16,-1 21-16,0-21 0,0 21 15,0 0-15,0 0 0,1 0 16,20 0-16,-21 21 0,0 21 16,22 1-16,-22-1 15,-21-21-15,0 22 0,0-1 0,0-21 16,-21 43-16,-1-43 16,1 0-16,-21 0 0,21 0 15,0 0-15,-1-21 0,-20 22 0,21-22 16,0 0-16,0 0 0,-1 0 15,22-22 1,22 1 0,-1 0-16,-21 0 0,21 0 15,0 0-15</inkml:trace>
  <inkml:trace contextRef="#ctx0" brushRef="#br0" timeOffset="180296.8">4678 10922 0,'0'-21'0,"0"42"0,0-63 16,0 21 0,0 42-1,-21 0 1,21 0-16,0 0 0,-22 0 0,1 22 16,0-1-16,0 43 0,0-43 15,-22 64-15,22-64 16,0 1-16,21-1 0,0-21 15,0 21-15,0-20 0,0-1 16,0 0-16,0 0 0,0 0 0,21-21 16,0 0-16,1 0 0,-1 0 15,0 0-15,21 0 0,-21 0 16,1-21-16,-1 0 0,21 0 0,0-43 16,-20 22-16,-1 21 15,0 0-15,0-22 0,-21 22 0,21-21 16,-21 63 15,0 0-31,0 0 0,-21 0 0,0 1 16,21 20-16,-21-21 0,0 0 15,21 0-15,0 1 0,-22-1 16,22 0-16,-21 0 0,21 0 0,0 0 16,0 1-16,21-22 46,1 0-46,-22-22 0,21 1 0,0 0 16,0 0-16,0-21 0</inkml:trace>
  <inkml:trace contextRef="#ctx0" brushRef="#br0" timeOffset="180470.7">4995 11070 0,'0'0'0,"0"-21"15,-21 21 1,21 21 31,0 0-32,21-21-15,0 0 16,1 22-16</inkml:trace>
  <inkml:trace contextRef="#ctx0" brushRef="#br0" timeOffset="180759.48">5482 11113 0,'0'0'0,"0"-22"0,0 1 16,-21 21-16,0-21 0,0 21 16,-1 0-16,1 0 0,-21 0 15,42 21-15,-21 0 0,0 1 16,-22 41-16,22-42 0,21 64 15,-21-43-15,21-21 16,-21 22-16,21-1 0,0-21 0,0 43 16,0-43-1,0 0-15,0 0 0,21-21 0,0 21 0,-21 1 16,64-1-16,-43-21 16,21 21-16,-21-21 0,22 0 15,-1 0-15,21 0 0,22 0 16,-43 0-16</inkml:trace>
  <inkml:trace contextRef="#ctx0" brushRef="#br0" timeOffset="181245.61">6223 11240 0,'0'0'0,"0"-22"0,0 1 0,0 0 0,-21 0 16,0 21-16,-1-21 0,1 21 15,0 0-15,-21 0 0,21 0 0,-43 0 16,22 21-16,21 0 15,-22 0-15,1 22 0,21-22 16,-22 21-16,22-21 0,0 22 0,-42 41 16,63-63-1,0 22-15,0-22 0,0 0 0,0 0 16,0 0-16,21 1 16,0-1-16,0-21 0,0 0 0,0 0 15,22 0-15,-1 0 16,0 0-16,-20 0 0,-1-21 0,21-1 15,-21 1-15,0 0 0,43-42 16,-64 20-16,21 22 0,0-21 16,0-1-16,-21 1 0,0 21 0,0-21 15,0 20-15,22 1 0,-44 42 32,1 1-17,21-1-15,0 21 0,-21-21 0,21 22 16,-21-22-16,21 21 0,-21-21 0,21 22 15,0-22-15,0 0 0,0 21 16,0-21-16,0 1 0,0-1 16,21-21-16,0 21 15,0-21-15,0 0 0,1 0 0,-1 0 16,0 0-16,0-21 0,0 21 0,0-21 16,22-1-16,-22-20 15,0 21-15</inkml:trace>
  <inkml:trace contextRef="#ctx0" brushRef="#br0" timeOffset="181523.11">6731 10816 0,'0'-21'0,"0"42"0,0-63 15,-21 42-15,0 0 16,-1 0-16,1 0 0,0 21 16,0 0-16,21 0 0,-21 22 15,21-22-15,-21 21 0,-1 43 16,22-43-16,-42 106 15,42-105-15,-21 41 16,21-41-16,-21-1 16,21 43-16,0-64 15,0 0-15,0 0 16,21-21 0,0 0-1,0-21-15,0 0 16,1 21-16,-1-21 0</inkml:trace>
  <inkml:trace contextRef="#ctx0" brushRef="#br0" timeOffset="181780.96">6985 11176 0,'0'0'16,"0"-21"-16,0 0 0,0 0 31,-21 21-31,0 0 0,21 21 16,-22-21-16,22 21 0,0 0 15,-21 0-15,0 22 0,21-22 0,-21 21 16,21-21-16,0 22 0,0-22 16,-21 0-16,21 21 0,0-21 0,-21 1 15,21-1-15,0 0 0,0 0 16,0 0 0,21-21-16,0 0 0,0 0 0,0 0 15,0 0-15,22 0 16,-1-21-16,22 0 15,-43 0-15,21-22 0</inkml:trace>
  <inkml:trace contextRef="#ctx0" brushRef="#br0" timeOffset="182504.25">7345 11240 0,'21'-22'0,"-21"1"0,-21 21 32,0 0-17,-1 21-15,1 22 0,0-22 16,21 0-16,-21 0 15,21 22-15,-21-22 0,0 0 0,21 0 16,0 43-16,0-43 0,0 0 16,0 0-16,0 0 15,0 0-15,21-21 16,0 0-16,0 0 16,0 0-16,-21-21 15,0 0-15,21 21 0,-21-21 16,0 0-16,0 0 0,0-1 15,0-20-15,0 21 0,0-21 0,22-22 16,-22 43-16,0 0 0,0-22 16,21 22-16,0 0 0,0 21 15,-21-21-15,21 0 0,0 21 0,22 0 16,-22 0 0,0 0-16,0 0 0,0 21 0,-21 0 15,0 0-15,22 0 0,-22 1 0,0 41 16,0-42-16,0 22 15,0-1-15,0 0 0,0 22 16,0-43-16,0 0 16,0 0-16,0 0 15,0 1 1,-22-22 0,22-22-1,0 1-15,0 0 16,0 0-16,0 0 0,0 0 15,0-1-15,22-20 0,-22 21 0,21-21 16,0 20-16,0-20 0,0 21 0,22-21 16,-22 20-16,0 1 0,21 0 15,1 0-15,-22 21 0,21 0 0,22 0 16,-43 0-16,0 21 16,0 0-16,0 22 0,-21-22 0,0 21 15,0-21-15,0 22 0,0 41 16,0-41-16,0-22 15,-21 0-15,0 21 0,0-21 16,0 1-16,-1-1 0,1 0 16,21 0-1,-21-21-15,21-21 47,0 0-47,0 0 0,21-1 0</inkml:trace>
  <inkml:trace contextRef="#ctx0" brushRef="#br0" timeOffset="182720.12">7726 10964 0,'0'0'0,"-21"0"32,-1 0-32</inkml:trace>
  <inkml:trace contextRef="#ctx0" brushRef="#br0" timeOffset="182975.98">6794 10986 0,'0'0'15,"-21"0"-15,42 0 16,1 0-1,20 0-15,-21 0 0,0 0 0,22 0 16,-22 0-16,21 0 16,22 0-16,-22 0 0,-21 0 15,0 0-15,43 0 0,-43 0 16,0 0-16,0 0 16</inkml:trace>
  <inkml:trace contextRef="#ctx0" brushRef="#br0" timeOffset="183547.65">8551 11345 0,'0'0'0,"-21"0"0,0 0 0,63 0 46,-21 0-46,22 0 0,-1 0 16,0 0-16,1 0 0,20 0 16,-20 0-16,20 0 0,1 0 0,-22 0 15,21 0-15,-20 0 0,-1 0 0,0 0 16,1 0-16,-1 0 0,-21 0 16,0 0-16,22 0 0,-22 0 15,0 0-15,-21-21 31,0 0-31,0 0 0,0 0 16,0 0-16</inkml:trace>
  <inkml:trace contextRef="#ctx0" brushRef="#br0" timeOffset="183887.46">9292 11155 0,'0'0'0,"-21"-21"16,0 21-16,0 0 0,-1 0 15,1 0-15,42 21 47,1-21-47,-1 21 0,21-21 16,-21 0-16,22 21 0,-1-21 0,-21 0 15,21 0-15,-20 21 0,-1-21 16,0 0-16,0 0 0,0 0 0,0 0 16,1 0-16,-22 22 15,0-1-15,-43 0 16,22 0-16,0-21 15,-21 21-15,-1 22 0,1-22 0,0 0 16,-1 21-16,1 1 0,0-22 16,-1 21-16,1-21 0,0 0 0,20 22 15,-20-22-15,21 0 0,0 0 0,0-21 16,-1 21-16,22 1 0,-21-22 0,21 21 16,0-42 15</inkml:trace>
  <inkml:trace contextRef="#ctx0" brushRef="#br1" timeOffset="191425.5">10393 11282 0,'21'-21'46,"-21"0"-30,21 21-16,-21-22 0,0-20 16,21 21-16,-21 0 0,0-22 15,0 22-15,0-21 16,0 21-16,0 0 0,-21-1 16,0 22-16,0-21 0,0 21 15,-1 0-15,1 0 0,0 0 16,-21 0-16,21 0 0,-22 21 0,22 1 15,-21-1-15,21 0 0,-1 0 0,-20 21 16,21-20-16,0 20 0,0 0 16,-1 1-16,22-1 0,-21 0 0,21 1 15,0-1-15,0-21 16,0 21-16,0-20 0,21-1 0,1 0 0,-1-21 16,0 0-16,0 21 0,0-21 15,22 0-15,-22 0 0,0-21 16,21 0-16,-21 0 0,43-22 15,-22 1-15,-21 21 0,1-22 0,-1 1 16,0 0-16,21-43 16,-42 43-16,0-1 0,0 22 0,0-21 15,21 21-15,-21 0 0,0-1 16,0 1-16,0 42 31,-21 1-31,21-1 0,0 0 16,0 0-16,0 0 0,-21 22 15,21 20-15,0-21 0,0 1 16,0 41-16,0-62 16,21 41-16,0-42 0,-21 0 15,22-21-15,-1 0 0,21 0 0,-21 0 16,22 0-16,-22 0 0,21 0 16,0-21-16,22-42 0,-22 42 15,1-22-15,41-63 16,-63 64-16,-21 0 0,0-1 15,22 22-15,-22 0 0,0 0 16,0 0-16,0 0 0,-22 21 16,1 0-1,0 21-15,0 0 16,21 0-16,0 0 0,-21 0 0,21 1 16,-21 20-16,21-21 0,0 0 15,0 22-15,0-22 0,0 0 0,0 0 16,0 0-16,0 0 0,0 1 0,0-1 15,0-42 17,0-1-17,0 1-15,0 0 0,0 0 0,0-21 16,0 20-16,21-20 0,0 21 16,-21-21-16,21 20 0,0-20 15,0 21-15,1 0 0,20 0 0,-21 21 16,0-22-16,43 1 0,-22 21 15,0 0-15,-20 0 0,20 0 16,-21 0-16,21 21 0,1 22 16,-43-1-16,0-21 0,0 43 15,0-22-15,0 0 0,-21 1 16,-1-1-16,1-21 0,-21 43 16,42-22-16,0-21 0,0 0 15,21-21 16,0-21-31,0 0 0,1 0 16,-1 0-16,-21 0 0,21-22 0</inkml:trace>
  <inkml:trace contextRef="#ctx0" brushRef="#br1" timeOffset="192093.35">11790 10964 0,'0'0'16,"21"-21"-16,-21 0 0,-21 21 47,21 21-47,-21 0 0,-1 1 0,1-1 15,21 0-15,-21 0 0,0 21 0,21-20 16,0 20-16,0-21 0,-21 21 16,21-20-16,0-1 0,0 0 0,0 0 15,0 0-15,21-21 0,0 0 16,0 0-16,0 0 0,22 0 15,-22 0-15,0 0 0,21-21 0,22-21 16,-43 21-16,21-22 0,-20 22 16,20 0-16,-21-21 15,0 20-15,22-20 0,-22 21 0,0 0 16,0-22-16,0 43 31,-42 22-15,21-1-1,-21 0-15,21 0 0,-21 0 16,0 22-16,21-1 0,-22 43 16,1-43-16,0 21 0,21-20 0,-21 20 15,21-20-15,-21 62 16,21-62-16,0 20 0,0 22 16,0-22-16,0-20 0,0-1 0,0 43 15,0-43-15,0 0 0,0 1 16,0-1-16,0-21 0,-21 43 15,-1-22-15,1-21 16,0 22-16,0-43 0,0 21 16,0-21-16,-1 0 0,1 0 15,0 0-15,0-21 16,0-1-16,21 1 0,0-21 0,-21 0 16,21-1-16,0-63 0,0 64 15,0-21-15,0-1 0,21 22 16,42-106-16,-20 105 15,-1 1-15,21-64 16,-20 64-16,20-1 0,22-20 16,-43 21-16,1-1 0,-1 1 15,0 21-15,-21-22 0,85-20 16,-63 42-16</inkml:trace>
  <inkml:trace contextRef="#ctx0" brushRef="#br1" timeOffset="192906.24">13885 11197 0,'0'-21'16,"0"0"-1,0 0 1,0 0-16,21-1 0,-21 1 16,0 0-16,0 0 0,22 0 0,-22 0 15,0-1-15,0 1 16,0 0-16,0 0 0,0 0 0,-22 0 15,1 21-15,0 0 0,-21 0 16,21 0-16,-1 0 0,-20 21 16,21-21-16,-21 21 0,20 0 15,-20 21-15,21-20 0,-64 62 16,64-41-16,0-1 0,0 0 16,21-21-16,0 85 15,0-85-15,0 1 0,0 20 16,21-21-16,21-21 15,-21 0-15,1 0 0,-1 0 16,21 0-16,-21 0 0,0 0 0,64-63 16,-43 20-16,-20 22 15,-1-21-15,21 21 0,-21-22 16,22-20-16,-43 42 16,21-1-16,0-20 0,-21 21 15,0 42 16,0 0-31,0 0 0,-21 1 0,21-1 16,-21 0-16,21 0 0,0 21 16,0-20-16,0-1 0,0 0 0,0 0 15,0 0-15,0 0 0,21 1 16,0-22-16,0 0 0,0 0 16,0 0-16,1 0 0,-1 0 0,42 0 15,-42 0-15,1 0 0,20-22 16,0 1-16,-21 0 15,22 0-15</inkml:trace>
  <inkml:trace contextRef="#ctx0" brushRef="#br1" timeOffset="193211.3">14690 10964 0,'0'-21'0,"0"42"0,0-63 16,-22 42-1,22 21 1,0 0-16,-21-21 0,0 22 0,21 20 15,-21-21-15,0 64 16,0-43-16,21 22 0,-22-22 16,1 21-16,21 1 0,-21-22 0,0 22 15,0-1-15,21-20 0,-21 20 0,-1-21 16,1 22-16,21-1 0,-42 22 16,42-21-16,0-22 0,-42 43 15,42-64-15,0 0 0,0 0 16,0 0-16,0 0 0,0-42 31,0 0-31,0 0 0,21-21 0,0-1 16,-21 1-16,21-22 0,0 22 15,0-85-15,1 85 16</inkml:trace>
  <inkml:trace contextRef="#ctx0" brushRef="#br1" timeOffset="193527.12">14520 11113 0,'0'-22'15,"0"44"-15,21-86 0,-21 43 0,22 0 0,-22 0 16,21-1-16,21-20 16,-21 21-16,0 0 0,22 21 15,-1 0-15,22 0 16,-22 0-16,0 0 0,22 0 0,-1 42 16,-20-21-16,-22 0 0,0 1 15,0-1-15,-21 0 0,0 0 16,0 0-16,-21 22 0,-85 20 15,64-42-15,-1 0 0,1 1 16,0-22-16,-1 0 16,-41 21-16,63-21 0,-22 0 15,22 0-15,0 0 0,0 0 0,42 0 32,0-21-17,0 21-15,22 0 0,-22-22 0,21 1 16,43 0-1,-43 0-15</inkml:trace>
  <inkml:trace contextRef="#ctx0" brushRef="#br1" timeOffset="193873.33">15494 10901 0,'0'-21'16,"0"42"15,0 0-31,0 0 16,0 0-16,0 1 0,0 20 0,0 0 15,-21 1-15,21-1 0,-21 0 0,-1 22 16,22-22-16,-21 22 0,0-1 16,-21 43-16,21-43 15,-1-20-15,-20 63 0,0-43 16,21-21-16,-22 64 15,1-63-15,21-1 0,21 0 0,-21-21 16,21 1-16,-22-1 0,22 21 16,0-63-1,0 0 1,22 0-16,-1-1 0,0-20 0,0 21 16,0-21-16,0-1 0,1-20 15,-1 20-15</inkml:trace>
  <inkml:trace contextRef="#ctx0" brushRef="#br1" timeOffset="194527.81">15494 10964 0,'0'-21'0,"0"0"0,0 63 0,0-105 16,0 42-16,21 0 0,-21-1 0,21 1 16,22 0-16,-22 0 15,0 21-15,42-21 0,-20 21 16,-22 0-16,64 0 15,-43 21-15,0-21 0,1 21 16,-22 0-16,63 64 16,-62-64-16,-22 0 0,0 43 15,0-43-15,-43 21 16,22 1-16,0-43 0,-21 21 0,-22 21 16,43-42-16,-21 0 0,20 21 15,-20-21-15,21 0 0,-43 0 16,43 0-16,0 0 0,0 0 15,0 0-15,0 0 0,21-21 16,-22 21-16,22 21 31,0 0-31,0 1 16,22-22-16,-1 21 0,0-21 0,0 21 16,0-21-16,0 0 0,1 0 15,-1 0-15,21 0 0,-21 0 16,22 0-16,20-21 0,-21 0 15,1-1-15,-22 1 0,21 0 0,1 0 16,-22 0-16,0 0 0,21-1 16,-21-20-16,1 21 0,41-43 15,-42 22-15,22 21 0,-1-43 16,-42 43-16,21 0 0,-21 0 16,0 0-16,0 0 0,0-1 0,0 1 15,-21 21 1,0 21-1,21 1-15,-21-1 0,-1 0 0,1 0 16,0 43-16,21-43 0,-21 0 16,21 21-16,-21-21 0,21 1 15,0 41-15,0-42 0,0 0 16,0 1-16,0-1 0,0 0 0,21 0 16,0 0-16,0-21 15,0 0-15,22 0 0,-22 0 16,0 0-16,0-21 15,0 0-15,22 0 0</inkml:trace>
  <inkml:trace contextRef="#ctx0" brushRef="#br1" timeOffset="194980.16">16870 10583 0,'0'0'0,"-21"0"0,-1 22 31,22-1-31,0 0 0,-21 0 16,21 21-16,0-20 0,-21 20 15,21-21-15,0 0 16,-21 22-16,21-22 16,0 0-16,-21-21 15,21-21 16,0 0-31,0-1 16,0 1-16,0 0 0,0-21 16,21 21-16,-21-1 0,42-41 15,-21 42-15,1 0 0,-1-1 0,0 1 16,0 21-16,43 0 16,-43 0-16,21 0 0,-21 0 0,0 0 15,22 21-15,-22 1 0,21 41 16,-42-42-16,0 0 0,0 43 15,0-43-15,-42 64 16,21-64 0,0 0-16,-1 0 0,1-21 15,21 21-15,-21-21 0,0 0 16</inkml:trace>
  <inkml:trace contextRef="#ctx0" brushRef="#br1" timeOffset="195487.97">18542 10478 0,'0'0'0,"0"21"32,0 0-32,-21 0 0,21 21 15,-21 1-15,-1-22 0,22 21 0,-21 1 16,21-22-16,-21 21 0,0 0 0,0 22 15,21-43-15,-21 21 16,21-20-16,0-1 0,-22 0 16,1 21-16,21-21 0,0 1 15,0-44 17,0 1-32</inkml:trace>
  <inkml:trace contextRef="#ctx0" brushRef="#br1" timeOffset="196136.32">18097 10816 0,'0'21'16,"22"-21"-16,-1 0 0,0 0 0,21 22 15,1-22-15,-1 0 0,0 0 16,1 0-16,20 0 0,-21 0 0,64 0 15,-42 0-15,-22-22 0,0 1 16,1 0-16,-22 0 0,64-43 16,-64 43-1,0-21-15,-21-22 0,21 43 0,-21 0 16,0 0-16,21 0 16,-21 0-16,0-1 0,0 44 31,0 20-16,0-21-15,0 0 0,0 22 16,-21-22-16,0 42 16,21-20-16,-21-22 0,21 21 0,0-21 15,0 0-15,-21 1 0,21-1 0,-22 0 16,22 0-16,0 0 0,0 0 16,-21 1-16,0-22 15,21-22 16,0 1-15,0 0-16,21-21 0,0 21 16,1-1-16,-1 1 0,0-21 15,0 21-15,21-22 0,-20 22 0,83-42 16,-83 63-16,20 0 16,-21 0-16,21 0 0,-20 0 15,-1 0-15,21 42 0,-21-21 16,-21 0-16,0 43 0,0-43 15,-21 21 1,21 1-16,-21-22 0,-21 21 16,20-21-16,-20 22 15,21-43 1,42 0 15,0-21-31,0-1 16,1 22-16</inkml:trace>
  <inkml:trace contextRef="#ctx0" brushRef="#br1" timeOffset="196987.63">19918 10795 0,'0'0'0,"0"-21"0,0 0 16,0 0-16,0-1 0,0 1 0,0 0 15,0 0-15,0 0 0,0 0 16,0-1-16,0 1 0,-21 21 0,-1 0 16,1 0-16,0 0 15,0 0-15,0 21 0,-22 1 0,1-1 16,21 0-16,-21 21 0,-22 22 16,22-43-16,-1 21 0,22-21 15,-21 22-15,21-22 0,-22 42 16,43-41-16,0-1 0,0 0 15,0 0-15,43-21 16,-22 0-16,21 0 16,1 0-16,-1 0 0,-21 0 15,43-21-15,-22 0 0,-21 21 16,21-21-16,-20-1 0,-1-20 16,63-43-16,-62 64 15,-1-21-15,-21 21 0,0 0 16,21-1-16,-21-20 15,0 21-15,-21 21 32,21 21-32,-21 0 0,-1 0 15,1 1-15,21-1 0,0 0 0,-21 0 16,21 21-16,-21-20 0,21-1 16,0 0-16,0 0 0,0 0 0,0 22 15,0-22-15,21-21 0,0 21 16,0-21-16,1 0 15,-1 0-15,0 0 0,0 0 0,0 0 16,0 0-16,1 0 0,-1-21 0,0 0 16,42-22-16,-41 1 15,41-22-15,-42 22 0,0-21 16,43-22-16,-43 21 16,21-41-16,-20 62 15,-1 1-15,0-22 0,-21 43 16,0 0-16,0-21 0,0 63 31,0 0-31,0 0 16,-21 0-16,21 22 0,-21-1 0,-1 0 15,22 1-15,-21-1 0,21 0 16,-21 1-16,0-1 0,0 0 0,21-20 16,-21 20-16,-1 0 0,1-21 15,21 22-15,-21-22 0,0 42 16,21-41-16,0-1 15,0 21-15,0-21 16,21-21 0,0 0-16,0 0 0,1 0 0,-1 0 15,0 0-15,21 0 0,-21-21 0,1 0 16,20 0-16,-21 21 0,21-21 16,1-1-16</inkml:trace>
  <inkml:trace contextRef="#ctx0" brushRef="#br1" timeOffset="197272.42">20299 10583 0,'-21'0'0,"42"0"0,-21 0 31,21 0-31,21 0 16,-21 0-16,22 0 0,-1 0 0,22 0 15,-22 0-15,0 0 16,1 0-16,-1 0 0,0 0 0,-21 0 16,22 0-16,-22-21 0,0 21 15,0 0-15,-21-21 32,-21 21-17,0 0 1,0 0-16,0 0 0,-1 0 15</inkml:trace>
  <inkml:trace contextRef="#ctx0" brushRef="#br1" timeOffset="200072.18">487 12594 0,'0'-21'31,"0"0"-31,0 0 0,0 0 16,21-1-16,-21 1 0,21 0 16,-21 0-16,0 0 0,21 0 15,-21-1-15,0 1 0,21 0 16,-21 0-16,0 0 15,-21 21 1,0 21-16,0 0 0,0 0 16,0 0-16,-22 22 0,22-22 15,0 21-15,0 1 0,0-1 0,-1 0 16,1 22-16,0-22 0,-21 22 16,-1 20-16,22-20 0,0-22 15,-42 22-15,41-43 16,-41 42-16,63-42 15,0-42 1,0 0 0,0-21-16,0 21 15,0-22-15,0 1 0,0 21 0,0-22 16,0 1-16,0 0 0,0 21 16,0-22-16,0 22 0,0 0 15,0 0-15,0 0 16,0 42-1,0 0-15,0 0 16,0 0-16,21 0 0,0 1 16,22 20-16,-22 0 0,0-21 0,21 22 15,-21-22-15,1 21 0,20-21 16,21 22-16,-20-22 16,-22 0-16,21-21 0,1 0 0,-1 0 15,0 0-15,1 0 0,-1 0 16,0-21-16,1 0 15,-1 0-15,0-1 0,-21 1 0,22-21 16,-22 21-16,0-22 0,21-20 16,-42 21-16,22-1 0,-22 22 15,0-21-15,0 21 0,0-1 0,0 1 16,-22 0-16,1 21 0,0 0 16,0 0-16,0 0 0,0 0 0,-1 0 15,1 0-15,0 21 0,-21 0 16,21 1-16,-1-1 0,1 0 15,0 21-15,21 1 0,-21-1 16,21 21-16,-21-20 0,21 20 16,0-42-16,0 1 15,0-1-15,21-21 0,0 0 0,0 0 16,22 0-16,-22 0 16,21 0-16,-21-21 0,0-1 0,1 1 15,41-42-15,-42 20 16,0 22-16,1-21 0,-1 0 15,0-43 1,-21 64-16,0 0 0,21-1 16,-21 1-16,0 42 31,0 1-31,0-1 16,-21 0-16,21 0 0,0 21 15,0-20-15,0 20 0,0-21 0,0 21 16,0-20-16,0-1 0,0 21 15,21-21-15,-21 0 0,21 1 16,0-22-16,1 0 0,41 0 16,-42 0-1,0-22-15,22 1 0,-22 0 0,0 0 16,0-21-16,0 20 0,1 1 16,20-42-16,-42 20 0,0 22 15,0 0-15,0 0 16,0 0-16,0 0 0,0-1 15,0 44 17,0-1-17,0 0-15,-21 0 0,21 21 0,0-20 16,0 20-16,0 21 16,0-41-16,0 20 0,0 0 15,0-21-15,21 1 0,21-1 16,-21-21-16,1 0 15,-1 0-15,0 0 16,21-21-16,-21 21 0,1-22 0,20 1 16,-21 0-16,0 0 0,0-21 15,22 20-15,-22-20 0,-21 21 0,21-21 16,0 20-16,-21-20 0,21 21 16,-21 0-16,0 0 0,0 42 46,-21-21-46,21 21 0,-21 0 16,21 21-16,-21-20 0,21-1 16,0 0-16,0 21 0,0-21 0,0 1 15,0-1-15,21 42 16,0-42-16,0-21 0,1 0 16,-1 0-16,0 0 0,21 0 15,-21 0-15,1-21 0,20 0 16,-21 0-16,0 0 0,43-22 15,-43 1-15,0 21 0,0-21 16,-21 20-16,21-20 0,1-21 16,-22 41-16,0 1 15,0 42 17,0 1-32,0-1 15,0 0-15,0 21 0,0-21 16,0 1-16,0 20 0,0-21 15,0 0-15,0 22 0,0-22 16,0 0-16,0 0 0,0 0 16,0-42 15,0 0-15,0 0-16,0-22 0,0 22 0,0 0 15,0-21-15,0 21 0,21-22 16,0 22-16,0-21 0,0 21 0,0-1 15,22 1-15,-1 0 16,0 0-16,1 0 0,-1 21 0,0 0 16,43 0-16,-43 0 15,43 21-15,-64 0 0,0 0 16,-21 64-16,0-64 16,0 21-16,0-20 15,-21 20-15,-21 43 0,42-64 16,-21 0-16,21 0 15,0 0-15,-21-21 16,21-21 0,0 0-16,21 0 15,-21 0-15</inkml:trace>
  <inkml:trace contextRef="#ctx0" brushRef="#br1" timeOffset="200386.83">3344 12467 0,'0'0'0,"0"-21"15,-21 21-15,0 0 0,0 0 16,0 0-16,-1 0 16,1 0-16,0 21 0,0 0 0,21 1 15,-21-1-15,0 0 0,-1 21 16,1-21-16,21 64 0,-21-64 15,21 22-15,0 20 16,0-42-16,0 0 0,0 1 16,0-1-16,21 0 0,22 0 15,-22-21-15,42 0 16,-20 0-16,-22-21 0,85-43 16,-64 43-16,0-21 15,-21 0-15,22 20 0,-22-20 0,0 0 16</inkml:trace>
  <inkml:trace contextRef="#ctx0" brushRef="#br1" timeOffset="200824.21">3704 12361 0,'0'-21'0,"0"-42"16,0 147-16,0-147 31,0 84-31,0 0 16,0 22-16,0-22 0,0 0 15,0 21-15,0-21 0,0 22 0,-21-22 16,21 21-16,-21 22 15,0-43-15,21 0 0,0 21 0,-22-20 16,22-1-16,-21 0 16,21 0-16,-21-21 15,21-21 1,0 0 0,0 0-16,0-1 0,21 1 15,-21-21-15,21 21 0,1-22 0,-1 22 16,0-21-16,0 21 0,21 0 15,-20-22-15,-1 22 0,21 0 0,-21 21 16,22-21-16,-22 21 0,0 0 0,21 0 16,-21 0-16,1 21 0,-1 0 15,21 21-15,-42-20 16,0-1-16,0 21 0,0-21 0,0 0 0,0 22 16,-21-22-16,21 0 0,-21 0 15,0 0-15,-1 1 0,1-1 16,0 0-16,21 0 0,-21-21 15,21 21-15,0-42 32,21 0-32,0 0 0,0 0 15,1-1-15</inkml:trace>
  <inkml:trace contextRef="#ctx0" brushRef="#br1" timeOffset="201128.1">4784 12150 0,'0'-21'0,"0"42"0,0-64 16,21 43-16,-21-21 0,-21 42 31,-1 1-31,1-1 0,0 21 16,0 0-16,0 1 0,0-1 15,-22 0-15,-20 43 0,42-21 16,-22-22-16,22 0 0,-21 22 0,-1-22 15,1 64 1,0-64-16,21 1 0,-1-1 0,1 0 16,21-21-16,-21 43 15,0-43-15,21 0 0,0 0 16,0-42 15,21 0-31,0 0 0,-21-21 0</inkml:trace>
  <inkml:trace contextRef="#ctx0" brushRef="#br1" timeOffset="201792.51">5249 12531 0,'0'0'0,"0"-21"31,-21 21-31,0 0 16,21 21-16,-21 0 0,0-21 15,-1 21-15,22 0 0,-21 22 16,0-22-16,0 21 0,21-21 0,0 22 15,0-22-15,0 42 0,0-42 16,0 22 0,21-22-16,0 0 0,43-21 15,-43 0-15,21 0 0,1 0 16,-1 0-16,0-21 0,1 0 0,62-22 16,-62 22-16,41-42 15,-62 20-15,20 22 0,-42-21 16,0 0-16,0 20 0,0-20 0,0 0 15,-21 21-15,-22-22 0,22 22 0,-21 0 16,0 0-16,-1 21 0,1 0 16,0 0-16,20 0 0,-20 0 0,0 0 15,-1 21-15,22 0 0,-21 0 0,21 0 16,0 1-16,-1-1 16,1 0-16,21 0 0,0 0 0,0 0 15,0 22-15,0-22 16,21 0-16,22-21 15,-22 0-15,85 0 16,-64 0-16</inkml:trace>
  <inkml:trace contextRef="#ctx0" brushRef="#br1" timeOffset="202138.22">6075 12425 0,'0'0'16,"0"-21"-16,0 42 47,0 0-47,0 0 0,0 0 0,0 1 15,-21 20-15,21 0 0,-22 1 16,22-1-16,0 21 0,0 1 0,-21-22 16,0 22-16,21-1 0,-21 1 0,-21 126 15,20-126 1,1 20-16,-21 43 15,21-63-15,-22-1 0,1 43 16,21-42-16,0-22 0,0 0 16,-1-20-16,22-1 0,0 21 15,0-63 1,22 0 0,-1 0-16,-21-22 0,21 1 0,0 0 15,-21-1-15,0 1 0,21-22 0,0 1 16</inkml:trace>
  <inkml:trace contextRef="#ctx0" brushRef="#br1" timeOffset="202468.47">5863 12721 0,'0'-42'16,"0"84"-16,0-105 0,0 20 0,0 22 16,0 0-16,0 0 0,21 0 15,0 0-15,1-1 16,20 22-1,-21 0-15,0-21 0,43 21 16,-43 0-16,21 0 0,22 21 16,-43 1-16,21 41 15,-42-42-15,0 0 0,0 1 16,0 20-16,-63 21 16,42-41-16,-1-1 0,-41 0 15,42 0-15,-43-21 16,43 21-16,0-21 0,0 0 15,21-21 17,21 21-32,0-21 15,0 0-15,22 0 0,-1-1 16,-21 22-16</inkml:trace>
  <inkml:trace contextRef="#ctx0" brushRef="#br1" timeOffset="203280.32">6350 12721 0,'0'21'0,"0"-42"31,21 21-15,0-21-16,0 21 0,1-21 0,-1 0 15,0 21-15,0-21 0,0-1 16,0 1-16,1 0 0,-1 0 0,21-43 15,-42 43 1,0 0 0,-21 21-16,0 0 0,0 0 15,-1 21-15,1-21 0,0 21 0,0 1 16,0-1-16,21 0 0,-21 0 16,-1 43-16,22-43 15,0 0-15,0 42 0,0-41 16,22-1-16,20 0 15,-21 0-15,21-21 0,-20 0 0,20 0 16,0 0-16,-21 0 0,22 0 16,-1 0-16,0 0 0,-20 0 15,20-21-15,0 0 0,-21 0 0,43-22 16,-43 22-16,0 0 0,0 0 16,1-22-16,-22 22 0,21-21 15,-21 21-15,0 0 0,0-1 16,0 44 15,0-1-31,0 0 16,0 0-16,-21 0 15,21 0-15,0 1 0,0-1 0,-22 21 16,22 0-16,0-20 0,0-1 16,0 0-16,0 0 0,-21 0 15,21 0-15,-21-21 16,21-21 15,0 0-31,0 0 0,0 0 16,0 0-16,0-22 0,0 22 15,21-21-15,0 21 0,22-43 16,-22 43-16,0 0 0,0-22 16,0 22-16,22 0 0,-22 0 0,21 0 15,1 21-15,-1 0 0,43 0 16,-64 0-16,21 0 0,22 21 15,-43 0-15,-21 0 0,0 22 16,0-22-16,0 0 0,0 21 16,0 1-16,-21-22 0,-1 0 15,-20 21-15,21-21 0,21 1 16,-21-1-16,0-21 16,42-21 30,0-1-46,0 1 0</inkml:trace>
  <inkml:trace contextRef="#ctx0" brushRef="#br1" timeOffset="203776.08">8297 12467 0,'0'-21'0,"0"42"0,0-63 15,0 21 1,-21 21-16,0 0 16,0 0-16,0 0 0,-1 0 15,1 0-15,0 0 0,0 0 16,0 0-16,0 21 0,-1 0 0,1-21 16,-21 21-16,42 0 0,-21 1 15,21-1-15,0 0 16,21-21-16,0 21 15,0-21-15,0 21 0,1-21 0,-1 0 16,21 21 0,-21 1-16,0-22 0,1 21 0,-22 0 15,21-21-15,-21 21 0,0 0 16,0 0-16,0 1 16,-21-1-16,-1-21 15,1 0-15,0 0 0,-21 21 0,-1-21 16,1 0-16,21 0 15,0 0-15,0 0 0,-1 0 0,1 0 16,0 0-16,0-21 0,0 21 16,21-21-16,-21 21 15,21-22 1,0 1 31,21 21-32</inkml:trace>
  <inkml:trace contextRef="#ctx0" brushRef="#br1" timeOffset="204317.13">9610 12234 0,'0'-21'0,"0"42"0,0-63 16,0 21-16,0 0 15,0 0-15,-22 21 16,22 21-16,-21 0 16,0 21-16,21-21 0,-21 22 15,21-1-15,-21 0 0,0 1 16,-1 20-16,22-20 0,-21-1 0,0 0 16,-21 64-16,42-64 15,-21 1-15,-22 20 0,43-42 16,-21 1-16,21-1 0,0 0 15,0-42 1,0 0 0,0-1-16,0 1 0</inkml:trace>
  <inkml:trace contextRef="#ctx0" brushRef="#br1" timeOffset="204974.44">9059 12552 0,'0'0'0,"-21"0"0,21 21 16,21-21-16,0 0 16,1 0-16,20 0 0,-21 0 15,21 0-15,1 0 0,-1-21 0,149-21 16,-128 42-16,22-22 16,-22 1-16,22 0 0,-22 0 15,107-43-15,-107 43 16,-42 0-16,22-21 0,-22 21 15,0-22 1,-21 22-16,0 0 0,-21 21 16,0-21-16,0 21 0,-1 0 15,1 0-15,0 0 0,0 0 16,21 21-16,-21 0 0,0 21 16,21 1-16,-22-1 0,22-21 15,0 22-15,0-1 0,-21 64 16,21-64-16,-21 0 0,21-20 15,0 20-15,0-21 0,-21 43 16,21-43-16,0 0 16,0 0-16,-21-21 15,21-21 1,0 0-16,0 0 16,0-1-16,0 1 0,0 0 15,0 0-15,0 0 0,0-22 0,21 22 16,0 0-16,43-21 0,-43 21 15,63-22 1,-41 22-16,-1 0 0,43 21 16,-43 0-16,0 0 0,22 0 15,-43 0-15,0 21 0,0 0 0,1 0 16,-22 1-16,0 20 0,0 0 16,0 1-16,-22-22 0,1 21 15,0-21-15,0 0 0,0 1 0,21-1 16,-21 0-16,-1 0 0,1 0 15,21-42 17,0 0-17,21 21-15,1-21 0,-1 0 16,0-1-16,0 1 0,-21 0 0</inkml:trace>
  <inkml:trace contextRef="#ctx0" brushRef="#br1" timeOffset="205386.22">10626 12510 0,'0'-43'16,"0"22"0,21 21-16,0-21 0,0 21 0,0 0 15,0-21-15,1 21 0,20 0 0,-21 0 16,0 0-16,22 0 0,20 0 15,-42 21-15,0 0 0,22 21 16,-22-20-16,-21-1 0,0 0 16,0 0-16,0 0 0,0 0 15,-42 22-15,20-22 0,1 0 16,0 0-16,0-21 16,0 0-16,21-21 31,0 0-16,0 0-15,0 0 0,21-1 16,0 1-16,0 0 0,0-21 16,1 21-16,-1-1 0,21-20 15,-21 21-15,22 0 0,-1 21 16,-21-21-16,0 21 0,22 0 16,-22 0-16,0 0 0,0 0 15,0 0-15,0 0 0,1 0 0</inkml:trace>
  <inkml:trace contextRef="#ctx0" brushRef="#br1" timeOffset="206968.77">11790 12383 0,'0'0'0,"0"-22"0,0 1 31,-21 21-16,-1 0-15,1 0 16,0 21-16,0 1 16,0-1-16,0 0 0,-1 0 15,22 0-15,-21 0 0,0 1 0,21-1 16,0 0-16,0 0 0,0 21 16,0-20-16,0-1 0,0 0 15,0 0-15,0 0 0,21-21 16,0 0-16,1 0 15,-1 0-15,21 0 0,0 0 0,43 0 16,-43 0-16,1-21 0,-1 0 16,-21 0-16,22 21 0,20-85 15,-42 64-15,-21 0 16,0-43-16,0 43 0,0-21 16,0 21-16,0-1 0,0-20 15,-21 42-15,0-21 0,0 0 16,0 21-16,-1 0 0,-41 0 15,42 0-15,0 0 0,-1 0 16,-20 0-16,21 21 0,0 0 0,0 0 16,-1 0-16,1 1 0,21 20 15,-21-21-15,21 0 0,-21 22 0,21-22 16,0 0-16,0 21 0,0 22 16,21-43-16,0 21 15,0-42-15,1 21 0,-1-21 16,0 0-16,64 0 15,-43 0-15,-21 0 0,21-21 0,-20 0 16,20 21-16,43-63 16,-43 41-16,-21 1 15,43-42-15,-43 42 0,21-43 16,-21 43-16,0 0 16,1 0-16,-22-1 0,0 44 46,-22-1-46,1 0 16,21 21-16,-21-21 0,21 1 16,0-1-16,0 0 0,0 0 15,0 0-15,0 0 0,0 1 0,0-1 16,0 0-16,21-21 0,0 0 16,1 21-16,-1-21 0,42 0 15,-42 0-15,1 0 0,41-21 16,-42 0-16,0 0 0,1 21 15,20-22-15,-21 1 0,0-21 16,0 21-16,1 0 0,-1-1 0,21-41 16,-42 42-1,0 0-15,0-1 16,0 44 0,-21-1-1,21 0-15,-21 0 16,0 0-16,21 0 0,-22 1 0,22-1 15,0 0-15,0 21 0,0-21 16,0 1-16,0-1 16,0 0-16,22 0 15,-1-21-15,21 21 0,-21-21 0,22 0 16,-1 0-16,0 0 0,1 0 0,-1-21 16,0 21-16,22-21 0,20-21 15,-41 20-15,-1 1 0,-21 0 16,22 0-16,-22 0 0,0-22 15,0 1-15,-21 21 0,0 0 16,0 0-16,-42-1 16,21 22-16,-1 0 0,1 0 0,-21 0 15,-22 0-15,43 0 0,-21 22 16,0-1-16,20 0 0,1 0 16,-21 0-16,21 0 0,0 1 0,21-1 15,0 0-15,0 0 0,0 0 16,0 0-16,0 1 0,21-22 15,0 21-15,0-21 0,0 0 16,0 0-16,22 0 0,-22 0 16,0 0-16,0-21 0,22-1 15,-22 22-15,0-21 0,0 0 16,0 0-16,0 0 0,-21 0 0,0-1 16,22 1-16,-22 0 15,21 0-15,-21 42 47,0 0-47,0 0 0,0 1 16,-21-1-16,21 0 0,-22 0 0,1 21 15,21-20-15,-21 20 0,21 0 16,-21 43-16,0-43 0,21 1 16,0-1-16,0 0 0,-21 22 15,21-22-15,0 0 0,-22 1 16,22-1-16,-21 0 0,21 1 0,0-1 15,-21-21-15,0 22 0,0-1 16,0 0-16,-1 1 0,1-22 0,0 21 16,0-21-16,-21 22 0,-22-1 15,22-42-15,21 21 0,-64-21 16,64 0-16,-22 0 0,1 0 16,0 0-16,21 0 0,-64-42 15,64 21-15,0-22 0,-1 22 0,1-21 16,0 21-16,21-22 0,0 1 15,0 0-15,0 20 0,0-20 16,0 0-16,0-1 0,21 1 0,0 0 16,22-43-16,-22 43 0,0-1 15,0 1-15,22 0 0,-1-22 16,0 22-16</inkml:trace>
  <inkml:trace contextRef="#ctx0" brushRef="#br1" timeOffset="207473.39">13843 11896 0,'0'-21'0,"0"42"0,0-64 16,0 65 15,0-1-31,0 0 0,0 21 16,-21 1-16,21-1 0,-21 0 15,21 1-15,0-1 0,-22 0 0,1 1 16,21-1-16,-21 0 0,21 1 0,0-22 16,-21 21-16,21-21 0,0 0 15,-21 1-15,21-1 0,0 0 16,0-42 15,0 0-31,0-1 16,0 1-16,0 0 0,21 0 15,0 0-15,-21-22 0,21 22 16,0 0-16,1 0 0,20-43 0,-21 43 16,0 0-16,0 0 15,1 0-15,20 21 0,0-21 0,22 21 16,-43 0-16,42 21 16,-20 0-16,-22 0 0,0 0 15,-21 22-15,0-22 0,0 21 0,0 22 16,0-22-16,-21-21 15,0 0-15,0 22 0,-1-22 0,1 0 0,-21 0 16,21 0-16,0-21 16,-1 21-16,22-42 31,0 0-31</inkml:trace>
  <inkml:trace contextRef="#ctx0" brushRef="#br1" timeOffset="208353.34">15960 11832 0,'0'0'16,"21"-21"-16,0 0 0,-21 0 0,21 0 16,-21-1-16,21 22 15,-21 22 1,0-1-16,0 0 15,-21 0-15,0 21 0,21 1 16,-21-1-16,0 22 0,-1-22 0,1 0 16,21 22-16,-21-22 0,0 22 15,0-22-15,21 0 0,-21 1 0,-1-1 16,22 21-16,0-41 0,-21-1 16,21 0-16,0 0 0,-21 0 15,21-42 16,0 0-31,0 0 16,0 0-16,0-1 0,21 1 16,-21-21-16,21 21 0,-21 0 15,0-22-15,22 22 0,20-42 16,-21 41-16,21 1 0,-20 0 0,20 0 16,0 0-16,1 0 0,20-1 15,-21 22-15,22 0 0,-22 0 0,22 0 16,-1 0-16,-20 22 0,-1-1 0,0 0 15,1 0-15,-22 21 0,0 22 16,-21-43-16,0 21 0,-64 1 16,22-1-16,0-21 0,-1 0 15,1 1-15,-21-1 16,20-21-16,-63 21 0,43-21 16,21 21-16,-22-21 0,22 0 15,-1 0-15,22 0 16,0-21-16,0 0 15,21 0 1,0-1 0,21 22-16,0 0 15,0-21-15,1 21 16,-1-21-16,0 21 0,21-21 16</inkml:trace>
  <inkml:trace contextRef="#ctx0" brushRef="#br1" timeOffset="208788.43">16700 12277 0,'0'0'0,"0"-21"0,22 21 0,-22-22 16,0 1-16,0 0 0,21 0 15,0 0-15,0 0 0,-21-1 16,21 22-16,0 0 0,1 0 15,-1 0-15,0 0 0,0 0 16,21 0-16,-20 0 16,-1 22-16,0-1 0,21 42 15,-42-42-15,0 1 0,0 20 0,0-21 16,0 0-16,0 0 0,-21 1 16,0-1-16,0 0 0,0 0 0,-22 0 15,22-21-15,0 21 0,0-21 16,21-21 15,0 0-31,0 0 16,0 0-16,21 0 0,0-1 0,0-41 15,0 42-15,-21 0 0,22-1 16,-1 22-16,0-21 16,64 0-16,-64 0 15,0 21-15,21 0 0,-21 0 16,1 0-16,-1 0 15</inkml:trace>
  <inkml:trace contextRef="#ctx0" brushRef="#br1" timeOffset="209302.22">17653 12129 0,'0'0'0,"0"-22"0,0 1 16,0 0-16,0 0 15,-21 21 17,0 21-32,-1 0 0,1-21 0,0 43 15,-21-22-15,21 0 0,-22 21 16,22-21-16,-21 22 0,21-22 0,-1 0 15,1 21-15,0 1 16,21-22-16,0 0 0,0 0 0,0 0 16,42 1-16,1-1 15,-22-21-15,21 21 0,22-21 16,-22 0-16,0 0 0,1 0 16,-1 0-16,0-21 0,-20 0 0,41-1 15,-42 1-15,0-21 0,1 21 16,-22 0-16,0-22 0,0-41 15,0 62-15,0-20 0,0 0 16,0 21-16,-22-1 0,1 1 16,0 0-16,-21 0 0,-1 21 0,1 0 15,0 0-15,-1 0 0,1 0 0,0 0 16,-1 21-16,1 0 0,21 0 16,-21 1-16,20-1 0,1 21 15,0-21-15,21 22 0,0-1 16,0-21-16,0 0 0,21 0 15,0 1-15,1-1 0,-1-21 0,21 21 16,-21-21-16,22 21 0</inkml:trace>
  <inkml:trace contextRef="#ctx0" brushRef="#br1" timeOffset="209969.33">18203 12086 0,'0'-21'0,"0"42"0,0-63 16,0 21-16,0 0 15,0 42 17,0 0-32,0 21 0,0-21 15,0 22-15,0-22 0,0 21 16,0 1-16,-21-22 0,21 21 0,0-21 15,-21 22-15,21-22 16,-21 0-16,21 0 0,0 0 0,0 0 16,0 1-16,21-22 31,0-22-15,-21 1-16,21 0 0,0 21 0,1-21 15,-1 0-15,0-22 0,42 1 16,-41 21-16,-1-21 0,42-1 15,-42 22-15,1 21 0,-1-21 16,0 0-16,0 21 16,-21 21-1,0 0-15,0 0 0,0 0 16,0 1-16,-21-1 0,21 0 16,-21 21-16,0 1 0,21-22 15,0 0-15,0 0 16,0 0-16,0 0 15,21-21-15,0 0 16,0 0-16,0 0 0,22 0 16,-22 0-16,0 0 0,0-21 0,0 21 15,22-21-15,-22 0 0,0 0 0,0-22 16,-21 22-16,42-85 16,-42 64-16,0 0 0,0-22 15,0 43-15,0-21 16,0 21-16,-21 21 15,0 0 1,0 0-16,0 21 16,21 0-16,0 0 15,0 0-15,0 0 16,21-21-16</inkml:trace>
  <inkml:trace contextRef="#ctx0" brushRef="#br1" timeOffset="210421.82">19304 12107 0,'0'0'0,"21"0"0,-21-21 0,0 0 15,0 0 1,-21 21-16,0-21 0,0 21 16,-1 0-16,-20 0 0,21 0 0,-21 0 15,20 0-15,1 21 0,0 0 16,0 0-16,0 0 0,21 22 15,-21-22-15,21 0 0,0 0 16,0 0-16,0 1 0,21 20 16,0-21-16,0-21 0,21 42 15,-20-20-15,-1-22 16,-21 21-16,21 0 16,0-21-16,-21 21 15,21 0-15,-42-21 31,0 0-31,-21 0 16,20 0-16,1 0 0,0 0 16,-21 0-16,21 0 0,-1 0 15,1 0-15,0 0 0,0-21 0,0 21 16,0 0 0,21 21 15,21-21-16,0 0-15,0 0 16,0 0-16</inkml:trace>
  <inkml:trace contextRef="#ctx0" brushRef="#br1" timeOffset="210852.26">19516 12277 0,'0'0'15,"-22"0"-15,1 0 16,42 0 0,1 0-1,-1-21-15,0 21 0,0 0 16,21 0-16,-20-22 0,41 1 16,-42 0-16,22 0 0,-1 0 15,-21 0-15,0-1 0,0 1 16,-21 0-16,0 0 15,-21 0-15,0 21 0,0 0 16,0 0-16,0 0 0,-43 21 16,22 0-16,21 0 0,-1 0 15,1 1-15,-21-1 0,21 21 16,21-21-16,-21 0 0,21 1 0,-22-1 16,22 42-16,0-42 15,0 22-15,0-22 16,0 0-16,22-21 0,-1 21 15,0-21-15,21 21 0,1-21 16,-22 0-16,21 0 0,0 0 16,-20 0-16,20 0 0,-21 0 15,0 0-15,22 0 0,20-63 16,-42 42-16,0 0 0,-21-1 16</inkml:trace>
  <inkml:trace contextRef="#ctx0" brushRef="#br1" timeOffset="211276.01">20045 12256 0,'0'-22'16,"0"-62"-1,0 190-15,0-233 0,0 105 0,0 1 16,21 21-16,-21-21 0,21 0 16,0 0-16,0 0 0,1 21 15,20-22-15,-21 22 16,0 0-16,0 0 0,1 0 16,-1 0-16,0 22 0,0-1 0,-21 0 15,0 0-15,0 0 0,0 0 16,0 1-16,0 20 0,0-21 0,0 0 15,0 0-15,0 22 0,0-22 0,0 42 32,0-41-32,-21-1 0,21 0 15,-21 0-15,0-21 32,-1 0-32,22-21 31,0 0-31,0 0 0,22-1 15,-1 1-15,-21 0 0,21 0 0,21-43 16,-21 43-16,22-21 16,-22 21-16,0 0 0,21-22 0,-20 43 15,-1-21-15,21 0 0,-21 21 16,0 0-16,1 0 0,20 0 16,-21 21-1,-21 0 1,0 0-16,21 1 0,0-1 15</inkml:trace>
  <inkml:trace contextRef="#ctx0" brushRef="#br1" timeOffset="-214642.93">1270 13441 0,'21'0'94,"0"0"-94,0 0 0,1 0 15,-1-21-15,21 21 0,-21-21 16,0 21-16,22-22 0,-22 22 16,0-21-16,0 21 0,0-21 15,-21 0-15,0 0 0,0 0 16,-21 21 0,0 0-16,0 0 0,0 0 0,-22 0 15,22 0-15,-21 0 0,21 0 16,-22 21-16,22 0 0,-21-21 15,21 21-15,0 0 0,-1 0 0,1-21 16,21 22-16,0-1 16,0 0-16,0 0 0,0 0 15,0 0-15,21-21 16,22 0-16,-22 0 0,0 0 16,21 0-16,-20 0 0,20 0 0,-21 0 15,0 0-15,43 0 16,-85 22-1,-1-22 1,1 0-16,-21 21 0,0-21 16,20 21-16,-20-21 0,0 21 0,-1 0 15,1 0-15,0 1 0,-1-1 16,1 21-16,21-21 0,-21 0 16,20 22-16,1-22 0,0 0 15,21 21-15,0-20 16,0-1-16,0 0 0,21-21 15,0 21-15,1-21 0,-1 0 16,21 0-16,-21 0 0,22 0 0,-1 0 16,-21 0-16,21 0 15,1 0-15,-1 0 0,-21-21 16,22 21-16,-1-21 0,-21 21 0,43-43 16</inkml:trace>
  <inkml:trace contextRef="#ctx0" brushRef="#br1" timeOffset="-213920.34">2032 13589 0,'0'-21'16,"-21"21"-16,0 0 15,-1 0-15,1 0 16,0 0-16,0 21 15,-21 0-15,20 0 16,22 1-16,-21-1 0,0 0 0,21 0 16,-21 21-1,21-20-15,0-1 16,21-21 0,0 0-16,0-21 15,1-1-15,-1 22 0,0-21 0,0 0 16,0 0-16,0 0 0,1 21 15,-1-21-15,0 21 0,-21-22 16,0 1-16,21 21 16,-21 21 31,0 1-47,0-1 15,0 0-15,0 21 0,0-21 0,0 1 16,-21 20-16,21-21 0,0 21 15,0 1-15,0-1 0,0-21 16,-21 22-16,21-1 0,-21 43 16,-1-43-16,22-21 0,0 21 15,0 1-15,-21-1 0,21 0 16,-21 1-16,0-1 0,0 43 16,21-43-16,-21-21 0,-1 43 15,1-43-15,-21 21 16,21-21-16,-22-21 15,22 0-15,-21 0 16,21 0-16,0 0 0,-22 0 16,22-21-16,0 0 0,-21 0 15,20-21-15,1 20 0,-21-20 0,21 21 16,0-21-16,-1-1 0,1 1 16,21 0-16,0-1 0,0 22 0,0-21 15,0 21-15,0-22 0,0 22 16,0 0-16,21 0 0,1 0 15,-1-1-15,0 22 0,0-21 16,-21 0-16,42 0 16,-20 21-16,-1 0 0,21-42 0,-21 42 15,0-22-15</inkml:trace>
  <inkml:trace contextRef="#ctx0" brushRef="#br1" timeOffset="-213679.08">2476 13547 0,'0'-21'16,"0"-1"0,0 1-1,0 42 32,-21 1-31,21-1-16,0 0 0</inkml:trace>
  <inkml:trace contextRef="#ctx0" brushRef="#br1" timeOffset="-213492.12">2371 13928 0,'0'0'0,"-22"0"0,1 0 31,42 0 16,1-21-47</inkml:trace>
  <inkml:trace contextRef="#ctx0" brushRef="#br1" timeOffset="-212641.16">3408 13737 0,'0'0'16,"-21"0"-16,42 0 47,0 0-47,0 0 0,21-21 15,-20 0-15,20 0 0,0 21 16,1-21-16,-1-22 0,43 1 16,-43 21-16,-21 0 0,21-1 15,-20 1-15,-1-21 0,0 0 16,-21 20-16,0 1 0,0 0 15,0 0-15,0 0 16,-21 0-16,0 21 16,-1 0-16,1 0 15,0 0-15,0 0 0,21 21 16,-21 0-16,0 0 0,-1 0 16,1 43-16,0-22 0,0 0 15,0 22-15,0-1 0,-1-20 16,1 20-16,0 1 0,21-1 15,-21 1-15,-21 63 0,42-64 16,0 1-16,-22-1 0,22 1 0,0-1 16,-21 1-16,21-1 15,0 1-15,0-1 0,0 22 16,0-22-16,0-20 0,0 20 16,0-42-16,0 1 0,0-1 15,21-21-15,1 0 16,-1 0-16,21-21 0,22-22 15,-22 1-15,85-64 16,-85 64-16,-21-22 0,22 22 16,-22-22-16,21-84 15,-42 85-15,0 20 16,0 1-16,-21-21 0,0 41 16,0-20-16,-22 0 0,1 21 0,21-1 15,-21 1-15,-1 0 0,1 21 16,0 0-16,-1 0 0,22 0 0,0 0 15,0 0-15,0 0 0,21-21 32,42 21-32,-21 0 0,0 0 15,22 0-15,-1 0 0,-21-21 16,21 21-16,1-21 0,-1-1 0,0 22 16,-20-21-16</inkml:trace>
  <inkml:trace contextRef="#ctx0" brushRef="#br1" timeOffset="-212121.46">4487 13547 0,'0'-21'16,"0"42"-16,0-64 0,-21 22 0,0 0 16,0 21-16,0 0 0,-1-21 15,-20 21-15,21 0 0,0 0 16,-22 0-16,22 0 15,-42 63-15,42-41 16,-1 20-16,1 21 0,0-20 16,-21 41-1,42-62-15,0 20 0,0 21 16,0-41-16,0-1 0,0 0 16,21-21-16,0 0 0,21 0 15,-20 0-15,20 0 16,-21-21-16,21 0 0,-20-1 0,41-20 15,-21 21-15,-20-21 0,-1 20 16,0 1-16,0-21 0,0 0 16,-21 20-16,21 1 0,-21 0 15,0 0-15,0 0 16,-21 42 15,21 0-15,0 0-16,-21 22 0,0-22 15,0 21-15,0 0 0,21-20 0,0 20 16,0 0-16,-22 1 0,22-22 16,0 0-16,0 21 0,0-21 0,0 1 15,0-1-15,22-21 16,-1 0-16,0 0 16,21 0-16,-21 0 0,85-64 15,-63 43-15</inkml:trace>
  <inkml:trace contextRef="#ctx0" brushRef="#br1" timeOffset="-211860.09">5122 13568 0,'0'-21'0,"0"42"0,0-63 16,0 20-16,-21 22 16,0 0-1,0 0-15,0 22 16,-1-1-16,22 0 0,-21 0 0,0 21 15,0 1-15,0-22 0,21 21 16,-21 1-16,-1 20 0,1-21 16,21-20-16,0 41 15,0-42-15,0 0 16,21-21-16,1 0 0,20 0 16,-21 0-16,0 0 0,0 0 15,22 0-15,-22-21 0,21 0 0,-21 0 16,22 0-16</inkml:trace>
  <inkml:trace contextRef="#ctx0" brushRef="#br1" timeOffset="-211454.33">5334 13716 0,'0'0'0,"-21"0"0,21 21 15,-21-21-15,21 21 0,0 1 16,21-22-1,0 0 1,0 0-16,0 0 0,0-22 0,22 22 16,-22-21-16,21 0 15,1 0-15,-1 0 0,0 21 0,1-21 16,-22-1-16,0 1 0,21 0 0,-42 0 16,0 0-16,0 0 15,-21 21-15,0 0 16,0 0-16,-22 0 0,1 21 0,-21 0 15,20 0-15,22 21 16,0-20-16,-21-1 0,42 21 16,-22-21-16,22 22 0,-21-22 0,21 21 15,0-21-15,0 0 0,0 22 16,0-22-16,21 0 0,1 0 16,20-21-16,-21 0 0,21 0 15,-20 0-15,20 0 0,-21 0 16,21 0-16,1-21 0,-1 0 0,0 21 15,1-21-15,-1-22 16,0 22-16</inkml:trace>
  <inkml:trace contextRef="#ctx0" brushRef="#br1" timeOffset="-210924.63">6181 13399 0,'0'-22'0,"0"44"0,0-65 15,-22 43 16,1 21-31,0 1 16,21-1-16,0 0 0,-21 0 0,21 21 16,-21 1-16,21-1 0,0 0 0,-21 1 15,-1-1-15,22 0 0,-21 1 16,0-1-16,21-21 0,0 22 0,-21-22 16,0 21-16,21-21 15,0 0-15,0 1 0,0-1 0,-21-21 16,21 21-16,0-42 31,0 0-31,0-1 16,0-20-1,21 21-15,-21 0 0,42-43 16,-21 43-16,0-21 0,1 21 0,41-22 16,-42 22-16,0 0 15,22 21-15,-22-21 0,85 21 16,-64 0-16,-21 0 15,22 0-15,-22 21 0,21 0 0,0 21 16,-20-20-16,-22 20 0,0 0 16,0-21-16,-43 43 15,1-43-15,21 0 0,-22 0 16,-41 1-16,20-1 0,22-21 16,21 21-16,-22-21 0,1 0 15,0 0-15,21 0 0,-1 0 16,1 0-16,42 0 31,1 0-31,-1 0 16,21 0-16,-21-21 0,0 21 15,22-21-15</inkml:trace>
  <inkml:trace contextRef="#ctx0" brushRef="#br1" timeOffset="-210200.04">7048 13674 0,'0'-21'16,"0"42"-16,-21-42 15,0 21 1,0 0-16,0 21 0,0 0 0,-1 0 16,1 0-16,0 0 15,0 1-15,0-1 0,0 21 0,-1-21 16,1 0-16,21 1 0,0-1 15,0 0-15,0 21 0,0-21 16,0 1-16,21-22 16,1 0-16,-1 0 0,0 0 15,0 0-15,0 0 0,0 0 16,22 0-16,-22-22 0,21 1 16,-42 0-16,21 0 0,-21 0 15,0 0-15,0-1 0,-21-20 16,0 21-16,0 0 15,0 0-15,0-1 0,-1 22 0,-20-21 16,42 0 0,21 21-1,0-21-15,22 21 0,-22 0 0,21 0 16,-21-21-16,22 21 0,-1 0 16,43 0-16,-43 0 0,0 0 15,22 0-15,-43 0 0,0 0 16,0 0-16,1 21 0,-22 0 15,0 0-15,0 0 0,0 1 16,-22-1-16,1 0 16,0 0-16,0 0 0,0 0 15,21 1-15,0-1 0,-21 0 16,21 0-16,0 0 0,0 0 16,0 1-1,21-22-15,0 0 0,0 0 0,0 0 16,0 0-16,1 0 0,41 0 15,-42-22-15,64-20 16,-43 42-16,-21-42 0,-21 21 16,22-1-16,-22 1 0,0-21 15,0 21-15,0-22 0,0 22 0,-43-42 16,22 63-16,-21-21 16,21-1-16,-1 22 0,-20 0 15,-21 0-15,41 22 16,22-1-16,0 0 0,-21-21 15,21 21-15</inkml:trace>
  <inkml:trace contextRef="#ctx0" brushRef="#br1" timeOffset="-209344.02">8361 13293 0,'0'-21'0,"0"42"0,0-64 0,0 22 15,0 0-15,0 42 47,0 0-47,0 22 0,0-1 0,0-21 16,0 22-16,0 20 0,0 22 15,-21-22-15,-1-20 0,1-1 16,21 0-16,-21 1 0,0-1 16,0 0-16,0-21 0,-1 22 15,22-22-15,-21 0 0,21 0 16,-21-21-16,21-21 31,0 0-31,0 0 0,0 0 0,0-1 16,21-20-16,0 21 15,1-21-15,-1-1 0,0 1 0,21-22 16,-21 43-16,1 0 0,20 0 16,-21 0-16,0 0 0,43-1 15,-43 22-15,0 0 0,0 0 16,-21 22-1,0-1-15,0 0 0,0 0 16,-21-21-16,0 21 0,-43 0 16,43 1-16,-21-22 0,0 0 15,20 0-15,1 0 16,0 0-16,0 0 0,0 0 0,0 0 16,-1 0-1,22 21 16,0 0-31,22 0 16,-22 0-16,21 0 0,-21 1 16,21 20-16,-21-21 0,21 0 0,0 0 15,0-21-15,1 43 16,-1-22-16,0-21 0,21 21 16,-21-21-16,22 0 15,-22 0-15,0 0 0,0 0 0,22-21 16,-22 0-16,21 0 0,-21-1 15,22 1-15</inkml:trace>
  <inkml:trace contextRef="#ctx0" brushRef="#br1" timeOffset="-209048.19">8890 13695 0,'0'0'0,"-21"0"15,0 21-15,42-21 31,0 0-15,0 0-16,0 0 0,0-21 0,1 0 16,-22 0-1,0-1-15,-22 22 16,1 0-16,0 0 16,0 0-16,0 0 0,0 0 15,-1 0-15,1 22 0,0-22 16,21 42-1,21-42 1,0 0-16,1 0 16,-1 0-16,21 0 0,-21 0 0,22 0 15,-1 0-15</inkml:trace>
  <inkml:trace contextRef="#ctx0" brushRef="#br1" timeOffset="-207848.92">9567 13483 0,'0'-21'16,"0"42"-16,0-63 0,-21 21 16,0 21-1,0 0-15,0 0 0,-1 0 16,1 21-16,0 0 16,0 0-16,0 0 0,-22 1 0,22 20 15,0-21-15,21 21 0,-42 22 16,42-43-16,-21 21 0,21-20 15,0-1-15,0 0 0,0 21 0,21-21 16,21 1-16,0-1 16,-20-21-16,20 21 0,-21-21 15,21 0-15,43 0 16,-43 0-16,1-21 0,-22 21 16,21-21-16,1-1 0,41-20 15,-41 21-15,-22 0 16,21 0-16,0-64 0,-20 64 15,20-43-15,-42 43 16,21 0-16,-21-21 0,-21 42 31,0 0-31,0 21 0,-1 0 16,1 0-16,0 0 0,0 0 16,0 22-16,21-22 0,-21 21 15,21-21-15,0 1 0,0 20 0,0 0 16,0-21-16,21 1 15,-21-1-15,21-21 0,21 0 16,1 0-16,-22 0 0,0 0 16,0 0-16,0 0 0,0 0 15,1-21-15,-1-1 0,-21 1 16,0 0-16,0-21 0,0 21 16,0-22-16,0 22 0,-21-21 0,-1-1 15,1 22-15,21 0 0,0-21 16,0-1-16,0 22 15,0 0-15,21 21 0,1 0 0,-1 0 16,21-21-16,-21 21 0,22 0 16,-22 0-16,42 0 15,-42 21-15,22 0 0,-22 0 16,0 1-16,0 20 0,0-21 0,-21 21 16,0-20-16,22 20 0,-22-21 15,0 0-15,0 22 0,0-1 16,0-21-16,0 0 0,0 0 0,0 1 15,0-44 17,0 1-17,0 0-15,0 0 0,0 0 16,0 0-16,0-1 0,0-41 16,0 42-16,0-22 15,21 22-15,-21-21 0,21 21 0,0 0 16,0-1-16,0 1 0,1 21 15,20-21-15,21 21 0,-41 0 16,20 0-16,21 0 16,-20 21-16,-22 0 0,21 1 0,-21 20 15,1-21-15,-22 64 16,0-64-16,0 21 0,0-21 16,0 1-16,-22-1 0,-20 0 15,21-21-15,21 21 16,-21-21-16,21-21 15,0 0 1,0 0 0,0-1-16,21 1 0,0-21 0,0 21 15,0-22-15,1 1 0,-1 21 0,0-21 16,21 20-16,1 1 0,-22-21 16,63 21-16,-41 0 0,-1 21 15,0 0-15,1 0 0,-22 0 16,21 21-16,-21 0 0,1 0 0,-1 0 15,0 0-15,-21 22 0,0-22 0,0 21 16,0-21-16,0 22 16,0-22-16,0 21 0,0 1 15,-21-22-15,21 0 0,-21 0 0,-1-21 16,1 21-16,21 0 16,0-42 15,21 21-16</inkml:trace>
  <inkml:trace contextRef="#ctx0" brushRef="#br1" timeOffset="-207652.51">11917 13822 0,'0'42'31,"0"-21"-31,-21 1 0,-1-22 15,22 21-15,0 0 0,-21-21 16,0 21-16,-21 21 16,21-20-16,-22-1 0,22-21 15,-42 0 1</inkml:trace>
  <inkml:trace contextRef="#ctx0" brushRef="#br1" timeOffset="-206680.42">14245 13822 0,'21'0'0,"-42"0"0,63 0 15,-20 0-15,-1 0 16,0-21-16,0 0 16,0-1-16,0 22 0,1-21 15,-1 0-15,21-21 0,-21 21 16,0-1-16,-21-20 0,0 21 15,0-64-15,0 64 16,-21 0-16,-42 21 0,20 0 16,22 0-16,-21 0 15,0 21-15,-1 0 0,-63 22 16,64-1-16,0 0 0,21-21 0,-22 22 16,22-22-16,0 21 0,21 1 15,0-22-15,0 0 0,21 0 16,0-21-16,43 0 15,-22 0-15,0 0 0,1 0 16,-1 0-16,0-21 0,1 21 16,-1-21-16,-21 21 0,0-21 0,22-1 15,-22 1-15,0 21 0,-21-21 16,21 0-16,0 0 0,-21 0 16,0 42 15,0 0-16,0 0-15,0 0 0,0 22 16,-21-22-16,21 21 0,0-21 0,0 22 16,0 41-16,0-41 15,-21-1-15,21 0 0,0 1 16,-21-1-16,21 21 0,0 43 16,-21-63-16,21 20 0,-21-21 0,21 1 15,0-1-15,-43 43 16,22-43-16,0-21 0,21 0 0,-42 1 15,20-1-15,1 0 0,-21 0 16,0-21-16,-1 0 0,1 0 0,-64 0 16,64 0-16,-22-21 0,22 0 15,0 0-15,-22-22 0,43 1 16,-21 0-16,20-1 0,1 1 16,0-22-16,21 22 0,0 0 0,0-22 15,0 22-15,0 0 0,21-1 16,0 1-16,1 21 0,-1 0 0,21-22 15,0 22-15,1 0 0,-1 0 16,0 0-16,64-22 16,-63 22-16,20-21 0,1 21 0</inkml:trace>
  <inkml:trace contextRef="#ctx0" brushRef="#br1" timeOffset="-205972.06">14901 13526 0,'0'0'0,"0"21"31,0 0-31,0 0 16,0 0-16,-21 0 0,21 1 0,-21-1 16,21 21-16,0-21 15,-21 43 1,0-43-16,21-42 31,-22 0-15,22-1-16,0 1 15,0 0-15,0-21 0,0 21 16,0-1-16,0 1 0,22 0 16,-22-21-16,21 21 0,42-1 15,-42 1-15,1 0 0,62 21 16,-63-21-16,22 21 0,-1 0 15,-21 0-15,22 0 0,-22 21 0,21 0 16,-21 0-16,0 1 16,-21 20-16,0-21 0,0 0 0,0 22 15,0-22-15,0 0 0,0 0 16,-21 0-16,0 0 0,0 1 16,0 20-16,21-21 15,-21-21 1,-1 0-16,22-21 15,0 0-15,0 0 0,0-1 16,0 1-16,0 0 0,0 0 0,0-21 16,43-43-16,-22 64 15,0 0-15,0-1 16,22 1-16,-22 21 0,63-42 16,-41 42-16,-1 0 0,0 0 15,1 0-15,-22 0 0,64 63 16,-64-41-16,-21 20 15,0-21-15,0 21 0,0-20 0,0 41 16,-21-42-16,-1 0 0,22 1 16,-21-1-16,0 0 0,0 0 15,-21 0-15,20-21 16,44 0 15,-22-21-31,21 21 16,0-21-16,21 0 0,-21 0 15</inkml:trace>
  <inkml:trace contextRef="#ctx0" brushRef="#br1" timeOffset="-205040.4">16256 13568 0,'21'-21'0,"-42"42"0,42-63 15,-21 20-15,0 1 0,0 0 16,0 0-16,-21 21 15,0 0-15,0 0 0,-1 0 16,1 0-16,-21 0 0,-43 63 16,43-41-16,21-1 0,0 21 15,-1-21-15,-20 85 16,21-85-16,21 0 16,0 1-16,0-1 0,0 0 15,21 21-15,0-42 0,0 0 16,43 21-16,-43-21 15,0 0-15,22 0 0,-1-21 16,-21 0-16,21-21 16,-20 21-16,-1-1 0,0 1 0,21-21 15,-42 0-15,21 20 0,1 1 16,-1-21-16,0 21 0,-21 0 16,0-1-16,-21 44 31,21-1-31,-21 0 0,21 0 15,-22 0-15,22 0 0,-21 1 16,21-1-16,0 0 0,0 0 16,0 0-16,0 0 0,0 1 0,0-1 15,21-21-15,1 21 0,-1-21 16,0 0-16,0 0 0,21 0 16,1 0-16,-22 0 15,42-42-15,-20 20 16,-22 1-16,42-21 0,-41 0 0,20-1 15,-21 22 1,-21 0-16,0 0 0,21 0 16,-21 42-1,0 0 1,-21 0-16,21 0 0,0 22 16,-21-22-16,21 0 0,0 0 15,0 0-15,0 0 0,0 1 16,0-1-16,21-21 15,0 0-15,0 0 16,1 0-16,-1 0 16,0 0-16,21-21 0,-21-1 0,43-20 15,-43 0-15,21-22 16,-20 22-16,20 21 16,-21-64-16,0 64 0,0-21 15,-21-1-15,0 22 16,0 0-16,0-21 0,-21 63 47,0 0-47,21 0 0,-21 21 15,21-20-15,0 20 0,-21-21 16,21 21-16,-21 1 0,21-1 16,-22 0-16,22-20 15,0-1-15,0 0 0,0 0 16,22 0-16,-1-21 0,0 0 15,0 0-15,0 0 16,0 0-16,-21-21 0,22 21 16,-1-21-16,-21 0 0,21 21 15,-21-43-15</inkml:trace>
  <inkml:trace contextRef="#ctx0" brushRef="#br1" timeOffset="-204762.62">16891 13335 0,'0'0'16,"-21"0"-16,21-21 47,-21 21 0,-1 0-47,22 21 31,22-21-15,-1 0-16</inkml:trace>
  <inkml:trace contextRef="#ctx0" brushRef="#br1" timeOffset="-204431.92">17611 13483 0,'-22'0'31,"22"-21"-16,22 0 17,-1 21-32,-21-21 15,-21 21 32,-1 0-47,1 0 16,0 21-16,21 0 15,21-21 17,0 0-32</inkml:trace>
  <inkml:trace contextRef="#ctx0" brushRef="#br1" timeOffset="-203120.63">18161 13335 0,'0'-21'15,"-21"21"17,0 0-32,-1 0 0,1 0 15,21 21-15,-42-21 16,21 21-16,0 0 0,-1 22 0,1-22 15,0 0-15,0 21 0,21-20 16,-21 20-16,21 21 0,0-41 16,0-1-16,0 21 0,0-21 15,0 0-15,0 1 0,21-1 16,0-21-16,0 21 0,0-21 0,1 0 0,20 0 16,0 0-16,1 0 15,-1 0-15,0 0 0,85-21 16,-84 0-16,-1-1 0,0-20 15,-21 21-15,22 0 0,-22-22 16,21 22-16,-21 0 0,1-21 16,-22 21-16,21-1 0,-21 1 15,-21 21 1,-1 0-16,1 0 16,0 21-16,21 1 0,-21-1 0,0 0 15,0 0-15,21 0 0,0 0 16,-22 22-16,22-1 0,0-21 15,0 0-15,0 1 16,0-1-16,22-21 16,-1 0-16,0 0 0,0 0 15,0 0-15,0 0 0,1 0 16,-1 0-16,0-21 0,-21-1 16,21 1-16,-21 0 0,0 0 0,0 0 15,0-22-15,0 22 0,0 0 16,0 0-16,0 0 0,-21 0 0,0-1 15,0 22-15,-1 0 0,22-21 16,22 21 15,-1-21-31,0 21 16,0 0-16,0 0 0,22 0 0,-22 0 16,0 0-16,21 0 0,-21 0 15,1 0-15,-1 0 0,21 0 16,0 0-16,-20 0 0,-1 21 15,0 0-15,-21 1 16,21-1-16,-21 21 0,0 0 16,0-20-16,0-1 0,0 0 15,0 0-15,0 21 16,0-20-16,0-1 0,-21-21 0,21 21 16,-21 0-16,0-21 15,21 21-15,0-42 47,0 0-47,0 0 0,0 0 16,0-1-16,0 1 0,0-21 0,0 21 15,21 0-15,-21-22 0,21 22 16,0 0-16,-21 0 0,21 0 0,43-22 16,-43 22-1,42 21-15,-41 0 0,20 0 16,0 0-16,1 0 0,-22 21 15,0-21-15,21 21 0,-42 1 16,43 62-16,-43-63 16,0 1-16,0-1 0,0 0 15,0 0-15,0 21 16,0-20-16,0-1 16,-22-21-16,1 0 31,21-21-31,0-1 15,0 1-15,-21 0 0,21 0 0,0-21 16,0 20-16,42-62 16,-20 41-16,-1 22 0,21-21 15,0 21 1,22-22-16,-22 22 0,1 21 0,41 0 16,-63 0-16,22 0 15,-1 0-15,-21 0 0,0 21 16,1 1-16,-1-1 0,0 0 0,-21 0 15,0 21-15,0-20 0,0-1 16,0 21-16,0 0 0,0-20 16,-21 41-16,0-42 15,-1 0-15,1-21 16,21 22-16,0-44 31</inkml:trace>
  <inkml:trace contextRef="#ctx0" brushRef="#br0" timeOffset="-190092.94">42 14944 0,'0'0'15,"-21"0"-15,42 0 32,22 0-17,-22 0-15,21 0 0,22 0 0,-1 0 0,1 0 16,-1 0-16,1 0 15,-1 0-15,22-21 0,-22 21 0,-20 0 16,20 0-16,-21 0 0,1 0 16,-22 0-16,21 0 0,-21 0 15,1 0-15,-44 0 47,1 0-47,0 0 16,0 0-16,0 0 15,0 0-15</inkml:trace>
  <inkml:trace contextRef="#ctx0" brushRef="#br0" timeOffset="-189824.41">635 14923 0,'-21'0'0,"0"0"31,21 21-31,-22 0 16,22 21-16,-21-21 16,0 1-16,0 20 0,0 0 0,21 1 15,-21-1-15,-1 0 16,1 1-16,21-1 0,-21 0 0,0 1 16,0-22-16,21 21 0,-21-21 15,-1 0-15,22 1 0,-21-1 0,21-42 47,0-1-47</inkml:trace>
  <inkml:trace contextRef="#ctx0" brushRef="#br0" timeOffset="-189424.88">741 15388 0,'0'21'16,"21"-21"-1,0 0 1,0 0-16,0-21 0,1 0 0,-1 0 16,21 0-16,-21 0 0,0-1 15,1-20-15,-1 21 0,-21 0 16,0 0-16,0-1 0,0 1 15,0 0-15,-21 21 16,-1 0-16,1 0 0,0 0 16,0 21-16,-21 0 0,20 1 15,1-1-15,-21 0 0,21 0 0,0 21 16,-1-20-16,22 20 0,-21 21 16,21-41-16,0-1 15,0 0-15,0 21 0,0-21 16,0 1-16,21-22 15,1 21-15,-1-21 0,0 0 0,0 0 16,0 0-16,22 0 0,-22-21 16,21 21-16,-21-22 0,22 1 15</inkml:trace>
  <inkml:trace contextRef="#ctx0" brushRef="#br0" timeOffset="-189044.65">1482 15177 0,'0'0'0,"-22"0"31,1 0-31,0 0 0,0 0 16,-21 21-16,20-21 0,1 21 0,0-21 15,0 21-15,0 0 0,0 0 16,21 1-16,-22-1 0,22 0 16,0 0-16,22 0 15,-1-21-15,0 21 0,0-21 16,0 22-16,0-22 0,1 21 15,-1-21-15,21 21 0,-21 0 0,0-21 16,-21 21-16,22 0 16,-22 1-16,0-1 15,-22-21-15,1 21 0,0-21 0,-21 21 16,21-21-16,-22 0 16,1 0-16,0 0 0,-22 0 0,43 0 15,0 0-15,0 0 16,-1 0-16,1-21 0,21 0 0,0 0 15,0-1 1,21 22-16,1-21 0,-1 0 16,0 21-16,0-21 15,0 0-15,22 21 0</inkml:trace>
  <inkml:trace contextRef="#ctx0" brushRef="#br0" timeOffset="-188728.39">1863 14923 0,'0'-22'0,"0"44"0,0-22 47,0 21-47,0 21 0,0-21 16,0 22-16,0-1 0,0 0 15,-22 1-15,22-1 0,-21 0 0,0 22 16,0-22-16,21-21 0,0 22 16,0-1-16,-21-21 0,21 0 0,0 0 15,0 1-15,0-1 0,21-21 16,0 0 0,0 0-1,-21-21-15,21 21 0,1-22 0,-22 1 16,21 0-16,0-21 0</inkml:trace>
  <inkml:trace contextRef="#ctx0" brushRef="#br0" timeOffset="-188544.72">1630 15261 0,'0'0'0,"-21"0"0,42 0 15,0 0 1,0 0-16,21 0 0,-20 0 15,-1 0-15,21 0 0,-21 0 16,22 0-16,-22 0 0,0-21 16,21 0-16,-21 21 0,1-21 0,20 0 15,-21-1-15</inkml:trace>
  <inkml:trace contextRef="#ctx0" brushRef="#br0" timeOffset="-187840.44">3006 14796 0,'0'21'31,"-22"-21"-31,1 42 0,0 0 16,0-20-16,0 20 0,0 0 0,-1 1 15,-20-1-15,21 21 0,-21-20 16,20-1-16,1 22 0,-21-22 16,21 0-16,0-21 0,-1 22 15,1-22-15,0 0 0,21 0 0,-21-21 16,21-21 15,0 0-31,21 0 0,-21-22 0,21 1 16,0 0-16,1-22 0,20 22 15,-21-22-15,0 1 0,22 21 0,-22-22 16,21 22-16,-21-1 0,0 22 16,22-21-16,-22 21 0,0 0 0,0-1 15,0 22-15,1 0 16,-1 22-16,-21-1 15,0 0-15,0 0 0,0 21 16,0 1-16,0-1 0,0 0 0,0 1 16,0-1-16,0 0 0,0 1 15,0 41-15,0-41 16,0-1-16,0-21 0,0 0 16,0 1-16,0-1 0,0 0 15,21-21-15,0 0 16,-21-21-1,0 0-15</inkml:trace>
  <inkml:trace contextRef="#ctx0" brushRef="#br0" timeOffset="-186656.97">2582 15282 0,'0'22'0,"0"-44"0,21 44 31,1-22-31,20 0 0,-21 0 15,21 0-15,1 0 0,-1 0 16,64-43-16,-64 22 0,22 0 16,-1 0-16,-20 0 0,20-1 15,1 1-15,-22 0 0,0 0 0,-21 0 16,22 21-16,-22-21 0,-42 21 47,0 0-47,-1 0 0,1 21 0,0 0 15,0 0-15,0 21 0,21-20 16,-21-1-16,21 21 0,-22 22 16,22-43-16,0 42 15,0-42-15,0 1 0,43-1 16,-43 0-16,42-21 16,-21 0-16,0 0 0,22 0 0,20 0 15,-20-21-15,-1 0 0,-21-1 16,21 1-16,1 0 0,-22-21 15,0 21-15,21-22 0,-42 22 0,22-21 16,-22-1-16,21 22 0,-21 0 16,0-21-16,0 21 0,-21 21 31,-1 0-31,1 21 16,21 0-16,-21 0 15,21 0-15,-21 0 0,21 22 16,0-22-16,0 21 0,0-21 0,0 1 15,0 20-15,0-21 0,0 21 16,0-20-16,0-1 0,21 0 16,0-21-16,0 0 0,1 0 15,-1 0-15,0 0 0,42-21 16,-41 0-16,-1-1 0,21-20 16,-21 21-16,0-21 0,22-1 15,-22 1-15,0 0 0,0-1 16,0-20-16,1 20 0,-22 1 0,0-21 15,21-22-15,0 43 0,-21-1 16,0 1-16,21 21 0,-21 0 16,0-1-16,0 1 0,-21 42 31,21 22-31,-21-22 16,0 21-16,21 1 0,0-1 15,0 0-15,-22 1 0,22-1 16,-21 0-16,21 22 0,0-22 15,0 0-15,0 1 0,0-22 0,0 42 16,0-41-16,0-1 0,0 0 16,0 0-16,21-21 0,22 0 15,-22 0-15,0 0 16,0 0-16,-21-21 0,21 0 16,1 0-16,-1-1 0,0 1 0,0-21 15,0 21-15,0 0 0,1-22 16,-22 22-16,21 0 0,-21 0 15,21 0-15,-21 42 32,-21 0-32,0 0 0,21 0 15,0 0-15,-22 22 0,1-22 16,21 21-16,0-21 0,-21 1 16,21-1-16,0 0 0,0 0 15,0 0-15,21 0 0,0-21 16,1 0-16,-1 0 0,21 0 0,-21 0 15,22 0-15,-1 0 0,-21 0 16,21-21-16,1 0 0,-22 0 0,42-21 16,-41 20-16,-22-20 0,0 21 15,21-21-15,-21 20 0,0-20 0,0 21 16,0-21-16,-21 20 0,-1 1 16,1 0-16,-21 0 0,21 21 15,-43 0-15,22 0 0,21 0 0,0 0 16,-22 0-16,22 21 15,0 0-15,0 0 0,0 1 0,-1-1 16,22 0-16,-21 0 16,21-42 15</inkml:trace>
  <inkml:trace contextRef="#ctx0" brushRef="#br0" timeOffset="-186468.08">3958 14901 0,'0'0'0,"21"0"31,0 0-15,1 0-16,-1 0 0,21 0 16,-21 0-16,22 0 0,-1 0 0,0 0 15,22 0-15,-22 0 0,0 0 0,1 0 16,-1 0-16,0 0 0,-20-21 15,20 21-15</inkml:trace>
  <inkml:trace contextRef="#ctx0" brushRef="#br0" timeOffset="-185728.51">4911 14986 0,'0'-21'16,"0"0"0,21 21-16,0 0 15,0 0-15,0 0 16,-21 21-16,21 0 16,-21 0-16,0 0 0,0 1 15,0-1-15,0 0 0,0 0 16,0 0-16,0 0 0,-21 1 0,21-1 15,-21 0-15,0 0 0,21 0 16,0 0-16,-21 1 16,21-44 15,0 1-31,0 0 0,0 0 16,0-21-16,0 20 0,0 1 15,0-21-15,21 21 0,-21 0 0,21-22 16,0 22-16,0 0 0,1 21 15,-1-21-15,0 0 0,0 21 16,0 0-16,0 0 0,1 0 0,41 0 16,-42 21-16,0 0 15,1 0-15,-22 0 0,21 0 0,0 1 16,0-1-16,-21 0 0,0 21 0,21-21 16,0 1-16,-21-1 0,0 21 15,0-21-15,0 0 0,0 1 16,0-1-1,-21-21-15,0 0 16,21-21-16,0-1 0,0 1 16,0 0-16,0-21 15,0 21-15,0-22 16,21 22-16,0 0 0,1-21 0,-1 20 16,0 1-16,0 0 0,0 0 0,22 0 15,-1 21-15,-21 0 0,21-21 16,1 21-16,-22 0 0,42 0 15,-20 21-15,-22 0 0,0 0 0,0 0 16,-21 0-16,0 1 0,21-1 16,-21 0-16,0 0 0,0 21 0,0-20 15,0-1-15,0 0 0,-21-21 0,21 21 16,-21 0-16,0 0 0,0-21 16,0 0-16,42-21 31</inkml:trace>
  <inkml:trace contextRef="#ctx0" brushRef="#br0" timeOffset="-185197.81">6498 15113 0,'0'-21'0,"0"42"0,0-63 0,0 21 16,0-1-16,0 1 0,0 0 15,0 0-15,0-21 0,0 20 16,0 1-16,0 0 0,-21 0 0,0 21 16,0 0-16,-22 0 0,22 0 0,0 0 15,-21 0-15,-1 21 0,-20 21 16,42-20-16,-22 20 0,22 0 16,-21 1-16,21-22 0,-1 21 15,1 0-15,21 1 0,0-22 0,0 21 16,0-21-16,0 22 0,0-22 0,21 0 15,1 0-15,-1 0 0,0-21 16,21 22-16,-21-22 0,1 0 16,-1 0-16,0 0 0,0-22 15,0 1-15,0 0 0,1 0 16,-1 0-16,0-22 0,21 1 0,-21 0 16,1-1-16,-1 1 15,0 0-15,-21 21 0,21-22 0,-21 1 16,21 42-16,-21-21 15,0 42 1,-21 0-16,0 0 0,0 0 16,21 22-16,-21-22 0,21 0 15,0 21-15,0-20 0,0 20 0,0-21 16,0 0-16,0 22 0,0-22 16,0 0-16,0 0 0,21 0 15,0-21-15,0 0 0,0 0 16,22 0-16,-22 0 0,0-21 15,21 0-15,-21 0 0,1 0 16,20-43-16</inkml:trace>
  <inkml:trace contextRef="#ctx0" brushRef="#br0" timeOffset="-184946.95">7006 14753 0,'0'0'16,"0"-21"-16,0 0 0,0 0 0,0 0 15,0-1-15,0 1 0,-21 42 31,21 1-31,-21 20 16,0-21-16,21 21 0,-22 1 16,1-1-16,0-21 0,0 22 15,21-1-15,-21 0 0,21 1 0,-21-1 16,21 0-16,-22 1 0,22-22 0,0 21 16,0-21-16,0 0 0,0 1 15,0-1-15,0 0 0,22-21 16,-1 0-16,0 0 15,0 0-15,0 0 0,0-21 0,1 0 16,-1-1-16,21 1 0</inkml:trace>
  <inkml:trace contextRef="#ctx0" brushRef="#br0" timeOffset="-184699.09">7408 14901 0,'21'-21'0,"-42"42"0,21-21 31,-21 22-31,0-22 16,0 21-16,0 0 0,21 0 0,-22 0 16,1 22-16,0-22 0,21 0 0,-21 21 15,21-21-15,-21 1 0,21-1 16,-21 0-16,21 0 0,0 0 0,0 0 16,21-21-1,0 0-15,0 0 0,0 0 16,0 0-16,1 0 0,-1 0 0,0-21 15,21 0-15,-21 21 0,1-21 16,20 0-16</inkml:trace>
  <inkml:trace contextRef="#ctx0" brushRef="#br0" timeOffset="-184008.49">7747 15007 0,'0'-42'16,"-21"84"-16,42-42 0,-42-42 31,0 42-31,-1 0 0,1 21 0,0-21 16,21 21-16,-21 0 0,0 1 15,0 20-15,21 0 16,0-21-16,-22 22 0,22-22 0,0 21 16,0-21-16,0 1 15,0-1-15,22 0 16,-1-21-16,0 0 16,-21-21-16,21 0 15,0-1-15,-21 1 0,21-21 0,-21 21 16,22-22-16,-1 1 0,-21 21 0,21-21 15,0-1-15,0 22 0,0 0 16,1 0-16,-1 0 0,0-1 0,21 1 16,-21 21-16,1 0 15,-1-21-15,0 21 0,21 0 0,-21 0 16,1 0-16,-1 0 0,0 21 16,0 0-16,0 1 0,-21 20 15,0-21-15,0 0 0,0 0 16,0 22-16,0-22 0,0 0 15,0 21-15,0-20 0,0-1 0,-21 0 16,0 0-16,21 0 0,-21 0 16,0 1-16,21-44 47,0 1-47,0 0 0,0 0 15,0 0-15,0-22 0,21 22 0,0-21 16,0 0-16,0 20 0,22-20 15,20-21-15,-42 20 0,22 22 16,-22 0-16,21 0 0,0 0 16,-20 21-16,20 0 0,0 0 0,-21 0 15,43 0-15,-22 0 0,-21 21 16,1 0-16,-1 0 0,-21 0 16,0 22-16,0-1 0,-21 0 15,-1-21-15,1 22 16,0-1-16,0-21 0,-21 22 0,20-22 15,1 0-15,0 21 0,-21-21 0,21 1 16,-1-1-16,22 0 16,-21-21-16,21-21 31,0 0-15,0-1-16,0 1 0,0-21 0</inkml:trace>
  <inkml:trace contextRef="#ctx0" brushRef="#br0" timeOffset="-183789.1">8107 14584 0,'-21'-21'0,"42"42"0,-64-42 0,22 21 15,0 0 1,0 0 46</inkml:trace>
  <inkml:trace contextRef="#ctx0" brushRef="#br0" timeOffset="-183603.2">6985 14796 0,'0'21'0,"21"-21"31,0 0-31,0 0 16,22 0-16,-22 0 0,21 0 0,1 0 15,-1-21-15,21 21 0,-20-22 16,-1 1-16,22 21 0</inkml:trace>
  <inkml:trace contextRef="#ctx0" brushRef="#br0" timeOffset="-182712.71">9080 14859 0,'-21'0'0,"42"0"0,-63 0 16,21 0-16,0 0 0,42 0 31,21 0-31,1 0 0,-1 21 16,0-21-16,22 21 0,-22-21 15,22 22-15,-1-22 0,1 0 0,-1 21 16,1-21-16,41 0 0,-41 0 16,-1 0-16,-20 0 0,20 0 15,-20 0-15,41 0 16,-63 0-16,22 0 0,-22 0 15,-21-21-15,0-1 0,0 1 16,-21 21-16,0-21 0,-1 0 0,-20 21 16,21-21-16,-21 21 0,20-21 15,-20 21-15,21-22 0,-21 22 0,-1-21 16,1 21-16,21-21 0,0 21 16,-1 0-16,1 0 0,0 0 15,42 21 16,22-21-15,-22 0-16,0 21 0,21-21 0,-21 0 16,22 0-16,-1 22 0,0-22 15,-20 0-15,20 0 0,-21 21 16,0-21-16,0 0 0,1 0 16,-22 21-16,0 0 15,-22-21 1,1 21-16,0-21 0,0 21 15,0-21-15,0 22 0,-1-22 0,1 21 16,0 0-16,0-21 0,-21 21 16,20 0-16,1-21 0,0 21 0,0 1 15,0-22-15,0 21 0,-1 0 0,22 0 16,-21-21-16,21 21 0,-21-21 16,0 21-16,21 1 15,-21-22 1,0 0-1</inkml:trace>
  <inkml:trace contextRef="#ctx0" brushRef="#br1" timeOffset="-177041.19">11049 14330 0,'0'0'16,"0"-21"-16,0 0 0,0 42 31,0 0-15,0 0-16,0 21 0,0 1 0,0-1 15,-21 0-15,21 1 0,-21-1 16,-1 0-16,22 1 0,-21 20 0,0-20 16,0-1-16,21 0 0,-21 1 0,21-22 15,-21 21-15,21 0 16,0-20-16,0-1 0,0 0 15,21-42 1,0 0 0,-21-1-16,0-20 0,0 21 15,0 0-15,0 0 0</inkml:trace>
  <inkml:trace contextRef="#ctx0" brushRef="#br1" timeOffset="-176747.49">10816 14542 0,'0'-22'16,"64"149"-16,-128-232 0,64 62 0,0 22 0,0-21 0,0 21 15,0-1-15,0 1 0,0 0 16,21 0-16,22 0 0,-22 0 0,21 21 16,0-22-16,1 1 15,-1 21-15,64 0 0,-43 0 16,-20 0-16,-1 0 0,0 21 16,1 1-16,-1 41 0,-42-21 15,0 1-15,0-1 0,-21 0 0,0 1 16,-22-1-16,1 0 0,-21-20 15,20 20-15,-20-21 0,-1 0 16,22 0-16,-22 1 0,22-1 0,21-21 16,-21 0-16,20 21 0,1-21 0,42 0 31,1-21-31,-1 21 16,0-21-16,21 21 0,-21-22 0,22 22 15,-1 0-15</inkml:trace>
  <inkml:trace contextRef="#ctx0" brushRef="#br1" timeOffset="-176392.38">11324 14859 0,'0'0'0,"0"21"31,21-21-31,0 0 0,1 0 16,-1 0-16,21-21 0,-21 21 15,22-21-15,-22 0 0,0 21 16,21-21-16,-21-1 0,1 1 0,-22 0 16,0 0-16,0 0 15,0 0-15,-22 21 16,1 0-16,0 0 16,0 21-16,0-21 0,0 21 0,-1 0 15,1 0-15,0 0 0,-21 1 0,42-1 16,-21 0-16,21 0 0,-22 21 15,22-20-15,0-1 16,0 0-16,22 0 0,-1-21 16,21 21-16,0-21 15,-20 0-15,-1 0 0,0 0 16,0 0-16,21 0 0,-20 0 16,20 0-16</inkml:trace>
  <inkml:trace contextRef="#ctx0" brushRef="#br1" timeOffset="-176028.4">11959 14838 0,'0'-21'0,"0"0"16,0-1-16,0 1 15,0 0-15,0 0 16,21 0-16,0 21 16,1 0-16,-1-21 0,0 21 0,21 0 15,-21 0-15,22 0 0,-22 0 0,21 21 16,-21 0-16,22 0 0,-22-21 15,0 21-15,-21 22 0,0-22 0,21 0 16,-21 0-16,0 0 0,0 0 16,-21 22-16,0-22 0,0 0 15,-22 0-15,22-21 16,21-21 15,0 0-31,21 0 16,1 0-16,-22-1 0,21 1 15,0 0-15,-21 0 0,21 0 0,0 0 16,0-1-16,1 1 16,-1 21-16,0 0 0,0-21 15,0 21-15,0 0 16,1-21-16</inkml:trace>
  <inkml:trace contextRef="#ctx0" brushRef="#br1" timeOffset="-174900.39">12742 15050 0,'0'0'16,"0"-22"15,21 22-31,1-21 0,-1 0 0,21 0 0,-21 0 16,22 0-16,-1-1 0,0 1 15,1-21-15,-1 0 0,-21 20 16,21-20-16,-20 0 0,-1-1 0,0 1 15,0 21-15,-21-21 0,0 20 16,0 1-16,0 0 0,0 0 0,0 0 16,-21 21-16,0 0 15,0 0-15,-1 0 0,1 21 16,0 0-16,0 0 0,0 0 16,0 22-16,-1-1 0,22 0 0,-21 1 15,0-1-15,0 0 0,-21 22 0,20-1 16,1-20-16,0 41 15,0-20-15,0-1 0,-22 86 16,22-65-16,0-20 0,0 20 0,21-20 16,-21-1-16,0 22 0,-1-21 15,1-1-15,0 22 0,-21 42 16,21-64-16,21-20 0,0 20 16,-22-21-16,22 1 0,0-22 0,0 21 15,0-21-15,22-21 0,-1 0 16,0 0-16,0-21 0,21 0 15,43-21-15,-43-1 0,1 1 16,20 0-16,-20-22 0,-1 22 16,21-64-16,-41 43 15,-1-1-15,-21 22 0,0-22 0,0 22 16,0-22-16,0 22 0,-21-21 16,-22 20-16,22 1 0,-21 0 0,-1-1 15,1 22-15,0 0 0,21-21 16,-22 20-16,22 22 0,0-21 0,0 0 15,21 0-15,0 0 16,42 0 0,-21-1-16,22 22 0,-1-21 0,0 0 15,1 0-15,20 0 0,-21 0 16,22-1-16,-1 1 0,1-21 16,-22 21-16,22 0 0,-22-22 0,0 22 15,1 0-15,-22 0 0,0 0 16,-21-1-16,21 1 0,-21 0 15,-21 21 1,0 21 0,0 0-16,0-21 15,-1 22-15,1-1 0,21 21 0,-21-21 16,0 43-16,21-43 0,0 0 16,0 0-16,0 22 0,0-22 15,0 0-15,42 0 0,-21 0 16,1-21-16,-1 21 0,21-21 15,-21 0-15,43 0 16,-22-21-16,-21 0 0,22 21 16,-22-21-16,21 0 0,-21 0 0,0-43 15,-21 43-15,0 0 0,0 0 16,0-22-16,0 22 0,0 0 16,-21 0-16,-21 0 0,21-1 0,-43 22 15,22 0-15,21 0 16,-22 0-16,22 0 0,-21 0 0,0 22 15,20-1-15,1 0 0,21 0 16,0 0-16,0 0 16,43 1-16,-22-1 15,21-21-15,-21 0 0,22 0 0,-1 0 16,0 0-16,1 0 0</inkml:trace>
  <inkml:trace contextRef="#ctx0" brushRef="#br1" timeOffset="-174503.48">14055 14923 0,'0'0'16,"-22"0"-16,1 0 0,0-22 0,21 1 15,-21 0-15,0 0 16,21 0-16,0 0 16,0-1-16,21 1 0,0 21 15,0 0-15,0 0 0,1 0 16,-1 0-16,21 0 0,-21 0 0,22 0 15,-1 21-15,-21 1 0,21-1 16,-20 0-16,-1 0 0,0 0 0,0 0 16,-21 1-16,0-1 0,0 0 15,0 21-15,-21-21 0,0 1 16,0-1-16,-1 0 0,1-21 16,0 0-16,0 21 0,0-21 0,0 0 15,-1 0-15,22-21 16,0 0-16,0 0 0,0-1 15,0 1-15,0 0 0,22 0 16,-1 0-16,0 21 0,0-21 16,-21-1-16,21 1 0,0 21 0,1-21 15,-1 21-15,21-21 0,-21 21 0,0 0 16,22-21-16,-22 21 0,21 0 16,-21-21-16,22 21 0,-22 0 0,0-22 15</inkml:trace>
  <inkml:trace contextRef="#ctx0" brushRef="#br1" timeOffset="-173844.98">14817 14711 0,'-22'21'32,"22"0"-17,0 0 1,-21 1-16,0-1 0,21 0 16,0 0-16,0 0 0,0 0 0,0 1 15,0-1-15,-21 0 0,21 0 16,0 0-16,0 0 0,-21-21 15,21 22-15,0-44 47,0 1-47,0 0 16,0 0-16,0-21 0,0 20 0,0 1 16,0 0-16,21-21 15,0 21-15,-21-1 0,21 1 16,0 0-16,1 0 0,-1 21 15,0-21-15,0 21 0,21 0 0,-20 0 16,20 0-16,-21 0 0,0 0 16,22 0-16,-43 21 0,21 0 15,0 0-15,-21 0 0,21 1 0,-21-1 16,0 21-16,0-21 16,0 0-16,0 1 0,-21-1 15,0-21-15,0 21 0,-1-21 31,22-21-15,0 0-16,0-1 16,22 1-16,-1 0 15,0 0-15,-21-21 0,42 20 0,-21 1 16,1 0-16,-1 0 0,21 0 16,0 0-16,1-1 0,-1 1 0,0 21 15,1 0-15,-1 0 0,0 0 16,1 0-16,-22 21 0,0 1 0,0-1 15,-21 0-15,0 0 0,0 0 0,0 0 16,0 1-16,-21-1 0,0 0 16,-21 21-16,20-21 0,1 1 15,0-22-15,21 21 0,-21-21 16,21 21 0,21-21 15,0-21-31,-21 0 0,21-1 0,1 22 15,-1-21-15</inkml:trace>
  <inkml:trace contextRef="#ctx0" brushRef="#br1" timeOffset="-173612.43">15875 14669 0,'0'0'0,"21"0"16,-21 21-1,0 0 1,0 0-16,0 0 0,0 0 15,0 1-15,-21-1 0,21 0 16,-21 0-16,0 0 0,21 0 16,-22 1-16,1-22 15,21-22 17,21 22-17,1-21-15,-1-21 16,-21 21-16</inkml:trace>
  <inkml:trace contextRef="#ctx0" brushRef="#br1" timeOffset="-173456.74">15960 14436 0,'-22'0'0,"44"0"0,-44-21 0,1 21 16,0 0 0,21 21-1,0 0 1,0 0-16,21 0 15,0-21-15,-21 21 0,22-21 16</inkml:trace>
  <inkml:trace contextRef="#ctx0" brushRef="#br1" timeOffset="-173000.44">16277 14647 0,'-21'43'15,"0"-22"1,0 0-16,21 0 0,0 0 16,-22 1-16,22-1 0,-21 0 15,21 0-15,0 0 16,-21 0-16,21 1 0,-21-22 16,0 0-1,21 21-15,0-42 31,0-1-31,0 1 0,0 0 16,21 0-16,-21-21 0,21 20 16,0 1-16,22 0 0,-22 0 0,21-21 15,-21 20-15,22 1 0,-1 21 16,0-21-16,1 21 0,-22-21 0,21 21 16,0 0-16,-20 0 0,-1 21 15,0 0-15,0 0 0,0 1 0,-21-1 16,0 0-16,0 0 0,0 0 15,0 0-15,0 1 0,0-1 16,-21 0-16,21 0 0,-21 0 0,0-21 16,0 21-16,-1-21 0,1 22 15,21-1-15,21-21 32,1-21-17,-1 21-15</inkml:trace>
  <inkml:trace contextRef="#ctx0" brushRef="#br1" timeOffset="-172368.25">17187 14711 0,'0'0'0,"0"-21"0,0 0 16,0-1-16,0 1 0,0 0 16,0 0-16,-21 21 0,0-21 0,0 21 15,0 0-15,-1 0 0,1 0 16,0 0-16,0 21 0,0 0 15,0 0-15,-22 0 0,22 1 0,0 20 16,0-21-16,21 0 0,-21 0 16,21 22-16,-22-22 0,22 0 0,0 0 15,0 0-15,0 1 0,22-22 16,-1 0-16,0 0 0,0 0 16,0 0-16,0 0 0,1 0 15,-1 0-15,0 0 0,0-22 0,0 1 16,-21 0-16,21 0 0,-21 0 0,22 0 15,-22-1-15,21 1 0,-21 0 16,0 0-16,0 0 0,0 0 0,21-1 16,-21 1-16,0 42 31,0 1-31,0-1 16,0 0-16,0 21 15,0-21-15,-21 1 0,21-1 0,-21 21 16,21-21-16,-22 22 0,1-1 15,21 0-15,-21 1 0,0 20 16,21-21-16,-21 22 0,21 63 16,-21-64-16,-1-20 0,22 20 0,0 1 15,0-1-15,-21 1 0,21-1 16,-21 1-16,21-1 0,0 1 0,-21 63 16,0-85-16,0 22 0,-1-22 15,1 0-15,0-21 0,-21 43 16,21-64-16,-1 0 0,-20 0 15,21 0-15,0 0 16,0-21-16,-1 0 0,1-1 0,0-20 16,21 21-16,-21-21 0,0 20 15,21-20-15,-21 0 0,21-1 16,0 1-16,0 0 0,0-1 0,0 1 16,0 0-16,21-64 15,0 42-15,0 22 0,21-21 0</inkml:trace>
  <inkml:trace contextRef="#ctx0" brushRef="#br1" timeOffset="-171968.61">18415 14203 0,'0'-21'16,"0"42"-16,21-42 0,-21 0 15,0 42 1,0 0-1,0 0-15,-21 0 0,0 22 0,0-22 16,-1 21-16,1 22 0,0-22 0,0 0 16,0 1-16,0-1 0,-1-21 15,22 21-15,0 1 0,-21-22 0,21 0 16,0 0-16,0 0 0,0 1 16,0-1-16,0 0 0,0-42 31,-21 0-16,0-1-15</inkml:trace>
  <inkml:trace contextRef="#ctx0" brushRef="#br1" timeOffset="-171392.94">17843 14563 0,'0'0'0,"-21"0"0,0-21 0,0 21 16,42 0 0,21 0-16,-20 0 15,20 0-15,0 0 0,22-22 0,-1 22 16,1-21-16,20 21 0,1-21 15,0 0-15,21 0 0,-22 0 0,-20-1 16,20 1-16,-20 0 16,-22-21-16,1 21 0,-1-22 0,0 1 15,-42 21-15,0 0 0,0-1 16,0 1-16,-21 21 0,0 0 16,0 0-16,0 0 15,-1 0-15,22 21 16,-21 1-16,21-1 0,0 21 0,0 0 15,0-20-15,-21 41 0,21-21 16,0 1-16,-21-1 0,21 0 0,0 1 16,-21 41-16,0-62 15,21 20-15,-22-21 0,22 0 0,0 0 16,0 1-16,-21-22 0,21 21 16,-21-21-16,21-21 15,0-1 1,0 1-16,0 0 0,0 0 15,21-21-15,0 20 0,22-20 16,-22 21-16,0-21 0,21 20 0,-20-20 16,20 21-16,0 0 0,-21 0 15,22-1-15,-22 22 0,64 0 16,-64 0-16,0 22 16,0-1-16,-21 21 0,0-21 0,0 43 15,-21-22-15,0-21 0,0 0 16,21 22-16,-43-22 0,43 0 15,-21 0-15,0-21 0,0 21 0,21 1 16,21-22 15,0 0-31,0-22 16,0 22-16,22-21 0,-22 0 16,21 0-16</inkml:trace>
  <inkml:trace contextRef="#ctx0" brushRef="#br1" timeOffset="-171080.27">19389 14647 0,'21'0'32,"0"0"-32,0-21 15,0 21-15,0 0 16,1-21-16,-1 21 0,0-21 16,0 0-16,0 21 0,0-21 0,1-1 15,-22 1-15,0 0 0,0 0 16,0 0-16,0 0 0,-22 21 15,1 0-15,0 0 16,0 21-16,-21 0 0,20 0 0,-20 0 16,21 22-16,0-22 0,-22 21 15,1 22-15,42-43 0,0 21 16,0-21-16,0 0 0,0 1 0,0-1 16,21-21-16,0 21 0,22-21 15,-22 0-15,21 0 0,1 0 0,-1 0 16,0 0-16,1 0 0,-1-21 15,-21 0-15,21-1 0,1 1 16,-1-21-16</inkml:trace>
  <inkml:trace contextRef="#ctx0" brushRef="#br1" timeOffset="-170593.36">20553 13991 0,'-21'-21'16,"42"0"0,0 21-1,0 0-15,21 0 0,1 0 0,20-21 16,-20 21-16,20 0 0,22 0 0,-22 0 15,22 0-15,0 0 0,-22 0 16,1 0-16,20 0 0,-41 0 0,-1 0 16,-21 0-16,0 0 0,-42 0 15,0 0 1,-21 0-16,-1 0 0,1 0 16,0 0-16,-1 0 0,22 0 0,-21 0 15,-1 0-15,22 0 0,0 0 16,0 0-16,21 21 0,-21-21 15</inkml:trace>
  <inkml:trace contextRef="#ctx0" brushRef="#br1" timeOffset="-170372.38">21040 13970 0,'0'42'31,"0"-84"-31,-22 106 0,22-43 16,-21 0-16,21 0 0,-21 0 0,0 22 16,21-1-16,-21 0 15,0 1-15,21-1 0,-22 0 0,-20 64 16,21-64-16,21 1 0,-21-1 15,0 0-15,-1-20 0,1 20 16,21-21-16,0 0 0,-21 0 0,21 1 16,0-1-16,21-21 31,0 0-31,1-21 0,-1-1 16,0 1-16,0-21 0,21 21 15,-20-22-15,20 22 0</inkml:trace>
  <inkml:trace contextRef="#ctx0" brushRef="#br1" timeOffset="-168728.4">21399 14457 0,'22'0'16,"-1"0"-1,0 0-15,0-21 0,0 21 0,0-21 16,1-1-16,-1 22 0,21-21 15,-21 0-15,0 21 0,1-21 0,-1 0 16,-21 0-16,0-1 16,-21 22-1,-22 0-15,22 0 0,-21 0 16,-1 0-16,22 0 0,-21 22 0,0-22 16,-1 21-16,1 0 0,0 21 0,20-21 15,1 1-15,0-1 16,0 21-16,21-21 0,0 0 0,0 1 15,0 20-15,0-21 0,0 0 16,21 0-16,0-21 0,22 43 16,-1-43-16,0 0 0,1 0 0,-1 0 15,0 0-15,22 0 0,-22 0 16,22 0-16,-22-21 0,21 21 0,1-22 16,-22 1-16,22-21 0,-22 21 15,0 0-15,1-22 0,-22 22 0,21-21 16,-21 21-16,1-1 0,-1 1 15,-21 0-15,0 0 0,0 0 0,0 0 16,-21 21 0,-1 0-16,1 0 0,0 0 0,0 0 15,21 21-15,-21 0 0,0 0 16,21 0-16,-22 0 0,22 1 16,0-1-16,0 0 0,0 21 0,0-21 15,0 1-15,0-1 16,22 0-16,-1 0 0,0 21 0,0-20 15,-21-1-15,0 0 0,21-21 16,-21 21-16,21 0 0,-42-21 31,0 0-31,0-21 16,0 0-16,0 0 0,-1 21 16,1-21-16,0-1 15,0 1-15,0 21 16,21 21-1,0 1 1,0-1-16,0 0 16,21-21-16,-21 21 0,21-21 15,0 0-15,0 21 0,1-21 0,-1 0 16,42 0-16,-42 0 16,22 0-16,-22 0 0,21 0 15,-21-21-15,22 0 0,-1 0 0,-21 0 0,22-22 16,-1 1-16,0 0 0,1-1 15,-1 1-15,0 0 0,1-22 16,-1 22-16,0-1 0,1-20 16,-1 21-16,-21 20 0,21-62 15,-20 63-15,-1-22 0,-21 22 16,0 0-16,0 0 16,0 42-1,-21 0 1,-1 0-16,1 0 0,21 1 0,-21 20 15,0-21-15,0 21 0,21 1 16,-21-1-16,-1-21 0,22 22 0,-21-1 16,21 0-16,-21 1 15,21-1-15,0-21 0,0 21 0,0-20 16,0-1-16,0 0 0,0 0 16,0 0-16,21-21 0,0 21 15,1-21-15,20 0 0,0 0 16,-21-21-16,22 0 0,-1 21 15,-21-21-15,22 0 0,-22 0 0,21-22 16,-21 22-16,0 0 0,1 0 16,-1 0-16,0-1 0,-21 1 15,0 0-15,0 42 32,-21 0-17,21 1-15,-21-1 0,21 0 0,0 0 16,0 0-16,0 0 0,-22 1 15,22 20-15,0-21 0,0 0 16,0 0-16,22-21 0,20 22 16,-21-22-16,0 0 15,0 0-15,1 0 0,-1 0 0,0 0 16,21-22-16,-21 1 0,1 0 16,-1 0-16,0 0 0,0 0 0,0-1 15,0 1-15,1-21 0,-22 21 16,0 0-16,21-1 0,-21 1 15,0 42 1,-21 1 0,-1-22-16,22 21 0,-21 0 0,0 42 15,0-41-15,0-1 16,21 0-16,0 0 0,-21-21 0,-1 42 16,1-20-16,21-1 15,0-42 16,0-1-15,0 1-16,21-21 0,1 21 16,-1 0-16,0-1 0,21-20 15,-21 21-15,1-21 0,20 20 16,0 1-16,22-21 0,-22 21 16,-21 0-16,22 21 0,-22 0 15,0 0-15,21 21 0,-21 0 16,-21 0-16,0 0 0,0 0 15,0 1-15,-21 41 16,0-42-16,21 0 0,-21 1 0,0-1 16,0 0-16,-1 0 0,1 0 15,0 0-15,0-21 0,21 22 16,21-22 15,0-22-15,0 22-16,22-21 0,-22 0 0</inkml:trace>
  <inkml:trace contextRef="#ctx0" brushRef="#br1" timeOffset="-168127.4">24342 14499 0,'0'-21'0,"0"42"0,21-42 16,-21 0-16,21 0 0,-21 0 16,0-1-16,0 1 15,-21 21 1,0 0-16,-1 0 0,1 0 0,0 0 15,0 21-15,-21 1 16,20-1-16,1 0 0,-21 0 0,21 0 16,0 22-16,-1-22 0,22 0 15,0 0-15,0 0 0,0 0 16,0 1-16,22-22 16,-1 21-16,0-21 0,0 0 15,0 0-15,0 0 0,22-21 0,-22-1 16,0 1-16,0 21 0,0-42 15,1 21-15,-1 0 0,0-1 16,0-20-16,0 21 0,-21 0 16,21 0-16,-21 42 47,0 0-47,0 0 0,-21 0 0,0 0 15,21 1-15,-21 20 0,21-21 16,0 21-16,-21-20 0,21 20 15,-21 0-15,21 1 0,-22 41 0,22-41 16,0-1-16,0 0 16,0 1-16,-21 20 0,21-21 0,-21 85 15,21-84-15,0 20 0,-21-20 16,0 20-16,0-21 0,-1 1 0,1 41 16,0-62-16,0 20 15,0-21-15,0 0 0,-1 0 16,1 1-16,0-22 0,0 21 15,21-42 1,0-1 0,0 1-16,0 0 0,0 0 15,0 0-15,0 0 0,21-1 0,-21-20 16,21 0-16,0-1 0,-21 1 16,22-21-16,-1-1 0,-21 1 0,21-1 15</inkml:trace>
  <inkml:trace contextRef="#ctx0" brushRef="#br1" timeOffset="-167903.02">24151 14034 0,'-21'0'15,"42"0"-15,-42-22 0,0 22 16,0 0 31,21 22-32,-22-22-15,1 0 0,0 0 16,0 0-16</inkml:trace>
  <inkml:trace contextRef="#ctx0" brushRef="#br1" timeOffset="-167728.42">23008 14182 0,'-21'0'0,"42"0"0,-63 0 0,21 21 15,42-21 1,0 0-16,21 0 0,-21 0 16,22 0-16,-1 0 15,0 0-15,1 0 0,-1 0 0,64 0 16,-43 0-16,-20-21 0</inkml:trace>
  <inkml:trace contextRef="#ctx0" brushRef="#br1" timeOffset="-166800.39">25569 14330 0,'0'-21'16,"0"42"-16,0-63 0,0 20 0,0 1 16,0 0-16,0 0 0,0 0 15,-21 21 16,0 0-31,0 0 16,0 21-16,-1 0 0,1 21 0,-21-20 16,21-1-16,0 0 15,-1 21-15,-20 1 0,21-22 16,21 21-16,0-21 0,-21-21 16,21 21-16,0 1 0,21-1 15,0-21-15,0 0 16,0 0-16,22 0 0,-22 0 0,0 0 15,21-21-15,-20-1 0,20 1 0,-21 0 16,0 0-16,0 0 16,1-22-16,-22 22 0,0-21 0,0 21 15,0 0-15,0-22 0,0 22 16,-22 0-16,1 0 0,0 21 16,21-21-16,21 21 31,0 0-31,1 0 0,20 0 0,0 0 15,1 0-15,-1-22 0,21 22 16,-20 0-16,-1 0 0,0-21 0,1 21 16,-22 0-16,0 0 0,0 0 15,-21-21-15,21 21 0,-42 0 32,0 0-32,0 21 15,0 0-15,0 1 0,-1-1 16,22 21-16,-21-21 0,0 22 15,0 20-15,0-21 0,0 1 16,-1 20-16,1 1 0,0-22 16,21 22-16,-21-1 0,-21 43 15,20-43-15,22 1 0,-21-22 0,0 22 16,21 20-16,0-20 0,0-22 16,0 22-16,0-1 0,0-20 0,0 20 15,0-21-15,0 1 0,0-22 0,0 42 16,0-41-16,-21-1 15,0-21-15,0 0 16,21-21-16,-22-1 16,22 1-16,-21 0 0,21-21 15,0-1-15,0-20 0,0 21 16,0-22-16,0-21 0,0 22 0,0-1 16,64-84-1,-43 85-15,21-1 0,22-42 0,-22 64 16,0 0-16,1-1 0,-1 1 15,0 21-15,1 0 0,20 0 16,-20 21-16,-22 0 0,0 0 16,0 0-16,0 0 0,-21 21 15</inkml:trace>
  <inkml:trace contextRef="#ctx0" brushRef="#br1" timeOffset="-165528.58">1482 15939 0,'0'-43'0,"0"86"0,0-107 0,0 43 0,-22-43 32,22 43-32,-21 21 15,0 0 1,0 21-16,21 22 16,-21-22-16,21 21 0,0 1 0,-21 20 15,-1-21-15,1 22 0,21-22 16,-42 64-16,42-64 15,-21 1-15,21-1 0,-21 0 16,21-20-16,0-1 0,0 0 16,0 0-16,0 0 0,-22-21 0,1 0 31,21-21-31,0 0 0</inkml:trace>
  <inkml:trace contextRef="#ctx0" brushRef="#br1" timeOffset="-164734.4">847 16235 0,'0'0'16,"-22"0"-16,22 21 31,22-21-31,-1 0 16,0 0-16,21 0 0,-21 0 16,22-21-16,20 21 0,-20-21 0,20 0 15,1-1-15,-1 1 0,1-21 16,-1 21-16,1 0 0,-22-1 15,0-20-15,1 21 0,20-21 16,-63 20-16,0 1 0,0 0 16,0 0-16,-21 21 15,0 0 1,21 21-16,-21 0 0,21 0 16,-22 1-16,22-1 0,-21 21 0,21 0 15,0 1-15,0-1 0,-21 0 16,21 1-16,-21-1 0,21 0 15,-21-20-15,21 20 0,0 0 16,-21-21-16,21 1 0,-22-1 0,22 0 16,0 0-16,0-42 31,22 21-31,-1-21 0,0 0 16,-21-1-16,21-20 0,0 21 15,0-21-15,1 20 0,-1 1 16,0-21-16,0 21 0,0 0 15,0-1-15,1 22 0,-1-21 16,0 21-16,-21 21 16,0 1-16,21-22 0,-21 21 15,0 0-15,0 0 0,0 0 16,0 22-16,0-22 0,0 0 0,0 0 16,0 0-16,21 0 0,-21 1 15,21-22-15,-21 21 0,22-21 0,-1 0 16,0 0-16,0 0 0,21 0 15,-20 0-15,20 0 16,-21 0-16,0-21 0,22-1 0,-1 1 16,-21 0-16,21 0 0,1 0 15,-22-22-15,0 22 0,0 0 16,-21-21-16,0 21 0,0-1 0,0 1 16,0 0-16,0 0 0,-21 21 15,0 0-15,-21 0 0,-1 21 16,22 0-16,0 0 0,0 1 15,0-1-15,21 21 0,0-21 16,-22 0-16,22 43 16,0-43-16,0 0 0,22 0 0,-22 1 15,21-22-15,0 21 0,0-21 16,21 0-16,-20 0 0,-1 0 0,21 0 16,0 0-16,-20-21 0,20 21 15,0-22-15,1 1 0,-22 0 16,21 0-16</inkml:trace>
  <inkml:trace contextRef="#ctx0" brushRef="#br1" timeOffset="-163808.23">4381 16383 0,'0'-21'15,"22"0"-15,-22 0 16,21-1-16,0 1 0,-21-21 16,0 21-16,21 0 0,-21-22 0,21 22 15,-21-21-15,0 21 16,0-22-16,0 22 0,-21-21 0,0 21 16,0 21-16,0-22 0,-22 22 15,22 0-15,-42 22 0,20-1 16,1 0-16,21 0 15,-22 0-15,1 22 0,-21 20 16,41-21-16,1 1 0,21-22 16,0 21-16,0-21 0,0 1 0,0 20 15,0-21-15,0 0 0,43 0 16,-22-21-16,0 0 0,21 0 16,-21 0-16,22 0 0,-22 0 15,0-21-15,21 0 0,-20 0 16,-1 0-16,0 0 0,21-1 0,-21 1 15,-21-21-15,22 21 0,-22 0 16,21-22-16,-21 22 0,0 0 0,0 0 16,0 42 15,-21 0-31,-1 0 16,22 0-16,0 1 0,0-1 0,0 0 15,0 0-15,-21 0 0,21 0 16,0 1-16,0-1 0,0 0 15,21-21-15,1 0 0,-22 21 16,42-21-16,-21 0 0,43 0 16,-22 0-16,-21-21 0,21 21 0,1-21 15,-1 0-15,0-1 0,-20 1 16,-1 0-16,21 0 0,-21 0 0,0-43 16,-21 43-16,22-21 15,-22 21-15,0-1 0,0 1 16,0 42-1,0 1-15,0-1 0,-22 0 16,22 0-16,-21 21 0,0 43 16,0-43-16,0 1 15,0-1-15,-1 0 0,1 22 0,0-22 16,0 1-16,0-1 0,0 21 16,-1-20-16,1-1 0,21 0 0,0-20 15,-21 41-15,21-42 16,21-21-1,0 0 1,-21-21-16,22-21 0,-1 21 0,0-22 16,0 22-16,0-21 0</inkml:trace>
  <inkml:trace contextRef="#ctx0" brushRef="#br1" timeOffset="-163500.37">4826 16150 0,'0'-21'0,"0"42"0,0-63 0,0 21 15,21 0-15,0-1 16,0 22-16,1-21 0,-1 21 0,0 0 16,0-21-16,21 21 0,-20 0 15,20 0-15,-21 21 0,21-21 0,-20 21 16,-1 22-16,0-22 0,0 0 16,-21 21-16,0 1 0,0-22 0,0 21 15,-42 1-15,-1-22 16,1 21-16,0-21 0,-1 0 0,1-21 15,0 22-15,-22-1 16,22-21-16,0 0 16,42-21-1,21 21 1,21-22-16,-21 22 0,22-21 0,-1 0 16,-21 0-16,21 0 0,1 0 15,-1-1-15</inkml:trace>
  <inkml:trace contextRef="#ctx0" brushRef="#br1" timeOffset="-163208.59">5546 16023 0,'0'0'0,"0"-21"15,0 42 17,0 0-32,-22 22 15,22-22-15,-21 21 0,21 1 0,-21-1 16,21 0-16,0 1 0,-21-1 15,0 21-15,0-20 0,-1-1 0,22 22 16,-21-22-16,0 21 16,0-20-16,0-1 0,21 0 0,0 1 15,-21-22-15,21 21 0,-22-21 0,22 1 16,0-44 0,0 1-1,22 0-15,-1 0 0,-21-21 16,21-1-16,0 1 0,0 0 0,22-64 15,-22 63-15,0-20 16</inkml:trace>
  <inkml:trace contextRef="#ctx0" brushRef="#br1" timeOffset="-162934.96">5482 16150 0,'0'-106'31,"0"85"-31,0 148 0,0-275 0,0 127 0,21 21 16,-21-21-16,21 21 0,1-21 15,-1 21-15,0 0 0,0 0 0,21 0 16,-20 0-16,20 0 0,0 0 15,1 21-15,20 21 16,-42-21-16,0 0 0,-21 22 16,0-22-16,0 0 0,0 21 15,-42-20-15,21-1 0,-21 0 0,-43 21 16,43-21-16,-22 1 0,22-1 16,-1-21-16,1 21 0,21-21 0,-21 21 15,20-21-15,1 0 0,42-21 31,1 0-31,20 0 16,0-1-16,-21 1 0,22-21 0,20 21 16</inkml:trace>
  <inkml:trace contextRef="#ctx0" brushRef="#br1" timeOffset="-162511.42">6223 15706 0,'0'0'0,"0"-21"16,21-1-16,-21 1 15,0 42 1,-21-21 0,0 22-16,21-1 0,-21 21 15,-1-21-15,22 22 0,-21-1 0,0 0 16,21 1-16,-21-1 0,0 0 16,21 1-16,-21-1 0,21 0 0,0-21 15,0 22-15,0-22 0,0 0 0,0 0 16,21 0-16,0-21 0,0 0 15,0 0-15,0 0 0,22 0 16,-22 0-16,21-21 0,-21 0 16,1 0-16,-1 0 0,0 0 15,0-1-15,0-41 0,-21 42 16,21 0-16,-21-1 0,-21 44 31,0-1-31,21 0 16,-21 0-16,0 0 15,21 0-15,-21 1 0,21-1 0,0 0 16,0 0-16,-22 0 0,22 0 16,0 1-16,22-22 15,-1 0 1,0 0-16,-21-22 0,21 1 16,0 0-16,0 0 0</inkml:trace>
  <inkml:trace contextRef="#ctx0" brushRef="#br1" timeOffset="-162351.52">6519 15854 0,'0'0'0,"-42"-42"16,21 42-1,0 0-15,-1 0 16,22 21 0,0 0-16,0 0 15,0 0-15,22-21 16,-1 0-16,-21 21 0</inkml:trace>
  <inkml:trace contextRef="#ctx0" brushRef="#br1" timeOffset="-162075.67">6943 15896 0,'0'0'0,"-22"0"15,1 0 1,0 0-16,0 0 0,0 0 0,0 0 15,-1 21-15,1 1 0,0-1 16,0 0-16,0 0 0,0 21 0,-1-20 16,-20 41-16,21-21 0,21-20 15,0-1-15,0 0 0,0 21 16,0-21-16,21 1 0,0-1 16,0-21-16,1 0 0,20 21 15,0-21-15,1 0 0,-1 0 16,0 0-16,1 0 0,20 0 0,-21-21 15,1 0-15,-1 21 0,0-22 16,1 1-16,-1 0 0</inkml:trace>
  <inkml:trace contextRef="#ctx0" brushRef="#br1" timeOffset="-160430.9">7514 16044 0,'42'-105'32,"-42"83"-32,-42 149 0,84-275 0,-42 127 0,0 0 15,-21 21-15,0 0 0,0 0 16,0 0-16,-22 0 0,1 42 15,0-21-15,21 1 0,-1-1 16,1 21-16,0 0 0,-21 22 16,21-43-16,-1 0 0,22 22 15,0-22-15,0 0 16,0 21-16,0-21 16,22-21-16,-1 0 0,0 0 15,0 0-15,21 0 0,-20 0 16,-1-21-16,0 0 0,0 0 0,0 0 15,0-22-15,1 22 16,-1-21-16,0 0 0,0-22 16,0 43-16,-21 0 0,0-22 15,0 65 17,-21-1-32,21 0 0,-21 21 0,0-21 15,21 1-15,-21 20 16,21-21-16,0 0 0,0 0 0,0 22 15,0-22-15,0 21 0,21-21 16,0 1-16,0-22 16,21 21-16,-20-21 0,-1 0 15,0 0-15,21 0 0,-21 0 16,1-21-16,20-1 0,-21 22 0,0-21 16,22-21-16,-22 21 0,0-22 15,0 1-15,0 0 0,0-22 0,1 22 16,-1 0-16,-21-22 0,0 22 15,21-1-15,-21 22 0,21-21 0,-21 21 16,0 0-16,0-1 16,0 44-1,-21-1 1,0 0-16,0 0 0,21 21 0,0-20 16,-22 20-16,22 0 0,-21 1 15,0-1-15,21 0 0,0 64 16,0-64-16,0-20 15,0-1-15,0 21 0,0-21 0,21 0 16,-21 1-16,21-22 16,1 0-16,20 0 0,-21 0 0,0 0 15,43-22-15,-43 1 16,21 0-16,-21 0 0,1 0 16,20 0-16,-21-22 0,0 22 0,0-21 15,1 21-15,-1-22 0,-21 22 16,0 0-16,21 0 0,-21 42 47,-21 0-47,21 0 0,0 0 0,-21 1 15,21-1-15,-22 21 0,22-21 16,0 0-16,-21 1 0,21-1 16,0 0-16,0 0 0,0 0 15,0 0-15,0 1 0,21-1 0,22-21 16,-22 0-16,0 0 0,0 0 15,0 0-15,1 0 0,-1 0 16,0-21-16,21-1 0,-21 1 0,22 0 16,-22 0-16,21-21 0,22-22 15,-43 22-15,0 21 16,0-1-16,0-20 0,-21 21 16,0 0-16,0 42 15,-21-21-15,21 21 16,-21 0-16,0 0 0,21 22 15,-21-22-15,21 0 0,-21 0 16,21 22-16,-22-22 0,22 0 16,0 0-16,0 0 0,0 0 15,22 1-15,-1-22 16,0 0-16,0 0 0,0 0 16,0 0-16,1 0 0,20-22 0,-21 22 15,-21-21-15,21 0 0,-21 0 16,21 0-16,-21 0 0,0-22 0,0 1 15,-21 0-15,0 20 0,0 1 16,21 0-16,-21 0 0,-22 0 16,43 0 15,22 21-31,-1 0 16,0 0-16,21 0 0,-21 0 15,22 0-15,-22 0 0,21 0 0,-21 0 16,22 0-16,20 0 15,-20 21-15,-22-21 0,0 21 0,0-21 16,0 21-16,0 0 0,1-21 16,-22 21-16,0 1 0,21-22 15,-21 21-15,0 0 0,0 0 0,0 0 16,0 0-16,0 1 16,0-1-16,0 0 15,-21-21-15,21 21 16,-22-21-16,1 0 15,0 0 1,21-21 0,0 0-16,0 0 15,0-1-15,0 1 0,0 0 0,21-21 16,0 21-16,1-22 0,-1 22 16,21-21-16,-21 21 0,22-22 0,-1 22 15,-21 0-15,21 0 0,1 0 16,-1-1-16,0 22 0,-20 0 15,20 0-15,-21 0 0,21 43 16,-20-22-16,-22 0 16,0 0-16,0 22 0,0-22 0,0 42 15,-22-20-15,1-22 0,21 21 16,-21-21-16,0 0 0,0 22 0,0-1 16,-1-42-16,22 21 0,-21 0 15,0-21-15,21 22 16,0-44 15,0 1-31,0 0 0,0 0 0,0 0 16,0 0-16,0-22 0</inkml:trace>
  <inkml:trace contextRef="#ctx0" brushRef="#br1" timeOffset="-160232.4">9250 15621 0,'0'0'0,"-21"0"0,-1 0 16,1-21-16,0 21 0,0 0 31,0 0 32,0 0-63,-1 0 0</inkml:trace>
  <inkml:trace contextRef="#ctx0" brushRef="#br1" timeOffset="-160018.75">7768 15812 0,'-42'0'15,"84"0"-15,-105 0 0,41 21 0,44-21 31,20 0-31,-21 0 16,21-21-16,1 21 16,-1 0-16,22 0 0,-22-22 0,0 22 15,1 0-15,-1 0 0,0-21 16,1 21-16,-22 0 0,21 0 0,-21-21 16</inkml:trace>
  <inkml:trace contextRef="#ctx0" brushRef="#br1" timeOffset="-158300.79">11303 16150 0,'0'0'0,"21"0"0,0 0 16,22 0-16,-22 0 0,0-21 16,0 21-16,0-21 15,-21 0-15,0 0 0,21-1 16,-21 1-16,0 0 0,0-21 0,0 21 15,0-22-15,0 22 0,0-21 16,0 21-16,-42-22 16,21 22-16,0 0 0,-43 21 15,43 0-15,-21 0 0,-43 0 16,43 0-16,-1 21 0,1 0 16,0 0-16,-22 22 0,-42 63 15,85-64-15,-21 21 16,42-41-16,0 20 0,-21 0 0,21 22 15,0-43-15,0 0 0,21 0 16,0 0-16,0 1 0,22-22 16,-22 0-16,21 0 0,-21 0 15,22 0-15,-1 0 0,0-22 0,1 22 16,-1-21-16,0 0 0,-21 0 16,22-21-16,-1 20 0,-21-20 0,0 0 15,1-1-15,-1 1 0,0 0 16,0 21-16,-21-43 15,0 43-15,21 0 0,-21 0 0,0 42 32,0 0-32,0 21 15,0-21-15,0 1 0,0 20 16,-21-21-16,21 21 0,0-20 16,0-1-16,-21 21 0,21-21 15,0 0-15,0 1 0,0-1 0,0 0 16,21 0-16,0-21 0,0 0 15,1 0-15,-1 0 0,42-21 16,-20 0-16,-22 21 16,0-21-16,21-22 0,-21 22 15,22-42-15,-22 20 0,0 1 16,0 21-16,0-22 0,1 22 16,-1 0-16,-21 0 0,0 0 15,0 42 16,-21 0-31,21 0 0,-22 22 0,1-22 16,21 0-16,-21 21 0,21-21 16,0 1-16,0 20 0,0-21 15,0 0-15,0 0 0,0 22 16,0-22-16,21 0 16,0-21-16,1 0 0,-1 0 15,21 0-15,-21 0 0,0-21 16,22 21-16,-22-21 0,21 0 0,-21-1 15,1-20-15,20 21 0,-21-21 0,21-1 16,-20 1-16,-1 0 0,0-1 16,0 1-16,0 0 0,0-1 15,1 1-15,-1 21 0,0 0 16,-21-1-16,0 1 0,21 0 16,-21 0 15,-21 21 0,21 21-15,0 0-16,0 0 0,-21 1 15,0-1-15,-1 21 0,22 0 16,-21 1-16,0-1 0,-21 22 0,-1 20 16,22-41-16,-21-1 15,21 0-15,21 1 0,0-22 0,-21 0 16,21 0-16,0 0 0,0 0 0,21 1 15,0-22-15,0 0 0,0 0 16,22 0-16,-22 0 0,21 0 0,0 0 16,1 0-16,-1-22 0,-21 1 15,64-21-15,-64 21 0,21 0 16,1-43-16,-22 22 16,0 21-16,0-1 0,-21-20 0,0 21 15,0 0-15,0 0 0,0 42 31,0 0-31,-21 0 16,0 0-16,21 0 0,-21 22 16,21-22-16,-21 0 0,21 43 15,0-43-15,0 0 0,0 0 16,0 0-16,0 0 0,21 1 16,0-1-16,0-21 0,0 0 0,22 0 15,-22 0-15,21 0 0,0 0 16,1 0-16,-1-21 0,0-1 0,43-20 15,-43 21-15,22-43 16,-22 22-16,-21 0 0,-21-22 16,0 22-16,0 21 15,-21 0-15,0-1 0,0 22 16,-21 0-16,-1 0 0,22 0 0,-21 0 16,-1 0-16,1 22 0,21-1 15,-21 0-15,20 0 0,1 0 0,21 0 16,0 1-16,0-1 0,0 0 15,0 0-15,21-21 16,1 0-16,-1 0 16,0 0-16,0-21 0,0 0 15</inkml:trace>
  <inkml:trace contextRef="#ctx0" brushRef="#br1" timeOffset="-158081.4">12171 15769 0,'-21'0'0,"42"0"0,-64 0 16,65 0-1,-1 0-15,21 0 16,0 0-16,1 0 0,-1 0 0,0 0 16,1 0-16,20 0 0,1 0 0,-22 0 15,0 0-15,1 0 0,-1 0 16,0 0-16,1-21 15,-22 21-15</inkml:trace>
  <inkml:trace contextRef="#ctx0" brushRef="#br1" timeOffset="-156351.71">13589 15917 0,'0'-84'31,"21"63"-31,0-1 16,0 1-16,1 21 0,-1 0 16,0 0-16,0 0 15,0 0-15,0 0 0,1 21 0,-22 1 16,0-1-16,21 21 15,-21-21-15,0 22 0,0-1 0,0-21 16,0 21-16,0 1 0,0-1 16,-21-21-16,-1 22 0,22-22 0,-21 0 15,0 21-15,21-21 0,0 1 16,-21-22-16,0 0 16,0 0-16,-1-22 15,22 1-15,0 0 16,0-21-16,0 21 0,0-22 15,0 1-15,22 21 0,-1-22 16,0 1-16,0 21 0,0-21 0,0 20 16,22 1-16,-22 0 0,21 0 15,-21 0-15,22 0 0,20 21 16,-42 0-16,22 0 0,-22 0 0,21 21 16,-21 0-16,-21 0 0,22 21 15,-22-20-15,0 20 0,0-21 0,0 64 16,0-64-16,0 42 15,0-41-15,-22-1 0,22 0 16,0 0-16,-21 0 0,0-21 16,21-21 15,0 0-31,0 0 16,0 0-16,21-22 0,0 22 0,22-21 15,-22-1-15,21 1 0,-21 0 16,22-1-16,41-20 0,-41 42 15,-1 0-15,22-22 0,-22 43 16,-21 0-16,0 0 16,0 0-16,1 21 0,-22 1 0,0-1 15,0 0-15,0 0 0,0 21 0,0 1 16,-22-22-16,22 21 0,-21-21 16,0 22-16,0-22 0,21 0 0,0 0 15,0 0-15,0 1 0,0-1 16,0 0-16,21-21 0,0 21 15,0-21-15,1 0 0,20 0 16,-21 0-16,21 0 0,1-21 0,-1 0 16,0 0-16,1 21 0,-1-22 15,43-20-15,-64 21 0,0 0 16,0-22-16,0 22 0,-21-21 0,0 21 16,0 0-16,0-22 0,0 22 15,0 0-15,-21 0 0,0 0 0,0-1 16,-21 1-16,20 21 15,1 0-15,-21 0 0,21 0 0,0 0 16,-22 0-16,1 21 16,21 1-16,0 20 0,-1-21 0,1 21 15,21 1-15,-21-1 0,21 0 0,0 1 16,0-22-16,0 21 0,0-21 16,0 1-16,0-1 0,21 0 0,0-21 15,1 0-15,41 0 16,-42 0-16,0 0 0,1 0 15,-1-21-15,0 0 0,21-1 16,-21-20-16,1 21 0,-1-21 0,0-1 16,0 1-16,0 0 0,-21 20 15,21-20-15,-21 21 0,0 0 16,0 42 15,0 0-31,-21 0 0,0 22 0,21-22 16,0 21-16,0 22 15,0-43-15,0 21 0,0-21 0,0 0 16,0 1-16,21-1 0,-21 0 16,21 0-16,1 0 0,-1-21 15,21 0-15,-21 0 0,22 0 0,20 0 16,-21 0-16,-20-21 16,20 21-16,-21-21 0,21-21 0,22-22 15,-43 22-15,0-1 0,0-20 16,1 21-16,-1-22 0,0 22 15,0-22-15,0 22 0,-21 0 0,0-1 16,21 1-16,-21 21 0,22 0 16,-22-1-16,0 1 0,0 42 15,0 1 1,-22-1-16,1 0 0,21 21 0,-21 1 16,0-1-16,0 0 0,21 1 0,0-1 15,-21 0-15,21 1 16,0-1-16,0 43 0,0-43 15,0-21-15,0 21 0,0-20 16,21-1-16,-21 0 0,42-21 16,-21 21-16,0-21 0,1 0 15,-1 0-15,0 0 0,0-21 0,0 0 16,0 0-16,1-1 0,-1-20 16,0 21-16,21-85 15,-42 85-15,21 0 0,-21 0 0,0-1 16,0 44-1,0-1 1,0 0-16,0 0 0,0 0 16,-21 0-16,21 1 0,0-1 15,0 0-15,0 0 0,0 0 0,0 0 16,21-21 0,1 0-16,-1 0 15,0 0-15,0-21 0,0 0 16,0 0-16,1 0 0,-1 0 0</inkml:trace>
  <inkml:trace contextRef="#ctx0" brushRef="#br1" timeOffset="-156168.46">16362 15621 0,'0'0'0,"-21"0"16,21-21-16,-22 21 15,1 0-15,0 0 31,21 21-15,-21-21 0,0 0-16,0 0 15,-1 0-15</inkml:trace>
  <inkml:trace contextRef="#ctx0" brushRef="#br1" timeOffset="-156001.48">15536 15727 0,'0'0'0,"-21"0"0,21 21 16,21-21 0,0 0-16,22 0 15,-22 0-15,21 0 0,1 0 16,-1 0-16,0 0 0,1 0 0,-1 0 16,0 0-16,1 0 0,20 0 0,-21 0 15</inkml:trace>
  <inkml:trace contextRef="#ctx0" brushRef="#br1" timeOffset="-155668.95">16870 15769 0,'0'-21'0,"0"-21"16,-21 21-1,-1 21-15,1 0 0,0 0 16,0 0-16,0 0 16,0 21-16,-1 0 0,1 0 0,0 0 15,0 0-15,0 1 0,-22 62 16,22-63-16,21 22 0,0-22 16,0 21-16,0 1 0,0 41 15,0-63-15,0 1 16,21-1-16,1 0 0,-1 0 0,42 0 15,-20-21-15,-1 21 16,-21-21-16,21 0 0,22 0 0,-22 0 16,64-21-16,-64 0 0,22 0 15,-22 0-15</inkml:trace>
  <inkml:trace contextRef="#ctx0" brushRef="#br1" timeOffset="-154184.66">17441 16023 0,'21'-21'0,"22"-127"15,-43 127 1,-64 211-16,128-401 0,-85 189 0,-1 1 15,1 21-15,0 0 16,0-21-16,0 21 0,-22 0 0,22 0 0,0 0 16,-21 21-16,21-21 0,-1 21 15,-20 1-15,21 20 0,-21 21 16,42-41-16,0 20 0,-22-21 16,22 21-16,0-20 0,0 41 15,0-42-15,0 0 0,22 1 0,-1-1 16,0-21-16,0 0 15,0 0-15,0 0 0,1 0 0,41-21 16,-42-1-16,0-20 16,1 21-16,-1 0 0,21-22 15,-21 1-15,0 21 0,1-21 16,-22 20-16,0 1 0,21 0 0,-21 0 16,-21 21-1,-1 21 1,1 0-16,21 0 0,-21 1 0,0-1 15,21 0-15,-21 21 0,21-21 16,0 1-16,0 20 0,0-21 0,0 0 16,0 0-16,0 1 0,0-1 15,21 0-15,0-21 0,0 21 16,0-21-16,22 0 0,-1 0 0,-21 0 16,22 0-16,-1-21 0,-21 0 15,21 21-15,-20-43 0,20 22 0,-21-21 16,21 0-16,-20-1 0,-1 1 15,0-22-15,0 22 0,0-21 0,0 20 16,1 1-16,-22 0 0,0-1 0,0 22 16,21 0-16,-21 0 0,0 0 15,-21 42 17,21 0-32,-22 0 0,22 21 15,-21-20-15,0-1 0,0 21 16,21 0-16,0 1 0,-21-1 0,21 0 15,-21-20-15,21 20 0,0 0 16,0 1-16,0-1 0,0-21 16,0 0-16,0 22 0,21-22 15,0 0-15,0 0 16,0-21-16,0 0 0,1 0 0,-1 0 16,0-21-16,0 0 0,0 0 15,0-1-15,1-20 0,-1 0 0,21-1 16,-21 1-16,0 0 0,43-64 15,-43 64-15,0 20 16,0-62-16,-21 63 0,22-1 0,-22 1 16,0 0-1,0 42 1,-22 0 0,1 1-16,0-1 0,0 21 0,0-21 15,21 22-15,-43 20 0,43-21 16,-21 1-16,21-1 0,0 0 15,0-20-15,0 41 0,0-21 16,0-20-16,0-1 0,21 0 16,1-21-16,20 21 0,-21-21 15,0 0-15,22 0 0,-22 0 16,21 0-16,-21-21 0,22 0 0,-22 0 16,21-22-16,-21 22 0,22-21 0,-22 21 15,0-1-15,0-20 0,-21 0 16,21 42-16,-42 21 31,21 0-31,0 0 0,0 0 16,-21-21-16,21 22 0,0-1 15,0 0-15,0 0 0,0 0 0,0 0 16,21 1-16,-21-1 0,21-21 16,0 0-16,1 0 15,-1 0-15,21 0 0,0 0 16,-20-21-16,-1-1 0,0 1 15,0 0-15,21-42 16,-42 41-16,22-20 0,-22 21 16,21 0-16,-21 0 0,21-1 0,-21 1 15,0 42 17,0 1-17,-21-1-15,21 0 0,-21 21 0,21-21 16,-22 22-16,1-1 0,0 0 0,21-20 15,-21 20-15,0 0 0,0 43 16,-1-43-16,22 1 16,-21 20-16,21-21 0,0 1 0,-21-1 15,21 22-15,-21-22 0,21 21 16,-21-20-16,21 20 0,0-20 16,-21-1-16,-1 43 0,1-43 15,21 0-15,-21-21 0,21 22 0,0-22 16,-21 21-16,0-42 15,0 21-15,-1-21 16,1 0-16,21-21 16,-21 0-16,0 0 0,21 0 15,0-22-15,-21 22 0,21-21 0,-21 0 16,21-1-16,0 1 0,0-64 16,0 64-16,21-22 0,0 22 15,0 0-15,21-1 0,-20 1 16,20 0-16,0-1 0,1 1 0,41-22 15,-41 43-15,-1-21 16,-21 0-16,21-1 0,1 22 0,63-64 16</inkml:trace>
  <inkml:trace contextRef="#ctx0" brushRef="#br1" timeOffset="-153055.41">19981 15748 0,'0'0'16,"21"-21"-16,-21 0 0,22 21 16,-22-21-16,0 42 15,-22 0 1,1 0-16,0 0 0,0 0 0,-21 22 15,20-1-15,1-21 0,-42 64 16,42-64-16,-1 21 0,22-20 16,0-1-16,-21 0 0,21 0 15,0 0-15,21-21 16,1 0 0,-1-21-16,0 0 0,0-21 15,0 20-15,22-20 0,-22 21 16,21-43-16,-21 22 15,0 21-15,-21 0 0,0 0 0,22 21 16,-1 0 0,-21 21-16,0 0 0,0 0 15,0 0-15,0 0 0,0 1 16,0-1-16,0 21 0,0 0 16,0-20-16,0-1 0,0 0 15,21 0-15,0-21 0,0 21 0,0-21 16,1 0-16,-1 0 0,0 0 15,21 0-15,-21 0 0,1 0 0,20-21 16,-21 0-16,21 0 0,-20 0 16,-1-1-16,21-20 0,-21 0 15,0 21-15,1-22 0,-1 1 0,0 21 16,-21-22-16,21 22 0,-21 0 16,21 0-16,-42 42 31,0 0-31,0 0 15,0 1-15,21-1 0,-22 0 16,1 21-16,0-21 0,21 1 0,0 20 16,0-21-16,0 0 0,0 0 15,0 1-15,21-1 16,22-21-16,-22 21 0,0-21 0,42 0 16,-20 0-16,20-42 15,-20 42-15,-22-22 0,0-20 16,21 21-16,-21 0 0,1-43 15,-1 43-15,-21 0 0,21 0 16,-21 0-16,0-1 0,0 44 31,-21-1-31,0 0 0,21 0 16,-22 0-16,1 22 0,0-22 16,0 42-16,0-42 0,21 1 15,-21-1-15,21 0 0,-22-21 16,22 21-16,0-42 31,0 0-15,0 0-16,0-1 0,0-20 0</inkml:trace>
  <inkml:trace contextRef="#ctx0" brushRef="#br1" timeOffset="-152880.52">20913 15536 0,'0'0'0,"-22"0"47,22 22-47,0-1 15,0 0 1,22-21 0,-1 0-16,0 0 0,0 0 15</inkml:trace>
  <inkml:trace contextRef="#ctx0" brushRef="#br1" timeOffset="-152660.6">21484 15494 0,'0'0'0,"21"0"0,-21-21 15,0 42 1,-21 0-16,0 0 16,0 1-16,0-1 0,21 0 0,-22 21 15,1-21-15,0 22 0,0-1 16,0-21-16,0 22 0,-1-1 0,1 0 15,21-21-15,-21 22 0,21-22 16,-21 0-16,21 21 0,0-20 16,0-1-16</inkml:trace>
  <inkml:trace contextRef="#ctx0" brushRef="#br1" timeOffset="-152080.7">21018 15875 0,'0'0'0,"-21"0"0,42 0 32,22 0-17,-22 0-15,21 0 0,1 0 16,-1-21-16,21 0 0,1 21 0,-1-21 16,1-1-16,-1 1 0,1 0 15,-1 0-15,-20 0 0,-1-22 0,0 22 16,1-21-16,-22 0 0,0 20 0,0-20 15,-21 21-15,0-21 0,0 20 16,0 1-16,-21 21 31,0 0-31,0 21 0,-22 22 0,22-22 0,0 21 16,0-21-16,0 22 0,21-1 16,-21 0-16,-1-20 0,22 20 15,-21 0-15,21-21 0,0 22 0,0-1 16,-21 22-16,0-43 15,0 21-15,21 0 0,-21-20 16,21-44 15,0 1-15,21-21-16,0 21 0,21 0 16,-21-22-16,22 22 0,-22 0 0,21 0 15,1-22-15,-1 22 0,21 0 16,-41 0-16,41 21 15,-42 0-15,0 0 0,-21 21 16,0 0-16,0 0 0,0 22 16,0-22-16,0 0 15,0 21-15,-21-20 0,0-1 0,0 0 16,21 0-16,0 0 0,-21 0 16,21 1-16,-21-22 0,21 21 15,21-42 16,0-1-31,0 1 0,21 0 0,-20 0 16</inkml:trace>
  <inkml:trace contextRef="#ctx0" brushRef="#br1" timeOffset="-150991.99">22331 15727 0,'0'-21'16,"0"42"-16,21-42 0,-21 0 0,0-1 15,-21 22 16,0 22-31,-1-1 0,1 0 16,0 0-16,0 0 0,21 0 0,-21 22 16,0-22-16,21 21 0,-22-21 15,22 22-15,0-22 0,0 0 16,0 43-16,0-43 0,0 0 16,0 0-16,22-21 0,-1 0 15,42 0-15,-20 0 16,-22 0-16,0 0 0,21-21 15,-21 0-15,22-22 0,-22 1 16,0 21-16,0-21 0,0-1 16,-21 22-16,0-64 15,0 43-15,0 21 0,0 0 0,0-22 16,-21 43-16,21-21 0,-21 0 16,-21 21-16,21 0 0,-1 0 15,-20 0-15,21 21 0,-21 0 0,-22 22 16,22-1-16,21-21 0,-1 22 15,22-1-15,0 0 0,0 22 16,0-22-16,0 0 0,22-20 16,-1 20-16,0-21 0,0 0 15,0-21-15,0 21 0,1-21 0,20 0 16,-21 0-16,21 0 0,-20-21 16,20 0-16,0 21 0,1-21 0,-1-21 15,0 20-15,-21-20 0,22 21 16,20-64-16,-20 64 15,-22 0-15,0-21 0,0 20 0,0 1 16,-21 0-16,-21 42 31,0 0-15,0 1-16,21-1 0,0 21 0,-21-21 16,-1 0-16,22 22 0,0-22 15,-21 0-15,21 21 0,0-20 0,0-1 16,0 0-16,21 0 0,1-21 15,-1 0-15,0 0 0,21 0 16,-21 0-16,22 0 0,-22 0 0,21-21 16,-21 0-16,22 0 15,-1-43-15,0 43 0,-20-21 16,-1 20-16,0 1 0,-21 0 16,0 0-16,21 0 0,-21 42 31,0 0-16,-21 0-15,0 0 0,21 1 0,0 20 16,-21-21-16,21 0 16,0 0-16,0 1 0,0-1 0,0 0 15,0 0-15,0 0 16,21-21-16,0 0 0,0 0 0,0 0 16,22 0-16,-22 0 0,0 0 0,0 0 15,0-21-15,22 0 0,-22-21 16,0 20-16,0-20 0,21 0 0,1-43 15,-22 43-15,21-22 16,-21 22-16,1 0 0,-1-1 0,0 1 16,0 0-16,-21-1 15,21 43-15,-21-21 0,-21 42 32,0 0-32,21 22 0,-21-22 15,0 21-15,-1-21 0,1 22 0,21-22 16,-21 21-16,21 1 15,-21-22-15,21 21 0,0 0 0,0-20 16,0 20-16,0-21 0,0 0 16,0 0-16,0 1 0,0-1 15,21-21-15,0 0 0,22 0 16,-22 0-16,0 0 16,0-21-16,0 21 0,0-22 0,22-41 15,-22 42-15</inkml:trace>
  <inkml:trace contextRef="#ctx0" brushRef="#br1" timeOffset="-150800.15">23580 15706 0,'-22'0'16,"44"0"-16,-65 0 0,22 21 0,21 0 31,21-21-15,0 0-16,1 0 0,20 0 15,-21 0-15,21 0 0,1 0 0,-1 0 16,0 0-16,43-21 16,-43 21-16,1-21 0,-22 21 15,21 0-15</inkml:trace>
  <inkml:trace contextRef="#ctx0" brushRef="#br1" timeOffset="-149134.81">24850 15981 0,'0'0'0,"21"0"0,0-21 16,0 0-16,0 21 0,0-22 15,1 1-15,-1 0 0,0 0 16,0 0-16,-21 0 0,21-1 16,0 1-16,-21 0 0,0-42 15,0 41-15,0 1 0,-21 0 16,0 0-16,-42 21 16,41-21-16,-20 21 0,0 0 0,-1 0 15,1 0-15,0 21 0,-1 0 16,1 0-16,21 0 0,-21 1 0,-1-1 15,22 21-15,0-21 0,0 22 0,0-22 16,-1 21-16,22-21 0,0 22 16,0-22-16,0 0 0,0 21 0,0-21 15,22-21-15,-1 22 16,0-1-16,0-21 0,0 0 0,0 0 16,22 0-16,-22 0 0,21 0 0,-21-21 15,22-1-15,-1 1 0,-21-21 16,22 21-16,20-43 0,-42 22 15,0 21-15,1 0 0,-1-1 16,-21 1-16,0 0 0,-21 21 31,-1 0-31,22 21 16,-21 0-16,21 1 0,-21-1 16,21 0-16,0 21 0,0-21 15,0 1-15,0-1 0,21 0 0,0 0 16,1 0-16,-1 0 0,21-21 15,0 22-15,-20-22 0,20 0 0,-21 0 16,21 0-16,-20 0 0,20 0 16,-21 0-16,0-22 0,22 1 0,-22 0 15,0 0-15,0-21 0,0 20 16,-21-20-16,21 21 0,-21 0 0,0 0 16,0-1-16,0 1 0,-21 42 31,0-21-31,0 22 15,21-1-15,-21 21 0,0-21 16,-1 0-16,22 1 0,-21 20 0,21-21 16,-21 0-16,21 0 15,0 1-15,0-44 47,21 1-47,0 0 0,1 0 16,-1 0-16,0-22 0,0 22 0,0 0 15,0 0-15,1 0 0,-1 0 0,0-1 16,0 22-16,0 0 0,-21-21 16,0 42-1,0 1 1,0-1-16,0 0 0,0 0 0,0 0 16,-21 0-16,21 1 0,0-1 0,0 0 15,0 0-15,0 0 0,0 0 16,0 1-16,0-1 0,21 0 0,0 0 15,22-21 1,-22 0-16,21 0 0,-21 0 0,1 0 0,-1 0 16,0-21-16,21 21 15,-21-21-15,1-22 0,-1 22 0,0 0 16,0 0-16,0 0 0,0-22 16,-21 22-16,-21 21 31,0 21-31,21 1 15,-21-1-15,21 0 0,-21 0 16,21 0-16,0 0 0,0 1 16,0-1-16,0 0 0,21-21 15,0 21-15,0-21 16,0 0-16,22 0 0,-22 0 0,0 0 16,21 0-16,-20-21 0,-1 0 15,0 21-15,21-43 0,-21 22 0,1 0 16,-1 0-16,0 0 0,0 0 15,-21-1-15,0 1 0,21 0 0,-21 0 16,21 21 0,-21-21-16,0 42 31,0 0-15,0 0-16,0 0 0,-21 1 0,0-1 15,21 0-15,-21 21 0,0 1 16,0-22-16,21 21 0,-22 0 0,1 22 15,21-22-15,-21 43 16,0-43-16,0 22 0,21-22 16,-21 22-16,21-22 0,-22 21 0,-20 64 15,42-84-15,-21 20 16,0 1-16,21-22 0,-21 22 16,-1-22-16,1 0 0,0 1 0,21-1 15,-21 0-15,0-21 0,0 22 16,-1-22-16,1 42 0,0-41 15,0-22-15,21 21 0,-21-21 16,0 0-16,-1 0 0,1 0 16,0 0-16,0-21 15,0-1-15,0 1 0,-1-21 16,1 21-16,0-22 0,0 1 0,0 0 16,0-1-16,21-20 0,0-43 15,0 21-15,0 22 0,0-1 16,21-20-16,0 20 0,0 22 15,21-22-15,1 22 0,-1 0 0,0-1 16,22 1-16,-22 21 0,22-21 16,-22 20-16,22 1 0,-22 0 15,0 21-15,1-21 0,-22 0 0,21 21 16,-21-43-16,0 22 16,-21 0-16,0 0 0</inkml:trace>
  <inkml:trace contextRef="#ctx0" brushRef="#br1" timeOffset="-148080.77">26987 15685 0,'0'0'15,"0"21"-15,0 0 16,0 0-16,0 0 16,0 0-16,0 1 0,0-1 15,0 0-15,0 0 16,-21 0-16,0 0 0,0 1 15,21-1-15,-42 21 0,42-21 16,-22-21-16,1 21 16,21-42 15,0 0-31,0 0 0,0 0 0,0 0 16,21-1-16,1-20 0,20 21 15,-21-21-15,21 20 0,22-41 16,-22 42-16,1 0 0,-22-1 15,21 1-15,-21 21 0,43 0 16,-43 0-16,0 0 0,0 0 16,0 21-16,-21 22 15,0-1-15,0-21 16,0 0-16,0 22 0,0-22 16,0 21-16,0-21 0,0 22 0,-21-22 15,21 0-15,0 21 0,0-20 16,-21-22-16,21 21 0,-21-21 0,21 21 15,0-42 1,0 0 0,0-1-16,0-20 15,0 21-15,0-21 0,21 20 16,0-20-16,0 0 0,1 21 0,-1-1 16,21-20-16,0 21 0,-20 0 15,20 0-15,0 21 0,22-22 0,-22 22 16,0 0-16,1 0 0,20 22 15,-20-22-15,-22 21 0,0 0 16,-21 0-16,0 0 0,0 22 16,0-22-16,-21 21 0,0-21 0,-1 22 15,1-22-15,-21 21 0,21-21 16,0 0-16,-1 1 0,1-1 0,0 0 16,21 0-16,-21 0 15,21-42 16,42 0-31,-21 0 0,1 21 16</inkml:trace>
  <inkml:trace contextRef="#ctx0" brushRef="#br1" timeOffset="-146051.95">28406 15875 0,'0'0'0,"42"-21"0,-21 21 15,0-21-15,0 0 0,-21-1 0,0 1 16,22 0-16,-22-21 15,0 21-15,0-1 0,0 1 16,-22 0-16,1 21 0,0 0 16,0 0-16,0 0 0,-22 0 0,22 0 15,-21 0-15,0 21 16,-1 0-16,1 1 0,0-1 0,-1 0 16,1 21-16,21-21 0,0 22 15,-1-22-15,1 21 0,21-21 0,0 22 16,0-22-16,0 21 0,21-21 15,1 1-15,-1-1 0,21-21 0,0 21 16,1-21-16,-1 0 0,-21 0 16,22 0-16,-1 0 0,0 0 15,-21 0-15,22-21 0,-22 0 16,21-22-16,-21 22 0,22-85 16,-22 85-16,0-21 0,-21 21 15,0-1-15,0 1 0,21 0 16,-21 42 15,-21 0-31,0-21 0,21 43 0,-21-22 16,21 0-16,-21 0 0,21 22 15,0-22-15,0 0 0,0 0 0,0 21 16,0-20-16,21-1 16,0 0-16,0-21 0,0 0 0,0 0 15,1 0-15,20 0 0,-21 0 16,64 0-16,-43-21 15,-21 0-15,22-1 0,-1 1 16,0-21-16,1 21 0,-22-22 0,21 1 16,0 21-16,-20 0 0,-1-22 15,0 22-15,0 0 0,-21 0 16,-21 21 15,0 21-31,0 0 0,-1 0 16,1 22-16,0-22 0,21 0 0,-21 21 15,0-20-15,21 20 0,-21 0 16,21-21-16,0 1 0,-22 20 16,22-21-1,0-42 17,0 0-32,0 0 0,22-1 15,-22 1-15,21 0 0,0-21 0,21 21 16,-21-22-16,1 22 0,-1-21 15,21 21-15,0-22 0,-20 43 16,-1-21-16,21 21 16,-21 0-16,0 0 0,1 0 15,-1 0-15,0 0 0,-21 21 16,0 0-16,21-21 0,-21 64 16,0-43-16,0 0 0,0 0 15,21 1-15,-21-1 0,0 21 16,0-21-16,21 0 15,1-21-15,-1 0 0,0 0 16,0 0-16,0-21 16,0 21-16,1-21 0,-1 0 15,0 0-15,0-22 0,0 1 16,0 0-16,1 21 0,-1-22 16,-21 22-16,21 0 0,-21 0 15,21 0-15,-21-1 0,0 44 47,0-1-47,0 0 16,-21 21-16,21-21 0,-21 1 0,21 20 15,0-21-15,-21 0 0,21 22 16,0-22-16,0 0 0,0 0 0,0 0 16,0 0-16,21 1 0,0-22 15,0 0-15,0 0 0,0 0 0,1 0 16,-1 0-16,0 0 0,0-22 15,21 22-15,-20-21 0,20-21 16,-21 21-16,21 0 0,-20-22 0,41-20 16,-42 42-16,-21-1 15,21 1-15,-21 0 0,22 0 16,-22 0-16,0 0 16,21 21 30,0 0-46,0 0 0,0 0 0,0 0 16,1 0-16,20 0 0,-21 0 16,21 0-16,1 0 0,-1 0 15,0 0-15,1 0 0,-1 0 16,0 0-16,-20 21 0,20-21 0,-21 0 16,0 0-16,0 0 0,1 0 15,-1 0-15,-21-21 31,-21-1-15,-1 22-16,1 0 16,0 0-16,0 0 0,0 22 0,0-1 15,-1-21-15,-20 21 0,21 0 16,0 0-16,-22 0 0,22 1 0,0-1 16,0 0-16,0 0 0,0 0 15,-1 22-15,22-22 0,0 0 16,0 0-16,0 0 0,0 0 15,22-21-15,-1 0 0,0 0 16,0 0 0,0 0-16,0 0 0,1 0 0,-1 0 15,0-21-15,0 0 0,0 0 16,0 0-16,1-22 0,-1 22 0,0 0 16,21-21-16,-21 21 0,1-1 15,-1 1-15,-21 0 0,0 0 0,21 0 16,-42 21 15,0 0-31,21 21 0,-22 0 16,1 0-16,0 0 0,21 1 0,0-1 15,0 0-15,0 21 0,-21 1 16,21-22-16,0 0 16,0 0-16,0 0 0,21 0 15,0-21-15,0 22 0,1-22 0,-1 0 16,21 0-16,0 0 0,-20 0 15,20 0-15,43-22 0,-22 1 16,22-42-16,-43 20 16,0 1-16,1 0 0,-1-1 15,0 1-15,-20 0 0,20-1 16,-21 1-16,0 0 0,0-1 16,-21 1-16,0 0 0,0-1 0,22 22 15,-22 0-15,0 0 0,0 42 31,0 0-31,-22 0 0,1 22 0,0-1 16,0 0-16,0 1 0,0-1 16,-22 43-16,1-43 0,21 0 15,0-20-15,21 20 0,0 0 16,0 1-16,0-22 0,0 21 0,0-21 16,21 22-16,21-22 15,0 0-15,43 0 0,-43 0 16,22-21-16,-22 0 0,22 0 15,-22 0-15,22 0 0,-22-21 16,21 21-16,-20-21 0,-1 0 0,-21-22 16,0 22-16,1 0 0</inkml:trace>
  <inkml:trace contextRef="#ctx0" brushRef="#br1" timeOffset="-145063.04">5948 17547 0,'0'0'16,"21"-21"-16,0 0 16,-21 0-16,0 0 0,21-1 15,-21 1-15,21 0 0,-21-21 16,0 21-16,22-1 15,-22 1-15,0 42 32,0 1-32,0-1 0,0 0 15,0 0-15,0 21 0,-22-20 0,1-1 16,21 21-16,-21-21 0,0 22 16,21-22-16,0 0 0,-21 0 0,0 0 15,21 0-15,0-42 47,0 0-47,0 0 0,0 0 0,0 0 16,0-22-16</inkml:trace>
  <inkml:trace contextRef="#ctx0" brushRef="#br1" timeOffset="-144737.22">6032 16976 0,'0'0'0,"-21"21"0,0-21 16,0 21-16,21 0 0,-21 0 16,21 1-16,0-1 15,21-21 1,0 0-16,0 0 0,0 0 16,1 0-16,-1 0 0,0-21 0,0 21 15,-21-22-15,0 1 0,21 21 16,-21-21-16,0 0 0,0 0 0,0 0 15,-42-1-15,21 1 0,0 21 16,-22 0-16,22 0 16,0 0-16,0 0 0,0 0 15,-1 21-15,22 1 0,0-1 0,0 0 16,0 21-16,0-21 0,0 1 16,0 20-16,0-21 0,22 0 15,-1 0-15,0 1 0,21-22 0,-21 21 16</inkml:trace>
  <inkml:trace contextRef="#ctx0" brushRef="#br1" timeOffset="-144252.45">6498 17187 0,'0'0'0,"0"-21"16,-21 21-16,0 0 0,0 0 15,-1 0 1,1 0-16,21 21 0,0 1 0,0-1 15,0 0-15,-21 0 0,21 0 16,0 0-16,0 1 0,0-1 16,0 21-16,0 0 0,0-20 15,0-1-15,0 0 16,0 0-16,0 0 0,0 0 0,0-42 31,0 0-15,0 0-16,0 0 0,0-22 15,0 22-15,0 0 0,0-21 16,21 21-16,-21-22 0,21 1 0,1 21 16,-1-22-16,0 22 0,21 0 15,-21-21-15,22 42 0,-1-21 16,-21 21-16,22 0 0,-22 0 0,21 0 16,-21 21-16,0 0 0,-21 0 15,0 0-15,0 0 0,0 1 0,0 20 16,-21 21-16,21-41 15,-21-1-15,0 21 0,21-21 16,0 0-16,-21 1 0,21-1 16,21-42 15,0-1-31,0 1 0,-21 0 16,21 0-16,1 0 0,-1 0 15</inkml:trace>
  <inkml:trace contextRef="#ctx0" brushRef="#br1" timeOffset="-143922.64">7302 16701 0,'0'0'0,"0"-22"0,0 1 16,0 42 15,0 1-16,0-1-15,0 0 0,-21 21 0,0 1 16,21-1-16,-21 0 16,0 1-16,21-1 0,-21 0 0,-1-21 15,22 22-15,0-1 0,-21 0 16,0-20-16,21 20 0,0 21 16,0-41-16,-21-1 0,21 0 15,0 0-15,0 0 0,21-21 16,0 0-1,0 0-15,1 0 0,-1 0 0,0 0 16,0-21-16,-21 0 0,21 21 16,0-21-16,1 0 0,-1-22 0,0 22 15</inkml:trace>
  <inkml:trace contextRef="#ctx0" brushRef="#br1" timeOffset="-143670.77">7175 16976 0,'0'0'0,"-21"0"0,42 0 31,1 0-31,-1 21 16,0-21-16,0 0 0,21 0 16,-20 0-16,-1 0 0,0 0 15,0 0-15,0 0 0,0 0 16,-21-21-1,0 0 17</inkml:trace>
  <inkml:trace contextRef="#ctx0" brushRef="#br1" timeOffset="-143019.98">7556 17209 0,'0'21'16,"0"0"-1,-21-21 1,42 0 15,-21-21-31,22 0 16,-1 21-16,0-22 0,0 22 16,0-21-16,0 0 0,1 21 15,-1-21-15,0 0 0,-21 0 0,0-1 16,0 1-16,0 0 15,0 0-15,-21 21 32,0 0-32,-1 0 0,1 21 0,0 0 15,0 0-15,0 1 0,0-1 16,-22 0-16,22 21 0,21-21 0,-21 1 16,21 20-16,-21-21 0,21 0 15,0 22-15,0-22 0,0 0 0,0 0 16,0 0-16,21 0 15,0 1-15,0-22 16,0 0-16,1 0 0,-1 0 16,21 0-16,-21 0 0,0-22 15,1 22-15,20-21 0,-21 0 16,21 0-16,-20 0 0,20 21 0,21-43 16</inkml:trace>
  <inkml:trace contextRef="#ctx0" brushRef="#br1" timeOffset="-142608.2">8107 17103 0,'0'0'0,"0"-21"16,0-1 0,0 1-16,0 0 15,21 0 1,0 21-16,0 0 0,0 0 15,1 0-15,-1 0 0,0 0 16,0 0-16,0 21 0,0 0 0,22 0 16,-43 1-16,21-1 0,0 21 15,-21-21-15,0 0 0,0 22 0,0-22 16,0 0-16,0 0 0,-21 0 16,0 1-16,21-1 0,0 0 15,-21-21-15,-1 0 16,22-21-1,0 0 1,22-1-16,-1 1 0,-21 0 0,21 0 16,0-21-16,-21 20 0,21 1 15,0-21-15,1 21 0,-22 0 0,63-22 16,-42 43 0,0-21-16,1 21 0,-1 0 15,42 0-15,-42 0 0</inkml:trace>
  <inkml:trace contextRef="#ctx0" brushRef="#br1" timeOffset="-142239.4">8826 16997 0,'22'-21'0,"-44"63"0,22-63 0,22-21 32,-1 42-17,0 0 1,0 21-16,-21 0 0,0 0 15,21 0-15,0 0 0,-21 1 16,22-1-16,-22 21 0,0-21 0,0 0 16,0 22-16,0-22 0,0 0 15,0 0-15,0 0 0,0 1 16,0 20-16,0-21 16,0-42 15,21 21-31,0-21 0,-21 0 0,21-1 15,0 1-15,0-21 0,1 21 0,-1-22 16,0 22-16,0-21 0,0 21 16,0-22-16,22 1 0,-22 21 15,0 0-15,-21 0 16,21 21-16,0 0 0,1 0 0,-22-22 16,21 22-16,0 0 15</inkml:trace>
  <inkml:trace contextRef="#ctx0" brushRef="#br1" timeOffset="-140148.64">9419 17166 0,'0'0'16,"0"21"-16,21-21 31,0 0-31,1 0 0,-1-21 15,0 21-15,0-21 0,0 0 0,0 21 16,1-21-16,20 0 0,-21-1 16,0 1-16,-21 0 0,0 0 15,0 0-15,0 0 16,0-1-16,-21 22 0,0 0 16,0 0-16,-22 0 15,22 0-15,0 22 0,-21 41 16,21-42-16,-1 22 15,22-1-15,0-21 0,0 21 0,0-20 16,0-1-16,0 42 16,22-42-16,-1-21 0,0 0 15,21 22-15,-21-22 16,64 0-16,-21 0 0,-22 0 16,0 0-16,22-22 0,-22 1 15,0 21-15,1-21 0,-22 0 0,21 0 16,-21 0-16,1-22 0,-1 22 0,0 0 15,-21-21-15,0 20 0,0 1 16,0 0-16,0 0 0,0 0 0,21 0 16,-21 42-1,0 0 1,0 0-16,-21 0 16,21 0-16,-21 1 0,21-1 0,0 0 15,0 0-15,-21 0 0,-1 22 16,22-22-16,-21-21 0,0 21 0,21 0 15,0 0-15,-21-21 0,21 21 16,-21-21-16,21-21 31,0 0-31,21 0 0,0 0 16,0 0-16,0-1 0,1-20 16,20 21-16,-21 0 0,0-22 0,22 22 15,-22 0-15,21-21 0,0 21 16,1 21-16,-22-22 0,21 22 15,1 0-15,-22 0 0,21 0 0,-21 22 16,-21-1-16,0 0 0,0 0 16,0 21-16,0-20 0,0 20 0,0-21 15,0 21-15,-21-20 16,21-1-16,0 0 0,-21 0 0,21 0 16,0 0-16,0 1 0,0-1 15,21-21-15,0 0 0,0 0 16,1 0-16,-1 0 0,0 0 15,0 0-15,21-21 0,-20-1 0,-1 22 16,0-21-16,21 0 0,-21-21 16,1 21-16,-1-22 0,0-41 15,0 41-15,0 1 16,-21-64-16,21 64 0,-21-1 16,22 1-16,-22 0 0,0 21 15,0-1-15,0 1 0,0 0 0,-22 21 31,1 21-15,21 0-16,0 22 0,0-22 16,-21 21-16,21 1 0,0-1 0,0 0 15,-21 1-15,21 41 16,0-63-16,0 22 0,0-1 16,0-21-16,0 22 0,0-22 0,0 0 15,0 0-15,0 0 0,0 0 16,0 1-16,21-22 0,0 0 0,0 0 15,1 0-15,-1 0 0,21 0 16,0 0-16,-20-22 0,41 1 16,-42 0-16,0 0 15,22 0-15,-22 0 0,0-22 0,0 22 16,0 0-16,1-21 0,-1 20 16,0 1-16,0 0 0,-21 0 15,0 42 1,0 0-1,-21 0-15,21 1 0,0-1 16,-21 21-16,21-21 0,-21 0 0,21 1 16,0-1-16,0 0 0,0 0 15,0 0-15,0 0 16,21-21-16,0 0 0,0 22 0,0-22 16,0 0-16,22 0 15,-1 0-15,-21 0 0,0-22 0,1 1 16,-1 0-16,0 0 0,0 0 15,0 0-15,0-1 0,22-41 16,-43 42-16,21 0 0,0-22 16,-21 22-16,0 42 31,0 0-15,-21 1-16,0-1 0,21 0 15,-21 0-15,21 0 0,-22 22 0,22-22 16,-21 0-16,21 0 0,0 0 15,0 0-15,0 1 0,21-22 16,1 21-16,-1-21 0,0 0 16,0 0-16,0 0 0,0 0 15,1 0-15,-1 0 0,0-21 16,-21-1-16,0 1 0,0 0 16,0 0-16,0 0 0,0-22 15,0 22-15,0 0 0,-42-21 16,42 21-16,-22-1 0,1 22 15,21-21-15,-21 21 0,21-21 16,21 21 15,0 0-31,22-21 0,-22 21 16,21 0-16,-21 0 0,22 0 16,20-21-16,-20 21 0,-1 0 15,-21 0-15,0 0 0,22 0 0,-22 0 16,0 21-1,-21 0-15,21-21 0,-21 21 16,0 0-16,0 1 16,0-1-16,0 0 0,0 0 15,-21 0-15,21 0 16,-21-21-16,21 22 0,0-1 0,-21-21 16,21 21-16,0 0 15,0-42 32,0 0-31,21 0-16,0-1 0,21-41 15,-21 42-15,1 0 16,20-22-16,-21 22 0,21 0 16,-20 0-16,20 0 0,-21-1 0,0 22 15,0 0-15,22 0 0,-22 0 16,0 0-16,0 22 15,-21-1-15,0 0 0,0 0 16,0 0-16,0 0 0,0 22 0,-21-22 16,0 0-16,21 0 0,-21 0 15,21 1-15,0 20 16,0-21-16,0 0 0,0 0 16,21-21-16,0 0 0,0 0 15,0 0-15,1 0 0,-1 0 16,0 0-16,0 0 0,0 0 0,0-21 15,1 21-15,20-21 0,-21 0 16,0 0-16,-21 0 0,21-1 0,1 1 16,-1 0-16,-21 0 0,0 0 0,0 0 15,0-1-15,0 1 0,0 0 16,0 0-16,0 0 0</inkml:trace>
  <inkml:trace contextRef="#ctx0" brushRef="#br1" timeOffset="-139872.4">11874 16616 0,'-21'21'0,"42"-42"0,-63 42 0,21-21 15,0 0 1,21 21 15,0 0 1,-21-21-17,-1 0-15,1 0 0</inkml:trace>
  <inkml:trace contextRef="#ctx0" brushRef="#br1" timeOffset="-139637.53">11091 16933 0,'0'22'16,"21"-22"-1,1 0-15,20 0 0,-21 0 0,0 0 16,22-22-16,-1 22 0,0 0 16,-21-21-16,22 21 0,-1 0 0,0-21 15,-20 0-15,20 21 0,-21 0 16,21-21-16,-20 21 0,20 0 0,-21-21 16,21 21-16</inkml:trace>
  <inkml:trace contextRef="#ctx0" brushRef="#br1" timeOffset="-139232.52">13441 17230 0,'0'0'16,"-21"21"-16,-1-21 0,1 21 15,0-21 1</inkml:trace>
  <inkml:trace contextRef="#ctx0" brushRef="#br0" timeOffset="-123684.22">825 17378 0,'0'0'0,"-21"0"0,0 0 0,-21 0 16,-1 0-16,1 0 16,-43 0-16,43 0 15,0 0-15,-1 0 0,1 0 0,21 0 16,-21 0-16,20 0 0,1 0 15,0 0-15,42 0 16,22 0-16,-22 0 16,42 0-16,1 0 0,-1-21 15,1 21-15,20 0 0,-20 0 16,-1 0-16,1 0 0,-22 0 16,22 0-16,-43 0 0,21 0 15,-21 0-15,1 0 0,-44 0 31,1 0-31,0 0 0,0 21 16,0-21-16,0 0 0,-1 0 16,1 0-16</inkml:trace>
  <inkml:trace contextRef="#ctx0" brushRef="#br0" timeOffset="-123401.39">847 17378 0,'-22'0'16,"65"0"-16,-64 0 0,-22 0 31,43 21-15,0 0-16,-21 0 0,21 22 15,-21-22-15,21 21 0,-21 22 16,0-22-16,-1 0 0,1 22 0,0-22 16,0 1-16,0-1 15,0 0-15,-1 1 0,1-1 16,0 0-16,21-21 0,0 1 0,-21-1 15,21 0-15,-21-21 0,21 21 16,21-42 15,0 0-31,0 0 16,22-1-16,-22 1 0,21 0 0</inkml:trace>
  <inkml:trace contextRef="#ctx0" brushRef="#br0" timeOffset="-122367.98">1143 17674 0,'0'0'16,"21"-21"-16,-21 0 16,0 42-1,-21 0-15,21 0 16,-21 1-16,0-1 0,-1 21 16,1-21-16,0 22 0,0-1 15,0-21-15,0 21 16,-1-20-16,22-1 0,0 21 0,0-21 15,0 0-15,0 1 0,0-1 16,0 0-16,22-21 16,-1 0-16,0 0 15,21 0-15,-21 0 0,1-21 16,20 0-16,-21-1 0,0 22 0,0-21 16,1-21-16,-22 21 0,0 0 15,0-1-15,0-20 0,0 21 16,-22 0-16,1 0 0,-21-1 15,-22 1-15,43 21 0,0 0 16,0-21-16,0 21 16,0 0-16,42 0 15,0 0 1,21-21-16,1 21 0,-1-21 16,21 0-16,1 21 0,21-22 15,-22 1-15,1 21 0,-1-21 16,1 21-16,-22 0 0,21-21 0,-41 21 15,20 0-15,-21 0 0,-21 21 16,0 0 0,-21 0-16,21 22 15,-21-22-15,-22 0 0,22 21 0,0-20 16,0 20-16,0 0 0,0-21 16,21 1-16,0 20 0,-22-21 15,22 0-15,0 0 0,0 1 16,0-1-16,22-21 15,-1 21-15,0-21 0,0 0 0,21 0 16,-20 0-16,20-21 0,-21 21 16,21-21-16,-20-1 0,-1 1 15,0 0-15,0 0 0,-21-21 16,0 20-16,0-20 0,0 21 16,0-21-16,-21 20 0,-21 1 15,20-21-15,-20 21 0,0 0 0,-1 21 16,1 0-16,0-22 0,-1 22 15,22 0-15,0 0 0,0 0 16,21 22-16,21-1 16,0-21-16,22 0 15,-1 0-15,21 0 0,-20 0 16,20 0-16,-20 0 0,-1 0 16,21-21-16,-20-1 0,-1 1 0,22 0 15,-22-21-15,0 21 0,-21-22 16,22 22-16,-22-21 0,0 21 15,-21-22-15,0 22 0,0 0 16,0 0-16,0 0 0,0-1 16,0 1-16,-21 21 0,0 0 15,0 0-15,-1 0 0,1 21 16,0 22-16,0-22 0,0 21 16,0 1-16,-22 62 0,43-62 15,-21 20-15,21-20 0,0-1 16,0 21-16,0-20 0,0-22 15,0 21-15,0-21 0,21 22 16,0-22-16,1-21 0,-22 21 0,21 0 16,0-21-16,0 0 15,0 0-15,0 0 0,1 0 0,-1 0 0,0 0 16,0 0-16,-21-21 16,21 0-16,0 0 0,1 0 15,20-22-15,-21 22 0</inkml:trace>
  <inkml:trace contextRef="#ctx0" brushRef="#br0" timeOffset="-121629.4">3302 17822 0,'0'0'0,"-21"0"0,0-21 0,-1 21 15,1 0-15,0 0 0,0 0 16,42 0 15,0 0-31,22 0 0,-22 0 0,21 0 16,22 0-16,-1 0 15,1 0-15,-1 0 0,1 0 0,-1 0 16,1 0-16,-1 0 0,1 0 16,-1 0-16,22-21 0,-43 21 15,0 0-15,-20 0 0,-1-21 16,0 21-16,0-21 0,-21 0 16,0-1-16,-21 1 15,0 0-15,-22 0 16,1 21-16,0-21 0,-1 0 15,-20 21-15,21-22 0,-1 1 16,1 21-16,0 0 0,20 0 16,1-21-16,0 21 0,42 0 47,22 0-47,-22 0 15,21 0-15,-21 21 0,22-21 16,-1 21-16,-21-21 0,21 22 0,1-22 15,-22 0-15,21 21 0,-21-21 16,1 0-16,-1 0 0,-21 21 16,21-21-16,-21 21 15,-21-21 1,0 21-16,-1 0 0,1-21 16,0 22-16,0-1 15,0 0-15,0 0 0,-1 0 0,1 0 16,0 1-16,-21 20 15,21-21-15,-1 0 0,1 0 16,21 1-16,-21-1 0,0 0 0,21 0 16,-21 0-16,21 0 15,-21-21-15,21 22 0</inkml:trace>
  <inkml:trace contextRef="#ctx0" brushRef="#br1" timeOffset="-116224.52">5207 17949 0,'0'0'0,"-21"0"0,21 22 31,-21-22-15,42-22 31,0 1-47,0 21 16,0-21-16,0 0 0,1 0 15,-1 0-15,-21-1 16,0 1-16,21 0 0,-21 0 0,21 0 15,-21 0 1,0 42 15,0 0-31,-21 0 16,21 0-16,0 0 0,-21 22 16,21-22-16,0 21 0,0-21 15,0 22-15,0-22 0,0 21 16,-21 1-16,21-22 0,0 63 15,-22-62-15,22 20 0,0 0 16,0-21-16,0 1 0,0-1 0,-21 21 16,0-21-16,0 0 15,0-21-15,0 0 0,-22 0 16,1 0-16,0 0 0,-1 0 16,1-21-16,21 21 0,-64-21 15,64 21-15,-21 0 16,20 0-16,1 0 15,42 0 17,1 0-32,-1 0 15,21 0-15,-21 0 0,22 0 16,-22 0-16,21-21 0,0 21 16,-20-21-16,62-22 15,-63 22-15,22 21 0,-1-21 0,-21 0 16,22 0-16,20-22 15,-42 22-15,22 0 0,-22 0 16,0 0-16,0 0 0,0-43 16,-21 43-16,21-21 0,-21-1 15,22 22-15,-22 0 16,0 0-16,0 0 16,0 42-1,0 21 1,0-21-16,0 0 0,-22 22 0,22-1 15,-21-21-15,21 22 0,0-1 16,-21 43-16,0-64 0,21 21 16,0 0-16,0-20 0,-21 20 15,21-21-15,0 0 16,0 0-16,0 1 0,21-22 16,21 0-1,-21 0-15,1-22 0,-1 1 16,0 0-16,0 0 0,21-21 15</inkml:trace>
  <inkml:trace contextRef="#ctx0" brushRef="#br1" timeOffset="-116048.62">5397 18161 0,'-21'0'0,"42"0"0,-42-21 15,42 21-15,1 0 16,-1 0-16,0 0 0,0 0 15,21 0-15,-20 0 0,20-21 16,0 21-16,1-21 0,-1 21 16,0-22-16,1 22 0,-22-21 15,21 21-15</inkml:trace>
  <inkml:trace contextRef="#ctx0" brushRef="#br1" timeOffset="-115644.37">6964 18161 0,'0'-21'16,"0"42"-16,0-63 0,0 21 0,0-1 15,0 1-15,0 0 16,0 42 15,0 0-15,0 1-16,0-1 0,0 0 15,0 0-15,0 21 0,-21-20 16,-1 20-16,22-21 0,-21 21 0,21-20 16,0-1-16,-21 0 0,21 0 15,0 0-15,21-21 16,0-21 0</inkml:trace>
  <inkml:trace contextRef="#ctx0" brushRef="#br1" timeOffset="-115244.6">7535 18076 0,'-84'0'32,"62"0"-32,1 0 0,0 0 0,0 0 15,0 0-15,0 0 0,-1 0 16,22 22-16,-21-22 0,21 21 15,0 0 1,0 0-16,21-21 0,1 21 16,-1-21-16,21 21 0,-21 1 15,0-22-15,1 21 16,-1 0-16,0 0 0,-21 0 16,21 0-16,-21 1 0,0-1 15,0 0-15,-21 0 0,0 0 16,-22 0-16,22 1 0,-21-1 15,21-21-15,-22 0 0,22 0 16,-42 0-16,42 0 16,-22-21-16,22-1 15,21 1-15,0 0 16,0 0-16,0 0 0,21 0 16,0-1-16,-21 1 0,22 0 0,-22 0 15,21 0-15</inkml:trace>
  <inkml:trace contextRef="#ctx0" brushRef="#br1" timeOffset="-115052.71">7133 17822 0,'0'-21'31,"21"21"16,0 0-47,1 0 15</inkml:trace>
  <inkml:trace contextRef="#ctx0" brushRef="#br1" timeOffset="-114360.43">9461 18267 0,'-21'0'16,"42"0"-16,-42-21 16,21 0-16,0-1 0,0 1 15,0 0-15,0 0 0,0 0 16,0-22-16,0 22 16,0 0-16,0 0 0,0-21 0,0 20 0,0 1 15,0 0-15,0 0 16,0 0-16,-21 21 0,0 0 15,0 0-15,-22 0 0,22 0 16,-21 21-16,0 0 0,-1 0 16,22 0-16,-21 1 0,-1 20 0,1-21 15,0 0-15,21 22 0,-43 20 16,43-42-16,0 22 0,0-22 16,21 0-16,0 21 0,0 1 15,0-22-15,21 0 16,0-21-16,0 0 15,0 0-15,22 0 0,-1 0 16,-21-21-16,21 0 0,1-1 0,-1 1 16,0 0-16,-20-21 0,20 21 15,0-22-15,-21 22 0,1-21 16,20 21-16,0-43 0,-42 43 16,21 0-16,-21 42 31,0 0-31,0 0 15,0 0-15,0 1 0,0-1 16,0 0-16,0 21 0,0-21 16,0 1-16,0-1 0,0 0 15,0 21-15,0-21 0,0 1 16,22-1-16,-1-21 0,-21 21 0,21 0 16,0-21-16,0 0 0,0 0 15,1 0-15,-1-21 16,0 0-16</inkml:trace>
  <inkml:trace contextRef="#ctx0" brushRef="#br1" timeOffset="-113752.71">11155 17992 0,'-21'0'31,"21"-21"-31,-22 21 16,22-22 0,0 1-16,0 0 15,0 0-15,22 0 0,-1 0 16,-21-1-16,0 1 0,0 0 15,0 0-15,0 0 0,-21 21 32,-1 0-32,1 0 0,-21 0 0,0 21 15,-1-21-15,1 21 0,0 0 16,-1 0-16,1 1 0,0-1 16,20 0-16,-20 21 0,42-21 15,0 1-15,0-1 0,0 0 16,42 0-16,-20 0 0,-1 0 15,21 1-15,0-1 0,1 0 16,-22 0-16,21 0 0,1 0 16,-22 1-16,0-1 0,0 0 0,-21 0 15,0 0-15,0 0 0,-42 22 16,21-22-16,-22 0 0,1-21 16,-22 0-16,22 21 0,0-21 15,-22 0-15,22 0 0,0 0 16,20-21-16,-20 0 0,21 0 0,0 0 15,0-22-15,-1 22 0,22 0 16,-21-21-16,21 20 16,0 1-16,0-21 0,21 21 0,1 21 15,-1 0-15,21-21 0,-21 21 16,0 0-16,22 0 0,-1 0 16,-21 0-16,22 0 0,-1 0 15,0 0-15</inkml:trace>
  <inkml:trace contextRef="#ctx0" brushRef="#br1" timeOffset="-113310.95">11620 17971 0,'-21'0'47,"0"21"-47,0-21 15,0 21-15,0 0 0,-1 0 0,1 0 16,0 22-16,0-22 16,0 0-16,21 0 0,0 22 0,0 20 15,0-42 1,0 0-16,21 1 0,0-22 16,0 0-16,43 0 0,-43 0 15,21 0-15,-21-22 0,22 22 16,-1-21-16,-21 0 0,0-21 15,22 21-15,-43-1 0,21-20 16,-21 21-16,0-21 0,0 20 16,0-20-16,-21 21 0,0-21 0,-1 20 15,1 22-15,0-21 0,-21 21 16,21 0-16,-1 0 0,1 0 16,0 0-16,21 21 0,0 1 15,0-1-15,0 0 16,21 0-16,0-21 0,1 0 15,20 0-15,-21 0 0,21 0 16,1 0-16,-22 0 0,21-21 16,1 21-16</inkml:trace>
  <inkml:trace contextRef="#ctx0" brushRef="#br1" timeOffset="-112605.66">12340 17780 0,'21'-21'0,"43"-106"15,-149 275 1,170-317-16,-106 190 15,-1 0 1,1 21-16,0-20 0,0 20 16,0 0-16,0 1 0,-1-1 15,1 0-15,0 22 0,-21-22 0,21 22 16,-22-1-16,22-21 0,0 22 16,-21 21-16,20-22 0,1 1 15,0-1-15,0 1 0,-43 84 16,64-106-1,0-21-15,0 22 0,0-22 0,0 0 16,22 0-16,-1-21 0,0 0 16,21 0-16,-21 0 0,22 0 0,-1 0 15,0-21-15,1-21 0,-1 20 16,0 1-16,-20-21 0,20 0 16,-21-1-16,0 1 0,-21-22 15,0 22-15,0-21 0,0 20 16,-21 1-16,0 0 0,-43-43 0,43 64 15,-21 0-15,0-1 16,20 1-16,1 0 0,0 21 0,0 0 16,21-21-16,21 21 15,0 0 1,22 0-16,-22 0 0,21 0 0,0 0 16,22-21-16,-22 21 0,1-21 15,20-1-15,-21 22 0,1-21 16,20-21-16,1 21 0,-22 0 0,0-22 15,22 1-15,-22 0 0,-21-1 16,43-41-16,-43 41 0,0 1 16,0 0-16,-21 20 0,0-20 15,0 21-15,0 0 0,-21 42 32,0 0-17,0 21-15,0 1 0,0-1 16,-1 0-16,1 1 0,0 20 15,0-20-15,21-1 0,-21 0 0,0 1 16,21-1-16,-22 0 0,22-21 16,0 22-16,0-22 0,0 0 0,0 0 15,0 0-15,22-21 16,20 0 0,-21 0-16,0-21 0,0 21 0,1-21 15,-1 0-15,21 0 0,-21 0 16,0-1-16</inkml:trace>
  <inkml:trace contextRef="#ctx0" brushRef="#br1" timeOffset="-112380.79">12742 17865 0,'-21'0'15,"42"0"-15,-42 21 16,21 0-1,21-21 1,0 0-16,1 0 16,-1 0-16,0 0 0,21 0 15,-21 0-15,22 0 0,-22-21 0,21 21 16,-21-21-16,85 0 16,-85 21-16,1-22 15</inkml:trace>
  <inkml:trace contextRef="#ctx0" brushRef="#br1" timeOffset="-111788.36">13504 17822 0,'0'22'15,"0"-1"1,0 0-16,-21 0 15,0 0-15,21 0 0,-21 1 0,21-1 16,-21 0-16,-1-21 0,22 21 16,0 0-16,0 0 0,-21-21 0,21 22 15,-21-22-15,21 21 16,21-21 15,0-21-31,1-1 16,-1 22-16,0-21 0,0 0 0,0 0 15,0 0-15,1 0 16,-1-1-16,0 1 0,0 21 0,0 0 16,0 0-16,1 0 15,-22 21 1,21-21-16,-21 22 0,0-1 0,0 0 16,0 0-16,0 0 15,0 0-15,21-21 16,0 22-16,0-22 0,0 0 15,1 0-15,-1 0 0,0 0 16,21 0-16,-21 0 0,1 0 16,20 0-16,-21-22 0,0 1 15,22 0-15,-22 0 0,0 0 0,0-22 16,-21 22-16,0-21 0,0-22 16,0 43-16,0-21 15,-21 21-15,0 0 0,0 21 0,-22-22 16,22 22-16,0 0 15,0 0-15,0 22 0,-1-22 16,1 21-16,21 0 16,0 0-1,21-21-15,1 0 0</inkml:trace>
  <inkml:trace contextRef="#ctx0" brushRef="#br1" timeOffset="-111149.14">14690 17844 0,'0'-22'0,"0"44"0,21-44 0,-21 1 0,0 0 16,0 0-16,0 0 0,0 0 15,0-1-15,0 1 16,0 0-16,-43 21 16,22-21-16,0 21 0,0 0 0,0 0 15,-22 0-15,-20 42 16,42-21-16,-22 22 0,1-22 15,0 21-15,-1-21 0,1 22 0,0-1 16,21-21-16,-1 22 0,1-22 16,0 0-16,21 0 0,0 0 15,0 0-15,0 1 0,0-1 0,21-21 16,0 21-16,1-21 0,62 0 16,-41 0-16,-1 0 0,0 0 15,1-21-15,-1 21 0,0-21 16,1-1-16,-22 1 0,21 0 15,0-42-15,-20 41 0,20-41 16,-42 42-16,0 0 16,0-1-16,0 1 15,0 42 1,0 1 0,0-1-16,-21 0 0,21 0 15,-21 0-15,21 0 0,-22 1 16,22-1-16,0 0 0,0 0 15,0 0-15,0 0 0,0 1 16,0-1 0,22-21-16,-1 0 0,0 0 0,0 0 15,0 0-15,0 0 0,1-21 16,-1-1-16,0 22 0,0-21 0</inkml:trace>
  <inkml:trace contextRef="#ctx0" brushRef="#br1" timeOffset="-110742.77">15028 17907 0,'0'-21'0,"-21"21"16,21-21-16,-21 0 0,21-1 15,0 1-15,0 0 0,0 0 16,0 0-16,21 0 16,0 21-16,0-22 0,1 22 0,-1 0 15,0 0-15,0 0 16,0 0-16,0 0 0,1 22 0,20-22 15,-21 21-15,0 0 0,0 0 16,1 0-16,-22 22 0,21-1 16,-21-21-16,0 0 0,0 0 15,0 22-15,0-22 16,0 0-16,-21 0 0,-1-21 0,1 0 16,0 21-16,0-21 0,-21 0 15,20 0 1,22-21-16,0 0 15,0 0-15,0 0 16,22 0-16,-1-1 0,0-20 0,0 21 16,0 0-16,-21 0 15,43-1-15,-1 1 0,-21 0 16,0 21-16,22 0 0,-22-21 0,21 21 16,-21-21-16,0 21 0,22 0 15,-22 0-15,0 0 0</inkml:trace>
  <inkml:trace contextRef="#ctx0" brushRef="#br1" timeOffset="-110305.02">15727 17949 0,'0'0'0,"21"0"16,0 0-1,0 0-15,0 0 0,1-21 16,-1 21-16,0-21 0,0 0 16,0 0-16,0 0 0,1-1 15,-1 1-15,0-21 0,-21 21 16,0 0-16,0-1 0,0 1 16,0 0-16,0 0 0,0 0 15,-21 21-15,0 0 16,-1 0-16,1 0 0,0 0 15,0 21-15,0 0 0,0 0 16,-1 0-16,1 22 0,0-1 0,0-21 16,21 22-16,0-1 0,-21-21 15,21 21-15,0-20 0,0-1 16,0 21-16,0-21 0,0 0 16,21 1-16,0-1 0,0-21 15,0 0-15,1 0 0,-1 0 16,21 0-16,-21 0 0,22 0 15,-22-21-15,0-1 0,0 22 16,43-42-16,-43 42 16,21-42-16,0 42 0</inkml:trace>
  <inkml:trace contextRef="#ctx0" brushRef="#br1" timeOffset="-110056.08">16616 18098 0,'-21'0'15,"-1"0"32</inkml:trace>
  <inkml:trace contextRef="#ctx0" brushRef="#br2" timeOffset="127330.64">14795 7176 0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43:33.9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10837 2180 0,'0'0'0,"0"-63"31,0 42-31,0-1 16,0 1-16,-21 21 47,0 0-32,21 21 17,-21 1-32,21-1 0,-21 0 0,-1 0 15,22 0-15,-21 22 0,0-1 0,0-21 16,0 21-16,0 1 0,-1-1 15,1 22-15,0-22 0,21 0 16,-21 1-16,0-1 0,0 0 16,-1-21-16,1 22 0,-21 20 15,21-20-15,0-22 0,-1 21 0,22-21 16,-21 0-16,21 1 0,-21-22 16,21 21-16,0-42 15,0-1 1,21 1-16,0 0 0,22-21 0,-22-1 15,0-20-15,21-1 0,-20 1 0,20-1 16,-21 1-16,0-1 0,43-105 16,-43 127-16,0-1 15,-21 22-15,21 0 16,-21 0-16,0 42 16,0 0-1,0 0-15,0 22 0,0-1 0,21 0 16,-21 22-16,0 42 15,0-43-15,0-20 0,0 20 16,0-21-16,0 1 0,0-1 0,0 0 16,0-20-16,0 20 0,0-21 15,0 0-15,0 0 0,0 1 16,-21-22 0,0-22-16,0 1 0</inkml:trace>
  <inkml:trace contextRef="#ctx0" brushRef="#br0" timeOffset="690.77">10096 2688 0,'22'0'31,"20"-21"-31,-21 21 0,43-21 0,-22 0 16,0 0-16,22-1 0,-1-20 15,149-43-15,-149 43 16,1 21-16,-1 0 0,1 0 15,-22-1-15,43 22 16,-64 0-16,0 0 0,0 43 16,-21-1-16,0-21 0,0 22 15,0-1-15,0 0 0,0 1 0,0-1 16,-21 21-16,0-41 0,21 20 16,0 0-16,0-21 0,-21 22 0,21-22 15,0 0-15,-21-21 0,21 21 0,0 0 16,0-42 15,0 0-31,0-21 0,0 21 16,21-22-16,0 1 0,-21-22 0,21 22 15,0-21-15,1 20 0,-1 1 16,21-43-16,-21 64 16,0 0-16,43 0 0,-43 21 15,21 21-15,1 0 16,-22 0-16,0 0 0,0 22 0,0-1 15,1 0-15,-1 1 16,-21-1-16,0 0 0,0 43 16,0-43-16,0-20 0,0 41 15,0-42-15,0 0 16,0-42 0,0 0-1,0 0-15,0 0 0,21-22 16,0 1-16,0 0 0,0-1 0,1-20 15,-1 21-15,0-1 0,0 1 16,21-22-16,-20 43 0,-1 21 16,21 0-16,-21 21 15,22 43-15,-43-22 0,0 1 16,0-1-16,0 0 0,0 1 0,0-1 16,-22 43-16,1-64 15,0 21-15,21-21 0,0 22 16,0-22-16,0 0 0,0 0 0,21-21 31,22 0-31,-22 0 0,21 0 16,0-21-16</inkml:trace>
  <inkml:trace contextRef="#ctx0" brushRef="#br0" timeOffset="1124.2">12573 2646 0,'0'-21'0,"0"42"0,0-85 16,0 43-16,0-21 0,-21 21 0,21-22 15,-43 22-15,22 0 0,0 0 16,0 0-16,-21 21 0,-1 0 16,1 0-16,21 21 0,-22 0 0,1 0 15,0 22-15,21-1 0,-22 21 0,22-20 16,-42 63-16,41-64 16,22 43-16,0-43 15,0 0-15,0-21 0,0 1 0,0 20 16,22-42-16,20 42 0,0-42 15,-21 0-15,22 0 16,-22 0-16,21-21 0,64-42 16,-85 41-16,0-20 0,22 0 15,-22 21-15,0-22 0,0-41 16,-21 62-16,0 1 0,21 0 16,-21 0-16,0 42 15,0 0-15,-21 0 16,0 1-16,0 20 0,21-21 15,0 0-15,0 22 0,-21-22 0,21 0 16,0 21-16,0-21 0,0 1 0,0-1 16,21 0-16,0-21 15,21 0-15,1 0 0,-22 0 16,21 0-16,1-21 0,-1 0 0,0-1 16,43-41-16</inkml:trace>
  <inkml:trace contextRef="#ctx0" brushRef="#br0" timeOffset="1634.88">12975 2498 0,'0'0'0,"-42"0"16,21 0-16,-1 0 0,22 42 31,0-21-31,0 0 0,22 1 0,20-22 16,-21 0-16,21 21 0,1-21 15,20 0-15,-20 0 0,62-21 16,-41 21-16,-22-22 0,43-20 15,-43 21-15,-21 0 0,22-43 16,-22 64-16,-21-21 16,0 0-16,-21 21 0,0 21 15,-22 0-15,22 0 0,-42 1 16,20 20-16,1 21 0,-22-20 16,22-1-16,-21 0 0,20 22 0,1-22 15,0 1-15,-1-22 0,1 21 16,21-21-16,0 22 0,-1-43 0,1 21 15,21 0-15,-21-21 16,42 0 0,0-21-16,1 0 0,20-22 15,0 1-15,-21 21 0,1 0 16,20-22-16,-21 22 0,0 0 16,0 21-16,-21 21 31,0 0-31,0 0 0,0 1 0,0-1 15,0 0-15,0 0 0,0 0 0,0 0 16,0 1-16,22-1 16,-1 0-16,0-21 0,21 0 15,-21 0-15,22 0 0,-22 0 16,21 0-16,1 0 0,-1 0 0,21-21 16,-20 0-16,41-43 0,-20 22 15,-22 21-15</inkml:trace>
  <inkml:trace contextRef="#ctx0" brushRef="#br0" timeOffset="2252.79">14012 2540 0,'0'0'0,"0"-21"16,0-21-16,0 20 16,-21 1-16,0 21 0,0 0 0,0 0 15,-1 21-15,1 1 16,0-1-16,21 0 0,-21 21 0,0 1 16,0-22-16,21 21 0,-22 43 15,22-64-15,-21 21 0,21 1 16,0-22-16,0 0 0,0 0 15,0 0-15,0 0 16,0-42 0,21 0-1,-21 0-15,0 0 0,0 0 16,22-22-16,-22 1 0,0 0 0,0-1 16,21 1-16,0 0 0,0-1 15,0 1-15,22 0 0,-1 20 0,-21-20 16,21 21-16,22 21 0,-22-21 15,1 21-15,-1 0 0,0 0 16,1 21-16,-1 0 0,-21 21 16,21-20-16,-20 20 0,-1 0 0,-21 1 15,0-1-15,0 0 0,-43 85 16,22-106-16,0 22 0,0-22 16,0 0-16,0 0 0,-1-21 15,1 0 1,21-21-1,0 0-15,0 0 0,0-22 0,0 22 16,21-42-16,1 20 0,-1-20 16,42-43-16,-20 43 0,-1 20 15,64-63-15,-64 64 16,0 21-16,64-21 0,-63 42 16,-1 0-16,0 21 0,1 0 0,-22 21 15,0 1-15,0-1 16,-21 21-16,0-20 0,0 84 15,0-64-15,-21 1 0,0-22 0,21 0 16,-21 1-16,-22 20 16,43-20-16,0-22 0,-21 0 15,21 0-15,0-42 32,0 0-32,21 0 0,0-22 0,1 22 15</inkml:trace>
  <inkml:trace contextRef="#ctx0" brushRef="#br0" timeOffset="2986.77">15960 2688 0,'0'0'0,"-43"0"16,1 0-16,0 0 0,20 0 15,1 21-15,0-21 0,42 0 32,22 0-32,-1-21 0,21 0 0,1 21 15,21-21-15,20 21 0,-20-21 0,21 21 16,0 0-16,0-21 0,-22 21 15,1 0-15,0 0 0,-22 0 16,1-22-16,-22 22 0,-21 0 16,0 0-16,0 0 0,-21-21 15,0 0-15,-21 0 0,0 21 16,0-21-16,0 0 0,-43-1 16,43 22-16,-21-21 0,-1 21 15,1-21-15,-43 0 16,43 21-16,0 0 0,-1 0 0,22 0 15,0 0-15,0-21 0,0 21 16,63 0 0,-21 0-1,22 0-15,-22 0 0,21 0 0,0 0 16,1 21-16,-1 0 16,0 0-16,1-21 0,-22 21 0,0 1 15,0 20-15,-21-21 0,0 0 0,0 0 16,0 22-16,-21-22 15,0 0-15,-21 0 0,20 0 0,-20 1 0,0-1 16,-1 0-16,22 0 0,-21 0 16,21 0-16,-43 1 15,107-22 1,-22-22 0</inkml:trace>
  <inkml:trace contextRef="#ctx0" brushRef="#br0" timeOffset="3326.95">18838 2201 0,'21'-21'0,"-42"42"0,64-63 0,-22 21 0,-21 0 15,0 0-15,0-1 0,0 1 0,0 0 16,0 0-16,-21 21 15,-22 0-15,22 0 16,-21 21-16,-1 0 16,1 22-16,-21-22 0,-1 42 0,1-20 15,-1-1-15,22 21 0,-22 1 16,22-1-16,21 1 0,-22-1 0,43-20 16,0 20-16,0-20 0,0-1 15,43-21-15,-22 21 0,21-20 0,85 20 16,-63-21-16,-1 0 0,22-21 15,-22 0-15,1 0 0,-1 0 16,1-21-16,-1 0 0,1-21 0,-1 20 16,1-20-16,-1 21 0</inkml:trace>
  <inkml:trace contextRef="#ctx0" brushRef="#br0" timeOffset="3578.48">19600 2223 0,'0'0'0,"0"-43"0,21 1 0,1 0 16,-22 20-16,21-41 15,-21 42-15,21 21 16,-21 21-16,0 0 16,0 0-16,0 22 0,0 62 15,0-62-15,0 20 0,-21 22 16,0-22-16,21 22 0,-43 42 16,43-63-16,0-22 0,-21 21 0,0-20 15,21-22-15,-21 42 16,21-41-16,0-1 15,21-42 1,0-1-16,0 1 16,22-21-16,-1 0 0,0-1 0,1-20 15</inkml:trace>
  <inkml:trace contextRef="#ctx0" brushRef="#br0" timeOffset="3819.97">20214 2011 0,'0'0'0,"21"-42"0,-21-1 0,0 1 0,0 21 16,21 0-16,-21 42 15,0 0-15,-21 21 16,21 1-16,-21-1 0,21 0 16,-21 22-16,0-1 0,21 1 15,-21 20-15,21-20 0,-22 21 0,1-22 16,21 22-16,-21-22 0,0 1 16,21-22-16,-21 22 0,0-22 0,21 21 15,-22-41-15,22-1 16,0 0-16,-21 0 0,42-21 31,1-21-31,-1 0 0,0 0 0,0-1 16,0 1-16</inkml:trace>
  <inkml:trace contextRef="#ctx0" brushRef="#br0" timeOffset="4103.96">19367 2328 0,'-42'0'16,"84"0"-16,-126 0 0,63 22 0,-1-22 16,22 21-16,22-21 15,-1 0-15,21 0 0,22 0 0,-1 0 16,22 0-16,-1 0 0,1 0 16,0-21-16,21 21 0,-22 0 0,1-22 15,-22 22-15,22 0 16,-21 0-16,-1-21 0,-21 21 0,1 0 15,-1 0-15,-21 0 0,0 0 16,-42 0 0,-21 0-16,21 0 0,-22 0 15,22 0-15,-21 0 0,0 0 16,-43 21-16</inkml:trace>
  <inkml:trace contextRef="#ctx0" brushRef="#br0" timeOffset="4371.56">19156 2625 0,'0'0'0,"-21"0"0,-22 21 0,64-21 31,22 0-31,20 0 0,-20 0 16,41 0-16,1 0 0,0-21 15,20 21-15,-20-21 0,21 21 0,-21-22 16,-1 1-16,1 21 0,0-21 15,-22 0-15,1 21 0,-1-21 0,1 21 16,-22 0-16,0-21 0,-21 21 0,22 0 16,-64 21 15,-22-21-31,-20 21 16,-1-21-16,-20 0 0,-22 21 0</inkml:trace>
  <inkml:trace contextRef="#ctx0" brushRef="#br0" timeOffset="5227.92">7154 4466 0,'0'0'0,"-42"21"0,0 1 16,-1-22-16,1 21 0,-22-21 0,22 21 16,0-21-16,-22 21 0,22-21 0,-22 21 15,22-21-15,0 0 0,-22 21 16,43-21-16,63 0 15,1 0-15,41-21 16,1 0-16,21 0 0,0-21 16,21 20-16,21-20 0,21-21 15,1 20-15,20 1 0,1-22 16,-22 1-16,21 21 0,1-1 0,-22-20 16,276-64-16,-318 106 15,-21-22-15,-22 22 0,-20 0 16,-1-21-16,22-1 0,-64 22 15,0 0-15,-21 0 0,0 0 16,0-1-16,0-20 16,-21 21-16,0 0 0,21 0 15,-21-1-15,-64 1 16,64 21-16,-21 0 0,-43 0 16,43 0-16,-43 21 15,21 1-15,43-22 0,-21 21 16,0-21-16,20 0 0,22 21 0,22-21 31,20 0-31,-21 0 0,21 0 16,22-21-16,-22 0 0,1 21 15,20-22-15,1 1 0,-22 0 0,21 21 16,1-21-16,-22 21 0,1 0 16,-1 0-16,-21 0 0,0 0 0,-42 21 15,0 21 1,-21-20-16,20 20 0,-20-21 15,0 21-15,21 1 0,-22-22 16,1 21-16,21-21 0,0 1 0,-1 20 16,1-21-16,0 0 0,0-21 15,0 21-15,0 1 0,21-1 0,-22-21 16,1 21-16,0 0 0</inkml:trace>
  <inkml:trace contextRef="#ctx0" brushRef="#br0" timeOffset="5893.47">3492 5122 0,'0'0'16,"22"-21"-16,-1-21 0,21 0 16,-21-1-16,0 22 0,-21-21 15,0 21-15,0-1 0,0 1 0,0 0 16,-21 0-16,0 21 0,0 0 16,-21 0-16,-1 0 0,-20 42 15,20-21-15,1 22 0,-21 63 16,20-43-16,22 1 0,0-1 15,21 1-15,0 20 0,-21 43 16,21-42-16,0-22 0,0 1 16,21-1-16,0-20 15,21 20-15,43 1 0,-43-43 16,22-21-16,-1 0 0,22 0 0,-21 0 16,-1-21-16,22 0 0,-43-1 15,22-20-15,20-21 0,-41 20 16</inkml:trace>
  <inkml:trace contextRef="#ctx0" brushRef="#br0" timeOffset="6146.62">4212 4911 0,'0'0'0,"21"-43"0,-21 1 16,0 0-16,0-1 0,0 22 16,0 0-16,0 42 15,0 0-15,0 1 16,0 41-16,0-21 0,0 22 15,0 21-15,0-22 0,0 1 0,21-1 16,-21 1-16,22-1 0,-22 1 16,0-1-16,21-21 0,-21 22 0,0-22 15,21 1-15,-21-1 0,0 0 16,0-21-16,0 22 0,0-22 0,0 0 16,42-21-16,-21 0 15,1-21-15,-1 0 0,21-22 16,-21 1-16</inkml:trace>
  <inkml:trace contextRef="#ctx0" brushRef="#br0" timeOffset="6387.06">4678 4720 0,'0'0'0,"0"-148"32,0 169-17,0 0-15,0 1 0,0 20 16,21 0-16,-21 22 0,21-1 0,0 1 15,-21-1-15,21 22 0,-21-22 16,0-20-16,0 20 0,0 1 0,0 20 16,0-41-16,0 41 15,0-41-15,0-22 16,0 0-16,0 0 0,0 0 0,22-21 16,-22-21-1</inkml:trace>
  <inkml:trace contextRef="#ctx0" brushRef="#br0" timeOffset="6615.95">4085 5355 0,'0'0'0,"-21"0"0,0 0 16,63-21-1,-21 0 1,22 21-16,-1-42 0,21 20 15,1 1-15,-1 0 0,22-21 0,0-1 16,-1 22-16,-20-21 0,21 21 0,-22 0 16,1-1-16,-22 1 0,0 0 15,-21 0-15,1 21 0,-1 0 0,0 0 16,-21-21-16</inkml:trace>
  <inkml:trace contextRef="#ctx0" brushRef="#br0" timeOffset="9046.61">11091 7281 0,'0'0'0,"0"-21"0,-21 21 16,21-21-1,-21 21-15</inkml:trace>
  <inkml:trace contextRef="#ctx0" brushRef="#br0" timeOffset="10182.95">11197 6816 0,'0'0'15,"21"-21"-15,0 21 0,1-43 16,-22 22-16,0 0 0,0 42 31,-22 0-15,1 22-16,0-1 0,-21 0 0,21 1 15,-1 20-15,1-21 0,0 22 16,0-22-16,0 1 0,0-1 0,21 21 16,-22-41-16,22-1 0,0 0 15,0-42 1,0 0-16,0-1 16,0-20-16,0 21 0,0-21 15,0-1-15,0 1 0,22 0 16,-22-1-16,42-41 0,-42 41 15,21 22-15,0-21 0,0-1 16,1 1-16,-1 0 0,0-1 0,-21 22 16,21 0-16,0 0 0,-21 0 15,0 0-15,-21 42 16,0 0 0,-21 0-16,-1 21 0,1-20 15,-22 41-15,1-21 0,-43 85 16,43-63-16,-1 21 0,22-1 15,-1 1-15,1 0 0,0-1 0,-1 43 16,22-63-16,21-1 0,0-20 16,0-1-16,21 0 0,1-21 15,20 22-15,-21-22 0,43-21 16,-22 0-16,21 0 0,22 0 0,-21 0 16,20-21-16,1 0 0,0-1 15,-1 1-15,43-42 0,-84 42 16,-1-1-16,-21 1 0,-21-21 0,-21 21 15,-21 0-15,-1 21 16,-41 0-16,20 0 0,-42 0 16,22 0-16,-22 0 0,-42 0 15,84 0-15,22 0 0,-1 0 0,22 0 16,0 0-16,21-22 16,21 22-16,22-21 0,20 0 15,1 21-15,-1-21 0,22 21 16,21 0-16,-22 0 0,1 0 0,21 0 15,-22 21-15,-20 0 0,-1 22 16,1-1-16,-22 0 0,-21 1 0,-21-1 16,0 21-16,0 1 0,-21-1 0,-21 1 15,0 21-15,-1-22 0,-20 22 16,-43 42-16,42-64 0,22 1 16,-64 42-16,85-64 0,-21-21 15,21 21-15,-1-20 0,22-1 16,22-21-1,-1-21-15,21-1 0,-21-20 0,22 0 16,-1-1-16,0-20 0</inkml:trace>
  <inkml:trace contextRef="#ctx0" brushRef="#br0" timeOffset="11564.17">11917 7303 0,'0'0'0,"0"-22"0,-21 22 31,-1 0-31,22 43 0,-21-22 16,21 21-16,-21 1 0,0-1 16,21 0-16,0 1 0,-21-1 0,21 0 15,-21 1-15,-1-22 0,22 21 0,0-21 16,0 22-16,0-22 16,0 0-16,0-42 31,0 0-31,22-1 15,-1-20-15,0 0 0,0-1 16,0 1-16,-21-21 0,43-43 16,-1 63-16,-21 22 0,0-21 15,0 21-15,1 21 0,-1 21 16,0 0-16,-21 0 0,21 0 16,-21 22-16,0-22 0,21 21 15,-21 1-15,21-1 0,-21-21 0,0 21 16,0-20-16,0 20 0,0-21 15,22 0-15,-22 0 0,21 1 16,0-22-16,0 0 16,0 0-16,0-22 0,22 22 15,-22-21-15,0 0 0,0-21 0,22 21 16,-1-64-16,0 43 0,-21-22 16,1 22-16,-1-1 0,0 1 15,21-21-15,-21 63 0,-21 42 16,0-21-1,0 0-15,0 22 0,0-1 16,0 0-16,0 1 0,0-1 16,22-21-16,-22 21 0,0-20 0,21 20 15,-21-21-15,0 21 0,21-20 16,0-1-16,21-21 0,-20 21 0,20 0 16,0-21-16,1 0 0,20 0 0,1 0 15,-1 0-15,1 0 0,-1-21 16,1 0-16,-1 0 0,1-1 0,20-41 15,-41 42-15,-1-22 16,-21 1-16,-21 0 0,0-1 0,0-41 16,0 63-16,0-22 0,0 22 15,-21 0-15,0 0 16,0 21-16,-1 0 0,-20 0 0,21 21 0,-21 0 16,-22 43-16,22-22 15,21-21-15,-22 21 0,22 1 16,0-1-16,0 0 0,0-20 0,-1 20 15,22-21-15,0 21 0,0-20 16,0-1-16,22-21 0,-1 0 16,21 0-16,22 0 15,-22 0-15,0-21 0,-21-1 0,22 1 16,-1 0-16,-21 0 0,0-21 0,1 20 16,-1-20-16,0 0 0,0-1 15,-21 1-15,0 21 0,0-21 16,21 20-16,-21 1 0,0 42 15,0 1-15,0-1 16,0 21-16,0-21 0,0 22 16,-21-1-16,21-21 0,0 21 0,0-20 15,0-1-15,0 21 0,0-21 0,0 0 16,0 1-16,21-22 16,0 0-16,1 0 0,-1 0 0,0 0 15,42-22-15,-20 22 0,-1-21 16,-21 0-16,22 0 15,-1-21-15,-21 20 0,0-20 0,0 0 16,1-1-16,-1 22 0,0 0 16,-21 0-16,0 0 0,0 42 15,0 0 1,-21 0-16,0 0 0,21 1 16,-22 20-16,1-21 0,21 0 0,0 0 15,-21 1-15,21 20 0,0-21 16,0 0-16,0 0 0,0 1 15,21-22-15,-21 21 0,64-21 16,-43 0-16,64-21 16,-64-1-16,21 1 15,-21 0-15,22 0 0,-22 0 16,42-64-16,-20 22 0,-22-1 16,21 1-16,-21-1 0,0-21 15,1 22-15,20-85 0,-21 105 16,0-20-16,0 21 0,-21 20 15,0 1-15,0 0 16,0 42-16,-21 0 0,0 22 16,0-1-16,0 0 0,-22 22 15,22-1-15,-21 1 0,21-1 0,0 1 16,-22-1-16,22 1 0,21-22 0,-21 1 16,21-1-16,-21-21 0,21 43 15,0-43-15,0 0 0,21-21 16,-21 21-16,21-21 0,0 0 15,0 0-15,1-21 16,-1 0-16,-21 0 0,0-1 0,0-20 16</inkml:trace>
  <inkml:trace contextRef="#ctx0" brushRef="#br0" timeOffset="11720.08">14055 7324 0,'0'0'0,"-22"0"0,1 0 16,42 0 15,-21 21-31,22-21 16,-1 0-16,0 0 0,21 0 15,-21 0-15,22 0 0,41 0 16</inkml:trace>
  <inkml:trace contextRef="#ctx0" brushRef="#br0" timeOffset="11971.93">15346 7133 0,'0'0'0,"0"-21"0,0 0 0,0 0 16,-21 21-16,-1 0 0,1 0 15,0 0-15,0 0 16,-43 21-16,43 21 0,0-21 16,-21 22-16,21-1 0,-1-21 0,1 22 15,0-1-15,21 0 0,0 1 16,0-22-16,0 42 15,0-20-15,0-1 0,0-21 16,21-21-16,22 21 0,-22-21 16,21 0-16,0 0 0,1 0 0,20 0 15,-20 0-15,20 0 0,-21-21 0</inkml:trace>
  <inkml:trace contextRef="#ctx0" brushRef="#br0" timeOffset="12702.51">15790 7366 0,'0'-21'0,"0"42"0,0-63 16,0 21-16,0-1 0,-21 44 31,0-1-31,0 21 0,0-21 0,-1 22 16,-20 20-16,21-21 0,21-20 15,0-1-15,0 21 0,0-21 16,0 0-16,0 1 0,0-1 16,21-21-16,0 0 0,22 0 15,-22 0-15,0 0 16,0 0-16,21-43 0,-20 22 15,-22 0-15,0 0 0,21-21 16,-21 20-16,0-20 0,0-43 16,0 43-16,0 0 0,0 21 15,0-1-15,0 1 0,21 0 16,0 21-16,0 21 0,22 22 16,-43-22-16,21 0 15,-21 21-15,21-21 0,-21 22 0,0-22 16,0 21-16,0-21 0,0 64 15,0-64-15,0 0 16,0 1-16,-21-22 0,0 21 16,21-42 15,0-1-31,21 1 0,0 0 16,0-21-16,0 21 0,0-22 0,1 1 15,-1 0-15,0-1 0,0 1 16,21 0-16,1-1 0,-1 22 15,0 0-15,-20 21 16,20 0-16,-21 21 0,0 0 0,0 22 0,1-22 16,-22 21-16,0 0 0,0 1 15,0-22-15,0 21 0,0 1 16,0-22-16,-22 21 0,1-21 0,0 22 16,0-22-16,21-42 31,21-1-31,0 22 15,0-42-15,1 21 0,20 0 16,-21-22-16,21 1 0,1 0 0,20-1 16,-20 1-16,-1 0 0,21-1 15,22 1-15,-64 42 0,22 0 16,-22 42-16,-21 1 0,0-22 16,0 21-16,0 1 0,-21 20 15,-1-21-15,1-20 0,0 20 0,0 0 16,-21 22-1,42-43-15,0 0 0,0 0 16,42-21 0,0 0-16,1 0 0,-1 0 0</inkml:trace>
  <inkml:trace contextRef="#ctx0" brushRef="#br0" timeOffset="13152.26">17759 7408 0,'-43'0'16,"65"0"0,-1 0-16,21 0 0,-21 0 15,22 22-15,-1-22 16,21 0-16,-20 0 0,20 0 0,22 21 16,0-21-16,-1 0 0,-20 0 15,20 0-15,43 0 0,-84-21 16,41-43-16,-84 43 15,0-21-15,-21 20 0,-21 1 16,-106-42 0,84 42-16,1-1 0,20 1 15,-20 21-15,42 0 0,-43-21 16,85 21 0,22 0-16,-22 21 0,42-21 15,-20 21-15,20 1 0,-20-22 0,20 21 16,-21 0-16,1 0 0,20 43 15,-42-43-15,-21 21 0,0-21 16,0 22-16,0-1 0,-42-21 16,-43 43-16,43-22 0,-21-21 15,-43 21-15,63-20 0,1-1 16,0 0-16,-1 0 0,22-21 16,0 21-16,42-21 15,22 0-15,-1 0 16,21 0-16,1-21 0</inkml:trace>
  <inkml:trace contextRef="#ctx0" brushRef="#br0" timeOffset="13409.84">19579 6943 0,'0'0'0,"-42"-21"0,-1 21 0,22-22 16,0 1-16,21 0 0,21 21 15,0 0-15,22 0 16,-1-21-16,0 21 0,22 0 16,21 0-16,-22 0 0,1 0 0,-1 0 0,1 0 15,-1 0-15,-21 21 0,43-21 16,-43 0-16,-20 0 16,-1 21-16,-42-21 15,-1 0 1,1 0-16,0 0 0,0 0 0,-21 0 15</inkml:trace>
  <inkml:trace contextRef="#ctx0" brushRef="#br0" timeOffset="13671.39">20045 6879 0,'0'0'0,"-21"0"0,-1 0 15,1 0-15,21 21 0,0 1 16,-21-22-16,21 21 0,-21 0 16,21 21-16,0-21 0,0 22 0,0-1 15,0 0-15,0 1 0,0-1 16,0 0-16,0 22 0,0-22 15,0 1-15,-21-1 0,21-21 0,0 21 16,-21-20-16,-1 20 0,22-21 16,-21 0-16,0 0 0,0-21 0,0 22 15,-64-22-15,43 0 0,21 21 16,-22-21-16,1 0 0,0 0 16,-22 0-16,43 0 0,0-21 15,21-1-15,0 1 0,21 21 16,21-21-16,1 0 0,-1-21 15,85-1-15,-64 22 16</inkml:trace>
  <inkml:trace contextRef="#ctx0" brushRef="#br0" timeOffset="13994.95">20764 7303 0,'0'0'0,"43"-22"0,-1 22 16,0-21-16,22 0 15,-64 0-15,0 0 0,0 0 16,0-1-16,-21 1 15,-22 21-15,1 0 0,0 0 0,-1 0 16,-20 0-16,21 0 0,-1 0 16,1 21-16,21 1 0,0-22 0,21 42 15,0-21-15,0 0 0,0 22 0,21-22 16,21 21-16,0 0 16,1 1-16,-1-22 0,0 21 0,-20-21 15,41 43-15,-42-43 16,0 0-16,-21 0 0,0 1 0,0-1 15,-21 42-15,0-63 16,-21 21-16,-1-21 0,1 0 16,0 22-16,-64-22 15,64 0-15,-22 0 0,22 0 0,-22 0 16,22 0-16,-22 0 0,-63 0 16,43 0-16,-1 0 0</inkml:trace>
  <inkml:trace contextRef="#ctx0" brushRef="#br0" timeOffset="14644.97">7832 7916 0,'0'0'0,"-43"0"0,-105 43 16,127-43-16,42 0 31,21 0-31,1 0 0,20 0 0,22 0 16,0 0-16,20-21 0,1-1 15,0 1-15,21 0 0,0 0 0,21 21 16,-21-21-16,127-22 16,-148 22-16,-21 0 0,-1 0 0,-20 21 15,-22-21-15,-21 21 16,-21-21-16,0-1 0,-21 22 0,0 0 16,-21-21-16,-1 21 0,-41-42 15,41 42-15,1-21 0,0 0 16,-1-1-16,22 22 0,0-21 15,21 0-15,0 0 0,42 21 16,-20 0-16,20 0 0,21 0 16,1 0-16,-22 21 0,22 0 15,-22 0-15,0 22 0,-20-22 0,-1 21 16,-42 22-16,-1-22 0,-20 0 16,-21 1-16,-22-1 0,0 0 15,1 1-15,-22-1 0,0-21 16,-21 22-16</inkml:trace>
  <inkml:trace contextRef="#ctx0" brushRef="#br0" timeOffset="15002.77">4657 8657 0,'21'-21'16,"-42"42"-16,42-63 0,-21 21 31,21 21-31,0 0 0,0 0 0,0 0 15,1-21-15,-1 21 0,21 0 0,0 0 16,1-22-16,-1 1 0,22 21 16,-22 0-16,0-21 0,22 21 15,-22 0-15,0 0 0,1 0 0,-22 0 16,0 0-16,-42 0 16,0 21-16,-22 0 0,1 1 0,0-22 15</inkml:trace>
  <inkml:trace contextRef="#ctx0" brushRef="#br0" timeOffset="15287.52">4720 8700 0,'0'0'0,"-21"0"16,0 0-16,21 21 16,21-21-1,0 21-15,21-21 0,1 21 0,-1 0 16,0 0-16,1 22 0,20-22 16,-20 0-16,-1 21 0,0 1 0,1-22 15,20 64-15,-42-43 0,-21 0 16,0 1-16,0-1 15,0 21-15,-84 64 16,41-105-16,-20 20 0,20 0 0,-20-21 16,21 1-16,-22-1 15,22-21-15,-1 0 0,1 0 0,-43-21 16,43-1-16,21-20 0,0 21 16,0-21-16,21 20 0,0-62 15,42 41-15,-21 1 0,85-43 16,-43 64-16,1-21 0,-1 0 15,1 20-15</inkml:trace>
  <inkml:trace contextRef="#ctx0" brushRef="#br0" timeOffset="15587.81">5927 8636 0,'0'0'15,"0"-21"-15,21 0 0,-21 0 0,0-1 16,0 44 15,-21-1-31,21 0 0,-22 21 16,22-21-16,0 1 15,0 20-15,0-21 0,22 21 0,-1 1 16,0-22-16,0 0 0,0 21 0,43 1 16,-43-22-16,21-21 0,-21 21 15,1 0-15,-1 22 16,-21-22-16,0 0 0,-43 21 15,1-21-15,0 1 0,-1-1 16,-20 0-16,-1 0 0,-84 21 16,85-42-16,-1 0 0,1 0 15,-1 0-15,1 0 0</inkml:trace>
  <inkml:trace contextRef="#ctx0" brushRef="#br0" timeOffset="15807.5">4043 8763 0,'0'0'0,"-21"0"0,-1 0 16,-20 0-16,21 0 0,0 0 16,21-21-16,21 0 15,0 0-15,43-1 0,-1-20 0,22 0 16,21-1-16,42-20 0,21-22 15,0 22-15,22-43 0,21 42 0,211-84 16,-233 85-16</inkml:trace>
  <inkml:trace contextRef="#ctx0" brushRef="#br0" timeOffset="16226.42">5101 10456 0,'0'0'0,"-42"22"0,-22-1 0,43 0 0,-21 0 16,21-21-16,-1 0 0,44 0 15,20-21 1,0 0-16,43-43 0,21 22 0,21-22 0,21 1 16,42-22-16,22-21 0,42 1 15,21-1-15,43-21 0,-1 0 16,22 0-16,0 0 0</inkml:trace>
  <inkml:trace contextRef="#ctx0" brushRef="#br0" timeOffset="16772.68">14711 9758 0,'0'0'0,"106"0"0,42 0 0,0 0 0,42-21 16,22 21-16,42-21 0,42 21 15,22 0-15,42 0 0,465 0 16,-401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1:52:29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677 656 0,'21'0'47,"-21"-21"-31,22 21-16</inkml:trace>
  <inkml:trace contextRef="#ctx0" brushRef="#br0" timeOffset="1241.09">762 445 0,'0'-22'0,"0"1"32,0 0 14,0 0-14,0 0-17,0 0 17,0-1-17,0 1 1,0 0-16,0 0 31,0 42 32,-21-21-63,0 42 0,-1-20 15,1-1-15,0 21 0,0 0 16,0 1-16,-22-1 0,22-21 0,0 22 15,0-1-15,-21 0 0,20 1 16,-20 41-16,42-63 16,-21 22-16,21-1 0,-21-21 0,0 22 15,21-22-15,0 0 16,0 0-16,-22-21 16,22-21-1,0 0 1,0-22-16,0 22 0,0 0 15,0-21-15,0 21 0,22-22 0,-1 22 16,0-21-16,0 21 0,0-22 16,22 1-16</inkml:trace>
  <inkml:trace contextRef="#ctx0" brushRef="#br0" timeOffset="1503.95">804 275 0,'0'-21'0,"0"42"0,0-21 47,0 21-47,0 1 16,0 20-16,0-21 0,0 21 0,0 1 15,0-1-15,0 0 0,0-20 16,0 20-16,0 0 0,0 1 16,0-1-16,0 0 0,0-21 15,0 22-15,0 20 16,0-42-16,0 1 0,0-1 0,-21-42 31,21-1-15,-21 1-16,21 0 0,0-21 15</inkml:trace>
  <inkml:trace contextRef="#ctx0" brushRef="#br0" timeOffset="1700.97">423 677 0,'0'0'0,"21"0"32,1 0-32,-1 0 0,21 0 15,0 0-15,-20 0 0,20-21 16,0 21-16,1 0 0,-22 0 16,21-21-16,-21 21 0,0 0 0,1 0 15,-1 0-15,0-21 16,0 21-16,0 0 0</inkml:trace>
  <inkml:trace contextRef="#ctx0" brushRef="#br0" timeOffset="2324.81">1418 720 0,'0'0'15,"21"0"-15,0-21 0,-21-1 0,22 22 16,-1-21-16,-21 0 16,0 0-16,0 0 0,0 0 15,0-1-15,0 1 16,-21 0-16,-22 21 16,22 0-16,0 0 0,-21 0 15,20 21-15,-20 0 0,0 1 16,21-1-16,-22 0 0,22 0 15,-21 0-15,21 22 0,-1-1 0,1-21 16,21 21-16,0-20 16,-21 20-16,21 0 0,0-21 0,0 1 15,0-1-15,0 0 0,0 21 16,21-42-16,0 0 16,22 0-16,-22 0 0,21 0 0,-21 0 15,22-21-15,20 0 0,-20 0 16,-1-22-16,0 1 0,1 21 15,-1-21-15,0-1 0,1 1 0,-22-22 16,0 22-16,0 0 0,0-1 16,-21 1-16,21 0 0,-21-1 0,0 1 15,0 0-15,0 21 0,0-1 16,0 1-16,0 0 16,0 42-1,-21-21-15,0 21 16,21 22-16,-21-22 0,21 21 0,0 1 15,-21-1-15,21 0 0,-21 1 16,21-1-16,0 43 16,0-43-16,0 0 0,0-21 0,-22 22 15,22-22-15,0 21 0,0-21 16,0 1-16,0-1 0,22 0 16,-1-21-16,0 0 0,0 0 15,0 0-15,22-21 16,-22 0-16</inkml:trace>
  <inkml:trace contextRef="#ctx0" brushRef="#br0" timeOffset="2752.6">1905 656 0,'21'-21'31,"0"21"-31,-21-21 0,21 21 16,1 0 0,-1 0-16,-21 21 0,21 0 0,0-21 15,0 21-15,-21 1 0,0 20 16,0-21-16,0 0 0,0 22 16,0-22-16,0 0 0,0 21 0,0 1 15,0-22-15,0 0 16,0-42 31,21 0-47,-21-1 0,22 1 0,-1-21 15,-21 0-15,21 20 0,0-20 16,-21 21-16,21-21 0,0 20 16,-21 1-16,43-21 0,-22 21 15,-21 0-15,21 21 16,0-22-1,-21 44 17,0-1-17</inkml:trace>
  <inkml:trace contextRef="#ctx0" brushRef="#br0" timeOffset="3311.76">2773 847 0,'0'0'0,"21"-21"16,21-22-16,-42 22 16,0 0-16,21 0 0,-21 0 15,0-1-15,22 1 0,-22 0 0,0 0 16,-22 0-1,1 21-15,0 0 0,0 0 16,-21 0-16,20 0 0,-20 21 16,21 0-16,-21 0 0,-1 0 0,22 1 15,-21 20-15,21-21 0,-1 21 0,1-20 16,0 20-16,0 0 16,21-21-16,0 1 0,0 20 0,0-21 15,0 0-15,0 0 0,21 1 16,0-22-16,0 0 0,1 0 15,-1 0-15,21 0 0,-21-22 16,22 1-16,-1 0 0,-21 0 0,21 0 16,-20 0-16,-1-1 0,0-20 15,0 21-15,0-21 16,0 20-16,-21-20 0,0 21 0,0 0 16,0 0-16,0-1 0,0 1 15,0 42 1,0 1-1,-21-1-15,0 0 0,21 21 16,0-21-16,0 1 0,-21-1 16,21 0-16,0 0 0,0 0 15,0 0-15,0 1 0,0-1 16,0 0-16,21-21 16,0 0-16,0 0 0,1 0 15,-1 0-15,0 0 0</inkml:trace>
  <inkml:trace contextRef="#ctx0" brushRef="#br0" timeOffset="3836.01">3281 614 0,'0'-21'0,"-21"21"31,21 21-31,0 0 16,-22-21-16,22 21 0,-21 0 15,21 1-15,0-1 0,0 21 16,0-21-16,0 0 0,0 1 16,-21-1-16,21 0 0,0 0 0,0 0 15,-21 0-15,21 1 0,0-1 16,0 0 0,0-42 15,0 0-16,0-1-15,0-20 0,0 21 16,0 0-16,0 0 0,21-22 16,-21 22-16,21 0 0,0 0 0,1-22 15,-1 22-15,0 0 16,21 0-16,43-21 0,-43 20 16,85 1-1,-84 21-15,-1 0 0,-21 0 0,21 21 16,-20 43-1,-22-22-15,0-21 0,0 22 16,-22-1-16,-41 64 16,42-85-16,0 21 0,-1-20 15,1-1-15,21 0 0,-21 0 16,21-42 31,21-21-47,0 20 0,1-20 0,-1 21 15</inkml:trace>
  <inkml:trace contextRef="#ctx0" brushRef="#br0" timeOffset="4119.93">4170 275 0,'0'0'0,"0"-21"0,0 42 47,0 0-47,0 1 16,0 20-16,-21-21 0,21 21 15,-22 1-15,22-1 0,-21-21 16,0 22-16,0-1 0,0 0 16,21 1-16,-21-1 0,-1 0 0,1-21 15,21 22-15,0-22 0,0 42 16,0-41-1,21-22 1,1 0-16,-1 0 0,0-22 0,0 1 16,0 0-16</inkml:trace>
  <inkml:trace contextRef="#ctx0" brushRef="#br0" timeOffset="4352.93">3916 550 0,'0'0'16,"21"0"15,0 0-31,0 0 0,0 0 16,1 0-16,-1 0 0,21 0 15,-21 0-15,0 0 0,1 0 0,-1 0 16,0 0-16,0 0 0,0 0 15,-21-21-15,21 21 0,1 0 16</inkml:trace>
  <inkml:trace contextRef="#ctx0" brushRef="#br0" timeOffset="4979.97">4868 741 0,'0'0'0,"21"0"16,1 0-16,-22-21 16,21 0-16,0-1 15,-21 1-15,0 0 0,0 0 16,0 0-16,0 0 0,0-1 15,0 1-15,-21 0 0,0 21 16,-1 0-16,1 0 0,0 0 16,-42 0-16,20 0 0,1 0 15,0 21-15,-1 0 0,1 1 16,0-1-16,-1 0 0,22 0 16,0 0-16,0 22 0,0-22 15,-1 21-15,22-21 0,0 43 16,0-43-16,0 0 0,0 0 15,0 0-15,22-21 0,20 43 16,0-43-16,22 0 16,-22 0-16,85-21 15,-85-1-15,1 1 0,-22 0 16,21 0-16,-21-21 0,43-22 16,-43 43-16,-21-21 0,0 20 15,21-20-15,-21 21 0,0 0 16,0 0-16,0-1 0,0 1 15,-21 42 17,21 1-32,0-1 0,-21 21 0,21-21 15,-21 22-15,21-22 0,-21 21 16,21-21-16,0 22 0,0-22 16,0 0-16,0 0 0,0 21 0,0-20 15,0-1-15,21 0 16,0-21-16,0 0 0,0 0 15,22 0-15,-22 0 0,21 0 0,0 0 16,1-21-16,-1 0 0</inkml:trace>
  <inkml:trace contextRef="#ctx0" brushRef="#br0" timeOffset="5702.93">5673 699 0,'0'0'0,"0"-22"0,0 1 15,0 0-15,-22 0 0,1 0 16,21 0-16,-21 21 0,0-22 15,0 22-15,0 0 0,-1 0 0,1 0 16,0 0-16,0 0 16,0 0-16,0 22 0,-1-1 0,1 0 15,0 0-15,0 21 0,0-20 16,21-1-16,0 21 0,-21-21 16,21 22-16,0-22 0,0 0 15,0 0-15,0 0 0,0 0 16,0 1-16,21-22 0,21 0 15,-21 0-15,22 0 16,-22 0-16,0 0 0,42-43 16,-41 22-16,-1-21 0,0 21 15,0-1-15,0 1 0,0-21 0,-21 21 16,22 0-16,-22-1 0,0 1 16,0 0-1,0 42 16,-22 0-31,22 1 0,-21-1 16,21 21-16,-21-21 0,21 43 16,0-22-16,-21 0 0,0 22 15,0-1-15,21 1 0,-22-1 0,1 1 16,0-1-16,0 1 0,0-1 0,0 1 16,-1 21-16,1-22 0,0 1 15,0 20-15,0-20 0,0-1 0,-1 1 16,1-1-16,0 1 15,21-22-15,-21 0 0,21 22 0,-21-22 16,21 1-16,0-1 0,-21 0 0,21-21 16,-22 22-16,1-22 0,0 21 15,0-42-15,0 0 0,0 0 16,-1 0-16,1-21 16,21-21-16,0 21 0,0-22 15,-21 1-15,21 0 0,-21-22 16,21 1-16,0-1 0,0 1 0,0-22 15,0 0-15,0 22 0,21-22 0,0-63 16,0 84-16,1 1 16,20-43-16,-21 43 0,0-1 15,0 22-15,1-22 16,-1 22-16,21-43 0,0 43 0,-20 21 16,-1-22-16,21 22 15,-21 0-15,22 0 0,-1 21 0,-21-21 16,64-22-16</inkml:trace>
  <inkml:trace contextRef="#ctx0" brushRef="#br0" timeOffset="6311.37">5757 762 0,'0'-21'31,"0"0"-31,21 21 16,1-21-16,-1-1 0,0 22 15,0-21-15,0 21 0,0-21 0,1 0 16,-1 21-16,-21-21 0,0 0 16,21 21-16,-21-22 15,-21 22 1,0 0-16,-1 0 0,1 0 16,-63 64-16,62-43 15,1 0-15,-21 0 0,42 22 16,-42-1-1,42 0-15,0-20 0,0 20 16,0-21-16,0 0 0,21 0 16,0-21-16,21 0 0,22 0 15,-22 0-15,0 0 0,1 0 16,-1-21-16,0-21 0,1 21 16,-1 0-16,0-22 0,1 22 15,-1-21-15,0-1 0,1 22 0,-1-42 16,-42 42-16,0-1 15,0-20-15,0 21 16,-21 21-16,0 0 16,0 0-16,-1 0 0,-20 21 0,21 0 15,0 0-15,0 1 0,21-1 16,0 0-16,0 0 0,0 0 16,0 43-16,0-43 0,0 21 15,21-21-15,0 1 0,0-1 16,0 0-16,0 21 15,-21-21-15,22 1 0,-22-1 16,-22-21 0,1 0-1,0 0-15,0 0 0,0 0 16,0 0-16,-1 0 0,1 0 16,0 0-1,21-21-15</inkml:trace>
  <inkml:trace contextRef="#ctx0" brushRef="#br0" timeOffset="7027.66">7789 42 0,'0'0'0,"21"-21"0,1 0 0,-44 21 47,1 0-47,-21 0 15,21 21-15,-22 22 0,-20 20 16,21 1-16,-22-1 0,22 1 0,-22 20 16,1-20-16,-1 20 0,1 1 15,-1 21-15,-84 63 0,85-84 16,-22 0-16,21-1 0,1 1 16,-1-22-16,1 1 0,21-1 0,-1-20 15,1 20-15,0-20 0,20-1 16,1-21-16,0 0 0,21 0 15,-21 1-15,21-44 16,0 1 0,0 0-16,0 0 0,0-21 15,42 20-15,-21-20 0,1 21 0,20-21 16,-21-1-16,43 22 0,-22-21 0</inkml:trace>
  <inkml:trace contextRef="#ctx0" brushRef="#br0" timeOffset="7702.94">7937 529 0,'0'0'0,"-21"0"31,0 0-31,0 21 0,21 1 15,-21-1-15,0 0 0,-1 21 0,1-21 16,0 22-16,0-1 0,0 0 16,0 1-16,21-1 0,-22 0 15,1-20-15,0 20 0,21 0 16,0-21-16,0 1 0,0-1 16,21-42-1,0-1 1,1 1-16,-1 0 0,0 0 15,21-21-15,-21-1 0,22 22 0,-22-21 16,21-1-16,1 22 16,-22 0-16,21-21 0,0 21 0,-20 21 15,-1-22-15,0 22 0,0 0 16,0 0-16,22 0 0,-43 22 16,21-1-1,-21 0-15,0 0 0,0 21 0,0-20 16,0 20-16,0-21 0,0 21 15,0 1-15,0-22 0,0 0 16,0 21-16,0-20 0,0-1 16,21-21-16,0 21 0,0-21 0,0 0 15,1 0-15,20 0 0,-21 0 16,21-21-16,-20-22 0,62-20 16,-63 21-16,22-1 15,-1-20-15,-21 20 0,0-20 0,1-22 16,-22 43-16,0 0 15,0 20-15,0 1 0,-22-21 0,-41 0 16,42 42 0,-22 0-16,22 0 0,0 0 0,0 0 15,0 0-15,0 21 0,-1-21 16,1 21-16,21 0 0,-21 0 16,21 22-16,0-22 15,42-21-15,-20 0 16,-1 0-16,21 0 0,-21 0 0</inkml:trace>
  <inkml:trace contextRef="#ctx0" brushRef="#br0" timeOffset="8203.9">9356 275 0,'0'0'0,"-22"0"16,1 0-16,0 0 0,0 0 15,21 21-15,-21 1 16,0-1-16,-1 21 0,22-21 0,-21 22 16,0-1-16,0 0 0,0 1 0,21-1 15,-21 21-15,-1-20 0,1-1 16,21 0-16,-21 43 0,21-43 16,-21 1-16,21-22 15,-21 0-15,21 0 0,0-42 31,0 0-15,21 0-16,0-22 0,0 22 16,0-21-16,1 0 0,-1 20 0,21-20 15,-21 0-15,22 21 16,-22-22-16,21 22 0,0-21 0,1 21 16,-1-1-16,0 1 0,22 21 15,-22 0-15,-21 0 0,22 21 16,-22 1-16,0-1 0,0 42 15,-21-42-15,0 22 0,0-1 16,0-21-16,-21 22 0,0-1 16,-21 0-16,20 1 0,1-22 15,0 0-15,0 0 16,21 0-16,0-42 31,0 0-15,21 0-16,0 0 0,0-1 15</inkml:trace>
  <inkml:trace contextRef="#ctx0" brushRef="#br0" timeOffset="8911.89">10223 593 0,'0'0'0,"0"-21"0,-21 21 31,0 21-16,0 0-15,0 0 0,0 0 0,-1 0 16,1 1-16,0 20 16,0-21-16,0 21 0,0-20 0,-1 20 15,22-21-15,0 21 0,0-20 16,0-1-16,0 0 0,22 0 0,-1 0 16,0 0-16,21-21 15,1 0-15,-1 0 0,43 0 0,-43-21 16,0 0-16,1 0 15,-1 0-15,0 0 0,-21-22 0,22 22 16,-22-21-16,0-1 0,0 22 16,0 0-16,-21-21 0,0 21 0,22-1 15,-22 1-15,0 0 16,0 42 15,0 0-31,0 1 16,0-1-16,-22 21 0,1 0 0,21 1 15,-21 20-15,0-20 0,0 20 16,0 64-16,-1-63 0,1-1 16,0 1-16,0-1 0,0 1 15,-22 84-15,22-85 0,0 22 16,0-22-16,21 1 0,-21 21 16,-22 42-16,22-64 15,0 1-15,0-22 0,-21 85 16,20-85-16,-20 64 15,42-64-15,-21 1 0,0-1 16,21-21-16,0-42 16,0 0-16,0 0 15,0-22-15,0 1 0,21-85 16,0 64-16,-21-1 0,21 1 16,0-22-16,1 0 0,-1-21 15,0 22-15,0-1 0,0 0 0,43-63 16,-22 85-16,0-1 0,-20 22 15,20-22-15,0 22 0,-21 0 16,22-1-16,-1 1 0,-21 21 16,22 0-16,-22-22 0,0 22 15,21 0-15,-21 21 0,1-21 0,-22 0 16,21 21-16,0-21 0,-21-1 16,21 1-16</inkml:trace>
  <inkml:trace contextRef="#ctx0" brushRef="#br0" timeOffset="9653.18">12636 487 0,'0'-21'15,"22"0"1,-1-1-16,0 1 0,0 0 0,21-21 16,-20 21-16,41-43 15,-42 22-15,0 21 0,-21-43 16,0 43-16,0 0 15,-21 0-15,0 21 16,-21 0-16,-1 0 0,1 0 16,0 0-16,-1 21 0,1 0 0,0 0 15,-1 0-15,22 22 0,-21-22 16,21 21-16,21-21 0,0 22 0,0-22 16,21 63-1,0-62-15,21 20 0,22 21 0,-22-20 16,-21-1-16,22-21 0,-1 22 15,-21-1-15,43 21 16,-43-41-16,-21 20 0,0-21 0,0 21 16,-21-20-16,-22-1 0,1 0 15,0-21-15,-1 21 0,-20-21 0,-64 0 16,85 0-16,-22 0 16,22 0-16,-1-21 0,1 0 0,-21-43 15,41 43-15,1-21 16,0-1-16,21 1 0,0 0 0,0-1 15,21-41-15,0 63 16,1-22-16,-1 22 0,21 0 0,-21 0 16,64 0-16,-64 21 15,21 0-15,1 0 0,-22 0 16,21 0-16,22 0 0</inkml:trace>
  <inkml:trace contextRef="#ctx0" brushRef="#br0" timeOffset="10008.06">12975 720 0,'0'0'0,"21"0"0,0 0 15,1 0-15,-1 0 0,0 0 16,21 0-16,-21-21 0,43-22 16,-22 22-16,1 21 0,-22-21 15,21 0-15,-21 0 0,0-1 0,-21 1 16,0 0-16,0 0 0,-21 21 31,0 0-31,0 0 16,-21 21-16,20 0 0,-20 0 0,0 1 15,-1-1-15,22 0 0,-21 21 16,21-21-16,0 1 0,-1 20 0,1-21 16,21 21-16,-21-20 0,21-1 15,0 0-15,0 0 0,0 0 0,0 0 16,21 1-16,0-22 0,1 0 15,20 0-15,0 0 0,1 0 16,-1 0-16,0 0 0,1 0 0,20-22 16,-21-20-16,22 21 0,-22-21 15,22 20-15,-22-20 0</inkml:trace>
  <inkml:trace contextRef="#ctx0" brushRef="#br0" timeOffset="10270.95">13970 212 0,'0'0'16,"0"-43"-16,0 1 0,0 21 0,0 0 0,0 0 15,0 42 1,0 0 0,0 21-16,0 1 0,-21-1 15,21 0-15,-21 1 0,-1 20 16,22-21-16,-21 22 0,0-22 0,21 22 16,-21-22-16,0 0 0,0 1 15,21-1-15,-22 0 0,22-20 16,-21 20-16,21-21 0,-21 0 0,21 0 15,0 1-15,21-44 32,22 1-17,-22 0-15,0-21 0,21 21 0,-21-1 16</inkml:trace>
  <inkml:trace contextRef="#ctx0" brushRef="#br0" timeOffset="10625.04">14118 656 0,'0'21'16,"0"1"0,21-22-1,22 0 1,-22 0-16,0 0 0,21 0 16,-21-22-16,22 22 0,-1-21 0,0 0 15,43-21 1,-43 21-16,-20-1 0,20-20 0,-21 21 15,-21 0-15,-21 21 16,0 0-16,0 0 16,-22 0-16,22 21 0,-21 0 15,-1 0-15,22 0 0,-21 1 16,0-1-16,20 21 0,1-21 0,-21 43 16,42-43-16,0 42 15,0-41-15,0-1 0,0 0 16,0 0-16,21 0 0,0-21 15,22 21-15,-22-21 0,0 0 0,64 0 16,-43 0-16,0-21 16,64 0-16,-64 0 0</inkml:trace>
  <inkml:trace contextRef="#ctx0" brushRef="#br0" timeOffset="11136.96">15028 572 0,'0'-22'16,"0"44"-16,-21-44 31,0 44-31,21-1 16,-21 0-16,0 0 0,21 0 15,0 0-15,0 22 0,-22-22 0,1 0 16,21 21-16,-21-20 0,21-1 16,0 21-16,0-21 0,-21 0 0,21 1 15,-21-22-15,21 21 0,0 0 16,-21-21-16,21-21 31,0 0-31,0-1 16,0 1-16,0-21 15,0 21-15,21-22 0,0 22 0,0-21 16,0 0-16,0-1 16,1 22-16,20 0 0,-21 0 0,0 0 15,22 21-15,-1-22 0,-21 1 16,21 21-16,64-21 15,-63 21-15,20 0 0,43 0 16,-64 21-16,1 0 0,-22 1 16,0-1-16,0 0 0,-21 21 0,0-21 15,0 22-15,0-22 0,0 21 16,-21-21-16,0 1 0,-22 20 0,22-21 16,0 0-16,0 0 0,-21 22 15,20-43-15,1 21 0,21-42 63,21 0-63,1 21 0,-1-22 15,0 1-15,0 0 0</inkml:trace>
  <inkml:trace contextRef="#ctx0" brushRef="#br0" timeOffset="11379.83">15917 593 0,'0'-21'0,"0"42"0,21-42 16,-21 42 15,0 0-31,0 0 16,0 0-16,-21 22 0,21-22 0,0 0 16,-21 21-16,0 1 15,0-22-15,21 0 0,0 0 0,0 0 16,-21 0-16,21 1 15,0-44 17,0 1-32,21 0 15,0 0-15</inkml:trace>
  <inkml:trace contextRef="#ctx0" brushRef="#br0" timeOffset="11770.6">15981 191 0,'0'0'0,"-21"21"0,21 0 15,-22 0-15,1 0 0,-21 22 16,21-22-16,21 0 16,0 21-16,0-21 0,0 1 15,0-1-15,0 0 0,21-21 16,0 21-16,0-21 0,0 0 0,1 0 15,-1 0-15,0 0 0,0 0 16,21 0-16,-20-21 0,-1 0 16,21-64-16,-42 64 15,21-21-15,-21-1 0,0 22 0,0-21 16,0-1-16,-21 22 16,-21 0-16,21 21 0,-1 0 15,1 0-15,0 21 0,0 0 16,0 1-16,0-1 0,-1 0 15,1 21-15,21-21 0,0 22 0,-21-22 16,21 0-16,0 21 0,0-20 16,0-1-16,0 0 0,0 0 15,21-21-15,-21 21 0,43 0 16</inkml:trace>
  <inkml:trace contextRef="#ctx0" brushRef="#br0" timeOffset="12211.35">16446 572 0,'0'-22'16,"0"44"-16,0-65 0,-21 43 47,0 21-47,0 1 15,0-1-15,0 0 0,21 0 0,-22 0 16,1 22-16,0-22 0,0 0 15,21 21-15,0-21 0,0 1 16,0 20-16,0-21 0,0 0 16,0 0-16,0 1 0,21-1 0,21 0 15,1-21-15,-22 0 16,21 0-16,1 0 0,-22 0 0,63-21 16,-41 0-16,-1-1 15,0-20-15,1 21 0,-22-21 0,42-43 16,-41 64-16,-1-22 15,-21 1-15,0 21 0,0 0 0,0 0 16,0-1-16,-21 22 47,-1 0-47,1 22 16,21-1-16,0 0 15,0 0-15,0 0 16</inkml:trace>
  <inkml:trace contextRef="#ctx0" brushRef="#br0" timeOffset="12970.01">17208 656 0,'0'0'0,"22"-21"31,-22 0-31,-22 42 47,1 0-47,0 0 16,21 1-16,0 20 0,-21-21 15,0 0-15,21 22 0,-21-22 16,21 0-16,0 21 0,-22-21 0,22 1 16,-21-1-16,21 0 0,0 0 15,0 0-15,0 0 0,0-42 47,0 0-47,0 0 0,0 0 16,0-22-16,0 1 0,21 21 15,1-21-15,-1-1 0,0 22 16,0-21-16,0 21 0,22-22 0,-22 22 16,21 0-16,-21 0 0,22 0 15,-1-1-15,0 1 0,1 0 0,-1 21 16,-21 0-16,21 0 0,1 0 15,-1 0-15,-21 21 0,22 0 0,-22 1 16,0-1-16,-21 0 0,0 21 16,0-21-16,0 22 0,0-1 0,0-21 15,0 22-15,0-22 0,0 21 16,-21 0-16,21-20 0,0-1 16,0 0-16,-21-21 0,21 21 15,-22-21 1,22-21-1,0 0-15,0 0 16,0-1-16,0 1 0,0-21 16,22 21-16,-1-22 0,21-20 15,-21 42-15,0-22 16,22 22-16,-22-21 0,0 21 0,0 0 0,22-1 16,-22 1-16,0 21 0,21 0 15,1 0-15,-1 0 0,0 0 0,1 0 16,-1 0-16,-21 43 0,21-22 15,-20 0-15,-22 21 0,0 1 0,0 20 16,0-21 0,0 1-16,-22-1 0,22-21 0,-21 22 15,0-22-15,0 0 0,21 0 16,0 0-16,-21-21 0,0 21 0,-1-21 16,22-21 15,0 0-31,0 0 15,0 0-15,22-22 0,20 1 0</inkml:trace>
  <inkml:trace contextRef="#ctx0" brushRef="#br0" timeOffset="13443.83">19770 614 0,'0'0'0,"-22"0"0,1-21 15,0 21-15,21-21 16,-21 21-16,21-22 16,0 1-16,-21 21 0,21-21 15,0 0-15,0 0 16,0 0-16,0-1 0,21 1 0,0 0 15,0 21-15,22-42 16,-22 21-16,0 21 0,21-22 16,-21 1-16,22 21 0,41 0 15,-41 0-15,-22 0 0,21 0 16,-21 0-16,1 0 0,-1 43 16,-21-22-16,0 0 0,0 0 15,0 21-15,-21-20 0,-1-1 0,1 21 16,-21-21-16,0 22 0,-1-22 15,1 21-15,0-21 0,20 0 0,-20 1 16,0 20-16,-1-21 16,22 0-16,0 0 0,0 1 0,0-1 15,0 0-15,-1-21 0,22 21 16,0 0-16,0 0 31,0 1-15</inkml:trace>
  <inkml:trace contextRef="#ctx0" brushRef="#br0" timeOffset="13843.11">19494 1312 0,'-21'0'0,"42"0"0,-42 22 15,21-1-15,0 0 16,21 0-1,1-21-15,-1 0 16,0 0-16,0 0 0,0 0 0,0 0 16,1-21-16,-22 0 0,0 0 15,0-1-15,0 1 16,0 0-16,-22 21 16,1 0-16,0 0 15,0 0-15,0 0 0,0 21 16,-1-21-16,22 21 0,-21 1 15,21-1-15,0 0 16,0 0 0,21-21-16,1 0 0,-1 0 15,0 0 1,-21-21 0,0 0-1</inkml:trace>
  <inkml:trace contextRef="#ctx0" brushRef="#br1" timeOffset="80999.23">868 3069 0,'0'-21'31,"-21"21"31,21-21 48,0 0-110,0 0 15,-22-1-15,22 1 16,0 0-16,0 0 31,0 42 1,0 0-32,0 0 15,0 1-15,0-1 0,0 0 0,0 21 16,0-21-16,-21 22 0,21-1 15,0 0-15,-21 1 0,21-1 16,0 0-16,0 1 0,0-1 16,0 0-16,0 64 15,0-85-15,0 1 0,0-1 16,0 0-16,0 0 0,0 0 16,0 0-1,0-42 16,0 0-15,0 0-16,21 0 16,-21 0-16,0-1 0</inkml:trace>
  <inkml:trace contextRef="#ctx0" brushRef="#br1" timeOffset="81711.81">1143 3471 0,'0'22'15,"0"-1"1,0 0 0,21-42 62,-21 0-78,0-1 0,0 1 15,0 0-15,-21 21 16,0 0 15,0 0-31,21 21 16,-22-21-16,22 21 0,0 1 15,0-1 1,22-21 0,-1 0-1,0 0-15,0-21 16,-21-1 0,0 1-1,0 0-15,0 0 16,-21 21 15,21 21-15,0 0-1,-21-21-15,21 21 0</inkml:trace>
  <inkml:trace contextRef="#ctx0" brushRef="#br1" timeOffset="82478.3">2667 3069 0,'0'0'0,"0"-21"0,0 0 16,0 0-1,0 0-15,0-1 16,0 1-1,0 0-15,0 42 63,0 0-63,0 1 0,0-1 16,0 0-16,0 0 0,0 0 15,0 22-15,0-1 0,0 0 0,0 1 16,0 20-16,0-21 15,0 1-15,0 20 0,0 22 16,0-43-16,0 1 0,0-1 16,0 0-16,0 1 0,0-22 0,0 21 15,0-21-15,0 22 0,0-22 16,0 21-16,0-21 0,0 0 0,0 1 16,0-1-16,0 0 0,0 0 15,21-21 1,-21-21-1,0 0-15,0-22 0,0 22 0,0 0 16,0-21-16</inkml:trace>
  <inkml:trace contextRef="#ctx0" brushRef="#br1" timeOffset="82939.92">2752 3006 0,'-43'0'15,"64"0"32,1 0-31,-1 0-16,0 0 0,21 0 16,-21 0-16,22 0 0,-22 0 0,0 0 15,21 0-15,-20 0 0,-1 0 16,21 0-16,-21 0 0,0 0 0,1 0 15,-1 0-15,0 0 16,-42 0 62,0 21-62</inkml:trace>
  <inkml:trace contextRef="#ctx0" brushRef="#br1" timeOffset="83303.92">2667 3493 0,'0'0'0,"-21"21"16,0-21 0,42 0 15,0 0-15,21 0-16,-21 0 0,1 0 0,-1 0 15,21 0-15,0-21 16,-20 21-16,-1 0 0,0 0 15,0 0-15,0 0 0,0 0 16,1 0-16,-1-22 16,0 22-1,0 0 1,0 0 0,-21-21-1,21 21-15</inkml:trace>
  <inkml:trace contextRef="#ctx0" brushRef="#br1" timeOffset="83927.37">3175 3514 0,'0'0'0,"0"21"0,-21-21 15,21-21 32,0 0-31,21 21 0,0 0-16,0-22 15,0 22-15,1 0 16,-1 0-16,0 0 0,0 0 15,0 0-15,0 22 16,1-1-16,-1 0 16,-21 0-16,21 0 0,0 0 15,-21 1-15,0 20 0,21 0 16,-21-21-16,21 1 0,-21 20 16,0-21-16,0 21 15,0-20-15,-21-1 16,0-21-16,21 21 15,-21-21 1,21-21-16,0 0 16,0-1-16,0 1 15,0-21-15,0 21 0,0 0 0,21-1 16,-21 1-16,21-21 0,0 21 16,1 0-16,-1-1 0,0-20 0,0 21 15,0 0-15,0 0 16,1-1-16,-1 22 0,21-42 15,-21 42-15,0-21 0,1 21 16,-1-21-16,0 21 16,0 0-16,0 0 31,-21 21-15</inkml:trace>
  <inkml:trace contextRef="#ctx0" brushRef="#br1" timeOffset="84460.54">3852 3662 0,'-21'21'31,"42"-42"-31,-21 42 16,21-21-16,1 0 16,-1 0-16,0 0 0,0 0 15,0 0-15,0-21 0,22 0 16,-22 21-16,0-21 0,21 21 16,-42-22-16,22 22 0,20-42 15,-21 42-15,0-21 0,-21 0 0,0 0 16,0-1-16,0-20 15,0 21-15,0 0 16,0 0 0,-21 21-16,0 0 0,0 0 15,0 21-15,-1-21 16,1 21-16,0 0 0,0 0 0,0 0 16,0 1-16,21-1 0,-22 0 0,1 21 15,0-21-15,21 1 0,-21 20 16,21 0-16,0-21 15,0 1-15,0-1 0,0 0 16,0 0-16,0 0 0,0 0 16,0 1-16,21-22 0,0 0 0,0 21 15,1-21-15,20 0 16,-21 0-16,0 0 0,0 0 0,1 0 16,20 0-16,-21 0 0,43-21 15,-43-1-15,0 1 0,42 0 16,-20 0-16,-22 0 0,21 0 15</inkml:trace>
  <inkml:trace contextRef="#ctx0" brushRef="#br1" timeOffset="85019.11">4635 3598 0,'0'0'0,"0"22"16,22-22 15,-1 0-31,0 0 0,21 0 0,-21 0 16,1 0-16,20-22 0,-21 22 0,0-21 16,0 21-16,22-21 0,-22 21 15,0-21-15,0 0 0,0 21 16,1-21-16,-22-1 0,0 1 15,0 0-15,0 0 16,0 0-16,-22 0 16,1 21-1,0 0-15,0 0 0,0 0 16,0 0-16,-1 0 16,1 21-16,0 0 0,0 0 15,0-21-15,21 21 16,-21 0-16,-1 1 0,22-1 0,-21 0 15,0 0-15,0 64 16,21-64-16,-21 0 0,21 0 16,0 0-16,0 22 15,0-22-15,0 0 0,21-21 16,0 21-16,0-21 16,0 0-16,1 0 0,20 0 0,-21 0 15,0 0-15,0 0 0,1 0 16,-1 0-16,0 0 0,0 0 0,21-42 15,-20 42-15,-1-21 16,0 21-16,-21-21 0,21-1 16,0 1-16,0 0 15,-21 0 1</inkml:trace>
  <inkml:trace contextRef="#ctx0" brushRef="#br1" timeOffset="85679.92">6096 3133 0,'0'0'0,"0"-21"0,0-1 16,0 44 31,0-1-47,0 0 0,-21 21 15,21-21-15,-21 22 0,21-1 16,-43 43-16,22-43 16,21 22-16,-42 20 0,21-63 15,21 22-15,-43 20 16,43-20-16,-21-22 0,21 0 0,0 0 15,0 0-15,0 0 0,0 1 16,0-1-16,0 0 31,0-42 1,21 0-32,0-1 0,-21 1 15,0 0-15</inkml:trace>
  <inkml:trace contextRef="#ctx0" brushRef="#br1" timeOffset="87315.91">5588 3577 0,'0'0'0,"-21"0"0,21 21 16,21-21-1,0 0 1,0 0-16,0 0 16,22 0-16,-22 0 0,21 0 0,22-21 15,-22 21-15,0-21 0,22 21 16,-22-21-16,1 0 0,20 21 0,-21-21 16,1 21-16,-1-22 0,0 22 15,-20 0-15,-1-21 0,42 0 16,-63 42 31,0 0-32,0 1-15,0-1 0,-21-21 16,21 21-16,-21 0 0,0 0 16,21 22-16,0-22 0,-21 0 15,21 0-15,-22 0 0,22 0 0,0 1 16,-21-1-16,21 0 0,0 0 15,0 0-15,0 0 0,0 1 16,21-22-16,-21 21 16,22-21-16,-1 0 0,0 0 0,0 0 15,0 0-15,22 0 0,-22-21 16,0 21-16,0-22 0,21 1 16,-20 21-16,-1-21 0,0 0 0,0 0 15,0-22-15,-21 1 16,0 21-16,0 0 0,0 0 15,0-1-15,-21 1 0,0 0 0,-43-21 16,43 42-16,0-21 16,-42 21-16,20 0 0,22 0 15,0 0-15,0 0 0,0 0 16,-22 0-16,43 21 31,21-21-15,1 0-16,-1 0 0,21 0 15,-21 0-15,22 0 0,-1 0 16,0 0-16,106-21 16,-84 21-16,-1-22 0,-20 22 15,20 0-15,-20-21 0,62 0 16,-62 21-16,-22-21 0,21 21 16,-21 0-16,1 0 0,-1-21 0,21 21 15,-42 21 16,0 0-15,0 0-16,-21 0 16,0 1-16,0-1 0,21 0 0,-64 64 15,43-64 1,0 0-16,0 0 0,21 21 16,-22-20-16,1 20 0,21-21 15,0 0-15,0 0 16,0 1-16,21-1 15,1-21-15,-1 0 16,0 0-16,0 0 0,0 0 16,0 0-16,22 0 0,-1 0 15,-21-21-15,0-1 0,1 22 16,-1-21-16,21 0 0,-21-21 16,0 21-16,-21-1 0,22 1 15,-22-21-15,0 21 0,0-43 16,-22 43-16,1-21 0,0 21 15,-21-1-15,21 1 0,-43-21 16,22 42-16,21 0 0,-22 0 16,22 0-16,0 0 0,0 0 0,0 0 15,42 21 17,0-21-32,21 0 15,-21 0-15,1 0 0,20 0 0,-21 0 16,64 0-16,-43 0 15,0 0-15,1 0 0,-1 0 16,0-21-16,85-21 16,-105 20-16,20-20 0,0 21 15,1 0-15,-22 0 0,21-43 16,-21 43-16,0 0 0,1 0 16,-22-1-16,0 1 0,0 0 0,0 0 15,0 0-15,0 0 16,0-1-1,-22 22 17,1 22-32,21-1 15,-21 0-15,0 0 0,0 0 16,21 22-16,-21-22 0,21 21 16,-22 0-16,1 22 0,0-22 15,0 1-15,21-1 0,-21 0 16,0-21-16,21 22 0,-22-22 15,22 21-15,0-21 0,0 1 0,0 20 16,0-21-16,0 0 0,0 0 16,0 1-16,0-1 0,0 0 15,22-21-15,-1 0 16,0 0-16,0 0 0,21 0 16,-20 0-16,20 0 0,-21 0 15,0 0-15,22-21 0,-22 21 16,0-21-16,0-1 0,21 22 0,-20-21 15,-1 0-15,0 21 0,0-21 16,-21 0-16,21 21 0,0-21 16,-21-1 46,0 1-46</inkml:trace>
  <inkml:trace contextRef="#ctx0" brushRef="#br1" timeOffset="88207.91">9271 3387 0,'-21'0'16,"0"0"-16,-1 0 15,1 0-15,0 0 0,0 0 16,0 0-16,0 0 0,-1 0 15,1 0-15,0 0 0,0 0 16,0 0-16,0 0 16,-1 0-16,1 0 15,42 0 32,1 0-47,-1 0 0,0 0 0,0 0 16,0 0-16,22 0 0,-22 0 15,21 0-15,0 0 0,22 0 0,-22 0 16,22 0-16,-1 0 0,64 0 16,-63 0-16,-1 0 0,1 0 15,-1 0-15,1 0 0,-1 0 16,43 0-16,-64 0 16,1 0-16,20 0 0,-20 0 15,-1 0-15,-21 0 16,0 0-16,0 0 15,-42-21 95,0 21-110,21-22 15</inkml:trace>
  <inkml:trace contextRef="#ctx0" brushRef="#br1" timeOffset="88899.78">10033 3069 0,'0'0'0,"-42"0"32,20 0-32,22 21 47,0 1-47,22-1 15,-1 0-15,0 0 0,0-21 16,0 21-16,22 0 0,-22 1 0,21-1 15,-21 0-15,22 0 0,-22 0 16,21 0-16,-21 1 0,0-22 0,22 21 16,-22-21-16,0 0 0,0 21 15,0-21-15,1 0 0,-1 0 0,0 0 16,0 0-16,0 0 0,0 0 16,1 0-1,-22-21-15,0 0 16,-22 21-1,1 0 1,0 0-16,0 0 0,0 0 16,0 0-16,-1 0 0,1 21 15,0 0-15,0-21 0,0 21 0,-22 0 16,22 0-16,0 1 0,-64 20 16,64-42-16,-21 21 0,21 0 0,-22 0 15,22 1-15,0-1 16,-21 0-16,21-21 0,21 21 0,-22-21 15,1 21-15,42-21 79,1-21-79,-1 21 0,0 0 15,0-21-15,0 21 16,0 0-16,1 0 0,-1-21 15,0 21-15,-21-21 0,21 21 16,0 0 0,-21-22-1</inkml:trace>
  <inkml:trace contextRef="#ctx0" brushRef="#br1" timeOffset="92135.79">11705 2985 0,'0'-22'15,"0"44"-15,0-65 16,0 22-16,-21 0 16,0 21 15,0 0-16,-1 21-15,22 0 16,0 0-16,0 1 0,0 20 16,0-21-16,0 21 0,0 1 15,0-1-15,-21 0 0,21 1 0,0-1 16,-21 0-16,21 1 0,0 41 16,-21-41-16,21-22 0,-21 42 15,21-41-15,0-1 16,0 0-16,21-42 31,0 0-15,-21-1-16,21 1 0,0 0 0,1-21 15,-22-1-15,21 22 0,0-21 16,21-43-16,-21 43 0,1 21 16,-1 0-16,0-22 0,0 43 15,0-21-15,0 0 0,1 21 0,-1 0 16,0 21-1,-21 0-15,21 0 0,-21 1 0,0-1 16,0 21-16,0 0 16,0-20-16,0 20 0,0 21 15,0-20-15,0-22 0,0 0 0,0 0 16,0 0-16,0 1 0,21-1 16,0 0-16,1-21 0,-1 0 15,21 0-15,-21 0 0,0 0 16,22-21-16,-22 21 0,64-85 15,-64 43-15,0-1 0,0 1 16,0-21-16,-21-86 16,0 86-16,0 21 0,0-1 15,0 22-15,-21-21 0,-21-1 16,21 22-16,-1 0 16,22 0-16,-21 21 15,0 0-15,0 0 16,21 21-1,0 0 1,0 0-16,21 1 0,0-22 16,0 0-16,1 0 0,-1 21 15,-21 0-15,21-21 0</inkml:trace>
  <inkml:trace contextRef="#ctx0" brushRef="#br1" timeOffset="92576.28">12488 3281 0,'0'0'0,"0"21"16,0 0-16,-21 0 0,21 1 16,0-1-1,21-21 1,0 0-16,1 0 0,-1 0 16,0-21-16,0-1 0,0 22 0,0-21 15,22 0-15,-22 0 0,21 0 16,-21-22-16,1 22 0,-1 0 15,0 0-15,0-21 16,0 20-16,-21 1 0,0 0 0,0 0 16,-21 21-16,0 0 15,0 0-15,0 0 0,-1 0 16,1 0-16,0 0 0,0 0 0,0 21 16,21 0-16,-21 0 0,-1 1 15,1 20-15,21-21 0,-21 64 16,21-43-16,0-21 0,0 22 15,0-22-15,0 21 0,0-21 0,0 43 16,21-64-16,0 21 0,1 0 16,-22 0-16,21-21 15,21 21-15,-21-21 0,0 0 16,1 0-16,-1 0 16,0 0-16,0 0 0,0-21 0,-21 0 15,21 0-15,1 0 0,-1 0 0,0-1 16,0 1-16,0 0 0</inkml:trace>
  <inkml:trace contextRef="#ctx0" brushRef="#br1" timeOffset="93235.8">13631 3175 0,'0'0'0,"0"-21"0,-21 21 0,21-21 16,0 0-16,0-1 0,0 1 15,0 0-15,0 0 16,21 0-16,0 0 0,1 21 16,-1-22-16,0 1 0,0 21 0,0 0 15,0 0-15,1 0 0,-1 0 16,42 0-16,-42 21 15,1 1-15,-1-22 0,-21 21 16,0 21-16,0 0 16,0 1-16,0-22 0,0 21 0,0 1 15,0-1-15,0 21 16,0-20-16,-21-22 0,-1 42 16,1-41-16,21-1 0,0 0 15,-21-21-15,21-21 47,0 0-47,0-1 0,0-20 0,0 21 16,0-21-16,0-1 15,21-41-15,0 41 0,1 22 16,-22-21-16,21-1 0,0 22 16,0 0-16,0 0 0,22 0 0,-22 0 15,21-1-15,-21 22 0,22 0 16,-22 0-16,63 0 0,-62 0 15,-1 22-15,21-1 0,-42 0 0,21 0 16,-21 0-16,0 0 0,0 22 16,0-22-16,0 21 0,0-21 15,-21 22-15,21-22 0,-21 21 16,0-21-16,21 1 0,-21-1 0,21 21 16,-22-21-16,1 0 15,21 1-15,21-44 47,1 1-31</inkml:trace>
  <inkml:trace contextRef="#ctx0" brushRef="#br1" timeOffset="93691.99">14774 2985 0,'0'0'0,"0"-22"16,-21 44 15,0-1-15,21 0-16,-21 0 0,0 0 0,-1 0 16,1 22-16,0-22 0,-21 42 15,42-20-15,-21-22 0,-1 0 16,22 21-16,0-20 0,0 41 15,0-42-15,0 0 0,0 1 16,22-1-16,-1-21 0,0 0 16,0 0-16,21 0 0,-20 0 15,-1 0-15,0 0 0,21-21 16,-21-1-16,1 1 0,-1 0 16,0 0-16,21-43 0,-21 22 15,-21 0-15,0-1 0,0 1 16,0 0-16,0-22 0,0 22 15,0 21-15,-21-22 16,0 22-16,-21 21 16,21 0-16,-1 0 0,-41 0 0,42 0 15,-22 21-15,22 1 0,0-1 16,-21 0-16,21 0 0,21 0 0,-22 0 16,22 1-16,-21 20 15,21-21-15</inkml:trace>
  <inkml:trace contextRef="#ctx0" brushRef="#br1" timeOffset="95627.07">15706 3112 0,'-22'0'16,"1"0"-16,0 0 16,21-22-1,0 1-15,0 0 16,21 0-16,0 0 0,1 0 15,-1 21-15,0-22 0,0 22 16,0-21-16,22 0 16,-22 21-16,0 0 0,0 0 15,0 0-15,0 0 0,1 0 16,-1 21-16,0 0 16,-21 1-16,0-1 0,21 21 15,-21-21-15,0 43 16,0-22-16,0-21 0,0 22 15,0-22-15,0 0 0,0 21 0,-21-21 16,21 1-16,0-1 0,0 0 16,0 0-16,0 0 0,-21-21 15,21-21 17,0 0-17,21-21-15,0 20 0,-21-20 0,21 21 16,0-21-16,1-1 0,-1 22 15,0-21-15,21 21 0,-21-1 16,1-20-16,-1 21 0,42-21 16,-42 20-16,22 1 15,-22 0-15,0 0 0,0 21 16,0 0 0,-21 21-16,0 0 15,0 0-15,0 22 0,0-22 0,0 0 16,0 21-16,0-20 0,0 20 15,-21-21-15,21 21 0,0-20 0,0 20 16,0-21-16,0 0 0,0 0 16,21 1-16,1-1 0,-1 0 15,0-21-15,0 0 0,0 0 16,43 0-16,-22 0 0,-21 0 16,22 0-16,-22-21 0,21 0 15,-21 21-15,0-22 0,22-20 0,-22 21 16,0 0-16,0-22 0,0 22 15,1-21-15,-22 0 0,21 20 0,0-20 16,-21 21-16,0-43 16,0 43-16,0 0 0,0 0 15,0 0-15,0 0 16,-21 21-16,0 0 16,-1 21-16,1-21 0,0 21 0,0 0 15,0 0-15,21 22 0,0-22 16,-21 0-16,21 0 0,-22 43 15,22-22-15,0-21 0,0 0 16,0 22-16,0-22 0,43 42 16,-22-42-16,0 1 15,0-22-15,0 0 0,43 21 16,-43-21-16,21 0 16,-20-21-16,-1 21 0,21-22 15,22-20-15,-22 21 0,-21 0 16,21 0-16,-20-22 0,20 22 15,-21 0-15,21-43 16,-42 43-16,0 0 0,0 0 0,22 0 16,-22 0-16,0-22 15,-22 22-15,1 21 16,0 0-16,0 0 16,0 21-16,0 0 0,-1 1 15,1-1-15,21 0 0,0 0 16,0 0-16,-21 0 0,21 1 0,0 20 15,0-21-15,0 0 0,0 0 16,0 22-16,0-22 0,0 0 0,42 0 16,-20 0-16,-1 1 0,0-22 15,21 21-15,1-21 0,62 0 16,-62 21-16,20-21 16,1 0-16,-22 0 0,22 0 15,-22 0-15,0-21 0,1 21 0,-1-21 16,0-1-16,1 22 0,-22-42 15,21 21-15,22-43 16,-43 43-16,0-21 0,0 21 0,0-22 16,-21 22-16,0-21 0,0 0 15,0 20-15,0 1 0,0 0 16,-21 0-16,0 0 0,0 21 16,0 0-16,-1 0 0,-41 0 15,42 0-15,0 0 0,-1 21 16,-20-21-16,21 21 0,0 21 0,0-20 15,-1-1-15,1 0 0,0 0 16,0 21-16,21-20 0,0 20 0,0 0 16,0 1-16,0-22 15,0 0-15,0 21 0,0-21 0,21 1 16,0-22-16,0 21 0,1-21 16,-1 0-16,0 0 0,0 0 15,0 0-15,0 0 0,1 0 16,-1-21-16,0-1 0,0-20 0,0 21 15,43-64-15,-43 43 16,0-22-16,21 22 0,-20-21 16,20-43-16,-21 42 15,0 1-15,0-1 0,-21-42 16,0 85-16,0-21 0,22 21 16,-22 0-16,0-1 0,-22 44 31,1-1-31,21 21 15,0 0-15,-21 1 0,0-1 16,21 0-16,-21 1 0,21-1 16,-21 22-16,21-22 0,0 0 0,0 1 15,0-1-15,0 0 0,0 64 16,0-64-16,0-20 16,21-1-16,0 0 0,0 0 15,0 0-15,0-21 0,22 0 0,-1 0 16,0 0-16,1 0 0,-22 0 15,85-21-15,-64 0 16,-21 0-16,22 0 0,-22-22 16,0 22-16,21 0 0,-21 0 0</inkml:trace>
  <inkml:trace contextRef="#ctx0" brushRef="#br1" timeOffset="96163.68">19918 2604 0,'0'0'0,"0"-22"0,0 1 0,0 0 15,0 0-15,0 0 0,0 0 16,0-1-16,0 44 16,0-1-1,0 21-15,0 0 16,0 1-16,0-1 0,-21 22 0,-1-22 16,22 21-16,-21 1 0,0-1 15,0-20-15,0 20 0,0 1 0,21-22 16,-22 0-16,1 1 0,0-1 15,0 0-15,21-20 0,0 20 0,-21-21 16,21 0-16,-21-21 0,21 21 16,0-42-1,0 0 1,0 0-16,0 0 0,0-64 16,0 43-16</inkml:trace>
  <inkml:trace contextRef="#ctx0" brushRef="#br1" timeOffset="96496.45">19685 2646 0,'0'0'0,"0"-21"0,0-22 0,-21 22 16,21 0-16,0 0 0,0-21 15,0 20-15,0 1 0,21 0 16,0 21-16,0-21 0,0 0 16,64 21-16,-43 0 0,-20 0 15,20 0-15,0 0 0,1 21 16,-1 0-16,0 0 0,1 22 0,-22-1 15,0 0-15,0 1 0,-21-1 16,0 0-16,-21 43 16,0-64-16,0 21 0,-22-20 0,1 20 15,0-21-15,-64 21 16,63-20-16,1-1 0,0 0 0,-1-21 16,22 21-16,0 0 0,0-21 15,0 0-15,21 21 0,-21-21 0,42 0 31,0 0-31,0 0 0,21 0 16,-20 0-16,-1 0 0,21-21 16,-21 21-16,22 0 0</inkml:trace>
  <inkml:trace contextRef="#ctx0" brushRef="#br1" timeOffset="97025.75">20341 2985 0,'21'-43'31,"-21"64"0,0 1-15,0-1-16,-21 0 16,21 0-16,-21 0 0,21 0 15,0 22-15,0-22 0,0 0 0,-21 21 16,21-20-16,0-1 0,0 0 15,0 0-15,0 0 0,0 0 0,0 1 16,21-22-16,42 21 16,-41-21-16,20 0 15,-21 0-15,0-21 0,85-43 16,-64 43-16,-20 0 16,20-22-16,-21 22 15,0-21-15,22-22 0,-22 43 0,0 0 16,-21 0-16,0 0 0,0 0 15,21-1-15,-21 44 47,-21-1-47,0 0 0,21 0 0,-21 0 16,21 0-16,-22 22 0,22-22 16,0 0-16,0 21 0,0-20 0,0-1 15,0 0-15,0 0 0,0 0 16,0 0-16,0 1 0,0-1 0,22-21 15,-22 21-15,21-21 0,21 0 16,-21 0-16,0 0 0,22 0 16,-22 0-16,0 0 15,-21-21-15,21 0 0,0-1 0,1 1 16,-1 0-16</inkml:trace>
  <inkml:trace contextRef="#ctx0" brushRef="#br1" timeOffset="97455.88">21188 3006 0,'-43'-43'31,"43"22"-31,0 0 16,22 21 0,-1 0-16,0 0 15,0 0-15,0 0 0,0 42 16,1-42-16,-1 22 15,0-1-15,0 0 0,-21 0 0,21 21 16,-21-20-16,0-1 0,0 0 16,0 0-16,0 21 0,0 22 15,-21-43-15,0-21 16,21 21-16,-21 0 0,0-21 16,-1 0-16,22-21 31,0 0-31,0 0 15,0 0-15,0 0 0,22-22 16,-1 22-16,-21 0 0,21-21 16,0 20-16,0 1 0,-21 0 0,21 21 15,1-21-15,-1 0 0,0 21 16,0 0-16,21 0 16,-20 0-1,-1 0-15,0 0 0,0 0 16,0 0-16</inkml:trace>
  <inkml:trace contextRef="#ctx0" brushRef="#br1" timeOffset="97743.58">22056 2921 0,'0'-21'31,"-22"21"-31,1 0 0,0 0 16,0 0-16,0 0 0,0 0 0,-1 21 16,1 0-16,0 0 0,-21 1 15,21-1-15,-22 21 16,22 0-16,0-20 0,21-1 16,-21 21-16,21-21 0,0 0 0,0 22 15,0-22-15,0 0 0,21 0 16,0 0-16,0-21 0,0 0 15,1 0-15,-1 0 0,21 0 0,-21 0 16,0 0-16,22-21 0,-22 0 16,42-21-16</inkml:trace>
  <inkml:trace contextRef="#ctx0" brushRef="#br1" timeOffset="98275.83">22394 2540 0,'0'0'0,"0"-42"15,0 21-15,0-1 0,-21 1 16,0 21-16,21 21 16,0 1-1,-21-1-15,21 0 0,-21 21 0,21 1 16,0-1-16,0 0 0,0 1 16,0-1-16,0 21 0,-22-20 0,22-1 15,-21 0-15,21-20 0,0 20 16,0 0-16,-21-21 0,21 22 0,-21 20 15,0-42-15,21 1 16,-21-1-16,21 0 0,0-42 47,0 0-47,0-22 16,0 22-16,0 0 0,21 0 15,0 0-15,-21-22 0,21 22 0,0 0 16,0 0-16,1-22 0,-1 22 15,0 0-15,21 0 0,-21 21 0,1-21 16,20 21-16,-21 0 16,21 0-16,-20 0 0,41 0 0,-21 21 15,-20 0-15,-1 0 0,0 0 0,-21 1 16,0-1-16,0 21 16,0 0-16,0-20 0,-21-1 15,0 0-15,-1 0 0,-41 21 16,42-20-16,0-22 15,-1 21-15,1-21 16,42 0 15,1-21-15,-1 21-16,0 0 0</inkml:trace>
  <inkml:trace contextRef="#ctx0" brushRef="#br1" timeOffset="98804.35">23347 2985 0,'0'0'0,"0"-22"0,0 1 15,0 0-15,0 0 0,0 0 16,0 0-16,0-1 16,-21 22-16,-1 0 0,1 0 15,0 0-15,-42 22 16,20-1-16,1 0 0,21 0 0,-22 0 15,1 0-15,21 22 0,-43-1 16,22 0-16,21-20 16,0 20-16,21-21 0,0 21 0,0-20 15,0-1-15,0 0 0,0 0 0,0 0 16,21 0-16,0-21 16,0 0-16,0 22 0,1-22 0,-1 0 15,21 0-15,-21 0 0,0 0 16,1-22-16,41-20 15,-42 21-15,22-21 0,-22-1 16,0 22-16,21-64 16,-21 64-16,-21-42 15,22 42-15,-22-1 0,21 1 0,-21 42 47,-21 1-47,-1-1 0,22 0 0,-21 0 16,21 0-16,0 0 0,-21 1 15,0-1-15,21 21 0,0-21 0,0 0 16,0 1-16,-21-1 0,21 0 16,0 0-16,0 0 0,0 0 15,21-21 1,0 0 0,0-21-16,-21 0 15,21 21-15</inkml:trace>
  <inkml:trace contextRef="#ctx0" brushRef="#br1" timeOffset="99259.3">23812 2942 0,'0'-42'31,"0"21"-31,-21 21 16,0 0-16,0 0 15,0 0-15,0 0 0,-1 0 16,-20 21-16,21 0 0,0-21 16,0 21-16,-1 0 0,1 1 15,21-1 1,0 0-16,0 0 0,0 0 16,0 0-16,0 1 15,21-1-15,1-21 16,-22 21-16,21-21 0,0 21 0,0 0 15,0-21 1,-21 21-16,21-21 0,-42 0 47,0 0-47,0 0 0,0 0 16,0 0-16,-1 0 0,1 0 15,0 0-15,0 0 0,0 0 16,0 0-16,21 22 0,21-22 47,0 0-47,0 0 15,0 0-15,0 0 0</inkml:trace>
  <inkml:trace contextRef="#ctx0" brushRef="#br1" timeOffset="99682.8">23961 3112 0,'0'-22'15,"21"22"1,-21-21-16,21 0 16,0 21-16,0 0 0,0-21 15,1 21-15,-22-21 16,21 21-16,-21-21 0,-21 21 31,-1 0-31,1 0 16,0 0-16,-21 0 0,21 0 0,-1 0 15,-20 21-15,21 0 0,0 0 16,0 0-16,-1 0 0,1 1 16,0-1-16,21 0 0,0 0 15,0 0-15,0 0 0,0 1 0,0-1 16,21 0-16,0-21 15,1 0-15,-1 21 0,21-21 0,-21 0 16,0 0-16,1 0 0,-1 0 16,0 0-16,0 0 0,0 0 0,0 0 15,1 0-15,-22-21 0,21 21 16,-21-21-16,0 0 16</inkml:trace>
  <inkml:trace contextRef="#ctx0" brushRef="#br1" timeOffset="101375.79">2053 4763 0,'0'-22'31,"0"1"-31,0 0 16,0 0-16,21 0 15,-21 0-15,0-1 16,0 1-16,0 0 0,21 0 16,-21 0-16,0 0 0,0-1 15,0 1-15,0 0 0,0 0 16,0 0-16,0 0 16,0 42 30,-21 0-30,21 0-16,0 0 0,-21 0 0,21 1 16,0 20-16,0 0 0,-21 22 15,21-22-15,0 0 0,-21 22 16,21-22-16,0 1 0,0-1 16,-21 43-16,21-43 0,-22 0 15,22-21-15,-21 22 0,21-22 16,-21 21-16,21-21 0,0 1 0,-21-1 15,21 0-15,-21-21 32,21-21-17,-21 21-15,21-21 0,-22-1 16,22 1-16,-21-21 0,21 21 16,0-22-16,0 1 0,0 0 15,0 21-15,0-22 0,0 22 0,0-42 16,21 41-16,1 1 15,-22 0-15,0 0 0,0 0 0,21 21 16,0-21-16,0 21 31,-21 21-31,21-21 16,-21 21-16,0 0 0,0 0 0,21 0 16,-21 22-16,22-22 0,-22 21 15,0 1-15,21-1 0,0-21 16,-21 0-16,21 0 0,0 1 15,-21-1-15,43 0 0,-22-21 16,0 0-16,21 0 0,-21 0 16,22 0-16,-22 0 0,21-21 15,1 0-15,-1-1 0,0 1 16,1-21-16,-22 0 0,42-22 16,-20 22-16,-22-1 0,21-41 15,-42 63-15,0-22 0,0 22 16,21 0-16,-21 0 15,-21 42 1,21 0 0,-21 0-16,21 0 0,0 22 0,-21-22 15,21 21-15,-21 1 0,21 20 16,0-21-16,0-20 0,-22-1 16,22 0-16,0 0 0,0 0 15,0 0-15,0-42 31,0 0-31,0 0 16,0 0-16,0-22 16,0 22-16,22-127 15</inkml:trace>
  <inkml:trace contextRef="#ctx0" brushRef="#br1" timeOffset="101576.79">2752 4487 0,'0'22'32,"0"-1"-32,0 0 15,0 0 17,21-21-17,0 0 1,0 0-16,0 0 0,0 0 0</inkml:trace>
  <inkml:trace contextRef="#ctx0" brushRef="#br1" timeOffset="101941.85">3450 4593 0,'0'0'0,"21"0"0,0-21 0,-21 0 16,0 0-1,0 0-15,0-1 16,-21 22 0,0 0-16,0 0 0,0 0 15,0 0-15,-1 0 0,1 0 0,0 22 16,0-1-16,0 0 0,0 0 16,-1 0-16,22 22 0,-21-22 0,21 21 15,0 0-15,0-20 0,0 20 16,0 0-16,0-21 0,0 22 15,0-22-15,0 21 0,21-21 16,1 1-16,-1-1 0,0-21 16,0 0-16,21 0 0,-20 0 15,-1 0-15,0 0 0,21-21 0,-21 21 16,1-22-16,20 1 0,-21 0 16,0 0-16,22 0 0,-22 0 0,21-22 15,-21 22-15,22 0 0,-22-21 16</inkml:trace>
  <inkml:trace contextRef="#ctx0" brushRef="#br1" timeOffset="102791.91">3895 4657 0,'-22'21'0,"44"-42"0,-44 63 16,22-21-16,-21-21 15,42 0 1,1 0-1,-1 0-15,0 0 0,0-21 16,0 21-16,0-21 0,22 0 16,-22 21-16,0-21 0,-21-1 0,21 1 0,0 21 15,-21-21-15,0 0 0,0 0 16,0 0-16,0-1 16,-21 22-1,0 0-15,0 0 16,0 22-16,0-22 0,-22 21 15,22 0-15,-21 0 0,21 21 0,-1-20 16,1-1-16,0 21 0,21-21 0,-21 22 16,21-1-16,0-21 0,0 21 15,0-20-15,0-1 0,21 21 0,0-21 16,0-21-16,1 21 0,20 1 16,21-22-16,-20 0 0,-1 0 15,0 0-15,-20-22 0,20 22 16,0-21-16,1 0 0,-1 0 15,-21 0-15,21 0 0,-20-22 16,20 22-16,-21 0 0,0-21 0,0 20 16,1-20-16,-22 0 0,0 21 15,0-1-15,0 1 16,0 42 15,0 1-31,0-1 16,0 0-16,-22 0 0,22 21 15,-21-20-15,21 20 0,-21-21 0,21 21 16,0-20-16,0-1 0,0 21 0,0-21 16,-21 0-16,21 22 15,0-22-15,0-42 32,0 0-17,0-1-15,0 1 0,21 0 0,-21-21 16,21-1-16,0 1 0,1 21 15,-1-21-15,0-1 0,0 22 0,21-21 16,1 21-16,-1-1 16,0 1-16,1 0 0,41-21 0,-41 42 15,-1 0-15,0 0 16,1 0-16,-22 0 0,21 21 0,-21 0 16,-21 21-16,22 43 15,-22-64-15,0 22 16,0-1-16,-22-21 0,1 21 0,0 22 15,0-43-15,21 21 0,-21-42 16,21 22-16,0-1 0,0-42 47,0-1-47,21 1 0,-21 0 16,21 0-16,0 0 0</inkml:trace>
  <inkml:trace contextRef="#ctx0" brushRef="#br1" timeOffset="103173.31">5842 4614 0,'0'0'16,"0"-21"-16,-21 0 0,0 21 0,-1-21 15,1 21-15,0 0 16,0 0-16,0 0 0,0 0 16,-1 0-16,1 0 15,0 0-15,21 21 0,-21 0 0,0 0 16,0 1-16,-1-1 0,1 0 16,0 21-16,0-21 0,21 22 15,-21 20-15,0-42 0,21 22 16,0-22-16,0 0 0,0 21 15,0-20-15,0-1 0,0 0 16,21 0-16,0-21 0,0 21 0,0-21 16,0 0-16,1 0 15,-1 0-15,0 0 0,21 0 16,-21 0-16,1-21 0,20 0 0,-21 0 16,0 0-16,22-1 0,-22 1 15</inkml:trace>
  <inkml:trace contextRef="#ctx0" brushRef="#br1" timeOffset="105059.97">6138 4720 0,'0'0'0,"0"21"0,21-21 31,1 0-31,-1 0 15,0 0-15,21 0 0,-21 0 16,1-21-16,-1 21 0,21-21 16,-21 21-16,0-21 0,1 21 15,-1-21-15,-21 0 0,21-1 0,-21 1 16,21 0-16,-21 0 16,-21 0-1,0 21-15,0 0 0,-1 0 16,1 0-16,0 0 0,0 21 15,0-21-15,0 21 0,-1 0 16,1 0-16,0 1 0,0-1 0,0 21 16,21-21-16,-21 22 0,21-22 15,-22 21-15,22 0 0,0-20 0,0 41 16,0-42-16,0 0 16,22 1-16,-1-1 0,0 0 15,0-21-15,0 0 0,0 0 16,22 0-16,-1 0 0,-21 0 15,0 0-15,22-21 0,-22 0 16,0-1-16,0 1 0,-21 0 16,21 21-1,-21-21 1,22 21 640,-1 0-171,-21-21-470</inkml:trace>
  <inkml:trace contextRef="#ctx0" brushRef="#br0" timeOffset="111844.78">529 5884 0,'0'0'0,"0"-21"16,0 0-16,0 0 15,-21 42 16,0-21-31,0 42 0,-1-20 16,22-1-16,-21 21 0,0 0 0,0 1 16,-21-1-16,20 0 0,1 1 15,-21-1-15,21 0 0,-22 22 16,22-43-16,0 21 0,-21 1 16,21-22-16,21 0 0,0 0 15,-22 0-15,22-42 31,0 0-31,22 0 0,-1-21 16,0 20-16,0-20 0,0 0 0,22-1 16,-22 1-16,21 0 0,0-1 15,-20-20-15,41-22 16,-21 43-16,-20 0 0,-1-1 16,-21 22-16,0 0 0,21 0 15,0 21-15,-21 21 16,0 0-16,0 0 0,0 0 15,0 22-15,21-1 0,-21 0 0,0-20 16,0 20-16,0 0 0,0 1 16,0-1-16,0 0 0,0 22 15,0-22-15,0-21 0,0 22 16,0-22-16,0 0 0,0 21 16,0-63 15,0 0-31,-21 0 15,21 0-15,0-1 0,-21-20 0</inkml:trace>
  <inkml:trace contextRef="#ctx0" brushRef="#br0" timeOffset="112032.08">148 6244 0,'0'0'0,"21"21"31,0-21-31,1 0 0,-1 0 15,0 0-15,21 0 0,-21 0 16,22 0-16,-1-21 0,-21 0 16,22 21-16,-1 0 0,-21-21 0,43 21 15,-43-21 1,0 21-16,0 0 0,0 0 0,0 0 16</inkml:trace>
  <inkml:trace contextRef="#ctx0" brushRef="#br0" timeOffset="112627.69">1164 6244 0,'21'0'0,"-42"0"0,63 0 16,-20 0-16,-22-21 0,0 0 16,0 0-1,0 0-15,0-1 0,0 1 16,0 0-16,0 0 0,-22 0 15,1 0-15,0 21 0,0-22 16,0 22-16,0 0 0,-1 0 0,-41 0 16,42 22-16,-43 20 15,43-21-15,0 21 0,0-20 16,0 20-16,-1 0 0,1-21 16,21 22-16,-21-1 0,21 0 15,0 1-15,0-1 0,0-21 16,0 0-16,21 1 15,22-22-15,-22 0 0,0 0 16,0 0-16,0-22 16,0 22-16,43-63 0,-43 42 15,0 0-15,43-64 16,-43 64-16,21-22 0,-21 1 16,1-21-16,-22 20 0,21-41 15,0 20-15,-21 1 16,0 20-16,0 22 0,0 0 15,0 0-15,0 0 0,0 42 16,-21 0 0,0 21-16,21-21 0,-22 22 0,22-1 15,0 0-15,0 1 0,0-1 16,0 0-16,-21 1 0,21-1 16,0 0-16,0-20 0,0 20 15,0 21-15,0-41 16,0 20-16,0-21 0,21 0 15,1-21-15,-1 0 16,0 0-16,0-21 0,0 0 0,0 0 16,1 0-16,-1-1 0,0 1 15</inkml:trace>
  <inkml:trace contextRef="#ctx0" brushRef="#br0" timeOffset="112999.85">1460 6160 0,'0'-22'16,"0"1"-1,22 0 1,-1 21 0,0 0-16,0 0 0,0 0 15,0 0-15,1 0 0,-1 0 16,0 21-16,0 0 0,0 1 0,0-1 16,-21 21-16,0-21 0,0 0 15,0 22-15,0-22 0,0 0 16,0 43-16,0-43 0,0 0 15,0 0-15,0-42 32,0 0-32,0 0 15,0-1-15,0 1 0,0 0 16,0-21-16,22 21 0,-1-1 0,-21-20 16,21 21-16,21-64 15,-21 64-15,-21 0 0,22 0 16,-1 21-16,0 0 0,0 0 15,0 0-15,0 0 16,1 21-16,-22 0 16,0 0-16</inkml:trace>
  <inkml:trace contextRef="#ctx0" brushRef="#br0" timeOffset="113557.65">2349 6329 0,'0'0'0,"0"-21"0,0 0 15,22-1-15,-1 1 0,-21 0 16,0 0-16,0 0 0,0-22 16,0 22-16,0 0 0,0 0 15,0 0-15,0 0 0,-43 21 16,22 0-16,0 0 0,-42 0 15,41 0-15,1 21 0,-42 42 16,42-42-16,-1 1 16,1 20-16,0-21 0,21 21 0,-21 22 15,21-22-15,0 22 16,0-43-16,0 0 0,0 0 16,21 0-16,0-21 0,22 0 15,-22 0-15,0 0 0,21 0 16,-21-21-16,1 0 0,20 21 15,-21-42-15,0 21 0,22-1 16,-22-20-16,0 0 0,-21 21 16,0-22-16,21-20 0,-21 20 15,0 22-15,0-21 0,0 21 16,0 0-16,-21 21 16,0 21-1,21 0-15,0 0 0,-21 0 0,21 0 16,-22 22-16,22-22 0,0 0 15,0 21-15,0-20 0,0 41 16,0-42-16,22 22 16,-1-43-16,-21 21 0,21-21 0,0 0 15,0 0-15,0 0 16,22-21-16,-22 21 0,21-22 16,-21 1-16,1 0 0,20-21 15,-21 21-15</inkml:trace>
  <inkml:trace contextRef="#ctx0" brushRef="#br0" timeOffset="113983.93">2794 6160 0,'21'-43'15,"-21"22"-15,-42 127 0,63-148 0,21-43 0,-42 64 0,0 42 47,0 0-47,0 0 0,-21 0 16,21 1-16,0-1 0,0 0 16,0 0-16,0 0 0,-21 0 15,21 1-15,0-1 0,-21 0 0,21 0 16,0 0-16,0 0 15,0 1-15,0-44 47,0 1-47,0 0 0,0 0 16,0 0-16,0 0 0,0-1 0,0 1 16,21-21-16,0 21 0,0 0 15,0-1-15,1 1 0,-1 0 0,21 0 16,0 0-16,-20 21 0,105 0 15,-106 0 1,21 0-16,0 21 0,-20 0 16,-22 43-16,0-43 15,0 0-15,0 0 0,0 0 0,-22 22 16,1-1 0,0-21-16,21 0 0,0 0 0,-21 1 15,0-1-15,21-42 31,0-1-15,0 1-16,0 0 0,0 0 0</inkml:trace>
  <inkml:trace contextRef="#ctx0" brushRef="#br0" timeOffset="114263.5">3662 5757 0,'0'0'0,"-21"0"16,-1 0 0,1 22-16,21-1 0,0 0 15,-21 21-15,21-21 0,-21 22 16,21-1-16,-21 0 0,0 1 16,-1-1-16,22 0 0,-21-20 0,0 20 15,0 0-15,21-21 0,-21 22 16,21-22-16,-21 0 0,21 0 0,0 22 15,0-22 1,21-21-16,0 0 16,0 0-16,0-21 0,0-1 15,22 1-15,-22 0 0,0 0 0</inkml:trace>
  <inkml:trace contextRef="#ctx0" brushRef="#br0" timeOffset="114461.41">3471 6075 0,'-21'0'0,"42"0"15,0 0 1,1 0-16,-1 0 0,0-21 16,0 21-16,0 0 0,0 0 0,1 0 15,-1-21-15,21 21 0,-21 0 16,0 0-16,1-22 0,-1 22 0,21 0 15,-21 0-15</inkml:trace>
  <inkml:trace contextRef="#ctx0" brushRef="#br0" timeOffset="115048.42">4212 6244 0,'0'0'0,"21"-21"0,0 0 16,1 0-16,-22 0 15,0-1-15,21 1 0,-21 0 16,0 0-16,0 0 0,0 0 16,0-1-16,-21 1 0,-1 0 0,1 0 15,0 0-15,-21 21 16,-1 0-16,22 0 0,0 0 15,-21 0-15,21 21 0,-22 0 0,1 43 16,0-43-16,20 21 16,1-21-16,0 22 0,0-22 0,21 21 15,0-21-15,0 0 0,0 22 0,0-22 16,0 0-16,0 0 0,42 0 16,-21 1-16,1-22 15,-1 0-15,0 0 0,21 0 16,-21 0-16,1 0 0,20-22 0,-21 22 0,0-21 15,0 0-15,22 0 16,20-64-16,-42 64 16,-21-21-16,22 21 0,-22-1 15,21-20-15,-21 21 0,0 0 0,0 0 16,0-1-16,0 1 16,0 42-1,-21 1-15,21-1 0,-22-21 16,22 42-16,-21-21 0,21 0 15,0 1-15,0 20 0,0-21 0,0 0 16,0 0-16,0 22 0,0-22 16,0 0-16,0 0 0,0 0 15,21 1-15,1-22 0,-1 0 16,0 0-16,0 0 0,64 0 16,-43 0-16,0-22 0,1 22 15</inkml:trace>
  <inkml:trace contextRef="#ctx0" brushRef="#br0" timeOffset="115799.85">5122 6117 0,'0'0'16,"0"-21"-16,0 0 0,0-21 0,-63-22 31,42 64-31,-1 0 0,-20-21 0,21 21 16,-21 0-16,20 0 15,1 0-15,-21 21 0,21-21 0,-22 21 16,22 0-16,-21 1 0,21 20 15,0-21-15,-1 0 0,1 0 0,0 22 16,21-22-16,0 0 0,0 0 0,0 0 16,0 22-16,0-22 0,0 0 15,0 0-15,21-21 0,0 0 16,1 0-16,20 0 0,21 0 16,-41 0-16,20 0 0,-21-21 15,21 0-15,-20 0 0,-1 0 16,0-1-16,0 1 0,0 0 15,-21 0-15,21-21 0,1 20 16,-22-20-16,0 21 16,0 0-1,0 42 17,-22 0-32,22 0 15,0 0-15,0 1 0,-21-1 0,21 0 16,-21 21-16,21 1 0,0-22 0,0 21 15,-21 22-15,21-22 0,0 0 16,0 22-16,0-22 0,0 22 0,0 20 16,0-20-16,0-22 15,0 0-15,0 1 0,0 20 16,0-20-16,0-1 0,0 0 0,0 106 16,0-105-1,0-1-15,0 0 0,-21-20 0,0 20 16,-22 21-16,22-41 15,0-1-15,0 0 0,0-21 16,-22 21-16,22-21 16,21-21-16,0 0 15,0 0-15,0-22 16,0 22-16,0-21 0,0-22 16,0 22-16,21-22 0,-21 1 0,21-1 15,1 22-15,-1-43 0,-21 22 16,21-1-16,21 1 0,-21-1 0,22-63 15,-22 64-15,21-1 16,-21 22-16,1 0 0,-1-1 0,21-20 16,-21 21-16,0 20 0,1 1 15,-1 0-15,0 0 0,0 0 16,0 0-16,0-1 0,22 1 16,-43 0-16,21 21 15</inkml:trace>
  <inkml:trace contextRef="#ctx0" brushRef="#br0" timeOffset="116157.24">5419 6096 0,'21'0'47,"0"0"-47,-21-21 15,21 21-15,0 0 0,0-21 0,1 0 16,-1 21-16,0-22 15,0 1-15,-21 0 0,21 0 16,-21 0-16,-21 0 16,0 21-16,0 0 15,0 0-15,-22 0 16,22 21-16,0 0 0,0 0 16,0 0-16,-1 22 0,22-22 0,0 0 15,-21 42-15,21-41 16,0-1-16,0 0 0,0 0 0,85 43 15,-64-64 1,0 21-16,22-21 0,-1 0 16,-21 0-16,43 0 0,-22 0 15,-21 0-15,21-21 16,-20 21-16,20-22 0,-21 1 0,0 21 0</inkml:trace>
  <inkml:trace contextRef="#ctx0" brushRef="#br0" timeOffset="117046.88">466 6646 0,'0'0'0,"-22"0"0,1 0 16,0 0-16,0 0 0,0 0 15,21 22-15,0-1 47,21-21-31,0 0-16,0 0 16,22 0-16,-1 0 0,0 21 0,1-21 15,20 0-15,1 0 0,63 0 16,-64 0-16,22 0 15,-1 0-15,1-21 0,211 21 16,-190 0-16,0 0 16,0-21-16,0 21 0,0 0 0,148 0 15,-127 0-15,21 0 16,-21-22-16,21 22 0,-21 0 0,148 0 16,-148-21-16,21 21 15,106 0-15,-127 0 0,170 0 16,-192 0-1,-20-21-15,0 21 0,-1 0 16,1 0-16,63-21 0,-63 21 16,-22 0-16,1-21 0,-1 21 15,1 0-15,21-21 0,-43 21 16,0 0-16,-21-22 0,1 22 16,-1 0-16,0 0 0,21 0 15,-21 0 1,1 0-16,-1 0 15,0 0 1,0 0 15,-21-21 1</inkml:trace>
  <inkml:trace contextRef="#ctx0" brushRef="#br0" timeOffset="117724.43">6371 5948 0,'0'0'0,"0"21"16,-21-21 234</inkml:trace>
  <inkml:trace contextRef="#ctx0" brushRef="#br0" timeOffset="118231.9">6286 6308 0,'0'21'0,"22"-21"46,-22-21-30,21 21-16,-21-21 16,0-1-16,0 1 15,0 0 1,-21 21 0,-1 0-1,1 21 1,21 0-16,0 1 15,0-1 17,21-21-32,1 0 15,-22-21 1,21 21 62</inkml:trace>
  <inkml:trace contextRef="#ctx0" brushRef="#br1" timeOffset="123783.88">6773 5567 0,'-21'0'0,"42"0"0,-63 0 0,21 0 0,-22 0 16,22 0-16,0 0 16,21 21-16,21-21 15,22 0-15,-22 0 16,21 0-16,22 0 0,-22 0 16,0 0-16,22 0 0,-22 0 15,0 0-15,1 0 0,20 0 0,-20 0 16,-22 0-16,21 0 0,0 0 15,-20 0-15,-1 0 0,0 0 0,0 0 16,-42 21 15,0-21-31,0 0 0,-1 0 16,1 21-16,0-21 0,0 0 16</inkml:trace>
  <inkml:trace contextRef="#ctx0" brushRef="#br1" timeOffset="124087.97">7091 5694 0,'-21'0'15,"-1"0"1,22 21 0,0 0-1,0 0-15,0 1 16,0 20-16,0-21 0,-21 21 0,21-20 15,0 20-15,-21-21 0,21 21 16,-21-20-16,21-1 0,-21 42 16,0-42-16,21 1 0,-22-1 0,22 0 15,0 0-15,0 0 16,-21-21-16,21-21 47,0 0-47,0 0 0,21 21 15,-21-21-15</inkml:trace>
  <inkml:trace contextRef="#ctx0" brushRef="#br1" timeOffset="124643.91">7239 5588 0,'0'21'16,"0"0"0,0 1-16,0-1 0,0 21 0,0-21 15,0 22-15,0-1 0,0-21 16,0 21-16,0 1 0,0-22 0,-21 21 16,21-21-16,0 22 0,-21-22 15,21 0-15,0 0 0,0 0 0,0 1 16,0-1-16,0 0 0,-22 0 15,22-42 32,0 0-47,0 0 0,0-1 16,0 1-16,0 0 0,0 0 0,22 0 16,-22 0-16,21-22 15,0 22-15,0 0 0,0 0 16,0 0-16,1-1 0,20-20 15,-21 42-15,21-21 0,1 21 16,-22 0-16,21 0 0,-21 0 16,1 21-16,-22 0 0,0 0 0,21 1 15,-21-1-15,0 21 0,0-21 0,0 0 16,-21 1-16,-1-1 16,22 0-16,-21 0 0,0 0 0,0 0 15,21 1-15,-21-1 16,0-21-16,21 21 0,21-21 62,0-21-62,0 0 0,0-1 16</inkml:trace>
  <inkml:trace contextRef="#ctx0" brushRef="#br1" timeOffset="125056.48">7768 5990 0,'21'0'32,"0"0"-32,1 0 15,-1 0-15,0-21 0,42 0 16,-20 0-16,-22 0 0,0-1 15,0 22-15,0-21 0,1 0 16,-1 0-16,0 0 16,-21 0-16,0-1 15,-21 22-15,0 0 16,-22 0-16,22 0 0,0 0 0,0 22 16,-22-1-16,22 0 15,-21 0-15,21 0 0,-22 43 16,22-43-16,0 21 0,21-21 0,-21 43 15,21-43-15,0 43 16,0-43-16,21-21 0,0 21 0,22 0 16,-22-21-16,21 0 0,-21 0 15,22 0-15,-1 0 0,0 0 0,22-21 16,-22 0-16,0 21 16,-20-21-16,-1-1 0,21 1 15,-21 0-15,0 0 0</inkml:trace>
  <inkml:trace contextRef="#ctx0" brushRef="#br1" timeOffset="125640.59">9356 5652 0,'0'0'0,"0"-22"0,21-20 0,-21 21 16,21 0-16,-21 0 0,0-1 15,0 1-15,0-21 0,0 21 16,0 0-16,0-1 0,-21 1 15,0 21-15,-1 0 0,1 0 0,0 0 16,0 0-16,0 0 0,0 21 16,-22 1-16,22-1 0,-64 42 15,43-20-15,0-1 0,-1 21 16,1-20-16,0 20 0,-22 43 16,43-42-16,0-22 0,0 0 15,21 43-15,0-64 0,0 21 16,21-20-16,0-1 0,0 0 15,22-21-15,-22 21 0,21-21 0,85 0 16,-85 0 0,1 0-16,20-21 0,-20 0 15,-1 0-15,85-43 0</inkml:trace>
  <inkml:trace contextRef="#ctx0" brushRef="#br1" timeOffset="126055.69">9694 5800 0,'21'-21'0,"-42"42"0,42-64 15,-21 22-15,-21 21 32,0 21-32,0 1 0,0-1 0,0 0 15,-1 0-15,1 21 0,0-20 16,0-1-16,21 21 0,0-21 0,-21 43 16,21-43-16,0 0 0,0 21 15,21-20-15,0-1 16,21-21-16,-20 0 0,-1 0 15,21 0-15,-21 0 0,22 0 16,-22 0-16,21 0 0,0-21 16,-20 21-16,20-22 0,-21 1 0,21 0 15,-20-21-15,-1 21 0,0-22 16,-21 22-16,0-64 16,0 64-16,-21-21 0,0 21 0,-1-22 0,-20 22 15,-21 0-15,20 21 16,1 0-16,0 0 0,-22 0 15,22 0-15,-22 42 16,43 1-16,0-22 0,0 0 0,21 0 16,0 0-16,-21 22 15,21-22-15,0 0 0,0 0 0,21 0 16,0-21-16,0 0 0,21 0 16,1 0-16,-1 0 0,0 0 15,22 0-15</inkml:trace>
  <inkml:trace contextRef="#ctx0" brushRef="#br1" timeOffset="126440.87">10499 5736 0,'0'-21'0,"0"42"0,0-63 15,0 21-15,-22 21 16,1 0-16,0 0 0,0 0 16,-43 0-1,22 0-15,21 21 0,0 0 0,0 0 16,-1 0-16,1 1 0,21-1 15,0 0-15,0 0 0,0 0 0,0 0 16,21-21-16,1 22 0,41-1 16,-21-21-16,-20 21 0,20-21 15,0 0-15,-21 21 0,22-21 0,-1 21 16,-21 0-16,0-21 16,-21 22-16,0-1 0,0 0 15,-21-21-15,0 21 0,-21-21 16,21 0-16,-22 21 15,1-21-15,0 0 0,-1 0 0,1 0 16,-64 21-16,85-21 16,0 0-16,0 0 0,-1-21 15,1 0-15,21 0 0,0 0 16,0 0-16,21 21 16,1-22-16,20 1 0,-21 0 0,21 0 15,1 21-15,-1-21 0,22 0 0</inkml:trace>
  <inkml:trace contextRef="#ctx0" brushRef="#br1" timeOffset="126721.04">11176 5419 0,'0'0'0,"-21"0"31,0 0-31,-1 21 15,1 0-15,0 21 0,0-20 0,0 20 16,0 0-16,-1 1 0,1 20 16,-21 22-16,21-43 0,0 0 15,-22 43-15,22-64 16,21 0-16,-21 22 0,21-22 16,0 0-16,21-21 15,0 0-15,0 0 16,1 0-16,-1 0 0,42-21 15,-20 0-15,-22 0 0,0-1 0,21 1 16</inkml:trace>
  <inkml:trace contextRef="#ctx0" brushRef="#br1" timeOffset="126892.84">10858 5779 0,'-21'0'0,"42"0"0,-63 0 0,63 0 31,0 0-31,1 0 16,20 0-16,-21 0 0,0 0 16,22 0-16,-1 0 0,0-22 15,1 22-15,-1-21 0,0 21 0,1 0 16</inkml:trace>
  <inkml:trace contextRef="#ctx0" brushRef="#br1" timeOffset="127356.66">12171 5546 0,'0'0'0,"0"-21"16,-21 21 0,-1 0-16,1 0 0,0 0 0,0 21 15,0 0-15,0 0 0,-1 0 0,1 0 16,0 1-16,-21 20 0,21-21 15,-22 64-15,22-64 0,0 21 16,0-21-16,21 1 0,0-1 16,0 0-16,0 0 0,0 0 0,0 0 15,0 1-15,42-22 0,-21 0 16,22 0-16,-22 0 0,21 0 16,-21 0-16,22 0 0,-1-22 15,0 22-15,1-21 0,-1 0 16,0 0-16,-21 0 0,22-22 0,-22 1 15,21 21-15,-42-21 0,21-64 16,-21 63-16,0 1 0,0 21 16,-21-21-16,0 20 0,-85-20 15,64 42-15,0 0 16,-1 0-16,1 0 0,21 21 0,-64 22 16,64-22-16,-21 0 15,42 0-15,0 0 0,0 0 0,0 1 16,42-1-16,-21-21 0,43 0 15,-22 0-15,21 0 16,-20 0-16</inkml:trace>
  <inkml:trace contextRef="#ctx0" brushRef="#br1" timeOffset="127805.27">12890 5419 0,'0'0'0,"0"-21"0,0-1 0,0 1 15,0 0-15,0 0 16,0 0-16,0 0 0,-21 21 15,21-22-15,-21 22 0,0 0 16,0 22-16,0-1 16,-1 0-16,1 21 0,0 1 15,0-1-15,0 21 0,0 1 16,-22 42-16,22-43 0,-21 22 16,21-22-16,-22 1 0,22-1 15,-21 64-15,21-63 0,-1-1 16,1 86-16,0-86 0,21 1 15,-21-1-15,0 1 0,21-22 16,-21 21-16,-1-20 0,1-1 0,21 0 16,-21 1-16,0-1 0,21-21 15,-21 0-15,21 1 0,0-44 32,0 1-32,0 0 0,0-21 0,0-1 15,0 1-15,0 0 0,0-22 16,0 1-16,0-43 15,0 42-15,0 22 0,0 0 0,0-1 16,21 1-16,0 21 0,0 0 0,0 0 16,1-1-16,-1 1 0,42-21 15,-42 21-15,64-43 16,-64 43-16,22 0 0,-1 0 16,-21 0-16,21-1 0,-20 1 0,-1 0 15</inkml:trace>
  <inkml:trace contextRef="#ctx0" brushRef="#br1" timeOffset="128724.22">13483 5588 0,'0'0'0,"0"-21"0,21 0 16,0 21-16,-21-21 0,22 21 15,-1-22-15,0 22 0,0 0 0,21 0 16,-20-21-16,-1 21 0,0 0 16,0 0-16,-21 21 0,21-21 15,-21 22-15,0 20 0,0-21 16,0 21-16,0-20 0,0 20 15,-21 0-15,0-21 0,21 22 0,0-22 16,-21 21-16,21-21 0,-21 1 16,21-1-16,-22-21 0,22 21 0,-21-42 31,21 0-15,0-1-16,0-20 0,0 21 15,0 0-15,0-22 0,21 1 16,1 0-16,-22 21 0,21-22 15,21 1-15,-21 21 0,0 0 16,22-1-16,-22 1 0,21 21 0,1 0 16,-1 0-16,43 0 0,-43 0 15,21 21-15,-41 22 16,-1-22-16,0 21 0,-21-21 0,0 22 16,0-1-16,21-21 15,-21 22-15,0-22 0,0 21 0,0-21 16,0 0-16,0 1 0,-21-22 0,21 21 15,-21-21-15,0 0 16,-1 0-16,1 0 16,21-21-16,0-1 15,0 1-15,0 0 0,0-21 0,0 21 0,21-22 16,1 1-16,-1 21 16,0-22-16,0 22 0,21-21 0,1 21 15,20-22-15,1 43 0,-22-21 16,0 21-16,1 0 0,-22 0 15,42 0-15,-20 21 0,-43 1 16,0-1-16,21 21 0,-21-21 16,0 22-16,0-22 0,0 21 0,-21-21 15,0 22-15,-1-22 0,1 0 16,0 0-16,21 0 0,-21 0 0,21 1 16,-21-22-16,21 21 0,21-21 31,-21-21-16,21-1-15,0 1 0,0 0 0,1 0 16</inkml:trace>
  <inkml:trace contextRef="#ctx0" brushRef="#br1" timeOffset="129323.43">14922 5503 0,'0'22'0,"0"-44"0,22 22 0,-22 22 31,0-1-31,-22 0 15,1 0-15,21 0 16,-21 0-16,0 22 0,21-22 0,0 21 16,0-21-16,-21 22 0,21-22 15,0 0-15,0 21 0,0-20 0,0-1 16,21 0-16,0-21 0,21 0 16,-20 0-16,-1 0 15,0 0-15,21 0 0,1-21 16,-1 0-16,0-1 0,1 1 0,-22-21 15,21 21-15,0-22 0,1-41 16,-22 63-16,0-22 0,0 22 16,-21 0-16,21 0 0,-21-22 15,0 65 17,-21-1-32,0 0 0,21 21 15,-21-21-15,0 22 0,21 20 0,-21-20 16,21-1-16,-22 21 0,1-20 15,21 20-15,-21 1 0,21-1 0,0 1 16,0-1-16,0 85 0,0-63 16,0 0-16,0-22 0,-21 22 15,21-22-15,-21 1 0,0-1 0,-1 1 16,-20 105 0,21-126-16,-43 41 0,43-41 15,-42 20 1,42-63-16,-1 0 0,1 0 0,0 0 15,21-21-15,0-43 16,0 22-16,0 0 0,0-22 0,0 22 16,0-43-16,0 22 0,64-191 15,-22 169-15,-21 22 16,21-22-16,-20 21 0,20-20 0,21-22 16,-41 42-16,20 22 15,43-64-15,-43 64 0,64-64 16</inkml:trace>
  <inkml:trace contextRef="#ctx0" brushRef="#br1" timeOffset="129747.26">16531 5080 0,'0'0'0,"0"-21"0,0 0 0,0 0 15,0 42 17,0 0-32,-21 21 0,0-21 0,21 22 15,-21-1-15,-1 22 0,1-22 0,0 0 16,-21 64-16,21-64 16,-1 1-16,-20 63 15,21-64-15,0-21 0,0 21 16,21-20-16,0-1 0,0 0 0,0-42 47,21-22-47,-21 22 0,21 0 0</inkml:trace>
  <inkml:trace contextRef="#ctx0" brushRef="#br1" timeOffset="130077.14">16150 5122 0,'0'0'16,"-21"-21"-16,21 0 0,-21 0 0,21 0 0,0 0 15,0-1-15,0 1 16,0 0-16,21 0 0,0 0 0,0 0 16,22-1-16,-1 1 0,0 21 15,22 0-15,63 0 0,-64 0 16,43 21 0,-42 1-16,-22 20 0,21 43 15,-41-43-15,-22 0 0,0 43 16,-22-43-16,-20-21 0,0 22 15,-1-1-15,-20-21 0,21 0 0,-22 1 16,22-1-16,-22 0 0,-20 0 16,62-21-16,1 0 0,-21 0 15,42 21 1,21-21 0,0 0-16,0 0 15,1 0-15,-1 0 0,21 0 0,-21 0 16,22 0-16,-22 0 0</inkml:trace>
  <inkml:trace contextRef="#ctx0" brushRef="#br1" timeOffset="130456.33">16637 5503 0,'-21'0'16,"21"-21"-1,0 0-15,0 0 0,0 0 16,21 0-16,0-1 0,0 22 15,0-21-15,1 21 0,-1 0 16,21 0-16,-21 0 0,43 0 16,-43 21-16,21-21 0,-21 22 15,1 20-15,-1-21 0,21 85 16,-42-85-16,0 21 16,0-20-16,-21 20 0,0-21 0,-22 21 15,22-20-15,0-22 0,21 21 16,-21-21-16,0 0 15,21-21 1,0-1-16,0 1 16,21 0-16,0-21 0,0 21 15,0-1-15,-21-20 0,22 21 0,-1-21 16,0 20-16,0 1 0,0 0 16,0 0-16,1 0 0,-1 21 15,0-21-15,21 21 0,-21 0 0,22-22 16,-22 22-16,85 0 15</inkml:trace>
  <inkml:trace contextRef="#ctx0" brushRef="#br1" timeOffset="130840.08">17547 5376 0,'-42'22'16,"21"-22"0,-1 21-16,22 0 0,-21 0 0,0 0 15,0 0-15,0 1 0,0-1 16,-1 21-16,22-21 0,0 0 0,0 1 15,0 20-15,0-21 16,0 0-16,0 0 0,0 1 0,22-1 16,-1-21-16,0 0 15,0 21-15,21-21 0,-20 0 16,62-21-16,-63 21 16,1-21-16,20-1 15,-21 1-15,0 0 0,0 0 0,-21-21 16,0 20-16,22-20 0,-22 21 15,0-21-15,0-1 0,0 22 0,-22-21 16,1 21-16,0-1 0,0 22 0,0-21 16,0 21-16,-22 0 15,22 0-15,0 0 0,0 0 0,0 0 16,-1 0-16,22 21 16,0 1-16,0-1 15,0 0-15,22-21 16,-1 0-16,0 21 0,0-21 15,0 21-15</inkml:trace>
  <inkml:trace contextRef="#ctx0" brushRef="#br1" timeOffset="131277.29">17886 5630 0,'21'-63'31,"0"42"-31,0 0 15,0-22-15,-21 22 0,43-21 16,-43 21-16,21-1 0,0 1 16,-21 0-16,21 21 15,-21 21 17,0 0-32,-21 1 0,0 20 15,21-21-15,-21 21 0,0 1 16,21-1-16,-22 0 0,1 1 0,0 20 15,0-20-15,0 20 0,21-21 0,-21 22 16,-1-22-16,1 1 0,21 20 16,0-21-16,-21 22 0,21-1 0,-21 1 15,21-1-15,-21 1 0,21-22 16,-21 22-16,-1-1 0,22-20 16,-21-1-16,0 0 0,-21 43 15,42-64-15,-21 0 0,21 0 0,-22 1 16,1-22-16,0-22 31,21 1-31,0 0 0,0 0 0,0 0 16,0-22-16,0 22 0,0-21 15,0 0-15,0-1 0,42-126 16,-20 127-16</inkml:trace>
  <inkml:trace contextRef="#ctx0" brushRef="#br1" timeOffset="131487.18">17992 5122 0,'0'0'16,"0"-21"0,0 42-1,0 1 1,0-1-16,0 0 15,0 0-15,0 0 16,0 0-16,21-21 0,0 22 16</inkml:trace>
  <inkml:trace contextRef="#ctx0" brushRef="#br1" timeOffset="131817">18330 5461 0,'21'0'15,"1"0"1,-1 0-16,0 0 0,0-21 16,0 21-16,-21-21 0,21 0 15,1 21-15,-1-22 0,-21 1 16,0 0-16,0 0 0,0 0 16,-21 21-1,-1 0-15,1 0 16,0 21-16,0-21 0,0 21 15,0 0-15,-22 0 0,22 22 0,0-22 16,0 0-16,0 21 0,21-20 16,0-1-16,-22 21 0,22 0 15,0-20-15,0-1 0,22 0 0,20 0 16,-21-21-16,0 21 16,22-21-16,-22 0 0,21 0 0,43-21 15,-22 21-15,-20-21 16</inkml:trace>
  <inkml:trace contextRef="#ctx0" brushRef="#br1" timeOffset="132304.72">19029 5355 0,'0'-21'0,"0"42"0,-21-42 16,-1 0-16,1 21 16,0 0-16,-21 21 0,21 0 15,-1-21-15,1 21 0,0 1 16,0 20-16,0-21 0,0 0 15,21 22-15,0-22 0,0 0 0,0 21 16,0-21-16,0 1 0,0 41 16,0-42-16,21-21 0,0 21 15,0 1-15,0-22 0,22 0 0,-1 0 16,0 0-16,-21 0 0,43-43 16,-22 22-16,1 0 0,-22-21 15,21 20-15,0-20 0,1-21 16,-22 20-16,21 1 0,1 0 0,-22-22 15,42-42-15,-42 64 0,1 0 16,-1-1-16,-21 1 0,0 0 16,0 20-16,0 1 0,0 0 0,0 0 15,-21 21-15,-1 0 16,1 21-16,-21 0 0,21 22 16,0-1-16,-1 0 0,1 1 15,21-1-15,-21 0 0,0 1 16,21-1-16,-21 0 0,21 43 15,0-43-15,0 1 0,0-1 16,0-21-16,0 21 0,0-20 0,0-1 16,0 0-16,21 0 0,0-21 0,21 0 15,-20 0-15,20 0 16,0 0-16,1 0 0,-1-21 0,0 0 16,1 0-16,20-1 0,-21-20 0,1 21 15,-1 0-15</inkml:trace>
  <inkml:trace contextRef="#ctx0" brushRef="#br1" timeOffset="132519.88">19431 5228 0,'-21'0'0,"42"0"0,-63 0 0,63 21 31,0-21-31,0 0 0,21 0 16,-20 0-16,20 0 0,0 0 0,22 0 15,-22 0-15,0 0 0,1 0 16,-1 0-16,0 0 0,22-21 16,-43 21-16,0 0 0,0 0 15</inkml:trace>
  <inkml:trace contextRef="#ctx0" brushRef="#br1" timeOffset="133763.66">7429 7070 0,'0'-64'15,"0"43"1,0 42 15,0 0-31,-21 1 16,21 20-16,-21-21 0,21 21 15,-21 1-15,21-1 0,-21 0 0,21 1 16,-21 20-16,-1-42 0,22 22 16,-21-22-16,21 0 15,0-42 1,21 21 0,1-21-16,-22-22 0,21 22 15,0-21-15,0 0 0,0-1 0,0 1 16,1 0-16,41-22 15,-42 43-15,0 0 0,22-22 16,-22 43-16,0 0 0,0 0 16,0 22-16,-21-1 15,22 0-15,-22 0 0,0 0 0,0 22 16,0-22-16,0 21 0,0 22 16,21-22-16,-21-21 0,21 43 15,0-43-15,0 0 16,0 0-16,1-21 0,-1 0 0,42 0 15,-42 0-15,22 0 16,-22 0-16,21-21 0,1 0 16,-1 0-16,21-43 0,-20 22 15,-22-1-15,0 1 0,0 0 16,0-1-16,-21-41 0,0 41 16,0 22-16,0-42 0,0 42 15,0 42 1,0 0-1,-21 0-15,0 0 0,0 0 0,21 22 16,0-22-16,-21 21 0,21 1 16,0-1-16,0-21 0,0 21 15,0-20-15,0 20 0,0-21 0,0 0 16,21 0-16,0-21 0,0 22 16,0-22-16,1 0 0,-1 0 0,0 0 15,0-22-15,21 22 0,-20-21 16,20 0-16,-21 0 0,0-21 0,0 20 15,1-20-15,-1 0 0,0 21 16,-21-43-16,0 43 0,0 0 16,0 42 15,0 21-31,0-21 0,0 1 16,-21-1-16,21 21 0,-21-21 15,21 0-15,0 22 0,-22-22 0,22 0 16,0 0-1,0 0-15,0-42 32,22 21-32,-1-42 15,-21 21-15,21 0 0,-21-22 0</inkml:trace>
  <inkml:trace contextRef="#ctx0" brushRef="#br1" timeOffset="133932.57">8678 6900 0,'0'-21'0,"0"42"0,-21-63 15,21 63 48,21-21-47,0 0-16,1 0 15,-1 0-15,0 0 0</inkml:trace>
  <inkml:trace contextRef="#ctx0" brushRef="#br1" timeOffset="134404.5">9229 6752 0,'0'0'0,"0"21"32,-22 1-17,1-1-15,0 0 0,21 0 0,-21 21 16,-21 22-16,42-43 0,0 21 15,-22 1-15,1-22 0,21 21 16,0 22-16,0-22 0,0-21 16,0 0-16,0 1 0,0-1 15,0 0-15,21-21 0,1 0 0,-1 0 16,0 0-16,0-21 0,21 0 0,-20-1 16,-1 1-16,21 0 0,-21-21 15,0 21-15,43-64 16,-43 43-16,21-43 15,-20 43-15,-1 20 0,0-20 0,-21 0 16,21 21-16,-21-1 0,0 1 0,0 0 16,0 0-16,0 42 31,0 0-31,-21 0 0,0 22 0,21-22 16,-21 21-16,21 1 0,0-1 15,-22-21-15,22 21 0,-21 1 0,21-1 16,0 0-16,0 1 0,0-22 15,0 0-15,0 21 0,0-20 16,0-1-16,0 0 0,21-21 0,1 0 16,20 0-16,-21-21 15,0 0-15,0-1 16,22 1-16,20-21 0</inkml:trace>
  <inkml:trace contextRef="#ctx0" brushRef="#br1" timeOffset="135256.07">10604 6710 0,'0'0'0,"0"-21"0,0 0 16,0 42 15,-21 0-31,21 21 16,0-21-16,0 1 0,-21 20 0,21 0 15,-21-21-15,21 22 0,-21-22 16,21 21-16,0 1 0,-21-22 0,-1 21 16,1 22-16,21-43 15,0 0-15,-21 0 0,21 0 16,0 0-16,-21 1 16,21-44-1,0 1 1,0 0-16,0-21 0,21 21 15,0-1-15,-21-20 0,21 21 16,1 0-16,-1-22 0,0 22 0,0 0 16,0 0-16,0 0 0,22 0 15,-22 21-15,21-22 16,-21 22-16,1 0 0,-1 0 0,0 22 16,0-1-16,-21 0 0,21 0 15,-21 0-15,0 0 0,0 22 16,0-22-16,0 0 0,0 0 0,-21 0 15,0 1-15,0-1 0,0 0 16,-43 21-16,43-42 16,0 21-16,-22-21 0,22 0 15,0 0 1,0 0-16,21-21 0,0 0 16,-21 21-16,42 0 62,0 21-62,0-21 0,0 0 16,1 21-16,-1-21 0,0 0 15,0 0-15,0 0 0,0 0 16,22 0-16,-22 0 0,0 0 0,21 0 16,1 0-16,-1-21 0,0 0 0,1 21 15,-1-21-15,0 0 0,1 0 16,20-43-16,-20 43 0,-22 0 15,0-22-15,0 22 0,0 0 0,-21 0 16,-42 21 0,21 0-1,0 0-15,-1 0 0,-20 21 16,21 0-16,-21 22 0,20-1 16,1-21-16,0 0 0,21 22 15,0-22-15,0 42 16,0-42-16,21 22 15,0-43-15,1 0 0,-1 0 0,21 0 16,-21 0-16,0 0 0,22 0 16,-1 0-16,-21-21 0,64-1 15,-64 1-15</inkml:trace>
  <inkml:trace contextRef="#ctx0" brushRef="#br1" timeOffset="135892.23">12552 6964 0,'-21'0'0,"-22"0"31,22 0-31,21-21 15,0 0 1,0-1-16,21 1 16,0 21-16,1-21 0,-1 0 0,0 21 15,0 0-15,21 0 0,-20 0 0,20 0 16,-21 0-16,0 0 0,0 21 16,1-21-16,-1 21 0,-21 22 15,0-22-15,0 0 0,0 42 16,0-20-16,0-22 0,0 21 15,0-21-15,0 22 0,-21-22 0,-1 0 16,1 0-16,0 0 0,21 1 0,-21-22 16,0 0-1,21-22 1,0 1-16,0 0 0,0 0 16,0-21-16,21 20 0,0-20 0,21 0 15,-20-1-15,20 22 0,-21 0 16,0 0-16,22 0 0,-22 0 15,0 21-15,0 0 0,21-22 16,-20 22-16,-1 0 0,0 0 0,21 0 16,-21 0-16,1 0 15,-1 0-15,0 0 0</inkml:trace>
  <inkml:trace contextRef="#ctx0" brushRef="#br1" timeOffset="136236.54">13229 7070 0,'64'21'32,"-43"-21"-32,0 0 15,0 0-15,0 0 16,22-21-16,-22 21 0,0-21 0,0-1 16,0 22-16,22-21 0,-22 0 15,0 0-15,-21 0 0,21 0 16,-21-1-16,0 1 15,-21 21-15,0 0 16,0 0-16,-1 0 0,1 0 0,0 0 16,0 0-16,0 21 0,0-21 15,-1 22-15,1-1 0,0 0 0,0 0 16,0 0-16,21 0 0,0 1 16,0-1-16,0 0 0,0 0 15,0 0-15,0 0 0,63 22 0,-42-22 16,22-21-16,-22 0 15,21 21-15,1-21 0,41 0 16,-20 0-16,20-42 16</inkml:trace>
  <inkml:trace contextRef="#ctx0" brushRef="#br1" timeOffset="138362.87">14309 6837 0,'21'-21'0,"-42"42"0,42-63 0,-21 20 16,0 1-16,-21 0 15,-1 21-15,1 0 0,0 0 16,0 0-16,-21 21 16,20 0-16,-20 1 0,21-1 0,-21 0 15,-1 42-15,1-41 0,21-1 16,0 21-16,21-21 0,0 0 16,0 1-16,0 41 0,0-42 15,0 0-15,0 1 16,21-1-16,0-21 0,0 0 15,0 0-15,0 0 0,22 0 0,-1-21 16,0 21-16,-20-22 16,20 1-16,-21 0 0,64-64 15,-64 43-15,0 0 0,0-1 16,0-20-16,1 21 0,-1-22 16,-21 22-16,21-22 0,-21 22 0,21 0 15,-21-1-15,21 22 0,-21-21 16,0 21-16,0-1 0,-21 44 31,0-1-31,21 21 16,0-21-16,-21 22 0,0-1 15,-1 64-15,22-64 0,-21 0 16,0 43-16,21-43 0,-21 1 16,21-1-16,0 0 15,0-20-15,0 20 0,0 0 16,0-21-16,0 1 0,21-1 0,0-21 15,0 0-15,1 0 0,-1 0 16,0 0-16,0 0 0,43-43 16,-43 22-16,0 0 0,21 0 15,-21 0-15,1 0 0,20-22 0,0 1 16,-21 0-16,1 20 0,-1 1 16,-21 0-16,0 0 0,21 0 15,-21 42 16,-21 0-15,0 0-16,21 0 0,0 1 16,0-1-16,-22 0 0,22 0 0,-21 21 15,21-20-15,0-1 0,0 0 16,0 0-16,0 21 0,0-20 16,0-1-16,0 0 15,21-21-15,1 0 0,-1 0 16,0 0-16,0 0 0,0 0 0,43-21 15,-43 0-15,21-1 16,-21 1-16,1 0 0,-1 0 0,0 0 16,0 0-16,0-22 0,0 22 0,1 0 15,-22 0-15,21 0 0,-21-1 16,0 1-16,0 42 31,0 1-31,0-1 16,0 0-16,-21 0 0,21 0 0,-22 0 15,22 1-15,0-1 0,0 0 16,0 21-16,0-21 0,0 1 16,22 20-16,-1-42 0,0 0 15,0 21-15,0-21 0,0 0 16,22 0-16,-22 0 0,0 0 16,0-21-16,0 0 0,22 0 0,-22-1 15,0 1-15,43-42 16,-43 42-16,0-22 0,42 1 15,-63 0-15,22 20 0,-1 22 16,-21-21-16,21 21 0,0 0 16,-21 21 15,0 1-15,0-1-1,21-42 32,-21-1-31,0 1-1,0 0 1,-21 21-16,0 0 16,0 21-1,0-21-15,21 21 0,-22 1 16,22-1-16,0 0 0,-21 0 15,21 0-15,-21 0 0,21 1 0,0-1 16,0 0-16,0 0 0,0 0 0,0 0 16,0 1-16,0-1 15,0 0-15,21-21 0,0 21 0,22-21 16,-1 0-16,-21 0 16,22 0-16,-1 0 0,0 0 0,1 0 15,-1 0-15,0-21 0,1 0 0,-22 0 16,21-1-16,0 1 0,22-42 15,-43 42-15,0-1 16,0-20-16,1 21 0,-22 0 0,0 0 16,0-1-16,0 1 0,0 0 0,-22 21 15,1-21-15,0 21 0,0 0 0,0 0 16,0 0-16,-1 0 0,1 21 16,0-21-16,0 21 0,21 0 15,0 22-15,0-22 0,-21 0 0,21 0 16,0 22-16,0-22 0,0 0 15,0 21-15,0-21 0,21 1 0,0-1 16,-21 0-16,21 0 0,22 0 0,-22 0 16,0-21-16,21 0 0,1 22 15,20-22-15,-21 0 0,22 0 0,-1 0 16,1-22-16,-22 22 0,22-21 16,-1 0-16,-20 0 0,20-21 0,22-1 15,-43 22-15,-21-21 0,22 21 16,-22-1-16,0 1 15,-21-21-15,0 21 0,0 0 16,0-22-16,-21 22 0,0 0 0,-1 0 16,1 21-16,0-21 15,0 21-15,0 0 0,0 0 16,-1 0-16,1 21 0,0 0 16,-21 0-16,-1 21 0,22-20 15,0-1-15,0 21 0,21-21 16,0 0-16,-21 1 0,21-1 15,0 21-15,0-21 0,0 0 0,0 1 16,0-1-16,21 0 0,0-21 0,-21 21 16,21-21-16,0 0 0,22 0 15,-22 0-15,21 0 0,-21-21 16,1 0-16,-1 0 0,0-1 16,0-20-16,0 21 0,0-21 0,1 20 15,-1-20-15,0-21 0,-21 20 0,21-20 16,-21 20-16,21-20 0,-21-1 15,0 22-15,21-21 0,-21 20 0,0 1 16,0 21-16,0-22 0,0 22 16,0 0-16,0 0 0,-21 21 15,21 21 1,0 0-16,-21 0 0,0 22 16,21-1-16,-21 0 0,21 1 0,0 20 15,0-20-15,0 20 16,-21-21-16,21 1 0,0 41 15,0-41-15,0-1 0,0 0 0,0-20 16,0 20-16,21-21 0,-21 0 16,21 0-16,0 1 0,0-1 0,0 0 15,1-21-15,-1 0 0,21 0 16,0 0-16,-20 0 0,20 0 16,21-21-16,-20 21 0,-1-21 15,0-1-15,1 1 16,-43 0-16,21 21 15,0-21-15,-21 0 0,21 0 32</inkml:trace>
  <inkml:trace contextRef="#ctx0" brushRef="#br1" timeOffset="138620.72">18097 7091 0,'-21'0'78,"0"0"-62</inkml:trace>
  <inkml:trace contextRef="#ctx0" brushRef="#br1" timeOffset="157407.78">720 9356 0,'0'21'31,"0"-42"16,-22 0-32,1-1 1,21 1-16,0 0 16,0 0-16,0 0 0,0 0 15,21-1-15,-21 1 16,22 21-16,-22-21 0,21 0 0,0 21 16,0 0-1,0 0-15,0 0 0,1 0 16,-1 0-16,0 21 0,-21 0 15,21 0-15,-21 1 0,21-1 16,-21 0-16,0 21 16,0-21-16,0 22 0,0-22 15,0 21-15,0-21 0,0 43 16,0-22-16,-21 1 0,0-22 0,0 21 16,0 0-16,-1-20 0,1 20 15,0-21-15,0 0 0,0 0 16,0 1-16,-1-1 0,1 0 0,-21 0 15,21-21-15,-22 21 0,22-21 16,-21 0-16,21 0 0,-22 0 0,1 0 16,21 0-16,-21-21 0,20 0 15,1 0-15,-21 0 0,21-1 0,21-20 16,-21 21-16,21 0 0,0-22 16,0 22-16,0 0 0,0 0 15,0 0-15,21 0 16,0-1-16,-21 1 0,21 21 0,0-21 15,0 21-15,1 0 0,-1 0 0,0 0 16,0 0-16,0 0 16,0 0-16,1 0 0,-1 21 15,0 0-15,0 1 0,0 41 16,0-42-16,-21 0 0,0 1 16,22 20-16,-1-21 0,0 21 15,-21-20-15,0-1 0,0 0 16,21 0-16,-21 0 0,0 0 15,21-42 32,-21 0-31,0 0-16,0 0 0,0 0 16</inkml:trace>
  <inkml:trace contextRef="#ctx0" brushRef="#br1" timeOffset="157717.32">1058 9694 0,'0'22'0,"21"-22"47,-21-22-47,22 1 15,-22 0 1,0 0-16,-22 21 31,1 0-31,0 0 32,21 21-32,-21-21 0,21 21 15,21-21 16,0-21-31,0 21 0</inkml:trace>
  <inkml:trace contextRef="#ctx0" brushRef="#br1" timeOffset="158558.69">2286 8975 0,'0'0'0,"0"-21"0,0-1 0,0 1 16,21 0-16,-21 0 0,0 0 15,0 0 1,-21 21 15,0 0-31,21 21 0,-21 0 0,-1 0 16,22 21-16,-21-20 0,0 20 16,0 0-16,0 1 0,21-1 15,-21 0-15,-1 1 0,1-1 16,0 0-16,21-21 0,-21 22 0,21-1 0,-21 0 15,21 1 1,0-1-16,0 0 0,0-20 0,0 20 0,0 0 16,0-21-16,42 22 15,-21-22-15,0 0 0,43-21 16,-22 0-16,1 0 0,-1 0 16,0 0-16,1 0 0,-1 0 0,0-21 15,1 0-15,-1-22 0,64-20 16,-64 21-16,0-1 0,1 1 15,-22 0-15,21-1 0,1-63 16,-22 43-16,-21-1 16,0-41-16,0 41 15,0 22-15,-21-1 0,-22 1 0,22 0 16,-64-22-16,43 43 16,-127 0-1,126 21-15,-62 0 0,62 21 16,1 0-16,0 22 0,-1-1 0,22 0 15,-42 43-15,63-43 16,0 22-16,0-22 0,-22 0 16,22 1-16,0-1 0,0-21 15,0 22-15,22-22 0,-1 21 0,-21-21 16,21 0-16,21 1 0,22-1 16,-43-21-16,106 21 15,-85-21-15</inkml:trace>
  <inkml:trace contextRef="#ctx0" brushRef="#br1" timeOffset="158953.46">3090 9250 0,'0'-21'0,"0"0"31,0 42-16,0 0 1,0 0-16,0 0 0,0 0 16,0 1-16,0 20 15,-21 0-15,21 1 0,-21-1 0,21 0 16,0 1-16,-21 20 0,0-21 0,21 22 16,-22-1-16,1 1 0,21-22 0,-21 22 15,0-1-15,0 1 0,21-1 16,-21 1-16,-1-1 0,1-20 0,0 20 15,21-21-15,-21 22 0,0-1 16,21-20-16,0-1 16,0-21-16,0 0 0,0-42 31,0 0-31,0 0 16,21 0-16,-21-22 0,21 1 15,0-21-15,0 20 0,-21-20 0,22-1 16,-1 1-16,21-64 0</inkml:trace>
  <inkml:trace contextRef="#ctx0" brushRef="#br1" timeOffset="159287.46">3006 9440 0,'-22'-42'16,"44"84"-16,-65-105 0,43 21 0,0 20 0,0 1 16,0 0-16,0 0 0,0 0 15,0 0-15,0-1 0,0 1 16,21 21-16,1 0 0,-1 0 15,0 0-15,21 0 0,-21 0 0,43 0 16,-22 0-16,-21 21 16,22 1-16,-22-1 0,0 0 15,0 0-15,0 21 0,-21-20 16,0-1-16,0 21 0,0-21 0,-21 0 16,-21 22-16,0-22 0,20 0 15,1-21-15,-21 21 16,21 0-16,-22-21 0,22 0 15,0 0-15,0 0 0,0 0 16,21-21 15,21 0-31,0 21 16,0-21-16,0 21 0,1-21 16,-1 0-16</inkml:trace>
  <inkml:trace contextRef="#ctx0" brushRef="#br1" timeOffset="159689.74">3408 9377 0,'0'0'0,"-21"0"0,21 21 16,21-21 15,0 0-15,0 0-16,0 0 0,22-21 0,-22 21 15,21-21-15,-21 21 0,22-21 16,-1-1-16,-21 22 0,0-21 16,0 0-16,1 0 0,-1 21 0,-21-21 15,0 0-15,0-1 16,-21 22 0,-22 0-16,22 0 0,0 0 15,-21 0-15,20 22 0,1-1 0,-21 0 16,21 0-16,0 0 0,-1 0 0,1 1 15,21-1-15,0 0 0,0 21 16,0 1-16,0-22 0,0 0 16,0 0-16,21 0 15,1 0-15,-1-21 0,0 0 0,0 0 16,21 0-16,-20 0 0,20 0 16,43-21-16,-64 0 0,21 0 15,0 0-15,-20 0 0,-1-22 0</inkml:trace>
  <inkml:trace contextRef="#ctx0" brushRef="#br1" timeOffset="160143.53">4085 9186 0,'0'43'16,"0"-22"0,0 0-16,0 0 0,-21 0 15,21 1-15,0-1 0,-21 0 16,21 0-16,0 0 0,0 22 15,0-22-15,0 0 0,0 0 0,0 0 16,-21 0 0,21-42 15,0 0-31,0 0 16,0 0-16,0 0 0,0-1 0,0 1 15,0 0-15,0 0 16,0-21-16,21-1 0,0 22 0,-21-21 15,21 21-15,0-1 0,22 1 16,-22 0-16,42 0 16,-42 21-16,1 0 0,41 0 15,-21 0-15,-20 21 0,-1-21 16,21 21-16,-21 0 0,-21 1 0,0-1 16,21 0-16,-21 21 0,0-21 15,0 1-15,0-1 0,-21 0 0,0 21 16,0-21-16,0 1 0,0-1 15,21 0-15,-22 0 16,1-21-16,21-21 31,0 0-15</inkml:trace>
  <inkml:trace contextRef="#ctx0" brushRef="#br1" timeOffset="160980.35">5673 9102 0,'21'-21'32,"0"-1"-17,0 1-15,0 0 0,22 0 0,-22 0 16,0 0-16,21-22 0,-21 22 16,22-21-16,-22-1 0,0 22 0,0-21 15,-21 21-15,0 0 0,0-1 16,-21 22-16,0 0 0,-21 0 15,20 0-15,-20 0 0,-64 0 16,64 22-16,0-1 0,-1 0 16,22-21-16,-21 21 0,21 0 0,-1 0 15,1 1-15,0-1 0,21 0 16,0 0-16,0 21 0,0-20 16,21 41-16,0-42 0,1 0 15,-1 1-15,0-1 16,0 0-16,21 42 0,-20-41 15,-1-1-15,0 0 0,0 0 0,0 0 16,-21 0-16,21 22 16,-21-22-16,0 0 0,0 0 15,0 0-15,-21 1 0,0-1 0,0 0 16,0 0-16,0-21 0,-22 21 0,1-21 16,21 0-16,-22 0 0,1 0 15,0 0-15,-1 0 0,-20 0 16,21-21-16,20 0 0,1 0 0,-21-22 15,21 1-15,0 21 16,21-21-16,0 20 0,0 1 16,0 0-16,0 0 0,0 0 0,0 0 15,0-1-15,0 1 16,21 21 0,0 0-16,0 0 15,0 21-15,0 1 16,1-22-16,-1 21 0,0-21 0,0 0 15,0 21-15,0-21 0,1 0 16,-1 0-16,21 0 0</inkml:trace>
  <inkml:trace contextRef="#ctx0" brushRef="#br1" timeOffset="162363.88">6117 9123 0,'0'0'0,"0"-21"15,-21 21 17,0 0-32,0 0 0,-1 21 0,1-21 15,0 21-15,21 0 0,-21 0 16,-21 22-16,20-22 0,22 21 16,-21 1-16,21-22 15,-21 21-15,21 0 16,0-20-16,0-1 0,0 0 0,0 0 15,21 21-15,0-42 16,1 22-16,-1-22 0,0 0 16,0 0-16,21 0 0,1 0 15,-22 0-15,21 0 0,22-43 16,-43 22-16,0 0 0,21-21 16,-20-1-16,-1 22 0,0-21 15,-21-1-15,0 22 0,0-63 16,0 41-16,0 22 0,-21-21 15,0 21-15,-1-1 0,-20 1 16,21 21-16,0 0 0,-22 0 16,1 21-16,0-21 0,21 22 15,-1-1-15,-20 21 0,21-21 16,-21 43-16,42-43 0,-22 0 16,22 21-16,0-20 0,0 20 15,0-21-15,0 0 0,0 0 0,0 1 16,22-1-16,20 21 0,-21-21 15,21 0-15,-20-21 0,-1 0 16,21 0-16,-21 0 0,22 0 16,-22 0-16,21 0 0,-21 0 15,0-21-15,22 21 0,-22-21 0,21 0 16,-21 0-16,1 0 0,20-22 16,-21 1-16,0 21 0,0 0 15,-21-1-15,0-20 0,22-21 16,-22 41-16,21 22 15,-21-21-15,0 42 32,-21 1-32,21-1 15,-22-21-15,22 21 0,0 0 16,0 0-16,0 0 0,-21 1 0,21 20 16,-21 0-16,21-21 15,0 1-15,0-1 16,0 0-16,0 0 0,0 0 15,21-21-15,0 0 0,1 0 16,-1 0-16,0 0 0,0 0 16,0 0-16,0 0 0,1-21 15,-1 0-15,0 0 0,21 21 16,-21-21-16,1-1 0,-1 1 0,0-21 16,0 21-16,0 0 0,22-43 15,-43 43-15,42 0 16,-42 0-16,21-1 0,-42 44 47,0-22-47,0 21 0,21 0 15,0 0-15,-22 0 0,1 0 16,21 1-16,0-1 0,0 0 0,-21 0 16,21 0-16,0 0 0,0 1 15,0-1-15,0 0 16,21-21-16,0 0 15,1 0-15,-1 0 0,21 0 0,-21 0 16,22 0-16,-22-21 0,21 0 16,-21-1-16,43-20 15,-22 21-15,-21 0 0,0 0 0,1-22 16,-1 22-16,0 0 0,-21 0 16,0 0-16,0-1 0,0 1 15,0 0-15,-21 21 16,0 0-1,42 0 17,0 0-17,0 0-15,0 0 16,0 0-16,1 0 0,-1 0 0,0 0 16,0 0-16,0 0 15,0 0-15,-21 21 16,0 0-1,0 1-15,-21-22 16,0 21-16,0 0 0,21 0 16,0 0-16,-21 0 0,0 22 15,-1-22-15,22 0 0,-21 0 16,21 0-16,0 1 0,0-1 16,0 0-16,0 0 0,0 0 15,21-21 1,1 0-16,-1 0 15,0 0-15,0 0 0,0-21 0,22 0 16,-22 21-16,21-21 0,-21 0 16</inkml:trace>
  <inkml:trace contextRef="#ctx0" brushRef="#br1" timeOffset="162656.66">8191 9123 0,'0'0'0,"0"-21"0,0 0 0,0-1 15,0 1-15,-21 0 16,0 21-16,0-21 0,0 21 16,0 0-16,-1 0 0,1 21 15,-21-21-15,21 21 0,0 0 16,-1 1-16,1 20 0,-21 21 16,21-41-16,0 20 0,-22 0 15,43 1-15,-21-22 0,21 21 16,0-21-16,0 0 0,0 22 15,21-43-15,0 21 0,1-21 16,-1 0-16,0 0 0,21 0 16,-21 0-16,22 0 0,-1 0 0,22-21 15,-22 21-15,0-21 16,1-1-16,-1 1 0,0 0 16</inkml:trace>
  <inkml:trace contextRef="#ctx0" brushRef="#br1" timeOffset="163053.35">8361 9250 0,'0'0'16,"0"21"-16,-21 0 15,21 0 1,21-21 0,0 0-16,0 0 0,0 0 15,0 0-15,1 0 0,20 0 0,-21-21 16,0 21-16,0-21 0,1 0 15,-1 21-15,0-21 0,0 0 0,-21-1 16,0 1-16,21 0 0,-21 0 0,0 0 16,0 0-1,-21 21-15,21-22 0,-21 22 0,0 0 16,-22 0-16,22 0 0,0 22 0,0-1 16,0 0-16,0 0 0,-1 0 15,1 0-15,21 1 0,0 20 0,-42 21 16,42-20-16,0-22 15,0 21-15,0-21 16,0 1-16,21-1 16,0-21-16,0 0 0,1 21 0,-1-21 15,21 0-15,22 0 16,-1 0-16,-21-21 0,-20 0 16,20 21-16,-21-22 0,0 1 0,22 0 15</inkml:trace>
  <inkml:trace contextRef="#ctx0" brushRef="#br1" timeOffset="163616.82">9504 8700 0,'0'-22'0,"0"44"0,0-65 0,0 22 16,0 42 15,0 0-31,-21 1 0,21 20 0,0 0 15,-22 1-15,1-1 0,21 0 16,-21 22-16,0-22 0,0 22 0,21-22 16,-21 0-16,-22 43 15,43-43-15,-21 1 0,21-1 16,-21-21-16,21 0 0,0 43 16,0-43-16,0 0 0,21-21 15,0 0 1,0 0-16,-21-21 0,22 0 0,20 0 15,-21-22-15,0 22 16,0 0-16,-21-21 0,22 20 0,-22-20 16,21 21-16</inkml:trace>
  <inkml:trace contextRef="#ctx0" brushRef="#br1" timeOffset="164879.68">9165 9102 0,'0'0'0,"-42"0"16,21 21-16,42-21 31,0 0-31,0 0 0,0 0 16,22 0-16,-22 0 0,21 0 0,0 0 15,22 0-15,-22 0 0,1 0 16,20-21-16,-21 21 0,22 0 0,-22 0 16,1-21-16,-1 21 0,21 0 15,-41 0-15,-1 0 0,0 0 16,-42 0 15,0 21-31,-1 0 16,1 0-16,0 0 0,0 0 0,0 1 15,0-1-15,-1 0 0,1 0 16,21 21-16,0-20 0,-21-1 16,21 0-16,0 0 0,0 0 15,21-21 1,0 0-16,1 0 0,-1 0 15,0 0-15,21 0 0,-21-21 0,22 21 16,-22-21-16,21 0 0,-21 0 16,22-1-16,-1-20 15,-21 21-15,-21-21 0,0 20 0,0 1 16,0 0-16,-21-42 16,0 41-16,-21 22 0,-1-21 0,1 0 15,21 21-15,-22 0 0,1 0 0,21 0 16,0 0-16,0 0 0,-1 21 15,44 0 1,-1-21-16,0 0 16,21 0-16,1 0 0,20 0 0,1 0 15,63 0-15,-64 0 0,-21-21 16,22 21-16,-1-21 0,-20 21 16,20-21-16,-20 21 15,-22 0-15,0-21 0,0 21 16,-21 21 15,-21 0-15,21 0-16,-21 0 0,21 1 15,0-1-15,-21 0 0,-1 0 0,1 0 16,21 0-16,-21 1 0,0 20 16,21-21-16,-21 0 0,0 0 15,21 1-15,0-1 0,0 0 16,21 0-1,0-21-15,0 0 0,0 0 16,0 0-16,1 0 16,41 0-16,-42-21 0,0 21 15,22-42-15,-22 42 0,0-22 16,-21 1-16,0-21 0,0 21 16,0 0-16,0-1 0,0-20 0,0 21 15,-21 0-15,0-22 0,0 22 16,-22 0-16,22 0 0,0 21 15,0-21-15,0 21 0,42 0 47,21 0-47,-21 0 16,22 0-16,-1 0 0,0 0 16,1 0-16,20 0 0,43 0 15,-64-21-15,1 21 0,20-22 16,-21 1-16,1 0 0,20-21 15,-42 21-15,1-1 0,-1 1 0,-21 0 16,0 0-16,0 0 0,0 0 16,0-1-16,0 1 0,0 0 15,-21 21-15,-1 0 16,1 0 0,0 21-16,0 0 0,0 1 15,21 20-15,-21 0 0,-1 1 16,1-1-16,0 0 0,0 1 15,0-1-15,0 21 0,-1-20 16,1-1-16,21 0 0,-21-20 0,21 20 16,0 0-16,0-21 0,0 1 0,0-1 15,0 0-15,21 0 0,-21 0 16,21-21-16,1 0 0,20 0 16,-21 0-16,0 0 0,0 0 0,1 0 0,20 0 15,-21 0-15,0-21 0,0 21 0,1-21 16,-1 21-16,0-21 0,0 21 15,0-21-15,0 21 0,-21-22 0,22 1 16,-22 0-16,21 21 16,-21-21-1</inkml:trace>
  <inkml:trace contextRef="#ctx0" brushRef="#br1" timeOffset="166123.22">12023 9229 0,'-43'0'15,"22"0"-15,0 0 16,21 21 15,21-21-15,0 0-16,22 0 0,-22 0 16,21 0-16,22 0 0,-22 21 15,21-21-15,1 0 0,-1 0 0,64 0 16,-63 0-16,21 0 0,-22 0 15,1 0-15,-1 0 0,43 0 16,-43 0-16,-20 0 0,20 0 16,-20 0-16,-22 0 15,0 0-15,0 0 0,-21-21 0,0 0 16,0 0-16,0-1 16,-21 1-1,0 21-15,0 0 16,-1-21-16,1 21 0,-21 0 0,0 0 15,20 0-15,-20-21 0,0 21 16,21 0-16,-22 0 0,22 0 16,-21 0-16,21 0 0,-1 0 15,1 0-15,42 0 47,1 0-47,-1 0 0,0 0 16,0 21-16,21-21 0,-20 0 15,20 0-15,0 0 0,1 0 0,20 0 16,-21 0-16,1 0 0,41 0 16,-41 0-16,-1 0 15,-21 0-15,0 0 0,1 0 16,-22-21 0,-22 21-1,1 0-15,0 0 16,21 21-16,-21-21 0,-21 21 15,20 0-15,1 1 0,-21-1 0,21 0 16,-22 21-16,22-21 16,-21 1-16,0-1 0,20 21 0,-20-21 0,21 0 15,0 1-15,-22 20 16,22-21-16,0 0 0,21 0 16,0 1-16,-21-22 15,21 21-15,0-42 63</inkml:trace>
  <inkml:trace contextRef="#ctx0" brushRef="#br1" timeOffset="170016.78">14245 8721 0,'21'-21'15,"-21"42"48,0 0-63,0 0 16,0 21-16,0 1 0,0-1 15,0-21-15,0 22 0,0-1 16,0 0-16,0 1 0,0-22 0,0 21 15,0 0-15,0-20 16,0-1-16,0 21 0,0-21 16,21-21-1,1 0 1,-1-21-16,0 0 16,0 0-16,-21 0 0,21-1 15,0 1-15,1-21 0,-22 21 0,21-22 16,0 22-16,0-21 0,0 21 15,0 0-15,-21-22 0,22 22 16,-1 0-16,-21 0 0,21 21 31,-21 21-31,0 0 16,21 0-16,-21 0 0,0 1 16,0 41-16,0-42 0,0 22 15,0-22-15,0 0 0,0 21 16,0-21-16,21 1 0,-21-1 0,21-21 15,1 42-15,-1-42 0,0 0 16,0 0-16,0 0 16,0 0-16,1 0 0,-1 0 15,0-21-15,0 0 0,0 0 0,0-1 16,1 1-16,20-21 0,-21 0 16,-21-1-16,21 1 0,0 0 0,-21-1 15,22 22-15,-22-21 0,0 21 16,0-22-16,21 22 0,-21 0 0,0 0 15,0 0-15,-21 42 32,21 0-17,0 0-15,-22 0 0,1 22 0,21-22 16,-21 63-16,21-62 16,0 20-16,0 0 0,0-21 0,0 22 15,0-22-15,0 0 0,0 0 16,0 22-16,21-43 0,0 21 15,1 0-15,-1-21 0,21 21 0,-21-21 16,0 0-16,64 0 0,-43 0 16,1 0-16,-1 0 0,0-21 15,1 0-15,-1 0 0,0-1 16,-20 1-16,20 0 0,-21-21 0,0 21 16,0-22-16,1 1 0,-1-22 15,-21 22-15,0 0 0,0 21 16,0-1-16,0 1 0,-21 0 0,-1 21 15,1 0-15,0 0 16,0 0-16,0 21 0,0 0 16,-1 1-16,1-1 0,0 21 0,0 0 15,0-20-15,21 20 0,0 0 16,0 22-16,0-22 0,0-21 16,21 22-16,0-22 15,43 21-15,-43-21 0,21-21 16,-21 0-16,22 0 0,-22 0 0,21 0 15,-21 0-15,0 0 0,22 0 16,-22 0-16,42-42 16,-41 21-16,-1 0 0,21-22 0,-21 22 15,0-21-15,22 21 0</inkml:trace>
  <inkml:trace contextRef="#ctx0" brushRef="#br1" timeOffset="170375.98">16933 8657 0,'0'0'0,"0"-21"0,0 0 16,0 0-16,-21 0 31,0 21-31,0 0 0,0 0 15,-1 21-15,1 0 16,0 0-16,0 0 0,0 22 0,0-22 16,-22 21-16,22 0 0,0 1 0,0-1 15,0 0-15,21 1 16,0-1-16,0 0 0,0-20 0,0-1 16,0 21-16,0-21 0,42 22 15,-21-43-15,0 21 0,43 0 16,-22-21-16,-21 0 0,22 0 15,-1 0-15,21 0 0,-20 0 16,-1 0-16,22-21 0,-1 0 0,43-22 16,-43 22-16,1 0 15</inkml:trace>
  <inkml:trace contextRef="#ctx0" brushRef="#br1" timeOffset="171264.61">17716 8805 0,'0'0'0,"0"-21"0,0 0 0,0 0 0,0 0 16,-21 0-16,0 21 15,0 0-15,0 0 0,0 0 0,-1 0 16,-20 0-16,21 0 0,-21 21 16,-1 0-16,22 0 0,-21 21 0,-1-20 15,22 20-15,-21 0 16,21 1-16,0-22 0,-22 63 16,43-62-16,0 20 0,0 0 15,0-21-15,0 1 0,0-1 16,21 0-16,1-21 0,62 0 15,-63 0-15,22 0 0,-1 0 16,0-21-16,-20 0 0,41-22 16,-21 1-16,1 0 0,-1-43 15,-21 43-15,0-1 16,1 1-16,-1 0 0,-21 20 0,0 1 16,0-21-16,0 21 15,-21 21 16,-1 42-31,22-21 0,-21 0 16,21 1-16,-21 20 0,21 21 16,0-41-16,0 20 0,0-21 15,0 21-15,0-20 0,0 20 16,21-21-16,0-21 0,-21 21 16,22-21-16,-1 0 0,0 0 15,42 0-15,-41 0 0,41 0 16,-21-21-16,-20 0 0,-1 0 15,0-22-15,21 22 0,-21-21 0,1 0 16,-22-1-16,21 22 0,-21 0 16,21-21-16,-21 20 15,0 1-15,0 42 16,0 1 0,-21-22-16,0 21 0,21 21 0,-22-21 15,22 0-15,0 1 0,-21 20 16,21-21-16,-21 0 0,21 0 0,-21 1 15,21-1-15,0 0 0,0 0 0,-21 0 16,21 0-16,0 1 16,-21-22-1,21-22 1,0 1-16,0 0 16,0 0-16,0 0 0,21-22 0,0 1 15,0 0-15,0-1 0,0 1 16,1 0-16,-1 21 0,0-22 0,42-20 15,-20 42-15,41-22 16,-41 22-16,20 21 0,-20 0 16,-1 0-16,0 0 0,22 0 15,-43 21-15,21 0 0,22 64 16,-64-43-16,0 1 0,0-22 16,0 21-16,-21 1 15,-1-22-15,1 42 0,0-42 16,-21 22-16,21-22 15,-1 0-15,1 0 0,0 0 16,21-42 15,0 0-31,0 0 0</inkml:trace>
  <inkml:trace contextRef="#ctx0" brushRef="#br1" timeOffset="172084.74">19875 9059 0,'22'0'15,"-1"0"1,0-21-16,0 0 0,0 21 16,-21-21-16,21 0 0,1 0 15,-22-1-15,0-20 0,0 21 0,0-21 16,0 20-16,0-20 0,0 21 16,0-21-16,-22 20 0,1 1 0,0 0 15,-21 0-15,21 21 0,-22 0 16,22 0-16,-21 0 0,-1 0 15,1 21-15,-43 43 0,43-43 16,0 21-16,-1 0 0,1 1 16,21-1-16,0 0 0,0 1 15,21-1-15,0 0 0,0 1 0,0-22 16,0 0-16,0 21 0,42-20 16,-21-1-16,21-21 0,22 0 15,-22 0-15,43 0 16,-43 0-16,1-21 0,-1-1 0,0 1 15,1-21-15,-1 0 0,0-1 16,1 1-16,-22-22 0,42-41 16,-42 41-16,1 1 0,-1 20 15,0-20-15,0 20 0,-21 1 16,0 0-16,0-1 0,0 22 0,0 0 16,0 0-16,0 0 0,-21 21 15,0 21 1,21 0-16,-21 0 0,-1 22 15,1-1-15,0-21 0,21 43 0,-21-22 16,0 0-16,21 22 0,-21-22 16,21 22-16,0-22 0,0 0 15,-22 1-15,22-1 0,0 21 16,0-20-16,0-22 0,0 0 16,22 0-16,-1-21 15,0 0-15,0 0 0,0 0 16,0 0-16,1 0 0,-1-21 0,0 0 15,21 0-15</inkml:trace>
  <inkml:trace contextRef="#ctx0" brushRef="#br1" timeOffset="172499.85">20574 8784 0,'0'0'0,"21"0"16,-21-21-16,0 0 16,-21 21-1,0 21 1,0 0-16,-22 22 0,22-1 15,0-21-15,0 0 0,0 22 16,-1-1-16,22 21 16,0-41-16,-21-1 0,21 42 0,0-42 15,0 1-15,21-1 16,1-21-16,20 0 0,0 0 0,1 0 16,-1 0-16,0 0 0,22-21 15,-22 21-15,22-22 0,20-20 16,-41 21-16,-22-21 0,21-1 15,-21 1-15,-21 21 0,0-64 16,0 43-16,0-1 0,-21 22 0,-21 0 16,21 0-16,-22 0 15,1 0-15,0 21 0,-1 0 0,1 0 16,0 0-16,-22 0 0,22 21 16,-1 0-16,1 0 0,21 21 0,0-20 15,0 20-15,-1-21 0,22 0 0,0 22 16,0-22-16,0 0 0,0 21 15,0-21-15,22-21 0,-1 22 0,0-1 16,21-21-16,1 0 0,-1 0 16,21 0-16,-20 0 0,-1 0 0</inkml:trace>
  <inkml:trace contextRef="#ctx0" brushRef="#br1" timeOffset="173450.35">21145 8827 0,'0'-22'0,"0"44"0,22-65 16,-22 22-16,0 0 0,0 0 15,0 42 17,-22 21-32,22-21 0,0 1 15,0 20-15,-21 0 0,21-21 16,0 22-16,-21-1 0,21-21 0,0 0 16,0 22-16,0-22 0,0 0 15,0 0-15,0 0 0,21 1 16,0-22-16,1 0 15,-1 0-15,0 0 0,0 0 16,0-22-16,0 1 0,1 0 0,-1 0 16,0 0-16,21 0 0,-42-22 0,21 1 15,22-22 1,-22 43-16,-21 0 0,0 0 0,0 0 16,0 0-16,0 42 15,0 0 1,-21 0-16,0 0 0,-1 0 15,22 1-15,-21-1 0,21 21 16,-21-21-16,21 0 0,0 1 0,0 20 16,0-21-16,0 0 15,0 0-15,21 1 16,0-22-16,1 0 0,-1 0 16,0 0-16,0 0 0,0-22 0,0 1 15,1 0-15,-1 0 0,0 0 0,0 0 16,0-22-16,-21 22 0,21-21 15,-21-1-15,0 1 0,0 21 0,0-21 16,0 20-16,0 1 0,0 0 16,-21 0-16,21 0 0,0 0 15,21 21 1,1-22-16,-1 22 16,21 0-16,-21 0 0,22 0 0,-22 0 15,21 0-15,-21 0 0,22 0 16,-22 22-16,21-22 0,-21 21 0,0 0 15,-21 0-15,0 21 0,22-20 16,-22 20-16,0-21 0,0 0 0,0 22 16,0-22-16,0 21 0,0-21 15,0 0-15,-22 1 0,22-1 0,0 0 16,0 0-16,-21-21 0,21 21 0,-21-21 16,0 0-1,21-21 16,0 0-31,0 0 16,0-22-16,0 22 0,21-21 0,-21 21 16,21-22-16,0 1 0,1 21 15,-1-21-15,21-1 16,-21 22-16,0 0 0,22 21 16,-22 0-16,0 0 0,64 0 15,-64 0-15,0 21 0,0 21 16,0-20-16,-21-1 0,0 63 15,0-62-15,0-1 0,0 21 0,0-21 16,-21 0-16,-21 43 16,21-64-16,21 21 15,-21-21-15,21 21 16,0-42 0,0 0-1,21 0-15,0 0 0,-21-1 16,42 1-16,-21-21 0</inkml:trace>
  <inkml:trace contextRef="#ctx0" brushRef="#br1" timeOffset="174271.47">22796 8467 0,'0'0'0,"0"-21"0,0-1 0,-21 44 47,21-1-47,-21 0 0,0 21 0,21-21 15,-21 22-15,0-1 0,21 0 16,-22 1-16,1-1 0,0 0 0,0 1 16,21-22-16,-21 21 0,0 1 15,-1-22-15,1 21 0,21-21 0,-21 22 16,0-22-16,21-42 47,0-1-47,21 1 15,0 0-15,-21 0 0,21-21 0,1 20 16,-22 1-16,21 0 0,-21 0 16,21 21-16,-21-21 0,0 42 31,0 0-15,0 0-16,0 0 0,0 1 0,0-1 15,0 0-15,0 0 0,0 0 16,0 0-16,21-21 0,-21 22 0,21-1 15,0 0-15,1-21 16,-1 0-16,0 0 0,21 0 0,-21 0 16,1 0-16,20 0 0,-21 0 15,0-21-15,22 21 0,-22-21 16,42-43-16,-42 22 0,1 21 16,-1-22-16,0 22 0,0-21 15,-21-1-15,0 22 0,0 0 16,0 0-16,-21 42 31,21 0-31,-21 0 16,21 1-16,-21-1 0,21 21 0,0-21 15,0 0-15,0 1 0,-22 20 16,22-21-16,0 0 16,0 0-16,0 1 0,0-1 0,0 0 15,22-21-15,-1 21 16,0-21-16,0 0 0,21 0 15,-20 0-15,-1 0 0,0-21 16,0 0-16,0 0 0,0-1 0,1-20 16,-1 21-16,-21-21 0,0-1 0,21 1 15,-21 21-15,0-22 0,0 22 16,0-21-16,0 21 0,0 0 0,-21 21 16,21-22-16,-21 22 0,-1 0 15,1 0-15,0 0 0,0 0 16,0 22-16,-22-1 0,22 0 15,0 0-15,0 0 0,0 0 16,21 1-16,0-1 0,0 0 0,0 0 16,0 0-16,0 0 0,0 1 15,21-22-15,0 0 16,0 0-16</inkml:trace>
  <inkml:trace contextRef="#ctx0" brushRef="#br1" timeOffset="174719.87">23537 8805 0,'0'-63'16,"0"126"-16,0-147 15,0 63-15,-21 21 32,0 0-32,0 0 0,21 21 0,-21 0 15,-1 0-15,1 0 0,21 22 16,-21-22-16,0 0 0,21 21 0,-21-21 15,21 1-15,-21-1 0,21 21 0,0-21 16,0 0 0,0 1-16,0-1 0,21-21 15,0 0-15,0 0 0,0 0 16,0 0-16,1-21 16,-1 21-16,-21-22 0,21 1 15,0-21-15,0 21 0,-21 0 16,21-22-16,1 22 0,-22 0 0,0 0 15,0 0-15,21-1 0,-42 44 47,21-1-47,-22 0 0,22 0 16,-21 0-16,21 0 0,0 1 16,0-1-16,0 0 0,0 0 0,0 0 15,0 0-15,0 1 0,0-1 16,21-21-1,1 0-15,-1 0 0,0 0 16</inkml:trace>
  <inkml:trace contextRef="#ctx0" brushRef="#br1" timeOffset="175227.87">24066 8827 0,'0'0'0,"-21"-22"16,0 22-16,0 0 15,0 0-15,-22 0 16,22 0-16,0 0 0,0 0 16,-21 0-16,20 22 0,1-1 0,0 0 15,0 0-15,0 0 0,0 0 16,21 1-16,-22-1 0,22 0 0,0 0 16,0 0-16,0 0 0,0 1 15,0-1-15,22-21 0,-1 0 16,0 21-16,0-21 15,0 0-15,0 0 0,1 0 0,-1-21 16,0 21-16,21-43 0,-21 22 16,1-21-16,-1 21 0,0-22 15,0 1-15,21-43 16,-20 43-16,-22 0 0,21-1 16,0 22-16,-21-21 0,21 21 0,-21-22 15,0 22-15,0 0 0,0 0 16,0 0-16,-21 42 31,0 0-31,21 0 0,-21 0 0,-1 22 16,22-22-16,0 21 0,-21 1 0,0-1 15,21-21-15,-21 21 0,21 1 16,0-1-16,0 0 0,-21-20 0,21 20 16,0-21-16,0 0 0,0 0 15,0 1-15,0-1 0,0 0 16,21-21-16,0 0 15,0 0-15,0 0 16</inkml:trace>
  <inkml:trace contextRef="#ctx0" brushRef="#br1" timeOffset="176499.53">1820 10710 0,'21'0'47,"-21"-21"-47,22 21 0,-1-21 0,0 0 16,0 0-16,-21-22 0,0 22 15,21 0-15,-21 0 0,0 0 0,0-22 16,0 22-16,-21 0 0,-21 0 16,21 21-16,-22 0 15,22 0-15,-21 0 0,-1 21 16,1-21-16,0 21 0,-1 22 0,1-22 15,21 0-15,-21 0 0,20 21 16,22-20-16,0 41 0,0-21 16,22-20-16,-1-1 0,21 21 15,-21-21-15,22 0 0,-1 1 16,21-1-16,-20 21 0,20 0 16,-20-20-16,-22 20 0,0-21 15,-21 0-15,0 22 0,0-22 16,0 21-16,-21-21 0,-64 43 15,43-43-15,-22 0 0,22 0 0,-22 0 16,1-21-16,-43 0 16,64 0-16,-1-21 0,1 0 15,0 0-15,-1 0 0,22-22 16,-21 1-16,21 0 0,21 21 0,0-22 16,-21 1-16,21 0 0,21-43 15,0 64-15,0 0 16,0-1-16,0 1 0,22 21 15,20 0-15,-20 0 16,-1 0-16,-21 0 0,21 0 0,1 0 16,-1 0-16</inkml:trace>
  <inkml:trace contextRef="#ctx0" brushRef="#br1" timeOffset="178353.78">2159 10816 0,'21'0'16,"-42"0"0,0 0-1,0 0-15,-1 0 0,22 21 0,-21 1 16,0-1-16,0 0 0,21 0 16,0 0-16,-21 22 0,21-22 0,0 0 15,-21 21-15,21-21 16,0 22-16,0-22 0,0 0 0,0 21 15,42-20-15,-42-1 16,21 0-16,43-21 0,-43 0 16,0 0-16,21 0 0,-21-21 15,22 0-15,-22-1 0,21 1 16,1 0-16,-22-21 0,42-1 16,-42 1-16,1 21 0,-1-21 15,-21 20-15,0-20 0,0 0 0,0 21 16,0-22-16,0 22 0,-43-42 15,22 63-15,-21 0 0,21 0 16,0 0-16,-22 0 0,-20 0 16,20 21-16,22 0 15,-21 0-15,21 0 0,0 22 0,-1-22 16,-20 42-16,42-20 16,0-1-16,0-21 0,0 21 0,0 1 15,0-22-15,21 0 0,0 0 16,1 0-16,-1 1 0,21-22 0,-21 0 15,22 0-15,-1 0 0,0 0 16,22-22-16,20 1 0,-41 0 16,41-42-16,-62 41 15,20 1-15,0-42 0,-21 42 16,-21-22-16,0 22 16,22 0-16,-22 0 0,21 0 0,-21-1 15,0 1-15,0 0 16,0 42-1,0 0 1,0 1-16,0-1 0,-21 0 16,21 21-16,-22-21 0,22 1 0,0 41 15,0-42-15,0 43 16,0-43-16,0 21 0,0-21 16,22 1-16,-1-1 15,21-21-15,-21 0 0,0 0 16,22 0-16,-22-21 0,64-22 15,-64 1 1,0 21-16,21 0 0,-21-22 0,1 22 16,-1-21-16,0 21 0,0-22 15,-21 22-15,0 0 0,21 0 16,-21 0-16,0-1 0,0 1 16,21 21-16,-42 0 31,0 21-31,21 1 0,-21-1 0,21 0 15,0 0-15,-21 0 0,21 0 16,0 22-16,0-22 0,0 0 16,0 21-16,0-20 15,0-1-15,21-21 16,0 0-16,0 0 0,0 0 16,1-21-16,-1 21 0,63-64 15,-41 43-15,-1-21 16,-21 20-16,22 1 0,-22-21 15,0 0-15,-21 20 0,0 1 16,0 0-16,0 0 0,-21 21 16,0 0-1,-1 0-15,1 0 0,42 0 47,1 0-47,20 0 16,-21-21-16,0 21 0,0 0 0,1 0 15,20 0-15,-21 0 0,0 0 0,0 21 16,1-21-16,-22 21 0,21 0 16,-21 0-16,0 1 0,0 20 15,0-21-15,0 21 16,0-20-16,0-1 0,0 0 16,0 0-16,0 0 0,0 0 15,0 1-15,0-1 16,21-21-16,0 21 0,0-21 15,0 0-15,1 0 0,-1 0 16,21 0-16,0-21 0,-20 0 16,-1-1-16,0 1 0,0 0 15,0 0-15,0 0 0,1 0 0,-22-22 16,21 22-16,0-42 16,0 41-16,0 1 0,-21 0 15,21 0-15,1 0 0,-1 21 16,-21 21 15,0 0-31,0 0 16,21 0-16,-21 1 15,21-22 17,0-22-17,-21 1-15,0 0 16,0 0-16,0 0 15,0 0-15,0-1 0,-21 1 16,0 21 0,0 0-16,0 21 15,-1 1 1,1-1-16,21 0 0,-21 0 16,21 0-16,-21 0 0,0 43 15,21-43-15,-21 21 0,21-20 16,0-1-16,0 21 0,0 0 15,0-20-15,0-1 0,21-21 16,0 21-16,0-21 0,21 0 0,22 0 16,-22 0-16,-21 0 0,43 0 15,-22-21-15,1 0 0,-1-1 16,0 1-16,22 0 0,-22 0 16,0 0-16,-20 0 0,20-22 0,-21 22 15,0-21-15,-21 21 0,0-1 16,0 1-16,0-21 0,0 21 15,-21 21-15,0 0 0,0 0 16,0 0-16,-1 0 0,-20 21 0,21 0 16,0 0-16,0 0 0,21 1 15,0-1-15,-22 0 0,22 21 0,0-21 16,0 1-16,0-1 0,0 0 16,0 0-16,0 0 0,22-21 15,-1 21-15,0 1 0,0-22 0,21 0 16,1 0-16,-22 0 0,21 0 15,1 0-15,-22 0 0,21-22 0,0 22 16,1-21-16</inkml:trace>
  <inkml:trace contextRef="#ctx0" brushRef="#br1" timeOffset="179032.58">5821 10562 0,'0'0'0,"0"-21"0,0 0 15,0 0-15,0 0 0,0-1 0,-21 1 16,-1 21-16,1 0 0,0-21 0,0 21 16,-21 0-16,20 21 15,22 0-15,-42 22 0,21-22 16,0 21-16,21 1 16,0-1-16,-21 0 0,-1 1 0,22-22 15,-21 21-15,21 0 0,0 22 16,0-22-16,0-21 0,0 1 15,0-1-15,0 0 0,0 0 0,21 21 16,1-42-16,-1 0 16,21 0-16,-21 0 0,22 0 0,-22 0 15,21-21-15,0 21 0,1-21 0,20-21 16,-20 21-16,-22-22 16,21 22-16,-21-21 0,0 21 15,22-64-15,-43 64 16,0 0-16,-21 21 31,-1 21-31,1 0 16,21 0-16,0 0 0,0 0 0,-21 1 15,21 20-15,-21-21 0,21 0 0,-21 0 16,21 22-16,0-22 0,0 0 16,0 0-16,0 0 0,0 1 15,21-1-15,0-21 0,0 21 0,0-21 16,22 0-16,-22 0 0,64 0 15,-64 0-15,21-21 0,0 21 0,1-21 16,-22-1-16,21 1 16,-21 0-16,1 0 0,-1-21 0,0 20 15,0 1-15,-21-21 0,0 0 0,0 20 16,0-20-16,0 21 0,0 0 16,-21 0-16,0-1 0,-22 1 0,-41 21 15,63 0-15,-22 0 16,22 21-16,-21 1 0,21-1 15,-22 21-15,1-21 0,42 0 16,-21 1-16,21-1 0,0 0 16,0 0-16,0 0 0,21-21 15,0 21-15,0-21 0,0 0 16,22 0-16,-22 0 16</inkml:trace>
  <inkml:trace contextRef="#ctx0" brushRef="#br1" timeOffset="179538.59">7175 10689 0,'0'0'0,"0"-21"0,0 0 16,-21 21-16,0-21 0,0 21 0,0 0 16,21-21-16,-21 21 0,-1 0 0,-20 0 15,21 0-15,0 21 16,-22 0-16,22 0 0,0 0 0,-21 0 15,21 1-15,-43 41 0,43-42 16,0 22-16,0-22 0,-1 21 16,1-21-16,0 0 0,21 1 0,-21 20 15,21 21-15,0-41 16,21-1-16,0-21 16,0 0-16,1 0 0,20 0 0,-21 0 15,21-21-15,-20-1 16,20 1-16,0 0 0,-21 0 0,22-21 0,-1 20 15,0-20-15,-20-21 0,20 20 0,-21 1 16,21-22-16,-20 22 0,-1-21 16,0-1-16,-21 22 0,0-1 15,0 22-15,0-21 0,0 21 16,0 0-16,-21 21 16,0 0-16,-1 42 0,1-21 15,21 21-15,-21-20 0,21 20 16,-21 0-16,21 1 0,0-1 0,0 0 15,0 43-15,0-43 16,0-21-16,0 22 0,0-22 0,0 0 16,0 0-16,0 0 0,21-21 0,0 22 15,0-22-15,1 0 0,-1 0 16,0 0-16,0 0 16,21 0-16,-20-22 0</inkml:trace>
  <inkml:trace contextRef="#ctx0" brushRef="#br1" timeOffset="179881.51">7493 10837 0,'21'0'31,"0"0"-31,0 0 16,1-21-16,-1 21 15,0-21-15,0 0 0,0 21 16,0-21-16,1 0 0,-1-1 0,-21 1 15,0 0-15,0 0 16,-21 21 0,-1 0-16,1 0 0,0 0 15,0 21-15,0-21 0,0 21 0,-1 0 16,1 22-16,0-1 16,0-21-16,21 22 0,0-22 15,-21 0-15,21 0 0,0 0 0,0 22 16,0-22-16,0 0 0,21-21 15,0 0-15,21 21 16,-20-21-16,-1 0 0,21 0 16,-21 0-16,22 0 0,-1 0 0,0-21 15</inkml:trace>
  <inkml:trace contextRef="#ctx0" brushRef="#br1" timeOffset="180103.38">8318 10943 0,'22'0'32,"-22"21"-32,0 1 15,0-1-15,0 0 0,-22 0 16,1 0-16,0 22 16,0-22-16,-21 0 0,20 0 15,1 21-15,-21-20 0,0-1 0,-1 0 16,-20 0-16,20 0 0,1 0 0,0-21 15,-1 0-15,22 0 0,-21 0 16,21 0-16,0-21 0</inkml:trace>
  <inkml:trace contextRef="#ctx0" brushRef="#br1" timeOffset="181424.77">9715 10478 0,'0'0'0,"0"-22"0,0 1 0,0 0 15,22 0-15,-22 0 16,0 0-16,0-1 0,0 1 0,0 0 16,0 0-16,0-21 0,0 20 15,0 1-15,0 0 16,-22 21-16,1-21 0,0 21 16,0 0-16,0 0 0,0 21 15,-1-21-15,-20 21 0,21 22 0,0-22 16,-22 21-16,22 0 0,-21 1 0,21 20 15,0-20-15,-22-1 0,22 21 16,0-20-16,0-1 0,0 0 0,21 43 16,0-43-16,0-20 0,0-1 15,21 21-15,0-21 0,21 0 16,1 1-16,-22-22 0,42 0 16,-20 0-16,-1 0 15,43 0-15,-64-22 16,63 1-16,-41 0 0,-22 0 15,21 0-15,1-22 0,-22 22 16,0-21-16,0 21 0,0-22 0,-21 1 16,0 21-16,21-43 0,-21 43 15,0 0-15,-21 21 32,21 21-32,-21 0 15,0 1-15,21-1 0,-21 42 16,0-42-16,21 1 0,-22-1 15,22 21-15,0-21 0,0 22 16,0-22-16,0 0 16,22-21-16,-1 21 0,0-21 15,21 0-15,-21 0 0,1 0 16,20 0-16,-21 0 0,21-21 0,22 0 16,-22 0-16,-21-1 15,22-20-15,-22 21 0,0 0 16,0-22-16,22-20 0,-22 42 15,-21-22-15,0 22 0,0 0 16,-21 42 31,21 0-47,-22 1 0,22 20 0,-21-21 16,21 0-16,0 0 0,0 22 15,0-22-15,0 0 0,0 0 0,0 0 16,0 1-16,0-1 0,0 0 15,0 0-15,21-21 0,1 0 0,-1 21 16,0-21-16,0 0 0,0 0 0,43 0 16,-22-21-16,0 0 15,1 0-15,-1 0 0,0-1 0,1 1 16,-1-21-16,-21 21 0,43-64 16,-43 64-16,0-21 0,-21 20 15,0 1-15,0 0 0,0 0 16,-21 0-16,0 21 0,0 0 15,-22 0-15,22 0 0,0 0 0,0 0 16,0 0-16,-1 21 0,22 0 0,0 0 16,0 22-16,0-22 0,0 0 15,22 0-15,-22 21 0,21-20 0,21-1 16,-21 0-16,0 0 0,1 0 16,-1 0-16,-21 1 0,0-1 15,21-21-15,-21 21 0,0 0 16,-21-21-16,0 0 0,-1 0 15,1 0-15,0 0 0,0 0 0,-21 0 16,20 0-16,1 0 0,0-21 16,0 21-16,21-21 0,0 0 15,0-1-15,0 1 16,21 0-16,0 0 0,0 0 16,22 0-16,-22-1 0,21 1 15</inkml:trace>
  <inkml:trace contextRef="#ctx0" brushRef="#br1" timeOffset="181697.12">11472 10160 0,'0'-21'0,"0"42"0,21-63 0,-42 42 47,0 0-47,21 21 0,-21 0 0,0 0 15,0 22-15,-1-22 0,1 21 16,21 0-16,-21 1 0,-21 63 15,21-64-15,-1 0 0,1 1 16,21-1-16,-21 0 0,21 1 0,-21-22 16,21 21-16,0-21 0,0 0 0,0 1 15,21-1-15,21-21 16,-20 0-16,-1 0 0,0 0 16,0 0-16,0-21 0,22-1 15,-22 1-15,0 0 16,-21 0-16,0 0 0</inkml:trace>
  <inkml:trace contextRef="#ctx0" brushRef="#br1" timeOffset="182186.86">11176 10520 0,'21'0'32,"0"0"-32,0 0 0,22-21 15,-1 21-15,0 0 0,1 0 16,-1 0-16,0-21 0,1 21 15,-1 0-15,0 0 0,43 0 16,-43 0-16,-20 0 0,-1 0 16,0 0-16,0 0 0,-42 0 31,0 0-31,0 21 16,-1-21-16,1 21 0,21 0 15,-21 0-15,0 0 0,0 1 0,0-1 16,21 0-16,0 0 0,-22 0 15,22 0-15,0 1 0,0-1 0,0 0 16,0 0-16,0 0 0,22-21 16,-1 0-16,0 0 15,0 0-15,0 0 0,22 0 16,-22 0-16,42-21 16,-20 0-16,-22 21 0,21-21 0,-21 0 15,0-1-15,1 1 0,-22-21 16,0 0-16,0-1 15,-22 22-15,1-21 0,-21 21 16,0-1-16,20 22 0,1 0 16,0 0-16,-21 0 0,-1 0 15,22 0 1,21 22 0,21-22-16,22 0 0,-22 0 0,21 0 15,-21 0-15,22 0 16</inkml:trace>
  <inkml:trace contextRef="#ctx0" brushRef="#br1" timeOffset="182887.62">12404 10393 0,'-22'0'0,"1"0"16,0 0-16,0 21 15,0 0-15,21 0 0,-21 1 0,21-1 16,-22 0-16,22 21 0,0-21 15,-21 1-15,0 20 0,21-21 16,-21 0-16,21 0 0,0 1 0,0-1 16,0 0-16,-21 0 0,21 0 0,0 0 15,0-42 17,0 0-17,0 0-15,0 0 0,21 0 16,0-43-16,-21 22 0,21 21 15,0-22-15,1 22 0,-1-21 16,0 21-16,0-22 0,0 22 0,0 0 16,22 0-16,-22 0 0,21-1 15,-21 22-15,22 0 16,-1 0-16,-21 0 0,0 43 16,1-22-16,-22 0 0,21 21 15,-21-20-15,0 83 16,0-83-16,0 20 0,0-21 15,0 0-15,0 0 0,0 1 0,0-1 16,-21-21 15,-1 0-15,22-21-16,0-1 0,0 1 16,0 0-16,0 0 0,0 0 0,0-43 15,22 43-15,-1-21 16,0 21-16,0-1 0,0-20 15,0 21-15,1 0 0,-1 0 0,21 21 16,-21-22-16,0 22 0,22 0 0,-22 0 16,42 22-16,-41-1 15,-1 0-15,0 42 0,-21-20 16,0 20 0,0-20-16,0-22 0,0 21 0,-21-21 15,0 0-15,-1 1 0,1 20 16,21-21-16,-21-21 15,21-21 32,21 21-47,0-21 0,1 0 0</inkml:trace>
  <inkml:trace contextRef="#ctx0" brushRef="#br1" timeOffset="183155.81">13525 10435 0,'0'0'0,"-21"21"32,0 1-32,0-22 15,21 21-15,-21 0 0,0 0 0,21 21 16,-22-20-16,22-1 0,0 0 16,-21 0-16,21 0 0,-21 0 15,21 1-15,0-1 0,0 0 16,0 0-16,0 0 15,0-42 17,0 0-17,0 0-15,21-22 0,0 22 16,-21-21-16,22 21 0,-1-22 0</inkml:trace>
  <inkml:trace contextRef="#ctx0" brushRef="#br1" timeOffset="183351.82">13589 10287 0,'-21'-21'16,"0"21"-1,-1 0 1,44 0 46,-1 0-62,0 0 0,0 0 16</inkml:trace>
  <inkml:trace contextRef="#ctx0" brushRef="#br1" timeOffset="183992.83">13822 10456 0,'21'0'47,"0"-21"-47,0 21 0,0 0 16,1 0-16,-1 0 0,0 0 15,0 0-15,0 0 0,-21 21 16,0 1-16,21-1 0,-21 0 16,0 0-16,0 0 0,0 0 0,0 1 15,0 20-15,-21-21 0,21 0 16,-21 0-16,-21 1 0,-1 20 15,22-21-15,-21 0 0,21 0 16,0-21-16,-22 22 0,1-1 16,21-21-1,42 0 1,0-21 0,0 21-16,0 0 0,1-22 15,-1 22-15,0 0 16,0 0-16,0 0 0,0 0 15,22 22-15,-22-1 16,0 0 0,0 0-16,-21 0 0,21 0 0,1 1 15,-22-1-15,21 42 16,-21-42-16,21 22 0,-21-1 16,0 0-16,0-20 0,0 20 0,0 0 15,-21 1-15,0-1 0,-1 0 0,-20 1 16,21-22-16,-21 21 0,-1 22 15,1-43-15,0 0 0,-22 21 16,22-42-16,21 21 0,-22-21 16,1 0-16,0 0 0,-22 0 15,22-21-15,-1 0 0,22 0 16,0 0-16,-21 0 0,21-22 0,21 22 16,0-21-16,-22 21 0,22-22 15,0 22-15,0-21 0,0-1 0,0 22 16,0-21-16,22 21 0,-1-22 15,0 22-15,0-21 0,0 21 0,22 0 16,-1-22-16,0 22 0,1-21 16,-1 21-16,0-22 0</inkml:trace>
  <inkml:trace contextRef="#ctx0" brushRef="#br1" timeOffset="184391.79">14372 10605 0,'0'-22'31,"21"22"-15,0 0-16,-21-21 0,22 21 0,-1-21 0,0 21 16,0-21-16,0 21 15,22-21-15,-22 0 0,0-1 0,0 1 16,-21 0-16,0 0 15,0 0-15,0 0 0,0-1 16,-21 22-16,0 0 0,0 0 16,-1 0-16,1 0 0,0 0 0,0 0 15,0 22-15,-43 20 0,43-21 16,0 0-16,21 22 16,-21-22-16,21 21 0,-21-21 0,21 0 15,0 22-15,0-22 0,0 0 16,0 0-16,21 0 0,0 1 0,0-1 15,0 0-15,22-21 0,-22 0 0,21 21 16,-21-21-16,0 0 0,22 0 16,-22 0-16,21 0 0,-21 0 0,1-21 15,20 0-15,-21 21 0,0-21 16</inkml:trace>
  <inkml:trace contextRef="#ctx0" brushRef="#br1" timeOffset="184600.18">15049 10710 0,'0'22'31,"0"-1"-31,0 0 16,0 0-16,0 0 16,0 0-16,-21-21 0,21 22 15,-21-1-15,0-21 0,0 21 0,0-21 16,-1 21-16,1-21 0,0 0 0,0 0 15,-21 0-15,20 0 0,1 0 16,0 0-16</inkml:trace>
  <inkml:trace contextRef="#ctx0" brushRef="#br1" timeOffset="185944.78">16087 10351 0,'0'-43'15,"0"22"1,-22 21 15,22 21-31,-21 0 0,0 1 16,21-1-16,0 21 0,-21-21 0,21 22 15,-21-1-15,21-21 0,0 21 16,0 1-16,0-22 0,0 21 16,0-21-16,0 1 0,0-1 0,0 0 15,0 0-15,0 0 16,0-42 265,0 0-203,0 0 297,0 0-359</inkml:trace>
  <inkml:trace contextRef="#ctx0" brushRef="#br1" timeOffset="187614.71">15917 10689 0,'-21'21'31,"21"-42"16,0 0-32,0 0-15,0 0 16,21 0-16,0-1 0,1 1 16,-1 0-16,0 0 0,-21 0 0,21 0 15,0-1-15,0 1 0,-21 0 16,22 0-16,-22 0 16,21 0-16,-21-1 15,0 1 16,21 0 48,0 21-79,0-21 15,0 0-15,1 21 0,-1-21 16,0 21-16,-21-22 0,21 22 15,-21-21-15,0 0 32,-21 21-32,0 0 0,0 0 15,-1 0-15,1 0 0,-21 0 16,21 0-16,0 0 0,-1 0 0,1 0 16,0 0-16,21 21 0,-21 0 15,21 1 1,0-1-16,0 0 15,0 0-15,21 0 0,0 0 16,0 1-16,1 20 0,-1-21 0,0 0 16,-21 0-16,21 22 0,0-22 0,0 0 15,1 43-15,-22-22 16,0-21-16,0 0 0,0 0 0,0 1 16,0-1-16,-22 21 15,1-21-15,0 0 0,0-21 16,0 0-16,0 0 0,-1 0 15,1 0-15,0 0 16,21-21-16,0 0 0,-21 0 16,21 0-16,-21 0 15,21-1-15,0 1 0,0 0 16,0 0 0,-21 21-1,21 21 1,0 0-1,0 0-15,21 1 0,0-1 16,-21 0-16,21-21 16,0 21-16,0 0 0,1-21 0,-1 21 15,0-21-15,0 0 0,0 0 0,0 0 16,43 0 0,-22 0-16,1 0 0,41 0 15,-41-21-15,20 0 0,-21 0 16,1 0-16,-1 0 0,43-22 15,-43 1-15,0-22 16,-20 22-16,-1 0 0,-21-1 0,0 22 16,0-21-16,0 21 0,0 0 0,0-1 15,0 1-15,0 0 16,-21 21-16,-1 0 16,1 0-16,0 21 15,-21 0-15,21 1 0,-1 20 0,1-21 16,0 21-16,0 1 0,21-22 15,0 21-15,-21 1 0,21-22 16,0 21-16,0 0 0,0-20 16,0-1-16,21 0 0,-21 0 15,21-21-15,0 21 0,0-21 0,1 0 16,-1 0-16,42 0 16,-42 0-16,1 0 0,20 0 0,0 0 15,-21 0-15,22-21 0,-1 21 16,0-21-16,1 0 0,-1 0 15,-21-1-15,22 1 0,-1 0 0,-21 0 16,21 0-16,-20-22 0,-1 22 0,0-21 16,0 21-16,0 0 0,-21-43 15,0 43-15,0 0 0,0 0 16,0-1-16,0 1 16,-21 21-16,0 0 0,0 0 15,-43 0-15,43 21 16,0 1-16,0-22 0,-22 42 0,-20 43 15,63-64-15,0 21 16,-21-21-16,21 22 0,0-22 16,0 42-16,0-42 15,0 1-15,0-1 0,21 0 16,-21 0-16,85 0 16,-64 0-16,21-21 0,-21 0 0,22 0 15,-22 0-15,42 0 16,-20 0-16,-22-21 0,0 0 0,21 0 15,-21 21-15,1-42 0,-1 20 16,21 1-16,-21-21 0,0 21 16,22-22-16</inkml:trace>
  <inkml:trace contextRef="#ctx0" brushRef="#br1" timeOffset="187915.68">18246 10075 0,'0'0'0,"0"-21"0,0 0 16,-22 42 15,1 0-31,21 1 0,-21-1 16,0 21-16,0 0 0,0 1 16,-1-1-16,1 0 0,-21 85 15,0-84-15,-1 63 16,1-43-16,21-21 0,0 1 0,-22-1 15,22 0-15,0 1 0,21-1 16,-21-21-16,21 0 0,0 1 16,0-1-16,21-21 15,0 0 1,0-21-16,0 21 0,22-22 0,-22 1 16,0 0-16,0-21 0</inkml:trace>
  <inkml:trace contextRef="#ctx0" brushRef="#br1" timeOffset="188176.67">18415 10351 0,'0'-22'0,"21"22"16,-21 22 0,21-1-16,0 0 15,1 0-15,-22 0 0,21 22 0,0-22 16,0 21-16,-21-21 0,21 22 15,-21-22-15,21 21 0,-21 0 16,22-20-16,-22-1 0,21 0 16,-21 0-16,0 0 15,21-21 1,0-21-16,-21 0 16,21 0-16,0 0 0,1-1 0,-1 1 15</inkml:trace>
  <inkml:trace contextRef="#ctx0" brushRef="#br1" timeOffset="188412.55">19008 10224 0,'21'0'0,"-42"0"0,42-22 0,-42 44 31,-1-1-15,1 0-16,0 0 0,0 21 15,0 1-15,0-1 0,-1 0 16,1 1-16,0-1 0,-42 22 15,41-22-15,1-21 0,0 0 16,0 0-16,21 1 0,0-1 0,0 0 16,0 0-16,21-21 15,0 0 1,0-21-16,22 21 0,-22-21 16,0 0-16</inkml:trace>
  <inkml:trace contextRef="#ctx0" brushRef="#br1" timeOffset="188683.86">19198 10414 0,'0'0'16,"21"-21"-16,-21 42 31,0 0-31,0 0 0,0 1 16,0-1-16,0 0 0,0 0 15,0 0-15,-21 0 0,21 22 16,0-22-16,-21 0 0,21 0 0,0 0 15,0 1-15,0-1 16,0-42 31,0-1-47,21 1 0,-21 0 16,21 0-16,-21 0 0,0-43 15,0 43-15</inkml:trace>
  <inkml:trace contextRef="#ctx0" brushRef="#br1" timeOffset="188875.83">19367 10224 0,'-21'0'16,"0"0"0,21 21 46,0 0-46,21 0-16</inkml:trace>
  <inkml:trace contextRef="#ctx0" brushRef="#br1" timeOffset="189252.54">19558 10541 0,'0'0'0,"21"0"32,0 0-32,0-21 15,1 0-15,-1 21 16,0-21-16,21-1 0,-21 1 16,1 0-16,-1 0 0,0-21 15,-21 20-15,0 1 0,0 0 16,0 0-16,-21 21 15,0 0-15,-1 0 0,1 0 0,-21 0 16,21 0-16,-22 21 0,1 21 16,0-20-16,21 20 0,-22 21 15,43-20-15,-21 63 16,21-85-16,0 0 16,0 0-16,0 21 0,21-20 15,-21-1-15,21 0 0,1-21 16,20 0-16,-21 0 0,0 0 15,22 0-15,-22 0 0,21 0 0,0 0 16,1 0-16,-1-21 0,0 0 16,1-1-16,-1 1 0,0 0 0,1 0 15</inkml:trace>
  <inkml:trace contextRef="#ctx0" brushRef="#br1" timeOffset="189815.22">20214 10414 0,'0'-63'0,"-42"190"15,84-191-15,-42-21 0,0 64 16,0 0-1,-21 42 1,21 0-16,0 1 0,0-1 16,-21 0-16,21 21 0,-21-21 0,21 22 15,-22-1-15,22-21 0,0 43 16,0-22-16,0-21 0,0 0 16,0 1-16,0-1 0,0 0 15,0 0-15,0 0 0,22-21 16,20 0-16,-21 0 0,0 0 15,0 0-15,1 0 0,20-21 16,-21 21-16,21-21 0,-20 0 0,-1-22 16,21 22-16,-21 0 0,0-21 15,1 21-15,-1-22 0,0 22 16,-21 0-16,21 0 0,-42 21 31,0 21-15,0 0-16,21 0 0,0 22 15,-22-22-15,22 0 0,-21 0 0,21 0 16,0 0-16,0 1 0,0-1 16,0 0-16,0 0 0,21 0 15,1-21-15,-1 0 0,0 0 0,0 0 16,0 0-16,22 0 0,20 0 16,-21-21-16,1 21 0,20-63 15,-42 41 1,1-20-16,-1 21 0,0-43 0,-21 22 15,0 0-15,0-1 0,0 1 0,0 0 16,0-22-16,-21 43 16,0 21-16,-1-21 0,1 21 15,0 0 1,0 21-16,0 0 0,21 0 16,0 1-16,0-1 15</inkml:trace>
  <inkml:trace contextRef="#ctx0" brushRef="#br1" timeOffset="191803.44">21421 10774 0,'0'0'0,"-22"21"16,1-21 15,21 21-31,-21-21 15,42-21 17,0 0-17,1 0-15,-1 0 0,0-1 0,21 1 16,43-63 0,-64 62-16,21-20 0,43-43 15,-64 64-15,22-21 16,-22 21-16,-21 0 0,0-1 15,0 1 32,21 21-47,0-21 16,0 21-16,0-21 0,1 21 16,-1 0-16,0-21 0,0 21 15,-21-21 1,-21 21 15,0 0 32,0 0-17,21-22 204,0 1-218,0 0-17,0 0 1,-22 42 31,22 0-47,-21 0 15,21 1-15,-21-1 0,0 21 16,21-21-16,-21 22 0,0-1 0,21 0 16,0 1-16,-22-1 0,1 0 15,21 22-15,-21-22 16,21 0-16,0-20 0,0-1 0,0 0 16,0 0-16,42 0 15,-20 0-15,-1-21 0,42 0 16,-42 0-16,22 0 0,-22 0 15,21 0-15,64-63 16,-64 42-16,1-22 0,-22 22 16,21-21-16,-21 0 0,22-22 0,-22 22 15,0-1-15,0-20 0,0 21 16,1-1-16,-1 1 0,-21 0 0,0-1 16,0 22-16,0 0 0,0 0 15,0 0-15,-21 21 16,-1 0-1,1 0-15,0 0 0,21 21 0,-21 0 16,0 42-16,0-41 16,21 20-16,0 0 0,-22 1 0,22-1 15,-21 0-15,21 1 0,0-22 16,0 21-16,0 43 0,0-64 16,-21 21-16,21-21 0,0 1 15,0-1-15,0 0 0,0 0 16,0-42 15,21 0-31,-21 0 16,21-1-16,1 1 0,-1 0 0,0 0 15,-21-21-15,21 20 0,0 22 16,0-21-16,1 0 0,-22 0 0,21 21 16,0-21-16,0 42 31,-21 0-31,0 0 15,21 0-15,-21 1 0,0-1 0,0 0 16,0 0-16,21 0 0,1 0 0,-22 1 16,21-22-16,0 21 15,0 0-15,0-21 0,0 21 0,1-21 16,20 0-16,21 0 16,-20 0-16,-1 0 0,0 0 15,1 0-15,-1 0 0,22-42 16,-43 21-16,21-1 0,0-41 15,-20 21-15,41-64 16,-63 63-16,0 1 0,0 21 16,0 0-16,0 0 0,-21 21 15,0 0 1,0 0-16,-22 21 0,22 21 0,0-21 16,0 0-16,0 22 0,-1-22 15,22 21-15,0-21 0,0 22 0,0-22 16,0 0-16,22 0 0,-1 0 15,0 1-15,0-1 0,0-21 16,0 0-16,22 0 0,-22 0 0,0 0 16,21 0-16,-20 0 0,-1 0 15,0 0-15,42-43 0,-41 22 16,-1 0-16,21-21 0,-42 21 16,0-22-16,0 22 15,0 0-15,0 0 0</inkml:trace>
  <inkml:trace contextRef="#ctx0" brushRef="#br1" timeOffset="192039.31">21696 10329 0,'-21'22'16,"42"-44"-16,-64 44 0,65-22 15,-1 0-15,0 0 16,21 0-16,1 0 0,20 0 16,-21 0-16,22 0 0,-22 0 15,1 0-15,-1 0 0,0 0 0,-21 0 16,22 0-16,-22 0 16</inkml:trace>
  <inkml:trace contextRef="#ctx0" brushRef="#br1" timeOffset="194997.15">1503 12531 0,'-21'0'15,"21"-21"-15,0-1 31,0 1-31,21 0 0,0 0 16,0 0-16,0 0 0,0-22 16,22 22-16,-22-21 0,21 21 0,-21-22 15,1 1-15,-1 0 0,0 20 16,-21 1-16,0 0 0,0 0 16,0 0-16,-21 21 0,0 0 15,-22 0-15,22 0 0,-21 21 16,-1 0-16,-20 0 0,21 0 0,-1 1 15,1-1-15,-22 42 16,64-42-16,0 22 0,0-22 0,0 0 16,0 21-16,0-20 0,64 41 15,-43-42-15,21 0 0,-20 1 16,20-1-16,-21 21 0,43 0 16,-64-20-16,0-1 15,0 0-15,0 0 0,0 0 0,-22 0 16,-20 1-16,21-22 0,-64 21 15,43-21-15,0 0 0,-1 0 16,22 0-16,-21-21 0,21-1 16,-22 1-16,22 0 0,0 0 15,0-21-15,0 20 0,21-20 0,0 21 16,-22-21-16,22 20 16,0 1-16,0 0 0,-21 21 15,21 21 1,0 0-1,0 1-15,0 20 0,0-21 0,21 0 16,1 22-16,-1 20 16,0-42-16,0 22 0,-21-22 0,42 0 15,-20 0-15,-1 0 0,21-21 16,-21 0-16,22 0 0,-1 0 16,0 0-16,1 0 0,-1-21 0,21 0 15,-20 0-15,-1-22 0,0 22 16,22-21-16,-22 21 0,-21-22 15,22 22-15,-22-21 0,0 0 16,0 20-16,0-41 0,-21 42 16,0-22-16,0 22 15,0 0-15,0 42 16,0 0 0,0 1-16,-21-1 0,21 0 0,-21 21 15,21-21-15,-21 22 16,21-22-16,0 21 0,0-21 0,0 22 15,0-1-15,0-21 0,0 0 16,0 1-16,21-1 0,-21 0 0,21 0 16,0-21-16,1 0 0,20 0 15,-21 0-15,0-21 0,22 21 16,-22-21-16,0 0 0,0-1 16,0-20-16,0 21 0,1 0 0,-1-22 15,-21 22-15,0-21 0,0-22 16,0 43-16,0-21 0,-21 21 15,-1-22-15,1 22 0,-21 0 16,21 21-16,0-21 0,-1 21 16,-20 0-16,21 0 0,0 0 0,-22 21 15,22-21-15,0 21 0,-21 0 0,21 22 16,21-22-16,-22 0 16,22 21-16,-21-20 0,21 20 0,0-21 15,0 0-15,0 43 16,21-43-16,1 0 0,-1 0 15,0-21-15,0 21 0,43-21 16,-22 0-16,0 0 0,-21 0 16,22-21-16,-1 0 0,0 21 0,1-21 15,-1 0-15,0-22 0,1 22 16,-22 0-16,0-21 0,0 21 0,22-43 16,-43 43-16,21 0 15,-21 0-15,0-1 0,0 1 16,-21 21 15,-1 21-31,22 1 0,-21 20 16,21-21-16,0 0 0,0 0 15,0 22-15,0-1 0,0 0 16,21 1-16,1-22 16,-1-21-16,21 21 0,-21-21 15,0 0-15,22 0 16,-22 0-16,21-21 0,-21 21 0,22-21 15,-22 0-15,42-22 16,-41 22-16,20 0 0,-42 0 0,21-22 16,0 22-16,-21 0 0,0-21 15,21 21-15,-21-1 0,0 1 16,0 42 0,-21 1-1,21-1-15,-21 21 16,21-21-16,-21 0 0,21 1 0,0-1 15,0 0-15,0 0 0,0 0 16,0 22-16,0-22 16,21-21-1,0 0-15,22 0 16,-22 0-16,0-21 0,0 21 0,0-22 16,22 1-16,-22 0 0,21 0 15,-21 0-15,0-22 0,22 1 16,-43 0-16,0-1 15,0 22-15,0 0 0,0 0 16,-21 21-16,-1 0 16,1 0-1,21-21 1,21 21-16,1 0 16,-1 0-16,0-21 0,0 21 15,0 0-15,0 0 16,1 0-16,-1 0 0,0 0 0,0 0 15,-21 21 1,0 0-16,0 0 0,0 0 0,0 0 16,0 1-16,0-1 0,0 0 15,0 0-15,0 0 0,0 0 0,0 1 16,0-1-16,0 0 16,0 0-16,0 0 15,21-21-15,0 0 16,1 0-16,-1 0 0,0 0 15,21 0-15,-21 0 0,1 0 0,-1 0 16,0 0-16,0 0 0,21-21 16,-20 0-16,-1 0 0,0 0 15,0-1-15,-21 1 0,21-21 16,0 21-16,1-22 0,20-41 16,-21 63-16,0-22 15,0 22-15,1 21 0,-1-21 0,0 21 16,0 21-1,-21 0 1,0 0-16,0 1 0,0-1 16,0 0-16,0 0 15,0-42 32,0 0-47,0 0 0,0-1 16,0 1-16,0 0 15,0 0-15,0 0 0,-21 0 16,0 21 0,0 0-16,-1 0 0,1 0 15,21 21-15,-21-21 0,-21 21 16,21 21-16,-1-21 0,1 22 0,0-22 16,0 21-16,0-21 0,21 22 15,0-22-15,0 21 0,0-21 16,0 1-16,0-1 0,0 0 0,21 0 15,-21 0-15,21 0 0,21-21 16,-20 0-16,-1 22 0,21-22 0,0 0 16,-20 0-16,20 0 0,0 0 15,1-22-15,-1 1 0,0 21 0,1-21 16,-1 0-16,21-43 0,-20 43 16,-1-42-16,-21 20 15,0 1-15,1 21 0,-22-21 16,0 20-16,0 1 0,0 0 15,-22 21-15,1 21 16,0 0-16,0 1 0,21-1 16,-21 0-16,0 21 0,21-21 15,-22 22-15,22-22 0,0 21 0,0-21 16,0 1-16,0 20 0,0-21 16,0 0-16,22 0 0,-1 1 0,0-22 15,0 21-15,21 0 0,1-21 16,-1 0-16,0 0 0,1 0 0,-1 0 15,43-21-15,-22 0 0,-42-1 16,22 1-16,-1 0 16,-21 0-16,43-43 0</inkml:trace>
  <inkml:trace contextRef="#ctx0" brushRef="#br1" timeOffset="196618.96">6054 12023 0,'0'0'0,"21"-21"31,-21-1-31,0 1 0,0 0 16,0 0-16,0 0 15,0 0 1,-21 21-16,-1 0 16,1 0-16,0 0 0,0 21 15,0 0-15,0 0 0,-1 0 16,1 22-16,0-22 0,0 21 0,0 0 15,0 1-15,-22 41 16,22-41-16,21-1 0,0 0 0,0-20 16,0 20-16,0-21 0,0 0 0,0 0 15,21 1-15,0-1 0,1-21 16,20 0-16,0 21 0,-21-21 0,64 0 16,-43 0-16,1 0 15,-1 0-15,-21-21 0,22 0 16,20-22-16,-21 22 0,-20 0 15,-1 0-15,0 0 0,0-22 16,0 22-16,0-21 0,1 21 0,-22-1 16,0 1-16,21 0 0,-21 0 15,-21 42 17,-1 0-17,22 0-15,-21 1 0,21-1 16,0 0-16,0 0 0,-21 21 0,21-20 15,0-1-15,0 0 0,0 0 16,0 0-16,0 0 0,0 1 0,0-1 16,21-21-16,0 0 0,1 21 15,-1-21-15,0 0 0,21 0 0,-21 0 16,22 0-16,-22-21 0,21 0 16,1 21-16,-22-22 0,21 1 0,-21 0 15,0 0-15,1 0 0,-22-22 0,21 22 16,-21-21-16,0 21 0,0-22 15,-21 22-15,-1 0 0,1-21 16,0 42-16,0-21 0,0-1 0,0 22 16,-22 0-16,22 0 0,21 22 31,0-1-15,21-21-16,22 0 0,-22 21 15,21-21-15,0 0 0,1 0 0,-1 0 16,0 0-16,1 0 0,63 0 15,-43 0-15,22 0 16,-43 0-16,0 0 0,-20 0 0,-1 0 16,0 0-16,0 0 0,-42 0 31,0 0-31,0 0 16,-1 0-16,-20 21 15,21-21-15,0 21 0,0 0 0,-22 1 16,1 20-16,21-21 15,-22 21-15,22-20 0,0-1 16,0 21-16,21-21 0,0 0 0,0 1 16,0-1-16,0 0 15,0 0-15,21-21 16,0 0-16,0 0 0,1 0 16,-1 0-16,0 0 0,0 0 0,21 0 15,-20-21-15,62-21 16,-63 20-16,22 1 0,-22 0 15,21-21-15,-21 21 0,1-22 0,20-20 16,-21 20-16,0 1 0,-21-21 16,21 20-16,1 1 0,-22 0 0,0-22 15,0 22-15,0 21 0,0-1 16,0 1-16,-22 42 47,22 1-47,-21-1 0,21 21 0,0 0 15,0 43-15,0-43 0,0 1 16,0-1-16,-21 0 0,21 1 16,0 20-16,0-20 0,0-22 15,0 0-15,0 21 16,0-21-16,0 1 0,0-1 16,21-21-16,0 0 0,-21 21 0,22-21 15,-1 0-15,0 0 16,0 0-16,0 0 0,0 0 15,1-21-15,-1 21 0,0-21 0,0-1 16,0 1-16,0 0 0,1 0 16,-1 0-16</inkml:trace>
  <inkml:trace contextRef="#ctx0" brushRef="#br1" timeOffset="197069.76">8022 12298 0,'-21'0'0,"21"21"16,21-21 0,0 0-16,0 0 15,1 0-15,-1-21 0,21 21 16,-21-21-16,0 21 0,1-21 16,-1-1-16,0 1 0,0 0 15,0 0-15,-21 0 0,0 0 0,0-1 16,0 1-16,0 0 0,0 0 15,-21 21-15,0 0 16,0 0-16,0 0 16,-1 0-16,-20 0 0,21 21 0,-21 21 15,20 1-15,1-22 16,0 21-16,21-21 0,0 22 0,-21-22 16,21 21-16,0-21 0,0 1 0,0-1 15,0 21-15,0-21 0,0 0 16,21-21-16,0 22 0,-21-1 0,21 0 15,1-21-15,-1 0 0,0 21 16,21-21-16,-21 0 0,1 0 0,-1 0 16,21 0-16,-21 0 0,0 0 15,22-21-15,-22 0 0,0 21 16,-21-21-16,21 21 0,0-22 16,1 22-16,-22-21 15,0 0-15,21 21 16,-21-21-16</inkml:trace>
  <inkml:trace contextRef="#ctx0" brushRef="#br1" timeOffset="197287.63">8721 12467 0,'0'0'16,"21"0"46</inkml:trace>
  <inkml:trace contextRef="#ctx0" brushRef="#br0" timeOffset="203963.96">1101 13758 0,'0'-42'0,"0"84"0,-22-105 0,22 42 16,0 0-16,0-1 0,-21 1 0,0 21 15,0 0 1,21 21-16,0 1 0,-21-1 15,0 21-15,21 0 0,-22 1 0,1 20 16,0-20-16,0-1 0,0 21 16,-22-20-16,22-1 0,-21 22 0,21-22 15,-22 21-15,1-20 0,21-1 16,-21 0-16,20 1 0,1-1 16,0-21-16,0 0 0,21 1 15,21-44 16,0 1-31,22-21 0,-22 0 0,21-1 16,-21 1-16,22 0 0,-1-22 16,21-42-16,-41 43 0,-1-1 15,21 1-15,-21-1 0,0 22 16,-21-64-16,22 64 16,-22 21-16,0-22 0,0 64 15,0 1 1,0-1-16,0 21 0,0 0 0,0 22 15,0-22-15,0 22 0,0-22 16,0 22-16,0-22 0,0 21 16,0-20-16,0-1 0,0 22 0,0-22 15,0 0-15,0 1 0,0 41 16,0-63-16,0 1 16,0-1-16,0 0 0,0-42 31,-22-22-31,22 22 15,-21 0-15</inkml:trace>
  <inkml:trace contextRef="#ctx0" brushRef="#br0" timeOffset="204140.86">635 14245 0,'21'0'15,"0"0"-15,0 0 16,1 0-16,-1 0 0,21 0 15,-21-21-15,22 21 0,41-21 16,-41 0-16,62 21 16,-62-21-16,-1 21 0,22 0 15,-22-22-15,0 22 0,1 0 0</inkml:trace>
  <inkml:trace contextRef="#ctx0" brushRef="#br0" timeOffset="204700.07">1884 14161 0,'0'0'16,"21"0"-16,0-22 0,-21 1 16,21 21-16,-21-21 0,0 0 15,0 0-15,0 0 0,0-1 16,-21 1-16,0 0 0,0 0 16,0 0-16,-43 0 0,43 21 15,-21 0-15,20 0 0,-20 0 16,0 21-16,-22 21 15,22 0-15,0-20 0,-1 20 16,22 0-16,-21-21 0,-1 85 16,22-63-16,21-1 0,0 0 15,0-21-15,0 22 0,21 20 16,1-63-16,20 21 0,-21-21 16,21 0-16,1 0 0,-1 0 15,0 0-15,22-21 0,-22 0 16,1 0-16,-1 0 0,0-22 0,22-20 15,-43 21-15,0-22 16,21-21-16,-20 22 0,-1-1 16,0 1-16,-21-1 15,0 1-15,21-43 0,-21 64 16,0-1-16,0 1 0,0 21 16,-21 21-1,0 21-15,0 21 0,-1 1 16,1-1-16,21 22 0,-21-22 15,21 21-15,-21 1 0,21-22 16,0 22-16,0-22 0,0 64 16,0-64-16,0-21 0,0 22 15,0-1-15,21-21 0,21 43 16,-20-64 0,-1 0-16,0 0 0,42-21 15,-41-1 1,20-20-16,-21 21 0</inkml:trace>
  <inkml:trace contextRef="#ctx0" brushRef="#br0" timeOffset="205077.85">2244 14161 0,'-22'-64'16,"22"43"0,0 0-16,22 21 15,-1-21-15,0 21 16,0 0-16,43 0 15,-43 0-15,21 21 0,-21 0 16,22-21-16,-22 21 0,0 0 0,0 22 16,0-22-16,0 21 0,1 22 15,-22-22-15,0 0 0,0 22 16,0-43-16,0 0 16,0 0-16,0 0 0,0-42 31,0-21-31,0 21 15,21-22-15,0 1 0,0 21 16,-21-21-16,21-1 0,0 1 0,1 0 16,-1-1-16,-21 1 0,21 0 15,21-1-15,-21 22 0,1 0 16,-1 0-16,0 21 16,0 0-16,0 0 0,0 0 15,1 0-15,-1 0 0,0 21 16,0 0-16,0-21 0</inkml:trace>
  <inkml:trace contextRef="#ctx0" brushRef="#br0" timeOffset="206049.76">3302 14393 0,'0'22'0,"21"-22"0,-42-22 0,63 44 16,-21-22-16,1 0 15,-1-22-15,0 1 0,0 0 16,0 0-16,0-21 15,22-1-15,-22 1 0,-21-22 16,0 22-16,0 21 16,0-64-16,0 64 15,-21 0-15,-22 0 0,22 0 0,-21 21 16,21 0-16,-64 0 0,64 0 16,-64 42-1,64-21-15,-21 21 0,-1 22 16,1-43-16,0 43 15,42-22-15,0 0 0,0 1 0,0-22 16,0 21-16,0-21 0,0 0 16,21 1-16,0-1 0,64 0 15,-64-21-15,64 0 16,-64 0-16,21 0 0,0-21 16,1 0-16,-1-22 0,0 22 15,-20 0-15,20-21 0,-21 20 0,21-62 16,-20 63-16,-22-22 15,0 22-15,0-21 0,0 21 16,0-1-16,0 1 0,-22 21 16,1 0-16,0 21 15,0 1-15,0-1 16,21 0-16,0 0 0,0 21 0,0-20 16,0-1-16,0 21 0,0-21 15,0 22-15,0-22 0,42 21 16,-21-21-16,0 0 0,1 1 15,-1-22-15,0 0 0,64 0 16,-64 0-16,21-22 0,0 1 16,-20 0-16,20-21 0,-21 21 0,0-1 15,0-20-15,1 0 0,-22-22 16,21 43-16,-21-21 0,21 21 16,-21-1-16,0 1 0,0 42 31,-21 1-16,21-1-15,-21 0 0,21 21 16,0-21-16,-22 1 0,22-1 0,-21 21 16,0-21-16,21 22 0,0-22 15,0 0-15,0 0 0,-21 0 16,21 0-16,0 1 0,0-44 31,0 1-15,21 0-16,0-21 0,-21 21 15,21-22-15,1 22 0,-1-21 0,0 21 16,0-22-16,21 1 0,-20 0 16,20 20-16,0 1 0,1 0 0,-1 0 15,21 0-15,-20 21 0,41 0 16,-41 0-16,-22 21 0,0 0 16,0 21-16,0-20 0,-21 41 15,0-42-15,0 22 0,0-1 16,-21-21-16,0 21 0,-42 43 15,41-64-15,1 0 16,21 1-16,-21-1 16,0 0-16,21-42 31,21-22-31,0 22 16,22 0-16,-22-21 0,0-1 0,21 22 15</inkml:trace>
  <inkml:trace contextRef="#ctx0" brushRef="#br0" timeOffset="206320.6">5122 13589 0,'0'0'0,"0"-21"0,0 0 15,21 0-15,-21 42 32,-21 0-32,0 0 0,21 21 15,-21 1-15,0-1 0,0 22 0,-1-22 16,1 21-16,0-20 15,-21 41-15,21-41 16,21-1-16,-22 43 0,1-64 0,21 21 16,0-21-16,0 22 0,0-22 15,0 0-15,0 0 0,21 0 16,22-21-16,-22 0 16,0 0-16,21-21 0,-20 0 15,20-21-15,-21 21 16,0-22-16</inkml:trace>
  <inkml:trace contextRef="#ctx0" brushRef="#br0" timeOffset="206499.5">4868 13928 0,'0'0'0,"-21"0"0,0 0 0,42 0 47,0 0-47,22 0 0,-22 0 0,21 0 15,-21 0-15,22-21 0,-1 21 16,21-22-16,-20 22 0,-1-21 16,43 21-16,-43 0 15</inkml:trace>
  <inkml:trace contextRef="#ctx0" brushRef="#br0" timeOffset="207715.61">5905 14203 0,'0'-21'15,"0"0"1,0-1-16,22 1 0,-22-21 16,0 21-16,0 0 0,0-43 15,0 22-15,0 21 0,-22-22 16,1 22-16,0 0 15,-42 0-15,20 21 0,1 0 16,-22 0-16,22 21 0,-21 0 16,20 0-16,1 0 0,0 1 15,-43 41-15,43-21 0,-1 1 16,1 20-16,21-42 16,21 22-16,0-1 0,0-21 0,0 0 15,0 22-15,21-22 16,0 0-16,0 0 0,22-21 0,-22 0 0,21 0 15,22 0-15,-22 0 16,0 0-16,22-21 0,-22 0 0,0 0 16,22 0-16,-22-1 0,1 1 0,-1-21 15,0 21-15,1-22 0,-1-20 16,-21 21-16,-21-1 0,21 1 16,-21 21-16,0 0 15,0-1-15,-21 22 16,0 0-16,0 0 0,0 0 15,-1 22-15,1-1 0,0 0 0,21 0 16,0 0-16,0 0 0,0 22 0,0-22 16,0 0-16,0 0 15,0 22-15,21-1 0,0-21 16,22 0-16,-22-21 0,0 21 16,21-21-16,-20 0 0,20 0 0,0 0 15,1 0-15,-1 0 0,0 0 16,1 0-16,-1-21 0,0 0 15,1 0-15,-1 0 0,0 0 0,22-43 16,-22 43-16,-21-21 0,-21 20 16,0-20-16,0 21 0,0-21 15,-21-1-15,0 43 0,-21-21 16,20 0-16,-20 21 0,-43 0 16,43 0-16,0 21 0,-1 0 0,1 0 15,21 1-15,-21-1 16,20 21-16,1-21 0,0 0 0,21 1 15,0-1-15,0 0 0,0 0 0,42 21 16,-20-42-16,-1 22 16,21-1-16,-21-21 0,22 0 0,-22 0 15,21 0-15,-21 0 0,22 0 16,-22 0-16,21-21 0,-21 21 16,0-22-16,-21 1 0,0 0 15,0 0 1,0 42 31,0 0-32,-21 0-15,21 1 0,0-1 16,0 0-16,-21 0 0,21 21 0,-21 43 16,21-43-16,0 64 15,0-42-15,0-1 0,0 43 16,0-42-16,0-1 0,0 85 15,0-84-15,0 20 16,0-20-16,0 21 0,0-22 0,0 1 16,0 84-16,0-85 0,0 43 15,0-42 1,-21-1-16,0-21 0,-1 1 0,1-1 16,-63 22-16,62-43 15,1-21-15,0 0 16,0 0-16,0-21 0,-43-85 15,43 63-15,21-20 0,-21 21 16,21-22-16,0-84 16,0 63-16,0 1 0,0-1 0,42-84 15,-21 105-15,1-21 0,-1 22 16,0-1-16,0-20 0,21-43 16,-20 63-16,20 1 0,-21-1 15,21 1-15,-20 20 0,20-20 16,0 21-16,22-1 0,-22 1 0,0 0 15,22-1-15,-22 1 0</inkml:trace>
  <inkml:trace contextRef="#ctx0" brushRef="#br0" timeOffset="208077.23">7006 13949 0,'21'-21'62,"0"21"-62,1-21 16,-1 21-16,0-22 0,21 22 0,-21-21 15,1 0-15,-22 0 0,21 21 16,-21-21-16,21 0 0,-21-22 16,0 22-16,-21 21 15,0 0-15,-1 0 0,-20 0 0,-21 42 16,20-20-16,22 20 15,-21-21-15,-1 21 0,22-20 0,0 20 16,0 21-16,21-20 16,0-22-16,0 0 0,21 0 15,0 0-15,43 1 0,-22-22 16,22 21-16,-22-21 0,0 0 16,22 0-16,-22 0 0,43-21 15,-43-1-15,-21 1 0,22 21 16,-22-21-16,-21 0 0,0 0 0</inkml:trace>
  <inkml:trace contextRef="#ctx0" brushRef="#br0" timeOffset="208825">423 14838 0,'-42'0'32,"21"0"-32,0 0 31,42 0 16,21 0-47,-21 0 15,22 0-15,-1 21 0,21-21 16,-20 0-16,41 0 0,-20 0 16,21 0-16,-22 0 15,22 0-15,21 0 0,105 0 0,-84 0 16,0 0-16,0 0 0,0 0 15,21 0-15,22 0 0,168 0 16,-168 0-16,-1-21 0,22 21 16,-1 0-16,1-21 0,190 0 15,-191 21-15,1-22 0,-1 22 0,1 0 16,-22-21-16,360 0 16,-360 0-16,1 0 0,-1 21 15,-21-21-15,0-1 16,128 1-16,-149 0 0,0 21 15,84-21-15,-105 21 16,42-21-16,-84 21 16,-22 0-16,22 0 0,-43-21 0,0 21 15,0 0-15,-42 0 47,0-22-47,21 1 0,0 0 16,0 0-16</inkml:trace>
  <inkml:trace contextRef="#ctx0" brushRef="#br0" timeOffset="209244">8213 13610 0,'-22'0'0,"1"0"16,0 0-16,0 21 15,21 1-15,0-1 16,21-21 15,0 0-15,-21-21-16,21 21 15,-21-22-15,0 1 0,0 0 16,0 42 31,-21-21-47,21 21 15,-21-21-15,21 22 0,0-1 32,0 0-32</inkml:trace>
  <inkml:trace contextRef="#ctx0" brushRef="#br0" timeOffset="209534.8">8107 14097 0,'21'21'31,"0"-21"-31,0 0 16,0 0-16,1 0 15,-22-21-15,0 0 16,-22 21 15,1 0-31,0 0 16,0 21-16,0 0 15</inkml:trace>
  <inkml:trace contextRef="#ctx0" brushRef="#br1" timeOffset="214028.73">9504 13568 0,'0'0'0,"-21"0"16,-1 0-1,1 0 1,21 21-16,21-21 47,1 0-32,-1 0-15,21 0 0,-21-21 0,22 0 16,-1 21-16,21-43 16,-20 22-16,-22 0 0,21-21 15,-21 42-15,1-43 16,-22 22-16,0 0 0,-22 21 16,1 0-16,0 0 0,-42 0 15,20 0-15,22 0 0,-21 21 16,-1 0-16,22-21 0,-21 43 15,21-22 1,0 21-16,-1-21 0,22 1 0,0-1 0,0 63 16,0-62-1,0-1-15,22 0 0,-1 0 0,0 0 16,42-21-16,-20 21 16,-22-21-16,21 0 0,1 0 0,-22 0 15,21 0-15,22-21 0,-64 0 16,21 0-16,-21 0 15,-21 21 1,-1 0-16,-20 0 0,0 0 16,-1 0-16,1 21 0,21-21 0,-21 21 15,-1 0-15,1 0 0,21 1 16,-22-1-16,22 0 0,0 21 0,-21 1 16,21-1-16,21-21 0,-22 0 15,22 0-15,0 1 0,0 20 16,0-21-16,22-21 0,-1 21 15,0-21-15,0 21 16,0-21-16,0 0 0,22 0 0,41 0 16,-41 0-16,-1 0 15,0-21-15,1 21 16,20-21-16,22-21 0</inkml:trace>
  <inkml:trace contextRef="#ctx0" brushRef="#br1" timeOffset="-214620.41">10372 13780 0,'0'-43'0,"0"86"0,0-107 16,0 43-16,0 0 0,0 0 16,0-1-16,0 1 15,-22 21-15,1 0 0,0 0 16,0 0-16,0 0 16,0 21-16,-1 1 0,1 20 0,-21 0 15,42 1-15,-21-1 16,0-21-16,-1 21 0,1-20 15,0 41-15,21-42 0,0 0 16,0 1-16,0-1 0,0 0 16,21 0-16,0-21 15,1 0-15,-1 0 0,21 0 16,-21 0-16,0-21 0,1 21 0,-1-21 16,21 0-16,0-22 0,-20 22 15,-1-21-15,0-1 0,-21 22 16,21-21-16,0-22 15,-21 43-15,0 0 0,0 0 16,0 0-16,21 21 0,-21-21 16,0 42-1,0 21 1,-21-21-16,21 22 0,0-22 0,0 0 16,0 21-16,0 1 15,0-22-15,0 0 0,0 0 0,0 21 16,0-20-1,21-22-15,1 0 0,-1 0 16,0 0-16,0 0 0,0 0 16,0 0-16,1-22 0,20 1 15,-21 0-15,43-21 0,-43 21 16,0-22-16,21 22 0,-42-21 16,21 21-16,-21-1 0,0 1 0,0 0 15,-21 21 1,0 0-16,21 21 15,0 0-15,0 1 16,0-1-16,0 21 0,0-21 16,0 0-16,0 1 0,0-1 0,0 0 15,0 0-15,0 0 16,0 0-16,0 1 0,0-1 16,-21-21-1,0 0 1,0 0-16,-1 0 0,1 0 15,0 0-15,0 0 16,21-21-16,-21 21 16,21-22 15,21 22 47,-21-21-78,21 21 0,0-21 16,0 21-16,1-21 15</inkml:trace>
  <inkml:trace contextRef="#ctx0" brushRef="#br1" timeOffset="-214280.65">11366 13335 0,'22'-21'16,"-44"42"-16,44-63 0,-22 21 0,0-1 0,0 1 0,0 0 15,-22 21 17,22 21-32,-21-21 15,21 21-15,-21 1 0,21 20 16,0-21-16,0 0 0,0 0 15,0 1-15,0-1 32</inkml:trace>
  <inkml:trace contextRef="#ctx0" brushRef="#br1" timeOffset="-213286.24">11239 13547 0,'0'0'0,"0"-21"0,0-1 16,22 1 0,-22 0-1,21 21 1,-21-21-16,0 42 47,0 0-32,0 0-15,-21 22 0,21-22 16,-22 21-16,1 1 0,0 20 16,21-21-16,0-20 0,0 20 0,0-21 15,0 0-15,0 0 0,0 1 16,0-1-16,21-21 15,0 0-15,1 0 0,-1 0 16,0 0-16,21 0 0,-21 0 0,1-21 16,41-22-16,-21 22 15,-20-21-15,-1 21 0,0-22 0,0 1 16,43-43-16,-64 64 0,21-21 16,0 21-16,-21-1 0,0 1 15,0 0-15,0 0 16,0 0-16,0 42 31,0 0-31,0 0 16,0 0-16,0 22 0,-21-1 15,21 0-15,0 1 0,-21-1 0,21 22 16,0-22-16,0 127 16,0-105-16,0-22 0,0 22 15,0-1-15,0 1 0,0-1 16,0 1-16,0-1 0,0 22 0,0 21 15,0-43-15,0 1 0,0-1 16,0-21-16,0 22 0,0-22 16,0 22-16,-22-22 0,1 22 15,-21 63-15,21-106 16,-22 21-16,22-21 0,0 0 16,0 1-16,-43-1 0,43-21 15,0 0-15,0 0 0,21-43 0,0 22 16,0-21-16,0 0 0,0-1 15,0-20-15,21-1 0,21-84 16,1 85-16,-22-22 0,21 0 16,1 1-16,-1-1 0,21-63 15,-20 63-15,-1 22 0,43-43 16,-43 63-16,22-41 16,-43 41-16,0 1 0,21-21 15,-42 41-15,0 1 0,0 0 16,0 0-16,0 0 0,21-22 15</inkml:trace>
  <inkml:trace contextRef="#ctx0" brushRef="#br1" timeOffset="-212854.92">13017 13145 0,'0'0'0,"22"0"0,-1-22 0,0 22 16,0-21-16,0 21 0,-21-21 15,0 42 1,0 0 0,0 1-16,0-1 0,0 0 0,-21 21 15,0-21-15,21 22 0,-21-1 16,0 0-16,-1 1 0,1-1 16,0 0-16,0 1 0,0 20 15,0-20-15,21 20 0,0-21 16,0-20-16,0 41 0,0-42 15,0 0-15,0-42 32,21 21-17,-21-42-15,0 21 0,0 0 16</inkml:trace>
  <inkml:trace contextRef="#ctx0" brushRef="#br1" timeOffset="-212370.68">12806 13610 0,'0'0'0,"-21"0"16,21-21-1,21 21 1,0 0-16,0-21 0,21 0 16,1 21-16,-1-21 0,127-22 15,-105 43-15,-1-21 16,1 0-16,-22 21 0,22-21 16,20 21-16,-62 0 0,-1-21 15,0 21-15,0 0 0,-42 21 31,0 0-31,0 0 0,-1 0 16,1 0-16,0 1 16,0 20-16,0-21 0,0 43 15,-1-43-15,22 21 0,0-21 16,0 0-16,0 22 0,22-22 0,-1-21 16,0 21-16,21 0 0,-21-21 0,1 0 15,20 0-15,-21 0 0,21 0 16,1 0-16,-22 0 0,21-21 0,1 0 15,-1 0-15,-21-22 0,21 22 16,-20-21-16,-1 0 0,0-1 0,-21-41 16,0 41-16,0 1 15,-21 21-15,0 0 0,-1-1 16,-62 1-16,41 21 16,1 0-16,0 0 0,-1 0 15,1 21-15,21 1 0,-21-1 0,-1 0 16,22 0-16,0 0 0,0 0 15,0 1-15,-1 20 16,22-21-16,0 0 0,22-21 16,-1 21-16,0-21 0</inkml:trace>
  <inkml:trace contextRef="#ctx0" brushRef="#br1" timeOffset="-210084.84">15494 13864 0,'0'0'0,"21"21"16,0-21-1,0 0 16,-21-21-31,22 0 0,-22 0 16,0 0-16,0 0 0,21-22 0,0 1 16,0 0-16,-21-1 0,42-63 15,-20 43-15,20-1 16,-21 22-16,0-21 0,22 20 0,-22 1 16,63-43-16,-62 43 15,20 21-15,21 0 0,-41 21 16,-1 0-16,0 0 0,-21 21 15,0 0-15,21 0 0,-21 0 16,0 0-16,0 1 0,0-1 0,0 0 16,0 21-16,0-21 0,0 1 15,0-1-15,0-42 47,0-1-47,0 1 16,0 0-16,0 0 0,-21 0 0,0 0 15,0-1-15,-1 1 16,1 21-16,0-21 0,0 21 0,0 0 16,0 0-16,-1 0 0,1 0 15,0 0-15,0 0 0,0 21 16,21 0-16,-21 22 0,-1-22 0,1 0 16,0 21-16,21 1 15,-21-1-15,21 0 0,-21 1 0,21-1 16,0 22-16,0-22 0,0 0 0,0 22 15,0-22-15,0 43 16,0-43-16,0-21 0,0 22 16,21-22-16,0 0 0,21 0 15,1-21-15,-22 0 0,21 0 0,1 0 16,-1 0-16,0 0 0,43-42 16,-22 21-16,-20-22 0,20 22 15,-20-21-15,-1-1 0,43-41 16,-64 41-16,0 1 15,21-21-15,-21 41 0,-21 1 0,22 0 16,-22 0-16,0 0 0,-22 21 31,1 0-15,0 0-16,0 21 0,21 0 0,-21 0 16,0 0-16,-1 43 0,22-43 15,0 21-15,0-20 16,0 20-16,0-21 0,0 21 0,0-20 15,0-1-15,0 0 0,22 0 16,-1-21-16,0 0 0,0 21 16,21-21-16,-20 0 0,-1 0 15,0-21-15,21 21 0,1-42 16,-22 21-16,0-1 0,0-20 0,0 21 16,0-21-16,-21 20 0,22 1 15,-22-21-15,21 21 0,0-22 16,-21 22-16,0 0 15,0 42 32,0 0-47,0 1 0,0-1 0,0 0 16,0 21-16,0-21 0,0 1 16,0 62-16,0-41 15,0-22-15,0 0 0,0 0 16,0 21-16,0-20 15,21-22-15,21 0 16,-20 0-16,-1 0 16,0 0-16,21-22 0,1 22 0,-1-21 15,0-21-15,1 21 0,41-43 16,-41 22-16,-1 0 0,0 20 16,1-20-16,-22 0 0,0 21 15,-21-1-15,0 1 0,0 0 16,-21 21-16,0 0 15,-1 21-15,1 0 0,0-21 16,0 22-16,0 20 0,0-21 0,21 43 16,0-43-16,0 21 15,0 0-15,0-20 16,0-1-16,21 21 0,0-21 16,-21 0-16,0 1 15,-21-22 16,0 0-31,-1 0 0,1 0 0,-21-22 16,21 1-16,0 0 0,-1 21 16,1-21-16,0 0 0,0 21 15,21 21 17,0 0-17,21 0-15,0-21 0,-21 21 0,21-21 16,1 22-16,20-22 0,0 0 15,1 0-15,-22 0 0,21 0 16,0 0-16,1 0 0,84-22 16,-85 1-16,0 0 15,43-64-15,-64 64 16,0-42-16,22 20 0,-22 1 0,0-21 16,0 20-16,0-20 0,1 20 15,-1-41-15,-21 41 0,21 22 16,-21-21-16,0 0 15,0 20-15,0 1 16,-21 21 0,21 21-1,-21 22-15,21-22 0,-22 0 16,1 64-16,21-64 0,0 21 16,-21 1-16,0 105 15,0-106-15,21 0 0,0 1 16,0-1-16,0-21 0,0 43 15,0-22-15,0-21 0,0 0 16,21 1-16,-21-1 0,42 0 16,1-21-16,-22 0 15,42 0-15,-42 0 0,22 0 16,-1-21-16,0 0 0,1-1 16,-22 1-16,64-21 0,-43 0 15,-21 20-15,0-20 16,0 21-16,1-21 0,-1 20 0,-21 1 0,21 0 15,-21 0-15,0 0 0,-21 21 32,0 0-32,-1 0 0,1 21 0,21 0 15,-21 0-15,0 22 16,21-1-16,0-21 0,0 0 0,0 22 16,0-22-16,0 0 0,0 21 15,0-21-15,0 1 16,21-22-16,0 21 0,0-21 0,1 0 15,-1 0-15,21 0 0,-21 0 16,43 0-16,-22-21 0,-21-1 16,22-20-16,-22 0 15,0 21-15,0-22 0,-21 1 16,21-22-16,-21-20 0,0 41 16,0 22-16,0-21 0,-21 21 0,0 21 15,0-21-15,-22 21 0,22 0 0,-21 0 16,0 0-16,20 0 15,-20 0-15,0 0 0,-22 21 0,22 0 16,21-21-16,0 21 16,-1-21-16,1 0 0,21 21 0,0-42 47</inkml:trace>
  <inkml:trace contextRef="#ctx0" brushRef="#br1" timeOffset="-209853.67">17759 13335 0,'-21'0'0,"42"0"0,-21 0 15,21 0 1,0 0-16,0 0 16,22 0-16,20 0 0,1 0 15,-22 0-15,0 0 0,22 0 16,-1 0-16,-20 0 0,62 21 15,-62-21-15,-1 0 0,-21 0 0,0 0 16,1 0-16,-1 0 16</inkml:trace>
  <inkml:trace contextRef="#ctx0" brushRef="#br1" timeOffset="-208604.03">19156 13462 0,'0'0'0,"0"-21"15,0 0 1,-21 21 15,21 21-31,-22 0 16,22 0-16,0 0 0,0 1 0,-21 20 15,0-21-15,21 0 0,-21 22 16,21-22-16,0 21 0,-21-21 16,0 0-16,21 1 0,-22-1 15,22 0-15,0 0 0,-21 0 16,0-21 0,21-21-1,0 0-15,0-21 16,0 20-16,0 1 0,21-21 15,0 0-15,-21-1 0,85-63 16,-64 85-16,22-21 16,-22 21-16,21 0 0,0-1 15,1 22-15,-1-21 0,0 21 0,1 0 16,-22 0-16,21 0 0,-21 0 16,1 0-16,20 64 0,-21-43 15,-21 21-15,0-21 0,0 22 16,0-1-16,0 43 0,0-64 15,0 21-15,-21-21 0,21 1 16,-21-1-16,21 0 0,0 0 16,0 0-16,-21-21 15,21-21 1,0 0-16,0 0 0,0-22 16,0 22-16,21 0 0,-21-21 15,21-1-15,0 22 0,0-21 16,22 0-16,-22 20 0,85-41 15,-64 42-15,64 0 16,-85 21-16,42 0 16,-20 0-16,-22 21 15,-21 21-15,21 0 0,-21-20 16,0 20-16,0 0 0,0-21 16,0 22-16,-21-22 0,21 21 15,-42 1-15,42-22 0,0 0 16,0 0-16,-22 0 0,1-21 15,21 21 1,0-42 0,0 0-16,0 0 15,0 0-15,0 0 16</inkml:trace>
  <inkml:trace contextRef="#ctx0" brushRef="#br1" timeOffset="-208339.79">20383 13420 0,'22'0'16,"-44"0"-16,44 21 31,-22 0-15,0 0-16,-22 22 0,1-22 16,21 0-16,-21 0 0,21 21 0,-21-20 15,21-1-15,-21 0 0,0 0 16,21 0-16,0 22 15,-22-22-15,22-42 47,0-1-47,0 1 0,0 0 16,22-21-16,-1 21 0,-21-1 16</inkml:trace>
  <inkml:trace contextRef="#ctx0" brushRef="#br1" timeOffset="-208071.55">20532 13293 0,'-22'-21'16,"1"21"-1,21-22-15,0 1 31,21 21 32,1 0-47,-1 0-16,0 21 0,0-21 15</inkml:trace>
  <inkml:trace contextRef="#ctx0" brushRef="#br1" timeOffset="-207408.92">21061 13462 0,'-21'0'0,"-1"0"16,1 0-1,0-21-15,21 0 16,0 0-1,21 21-15,0 0 16,1 0-16,-1 0 0,0 0 16,0 0-16,0 0 15,0 21-15,-21 0 0,22 21 16,-22-21-16,0 1 0,0-1 16,0 21-16,-22-21 0,1 0 0,-21 1 15,21 20-15,-22-21 0,-41 21 16,41-20-16,22-1 15,-21-21-15,21 21 0,-22-21 0,22 0 16,21 21-16,-21-21 16,42 0-1,0 0 1,1 0-16,-1 21 0,0-21 0,0 0 16,0 0-16,22 21 0,-22-21 0,0 0 15,21 43 1,-21-43-16,1 21 0,20 0 0,-21 0 15,0 0-15,0 1 16,1-22-16,-1 21 0,21 42 16,-21-42-16,-21 1 0,0-1 15,0 21-15,0-21 0,0 106 16,0-84-16,-21-1 0,0 0 16,-21 1-16,-64 62 15,85-62-15,-22-22 0,1 0 16,0 0-16,-1 0 0,1-21 0,0 0 15,-1 0-15,1 0 0,-64 0 16,64 0-16,-1 0 0,-20-42 16,21 21-16,20-21 15,1 20-15,0 1 0,21-21 0,0 0 16,0-22-16,0 43 16,0-21-16,21-1 0,0 22 15,1-21-15,41-22 0,-42 22 16,22 21-16,-1-22 0,-21 1 15,21 0-15,1-1 0</inkml:trace>
  <inkml:trace contextRef="#ctx0" brushRef="#br1" timeOffset="-206929.82">21442 13547 0,'0'-21'32,"0"-1"-17,21 22-15,-21-21 0,21 0 0,21 21 16,-20-21-16,-1 0 0,21 21 16,-21-21-16,0-1 0,1 1 0,-1 0 15,0 21-15,-21-21 0,21 0 16,-21 0-16,-21 21 15,0 0-15,0 0 0,-1 0 16,-20 0-16,21 0 16,-21 0-16,20 21 0,-20 0 0,0 21 15,21 1-15,-1-22 16,1 0-16,21 21 0,0-21 0,0 22 16,0-22-16,0 0 0,21 43 15,-21-43-15,22 0 0,20-21 16,-21 21-16,0-21 0,22 0 0,-1 0 15,-21 0-15,21 0 0,1 0 16,-1 0-16,-21 0 0,22-21 16,-22 21-16,-21-21 15,0 0 1,0-1-16,0 1 16,0 0-1</inkml:trace>
  <inkml:trace contextRef="#ctx0" brushRef="#br1" timeOffset="-206716.97">21865 13674 0,'0'0'0,"-21"0"109</inkml:trace>
  <inkml:trace contextRef="#ctx0" brushRef="#br1" timeOffset="-204776.78">7662 15261 0,'0'0'0,"0"-21"0,21 0 0,1 0 16,-1 0-16,-21-1 15,21 1-15,0 0 0,-21 0 0,0 0 16,0 0-16,0-1 16,0-20-16,0 21 15,-21 21-15,0 0 16,0 0-16,-22 0 0,22 21 16,0-21-16,-43 64 0,22-22 15,-43 43-15,64-43 16,-21 21-16,-22 43 0,43-42 15,0-22-15,21 0 16,0 1-16,0-1 0,0 43 0,0-43 16,21-21-16,22 43 15,-22-43-15,0-21 0,21 0 16,-21 0-16,22 0 0,20 0 16,-20-21-16,-1 21 0,64-64 15,-64 43-15,0-21 16,22 21-16,-22-22 0,1 1 0,-1 0 15,-21-1-15,21 22 0,-20-21 16,20-22-16,-21 43 0,-21 0 16,21 0-16,-21 42 15,0 0 1,-21 21-16,0-20 0,0-1 16,21 21-16,0 0 0,-21-20 15,21 41-15,-22-42 0,22 22 16,0-22-16,0 0 0,0 0 15,22-21-15,20 21 16,-21 0-16,0-21 0,0 0 16,1 0-16,20 0 0,0-21 15,1 0-15,-22 0 0,21-21 16,-42 20-16,0-20 16,0 0-16,0 21 0,-21-1 0,21-20 15,-21 21-15,-22 0 0,1 0 16,0-1-16,21 22 0,-43 0 15,43 0-15,0 0 16,0 0-16,-1 0 16,22 22 187,22-22-203,-1 0 15,0 0-15,0 0 16</inkml:trace>
  <inkml:trace contextRef="#ctx0" brushRef="#br1" timeOffset="-204149.63">8276 15452 0,'0'0'0,"0"-21"15,0-1 1,0 1 15,0 0-15,-21 0-1,0 21 1,21-21 0,-21 21-16,-1 0 15,1 0 1,21 21 93,0 0-77</inkml:trace>
  <inkml:trace contextRef="#ctx0" brushRef="#br1" timeOffset="-202413.56">8255 15367 0,'0'-21'0,"21"0"32,-21 0-32,21 21 15,-21 21 63,0 0-78,0 0 0,0 0 0,0 0 16,0 1-16,0 20 0,0-21 0,-21 0 16,21 22-16,0-22 0,-21 21 15,21 0-15,0-20 0,0-1 16,0 0-16,0 0 0,0 0 16,0 0-16,21 1 0,0-22 15,0 0-15,1 0 0,-1 0 16,42 0-16,-20-22 15,-22 1-15,21 0 0,-21 0 16,22 0-16,-1-43 16,-21 43-16,0-21 0,22-43 15,-43 64-15,21-21 0,-21-22 16,0 22-16,0-1 16,0 22-16,0 0 0,0 42 31,0 22-16,0-22-15,-21 0 0,21 21 16,0-21-16,-22 22 0,22 20 16,0-42-16,0 22 0,0-22 15,0 0-15,0 0 0,0 22 16,0-22-16,22 0 16,-1-21-16,0 21 0,0-21 15,0 0-15,0 0 0,22 0 16,-22 0-16,21-21 0,1 21 0,-1-21 15,0 0-15,1-1 0,-1-20 0,0 21 16,22-64-16,-22 64 16,-21-21-16,0 21 0,1-22 15,-22 22-15,0 0 0,0 0 16,-22 21 0,1 0-16,0 21 0,0 0 15,0-21-15,0 21 0,21 22 0,0-1 16,0-21-16,0 0 0,0 0 15,0 22-15,21-22 0,0 0 16,0 0-16,0 0 0,0 1 16,-21-1-16,22-21 0,-22 21 15,0 0-15,-22-21 32,1 0-32,0-21 15,0 21-15,21-21 0,-21 0 0,0 21 16,-1-22-16,1 22 15,21-21-15,-21 21 16,21 21 0,0 1-1,0-1-15,21 0 16,0-21-16,1 0 0,-1 21 16,0-21-16,0 0 0,21 0 0,-20 0 15,-1 0-15,0 0 0,0 0 16,21 0-16,-20 0 0,-1-21 0,42 0 15,-20 0-15,-22-1 0,0-20 16,0 0-16,0-1 0,0 1 16,1-21-16,-1-1 0,0 1 15,-21-1-15,0 1 0,21 20 16,0-63-16,-21 64 0,0 21 16,21 0-16,-21-22 0,0 22 15,-21 42 1,21 1-16,-21 20 15,21-21-15,-21 21 0,21 1 16,-21-1-16,21 0 0,0 22 16,0-22-16,0 1 0,0-1 15,-21 0-15,21 1 0,0-1 0,0 21 16,0-20-16,0-1 16,21-21-16,0 0 0,0 1 15,0-22-15,0 0 0,22 0 0,20 0 16,-20 0-16,-1 0 15,-21-22-15,21 22 0,1-21 0,-1 0 16,22-42-16,-43 41 16,0-41-16,-21 42 0,21 0 15,-21-1-15,0 1 0,0 0 16,-21 21 0,0 0-16,21 21 15,-21 0-15,-1 1 0,22-1 16,-21 0-16,21 0 0,0 0 15,0 22-15,0-22 0,0 0 16,0 0-16,21 21 16,1-42-16,-1 22 0,0-22 15,0 0-15,0 0 0,43 0 16,-43 0-16,0-22 0,21 1 16,-20 0-16,-1 0 0,0 0 15,0-22-15,-21 22 0,0-21 16,0 0-16,0-1 0,0 1 0,0 0 0,0-1 15,0 22-15,-21 0 0,0-21 16,0 42-16,-22 0 0,22 0 16,0 0-16,0 21 0,-43 21 15,43-21-15,0 0 16,0 1-16,21-1 0,0 0 16,-21 21-16,21-21 15,0 1 1,0-44-1</inkml:trace>
  <inkml:trace contextRef="#ctx0" brushRef="#br1" timeOffset="-202192.67">9758 15134 0,'-21'0'0,"42"0"0,-64 0 16,65 0 15,-1 0-31,0-21 0,21 21 16,1 0-16,-1 0 0,0-21 0,22 21 15,-22 0-15,0 0 0,1 0 16,41-21-16,-62 21 0,-1 0 16,0 0-16,0 0 0,0 0 15</inkml:trace>
  <inkml:trace contextRef="#ctx0" brushRef="#br1" timeOffset="-201085.32">10985 15325 0,'0'0'16,"0"-21"-16,22 21 0,-22-22 0,0 44 47,0-1-47,0 0 15,-22 0-15,22 0 0,0 0 16,0 22-16,0-22 0,0 0 15,0 21-15,-21 1 0,21-22 16,0 0-16,-21 0 0,21 0 16,0 1-16,-21-1 15,0-21 1,21-21 0,0-1-16,0 1 0,0 0 0,0 0 15,0 0-15,0 0 0,21-22 16,0 22-16,21-42 15,1 20-15,-22 1 0,21 21 0,-21 0 16,106-64 0,-84 64-16,-1 0 0,-21 21 15,22 0-15,-22 0 0,42 21 16,-42 0-16,1 0 0,-22 43 16,0-22-16,0 21 15,0-20-15,0-22 0,0 21 0,-22-21 16,22 1-16,0-1 0,-21 21 15,21-21-15,-21-21 16,21 21-16,0-42 31,0 0-31,21 21 0,0-21 0,-21 0 16,22 0-16,-1-22 16,0 22-16,0 0 0,0-21 0,0 20 15,1-20-15,-1 21 0,0-21 16,21 20-16,22-20 0,-43 21 15,0 21-15,0 0 16,0 21-16,-21 0 0,0 0 16,0 1-16,0 20 0,0-21 15,0 0-15,0 22 0,0-22 16,-21 21-16,21-21 0,0 0 0,0 1 16,0-1-16,0 0 0,0 0 15,21-21-15,-21 21 0,64-21 16,-43 0-16,0 0 15,0 0-15,22-21 0,-22 0 0,21 21 16,-21-21-16,1 0 0,-1-1 0,0-20 16,0 21-16,0 0 0,0-64 15,-21 64-15,0 0 16,0 42 0,0 0-1,-21 0-15,21 0 0,0 1 16,-21-1-16,0 0 0,21 0 0,-21 0 15,21 0-15,0 1 0,0-1 16,-21 0 0,21 0-16,0-42 31,0 0-15,0 0-16</inkml:trace>
  <inkml:trace contextRef="#ctx0" brushRef="#br1" timeOffset="-200893.43">12277 15113 0,'-22'0'15,"22"-21"-15,-21 21 16,21-21-16,-21 21 0,21 21 62,21 0-62,0-21 16,-21 21-16</inkml:trace>
  <inkml:trace contextRef="#ctx0" brushRef="#br1" timeOffset="-200283.25">12594 15325 0,'0'-43'31,"0"22"-31,21 21 16,0 0-1,1 0-15,-1 0 16,0 0-16,0 21 16,-21 1-16,0-1 0,0 0 15,0 0-15,0 43 0,0-43 16,0 21-16,-21-21 0,0 0 15,0 1-15,-1 20 0,-20-21 16,21 0-16,0 0 0,-22-21 0,22 22 16,0-1-16,0-21 15,42 0 17,0 0-32,0 0 0,1 0 15,-1 0-15,0 0 0,0 0 16,-21 21-16,21-21 0,0 21 15,1 0-15,-1 0 16,0 1-16,0-1 0,0 0 0,22 42 16,-22-20-16,0-1 15,-21 0-15,0 1 0,0 20 16,0 22-16,0-22 0,0-20 16,-42-1-16,20 22 0,1-22 15,-21 21-15,-43 43 0,43-63 16,0 20-16,-64 22 0,42-64 15,1 21-15,20-21 16,-20 1-16,-1-22 0,-63 0 16,64 0-16,21-22 0,-1 1 0,1-21 15,0 21-15,20-22 0,-20-62 16,42 62-16,0 1 0,0 0 16,0-1-16,0 22 0,42-64 15,-20 64-15,-1-21 0,42-43 16,-42 43-16,22 0 0,-22-1 15,21-20-15</inkml:trace>
  <inkml:trace contextRef="#ctx0" brushRef="#br1" timeOffset="-199537.13">13462 15431 0,'21'0'15,"0"0"1,0-22 0,-21 1-16,22 0 0,-22-21 15,0 21-15,21-1 0,-21 1 16,0-21-16,0 21 0,0 0 15,0-22-15,-21 43 0,-1-21 0,1 21 16,0 0-16,0 0 0,-21 0 16,-1 0-16,1 21 0,0 0 15,-22 22-15,22-22 0,-1 21 0,1 1 16,0-1-16,21 0 0,-43 22 16,43-43-16,21 42 15,0-41-15,0-1 0,21-21 0,0 21 16,0-21-16,1 0 0,20 0 15,0 0-15,1 0 0,-1 0 0,0 0 16,1-21-16,-1 0 0,0-1 16,-21 1-16,22 0 0,-22 0 0,0-21 15,0 20-15,0-20 0,-21 0 16,22-1-16,-22 22 0,21-21 0,-21 21 16,0-22-16,0 22 15,0 0-15,0 42 16,0 0-16,0 1 15,0-1-15,0 21 0,0-21 16,0 22-16,0-22 0,-21 21 0,-1-21 16,22 22-16,0-22 0,0 21 15,0-21-15,0 0 0,0 1 16,0-1-16,43-21 16,-22 0-16,0 0 0,0 0 0,0 0 15,1 0-15,-1 0 0,42-43 16,-42 22-16,1-21 0,-1 21 15,21-22-15</inkml:trace>
  <inkml:trace contextRef="#ctx0" brushRef="#br1" timeOffset="-199253.78">14203 14732 0,'0'0'15,"-64"0"1,43 21-1,21 0-15,-42 22 0,42-22 16,-21 21-16,-1 1 16,22-1-16,-21 0 0,0 64 0,0-64 15,0 22-15,21 21 16,-21-43-16,-1 0 0,22-21 16,0 22-16,0-22 0,0 0 15,0 0-15,0 0 0,0 1 16,22-22-16,-1 0 15,0 0-15,0 0 0,21-43 16,-20 22-16,20 0 0,-21 0 16,0 0-16</inkml:trace>
  <inkml:trace contextRef="#ctx0" brushRef="#br1" timeOffset="-199019.91">14436 15113 0,'0'0'0,"21"-21"15,-21 0-15,-21 42 31,-1-21-31,22 21 0,-21 21 16,0-20-16,0 20 16,0 0-16,0-21 0,21 22 0,-22-1 15,1-21-15,0 22 0,21-22 16,-21 21-16,21-21 0,0 0 0,0 1 16,0-1-16,0 0 0,0 0 15,21-21-15,0 0 0,0 0 16,1 0-16,20 0 0,-21 0 0,43-42 15,-22 21-15,21-22 16</inkml:trace>
  <inkml:trace contextRef="#ctx0" brushRef="#br1" timeOffset="-198307.77">14774 15177 0,'-42'105'16,"84"-232"-16,-42 149 0,0-22 31,-21 42-31,0-21 15,21 0-15,-42 43 0,42-22 16,-22-21-16,22 22 16,0-22-16,-21 0 0,21 21 15,0-21-15,0 1 0,0-1 16,21-21-16,22 0 16,-22 0-16,0 0 15,0 0-15,-21-21 0,0-1 16,0 1-16,0 0 0,0 0 0,0 0 15,0-22-15,0 22 0,0-21 16,0 21-16,0-22 0,0 22 0,-21-21 16,21 21-16,0 0 0,0-1 15,0-20-15,21 21 0,0 21 16,1-21-16,-1 21 0,63 0 16,-62 0-16,20 0 15,0 0-15,-21 21 16,1 0-16,-1 0 0,0 0 0,-21 22 15,0-22-15,0 64 16,0-64-16,0 21 0,0-21 16,0 22-16,0-22 0,-42 42 15,42-42-15,-22 1 0,1-22 16,21 21-16,-21 0 16,21-42 15,0 0-31,0-1 0,0 1 0,21 0 15,0-21-15,-21-1 0,43-20 16,-22 21-16,21-1 0,22-41 16,-22 41-16,43-20 15,-43 42-15,0-1 16,22 22-16,-22 0 0,1 0 0,20 22 16,-21-1-16,-20 0 15,-1 0-15,0 21 0,-21 1 0,0-1 16,0 43-16,0-43 15,-21 0-15,0 1 0,-1-1 0,1-21 16,21 22-16,-21-22 16,21 0-16,-21 0 0,21 21 15,0-20-15,-21-22 0,21-22 32,0 1-32,0 0 0,0-21 15,0-1-15,0 1 16</inkml:trace>
  <inkml:trace contextRef="#ctx0" brushRef="#br1" timeOffset="-198116.88">15134 14711 0,'0'0'0,"-21"0"0,0 0 15,0 0-15,21 21 16,-22-21-16,22 21 15,-21-21-15,21 21 0,0 1 16,-21-22 15,0 0-31</inkml:trace>
  <inkml:trace contextRef="#ctx0" brushRef="#br1" timeOffset="-197920">13885 15007 0,'0'0'0,"-21"21"0,0 1 0,0-22 16,21 21-16,21-21 15,0 0-15,0 0 0,22 0 16,-22 0-16,42 0 16,-20 0-16,62 0 0,-41 0 15,-22 0-15,1 0 0,-1 0 16,-21-21-16,21-1 0</inkml:trace>
  <inkml:trace contextRef="#ctx0" brushRef="#br1" timeOffset="-197404.29">17653 14859 0,'21'-21'15,"-42"42"-15,63-63 0,-21 21 16,-21-1-16,-21 22 31,0 0-31,0 22 0,-21-1 16,-1 0-16,22 0 0,-21 0 15,-1 22-15,1-22 0,21 21 0,-64 43 16,64-43-16,0 0 0,0 1 16,0-1-16,21-21 0,0 22 15,0-1-15,0 0 0,0-21 0,63 43 16,-42-43 0,64 21-16,-43-42 0,1 22 15,-1-22-15,21 0 0,-20 0 0,-1 0 16,43-22-16,-43 1 15,0 0-15,1 0 0,-1-21 0</inkml:trace>
  <inkml:trace contextRef="#ctx0" brushRef="#br1" timeOffset="-197004.01">18119 15028 0,'21'-21'16,"-64"148"-16,86-275 0,-64 190 0,42-126 16,-42 84-1,-1 0 1,1 21-16,21 0 0,-21 0 0,0 0 15,0 22-15,21-22 0,0 21 16,-21 1-16,21-22 0,-22 21 0,22 0 16,0-20-16,0 20 0,0-21 15,0 21-15,22-20 0,-1-1 16,0 0-16,0-21 0,0 0 16,22 0-16,-22 0 0,0 0 15,42 0-15,-20-21 0,-1 0 16,-21-1-16,22 1 15,-22-21-15,21-85 0,-42 85 16,0-22-16,0 22 16,0-1-16,-21 22 0,-21-42 15,20 42-15,-20-1 0,-21 22 16,41 0-16,-41 0 16,42 22-16,-22-1 0,22-21 0,0 21 15,0 21-15,0-21 0,21 22 16,0-1-16,0-21 0,21 22 15,0-22-15,0 0 16,0-21-16,22 0 0,-1 0 0,22 0 16</inkml:trace>
  <inkml:trace contextRef="#ctx0" brushRef="#br1" timeOffset="-196621.22">18986 15007 0,'22'-21'0,"-44"42"0,65-63 0,-43 21 16,0 0-16,0-1 15,-21 22-15,-1 0 16,1 0-16,-21 0 0,21 0 0,0 0 16,-22 22-16,22-22 15,0 21-15,0 0 0,21 0 0,0 0 16,0 0-16,0 1 16,0-1-16,0 0 0,42 0 0,0 21 15,-20-20-15,-1-1 0,0 0 16,21 0-16,-21 0 0,22 22 15,-22-22-15,-21 0 0,21 0 16,-21 0-16,0 0 16,-21-21-16,0 22 15,0-22-15,-22 0 0,1 0 16,0 0-16,-1 0 0,1 0 0,0 0 16,-1 0-16,1 0 0,21 0 0,0 0 15,-1 0-15,1-22 0,21 1 31,21 21-31,1 0 16,20-21-16,-21 21 0,21-21 16,1 0-16,-1 0 0</inkml:trace>
  <inkml:trace contextRef="#ctx0" brushRef="#br1" timeOffset="-196352.38">19516 14753 0,'0'0'0,"0"-21"0,0-21 15,0 21-15,0-1 16,-22 22 0,1 22-16,21-1 15,-21 0-15,0 21 0,0 1 0,0-22 16,-1 21-16,1 0 0,21 1 16,-42-1-16,42 0 0,-21 1 15,0 20-15,-1-20 0,1-1 0,21 0 16,0-21-16,0 22 0,0-22 15,0 0-15,0 21 0,0-20 16,21-22-16,1 0 16,-1 0-16,0 0 0,0 0 15,0-22-15,22 1 0,-1-21 16,-21 0-16</inkml:trace>
  <inkml:trace contextRef="#ctx0" brushRef="#br1" timeOffset="-196187.47">19219 14986 0,'0'0'16,"-21"0"-16,0 0 0,0 0 0,42 0 31,0 0-31,21 0 0,-20 0 16,20 0-16,0 0 0,1 0 0,41 0 16,-20 0-1,-22 0-15,0-21 0,1 0 0</inkml:trace>
  <inkml:trace contextRef="#ctx0" brushRef="#br1" timeOffset="-195133.62">21082 14880 0,'0'0'0,"21"-21"0,0 21 15,-21-21-15,43 21 0,-43 21 32,0 0-17,0 0-15,0 1 16,-22-1-16,1 0 0,21 21 16,0-21-16,-21 1 0,0 20 0,21-21 15,-21 21-15,21 22 16,0-43-16,0 0 0,0 0 15,0 1 1,21-22-16,0 0 0,0 0 0,0 0 16,1-22-16,-1 22 0,42-84 15,-42 63-15,1-22 16,-1 22-16,0-21 0,0 21 16,21-22-16,-20 22 0,-22 0 15,42 0-15,-21 21 31,-21 21-31,0 0 16,0 0-16,0 0 16,-21 1-16,21-1 0,0 0 15,0 0-15,0 0 0,0 0 0,0 1 16,0-1-16,42 21 16,1-21-16,-22-21 0,0 0 0,0 0 15,21 0-15,22 0 16,-22-21-16,-21 0 0,22 0 0,-22 0 15,0-1-15,21-20 0,-20 21 16,-1-21-16,-21 20 0,21 1 0,21-42 16,-42 42-16,0-1 15,0 1 1,-21 42 0,0 1-1,0-1-15,21 0 0,-21 0 16,21 0-16,0 22 0,0-22 15,0 0-15,0 0 0,0 21 0,0-20 16,21-1-16,0-21 16,0 21-16,0 0 0,22-21 0,-22 0 15,0 0-15,0 0 0,0 0 16,22 0-16,-22-21 0,0 0 16,0 0-16,0-1 0,0 1 0,1-21 15,-1 21-15,0 0 0,21-43 16,-42 43-16,21 0 0,-21 0 15,0-1 1,0 44 0,0-1-16,-21 0 15,21 0-15,0 0 0,-21 0 0,21 1 16,0-1-16,-21 21 0,21-21 16,0 0-16,0 1 0,0-1 0,0 0 15,0 0-15,0 0 0,21-21 31,0 0-31,0-21 16,-21 0-16,22 0 0,-22 0 16</inkml:trace>
  <inkml:trace contextRef="#ctx0" brushRef="#br1" timeOffset="-194785.24">22585 14669 0,'0'0'0,"0"-22"0,-21 22 16,-1 0-16,1 0 15,0 0-15,0 22 0,0-1 16,0 0-16,-1 0 0,22 0 16,0 0-16,22 1 15,-1-22 1,0 0-16,0 0 0,0 0 0,0 0 16,1 0-16,-1 0 0,21 0 15,-21-22-15,0 1 0,-21 0 16,0-21-16,0-1 15,0 22-15,-21 0 0,0 0 16,-21 0-16,21 21 16,-1 0-16,1 0 0,-21 21 15,21 0-15,0 0 0,-22 22 16,43-22-16,0 0 0,-21 0 16,21 21-16,0-20 0,0-1 15,21 0-15,-21 0 0,64-21 16,-43 0-16,21 0 0</inkml:trace>
  <inkml:trace contextRef="#ctx0" brushRef="#br1" timeOffset="-194303.52">23050 14647 0,'22'-21'0,"-44"42"0,44-63 16,-22 21-16,-22 21 31,1 21-31,0 0 0,0 0 15,0 1-15,0 20 0,-1-21 16,1 21-16,-21 22 0,21-22 16,0-21-16,-1 64 15,22-64-15,0 22 0,0 20 16,0-42-16,0 0 0,22 1 16,-1-1-16,0 0 0,0-21 0,0 0 15,0 0-15,22 0 0,-22 0 16,21 0-16,-21-21 0,22 0 0,20-22 15,-20 22-15,20-42 16,-42 20-16,0 1 0,43-43 16,-64 43-16,21 0 15,0-1-15,-21 1 0,21 0 0,-21-1 16,0 22-16,0 0 0,0 0 16,0 0-16,-21 42 15,0 0-15,0 0 16,21 0-16,-21 22 0,21-1 15,-21 0-15,-1 43 16,22-64-16,0 21 0,0 1 0,0-1 16,0-21-16,0 43 15,0-22-15,22-21 0,-1 0 16,0 1-16,0-1 0,21 0 0,-20-21 16,-1 0-16,0 0 0,42 0 15,-41-21-15,20 0 0,43-22 16</inkml:trace>
  <inkml:trace contextRef="#ctx0" brushRef="#br1" timeOffset="-193451.19">24617 14563 0,'0'0'15,"-21"0"-15,-1 0 16,1 21-16,0 0 15,21 0-15,-21 0 0,0 22 16,21-1-16,-43 22 16,43-43-16,-21 21 0,0-21 15,21 22-15,-21-1 0,0 64 16,21-85-16,-21 21 0,21-21 16,0 1-16,0 41 15,-22-63-15,22-21 31,0 0-31,0 0 16,22-1-16,-22-20 0,21 21 0,0 0 16,0-22-16,0 22 0,22-21 15,-22 21-15,21 0 16,0-1-16,1 22 0,20 0 16,-42 0-1,1 0-15,-22 22 16,0-1-16,0 0 15,0 0-15,-43 43 0,22-43 16,-21 0-16,21 0 0,-1 0 16,-20 0-16,21-21 0,0 22 15,-22-1-15,22-21 0,0 0 0,0 0 16,0 0 0,21-21-16,0-1 0,0 1 15,0 0 1,21 21 15,-21 21-31,0 0 16,0 1-16,21-22 0,0 21 15,0 0-15,1 0 0,20-21 16,-21 21-16,21-21 0,1 21 16,41-21-16,-20 0 0,-1 0 15,43 0-15,-63 0 16,-1-21-16,21 0 0,-20-21 0,-1 21 15,-21-22-15,64-41 16,-64 62-16,0-20 0,0 0 16,-21 21-16,0-1 0,0-20 15,0 21-15,-42 21 16,21 0-16,0 0 0,-43 42 16,22-21-16,21 22 0,0-22 15,21 21-15,0 1 0,0 20 16,0-21-16,0-20 0,0 20 15,0-21-15,21 0 0,21 22 0,22-22 16,-43 0-16,21-21 16,0 0-16,1 0 0,-1 0 0,-21 0 15,43-21-15,-43 0 0,0-1 16,0 1-16,0 0 16,-21-21-16,0 21 0</inkml:trace>
  <inkml:trace contextRef="#ctx0" brushRef="#br1" timeOffset="-192728.58">15748 16616 0,'0'-21'16,"0"0"-16,0-1 15,0 1 1,21 0-16,0 0 0,0 21 16,1-21-16,20 21 0,-21-21 15,21 21-15,-20 0 0,20 0 0,0 0 16,1 0-16,-1 0 0,0 0 16,1 21-16,-22 0 0,21 0 15,-21 0-15,0 0 0,-21 22 0,0-1 16,0-21-16,0 22 0,0-1 15,-21 0-15,-21 22 0,21-43 16,-22 0-16,22 0 0,0 0 16,-21 1-16,-1-22 15,22 0-15,21-22 16,0 1-16,0 0 0,0-64 16,21 43-16,1 0 0,-1-1 15,0 1-15,21 0 0,1 21 16,-1-22-16,-21 1 0,21 21 0,1 0 15,-1-1-15,-21 1 0,43 21 16,-43-21-16,0 21 0,0 0 16,0 0-1,-21 21 1</inkml:trace>
  <inkml:trace contextRef="#ctx0" brushRef="#br1" timeOffset="-192386.78">16595 16595 0,'0'0'0,"21"21"0,-21 0 0,0 0 16,21-21-16,0 0 16,0 0-16,0 0 0,1 0 15,-1 0-15,21-42 16,-21 42-16,0-21 0,1 0 0,-1-1 16,0 1-16,-21 0 0,0 0 15,0 0-15,0 0 0,0-1 16,-21 22-1,0 0-15,-1 22 16,1-22-16,0 21 0,21 0 16,-21 0-16,0 0 0,21 0 0,-21 1 15,21-1-15,0 21 16,0-21-16,0 0 0,0 1 0,0-1 16,21 21-16,0-42 15,0 21-15,21-21 0,-20 0 16,41 0-16,-21 0 15,-20 0-15,20 0 0,21 0 0,-20-21 16,-1 0-16,22 0 0</inkml:trace>
  <inkml:trace contextRef="#ctx0" brushRef="#br1" timeOffset="-190197.19">17716 16531 0,'64'-63'16,"-43"42"-16,-169 148 0,211-170 0,22-63 0,-85 64 15,0 21-15,0 0 16,0 0-16,-21 21 0,0-22 0,-22 22 15,22 0-15,0 0 16,-21 0-16,21 0 0,-1 22 0,-41 20 16,42 0-16,0-21 0,-1 22 15,1-1-15,21-21 0,0 106 16,0-106-16,0 22 16,0-22-16,0 0 0,0 0 15,43 0-15,-22-21 0,21 0 16,-21 0-16,0 0 0,22 0 15,-22-21-15,0 0 0,0 0 0,22 0 16,-22-22-16,0 22 16,0-21-16,-21 21 0,21-22 0,0 1 15,-21-21-15,22 20 0,-22-20 16,0 20-16,0-20 0,21-22 16,-21 43-16,0 0 0,21-1 15,-21 22-15,0 0 0,0 0 16,0 42-1,0 0-15,0 0 0,0 22 0,-42 41 16,42-41-16,0-1 16,0 0-16,-22 1 0,22-1 0,0 43 15,0-64-15,0 21 0,0-21 16,0 22-16,0-22 16,22 42-16,-1-42 0,-21 1 15,21-22-15,0 21 0,0-21 16,0 0-16,1 0 0,-1 0 0,0 0 15,21-43 1,-21 22-16,1 0 0,20-21 0,-21 21 16,0-1-16,-21-20 15,0 21-15,21 0 0,1-22 16,-22 22-16,0 42 31,0 1-31,0-1 16,-22 0-16,22 0 0,-21 0 15,21 0-15,0 1 0,0-1 0,0 0 16,0 0-16,0 0 0,21 22 16,-21-22-16,22-21 0,-1 21 15,0 0-15,0-21 0,0 0 16,43 21-16,-43-21 0,21 0 16,-21 0-16,22-21 0,-22 0 15,42-21-15,-41 20 16,-1-20-16,21-21 0,-21 41 15,0-41-15,-21 42 16,22-22-16,-22 22 0,0 0 16,0 42-1,0 0-15,0 1 16,0-1-16,-22 0 0,22 0 16,-21 0-16,21 0 0,0 1 15,0-1-15,0 0 0,0 0 16,0 0-16,0 0 0,21 1 0,1-22 15,-1 21-15,0-21 0,0 0 16,0 0-16,0 0 0,1 0 0,20 0 16,-21 0-16,21-43 15,-20 22-15,-1 0 16,0-21-16,0-1 0,0 22 16,0 0-16,-21-21 0,22 21 15,-22-1-15,21 1 0,0 21 16,0 0-1,-21 21 17,0-42 30,0 0-62,0 0 16,-21 21 15,0 21-31,0 0 16,21 0-16,-22-21 0,1 22 15,21-1-15,0 0 0,-21 0 0,21 0 16,-21 22-16,21-22 16,0 0-16,0 0 0,0 0 0,0 0 15,0 22-15,21-22 16,0 0-16,0 0 0,1-21 15,-1 0-15,21 0 0,0 0 16,1 0-16,-1 0 0,0 0 16,1 0-16,-1 0 0,0-21 0,1 0 15,-1-21-15,0 20 16,1-20-16,-22 21 0,0-21 0,21-22 16,-20 43-16,-22-21 0,0 20 15,0 1-15,0 0 0,-22 21 16,1 0-16,0 0 15,0 0-15,0 21 0,0-21 0,-1 21 16,1 1-16,21 20 0,0-21 16,0 0-16,0 22 0,0-22 0,0 21 15,0-21-15,0 0 0,21 43 16,1-43-16,20 21 16,-21-42-16,21 22 0,-20-1 15,83-21-15,-62 0 16,-22 0-16,21 0 0,-21 0 15,22-21-15,-22-22 0,21 22 0,-21-21 16,22 21-16,-1-22 16,-21 22-16,22-21 0,-1-22 0,0 43 15,-21-21-15,1 21 0,-1-1 16,0 22-16,0-21 0,0 21 16,0 0-16,1 0 0,-1 0 0,-21 21 15,21-21 1,-21 22-16,0-1 0,0 0 15,0 0-15,0 0 16,-21 0 0,21-42 15,0 0-31,0 0 16,0 0-16,0 0 15,0-1-15,0 1 0,-21 21 16,-1-21-16,1 21 15,0 0-15,0 0 0,0 0 16,0 0-16,-1 21 16,1-21-16,-21 21 0,21 1 0,0-1 15,-1 0-15,1 21 16,0-21-16,0 1 0,21 20 16,0 0-16,0 22 15,0-43-15,0 0 0,0 21 16,21-20-16,0-1 0,-21 0 15,21-21-15,1 0 0,-1 0 0,0 0 16,0 0-16,0 0 0,22-21 16,-22-22-16,0 22 0,42-42 15,-41-1-15,20 22 0,-21 0 16,0-22-16,22 22 16,-1-85-16,-21 63 0,0 1 15,0-1-15,1 22 0,-1 0 16,-21-1-16,0 22 0,0 0 0,0 0 15,0 42 1,-21 21-16,-1-21 16,1 22-16,0-1 0,0 0 15,0 1-15,-22 63 16,43-64-16,0 0 0,0 1 16,0-1-16,0 0 0,0-21 0,0 22 15,22-1-15,-1-21 0,0 0 16,0 22-16,21-22 0,1 0 0,-1-21 15,0 21-15,-20-21 0,20 0 16,0 0-16,1 0 0,-1-21 0,0 0 16,-21 0-16,1 0 15,-1-1-15,-21 1 0,21 0 0,-21-21 16,21 21 0,-21-1-16,21 22 15</inkml:trace>
  <inkml:trace contextRef="#ctx0" brushRef="#br1" timeOffset="-189956.94">21675 16658 0,'-22'0'31,"1"0"-15,0 0 31</inkml:trace>
  <inkml:trace contextRef="#ctx0" brushRef="#br1" timeOffset="67162.11">5567 13229 0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1:57:12.0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2138 0,'0'-21'15,"-21"21"1,21-21-16,-21 21 15,21-22-15,-21 22 16,-1 0 0,22 22-1,0-1-15,0 0 0,-21 0 16,21 0-16,0 0 0,-21 1 16,21 20-16,0-21 0,0 21 15,0-20-15,0 20 0,0 0 0,0 1 16,0-1-16,0 21 15,0-20-15,0 20 0,0 43 16,0-64-16,0 22 0,0-22 16,0 22-16,0-1 0,0 1 0,-21 20 15,0-20-15,0 21 0,21-22 16,-22 1-16,1 20 0,0-20 0,21-1 16,-21 22-16,-21 63 15,20-63-15,22-1 0,-42 65 16,21-86-16,21 22 0,-21-22 15,0 22-15,-1-22 0,22 22 0,-21 0 16,0-22-16,0 22 16,0 0-16,0-1 0,-1 1 0,1-22 15,0 22-15,-21-21 0,21-1 16,-1 1-16,1-1 0,21 1 0,-21-22 16,0 43-16,21-64 15,0 0-15,0 0 0,0-42 16,0 0-1,21-22-15,0 1 0,0-21 16,-21-1-16</inkml:trace>
  <inkml:trace contextRef="#ctx0" brushRef="#br0" timeOffset="1436.27">2265 2138 0,'0'0'0,"-21"0"16,42 0 46,21 0-62,-21 0 0,22 0 0,20 0 16,1 0-16,-1 0 0,22 0 15,-1 0-15,1 0 0,0 0 0,-1 0 16,22 0-16,0 0 16,0 0-16,0 0 0,21 0 0,-21 0 15,21 0-15,0 0 0,127 0 16,-127 0-16,21-21 0,127 21 16,-127 0-16,127-21 15,-148 21-15,0 0 0,21 0 16,-21 0-16,-21 0 0,21 0 15,-21 0-15,0 0 0,0 0 0,0 0 16,-22 0-16,22 0 0,-21 0 16,63 0-16,-63 0 0,-43 0 15,64 0-15,-64 0 16,-21 0-16,0 0 0,1 0 16,-1 0-16,0 0 0,-21 21 15,0 0 1,0 0-1,0 0-15,0 0 16,0 1-16,0-1 0,0 0 16,0 0-16,0 0 0,0 0 15,0 22-15,-21-1 0,-22 43 16,43-22-16,-21-20 0,0 62 16,0-41-16,0 42 15,0-43-15,21-20 0,-22 20 16,22 1-16,-21-1 0,0 22 0,-21 42 15,21-64-15,-1 22 0,1-22 16,0 1-16,0-1 0,-21 64 16,20-63-16,1 21 15,21-22-15,0 1 0,-21 20 16,0 107-16,21-128 16,0 1-16,0 63 0,0-64 15,-21 64-15,21-63 16,-21-1-16,21 64 15,0-84-15,-22 20 0,1 22 0,21-43 16,0 0-16,0 1 16,0-22-16,0 21 0,0-21 0,0 22 15,0-22-15,0 0 0,0 21 16,0-20-16,0-1 0,0 0 16,-21-21-1,0 0 1,0 0-16,0 0 0,-1 0 15,-20 0-15,21 0 0,0-21 16,-22 21-16,1 0 0,0 0 0,-22-21 16,-63-1-16,64 22 0,-1 0 15,1 0-15,-22 0 0,22 0 16,-149 0-16,127 0 16,1 0-16,-22 0 0,21 0 15,-21 0-15,-21 0 0,0 0 16,0 0-16,-254 0 15,254 0-15,-127 0 16,148 0-16,1 0 0,-86 0 16,106 0-16,1 0 0,-1 0 15,0 0-15,1 0 0,-1 22 0,-105-1 16,84-21-16,-106 21 16,106-21-16,22 21 0,-22-21 15,42 0-15,-20 21 0,-22-21 16,42 0-16,43 0 0,-21 0 15,21 0-15,-43 0 16,43 21-16,0-21 0,0 0 16,-1 0-1,1 0-15,21-21 16,0 0 0,0 0-16</inkml:trace>
  <inkml:trace contextRef="#ctx0" brushRef="#br0" timeOffset="2304.89">2582 1122 0,'21'0'31,"1"-21"-15,20 0-16,0-1 15,1-20-15,-1 21 0,0-21 0,22 20 16,-22-20-16,0 0 0,1 21 16,-22-22-16,0 22 0,0 0 15,-21 0-15,0 0 0,-21 21 16,-21 0-16,-1 0 0,-20 0 15,-1 0-15,1 0 0,-1 0 0,1 21 16,-22 0-16,22 0 16,-1 0-16,1 0 0,20 1 0,1-1 15,21 0-15,0 21 0,21-21 16,0 22-16,0-22 0,63 42 16,-20-20-16,20-1 0,-21-21 15,22 22-15,-1-22 0,-20 21 16,20-21-16,-20 22 0,20-22 0,-42 0 15,22 0-15,-22 21 0,0-20 16,-21 41-16,0-42 0,-42 0 16,-1 22-16,1-22 0,-22 0 15,-63 21-15,43-20 16,-43-22-16,42 0 0,43 0 16,-22-22-16,22 1 15,0 0-15,-43-42 0,64 41 16,0-20-16,-1 21 0,22-21 15,0 20-15,0-41 16,22 42-16,-1 0 0,0-1 16,21 1-16,-21 0 0,22 21 0,-1 0 15,22-21-15,-22 21 0,43 0 16,-43 0-16,21 0 0</inkml:trace>
  <inkml:trace contextRef="#ctx0" brushRef="#br0" timeOffset="2657.17">3006 1461 0,'0'0'0,"0"21"0,21-21 0,0 0 16,0 0-16,0 0 16,0-21-16,1-1 0,20 22 0,-21-21 15,43-21-15,-43 21 16,0 0-16,0-22 0,-21 22 15,0 0-15,-21 21 16,-21 0 0,20 0-16,1 0 0,-21 21 0,21 0 15,-22 0-15,1 1 16,21-1-16,0 21 0,0-21 0,-22 43 16,43-43-16,-21 21 15,21-21-15,0 1 0,0-1 0,0 21 16,21-21-16,0 0 15,1-21-15,-1 0 0,21 0 16,-21 0-16,0 0 0,22 0 16,-1-21-16,0-21 0,1 21 0,-22 0 15</inkml:trace>
  <inkml:trace contextRef="#ctx0" brushRef="#br0" timeOffset="2957.68">3852 677 0,'0'-21'0,"0"42"0,0-63 0,0 21 16,-21 21-1,0 0-15,21 21 16,-21 0-16,0 0 0,-1 1 16,1 20-16,0 0 0,0 22 15,0-1-15,0 1 0,-1-1 0,1 64 16,0-63-16,-21 42 15,21-64-15,21 0 0,0 1 16,-22-1-16,22 0 16,0 22-16,0-43 0,0 0 15,0 0-15,0 0 0,22-21 16,-1-21 0,0 0-16,0 0 15,0 0-15,22 0 0</inkml:trace>
  <inkml:trace contextRef="#ctx0" brushRef="#br0" timeOffset="3345.79">3831 1439 0,'0'0'0,"0"22"0,0-1 16,-21-21-16,63 0 46,-21 0-46,1-21 0,-1 21 16,21-22-16,-21 1 0,0 21 16,22-21-16,-22 0 0,0 0 0,0 0 15,-21-1-15,0 1 16,-21 21 15,0 0-31,0 0 0,0 21 16,-1 1-16,-20-1 0,21 0 15,0 0-15,-22 0 0,22 0 16,0 22-16,21-22 0,0 0 16,-21 0-16,21 0 0,0 1 0,0-1 15,0 0-15,21-21 16,0 0-16,0 0 0,22 0 16,-22 0-16,21-21 0,1 21 0,-22-21 15,21-1-15,0-20 16</inkml:trace>
  <inkml:trace contextRef="#ctx0" brushRef="#br0" timeOffset="3820.67">4466 1334 0,'0'42'32,"-21"-21"-17,21 0-15,-21 0 0,21 1 16,0-1-16,0 0 0,-21 21 15,-1-21-15,22 1 16,0-1-16,0 0 0,0 0 16,-21-21-16,21-21 47,0 0-47,0 0 0,0-1 15,0 1-15,0 0 0,0 0 16,21-21-16,-21 20 0,22 1 0,-1 0 15,0 0-15,0-21 0,0 20 16,22 22-16,-22-21 0,0 0 0,21 0 16,-21 21-16,22 0 15,-22 0-15,21 0 0,-21 0 0,1 21 0,20 0 16,-21-21-16,-21 21 0,0 1 16,21 41-16,-21-42 15,0 43-15,-21-43 16,21 0-16,-21 0 0,0 43 15,0-43-15,21 21 16,-22-42-16,22 21 0,0-42 31,22 0-15,-1 0-16,0-21 16,0 20-16,0 1 0,0 0 0</inkml:trace>
  <inkml:trace contextRef="#ctx0" brushRef="#br0" timeOffset="4057.71">5228 1312 0,'0'22'31,"0"-1"-31,0 0 0,0 0 16,0 0-16,0 0 0,-21 1 15,21-1-15,0 0 0,-21 0 16,21 0-16,0 0 0,0 1 15,0-1-15,-21 0 0,21 0 16,0-42 15,0 0-31,0 0 16,0-1-16,0 1 0,0-21 16</inkml:trace>
  <inkml:trace contextRef="#ctx0" brushRef="#br0" timeOffset="4405.05">5249 1016 0,'0'0'16,"-21"0"-16,0 0 0,0 0 15,0 0-15,21 21 0,0 0 16,0 1-16,0-1 16,0 0-16,0 0 15,21-21 1,0 0-16,0 0 0,21 0 15,-20 0-15,-1 0 0,0-21 16,0 0-16,0 21 0,-21-43 16,21 22-16,-21-42 15,0 42-15,0-1 0,0 1 0,-21 0 16,0 21-16,0 0 0,0 0 16,0 0-16,-1 0 0,1 0 15,0 0-15,0 21 0,0 0 0,0 22 16,21-22-16,-22 0 15,22 0-15,0 22 0,0-22 0,0 21 16,0-21 0,0 0-16,0 1 0,22-1 0,-1 0 15</inkml:trace>
  <inkml:trace contextRef="#ctx0" brushRef="#br0" timeOffset="4840.39">5673 1270 0,'0'0'0,"-22"21"32,1 0-17,0-21-15,21 22 16,-21-1-16,0 0 0,21 0 0,-21 0 15,21 0-15,-22 1 0,22-1 0,-21 0 16,21 21-16,0-21 0,0 1 16,0-1-16,0 0 0,21-21 15,1 0-15,20 21 0,21-21 16,-41 0-16,20 0 0,0-21 16,1 0-16,-1 0 0,0 21 15,22-64-15,-43 43 16,0 0-16,0 0 15,0-22-15,1 22 0,-22-21 0,0 21 16,0-1-16,0 1 16,-22 21 15,22 21 0</inkml:trace>
  <inkml:trace contextRef="#ctx0" brushRef="#br0" timeOffset="5565.1">6223 1291 0,'0'21'15,"0"1"1,-21-1-16,21 0 15,0 0-15,-21 0 0,21 0 16,-22 1-16,22-1 0,0 0 16,0 0-16,-21 0 0,21 0 15,0 1-15,0 20 0,-21-21 16,21 0-16,0 0 0,0 1 16,0-44 15,0 1-31,0 0 15,0 0-15,0 0 0,0-22 0,0 1 16,0 21-16,21-21 16,-21 20-16,21 1 0,1 0 15,-22 0-15,21 0 0,0 0 0,0-1 16,0 1-16,0 0 16,1 21-16,20 0 0,-21 0 15,0 0-15,0 21 0,1 0 0,-1 1 16,0-1-16,-21 0 0,0 0 15,42 43 1,-21-43-16,-21 21 0,0 0 16,0-20-16,0 20 15,0-21-15,0 0 0,0 22 16,-21-43 15,0 0-31,21-22 16,0 1-16,0 0 0,0 0 0,0 0 15,0 0-15,0-1 0,21-41 16,0 42-16,1 0 16,20-43-16,-21 43 0,0 0 15,22 0-15,-1 21 0,-21-22 16,21 22-16,1 0 0,-1 0 0,0 0 16,22 22-1,-43-1-15,0 0 0,22 21 0,-22-21 16,-21 1-16,0-1 15,0 21-15,0-21 0,0 43 16,-21-43-16,-1 0 0,1 0 16,21 0-16,-21 1 0,0-1 0,21 0 15,0 0-15,-21-21 0,0 21 16,-1-21-16</inkml:trace>
  <inkml:trace contextRef="#ctx0" brushRef="#br0" timeOffset="13048.63">1736 6752 0,'-43'0'31,"22"0"-15,0 21 0,21 1-16,0 20 15,-21-21-15,0 21 0,-1 22 16,1-22-16,21-21 0,-21 22 16,0-1-16,21 0 0,-21 1 0,0-1 15,21 0-15,0 1 0,-43-1 16,43 0-16,-21-20 15,21-1-15,21-42 32,0-1-17,-21-20-15,22 21 0,-1 0 0,0-22 16,0 1-16,-21 21 0,21-21 16,0 20-16,1 1 0,-1 0 15,0 0-15,0 0 0,0 0 0,0 21 16,1 0-1,-1 0 1,0 0-16,-21 21 16,0 0-16,21 0 0,-21 0 15,0 0-15,0 1 0,0 20 16,0-21-16,21 0 0,0 43 16,1-43-16,-22 0 0,42 0 15,-21 0-15,21-21 16,1 0-16,-22 0 0,0 0 0,21-21 15,-20 0-15,20 0 0,-21 0 16,0 0-16,22-1 0,-22-20 16,21-21-16,-21 20 15,0 1-15,-21 0 0,0 20 0,0-20 16,0 0-16,0 21 0,0-22 16,0 22-16,0 0 0,-21 0 0,21 0 15,-21-1-15,0 1 0,0 21 16,0 0-16,-1 0 15,1 0-15,0 0 16,0 0-16,21 21 0,0 1 16,0-1-16,0 0 0,0 0 15,0 0-15,21 0 16</inkml:trace>
  <inkml:trace contextRef="#ctx0" brushRef="#br0" timeOffset="13433.49">2561 7154 0,'0'0'15,"0"22"-15,21-22 16,0 0 0,1 0-16,-1-22 0,0 1 15,0 21-15,0-21 0,0 0 16,1 0-16,20-22 0,-21 22 15,21-42-15,-42 42 16,0-1-16,0 1 0,0 0 16,-42 21-16,21 0 15,0 0-15,-22 21 0,1-21 0,0 21 16,-1 1-16,1 20 0,0-21 16,21 0-16,-1 0 0,-20 22 0,42-22 15,0 0-15,0 21 0,0-20 16,0-1-16,0 0 0,0 21 15,21-21-15,0 1 0,22-1 16,-22-21-16,0 0 0,21 21 0,22-21 16,-43 0-16,0 0 15,22 0-15,-22-21 0,21 21 16,0-43-16,1 1 0,-22 21 16</inkml:trace>
  <inkml:trace contextRef="#ctx0" brushRef="#br0" timeOffset="13968.7">3217 6604 0,'0'0'16,"0"-21"-16,0 0 0,0 0 15,0 42 17,0 0-32,-21 0 0,21 21 15,-21-20-15,21 20 0,0 0 0,0 22 16,-21-22-16,21 0 15,0-20-15,0 20 0,-21-21 0,21 21 16,0 1-16,0-22 0,-22 0 0,22 21 16,0-20-16,0-1 0,0 0 15,-21 0-15,21 0 0,-21-21 16,21-21 0,0 0-1,0 0-15,0 0 0,0-1 16,0-41-16,0 42 15,21 0-15,22-22 0,-22 22 16,0 0-16,0 0 16,0 0-16,22 21 0,20-22 15,-21 22-15,-20 0 0,20 0 0,0 0 16,1 0-16,-22 22 0,42-1 16,-63 0-16,21 0 0,-21 21 15,0-20-15,-63 41 16,42-21-16,-22-20 0,-20 20 15,21-21-15,-1 0 16,1-21-16,21 0 16,0 21-16,-1-21 0,1 0 15,0 0-15,0 0 16,21-21-16,-21 21 16,21-21-16,0 0 15,0 0-15,21 21 16,0-21-16</inkml:trace>
  <inkml:trace contextRef="#ctx0" brushRef="#br0" timeOffset="14564.69">4530 6964 0,'0'0'0,"0"-21"0,0 0 16,0-1-16,0 1 0,-22 0 15,1-42-15,0 41 0,0 1 16,-21-42-16,20 42 16,1-1-16,0 22 0,0 0 15,0 0-15,0 0 16,-1 22-16,1-1 0,0 0 15,0 0-15,-43 43 0,43-22 16,0-21-16,0 21 0,0 1 16,0-22-16,-1 21 0,22-21 15,-21 1-15,21-1 0,0 21 0,0 0 16,0-20-16,21-1 16,1-21-16,-1 0 0,0 0 0,21 0 15,-21 0-15,1 0 0,41-43 16,-42 22-16,0 21 0,22-21 15,-22 0-15,21-21 0,22-43 16,-43 64-16,-21 0 16,0-1-16,0 1 0,0 0 15,21 0-15,-21 0 16,-21 42 0,0-21-16,21 21 15,0 0-15,0 0 0,-21 1 0,21-1 16,0 0-16,0 0 0,0 0 15,0 0-15,0 1 0,0-1 0,0 0 16,0 0-16,0 21 16,21-20-16,0-22 15,0 0-15,0 0 0,0 0 0,1 0 16,-1 0-16,0-22 0,0 1 0,0 21 16,0-21-16</inkml:trace>
  <inkml:trace contextRef="#ctx0" brushRef="#br0" timeOffset="14868.03">4847 6816 0,'21'-21'16,"-42"42"-16,42-64 0,-21 22 16,0 42 15,-21-21-31,21 22 16,0-1-16,0 0 0,-21 21 15,21-21-15,-21 1 0,21 20 16,-21 0-16,21 43 0,-22-43 15,1 1-15,21 20 0,-21-21 16,0 22-16,0-22 0,0 22 0,21-1 16,-22-20-16,-20 62 15,21-62-15,0-1 0,21 0 0,-21 1 16,21-22-16,-22 21 0,22 1 16,-21-22-16,21 0 0,0-42 31,21 21-31,1-21 0,-1-1 15,-21-20-15,21 21 0,0-21 16</inkml:trace>
  <inkml:trace contextRef="#ctx0" brushRef="#br0" timeOffset="15225.75">4847 6879 0,'0'-21'0,"0"42"0,0-63 15,0 21-15,0 0 16,21 21-16,-21-22 16,21 22-16,1 0 0,-1 0 15,0 0-15,21 0 0,-21 0 16,1 0-16,-1 0 0,0 22 0,0-1 16,0-21-16,0 21 0,-21 0 15,0 21-15,0-20 0,-21 41 16,0-42-16,-21 0 15,21 1-15,-22-1 0,1 0 0,-43 0 16,43 0-16,0-21 0,-22 0 16,43 0-16,0 0 15,0 0-15,-1 0 0,22-21 16,22 21 0,-1-21-16,0 0 0,0 21 15,21 0-15,-20-21 0,20 21 0,-21-22 16,43 22-16</inkml:trace>
  <inkml:trace contextRef="#ctx0" brushRef="#br0" timeOffset="15544.02">5419 6752 0,'-22'21'16,"22"1"-1,-21-22-15,21 21 0,0 0 0,0 0 16,-21 21-16,21-20 0,-21 62 16,21-63-16,-21 43 15,-22 21-15,22-22 0,21-21 16,-21 22-16,0-22 0,0 1 16,0 20-16,-1-21 0,22 1 0,-21-1 15,-21 43-15,21-64 0,21 0 16,0 21-16,0-20 0,0-1 15,0 0-15,21-21 32,-21-21-32,21 0 15,0-1-15,0 1 0,1 0 16</inkml:trace>
  <inkml:trace contextRef="#ctx0" brushRef="#br0" timeOffset="16209.94">5397 6816 0,'0'0'0,"-21"-21"0,21-1 15,0 1 1,21 0 0,1 21-16,-1 0 0,0 0 15,21 0-15,-21 0 0,1 0 16,20 0-16,21 0 15,-41 21-15,20 22 0,0-22 16,-42 0-16,21 0 0,-21 0 16,0 0-16,0 1 0,0 20 15,-21-21-15,-21 0 0,-22 0 16,43-21-16,-21 22 0,0-22 16,20 0-16,-20 0 0,-21 0 15,41 0-15,1 0 0,0 0 0,0 0 16,21 21 15,21-21-15,0 21-16,0-21 15,1 0-15,-1 0 0,0 0 16,21 0-16,-21 0 0,22 0 0,-1 0 16,22 0-16,-22-21 0,0 21 15,1-21-15,-1-1 0,0 22 16,-21-21-16,43-21 0,-43 21 15,0-22-15,0 22 0,-21-21 0,0 21 16,22-22-16,-22 1 16,21 0-16,-21-1 0,0 1 0,0 0 15,0 21-15,0-22 0,0 1 16,0 21-16,0 42 31,0 0-31,0 0 16,0 22-16,0-22 0,0 21 0,0 43 15,-21-43-15,21-21 0,0 22 16,0-22-16,0 21 0,0-21 16,0 0-16,0 1 0,0-1 0,0 0 15,42 0-15,-21-21 0,0 0 16,0 0-16,22 0 16,-22 0-16,0 0 0,0-21 0,64-43 15</inkml:trace>
  <inkml:trace contextRef="#ctx0" brushRef="#br0" timeOffset="16688.86">6583 6181 0,'-64'21'31,"64"0"-31,0 21 16,-21-42-16,21 22 0,0 20 16,0-21-1,0 0-15,0 0 0,0 1 0,0-1 16,-21 21-16,21-21 0,0 0 16,-21 1-16,0-22 31,21-22-16,0 1-15,0 0 16,0 0-16,0 0 0,0 0 0,0-1 16,0 1-16,0-21 15,21 21-15,0 0 0,0-22 16,0 22-16,0 0 0,64-21 16,-64 42-16,43-22 15,-22 22-15,-21 0 0,0 0 16,22 22-16,-22-1 0,0 0 0,-21 0 15,0 0-15,0 22 0,0 20 16,0-21-16,0 1 0,-21-22 16,21 21-16,-21-21 0,0 1 15,-22 41-15,22-63 16,0 21-16,0-21 16</inkml:trace>
  <inkml:trace contextRef="#ctx0" brushRef="#br0" timeOffset="19853.54">15452 2138 0,'0'-21'31,"0"0"-31,0-1 16,21 22 15,-21 22 0,0-1-15,0 0-16,0 21 0,0-21 15,0 22-15,0-22 0,0 42 0,0-20 16,0 20-16,0-20 0,0 20 0,0 1 16,-21-1-16,21 1 0,-22 20 15,22-20-15,-21-1 0,21 1 0,0 20 16,-21 86-16,0-86 16,21 1-16,-21 0 0,0-1 15,21 1-15,-43 84 0,22-84 16,0 106-16,0-107 15,0 1-15,-1 63 0,1-63 16,-21 148-16,42-149 16,-21-20-16,0-1 15,21 1-15,-22-1 0,1 43 16,0-64-16,21 1 0,-21-1 0,0 22 16,21-43-16,0 0 0,21-42 31,0 0-31,21-22 0,-20 1 0</inkml:trace>
  <inkml:trace contextRef="#ctx0" brushRef="#br0" timeOffset="21282.49">15811 2244 0,'0'0'0,"0"-21"0,0-1 16,0 1-1,0 0-15,0 0 16,0 0-1,0 0-15,0-1 16,0 1 0,0 0 15,22 21-15,-1 0-1,21 0-15,-21-21 0,22 21 16,-1 0-16,21 0 0,1 0 15,21 0-15,20 0 0,-20 0 0,127 0 16,-106 0-16,-1 0 16,1 0-16,21 0 0,-21 21 15,127-21-15,-106 0 0,-21 0 16,0 0-16,-1 0 0,1 0 16,106 0-16,-106 0 0,21 0 15,-21 0-15,21 0 0,-22 0 16,107 0-16,-106 0 0,0 0 15,127 0-15,-128 0 16,1 0-16,85 21 16,-107-21-16,65 0 15,-86 0-15,1 0 0,20 0 16,-41 0-16,-22 0 0,0 0 16,0 0-16,0 0 0,0 0 15,-21 21 16,0 1-15,0-1-16,0 0 16,0 0-16,0 0 0,0 0 15,0 1-15,0 20 0,0-21 0,-21 21 16,21 1-16,-21-1 0,0 0 16,0 85-16,21-84 0,-21 20 15,21 1-15,0-1 0,0 1 16,-22 63-16,22-64 15,0 22-15,0 63 0,-21-84 16,21 147 0,0-147-16,0-1 0,0 1 0,0-1 15,0 1-15,0 84 16,0-85-16,0 22 0,0 42 16,0-63-16,0-22 0,0 21 15,0-20-15,-21-1 0,21 22 0,-21-22 16,0 0-16,21 22 0,-21-22 15,-1 0-15,22 1 0,-21-1 0,-21 43 16,42-43-16,-21 0 16,0-20-16,21 20 0,0-21 0,-22 21 15,1-20-15,21-1 0,-21 63 16,21-62-16,-21-22 16,21 21-16,0 0 0,-21 0 15,0 0-15,21 0 0,-22-21 16,22 22-16,-21-1 0,0-21 15,-21 21-15,21-21 0,-1 0 16,-20 21-16,-21-21 0,41 0 16,-20 21-16,0-21 15,21 0-15,-22 0 0,-20 21 0,20-21 16,1 0-16,-21 0 0,-1 0 16,1 0-16,-22 0 0,0 0 0,1 0 15,-22 0-15,21 0 0,-21 0 0,22 0 16,-22 0-16,-169 0 15,169 0-15,0 0 0,-127 0 16,106-21-16,21 0 16,-21 0-16,0 21 0,0-21 0,-127-22 15,127 43-15,-21-21 0,21 0 16,0 21-16,21 0 16,-211-21-16,232 21 0,22 0 15,-64 0-15,84 0 16,-41 0-16,62 0 15,1 0-15,-21-21 0,21 21 16,0-21-16,21-1 0,0-20 16,0 0-1,0-1-15,21 1 0</inkml:trace>
  <inkml:trace contextRef="#ctx0" brushRef="#br0" timeOffset="21925.19">16468 2180 0,'0'-21'0,"0"42"0,0-21 47,0 43-32,0-22-15,0 21 16,-22 22-16,22-1 0,-21 1 0,0-1 15,21 22-15,-21-1 0,0-20 16,-22 21-16,22 20 0,0-20 0,0 21 16,-21 0-16,-1 105 15,1-105-15,21 0 0,0 0 16,-1 0-16,-20 21 0,-43 190 16,64-211-16,-21 0 0,21-21 15,0 20-15,-22 1 0,1 64 16,21-86-16,0-20 0,-1 20 0,-20-20 15,21-22-15,0 22 0,0-22 16,-1 0-16,22-20 0,-42 41 16,21-63-16,21-21 15,0 0-15,0-22 16,21-20-16</inkml:trace>
  <inkml:trace contextRef="#ctx0" brushRef="#br0" timeOffset="22368.54">17018 2498 0,'0'0'0,"0"-21"15,21-22-15,-21 22 0,21 0 16,-21 0-16,0-22 0,43-20 15,-43 42-15,0 0 16,21 21 0,-21 21-1,0 21-15,0-21 0,0 43 0,0-1 16,0 1-16,0 20 0,0 1 16,0 0-16,0-1 0,0 22 0,0 0 15,0 127-15,0-127 16,-21 0-16,21-22 0,0 22 15,-22 0-15,-20 127 0,21-127 16,0-1-16,-22 1 0,22-21 0,0 21 16,-21 0-16,21-1 15,-22-20-15,22 0 0,-64 148 16,64-170-16,0-21 0,-21 43 16,42-43-16,0-20 15,21-22-15,0 0 16,0-22-16,22 1 0,-22-21 0,21 0 15,0-1-15,1-20 0</inkml:trace>
  <inkml:trace contextRef="#ctx0" brushRef="#br0" timeOffset="22780.36">18119 2159 0,'-22'0'0,"44"0"0,-65 0 0,22 21 32,0 0-32,21 22 0,0-1 0,0 0 15,-21 43-15,21-21 0,-21 126 16,21-105-16,0 21 0,0-1 15,0 1-15,0 0 0,0 21 16,0-21-16,0 0 0,0 190 16,0-190-16,0 0 0,0 0 15,0-22-15,-22 22 0,1 42 16,0-84-16,21-1 16,-21 1-16,21-1 0,0-20 15,-21 62-15,0-83 0,21-1 16,21-21-1,0-21 1,0-1-16,0 1 0,0-21 0,1 21 16,-1-22-16,42-41 0,-20 41 15</inkml:trace>
  <inkml:trace contextRef="#ctx0" brushRef="#br0" timeOffset="23168.64">19050 2180 0,'0'0'0,"0"-21"0,0 0 0,0 0 16,21 0-16,0 21 16,-21 21-1,0 0-15,0 21 0,0 1 16,0 20-16,0 1 0,0 20 0,0 22 15,-21 0-15,21 0 0,0 21 16,-21 0-16,21 127 16,-21-127-16,21-21 0,0-1 0,0 22 15,-21-21-15,-22 106 16,22-106-16,0 0 0,-43 63 16,22-84-16,21-22 0,-21 1 15,-1-1-15,1 1 0,-22 41 16,43-62-16,0-22 0,21 21 15,0-21-15,0 1 0,0-1 0,21-21 16,22 0 0,-22-21-16,21-1 0,0-20 15,1 0-15,-1-1 0,0-20 0,1 21 16</inkml:trace>
  <inkml:trace contextRef="#ctx0" brushRef="#br0" timeOffset="23548.54">19706 2286 0,'0'0'0,"0"-21"0,0 0 31,0 42-15,0 0-16,0 21 0,0 1 0,0 20 15,0 1-15,0 20 0,0 1 16,21 0-16,-21 21 0,0 126 16,21-105-16,-21-21 15,0 21-15,0-21 0,0 0 0,0 233 16,-21-234 0,0 1-16,21-21 0,-21 0 0,0-1 15,0-20-15,-1-1 0,1 64 16,0-84-16,21-1 0,-21 0 15,21 1-15,0-1 0,0-21 16,0 0-16,0 0 0,21-42 31,-21 0-31,0-21 0,0 21 16,0-22-16</inkml:trace>
  <inkml:trace contextRef="#ctx0" brushRef="#br0" timeOffset="24077.68">15896 2836 0,'21'0'0,"0"0"16,1 0-16,-1 0 0,0 0 15,0 0-15,21 0 0,1 0 0,20 0 16,1 0-16,42 0 0,-22-21 16,22 21-16,21 0 0,0 0 15,191 0-15,-149-21 0,0 21 16,22 0-16,20 0 0,1 0 16,211 21-16,-211-21 0,0 21 15,21 1-15,-43-1 0,1-21 16,126 42-16,-169-21 0,-21-21 15,-21 21-15,0-21 0,-21 0 16,-22 22-16,64-22 0,-106 0 16,22 0-16,-65 0 15,1 0 1,-21 0-16,0 0 0,-1 0 16,1 0-16,-22 0 0,22 0 15,-21 0-15</inkml:trace>
  <inkml:trace contextRef="#ctx0" brushRef="#br0" timeOffset="24540.72">15811 3598 0,'0'0'0,"-42"0"0,0 22 0,-1-22 15,1 0-15,21 0 0,0 21 16,0-21-16,21 21 16,21-21-16,0 0 0,21 0 15,1 0-15,-1 21 0,21-21 16,22 0-16,0 0 0,21 0 0,21 0 15,0 0-15,21 0 0,21 0 0,0 0 16,22 21-16,211-21 16,-190 0-16,-1 0 0,22 0 15,-21 21-15,-22-21 0,361 0 16,-403 0-16,0 0 16,-21 0-16,0 0 0,-21 0 15,63 0-15,-84 0 0,-22 0 16,-20-21-16,-1 21 0,0 0 15,1 0-15,-22 0 0,0 0 16,-63 0 0,21 0-16,-22 0 15,-20 0-15,-1 0 0,-20 0 0</inkml:trace>
  <inkml:trace contextRef="#ctx0" brushRef="#br0" timeOffset="24988.78">15790 4233 0,'0'0'0,"-42"0"0,21 22 0,21-1 32,42-21-32,-21 21 15,22-21-15,20 0 0,1 0 16,20 0-16,22 0 0,21 21 0,0-21 16,0 0-16,21 0 0,22 0 15,-1 0-15,0 21 0,22-21 0,-1 0 16,22 21-16,-22-21 0,22 0 0,-21 22 15,-1-22-15,149 21 16,-191-21-16,0 21 0,-21-21 16,0 0-16,-21 0 0,0 0 15,-22 0-15,1 0 0,-21 0 0,-22 0 16,43 0-16,-43 0 16,-21 0-16,0 0 0,0 0 0,1 0 15,-44 0 16</inkml:trace>
  <inkml:trace contextRef="#ctx0" brushRef="#br0" timeOffset="25680.64">17949 4657 0,'0'-21'15,"0"-1"-15,0 44 47,0-1-31,0 0-16,0 21 16,0 1-16,0-1 0,0 0 0,0 22 15,0-22-15,0 22 0,-21-22 0,21 0 16,-21 1-16,0-1 0,21 0 15,-21 1-15,21-1 0,0-21 0,0 21 16,-22-20-16,22-1 16,0 0-16,22-21 15,-1 0-15,-21-21 16,21 21-16,0-21 16</inkml:trace>
  <inkml:trace contextRef="#ctx0" brushRef="#br0" timeOffset="25976.56">18690 4763 0,'0'0'0,"42"-22"15,-42 44 16,0-1-31,0 0 0,0 21 0,-21 1 0,0-22 16,21 21-16,-21 22 0,0-22 16,0 0-16,-1 1 0,1-1 15,0 0-15,0 1 0,21-22 0,-21 21 16,21-21-16,-21 0 0,21 1 16,-22 20-16,22-63 31</inkml:trace>
  <inkml:trace contextRef="#ctx0" brushRef="#br0" timeOffset="26973.45">16827 995 0,'0'0'0,"0"21"0,-21 0 16,21 0 0,-21 1-16,21-1 15,0 0 1,21-21-16,0 0 0,1 0 16,-1 0-16,21 0 0,0 0 15,1-21-15,-1 0 0,64-1 16,-64 1-16,1 0 0,-1 0 15,-21 0-15,0 0 0,-21-1 16,0 1-16,0 0 0,-63-21 16,42 42-16,-43 0 15,22 0-15,-1 0 0,1 0 0,0 0 16,-1 0-16,1 42 0,0-21 16,21 0-16,-22 22 0,22-22 15,-21 42-15,42-20 16,-21-22-16,21 42 0,0-41 15,0 20-15,21-21 0,0 0 16,0-21-16,0 21 0,0-21 0,22 0 16,-22 22-16,0-22 0,21 0 15,-20 0-15,-1 0 0,0 0 16,0 0-16,0 0 0,-21-22 16,-21 1-1,0 21-15,-21 0 0,20 0 0,-20 0 16,21 0-16,-21 0 0,-1 21 15,22 1-15,-21-1 0,21-21 16,-22 21-16,22 0 0,0 0 0,21 0 16,0 1-16,-21-1 0,21 0 15,0 0-15,0 0 0,0 0 16,21 22-16,0-43 0,0 21 16,0-21-16,1 0 0,83 0 15,-83 0-15,20-21 16,43 0-16</inkml:trace>
  <inkml:trace contextRef="#ctx0" brushRef="#br0" timeOffset="27518.03">17251 1312 0,'0'0'0,"21"-21"16,-21 0-16,0 0 15,21 21-15,0-21 0,0 0 16,1 21-16,-1 0 15,0 0-15,0-22 0,21 22 0,-20 0 16,20 0-16,-21 0 0,43 43 16,-43-43-16,-21 21 0,0 21 15,0-21-15,0 1 0,0-1 16,0 21-16,-21-21 0,-22 0 16,-20 22-16,42-1 0,-22-21 15,22 0-15,-21 1 0,21-22 16,-1 21-16,1-21 0,0 0 15,42-21 17,0 21-32,1-22 0,20 1 0,-21-21 15,21 21-15,1 0 0,-1-1 0,0-20 16,1 21-16,-1 0 16,-21 0-16,22-1 0,-22 1 0,0 0 15,0 21-15,0-21 0,-21 0 16,-21 21 15,0 21-31,0 0 0,0 0 16,-1 0-16,1 1 0,0-1 15,0 0-15,0 0 0,21 21 0,0-20 16,-21 20-16,21-21 16,0 0-16,0 0 0,0 1 15,0-1-15,21-21 0,0 21 16,21-21-16,-21 0 0,1 0 15,-1 0-15,21 0 0,0 0 16,-20-21-16,20 0 0,-21 21 0,21-22 16,-20 1-16</inkml:trace>
  <inkml:trace contextRef="#ctx0" brushRef="#br0" timeOffset="27759.82">18309 1291 0,'0'-21'0,"0"42"0,0-63 0,0 21 0,0 0 16,-21 21-1,0 0 1,0 0-16,-1 0 0,1 21 16,0 0-16,0 0 0,0 0 0,0 0 15,-1 22-15,1-22 0,21 0 0,-21 21 16,0-20-16,21-1 0,-21 42 16,21-42-16,0 1 15,0-1-15,0 0 0,0 0 16,0 0-16,21-21 0,21 0 15,-21 0-15,22 0 0,-22 0 16,21-21-16,1 0 0,-1 21 0</inkml:trace>
  <inkml:trace contextRef="#ctx0" brushRef="#br0" timeOffset="28417.45">18775 1397 0,'0'0'16,"-21"0"-16,-1 0 0,44 0 63,-1 0-63,21 0 0,-21 0 0,0 0 15,1 0-15,-1-21 0,21 21 16,-21-21-16,0 0 0,-21-1 0,22 1 15,-22-21-15,0 21 16,-22 21 0,1 0-16,0 0 15,-21 21-15,21-21 0,-22 21 16,22 0-16,-42 43 16,41-43-16,-20 0 0,21 0 15,0 0-15,21 1 0,0-1 0,0 0 16,0 0-16,0 0 0,0 0 15,21 1-15,0-1 0,0-21 0,43 21 16,-22-21-16,-21 0 16,22 0-16,-1 0 0,-21 0 0,43-42 15,-22 42-15,21-64 16,-20 43-16,-1 0 16,22-64-16,-22 43 0,-21-1 15,21-20-15,-20 21 0,-1-22 16,0 1-16,0-1 0,0 22 0,-21-1 15,0 1-15,0 21 0,0-21 16,0 20-16,0 44 16,-21-1-16,0 21 15,0 0-15,0 1 0,-22-1 16,22 22-16,0-1 0,-21 22 16,20-22-16,22-20 0,0-1 15,-21 0-15,21 1 0,0-1 0,0-21 16,0 21-16,0-20 0,21 20 15,1-21-15,-1-21 0,21 0 16,0 21-16,1-21 0,-1 0 16,22 0-16,-22-21 0,21 0 0,-20 0 15,20 0-15,-20-1 0,-1-20 16</inkml:trace>
  <inkml:trace contextRef="#ctx0" brushRef="#br0" timeOffset="28892.74">20278 1185 0,'21'0'31,"0"0"-31,0-21 0,21 21 16,-20-21-16,-1 0 0,0 0 0,0 0 15,0 21-15,-21-64 16,-21 43 0,0 21-16,-21 0 0,20 0 15,-20 0-15,0 21 0,-1-21 16,1 21-16,21 0 0,-21 1 0,-1-1 16,22 0-16,21 0 15,0 0-15,0 0 0,0 1 16,0-1-16,0 0 0,21 0 0,22 0 15,-1 22-15,0-22 16,1 0-16,-1 21 0,-21-21 0,0 1 16,22-1-16,-43 0 15,0 0-15,0 0 0,-22 0 16,1-21-16,0 0 16,-21 0-16,-1 0 0,1 0 0,-64 0 15,64 0-15,-22 0 16,22-21-16,21 21 0,0-21 0,0 21 15,21-21-15,0 0 0,0 0 16,0-1-16,21 1 0,21 0 16,-21 0-16,22 0 0</inkml:trace>
  <inkml:trace contextRef="#ctx0" brushRef="#br0" timeOffset="29391.96">20722 847 0,'0'-21'0,"0"42"0,0-64 0,0 22 0,0 0 16,0 0-16,0 0 16,-21 21-1,21 21-15,0 0 16,-21 0-16,21 22 0,-21-1 0,21 0 16,0 22-16,-22-22 0,1 22 15,21-22-15,-21 0 0,0 22 0,21-22 16,0 0-16,-21 1 0,0-1 15,21 0-15,-22-20 0,22-1 0,0 21 16,0-21-16,-21 0 16,21 1-16,0-44 31,0 1-31,0 0 0,0 0 16,21 0-16,-21-22 0,22 22 15,-1-21-15,0 21 0,0 0 16,0-1-16,0-20 0,1 21 15,20 0-15,-21 21 0,0 0 16,0 0-16,1 0 0,-1 0 16,0 0-16,-21 21 0,0 0 0,0 0 15,0 22-15,0-22 0,0 0 16,0 0-16,0 0 0,0 22 16,0-22-16,0 0 0,-21 0 15,21 0-15,-21-21 0,21 21 16,21-21 15,0-21-31,0 0 0,0 0 16,0 21-16</inkml:trace>
  <inkml:trace contextRef="#ctx0" brushRef="#br0" timeOffset="29723.77">21018 1355 0,'0'0'0,"22"0"31,-1 0-15,-21-21-16,21 21 0,0-22 16,0 22-16,0 0 0,1-21 0,-1 0 15,-21 0-15,21 0 16,-21 0-16,0-1 16,-21 22-1,0 0-15,-22 0 16,22 0-16,0 22 0,-21-1 15,20 0-15,1 0 0,0 0 0,0 0 16,0 1-16,21-1 0,0 0 16,0 0-16,0 0 0,0 0 15,0 1-15,21-22 16,-21 21-16,21-21 0,0 0 0,0 0 16,1 21-16,-1-21 0,21 0 15,-21 0-15,0 0 0,1 0 16</inkml:trace>
  <inkml:trace contextRef="#ctx0" brushRef="#br0" timeOffset="30073.57">21336 1291 0,'0'0'0,"0"-21"0,21 21 47,0 0-32,0 0-15,1 0 0,-1 0 16,-21-21-16,21 21 0,0-21 16,0 21-16,-21-21 0,0-1 15,21 22-15,-21-21 16,-21 21-16,0 0 16,0 0-16,-21 0 0,20 21 15,1-21-15,0 22 0,0-1 0,0 0 16,0 0-16,21 0 0,-22 0 15,22 1-15,0-1 0,0 0 0,0 0 16,0 0-16,0 0 0,0 1 16,0-1-16,22-21 15,-1 0-15,0 0 0,0 0 16,21 0-16,-20 0 0,-1 0 16,21 0-16,-21-21 0,22-1 0,-1 1 15</inkml:trace>
  <inkml:trace contextRef="#ctx0" brushRef="#br0" timeOffset="30354.41">22013 741 0,'0'-42'0,"0"84"0,0-127 0,21 64 15,-21 0-15,0 0 0,0 42 32,0 0-32,-21 0 0,0 0 15,21 22-15,-21-1 0,0 0 16,0 1-16,-1 20 0,1-20 15,0 20-15,0-21 0,0 22 16,0-22-16,-1 1 0,22-1 0,-21 0 16,21-21-16,-21 22 0,21-22 15,0 0-15,0 21 0,0-20 0,0-1 16,0 0-16,21-21 0,0 0 16,1 0-16,-1 0 0,0 0 15,0 0-15,21-21 0,-20 21 0,-1-21 16,21-22-16,-21 22 15</inkml:trace>
  <inkml:trace contextRef="#ctx0" brushRef="#br0" timeOffset="30608.3">21802 889 0,'0'0'0,"-22"0"0,44 0 31,-1 0-31,0 0 0,0 0 0,21-21 16,-20 21-16,20 0 0,0 0 16,1 0-16,-1 0 0,-21 0 15,21 0-15,-20 0 0,-1 0 16,0 0-16,0 0 0,0 0 16,-42 0 15,0 21-16,0-21-15</inkml:trace>
  <inkml:trace contextRef="#ctx0" brushRef="#br0" timeOffset="31964.31">15515 6689 0,'0'-21'31,"0"-1"-31,0 1 0,0-21 16,0 21-16,0 0 0,0-22 15,0 22-15,0 0 0,0-21 16,0 20-16,-21 1 0,0 0 0,0 21 16,-1-21-16,-20 21 15,0 0-15,-1 0 0,22 21 0,-21 0 16,0 0-16,-1 1 0,1 20 15,0 0-15,-1 1 0,1-1 0,0 21 16,-1-20-16,22-1 0,-21 0 0,21 1 16,-1-1-16,1 0 0,21 1 15,0-1-15,0-21 0,0 0 16,21-21-16,43 0 16,-22 0-16,1 0 0,-1-21 15,64 0-15,-43-21 0,1 21 16,-22-1-16,22-20 15,-22 0-15,43-64 0,-64 42 16,21 1-16,-21-1 0,22-41 16,-22 41-16,0 22 0,0-22 15,-21 22-15,0 0 0,0 20 0,0-20 16,0 21-16,0 0 16,0 0-16,-21 21 0,0 21 15,0 0-15,-1 21 16,1 1-16,0-1 0,0 21 0,0 1 15,21-1-15,-21 1 0,-1-1 16,22 1-16,0-22 0,0 22 0,0-22 16,-21 0-16,21-20 0,0 20 15,0-21-15,0 0 0,0 0 0,0 1 16,21-22 0,1 0-16,-1 0 15,0-22-15,0 22 0,21-21 16</inkml:trace>
  <inkml:trace contextRef="#ctx0" brushRef="#br0" timeOffset="32608.94">15706 6752 0,'21'0'62,"0"-21"-62,0 21 0,0-21 0,0 0 16,1 21-16,-1-21 0,21-1 15,-21 1-15,0 0 0,1 0 0,-1 0 16,0 0-16,-21-1 0,-42 22 31,20 0-31,1 22 0,-21-1 16,21 0-16,-22 0 0,22 21 16,0-20-16,-21 20 0,21-21 15,-22 64-15,43-64 16,0 0-16,0 0 0,0 0 15,0 1-15,21-22 16,1 21-16,-1-21 0,0 0 0,0 0 16,21 0-16,-20 0 0,20 0 15,0-21-15,43-1 16,-43 1-16,1 0 0,-1 0 0,21 0 16,-20 0-16,-1-22 0,22-20 15,-43 42-15,21-43 16,-42 43-16,-21 21 15,0 0 1,-22 21-16,22 0 0,-21 0 0,21 1 16,0-1-16,-1 0 0,1 21 15,21-21-15,0 1 0,0 20 16,21-21-16,1 0 16,-1 0-16,21 1 0,-21-22 0,22 21 15,-1 21-15,-21-42 0,0 21 16,0-21-16,-21 21 0,0 1 15,-21-22-15,0 0 16,0 0-16,-21 0 0,20 0 0,-20 0 16,0 0-16,21 0 0,-22 0 15,22 0-15,-21-22 16,21 22-16,21-21 0,0 0 31,21 0-15,21 21-16,-21-21 0,0 21 0,22-21 15,-22-1-15</inkml:trace>
  <inkml:trace contextRef="#ctx0" brushRef="#br0" timeOffset="32976.73">17103 6265 0,'0'0'0,"0"-21"0,0 0 16,0 0-16,0 0 15,-22 21 1,1 0 0,0 0-16,0 21 0,21 0 0,-21 21 15,0 1-15,-1-1 0,1 22 16,21-22-16,-21 21 0,0 1 15,0-22-15,0 22 0,-1-22 0,1 22 0,0-22 16,21-21-16,0 21 16,0 1-16,0-22 0,0 0 0,0 21 15,21-20-15,0-22 16,1 0-16,-1 0 0,0 0 16,0 0-16,0 0 0,0-22 0,43-41 15,-43 42-15,0 0 16,-21-22-16,0 22 0</inkml:trace>
  <inkml:trace contextRef="#ctx0" brushRef="#br0" timeOffset="33722.82">16827 6646 0,'-21'0'0,"42"0"0,-63 0 0,21 0 0,0 0 16,42 0 15,21-21-31,-21 21 0,22-21 0,-1 21 16,0 0-16,1-21 0,-1 21 15,22-21-15,-22 21 0,21 0 0,22 0 16,-43-21-16,1 21 16,-22 0-16,0 0 0,0 0 0,-21 21 15,-21 0-15,0 0 16,0 0-16,0 0 0,-1 1 16,1 20-16,-21-21 0,21 0 15,0 0-15,-1 22 0,1-22 0,0 0 16,0 0-16,21 0 0,0 1 15,0-1-15,0 0 0,0 0 16,21-21-16,0 0 16,22 0-16,-22 0 0,0 0 0,21 0 15,-21 0-15,22 0 0,-1-21 0,-21 21 16,22-21-16,-1 0 16,-21-1-16,0-20 0,0 21 0,1 0 15,-22-22-15,0 1 0,0 21 0,0-21 16,-22 20-16,1 1 0,-21 0 15,21 21-15,-22-21 0,1 21 0,-21 0 16,20 0-16,22 0 0,42 0 31,0 0-31,1 0 0,20 0 16,0 0-16,1 0 0,-1-21 16,21 21-16,-20-21 0,-1 21 0,0-22 15,22 22-15,-22 0 0,1-21 16,-22 21-16,21 0 0,-21 0 0,0 0 15,1 0-15,-22 21 16,0 1 0,0-1-16,0 21 0,-22-21 0,1 0 15,0 22-15,0-1 16,0 0-16,0 1 0,-22 63 16,22-64-16,0 21 0,-21 1 15,20-1-15,1 22 0,-21 63 16,21-84-16,-22 147 15,43-147-15,-21-1 0,21 1 16,-21-22-16,21 1 0,0 20 0,0-42 16,0 22-16,0-22 0,0 21 0,0-21 15,0-42 1,21 0 0,0 0-16,-21 0 0,22-22 0,-1 1 15,0-22-15,0 1 0,0-1 16,0 1-16</inkml:trace>
  <inkml:trace contextRef="#ctx0" brushRef="#br0" timeOffset="33973.68">17949 6837 0,'21'-64'0,"-42"128"0,42-191 15,-21 63-15,0 22 0,0 0 0,0-1 16,22 22-16,-1-21 0,-21 21 16,21 0-16,21 21 0,-21-22 0,22 22 15,-22 0-15,21 0 0,1 22 16,-1-22-16,0 21 0,1 21 15,-43 0-15,0-20 0,0 20 0,-22-21 16,1 0-16,-21 22 16,0-22-16,-1 0 0,1 0 0,0 0 15,-22 0-15,22-21 0,-1 22 0,1-1 16,21-21-16,-21 0 0,20 0 16,1 0-16,21-21 15,21-1-15,1 1 16,-1 0-16,21 0 0</inkml:trace>
  <inkml:trace contextRef="#ctx0" brushRef="#br0" timeOffset="34205.54">18923 6011 0,'42'-21'0,"-84"42"0,105-63 16,-20 42-16,-22 0 0,-21 21 15,0 0 1,-21 1-16,0 20 0,-22 0 15,22 1-15,-21-1 0,-1 21 0,1 22 16,-21-21-16,20-1 0,1 22 0,-22-22 16,22 1-16,0-1 0,21 1 15,-22-22-15,22 0 0,0 22 0,-21-1 16,42-41-16,0 20 16,0-21-16</inkml:trace>
  <inkml:trace contextRef="#ctx0" brushRef="#br0" timeOffset="34890.15">19346 6646 0,'0'0'0,"21"0"15,1 0-15,-1 0 0,0-21 16,21 0-16,-42 0 0,21 0 16,1 0-16,-22-1 0,21 1 15,-21 0-15,0 0 0,0-21 16,-21 20-16,-43 22 16,43 0-16,-43 0 15,22 0-15,21 0 0,0 22 0,0-1 16,-1-21-16,1 21 0,21 0 0,0 21 15,0-20-15,0-1 0,21 0 0,1 0 16,-22 21-16,42-20 0,-21-1 16,0 0-16,0 21 0,1-21 0,-1 22 15,-21-22-15,0 0 16,0 0-16,-21 0 0,-22 1 0,22-1 16,-21-21-16,-1 21 0,1-21 15,0 0-15,-1 0 0,-20 0 16,21 0-16,-1 0 0,1-21 0,0 21 15,-1-21-15,1-1 0,0 1 0,20-21 16,-20-22-16,21 22 16,21-21-16,0-43 0,0 63 15,21 1-15,-21 0 0,21 21 16,0-22-16,22 22 0,-22 21 16,0 0-16,0 21 0,0 0 15,1 1-15,-1-1 0,-21 21 0,0-21 16,0 22-16,21-22 0,-21 21 15,21-21-15,-21 0 16,21-21-16,0 0 0,1 0 16,-1 0-16</inkml:trace>
  <inkml:trace contextRef="#ctx0" brushRef="#br0" timeOffset="35172.99">20045 5969 0,'0'-21'15,"0"42"-15,21-63 0,-21 21 0,0-1 0,-21 22 16,0 0 0,-1 22-16,1 20 0,0-21 15,-21 21-15,21 22 0,-1-22 16,1 1-16,-21 20 0,21 1 16,0-1-16,-22 1 0,22-1 0,0 1 15,-21-1-15,20 1 0,1-22 16,0 21-16,-21-20 0,42-1 0,-21-21 15,21 0-15,-22 1 0,22-1 0,0 0 16,22-21 0,-1 0-1,-21-21-15,0 0 0,0-1 16,21 1-16</inkml:trace>
  <inkml:trace contextRef="#ctx0" brushRef="#br0" timeOffset="35329.9">19304 6625 0,'-21'0'0,"21"21"16,21-21-1,0 0-15,0 0 0,0 22 0,1-22 16,20 0-16,0 0 0,1 0 16,-1 0-16,0 0 0,1 0 15,-1 0-15,21 0 0</inkml:trace>
  <inkml:trace contextRef="#ctx0" brushRef="#br0" timeOffset="36561.19">20278 6604 0,'0'0'0,"-22"-85"32,1 85-32,-21 0 15,21 0-15,0 0 0,-1 0 16,-20 0-16,21 22 0,-21-1 0,-1 0 15,22 0-15,-21 21 0,-1-20 16,22 20-16,0-21 0,0 0 16,0 22-16,21-1 0,0-21 15,0 0-15,0 0 16,21 1-16,21-22 0,22 0 16,-43 0-16,21 0 0,1 0 15,-1 0-15,0 0 0,1-22 0,-22 1 16,21 0-16,-21 0 0,22 0 0,-22 0 15,0-1-15,0-20 0,-21 21 16,0 0-16,0 0 0,0-1 16,-21 44-1,0-1 1,0 0-16,21 0 0,-22 0 16,1 22-16,21-22 0,0 0 15,0 0-15,0 0 0,0 0 16,21-21-16,1 22 0,-1-22 15,0 0-15,0 0 0,21 0 16,-20 0-16,20 0 0,-21 0 0,21 0 16,1 0-16,-22 0 0,21-22 0,1 1 15,-22 0-15,0 0 0,0 0 16,0 0-16,22-22 0,-43 22 16,0 42 15,-22-21-31,1 21 0,21 1 15,-21-1-15,0-21 0,21 21 16,-21 0-16,21 0 0,-21 0 16,-1-21-16,22 22 15,22-22 17,-1 0-32,0-22 0,0 1 15,0 21-15,0-21 0,1 0 0,-1 21 16,21-21-16,-21 21 15,0-21-15,1 21 16,-22 21 0,0 0-16,0 0 15,21 0-15,-21 0 16,0 1-16,21-22 0,0 0 16,0 21-16,0 0 15,1-21-15,20 0 0,-21 0 16,21 0-16,-20 0 0,20 0 15,0 0-15,1 0 0,-22 0 0,21-21 16,0 0-16,-20 21 0,-1-22 0,0 1 16,0 21-16,-21-21 0,0 0 15,0 0-15,0 0 0,0-1 16,-21 1-16,0 0 0,0 21 0,-22-21 16,22 21-16,-21 0 0,21 0 15,-22 0-15,22 0 0,0 0 16,-43 21-16,43 0 15,0 0-15,0 1 0,21-1 0,0 0 16,0 0-16,0 21 0,0-20 16,21-1-16,0 0 0,0 0 15,1-21-15,20 0 16,-21 0-16,0 0 0,0 0 0,22 0 0,-22 0 16,0 0-16,21-21 15,-20 0-15,-1 0 0,21-1 0,-21-20 16,0 0-16,22-1 0,-22-20 0,0-1 15,21 1-15,-20-1 0,-1 1 16,0-1-16,0 1 0,0-1 0,-21 22 16,0 0-16,0 21 0,0-1 15,0 1-15,-21 21 16,0 0-16,0 21 0,0 1 16,-22-1-16,22 21 0,0 0 0,-21 1 15,20 20-15,1-20 0,0 20 0,0 1 16,0-22-16,21 0 0,0 22 15,-21 20-15,21-41 0,0-22 16,0 21-16,0-21 0,0 1 16,0-1-16,0 0 0,21 0 0,0-21 15,0 0-15,0 0 0,22 0 16,-1 0-16,0 0 0,1 0 0,-1 0 16</inkml:trace>
  <inkml:trace contextRef="#ctx0" brushRef="#br0" timeOffset="36888.01">22119 6731 0,'0'-21'16,"0"42"-16,0-63 0,0 21 0,-21 21 16,0 0-1,0 0-15,-1 0 0,-20 21 16,0-21-16,21 21 0,-22 0 0,1 0 16,21 0-16,-22 22 0,22-22 0,0 21 15,21-21 1,0 1-16,0-1 0,0 0 0,0 0 15,21 0-15,22 0 0,-1 1 16,-21-22-16,0 0 0,22 0 16,41 0-16,-63 0 15,1 0-15,-1 0 0,0-22 16,-21 1 0,0 0-1,-21 21-15,0 0 16,21-21-16,0 0 15,0 0 1,0-1 0</inkml:trace>
  <inkml:trace contextRef="#ctx0" brushRef="#br0" timeOffset="37346.64">22140 6498 0,'0'0'0,"0"-21"16,0 0-16,21-21 15,1 20-15,-22 1 0,0-21 0,0 21 16,0 0-16,0-22 0,0 22 16,0 0-16,0 0 0,0 0 15,-22 21-15,1 0 0,-21 0 16,21 21-16,0-21 0,-1 21 16,1 21-16,-21-21 0,21 22 15,0-1-15,-1 22 0,1-22 0,-21 64 16,21-64-16,0 0 15,-1 1-15,1-1 0,0 0 0,21 64 16,0-85 0,0 22-16,0-22 0,0 0 0,0 0 15,21 0-15,0-21 16,1 22-16,-1-22 0,0 0 0,0 0 16,0 0-16,0 0 0,64 0 15,-43-22-15,-20 1 16,-1 21-16,0-21 0</inkml:trace>
  <inkml:trace contextRef="#ctx0" brushRef="#br0" timeOffset="37758.44">22267 6625 0,'0'0'0,"-21"0"16,0 0 0,0 0-16,0 0 0,-1 21 15,1 1-15,0-1 0,0 0 16,0 0-16,0 21 0,-1-20 15,22-1-15,-21 42 0,0-42 16,21 1-16,0-1 0,0 0 16,0 0-16,0 0 0,21 0 0,0-21 15,1 22-15,-1-22 16,0 0-16,21 0 0,1 0 16,-22 0-16,21-22 15,-21 1-15,22 0 0,-22 0 16,0 0-16,0-43 15,0 22-15,-21 21 0,0 0 16,0-1-16,0 1 0,-21 0 0,-21 0 16,21 0-16,-1 21 0,-20 0 15,21 0-15,-21 0 0,-22 0 16,43 21-16,-43 21 16,43-21-16,21 1 15,0-1-15,0 0 0,21 21 16,1-21-1,-1-21-15,21 0 0,-21 0 16,22 0-16,41 0 0</inkml:trace>
  <inkml:trace contextRef="#ctx0" brushRef="#br0" timeOffset="38213.37">22606 6752 0,'0'0'0,"21"0"0,-21-21 15,0 42 16,-21 0-31,0 1 16,21-1-16,-21 0 0,21 0 16,0 0-16,-22-21 0,22 21 0,-21 1 15,21-1-15,-21 0 0,21 0 16,0 0 0,0-42 15,0 0-31,0 0 0,0 0 15,21-1-15,-21-20 16,21 21-16,1 0 0,20 0 0,-21-22 16,0 22-16,22 0 0,-1 0 15,-21 0-15,64 21 16,-64 0-16,21 0 0,-21 0 0,1 0 16,-1 21-16,21 21 15,-21-21-15,-21 0 0,0 22 0,0-22 16,0 0-16,-21 43 15,0-43-15,0 0 0,21 0 0,-21 0 16,-1 0-16,1-21 0,-21 22 16,21-22-16,21 21 15,21-21 1,0-21 0,21 21-16,-20-22 15,-1 1-15,21 0 0,-21 0 0,22 21 16</inkml:trace>
  <inkml:trace contextRef="#ctx0" brushRef="#br0" timeOffset="38532.69">23220 6858 0,'21'0'31,"0"0"-15,0 0-16,0 0 0,1 0 15,-1 0-15,0-21 0,21 0 16,-21 21-16,1-21 15,-22-1-15,21 1 0,0 0 0,-21 0 16,0 0-16,0 0 0,-21 21 16,0-22-16,-22 22 15,22 0-15,-21 0 0,21 22 0,-22-1 16,22 0-16,-21 0 0,21 0 16,-43 22-16,43-1 0,21-21 15,0 21-15,0-20 0,0 20 16,0-21-1,0 0-15,21 0 0,0 1 0,0-22 16,22 0-16,-22 0 16,0 0-16,0 0 0,22 0 0,-22 0 15,0 0-15</inkml:trace>
  <inkml:trace contextRef="#ctx0" brushRef="#br0" timeOffset="38684.72">23558 7070 0,'0'0'0,"-21"0"78,0 0-78,0 0 16</inkml:trace>
  <inkml:trace contextRef="#ctx0" brushRef="#br0" timeOffset="44338.72">15706 2032 0,'0'0'0,"-22"0"0,1 0 0,0 0 16,0 0-16,0 0 15,63 0 32,-21 0-47,22 0 16,-22 0-16,21 0 0,0 0 16,1 0-16,20 0 0,-20 0 15,-1 0-15,21 0 0,-20 0 16</inkml:trace>
  <inkml:trace contextRef="#ctx0" brushRef="#br0" timeOffset="45392.63">15388 4318 0,'-21'0'0,"42"0"0,-63 0 16,21 0-16,-1 0 0,44 0 31,-1 0-31,21 0 16,-21 0-16,22 21 0,-1-21 15,0 0-15,1 0 0,-22 0 0,21 0 16,0 0-16,1 0 0,-1 0 15,-21 0-15,22 0 0,-1 0 0,-21 0 16,0 0-16,22 0 0,-1-21 16,-21 0-16</inkml:trace>
  <inkml:trace contextRef="#ctx0" brushRef="#br0" timeOffset="45856.61">15515 3620 0,'0'0'0,"-21"0"0,0 21 0,21 0 15,21-21 17,0 0-32,0 0 0,22 0 15,-22 0-15,21 0 0,0 0 16,1 0-16,-22-21 0,0 0 0,21-1 15</inkml:trace>
  <inkml:trace contextRef="#ctx0" brushRef="#br0" timeOffset="46209.74">15663 2625 0,'21'0'31,"-21"21"-31,22-21 0,-1 0 16,21 0-16,-21 0 0,0 0 0,22 21 16,-1-21-16,0 0 0,1 0 15,-1 0-15,0 21 0</inkml:trace>
  <inkml:trace contextRef="#ctx0" brushRef="#br0" timeOffset="64469.59">16108 2815 0,'0'-21'62,"-21"21"-46,-1 0 0,1 0-16,0 0 0,0 0 15,0 0-15,0 0 0,-22 0 16,22 0-16,-21 0 0,21 0 15,-1 0-15,-20 0 0,-21 0 16,41 0-16,1 0 0,0 0 16,0 0-16,0 0 0,0 0 15,-1 0-15,44 0 78,-1 0-78,21 0 0,-21 0 16,22 0-16,-22 0 0,21 0 0,0 0 16,1 0-16,20 0 0,-20 0 15,62 0-15,-62 0 0,20 0 16,-20 0-16,20 0 0,-21 0 16,43 0-16,-64 0 15,0 0-15,-21-21 16,-21 21-1,0-21 1,-21 21-16,-1 0 0,1-21 0,-64-1 16,64 22-16,-22 0 15,22 0-15,0 0 0,-22 0 0,-20 0 16,41 0-16,-20 0 16,42-21-16,-1 21 0,1 0 15,42 0 16,1 0-31,-1 0 16,21 0-16,-21 0 0,22 0 16,-22 0-16,21 21 0,0-21 15,43 0-15,-43 0 16,-20 0-16,62 22 0,-63-22 16,22 0-16,-22 0 0,-42 0 46,0 0-46,-22 0 0,1 0 0,0 0 16,-1 0-16,1 0 0,0 0 16,-1 0-16,1 0 0,0 0 15,20 0-15,-20 0 0,0 0 16,-1 0-16,22 0 0,0 0 0,0 0 16,0 0-16,0 0 15,42 0 16,21 0-31,-21 0 0,22 0 16,-1 0-16,0 0 0,1 0 16,20 0-16,1 0 0,-1 0 0,-21 0 15,22 0-15,-22 0 0,1 0 16,-1 0-16,-21 0 0,0 0 0,-63 0 31,21 0-31,-43 0 0,22 0 0,-22 0 16,1 0-16,-1 0 0,22 21 15,-21-21-15,-1 0 0,22 21 16,21-21-16,-1 0 0,1 0 16,0 0-16,42 21 15,0-21 1,1 0-16,-1 0 0,21 21 16,0-21-16,-20 0 0,20 0 0,0 0 15,1 0-15,-22 21 0,42-21 16</inkml:trace>
  <inkml:trace contextRef="#ctx0" brushRef="#br0" timeOffset="65372.7">15811 3471 0,'0'0'16,"-21"0"-16,0 0 0,-21 0 0,21 0 16,-1 0-16,-20 0 0,21 0 0,0 0 15,0 0-15,-1 0 0,1 0 16,-21 0-16,63 0 31,0 22-15,0-22-16,22 0 0,-1 0 15,0 0-15,1 0 0,20 21 16,-20-21-16,-1 0 0,21 0 0,-20 0 16,-1 0-16,43 0 15,-64 21-15,-42-21 32,-22 0-32,22 0 0,-21 0 0,-22 0 15,22 0-15,-21 0 0,-43 0 16,63 0-16,1 0 0,0 0 15,21 0-15,-1 0 0,1 0 16,42 0 0,1 0-1,-1 21-15,21-21 0,0 0 16,-20 0-16,20 0 0,0 21 0,1-21 16,-1 0-16,0 0 0,-21 0 15,1 0-15,20 0 0,-84 0 31,20 0-31,-41 0 16,21 0-16,-22 0 0,1 0 16,-1 0-16,22 0 0,-22 0 0,1 0 15,20 0-15,22 0 0,-21 0 16,21 0-16,42 0 16,21 0-1,-21 0-15,43 0 0,-22 0 16,22 0-16,-22 0 0,22 21 15,-1-21-15,-21 0 0,22 0 16,-22 0-16,1 0 0,-22 0 0,21 0 16,-21 0-16,-42 0 15,-21 0 1,21 0-16,-22 0 0,1-21 0,-22 21 16,-20 0-16,41 0 15,22 0-15,-42 0 0,63 21 31,21-21-31,0 22 16,0-22-16</inkml:trace>
  <inkml:trace contextRef="#ctx0" brushRef="#br0" timeOffset="65969.53">15600 4318 0,'0'0'0,"-21"0"0,-1 0 0,1 0 0,-21 0 15,21 0-15,-22 0 0,1 21 0,21-21 16,-21 0-16,20 0 15,-20 0-15,63 0 32,0 0-32,22 0 0,-1 0 15,0 0-15,22 0 0,-1 0 0,-20 21 16,20-21-16,-20 0 0,-1 0 16,43 0-16,-64 0 15,-42 0 1,-1 0-16,-20 0 0,0 0 15,-1 0-15,-20 0 0,-1 0 16,1 0-16,-1 0 0,22 0 16,0 0-16,-1 0 0,22 0 0,0 0 15,0 0-15,42 0 16,0 0-16,0 0 16,22 0-16,-22 0 0,21 0 15,1 22-15,-1-22 0,0 0 0,22 0 16</inkml:trace>
  <inkml:trace contextRef="#ctx0" brushRef="#br0" timeOffset="66974.61">15155 5503 0,'0'0'0,"-21"0"47,0 0-47,0 0 0,0 0 0,-22 0 15,22-21-15,0 21 0,-21 0 16,20 0-16,1 0 0,0 0 15,0 0-15,63 0 32,-21 0-32,22 0 15,-1 0-15,0 0 0,1 0 16,20 0-16,1 0 0,-1 0 16,-20 0-16,20 0 0,1 0 0,-22 0 15,0 0-15,1 0 0,-22 0 16,0 0-16,0 0 0,-21 21 15,-21-21-15,-21 0 0,20 0 16,-41 0-16,-1 0 0,1 0 16,-1 0-16,-20 0 0,20 0 0,-20 0 15,20 0-15,22 0 0,-1-21 16,1 21-16,0 0 0,21 0 0,42 0 47,21 0-47,0 0 0,1 0 0,20 0 0,-20 0 15,20 0-15,1 0 16,-1 0-16,1 0 0,-1 0 0,-21 0 16,22 0-16,-43 0 0,21 0 0,-63 0 31,-21-21-31,-22 21 16,22-21-16,-21 21 0,-22 0 15,21-21-15,1 21 0,21 0 0,-1 0 16,1 0-16,-22-21 0,43 21 15,42 0 17,22 0-32,-22 0 0,21 0 15,1 0-15,20 0 0,-21 0 16,1 0-16,-1 21 0,-21-21 0,22 0 16,-43 21-16,-22 0 15,1-21-15,-21 0 16,0 0-16,-22 0 0</inkml:trace>
  <inkml:trace contextRef="#ctx0" brushRef="#br1" timeOffset="74001.56">7006 3514 0,'0'0'0,"-42"0"0,21 21 16,-1 0-16,1 0 15,0-21-15,0 21 0,0 1 16,0-22 0,21 21-16,21-21 46,0 0-46,21-21 0,-21-1 16,22 1-16,-1 21 0,0-21 16,1 0-16,-1-21 0,22 20 0,-1 1 15,85-42-15,-63 20 16,0 1-16,20 21 0,1-21 0,0-1 16,190-41-16,-211 41 15,-21 22-15,20-21 0,-20 21 16,20-1-16,22-20 15,-42 21-15,-22 0 0,22 0 16,-22-1-16,-21 22 0,64-42 0,-64 42 16,21-21-16,-21 0 15,1 21-15,-1-21 0,0 21 0,0-22 16,0 22-16,0 0 0,-21-21 16,-21 21 15,-21 0-31,21 0 0,-22 21 15,1-21-15,-21 0 0,20 22 0,-84-1 16</inkml:trace>
  <inkml:trace contextRef="#ctx0" brushRef="#br1" timeOffset="74536.1">7535 2942 0,'0'0'0,"0"-21"0,0 0 16,-21 21-16,21-21 15,-21 21-15,0 0 16,0 21-1,-1 0-15,1 0 16,21 0-16,-21 22 0,0-22 16,0 0-16,-22 21 0,22 1 0,0-22 15,-21 21-15,21 1 0,-22-22 16,-41 42-16,62-42 0,-20 1 16,0 20-16,21-42 15,-1 0-15,1 0 0,21-21 16,0 0-1,0-1-15,21 22 16,1 0 0,-1 0-16,0 0 15,21 0-15,-21 22 0,1-1 0,-1-21 16,21 21-16,-21 0 0,22-21 16,-1 21-16,0 0 0,1-21 0,-1 22 15,0-1-15,1-21 0,-1 21 16,0-21-16,1 21 0,-1 0 0,21 0 15,-41 1-15,-22-1 16,0 0-16,21 0 16,0-21-1,0 0-15,0 0 0</inkml:trace>
  <inkml:trace contextRef="#ctx0" brushRef="#br1" timeOffset="75352.5">13949 2540 0,'-43'0'0,"86"0"16,-107-21-16,43 0 0,0 0 0,0-1 15,0 1-15,-1 21 0,22-21 16,-21 21 0,21-21-16,0 42 31,21 0-31,1 0 0,-1 1 15,0-1-15,21 21 0,1 0 16,-1-20-16,0 20 0,1 0 0,-1 1 16,0 20-16,64 22 15,-42-22-15,-22-20 0,21 20 16,-20 1-16,-1-22 0,22 21 0,-22 1 16,0-1-16,1-20 0,-1 20 15,0-20-15,-21-1 0,22 0 0,-1-21 16,-21 22-16,22-22 0,-22 0 15,0 0-15,0 0 0,0 1 0,0-1 16,-21 0 0,0-42 15,0 0-15,0-1-16,0 1 15,0 0-15,0 0 16,0 0-16</inkml:trace>
  <inkml:trace contextRef="#ctx0" brushRef="#br1" timeOffset="75856.73">15007 3429 0,'0'0'0,"-21"0"0,0 0 63,21 21-63,0 0 15,0 1-15,0-1 16,21 0-16,-21 0 16,21 0-16,0 0 0,-21 1 0,21-1 15,1 0-15,-1 0 16,0 0-16,0 0 0,-21 1 15,21-22-15,0 21 0,1 0 0,-22 0 16,21-21-16,0 0 16,-21 21-16,21 0 15,-42-21 17,0 0-32,0 0 15,-1 0-15,1 0 0,-42 22 16,42-22-16,-22 0 15,1 21-15,0-21 0,-43 21 16,43-21-16,-22 21 0,22-21 16,-43 21-16,43-21 15,-1 21-15,1-21 0,21 0 0,0 0 16,0 22-16,-1-22 16</inkml:trace>
  <inkml:trace contextRef="#ctx0" brushRef="#br1" timeOffset="81204.72">9864 826 0,'0'0'0,"0"-43"32,0 22-32,21 21 15,-21-21 1,0 42 15,0 0-15,-21 0-16,-1 22 0,1-1 15,21 0-15,-21 1 0,0-1 0,0 0 16,0 1-16,-1 20 0,-20-20 16,0 41-16,21-41 0,-22-22 15,22 21-15,0 0 0,21-20 16,-21-1-16,0 21 0,21-21 15,0 0-15,0 1 16,0-44 15,0 1-31,21 0 0,0 0 16,0-21-16,0 20 0,0-20 0,22 0 16,-22-1-16,0 1 0,21-21 15,-20 20-15,20-20 0,-21-1 0,21 1 16,-20 20-16,41-84 15,-42 106-15,0 0 0,-21 0 16,0 0-16,0 0 0,22 21 16,-22 21-1,0 0-15,0 0 16,21 21-16,-21 1 0,0-1 16,0 22-16,0-22 0,0 0 15,0 106-15,0-105 16,-21-22-16,21 21 0,-22-21 15,22 22-15,-21-1 16,21-21-16,0 0 0,0 22 0,0-22 16,0-42 31,-21 0-47,0-1 15,21 1-15</inkml:trace>
  <inkml:trace contextRef="#ctx0" brushRef="#br1" timeOffset="81408.6">9546 1270 0,'-21'0'16,"42"0"-16,-21 0 31,21 0-31,0 0 0,1 0 16,20 0-16,0 0 0,1-21 15,-1 0-15,21 21 0,-20 0 0,20-21 16,-20 21-16,41-22 16,-41 1-16,-1 21 0,21-21 15,-41 0-15</inkml:trace>
  <inkml:trace contextRef="#ctx0" brushRef="#br1" timeOffset="81733.71">10414 974 0,'0'0'0,"0"-21"0,0 42 47,0 21-47,0-21 15,0 22-15,0-22 0,-21 21 16,21 0-16,-21 1 0,-1 20 0,22-20 16,-21 20-16,0-21 0,0 22 15,0-1-15,21 22 0,-43-21 16,22-1-16,0 22 0,0-22 0,0 1 15,0-1-15,-22 1 0,22-1 16,0-20-16,-21 62 16,20-62-16,1-1 0,0 64 15,21-85-15,0 0 16,0 0-16,21-42 16,0 0-1,1-21-15,-1-1 0,0 1 0,0 0 16,21-1-16,-20-20 0,-1-1 15</inkml:trace>
  <inkml:trace contextRef="#ctx0" brushRef="#br1" timeOffset="82067.67">10350 1228 0,'-21'-85'15,"42"170"-15,-42-191 0,21 85 0,0 0 16,0-1-16,21 1 0,1 0 15,-1 21-15,0-21 0,0 21 16,0 0-16,43 0 16,-22 0-16,0 0 0,-20 21 15,20 0-15,-21 0 0,0 1 16,0-1-16,-21 21 0,0-21 0,0 0 16,0 22-16,-21-22 0,0 0 0,0 0 15,-21 0-15,-1 1 0,22-1 16,-21 0-16,-1-21 0,1 21 0,21-21 15,0 21-15,-22-21 0,22 0 16,0 0-16,21-21 31,21 21-31,0-21 0,1 21 16,-1-21-16,21 21 0,-21-21 16,0 21-16,22 0 0</inkml:trace>
  <inkml:trace contextRef="#ctx0" brushRef="#br1" timeOffset="82606.85">11472 1058 0,'0'0'0,"0"-21"0,0 0 0,0 0 0,0 0 16,-21 0-1,0 21-15,0 0 0,21-22 0,-43 22 16,22 0-16,0 0 0,-21 0 16,21 0-16,-22 22 0,1-22 0,0 21 15,-1 0-15,1 21 0,0-21 16,-1 1-16,1 20 0,0 0 16,20-21-16,-41 43 0,63-43 15,-21 21-15,21-20 0,0-1 0,0 0 16,0 0-16,21 0 0,-21 0 15,42-21-15,-21 0 16,1 0-16,20 0 0,0 0 0,1 0 16,20 0-16,-21-21 0,1 0 15,-1 0-15,0 0 0,1 0 0,-1-22 16,0 22-16,-20-21 0,-1 21 16,0-22-16,0 22 0,0 0 0,-21-21 15,21 42-15,-21-22 0,0 1 0,-21 21 31,0 21-31,0 1 16,0-1-16,0 0 0,-1 21 16,22-21-16,-21 22 0,0-22 0,21 0 15,0 21-15,0-20 0,0-1 16,0 0-16,0 0 0,0 0 16,0 0-16,0 1 0,21-22 15,0 0-15,1 21 0,-1-21 0,0 0 16,0 0-16,21-21 0,1 21 15</inkml:trace>
  <inkml:trace contextRef="#ctx0" brushRef="#br1" timeOffset="82883.63">12107 953 0,'0'0'0,"0"-22"0,0 1 15,0 0-15,0 0 16,-21 21-16,0 0 0,0 0 15,0 0-15,-1 0 0,1 0 16,-21 21-16,21 0 0,0 0 16,-22 22-16,22-22 0,0 21 0,0 1 15,0 41-15,-1-41 16,22-22-16,-21 21 0,21 0 0,0-20 16,0-1-16,0 21 0,0-21 15,21 0-15,1 1 0,20-22 16,-21 0-16,21 0 0,1 0 0,-1 0 15,0-22-15,1 22 16,20-42-16,-20 21 0,20 0 0</inkml:trace>
  <inkml:trace contextRef="#ctx0" brushRef="#br1" timeOffset="83365.84">12594 741 0,'0'0'16,"0"-42"-16,21-1 0,-21 22 0,0 0 15,0-21-15,0 20 0,0 1 16,-21 42-1,0 1 1,0-1-16,0 0 0,-1 21 0,1-21 16,0 43-16,0-22 0,0 1 0,0 20 15,21 1-15,-22-22 16,1 0-16,0 22 0,21-22 0,-21 0 16,21 1-16,0-22 0,0 21 15,0 1-15,0-22 0,-21 0 16,21 0-16,0-42 47,0 0-47,0 0 0,0-22 15,0 22-15,21-21 0,0 21 0,0-22 16,0 22-16,1-21 0,20-1 16,-21 22-16,21 0 0,22-42 15,-22 63-15,-21 0 16,22 0-16,-22 0 0,0 0 0,43 42 15,-43-21-15,-21 0 16,0 22-16,0-22 0,0 21 0,0-21 16,0 43-16,0-43 0,-21 0 15,21 0-15,-22 0 0,22 1 16,-21 20-16,0-42 16,21 21-16,0-42 31,0 0-31,21 0 0,0-1 15,1 1-15</inkml:trace>
  <inkml:trace contextRef="#ctx0" brushRef="#br1" timeOffset="83766.46">13144 1143 0,'-42'42'31,"42"-20"-31,21-22 16,0 0-16,1 0 16,-1 0-16,21 0 0,22 0 15,-43 0-15,21-22 0,-21 1 16,22 0-16,-22 0 0,0 0 16,21-22-16,-21 22 15,-21-21-15,22 21 0,-22 0 16,-22 21-1,-20 0-15,21 21 0,-21 0 0,20 0 16,-20 0-16,-43 64 16,64-64-16,-21 21 0,21 1 15,0-1-15,-1-21 0,22 43 16,0-43-16,0 21 16,22-21-16,-1-21 0,0 22 0,21-22 15,1 0-15,84 0 16,-85 0-16,0 0 0,1 0 15,-1 0-15,0-22 0,-21 1 16,1 21-16,-1-21 0,-21 0 0</inkml:trace>
  <inkml:trace contextRef="#ctx0" brushRef="#br1" timeOffset="84329.72">10731 2350 0,'0'0'0,"-21"-22"32,0 22-32,21 22 15,0-1-15,0 0 0,0 0 0,-21 21 16,21-20-16,-21 20 0,0 21 16,21-20-16,0 20 0,-43 43 15,22-42-15,0 41 16,0-41-16,0-1 0,21 22 15,-22-43-15,1 64 16,21-85-16,0 1 16,0-1-16,21-42 15,1-1 1,-22 1-16,21-21 0,-21 0 16,0-1-16,0 1 0,0 0 0,0-1 15,0 1-15</inkml:trace>
  <inkml:trace contextRef="#ctx0" brushRef="#br1" timeOffset="84684.02">10499 2540 0,'0'0'0,"-22"-21"0,22 0 15,-21 0-15,21-22 0,0 22 0,0 0 16,0 0-16,0 0 16,0-1-16,0 1 0,21 21 15,1 0-15,-1-21 0,21 21 0,0 0 16,1 0-16,-1 0 0,85 0 15,-63 0-15,-1 0 0,64 21 16,-85 0-16,1 1 16,-22-1-16,0 0 0,-21 0 0,0 21 15,0-20-15,-21 20 0,-21-21 16,-1 21-16,-20-20 0,20-1 16,-84 21-16,85-21 0,0 0 15,-1-21-15,1 22 0,21-22 16,-21 0-16,20 0 0,1 21 15,42-21 17,1-21-32,-22-1 15,21 22-15,0-21 0,21 0 16,-21 0-16,1 21 0,-1-21 16</inkml:trace>
  <inkml:trace contextRef="#ctx0" brushRef="#br1" timeOffset="85172.65">11599 2371 0,'0'0'0,"0"-21"0,-21 21 47,0 0-47,0 0 0,21 21 15,-21 0-15,-1 0 0,1 0 16,0 0-16,21 22 0,-21-22 16,0 21-16,0-21 0,-1 22 0,22-1 15,0-21-15,-21 43 16,21-43-16,0 0 0,0 0 0,0 0 16,0 1-16,21-1 0,-21 0 15,43-21-15,-22 0 0,42 21 16,-20-21-16,-1 0 0,0 0 0,-20 0 15,20-21-15,0 21 0,22-42 16,-43 20-16,0 1 0,0-63 16,-21 41-1,0-20-15,0 20 0,0 1 16,0 0-16,-21-1 0,0 1 0,0 21 16,-22-43-16,22 64 15,0-21-15,-21 21 0,21 0 0,-1 0 16,1 0-16,0 0 0,0 21 15,0 1-15,0-1 0,-1 0 16,22 0-16,0 0 0,-21 0 16,21 1-16,0-1 0,0 0 15,0 0-15,21-21 0,22 0 16,-22 0-16</inkml:trace>
  <inkml:trace contextRef="#ctx0" brushRef="#br1" timeOffset="85536.71">12382 2286 0,'0'0'0,"0"-21"16,0 0-1,0 42 32,0 0-47,0 0 16,-21 0-16,0 22 0,21-22 15,-21 21-15,21 1 0,-21-22 0,0 21 16,-1 0-16,22 1 0,-42 20 16,42-20-16,-21-1 15,21-21-15,-21 0 0,21 22 16,0-22-16,-21-21 15,42-21 17,0-1-17,-21 1-15,21 21 0</inkml:trace>
  <inkml:trace contextRef="#ctx0" brushRef="#br1" timeOffset="85806.67">12044 2858 0,'0'0'15,"-21"21"-15,21 0 0,-22 0 16,22 0-16,0 0 16,22-21-16,-1 22 0,0-22 0,0 0 15,0 0-15,0 0 0,43 0 16,-43 0-16,0 0 0,43 0 15,-43 0-15,0 0 16,0 0-16,0-22 0,1 22 0,-1 0 16,-21-21-16,0 0 0,21 21 15,-21-21-15,0 0 0,21 0 16,-21-1-16,0-20 0</inkml:trace>
  <inkml:trace contextRef="#ctx0" brushRef="#br1" timeOffset="86088.63">12107 2265 0,'0'0'16,"-21"0"-16,21-21 15,21 21 1,0 0-16,1-21 0,-1 21 15,0 0-15,21 0 0,1-22 0,20 22 16,-42 0-16,22-21 0,-22 21 16,0 0-16,0 0 0,-21 21 62</inkml:trace>
  <inkml:trace contextRef="#ctx0" brushRef="#br1" timeOffset="93254.68">9864 1630 0,'0'0'0,"-22"0"0,1 0 15,0 0-15,0 0 0,0 0 16,0 0-16,-22 0 0,1 0 16,21 0-16,0 0 0,-22 21 15,22-21-15,0 0 0,-21 0 16,20 0-16,22 21 0,-21-21 15,0 0-15,-21 0 16,63 0 62,0 0-62,0 0-16,0 0 0,1 0 15,-1 0-15,0 21 0,0-21 16,21 0-16,-20 0 0,20 0 16,0 0-16,1 0 0,20 0 15,-21 0-15,22 0 0,-1 0 16,1 0-16,-1 0 0,64 0 16,-42 0-16,-21 0 0,-1 0 15,1 0-15,20 0 0,1 0 0,-22 0 16,22 0-16,21 0 0,-21 0 15,-1 0-15,1 0 0,84 0 16,-84 0-16,-22 0 0,22 0 16,0 0-16,-1 0 0,22 0 0,0 0 15,0 0-15,0 0 0,-22 0 16,22 0-16,-21-21 0,21 21 0,-22 0 16,1 0-16,-21 0 0,20 0 15,1 0-15,0 0 0,-22 0 16,22 0-16,42 0 0,-64 0 15,-20 0-15,20 0 0,-21 0 16,1 0-16,-22 0 0,21 0 16,-21 0-16,22 0 0,-22-21 0,0 21 15,0 0 1,-42 0 46,0 0-62,0 0 0,0 0 16,-1 0-16,-20 21 0</inkml:trace>
  <inkml:trace contextRef="#ctx0" brushRef="#br1" timeOffset="94182.23">10372 3239 0,'0'0'16,"-43"0"-16,22 0 0,0 21 15,-21-21-15,20 0 0,1 0 0,0 0 16,0 0-16,0 0 15,0 0-15,42 0 63,0 0-47,0 0-16,0 0 0,0 21 15,1-21-15,20 0 0,0 0 16,-21 0-16,22 0 0,-1 0 0,0 0 15,1 0-15,20 0 0,-20 0 16,62 0-16,-41 21 16,-1-21-16,1 0 0,63 21 15,-64-21-15,22 0 0,-21 0 16,-1 0-16,22 0 0,-22 21 0,22-21 16,-22 0-16,22 0 0,-21 0 15,20 0-15,-20 0 0,84 0 16,-63 0-16,-22 0 0,1 0 15,-1 0-15,-21 0 0,1 0 0,-1 0 16,0 0-16,1 0 0,-1 0 0,-21 0 16,22 0-16,-22 0 15,0 0-15,0 0 0,0 0 0,0 0 16,-21-21 93,-21 21-93,-21 0-16,21 0 0,-22 0 0</inkml:trace>
  <inkml:trace contextRef="#ctx0" brushRef="#br1" timeOffset="98242.49">9165 2815 0,'0'0'0,"21"-21"0,0 21 31,1 0-31,-44 0 47,1 0-31,0 0-16,-21 0 0,21 21 0,-22-21 15,1 21-15,0-21 0,-1 22 16,-20-1-16,20-21 0,-20 21 0,21-21 16,-1 21-16,-20 0 0,20-21 15,-20 21-15,21 1 0,-1-22 16,-20 21-16,20-21 0,-20 21 0,-1 0 15,1-21-15,-1 21 0,1 0 0,21-21 16,-85 43-16,63-22 16,1-21-16,-43 42 0,63-42 15,-41 43-15,41-22 16,22 0-16,-21-21 0,0 21 16,20 0-16,-20-21 0,21 21 0,-21-21 15,-1 22-15,22-22 0,-64 21 16,64-21-16,-21 0 0,21 21 15,-22 0-15,22-21 0,-21 0 16,21 0-16,0 21 0,-1-21 0,-41 0 16,42 21-16,0-21 15,-1 0-15,1 0 0,21 22 0,-21-22 16,0 0-16,0 0 0,0 21 16,42-21 124,0 0-124,-21-21-1,21 21 1,0-22-16,0 22 16,-21-21-16,22 21 0,20-21 15,-21 0-15,21 0 0,1 0 16,-1-1-16,0-20 0,22 0 0,-1-1 16,-20 1-16,20 0 0,1-1 15,-1 1-15,1 0 0,-1-1 0,1 22 16,-1-21-16,-20 21 0,20-22 15,-21 22-15,22 0 0,-43 0 16,0 0-16,0 21 0,-21-21 16,-21 21 31,0 0-32,0 0-15,21 21 16,-21-21-16,0 21 0,-1 0 0,1-21 15,0 21-15,0 0 0,0-21 16,0 22-16,-1-1 0,-20 0 0,0 21 16,21-21-16,-1 1 15,1-1-15,0 0 0,0 0 0,0 0 16,-22 0-16,22 1 0,-21 20 0,0-21 16,-1 0-16,1 22 0,0-22 15,-43 42-15,43-20 0,-1-22 16,22 0-16,-21 0 0,21 0 15,-1-21-15,1 21 0,0 1 0,0-22 16,0 21 0,42-21 31,0 0-32,0 0-15,0 0 0,1 0 16,-1 0-16,0 0 0,21 0 0,-21 0 15,22 0-15,-1 0 0,0 0 16,1 0-16,-1 0 0,106 21 16,-105-21-16,20 21 0,-21-21 15,22 0-15,-22 21 0,64 0 16,-64-21-16,1 22 16,-1-22-16,0 21 0,1-21 15,20 21-15,-42-21 0,1 21 16,-1-21-16,0 0 0,-21 21 15,21-21-15,-42 0 79,0 0-79,0-21 0,-1 21 0,1-21 15,-21 21-15,21-21 0,-22 21 16,1-21-16,0-1 0,-43 1 15,43 0-15,-1 21 0,-62-21 16,62 0-16,1 21 16,0-21-16,-1 21 0,1 0 0,-22 0 15,22 0-15,0 0 0,-22 0 0,22 0 16,0 0-16,-1 0 0,1 0 16,21 0-16,-22 0 0,22 0 0,0 0 15,0 0-15,0 0 0,0 0 16,-1 0 31,22-22 0,22 22-32,-1-21-15,0 21 0,0-21 16,0 21-16,43-42 15,-22 21-15,0-1 0,1 1 0,20 0 16,1 0-16,-1-21 0,1 20 16,-1-20-16,1 21 0,-1-21 15,43-22-15,-42 43 0,-22 0 16,0 0-16,1-1 0,-22 1 16,21 0-16,-21 0 0,0 0 15,-42 21 16,0 0-15,0 0-16,0 0 0,0 0 16,-1 21-16,1-21 0,0 21 0,0-21 15,0 21-15,-22 0 0,22-21 16,0 22-16,-21-1 0,-22 21 16,22-21-16,0 22 0,-1-22 15,1 21-15,-22 0 0,-20 22 16,41-22-16,1-21 0,0 22 15,-1-22-15,22 0 0,-21 21 16,21-20-16,-22-1 0,22 0 0,0-21 16,0 21-16,0 0 0,0-21 15,21 21-15,21-42 47,0 0-47,21 21 0,-21-21 16,22 0-16,-1-22 15,0 22-15,43-63 0,-21 41 16,-1 1-16,-21 0 0,22-1 16,-1 1-16,86-85 15,-86 85-15,-21 20 0,1-20 16,-22 21-16,64-43 16,-64 64-16,0-21 0,0 21 0,-21-21 15,0 0 1,21 21-16,-21-21 15,-21 21 17,0 0-32,0 21 15,0-21-15,-1 21 0,1-21 0,0 21 16,0-21-16,21 21 0,-21-21 16,0 0-16,21 22 0,-22-22 15,22 21 1,22-21 15,-22-21-15,21 21-16,0 0 0,0-22 15,0 22 1,-42 0 15,0 22-31,-21-1 0,20-21 16,-20 21-16,21 0 0,-21 0 0,-43 22 15,43-22-15,-1 0 16,1 0-16,0 0 0,-22 0 0,22 1 16,21 20-16,-22-21 0,1 0 0,21-21 15,0 21-15,-1 1 0,22-1 16,0 0 15,0 0 63,22-21-78,-1 21-16,0-21 0,-21 21 0,21-21 15,-21 22-15,21-1 0,0-21 16,1 21-16,-1 0 0,42 21 15,-42-20-15,22-1 0,-1 0 16,0-21-16,1 21 0,105 43 16,-106-43-16,1 0 15,20-21-15,-21 21 0,1-21 16,41 21-16,-41-21 0,-22 0 16,0 21-16,0-21 0,0 0 15,-42 0 1,0 0-1,0 0-15,0 0 0,-22 0 0,22 0 16,-21-21-16,0 21 0,-1-21 0,1 0 16,-22 21-16,22-21 0,0 0 15,-22-1-15,-42-20 0,64 21 16,0 0-16,-22 0 16,22-1-16,0 22 0,-1-21 0,1 21 15,0 0-15,20-21 0,-20 21 0,21 0 16,0-21-16,0 21 0,21 21 31,21 0-15,0 0-16,21-21 0,-21 22 0,22-1 15,-1 0-15,22-21 0,-22 21 16,64 21-16,-64-20 16,22-1-16,41 0 0,-62 0 15,20-21-15,-20 21 0,20-21 16,-21 0-16,1 0 0,-1 21 0,0-21 15,1 0-15,-22 0 0,0 0 16,-42 0 0,0 0-16,-22 0 0,1-21 15,0 21-15,-1-21 0,-20 21 16,-1-21-16,22 21 0,-85-21 16,64 0-16,-1 21 0,1 0 15,-1-22-15,1 1 0,-64 21 16,84 0-16,22 0 0,-21 0 15,21 0-15,-1 0 0,44 0 32,-1 0-32,21 21 0,0-21 15,1 22-15,-1-22 0,22 21 16,63 0-16,-64-21 16,43 21-16,-43-21 0,1 21 15,42 0-15,-64-21 0,0 0 16,-20 0-16,-1 0 0,0 0 15,-42 0-15,0 0 16,-22 0-16,1-21 0,0 21 16,-1 0-16,-41-21 0,41 21 15,22 0-15,-64 0 0,64-21 16,0 21-16,0 0 16,21-21 15,21 21-31,-21-21 0,42 21 0,-20-22 15,-1 22-15,21-21 0,-21 0 0</inkml:trace>
  <inkml:trace contextRef="#ctx0" brushRef="#br1" timeOffset="99429.64">7429 3471 0,'-21'0'0,"42"0"0,-63 0 0,21 0 16,0 0-16,0 0 16,-22 0-16,22 0 0,0-21 0,0 21 15,0 0-15,-1 0 0,1 0 16,21-21 15,21 21-31,1-21 16,20 21-16,-21 0 0,21-21 0,1 21 15,-1-21-15,22-1 0,-1 22 16,1-21-16,20 0 0,86-42 16,-86 41-16,1 1 0,0 0 15,20-21-15,-41 21 0,21-1 0,42-20 16,-64 42-16,1-21 16,-22 0-16,0 21 0,1 0 15,-22-21-15,21 21 0,-21 0 0,0-22 16,-42 22 15,0 0-15,0 0-16,0 0 0,0 0 0,-1 0 15,-20 0-15,-21 22 16,20-1-16,1 0 0,-22-21 16,1 21-16,-1 0 0,-63 22 15,64-22-15,-22 21 0,22-21 0,-22 22 16,22-22-16,-1 21 0,1-21 15,-1 22-15,1-22 0,20 0 0,1 0 16,0 0-16,-1-21 0,-41 43 16,41-43-16,22 0 0,-21 21 15,21-21-15,21-21 32,0-1-17,21 22-15,0-21 0,21 0 0,1 0 16,-1 0-16,0 0 0,43-22 0,-22 22 15,22-21-15,0 21 16,21-22-16,-22 22 0,22-21 0,-21 21 16,105-43-16,-126 43 15,20 0-15,-20 0 0,63-22 16,-85 22-16,22 0 0,-22 21 16,0-21-16,1 21 0,-1-21 15,-21-1-15,0 22 0,1 0 0,-44 0 31,1 0-31,0 0 16,-21 22-16,21-22 0,-22 21 16,1 0-16,21-21 0,-22 21 0,-41 21 15,63-42-15,-22 22 16,-20-1-16,20 0 0,1 21 16,-21-21-16,-1 1 0,1-1 0,-86 42 15,86-42-15,-1 1 16,1-1-16,-1 0 0,1 0 0,21 0 15,-22 0-15,43-21 16,0 22-16,42-22 16,0-22-1,21 1-15,1 0 0,20 0 16,1 0-16,20 0 0,-20-1 16,21-20-16,63 0 15,-64 21-15,-20-1 0,84-41 16,-63 42-16,-22 0 0,1-1 15,-1 1-15,1 0 0,-1 0 0,22-21 16,-43 20-16,-21 22 0,22-21 16,-22 0-16,0 21 0,-42 0 31,0 21-15,0 0-16,-22-21 0,22 22 0,-21-1 15,21-21-15,-22 21 0,22 0 16,-21-21-16,21 21 0,-1-21 0,1 0 15,0 21-15,0-21 16,21 22 0,-21-22-16,0 0 31,-1 0-31,1 0 0</inkml:trace>
  <inkml:trace contextRef="#ctx0" brushRef="#br1" timeOffset="108332.5">1397 9165 0,'0'0'0,"0"-21"0,0 0 32,0 0-32,21 21 0,0-21 0,-21-1 15,21 1-15,1 0 0,-1 0 16,-21 0-16,0 0 15,0-22-15,0 22 0,-21 0 16,-1 0-16,-20 0 16,21 21-16,-21 0 0,20 0 0,-20 0 15,0 0-15,21 0 0,-22 21 16,1 21-16,0-21 0,-1 22 16,22-1-16,-21 0 0,-43 43 15,64-22-15,-21-20 0,20 20 16,1-20-16,0 20 0,0 43 15,0-64-15,21 22 0,0-22 16,0 22-16,0-22 0,0-21 0,21 64 16,21-64-16,-21 0 15,1 0-15,-1 0 0,0-21 0,42 0 16,-20 0-16,-1 0 16,-21 0-16,22-21 0,-1-21 15,43 0-15,-43-1 0,0 1 16,1 0-16,-22-1 0,21 1 15,-21 0-15,0 20 0,1 1 16,-1-21-16,-21 21 0,0 0 16,0-1-16,-21 22 15,-1 0-15,1 22 16,0-1-16,0 0 0,0 0 16,0 0-16,-1 22 0,1-1 15,0-21-15,21 21 0,0 1 16,0-1-16,0-21 0,0 22 0,0-1 15,0-21-15,0 0 0,0 0 16,21 1-16,0-22 0,22 0 0,-1 21 16,0-21-16,1 0 15,-1-21-15,0 21 0,-20-22 0,62-41 16,-63 42-16,22-22 0,-22 22 16,0-21-16,0 21 0,0-22 15,-21 22-15,0-21 0,22 21 16,-22 0-16,21-1 0,-21 1 0,0 0 15,0 0 1,0 42 15,0 0-31,0 0 0,0 1 16,0-1-16,0 21 0,0-21 0,0 22 16,0-22-16,0 21 15,0-21-15,0 0 0,0 22 0,0-1 16,0-21-16,0 0 15,0 1-15,21-22 0,0 0 0,0 0 16,0 0-16,1 0 0,20 0 16,-21 0-16,21-22 0,22-20 15,-22 0-15,1 21 0,-1-22 16,0 1-16,1 0 0,-1 20 0,0-41 16,-21 42-16,1 0 15,-22-1-15,0 1 0,-22 21 16,1 0-16,0 0 15,-21 0-15,21 0 0,-1 21 16,-20 1-16,21-1 0,21 0 16,0 0-16,0 0 0,0 0 15,0 1-15,21-1 0,0 0 0,0 0 16,1 0-16,-1 0 16,-21 1-16,21-22 0,0 42 15,0-21-15,-21 0 0,0 0 0,0 1 16,-42-22-1,21 0-15,0 0 0,-1 0 0,1 0 16,-21 0-16,21 0 0,0 0 16,-1 0-16,-20 0 0,21 0 0,0 0 15,0 0-15,21-22 16,0 1-16,0 0 0,0 0 16,0 0-16,21 0 0,0-1 15,0-20-15</inkml:trace>
  <inkml:trace contextRef="#ctx0" brushRef="#br1" timeOffset="108621.07">2921 9123 0,'0'0'16,"0"-21"-16,0 42 31,-21 21-31,0-21 15,21 22-15,-22-22 0,1 21 0,0 1 16,0-1-16,0 0 0,0 22 0,-1-22 16,1 0-16,-21 107 15,42-107-15,-21 0 0,21-21 16,0 1-16,0 20 0,0-21 16,0 0-16,21-21 15,21 0-15,-21 0 0,1 0 16,-1-21-16,0 0 0,0 0 15,0 0-15,0-1 0,1 1 0,-22-21 16</inkml:trace>
  <inkml:trace contextRef="#ctx0" brushRef="#br1" timeOffset="108793.71">2646 9546 0,'0'0'16,"-21"-21"-16,-1 21 0,1 0 15,64 0 1,-22-21-16,0 21 15,21 0-15,1 0 0,-1 0 16,0-21-16,1 21 0,-1 0 0,-21-21 16,21-1-16,1 22 0,-1-21 0,-21 21 15,22-21-15,-22 21 0,21 0 16</inkml:trace>
  <inkml:trace contextRef="#ctx0" brushRef="#br1" timeOffset="109714.19">3260 9377 0,'-22'0'15,"44"0"-15,-22 21 16,-22-21-16,1 21 0,0 0 0,0 1 15,0-1-15,0 0 0,-1 0 16,22 21-16,-21-20 0,0 20 0,0-21 16,21 21-16,-21-20 15,21-1-15,0 21 0,0-21 0,0 0 16,21 1-16,0-22 0,0 0 16,0 0-16,43 0 15,-22-22-15,22-20 16,-22 21-16,-21 0 0,22 0 0,-22-1 15,0 1-15,0 0 0,-21-42 16,0 41-16,0 1 0,0 0 16,-21 0-16,0 0 0,0 0 0,-43 21 15,43 0-15,-21 0 16,20 0-16,1 0 0,0 0 16,21-22-1,21 22-15,0 0 16,1 0-16,20-21 0,0 21 15,1 0-15,41 0 0,-41-21 16,-1 21-16,0 0 0,1 0 16,-1 0-16,0 0 0,1 0 0,-1 21 15,-21 0-15,21 1 16,-42-1-16,0 0 0,0 21 0,0-21 16,0 1-16,-21 20 0,0-21 15,21 0-15,-21 22 0,0-22 16,21 0-16,-21 0 0,21 0 15,0 0-15,-22-21 0,22 22 16,0-44 0,0 1-16,0 0 15,0 0-15,0-21 0,22 20 16,-1-20-16,0 0 0,0 21 16,0-22-16,0 22 0,1-21 15,41-1-15,-42 22 0,0 0 16,43 0-16,-43 21 15,0 0-15,43 0 0,-43 0 16,0 21-16,-21 0 0,0 0 16,21 1-16,-21 41 0,0-21 15,0 1-15,-21 20 0,0-20 16,21-22-16,0 0 16,-21 21-16,0-21 0,21 1 0,0-1 15,0-42 1,0-1-1,0 1-15,21 0 0,0-21 0,0-1 16,0 22-16,0-21 0,22 0 16,-22-1-16,21 1 0,1 21 0,-1-22 15,0 22-15,1 0 0,-1 0 16,-21 21-16,21 0 0,1 0 0,20 0 16,-42 21-16,1 43 15,-22-22-15,0-21 16,0 21-16,-22 1 0,1-1 15,0-21-15,0 22 0,0-22 0,0 21 16,-1-21-16,1 0 0,0 1 16,21 20-16,-21-42 0,42 0 31,0-21-15,0-22-16,22 22 0,-22-21 15,21 21-15,-21-22 0,43-41 16</inkml:trace>
  <inkml:trace contextRef="#ctx0" brushRef="#br1" timeOffset="109920.07">5143 9398 0,'0'0'0,"0"21"31,0 0-31,0 1 0,0-1 0,-21 0 16,0 0-16,21 0 0,-21 22 15,21-22-15,0 0 0,-21 21 0,21-21 16,-21 1-16,21-1 0,0 0 0,0 0 15,0 0 1,0-42 0,21 0-1,0 0-15,0 0 16,0-22-16</inkml:trace>
  <inkml:trace contextRef="#ctx0" brushRef="#br1" timeOffset="110099.97">5186 9250 0,'0'0'0,"-21"-21"0,-1 21 0,22-21 16,-21 21-1,42 0 17,1 0-17,-1 0-15,0 0 0,0 0 16,0 0-16</inkml:trace>
  <inkml:trace contextRef="#ctx0" brushRef="#br1" timeOffset="110656.98">5376 9462 0,'0'0'0,"21"0"31,1 0-31,-1-22 0,0 22 15,0 0-15,0 0 0,22 0 0,-22 0 16,0 0-16,0 0 0,0 0 0,-21 22 16,21-1-16,-21 0 15,0 0-15,0 0 0,-21 0 0,0 1 16,0 20-16,-21-21 0,-1 21 0,22-20 16,-42 20-16,20-21 0,1 21 15,0-20-15,20-1 0,-20 0 0,21 0 16,0 0-16,0-21 0,21 21 15,0 1 1,21-22-16,0 0 16,0 0-16,21 0 0,-20 21 0,-1-21 15,21 21-15,-21-21 0,22 21 16,-1 0-16,-21 0 0,21 1 0,-20-1 16,20 0-16,-21 0 0,21 64 15,-20-43-15,-1 0 16,-21 22-16,0-22 0,0 22 0,0-1 0,0 1 15,-21-1-15,-1 1 0,-41 42 16,42-64-16,-22 0 0,1 1 0,0-22 16,-1 21-16,-105 22 15,85-43-15,20-21 0,1 0 16,-21 0-16,20-21 0,-20-1 16,-43-41-16,64 21 15,-22-1-15,22 1 0,-1 0 0,1-1 16,-64-41-16,85 41 0,-21 1 15,-22-43-15,43 43 0,21 0 16,0-1-16,0 1 0,0 21 16,0-22-16,42 1 0,-20 0 0,20-1 15,0 1-15</inkml:trace>
  <inkml:trace contextRef="#ctx0" brushRef="#br1" timeOffset="111352.88">6286 9504 0,'0'0'0,"22"-21"0,-1 21 0,0-21 16,64-85-1,-85 85 1,0-1-16,0 1 0,0-21 15,-22 21-15,1 0 0,0 21 16,0 0-16,0 0 0,-22 0 16,1 0-16,0 21 0,-43 21 15,43-21-15,-22 0 0,22 22 16,0-22-16,-1 21 0,-41 22 16,62-22-16,1 0 0,0 43 15,21-43-15,0-20 16,0-1-16,0 0 0,21-21 15,22 0-15,-22 0 0,0 0 0,21 0 16,1 0-16,-1 0 0,0-21 16,1 0-16,-22-1 0,21-20 0,0 21 15,-20-21-15,41-43 0,-42 64 16,0-22-16,1 1 16,-22 21-16,0-21 0,21-1 15,-21 22-15,0 42 31,-21 0-31,-1 1 0,22-1 0,-21 0 16,21 0-16,-21 0 0,21 22 0,-21-22 16,21 21-16,0-21 0,0 43 15,0-22-15,0-21 0,21 22 16,0-22-16,0 0 16,1-21-16,-1 0 0,0 0 15,0 0-15,21-21 0,-20 0 0,-1-1 16,21 1-16,-21-21 0,22 0 0</inkml:trace>
  <inkml:trace contextRef="#ctx0" brushRef="#br1" timeOffset="111629.9">6921 8805 0,'0'0'16,"0"-21"-16,0 0 0,0 0 0,0 0 15,-21 42 1,0 0-16,21 21 0,-21 1 15,0-1-15,0 0 0,21 1 0,-22 20 16,1-20-16,0 20 0,0-21 16,0 22-16,21-22 0,-43 64 15,43-64-15,0 1 0,-21 41 16,21-41-16,0-22 0,0 0 16,0 0-16,0 0 0,0 1 15,21-22-15,1 0 16,-1 0-16,0 0 0,0 0 0,0-22 15,22 1-15,-22-21 0,21 21 16,0-22-16,-20 22 0</inkml:trace>
  <inkml:trace contextRef="#ctx0" brushRef="#br1" timeOffset="111852.01">7387 9250 0,'-21'42'31,"0"-21"-31,21 1 0,-21-1 16,-1 0-16,1 0 0,0 0 0,-21 22 16,21-22-16,21 21 0,-22-21 15,22 0-15,-21-21 0,21 43 16,0-22-16,21-21 31,1 0-31,20 0 0,-21-21 16,0 0-16,22 21 0,-22-22 0</inkml:trace>
  <inkml:trace contextRef="#ctx0" brushRef="#br1" timeOffset="112517.96">7705 9398 0,'0'0'0,"0"-21"0,0 0 16,-22 21 0,1 21-1,0-21-15,0 21 0,0 0 16,0 0-16,-1 1 0,1-1 0,21 0 15,-21 0-15,21 0 0,-21 43 16,21-43-16,0 0 0,0 0 16,0 0-16,21-21 15,0 0-15,0 0 16,1 0-16,-22-21 16,0 0-16,21 0 15,-21 0-15,0-22 0,21 22 0,-21 0 16,0-21-16,0 21 0,21-22 0,0 22 15,0-21-15,1 21 0,-1-1 16,0 1-16,21 0 0,-21 21 0,1-21 16,41 0-16,-21 21 15,-20 0-15,-1 0 0,21 0 0,-21 21 16,0 0-16,1 21 0,-1-20 16,-21-1-16,0 42 15,0-20-15,0-22 0,0 21 16,0-21-16,0 22 0,0-22 0,-21 0 15,21 0-15,-22 0 0,1 0 16,21 1-16,-21-22 0,0 21 16,0-21-16,21-21 15,0-1-15,0 1 16,21-21-16,0 21 0,0-22 16,22 22-16,-22-21 0,0 0 0,21-1 15,1 22-15,-1-21 0,64-43 16,-64 64-16,0 0 15,1 21-15,-22 0 0,21 0 0,64 21 16,-85 0 0,22 21-16,-43 1 15,0 41 1,0-41-16,0-22 0,-22 42 0,1-20 16,0-22-16,0 0 15,0 0-15,0 0 0,-1 1 0,1-22 16,21 21-16,-21-21 0,0 0 15,21-21-15,0-1 16,0 1-16,0 0 0,0 0 0,0-21 16,0 20-16</inkml:trace>
  <inkml:trace contextRef="#ctx0" brushRef="#br1" timeOffset="112693.48">8318 8890 0,'-21'0'15,"42"0"-15,-42-21 0,0 21 0,0-21 0,0 21 32,0 0-1,-1 0-15,1 0-16</inkml:trace>
  <inkml:trace contextRef="#ctx0" brushRef="#br1" timeOffset="112886.21">7006 9081 0,'0'0'16,"-21"21"-16,0-21 0,0 21 0,42-21 31,0 0-31,0 0 0,0 0 0,0 0 16,22 0-16,-1 0 0,0 0 15,22 0-15,-22 0 0,22 0 16,-22 0-16,64-21 0,-43 21 16</inkml:trace>
  <inkml:trace contextRef="#ctx0" brushRef="#br1" timeOffset="113561.66">9419 9271 0,'0'0'0,"-21"0"0,0 0 16,42 0 0,0 0-1,21 0-15,1 0 0,63 0 16,-64-21-16,43 21 0,-22 0 15,22 0-15,-1-21 0,1 21 16,-21 0-16,20-21 0,-20 21 0,63-22 16,-85 22-16,0 0 15,-20-21-15,-1 0 0,0 21 0,-21-21 16,0 0-16,0 0 0,-21 21 16,0-22-16,-22 1 0,1 0 15,21 21-15,-43-21 0,22 0 16,21 21-16,-22-21 0,1 21 0,21 0 0,0 0 15,42 0 17,0 0-32,0 21 0,22 0 15,-1-21-15,0 21 0,1-21 16,-22 21-16,21 0 0,0-21 0,-20 22 16,-1-1-16,0 0 15,-21 0-15,0 0 0,0 0 16,0 1-16,-21-1 0,-85 21 15,64-21-15,-1-21 0,1 21 16,0 1-16,-1-1 0,-84 21 16,106-42-16,-21 21 0,21-21 15,-1 21-15,1-21 0,42 0 32</inkml:trace>
  <inkml:trace contextRef="#ctx0" brushRef="#br1" timeOffset="115170.19">11726 8678 0,'0'22'0,"0"-44"0,-21 65 16,21-22-16,0 0 15,0 0-15,0 0 16,21-21-1,0 0-15,1 0 0,-1 0 0,21 0 16,0-21-16,1 0 0,-1 0 16,0 0-16,1 0 0,-1-1 15,0 1-15,1 0 0,-1-21 0,-21 21 16,0-1-16,1-20 16,-22 21-16,0-21 0,0-22 0,0 43 15,0 0-15,0 0 0,-22 21 16,1 0-16,0 0 0,0 21 15,0 0-15,21 0 0,-21 0 0,-1 22 16,1-1-16,-21 0 0,21 1 16,0 20-16,-1-21 0,1 22 0,0-1 15,0 1-15,0-1 0,0 64 16,21-63-16,-22-22 0,22 1 16,0-1-16,0 0 0,0 1 15,-21 20-15,21-42 0,-21 0 16,0 1-16,0-22 15,0 0-15,-1 0 16,22-22-16,-21 22 0,0-21 0,0 0 16,21 0-16,-21-21 0,0 20 0,-1-20 15,1 0-15,0-1 0,0 22 16,0-21-16,0 0 16,-1 20-16,22 1 0,-21 21 15,0 21-15,0 1 16,21-1-16,0 21 15,0-21-15,0 0 0,0 22 0,0-22 16,0 0-16,21 21 0,0-20 16,0-1-16,-21 0 0,43 0 0,-22 0 15,0-21-15,0 21 0,22-21 0,20 0 16,-21 0-16,1 0 16,-1 0-16,0 0 0,1-21 0,63-21 15,-64 21-15,-21 0 0,21-22 16,1 22-16,-22-21 0,0-1 15,0 1-15,0 0 0,1 21 16,-22-1-16,0 1 0,0 0 0,0 0 16,0 42-1,0 0-15,0 0 0,-22 1 16,22-1-16,-21 0 0,0 21 0,21-21 16,0 22-16,-21-22 0,21 0 15,-21 0-15,21 0 0,0 22 16,0-22-16,0 0 0,21-21 31,0 0-31,0 0 0,0-21 16,1 0-16,-1 0 0,0-1 0,21 1 15,-21 0-15,1 0 0,20-21 16,-21 20-16,0 1 0,0 0 16,22 0-16,-22 0 0,0 21 0,0 0 31,-21 21-31,0 0 0,0 0 15,0 0-15,0 1 0,0-1 0,-21 0 16,21 0-16,0 0 0,-21 0 16,21 1-16,0-1 0,0 0 15,21 0-15,0-21 0,0 0 16,1 0-16,-1 0 0,21 0 16,-21 0-16,22 0 0,-1 0 15,0-21-15,-21 0 0,22 0 0,-1-1 16,0 1-16,-20-21 0,20 21 15,0-43-15,-21 22 0,22 0 0,-22-22 16,21 1-16,-21-1 0,1 1 0,-1 20 16,-21 1-16,21-85 15,-21 106-15,0 0 0,0-1 16,-21 22 0,0 22-16,-1-1 15,1 0-15,0 0 0,0 21 0,0 1 16,0-1-16,-1 22 0,1-22 15,21 0-15,-21 22 0,0-22 0,0 22 16,21 20-16,0-41 16,-21-22-16,21 21 0,0-21 0,0 22 15,0-22-15,0 0 0,0 0 16,63-21-16,-42 0 16,22 0-16,-22 0 0,21 0 0,22 0 15,-22-21-15,0 0 0,1 0 16,20-1-16,-21 1 0,1-21 0,-22 21 15,0-22-15,21 22 0,-42 0 16,22 0-16,-22 0 0,-22 21 16,1 0-16,0 21 15,0 0-15,0-21 0,-22 21 16,22 0-16,0 22 0,0-22 16,0 0-16,21 0 0,0 0 0,0 1 15,0-1-15,21 0 0,0 0 16,0-21-16,0 0 0,1 21 15,20-21-15,-21 0 0,21 0 0,-20 0 16,62 0-16,-63-21 0,22 0 16,-1 0-16,-21 0 0,0-1 15,22 1-15,-22-21 0,-21 0 16,21 20-16</inkml:trace>
  <inkml:trace contextRef="#ctx0" brushRef="#br1" timeOffset="115348.67">13081 8805 0,'0'0'0,"-42"0"16,-1 0-16,22 0 0,0 0 0,42 0 31,0 0-31,0 0 0,22 0 16,-1 0-16,22 0 0,-1 0 0,1 0 15,-1-21-15,1 21 0,-1 0 16,43 0-16</inkml:trace>
  <inkml:trace contextRef="#ctx0" brushRef="#br1" timeOffset="116232.96">14160 9271 0,'43'0'16,"-22"0"-1,0 0-15,0-21 0,22 21 0,-22-21 16,0 0-16,21 21 0,1-22 0,-22 1 16,21 0-16,-21-21 0,0 21 15,1-22-15,-22-20 0,0 42 16,0-1-16,0 1 0,0 0 16,-22 0-16,1 21 0,-21 0 0,0 0 15,20 21-15,-41 0 0,21 0 16,-1 1-16,1 20 0,-22-21 15,22 21-15,0 1 0,21-22 0,-43 64 16,43-64-16,0 42 16,21-42-16,0 1 0,21-1 15,0-21-15,0 0 0,22 0 16,-22 0-16,21 0 0,0 0 0,1 0 16,20 0-16,-20-21 0,-1-1 15,0 22-15,1-21 0,-1-21 0,-21 21 16,21 0-16,-20-1 0,-1 1 15,-21 0-15,0 0 0,0 0 0,0 0 16,0-1-16,0 1 16,-21 21-1,-1 21 1,22 1-16,-21 41 0,0-21 16,0 1-16,21-1 0,0 0 15,-21 22-15,0-1 0,21 86 16,0-86-16,0 22 0,0-22 0,0 22 15,0 0-15,0-22 0,0 22 0,0-1 16,0 1-16,0 0 0,0-1 16,0 1-16,0-21 0,0 84 15,0-85-15,0 1 0,-22-1 0,1 1 16,0-22-16,-21 22 0,21-22 16,-1 0-16,-20-21 0,21 22 15,-21-22-15,20-21 0,1 0 16,0-21-16,21 0 0,-21-22 0,21 1 15,0-64-15,0 43 0,0-22 16,0 0-16,0 1 0,0-22 16,21 0-16,21-85 0,-20 86 15,-1 20-15,0 0 0,21 1 0,-21 20 16,22 1-16,-22-1 0,21 1 16,1 20-16,-1-20 0,-21 20 15,21 1-15,-20 0 0,41-22 16,-21 22-16,-20 21 0,-1-22 15,0 22-15</inkml:trace>
  <inkml:trace contextRef="#ctx0" brushRef="#br1" timeOffset="116635.69">14901 9081 0,'-21'-22'0,"42"44"0,-63-65 0,42 22 15,0 0 1,-21 21-16,21-21 0,0 0 15,0-1-15,0 1 0,21 21 16,0 0-16,0-21 0,0 21 16,1 0-16,-1 0 0,21 0 15,-21 0-15,0 0 0,1 21 0,-1 0 16,0 1-16,0-1 0,0 0 16,-21 21-16,0-21 0,0 1 0,0 20 15,0-21-15,0 21 16,0-20-16,-21-1 0,21 0 15,-21-21-15,0 0 16,21-21 0,0 0-16,0-1 15,0 1-15,0 0 0,21 0 0,0-21 16,0 20-16,-21-20 0,21 21 16,1 0-16,20-22 0,-21 22 15,0 21-15,0-21 0,22 0 16,-1 21-16,-21 0 0,0 0 15,1 0-15,-1 0 0,0 0 0,0 0 16,-21 21-16,21 0 0,0-21 16</inkml:trace>
  <inkml:trace contextRef="#ctx0" brushRef="#br1" timeOffset="118469.64">15917 9102 0,'43'0'16,"-22"0"-16,0 0 15,0-21-15,0-1 0,-21 1 16,21 0-16,-21 0 0,0 0 0,0-22 16,0 22-16,0 0 0,0-21 15,0 21-15,-21-1 0,21 1 0,-42-21 16,21 42-16,0 0 16,-1 0-16,1 0 0,0 0 0,-21 21 15,21 0-15,-1 0 0,-20 1 0,21 20 16,-21 0-16,20 1 0,1-1 15,0-21-15,0 21 0,0 1 16,21 41-16,0-62 16,0 20-16,21-21 15,0 0-15,21-21 0,-20 0 16,-1 0-16,42 0 0,-20-21 16,-22 21-16,0-21 15,21 0-15,-21 0 0,22-43 16,-22 22-16,0-1 0,0 1 0,-21 0 15,0-1-15,0-62 16,0 83-16,0 1 0,0 42 16,0 1-1,-21-1-15,0 0 0,21 21 0,-21 1 16,21-1-16,0 0 0,-21-21 16,21 22-16,0-1 0,0-21 15,0 43-15,0-43 0,21 0 16,0 0-16,0 0 0,0-21 0,0 0 15,1 0-15,-1 0 0,21 0 16,22 0-16,-22-21 0,-21 0 16,64-21-16,-64-1 15,21 1-15,1 0 0,-22-1 0,21-20 16,-21-1-16,22 22 0,-22-21 16,0-1-16,0 22 0,-21-1 0,0 1 15,0 0-15,0-1 0,0 22 16,0 0-16,0 42 15,-21-21 1,0 43-16,21-22 0,-21 0 0,-1 21 16,1 1-16,21 20 0,-21-21 0,0 1 15,21-1-15,0 22 0,-21 20 16,21-41-16,0-1 0,0 21 16,0-41-16,21 20 15,0-21-15,0-21 0,0 0 16,1 0-16,20 0 0,-21 0 0,43 0 15,-22 0-15,-21-21 16,21 0-16,-20 0 0,20-22 16,-21 22-16,43-64 0,-43 43 15,0 21-15,0-21 0,-21 20 16,0 1-16,21-21 0,-21 63 31,0 0-31,-21 0 16,0 22-16,21-22 0,0 0 15,0 21-15,0-20 0,-21-1 0,21 21 16,0-21-16,0 0 0,0 22 16,21-22-16,0-21 0,0 0 15,22 0-15,-22 0 16,0 0-16,21 0 0,-21 0 16,22 0-16,-1-21 0,0 0 0,-20-1 15,20 1-15,0-21 0,-21 0 16,1 20-16,-1-20 0,0 21 0,-21-21 15,0-1-15,-21 43 32,0 21-32,-1 1 0,1-1 15,0 0-15,0 21 0,21-21 0,-21 1 16,21-1-16,-21 0 16,21 0-16,-22 0 0,22 0 15,0 1-15,0-44 31,0 1-15,22 0-16,-22-21 16,21 21-16,0-22 0,21 22 0,-21-21 15,1-1-15,20 22 0,-21-21 0,21 21 16,1-22-16,-22 43 0,42-21 16,-20 21-16,-22 0 0,21 21 15,-42 1-15,0-1 16,0 0-16,0 0 0,0 21 0,0-20 15,-21 41-15,21-21 0,-21-20 16,21-1-16,0 0 16,0 21-16,0-21 0,0 1 15,21-1-15,0 0 0,0-21 0,22 0 16,-22 0-16,0 0 0,21 0 16,1 0-16,-22 0 0,64 0 15,-43 0-15,21-21 0,-20 0 0,-1-1 16,0-20-16,22-21 15,-43 20-15,0 1 0,0 0 16,-21-1-16,0 22 0,0-21 0,0 21 16,0-1-16,-21 1 0,-21 0 0,21 21 15,-22 0-15,1 0 0,21 21 0,-21-21 16,-1 21-16,22 22 16,-42 20-16,41-42 0,22 22 15,0-22-15,0 21 0,0-21 0,0 22 16,0-22-16,0 0 0,0 0 15,22 0-15,-1-21 0,0 22 0,0-22 16,0 0-16,0 0 0,22 0 0,-22 0 16,0 0-16,0-22 0,0 1 15,1 0-15,-1 0 0,0 0 0,0 0 16,-21-22-16,21 22 16,-21 0-16,0 0 0,-21 21 46,21 21-46,-21 0 0,0 0 0,0 0 16,-1 1-16,22 20 0,-21-21 0,0 21 16,0 1-16,0-1 0,21 0 15,0 1-15,-21-1 0,21 22 0,-22-1 16,1 1-16,0 20 0,21-20 0,-42 63 16,21-64-16,-22 85 15,22-84-15,0-1 0,-21 64 16,20-63-16,1-1 15,0 1-15,0-22 0,0 22 0,0-22 16,-1 0-16,1-20 0,0 20 16,0 0-16,0-42 15,21-21 1,0 0-16,0 0 16,21-22-16,0 22 0,0-21 0,0 0 15,1-1-15,62-105 16,-63 85-16</inkml:trace>
  <inkml:trace contextRef="#ctx0" brushRef="#br1" timeOffset="118694.71">17357 8488 0,'0'0'0,"-43"-21"0,1 0 0,21 21 15,0-22-15,-1 22 0,1 0 0,21-21 16,-21 21 15,0 0-15,0 0 0,0 0-16,-1 0 0</inkml:trace>
  <inkml:trace contextRef="#ctx0" brushRef="#br1" timeOffset="118856.84">16171 8551 0,'0'0'0,"0"22"0,0-1 16,21-21 0,1 0-16,20 0 15,0 0-15,1 0 0,-1 0 0,64-21 16,-64 21-16,22-22 0,-1 22 15</inkml:trace>
  <inkml:trace contextRef="#ctx0" brushRef="#br1" timeOffset="119494.69">20087 8615 0,'0'0'0,"21"0"0,0 0 15,1 0-15,-1 0 0,0 0 16,21-21-16,-21 0 0,1-1 0,20 22 16,-21-21-16,0 0 0,0-21 15,1 21-15,-1-1 0,-21 1 0,0-21 16,0 21-16,-21-22 0,-1 22 16,-20 0-16,21 21 15,-21 0-15,-1 0 0,-20 0 16,20 0-16,1 21 0,21-21 15,-21 21-15,20 22 0,1-22 0,0 0 16,21 0-16,0 22 0,0-22 0,0 0 16,0 21-16,21-21 0,0 22 15,1-1-15,20 0 0,43 85 16,-64-84-16,0-1 0,0 0 16,-21 1-16,0-1 0,0 22 15,-21-43-15,0 0 0,-43 21 16,22-21-16,0-21 15,-1 0-15,-20 0 0,20 0 0,-20 0 16,21-21-16,-22 0 0,22 0 0,-1 0 16,22 0-16,0-22 15,0 22-15,21-21 0,0 21 0,0-22 16,0 1-16,21 0 0,0 20 16,0 1-16,22 0 0,-22 21 15,21 0-15,43-21 16,-43 21-16,1 0 0,-1 0 0,0 0 15,1 0-15,-1 0 0</inkml:trace>
  <inkml:trace contextRef="#ctx0" brushRef="#br1" timeOffset="119849.05">20383 8848 0,'0'21'0,"0"0"31,22-21-15,-1-21-1,0 0-15,21 21 0,-21-21 16,22-1-16,-1 1 0,-21 0 0,22 0 16,-22 0-16,0 0 0,-21-1 0,0 1 15,0 0-15,0 0 16,-21 21-16,-22 0 0,22 0 16,-21 0-16,21 0 0,-22 0 15,1 21-15,-21 21 0,20 1 16,22-22-16,0 21 0,-21 1 15,42-22-15,0 21 0,-22 0 16,22-20-16,0 20 0,0-21 0,0 0 16,22 0-16,-22 1 0,42-1 15,0-21-15,-21 21 0,22-21 16,-22 0-16,21 0 0,1 0 0,-1-21 16,0 21-16,22-21 0,-22-1 0,43-41 15,-22 21-15,-20-22 16,20 22-16,-21-22 0</inkml:trace>
  <inkml:trace contextRef="#ctx0" brushRef="#br1" timeOffset="120096.68">21315 8170 0,'0'0'15,"0"-42"-15,0 21 0,0 0 0,-43 21 32,22 21-32,0 21 0,0 1 0,0 20 15,0-21-15,-1 22 0,1-1 16,-21-20-16,21 20 0,0 1 0,-1-1 15,1-20-15,0 20 0,0 1 16,0-22-16,0 21 0,-1 22 16,22-64-16,0 22 0,0-22 0,0 0 15,0 0-15,0 0 0,22-21 32,-1 0-32,0 0 0,0-21 15,0 0-15,22 0 0,-22 0 16,21-1-16,-21-20 0</inkml:trace>
  <inkml:trace contextRef="#ctx0" brushRef="#br1" timeOffset="120463.31">21378 8827 0,'-63'0'32,"42"0"-32,21 21 15,21-21 1,0 0-1,0 0-15,0 0 0,0 0 0,1-21 16,20 21-16,-21-22 0,0 1 16,22 21-16,-22-21 0,0-21 15,-21 21-15,-21 21 16,0 0 0,-1 0-16,1 0 0,0 0 0,-21 0 15,21 0-15,-22 21 0,22 0 0,-21 0 16,21 21-16,-1-20 0,1-1 15,21 21-15,0-21 0,0 0 16,0 22-16,0-22 0,0 0 0,0 0 16,0 22-16,0-22 15,21-21-15,1 21 0,-1-21 0,0 0 16,21 0-16,1 0 0,-1 0 16,0 0-16,1 0 0,20-21 15,-21 0-15,22-1 0,-22 1 0</inkml:trace>
  <inkml:trace contextRef="#ctx0" brushRef="#br1" timeOffset="120912.69">21992 8784 0,'0'0'0,"0"-21"0,0 0 0,0 0 16,-21 21-1,0 21 1,0 0-16,-1 0 16,22 0-16,-21 1 0,21 20 0,-21-21 15,21 0-15,0 0 0,0 1 0,0 20 16,-21-21-16,21 0 0,-21 0 15,21 1-15,0-1 16,0-42 15,0-1-31,0 1 16,21 0-16,0 0 0,0 0 16,0-22-16,1 22 0,-1-21 0,0 0 15,0 20-15,43-41 16,-22 42-16,21-22 15,-41 43-15,-1 0 0,42 0 16,-42 0-16,1 0 0,-22 22 0,21-1 16,-21 0-16,0 0 0,0 0 15,0 22-15,0-1 0,-21 43 16,-1-64-16,1 21 16,0-21-16,21 0 0,-21 1 0,21-1 15,-21 0-15,21 0 16,0-42 15,0 0-15,21 21-16,0-21 0,-21-1 15,21 1-15,0 0 0,22 0 0</inkml:trace>
  <inkml:trace contextRef="#ctx0" brushRef="#br1" timeOffset="121136.45">22542 8763 0,'0'0'0,"22"-21"0,-22 42 31,0 0-15,0 0-16,-22 1 0,1-1 0,21 0 16,0 0-16,-21 21 0,0-20 15,21-1-15,0 0 0,-42 21 16,42-21-16,-22 1 0,22-1 16,22-42 30,-1-1-46,-21 1 16,21 0-16,0 0 0,0 0 0,0-22 16</inkml:trace>
  <inkml:trace contextRef="#ctx0" brushRef="#br1" timeOffset="121325.73">22627 8551 0,'0'0'0,"0"-21"0,-21 21 16,0 0-16,21-21 15,-21 21-15,21 21 47,0 0-31,0 1-16,0-1 16,0 0-16,0 0 15</inkml:trace>
  <inkml:trace contextRef="#ctx0" brushRef="#br1" timeOffset="121740.69">22712 8763 0,'42'-21'32,"-42"0"-32,21 21 15,-21 21 1,0 0-1,0 0-15,-21 0 0,0 22 16,0-22-16,21 0 0,-21 0 0,-1 0 16,22 22-16,-21-1 15,21-21-15,0 0 0,0 1 16,0-1-16,21 0 16,1-21-16,20 0 0,-21 0 15,0 0-15,22 0 0,-1 0 0,-21 0 16,21 0-16,-20-21 0,-1 0 15,21 21-15,-21-43 0,0 22 0,1 0 16,20-43-16,-42 22 16,0 21-16,0-21 0,0 20 15,0 1-15,-21 21 32,21 21-17,0 1 1,21-22-1,0 21-15</inkml:trace>
  <inkml:trace contextRef="#ctx0" brushRef="#br1" timeOffset="122347.65">23304 8848 0,'0'21'15,"-21"-21"1,21 21-16,-21 0 0,21 0 15,0 1-15,-21-1 16,21 0-16,-21 0 0,0 0 16,21 0-16,0 1 0,-22-22 15,22 21 1,0-42 15,0-1-31,0 1 16,22 0-16,-1 0 0,-21-21 0,21 20 15,0 1-15,0-21 0,-21 21 16,21 0-16,1-22 0,-1 22 16,0 0-16,0 0 0,21 0 15,-20 21-15,-1 0 16,0 21-16,-21 0 16,0 21-16,0-21 15,0 22-15,0-22 0,0 21 0,0-21 16,0 1-16,-21 20 0,21-21 0,0 0 15,-21 0-15,-1 1 0,22-1 16,-21 0-16,21 0 16,-21-21-16,21-21 31,0 0-31,0 0 0,0-1 16,0 1-16,21 0 15,0 0-15,1 0 0,-1-22 0,21 22 16,-21-21-16,85-43 15,-64 64-15,-20 0 0,20 0 16,-21 21-16,0 0 0,0 21 16,-21 0-16,0 0 0,0 0 15,0 1-15,0 20 0,-21-21 0,-21 43 16,21-43-16,0 0 0,-1 0 16,1 0-16,0 0 0,0 1 15,0-1-15,0-21 0,-1 21 0,1 0 16,0 0-16</inkml:trace>
  <inkml:trace contextRef="#ctx0" brushRef="#br1" timeOffset="123436.59">7451 10922 0,'0'0'0,"21"-21"0,-21 0 0,0 0 16,0-1-16,0 1 0,0 0 15,0 0-15,0 0 16,0 42-1,0 0-15,0 21 0,0-20 16,0 20-16,0 0 16,0-21-16,-21 43 0,21-22 0,-22 1 15,1-1-15,21 0 0,0 1 0,-21-1 16,21-21-16,-21 0 0,21 0 16,0 1-16,0-1 0,0-42 15,0-1 1,21-20-16,0 21 0,0-21 15,1-1-15,-1 1 0,0 0 0,-21-1 16,21 22-16,0-21 0,0 21 0,1-1 16,-22 1-16,0 0 0,21 0 15,0 21-15,-21 21 16,0 0-16,0 0 0,0 1 16,0 20-16,21-21 0,-21 0 15,21 22-15,-21-22 0,0 21 16,21-21-16,1 0 0,-1 1 0,0-1 15,0 0-15,21 0 16,-20-21-16,20 0 0,-21 0 0,21-21 16,1 0-16,-1 0 0,-21-1 15,22 1-15,-22 0 0,0-21 0,21-22 16,-42 22-16,0 0 0,0-43 16,0 43-16,0-1 15,-21 22-15,0-21 0,0 21 0,-22-1 16,22 22-16,0 0 0,0 0 15,0 0-15,0 0 0,-1 22 16,1-1-16,0 0 0,21 21 0,-21-21 16,21 1-16,0-1 0,0 0 15,0 0-15,0 0 0,0 0 16,21 1-16,0-22 0,0 0 0,1 21 16,20-21-16</inkml:trace>
  <inkml:trace contextRef="#ctx0" brushRef="#br1" timeOffset="123648.66">8361 10901 0,'21'0'0,"-42"0"0,42-21 0,-21 42 31,0 0-15,0 0-16,0 0 0,0 1 16,0-1-16,0 0 0,-21 0 15,21 0-15,0 0 0,0 1 0,0-1 16,-21 0-16,21 0 0,0-42 31,0 0-15,0 0-16,0-1 0</inkml:trace>
  <inkml:trace contextRef="#ctx0" brushRef="#br1" timeOffset="123816.42">8403 10626 0,'0'0'0,"0"-21"0,0-1 16,0 1-16,-21 21 31,21 21-15,0 1-1,0-1-15,0 0 0,21-21 16,0 0-16,0 21 0,1-21 16,-1 0-16,21 0 0</inkml:trace>
  <inkml:trace contextRef="#ctx0" brushRef="#br1" timeOffset="124048.79">9250 10541 0,'0'-21'0,"0"42"0,0-21 32,0 21-32,0 0 0,0 1 15,0 20-15,-21-21 0,-1 21 0,1 1 16,21-1-16,-42 22 15,21-22-15,21-21 0,-21 21 0,-1 1 16,1-22-16,21 21 0,-21-21 0,21 1 16,-21-1-16,21 0 0</inkml:trace>
  <inkml:trace contextRef="#ctx0" brushRef="#br1" timeOffset="124609.7">8869 10859 0,'0'0'0,"63"0"31,-42 0-31,22 0 0,-1 0 16,0 0-16,1 0 16,-1-22-16,0 22 0,1-21 0,20 0 15,-20 21-15,62-63 0,-62 63 16,-22-43-16,0 22 15,0 0-15,0 0 0,-21-43 16,0 43-16,0 0 0,0 0 0,0 0 16,0 42-1,0 0 1,-21 0-16,21 21 0,0-20 16,0 20-16,-21 0 0,21 1 0,-21 41 15,21-63-15,0 22 0,-21 20 16,21-42-16,-21 22 15,21-22-15,-22 0 0,22 21 16,-21-20-16,21-44 31,0 1-31,0 0 16,21 0-16,1 0 0,-1-22 0,0 22 16,0-21-16,0 21 0,0-22 15,1 22-15,20-21 0,-21 21 0,21-22 16,1 43-16,20-21 15,-42 21-15,22 0 0,-22 0 0,0 21 16,0 1-16,-21-1 0,0 42 16,0-42-16,0 43 15,0-43-15,-21 0 0,0 0 0,0 22 16,0-22-16,-1 0 0,1 0 16,0 0-16,0 1 0,0-22 0,21 21 15,-21-21-15,63 0 31,-21-21-31</inkml:trace>
  <inkml:trace contextRef="#ctx0" brushRef="#br1" timeOffset="125014.12">11938 10414 0,'0'0'16,"-21"-21"-16,21 0 0,0 42 31,0 21-31,0-21 0,0 22 16,-21-1-16,21 22 0,-22-22 0,1 21 15,21-20-15,-21 20 0,0-20 16,0-1-16,0 21 0,-1-20 0,1-1 16,0 0-16,0 1 0,0-22 15,21 21-15,0 1 0,0-22 16,0-42 15,0-1-31,0 1 0,0 0 16,0 0-16</inkml:trace>
  <inkml:trace contextRef="#ctx0" brushRef="#br1" timeOffset="125796.56">11409 10901 0,'-21'0'0,"42"0"0,-64 0 15,43 21 1,22-21-1,-1 0-15,0 0 0,0 0 16,21 0-16,1 0 0,-1 0 0,0 0 16,85 0-16,-63-21 15,105 0-15,-105 0 0,20-1 16,-20 1-16,-1-21 0,1 21 16,-22 0-16,1-22 0,-22 22 0,0-21 15,0 21-15,-21-1 0,0 1 0,0 0 16,0 0-16,-21 21 15,0 0-15,0 0 0,-1 0 16,1 0-16,0 21 0,0 0 0,0 0 16,0 22-16,-1-1 0,1-21 0,0 22 15,0-1-15,0 0 0,21 1 16,-21-1-16,-1-21 0,22 21 0,-21 43 16,0-64-16,0 22 0,21-22 15,0 0-15,0 0 0,-21 21 16,21-63 15,21 0-31,0 0 0,0-21 16,0 20-16,1-20 0,20 21 0,0-21 15,-21 20-15,22-20 0,-1 0 0,0 21 16,1-1-16,-1 1 16,0 0-16,1 0 0,20 21 0,-20 0 15,-22 0-15,0 21 0,0-21 0,-21 21 16,0 22-16,0-22 15,0 0-15,0 21 0,0-21 0,0 43 16,-21-43-16,0 43 16,0-43-16,-1 21 0,1-21 15,21 0-15,21-21 32,1 0-32,-1-21 15,0 21-15,21-21 0,-21 0 0,1 0 16,-1 0-16,0-1 0,0 1 0,0-21 15,22 21-15,-22 0 16,0-1-16,21-20 0,-21 21 0,-21 0 16,22 0-16,-22 42 31,0 0-15,0 0-16,0 0 0,-22 0 0,22 1 15,0-1-15,-21 0 0,21 0 16,-21 0-16,0 22 15,21-22-15,0 0 0,0 0 16,0-42 15,0 0-31,0 0 0,0-1 0,0 1 16</inkml:trace>
  <inkml:trace contextRef="#ctx0" brushRef="#br1" timeOffset="125956.58">13060 10710 0,'-21'0'0,"42"0"0,-64 0 0,43-21 16,-21 21-16,0 0 16,0 0-1,21 21 1,21-21 0,0 22-16,0-22 0,1 21 0,-1-21 15,0 21-15,0-21 0</inkml:trace>
  <inkml:trace contextRef="#ctx0" brushRef="#br1" timeOffset="126332.12">13293 10922 0,'0'0'0,"-22"0"0,22-21 16,0 0-16,0 0 0,0-1 15,0 1-15,22 0 16,20 21-16,-21 0 0,0 0 15,0 0-15,1 0 0,-1 0 16,21 21-16,-42 0 0,21 1 16,0-1-16,-21 0 0,22 21 0,-22-21 15,0 22-15,0-1 0,0-21 16,0 0-16,0 1 0,0-1 16,-22 0-16,1 0 0,0-21 15,21-21 16,0 0-31,0 0 0,21-1 0,0 1 16,1-21-16,-1 21 0,0-22 16,0 22-16,0 0 0,0 0 15,1 0-15,-1 0 0,0 21 0,0 0 16,-21-22-16,21 22 0,0 0 0,1 0 16,-1 0-16,0 0 15,0 0-15,0 22 0</inkml:trace>
  <inkml:trace contextRef="#ctx0" brushRef="#br1" timeOffset="126840.72">14351 10943 0,'0'-21'0,"0"42"0,0-63 16,0 21-16,0 0 15,0-1-15,0 1 0,-21 21 16,0 0-16,-22-21 0,22 21 15,-21 0-15,-1 0 0,22 0 0,-21 21 16,0 0-16,-1-21 0,22 22 0,-21-1 16,21 0-16,-1 0 0,1 21 15,0-20-15,0-1 0,21 21 16,0 0-16,0-20 0,0-1 16,0 0-16,21 0 0,21 0 15,1-21-15,-22 21 0,21-21 16,-21 0-16,22 0 0,-1-21 0,22 0 15,-22 0-15,-21 0 0,21-22 16,-20 22-16,20-21 0,-21 0 16,43-43-16,-43 43 0,0-22 15,0 1-15,0 20 0,0-20 0,1-1 16,-22 1-16,0 20 0,0 1 16,0 21-16,0-21 0,0 20 0,-22 22 15,1 0 1,0 22-16,21-1 0,-21 21 15,0 0-15,0 1 0,21-1 0,0 0 16,0 22-16,0-22 0,0 1 16,0 20-16,0-21 0,0 1 0,21-22 15,0 21-15,0-21 0,0 22 0,0-22 16,1 0-16,20-21 0,-21 21 16,21-21-16,-20 0 0,20 0 0,21 0 15,-20 0-15,-1-21 0,-21 21 16</inkml:trace>
  <inkml:trace contextRef="#ctx0" brushRef="#br1" timeOffset="127278.45">15854 10626 0,'0'-21'0,"0"42"0,-21-64 0,21 22 0,0 0 15,0 0-15,0 0 16,0 0-16,-22 21 16,1 0-16,21 21 15,-21 0-15,21 0 0,0 0 16,-21 22-16,21-1 0,-21 21 0,21-20 15,-21 20-15,21 1 0,0-1 0,-22 22 16,1-22-16,0 22 0,21 0 16,-42 105-16,21-105 0,-1 0 15,-41 105-15,42-105 0,0-1 16,-1 1-16,1 0 0,-21-22 16,0 107-1,20-128-15,22-21 0,-21 21 16,21-20-16,0-44 15,21-20-15,1 21 16,-1-21-16,-21-1 0,21 1 0,0-22 16,0 1-16,22-22 0,-1-63 15</inkml:trace>
  <inkml:trace contextRef="#ctx0" brushRef="#br1" timeOffset="127551.45">15600 11134 0,'0'-85'0,"0"170"0,0-233 15,0 84-15,0 1 0,21-43 16,0 63-16,0 1 0,22-43 15,-22 43-15,21 21 16,0 0-16,1 0 0,-1-1 16,0 22-16,22 0 0,-1 22 0,-20-22 15,20 42-15,-42-21 0,22 21 16,-22 1-16,-21 41 0,0-62 16,-21 20-16,-64 21 0,43-20 15,-1-22-15,1 0 0,0 0 16,-1 0-16,1-21 0,0 22 15,-1-22-15,22 0 0,0 0 0,0 0 16,0 0-16,21-22 16,21 22-16,0-21 15,0 0-15,0 21 0,22-21 0,-1 0 16,-21 21-16</inkml:trace>
  <inkml:trace contextRef="#ctx0" brushRef="#br1" timeOffset="128011.09">16806 10583 0,'21'-21'0,"-42"42"0,64-63 16,-43 21-16,0 0 0,0 0 15,0-1-15,0 1 0,-22 21 16,1 0-16,-21 0 0,21 0 16,-22 0-16,1 0 0,0 21 15,-1-21-15,-62 85 0,62-43 16,1-20-16,0 20 15,20 0-15,-20-21 0,0 64 16,42-64-16,0 0 0,0 22 16,0-22-16,0 0 0,42 0 15,-21-21-15,22 0 0,-1 0 0,0 0 16,-21 0-16,43 0 0,21-21 16,-64 0-16,21 0 0,0 0 15,-20-22-15,-1 22 0,21-21 0,-42-1 16,21 1-16,-21 0 0,21 21 15,-21-22-15,0 22 0,0 0 16,0 0-16,0 0 0,0 42 16,-21 0-16,0 0 15,21 0-15,-21 0 0,21 22 0,0-22 16,0 21-16,0-21 0,0 22 0,0-22 16,0 0-16,0 0 0,0 22 15,0-22-15,21 0 0,-21 0 16,21-21-16,0 0 0,1 21 15,-1-21-15,0 0 0,0 0 16,0 0-16,0 0 0,1-21 0,-1 21 16</inkml:trace>
  <inkml:trace contextRef="#ctx0" brushRef="#br1" timeOffset="128344.49">17081 10689 0,'0'-21'0,"0"42"0,0-63 0,0 21 0,0 0 15,0-1-15,0 1 0,0 0 16,0 0-16,0 0 0,22 0 15,-1 21-15,0 0 0,0-22 16,0 22-16,0 0 0,22 0 16,-1 22-16,-21-1 0,0 0 15,1 0-15,-1 21 0,-21-20 16,0 20-16,0 0 0,0-21 0,0 22 16,0-1-16,-21-21 0,-1 0 0,1 22 15,0-22-15,0 0 0,0-21 16,-43 21-1,64-42 1,0 0-16,0 0 16,0 0-16,0-1 0,21 1 15,1 0-15,-1-21 0,0 21 0,0-1 16,0-20-16,0 21 0,-21 0 16,22 0-16,-1 21 0,0-22 0,21 1 15,-21 0-15,1 21 0,-1 0 16</inkml:trace>
  <inkml:trace contextRef="#ctx0" brushRef="#br1" timeOffset="129176.7">18224 10160 0,'0'0'15,"0"-21"-15,-21 0 0,0 21 16,0 0-16,0 0 15,0 21 1,-1 0-16,1 21 16,21-20-16,-21 20 0,0 0 0,21 1 15,-21-1-15,0 21 0,21-20 16,0-1-16,-22 0 0,1 1 16,21-1-16,-21 0 0,21 1 0,0-22 15,0 0-15,0 0 0,0 0 16,0 1-16,0-1 0,21-21 15,22 0-15,-22 0 16,21 0-16,-21-21 16,0-1-16,1 1 0,-1 0 0,0 0 15,21-21-15,-21 20 0,1-20 16,-1 21-16,0 0 0,-21 0 16,0-1-16,0 44 31,-21-1-16,0 0-15,-1 21 0,22-21 0,0 1 16,-21-1-16,21 0 0,-21 0 0,21 0 16,0 0-16,0 1 0,0-1 15,21-21-15,0 0 0,1 21 16,20-21-16,-21 0 0,21 0 0,43 0 16,-43 0-16,-20-21 15,20 21-15,0-21 0,-21-1 0,22 1 16,-22 0-16,0-21 0,0 21 0,0-1 15,1 1-15,-1 0 0,-21 0 16,0 0-16,0 0 0,0 42 47,0 0-47,0 0 0,-21 0 16,21 22-16,-22-22 0,1 21 0,21 0 15,0 1-15,-21-1 0,0 0 16,21 22-16,-21 42 15,0-43-15,-1 1 0,22-1 0,-21 1 16,0-1-16,-21 1 0,21-1 0,-1 1 16,1-1-16,0 1 0,-42 42 15,41-43-15,1 1 0,-21 41 16,21-62-16,0-1 16,-1-21-16,1 22 0,0-22 0,0 21 15,21-63 1,0 0-1,0 0-15,0-1 16,0 1-16,0-21 0,0 21 0,21-22 16,-21 22-16,0-21 0,0 21 0,21-22 15,-21-41-15,0 41 16,0 1-16,0 0 0</inkml:trace>
  <inkml:trace contextRef="#ctx0" brushRef="#br1" timeOffset="129409.63">17759 10329 0,'0'0'0,"0"-21"16,0 0-16,0 0 0,21 21 16,0-21-16,0 21 0,22-21 15,-1 21-15,0 0 0,43 0 16,-43 0-16,22 0 0,-22 0 15,0 0-15,1 0 0,-1 0 0,0 0 16,-20 0-16,-1 0 16,0 0-16,0 0 15</inkml:trace>
  <inkml:trace contextRef="#ctx0" brushRef="#br1" timeOffset="129829.68">19981 10075 0,'21'-21'0,"-42"42"0,42-63 16,-21 21-16,0 42 31,0 0-31,0 0 16,0 1-16,-21 20 0,0 0 16,-21 43-16,-1-43 0,22 22 15,-21-22-15,21 22 0,0-22 0,-1 0 16,1 1-16,0-1 15,21 0-15,-21-21 0,21 22 16,0-22-16,0 0 0,0 0 16,21-21-16,0 0 0,0 0 15,1 0-15,-1 0 0,0 0 0,0-21 16,0 0-16,0 0 0,1 0 0,-1-1 16,-21 1-16,21-21 0,-21 21 15</inkml:trace>
  <inkml:trace contextRef="#ctx0" brushRef="#br1" timeOffset="130996.03">19643 10435 0,'0'0'0,"-22"0"0,-20 0 0,21 0 16,42 0 15,21 21-31,1-21 0,-1 0 16,0 0-16,1 0 0,20 0 15,1 0-15,-1 0 0,-20 0 0,20 0 16,1 0-16,41-21 15,-41 21-15,-22-21 0,1 21 16,-22 0-16,0 0 0,0 0 16,-42 0-1,0 0-15,0 21 0,-22 0 0,22-21 16,0 22-16,0 20 0,0-21 0,-1 0 16,1 0-16,-21 43 15,21-43-15,21 0 0,0 0 16,0 1-16,0-1 0,0 0 15,0 0-15,21 0 16,0-21-16,0 0 0,0 0 0,64 0 16,-43 0-16,1 0 15,-22 0-15,21-21 0,-21 0 16,22-21-16,-22 20 16,-21-20-16,0 21 0,0-21 0,0 20 0,-21-20 15,-43-21-15,22 41 16,0 1-16,-22-21 15,22 42-15,21 0 0,-22-21 16,22 21-16,42 0 16,0 0-1,22 0-15,-1 0 0,0 0 16,22 0-16,-22 0 0,22 0 0,-1 0 16,1 0-16,20 0 0,-41 0 15,20 0-15,1 0 0,-22 21 0,22-21 16,-43 0-16,0 0 0,0 0 15,-21 21-15,0 0 16,-21 0 0,0-21-16,0 22 0,-1-1 15,1 0-15,0 0 0,0 0 16,0 0-16,-22 22 0,22-1 16,21-21-16,0 0 0,-21-21 15,21 22-15,-21-1 0,21 0 16,0 0-16,21-21 15,0 0-15,0 0 16,1 0-16,-1 0 0,21 0 0,-21 0 16,0 0-16,22-21 0,-22 0 15,0 21-15,0-21 0,22-43 16,-43 43-16,0-21 0,0-22 16,0 22-16,-22 21 15,-20-22-15,21 22 0,0 0 0,-22 0 16,22 0-16,0-1 0,0 22 0,0 0 15,42 0 1,0 0-16,21 0 16,-20 0-16,20 0 0,0 0 15,43 0-15,-43 0 0,1 0 16,-1 0-16,0 0 0,22 0 0,-22-21 16,22 0-16,-22 21 0,0-21 15,43-43 1,-64 22-16,0 21 0,0-21 15,1 20-15,-22-20 0,0 21 16,0 0-16,0 0 0,-22 21 16,1 0-1,0 0-15,0 0 0,0 21 0,0 0 16,-1 21-16,1-21 0,-63 106 16,62-84-16,-20 63 15,21-43-15,21-21 0,-21 43 16,21-43-16,0 1 0,0-1 15,0-21-15,0 0 0,0 1 16,21-1-16,0 0 0,0 0 16,22-21-16,-22 0 0,0 0 0,21 0 15,1 0-15,-22 0 0,21 0 16,-21 0-16,22 0 0,-22 0 0,0-21 16,0 21-16,0-21 0,0 0 15,-21-1-15,0 1 16,0 0-16,0 0 15</inkml:trace>
  <inkml:trace contextRef="#ctx0" brushRef="#br1" timeOffset="131184.93">22352 10837 0,'21'0'32,"-21"-21"15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00:37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571 699 0,'0'-22'16,"-21"22"-16,0 0 16,21-21-16,-21 21 15,0-21 1,21 0-1,21 21 17,0-21-32,0 21 15,0 0-15,1 0 0,-1 0 0,21 0 16,-21 0-16,0 0 0,1 0 16,-1 0-16,0 0 0,0 0 0,0 0 15,-21 21 16,0 0-31,0 0 16,-21 0-16,0-21 16,21-21 62,-21 21 16,21 21-94,-21 1 15,-1-22-15,22 21 0,0 0 16,-21-21-16,0 21 0,0 0 0,21 0 15,-21 1-15,0-1 0,-1 0 16,1 0-16,0 0 0,0 0 0,0 1 16,0-1-16,-1 0 0,1-21 15,21 21-15,-21-21 16,0 21-16,21-42 62,21 21-46,0-21 0,0 21-16,1 0 0,-1 0 15,0-21-15,21 21 0,1 0 16,-1 0-16,0 0 16,1 0-16,-22 0 0,0 0 15,0 0-15,0 21 0,0 0 0,1-21 16,-1 21-16,-21 0 0,0 43 15,0-43-15,0 0 16,0 0-16,0 22 0,0-22 0,-64 21 16,43-21-16,-21 1 15,21-1-15,-22 0 0,1-21 16,-43 42-16,43-42 0,0 0 16,-1 0-16,22 0 0,-21 0 15,-43 0-15,64 0 16,0 0-16,0 0 0,-1-21 15,1 21 1,21-21-16,0 0 16,0 0-1,21 21-15,1-22 16,-1 22-16,21-21 0,-21 0 16,22 21-16</inkml:trace>
  <inkml:trace contextRef="#ctx0" brushRef="#br0" timeOffset="247.03">1122 1058 0,'0'-21'63,"21"0"-32,0 21-15</inkml:trace>
  <inkml:trace contextRef="#ctx0" brushRef="#br0" timeOffset="652.94">2095 466 0,'0'0'0,"0"-21"15,-21 21-15,0-22 16,0 22 15,21 22-31,0-1 0,0 0 16,0 21-16,0-21 0,0 22 16,0-1-16,0 22 0,0-22 0,0 21 15,0 1-15,0-1 0,-21 64 16,0-63-16,21-1 15,-22-20-15,1 20 0,-21 85 16,21-105 0,21-22-16,0 0 0,0 0 15,0 0-15,0 1 16,0-44 0,0 1-1,21 0-15,0 0 0,0-21 0,-21 20 16</inkml:trace>
  <inkml:trace contextRef="#ctx0" brushRef="#br0" timeOffset="1023.21">1905 656 0,'0'0'0,"0"-21"0,-21 0 0,21 0 16,0 0-16,0-1 15,0 1-15,21 21 16,0-21-16,0 21 0,22-21 0,-1 0 16,0 21-16,1 0 0,20 0 15,43 0-15,-64 0 0,22 0 16,-22 0-16,0 21 0,-20 0 16,-1 0-16,0 0 0,-21 22 0,0-22 15,-21 42-15,0-20 16,-22-1-16,1-21 0,0 22 15,-22-22-15,-21 42 16,43-42-16,0 1 0,-1-1 16,22 0-16,-21-21 0,0 21 15,20-21 1,22-21 15,22 0-31,-22 0 0</inkml:trace>
  <inkml:trace contextRef="#ctx0" brushRef="#br0" timeOffset="1412.77">2836 466 0,'0'-21'0,"0"42"0,-21-64 0,21 22 16,0 0-16,-21 21 15,21-21-15,-21 21 16,21 21 0,0 0-16,0 0 15,0 1-15,-21 20 0,-22 106 16,22-106-16,0 22 15,0-1-15,0 1 0,-1-1 16,-41 64-16,42-84 0,0-1 16,-1 0-16,22 1 0,0-22 15,-21 21-15,21-21 0,0 1 16,0-1-16,21-21 31,1 0-31,-1-21 16,0 21-16,0-22 0</inkml:trace>
  <inkml:trace contextRef="#ctx0" brushRef="#br0" timeOffset="2291.13">3344 1016 0,'0'0'0,"0"-21"0,0 0 15,0 0-15,0-1 0,0-41 16,0 42-16,0-22 0,0 22 16,-21-21-16,0 21 0,21 0 15,-42-1-15,20 22 16,1 0-16,0 0 0,0 0 16,0 0-16,-43 22 0,43-1 15,-21 21-15,21-21 0,-22 22 16,1-1-16,-43 106 15,64-106-15,0-20 0,21 20 16,0 0-16,0-21 0,0 43 16,0-43-16,0 0 0,21-21 15,0 21-15,22 1 0,-1-22 16,0 0-16,-21 0 16,22 0-16,-22 0 0,0 0 0,21 0 0,-20-22 15,-1 22-15,21-21 0,-21 0 16,0 0-16,1-21 0,-1-1 15,0 1-15,0 0 0,0-1 16,22-63-16,-43 64 0,0 0 16,21-1-16,0 22 15,-21-21-15,0 63 32,0 0-32,0 0 15,0 22-15,0-1 0,-21-21 0,21 22 16,-21-1-16,21 0 0,0 1 15,0 41 1,0-41-16,0-22 0,0 0 16,0 0-16,0 0 0,21 0 15,0 1-15,0-22 0,21 0 16,-20 0-16,20 0 0,43 0 16,-43 0-16,43-43 15,-43 22-15,-21 0 0,43-64 16,-22 43-16,-21-22 15,0 22-15,22-21 0,-22-1 0,0-63 16,0 85-16,-21-1 16,0-20-16,0 42 0,0-22 15,0-20-15,0 42 16,0 42 0,-21 0-1,0 0-15,0 22 0,21-1 16,-22 0-16,1 1 0,21-1 0,-21 0 15,21 22-15,0-22 0,-21 0 16,21 1-16,-21-1 0,21 0 0,0 1 16,0-22-16,0 21 15,0-21-15,0 1 0,0-1 0,0 0 0,0 0 16,21-21-16,0 0 0,0 21 16,0-21-16,1 0 0,-1 0 0,21 0 15,-21 0-15,0-21 0,1 0 16,-1 0-16,0 0 0,0-1 15</inkml:trace>
  <inkml:trace contextRef="#ctx0" brushRef="#br0" timeOffset="2503.07">3852 720 0,'106'21'32,"-64"-21"-32,-20 0 0,-1 0 15,21 0-15,-21 0 0,0 0 16,22 0-16,-22-21 0,0 21 16</inkml:trace>
  <inkml:trace contextRef="#ctx0" brushRef="#br0" timeOffset="3887.69">4678 1164 0,'0'0'0,"-21"0"16,42-21-1,0 0 1,0 0-16,21 0 0,-20-1 16,20-20-16,0 21 0,1-21 15,-1-1-15,43-41 0,-43 41 16,-21 1-16,21 0 0,-20-1 15,-1 1-15,0-43 16,-21 64-16,0-21 0,0-22 16,0 43-16,-21 0 15,0 0-15,-1 21 32,1 21-32,21 0 0,-21 0 0,0 22 15,0-22-15,21 21 0,-21 0 16,-1 22-16,22-22 0,0 22 0,-21-1 15,0 1-15,0-1 0,21 22 16,-21-22-16,21 22 0,-21-21 0,21 20 16,-22-20-16,1 20 0,0 86 15,21-86-15,-21 1 0,0 0 16,21-1-16,0-20 0,0 21 16,-21-1-16,21-20 0,-22 20 15,1 65-15,21-65 0,-21-20 16,21-1-16,-21 1 0,21-1 0,0 1 15,0-22-15,0 0 0,0-20 16,0 20-16,0-21 0,21 0 16,0-21-16,0 0 0,1 0 0,62 0 15,-63 0-15,85-63 16,-63 20-16,20 1 0,43-64 16,-64 43-16,22-1 0,-22-20 15,0 20-15,1-21 0,-1 22 0,-21-22 16,-21 22-16,0-22 0,0 22 0,-42-64 15,0 63-15,-1 22 16,1-22-16,0 22 0,-64-22 16,63 22-16,1 21 0,-21 0 15,-1 0-15,22 21 0,-1-22 16,22 22-16,21-21 16,0 0-1,0 0-15,21 21 16,22-21-16,-22 0 0,21-1 15,1 1-15,-1 0 0,21 0 16,-20-21-16,20 20 0,-20-20 16,-1 0-16,0 21 0,1-22 0,-1 1 15,0 21-15,-21-22 0,22-20 16,-22 42-16,-21 0 0,0-1 16,0 1-16,0 0 0,0 0 15,0 0 1,0 42-1,0 0 1,-21 0-16,0 0 0,-1 22 0,22-22 16,-21 21-16,21-21 0,-21 22 15,21 20-15,0-42 16,0 1-16,0-1 0,0 0 16,0 0-16,0 0 0,21 0 15,0-21-15,1 0 0,20 0 16,-21 0-16,0 0 0,22 0 15,-22-21-15,21 0 0,0 21 16,1-42-16,-22 21 0,21-1 16,-21 1-16,22-21 0,-22 0 0,-21 20 0,0-20 15,21 0-15,-21 21 0,0-22 16,0 22-16,0-21 0,-21-1 16,0 43-16,0 0 0,-22-21 15,22 21-15,-21 0 0,21 0 16,-22 0-16,22 0 0,0 21 0,-21 1 15,20-22-15,1 21 0,0 0 16,0 0-16,21 0 0,-21-21 16,21 21-16,0 1 0,0-1 15,0 0-15,21-21 16,0 0-16,0 0 0,0 0 16,1 0-16,20 0 0,-21 0 0,21 0 15</inkml:trace>
  <inkml:trace contextRef="#ctx0" brushRef="#br0" timeOffset="4319.62">6138 974 0,'0'-21'32,"0"-1"-32,0 1 15,21 0-15,-21 0 16,22 0-16,-22 0 0,21-1 15,0 22-15,0-21 16,0 21-16,0 0 0,22 0 16,-22 0-16,0 21 0,0 1 15,0-1-15,1 0 0,-1 0 16,0 21-16,0 22 0,-21-43 16,0 0-16,0 22 0,0-22 15,0 0-15,-42 42 16,21-63-16,21 22 0,-22-22 15,1 0 1,21-22 0,0 1-16,-21 0 15,21 0-15,0-21 0,0 20 16,0-20-16,0 21 0,21-21 16,-21 20-16,21 1 0,22-21 15,-22 21-15,0 21 16,0-21-16,0 21 0,22 0 0,-22-22 15,42 22-15,-20 0 0,-22-21 16,21 21-16,-21 0 0</inkml:trace>
  <inkml:trace contextRef="#ctx0" brushRef="#br0" timeOffset="5002.95">6985 762 0,'0'21'31,"0"0"-31,-21 1 15,21-1-15,-21 0 0,21 0 0,0 0 16,0 0-16,0 22 0,-22-22 16,22 0-16,-21 0 0,21 0 15,0 22-15,0-22 0,-21 21 16,0-21-16,21 1 16,0-1-16,0-42 46,0-1-46,0 1 0,0-21 16,0 21-16,0-22 0,0 22 0,0-21 16,0 0-16,21-1 0,0 22 15,0-21-15,-21 21 0,22-1 16,20-20-16,-21 21 0,0 0 16,22 0-16,-22 21 0,0 0 15,0 0-15,21 0 0,-20 0 16,-1 21-16,0 0 0,0 0 15,0 21-15,0 22 16,-21-22-16,0 1 0,0-22 0,0 21 16,0 0-16,0 43 15,0-64-15,-21-21 0,21 43 16,0-22 0,0-42-1,0-1-15,0 1 16,0 0-16,0 0 15,0-21-15,0 20 0,21-20 0,1 0 16,-1-1-16,0 22 0,0-21 16,0 0-16,0 20 0,22 1 0,-22-21 15,21 21-15,1 0 0,-22 21 0,21-22 16,0 22-16,1 0 0,-22 0 16,42 22-16,-41-1 0,-22 0 15,0 0-15,21 21 0,-21 1 0,0-22 16,0 21-16,0 1 0,-21-22 15,-1 21-15,-20 22 16,21-43-16,0 0 0,21 0 16,-21 0-16,-1-21 0,22 21 0,-21 1 15,21-1-15,-21-21 16,21-21 0,0-1-16</inkml:trace>
  <inkml:trace contextRef="#ctx0" brushRef="#br0" timeOffset="7903.31">8742 423 0,'-21'0'0,"21"22"0,-22-22 0,22 21 16,-21 0-16,21 0 15,0 0-15,0 0 0,0 1 16,0-1-16,0 0 15,21 0-15,1-21 16,-1 21-16,0-21 0,21 0 16,-21 0-16,22 0 0,-1 0 0,-21 0 15,22 0-15,-1 0 16,43-21-16,-43 0 0,0 0 16,1 0-16,20-22 0,-42 22 15,0-21-15,1 21 0,-22-22 16,0 22-16,21-21 0,-21 21 0,0-22 15,0 22-15,0 0 16,0 0-16,-21 21 16,-1 0-16,1 21 15,0 0-15,0 21 0,21-20 16,-21 20-16,0 0 0,21-21 0,-22 22 16,22-1-16,-21 0 0,0 64 15,21-63-15,0-1 16,-21 0-16,21 22 0,-21-22 0,21 0 15,0 1-15,0-1 0,0 43 16,0-43-16,0-21 0,0 22 16,0-1-16,0-21 0,0 0 15,0 0-15,0 1 16,-21-22-16,-1 0 16,1 0-16,0-22 0,0 1 15,0 0-15,0-21 0,-22 21 16,22-22-16,0 1 0,0 0 15,-22-1-15,22 22 0,21-21 0,-21 21 16,0-1-16,0 1 16,21 0-16,-21 21 15,-1 21 1,22 0-16,0 1 0,0-1 0,0 21 16,0-21-16,0 0 0,0 22 15,0-22-15,0 0 0,22 0 0,20 43 16,-21-64-16,0 21 0,0 0 15,22 0-15,-22 0 0,64-21 16,-43 0-16,0 0 0,1 0 16,-1 0-16,21 0 0,-20 0 0,-1-21 15,0 21-15,22-42 0,-22 21 16,1 0-16,-1-22 0,0 22 16,-21-21-16,22-1 0,-22 22 15,0-21-15,0-22 0,-21 43 16,0 0-16,0 0 0,0 0 15,0 0 579,21-1-547,-21 1-16,0 0-15,0 0 15,0 42 16,0 0-31,0 0-16,0 1 0,0-1 15,0 0-15,0 0 0,0 0 16,-21 22-16,21-22 0,-21 0 0,21 0 16,0 0-16,0 22 0,-21-1 15,0-21-15,21 0 16,-21 0-16,21 1 15,0-44 17,0 1-17,0 0-15,0 0 0,0 0 16,0-22-16,0 22 16,21-21-16,0 21 0,0 0 0,0-22 15,0 22-15,1-21 0,41-1 16,-42 22-16,0 0 0,22 0 15,-22 21-15,0 0 0,21-21 0,-20 21 16,-1 0-16,0 0 0,0 0 16,0 21-16,0 0 15,-21 0-15,0 0 0,0 1 0,0 41 16,0-42-16,0 22 0,0-22 16,0 21-16,0-21 0,0 22 15,0-1-15,0-21 0,0 0 16,0 0-16,0 1 15,0-1-15,22-21 16,-1 0-16,0 0 0,0 0 0,21 0 16,-20 0-16,20 0 0,-21-21 15,21-1-15,1 1 0,-1 21 0,-21-21 16,22-21-16,-1 21 0,-21-1 0,21 1 16,-20-21-16,20 21 0,-21-22 15,0 22-15,0 0 0,-21 0 0,0 0 16,22 0-16,-22-1 0,0 1 15,0 0-15,0 0 16,-22 21-16,1 0 0,0 0 16,0 0-16,0 0 0,0 0 15,-1 0-15,1 21 0,0 0 16,0 0-16,0 22 0,0-22 0,-1 21 16,1-21-16,0 22 0,0-22 0,0 21 15,21-21-15,0 22 0,0-1 16,0-21-16,0 0 0,0 1 15,0-1-15,21-21 16,0 0-16,0 0 16,22 0-16,-22 0 0,0-21 15,0-1-15,0-20 0,0 21 16,1-21-16,-1-1 0,0 1 16,0-22-16,0 22 0,0-21 0,-21 20 15,22 1-15,-1-22 0,0 22 16,0 0-16,-21-1 0,0 1 0,21 0 15,-21-1-15,21 22 0,-21 0 0,0 0 16,0 0-16,0 0 16,0 42-1,0 0-15,0 0 16,0 21-16,-21 1 0,0-1 0,0 0 16,21 1-16,0-1 0,-42 64 15,42-43-15,0-20 0,0-1 16,-22 22-16,22-22 0,0 0 15,0-21-15,0 22 0,0-22 0,0 0 16,0 0-16,0 0 0,22 1 16,20-1-16,-21-21 0,0 0 15,43 0-15,-43 0 16,21 0-16,1-21 0,-1 21 0,0-22 16,1 1-16,-22 0 0,21 0 0,0-21 15,-20 20-15,20 1 0,-21 0 16</inkml:trace>
  <inkml:trace contextRef="#ctx0" brushRef="#br0" timeOffset="8318.61">11261 910 0,'0'0'0,"-22"21"0,22 1 16,-21-1-16,21 0 0,0 0 0,0 0 15,0 0-15,0 1 16,21-22-1,1 0 1,-1 0-16,0 0 0,0-22 16,0 22-16,0-21 0,1 0 0,-1 0 15,0 21-15,0-21 16,-21 0-16,0-1 0,21 1 0,-21 0 16,21 0-16,-21 0 0,0 0 0,0-1 15,0 1 1,-21 21-16,0 0 0,0 0 15,0 0-15,0 0 0,-1 0 16,-20 0-16,21 21 16,0 1-16,0-1 0,-1 21 0,-20-21 15,21 22-15,0-1 0,0-21 16,21 21-16,0-20 0,0-1 0,0 42 16,0-42-16,0 1 0,21-1 15,0-21-15,0 0 16,0 21-16,22-21 0,-1 0 0,0 0 15,1 0-15,-1 0 0,21 0 0,-20-21 16,-1 21-16,0-21 0</inkml:trace>
  <inkml:trace contextRef="#ctx0" brushRef="#br0" timeOffset="8686.4">11959 910 0,'0'0'0,"0"-21"0,0 0 0,0 0 16,-21 21-1,0 0-15,0 0 16,-1 21 0,1 0-16,21 21 0,-21-20 15,21 20-15,-21 0 0,-21 64 16,20-64-16,1 1 0,21 20 0,0-20 16,-21 20-16,-21 43 15,42-43-15,0 22 0,0-21 0,-21-1 16,21 1-16,-22-1 0,1 22 0,0-22 15,21 1-15,-21-22 0,-21 85 16,20-63-16,1-1 0,0 1 16,-21-22-16,21 21 0,-22-20 0,22-1 15,-21 0-15,21 1 0,-1-22 16,22 21-16,-21-21 16,21-42-1,21 0-15,1 0 0,-1 0 16,0-22-16,0 1 0,21-21 0,1 20 15,20-105-15,-20 85 16</inkml:trace>
  <inkml:trace contextRef="#ctx0" brushRef="#br0" timeOffset="9032.2">11832 995 0,'0'0'15,"0"-21"-15,0-22 0,0 22 0,0 0 16,0 0-16,21 0 0,0 0 16,1 21-16,-22-22 0,21 22 0,0 0 15,21-21-15,-21 21 0,1 0 16,20 0-16,0 21 16,-21 1-16,22 20 0,-22 0 15,-21-21-15,0 22 0,0-1 0,0-21 16,-21 22-16,0-22 0,-1 0 15,-41 21-15,21-21 16,-1 1-16,1-22 0,-43 21 16,64-21-16,0 0 0,-21 0 15,20 0-15,22-21 32,22 21-32,-1 0 15,0-22-15,21 22 0,-21-21 16,1 21-16</inkml:trace>
  <inkml:trace contextRef="#ctx0" brushRef="#br0" timeOffset="10313.83">12234 1058 0,'0'22'15,"21"-22"16,22 0-31,-22-22 0,0 22 16,21-21-16,-20 0 0,20 0 0,0 21 16,1-42-16,-22 20 0,21 1 15,-21 0-15,22-42 16,-22 41-16,-21 1 0,0 0 0,0 0 16,-21 21-16,-1 0 15,1 0-15,0 0 0,-42 21 16,20 0-16,1 0 0,21 1 15,-22-1-15,22 21 0,0-21 16,0 0-16,0 1 0,0-1 0,21 63 16,0-62-16,21-1 15,0 0-15,0 0 0,0 0 16,64 0-16,-64-21 0,21 0 16,43 0-16,-43 0 15,43 0-15,-43 0 0,1-21 16,-22 0-16,21 0 0,-21 0 0,1-22 15,-1 22-15,0-21 16,0 0-16,0-1 0,0-20 16,-21 20-16,0 22 0,0 0 15,-21 42 1,21 0 0,-21 1-16,21 20 0,-21-21 0,0 43 15,21-22-15,-43 0 16,43 1-16,-21-22 0,21 21 15,0-21-15,-21 0 16,21-42 15,0 0-15,21 0-16,0 0 0,1-22 16,-1 1-16,0 21 0,21-21 15,-21 20-15,22-20 0,-22 21 0,21 0 16,1 0-16,-1-1 0,-21 1 15,21 21-15,1 0 0,20 0 0,-42 0 16,1 0-16,-1 21 16,0 1-16,0-1 0,0 42 15,-21-42-15,0 1 0,0 20 0,0-21 16,0 0-16,0 0 0,0 43 16,0-43-16,0 0 0,64 22 15,-43-22-15,0-21 16,21 0-16,-20 0 0,41 21 15,-21-21-15,1 0 0,41-21 16,-41 0-16,-1-1 0,0 1 16,1-21-16,-1 21 0,-21-22 15,43-41-15,-43 41 0,0 1 16,-21-21-16,0 41 0,-21-41 16,0 42-16,0 21 15,-64-43-15,43 43 0,-1 0 16,-84 22-16,85-1 15,0-21-15,20 42 16,-20-21-16,0 22 0,-1 20 16,22-21-16,0 1 0,21-1 15,0-21-15,0 22 0,0 41 16,21-63-16,0 1 0,1-1 16,-1-21-16,0 21 0,21-21 15,-21 0-15,1 0 0,20 0 16,-21 0-16,0-21 0,22 0 0,-1-22 15,-21 22-15,21-21 0,22-64 16,-22 64-16,-21-22 0,22 1 16,-22 20-16,0-20 0,21-22 15,-42 22-15,22 41 16,-22-20-16,0 21 0,0-21 0,0 20 16,0 1-16,0 0 15,-22 21 1,1 21-16,21 0 0,-21 1 15,0 20-15,0-21 0,21 21 16,-21 1-16,-22 41 16,43-20-16,-21-22 0,21 1 0,-21 20 15,0 22-15,21-43 16,0-21-16,0 22 0,0-1 0,0-21 16,0 21-16,0-20 0,21-22 15,0 21-15,0-21 0,0 0 16,1 0-16,-1 0 0,0 0 0,21-21 15,-21-1-15,1 22 0,41-42 16</inkml:trace>
  <inkml:trace contextRef="#ctx0" brushRef="#br0" timeOffset="11135">14520 974 0,'0'0'16,"-21"0"-1,42 0 17,0 0-32,1 0 15,-1-21-15,21 21 0,-21-22 0,0 1 16,22 0-16,-22 0 0,0 0 0,-21 0 16,21-1-16,-21 1 15,0 0 1,-21 21-16,0 0 15,0 21-15,0 0 0,-1 1 16,-20-1-16,21 0 0,0 0 0,0 0 16,-1 22-16,1-22 0,0 0 15,21 21-15,0-21 0,0 1 0,0-1 16,0 0-16,0 0 0,0 0 16,0 22-16,0-22 0,21-21 15,0 21-15,1-21 0,20 21 16,-21-21-16,64 0 0,-43 0 15,0-21-15,1 0 0,-1 0 16,0-1-16,43-41 0,-43 21 16,1-22-16,-22 22 0,0-1 15,0 22-15,0-21 0,1 0 16,-22 20-16,0 1 0,0 0 16,-22 21-1,1 0-15,0 0 0,21 21 16,-21 0-16,0 1 0,21 20 0,0-21 15,-21 21-15,-1-20 0,22 20 16,-21-21-16,21 21 0,0-20 16,0 41-16,-21-42 0,21 43 15,0-43 1,0 0-16,0 0 16,0-42-1,0 0 1,0 0-16,0 0 0,21-1 0,0 1 15,1-21-15,-1 0 0,0 20 16,0-20-16,0 0 0,22 21 16,-1-22-16,0 22 0,43-42 15,-43 41-15,1 22 0,20-21 16,-21 21-16,-20 0 0,-1 0 16,21 0-16,-42 21 0,21 22 15,-21-1-15,0-21 0,0 0 16,0 22-16,-21-22 0,0 21 15,0-21-15,21 1 0,0 20 0,0 0 16,0-21-16,0 1 0,0-1 16,0 0-16,0 0 15,21-21-15,0 0 0,0 0 0,0 0 16,1 0-16,-1 0 16,21 0-16,-21-21 0,0 0 15</inkml:trace>
  <inkml:trace contextRef="#ctx0" brushRef="#br0" timeOffset="11481.18">16277 360 0,'0'0'16,"0"-42"-16,0 20 0,0 1 0,-21 0 16,21 0-16,0 0 0,-21 0 15,21-1-15,-21 22 0,-1 22 31,22-1-31,-21 0 0,21 0 0,-21 21 16,21 1-16,-21-1 0,21 0 16,0 22-16,-21-22 0,0 1 0,21 20 15,-22-21-15,1 22 0,21-1 0,-21 43 16,21-63-16,0-1 16,-21 0-16,21 1 0,0-1 0,0-21 15,0 21-15,0-20 16,0-1-16,21-21 0,0 0 15,0 0-15,1 0 0,-1 0 0,0 0 16,0-21-16,21 21 16,-20-22-16,20 1 0,0-21 15,1 21-15,-22-22 0</inkml:trace>
  <inkml:trace contextRef="#ctx0" brushRef="#br0" timeOffset="11710.47">16044 656 0,'-21'0'0,"42"0"0,-63-21 16,42 0-16,21 21 31,0 0-31,22 0 16,-1 0-16,-21 0 16,21 0-16,1 0 0,-1 0 0,0 0 15,-20 0-15,20 0 0,-21 0 0,21 0 16,-20 0-16,-1 0 0,0 0 15,0 0-15</inkml:trace>
  <inkml:trace contextRef="#ctx0" brushRef="#br0" timeOffset="13120.06">2434 1820 0,'0'0'0,"-21"0"0,0 0 0,-22 0 0,22 0 15,0 0-15,0 0 0,-21 0 16,20 0-16,1 0 0,0 0 16,0 0-1,42-21 32,0 21-31,0 0-16,1 0 0,-1 0 0,21-21 15,-21 21-15,22 0 0,-1 0 16,0 0-16,85 0 16,-63 0-16,20 0 0,-20 0 15,21 0-15,-1 0 0,64 0 16,-42-21-16,-21 21 0,0 0 0,20 0 16,1 0-16,0 0 0,106 0 15,-106 0-15,-22 0 0,22 0 16,0 0-16,0 0 0,105 0 15,-84 0-15,-21 0 0,127 0 16,-106 0-16,-21 0 16,21 0-16,0 0 0,0 0 0,0 0 15,0 0-15,0 0 0,0 0 0,0 21 16,0-21-16,21 0 16,254 21-16,-275-21 15,0 0-15,0 0 0,0 21 16,0-21-16,127 0 0,-127 22 15,0-22-15,0 0 0,0 0 0,0 21 16,21-21-16,-21 21 0,0-21 16,0 0-16,127 21 15,-127-21-15,0 0 0,0 0 0,22 0 16,-22 21-16,105-21 16,-105 0-16,-21 0 0,21 0 0,106 0 15,-127 0-15,148 21 16,-148-21-16,0 0 0,-1 0 15,22 0-15,-21 0 0,0 0 0,21 0 16,-21 0-16,21 0 0,-21 0 16,105 0-16,-126 0 0,21 0 15,106 0-15,-107 0 16,107 0-16,-106 0 0,0-21 16,84 21-16,-105 0 0,0 0 15,105 0-15,-105 0 16,21 0-16,-22 0 0,1 0 0,0-21 15,-1 21-15,1 0 0,0 0 16,-22 0-16,85 0 0,-84 0 16,20 0-16,43 0 15,-84 0-15,20 0 0,-20 0 16,-1 0-16,21 0 16,-41 0-16,-44 0 125</inkml:trace>
  <inkml:trace contextRef="#ctx0" brushRef="#br1" timeOffset="45882.62">508 3175 0,'0'-21'0,"21"0"15,-21 0 1,21 21-16,-21-22 0,0 1 16,0 0-1,0 42 63,0 0-78,0 1 0,0-1 16,-21 21-16,21 0 0,0-20 0,-21 20 16,0 0-16,0 1 0,21-1 15,-22 0-15,22-21 0,-42 85 16,42-85-16,0 1 15,0-1-15,-21 0 0,21 0 16,21-21 15,0 0-15,0-21-16,1 0 0,-1 0 16,0-22-16,0 22 0,43-42 15,-43 20-15,0 1 0,0 21 16,0 0-16,22-22 0,-22 22 0,-21 0 15,21 21-15,0-21 16,0 21-16,0 0 16,1 21-1,-22 0-15,0 0 0,0 22 16,0-22-16,0 0 0,0 0 0,0 21 16,0-20-16,0 20 15,0-21-15,0 0 0,0 0 0,21 1 16,-21-1-16,0 0 0,21 0 15,0-21-15,-21 21 0,21-21 16,0 0-16,1 0 0,-1 0 16,0-21-16,21 0 0,-21 0 15,1-22-15,-1 22 0,21-21 0,-21 0 16,-21-22-16,21 22 0,-21-1 16,22-20-16,-22 21 0,0 20 15,0-20-15,0 21 0,0 0 16,0 0-16,0-1 0,0 44 78,0-1-78,0 0 0,0 0 16,0 0-16</inkml:trace>
  <inkml:trace contextRef="#ctx0" brushRef="#br1" timeOffset="46276.4">1460 3535 0,'0'0'0,"106"0"16,-63-21-16,-22 0 15,0 21-15,0-22 0,0 1 16,0 0-16,1 0 0,-1 0 16,-21 0-16,0-1 0,21 1 0,-21 0 15,0 0-15,0 0 0,0 0 16,0-1-16,-21 22 16,0 0-16,-1 0 15,-20 0-15,21 22 0,-21-1 16,20 0-16,1 0 0,-21 21 15,0 22-15,20-22 0,22-21 16,0 22-16,0-22 0,0 0 16,0 21-16,0-20 0,0-1 15,0 0-15,0 0 0,22-21 16,-1 0-16,42 21 0,-42-21 16,22 0-16,-22 0 15,21 0-15,1 0 0,-22-21 0,21 21 0</inkml:trace>
  <inkml:trace contextRef="#ctx0" brushRef="#br1" timeOffset="46681.25">3344 3217 0,'0'-21'0,"0"42"0,0-63 0,0 21 0,0 0 15,0 0-15,0-1 0,0-20 16,0 21-16,0 0 0,0 0 16,-21-1-16,21 1 0,-21 21 15,0 0-15,0 0 16,-1 0-16,1 21 0,0-21 15,0 22-15,-21 20 0,-22 21 16,22-41-16,21 20 0,-22 0 16,1 1-16,21-1 0,-43 43 15,43-43-15,0 0 0,21 22 16,0-22-16,0-21 0,0 0 16,0 1-16,21 20 0,21-21 15,-20 0-15,20-21 0,-21 21 16,64 1-16,-43-22 0,22 0 15,20 0-15,-41 0 0</inkml:trace>
  <inkml:trace contextRef="#ctx0" brushRef="#br1" timeOffset="47594.56">4000 3302 0,'0'0'0,"0"-42"0,0 21 16,0-1-16,0 1 0,-42-21 15,21 42-15,0 0 0,0-21 16,-22 21-16,22 0 0,-21 0 0,21 21 16,-22 0-16,1 0 0,-43 43 15,43-22-15,0 0 0,-1-20 16,1 20-16,0 0 0,20 1 16,1-1-16,0-21 0,21 21 0,0-20 15,0 20-15,0-21 0,0 0 16,21 0-16,0-21 0,128 22 15,-107-22 1,43 0-16,-43 0 16,64-64-16,-64 43 15,0-21-15,-20-1 0,-1 22 16,0-21-16,21-43 0,-42 64 16,21-21-16,-21 20 0,0 1 15,0 0-15,-21 21 16,0 21-1,0 0-15,0 1 0,21-1 16,-21 21-16,-1-21 0,1 0 0,0 22 16,21-22-16,0 21 0,-21-21 15,21 1-15,0-1 0,0 21 16,0-21-16,21 0 0,0 1 16,0-22-16,1 0 0,20 0 15,21 0-15,-41 0 0,20 0 16,21-22-16,-20 1 15,20-21-15,-20 21 0,-22-22 16,0 22-16,21-21 0,-21 21 0,-21 0 16,22-22-16,-22 22 0,0 0 15,0 0-15,-22 21 32,22 21-32,0 0 0,-21 0 0,21 0 15,-21 1-15,0-1 0,21 0 16,0 21-16,0-21 0,-21 1 15,21-1-15,-21 0 0,-1 21 16,22-21-16,0 1 0,0-1 16,-21 0-16,0-21 15,21-21 17,0 0-32,0-22 0,0 22 15,0-21-15,21-1 0,0 1 16,1 0-16,-1-1 0,0 1 15,21 21-15,1-21 0,-22-1 0,21 22 0,64-42 16,-64 63 0,1-22-16,62 22 0,-62 0 15,-1 22-15,0-22 0,-20 42 16,20-21-16,-21 21 0,0-20 0,-21 20 16,0 0-16,0 1 0,0 41 15,-21-63-15,0 22 16,-21 20-16,20-42 0,1 1 15,0-1-15,0-21 0,0 21 0,0-21 16,21-21 15,0 0-31</inkml:trace>
  <inkml:trace contextRef="#ctx0" brushRef="#br1" timeOffset="48075.28">6519 3408 0,'0'0'15,"0"-21"-15,0 42 47,0 0-47,-21 0 16,0 0-16,21 22 0,-21-22 0,0 21 15,-1-21-15,1 22 0,0-22 16,21 0-16,-21 21 0,0-20 0,0-1 16,21 0-16,0 0 15,-22 0-15,1-21 16,21 21-16,0-42 31,0 0-31,0 0 16</inkml:trace>
  <inkml:trace contextRef="#ctx0" brushRef="#br1" timeOffset="48295.15">6519 3217 0,'0'0'0,"0"-21"16,0 0 0,0 42 46,0 0-62,21 1 16,1-1-16,-1-21 0,0 21 15</inkml:trace>
  <inkml:trace contextRef="#ctx0" brushRef="#br1" timeOffset="48794.87">6985 3429 0,'0'0'0,"0"21"0,-21 0 16,0 1-16,-1-1 15,1 0-15,21 0 16,0 0-16,-21 22 0,0-22 0,0 0 16,21 0-16,0 21 15,0-20-15,-21-1 0,21 0 0,-22 0 16,22 0-16,-21 0 0,21 1 16,0-1-1,0-42 1,0-1-1,0 1-15,0 0 0,0 0 16,21 0-16,43-85 16,-43 64-16,0-1 0,22 22 15,-22-21-15,85-43 16,-64 43-16,0 21 0,1-1 16,-22 22-16,21-21 0,43 21 15,-64 0-15,21 21 0,-21 1 16,22-1-16,-22 21 0,-21 0 15,0-20-15,0 62 0,0-41 16,0-1-16,-21-21 0,0 21 0,-1-20 16,1-1-16,0 21 0,0-21 15,-21 0-15,20 1 16,1-22-16,21 21 0,0-42 31,21 21-15,1-22-16,-1 1 0,0 0 15</inkml:trace>
  <inkml:trace contextRef="#ctx0" brushRef="#br1" timeOffset="49577.29">8361 3471 0,'0'-21'0,"0"42"0,-21-42 16,-1 21-1,-20 0-15,0 0 0,-1 0 16,-105 21-16,106 1 16,-64-1-16,64 0 15,-1-21-15,-20 42 0,42-21 16,0-21-16,21 22 0,0-1 16,0 0-16,21 0 15,21 0-15,0-21 0,1 21 16,-1 1-16,0-22 0,22 21 15,-22-21-15,1 21 0,-1 0 0,21 0 16,-20 0-16,-22-21 0,-21 22 16,0-1-16,-21-21 15,0 0-15,-1 0 16,-20 0-16,0 0 0,-1 0 16,1 0-16,0 0 0,-1 0 15,-20-21-15,21-1 0,-22 1 16,43 21-1,0-21-15,21 42 32,0 0-32,21-21 0,-21 22 15,21-22-15,0 21 0,22-21 0,-22 21 16,0-21-16,64 0 0,-64 21 16,63-21-1,-41 0-15,-22 0 0,21 0 0,1 0 16,-1 0-16,0 0 0,22-42 15,-22 42-15,0-21 0,-20-1 16,20 1-16,0-21 0,-21 21 0,22-22 16,-22 1-16,0 21 0,21-21 15,-20-22-15,-1 43 0,0-21 0,-21-43 16,21 64-16,-21-22 0,0 22 16,0 0-16,0 0 0,0 0 15,0 0-15,-21 21 16,21 21-1,0 0-15,-21 21 0,21-21 0,-21 22 16,-1-1-16,22 0 0,0 1 16,-21-1-16,0 0 0,0-20 15,21 20-15,-21 21 0,0-20 16,21-22-16,0 0 0,0 0 0,0 0 16,0 1-16,0-1 15,0 0-15,0 0 0,21-21 16,0 0-1,0 0-15,0 0 0,0-21 16,1 0-16,-1 21 0,0-21 0</inkml:trace>
  <inkml:trace contextRef="#ctx0" brushRef="#br1" timeOffset="49835.4">8572 3535 0,'0'0'0,"22"0"32,20 0-32,-21 0 15,0 0-15,22 0 0,-1 0 16,0 0-16,22 0 0,-22 0 16,-21 0-16,22 0 0,-22 0 15,-21-21-15,21 21 16,-42 0-1,0 0-15,-1 0 16,1 0-16,0 0 0,0 0 16,0 0-16</inkml:trace>
  <inkml:trace contextRef="#ctx0" brushRef="#br1" timeOffset="52891.26">9186 3641 0,'0'0'0,"21"0"16,1 0-16,-1 0 16,0 0-1,0 0-15,0 0 16,0 0 0,1 0-16,-1 0 0,0 0 31,0 0-31,-21-21 15,0-1 1,0 1-16,0 0 16,-21 21-16,0-21 0,0 0 15,21 0 1,-22 21-16,1 0 0,0 0 16,0 0-16,0 0 15,0 0-15,-1 0 0,1 0 0,0 21 16,0-21-16,0 21 0,0 0 15,-1 0-15,1 0 0,0 1 16,21-1-16,-21 42 0,0-42 16,21 1-16,0 20 0,0-21 15,0 0-15,0 0 0,21 1 16,21 20 0,-21-42-16,1 0 0,-1 0 0,0 0 15,0 0-15,43 0 16,-43 0-16,21-21 0,-21 0 15,0 21-15,1-22 0,20-41 16,-21 42-16,0-22 0,0-20 16,1 42-16,-1 0 0,-21-1 15,0 1-15,0 0 0,21 0 0,-21 0 16,0 0 0,0 42 15,-21 0-31,21 0 0,0 0 15,-21 0-15,21 1 0,0-1 16,-22 0-16,22 0 0,0 0 0,0 0 16,0 1-16,0-1 0,0 0 15,0 0-15,0 0 0,22 0 0,-1-21 16,21 43-16,-21-43 16,0 0-16,1 0 0,-1 0 15,0 0-15,21 0 16,1 0-16,-22 0 0,0-21 0,0-1 15,0 1-15,0 0 0,1 0 16,20 0-16,-21-22 0,0 1 0,0 0 16,1-1-16,-1 1 0,0 0 15,0-1-15,-21 1 0,21 0 0,0-43 16,-21 64-16,0-21 0,0-1 16,0 22-16,0 0 15,0 0-15,-21 21 31,21 21-31,-21 0 0,0 0 16,21 22-16,0-1 0,0-21 16,0 64-16,-21-64 15,21 21-15,0 1 0,0-22 0,0 21 16,0 0-16,0 1 0,0-1 16,0-21-16,0 0 0,0 1 15,21-1-15,-21 0 0,21 0 16,0-21-16,-21 21 0,21-21 0,1 0 15,-1 0-15,0 0 0,0 0 16,0 0-16,0 0 0,1 0 0,20 0 16,-21-21-16,21 0 0,-20 0 15,-1 0-15,0-22 0,42-20 16,-41 20-16,-1 1 0,0 0 16,0-1-16,0-20 0,0-22 15,1 64-15,-22-21 0,21-22 16,-21 43-16,21 0 0,-21 0 15,0 0-15,-21 42 32,21 0-17,-21 0-15,21 21 0,-22 1 0,22-22 16,-21 21-16,21 22 0,0-22 0,0 0 16,0 43-1,0-43-15,0-20 0,0 41 16,0-21-16,0-20 0,0 20 15,21-42-15,22 42 16,-22-42-16,0 0 0,21 0 0,1 0 16,-22 0-16,21 0 0,-21 0 0,22 0 15,-22-21-15,0 21 0,21-21 16,-20 0-16,-1 0 0,0-1 16,0 22-16,0-21 0</inkml:trace>
  <inkml:trace contextRef="#ctx0" brushRef="#br1" timeOffset="54264.48">12552 3620 0,'-21'0'16,"-1"21"-16,1-21 31,21-21-16,21-1-15,1 1 16,-1 0-16,21-21 0,-21 21 16,22-22-16,-1-20 0,0 20 0,1 1 15,-1-21-15,0 20 0,43-41 16,-43 41-16,1 22 0,-22-21 16,-21 21-16,0-1 0,0 1 15,-21 21 1,-22 0-16,22 0 0,0 0 0,-21 21 15,20-21-15,-20 22 0,21-1 16,0 0-16,0 0 0,21 0 0,-22 0 16,22 22-16,0-22 0,0 21 15,0-21-15,0 22 0,0-1 0,22-21 16,-1 22-16,0-22 0,0 21 16,0-21-16,22 43 0,-22-43 15,-21 0-15,21 0 0,-21 0 16,0 1-16,-21-22 15,0 0-15,-22 0 16,22 0-16,0 0 16,0-22-16,0 1 0,-1 0 0,22 0 15,-21 0-15,0 0 0,21-1 16,0 44 31,0-1-47,21-21 15,-21 21-15,21 0 0,1-21 0,-22 21 16,21 0-16,0-21 0,21 22 16,1-22-16,-1 21 0,0-21 15,1 0-15,-1 0 0,0 0 0,1 0 16,-1 0-16,0 0 0,1-21 16,-1-1-16,21-20 0,-41 21 15,20-21-15,-21-1 16,0 22-16,0-21 0,1-43 15,-22 43-15,21-22 16,-21 43-16,0 0 0,-21 21 16,-1 0-1,1 0-15,0 0 0,-21 21 0,21 0 16,-1 0-16,1 22 0,-21 20 16,42-42-16,0 22 0,-21 20 15,21-42-15,0 1 16,0 20-16,0-21 0,21 0 0,0 0 15,0-21-15,22 22 0,41-22 16,-41 0 0,-22 0-16,21 0 0,0 0 0,1 0 15,63-64-15,-85 22 16,21-1-16,-21 1 0,0 0 16,1-22-16,20-42 15,-21 43-15,0 21 0,-21-64 0,21 42 16,1-42-1,-22 64-15,0 21 0,0 0 16,0 0-16,0-1 0,0 1 16,0 42-1,-22 1-15,22 20 0,-21-21 16,21 21-16,0 1 0,0-22 16,-21 21-16,21 1 0,0 20 0,-21 85 15,21-105 1,0-1-16,0 0 0,-21 1 0,21-1 15,0 21-15,0-20 0,0-22 16,0 0-16,0 0 0,0 0 16,0 1-16,21-22 15,21 0-15,-21 0 0,1 0 16,-1-22-16,0 22 16,21-21-16,1-21 0,-1 21 15</inkml:trace>
  <inkml:trace contextRef="#ctx0" brushRef="#br1" timeOffset="54668.25">14393 3323 0,'0'0'0,"-21"0"0,0 43 31,42-43-31,0 0 16,0 0-16,1 0 0,-1 0 15,42-43-15,-20 43 0,-22-21 16,0 0-16,0-21 0,0 20 16,22-20-16,-43 21 15,0 0-15,0-22 0,0 22 16,-22 21-16,1 0 16,0 0-16,0 0 0,0 21 15,0-21-15,-1 22 0,1-1 16,0 21-16,0-21 0,0 0 15,0 22-15,21-22 0,0 0 0,0 43 16,0-43-16,0 21 16,0-21-16,0 0 0,0 1 15,21-1-15,0-21 0,0 0 16,21 0-16,-20 0 0,-1 0 16,0 0-16,0-21 0,85-22 15,-85 22-15,21 0 16,-20 0-16,20-22 0,-21 22 15</inkml:trace>
  <inkml:trace contextRef="#ctx0" brushRef="#br1" timeOffset="55148.76">15028 3090 0,'0'0'15,"-21"22"17,21-1-17,0 0-15,0 0 0,-21 0 0,21 0 16,0 22-16,-21-22 15,21 0-15,0 0 0,0 22 0,0-22 16,0 0-16,-21 42 16,21-41-16,-22-22 0,22 21 15,0-42 32,0-1-47,0 1 0,0 0 0,0-21 16,0 21-16,0-22 0,0 1 15,22 21-15,-1-22 0,0 1 0,-21 21 16,42-21-16,1 20 16,-22 1-16,0 0 0,21 0 15,1 0-15,41 21 0,-41 0 16,-1 0-16,0 0 0,22 0 16,-43 21-16,42 21 0,-41-21 15,-22 1-15,0 20 0,0 0 0,0-21 16,0 22-16,-22-1 15,22-21-15,-42 22 0,42-22 0,-42 0 16,42 0-16,-21 0 0,-22 22 16,43-22-16,0-42 47,21-1-47,1 22 0,-22-21 0,21 0 15,0 0-15,0 0 0</inkml:trace>
  <inkml:trace contextRef="#ctx0" brushRef="#br1" timeOffset="55416.63">15748 3090 0,'0'0'0,"21"0"16,-21 22 31,0-1-47,0 0 0,0 0 0,0 21 15,0-20-15,0-1 0,0 21 16,-21-21-16,21 0 0,-21 22 16,0-1-16,21-21 15,-22 0-15,22 1 16,22-44 15,-22 1-31,21 0 0,0 0 0,-21 0 16,21-22-16,0 22 0</inkml:trace>
  <inkml:trace contextRef="#ctx0" brushRef="#br1" timeOffset="55731.63">15917 2731 0,'0'0'0,"-21"0"0,0 0 15,0 0-15,0 0 0,21 21 16,-22-21-16,22 21 0,-21-21 0,21 21 15,0 0-15,0 0 0,21 1 16,1-22-16,-1 0 16,0 0-16,0 0 15,0-22 1,-21 1 0,0 0-16,0 0 0,0 0 0,0 0 15,0-1-15,0 1 0,-21 21 31,0 21-31,21 1 16,-21-1-16,21 0 0,0 0 16,0 0-16,0 0 0,0 1 0,0-1 15,0 0-15,0 0 0,21 0 16</inkml:trace>
  <inkml:trace contextRef="#ctx0" brushRef="#br1" timeOffset="56179.13">16192 3112 0,'0'0'0,"0"-22"0,-21 22 0,21-21 16,-21 21-16,21-21 15,-21 21 1,0 0-16,21 21 0,-21 0 15,-1 1-15,22-1 16,-21 0-16,21 21 0,0-21 16,0 22-16,-21 20 0,21-42 15,0 1-15,0 20 0,0-21 16,0 0-16,21 0 0,0 1 16,1-22-16,-1 0 0,21 0 15,-21 0-15,0 0 0,22 0 16,-22 0-16,0 0 0,21 0 0,-20-22 15,-1-20-15,21 21 0,0-43 16,-20 22-16,-1 0 0,-21-43 16,0 43-16,0 21 15,0-1-15,0 1 0,0 0 0,0 0 16,-21 21-16,-1 0 16,1 21-1,21 0-15,0 0 0,0 22 16,0-22-1,0 0-15,21-21 0</inkml:trace>
  <inkml:trace contextRef="#ctx0" brushRef="#br1" timeOffset="56890.72">16912 3133 0,'0'0'0,"0"-21"15,-21 21 16,21 21-15,-21 0-16,21 0 0,0 0 0,-21 0 16,21 22-16,-22-22 0,22 0 15,-21 21-15,21-20 0,0 62 16,0-63-16,0 1 0,0-1 16,0 0-16,0 0 15,0-42 16,0 0-31,0 0 0,0-1 16,0 1-16,0-21 0,0 0 16,21-1-16,1 1 0,-22 21 15,21-22-15,21-20 0,-21 21 16,0 20-16,1 1 0,-1 0 16,21 0-16,-21 21 0,0 0 0,22 0 15,-22 0-15,21 0 16,1 0-16,-43 21 0,21 0 0,0 0 15,-21 1-15,0-1 0,0 42 16,0-20-16,0 20 16,0-42-16,0 22 0,-21-1 15,21-21-15,0 0 0,0 0 16,0 1-16,-21-22 0,-1 0 16,22-22-1,0 1-15,0 0 16,0 0-16,0 0 0,43-106 15,-22 84-15,21 22 16,-21-21-16,22 0 0,-22-1 16,64 1-16,-22 0 0,-21 20 15,43 1-15,-43 21 0,1 0 16,41 0-16,-41 0 16,-22 21-16,0 1 0,0-1 15,0 0-15,-21 21 0,0-21 16,0 22-16,0-1 0,0 0 0,-21 1 15,0-1-15,0 0 0,-21 22 16,20-22-16,1-21 0,0 1 16,0-1-16,0 0 0,0 0 0,-1 0 15,22 0-15,0 1 16,0-44 0,22 1-16,-1 21 15,21-42-15</inkml:trace>
  <inkml:trace contextRef="#ctx0" brushRef="#br1" timeOffset="57408.43">19685 2688 0,'0'0'0,"0"-21"0,21 21 16,-42 21 15,0 0-31,0 1 0,-1 20 0,1-21 16,-21 21-16,21 1 0,0-1 15,-22 0-15,1 22 0,21-22 16,-22 1-16,22-1 0,-21 0 15,21 22-15,0-22 0,-1 22 16,22-22-16,0-21 0,0 0 16,0 0-16,0 1 0,0-1 0,22-21 15,-1 0-15,0 0 0,21 0 16,-21 0-16,43 0 16,-43-21-16,0-1 0,22 1 0,-22-21 15,21 21-15,-21-22 0,0 1 16</inkml:trace>
  <inkml:trace contextRef="#ctx0" brushRef="#br1" timeOffset="58606.83">19325 3048 0,'-42'0'0,"84"0"0,-105 0 0,41 0 16,22 21 0,22-21-1,-1 0-15,0 0 0,21 0 16,-21 0-16,22 0 0,41 0 15,-41 0-15,20 0 16,-20 0-16,-1 0 0,0 0 0,43-21 16,-43 21-16,-21 0 0,1 0 15,-1 0-15,0 0 0,-21 21 47,-21 0-47,0 1 0,-1-1 0,1 0 16,0 21-16,0-21 0,0 1 15,0 20-15,-1-21 0,22 21 0,0-20 16,0 20-16,0-21 16,0 0-16,0 0 0,22 1 15,20-22-15,-21 0 0,0 0 16,0 0-16,22 0 0,-22 0 16,64-22-16,-64 1 0,0 21 15,21-21-15,-21-21 0,1 21 16,-1-1-16,-21-41 15,0 21-15,0 20 0,0-20 16,0 21-16,-21 0 0,-22 0 0,22-1 16,0 22-16,0-21 0,-22 21 15,22 0-15,0 0 0,21-21 16,21 21 0,0 0-1,1 0-15,20 0 0,0 0 0,-21 0 16,22 0-16,20 0 0,-20 0 0,20 0 15,-21 0-15,22 0 0,-22 0 16,64 0-16,-64 0 0,1 0 16,-22 0-16,0 0 15,0 0-15,-21 21 32,-21-21-32,0 21 0,0 1 15,0-1-15,-1 0 0,-20 0 0,21 0 16,0 22-16,0-22 0,-1 0 15,1 21-15,0-21 0,21 1 16,-21-1-16,21 0 0,0 0 0,0 0 16,21-21-16,0 0 15,22 0-15,-22 0 0,42 0 16,-20 0-16,20-21 16,-21 0-16,-20 0 0,20 0 15,-21-1-15,0-20 0,0 21 16,-21-21-16,0-1 0,0 22 0,0 0 15,0-21-15,0 20 0,-21 1 0,0 0 16,-21 21-16,21-21 0,-22 21 16,-20 0-16,42 0 0,-1 0 15,44 0 1,-1 0 0,21 0-16,0 0 0,-20 21 0,41-21 15,-21 0-15,1 0 0,20 0 16,-20 0-16,20-21 0,-21 21 15,22-21-15,-22 0 0,1-1 16,-1 1-16,0-21 0,1 21 0,20-64 16,-42 64-16,0-21 15,-21 20-15,22-20 0,-22 21 0,0 0 16,0-22-16,0 22 0,0 0 16,-22 21-16,1 0 0,0 0 15,0 0-15,0 21 0,0 0 0,-1 22 16,1-22-16,0 21 0,0 43 15,0-22-15,0-20 0,-1-1 16,1 0-16,21 1 16,0-1-16,-21 0 0,21 1 0,0-1 15,0 64-15,0-64 16,21 1-16,0-22 16,1 0-16,-1-21 0,21 21 0,-21-21 15,64 0 1,-43 0-16,1 0 0,41-21 0,-63 0 15,22 0-15,-1-1 0,-21 22 16,22-21-16,-22 0 0,0 0 16,-21 0-16,0 0 0,-21 21 31</inkml:trace>
  <inkml:trace contextRef="#ctx0" brushRef="#br1" timeOffset="60142.5">1058 4741 0,'0'0'0,"0"-21"0,0 0 0,0 0 15,0 0-15,-21 21 16,21-21-16,-21 21 0,0 0 16,0 0-16,-1 0 15,1 0-15,0 21 0,0 0 0,0 0 16,0 21-16,-1 1 0,-20 20 16,21-20-16,-21 20 0,-1 64 15,1-63-15,21-1 0,21 43 16,0-64-16,0 1 15,21-1-15,21-21 0,-21 0 16,22 0-16,-1 1 0,0-22 16,64 0-16,-42 0 0,-22-22 15,22 1-15,-1 0 0,1 0 16,126-64-16,-126 43 16,20-43-16,-63 22 15,1 20-15,-22-84 16,0 64-16,0 21 0,-22-22 15,1 1-15,0 20 0,-21 1 0,-1 0 16,1-1-16,0 1 0,-22 21 16,22 0-16,0 21 0,-22 0 15,22 0-15,-1 0 0,1 0 0,-21 21 16,20 0-16,1 0 0,21 21 0,-22 1 16,22 20-16,-21 64 15,42-63-15,0-1 0,0 1 16,0-1-16,21-20 0,-21 20 0,21-21 15,22 1-15,-22-22 0,21 0 16,22 21-16,-1-20 16,-21-22-16,1 0 0,20 0 0,1 0 15,42-43-15,-43 22 16,-21 21-16,22-42 0,-22 21 0,1-1 16,-22 1-16,21-21 0,-21 21 15,0 0-15,1-22 0,-1 22 16,0 21-16,-21-21 0,0 0 15,0 42 1,0 0 0,0 0-16,0 0 0,0 1 0,0 20 15,0-21-15,0 0 0,0 0 16,0 22-16,0-22 0,0 0 0,-21 0 16,21 0-16,-21 1 15,21-1-15,0-42 31,0-1-31,0 1 16,0 0-16,0-21 0,0 21 16,0-22-16,21 22 0,-21-21 15,21-1-15,0 1 0,0 0 16,0 21-16,1-22 0,20 1 0,-21 21 16,21 0-16,1-1 0,20 1 15,-20 21-15,20 0 0,1 21 0,-22 1 16,43 41-16,-64-21 15,21 1-15,-42-1 0,0 0 16,0-20-16,0 20 0,-21 21 16,0-20-16,0-22 0,-1 0 0,1 0 15,21 0-15,-21 1 0,21-1 16,-21-21-16,21-21 31,21-1-31</inkml:trace>
  <inkml:trace contextRef="#ctx0" brushRef="#br1" timeOffset="62096.08">4551 5249 0,'0'-21'16,"0"0"-1,21 0-15,0 21 16,-21-21-16,21 0 0,0-1 16,1 1-16,-22 0 0,0 0 15,21 0-15,-21 0 0,21-1 0,-21-20 16,0 21-16,0-21 0,0-1 15,0 1-15,0 21 0,-21-22 16,0 22-16,-1 0 0,-20-21 0,21 42 16,-21-21-16,20-1 0,-62 22 15,41 0-15,1 0 0,-21 22 16,20-1-16,-20 21 16,20 0-16,22 1 0,0-1 15,-21 64-15,42-64 16,-21 1-16,21-1 0,0 0 0,0 1 15,0-1-15,0-21 0,0 21 0,21-20 16,0-1-16,0 0 0,0-21 16,0 21-16,22-21 0,-22 0 0,21 0 15,-21 0-15,22 0 16,-1-21-16,0 0 0,22 0 0,-22-1 0,1-20 16,41-21-16,-41 20 0,-1 1 15,-21-22-15,0 22 0,0 0 16,1-22-16,-1 1 15,-21 20-15,0 22 0,0 0 16,0 0-16,0 42 16,0 0-1,0 0-15,0 22 0,0-1 16,0 0-16,0 1 0,0 41 16,0-62-16,0 20 0,0 21 15,0-20-15,0-22 0,21 0 16,-21 0-16,21-21 0,0 21 15,0-21-15,1 0 0,-1 0 0,63 0 16,-41-21-16,-22 0 16,21 0-16,-21 0 15,1 0-15,20-22 0,-21 1 0,0 0 16,-21-1-16,0 1 0,21 21 16,-21-22-16,0 1 0,0 21 0,0 0 15,0 0-15,0 42 31,0 0-31,-21 21 0,21-21 16,0 22-16,-21-22 0,21 21 16,-21 1-16,21-1 0,-21-21 0,21 21 15,0-20-15,0 20 0,0-21 16,-21 0-16,21 0 0,0 1 16,0-1-16,21-42 31,-21-1-31,21 22 0,-21-21 15,21-21-15,0 21 0,0-22 0,-21 22 16,22-21-16,-1 0 0,0-1 16,-21 1-16,21 21 0,0-22 0,0 22 15,1 0-15,-22 0 0,21 0 16,0 21-16,0 0 0,-21 21 16,0 0-1,21 21-15,-21-20 0,0-1 16,0 21-16,0 0 0,0-20 0,0 20 15,0 0-15,0-21 0,0 22 16,0-22-16,0 0 0,21 0 0,-21 0 16,22 1-16,-1-1 0,0 0 15,0-21-15,0 0 0,0 0 0,1 0 16,20 0-16,-21 0 0,21 0 0,-20-21 16,20 0-16,0-1 0,-21 1 15,22 0-15,-22 0 0,0-21 0,21-22 16,-20 22-16,-1 21 0,-21-22 15,0 22-15,0 0 0,0 0 16,0 0-16,0-1 16,0 44 15,0-1-31,0 0 0,0 0 0,0 0 16,0 22-16,0-22 0,0 0 15,0 0-15,0 21 0,0-20 0,0-1 16,0 0-16,21 0 15,0 0-15,21-21 16,-20 0-16,-1 0 0,0 0 0,21 0 16,-21-21-16,1 21 0,-1-21 15,21 0-15,-21-22 0,0 1 16,1 0-16,-1 21 0,0-43 16,-21 43-16,0 0 15,0-22-15,0 22 0,0 0 16,0 0-16,0 42 31,0 0-15,0 22-16,0-22 0,0 21 15,0 0-15,0 1 0,0-1 0,0 0 16,0 22-16,0-22 0,21 22 0,-21-1 16,21 1-16,-21-1 0,0 1 15,21-1-15,1 22 0,-1-22 0,-21 22 16,0-21-16,0 84 15,0-64-15,0-20 0,0 21 0,0-22 16,-21 22-16,21-22 0,-22 1 16,1 20-16,0-41 0,0 84 15,0-85-15,0 0 0,21 1 0,-22-22 16,1 21-16,21-21 0,0 1 0,-21-1 16,0-21-16,0 0 15,21-21 1,-21-1-16,21-20 0,-22 0 0,22-1 15,-21-20-15,21-1 0,-21-20 16,21-1-16,0 0 0,0 1 0,0-107 16,0 107-16,42-192 15,-20 192 1,-1 20-16,0 1 0,0-1 0,-21 1 16,42 20-16,1-62 0,-22 62 15,21 1-15,-21 0 0,22-1 16,-1 1-16,0 21 0,-20 0 15,-1-1-15,0 22 0,0-21 16,0 21-16</inkml:trace>
  <inkml:trace contextRef="#ctx0" brushRef="#br1" timeOffset="62740.98">8361 4699 0,'0'0'0,"0"-21"16,21 0-16,-21 0 15,-21 21 17,0 0-17,-1 0-15,1 21 0,0 0 0,0 0 16,0 0-16,0 22 0,-1-1 15,1 0-15,0 1 0,0-1 16,0 0-16,0 1 0,-1-1 0,22 0 16,0 1-16,0-22 0,0 21 15,22 0-15,20-20 0,-21-1 16,43 0-16,-22-21 0,0 0 16,1 0-16,-1 0 0,21-21 15,-20 0-15,63-22 16,-43 22-16,-21-21 0,22-1 0,-43 1 15,21 0-15,-20-22 0,-1-42 16,-21 64-16,0-21 0,0 20 16,-21 1-16,-22 21 0,22-22 0,-21 22 15,-1 0-15,-84 21 16,85 0-16,0 0 0,-1 0 16,1 21-16,0 0 0,-22 43 15,22-22-15,21 1 0,0-1 16,21 0-16,0 1 0,-22-1 0,22 0 15,0 1-15,0-1 0,0-21 16,22 21-16,-1-20 0,0-1 0,64 42 16,-64-63-1,63 0-15,-41 0 0,20 0 16,43-21-16</inkml:trace>
  <inkml:trace contextRef="#ctx0" brushRef="#br1" timeOffset="63107.14">9250 4763 0,'0'0'0,"0"-22"0,21 1 0,-21-21 16,0 21-16,0 0 15,0-1-15,-21 44 16,21-1 0,-21 0-16,-1 21 0,22 1 0,0-1 15,-21 21-15,0 1 0,0-1 16,0 22-16,0-21 0,-1-1 0,-41 106 15,42-84-15,0 21 0,-22-21 16,22 20-16,0-20 0,21 0 16,-21 21-16,21-22 0,-21 1 15,21 0-15,0-1 0,-22 1 0,1 0 16,0-1-16,0-20 0,0-1 0,0 1 16,-1-22-16,1 0 0,21 1 15,-63 41-15,63-62 16,0-44-1,0-20-15,0 21 0,21-21 16,0-1-16,0 1 0,0-22 16,22 1-16,-22-1 0,21-20 15,-21-1-15,22 22 0,-1-22 0,-21-21 16</inkml:trace>
  <inkml:trace contextRef="#ctx0" brushRef="#br1" timeOffset="63413.96">8996 4868 0,'0'0'0,"0"-42"0,0 21 0,0 0 16,0-43-16,0 43 15,0 0-15,21 0 0,0 21 16,21-21-16,-20-1 0,20 22 0,0 0 16,1 0-16,-1 0 0,0 0 15,1 0-15,-1 22 0,0-22 16,1 21-16,-22 0 0,21 42 15,-42-20-15,0-1 0,0 0 16,0-20-16,-21 20 0,-21 21 16,-1-20-16,22-22 0,-64 21 15,43-21-15,0-21 0,21 22 16,-22-22-16,22 0 0,0 0 0,0 0 16,21-22-1,0 1-15,0 0 16,21 21-16,0-21 0</inkml:trace>
  <inkml:trace contextRef="#ctx0" brushRef="#br1" timeOffset="63975.64">9969 4868 0,'0'0'0,"-21"0"16,21-21-1,0 0-15,0 0 16,21 21-16,1-21 16,-1 0-16,0 21 0,0-22 15,0 1-15,0 21 0,1-21 16,-1 21-16,-21-42 15,0 21-15,-43 21 16,22 0-16,0 0 16,-21 0-16,21 0 0,-22 21 0,22 0 15,-21 0-15,21 0 0,-22 0 16,22 1-16,0 20 0,21-21 0,-21 0 16,21 22-16,0-22 0,0 0 0,0 42 15,0-41-15,21-1 16,0 0-16,0-21 0,0 0 15,1 0-15,20 0 0,-21 0 16,21 0-16,1 0 0,-1 0 16,-21 0-16,22-21 0,-1 21 0,-21-21 15,21-1-15,1-20 0</inkml:trace>
  <inkml:trace contextRef="#ctx0" brushRef="#br1" timeOffset="64372.41">10393 4741 0,'0'0'0,"0"-21"0,0 0 15,0 0-15,0 0 0,0 0 16,0-1-16,21 22 0,0 0 16,0-21-16,0 0 0,1 21 15,-1 0-15,0 0 0,21 0 16,-21 0-16,1 0 0,20 0 0,-21 21 16,0 0-16,0 1 0,1-1 15,-1 0-15,-21 0 0,0 21 0,0-20 16,0 20-16,0-21 0,0 21 0,-21-20 15,-1 20-15,1-21 0,0 0 16,21 0-16,-21 1 0,0-22 16,0 0-16,21-22 15,0-20 1,0 21-16,21 0 0,0-22 0,0 22 16,-21-21-16,21 0 0,0 20 15,1-20-15,-1 21 0,0 0 16,0 0-16,0-1 0,0 1 0,1 0 15,-1 21-15,0-21 16,0 21-16,0 0 16,0 0-16,1 0 15,-22 21 1,0 0-16,21 0 0,0-21 16</inkml:trace>
  <inkml:trace contextRef="#ctx0" brushRef="#br1" timeOffset="65851.56">11472 4995 0,'64'-21'31,"-64"0"-31,21 0 0,0 0 16,-21 0-16,21-43 0,0 43 15,-21-21-15,0 20 0,0-20 16,0 21-16,0-43 0,0 43 15,0 0-15,0 0 0,-21 0 16,0 0-16,0 21 0,0 0 16,0 0-16,-1 0 0,-20 0 0,-21 21 15,20 0-15,1 0 16,21 0-16,-22 0 0,1 22 0,21-22 16,-21 21-16,20 1 0,1-1 0,21 43 15,0-64-15,0 21 16,0-21-16,21 0 0,1 1 0,-1-1 15,0 0-15,0-21 0,21 0 0,-20 21 16,20-21-16,-21 0 0,21 0 16,-20 0-16,-1-21 0,21 0 0,-21 0 15,43-43-15,-43 43 0,0-21 16,0-1-16,-21 22 0,21-21 16,1-1-16,-22 22 0,21-21 15,-21 21-15,0 0 0,0-1 0,0 1 31,-21 21-15,-1 0-16,1 21 0,21 1 16,-21-1-16,21 0 0,-21 0 15,0 21-15,21-20 0,-21 41 16,21-21-16,0-20 0,0 20 16,0-21-16,0 0 0,0 22 0,21-22 15,-21 0-15,21-21 0,21 0 16,-21 0-16,1 0 15,-1 0-15,0 0 0,21-21 0,22-22 16,-43 1-16,0 21 16,21-21-16,-20-1 0,-1 1 15,0 0-15,21-1 0,-21 1 0,1 0 16,-1-43-16,0 43 0,0-1 16,-21 1-16,0 0 15,0 20-15,21 1 0,-21-21 0,-21 63 31,0 0-15,0 0-16,0 1 0,21 20 16,-22-21-16,1 21 0,21-20 0,0 20 15,0 0-15,0 1 0,-21 20 16,21-21-16,0 1 0,0 20 16,0-20-16,0-22 0,21 21 15,-21-21-15,21 0 0,1 1 16,-1-1-16,0-21 0,0 0 0,0 0 15,22 0-15,-22 0 0,21 0 16,0 0-16,-20-21 0,20-1 0,-21 1 16,21 0-16,-20 0 0,20-21 0,-21 20 15,0-20-15,0 0 0,1 21 16,-1-1-16,0-20 0,-21 21 0,0 0 16,0 0-16,-21 21 31,0 21-31,-1 0 15,22 0-15,-21 0 0,21 0 16,-21 1-16,21 20 0,0-21 16,0 21-16,0-20 0,0 41 15,0-42-15,0 0 0,0 1 0,21-22 16,0 21-16,1-21 0,-1 0 16,0 0-16,0 0 0,21 0 0,22 0 15,-22-21-15,-21 21 0,22-43 16,-1 22-16,-21 0 0,22-43 15,-1 22-15,-42 0 16,42-1-16,-42 22 0,0-21 16,0 21-16,-21 21 31,0 0-31,21 21 0,-21-21 0,0 21 16,-1 0-16,1 0 0,21 1 15,-21-1-15,0 21 0,21 0 16,0-20-16,0 20 0,0-21 15,0 0-15,0 0 16,0-42 15,0 0-15,0 0-16,21 0 0,0 0 16,0-22-16,-21 22 0,43-42 15,-22 41-15,0-20 0,21 0 16,-20 21-16,-1-1 0,21 1 15,-21 0-15,22 21 0,-1 0 16,-21 0-16,21 0 0,1 0 0,20 0 16,-42 21-16,1 0 0,-1 1 15,0 41-15,-21-42 16,0 43-16,0-43 0,-21 21 16,21-21-16,-21 22 0,-1-22 0,1 0 15,21 0-15,0 0 0,-21 1 16,0-22-16,21 21 0,0 0 15,0-42 17,21 21-32,0-21 15,0-1-15,1 1 0,20 0 0</inkml:trace>
  <inkml:trace contextRef="#ctx0" brushRef="#br1" timeOffset="66523.17">14224 4699 0,'0'0'0,"0"-21"16,0 0-16,0 0 0,0-1 15,-21 1-15,0 21 0,-1 0 16,1-21-16,-21 21 0,21-21 16,0 21-16,-22 0 0,22 0 0,0 0 15,-21 21-15,20-21 0,-20 21 0,21 0 16,0 1-16,0-1 0,-1 0 15,1 0-15,21 21 0,0-20 0,-21-1 16,21 21-16,0-21 0,0 43 16,0-43-16,21 21 15,0-21-15,1-21 0,-1 0 0,0 0 16,0 0-16,0 0 0,43 0 16,-43 0-16,0-21 15,21 0-15,-20 0 0,-1 0 0,0 0 16,0-22-16,0 22 0,0 0 0,1-21 15,-22 20-15,0 1 0,0 0 16,0-21-16,0 21 16,0 42 15,0 0-31,-22 0 0,22 0 16,-21 0-16,0 1 0,0 20 15,21 0-15,0 1 0,-21-1 0,0 0 16,-1 1-16,1 62 15,0-41-15,-21 126 16,42-126-16,-21-1 0,-1 1 0,22 21 16,0-22-16,-21 64 15,21-63-15,-21-1 0,0 43 16,21-64-16,-21 1 0,0 41 16,21-41-16,0-1 0,-22 21 15,22-41-15,0-1 0,0 0 16,-21 0-16,21 0 0,0-42 31,0 0-15,0 0-16,0 0 0,21-1 15,1 1-15,-22 0 0,0 0 0,21 0 16,0 0-16,-21-1 0,21-20 16,0 21-16,0-43 0,1 43 15,-1-21-15,-21 0 0</inkml:trace>
  <inkml:trace contextRef="#ctx0" brushRef="#br1" timeOffset="66790.53">12806 4318 0,'-21'-21'0,"42"42"0,-64-42 16,43 0-16,-21 21 16,21-21-16,-21 21 78,0 0-78,0 0 0,0 0 15</inkml:trace>
  <inkml:trace contextRef="#ctx0" brushRef="#br1" timeOffset="67030.41">11769 4530 0,'42'0'16,"-21"0"0,0 0-16,0 0 0,22 0 0,-22 0 15,21 0-15,1 0 0,-1 0 16,0 0-16,-21 0 0,22 0 0,-22 0 16,0 0-16,-21-21 0,21 21 15,0 0 1</inkml:trace>
  <inkml:trace contextRef="#ctx0" brushRef="#br1" timeOffset="70187.19">15938 4530 0,'22'0'109,"-1"0"-109,0-21 0,0 21 16,0-22-16,-21 1 0,21 21 16,1-21-16,-1 21 0,0-21 0,0 0 15,0 0-15,0-1 0,-21 1 16,0 0 0,-42 21-16,21 0 15,0 0-15,-22 0 0,22 0 0,-21 0 16,0 21-16,20 0 0,1-21 15,-21 22-15,21-1 0,0 0 0,-1 0 16,22 0-16,0 0 0,0 1 16,0-1-16,0 0 0,0 0 15,0 21-15,22-20 0,-1-1 16,0 0-16,-21 0 0,21 21 16,21 1-16,-42-1 15,0-21-15,0 22 0,0-22 0,0 0 16,0 0-16,0 0 0,-21 0 0,21 1 15,-42-1-15,21-21 16,0 0-16,-1 0 0,-20 0 16,21 0-16,0-21 0,-43-43 15,43 43-15,0 0 0,0-64 16,21 43-16,-21 21 0,21-43 16,0 22-16,0 21 0,0-1 15,21 1-15,-21 0 0,21 21 16,0 0-16,0 0 15,-21 21-15,0 0 0,0 1 16,0-1-16,0 0 0,0 0 16,0 43-16,0-43 15,0 21-15,21-21 0,-21 0 0,22 22 16,-22-22-16,0 0 0,21 0 16,21 0-16,-21-21 15,0 0-15,43 0 0,-43 0 16,64 0-1,-43-21-15,0 0 0,43-42 16,-64 41-16,22-20 0,-1 21 0,0 0 16,1-22-16,41-20 15,-84 42-15,21 0 0,-42 21 47,0 21-47,0-21 0,0 21 0,0 0 16,21 0-16,-22 0 0,1 1 15,21-1-15,-21 0 0,21 21 16,0-21-16,0 22 0,21-22 16,0 0-16,1-21 0,-1 0 15,42 0-15,-42 0 0,22 0 16,-1 0-16,0 0 0,1 0 16,-1-21-16,-21 0 0,22 0 0,-22-1 15,21 1-15,-21 0 0,0 0 16,-21-21-16,43-1 15,-43 22-15,0 0 0,0 0 16,21 21-16,-21-21 16,0 42 15,0 0-31,0 0 0,0 21 16,-21-20-16,21 20 0,0 0 0,-21 1 15,21 20-15,-22-21 0,1 22 16,21-22-16,0 22 0,-21-1 0,0 43 15,0-42-15,21 63 16,0-64-16,0 22 16,0-22-16,0 1 0,0-1 0,0-20 15,0 20-15,0-21 0,-21 22 0,-1-22 16,22 1-16,-21-22 0,-21 21 0,21-21 16,-43 22-16,43-22 15,0-21-15,-43 0 0,43 0 16,-21 0-16,21 0 0,0-21 0,21-1 15,0-20-15,-22 21 0,22-21 16,0-1-16,0 22 0,22-42 16,-1 20-16,0-20 0,0 20 0,21-20 15,1-1-15,-1 1 0,0-1 0,1 1 16,20-22-16,-20 22 0,20-1 16,-21 1-16,22-1 0,-1 1 0,1-1 15,-22 1-15,22 20 0,20-62 16,-41 62-16,-22 22 0,0-21 15,-21-1-15,0 22 16,0 0-16,-21 21 0,0 0 0,0 0 16,-22 0-16,22 0 0,0 0 15,0 0-15,0 21 0,21 0 16,0 22-16,0-22 16,0 64-16,21-43 15,0-21-15,-21 21 0,21-20 16,0-1-16,0 0 0,-21 0 15,0 0-15,22 0 0,-22-42 32,-22 0-17,1 0-15,21 0 0,0 0 16,-21 21-16,21-22 0,-21 1 0,21 0 16,0 42 15,0 0-31,0 1 15,0-1-15,21 0 16,0-21 0,0 0-16,1 0 0,-1 0 0,21 0 15,-21 0-15,22 0 0,-22 0 16,21 0-16,0-21 0,-20 0 0,20-22 16,0 22-16,1-21 0,-22-1 15,21 1-15,22-43 0,-43 43 16,21 0-16,0-64 15,-20 64-15,-1-1 0,0 1 0,-21 0 16,21 20-16,-21-20 0,0 21 16,0-21-16,0 20 0,0 1 15,0 0-15,0 42 32,-21 0-32,21 1 0,-21-1 0,0 21 15,21-21-15,-22 22 0,22-1 0,-21 0 16,21-21-16,-21 22 0,0-1 15,21 0-15,0 1 0,-21 84 16,21-85-16,0 0 16,0 1-16,0-1 0,0-21 0,0 0 15,21 22-15,0-22 0,0 0 16,0-21-16,1 0 0,20 0 16,0 0-16,1 0 0,-22-21 15,21 0-15,-21 0 0,22-1 16,-1 1-16,-21-21 15,0 21-15,22-22 0,-22 1 0,0 21 16,0-21-16,-21 20 0,0 1 0,0 0 16,0 0-16,0 0 0,0 0 15,-21 21-15,0 0 16,0 0-16,-1 0 0,1 21 16,0 0-16,0 0 0,0 21 15,21-20-15,0-1 0,0 0 16,0 21-16,0-21 0,0 22 15,0-22-15,0 0 0,21 0 16,21 22-16,-21-43 0,1 0 16,20 21-16,-21-21 0,21 0 15,22 0-15,-22-21 0,22-1 16,-22 1-16,0 0 0,1 0 16,63-85-16,-85 85 15,0-21-15,0 20 0,0 1 0,-21 0 16,0 0-16,0 0 15,-21 21 1,0 0 0,0 21-16,21 0 0,-43 21 15,43 1-15,0-22 0,-21 0 16,0 21-16,21-20 0,-21 20 16,21-21-16,0 0 0,0 22 15,0-22 1,0-42 15,0-1-31,21 1 16,0-21-16,0 21 0,1 0 0,-22-22 15,42-20-15,-21 42 16,0-1-16,-21 1 0,21 0 0,1 0 16,-22 0-16,21 21 0,0 0 15,-21-21-15,21 21 0,0 0 16,0 21-1,-21 0-15,0 0 0,0 0 16,0 22-16,22-22 0,-22 21 16,0 0-16,0-20 0,0 20 15,0-21-15,0 0 16,0 0-16,0 1 0,0-44 31,0 1-15,0 0-16,0 0 0,0-21 15,21 20-15,-21 1 0,21-21 16,0 21-16,-21 0 0,21-22 16,22 1-16,-1 21 15,-21 0-15,0-1 0,22 22 0,-22-21 16,0 21-16,21 0 0,-21-21 16,1 21-16,-1 0 0,-21 21 15,0 0-15,0 1 16,0-1-16,0 0 0,0 21 0,-21-21 15,21 1-15,-22 20 16,1-21-16,0 21 0,0-20 0,21 41 16,-21-42-16,21 0 15,0 1-15,0-1 0,0 0 0,0 0 16,21-21-16,0 0 16,0 0-16,0 0 15,1 0-15,-1-21 0,21 0 0,-21 0 16,22-1-16,-22 1 0,21-21 0,-21 21 15,0-22-15,1 1 16,-1 21-16,-21-21 0</inkml:trace>
  <inkml:trace contextRef="#ctx0" brushRef="#br1" timeOffset="70472.22">17843 4403 0,'0'0'0,"-21"0"0,0 0 15,42 0 1,0 0-16,22 0 16,-22 0-16,21-21 0,-21 21 0,22 0 15,-1 0-15,0-22 0,1 22 16,-1 0-16,0 0 0,-20 0 0,41 0 15,-42-21-15,0 21 16,-21-21 0,22 21-16,-22-21 15</inkml:trace>
  <inkml:trace contextRef="#ctx0" brushRef="#br1" timeOffset="71807.47">20913 4551 0,'0'-21'16,"0"0"15,0-1-31,0 1 16,0 0-1,0 0-15,21 0 16,0 21-16,-21-21 15,21-1-15,0 22 0,-21-21 16,21 21-16,1-21 0,-1 0 0,0 21 16,0-21-16,0 21 15,0-21-15,1 21 0,-1 0 16,21 0-16,-21 0 16,0 21-16,-21 0 15,0 0-15,0 21 16,0 1-16,0-22 0,0 21 0,0-21 15,0 1-15,-21 41 16,0-21-16,21-20 0,-21-1 0,0 21 0,21-21 16,-21 22-16,21-22 15,-22 0-15,1 0 0,21 0 0,0 0 16,0 1-16,-21-1 0,21-42 47,0-1-47,0 1 0,0 0 15,0 0-15,0 0 0,21 0 0,-21-22 16,21 22-16,1-21 0,-1 21 16,21-64-16,-21 64 0,0-22 15,22-20-15,-1 21 0,-21 20 16,22 1-16,-22 0 0,0 0 16,21 21-16,-21 0 0,1-21 15,-1 21-15,0 0 0,-21 21 16,21 0-16,-21 0 15,0 0-15,0 1 0,0 62 16,-21-41-16,21 20 16,-21-42-16,21 43 15,0-22-15,0-21 0,0 0 0,0 1 16,21-22-16,0 42 16,21-42-16,-20 0 0,-1 0 0,0 0 15,21 0-15,-21 0 0,43 0 16,-22 0-16,-21-21 0,1 0 15,20-1-15,-21 1 0,0 0 16,22-21-16,-22 21 0,0-22 16,0 1-16,-21 21 0,21-22 15,-21 22-15,21 0 16,-42 42 15,0 0-31,0-21 0,21 22 0,0-1 16,-21 0-16,21 0 0,-21 0 0,21 0 15,-22 43 1,22-43-16,0 0 0,0 0 0,0 1 16,0-1-16,22 0 15,-1 0-15,0-21 0,0 0 0,0 0 16,0 0-16,22 0 0,20 0 16,-20 0-16,-22-21 0,63-21 15,-62 20-15,83-83 16,-83 83-16,-1-20 15,0 0-15,-21-1 0,0 1 0,0-64 16,-21 85 0,-22 0-16,22 0 0,-21 21 0,-64 0 15,64 21-15,-1-21 16,22 21-16,-21 0 0,21 0 16,-43 43-16,43-43 15,0 0-15,0 0 0,21 1 16,0-1-16,0 0 0,0 0 15,-21 0-15,-1-21 16</inkml:trace>
  <inkml:trace contextRef="#ctx0" brushRef="#br1" timeOffset="73897.5">614 7070 0,'0'0'0,"0"-21"47,0-1-47,0 1 15,0 0-15,0 0 16,21 0-16,0 0 0,0 21 15,-21-22-15,21 22 0,1 0 16,-1-21-16,0 21 0,0 0 16,0 0-16,0 0 0,1 21 0,-1 1 15,0-22-15,-21 42 0,21-21 16,0 0-16,-21 22 0,21-1 16,-21 0-16,0 22 0,0-22 15,0 0-15,0 22 0,0-22 0,0 1 16,-21-22-16,21 21 0,-21-21 15,21 0-15,0 1 0,0-1 16,0-42 0,0-1-16,0 1 15,0 0-15,0-21 0,0-1 16,0 1-16,21 0 0,-21-1 0,21-20 16,1 21-16,-1-1 15,0 1-15,0 0 0,0 20 0,22-20 16,-1 0-16,-21 21 0,0 21 15,0 0-15,1 0 0,-1 0 16,0 0 0,0 21-16,-21 0 0,0 0 15,0 21-15,0-20 0,0 62 16,0-41-16,0-22 0,0 21 16,0 0-16,0-20 0,0 20 0,42 0 15,-42-21-15,22 1 16,-1-1-16,21-21 0,-21 0 0,64 0 15,-43 0-15,43-21 16,-43-1-16,1 1 0,-1 0 16,21 0-16,-20 0 0,-22-22 15,21 22-15,1-21 0,-22 0 16,0 20-16,-21-41 0,0 42 16,0 0-16,0-1 0,0 1 15,-21 0-15,0 21 16,-1 0-16,1 0 0,0 0 0,0 0 15,0 0-15,-22 21 0,22 0 16,0 1-16,21 20 16,0-21-16,0 0 0,0 22 0,0-1 15,0-21-15,0 21 0,42 22 16,-20-43-16,-1 0 0,0 22 16,21-43-16,-21 21 0,43 0 15,-22-21-15,1 0 0,-1 0 16,0 0-16,-21 0 0,22 0 15,-1-21-15,0 0 0,1-1 0,41-20 16,-41 0-16,-1-1 0,-21 1 16,0 21-16,22-21 0,-22-64 15,0 63-15,-21 22 16,0 0-16,0 0 0,0 0 16,-21 21-16,0 0 0,0 0 15,-22 0-15,22 0 16,-21 42-16,21-21 15,-1 0-15,22 43 0,-21-43 16,21 21-16,0 22 16,0-22-16,0-21 0,0 22 15,21-22-15,1 21 0,-1-21 0,0 1 16,0-1-16,21 0 0,1-21 0,-22 21 16,21-21-16,64 0 15,0 0-15,-43 0 0,1 0 16,-1 0-16,-20-21 0,20 0 0,22-22 15,-43 22-15,-21 0 16,22-21-16,-22 21 0,0-22 0,-21-41 16,0 62-16,0-20 15,0 21-15,0 0 0,-21 0 16,-21-22-16,20 43 0,1 0 16,0 0-16,0 0 0,-21 0 15,20 0-15,-20 21 0,0 1 16,21-1-16,-1 0 0,1 21 0,0-21 15,21 22-15,-21-22 0,21 21 16,0-21-16,0 22 0,0-22 0,0 0 16,0 0-16,21 0 0,0 1 15,0-22-15,1 0 0,-1 0 16,0 0-16,0 0 0,0 0 0,0-22 16,22 22-16,-22-21 0,42-42 15,-41 20-15,20 1 0,-21 0 16,0-1-16,22 1 0,-22 0 0,0-22 15,0 22-15,0 0 0,0-22 16,1 22-16,-22-22 0,0 22 0,0 0 16,0 20-16,0 1 0,0-21 15,-22 21-15,1 21 0,-21 42 16,21-21 0,21 22-16,0-22 0,0 21 0,0 0 15,0 1-15,0 20 0,0-20 0,0-1 16,0 0-16,0 22 15,0-22-15,0 64 0,21-64 16,0 1-16,0-1 0,-21-21 0,21 21 16,1-20-16,41-1 15,-42 0-15,22-21 0,-22 0 0,21 0 16,0 0-16,1-21 0,-22 0 16,21 21-16,1-43 0,41 1 15,-41 0-15,-1 20 0</inkml:trace>
  <inkml:trace contextRef="#ctx0" brushRef="#br1" timeOffset="74191.38">5016 6689 0,'0'-21'16,"0"42"-16,0-64 0,0 22 0,-21 21 15,0 0 1,0 0-16,21 21 0,-21 1 15,0-1-15,-1 0 0,22 21 16,-21-21-16,0 22 0,21-1 16,-21 0-16,0 1 0,0 84 15,-1-85-15,22 0 16,0 1-16,-21-1 0,21 0 0,0 1 16,0-1-16,0-21 0,0 0 15,0 1-15,21-22 16,1-22-1,-22 1-15,21 0 0,-21 0 16,0 0-16</inkml:trace>
  <inkml:trace contextRef="#ctx0" brushRef="#br1" timeOffset="74667.47">4614 7070 0,'0'0'0,"-21"0"16,0 0-16,21-21 0,21 21 31,0 0-31,22 0 0,-1 0 15,0 0-15,43-22 16,-22 22-16,-20 0 0,41-21 16,-20 21-16,-1-42 15,-20 42-15,-1-21 0,0 21 16,-20 0-16,-1-21 0,0 21 16,-21 21-1,-21-21-15,0 21 16,-1 0-16,1 0 0,21 0 0,-21 1 15,0 20-15,21-21 0,0 43 16,0-43-16,0 21 16,0 0-16,0-20 0,0-1 15,0 0-15,21 0 0,0 0 16,43-21-16,-43 0 0,21 0 16,22 0-16,-22-21 0,0 21 15,-20-21-15,20-21 0,0 20 16,-21 1-16,22-42 0,-22 20 15,-21 1-15,0 0 0,0-1 16,0 22-16,-21-21 0,0 21 16,-1 0-16,1-1 0,0 22 0,0 0 15,-21 0-15,20 0 0,-20 0 0,21 0 16,0 0-16,-22 22 0,22-22 16,0 21-16,0-21 0,0 0 0,21 21 15,0 0-15</inkml:trace>
  <inkml:trace contextRef="#ctx0" brushRef="#br1" timeOffset="75225.19">7726 6964 0,'0'0'0,"0"-85"16,0 64-1,21 21-15,-21-21 16,0 42 15,0 0-31,0 22 16,-21-22-16,21 21 0,-21 0 0,21 1 15,0 20-15,0 1 0,-22-1 0,1 22 16,0-22-16,0 22 0,0-21 16,0 20-16,-22-20 0,22 20 15,0 1-15,-21 0 0,20 21 0,-20-22 16,21-20-16,-21 20 0,20 1 0,1-21 16,0-1-16,0-21 0,0 64 15,21-63-15,0-22 0,0 21 16,0-21-16,0-42 15,0 0 1,0-21-16,21 20 0,0-20 0,0 0 16,43-64-16,-43 42 0,0-20 15,0-1-15,0 22 0</inkml:trace>
  <inkml:trace contextRef="#ctx0" brushRef="#br1" timeOffset="76378.2">7578 7133 0,'0'-42'15,"0"84"-15,0-105 0,0 20 0,0 22 16,0-21-16,21 21 0,0 0 0,0-1 16,-21 1-16,21 0 0,43 0 15,-22 0-15,0 0 0,1 21 16,-1 0-16,22 0 0,-22 0 0,21 0 16,-20 0-16,20 0 0,1 42 15,-22-21-15,-42 0 0,21 22 16,-21-22-16,0 0 0,0 21 0,-42 1 15,21-1-15,-22-21 0,-41 21 16,41-20-16,1-1 16,21 0-16,-21-21 0,-22 42 15,43-42-15,21 21 32,21-21-17,0 0 1,0 0-16,1 0 0,20 0 15,-21 0-15,21-21 0,-20 0 0,20 21 16,0-21-16,22-21 16,-22 20-16,22 1 15,-22 0-15,-21 0 0,64-64 16,-64 64-16,0 0 0,0 0 16,0-22-16,-21 22 0,22-21 15,-1 21-15,-21 0 0,21 21 16,-21-22-16,0 1 15,0 42 1,0 1-16,0-1 0,0 0 16,-21 0-16,0 0 0,21 0 15,-22 1-15,22 20 0,0-21 0,0 0 16,-21 43-16,21-43 0,0 0 16,0 0-16,0 0 0,0 1 15,21-1-15,1-21 0,-1 0 16,0 0-16,21 0 0,-21 0 15,1 0-15,20 0 0,-21-21 16,0-1-16,22 1 0,-22 0 0,0 0 16,21 0-16,-21 0 0,22-1 15,-22-20-15,0 21 0,0-21 16,0 20-16,1-20 0,-22 21 0,21 0 16,-21 0-16,0-1 0,-21 44 46,-1-1-46,22 0 0,0 0 0,-21 0 16,0 0-16,21 1 0,-21 20 16,21-21-16,0 0 0,0 22 15,0-22-15,0 0 0,0 0 0,0 21 16,21-20-16,0-1 16,0-21-16,1 0 0,-1 0 0,0 0 15,64-21-15,-43-1 16,-21 1-16,21 0 0,-20 0 15,20 0-15,21-43 16,-41 43-16,20-21 0,-21-22 0,-21 43 16,0 0-16,0 0 0,0 0 15,0-1 1,-21 22-16,0 0 16,0 0-16,21 22 15,21-22 1,0 0-1,0 0-15,0 0 0,0 0 16,1 0-16,-1-22 0,0 22 16,0 0-16,0 0 0,0 0 0,1 0 15,-22 22 17,0-1-32,-22 0 0,1 0 15,21 0-15,-21 22 0,0-22 16,21 0-16,-21 21 0,21-21 15,0 1-15,0-1 0,0 0 16,0 0-16,0 0 0,0 0 16,21-21-1,0 0-15,0 0 0,0 0 16,22-21-16,-22 0 0,21 0 0,1 0 16,-1 0-16</inkml:trace>
  <inkml:trace contextRef="#ctx0" brushRef="#br1" timeOffset="76676.12">10393 6668 0,'0'-22'16,"0"44"-16,0-65 0,0 22 0,0 0 15,-21 0-15,-1 21 16,-20 0-16,21 21 16,0-21-16,0 42 0,-1-21 15,1 1-15,-21 62 0,21-63 16,21 22-16,-21 20 0,21-42 15,0 22-15,0-22 16,0 0-16,0 0 0,0 22 16,0-22-16,21 0 0,42-21 15,-42 0-15,22 0 16,-1 0-16,-21 0 0,22-21 16,-22 0-16,21-1 0,-21 1 0,43-21 15,-22 0-15,-21-1 16,0 1-16,22 0 0,-22-1 0,0 1 15,0-22-15,-21 1 0</inkml:trace>
  <inkml:trace contextRef="#ctx0" brushRef="#br1" timeOffset="77107.91">10710 6477 0,'0'-42'0,"0"-1"0,0 22 16,0-21-16,0 190 0,0-317 0,0 148 0,0-1 15,0 44 1,0-1-16,0 21 16,0-21-16,0 0 0,0 22 15,0-1-15,0 0 0,0 1 16,0-1-16,0 0 0,0 1 15,-21-1-15,21 0 0,0 1 0,-21-22 16,21 21-16,0-21 0,0 43 16,-21-43-16,21 0 15,-21-21-15,-1 0 16,22-21 0,0 0-1,0 0-15,0 0 0,22-1 0,-1 1 16,0-21-16,-21 0 0,21 20 0,21-20 15,-20 0-15,-1-1 0,21 22 16,0-21-16,1 21 0,-1 0 16,22 21-16,-22 0 0,0 0 0,1 0 15,20 21-15,-21 21 0,-20-21 16,-22 0-16,0 1 0,0 105 16,-22-85-1,1-21-15,0 0 0,0 0 0,0 22 16,0-43-16,-1 21 0,1 0 15,0 0-15,0-21 16,21 21-16,21-21 16,0 0-1,22-21-15,-22 21 0,85-21 16</inkml:trace>
  <inkml:trace contextRef="#ctx0" brushRef="#br1" timeOffset="78223.69">11980 6752 0,'0'-21'0,"0"42"0,0-63 0,0 21 0,0-22 15,-21 22-15,0 0 0,0 0 16,-22-21-16,22 20 16,-21 22-16,0 0 0,-1 0 0,22 0 15,0 0-15,-21 0 0,20 22 16,-62 62-1,63-63-15,-1 22 0,1-22 0,0 21 16,21 1-16,0 20 16,0-42-16,0 22 0,0-1 15,0 0-15,0-21 16,0 1-16,21-1 0,0-21 0,1 0 16,20 0-16,21 0 15,-20 0-15,-22 0 0,0-21 0,21-1 16,-20 1-16,20-21 15,-21 0-15,0 20 0,0-20 16,22-21-16,-22 20 0,-21 1 16,0 21-16,21 0 0,-21-1 15,0-20-15,-21 63 32,21 0-32,0 1 15,0-1-15,-21 21 0,21-21 0,-21 0 16,21 22-16,0-1 0,0-21 15,0 22-15,0-22 16,0 0-16,0 21 0,0-21 16,21-21-16,0 0 0,0 0 15,0 0-15,0 0 0,1 0 0,20 0 16,0 0-16,-21 0 0,22 0 16,-1-21-16,0 0 0,1 0 0,20-43 15,-20 43-15,-22-21 0,0 0 16,0-1-16,0 1 0,0-22 15,-21 43-15,22 0 0,-22-21 16,-22 42 0,1 0-16,0 21 0,21 0 15,0 0-15,0 22 0,0-22 16,0 42-16,0-20 0,0-22 16,0 0-16,0 21 0,0-21 15,0 22-15,0-22 16,0 0-16,21 0 0,-21 0 0,0 1 15,0-44 32,0 1-47,0 0 0,0 0 16,0 0-16,-21 21 31,21 21-15,0 0-1,0 0 1,0 0-16,21-21 0,0 0 16,1 22-16,-1-22 0,0 0 15,0 0-15,0 0 0,22 21 16,20-21-16,-21 0 0,1 0 16,-1 0-16,22-21 0,-22 21 0,0-22 15,22-20-15,-22 21 16,0-21-16,22-22 0,-43 43 15,-21-85-15,0 64 16,0 21-16,0-1 0,0 1 16,-21 21-16,0 0 0,0 0 15,-1 21-15,1 1 0,0 20 16,0 0-16,-21 64 16,20-64-16,22-20 0,0 41 15,0-42-15,0 0 0,0 1 16,0-1-16,0 0 0,22-21 15,-1 0-15,21 21 0,-21-21 0,0 0 16,1 0-16,20 0 0,-21 0 0,0-21 16,0 21-16,1-21 0,-1 0 15,0-1-15,0 1 0</inkml:trace>
  <inkml:trace contextRef="#ctx0" brushRef="#br1" timeOffset="79155.37">15240 6202 0,'0'0'0,"0"-21"0,21 0 16,-21-1-16,21-20 0,-21 21 15,21 0-15,-21 0 0,22-1 16,-22-20 0,0 21-16,0 42 31,0 0-31,0 0 0,0 22 0,0-1 16,0 0-16,-22 1 0,1-1 15,0 22-15,0-1 0,0 22 0,-22 42 16,22-64-16,-21 1 0,21-22 15,-22 0-15,22 1 0,-21-1 16,21 0-16,-22-20 0,22-1 0,0 0 16,0-21-16,0 0 0,0 0 15,21-21-15,0 0 16,0-1-16,0 1 0,0-21 0,0 0 16,0-43-16,21 21 0,-21 1 15,21 21-15,0-22 0,0 22 16,-21-1-16,21 22 0,-21-21 15,22 21-15,-22 0 0,21 21 16,-21 21 0,21-21-16,-21 42 15,0-21-15,0 22 0,0-1 0,0 21 16,0-20-16,0 41 16,0-41-16,0-22 0,0 21 0,21-21 15,0 1-15,0-1 0,1 0 0,-1 0 16,21 0-16,-21-21 0,22 0 15,20 0-15,-21 0 0,43 0 16,-21 0-16,-22-21 0,0 0 0,1 0 16,-22 0-16,21-1 15,0-62-15,1 41 0,-43 1 16,21 0-16,0 21 0,-21-22 0,21 22 16,-21 0-16,0 42 31,0 0-31,0 22 0,-21-22 15,0 0-15,21 21 0,-21-21 0,21 22 16,-21-22-16,-1 0 0,1 0 16,21 0-16,0 1 0,-21-1 15,21 0-15,0-42 32,21 0-17,0-1-15,-21-20 0,22 21 16,-1-21-16</inkml:trace>
  <inkml:trace contextRef="#ctx0" brushRef="#br1" timeOffset="79319.2">15875 6265 0,'0'0'0,"0"-21"0,0 42 63,0 1-63,0-1 15,21-21 1,0 21-16,0 0 0</inkml:trace>
  <inkml:trace contextRef="#ctx0" brushRef="#br1" timeOffset="80874.08">16446 6350 0,'0'0'16,"0"-21"-16,-21 0 15,0 21-15,0 0 0,0 0 16,0 0-16,-1 0 0,1 0 0,-21 0 16,21 21-16,0 0 15,-1 0-15,22 0 0,-21 22 0,-21 63 16,42-64-16,0 0 16,0-21-16,0 22 0,0-1 15,0 22-15,21-43 0,0 0 16,0 0-16,1 0 0,-1 0 0,0 1 15,21-22-15,1 0 16,-22 21-16,21-21 0,0 0 0,1 0 0,-1 0 16,0 0-16,1-21 0,-1-1 15,0 22-15,1-21 0,-22 0 16,21 0-16,-21-21 0,22 20 0,-1-62 16,-21 63-16,0-22 0,-21-20 15,22 42-15,-22-1 16,0 1-16,-22 21 15,1 21 1,0 1-16,0-1 0,0 0 16,21 0-16,-21 0 0,-1 22 0,22-22 15,-21 42-15,21-42 0,0 1 16,0-1-16,0 0 0,21 0 16,22 0-16,-22-21 15,0 0-15,21 0 0,-20 0 0,20 0 16,0 0-16,1 0 15,20 0-15,22-42 0,-43 21 16,0 0-16,-20-1 0,41-20 16,-21 0-16,-20 21 0,-1-22 15,-21 22-15,21 0 0,-21-21 16,-21 63 0,0 0-1,-1 0-15,22 0 0,-21 0 16,21 1-16,0-1 0,-21 0 15,21 0-15,-21 0 0,21 0 0,-21 1 16,21-1-16,0 0 0,-21-21 31,21-21 1,21 0-32,0-1 15,-21 1-15,21 0 0,0 0 0,22-21 16,-22 20-16,0-20 0,0 21 0,21 0 15,-20 0-15,20-1 16,-21 1-16,21 0 0,-20 21 0,-1 0 0,21 0 16,-21 0-16,0 0 0,1 0 15,-1 21-15,-21 0 0,0 1 0,0-1 16,0 0-16,0 0 0,0 0 16,0 22-16,-21-22 0,-1 0 0,22 0 15,-21 0-15,21 0 0,-21 1 0,0 20 16,21-21-16,0 0 15,0 0-15,21-21 0,0 22 16,0-22-16,1 0 0,20 0 16,-21 0-16,21 0 0,-20-22 15,20 1-15,0 21 0,-21-21 16,106-64-16,-84 64 16,-1-21-16,-21 0 0,22 20 0,-22-20 15,-21-21-15,21 20 0,0 22 16,-21 0-16,21-21 0,-42 42 15,0 0 1,0 0-16,0 21 0,21 0 0,-22 21 16,22-21-16,-21 1 0,21 20 15,-21-21-15,21 0 0,0 22 16,0-22-16,0 0 0,0 0 0,0 21 16,0-20-16,0-1 0,0 0 0,0 0 15,42 0 1,-42-42 31,0 0-47,0 0 15,-21 21-15,21-21 0,-21 21 32,0 21-17,21 0 1,0 0-16,21-21 15,0 21-15,0-21 0,1 21 16,-1-21-16,0 0 0,21 0 0,1 0 16,20 0-16,-21 0 15,1 0-15,20 0 0,-20 0 0,41-21 16,-41 0-16,-1 0 0,0 0 16,-21-22-16,22 22 0,-22-21 15,0 0-15,0-1 0,0 1 0,-21-22 16,0 22-16,0 21 0,0 0 15,-21 21 1,0 21-16,0 0 16,21 21-16,0 1 0,-21-22 15,0 21-15,21 1 0,0-1 0,-22 0 16,22-21-16,0 22 0,0-22 0,0 0 16,22 0-16,-1 0 0,0-21 15,21 22-15,-21-22 0,22 0 16,-22 0-16,21 0 0,-21 0 0,22 0 15,-1 0-15,-21-22 16,22 1-16,-22 21 0,0-21 0,0 0 16,0 21-16,-21-21 0,0 0 15</inkml:trace>
  <inkml:trace contextRef="#ctx0" brushRef="#br1" timeOffset="80961.17">19452 6795 0,'0'0'0,"-21"0"16,0 0 15,0 0-15,-1 0-16</inkml:trace>
  <inkml:trace contextRef="#ctx0" brushRef="#br1" timeOffset="82227.72">1884 8530 0,'0'0'0,"21"-21"0,0 0 16,-21-21-16,0 20 0,0 1 16,0 0-16,0 0 0,0 0 15,0 0-15,-21 21 16,0 0-16,0 0 0,-1 0 15,-20 0-15,21 21 0,0 0 0,-22 0 16,22 21-16,-21 1 0,21-1 16,-22 22-16,1 63 0,21-64 15,0 1-15,0-1 16,21 1-16,-22-1 0,22-21 0,0 1 16,0-1-16,0 0 0,22 1 15,-1-22-15,0 0 0,0 0 0,64-21 16,-64 0-16,21 0 15,22-21-15,-22 0 0,0 0 0,22-22 16,-22 1-16,22 0 0,-1-1 16,1-20-16,-22-1 0,0 1 0,22-64 15,-43 63-15,-21 1 0,0-1 16,0 1-16,-21 21 16,-85-107-16,64 107 0,-1 21 15,1 0-15,-21 21 0,20 0 16,-63 0-16,64 21 15,0 21-15,-1 1 0,1-1 16,0 0-16,21 22 0,-22 63 16,22-64-16,21 1 0,-21-1 15,21 1-15,0-1 0,0 43 16,21-64-16,0 1 0,22-22 16,-22 0-16,21 0 0,0 0 0,1-21 15,20 0-15,-20 0 0,20 0 16,-21-21-16,22 0 0,-1 0 0,1 0 15,-22-22-15,22 22 0,-1-21 0,-20 21 16,-1-22-16,-21 22 0,21-21 16,-20 0-16,-1 20 0,0-20 15,0 0-15,-21 21 0,0-22 16,0 22 0,0 42-1,0 0-15,0 1 16,0-1-16,0 21 0,0 0 0,0 1 15,0-1-15,0 85 0,0-63 16,-21-1-16,21 1 0,0 20 16,0-20-16,-21 105 15,0-84-15,-1-1 0,22 1 0,-21 0 16,21-22-16,0 22 0,-21 42 16,21-42-16,0-22 0,0-21 15,0 22-15,0-22 0,0 1 0,0-1 16,0-21-16,0 0 0,0 0 15,0-42 1,0 0-16,0-21 0,0-1 16,0 1-16,0 0 0,21-22 15,-21 1-15,0-22 0,0 22 0</inkml:trace>
  <inkml:trace contextRef="#ctx0" brushRef="#br1" timeOffset="82540.03">2455 8975 0,'0'0'0,"0"-43"0,0 1 16,0 0-16,0-1 0,21-20 16,22 21-16,-22 20 0,0 1 0,21 0 15,-20 0-15,20 0 0,0 0 16,1 21-16,-1 0 0,43 0 16,-43 21-16,0 0 0,-21 0 15,1 0-15,-1 22 0,-21 41 16,0-41-16,-21-1 0,-22 0 0,22 1 15,-21-1-15,-1-21 0,-41 43 16,41-43-16,22 0 16,-21 0-16,21-21 0,-22 0 0,22 21 0,0-21 15,21-21 17,0 0-32,21 0 15,22 21-15,-22-21 0,21-1 0,-21 1 16,22 0-16,20-21 0</inkml:trace>
  <inkml:trace contextRef="#ctx0" brushRef="#br1" timeOffset="82872.85">3111 8848 0,'0'-21'31,"22"-1"-15,-1 22-16,0-21 0,0 0 15,0 0-15,0 0 0,1 0 0,-1-1 16,21 1-16,-21 0 0,22-42 16,-43 41-1,0 44 1,-22-22-16,1 21 0,0 0 0,0 0 16,0 0-16,0 0 0,-1 1 15,-20 41-15,21-21 16,21-20-16,0 20 0,0-21 0,0 0 15,0 0-15,0 22 0,0-22 16,21 0-16,0-21 16,0 21-16,1-21 0,20 0 0,-21 0 15,0 0-15,22 0 0,-1 0 16,-21 0-16,21-21 0,-20 0 0,20 0 16</inkml:trace>
  <inkml:trace contextRef="#ctx0" brushRef="#br1" timeOffset="83236.64">3746 8763 0,'0'0'15,"0"-21"-15,0 0 0,0 0 0,0-1 16,0 1-16,0 0 0,0 0 0,0 0 16,0 0-16,22-1 15,-1 1-15,0 21 0,0 0 16,21-21-16,1 21 16,-22 0-16,21 0 0,-21 0 0,22 21 15,-1-21-15,-21 21 0,0 1 0,1-1 16,-1 21-16,0-21 15,-21 22-15,0 41 16,0-41-16,0-22 0,-21 21 0,0-21 0,21 0 16,-22 1-16,1-22 15,0 0-15,21-22 16,0 1 0,0 0-16,0-21 0,0 21 15,0-22-15,21 22 0,0-21 0,1-22 16,-22 43-16,21-21 0,0 21 15,-21-1-15,21 1 0,0 21 16,0-21-16,1 21 0,-1-21 16,0 21-16,0 0 0,0 0 0,0 0 15,1 0-15,-1 0 0,0 0 16</inkml:trace>
  <inkml:trace contextRef="#ctx0" brushRef="#br1" timeOffset="84694.38">4995 8784 0,'21'0'0,"22"-42"31,-22 21-31,-21 0 0,0-1 0,21 1 16,-21 0-16,0-21 0,0-1 15,0 1-15,0 21 0,0 0 0,0 0 16,-21-1-16,0 1 0,0 21 15,-1 0-15,1 0 0,0 0 0,-21 0 16,21 0-16,-22 21 0,1 1 16,21-1-16,-22 0 0,22 21 0,-21-21 15,21 22-15,0-22 0,-22 21 16,22 43-16,21-64 0,0 21 16,0 1-16,0-22 0,0 0 0,0 0 15,21 0-15,0 1 0,1-22 16,-1 0-16,42 0 0,-42 0 15,22 0-15,-22-22 0,21 1 0,1 0 16,20-21 0,-42-1-16,22 22 0,-22-21 0,0 0 0,0 20 15,0-20-15,0-21 16,-21 20-16,0-20 16,0 42-16,0-1 0,-21 22 31,21 22-31,-21-1 15,0 0-15,21 0 0,0 21 0,0-20 16,-21 20-16,21 0 0,0-21 0,0 22 16,0-22-16,0 21 0,0-21 15,0 1-15,21 20 0,0-21 16,0 0-16,0-21 0,1 0 0,-1 0 16,0 0-16,0 0 15,0 0-15,22-21 0,-22 0 0,21 0 16,-21 0-16,0-1 0,22-20 0,-22 21 15,0-21-15,43-43 0,-43 43 16,-21-1-16,21-20 16,0 20-16,-21 1 0,21-106 15,0 127-15,-21-22 0,0 1 16,0 21-16,0 42 31,0 0-31,0 0 0,0 22 0,0-22 16,0 21-16,-21 1 0,21 20 15,0-21-15,0 1 0,0-1 0,0 22 16,0-22-16,0-21 0,0 21 16,0 1-16,0-22 15,0 0-15,0 21 0,0-20 0,21-22 16,1 21-16,20-21 0,-21 0 16,0 0-16,22 0 0,-22 0 15,21 0-15,43-43 0,-43 22 16,-21 0-16,64-21 0,-64 21 15,0-1-15,22-41 0,-22 42 16,-21 0-16,0-22 0,0 22 16,-21 21 15,-1 21-31,1 0 16,21 1-16,0-1 0,0 0 0,0 0 15,0 0-15,0 0 0,0 1 0,0 20 16,0-21-16,21 0 15,1-21-15,-1 21 16,21-21-16,-21 0 0,0 0 0,22 0 16,-22 0-16,0-21 0,21 0 0,-20 21 15,-1-21-15,21 0 0,-21 0 16,43-43-16,-43 43 16,-21-21-16,0 20 0,0-20 15,0 63 16,0 0-15,-21 1-16,21-1 0,-21 0 16,21 0-16,-22 0 0,22 22 15,0-22-15,-21 0 0,21 0 16,-21-21-16,0 42 16,21-63 15,0 0-16,0 0-15,21 0 0,0 0 0,0-22 16,1 22-16,-1 0 16,0-21-16,0 20 0,0 1 0,0 0 15,22-21-15,-1 21 0,-21-1 16,0 22-16,1 0 0,-1 0 16,21 0-16,-21 0 0,0 0 15,1 22-15,-1-1 0,-21 0 0,0 0 16,0 0-16,0 22 0,0-1 15,0-21-15,0 21 0,-21 1 16,21-22-16,-22 21 0,22-21 16,0 1-16,0-1 15,0 0-15,22-21 16,-1 0-16,0 0 0,0 0 16,0 0-16,22 0 0,-1 0 0,-21 0 15,21 0-15,-20-21 0,62 0 16,-63 21-16,22-22 0,-22 1 15,21 21-15,1-21 0,-22 0 0,21 21 16,-21-21-16</inkml:trace>
  <inkml:trace contextRef="#ctx0" brushRef="#br1" timeOffset="85477.39">7599 8678 0,'21'-21'0,"0"0"0,0-21 15,-21 21-15,-63 126 0,126-232 0,-63 85 0,43 0 16,-43 21-16,0-1 16,-22 22-16,1 0 0,0 0 15,-21 0-15,21 0 16,-1 22-16,-41-1 0,42 0 15,0 0-15,-1 0 0,1-21 16,0 21-16,0 22 0,0-22 16,21 0-16,-21 21 0,21-20 15,0 20-15,0-21 16,0 0-16,0 0 0,21 1 16,0-22-16,0 0 15,0 0-15,0 0 0,1-22 16,-1 22-16,0-42 15,0 21-15,0 0 0,22-22 16,-43 22-16,21 0 0,0 0 16,-21 0-16,21 0 0,0-1 15,-21 1 1,0 0 0,0 42 15,0 0-16,0 1-15,0-1 0,-21 0 16,21 0-16,-21 21 0,21-20 16,-21 20-16,21 0 0,0 1 15,0-1-15,0 0 0,-21 64 16,21-42-16,0-1 0,0-21 0,-22 85 16,22-84-16,0 105 15,0-85-15,0 1 0,0-1 16,0 1-16,0-1 0,0 128 15,0-128-15,-21 1 0,21-22 16,0 22-16,-21-1 0,21 85 16,0-105-16,0-1 15,-21 0-15,21 1 0,-21-22 0,21 21 16,0-21-16,0 1 0,0-1 16,0-42-1,0-1 1,0-20-16,0 21 0,0-21 15,0-1-15,0 1 0,21-22 16,0 1-16,-21 21 0,21-43 0,0 21 16,-21-20-16,22-86 15,-1 86-15,0-1 0,0 0 16,0 1-16,0 20 0,1 1 0,20-64 16,0 63-16,-42 22 0,21-22 15,1 22-15,-1-21 0,0 20 0,-21 1 16,21 0-16,0-22 0,0 22 0,1 21 15,-22-22-15,21 1 0,21 0 16,-42 20-16,0-20 16,0 21-16,0 0 0,0 0 0,0-22 15,-21 1-15,0 21 0</inkml:trace>
  <inkml:trace contextRef="#ctx0" brushRef="#br1" timeOffset="85730.61">6731 7874 0,'0'0'0,"-21"0"16,0 0 15,-1 0 31,1 0-62,0 0 0,0 0 0,0 0 16</inkml:trace>
  <inkml:trace contextRef="#ctx0" brushRef="#br1" timeOffset="85951.68">5461 8361 0,'0'21'0,"0"-42"0,21 42 15,0-21 1,0 0-16,22 0 0,-1 0 16,0-21-16,1 21 0,-1-21 0,22 21 15,-22-21-15,21 21 0,-20-22 16,20 22-16,-20 0 0,41-21 15,-63 21-15,22 0 0,-43-21 0,21 21 16,0-21-16,-21 0 0</inkml:trace>
  <inkml:trace contextRef="#ctx0" brushRef="#br1" timeOffset="89292.91">10329 8213 0,'0'21'15,"21"-21"32,1 0-47,-1 0 16,0 0-16,0-21 0,0 21 16,0-21-16,1 21 0,-1-22 15,0 1-15,0 0 0,-21 0 0,21 0 16,-21 0-16,21-22 0,-21 22 15,22 0-15,-22 0 0,0 0 16,0-1-16,0 1 16,-22 21-1,1 0-15,-21 0 16,21 0-16,0 0 0,-22 21 16,22-21-16,-21 22 0,-1-1 0,22 0 15,0 0-15,-21 0 0,21 22 16,-1-22-16,22 0 0,-21 0 0,21 0 15,0 0-15,0 1 0,0 41 16,21-42-16,-21 0 16,22 1-16,-1-1 0,0-21 0,21 42 15,1-21-15,-22 0 16,21 22-16,-21-22 0,0 0 16,-21 0-16,0 0 15,0 1-15,0 20 0,-21-21 16,0-21-16,-42 42 0,20-42 0,1 0 15,0 22-15,-1-22 16,22 0-16,-64 0 0,43 0 16,0-22-16,21 1 0,-43 0 15,43-21-15,0 21 0,0-1 16,21-20-16,-22 21 0,22-64 16,-21 64-16,21-21 0,0-22 15,0 43-15,0 0 16,0 0-16,0 42 31,0 0-15,21 0-16,1 0 0,-22 22 0,21-1 15,0 0-15,-21-20 16,21-1-16,0 21 0,-21-21 16,43 22-16,-22-22 0,0 0 15,0 0-15,21 0 0,-20 0 0,-1-21 16,21 0-16,0 0 0,1 0 0,84 0 15,-85 0 1,0-21-16,1 0 0,20 0 0,-20 0 16,84-43-1,-106 22-15,21 21 0,-21 0 16,0-1-16,1-20 0,-1 21 0,0 0 16,-21 0-16,-21 21 31,0 21-31,-1 0 15,22 0-15,-21 0 0,21 0 16,-21 1-16,21-1 0,0 0 0,0 21 16,0-21-16,0 1 15,0-1-15,21-21 0,0 0 16,1 0-16,-1 0 0,21 0 0,-21 0 16,22 0-16,-22 0 0,21 0 0,0 0 15,1-21-15,-1-1 16,-21 1-16,22 0 0,-1 0 0,-21 0 15,64-43-15,-64 43 16,0 0-16,0 0 0,-21 0 16,0-1-16,21-20 15,-21 21-15,0 42 32,0 0-17,0 0-15,0 1 0,0 41 16,0-42-16,-21 22 0,21-1 15,0 0-15,-21-21 0,0 43 0,0-22 16,0 1-16,21 20 0,-22-21 16,1 22-16,0-1 0,21 1 0,0-1 15,0 1-15,0-22 0,0 128 16,0-107-16,0 1 16,0-1-16,0-21 0,0 22 0,0-1 15,-21 43-15,0-63 0,0-1 16,-1 0-16,1 1 0,0-22 15,-42 21-15,41-21 0,-20 0 16,0-21-16,-22 0 0,43 0 16,0 0-16,-43 0 15,64-21-15,0 0 0,0 0 0,0 0 16,0-22-16,0 22 0,0-21 16,22-22-16,-1 22 0,63-85 15,-41 64-15,-1-22 0,22 21 0,63-105 16,-64 84-16,64-84 15,-63 84-15,-1 1 0,64-43 16,-63 63-16,-22 1 16,21 20-16,-41 1 0,20 0 0,0-22 15,-42 43-15,0-42 16,0 41-16,-21 22 0,0 0 16,-21 0-16,20 0 15,-20 22-15,21-1 16,21 0-16,0 0 0,0 0 15,0 0-15,0 1 0,0-1 0,0 0 16,0 0-16,21 0 0,0 0 16,0 1-16,22-1 15,-22 0-15,0 0 0,0 0 16,0-21-16,1 0 0,-22 21 16,0-42-1,0 0 1,-22 0-16,1 21 15,21-21-15,-21 21 16,0 0-16,0 0 16,0 0-16,-1 0 15,22 21-15,0 0 16,0 0 0,0 0-16,22-21 15,-1 0-15,0 22 0,0-22 0,0 0 16,0 0-16,1 0 0,20 0 15,0 0-15,22 0 0,-22 0 16,0-22-16,1 22 0,-1-21 0,0 0 16,-20 0-16,41-43 0,-21 22 15,1-21 1,-22 20-16,0 1 0,0-43 16,-21 43-16,21 0 0,-21 20 0,22-20 15,-22 21-15,21 0 0,-21 0 16,0-1-16,0 1 0,0 42 31,0 1-15,0-1-16,-21 21 0,21 0 0,-22-20 15,22 20-15,-21 0 0,0 22 16,21-22-16,0-21 0,0 22 16,0-1-16,0 0 0,0-21 15,0 22-15,0-22 16,0 0-16,0 0 15,21-21-15,0 0 0,1 0 0,-1 21 16,21-21-16,22 0 0,-43 0 16,21-21-16,0 21 0,-20-21 15,62-21-15,-20 21 16,-43-22-16,21 22 0,-42 0 16,21 0-16,-21 0 0,0-22 0,0 22 15,0 0-15,0 0 0,0-22 16,-21 43-16,-42-21 15,42 21-15,-1 0 0,1 21 16,0 1-16,0 20 16,21-21-16,0 0 0,-21 22 15,21-1-15,0-21 0,0 21 16,21-20-16,0-1 16,21 0-16,-20-21 0,-1 0 15,42 21-15,-42-21 0,22 0 16,-1 0-16,-21 0 0,22 0 15,-1-21-15,21 0 0,-20 0 16,-1-1-16,0-41 0,1 42 16,-22 0-16,0-1 15,-21-20-15,0 21 0,21 0 16,-21 0-16,0-1 0,-21 22 31,0 0-31,21 22 0,-21-1 16,21 0-16,-21 0 0,-1 0 0,22 22 15,0-22-15,-21 0 0,21 0 16,-21 0-16,21 0 0,0 1 16,0-1-16,0 0 0,0 0 0,0 0 15,0 0 1,0-42 15,0 0-31,21 0 0,0 21 0,-21-21 16,22-22-16,-1 22 0,-21 0 15,21-21-15,0 21 0,0-22 16,22-41-16,-22 62 16,-21 1-16,21 0 0,0 0 15,0 21-15,0 0 16,1 0-16,-22 21 16,21 0-16,-21 0 0,0 22 15,21-22-15,-21 21 0,0-21 16,0 1-16,0-1 0,0 21 15,0-21-15,0 0 0,0 22 16,0-22-16,0 0 16,21-21 15,-21-21-31,21 21 16,-21-21-16,0 0 0,21-1 15,1 22-15,-1-21 0,-21-21 16,21 21-16,42-43 0,-41 43 0,-1-21 15,21 21-15,-21-1 0,22 1 16,-22-21-16,42 21 0,-42 0 16,1 21-16,20 0 15,-21 0 1,-21 21-16,0 0 0,0 0 0,0 0 16,-21 0-16,-21 64 15,20-43-15,22-20 0,-21-1 0,21 21 16,-21-21-16,21 0 0,0 1 15,0-1-15,0 0 0,21 0 16,0-21-16,1 0 16,-1 0-16,0 0 0,0 0 15,0 0-15,0 0 0,1 0 16,20-21-16,-21 0 0,0 21 0,0-21 16,-21-1-16,22 22 15,-22-21-15,21 0 0,-21 0 16,0 0-16,0 0 0,0-1 15</inkml:trace>
  <inkml:trace contextRef="#ctx0" brushRef="#br1" timeOffset="89746.33">12023 7980 0,'-22'21'0,"44"-42"0,-65 42 0,64-21 32,1 0-32,20 0 0,0 0 15,1-21-15,20 21 0,-21 0 16,22-21-16,-1 21 0,1-21 16,-22 21-16,22 0 0,-1 0 15,-20 0-15,-22 0 0,0 0 16,-21-22-1,21 22 48</inkml:trace>
  <inkml:trace contextRef="#ctx0" brushRef="#br1" timeOffset="90804.15">15049 8488 0,'0'0'0,"0"21"15,22-21 16,-1 0-31,-21-21 0,21 0 0,0 21 16,-21-21-16,0-1 0,0 1 31,-21 21-31,0 0 16,0 21-16,-1 1 16,22-1-1,22-21 1,-1 0-1,0 0-15,0 0 0,21 0 0</inkml:trace>
  <inkml:trace contextRef="#ctx0" brushRef="#br1" timeOffset="92487.32">571 10499 0,'0'0'0,"0"-21"15,22 21-15,-22-22 0,0 1 16,21 21-16,-21-21 0,0 0 15,0 42 17,0 21-17,0-20-15,0 20 0,0 0 16,0 1-16,0-1 0,-21 0 0,-1 1 16,1-1-16,21 0 0,-21 1 15,-21 20-15,21-42 16,-1 22-16,22-22 0,0 0 15,0-42 17,22 0-32,-1-1 0,0 1 15,0 0-15,21-21 0,-20-1 16,-1 1-16,21 0 0,43-64 16,-64 64-16,0 20 0,-21 1 15,21 0-15,0 21 0,1 0 16,-22 21-1,0 0-15,0 1 0,0-1 16,0 21-16,0-21 0,0 22 16,0-22-16,0 0 0,0 21 15,0 1-15,0-22 0,21 0 16,-21 0-16,21 0 0,0-21 16,0 0-16,0 0 15,1 0-15,-1 0 0,0-21 16,0 0-16,0 0 0,0 0 0,1-1 15,-1 1-15,0-21 0,0 21 16,21-85 0,-42 64-16,22-1 0,-22 1 0,21 21 15,-21 0-15,0-22 16,0 22-16,0 42 31,0 0-31,0 1 0,0 20 16,0-21-16,-21 21 0,21-20 0,0 20 15,0 0-15,-22 1 0,22-22 16,0 21-16,0-21 0,0 0 0,0 1 16,22-1-16,-1 0 0,0 0 15,0-21-15,0 0 0,22 0 0,-22 0 16,21 0-16,0 0 0,1 0 16,-1-21-16,22 0 0,-22 0 15,85-43-15,-85 22 16,-21 21-16,1-22 0,-1 1 0,-21 0 15,21-22-15,-21 22 16,0 21-16,0-22 0,-21 43 16,0 0-1,-1 0-15,1 21 0,0 22 0,-21-22 16,21 21-16,-1-21 16,1 22-16,21-1 0,0 0 0,-21-20 15,21 20-15,0-21 0,0 21 0,0-20 16,21-1-16,0 0 0,22 0 15,-1 0-15,-21-21 0,22 0 0,-1 0 16,-21 0-16,64 0 16,-43 0-16,-21 0 0,22-21 15,-1 21-15,0-21 0,-21 0 16,85-22-16</inkml:trace>
  <inkml:trace contextRef="#ctx0" brushRef="#br1" timeOffset="93653.19">3302 10224 0,'0'0'15,"0"-22"-15,0 1 0,21 21 0,-21-21 16,0 0-16,0 0 16,0 0-16,0-1 0,-21 22 15,0 0-15,0 0 0,-1 0 0,1 0 16,0 0-16,0 0 0,0 0 15,0 0-15,-1 22 0,1-1 0,0 0 16,0 0-16,0 21 0,-22-20 0,22 20 16,21 0-16,-21 22 0,0-22 15,0 0-15,21 22 0,-21 63 16,21-106-16,0 21 16,21-20-16,0-1 0,0 21 0,21-42 15,-20 21-15,20 0 0,0-21 0,64 0 16,-64 0-16,1 0 15,20 0-15,-20 0 0,20 0 16,-21-21-16,64 0 0,-63 0 16,-22 0-16,21 21 0,0-21 0,-20-22 15,-1 22-15,0 0 16,0-21-16,0 20 0,-21-20 0,21 0 16,-21 21-16,0-22 0,0 1 0,0 0 15,0 20-15,0 1 0,-21 0 16,0 21-16,0 0 0,-21 0 15,20 0-15,1 0 0,-42 21 16,42 0-16,-1 22 0,1-22 16,-21 21-16,21-21 0,0 22 15,21-1-15,0 0 0,-22-20 0,22 20 16,0 21-16,0-41 16,0-1-16,22-21 0,-22 21 0,21 0 15,0-21-15,0 0 0,21 0 0,-20 0 16,20 0-16,0-21 15,-21 21-15,22-21 0,-22 0 0,0-1 16,0-20-16,0 21 0,1-21 16,-1 20-16,-21-20 0,0 21 15,21-21-15,-21 20 0,21-20 16,-21 21-16,0 42 31,-21 0-31,21 0 0,-21 1 16,21-1-16,0 21 0,0-21 0,0 0 15,0 1-15,0 20 0,0-21 16,0 0-16,0 0 0,21 1 0,0-1 16,0-21-16,43 0 15,-22 0-15,-21 0 16,0 0-16,22 0 0,-22 0 0,21-43 16,-21 22-16,1 0 15,-1 0-15,0-21 0,0 20 0,0-41 16,-21 21-16,0 20 15,0 1-15,21 0 0,-21 42 32,0 0-17,0 1-15,0-1 0,-21 21 16,21 0-16,0-20 0,0-1 16,-21 0-16,21 0 0,-21 0 0,21 0 15,0 1-15,0-1 0,-21 0 16,21-42 15,0 0-31,0-1 16,21 1-16,0-21 0,0 21 15,22-64-15,-22 43 0,0-1 16,21 1-16,-21 0 0,22-1 16,20 1-16,-20 21 0,-1 0 15,43 21-15,-64 0 0,21 0 16,0 21-16,-20 21 0,-1-21 15,-21 64-15,0-64 0,0 22 16,0-1-16,0 0 0,-21-21 16,-22 85-1,22-85-15,0 1 0,0 20 0,21-21 16,-21-21 0,21-21-1,21 21-15,-21-21 0,21 0 16</inkml:trace>
  <inkml:trace contextRef="#ctx0" brushRef="#br1" timeOffset="94103.64">6223 10118 0,'0'0'0,"21"-21"0,-21-1 15,0 1-15,21 0 16,-21 0-16,0 0 15,0 42 1,0 0 0,0 0-16,-21 0 0,21 1 0,-21 20 15,0-21-15,0 21 0,-1 1 16,1 20-16,-21-20 0,21-1 0,0 21 16,-1 22-16,22-21 0,0-22 15,0 21-15,0-41 16,0 20-16,22-21 0,-1-21 0,0 21 15,0-21-15,43 0 0,-22 0 16,-21 0-16,21 0 0,1-21 0,-22 0 16,21 21-16,-21-42 0,22 20 15,-22 1-15,21-42 16</inkml:trace>
  <inkml:trace contextRef="#ctx0" brushRef="#br1" timeOffset="94290.85">6011 10351 0,'-21'0'0,"42"0"0,-63 0 0,63 0 31,0 0-31,0 0 16,1 0-16,20 0 0,-21 0 0,21 0 16,-20 0-16,20 0 0,0-22 15,64 1-15,-64 21 16,-20-21-16,20 21 0,-21 0 15</inkml:trace>
  <inkml:trace contextRef="#ctx0" brushRef="#br1" timeOffset="95293.98">6689 10435 0,'0'0'0,"0"21"0,0 1 31,21-22-16,0-22-15,0 22 0,21-21 16,-20 0-16,-1 21 0,21-21 16,-21 0-16,22 0 0,-22-1 0,0 1 15,0 0-15,0 0 0,-21-21 16,0 20-16,-21 22 16,0 0-16,-43 0 15,43 0-15,0 0 16,-21 43-16,21-22 15,-22 0-15,1 64 0,21-43 16,0-21-16,21 22 0,-22-22 16,22 21-16,0 0 0,0-20 15,0-1-15,0 0 0,22 0 16,-1 0-16,0-21 0,21 0 16,-21 0-16,22 0 0,20 0 15,-20 0-15,-1-21 0,0 0 0,22 21 16,-22-42-16,0 20 0,1 1 15,20-21-15,-20 21 0,-22-22 0,21 1 16,0 0-16,-20 21 0,-1-22 0,0 1 16,-21 21-16,0 0 0,-21 21 31,0 0-31,-1 0 0,1 21 0,21 0 16,-21 0-16,0 0 0,21 22 15,-21-1-15,21 0 16,0-21-16,0 43 0,0-43 15,0 0-15,0 0 0,21 1 16,0-1-16,-21 0 0,0 0 0,21-21 16,-21 21-16,21-21 15,-21 21-15,0-42 16,0 0 0,-21 0-16,0 21 0,21-21 15,-21 0-15,21-1 0,-21 22 16,0-21-16,-1 21 31,22 21-31,0 1 16,0-1-1,22 0-15,-1 0 0,0 0 16,0-21-16,0 0 0,0 0 16,22 0-16,-22 0 0,85 0 15,-64 0-15,-21 0 16,22-21-16,-1 0 0,0 0 0,-21 0 15,22-22-15,-1 1 0,-21 0 16,22-1-16,20-63 0,-42 64 16,0 0-16,22-43 0,-43 43 15,21 21-15,-21-22 0,21 22 16,-21 0-16,0 0 16,-21 21-1,0 21-15,21 0 16,-21 0-16,21 0 0,-22 22 0,1-22 15,21 21-15,-21-21 0,21 22 0,-21-1 16,0 0-16,21 1 0,0-1 16,0 0-16,0 1 0,0-1 0,0 0 15,0 1-15,0-22 0,21 0 16,0 0-16,0-21 16,0 0-16,1 0 0,-1 0 15,63-21-15,-62 0 0,20 0 16,-21 0-16,0-22 0,0 22 0</inkml:trace>
  <inkml:trace contextRef="#ctx0" brushRef="#br1" timeOffset="95484.19">8001 10245 0,'0'0'16,"-21"0"-16,0 0 0,42 0 31,0 0-31,0 0 0,0 0 0,0 0 15,1 0-15,20 0 16,-21 0-16,0 0 0,22 0 0,-22 0 0,0 0 16,21 0-16,-21 0 0,22 0 15,-22 0-15,0-21 16</inkml:trace>
  <inkml:trace contextRef="#ctx0" brushRef="#br1" timeOffset="95935.18">9652 10075 0,'0'0'0,"21"-21"0,0 0 0,0-21 16,-21 21-16,22-1 0,-1 1 0,0 0 15,-21 0-15,21 21 16,-21 21-1,0 21 1,0-20-16,0-1 0,0 21 0,0 0 16,-21-20-16,0 20 0,21 0 15,-21 1-15,-22 84 16,43-85-16,-21 0 0,21 1 16,0-22-16,0 21 0,0-21 0,0 0 15,0 1-15,0-1 0,0-42 31,0-1-31,0 1 0,0 0 16</inkml:trace>
  <inkml:trace contextRef="#ctx0" brushRef="#br1" timeOffset="96737.19">9356 10308 0,'-22'0'16,"44"0"-16,-65 0 0,64 0 31,1 0-31,-1 0 15,21 0-15,0 0 0,1 0 0,-1 0 16,22-21-16,-1 0 0,1 21 16,-1-21-16,85 0 0,-84-1 15,20 22-15,22-42 0,-63 21 16,20 0-16,-42 0 16,22-1-16,-22 1 0,0-21 0,0 21 15,-21 0-15,0-1 0,0 1 16,-21 0-1,0 21-15,0 0 0,-1 0 0,1 21 16,0 0-16,0 1 0,21-1 16,0 21-16,0-21 0,-21 43 15,0-43-15,21 21 0,0 1 16,0-22-16,-22 21 0,22 0 0,-21 1 16,0-22-16,21 21 0,0 1 15,-21-1-15,0-21 0,21 0 16,0 0-16,21-21 31,0 0-31,0-21 0,0 0 16,1 0-16,20-21 0,-21 20 0,21-20 15,-20 21-15,-1-21 16,21 20-16,-21-20 0,64-21 16,-64 41-16,0 22 0,-21-21 15,21 21-15,1 0 16,-22 21-16,0 1 15,0-1-15,0 0 0,0 0 16,0 0-16,0 22 16,0-22-16,0 0 0,0 0 0,0 43 15,0-43-15,21 0 16,0 0-16,0-21 0,0 0 16,22 0-16,-1 0 0,-21 0 15,64 0-15,-64-21 0,106-43 16,-85 22-1,1 21-15,-1 0 0,-21-22 16,0 22-16,0-21 0,1 21 0,-1 0 16,-21-1-16,0 1 0,0 0 0,-21 21 15,-1 0 1,-20 0-16,21 0 0,-43 21 16,43 0-16,-21 1 0,0 41 15,42-42-15,0 0 0,0 22 16,0-22-16,0 0 0,21 43 15,0-43-15,0 0 0,0-21 0,0 21 16,22-21-16,-1 0 0,43 0 16,-43 0-16,0 0 0,1 0 15,-1 0-15,0-21 0,1 0 0,20-43 16</inkml:trace>
  <inkml:trace contextRef="#ctx0" brushRef="#br1" timeOffset="97695.05">12848 10266 0,'0'21'31,"21"-21"-31,0 0 16,1 0-16,-22-21 0,21 0 16,0 21-16,0-21 0,-21-1 15,21 1-15,-21 0 0,21-21 16,-21 21-16,0-1 0,0-20 0,0 21 15,0-43-15,0 43 0,-21 0 16,0 0-16,0 21 0,0 0 16,0 0-16,-1 0 0,1 0 0,-21 21 15,0 0-15,-1 0 0,1 1 0,0-1 16,20 21-16,-20 0 16,0-20-16,21 20 0,-1 0 0,1-21 15,0 22-15,21-1 0,0-21 0,0 22 16,0-22-16,0 0 0,0 0 0,21 0 15,0 0-15,1-21 0,41 0 16,-42 0-16,22 0 0,-1 0 16,0-21-16,1 0 0,-1 0 0,0 0 15,1 0-15,-1-22 0,0 22 16,1-21-16,-1-1 0,-21 1 0,0 21 16,0 0-16,1-22 0,-22 22 0,21 0 15,-21 0-15,-21 21 16,-1 0-16,1 0 15,0 21-15,0-21 0,0 21 16,0 0-16,-22 22 0,43-22 16,0 21-16,-21-21 0,21 1 0,0-1 15,0 0-15,0 0 0,0 21 16,21-20-16,0-22 0,1 21 16,-1 0-16,21-21 0,0 0 0,1 0 15,-1 0-15,22 0 0,-22 0 0,21-21 16,-20 0-16,20-1 0,22 1 15,-43-21-15,1 21 0,-1-43 16,-21 43-16,0 0 0,-21-21 16,21 20-16,-21 1 0,0 0 15,0 0-15,0 0 0,0 0 0,-21 21 16,0 21 0,0-21-16,0 21 15,21 21-15,0-21 0,-21 22 0,21-22 16,-22 85-16,1-64 0,21 22 15,0 63-15,-21-64 0,0 1 16,21-1-16,-21 1 0,21-22 16,-21 85-16,-1-85 0,1 22 15,21-22-15,0 0 0,0 1 16,0-22-16,0 42 16,0-41-16,21-22 31,1-22-31,-1-20 0,0 21 0,0 0 15,0-22-15,0 1 0,-21 0 16,22-1-16,-1 1 0,0-21 0</inkml:trace>
  <inkml:trace contextRef="#ctx0" brushRef="#br1" timeOffset="97979">13758 10202 0,'0'0'16,"0"-42"-16,0 21 0,0-21 0,0 20 15,0 1-15,0 0 0,0 0 0,21 0 16,1 21-16,-1-21 0,0 21 15,0 0-15,0 0 0,22 0 16,-1 0-16,0 0 0,1 0 0,20 0 16,-42 21-16,22 0 0,-1 0 0,-21 0 15,0 0-15,0 1 0,-21-1 16,0 0-16,0 0 0,-21 0 0,-21 0 16,0 1-16,-1-1 0,1 0 15,-22-21-15,22 21 0,-21 0 0,-22 0 16,43-21-16,-1 0 0,1 0 15,21 0-15,42 0 16,21 0 0,-21 0-16,22-21 15,-1 0-15,0 21 0,22-21 0,-22 0 16</inkml:trace>
  <inkml:trace contextRef="#ctx0" brushRef="#br1" timeOffset="98257.55">14605 9970 0,'0'0'0,"0"-22"0,0 44 32,0-1-32,-21 0 0,0 0 15,21 21-15,-22 1 0,22-1 0,-21 0 16,0 22-16,0-22 0,0 43 16,21-22-16,-21 1 0,-22-1 15,22 22-15,0-21 0,-21-1 0,20 1 16,-20-1-16,21 1 0,-21-1 0,-1 43 15,22-64-15,0-21 0,21 22 16,0-22-16,0 0 0,21-42 31,0-21-31,0 20 0,1-20 16,-1 0-16,21-1 0,22-62 16,-43 41-16</inkml:trace>
  <inkml:trace contextRef="#ctx0" brushRef="#br1" timeOffset="99016.2">14499 10097 0,'0'-22'0,"0"44"0,0-65 16,0 22-16,0-21 0,0 21 15,21-1-15,0 1 16,1 21-16,-1 0 0,21 0 16,-21 0-16,22 0 0,41 0 15,-41 0-15,-22 21 0,42 1 16,-42-1-16,22 0 0,-1 42 15,-42-41-15,0-1 0,0 0 0,-21 0 16,-21 0-16,20 0 0,-20 1 16,0-1-16,-1-21 0,1 21 15,0 0-15,-22-21 0,22 0 0,0 21 16,-43-21-16,64 0 0,-22 21 16,22-21-1,21 22-15,21-22 16,1 0-16,-1 0 0,21 0 15,0 0-15,1 0 0,-1 0 16,22-22-16,41 1 0,-41 0 0,-22 0 16,22 21-16,42-64 0,-43 43 15,43-42-15,-64 42 16,1-22-16,20-63 0,-42 64 16,0 0-16,22-64 15,-43 64-15,0-1 0,0 1 16,0 0-16,21 20 0,-21-20 15,-21 63 17,21 22-32,0-22 0,-21 21 0,-1 0 15,1 1-15,21-1 0,-21 0 0,0 64 16,0-63-16,21-1 0,0 0 16,0 1-16,0-1 0,0 21 15,0-20-15,0-22 16,0 0-16,21 0 0,0 0 0,0 1 15,0-1-15,1-21 0,20 0 16,-21 0-16,21 0 0,1 0 0,-22-21 16,21-1-16,1 1 0,-22 0 15,21 0-15,0 0 0,-20 0 16,-1-22-16,0 22 0,-21-64 16,0 64-16,21 21 15,-42 0 1,21 21-16,-21-21 0,21 22 15,0-1-15,-21 0 0,21 21 16,0-21-16,-22 1 0,22-1 16,0 0-16,0 0 15,22-21 1,-1 0-16,0 0 16,-21-21-16,21 0 0,0 0 15,-21-1-15</inkml:trace>
  <inkml:trace contextRef="#ctx0" brushRef="#br1" timeOffset="99187">15981 9779 0,'0'0'0,"-21"0"0,21-21 15,-22 21-15,1 0 16,0 0-16,0 0 0,0 0 31,21 21-31,0 0 16,0 0-16,0 1 15,21-22-15,0 0 0,0 21 16,0-21-16</inkml:trace>
  <inkml:trace contextRef="#ctx0" brushRef="#br1" timeOffset="99475.98">16510 9843 0,'0'-22'0,"0"44"0,0-65 16,-21 22-16,0 21 0,-1-21 0,1 0 15,0 21-15,0 0 16,0 0-16,-22 0 0,22 21 16,-21 0-16,0 21 0,20-20 15,1 20-15,0-21 0,0 21 16,0 1-16,0-22 0,21 21 0,0-21 16,0 22-16,0-22 0,0 0 15,0 21-15,0-20 0,0-1 0,21 0 16,0 0-16,0 0 0,0 0 15,0-21-15,22 22 0,-1-22 0,0 0 0,1 0 16,-1 0-16,64 0 16,-43-22-16,-20 22 0,20-21 15,-20 0-15,20 21 0,-21-21 0</inkml:trace>
  <inkml:trace contextRef="#ctx0" brushRef="#br1" timeOffset="101275.17">17081 10097 0,'22'-43'0,"-149"170"0,275-275 15,-191 212-15,107-170 0,-64 63 0,0 22 0,0 0 16,0 0-16,0-21 0,0 20 15,-42 1-15,20 0 16,1 21-16,-21 0 0,21 0 0,0 0 16,-1 21-16,-20 0 0,21 1 0,-21-1 15,20 0-15,-20 21 0,21-21 16,0 22-16,-22 20 16,43-42-16,0 22 0,-21-22 0,21 0 15,0 0-15,0 0 0,0 1 16,0-1-16,0 0 0,21-21 0,22 21 15,-22-21-15,0 0 0,0 0 16,0 0-16,22 0 0,-1-42 16,-21 21-16,0-1 0,22-20 15,-22 0-15,-21-1 0,21 22 16,-21-21-16,21 21 0,0-22 0,-21 22 16,0 0-16,0 0 15,0 0-15,-21 21 31,21 21-31,-21 0 0,0 0 0,21 0 16,0 1-16,0 20 0,-21-21 16,21 0-16,0 22 0,0-22 0,0 0 15,0 0-15,0 0 0,0 0 16,0 1-16,21-1 0,0 0 16,0-21-16,0 21 0,1-21 0,20 0 15,-21 0-15,0 0 0,22 0 0,-22-21 16,21 0-16,-21 0 0,0-1 15,22 1-15,-22 0 0,42-64 16,-41 43-16,-1 0 0,42-85 16,-42 63-16,1 1 0,20-43 15,-21 42-15,21-20 16,-42 41-16,0 22 0,0 0 16,0-21-16,0 63 31,0 0-31,0 21 0,0-20 0,0 20 15,0 0-15,0 1 0,-21 20 0,21-21 16,0 22-16,-21-22 0,21 1 16,-21 105-16,0-106 15,0 0-15,-1 22 16,22-22-16,0-21 0,0 1 16,0-1-16,0 0 0,0 0 0,22-21 15,-1 0-15,0 0 0,42 0 16,-41 0-16,-1 0 15,21-21-15,-21 0 0,0 21 0,43-64 16,-22 43-16,-21 0 0,22-64 16,-22 64-16,0-21 15,0 21-15,0-1 0,-21 1 0,22 0 16,-22 0-16,0 42 31,-22 0-15,22 22-16,0-22 0,-21 0 0,21 0 15,-21 0-15,21 0 16,0 1-16,0 20 0,0-21 0,0 0 16,0 0-16,0 1 15,21-22-15,0 0 16,1 0-16,-1 0 0,0 0 16,0 0-16,0 0 0,22-22 0,-22 1 15,0 0-15,0 0 0,0 0 16,22 0-16,-22-1 0,21-41 15,-21 42-15,0 0 0,1-1 0,-22 1 16,0 0 0,0 42-1,-22 0 1,1 1-16,21-1 0,-21 0 16,21 0-16,-21 0 0,21 0 0,0 1 15,-21-1-15,21 0 0,0 0 0,-21 0 16,21 0-16,0 1 15,0-1-15,21-21 16,0 0-16,0 0 0,0 0 0,0 0 16,1 0-16,-1 0 15,0 0-15,0-21 0,0 21 0,0-22 16,1 1-16,-1 0 0,-21-21 16,0 21-16,0-22 0,0 22 15,0 0-15,0 0 0,-21 0 0,-1-1 16,1 1-16,0 21 0,0 0 0,0-21 15,42 21 32,0-21-47,21 21 0,-20 0 0,20 0 16,-21-21-16,21 21 0,1 0 0,-1 0 16,0 0-16,1 0 0,-22 0 15,21 0-15,-21 0 0,1 0 16,-1 21-16,0-21 0,0 21 0,-21 0 15,21-21-15,-21 21 0,0 1 16,0-1-16,0 0 0,0 0 0,0 0 16,0 0-16,0 1 0,0-1 15,0 0-15,0 0 0,0 0 16,0 0-16,-21 1 16,0-22-16,21 21 0,-21-21 31,0 0-16,21-21-15,0-1 16,0 1-16,0 0 16,21 0-16,0 0 0,0-22 0,0 22 15,0 0-15,1-21 0,20 21 16,-21-22-16,21 22 0,-20-21 0,20 21 16,43-22-16,-43 22 0,0 21 15,1 0-15,-22 0 0,21 0 16,0 0-16,-42 42 15,0-20-15,0-1 0,0 21 16,0-21-16,0 22 0,0-22 0,-21 21 16,0-21-16,0 22 0,21-22 0,0 0 15,-21 0-15,21 0 0,0 0 16,0 1-16,0-1 0,0 0 16,21-21-1,0 0-15,0 0 0,0 0 16,1 0-16,-1 0 0,0 0 0,0-21 15,21 0-15,-20 21 0,20-22 0,-21 1 16,0 0-16,0 0 0,43-43 16,-43 43-16,-21 0 0,21-21 15,-21 21-15,0-1 16,0 1-16,0 0 0,0 0 0,0-21 16,-21 20-16,0 22 15,0-21-15,-22 0 0,1 0 0</inkml:trace>
  <inkml:trace contextRef="#ctx0" brushRef="#br1" timeOffset="101494.73">18775 9313 0,'0'0'15,"-43"0"-15,22 0 0,0 0 0,0 0 16,0 0-16,0 0 15,-1 0 32,1-21-31,0 21-16,-21 0 16</inkml:trace>
  <inkml:trace contextRef="#ctx0" brushRef="#br1" timeOffset="101685.16">17589 9525 0,'0'0'0,"-21"21"0,0 0 0,0-21 15,42 0 1,21 0-16,1 0 16,-1 0-16,0 0 0,22 0 0,-22 0 15,22 0-15,-22 0 0,22 0 16,-22 0-16,21-21 0,-20 0 0,41 0 15,-41 21-15,-1-21 0,0 21 16</inkml:trace>
  <inkml:trace contextRef="#ctx0" brushRef="#br1" timeOffset="102943.17">21505 9271 0,'0'0'0,"0"-21"16,0 0-16,0 0 0,0-1 15,0 1-15,-21 0 16,0 21-16,0-21 0,0 21 16,-1 0-16,1 0 0,-21 0 15,21 0-15,-43 21 0,43-21 16,-21 21-16,21 0 16,-22 22-16,1-22 0,21 0 0,-22 21 15,1 1-15,21-1 0,-43 43 16,22-43-16,21 0 0,-21 64 15,20-63-15,22-1 0,0 0 16,0 1-16,0-22 0,0 21 0,43 0 16,-1-20-16,-21-1 0,22 0 15,-1 0-15,0-21 0,43 0 16,-43 0-16,1 0 0,20 0 16,-21 0-16,22-21 0,-22 0 0,22 0 15,-22-1-15,0 1 16,1-21-16,-1 21 0,0-43 0,-20 22 15,-1 0-15,0-22 0,0 22 16,-21-22-16,0 22 0,0 0 0,0-22 16,-21 43-16,-21-64 15,20 64-15,-20 0 0,0 0 0,21 0 16,-22-1-16,1 22 0,0 0 0,-1 0 16,1 0-16,-43 43 15,64-1-15,-21-21 0,21 22 0,-22-1 16,22 0-16,0 1 0,0-1 15,0 0-15,-1 1 0,22 20 0,0-21 16,0 1-16,0 84 16,0-106-16,22 0 0,-1 21 15,0-20-15,0-1 0,21-21 16,-20 21-16,20-21 0,0 0 0,1 0 16,-1 0-16,0 0 0,1 0 0,-1-21 15,0 0-15,22 21 0,-22-43 16,0 22-16,1 0 0,-1-21 0,0-1 15,-20 1-15,20 21 16,-21-22-16,0 22 0,0 0 0,-21 0 0,0 0 16,0 42 15,0 0-31,0 0 0,0 0 0,-21 1 16,0 20-16,21-21 0,0 0 15,-21 0-15,0 1 0,0-1 0,21 0 16,-22 0-16,22 0 0,-21 0 15,21 1-15,-21-22 0,21-22 47,0 1-47,0 0 16,0 0-16,21-21 0,0 20 0,1-20 16,-1 21-16,0-21 0,42-22 15,-41 43-15,-1-21 16,21 20-16,0 1 0,-20 21 0,20-21 15,0 21-15,-21 0 0,22 0 16,-1 0-16,-21 21 0,0 0 0,1 1 16,20-1-16,-42 21 0,21 0 15,-21 1-15,0-22 0,0 21 0,0 1 16,-21-1-16,0 0 16,0 1-16,-22-22 0,22-21 0,0 21 15,0 0-15,0-21 0,-1 21 16,1-21-16,0 0 0,0 0 15,0 0 1,0 0-16,-22-21 0</inkml:trace>
  <inkml:trace contextRef="#ctx0" brushRef="#br1" timeOffset="104837.06">6498 11642 0,'0'0'0,"0"-21"0,21 21 16,0-22-16,-21 1 15,22 21-15,-22-21 0,21 21 16,-21-21-16,0 0 0,0 0 0,0-1 16,0 1-16,0 0 0,-21-21 15,-1 21-15,1-1 16,0 1-16,-21 21 0,21-21 0,-1 21 16,-20 0-16,0 0 0,-1 0 0,22 21 15,-21 0-15,0 1 0,-1-1 16,22 21-16,-21 0 0,21 1 0,-22-1 15,1 43-15,0-43 0,42 0 16,-22 1-16,22-22 0,0 21 16,0 1-16,0-22 0,0 0 15,0 0-15,64 0 0,-43-21 0,21 0 16,1 0-16,-22 0 16,21 0-16,85-63 15,-84 42-15,-1-22 0,0 22 0,1-21 16,-1 21-16,0-43 15,-21 22-15,-21-1 0,0-20 16,0 42-16,0-22 0,0 22 0,0 0 16,-21 21-16,0 0 15,0 21-15,0 0 16,0 1-16,21 20 0,0-21 16,0 21-16,-22-20 0,22 20 0,0 0 15,0 1-15,0 41 16,22-84-1,-1 21-15,21-21 0,-21 0 16,85 0-16,-64 0 16,1-21-16,20-21 0,-20 42 15,-22-21-15,21 0 16,-21-22-16,0 22 0,-21-21 16,22 21-16,-22-22 0,0 22 15,0 0-15,-22 21 16,1 21-16,21 0 15,-21 0-15,0 1 0,0-1 16,21 0-16,-21 0 0,21 21 16,-22-20-16,1-1 0,21 0 0,0 0 15,0 0-15,-21 0 0,21 1 16,21-44 15,0 22-31,1-21 0,-1 0 16,0 0-16,0-21 0,0 20 15,43-41-15,-43 42 0,0 0 16,0-22-16,0 22 0,1 0 16,-1 0-16,0 21 0,0 0 15,0 0-15,-21 21 16,0 0-16,0 0 0,0 22 16,0-22-16,0 0 15,0 0-15,0 21 0,0 1 16,21-22-16,-21 0 0,0 21 15,22-20-15,41 20 16,-21-42-16,-20 0 0,-1 0 16,0 0-16,21 0 0,22-21 15,-22 0-15,-21-1 0,22 1 16,-22 0-16,0 0 0,21 0 0,-21 0 16,-21-22-16,22 22 0,-22 0 15,21-21-15,-21 20 0,0 1 16,0 0-16,0 0 0,-21 21 31,-1 21-31,22 0 16,-21 0-16,21 22 0,-21-22 0,21 0 15,0 21-15,0-20 0,0-1 0,0 0 16,0 21-16,0-21 16,21 1-16,0-1 0,1-21 0,-1 21 15,0-21-15,0 0 0,21 0 0,-20 0 16,20 0-16,-21-21 0,64 0 15,-64-1-15,21 1 0,22-42 16,-43 42-16,0-22 0,0 22 16,0 0-16,-21-21 0,0 20 0,22 1 15,-22 0-15,21 0 0,-21-21 16,0 63 15,0 0-31,0 0 16,0 0-16,-21 22 0,21-1 0,-22-21 15,1 21-15,21 1 0,-21 20 16,0 43-16,21-42 0,-21-1 16,21 1-16,0-1 0,0 1 15,0-1-15,0 1 0,0-1 16,0 1-16,0-1 0,0 64 16,0-63-16,0 105 15,-21-127-15,21 1 0,-22-1 16,1 0-16,21-21 0,-42 22 15,21-22-15,0-21 0,-1 0 16,1 0-16,21-21 0,-21 0 0,0-1 16,21 1-16,-21-21 0,0-64 15,21 43-15,0-1 0,0 1 16,0-1-16,0 1 0,0-22 0,21 21 16,0-20-16,0 20 0,21-20 15,-20 20-15,-1 1 0,0-1 16,21 1-16,-21-1 0,22 22 0,-1-1 15,-21 1-15,22 21 0,-22-21 16,21 20-16,0-20 0,-20 21 0,20 0 16,0 0-16,-21-1 0</inkml:trace>
  <inkml:trace contextRef="#ctx0" brushRef="#br1" timeOffset="105274.74">9546 11663 0,'0'0'0,"-21"0"16,21-21 0,0 0-16,-21-1 0,21 1 15,0 0-15,0 0 0,0 0 16,0 0-16,0-1 0,0 1 15,0-21-15,21 21 0,-21 0 0,0-1 16,0 1-16,0 0 0,0 0 16,21 21-16,-21 21 15,0 0-15,0 22 0,0-22 0,0 21 16,0 127 0,0-105-16,0-1 0,-21 1 15,21-1-15,-21 22 0,-22 63 16,1-63-16,21-22 0,0 1 0,0-1 15,-1 1-15,-20 21 16,42-43-16,0-21 0,0 21 16,21-42-1,-21-21 1,21 0-16,1 0 0,-22 0 0,21-22 16,0 1-16,0 0 0,0-22 0,0-63 15,1 64-15</inkml:trace>
  <inkml:trace contextRef="#ctx0" brushRef="#br1" timeOffset="105548.58">9483 11705 0,'0'-42'16,"0"317"-16,0-592 0,0 401 0,0-211 0,0 85 0,0 0 16,0 20-16,0 1 0,0-21 15,0 21-15,0-22 0,21 22 16,0 0-16,0 21 0,21-21 16,-20 21-16,83 0 15,-62 0-15,-1 0 0,22 21 0,-1 21 16,-21-20-16,-20 20 0,-1 21 15,-21-41-15,0 41 16,-21-42-16,-1 0 0,-20 1 16,21-1-16,-21 0 0,-1 0 0,-41 0 15,62 0-15,-20-21 0,21 0 16,-21 0-16,20 0 16,22-21-1,0 0-15,22 0 16,20 0-16,-21 0 0,0-22 15,22 22-15</inkml:trace>
  <inkml:trace contextRef="#ctx0" brushRef="#br1" timeOffset="105787.45">10372 11070 0,'0'0'0,"21"0"0,-21 21 31,0 1-31,-21 20 0,-1-21 15,22 21-15,-21 1 0,0-1 16,21 0-16,-21 1 0,0 105 16,0-106-16,-1 1 0,22-22 15,-21 21-15,21-21 0,0 0 16,0 1-16,0-1 0,0 0 0,0 0 16,21-21-1,1-21 1,41 0-16</inkml:trace>
  <inkml:trace contextRef="#ctx0" brushRef="#br1" timeOffset="106519.44">10901 11451 0,'0'0'0,"21"-21"0,-21 0 16,21 0-16,-21 0 0,0-1 15,0 1-15,-21 0 0,0 0 16,0 0-16,-1 21 0,1 0 0,0-21 15,-21 21-15,21 0 0,-1 0 0,1 21 16,-21 0-16,21-21 0,0 42 16,-22 22-16,22-43 0,-21 64 15,42-43-15,-21 0 0,21 1 16,0-22-16,0 21 0,0-21 16,0 22-16,0-22 0,0 0 0,0 0 15,21 0-15,0-21 0,0 0 16,21 0-16,-20 0 15,-1 0-15,0-21 0,21 21 0,-21-21 16,22-21-16,-22 20 16,0 1-16,43-85 0,-64 64 15,21-21 1,-21 20-16,0 22 0,0-42 16,0 41-16,0 44 31,-21-1-31,-1 0 0,22 0 15,0 21-15,0-20 0,-21 20 0,21-21 16,0 21-16,0-20 0,0 41 16,0-42-16,0 0 0,0 1 15,21-1-15,1 0 0,-1 0 0,21-21 16,-21 0-16,22 0 0,20 0 16,-21 0-16,-20 0 15,20-21-15,0 0 0,1 0 16,41-43-16,-41 22 0,-22 21 15,42-85-15,-42 63 0,1-20 16,20-22-16,-21 22 16,0 42-16,-21-22 0,0 22 0,0 0 15,21 0-15,-21 42 16,-21 0 0,0 0-16,21 22 0,-21-22 15,0 21-15,21 0 0,0 1 0,-21-1 16,-1 0-16,22 1 0,-21 41 15,0-62-15,21 20 0,0-21 16,0 21-16,0-20 0,0-1 0,0 21 16,0-21-16,21-21 15,0 0-15,1 0 0,-1 0 16,0 0-16,0 0 0,0-21 16,0 0-16,1 0 0,-1 0 0,0-1 15,0-20-15</inkml:trace>
  <inkml:trace contextRef="#ctx0" brushRef="#br1" timeOffset="106742.94">11430 11367 0,'0'0'0,"-21"0"0,21 21 15,0 0 1,21-21-16,0 0 15,0 0-15,0 0 0,1 0 0,-1 0 16,0 0-16,21 0 0,-21 0 16,1 0-16,-1 0 0,0 0 0,21 0 15,-21-21-15,1 21 0,-22-21 16,21 21-16</inkml:trace>
  <inkml:trace contextRef="#ctx0" brushRef="#br1" timeOffset="107855.29">11726 11599 0,'0'0'0,"0"22"15,0-1-15,0 0 16,21-21-16,1 0 0,-1 0 16,21 0-16,-21 0 0,22 0 15,-1 0-15,0 0 0,-21-21 16,22 0-16,-1-1 0,0 1 0,1 0 15,-22 0-15,21-21 0,22-64 16,-43 63-16,0 22 0,-21-21 16,0 21-16,0 0 0,0-1 0,0-20 15,0 21-15,0 0 16,-21 21 0,0 0-16,0 0 15,21 21-15,-22 0 0,22 0 16,-21 0-16,0 1 0,21 20 0,-21 0 15,21-21-15,-21 22 0,0-1 16,-22 64-16,22-64 0,0 22 16,0-22-16,0 22 0,-1-1 15,1 1-15,-63 168 16,41-168-16,22 21 0,0-22 16,-21 1-16,20 20 0,-41 64 15,21-84-15,20-1 0,-41 86 16,42-107-16,0 21 0,-22 43 15,43-63-15,0-1 0,0-21 16,0 21-16,0-20 0,0-1 0,21-21 16,1 0-16,-1 0 0,21 0 15,-21 0-15,22-21 0,-1-1 16,0 1-16,22 0 0,84-85 16,-85 64-16,-20 0 15,63-64-15,-64 42 0,-21 1 16,43-64-16,-64 63 15,0-20-15,0 20 0,-22-21 0,1 22 16,21-1-16,-63-41 0,42 41 16,-22 22-16,-41-43 0,41 64 15,22 0-15,-42-22 0,41 22 16,1 0-16,0 21 0,0 0 0,21-21 16,0 0-1,21 0-15,0 21 0,0 0 16,22 0-16,-22-22 0,21 1 15,1 21-15,20-21 0,-21 0 0,1 21 16,-1-21-16,0 0 0,85-22 16,-21-63-1,-85 85-15,22-21 16,-43 0-16,0 20 0,0 1 16,0 0-16,0 0 15,0 42 16,0 0-31,0 0 0,0 1 0,0-1 16,-21 0-16,21 0 0,-22 21 16,22-20-16,0-1 0,0 21 0,0-21 15,0 0-15,0 1 0,0-1 0,0 0 16,0 0-16,0 0 0,0 0 16,22-21-16,-1 0 0,0 22 15,0-22-15,0 0 0,43 0 16,-43 0-16,0 0 0,21-22 0,-20 1 15,-1 0-15,0 0 0,21 0 0,-42 0 16,21-1-16,1-20 0,-22-43 16,0 43-16,0 21 0,-22 0 15,1 0-15,0-1 0,0 1 16,0 0-16,0 21 0,-1-21 0,-41 21 16,21 0-16,20 0 0,-20 0 15,21 21-15,0 0 16,0 0-16,-1 1 0,22-1 15,0 0-15,0 0 0,0 0 16,0 0-16,22 22 0,-1-43 16,21 42-16,-21-42 0,0 0 15,22 21-15,20-21 0,-42 0 16</inkml:trace>
  <inkml:trace contextRef="#ctx0" brushRef="#br1" timeOffset="108260.24">13187 11578 0,'0'-21'16,"0"0"0,-21 21-16,21-21 0,0 0 0,0-1 15,0 1-15,0 0 16,0-21-16,21 21 16,0 21-16,0 0 0,0 0 0,0 0 15,1 0-15,-1 0 0,0 0 16,0 0-16,0 21 0,0-21 0,-21 21 15,43 21-15,-43-21 0,21 22 16,-21-22-16,0 0 0,0 0 0,0 0 16,0 43-16,0-43 15,-21 0-15,0 0 0,-1-21 0,1 22 16,0-1-16,0-21 0,0 21 16,0-21-16,21-21 15,0 0 1,0-1-16,0 1 15,21 21-15,0-21 0,0 0 0,0-21 16,-21 20-16,21 1 0,1 0 0,-1 0 16,-21 0-16,21 0 0,21-1 15,-21 1-15,1 21 16,-1 0-16,0 0 0,0 0 0,21-21 16,-20 21-16,-1 0 0</inkml:trace>
  <inkml:trace contextRef="#ctx0" brushRef="#br1" timeOffset="109022.8">13885 11430 0,'0'-21'31,"-21"42"0,21 0-15,0 0-16,-21 1 15,21-1-15,0 0 0,0 0 0,0 0 16,0 0-16,0 1 0,-21-1 0,21 0 16,0 0-16,-21 0 0,21 22 15,0-22-15,-22 0 16,22-42 15,0 0-15,0-1-16,0 1 0,22 0 15,-22 0-15,0-21 0,0 20 0,21-20 16,21-21-16,-42 41 0,21-20 16,0 21-16,1 0 0,20-22 15,-21 22-15,21-21 0,1 42 16,-22-21-16,21 21 16,-21 0-16,1 0 15,-1 21-15,0 0 0,0 43 16,-21-43-16,0 21 0,0 22 15,0-43-15,0 0 0,0 42 16,-21-41-16,21-1 0,-21 0 0,21 0 16,0 0-16,-21-21 0,21 21 0,-22-21 31,1 0-15,21-21-1,0 0-15,0 0 0,0 0 16,0 0-16,0-1 0,21 1 15,1 0-15,-1-21 0,0 21 0,0-22 16,0 22-16,0-21 0,22 21 16,-1-22-16,22 1 0,-22 21 15,0 0-15,64-1 0,-85 22 16,22 0-16,20 43 16,-42-22-16,0-21 0,22 42 15,-43 1-15,0-22 0,0 21 16,0 0-16,0-20 0,0-1 0,0 0 15,-21 0-15,-1 0 0,1 0 16,0 1-16,0-1 0,0 0 0,21 0 16,-21-21-16,-1 0 15,22 21-15,22-21 32,-1-21-17</inkml:trace>
  <inkml:trace contextRef="#ctx0" brushRef="#br1" timeOffset="109234.17">15240 11748 0,'-21'0'0,"42"0"0,-63 0 16,20 0-16,1 0 31,0 0 16</inkml:trace>
  <inkml:trace contextRef="#ctx0" brushRef="#br0" timeOffset="115588.12">931 14055 0,'-42'0'31,"21"0"-31,0 21 16,-1 0-16,-20 21 0,21-20 0,-43 62 16,22-20-16,21-22 15,-21 22-15,20-1 0,-62 43 16,63-43-16,-22-20 0,22-1 16,-21 0-16,21-20 0,-1 20 15,1-21-15,0 0 0,42-42 31,0 0-31,1 0 16,-1 0-16,0-22 0,21 1 16,-21 0-16,64-85 0,-64 63 15,64-42-15,-64 43 16,21-1-16,1 1 0,-22 20 16,21 1-16,-21 0 0,1-1 0,-1 22 15,0 0-15,0 21 0,0 0 16,-21 21-1,21 0-15,-21 22 16,0-22-16,0 21 0,0 1 0,0 20 16,0 1-16,0-22 0,0 21 15,0 1-15,0-22 0,0 64 16,0-64-16,0 1 0,0-1 16,0-21-16,0 22 0,0-22 15,0 0-15,0 0 0,0-42 47,-21 0-47,0 21 16,0-21-16,0-1 0,0 1 0</inkml:trace>
  <inkml:trace contextRef="#ctx0" brushRef="#br0" timeOffset="115758.53">444 14647 0,'-21'0'0,"42"0"0,-63 0 16,84-21-1,-20 21 1,20 0-16,0 0 0,22-21 16,-22 0-16,22 21 0,-22 0 15,0-21-15,22 21 0,-22 0 0,0-21 16,-20 21-16,20-22 0,21 22 16,-20 0-16,-22-21 0</inkml:trace>
  <inkml:trace contextRef="#ctx0" brushRef="#br0" timeOffset="116356.08">1778 14457 0,'21'0'0,"-42"0"0,63-21 0,-21 21 16,1-21-16,-22-1 16,21 1-16,-21-21 0,0 21 15,0 0-15,0-22 0,0 22 16,0 0-16,-21 0 0,-1 21 15,1-21-15,0 21 0,0 0 16,0 0-16,-22 21 0,22 0 16,-21 21-16,-85 64 15,106-64-15,-22 1 0,22-1 16,0 0-16,0 85 16,21-105-16,0 20 15,0-21-15,0 0 0,21 0 0,43 1 16,-43-22-1,21 0-15,-21 0 0,0 0 0,43-22 16,-22 1-16,1 0 16,-22 0-16,21-21 0,-21 20 0,22-41 15,-22 21-15,21-1 0,-21-20 16,0-1-16,1 1 0,-22-1 16,0 22-16,21-22 0,-21 1 15,21-1-15,-21 1 0,0-43 16,0 64-16,0 21 0,0-1 15,0 1-15,0 0 0,-21 21 16,0 21-16,21 0 0,-22 1 16,1 20-16,21 0 0,-21 64 15,21-42-15,-21-22 0,21 21 16,0 1-16,0-1 0,0 1 0,0-22 16,0 22-16,0-22 0,0 43 15,0-64-15,0 42 16,0-41-1,21-1-15,0-21 16,0 0-16,1 0 16,-1-21-16,0 21 0,0-22 0,-21 1 15,21-21-15,0 21 0,1 0 16</inkml:trace>
  <inkml:trace contextRef="#ctx0" brushRef="#br0" timeOffset="116742.99">2222 14330 0,'0'-21'16,"0"0"0,0-1-16,22 22 15,-1-21-15,0 21 0,0 0 16,0 0-16,0 0 16,1 0-16,-22 21 0,21 1 0,0-22 15,0 42-15,-21-21 0,21 21 16,-21 1-16,0-22 0,0 42 15,0-20-15,0-22 16,-21 21-16,21-21 0,0 1 16,-21-22-16,21 21 15,0-42 1,21-1-16,-21 1 0,21 0 16,0 0-16,1 0 0,-1-22 15,21 1-15,0-21 16,-20 20-16,20 1 0,-21 21 0,0-22 15,0 22-15,1 0 0,-1 0 16,0 0-16,0 0 0,0 21 16,-21 21 15,0 0-31</inkml:trace>
  <inkml:trace contextRef="#ctx0" brushRef="#br0" timeOffset="117758.88">3387 14669 0,'0'-22'32,"0"1"-32,0 0 0,0 0 0,21 0 15,-21 0-15,0-43 16,0 43-16,0-21 0,0 20 15,0-20-15,0 21 0,0-21 16,0 20-16,-21 1 0,-1-21 16,-20 21-16,21 21 0,-21 0 15,-1 0-15,22 0 0,-21 0 16,-1 0-16,22 0 0,-21 21 16,0 0-16,20 0 0,-20 22 0,-21 20 15,41-21-15,1 1 16,21-1-16,-21-21 0,21 22 0,0-22 15,0 0-15,0 21 0,0-21 16,21 1-16,0-1 0,1-21 16,-1 0-16,21 0 0,-21 0 15,64 0-15,-64-21 16,21-1-16,1 22 0,-22-21 0,21 0 16,-21 0-16,22-21 0,-22 20 15,0 1-15,21-63 0,-20 62 16,-22-20-16,0 21 0,0 0 15,0 0-15,0-1 0,0 1 16,-22 21-16,1 0 0,0 0 16,0 21-16,21 1 15,-21-1-15,21 21 0,0-21 0,0 0 16,0 22-16,0-22 0,0 0 16,0 0-16,0 22 0,42-1 15,-21-21-15,-21 0 16,43 0-16,-1-21 0,-21 0 15,0 0-15,0 0 0,22 0 16,-1 0-16,-21-21 0,22 21 0,-1-21 16,21-21-16,-41 21 15,20-22-15,-21 22 0,0-21 0,-21-1 16,21-62-16,-21 83 16,0 1-16,0 0 0,0 0 15,-21 21-15,21 21 16,-21 0-1,21 0-15,-21 1 0,21 20 16,-21-21-16,21 21 0,0-20 0,0 20 16,-21-21-16,21 21 0,-22 1 15,22-22-15,0 0 0,0 0 16,0 0 0,-21-21-16,21-21 15,0 0 1,0 0-16,0-21 0,0 20 15,21 1-15,1-21 0,-22 0 16,21 20-16,0-20 0,0 21 0,0-21 16,0 20-16,22 1 0,-22 0 15,21 0-15,-21 21 0,22 0 16,-22 0-16,21 0 0,-21 0 0,22 0 16,-22 21-16,0 0 0,0 0 15,0 22-15,1-22 0,-22 64 16,0-64-16,0 21 0,0-21 15,0 22-15,-22-22 0,1 0 0,0 0 16,21 0-16,-21 0 0,0 1 16,21-44 15,0 1-31,21 0 16,0 0-16,-21 0 0,21 0 0</inkml:trace>
  <inkml:trace contextRef="#ctx0" brushRef="#br0" timeOffset="118018.94">4635 13970 0,'0'-21'0,"0"42"0,0-63 0,0 21 16,0-1-16,0 44 16,0-1-1,-21 0-15,0 21 0,21-21 16,-21 22-16,0-1 0,21 0 0,0 1 15,-21-1-15,-22 106 16,43-105-16,0-1 0,-21-21 16,21 21-16,0 43 15,0-64-15,21 0 0,0-21 16,1 0-16,-1 0 16,21 0-16,-21 0 0,22-21 0,-22 0 15,21 0-15,0 0 0</inkml:trace>
  <inkml:trace contextRef="#ctx0" brushRef="#br0" timeOffset="118216.34">4572 14224 0,'-42'0'0,"84"0"0,-106 0 0,22 0 0,21 0 16,42 0 15,0 0-31,0-21 0,22 21 0,-22 0 15,21 0-15,1 0 0,-22-21 16,21 21-16,0 0 0,-20 0 0,-1 0 16,21 0-16,-21 0 0,0 0 15</inkml:trace>
  <inkml:trace contextRef="#ctx0" brushRef="#br0" timeOffset="118394.54">5270 14415 0,'0'0'0,"-42"0"0,21 0 0,0 0 0</inkml:trace>
  <inkml:trace contextRef="#ctx0" brushRef="#br0" timeOffset="119567.11">5228 14415 0,'42'-22'16,"-84"44"-16,106-44 0,-43 1 0,21-21 16,-42 21-16,21-22 15,0 22-15,-21 0 0,0 0 16,0-21-16,0 20 0,-21-41 16,0 42-16,0 21 15,0 0-15,0 0 0,-1 0 0,-62 21 16,63-21-16,-22 21 15,1 21-15,0-20 0,20 20 16,-41 21-16,21-20 16,20-1-16,1 43 0,21-43 15,0 0-15,0-20 0,0-1 0,0 0 16,0 0-16,21 0 0,1-21 16,-1 0-16,21 0 0,-21 0 15,22 0-15,-1 0 0,43-42 16,-64 21-16,21 0 0,0-1 15,1 1-15,-22-21 0,21-22 16,-21 22-16,1 0 0,-1 21 0,-21-22 16,21 22-16,-21-21 15,0 21-15,0-1 0,-21 22 32,0 0-32,21 22 15,-22-1-15,22 0 0,-21 0 16,21 21-16,0-20 0,0-1 15,0 21-15,0-21 0,0 22 0,0-22 16,0 0-16,21 42 0,1-41 16,-1-22-16,0 21 0,21 0 15,1-21-15,41 0 0,-20 0 16,-22 0-16,22 0 0,-1 0 0,1-21 16,63 0-1,-85-1-15,21 1 0,22-42 16,-43 20-16,-20 22 0,-1-21 15,0 21-15,-21-22 0,0 1 16,0 21-16,0 0 0,-21-22 16,0 43-16,-1 0 0,-41 0 15,21 0-15,-85 22 16,84-1-16,1 0 0,0 0 16,-1 0-16,22 0 0,-21 22 15,21-22-15,-22 21 0,43-21 0,0 1 16,0 20-16,0-21 0,0 0 15,21 0-15,22-21 0,-22 0 16,64 0-16,-43 0 0,0 0 16,1 0-16,-1-21 0,0 0 15,22-21-15,-43 21 16,0-1-16,0-20 16,-21 21-16,21 0 0,1 0 15,-22-1-15,21 1 0,-21 0 16,0 0-1,0 42 17,0 0-32,0 0 0,0 22 0,0-22 15,0 21-15,0 1 0,0-1 0,-21 21 16,-1-20-16,1 20 0,21-20 16,-21 20-16,21 1 0,-42 126 15,21-126-15,21-1 0,0 22 16,-22-22-16,22 22 15,-21-22-15,21 1 0,-21-1 0,21 1 16,0-1-16,-21-20 0,0 20 0,0-20 16,21-1-16,0 21 0,-22-20 15,1-22-15,0 21 0,21-21 0,-21 1 16,0-1-16,0-21 0,-1 0 16,1 0-16,0 0 15,0 0-15,0-21 0,-22-22 16,22 1-16,0 0 0,21-1 15,0 1-15,0 0 0,0-22 16,0 22-16,21-22 0,22-63 16,-1 43-16,-21 20 0,21-21 0,1 22 15,-1-1-15,0 1 0,43-64 16,-43 63-16,1 1 0,20-64 16,-20 63-16,-1 22 0,-21-21 15,21 20-15,-20 1 0,20 21 16,-21-22-16,0 22 0,0 0 0,-21 0 15,22 21-15,-22-21 0,21 0 16,0 21-16</inkml:trace>
  <inkml:trace contextRef="#ctx0" brushRef="#br0" timeOffset="120205.1">6667 14288 0,'0'-22'31,"0"1"-31,22 21 16,-22-21-16,21 21 0,0-21 16,-21 0-16,21 21 0,0-21 0,0-1 15,1 1-15,-1 21 0,-21-21 16,-21 21 15,-1 0-31,1 0 16,0 21-16,0-21 15,0 21-15,0 1 0,-1-1 16,22 0-16,-21 0 0,21 0 0,0 22 16,0-22-16,0 0 0,0 0 15,0 0-15,0 0 0,0 1 0,0-1 16,43 21-16,-22-42 16,0 21-16,0-21 0,0 0 0,22 0 15,-22 0-15,42 0 16,-20 0-16,-1-21 0,0 0 0,1 0 15,-22 0-15,21-1 0,43-41 16,-43 21-16,0 20 0,-20-20 16,20 0-16,-21 21 0,21-43 15,-42 43-15,0 0 0,0 0 16,-21-1-16,0 22 16,0 0-16,0 0 0,-22 22 15,22-1-15,0 0 0,-21 0 0,21 0 16,21 0-16,0 1 0,0-1 15,0 42-15,0-42 0,21 1 16,0-1-16,0 0 0,0 0 0,0 0 16,-21 0-16,22 1 0,-1-1 15,-21 0-15,0 0 0,0 0 16,0 0-16,0 1 0,-21-22 16,-1 0-16,1 0 15,-21 0-15,-43 0 16,64 0-16,0-22 0,0 22 15,21-21-15,0 0 16,0 0-16,0 0 0,0 0 0,21 21 16,0-22-16</inkml:trace>
  <inkml:trace contextRef="#ctx0" brushRef="#br0" timeOffset="120690.83">8297 14266 0,'0'0'0,"-21"0"16,0 0-16,0-21 0,0 21 16,42-21 15,21 21-31,-21 0 0,22 0 15,20 0-15,-21 0 0,22 0 16,63 0-16,-42 0 0,-1 0 16,64-21-16,-84 21 15,63 0-15,-64 0 16,1 0-16,-22 0 0,-21 0 0,22 0 16,-22 0-16,0 0 0,-42 0 46,21-21-46,-21 21 0,0-21 16</inkml:trace>
  <inkml:trace contextRef="#ctx0" brushRef="#br0" timeOffset="121082.65">9144 13991 0,'0'0'0,"-21"0"0,21-21 0,-21 21 16,-1 0-16,22 21 47,22 0-32,-1-21-15,0 22 0,0-22 16,0 21-16,22 0 0,-22-21 0,21 0 16,-21 21-16,22-21 0,-1 0 15,-21 0-15,21 21 0,22-21 16,-43 0-16,0 0 0,0 0 15,-42 0 17,-21 0-17,21 21-15,0-21 0,-1 22 16,-20-1-16,21 0 0,-21 0 0,-22 43 16,43-43-16,-21 21 0,20-21 15,1 22-15,0-22 0,0 0 16,0 0-16,0 0 0,21 0 0,-22 1 15,22-1-15</inkml:trace>
  <inkml:trace contextRef="#ctx0" brushRef="#br1" timeOffset="126742.51">10710 13716 0,'-21'0'31,"0"0"-31,42 0 47,21 0-32,-20 0-15,-1 0 0,21-21 16,0 21-16,1-21 0,-22 0 0,21 21 16,1-22-16,-22 1 0,21 0 15,-21 0-15,22-21 0,-43 20 16,0 1-16,0 0 16,-22 21-16,-41 0 0,21 0 15,-1 0-15,-41 0 0,41 0 16,1 21-16,0 22 15,20-22-15,-20 0 0,21 0 0,0 21 16,0-20-16,-1-1 0,22 21 16,0-21-16,0 0 0,0 1 0,0-1 15,22 0-15,-1 0 0,0 0 0,21 0 16,-21 1-16,22-22 0,-22 21 16,21-21-16,-21 0 0,22 21 0,-1-21 15,-21 0-15,0 0 16,1 0-16,-44 0 31,1 0-31,-21 0 16,21 0-16,0 0 0,-22 0 0,22 0 15,-42 0-15,20 21 16,1-21-16,21 21 0,0 0 16,-22 1-16,22-1 0,0 0 0,-21 21 15,20-21-15,1 1 0,21 20 16,0-21-16,0 21 0,0-20 15,0-1-15,0 0 0,0 21 0,21-21 0,1-21 16,-1 22-16,0-1 0,21-21 16,-21 0-16,22 0 0,-22 0 0,21 0 15,1 0-15,-1 0 0,0 0 16,1-21-16,-1-1 0,0 22 0</inkml:trace>
  <inkml:trace contextRef="#ctx0" brushRef="#br1" timeOffset="127266.21">11663 14012 0,'0'-127'31,"0"254"-31,0-275 0,-21 127 16,-1 21-16,1 0 16,0 0-16,-21 0 0,21 0 15,-1 0-15,-20 21 0,21 0 0,-21 1 16,20-1-16,-20 0 15,21 21-15,-21-21 0,-1 43 16,22-43-16,0 21 0,0-20 0,0 20 16,21-21-16,0 21 0,0-20 15,0-1-15,0 0 0,0 0 0,21 0 16,0-21-16,21 21 16,-21-21-16,22 0 0,-22 0 0,64-42 15,-64 42-15,21-42 16,-21 21-16,22-1 0,-22 1 0,21-21 15,0-22-15,-20 22 0,-1 0 16,0-1-16,0 22 0,-21 0 16,0-21-16,0 21 0,0 42 47,0 0-47,-21 0 0,21 0 0,-21 0 15,0 1-15,21 20 0,0-21 16,0 0-16,-22 0 0,22 43 15,-21-43-15,21 0 0,0 0 16,0 22-16,0-22 0,0 0 16,21 0-16,1-21 0,-1 0 15,0 0-15,0 0 16,21 0-16,-20 0 0,-1-21 0,21 0 16,0 0-16,1 0 0,-1-1 15,0 1-15</inkml:trace>
  <inkml:trace contextRef="#ctx0" brushRef="#br1" timeOffset="127658.98">12573 13949 0,'0'0'0,"21"-21"0,-42 0 15,0-1-15,0 22 16,-1 0-16,1 0 0,-21 0 16,21 0-16,-43 43 0,22-43 15,21 21-15,0 0 0,-1 0 16,1 0-16,0 1 0,21-1 15,0 0-15,0 0 0,0 0 16,0 0-16,21-21 0,0 22 16,22-1-16,-22-21 0,0 21 0,0-21 15,0 21-15,1-21 0,-1 21 0,0-21 16,-21 21-16,0 1 16,-21-22-1,0 0-15,-1 0 0,-20 0 16,21 0-16,-21 0 0,20 0 0,-20-22 15,0 22-15,21 0 0,-1-21 0,1 21 16,0 0-16,0 0 0,0 0 16,21-21-16,21 21 31,0 0-15,0 0-16,0 0 15,22 0-15,-22 0 0,0 0 16,21 0-16,-20 0 0</inkml:trace>
  <inkml:trace contextRef="#ctx0" brushRef="#br1" timeOffset="128424.06">12890 13991 0,'22'0'0,"-44"0"0,44-21 16,-22 0-16,0 0 0,21 21 15,-21-21-15,-21 21 31,-1 0-15,1 21-16,0 0 0,21 0 0,-21 0 16,0 0-16,21 1 0,0-1 15,-21 21-15,21-21 0,0 0 16,0 1-16,0 20 0,0-21 16,0 0-16,21-21 15,63 0-15,-62 0 16,20 0-16,21-21 0,-41 21 15,20-21-15,-21 0 16,0 0-16,22-1 0,-22 1 0,0 0 16,21-21-16,-21 21 0,1-1 0,-22 1 15,21 21-15,-21-21 0,21 0 16,-21 0-16,21 21 31,-21 21-15,0 0-1,0 0-15,0 0 0,0 22 16,-21-22-16,0 0 0,0 21 0,-1-20 16,1 20-16,0 0 0,0 1 15,0-1-15,0 21 0,-1-20 0,1-1 16,0 22-16,0-1 0,0-21 16,0 22-16,-1 63 0,22-85 15,-21 22-15,21-1 0,-21 1 16,0 20-16,0 43 15,0-63-15,-1-1 0,1-20 0,0 63 16,0-43-16,-21-21 0,20-20 16,1 20-16,-21 43 15,21-64-15,0-21 0,-1 0 16,1 0 0,21-21-16,0-1 0,0 1 0,0-63 15,0 41-15,0-20 0,0-1 16,0 1-16,0-22 15,21-84-15,1 84 0,-1 0 16,0 22-16,21-22 0,-21 22 0,85-149 16,-63 170-1,-1-22-15,64-42 0,-64 64 16,85-64-16,-85 64 16,1 21-16,-1 0 0,-21-1 15,22 1-15,-1 0 16,-21 0-16,0 0 0,0 21 15,1-21-15,-1 21 0</inkml:trace>
  <inkml:trace contextRef="#ctx0" brushRef="#br1" timeOffset="128833.12">15007 13420 0,'0'0'0,"0"-85"31,-21 85-16,0 0-15,0 0 16,21 21-16,-22 0 0,1 22 16,-21-1-16,21 0 0,0 1 0,-1-1 15,-20 0-15,21 22 0,0-22 0,-22 1 16,43 20-16,-42 22 16,42-64-16,0 21 0,0 22 15,0-43-15,0 0 0,0 0 16,21-21-16,0 0 15,1 0-15,-1 0 0,0 0 16,0-21-16,0 0 16,-21 0-16,0 0 0</inkml:trace>
  <inkml:trace contextRef="#ctx0" brushRef="#br1" timeOffset="129305.15">14647 13780 0,'-21'0'15,"42"0"-15,-63 0 0,21 0 0,0 0 16,42 0-1,0 0 1,0 0-16,21 0 0,1 0 16,-1 0-16,0-22 0,1 1 0,20 21 15,1-21-15,-1 21 0,-20-21 0,20 0 16,-21 21-16,85-21 16,-105-1-16,-44 22 31,1 0-31,-21 0 0,21 22 15,-22-1-15,22 0 0,-21 21 0,0 22 16,-1-43 0,22 21-16,-21 22 0,42-43 15,0 21-15,0 1 0,0-22 16,21 0-16,0 0 0,21-21 16,-20 21-16,62-21 15,-20 0-15,-22 0 0,85 0 0,-85 0 16,22-21-16,-22 0 15,22 0-15,-22 0 0,-21-1 0,22-20 16,-22 0-16,-21 21 0,0-22 0,0 1 16,0 0-16,-21-1 0,-43 1 15,43 0-15,-21 42 0,-22-22 16,22 1-16,-1 21 0,-20 0 0,21 0 16,-1 0-16,1 21 0,21-21 0,-22 22 15,22-1-15,0 0 0,21 0 16,0 0-16,21-21 15,43 0-15,-22 0 0</inkml:trace>
  <inkml:trace contextRef="#ctx0" brushRef="#br1" timeOffset="129733.8">16827 13441 0,'0'0'0,"22"0"0,-1-21 16,-21 0-16,21 21 0,0 0 16,-21-22-16,21 22 0,-21 22 31,0-1-31,0 0 15,0 21-15,-21 1 0,0-1 0,0 0 16,21 22-16,-21-1 0,-1 1 16,22-1-16,-21 1 0,0-1 0,0 22 15,0-22-15,0 22 0,-1 0 16,1 21-16,0-22 0,-21 1 16,21-22-16,-22 22 0,22 0 0,-21-22 15,21 22-15,-43 42 0,43-64 16,0 1-16,0-22 0,-1 1 15,1-22-15,21 21 0,-21-42 0,21 21 16,0-42 0,21-21-16,0 21 0,1-22 15,20-20-15,-21 20 0,21-20 0,-20-1 16</inkml:trace>
  <inkml:trace contextRef="#ctx0" brushRef="#br1" timeOffset="130033.62">16700 13907 0,'0'-43'0,"0"86"0,0-149 0,0 85 16,0-22-16,0 1 0,0 0 16,43-22-16,-22 43 0,0 0 15,0 0-15,22-1 0,-1 1 16,0 21-16,1 0 0,-1 0 0,0 0 16,106 64-16,-105-22 15,-22 0-15,0 1 0,-21-1 16,0 0-16,-21 22 0,0-22 15,-22-21-15,1 22 16,21-22-16,-21 0 0,-85 21 16,105-42-16,1 0 0,0 0 15,0 22-15,0-22 0,0 0 16,42 0 0,0-22-16,0 22 15,0-21-15,22 21 0,-22-21 16,21 0-16</inkml:trace>
  <inkml:trace contextRef="#ctx0" brushRef="#br1" timeOffset="130367.71">17441 13822 0,'-21'0'0,"0"0"16,42 0 15,0-21-31,0 0 15,22 21-15,-1-22 0,-21 1 16,22 0-16,-1 0 0,-21-21 0,21 42 16,-20-22-16,-22 1 0,0 0 0,-22 21 31,1 0-31,-21 0 0,-43 42 16,43-20-16,0-1 15,-1 0-15,22 21 0,-42 1 16,20 20-16,43-42 15,0 22-15,0-22 16,21 0-16,1 0 0,20-21 16,0 0-16,-21 21 0,22-21 0,20 0 15,-20 0-15,-1 0 0,0 0 16,43-21-16,-43 0 0</inkml:trace>
  <inkml:trace contextRef="#ctx0" brushRef="#br1" timeOffset="130722.52">17992 13780 0,'0'-22'16,"0"44"-16,-22-65 0,22 22 0,0 0 16,0-21-16,0 20 0,0-20 15,0 21-15,22 0 0,-1 0 0,0-1 16,0 22-16,43 0 16,-43 0-16,0 22 0,0-1 15,0 0-15,-21 0 0,21 21 0,1 1 16,-22-22-16,0 21 0,0 64 15,-22-85-15,1 0 16,21 22-16,-21-43 0,0 21 16,21 0-16,-21-21 0,0 0 15,21-21 1,0 0-16,0 0 16,0-1-16,0 1 0,0-21 0,21 21 15,-21-22-15,21 22 0,0 0 16,-21-21-16,21 21 0,0-1 15,1 1-15,-1 21 0,21 0 16,-21 0-16,22 0 16,-22 0-16,0 0 0,0 0 0,0 0 15,0 0-15,1 0 0</inkml:trace>
  <inkml:trace contextRef="#ctx0" brushRef="#br1" timeOffset="131722.49">18605 13737 0,'0'0'0,"-21"21"15,42-21 17,1 0-32,-1-21 0,0 0 15,21 21-15,-21-42 0,1 21 0,20-1 16,0-20-16,-21 0 0,22 21 0,-1-22 16,-21 1-16,0 0 0,22-1 15,-22 22-15,-21-42 0,0 41 16,0 1-16,0 0 0,0 0 0,-21 21 15,0 0 1,-1 0-16,1 21 0,0 0 16,21 0-16,-21 1 0,0-1 15,0 21-15,-1 0 0,22 1 0,-42 63 16,21-43-16,0 64 16,-22-63-16,22-1 0,0 22 15,0-22-15,0 1 0,-22-1 0,1 107 16,0-107-16,21 22 0,-22-1 15,22-20-15,-21 21 0,-1-22 16,1 1-16,21-1 0,-21 1 0,-1-1 16,1 43-16,0-64 15,42 1-15,-22-1 0,22 0 0,0-21 16,0 43-16,22-64 16,41 0-16,1 0 15,105-64-15,-84 22 16,-22 0-16,85-43 15,-84 43-15,-22-1 0,64-62 16,-85 41-16,21 1 0,-42-86 16,0 65-16,0 20 0,0-20 15,-21 20-15,0 1 0,-21-1 0,21 22 16,-22-22-16,1 22 0,0 0 16,-1 20-16,1-20 0,-43 0 15,64 21-15,0-1 0,0 22 16,21-21-16,21 21 15,0-21-15,0 21 16,22 0-16,-1-21 0,0 21 0,1-21 16,-1 21-16,0-21 0,1-1 15,-1 22-15,0-21 0,1 0 16,-22 21-16,42-42 0,-42 21 16,22-1-16,-43 1 0,0 0 15,21 0-15,0 0 16,-21 0-16,0-1 15,-21 22 1,0 22-16,21-1 0,-21 0 16,-1 0-16,1 21 0,0-20 15,0 20-15,21-21 0,0 21 0,0 22 16,0-43-16,0 0 16,0 0-16,0 1 0,21-22 0,43 21 15,-43-21-15,0 0 0,21 0 16,1 0-16,-22 0 0,21 0 15,0-21-15,1-1 0,-1 1 0,-21-21 16,22 21-16,-22-22 0,0 1 0,0 0 16,-21 21-16,0-22 0,0 1 15,-42 0-15,-1 20 16,22 1-16,-21 0 0,0 21 16,20 0-16,-62 0 0,41 0 15,22 0-15,-21 21 0,21 0 0,0 1 16,-1-1-16,22 0 15,0 0-15,0 0 0,0 43 16,22-43-16,-1 0 0,0-21 16,0 21-16,21 0 0,22-21 15,-22 0-15,1 22 0</inkml:trace>
  <inkml:trace contextRef="#ctx0" brushRef="#br1" timeOffset="132087.53">19748 13780 0,'0'0'0,"0"-22"0,0 1 0,-21 0 16,0 0-16,21-21 0,0 20 0,0 1 16,0-21-16,0 0 0,0 20 15,21 22-15,0-21 0,1 0 16,-1 21-16,0 0 0,21 0 0,-21 0 16,1 0-16,-1 0 0,21 0 15,-21 21-15,0 0 0,1 1 0,-22-1 16,21 0-16,-21 64 15,21-43-15,-21-21 0,0 21 0,0-20 16,0 20-16,-42 0 16,42-21-16,0 1 0,-22-22 15,1 0-15,0 0 0,21-22 16,0 1 0,0 0-16,0-21 15,0 21-15,0-1 0,0 1 0,42-21 16,-42 0-16,22 20 15,-1 1-15,0 0 0,0 0 16,0 0-16,0 21 0,1-21 16,-1 21-16,0 0 0</inkml:trace>
  <inkml:trace contextRef="#ctx0" brushRef="#br1" timeOffset="132699.21">20574 13441 0,'-21'0'15,"0"21"1,21 0-16,-22 0 0,22 1 16,0-1-16,0 0 0,0 0 0,0 21 15,0-20-15,0-1 0,0 0 16,-21 0-16,21 0 0,-21 22 16,21-22-16,0 0 0,-21 0 15,0-21 1,21-21-1,-21 0-15,21 0 0,0-1 16,0 1-16,0 0 0,0-21 16,42-22-16,-42 43 0,21 0 15,21-21-15,-20 20 0,-1 1 16,42-21-16,-20 42 0,-1-21 16,21 21-16,-41 0 0,20 0 15,21 21-15,-41 0 16,-1 0-16,0 43 0,0-43 15,-21 21-15,0-21 16,0 1-16,0 62 16,0-63-16,-21 1 0,21-1 0,-21-21 15,21 21-15,-21-21 16,21-21 0,0 0-1,0-1-15,0 1 0,0 0 0,21-21 16,0-1-16,0 1 0,0 21 15,22-21-15,-22 20 0,21 1 16,-21-21-16,22 21 0,-1 21 16,64-21-16,-64 21 0,0 0 15,1 0-15,-1 21 0,-21 0 0,0 0 16,1 64-16,-22-64 16,0 21-16,0 1 0,-22-22 15,1 21-15,0-21 0,0 0 0,0 22 16,0-22-16,-22-21 0,1 42 15,21-42-15,0 0 16,-1 0-16,-41 0 16</inkml:trace>
  <inkml:trace contextRef="#ctx0" brushRef="#br1" timeOffset="135608.82">7620 15261 0,'-42'21'0,"84"-42"0,-106 64 0,43-43 15,21 21-15,0-42 16,21-1-16,1 22 15,-1-21-15,42-42 16,-20 42-16,-1-1 0,43-41 16,-64 42-16,0 21 0,0-21 15,-42 21-15,0 0 16,0 0-16,-22 0 0,-41 0 16,20 21-16,22 0 0,-1 0 0,1 0 15,0 22-15,-1-22 0,22 21 16,0-21-16,0 0 0,21 22 0,0-1 15,0 0-15,21-20 16,0-1-16,0 0 0,22 21 16,20 1-16,-20-1 0,-22-21 15,21 21-15,-21-20 0,0-1 16,-21 21-16,0 22 0,-21-43 16,-21 21-16,0-21 0,-1 22 15,-20-22-15,-1 0 0,1 0 0,-1-21 16,22 0-16,-85 0 15,85 0-15,-1-21 0,1 0 16,21 0-16,0-22 0,-22-20 16,43 20-16,0 1 0,0-43 15,21 43-15,22-43 16,-43 64-16,0 0 0,21 21 16,0 0-16,-21 21 15,0 0-15,0 1 16,0-1-16,0 0 0,21 85 15,-21-85-15,0 21 0,0-21 16,21 22-16,-21-22 0,22 42 16,-1-41-16,0-1 0,42 42 15,-20-63 1,-22 0-16,21 0 0,-21 0 16,22 0-16,63-42 0,-64 21 0,0-22 15,22 22-15,-22-21 16,0 21-16,1-22 0,-22 22 0,21-21 15,-21 21-15,1 0 0,-1-22 16,-21 22-16,21 0 16,-42 42-1,0 0-15,21 0 16,-22 1-16,22-1 16,0 0-16,-21 0 0,21 0 15,0 0-15,0 1 0,21-22 0,1 0 16,20 0-16,-21 0 15,21 0-15,1 0 0,-1 0 0,0-22 16,43 1-16,-64 0 0,22 0 16,-1 0-16,-21 0 0,0-1 15,0 1-15,1 0 0,-1 0 16,-21-21-16,0 20 16,0 44 15,-21-22-31,21 21 0,0 0 15,-22 0-15,22 0 0,0 22 16,0-22-16,0 21 0,0 43 16,0-43-16,0 22 0,-21 63 15,21-64-15,-21 1 0,21 20 16,0-20-16,0-1 0,0 22 0,0 63 16,0-63-16,0-1 0,-21 43 15,21-42-15,-21-21 16,0-1-16,-1-21 0,1 22 0,-42 21 15,20-43-15,1-21 0,0 0 16,-1 0-16,1-21 0,-21 0 16,20-21-16,22 0 15,0 0-15,-21-64 0,42 43 16,21-149-16,0 107 16,64-64-16,-43 84 15,21-21-15,64-63 0,-63 64 16,-1-1-16,1 0 0,21 1 15,-22-1-15,22 0 0,-1 22 0,-20-22 16,-1 22-16,64-107 16,-105 128-16,-22 21 0,0-22 15,0 22-15,-22 0 0,-41 21 16,42 0-16,-22 0 16,22 21-16,0 0 0,21 1 15,0-1-15,0 0 16,0 0-16,21 0 0,0 0 0,1 1 15,41 20-15,-42 0 16,0-21-16,1 1 0,-1-1 0,-21 0 16,0 0-16,0 0 0,-21 0 15,-1-21 1,1 0-16,0 0 0,0-21 0,0 21 16,0-21-16,-1 0 0,1 0 0,21 0 15,-21 21-15,21-22 16,-21 1-16,21 42 31,0 1-15,0-1-16,0 0 15,0 0-15,21 0 0,0-21 16,0 0-16,22 21 0,-22-21 16,21 0-16,1 0 0,-1 0 0,43 0 15,-43-21-15,0 21 0,1-21 16,-1 0-16,-21 0 15,43-43-15,-22 22 0,-21 0 0,0-1 16,22 1-16,-22 0 0,0-22 16,0 22-16,0-1 0,0-20 0,-21 21 15,22-22-15,-22 22 16,0 21-16,0-1 0,0 1 16,0 42-1,-22-21-15,22 22 0,-21 20 16,21-21-16,-21 21 0,21 1 15,-21-1-15,0 0 0,21 1 16,0-1-16,0 0 0,-21 1 0,21 41 16,0-62-16,0 20 0,0-21 15,0 21-15,21-20 0,0 20 16,0-21-16,21 0 0,-20-21 0,-1 0 16,0 0-16,21 0 0,-21 0 15,22 0-15,-1-21 0,43-21 16,-43 21-16,0-1 0,1 1 15,-22-21-15,0 21 0,0 0 16,0-1-16,-21 1 0,0 0 0,0 0 16,-21 21-1,0 0 1,0 21-16,0 0 0,21 0 16,-21 1-16,21-1 15,0 21-15,0-21 16,21 0-16,0 1 15,0-22-15,0 0 16,0 0-16,1 0 0,41 0 16,-42 0-16,0 0 0,22-22 0,-22 1 15,21 0-15,-21 21 0,1-42 16,-1 21-16,0-1 0,21-41 16,-21 42-16,-21 42 31,0 0-16,-21 0-15,0-21 0,21 21 0,-21 1 16,21-1-16,-21 0 0,21 0 16,-21 0-16,21 0 0,0 1 15,-22-1-15,22-42 47,0-1-31,0 1-16,0 0 0,0 0 15,22 0-15,-22-22 0,21 22 16,0-21-16,0 21 0,0 0 0,0-22 16,1 22-16,-1 0 0,21 0 15,-21 21-15,22 0 16,-22 21-16,-21 0 16,21 0-16,-21 0 0,0 22 15,0-22-15,0 21 0,0-21 0,0 1 16,0 20-16,0-21 0,0 0 15,0 0-15,0 1 0,0-1 16,0 0-16,0 0 0,0-42 47,21 0-47,-21 0 0,21-1 16,0 1-16,1-42 0,-1 42 15,0-22-15,21 22 0,-21-21 0,22-1 16,-22 22-16,21-21 15,-21 21-15,1 0 0,20-1 0,-21 22 16,0 0-16,0 0 0,-21 22 16,0-1-16,0 0 15,0 0-15,0 0 0,0 22 0,-21-22 16,0 21-16,21-21 0,-21 22 16,21-1-16,0-21 0,-21 0 15,21 0-15,0 1 0,21 20 16,0-21-16,21 0 0,-20-21 15,-1 0-15,21 0 0,22 0 16,-43 0-16,21 0 0,0-42 16,-20 21-16,-1 0 15,0-1-15,0 1 0,-21-21 16,0 21-16</inkml:trace>
  <inkml:trace contextRef="#ctx0" brushRef="#br1" timeOffset="135852.35">9610 15304 0,'-22'0'0,"44"0"0,-65 0 0,22 0 16,42 0-1,0 0 1,1 0-16,20 0 0,0 0 0,22 0 15,-1 0-15,1 0 0,-1-22 0,1 22 16,-1 0-16,1 0 0,-1 0 16,-20 0-16,-1-21 0,-21 21 0,64-21 15,-64 0-15</inkml:trace>
  <inkml:trace contextRef="#ctx0" brushRef="#br1" timeOffset="137571.03">13928 15409 0,'0'0'0,"0"-21"0,21-21 0,0-85 31,-21 85-31,0-1 0,0 22 0,0 0 16,0 0-16,0 0 0,-21-1 16,0 22-16,-1 0 0,-20 0 15,0 0-15,21 22 0,-22-1 0,22 0 16,-21 21-16,-1 1 16,1-1-16,0 0 0,-1 22 0,-20 42 15,21-43-15,20-21 0,-20 22 16,21-22-16,21 1 0,0-1 15,0 43-15,0-43 0,0-21 16,21 21-16,21-20 0,-20-22 16,62 21-16,-41-21 0,84-21 15,-85-1 1,0 22-16,22-42 0,-22 21 0,22 0 16,84-64-16,-106 43 15,0 21-15,1-22 0,-22 22 16,21 0-16,-21-21 15,-21 20-15,-21 44 32,0-1-32,0-21 0,0 21 0,0 21 15,-1-21-15,1 1 0,-21 20 16,21 0-16,21-21 0,-21 1 16,21-1-16,0 21 0,0-21 0,42 22 15,-21-43-15,0 21 0,22-21 16,-1 0-16,0 0 0,85-21 15,-84-1-15,41-20 16,-41 21-16,-22 0 16,0 0-16,0-22 0,-21 22 15,0 0-15,0-43 0,0 43 0,-63-21 16,20 42 0,22-21-16,0 21 0,-21 0 15,20 0-15,1 0 0,0 0 16,42-21-1,22 21 1,-22-22-16,21 22 0,43-21 16,-43 21-16,43 0 15,-43 0-15,-21 0 0,43 0 16,-43 0-16,0 43 16,-21-22-16,0 0 0,0 0 0,0 0 15,0 0-15,0 1 0,0-1 16,-21 42-16,0-42 0,21 1 15,0-1-15,0 0 0,-21 0 16,21 0-16,0 0 0,-22-21 16,22-21 15,0 0-31,0 0 0,0 0 0,0 0 16,0-22-16,22 22 0,-1 0 15,-21 0-15,42-43 0,-21 43 16,0 0-16,22 0 15,-22 0-15,21 21 16,-21-22-16,1 22 0,-1 0 0,0 0 16,-21 22-16,21-1 15,-21 0-15,0 0 0,0 0 0,0 0 16,0 1-16,0-1 0,0 63 16,0-62-16,0-1 15,0 0-15,-21 0 0,21 0 16,21-21-1,0 0 1,0-21-16,1 0 0,-1 21 0,0-21 16,21 0-16,-21-1 0,1-20 15,20 21-15,-21 0 0,21 0 16,-20-1-16,20-20 0,-42 21 16,21 21-16,-21-21 0,0 42 31,0 0-31,-21-21 15,21 21-15,0 0 0,-21 1 16,0-1-16,21 0 0,0 21 16,0-21-16,0 1 0,0 41 15,0-42-15,21 0 16,0 1-16,0-22 0,0 0 0,0 21 16,1-21-16,20 0 0,21-21 15,-20 21-15,-1-22 0,0-20 16,1 21-16,-22-21 0,21-1 15,-42 1-15,21 21 16,-21 0-16,22-1 0,-22 1 16,0 0-16,0 0 0,0 42 31,-22 21-15,22-20-16,-21-1 0,21 21 15,-21 0-15,21 1 0,-21-1 0,0 22 16,0 63-1,-1-64-15,1 22 0,-21 63 16,21-85-16,21 22 0,-43 84 16,22-84-16,-21 63 15,21-84-15,0 20 0,-1-20 0,1-22 16,0 22-16,0-22 0,-21 43 16,42-64-16,-22 0 0,22 0 15,0-42 1,43 0-16,-22-21 15,0 20-15,0-20 0,0 0 0,85-128 16,-85 107-16</inkml:trace>
  <inkml:trace contextRef="#ctx0" brushRef="#br1" timeOffset="137838.88">15917 15917 0,'0'0'0,"0"-42"0,0 0 0,0-1 16,0 22-16,0-42 15,0 20-15,0 22 0,0 0 16,0 0-16,21 0 0,1 21 0,20-21 16,0 21-16,22 0 15,-22 0-15,0 0 0,-20 21 0,20 0 16,-21 0-16,0 0 0,-21 43 16,0-43-16,0 0 0,-42 21 15,21-20-15,-22-1 0,22 0 0,-21 21 16,0-21-16,-1 1 0,22-1 15,-21-21-15,21 21 0,-22-21 16,22 0-16,21-21 16,0 0-16,21-1 0,0 1 15</inkml:trace>
  <inkml:trace contextRef="#ctx0" brushRef="#br1" timeOffset="138760.17">16954 15812 0,'0'-43'31,"0"22"-31,0 0 16,0 0-16,0 0 0,22-1 15,-22 1-15,21-21 0,-21 21 16,0 0-16,0-1 0,0 1 0,0 0 15,-21 21 1,-1 0-16,1 0 16,0 21-16,0-21 0,-21 43 0,20-22 15,-20 0-15,0 0 16,-1 21-16,22-20 0,-21-1 0,-22 42 16,43-42-16,0 1 0,0 20 15,21-21-15,0 0 0,0 0 16,0 1-16,21-22 15,0 0-15,22 0 0,-22 0 0,0 0 16,21-22-16,-21 1 0,22 0 16,-1-21-16,0 21 0,-20-22 15,-1 22-15,0-21 0,0 21 0,0-22 16,-21 22-16,21 0 16,1-43-16,-22 43 0,0 42 31,0 1-31,0-1 15,-22 0-15,1 0 0,21 0 16,0 22-16,-21-22 0,0 42 16,21-20-16,0-22 0,0 0 15,0 21-15,0-21 0,21 22 16,0-43-16,0 0 0,22 0 0,20 0 16,-20 0-16,62-43 15,-62 22-15,20 0 0,-20-21 16,-1 21-16,21-22 0,-20 1 0,63-106 15,-64 105-15,-21-20 16,0-1-16,22 22 0,-22-43 16,0 22-16,-21 21 15,0 20-15,0 44 16,-21-1 0,0 0-16,-1 0 0,22 21 0,-21 1 15,0-1-15,0 0 0,0 1 16,0 20-16,-1-20 0,1-22 0,21 21 15,0 0-15,-21 22 0,21-22 16,0-21-16,0 22 16,0-22-16,0 0 0,21 0 0,0-21 15,1 0-15,41 0 16,-42 0-16,0-21 0,43-21 16,-22 21-16,-21-1 0,1 1 0</inkml:trace>
  <inkml:trace contextRef="#ctx0" brushRef="#br1" timeOffset="138936.1">17357 15558 0,'-22'0'0,"44"0"0,-86 21 0,43-21 16,42 0 0,0 0-1,0 0-15,22 0 0,-1 0 16,0 0-16,1 0 0,20-21 15,-20 21-15,20-22 0,43 22 16,-64 0-16</inkml:trace>
  <inkml:trace contextRef="#ctx0" brushRef="#br1" timeOffset="141266.81">18246 15727 0,'0'0'0,"0"21"31,21-21-31,0 0 0,0 0 0,0 0 16,-21-21-16,21 0 0,1-22 16,-1 1-16,-21 21 15,0 0-15,0-22 0,0 1 16,0-43-16,-21 64 16,-1 0-16,1 0 0,0 21 15,-21 0-15,-22 0 16,43 21-16,-21 0 0,-22 43 0,22-43 15,21 21-15,-22-21 0,-20 64 16,42-64-16,0 43 16,21-22-16,0-21 0,0 43 15,21-43-15,21 21 16,-21-42-16,22 0 0,-1 21 0,-21-21 16,21 0-16,1 0 0,63-42 15,-85 21-15,0-21 16,21 20-16,-21 1 0,1-85 15,-1 85-15,-21 0 16,0 0-16,0 0 0,0 0 16,0-1-16,-21 22 15,-1 22-15,22-1 16,-21 0-16,0 0 0,0 0 0,21 0 16,0 1-16,0 20 0,0-21 15,0 0-15,0 43 0,0-43 16,0 21-16,0-21 0,21 1 15,21-22 1,-20 21-16,20-21 0,-21 0 0,64-21 16,-43 21-16,0-22 15,1 1-15,-22-21 0,21 21 0,1-22 16,-22 22-16,21-21 0,43-106 16,-64 105-16,0-41 15,-21 41-15,21 1 0,-21 0 16,0 21-16,0-1 0,-21 22 15,0 22 1,0-22-16,0 21 0,-1 21 0,22-21 16,-21 43-16,0-22 0,21-21 15,0 22-15,0-22 16,0 21-16,0-21 0,0 22 0,0-22 16,0 0-16,0 21 0,0-21 15,0 1-15,21-1 0,0 0 16,1-21-16,-1 21 15,0-21-15,0 0 0,0 0 16,0-21-16,1 21 0,-1-21 0,0 0 16,-21-1-16,21-20 15,-21 21-15,0 0 0,0 0 0,0-1 16,0 1-16,0 0 16,21 21 15,0 0-16,1 0-15,-1 0 0,0 0 0,0 0 16,21 0-16,-20 0 0,20 0 16,-21 0-16,0-21 0,22 21 0,-22 0 15,0 0 1,-21-21 0,-21 21-1,0 0-15,-1 0 16,1 21-16,21 0 15,-21 0-15,0 22 16,21-22-16,0 0 0,0 21 16,-21-21-16,21 1 0,0-1 0,0 0 15,0 0-15,0 0 0,21-21 16,21 0-16,-21 0 0,64 0 16,-43 0-16,43-21 15,-43 0-15,1 0 0,20-43 16,-42 22-16,22 0 0,-1-43 15,0 21-15,-20 22 16,-22-21-16,21-1 0,-21 22 16,21-64-16,0 85 0,-21-22 0,0 22 15,0 42 17,-21 1-32,21 20 0,-21-21 0,21 21 15,-21 1-15,21-1 0,0 0 16,-22 85-16,22-105 15,0 20-15,0 0 0,0 22 16,0-43-16,0 0 0,0 21 16,0-20-16,22-1 15,-1-21-15,0 0 0,0 0 16,0 0-16,0 0 0,1-21 16,-1-1-16,21-20 15,-21 21-15,0-21 0,1 20 16,-22 1-16,21 0 0,0 0 15,-21 0-15,0 42 32,0 0-32,-21-21 0,21 21 15,-21 22-15,-1-22 16,22 0-16,0 0 0,0 0 16,0 0-16,0 1 0,22-1 15,-1 0-15,0-21 16,0 0-16,0 0 15,22 0-15,-22 0 0,42 0 0,-42-21 16,1 0-16,41-22 16,-42 1-16,22 21 0,-22-22 0,21 1 15,-21-21-15,0 20 0,1-20 16,-1-1-16,0 1 0,42-64 16,-63 84-16,0 22 0,0 0 15,0 0-15,-21 42 16,0 0-1,0 0-15,0 1 0,21 20 0,-43 21 16,43-20-16,-21 84 16,0-85-1,21 0-15,0 1 0,-21-22 0,21 21 16,0 43-16,0-43 16,0-21-16,0 1 0,21-1 15,21 21-15,-20-42 16,-1 0-16,21 0 15,-21 0-15,0 0 0,22-21 16,-22 0-16,21 21 0,22-64 16,-43 43-16,0 0 0,0 0 0,0 0 0,1-1 15,-1 1-15,-21 0 16,0 42 0,0 0-16,-21 1 15,21-1-15,-22 0 16,22 0-16,0 0 0,0 0 15,0 1-15,0-1 0,0 0 16,0 0-16,43 0 16,-1-21-16,-21 0 0,0 0 15,22 0-15,-22-21 16,42 0-16,-41 0 0,41-64 16,-42 22-1,0 41-15,1-20 0,-22 21 16,21 0-16,-21 0 0,0-1 15,-21 44 17,-1-1-17,22 0-15,-21 0 0,0 0 0,21 0 16,-21 1-16,21 20 0,-21-21 0,0 21 16,21 1-16,-22 105 15,22-106-15,0 22 0,-21 63 16,21-64-16,-21 64 15,21-63-15,0-1 16,0 1-16,0 20 0,-21-20 0,21 21 16,0 63-16,-21-85 0,21 1 15,0-1-15,0 1 0,0-1 16,0 1-16,0 42 0,0-43 16,0-21-16,21 1 0,-21-22 15,21 21-15,-21-21 0,0 1 0,0-44 47,-21 1-47,21 0 0,-21 0 0,0 0 16,21-22-16,-22 22 0,22-21 15,-21 21-15,0-22 0,21 1 16,0 0-16,0-1 0,-21-41 16,21 20-16,-21 1 0,21-85 15</inkml:trace>
  <inkml:trace contextRef="#ctx0" brushRef="#br1" timeOffset="141516.65">20722 15515 0,'0'-21'0,"85"0"16,-43 21-1,0 0-15,1 0 16,-22-21-16,21 21 0,43-21 16,-64 21-16,21 0 0,-20 0 0,-1 0 15,0 0-15,0 0 0,-21-22 16,0 1 0,-21 21-16,0-21 0,0 21 0,-1-21 15,1 21-15</inkml:trace>
  <inkml:trace contextRef="#ctx0" brushRef="#br1" timeOffset="141698.89">20468 15261 0,'0'0'0,"-21"0"0,0 0 15,0 0 1,-1 0 31</inkml:trace>
  <inkml:trace contextRef="#ctx0" brushRef="#br1" timeOffset="141882.76">19558 15155 0,'-21'0'16,"42"0"-16,-63 0 0,20 0 0,1 22 16,0-22 31</inkml:trace>
  <inkml:trace contextRef="#ctx0" brushRef="#br1" timeOffset="144931.57">22648 15113 0,'-21'0'0,"0"0"15,21 21 1,0 0-16,0 1 16,21-22-1,0 0 1,0 0-16,22 0 0,-22-22 0,21 1 0,1 0 15,-22 0-15,21 21 0,-21-21 16,22 0-16,-22-22 0,0 22 16,0-21-16,-21 21 0,0-43 15,0 43 1,0 0-16,-21 21 16,0 0-16,0 0 0,-1 21 15,1 0-15,0 0 0,0 22 16,-43 62-16,43-62 15,0 20-15,21-20 0,-21-1 16,21 21-16,-21 43 16,0-63-16,21-1 0,0 43 15,-22-64-15,1 42 16,21-42-16,0 1 0,-42-1 16,21 0-16,0-21 0,-1 0 15,1 0-15,0 0 0,0-21 16,0 21-16,0-21 0,-43-43 15,64 22-15,-21 21 16,21-1-16,-21-20 0,21 21 0,-21-43 16,21 43-16,0 0 15,0 0-15,0 42 32,0 0-17,0 0-15,0 1 0,0-1 0,0 21 16,21-21-16,0 0 0,-21 1 15,21-1-15,0 21 0,0-21 0,1-21 16,-1 21-16,63 22 16,-62-43-16,20 21 15,0-21-15,-21 0 0,128 0 16,-107-21-16,21 0 0,-20 21 16,-1-22-16,0-20 0,43 0 15,-64-1-15,22 1 0,-1-43 16,-21 64-16,-21-21 15,0 21-15,0 0 0,0-1 0,0 1 16,-21 42 0,0 1-1,0-1-15,21 21 0,-22-21 0,1 22 16,0-22-16,21 0 0,0 21 16,0-21-16,-21 1 0,21-1 0,0 0 15,0 0-15,0 21 0,0-20 16,21-22-16,-21 21 0,21-21 15,0 0-15,1 0 0,-1 0 16,21 0-16,43 0 16,-43-21-16,0 21 0,1-22 15,20 1-15,85-63 16,-105 41-16,-1 22 0,22-42 16,-43 41-16,0-20 0,-21 21 15,0 0-15,-21 21 16,0 0-16,-1 0 15,1 21-15,0 0 0,21 0 16,-21 22-16,21-22 0,-21 0 0,21 42 16,0-41-16,0-1 15,0 0-15,0 0 0,0 0 16,42 22-16,-21-22 16,0-21-1,1 0-15,-22-21 16,0-1-16,0 1 15,0 0-15,-22 0 0,1 0 16,0 21-16,0-21 0,0 21 16,0 0-16,-1 0 0,1 0 15,0 0 1,21 21-16,0 0 0,0 0 16,0 0-16,0 0 15,21-21-15,0 22 16,1-22-16,20 21 0,-21-21 15,21 0-15,-20 0 0,20 0 0,21 0 16,-20 0-16,-22-21 0,21-1 16,1 1-16,-22 0 0,21 0 15,22-64-15,-43 43 16,0 0-16,21-1 0,-21-20 0,1-1 16,41-42-16,-42 64 15,0 0-15,22-43 0,-22 43 0,0 21 16,-21-1-16,21 1 0,-21 0 15,0 42 1,-21 0-16,0 1 16,0 20-16,0 0 0,-1 1 15,1-1-15,21 21 0,-21-20 16,0 20-16,0-20 0,0 20 0,21 22 16,0-43-16,-22 0 0,22 1 15,0-22-15,0 21 0,0-21 16,0 1-16,0-1 0,43 0 15,-22-21-15,0 0 16,0 0-16,22 0 0,41-21 16,-41 0-16,-22-1 0,21 1 15,-21-21-15,0 21 0,22 0 16,-1-43-16,-42 43 16,21 0-16,-21 0 0,0-1 15,-21 22 1,21 22-1,-21-1-15,0 0 0,21 0 0,-21 0 16,21 0-16,0 1 16,0-1-16,0 0 0,0 0 15,0 0-15,0 0 0,21-21 16,0 0-16,0 22 0,21-22 16,-20 0-16,-1 0 0,0 0 0,0 0 15,21-22-15,-20 22 0,-1-21 16,0 0-16,0 0 0,21-43 15,-20 22-15,-1 21 16,-21 0-16,0 0 0,21-1 16,-21 1-16,0 42 15,0 1-15,0-1 16,-21 0-16,0 0 0,-1 0 16,22 0-16,-21 1 0,0-1 15,21 0-15,-21 21 0,0-21 16,0-21-16,21 22 0,0-44 62,21 1-62,-21 0 0,21 0 16,0 0-16,21-22 0,-20 22 16,-1-21-16,21 21 0,-21 0 0,43-43 15,-43 43-15,21 0 16,-21 21-16,1 0 0,-1-21 0,0 21 15,-21 21-15,0 0 16,0 0-16,0 0 0,0 0 16,0 22-16,0-22 15,0 0-15,0 0 0,-21 0 0,21 1 16,0 41-16,0-42 16,0 0-1,21-21-15,0 0 0,0 22 16,0-22-16,1 0 0,41 0 0,-21 0 15,1 0-15,-22 0 0,21 0 16,-21-22-16,22 22 0,20-42 16,-42 21-16,1-21 0,-1 20 15,0 1-15,21-63 16,-42 41-16,0 22 0,0-21 16,0 21-16,-21 21 15,0 0-15,0 0 0,0 0 16,-1 0-16,1 0 0,-21 21 0,0 21 15,20-42-15,1 42 0,0-20 16,21-1-16,-21 0 0,21 21 16,0-21-16,0 1 15,0-1-15,21-21 0,0 0 16,0 0-16,1 0 16,-1 0-16,0 0 0,0 0 15,0 0-15,43-64 0,-43 43 16,0 0-16,0 0 15,-21 0-15,21-1 16,-21 1-16,22 21 16,-22 21 15,0 1-15,-22-1-16,22 0 0,-21 0 15,0 0-15,21 22 0,-21-22 0,0 42 16,0-20-16,-1-1 0,22 43 15,0-22-15,-21 43 16,21-43-16,0 1 0,0-1 16,0 1-16,-21-1 0,21 1 0,0 84 15,-21-84 1,0 20-16,-22 43 0,22-42 16,-42 105-16,42-126 15,-1-1-15,1-20 0,0-1 16,0 22-16,-21 20 0,42-41 15,0-22-15,-22 42 16,22-42-16,-21 1 0,21-1 16,0-42-1,0-1-15,0 1 0,0 0 16,0 0-16,0-21 0,0-43 16,0 43-16,0-1 0,0-20 15,0-1-15,21 1 0,-21-22 0,22 0 16,-1 1-16,-21 20 0,21 1 15,0-1-15,0 1 0,0-1 16,22-42-16,-22 43 0,0 21 16,43-64-16,-22 42 0,0 22 15,1-22-15,-1 22 16,0-21-16,64-22 0,-85 64 16,64-85-16,-64 85 15,-21 0-15,0-22 0,0 1 16,-21 21-1,0 0-15,-22-22 0</inkml:trace>
  <inkml:trace contextRef="#ctx0" brushRef="#br1" timeOffset="145182.78">25400 14901 0,'0'0'0,"-21"0"0,21-21 0,-21 21 15,-1 0 17,1 0 14,0 0-46,0 0 16</inkml:trace>
  <inkml:trace contextRef="#ctx0" brushRef="#br1" timeOffset="145454.04">23982 15134 0,'21'0'15,"0"0"-15,0 0 0,0 0 16,1 0-16,20 0 0,-21 0 0,21 0 16,1 0-16,-22-21 0,21 21 15,1 0-15,20-21 0,-42 21 16,22 0-16,-22 0 0,21-21 15,-21 21-15,43 0 0,-43 0 16,0 0-16,43 0 16,-43 0-16</inkml:trace>
  <inkml:trace contextRef="#ctx0" brushRef="#br1" timeOffset="145798.45">26776 15769 0,'0'-21'0,"-21"21"15,-1 0 48,1 0-63,0 0 15</inkml:trace>
  <inkml:trace contextRef="#ctx0" brushRef="#br1" timeOffset="20612.97">4276 7176 0</inkml:trace>
  <inkml:trace contextRef="#ctx0" brushRef="#br0" timeOffset="140606.2">4720 16658 0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03:34.9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931 677 0,'0'0'0,"21"0"31,-21 22-31,22-22 31,-1 0-31,0 0 16,0-22-16,0 1 16,0 21-16,1-21 0,20 0 15,-21 0-15,21-22 0,-20 22 16,-1 0-16,-21 0 0,0 0 16,0-22-16,0 22 15,-21 0-15,-22 21 16,22 0-16,0 0 0,-21 0 15,20 21-15,-20 0 0,21 1 0,-21-1 16,20 0-16,-20 21 0,-21 1 16,41-22-16,1 21 0,0-21 15,0 0-15,21 1 0,0-1 16,0 0-16,0 0 16,0 0-16,21 0 0,0 1 0,0-1 15,1 0-15,-1 0 0,0 0 16,0 0-16,0 1 0,0-1 15,22 21-15,-22 0 0,0-20 16,-21 41-16,0-42 16,0 43-16,0-43 0,0 0 15,-21 0-15,0 0 16,-22 1-16</inkml:trace>
  <inkml:trace contextRef="#ctx0" brushRef="#br0" timeOffset="160.94">804 1397 0,'-21'0'15,"42"0"-15,-84 0 0,42 0 0,-22-21 16,1 0-16,21 0 0,-43-22 15,22 1-15,21 21 0,0-22 16,-1 22-16,22-21 0,-21 0 16,21-1-16,0 1 15,0 21-15,21 21 16,1 0-16,-1-21 0,0 21 0,0-22 16,21 22-16,-20 0 15,20 0-15,0 0 0</inkml:trace>
  <inkml:trace contextRef="#ctx0" brushRef="#br0" timeOffset="560.98">1270 1122 0,'0'0'0,"21"0"31,0 0-31,0-21 15,1 0-15,-1-1 0,0 1 16,0 0-16,21-21 0,-20 21 16,-1-1-16,0-20 0,-21 21 0,0-21 15,0 20-15,0 1 0,0 0 16,-21 0-16,0 21 16,-1 0-16,1 0 0,0 0 15,-42 42-15,41-21 16,1 22-16,-21-22 0,21 21 0,0-21 15,-1 22-15,1-1 16,21-21-16,0 22 0,-21-1 0,21-21 16,0 43-16,0-43 15,0 0-15,0 0 0,21-21 16,-21 21-16,21 0 0,1-21 0,-1 0 16,0 0-16,21 0 15,-21 0-15,22 0 0,-1-21 0,-21 0 16,22 0-16,84-85 15</inkml:trace>
  <inkml:trace contextRef="#ctx0" brushRef="#br0" timeOffset="840.81">1947 423 0,'0'0'0,"0"-42"0,0 21 0,0-21 16,0 20-16,0 1 0,0 0 15,0 0 1,-21 42-1,21 0-15,-21 22 0,21-1 16,-21-21-16,0 43 0,21-22 16,-22 0-16,1 22 0,0-22 0,21 22 15,-21-1-15,0 1 0,21-1 16,-21 1-16,21-22 0,-22 21 16,22-20-16,-21-22 0,21 21 0,0-21 15,0 22-15,0-22 16,0 0-16,21-21 15,1 0 1,-1-21-16,-21 0 0,21 0 0,0-1 16</inkml:trace>
  <inkml:trace contextRef="#ctx0" brushRef="#br0" timeOffset="1229.98">1947 995 0,'0'0'0,"0"21"0,0 0 0,0 0 31,21-21-15,1 0-16,-1 0 16,0-21-16,0 0 0,21 0 15,-20 0-15,-1-22 0,0 22 16,0 0-16,0 0 0,-21 0 15,0 0-15,0-1 0,0 1 16,-21 21 0,0 0-16,0 0 0,0 21 15,-1 1-15,1-1 0,-21 0 16,21 21-16,0-21 0,-1 22 16,1-22-16,0 21 0,0-21 15,21 43-15,0-22 0,0-21 16,0 1-16,0-1 0,0 0 15,21-21-15,0 21 0,0-21 0,1 0 16,-1 0-16,21 0 0,-21 0 16,22-21-16,-22 0 0,21 21 0</inkml:trace>
  <inkml:trace contextRef="#ctx0" brushRef="#br0" timeOffset="1720.76">2688 868 0,'-21'0'16,"0"21"-16,21 0 15,-21 0-15,-1 1 0,22-1 16,0 21-16,0-21 0,-21 43 16,0-43-16,21 0 0,-21 21 15,21-20-15,-21-1 0,21 21 16,0-21-16,-21 0 15,21-42 32,0 0-47,0 0 0,0-21 16,0 20-16,0 1 0,21-21 16,0 0-16,-21 20 0,42-20 0,-21 21 15,1-21-15,20 20 0,0-20 16,-21 21-16,22 0 0,-1 0 0,0 21 15,1 0-15,20 0 16,-42 0-16,1 21 0,-1 0 0,0 0 16,-21 0-16,0 22 0,0-22 15,0 21-15,0 0 0,0-20 16,-21 20-16,0-21 0,21 0 16,-43 22-16,43-22 0,-21 0 15,21 0-15,-21 0 0,0-21 16,21 21-16,0-42 31,0 0-31,21 21 16</inkml:trace>
  <inkml:trace contextRef="#ctx0" brushRef="#br0" timeOffset="1999.95">3514 910 0,'0'0'0,"-22"21"31,22 1-31,0-1 16,0 0-16,-21 0 0,21 0 0,-21 0 16,21 22-16,-21-22 0,21 0 15,0 0-15,-21 22 0,21-22 0,-21 0 16,-1 0-16,22 0 15,0 0-15,0-42 47,22 0-47,-22 0 0,21-21 16</inkml:trace>
  <inkml:trace contextRef="#ctx0" brushRef="#br0" timeOffset="2343.84">3514 593 0,'-22'0'0,"44"0"0,-65 0 16,22 0-16,0 0 0,0 21 15,0 0 1,21 0-16,0 0 0,0 1 16,21-22-1,0 21-15,0-21 0,0 0 16,0 0-16,22 0 0,-22 0 15,0 0-15,21-21 0,-20-1 0,-1 22 16,-21-21-16,0 0 0,0 0 16,0-21-16,0 20 15,-21 22-15,-22 0 16,22 0-16,0 0 0,-21 0 0,-1 0 16,22 0-16,-21 22 15,21-1-15,-1-21 0,-20 42 16,42-21-16,0 0 0,0 1 15,0-1-15,0 0 0,21 0 0,0 0 16,1 0-16,41 22 16</inkml:trace>
  <inkml:trace contextRef="#ctx0" brushRef="#br0" timeOffset="2780.02">4000 804 0,'0'0'0,"0"-21"32,-21 21-32,0 0 15,0 0 1,0 21-16,0 1 0,21-1 16,-22 0-16,1 21 0,21-21 15,0 22-15,-21-22 0,0 21 0,21-21 16,-21 22-16,21 20 15,0-42-15,0 1 0,0 20 16,0-21-16,21-21 0,0 21 16,0-21-16,0 0 0,1 0 0,20 0 15,-21 0-15,21 0 0,22-21 16,-22 0-16,-21 0 0,43-43 16,-43 22-16,0 0 15,0-1-15,1 1 0,-1 0 16,0-22-16,-21 22 15,0-1-15,0 22 0,0 0 16,0 0 0,-21 21-1,21 21 1,0 0-16,0 0 0,0 1 16,0-1-16,0 0 15</inkml:trace>
  <inkml:trace contextRef="#ctx0" brushRef="#br0" timeOffset="3448.52">4635 868 0,'0'-21'32,"0"42"-17,0 0-15,0 0 16,0 0-16,-21 1 0,21 20 15,-21-21-15,21 0 0,0 0 16,0 1-16,-21 20 0,21-21 0,-21 0 16,21 0-16,0 1 15,0-1-15,-21 0 0,21-42 47,0 0-47,0-1 0,0 1 0,0-21 16,0 0-16,21 20 0,-21-20 15,21 0-15,0-1 0,0 1 16,0 21-16,1 0 0,-1-22 0,21 22 16,-21 0-16,22 21 0,-1-21 15,-21 21-15,21 0 0,1 0 0,-22 21 16,21-21-16,-21 21 0,43 43 16,-43-43-16,0 21 15,-21 1-15,0-22 0,0 21 0,0-21 16,0 22-16,0-22 0,0 21 15,0-21-15,-21 0 0,21 1 0,-42 20 16,42-63 31,0 0-47,0-1 0,0-20 16,21 21-16,0-21 0,0-1 15,0 1-15,22-43 16,-1 43-16,-21 0 0,43-22 15,-22 43-15,0 0 0,1 0 16,-1 21-16,0 0 0,1 0 0,-1 21 16,0 0-16,-20 0 0,41 43 15,-42-22-15,-21-21 0,0 64 16,0-64-16,0 42 16,0-41-16,-21 20 0,0-21 15,0-21-15,0 21 0,-1 0 16,1 1-16,0-22 0,0 0 15</inkml:trace>
  <inkml:trace contextRef="#ctx0" brushRef="#br0" timeOffset="4736.85">7260 572 0,'21'-22'32,"0"1"-32,-21 0 15,22 0-15,-1 0 16,0 0-16,0-1 0,0-20 0,0 0 15,1 21-15,-1-22 0,0 1 16,-21 0-16,0 20 0,0-20 0,0 21 16,0 0-16,-21 0 0,0-1 15,-1 22-15,1 0 0,-21 0 0,-22 22 16,22-22-16,0 21 0,21 0 16,-22 0-16,22 21 0,-42 1 15,63-1-15,0-21 0,0 22 16,0-1-16,0 0 0,21-21 15,0 22-15,0-1 0,0 0 0,0-20 16,1 20-16,-1 0 16,0 1-16,0-1 0,0 0 0,-21 1 15,0-1-15,0 0 0,0 1 16,0-1-16,-42 0 0,21-21 0,-22 22 16,22-22-16,-42 0 0,20 0 15,1-21-15,-21 21 0,-43-21 16,63 0-16,-20 0 0,21-21 15,-1 0-15,1 0 0,-22-43 16,43 22-16,0 0 0,0-22 16,0 1-16,0 20 0,21-62 15,0 62-15,0 1 0,0-22 16,0 43-16,0 0 16,21 0-16,0 21 0,0 0 15,0 0-15,0 0 16,22 42-16,-43-21 0,21 1 15,0-1-15,0 21 0,-21 0 16,43 43-16,-43-43 0,21 1 16,0 41-16,0-41 15,0-22-15,0 21 0,1-21 0,-1 1 16,21 20-16,-21-21 16,22-21-16,20 0 15,-21 0-15,1 0 0,-1 0 0,0-21 16,1 0-16,-1 0 0,0-1 15,1-20-15,-1 0 0,0-1 16,1 22-16,-1-21 0,22-43 16,-43 64-16,0 0 15,-21 0-15,0 0 0,0-1 16,-21 44 15,0-1-31,-1 0 0,22 0 0,-21 0 16,0 0-16,0 22 0,21-22 15,0 21-15,0-21 0,-21 1 0,21-1 16,0 21-16,0-21 0,0 0 16,21 1-16,0-22 15,0 0-15,0 0 0,22 0 16,-1 0-16,-21 0 0,22-22 0,-1 1 16,0-21-16,1 21 0,-1 0 15,-21-22-15,21 1 0,1 0 16,-1-1-16,-21 22 0,-21 0 15,21 0-15,-21 0 16,-21 42 15,0 0-31,21 0 16,0 0-16,-21 0 0,21 1 16,-21-1-16,21 21 0,0-21 15,0 0-15,0 1 0,0-1 16,0 0-16,21-21 0,0 0 15,21 0-15,-20 0 0,20 0 16,21-21-16,-20 0 0,-1-1 16,0 1-16,-20-21 0,20 21 15,-21-22-15</inkml:trace>
  <inkml:trace contextRef="#ctx0" brushRef="#br0" timeOffset="5017.59">8509 677 0,'0'0'0,"0"-21"16,0 0-16,21-21 15,-42 42 1,0 0-1,0 21-15,21 0 16,-22 0-16,22 0 0,0 22 16,-21-1-16,0 0 0,0 1 0,0 20 15,21 1-15,-21-1 0,-1 1 16,1-1-16,0 1 0,0-1 0,-21 85 16,20-84-16,1 21 15,0-1-15,0 1 0,-43 105 16,43-126-16,0-22 15,0 22-15,21-43 0,0 21 16,-21 1-16,21-65 16,0 1-1,21 0-15,0-21 0,0-1 16,0-20-16,1 21 0,-1-22 0,0-21 16,0 22-16</inkml:trace>
  <inkml:trace contextRef="#ctx0" brushRef="#br0" timeOffset="5332.03">8361 720 0,'0'0'15,"0"-21"-15,0-1 0,0 1 0,0 0 16,0 0-16,0 0 16,42 21-16,-21 0 15,0-21-15,22 21 0,-1 0 0,0 0 16,43 21-16,-43 0 15,-20 0-15,20 0 0,-21 0 0,-21 1 16,0 41-16,0-21 16,-21-20-16,0 20 0,-22-21 15,22 0-15,-106 43 0,85-43 16,0-21-16,20 0 0,1 0 16,0 0-16,0 0 15,0 0-15,42 0 31,21-21-31,-21 0 0,22 21 16,-1-22-16,0 1 0</inkml:trace>
  <inkml:trace contextRef="#ctx0" brushRef="#br0" timeOffset="5629.03">9207 572 0,'0'-22'0,"-21"44"31,21-1-15,-21 21-16,0-21 0,0 22 16,21 20-16,-21-21 0,-1 22 15,1-1-15,0 1 0,0 21 0,0-22 16,0 22-16,-1-22 0,-20 1 0,21 20 16,0-20-16,0 21 0,-22-22 15,22 22-15,0-22 0,0 43 16,0-64-16,21 1 0,-22-22 15,22 0-15,-21 0 0,21 0 16,0-42 0,21 0-16,1-21 0,-1 21 15,0-43-15,0 22 0,21-43 0,-20 22 16,-1-1-16</inkml:trace>
  <inkml:trace contextRef="#ctx0" brushRef="#br0" timeOffset="5934.11">9080 783 0,'0'0'0,"0"-169"32,0 148-32,22 0 0,-1 21 15,0-22-15,42 1 0,-41 0 16,20 21-16,-21 0 0,21 0 16,1 0-16,-22 0 0,21 21 0,-21 0 15,1 1-15,-1-1 0,-21 0 16,0 0-16,0 43 15,-21-22-15,-1-21 0,1 21 0,-21-20 16,21-1-16,-43 21 16,22-21-16,21 0 0,-22-21 0,1 22 15,21-22 1,42-22 15,0 22-31,0 0 0,1-21 0,-1 0 16,21 21-16,-21-21 0,22 21 0</inkml:trace>
  <inkml:trace contextRef="#ctx0" brushRef="#br0" timeOffset="6326.62">9864 572 0,'0'-22'0,"-43"44"31,1-1-31,21-21 0,0 21 0,-1 21 15,-20-21-15,21 1 0,-21 41 16,20-21-16,1 1 0,21-22 16,0 0-16,0 21 0,0-20 0,0-1 15,0 0-15,21 0 0,22 0 16,-22-21-16,0 0 0,21 0 16,1 0-16,-1 0 0,0 0 0,1-21 15,-1 21-15,0-42 0,-20 21 16,41-43-16,-21 22 0,-42-1 15,22 1-15,-22 0 0,0-1 16,0 22-16,0-21 0,-22 21 0,1 0 16,-42-22-16,20 22 0,22 21 15,-21 0-15,0 0 0,-1 0 16,1 0-16,21 0 0,0 21 0,-1 0 16,1 1-16,0-22 0,21 21 15,0 0-15,0 21 16,0-21-16,21 1 0,0-1 15,1-21-15,20 21 0,-21 0 0,21 0 16</inkml:trace>
  <inkml:trace contextRef="#ctx0" brushRef="#br0" timeOffset="6692.41">10372 677 0,'0'0'0,"0"-84"16,21 63-1,-21-1-15,21 22 16,0 0-16,0 0 16,0 0-16,1 0 0,-1 0 15,0 0-15,0 22 0,0-1 0,0 0 16,1 0-16,-1 0 0,-21 22 16,0-1-16,0-21 0,0 21 15,0 43-15,0-64 0,-21 0 16,21 22-16,-22-22 0,22 0 15,-21-21-15,21 21 0,0-42 32,0 0-32,0 0 0,0 0 15,0-22-15,0 22 16,21-21-16,-21-1 0,22 22 0,-1-21 16,-21 21-16,21 0 0,0-1 15,0 1-15,-21 0 0,21 0 0,1 0 16,-1 0-16,0-1 0,21 22 0,-21-21 15,1 0-15</inkml:trace>
  <inkml:trace contextRef="#ctx0" brushRef="#br0" timeOffset="6920.29">11282 275 0,'0'0'16,"0"-21"-16,21 21 0,-21 21 31,-21 0-31,0 1 16,-1 20-16,1-21 0,0 21 15,0 1-15,0-22 0,0 21 0,-1 1 16,1-1-16,0-21 0,0 21 16,21 1-16,-21-22 0,21 21 0,-21-21 15,21 22-15,0-22 0,0 0 16,0 0-16,0 0 0,21-21 16,0 0-16,0 0 0,21 0 0,-20 0 15,20 0-15,0 0 0,1-21 16</inkml:trace>
  <inkml:trace contextRef="#ctx0" brushRef="#br0" timeOffset="7224.62">11599 656 0,'0'-21'0,"0"42"0,21-63 0,-21 21 0,0 0 15,-21 21 1,0 0-16,0 0 0,0 0 16,0 0-16,-22 0 0,22 21 15,0 0-15,0-21 0,0 21 0,21 0 16,0 0-16,0 1 15,0-1-15,0 0 0,21 0 0,0 0 16,0 0-16,0-21 0,0 22 16,1-1-16,-1 0 0,0 0 0,0 0 15,-21 0-15,0 1 16,0-1 0,-21-21-16,0 0 0,0 0 15,-1 0-15,1 0 16,-21 0-16,21 0 0,-22-21 0,22-1 15,0 1-15,21 0 16,-21-21-16,21 21 0,0-1 0,0 1 16,0-21-16</inkml:trace>
  <inkml:trace contextRef="#ctx0" brushRef="#br0" timeOffset="7411.51">10964 402 0,'0'0'0,"21"0"16,1 0 0,-1-21-16,21 21 0,0 0 0,1 0 15,20 0-15,-20 0 0,20 0 0,-21 0 16,1 0-16,-1 0 0,0 0 16,-20 0-16,-1 0 0,0 0 0,0 0 15</inkml:trace>
  <inkml:trace contextRef="#ctx0" brushRef="#br0" timeOffset="9443.87">12912 656 0,'0'0'0,"0"-21"0,0 0 16,0 42 31,0 0-47,-22 0 0,1 1 0,0 20 15,0-21-15,21 21 16,-21 1-16,0-22 0,21 21 0,-22 1 15,22-22-15,-21 21 0,21-21 16,0 0-16,-21 1 0,21-1 0,-21-21 16,21 21-16,-21-21 0,21-21 31,0 0-31,0-1 0,0-20 0,0 21 16,0-21-16,0-1 0,0 1 15,0 0-15,0-1 0,21 1 0,0 21 16,0-22-16,0 22 15,1-21-15,-1 21 0,21 0 0,0 21 0,-20 0 16,62 0-16,-41 0 16,-1 0-16,0 21 0,1 0 15,-1 0-15,0 21 0,-21 1 16,-21-22-16,0 21 0,0 1 16,0-22-16,0 21 0,0-21 15,0 0-15,0 22 0,0-22 0,0 0 16,0 0-16,0-42 47,0 0-47,0 0 0,0 0 15,0-22-15,0 1 0,22 21 0,-22-22 16,21 1-16,0 0 0,0 21 16,21-22-16,-20 22 0,20 0 15,-21 0-15,21 0 0,-20-1 0,-1 22 16,21 0-16,-21 0 0,0 0 15,22 22-15,-43-1 0,0 0 16,21 21-16,-21 1 0,0-22 16,0 21-16,0-21 0,0 22 15,0-22-15,0 21 0,0-21 0,0 0 16,0 22-16,0-22 16,0 0-16,0 0 0,21-21 15,0 21-15,0-21 16,1 0-16,20 0 0,21-21 15,-41 21-15,20-21 0,0 0 16,-21-21-16,22 20 0,-22-20 0,21 0 16,-21-1-16,22 22 0,-22-21 0,0 0 15,0 20-15,0-20 0,-21 21 16,0 0-16,0 0 0,0 42 31,-21 0-15,0 0-16,0 0 0,0 22 15,21-22-15,-21 21 0,21 0 0,-22-20 16,22 20-16,0 0 0,0-21 16,0 1-16,0 20 0,0-21 15,0 0-15,0 0 0,22 1 16,-1-22-16,0 0 0,0 0 16,0 0-16,43 0 0,-43 0 15,21-22-15,1 1 0,-22-21 16,21 21-16,0-22 0,-20 22 15,-1-21-15,21 0 0,-21-1 0,0 1 16,1 0-16,-1 20 0,-21-20 0,0 21 16,0 0-16,0 42 31,0 0-31,-21 0 0,-1 22 16,1-22-16,0 21 0,0 0 15,0 1-15,0-22 0,21 21 0,-22 43 16,22-43-16,0-21 15,0 1-15,22-22 0,-1 21 16,21 0-16,-21-21 0,22 0 16,-22 0-16,21 0 0,0 0 15,43 0-15,-64-21 0,22 0 16,-1-1-16,0-20 0,1 0 16,20-1-16,-21-20 0,1 21 15,-1-22-15,0 22 0,1-1 16,-22-20-16,21 21 0,-21-22 15,-21 22-15,22 21 0,-22-1 0,0 1 16,0 0-16,-22 21 16,1 0-16,0 21 15,0 0-15,0 1 0,0 20 16,-1 0-16,1 1 0,0-1 0,-42 43 16,63-22-16,-43 22 15,43-22-15,0-20 0,0-22 16,0 21-16,0 0 0,0-20 15,0-1-15,0 0 0,21 0 16,1-21-16,-1 0 0,21 21 0,-21-21 16,22 0-16,-1 0 0,0-21 15,1 0-15,62-21 0,-62-1 16,-1 1-16,22 0 0,-22-1 16,0-20-16,-21 20 0,22-20 0,-22 21 15,0-1-15,0 1 0,0 0 16,1-1-16,-22 22 0,0-21 15,0 21-15,0-1 0,0 1 0,0 0 16,0 42 0,-22 0-16,1 1 15,0 20-15,0-21 0,0 21 16,0 1-16,-1-1 0,-20 43 16,21-22-16,0-20 0,21-1 15,0 0-15,0 1 0,0-22 16,0 21-16,0-21 0,0 22 0,0-22 15,0 0-15,42 0 0,-21-21 16,22 21-16,-22-21 0,21 0 16,-21 0-16,22 0 0,-1-21 15,-21 21-15,21-21 0,1-21 0,-22 20 16,21-20-16,1 0 0,-22-1 16,42-20-16,-42 21 0,1 20 15,-22 1-15,0 0 0,0 42 31,0 0-31,0 1 16,-22-1-16,22 21 0,-21-21 16,0 22-16,21-22 0,0 0 0,0 21 15,0-21-15,0 1 0,0-1 16,0 0-16,0 0 0,21-21 16,-21 21-16,21-21 0,1 0 15,-1 0-15,0 0 0,0-21 0,0 0 16,0 0-16,1 0 0,-1-22 15,0 22-15,0-21 0</inkml:trace>
  <inkml:trace contextRef="#ctx0" brushRef="#br0" timeOffset="9599.79">16616 593 0,'0'-21'16,"0"42"-16,0-64 0,0 22 0,0 0 16,0 0-16,-21 21 15,21-21-15,-22 21 16,1 0-1,21 21 1,-21-21-16,0 21 0,0 0 16,0-21-16</inkml:trace>
  <inkml:trace contextRef="#ctx0" brushRef="#br0" timeOffset="9767.69">15557 720 0,'0'0'0,"0"21"16,43-21 0,-22 0-16,0 0 15,21 0-15,22 0 0,-22 0 16,1 0-16,20 0 0,1 0 0,-1 0 16,1 0-16</inkml:trace>
  <inkml:trace contextRef="#ctx0" brushRef="#br0" timeOffset="10112.01">16764 762 0,'0'21'32,"0"0"-32,0 1 15,-21-1-15,21 21 0,-21-21 0,-1 22 16,1 20-16,0-21 0,0 1 15,0 20-15,0-20 0,-1 20 0,1-21 16,0 22-16,-21-1 0,21-20 16,-1 20-16,1 1 0,-21-1 15,21 1-15,0-22 0,-1 22 0,1-1 16,0-21-16,0 1 0,0-1 0,0 0 16,21 1-16,0-1 15,-22-21-15,22 0 0,-21 22 0,21-22 16,0-42 15,0 0-31,21-22 0,1 22 16,-1-21-16,0-22 0,21 22 15,1-22-15</inkml:trace>
  <inkml:trace contextRef="#ctx0" brushRef="#br0" timeOffset="10408.84">16595 1016 0,'0'0'0,"0"-63"0,-22 20 0,22 1 15,0 21-15,0-22 0,0 22 16,0-21-16,0 21 0,0 0 0,22 21 16,-1-22-16,0 1 0,0 21 0,21 0 15,1 0-15,-1 0 0,0 0 16,1 21-16,20 22 0,-20-22 16,-22 0-16,0 0 0,-21 22 15,0-1-15,0 21 0,-21-41 16,0-1-16,-22 0 15,22 0-15,-106 0 16,85 0-16,-1-21 0,22 0 16,-21 0-16,21 0 0,0 0 0,-1 0 15,22-21 1,0 0-16,43-21 16,-1 21-16,0-1 15,-20-20-15</inkml:trace>
  <inkml:trace contextRef="#ctx0" brushRef="#br0" timeOffset="10688.2">17484 296 0,'0'0'0,"21"-21"0,-21 0 16,0 0-16,0 42 31,0 0-31,-21 0 0,-1 22 16,1-22-16,0 21 0,0 1 15,0-1-15,0 21 0,-1-20 0,1-1 16,-21 22-16,21-22 0,0 0 16,21 1-16,-22-1 0,1 43 15,21-64-15,0 0 0,0 0 16,0 0-16,0 0 0,0 1 16,21-22-16,1 0 0,-1 0 15,21 0-15,-21-22 0,22 1 16,-1 0-16,0 0 0,-21-21 0,22 20 15</inkml:trace>
  <inkml:trace contextRef="#ctx0" brushRef="#br0" timeOffset="11159.92">17632 826 0,'0'-22'47,"21"22"-47,0 0 16,0 0-16,0-21 0,1 21 15,20-21-15,-21 0 0,0 21 16,22-21-16,-22 0 0,0 21 16,-21-22-16,-21 22 15,0 0-15,-1 0 16,-20 0-16,0 22 0,-1-22 16,1 21-16,0 21 0,-1-21 0,1 0 15,0 1-15,21 20 0,-1-21 16,22 0-16,0 22 0,0-22 0,22 0 15,-1 0-15,0 0 0,21 0 16,1 1-16,-1-1 0,0 0 16,64-21-16,-64 0 0,22 0 15,21 0-15,-43-21 16,0 21-16,-21-21 0,22 21 0,-22-22 16,0 22-16,-21-21 15,21 21-15,-42 0 125</inkml:trace>
  <inkml:trace contextRef="#ctx0" brushRef="#br0" timeOffset="11840.54">2074 2180 0,'0'0'0,"0"-21"0,0 0 15,0 0 1,0 0-16,0-1 0,0 1 0,0-21 16,0 21-16,0 0 0,0-1 15,0 44 16,0-1-31,0 21 0,0-21 16,0 22-16,0-1 0,0 0 16,0 64-16,0-42 0,0-1 15,0 1-15,0-1 0,-21 1 16,0-1-16,0-21 0,0 22 0,-1-22 16,22 1-16,-21-1 0,21-21 15,-21 0-15,21 0 0,0 1 16,0-44-1,0 1 1,0 0-16,0-21 0,0 21 16</inkml:trace>
  <inkml:trace contextRef="#ctx0" brushRef="#br0" timeOffset="12191.33">1863 2223 0,'0'0'0,"0"-43"0,-22 22 16,1 0-16,21 0 0,0-22 0,0 22 15,0 0-15,0-21 0,0 21 16,0-1-16,0-20 0,0 21 16,21-21-16,1 20 0,-1 1 15,21 0-15,-21 0 0,43 0 0,-22 21 16,22 0-16,-1 21 0,1 0 16,-1 0-16,64 43 0,-85-22 15,1 0-15,-1 22 16,-42-22-16,0 1 0,-21 41 15,-21-63-15,-1 22 0,1-1 0,0-21 16,-1 0-16,1 1 16,0-1-16,-1 0 0,22 0 0,-21-21 15,21 21-15,-1-21 0,1 0 16,0 0 0,21-21-1,0 0 1,21 21-1,0 0-15,1 0 0</inkml:trace>
  <inkml:trace contextRef="#ctx0" brushRef="#br0" timeOffset="12600.1">2455 2561 0,'0'0'0,"0"-21"31,0 0-31,0 0 0,0 0 16,0-1-16,0 1 16,0 0-16,0 0 15,21 21-15,1 0 0,-1 0 16,0 0-16,0 0 0,0 0 16,22 21-16,-22 0 0,0 0 0,21 43 15,-21-43-15,-21 21 16,0-20-16,0 20 0,0 0 15,-21 22-15,0-22 0,21-21 16,0 0-16,-21 1 0,21-1 16,-21-21-16,21-21 15,0-1 1,21 1-16,0-21 0,-21 21 16,21-22-16,0 1 0,1 21 15,-22-21-15,21-1 0,0 22 0,0-21 16,0 21-16,0-1 0,-21 1 15,22 0-15,-1 0 0,0 21 16,0-21-16,0 21 0,0 0 16,1 0-16,-1 0 0</inkml:trace>
  <inkml:trace contextRef="#ctx0" brushRef="#br0" timeOffset="13029.86">3387 2371 0,'-22'0'31,"1"0"-31,0 21 16,0 0-16,0 0 0,0 0 15,21 22-15,-22-22 0,1 0 16,21 21-16,-21-20 0,0 20 16,21 0-16,-21-21 0,21 1 0,0 20 15,0-21-15,0 0 0,0 0 16,0 1-16,21-1 15,0-21-15,0 0 0,22 0 0,-22 0 16,21 0-16,-21 0 0,43-43 16,-22 22-16,0 0 0,-20 0 15,20-21-15,-21 20 0,21-20 0,1-43 16,-43 43-16,0-43 16,0 43-16,0 0 0,-21-1 15,-1 22-15,1 0 16,0 21-16,-21 0 0,21 0 0,-1 0 15,-20 0-15,21 0 0,-21 21 0,-1 0 16,22 1-16,-21-1 0,21 21 16,-22-21-16,22 22 0,0-22 15,21 42-15,0-42 16,0 1-16,0 20 0,21-21 16,0 0-16,22-21 15,-1 0-15</inkml:trace>
  <inkml:trace contextRef="#ctx0" brushRef="#br0" timeOffset="13765.43">4424 2455 0,'0'0'0,"0"-21"0,0 0 16,0 0-16,0 0 0,0 0 0,-21-1 16,-1 22-1,1-21-15,0 21 0,-21 0 0,21 0 16,-22 0-16,1 21 0,21 1 0,-64 20 15,43 0-15,21-21 16,-1 22-16,1-22 0,0 21 0,21 22 16,0-43-16,0 0 15,0 0-15,0 0 0,21 1 0,43-22 16,-43 0 0,21 0-16,-21 0 0,22 0 15,-1-22-15,0 1 0,22 0 16,-22-21-16,-21 21 0,1-1 15,-1 1-15,0 0 0,-21-42 16,0 41-16,0 1 0,21 21 16,-21-21-16,0 42 31,0 0-15,-21 22-16,21-22 0,0 21 0,-21 1 15,0 20-15,21-21 0,-22 1 16,22 20-16,-21 1 0,21-1 15,-42 149-15,21-127 16,21-1-16,-21 1 0,-1 0 16,22-1-16,-21 86 0,21-107 15,-21 22-15,0 84 0,21-105 16,0-1-16,0 22 0,0-22 16,0 1-16,-21-22 0,21 22 0,-21-22 15,-1 0-15,1 64 16,0-85-16,21 22 0,-21-22 15,0 21-15,0-21 0,-1-21 16,22-21-16,0 0 0,-42-64 16,42 43-16,-21-106 15,21 63-15,0-21 0,0-84 16,21 84-16,0 0 0,22-84 16,-1 84-16,-21 21 15,0-21-15,22 22 0,-22 20 0,21-21 16,0 22-16,-20-1 0,20 1 15,21-43-15,-20 64 0,20-64 16,-63 85-16,0 0 16,0-1-16,0 1 0,0 0 15,0 0-15,0 0 16,0 0-16</inkml:trace>
  <inkml:trace contextRef="#ctx0" brushRef="#br0" timeOffset="14159.8">4678 2307 0,'0'-21'0,"0"-21"16,0 21 0,0-1-16,0 1 15,21 21-15,21 0 16,-21-21-16,1 21 0,-1 0 15,21 0-15,-21 21 0,0 0 0,43 22 16,-43-22 0,-21 21-16,0 22 0,0-22 15,0 0-15,0 22 0,0-43 16,-21 43-16,21-43 16,-21-21-16,21 21 0,-21-21 0,21-21 31,0 0-31,0-1 0,0 1 0,0-21 15,0 21-15,0-22 0,0 1 16,21 21-16,0-21 0,0 20 0,0 1 16,0 0-16,1 0 0,-1 0 15,0 0-15,21-1 0,1 22 16,-22 0-16,0 0 0,21 0 16,-21 0-16,1 0 15,-1 0-15</inkml:trace>
  <inkml:trace contextRef="#ctx0" brushRef="#br0" timeOffset="17293.46">5715 2540 0,'21'0'15,"0"0"1,0 0-16,1 0 0,-1 0 0,0-21 15,0 21-15,0-21 16,0 0-16,1-1 0,-1 22 0,-21-21 16,21 0-16,-21-21 0,21 21 15,-21-1-15,0 1 0,0-21 16,0 21-16,0-43 0,0 43 16,-21 0-16,0 0 0,0 0 15,-1 21-15,1 0 0,0 0 0,0 0 16,-21 0-16,20 0 0,-20 21 15,0 0-15,-1 0 0,1 21 16,0-20-16,-1 20 0,1 0 0,21 1 16,-21-1-16,20 0 0,-20 43 15,42-43-15,0-21 0,0 43 16,0-43-16,21 0 16,22-21-16,-22 0 0,0 0 0,21 0 15,1 0-15,-1 0 0,0 0 0,1-21 16,-1 0-16,0 0 0,1 0 15,41-64-15,-41 64 0,-22-22 16,0 1-16,0 0 0,0-1 16,0 22-16,1 0 0,-22-21 0,0 21 15,0-1-15,-22 44 32,1-1-17,0 0-15,21 0 0,-21 21 16,21-20-16,-21 20 0,21-21 15,0 21-15,0-20 0,0 20 0,0-21 16,0 0-16,0 0 0,21 1 16,0-1-16,0-21 0,0 0 0,43 0 15,-43 0-15,21 0 16,-20 0-16,20-21 0,-21-1 0,21 1 16,-20 0-16,20-21 0,-21 21 0,0-22 15,0 1-15,1 21 0,-1-43 16,0 43-16,-21 0 0,0 0 15,0 42 17,-21 0-32,21 0 0,-21 0 15,-1 1-15,22-1 0,0 21 16,-21-21-16,0 43 0,21-22 16,0-21-16,0 22 0,0-22 15,0 0-15,-21 0 0,21 0 16,0-42 15,0-21-31,0 21 16,0-22-16,0 22 0,21-21 15,-21-1-15,21 1 0,0 0 0,1 21 16,-1-22-16,0 22 0,0 0 16,0 0-16,0 0 0,1-1 15,-1 22-15,0 0 0,0 0 0,0 0 16,0 0-16,1 0 0,-22 22 15,42 41-15,-42-42 0,0 0 16,21 43-16,-21-22 0,0-21 16,0 22-16,0-22 0,0 0 15,0 21-15,0-20 0,0-1 16,0 0-16,0-42 31,0 0-31,0-1 16,21 1-16,-21-21 15,21 21-15,-21-22 0,22 1 0,-1 21 16,-21-21-16,21 20 0,0 1 16,0-21-16,0 21 0,1 0 0,20 21 15,-21-22-15,0 1 0,22 21 0,-22 0 16,0 0-16,0 0 0,21 0 16,-42 21-16,0 1 0,0 20 15,0-21-15,0 0 16,0 22-16,0-22 0,0 21 0,0-21 15,0 0-15,0 1 0,0 20 16,0-21-16,0 0 0,0 0 16,0 22-16,22-43 15,-1 0-15,0 0 0,0 0 16,0 0-16,22 0 0,-22 0 16,21 0-16,-21-21 0,22-1 0,-1 1 15,-21 0-15,21 0 0,-20-21 16,-1 20-16,21-20 0,-21 21 15,-21-21-15,21 20 0,-21-20 16,0 21-16,0 0 0,0 0 16,-21 21-16,0 0 15,0 0-15,0 21 0,0 0 16,21 0-16,-22 0 0,22 0 16,0 1-16,0-1 0,0 21 15,0-21-15,0 0 0,0 1 16,0 41-16,0-42 0,0 0 15,0 1-15,-21-1 0,21-42 47,0-1-47,21 1 0,-21 0 16,22 0-16,-1-21 0,-21 20 0,21-20 16,0 0-16,0 21 0,0-1 15,-21-20-15,22 21 0,-1 0 16,0 0-16,0 21 0,21-43 15,-20 43-15,-1 0 0,0 0 0,0 0 16,0 0-16,-21 43 16,21-22-16,-21 0 0,0 0 0,0 21 15,0-20-15,0-1 0,0 21 16,0-21-16,0 22 0,0-22 0,22 21 16,-22-21-16,21 0 0,-21 1 15,21-1-15,0-21 0,0 0 16,0 0-16,1 0 0,-1 0 0,21 0 15,-21 0-15,0-21 0,1-1 16,-1 1-16,21 0 0,-21-21 16,0 21-16,1-22 0,-1 1 0,0 21 15,0-22-15,0 22 0,-21 0 16,0 0-16,21 0 0,1 0 16,-22 42-1,0 0 1,-22 0-16,22 0 0,-21 0 15,21 1-15,0-1 0,0 0 16,0 21-16,0-21 0,0 22 16,0-22-16,0 0 0,0 0 0,0 0 15,21 1-15,1-22 16,-1 0-16,0 0 0,21 0 0,-21 0 16,22 0-16,-22 0 0,21 0 15,-21-22-15,22 1 0,-22 0 16,21 0-16,-21-21 0,22 20 15,-22 1-15,0-21 0,0 21 16,0 0-16,1-1 0,-22 1 0,21 21 16,-42 21-1,-1 1 1,22-1-16,-21 0 0,21 0 16,0 0-16,0 0 0,0 1 0,0-1 15,0 0-15,0 0 16,0 0-16,0 0 0,0 1 0,21-22 15,1 21-15,20-21 0,-21 0 16,0 0-16,22 0 0,-1 0 16,0 0-16,-21-21 0,22-22 15,-22 22-15,0-21 0,0 21 16,0-22-16,1 1 0,-22 21 0,21-22 16,-21 22-16,0 0 0,0-21 15,-21 63 16,21 0-31,-22 0 16,1 0-16,0 22 0,21-22 16,-21 21-16,21-21 0,-21 1 15,21-1-15,0 0 0,-21-21 16,21 21-16,21-42 31,0 21-31,0-21 0,-21 0 16,21-1-16,0 1 0,1-21 0,-1 21 15,0 0-15,0-22 0,0 22 16,0 0-16,-21 0 0,22 0 16,-1-1-16,0 22 15,-21 22 1,0-1-16,0 0 0,0 0 16,0 0-16,0 22 0,-21-22 15,21 0-15,0 21 0,-21-21 16,21 1-16,0 20 0,0-21 0,21 21 15,0-20-15,0-1 16,21-21-16,-20 21 0,20-21 0,0 0 16,64 0-16,-42 0 0,-22 0 15,21-21-15,-20 0 0,20-1 16,-20 1-16,-1-21 0,0 0 0,-21 20 16,22-20-16,-1-43 0,-42-20 15,0 83 1,0 1-16,0 0 0,-21 0 15,0 21-15,0 0 0,-22 0 16,1 0-16,21 0 0,-22 21 0,1 0 16,-21 22-16,41-22 0,-62 42 15,63-20-15,-1-22 0,1 21 16,21-21-16,-21 22 0,21-22 16,0 0-16,0 0 0,21 0 0,0 0 0,1-21 15,-1 0-15,0 22 0,42-22 16,-20 0-16,-1 0 15,22-43-15,-43 22 0,0 0 16,21 0-16,-21 0 0,-21-22 16,22 22-16,-1 0 0,-21 0 0,21 0 15,-21-1-15,0 1 0,0 0 16,0 42 31,0 0-47,0 1 0,0-1 0,-21 21 15,21-21-15,-21 22 0,-1-1 16,1 0-16,0 22 0,0-22 16,0 0-16,-22 64 0,1 0 15,21-42-15,0-1 0,0 1 16,-1-1-16,1 1 0,-21 84 16,21-85-16,0 1 0,-1-1 15,1 1-15,0 42 0,0-64 16,0 64-16,21-64 15,-21 0-15,-1 1 0,22-22 0,-21 0 16,21 0-16,-21 0 0,0 1 0,0-22 16,0 0-16,-1 0 15,22-22-15,-21 22 0,21-21 16,0 0-16,0 0 0,0 0 0,0-22 16,0 22-16,0-63 0,0 41 15,0 1-15,0-64 16</inkml:trace>
  <inkml:trace contextRef="#ctx0" brushRef="#br0" timeOffset="17489.03">9207 1947 0,'0'0'0,"-21"-21"0,21 0 0,0 0 16,0 0-1,21 21 32</inkml:trace>
  <inkml:trace contextRef="#ctx0" brushRef="#br0" timeOffset="19056.02">12467 1884 0,'21'-42'0,"-42"84"0,63-106 0,-42 22 15,0 21-15,0-21 0,0-1 0,0 1 16,0 21-16,0 0 0,0-22 16,0 22-16,-21 21 15,21 21 1,-21 0-16,0 22 0,21-1 16,-21 0-16,0 22 0,-1-1 0,-20 1 15,21-1-15,-21 1 0,20-1 0,-20 1 16,0-1-16,21 1 0,-22-22 15,1 22-15,0-1 0,20-20 16,-41 41-16,42-41 0,0-22 16,21 0-16,-22-21 15,1 0-15,0 0 16,21-21-16,-21-22 0,21 22 16,0-21-16,0 0 0,0-1 0,0 1 15,0-22-15,0 22 0,0-21 0,0 20 16,0-20-16,0 20 0,0 1 15,0 0-15,0 21 0,21-1 16,-21 1-16,0 0 0,21 0 16,-21 42-16,0 0 15,0 22-15,0-22 0,21 63 16,1-41-16,-22-1 16,0 0-16,21 1 0,0-1 0,0 22 0,0-22 15,-21 0-15,43-21 0,-22 22 16,21-1-16,-21-21 0,22 0 15,62 22-15,-62-43 0,-1 0 16,85 0-16,-85 0 16,85-21-16,-63-22 0,-1 22 15,1-21-15,-1 21 0,-20-22 0,20 1 16,-20 0-16,-1-1 0,-21 1 16,0 0-16,0-1 0,-21 22 0,0-21 15,0-1 1,0 22-16,-21 0 0,-42 0 15,42 21-15,-22 0 0,1 0 0,0 0 16,-1 21-16,22 0 0,-21 0 16,-1 1-16,1 20 0,-21 21 15,41-20-15,1-1 0,0 22 16,21-43-16,0 21 0,0-21 16,0 0-16,21 1 0,64 20 15,-43-42-15,1 0 16,-1 0-16,0 0 0,1 0 0,41-21 15,-41 0-15,-22-1 0,21-20 16,-21 21-16,22-21 16,-22 20-16,0-20 0,0 21 0,-21-21 15,0 20-15,0 1 0,0 0 0,0 0 16,0 0-16,-21 21 16,0 0-16,0 0 15,-1 21-15,1 0 0,0 0 16,0 0-16,0 1 0,21 20 15,0-21-15,0 0 0,0 22 0,0-22 16,0 21-16,21-21 0,21 22 16,1-22-16,-22 0 0,21-21 0,0 0 15,1 0-15,-1 0 0,43 0 16,-43 0-16,43-42 16,-43 20-16,0 1 0,1-42 15,-1 42-15,-21-22 0,0 1 16,1 21-16,-22-22 0,21-20 15,-21 42-15,0 0 16,-21 42 0,-1 0-16,22 0 15,-21 0-15,0 0 0,0 22 16,0-1-16,21 0 0,0-20 16,-21 41-16,-1-42 0,22 0 15,0 1-15,0-1 16,-21-21-1,21-21 1,0-1 0,0 1-16,0 0 0,0-21 0,21 21 15,-21-22-15,22 22 0,-1-21 0,0 21 16,0-22-16,21 22 0,1-21 16,-1 21-16,-21-1 0,22 22 15,-1 0-15,0 0 0,1 0 16,-1 0-16,-21 0 0,21 22 0,1-1 15,-22 21-15,0-21 0,-21 22 16,0 41-16,0-41 0,0-1 16,-21-21-16,0 21 0,-22-20 15,22 20-15,0-21 0,0-21 0,0 21 16,0 0-16,21-42 31,21 0-15,0 0-16,21 0 0</inkml:trace>
  <inkml:trace contextRef="#ctx0" brushRef="#br0" timeOffset="19754.89">15028 2244 0,'0'0'0,"0"-21"15,0-1-15,0 1 0,0 0 16,0 0-16,-21 0 0,0 0 15,0-1-15,0 22 0,-1 0 16,1 0-16,0 0 0,-21 0 16,21 0-16,-1 22 0,-20-1 0,-64 63 15,64-62-15,0 20 16,20-21-16,-20 21 0,21 1 16,0-22-16,21 42 0,0-41 15,0 20-15,0-21 0,21-21 16,0 21-16,43 0 15,-22-21-15,0 0 0,43 0 16,-43-21-16,1 0 0,-1 0 16,-21 0-16,21 0 0,-20-22 0,20 22 15,-21-21-15,0 21 0,0-22 0,1 22 16,-1 0-16,0 0 0,-21-22 16,0 22-16,0 42 31,0 1-31,0-1 0,0 0 15,0 0-15,-21 21 0,-22 107 16,22-107-16,21 21 16,0-20-16,0 20 0,-21 1 15,0 105-15,0-105 16,0-1-16,-1 64 0,1-63 16,-21 63-16,21-64 15,21 1-15,-21-1 0,-1 1 0,1-1 16,0 1-16,-21 84 15,21-106-15,-1 0 0,-20 1 16,21-1-16,0-21 0,-43 43 16,22-64-16,-85 0 15,85-21-15,-1-1 0,1 1 0,0-21 16,-1 0-16,-20-64 16,20 42-16,22-20 0,21 20 15,0-21-15,0 1 0,0-1 0,21-84 16,1 84-16,20 22 15,0-1-15,-21 1 0,43 20 0,-22-20 16,64-43-16,-42 64 0,-22-1 16,21 1-16,-20 0 0,-1-1 15,22 1-15,-22 21 0,0-22 0,1 22 16,-1-21-16</inkml:trace>
  <inkml:trace contextRef="#ctx0" brushRef="#br0" timeOffset="21328.26">15325 2180 0,'0'-21'0,"0"42"0,0-63 16,21 42-16,-21-21 0,-21 42 47,-1 0-47,1 0 0,21 0 0,-21 1 16,0 20-16,0-21 0,21 0 15,0 22-15,0-22 0,0 0 0,0 21 16,0-21-16,0 1 0,0-1 0,0 0 15,21-21-15,0 21 0,0-21 16,22 0-16,-22 0 0,21 0 0,22 0 16,-22-21-1,0 0-15,1 0 0,-22-1 0,21 1 16,0-21-16,1-22 0,-1 43 16,-21 0-16,0 0 0,-21 0 15,43-43-15,-64 85 47,-1 1-47,1-1 0,0 0 16,21 0-16,-21 0 0,21 0 15,-21 22-15,21-22 0,0 0 16,0 0-16,0 22 0,21-1 16,0-21-16,0 0 0,22-21 15,-22 21-15,21 1 0,0-22 0,1 0 16,20 0-16,-20 0 0,20 0 15,22-22-15,-22 1 0,1 0 0,84-64 16,-106 64 0,1-21-16,-22 21 0,0-22 0,0 22 15,-21 0-15,0 0 0,0 0 0,0 0 16,0-1-16,-42 1 0,21 0 16,-1 21-16,1-21 0,-21 21 0,21 0 15,-22 0-15,1 0 0,0 0 16,21 0-16,-22 21 0,1-21 15,0 21-15,-1 0 0,1 1 0,21-1 16,0 21-16,-22-21 0,43 0 16,-21 22-16,21-22 0,0 0 0,0 0 15,0 22-15,0-22 0,21 0 16,0-21-16,1 21 0,-1 0 0,21-21 16,0 0-16,1 0 0,-22 0 0,21 0 15,1 0-15,-1-21 0,0 0 16,1 0-16,-1 0 0,-21-1 0,21-20 15,-20 21-15,-1 0 0,0-22 16,0 22-16,-21 0 0,21 0 16,-21 0-16,0 0 0,-21 21 31,0 0-31,0 0 16,0 21-16,21 0 0,0 0 0,-22 0 15,22 0-15,0 1 0,0-1 16,0 0-16,22 42 15,-22-41-15,21-1 0,0 0 16,0 0-16,21 0 0,-20-21 0,20 21 16,0-21-16,22 0 0,84 0 15,-85 0-15,1 0 16,-1-21-16,-20 0 0,20 0 0,-20 0 0,-1-22 16,0 1-16,1 0 15,-1 21-15,-21-22 0,0 1 0,0 21 16,-21-22-16,0 22 0,0 0 0,0 0 15,0 0-15,-21 0 0,0 21 16,-21 0-16,21 0 0,-22 0 0,1 0 16,-64 42-16,64-21 15,-22 43-15,22-43 0,21 0 16,0 0-16,-1 0 0,22 0 0,0 22 16,0-22-16,0 0 0,0 0 15,22 0-15,20 1 16,-21-1-16,0-21 0,43 0 15,-22 0-15,22 0 16,-43-21-16,0-1 0,21 22 0,-21-42 16,1 21-16,-1 0 0,0 0 15,0-1-15,0-20 0,0 21 0,-21 0 16,22 0-16,-1 21 16,-21-22-16,0 44 31,0-1-31,0 0 15,0 0-15,0 0 0,-21 22 0,21-1 16,-22-21-16,22 43 0,-21-22 16,0 0-16,21 1 0,-21 20 15,0-21-15,21 1 0,-21 20 0,-1-20 16,22 20-16,-42 43 0,21-43 16,21-20-16,-21 20 0,0 1 15,-1-1-15,-20 64 0,21-63 16,-21-22-16,20 22 0,1-22 0,0 21 15,0-20-15,21-1 16,-21 0-16,21 1 0,-21-1 0,21 0 16,-22 1-16,22-22 0,0 21 0,0-21 15,0 1-15,-21-1 0,0 0 16,0-21 0,0-21-16,0-22 15,21 22-15,0 0 16,0-21-16,0-1 0,0 1 0,0 0 15,0-64-15,0 42 0,0 1 16,21-1-16,0 1 0,-21-1 16,42-63-16,-42 64 0,21-1 15,22-41-15,-22 62 0,0-20 16,0 20-16,0-20 0,22 21 16,-22-1-16,21-20 0,1 20 15,-1 1-15,-21 0 0,21-1 16,1 22-16,84-63 15,-85 84-15,-21-22 0,22 22 0,-22-21 16</inkml:trace>
  <inkml:trace contextRef="#ctx0" brushRef="#br0" timeOffset="21711.06">17907 2392 0,'21'0'31,"0"0"-31,0-21 16,1 21-16,-1 0 0,0-21 16,21-1-16,-21 22 0,1-21 15,20 21-15,-21-21 0,0 0 16,0 21-16,22-42 0,-43 20 16,0 1-1,0 0-15,-21 21 0,-1 0 16,1 0-16,-21 0 0,21 21 0,-22 0 15,22 1-15,-21-1 0,0 0 16,20 0-16,1 0 0,21 43 16,0-43-16,0 0 0,0 0 15,0 0-15,0 1 0,43 20 16,-22-21-16,0-21 0,0 0 16,0 21-16,0-21 0,43 0 15,-43 0-15,0 0 0,0 0 16,1-21-16,-1 21 0,0-21 15,42 0-15,-41 21 0,-1 0 16,0-21-16</inkml:trace>
  <inkml:trace contextRef="#ctx0" brushRef="#br0" timeOffset="21844">18521 2561 0,'0'0'0,"0"21"31,0-42 16,-21 21-47</inkml:trace>
  <inkml:trace contextRef="#ctx0" brushRef="#br1" timeOffset="27323.93">593 4318 0,'-22'0'16,"1"0"0,-21 0-16,21 0 0,0 0 0,-1 0 15,-20 0-15,21 0 16,42 0-1,0 0-15,22 0 0,-1 0 16,21 0-16,1-21 0,-1 21 16,64-21-16,-63 21 0,21 0 15,-22-21-15,1 21 0,-1 0 16,1 0-16,-1 0 0,-21 0 0,1 0 16,-22 0-16,0 0 15,0 0-15,-42 0 16,-21 0-1,-1 0-15,1 0 0,0 0 0</inkml:trace>
  <inkml:trace contextRef="#ctx0" brushRef="#br1" timeOffset="27707.71">995 4255 0,'-21'0'31,"21"21"-31,0 0 16,0 0-16,0 0 15,0 0-15,0 1 0,0-1 0,0 0 16,0 0-16,0 21 0,0 1 16,0-22-16,0 21 0,0 1 15,0 62-15,0-62 16,0 20-16,0-20 0,0 20 16,0-21-16,0 64 0,0-63 15,0-1-15,-22-21 16,1 21-16,0 1 0,-42-1 0,41-21 15,-20 0-15,21-21 0,-21 0 16,-1 22-16,1-22 0,0 0 16,-22 0-16,22-22 0,-22 1 15,22 21-15,-22-21 0,22 0 0,0 0 16,21-22-16,-1 22 0,-20-21 16,42 21-16,0 0 0,0-1 15,21 1-15,0 0 16,1 21-16,-1-21 0,0 21 15,21-21-15,-21 21 0,22 0 0,-22-21 16,21 21-16</inkml:trace>
  <inkml:trace contextRef="#ctx0" brushRef="#br1" timeOffset="28253.77">1651 4826 0,'0'-21'0,"0"42"0,0-63 0,0 21 15,0-1-15,0 1 0,-42-21 16,20 21-16,1 21 0,-21-21 16,0 21-16,20 0 0,1 0 15,-21 0-15,21 21 0,-43 21 16,43 0-16,-21 1 0,21-1 15,-1 0-15,1 1 16,0 63-16,0-64 0,21 0 16,-21-21-16,21 22 0,0-22 15,0 21-15,0-21 16,21-21-16,0 0 0,21 0 0,-20 0 16,-1 0-16,21 0 0,-21 0 15,22-21-15,41-42 0,-41 42 16,-22-22-16,21 1 15,-21 0-15,22-1 0,-1-63 16,-42 64-16,0 21 0,0-21 16,21 20-16,-21 1 0,0 42 31,-21 22-31,21-22 16,-21 21-16,21 1 0,0-1 15,0 0-15,0-21 0,0 22 0,0-1 16,0 0-16,0-20 0,0-1 15,0 21-15,0-21 0,21 0 16,0 1-16,0-22 16,0 0-16,1 0 0,-1 0 15,21-22-15,-21 1 0,0 0 0,1-21 16,-1 21-16</inkml:trace>
  <inkml:trace contextRef="#ctx0" brushRef="#br1" timeOffset="28491.63">2053 4741 0,'0'0'0,"0"-42"15,0 21-15,0 0 0,0 0 16,0 42 15,0 0-31,21 0 0,-21 0 16,21 22-16,-21-1 0,0-21 0,0 21 16,0 1-16,0-1 0,0 0 15,0-20-15,0 20 0,0 0 16,0 1-16,0-22 0,0 0 15,0 0-15,0-42 32,22 0-32,-1 0 15,0-1-15</inkml:trace>
  <inkml:trace contextRef="#ctx0" brushRef="#br1" timeOffset="28711.51">2455 4720 0,'0'0'0,"0"-21"0,-21 21 47,0 21-47,0 0 0,0 1 15,-1-1-15,1 21 0,0 0 16,0-20-16,-21 20 0,20 0 16,1-21-16,0 22 0,-21-22 0,21 21 15,-1-21-15,22 1 0,0-1 16,0 0-16,22-21 15,-1 0 1,21-21-16,-21 0 0,43 21 0</inkml:trace>
  <inkml:trace contextRef="#ctx0" brushRef="#br1" timeOffset="29207.22">2984 4826 0,'0'0'0,"0"-42"15,0 21-15,0-1 0,-42 1 16,21 0-16,0 0 16,0 21-16,-1 0 0,-20 0 15,0 0-15,-1 0 16,22 21-16,-21 0 0,0 43 16,-1-22-16,22 0 0,-21 43 15,21-43-15,-1 1 0,1-22 16,0 21-16,21-21 0,0 43 15,0-43-15,0 0 0,64-21 16,-43 0-16,21 0 16,-21 0-16,22 0 0,-1 0 15,43-42-15,-64 21 0,21 0 16,0-22-16,-20 22 0,20-21 16,-21-1-16,0 1 0,0 0 0,1-1 15,-22 1-15,0 21 16,21 0-16,-21 0 0,0-1 0,0 44 15,0-1 1,0 0-16,-21 21 0,21-21 16,0 22-16,-22-1 0,1 0 0,21 1 15,0-1-15,-21 64 16,21-85-16,21 0 0,0 0 16,1 1-16,20-22 0,21 0 15,-20 0-15,-1 0 0,0-22 16,1 1-16,-1 0 0,64-21 15,-64 21-15,1-22 0,-22 22 16</inkml:trace>
  <inkml:trace contextRef="#ctx0" brushRef="#br1" timeOffset="29727.92">487 6075 0,'-21'21'0,"42"-42"0,-64 63 0,22-21 16,0 1-16,0 20 0,21 0 16,0 1-16,0 20 0,-21 1 15,21-1-15,0 1 0,-21-1 0,-1 43 16,22-43-16,-21 1 16,0-22-16,21 1 0,0-1 0,-21 0 15,0 1-15,21-1 0,0-21 16,-21 0-16,21 0 0,0-42 31,0 0-31,0 0 0,0-21 16,0 20-16,0-20 0,0-21 0</inkml:trace>
  <inkml:trace contextRef="#ctx0" brushRef="#br1" timeOffset="30029.76">169 6244 0,'0'-21'0,"0"42"0,0-63 0,0 21 0,0 0 15,0-1-15,21 1 16,1 0-16,20 21 0,-21-21 16,21 21-16,22 0 0,-22 0 0,22 0 15,-1 0-15,43 21 16,-64 0-16,1 0 0,20 43 16,-42-43-16,-21 21 0,0-20 15,-21 20-15,0 0 0,-21 1 0,-64 20 16,64-42-16,-85 22 15,84-22-15,1 0 0,-43-21 16,64 0-16,-21 0 16,42-21-1,21 0-15,0 21 16,0-22-16,22 1 0,-1-21 16,0 21-16,22 0 0,-22-1 0,22-20 15</inkml:trace>
  <inkml:trace contextRef="#ctx0" brushRef="#br1" timeOffset="30625.38">1058 6117 0,'0'0'0,"21"0"0,-21 21 31,0 1-31,-21-1 16,21 0-16,-21 0 16,21 0-16,-21 22 0,21-1 15,0 0-15,0-21 0,0 22 16,0-22-16,0 0 0,21-21 15,0 0-15,22 0 0,-22 0 16,0 0-16,21 0 0,1-21 0,-1 0 16,0 0-16,-21-1 0,22-20 15,-22 21-15,21 0 0,-21-22 0,1 22 16,-22 0-16,0-21 16,21 21-16,-21-1 0,0 1 0,0 0 15,0 42 16,-21 0-15,21 1-16,0 20 0,0 0 0,0 1 16,-22-1-16,22 21 0,-21 1 15,21-1-15,-21-20 0,21 84 16,0-64-16,-21 1 0,21-1 16,0 22-16,0-22 0,0 170 15,0-148-15,0 0 0,0-1 16,0-20-16,0-1 0,-21 85 15,0-84-15,-1-1 0,-41 64 16,21-84-16,20-1 16,-20-21-16,0 0 0,21 1 15,-106-22-15,105-22 16,-20-20-16,0 0 0,21-1 16,-22 1-16,1-85 0,21 64 15,21-22-15,0 0 0,0 1 0,0-1 16,21 0-16,0 22 0,0-22 15,106-105-15,-84 126 16,20 1-16,-21 20 16,22-20-16,-1-1 0,1 22 0,-22-22 15,22 1-15,-1-1 0,1 1 16,-1 21-16</inkml:trace>
  <inkml:trace contextRef="#ctx0" brushRef="#br1" timeOffset="30892.23">2074 5969 0,'0'-21'0,"0"42"0,0-63 0,0 21 0,0-1 16,0 1-16,-21 21 15,21-21-15,-21 21 0,0 0 16,0 21 0,21 0-16,-22 1 0,22 20 0,0-21 15,-21 21-15,0 1 0,21-22 0,-21 21 16,0 43-1,21-43-15,0 1 0,-21 20 16,21-21-16,0 1 0,0-22 16,0 0-16,0 21 15,21-42 1,0 0-16,0-21 16,-21 0-16</inkml:trace>
  <inkml:trace contextRef="#ctx0" brushRef="#br1" timeOffset="31506.88">1651 6223 0,'-21'0'16,"42"0"-16,-42-21 0,42 21 31,0-21-31,0 21 0,22-21 0,-1 21 16,0-22-16,1 1 0,20 21 15,1-21-15,-1 0 0,1 0 0,-1 0 16,1-1-16,-22-20 0,0 21 15,1 0-15,-1 0 0,-21-22 16,0 22-16,0 21 0,-21-21 0,0 0 16,-21 0-16,0 21 15,0 0-15,0 0 0,0 21 0,-1 0 16,1 0 0,0 21-16,21-20 0,0 20 0,0 0 15,-21 1-15,21-22 0,0 21 0,0 0 16,0 1-16,0-22 0,0 42 15,0-20-15,-21-22 0,21 21 16,0-21-16,0 1 0,0 20 16,0-21-16,-21-21 31,21-21-31,0 0 16,0 0-16,0-22 0,0 22 15,21-21-15,0 21 0,0-1 0,0-20 16,22 21-16,20-43 15,-42 43-15,22 21 0,-22-21 16,21 0-16,0 0 0,22 21 16,-43 0-16,21 0 0,-20 0 15,20 21-15,-21 0 0,0 21 16,0-20-16,-21-1 0,0 0 0,0 21 16,0-21-16,0 1 0,0-1 15,-21 21-15,0-21 0,0 0 0,0 1 16,-22-1-16,22 0 0,21 0 15,-21 0-15,0-21 0,21 21 16,0-42 0,21 0-1,0 0-15,0 0 0,1 0 0,-1-1 16,0 1-16</inkml:trace>
  <inkml:trace contextRef="#ctx0" brushRef="#br1" timeOffset="32189.17">3302 6096 0,'0'0'0,"-21"0"0,0 0 16,-22 0-16,22 0 0,0 0 15,0 21-15,-43 22 16,43-22-16,0 0 0,0 0 0,0 0 16,21 0-16,-22 64 15,22-64-15,0 0 0,0 1 16,0-1-16,0 0 0,22 0 15,-1-21-15,0 0 0,0 0 16,21 0-16,-20 0 16,20 0-16,-21-21 0,-21 0 15,0-22-15,0 22 0,0 0 16,0 0-16,0-21 0,0 20 16,0-41-16,0 21 15,0 20-15,21 1 0,0-21 0,1 21 16,-1 0-16,21-22 15,-21 22-15,22 21 0,-22 0 16,0 0-16,21 0 0,22 0 16,-43 21-16,21-21 0,-21 21 0,1 22 15,20-22-15,0 42 16,-21-41-16,-21 20 0,0 21 16,0-20-16,0-22 0,0 0 0,-21 21 15,0-20-15,0-1 0,0 21 16,0-21-16,-1-21 15,22-21 1,0 0 0,0 0-16,0-22 0,0 22 0,0 0 15,22-21-15,-1-1 16,0 1-16,0 0 0,21-1 0,-20 1 16,20 0-16,0 21 0,1-22 0,-1 1 15,21 21-15,-20 0 0,-1-1 16,22 22-16,20 0 0,-20 22 15,-1 20-15,-20-21 16,-22 0-16,0 22 0,-21-22 16,0 21-16,0-21 0,0 22 0,0-22 15,-21 0-15,0 21 0,-1-21 16,1 1-16,0-1 0,0 0 0,-21 21 16,42-21-16,-64 22 15,43-43-15,21 21 0,-42 0 16,20-21-16</inkml:trace>
  <inkml:trace contextRef="#ctx0" brushRef="#br1" timeOffset="32864.05">2095 7641 0,'0'0'0,"22"0"0,-1 0 16,0-21-16,0 21 0,-21-21 16,0 0-1,0 0-15,-21 21 16,0 0-1,0 0-15,-1 0 0,1 0 16,-21 63-16,21-42 0,-22 22 16,1-1-16,21 0 0,-21 1 15,-22 62-15,43-41 0,0-1 16,0-20-16,-1 20 16,22-20-16,0-1 0,0-21 0,0 21 15,22-20-15,-1-1 0,0 0 0,21-21 16,1 0-16,-1 0 0,0 0 15,22 0-15,-22 0 0,0 0 0,22-21 16,-22 0-16,1-1 0,-1 22 16,0-21-16,1 0 0,41-21 15,-41 21-15,-22-1 0</inkml:trace>
  <inkml:trace contextRef="#ctx0" brushRef="#br1" timeOffset="33168.19">3196 7535 0,'0'0'0,"0"-21"0,0 0 0,0 0 15,0 0-15,0 0 0,0-1 16,0 1-16,0 42 31,0 1-31,0 20 0,0-21 0,0 21 16,0 1-16,0-1 0,0 22 15,0-22-15,0 0 0,-21 22 0,21-22 16,-21 0-16,0 64 16,21-63-16,-22-1 0,22-21 15,-21 21-15,21-20 0,-21 20 16,21-21-16,21-42 31,0 0-31,1-22 0,-1 22 16</inkml:trace>
  <inkml:trace contextRef="#ctx0" brushRef="#br1" timeOffset="33431.8">3704 7366 0,'0'0'16,"0"-21"-16,0 42 31,0 21-31,0-20 0,0 20 15,0 0-15,0 1 0,0 20 0,0-21 16,-21 1-16,-21 63 16,20-64-16,22 0 0,-42 43 15,21-43-15,21 1 0,0 20 16,0-42-16,0 0 0,0 1 16,0-44-1,21 1 1,0 0-16,-21 0 0</inkml:trace>
  <inkml:trace contextRef="#ctx0" brushRef="#br1" timeOffset="33720.62">3069 7620 0,'0'0'0,"-42"21"31,63-21-31,21 0 0,-21 0 16,22-21-16,-22 0 0,42 21 15,-20 0-15,20 0 0,1-21 16,-1 21-16,1 0 0,-1 0 0,64-21 16,-84 21-16,-1 0 0,21 0 15,-20 0-15,-22 0 16,-42 0 15,0 0-31,-1 0 0,1 0 16,0 0-16</inkml:trace>
  <inkml:trace contextRef="#ctx0" brushRef="#br1" timeOffset="33947.5">3027 7895 0,'0'0'0,"42"0"32,0 0-32,-20 0 0,62-21 15,-41 21-15,20-21 0,1 21 0,-1 0 16,22 0-16,-22-21 0,1 0 0,-22 21 16,22-22-16,-22 1 0,64 21 15,-85-21-15,0 21 0,0 0 16,0 0-16</inkml:trace>
  <inkml:trace contextRef="#ctx0" brushRef="#br1" timeOffset="34531.48">1524 9059 0,'0'0'0,"0"-21"0,21 0 0,-21 42 31,0 0-31,0 1 16,0 20-16,0 0 0,0 1 0,0-1 15,0 0-15,-21 128 16,0-128-16,0 21 0,-22 1 15,22-22-15,-42 85 16,41-84-16,1-1 16,0-21-16,21 0 0,0 0 15,0-42 1,21 21 0,0-21-16,1-21 0,-1 21 0,0-22 15,-21 1-15</inkml:trace>
  <inkml:trace contextRef="#ctx0" brushRef="#br1" timeOffset="35913.21">1397 9271 0,'0'0'16,"-21"-21"-16,0 0 0,-1 0 0,1-22 15,0 22-15,21 0 0,-21-21 16,21 20-16,0-20 0,63 0 16,-41-1-16,20 22 15,0 0-15,1 0 0,20 0 0,-21 21 16,22 0-16,-1 0 0,1 21 15,-1 0-15,-20 0 0,-1 22 0,0-1 16,1 0-16,-22 1 0,-21-1 16,0 0-16,0 1 0,0-22 0,-42 21 15,-22 22-15,22-43 16,-22 21-16,22-21 0,-22 0 0,1-21 16,-1 22-16,1-1 0,21-21 0,-22 0 15,22 0-15,21 0 16,-22 0-16,22-21 0,0-1 0,21 1 15,0 0 1,0 0-16,21 21 16,0 0-16,22 0 15,-22 21-15,0 0 0,0 0 0,0 1 16,0-1-16,1 0 0,-22 21 16,21-21-16,0 22 0,0 20 15,0-42-15,0 1 0,1 20 16,-1-21-16,21-21 0,-21 21 0,43 0 15,-43-21-15,0 0 0,21 0 16,1 0-16,-22 0 16,42-42-16,-41 21 0,20 0 15,-21 0-15,0-1 0,22 1 16,-22-21-16,0 0 0,0 20 0,0-20 16,0 0-16,-21 21 0,22-1 0,-22 1 15,21 0-15,-21 0 0,0 0 16,0 42 15,0 0-31,-21 0 16,21 0-16,-22 22 0,22-22 15,0 21-15,0-21 0,0 22 16,0-22-16,0 0 0,0 0 0,0 22 16,0-22-16,22 0 15,-1-21-15,0 0 0,0 0 0,43 0 16,-22-21-16,-21 21 0,21-21 15,-20-1-15,20-20 0,43-21 16,-64 41-16,21-20 0,-21 21 16,0-21-16,1 20 0,-1-20 15,0 0-15,0 21 16,-21-1-16,-21 22 16,0 0-16,0 0 15,-1 22-15,1-1 0,0 0 16,0 0-16,21 0 0,-21 22 0,21-22 15,-21 21-15,21-21 0,0 22 16,0-22-16,0 42 16,0-42-16,0 1 0,21 20 15,0-42-15,21 0 0,1 0 16,-1 0-16,0 0 0,-21 0 0,22-21 16,-1 0-16,22-22 15,-22 22-15,-21-21 0,21-1 0,-20 1 16,20 0-16,-21-1 15,21-62-15,-20 62 0,-22-20 16,21-22-16,-21 43 0,0 21 16,0-22-16,0 22 0,-21 21 31,-1 42-31,22-20 0,-21 20 16,21-21-16,-21 21 0,0 1 15,21-1-15,0 43 0,-21-43 16,21 0-16,-21 1 0,21-22 15,-22 21-15,22 22 0,0-43 16,0 0-16,0 0 0,-21 0 16,21 1-16,0-44 31,0 1-31,0-21 16,21 21-16,-21 0 0,22-1 15,-1-20-15,0 21 0,0-21 0,21-1 16,-20 22-16,-1 0 15,0 0-15,0 0 0,0 21 0,43-22 16,-22 22-16,-21 0 0,22 0 16,-1 0-16,0 22 0,-21-1 15,22 0-15,-22 0 0,0 0 16,0 64-16,-21-64 16,-21 0-16,0 22 0,0-22 0,-22 0 15,-20 21-15,21-21 0,-1-21 16,1 22-16,0-1 0,-1-21 15,1 0-15,21 0 0,0 0 16,-22 0-16,22 0 0,0 0 16,0-21-16,21-1 15,0 1 1,21 21-16,0 0 0,0-21 16,0 0-16,22 21 0,20-42 15,-20 42-15</inkml:trace>
  <inkml:trace contextRef="#ctx0" brushRef="#br1" timeOffset="36595.33">4000 9313 0,'0'-21'15,"0"42"-15,22-63 0,-1 42 0,-21-21 16,0 42 15,0 0-31,0 0 16,0 1-16,-21-1 0,21 0 0,-22 0 15,1 0-15,21 0 0,0 1 0,-21 20 16,21-21-16,0 0 0,0 0 16,0 1-16,0 20 15,21-21-15,22-21 16,-22 0-16,0 0 0,21 0 16,-21 0-16,22-21 0,-22 0 0,0 0 15,21-1-15,-20 1 0,20 0 0,0-42 16,-21 20-16,1 22 15,-1 0-15,0 0 0,-21 0 0,21-22 16,-21 22-16,-21 42 47,21 0-47,0 1 0,0-1 16,-21 21-16,0-21 0,21 22 15,-43 41-15,43-20 0,0-22 16,-21 64-16,0-43 15,21-20-15,-21 63 0,21-64 16,0 21-16,0 22 16,0-21-16,0-22 0,-21 64 15,21-43-15,-22 1 0,1 42 16,0-64-16,21 0 0,-21 1 16,0-1-16,0 0 0,-1 22 15,1-43-15,21 0 0,-21 21 16,0-42-16,0-21 15,21-21 1,0 0-16,0 20 16,0-83-16,0 41 0,0 1 15,0-1-15,0 1 0,0-1 16,42-126-16,-21 126 16,0 1-16,22-1 0,-22 1 0,0 20 15,64-84-15,-64 85 16,21-22-16,43-20 15,-22 41-15,-20 1 0,41 0 16,-41 21-16,-22 21 0,42 0 16,-41 0-16</inkml:trace>
  <inkml:trace contextRef="#ctx0" brushRef="#br1" timeOffset="37321.03">804 11409 0,'21'-21'0,"-42"42"0,64-63 0,-22 20 0,-21 1 16,21 0-16,0 0 0,-21 0 15,21 0-15,0-1 0,-21 1 16,22 0-16,-22 0 16,21 21-16,-21 21 15,0 21-15,0-20 16,0 20-16,0 0 0,0 22 0,0-1 15,-21-20-15,-1 20 0,1 1 16,0-1-16,0-21 0,21 22 0,-21-1 16,0-20-16,-1 20 0,1-20 15,21 41-15,-21-63 0,21 1 16,-21-1-16,21 0 0,0 0 16,0-42-1,0 0 1,0-22-16,21 22 15,-21-21-15,21 21 0,0-22 0</inkml:trace>
  <inkml:trace contextRef="#ctx0" brushRef="#br1" timeOffset="37659.32">868 11282 0,'0'0'0,"0"-21"0,0 0 15,0-1-15,-21 1 0,21 0 16,0 0-16,0 0 0,0 0 15,0-1-15,21 1 0,0 0 0,21 0 16,1 0-16,-1 0 16,0 21-16,22 0 0,20 0 0,-20 0 15,21 0-15,-22 0 0,1 21 16,-22 0-16,21 0 0,-41 21 0,-1 1 16,0-1-16,-21 0 0,0 22 0,-21-22 15,-22 1-15,22-1 0,-42-21 16,20 21-16,-62 22 0,41-43 15,22 0-15,-1-21 0,1 21 16,0-21-16,21 0 0,-1 0 16,1 0-16,0 0 0,42-21 31,0 21-31,1 0 16,-1-21-16,0 21 0,0 0 15,0-21-15,0 0 0</inkml:trace>
  <inkml:trace contextRef="#ctx0" brushRef="#br1" timeOffset="38022.29">1651 11599 0,'0'0'0,"21"0"16,0 0 0,0 0-1,1 0-15,-1-21 0,0 0 16,21 0-16,-21 0 15,22 0-15,-22-1 0,0 1 16,0 0-16,-21 0 0,21-21 16,-21 20-16,-21 22 15,0 0 1,0 0-16,0 22 0,0-1 0,-22 0 16,22 0-16,-21 21 0,21-20 15,-1 20-15,1-21 0,0 21 0,0-20 16,21-1-16,0 42 15,0-42-15,0 1 0,21-1 16,0-21-16,0 0 0,22 21 16,-22-21-16,0 0 0,21 0 15,-20 0-15,20 0 0,-21 0 0,21 0 16,-20 0-16,-1 0 0,21-21 16,-21 21-16,22 0 0</inkml:trace>
  <inkml:trace contextRef="#ctx0" brushRef="#br1" timeOffset="38375.46">2307 11578 0,'0'0'0,"0"-21"0,0 0 16,0 0-16,21 21 0,-21-21 15,0-1-15,0 1 0,21 0 16,1 0-16,-1 21 0,0-21 0,0 0 16,0 21-16,0 0 0,22 0 15,-22 0-15,0 0 0,21 0 0,-20 0 16,-1 21-16,21 0 0,-21 0 0,0 43 15,-21-22-15,0-21 16,0 21-16,0-20 0,-21 20 0,-21 0 16,21-21-16,0 1 0,-1-1 15,1 0-15,0-21 0,0 0 16,0 21-16,21-42 16,0 0-1,0 0-15,21-1 16,0-20-16,-21 21 0,21-21 15,0 20-15,22-41 0,-22 21 16,0 20-16,0 1 0,0 0 16,1 0-16,20 0 0,0-22 15,-21 22-15,22 21 0,-22-21 16,0 0-16</inkml:trace>
  <inkml:trace contextRef="#ctx0" brushRef="#br1" timeOffset="38705.93">3450 10986 0,'0'0'16,"0"-22"-16,0 44 47,-21-1-47,0 21 15,0-21-15,-1 22 0,1-1 16,0 0-16,0 22 0,21-22 0,-21 0 15,0 22-15,21-22 0,-22 1 0,22-1 16,0 0-16,0-21 0,0 22 16,0-22-16,0 21 15,22-21-15,-1-21 0,0 0 16,0 0-16,21 0 0,1 0 16,-22 0-16,21-21 0,-21 0 15,22 21-15,-22-21 0,21 0 0,22-22 16,-43 22-16,0 0 0,0 0 15,0 0-15,1 0 16</inkml:trace>
  <inkml:trace contextRef="#ctx0" brushRef="#br1" timeOffset="39207.83">1397 12383 0,'-21'-22'15,"42"44"-15,-42-65 0,0 22 16,21 0-16,-22 21 0,1 21 15,21 0 1,-21 22-16,0-1 0,21 0 0,0 1 16,-21-1-16,0 21 15,-1-20-15,22 20 0,-42 43 16,21-42-16,0-1 0,21-21 16,-21 1-16,-1-1 0,1 43 15,21-64 1,21-42-1,1 0-15,-1-22 16,21 22-16,-21-21 0</inkml:trace>
  <inkml:trace contextRef="#ctx0" brushRef="#br1" timeOffset="39430.93">1778 12383 0,'42'-22'16,"-84"44"-16,105-86 0,-41 43 0,-22 0 15,0 42 16,0 0-31,-22 21 0,-20 43 16,21-43-16,21 1 0,-21-1 16,0 22-16,-1-1 0,22-21 15,0 22-15,-21-22 0,21 1 0,-21-1 16,21 0-16,0 1 0,0-1 16,0-21-16,0 0 0,0-42 31,0 0-31,0 0 0</inkml:trace>
  <inkml:trace contextRef="#ctx0" brushRef="#br1" timeOffset="39604.89">1270 12785 0,'0'0'0,"-21"0"0,0 0 0,-1-21 0,22-1 31,22 22-31,-1 0 16,21 0-16,0 0 0,1 0 0,-1 0 15,0 0-15,22-21 0,-22 21 0,22 0 16,-1 0-16,-20 0 0,-1 0 16,21 0-16,-20 0 0</inkml:trace>
  <inkml:trace contextRef="#ctx0" brushRef="#br1" timeOffset="40079.92">2476 12700 0,'0'0'0,"0"-21"0,0 0 0,0 0 16,0-1-16,0 1 0,0 0 0,0 0 16,-21 0-16,0 0 0,0 21 15,0-22-15,0 22 0,-1 0 0,1 0 16,-21 0-16,21 0 0,-22 0 0,22 22 16,-21-1-16,21 0 15,-22 21-15,-20 43 0,42-43 16,0 1-16,-22-1 0,43 21 0,-21-20 15,21 20-15,0-20 16,0-22-16,21 0 0,0 0 0,1 0 16,-1-21-16,42 0 15,-20 0-15,-22 0 0,63-21 16,-62 0-16,20 0 0,0 0 16,-21-1-16,22-20 0,-1-21 15,-21 20-15,0 1 0,1 0 0,-22-1 16,0 22-16,21-42 15,-21 41-15,0 1 0,-21 42 32,-1 1-32,1 20 15,0-21-15,0 21 0,0 1 0,0-22 16,-1 21-16,1 1 0,21-1 16,0-21-16,-21 21 0,21-20 0,0 20 15,0-21-15,0 0 0,21-21 16,0 21-16,1-21 0,-1 0 0,21 0 15,0 0-15,64-42 0,-63 21 16</inkml:trace>
  <inkml:trace contextRef="#ctx0" brushRef="#br1" timeOffset="41038.44">3323 12594 0,'0'0'0,"0"-21"0,0 0 15,0 0-15,-21 21 0,-21 0 0,20 0 16,-20 0-16,21 0 0,-21 0 15,-1 0-15,22 21 0,-21 0 0,-1 0 16,22 0-16,21 1 16,-21-1-16,21 0 0,21 42 15,0-41-15,1-1 0,-1 0 16,21 21-16,-21-21 0,0 1 16,1 20-16,-22-21 15,0 21-15,0-20 16,0-1-16,0 0 0,-22-21 15,-20 0-15,-21 0 0,41 0 16,-20 0-16,0 0 0,-1-21 16,1 21-16,0-21 0,-1-1 0,22 1 15,0 0-15,0 0 16,0 21-16,42 0 16,0 21-16,0-21 0,22 21 15,-22 0-15,21 1 0,-21-22 16,22 21-16,-1 0 0,43-21 15,-64 0-15,21 0 0,0 0 16,1 0-16,-1 0 0,0 0 16,43-21-16,-43 0 0,1-1 15,-1 1-15,-21 0 0,22 0 16,-22-21-16,21-1 0,-21 1 0,0-22 16,22-41-16,-22 41 0,0 22 15,0-22-15,-21 1 0,0 20 16,21 1-16,-21 0 0,22-1 0,-22 22 15,0 0-15,0 0 0,0 42 16,0 0 0,0 22-16,-22-22 0,1 21 15,0 0-15,21 1 0,-21-1 16,0 0-16,21 1 0,-21-1 0,-1 22 16,1-22-16,21 0 0,-21 22 15,0-22-15,21-21 0,0 0 16,0 1-16,0-1 0,0 0 0,0-42 31,0 0-31,0-1 16,21 1-16,0 0 0,0-21 0,22-1 15,-22 22-15,0-21 0,21 0 16,-20 20-16,20 1 0,-21 0 0,21 0 16,1 21-16,-22 0 15,0 0-15,0 0 0,0 0 0,-21 21 16,0 0-16,0 0 15,-21-21-15,0 22 0,0-22 16,0 21-16,-22-21 16,22 0-16,-21 0 0,-43 0 15,64 0-15,-21 0 0,21 0 16,-1 0-16,1 0 0,42 21 47,-21 0-47,22 0 0,-1 0 0,0 1 15,0-1-15,0 21 0,-21-21 0,0 0 16,21 1-16,1-1 0,-22 0 16,0 0-16,21 0 0,0 0 15,0 1-15,0-22 0,0 0 0,1 0 16,-1 0-16,0 0 0,21 0 16,22-22-16,-43 1 0,21 21 15,-21-21-15</inkml:trace>
  <inkml:trace contextRef="#ctx0" brushRef="#br1" timeOffset="41832.04">4318 12742 0,'0'0'0,"-21"0"0,42 0 47,0 0-47,0-21 0,0 21 15,1-21-15,-1 21 0,0-21 0,21 0 16,-21 21-16,22-21 0,-22-1 0,0 1 15,0 0-15,0 0 0,-21 0 16,0 0-16,-21 21 16,0 0-16,-21 0 0,21 0 15,-22 0-15,1 21 0,-64 42 16,85-42 0,-21 22-16,-1 20 0,22-42 15,21 64-15,0-64 16,0 0-16,0 22 0,0-22 0,0 0 0,21 0 15,22 22-15,-1-43 0,-21 0 16,21 0-16,1 0 16,-1 0-16,0 0 0,64 0 15,-63-22-15,-1 1 0,0 0 0,1 0 16,-22-21-16,42-22 16,-20 22-16,-22-1 0,0-20 0,0 21 15,0-22-15,0 22 0,22-85 16,-22 63-16,-21 22 0,0 0 15,21-1-15,-21 1 0,0 21 0,21 0 16,-42 42 0,0 0-1,0 21-15,21-21 0,-21 43 0,-1-22 16,22 43-16,-21-43 0,21 1 16,-21 62-16,21-62 15,-21-22-15,21 21 0,0 1 0,0-22 16,0 21-16,0-21 0,0 0 0,21-21 15,0 22-15,0-22 0,1 0 16,-1 0-16,0 0 0,0 0 16,0-22-16,0 1 0,1 0 0,-1 0 15,21 0-15,-21-22 16,0 1-16,22 0 0,-22-1 0,0 1 16,21-21-16,-20-1 0,-1 22 0,0-22 15,0 22-15,0-22 0,-21 1 16,0 21-16,0 20 0,-21 22 15,0 0 1,0 22-16,21 20 0,-21-21 16,-1 21-16,1 1 0,21-1 0,0 0 15,-21 64-15,0-63 0,21-1 16,0 0-16,0 1 0,0-1 16,0-21-16,0 21 0,21-20 0,64 41 15,-64-63-15,21 0 16,1 0-16,-1 0 15,0 0-15,149-63 16,-149 41-16,0 1 0</inkml:trace>
  <inkml:trace contextRef="#ctx0" brushRef="#br1" timeOffset="42861.98">11324 4487 0,'21'-63'16,"-42"126"-16,63-147 0,-42 63 0,22-1 0,-22 1 15,0 0-15,0 0 0,0 0 0,0 0 16,0-1-16,0 1 0,0 0 16,0-21-16,-22 42 15,1 0-15,21 42 16,-21-21-16,0 22 0,0-1 0,-22 0 15,22 1-15,-21 20 0,21-21 0,-22 22 16,-20 42 0,42-43-16,21-20 0,0 62 0,0-62 15,0-1-15,42 0 0,22 1 16,-22-22-16,0-21 0,22 0 16,-22 0-16,22-21 0,-1 0 15,-21-1-15,22 1 0,-1-21 0,1 0 16,-1-1-16,-20 1 0,-1 0 0,22-64 15,-43 63-15,-21-20 16,0 21-16,0-22 0,-21 22 0,-22-1 16,1 1-16,0 0 0,-1-1 0,-20 22 15,20 0-15,-20 0 0,-1 21 16,1 0-16,21 0 0,-22 21 0,22 0 16,-1 0-16,1 1 0,21 20 0,0 0 15,21 1-15,0-22 0,0 21 16,0 0-16,0 1 0,0-22 15,21 0-15,21 43 0,1-43 16,-22 0-16,21-21 0,-21 0 16,22 0-16,-1 0 0,0 0 15,1 0-15,-1 0 0</inkml:trace>
  <inkml:trace contextRef="#ctx0" brushRef="#br1" timeOffset="43728.63">12340 3958 0,'0'0'0,"21"-21"0,-21-21 0,0 21 16,0-1-16,0 1 0,-21 42 31,0 1-31,0 20 0,0 0 16,-1 22-16,1-22 0,0 22 0,0-1 16,0 1-16,0-1 0,-1 1 15,1-1-15,0 1 0,0-22 0,0 21 16,0-20-16,21-1 0,0 0 0,0 1 15,-22 20-15,1-42 16,21 1-16,0-44 16,0 1-1,0 0-15,0-21 16,0 21-16,21-1 0,1-41 16,-1 42-16,0 0 0,0-1 15,0 1-15,22 0 0,-22 0 16,0 21-16,21 0 0,-21 0 0,43 0 15,-22 0-15,1 0 0,-22 21 16,21 0-16,-21 0 0,0 1 16,1-1-16,-22 0 0,0 0 0,0 43 15,0-43-15,-22 0 0,1 21 16,-21-21-16,21 1 0,-22-1 16,-20 0-16,21-21 0,-1 0 15,-41 21-15,62-21 16,-41 0-16,42 0 15,0 0-15,-1 0 0,22 21 16,22-21 0,20 21-1,-21-21-15,21 0 0,43 0 16,-21 0-16,-22 0 0,0 0 16,22 0-16,-22 0 0,43-21 15,-43 0-15,0 0 0,1 0 0,-1 0 16,0-22-16,-20 22 0,20 0 15,-21-21-15,0 20 0,22-20 16,-22 21-16,0 0 0,-21-22 0,21 22 0,0 0 16,-21 0-16,0 0 15,21 0-15,-21 42 32,0 0-32,0 0 0,-21 0 15,0 22-15,21-1 0,-21 0 0,0 22 16,0-22-16,-1 22 0,1-1 0,21 1 15,-42 63-15,21-64 16,0 22-16,-1-22 0,22 22 0,0 0 16,0 126-16,0-126 15,0-22-15,0-20 16,0 20-16,0-20 0,-21 20 16,21-42-16,0 0 0,0 1 0,-21-22 15,21-22 1,0 1-1,-21 0-15,21 0 0,0-21 0,0 20 16,0-20-16,0 21 0,0-21 0,0-22 16,0 22-16,0-1 0,0-20 0</inkml:trace>
  <inkml:trace contextRef="#ctx0" brushRef="#br1" timeOffset="43915.86">13060 4360 0,'0'0'0,"0"-21"16,0 0-16,0 0 0,0 0 0,0 0 16,0 42 31,0 0-47,0 0 15,0 0-15,0 0 0,21 1 0</inkml:trace>
  <inkml:trace contextRef="#ctx0" brushRef="#br1" timeOffset="44260.02">13377 4657 0,'0'21'31,"21"-21"-31,1-21 0,-1 0 16,21-1-16,-21 22 0,0-21 15,1 0-15,20 0 0,-21 0 0,0 21 16,22-43 0,-43 22-16,0 0 0,0 0 15,-22 21 1,1 0-16,0 21 0,0-21 16,-21 21-16,20 0 0,-20 22 0,21-22 15,-21 0-15,20 21 0,-41 22 16,21-43-16,42 21 0,-22 22 15,22-43-15,0 0 0,0 0 16,0 1-16,22-1 0,20 0 16,-21-21-16,21 0 0,22 0 0,-22 0 15,1 0-15,20 0 0,-21-21 16,22 21-16,-1-21 0,-20-1 0</inkml:trace>
  <inkml:trace contextRef="#ctx0" brushRef="#br1" timeOffset="44932.58">14309 4530 0,'0'0'0,"0"-43"0,0 22 0,0 0 16,0 0-16,0 0 16,-22 21-1,1 0-15,0 0 0,0 21 0,0 0 16,-22 0-16,22 0 0,0 22 16,0-22-16,0 21 0,-22 22 15,43-22-15,0 0 0,0-20 0,0 20 16,0 0-16,0 22 15,0-43-15,22 0 0,20 21 16,-21-42-16,0 0 0,43 0 16,-43 0-16,21 0 0,22-42 15,-22 21-15,0 0 16,22-64-16,-22 43 16,22-64-16,-22 64 0,0-22 15,-20 1-15,-1-1 0,0 22 0,0-22 16,0 22-16,-21-22 0,21 43 15,-21-21-15,0 0 0,0 20 0,0 1 16,0 0-16,-21 42 16,21 0-1,-21 1-15,21 20 0,0 0 16,-21 1-16,21-1 0,-21 0 16,21 1-16,-21-1 0,21 0 0,0 43 15,0-22-15,-22-20 0,22-1 16,0-21-16,0 22 0,0 20 15,0-42-15,0 22 0,43-22 16,-22-21-16,21 0 16,-21 0-16,22 0 0,20-43 15,-42 22-15,22 0 0,-22 0 16,21 0-16,-21-22 16,43-41-16,-43 41 15,0 22-15,-21 0 0,21 21 0,-21-21 16,-21 21-1,0 21-15,0 0 0,0 0 16,21 1-16,-21-1 16,21 0-16,-22 0 0,1 0 0,21 0 15,0 1-15,0-1 0,0 21 16,0-21-16,0 0 0,21-21 16,1 0-1,-1 0-15,0 0 0,0-21 0,0 0 16,0 0-16,1 0 0</inkml:trace>
  <inkml:trace contextRef="#ctx0" brushRef="#br1" timeOffset="45111.89">15452 4318 0,'0'-21'16,"0"42"-16,0-63 0,0 21 0,0-1 0,-22 22 16,22-21-16,-21 21 15,0 0-15,0 0 16,21 21-1,0 1 1,0-1-16,0 0 16,-21-21-16,21 21 0,-21-21 15</inkml:trace>
  <inkml:trace contextRef="#ctx0" brushRef="#br1" timeOffset="45305.47">14563 4530 0,'0'0'0,"21"0"31,0 0-31,0 0 0,0 0 16,22 0-16,-22 0 0,21 0 0,0 0 15,-20 0-15,20 0 0,0 0 16,1 0-16,-1 0 0,0 0 0</inkml:trace>
  <inkml:trace contextRef="#ctx0" brushRef="#br1" timeOffset="45693.96">15515 4551 0,'0'0'0,"21"0"0,0 0 16,1 0-1,-1 21 1,-21 0-16,0 0 16,0 1-16,0-1 0,0 0 15,0 0-15,0 21 0,0-20 16,0-1-16,0 0 0,0 21 0,0-21 16,0 22-16,0-22 0,-21 0 15,42-21 16,0-21-15,0 0-16,0 0 0,0-22 0,1 22 16,-1-21-16,0 21 0,0-22 15,21 22-15,-20 0 0,20-43 16,-42 43-16,21 21 0,-21-21 16,21 21-16,-21-21 15,21 21-15,1 0 16,-1 0-1</inkml:trace>
  <inkml:trace contextRef="#ctx0" brushRef="#br1" timeOffset="46069.91">16171 4699 0,'-21'0'16,"42"0"15,0 0-31,22-21 0,-22 21 0,0-21 16,21 21-16,1-21 0,-22-1 15,21 1-15,1 21 0,-22-21 0,21 0 16,-21 21-16,0-21 0,1 0 16,-1 21-16,-21-22 15,0 1-15,-43 21 0,22 0 16,0 0-16,0 0 0,-21 0 0,-1 21 15,1 1-15,21-1 0,-22 0 16,22 0-16,-21 0 0,21 0 0,0 22 16,21-1-16,-22-21 15,22 0-15,0 1 0,0 20 16,0 0-16,0-21 0,0 1 16,22-1-16,-1-21 0,0 0 15,0 0-15,0 0 0,0 0 16,1 0-16,20 0 0,0-21 0,1 21 15,-1-22-15,0 22 0</inkml:trace>
  <inkml:trace contextRef="#ctx0" brushRef="#br1" timeOffset="46496.89">17907 4403 0,'0'0'0,"0"-21"0,0-1 0,0-20 16,0 0-16,0 21 0,0-1 15,0 1-15,0 0 0,0 0 16,-21 0-16,0 21 0,-1 0 16,-20 0-16,21 0 0,0 0 15,-22 0-15,1 21 0,0 0 16,-1 21-16,1-20 0,0 20 15,-1 0-15,22-21 0,-21 22 0,21-1 16,-22 0-16,22 1 0,0 41 16,21-41-16,0-22 0,0 21 15,0 1-15,21-22 0,0 21 16,1-21-16,20 0 0,-21 1 0,64 20 16,-64-42-16,21 0 15,1 0-15,-1 0 0,0 0 0,-21 0 0,22 0 16,-1-21-16,-21 21 0,43-43 15,-43 22-15,0 0 0,0 21 16,0-21-16,-21 0 0,0 0 16,0-1-16,0 1 15</inkml:trace>
  <inkml:trace contextRef="#ctx0" brushRef="#br1" timeOffset="46687.85">17843 4826 0,'0'0'0,"-21"0"0,21 21 16,21-21 47,-21-21-48</inkml:trace>
  <inkml:trace contextRef="#ctx0" brushRef="#br1" timeOffset="48317.36">13758 6202 0,'0'0'15,"21"-21"-15,1 0 0,-1 21 0,-21-22 16,21 1-16,0 0 0,0 0 0,0 0 16,-21 0-16,22-1 15,-22 1-15,0 0 16,0 42 15,-22 0-31,1 1 0,0 20 0,0-21 16,0 21-16,-22 1 0,22 20 15,0-20-15,0 20 0,0 1 0,-22-22 16,22 21-16,0 1 0,21-22 0,-21 43 16,0-64-16,21 21 15,0-20-15,0-1 0,0 0 0,21-21 16,0 0-16,0 0 16,0 0-16,-21-21 15,22 0-15,-22-1 0,21 1 16,-21 0-16,0 0 0,0 0 15,0-22-15,0 22 16,21-21-16,-21 21 0,0-64 0,0 64 16,21-21-16,-21-22 0,21 43 15,-21 0-15,0-22 0,0 22 16,0 0-16,0 0 0,0-21 0,0 20 16,0 1-16,0 0 0,0 0 15,21 0-15,-21 0 0,22-1 16,-1 1-16,0 21 0,21-21 15,1 21-15,-22 0 0,85-21 16,-64 21-16,21 0 16,43 0-16,-63 0 0,-1 0 0,21 42 15,-41-21-15,-22 1 16,0 20-16,0-21 0,-22 0 16,-20 0-16,0 1 0,-22 20 0,1-21 15,-1 0-15,-63 0 0,64 1 16,20-1-16,-20-21 0,42 0 15,-22 0-15,22 0 0,0 0 16,0 0-16,21-21 0,0-1 16,0 1-16,21 21 15,0 0-15,0-21 0,1 21 16,-1 0-16,0 0 0,21 21 16,-42 0-16,21 1 0,-21 20 15,22-21-15,-22 21 0,0 1 0,0-1 16,0 0-16,0 1 0,0-1 0,21 22 15,0-43-15,0 21 16,0-21-16,22 0 0,-22-21 16,0 0-16,21 0 0,1 0 0,-1 0 15,21-21-15,-20 21 0,41-42 16,-41 21-16,-1 0 16,-21-22-16,22 22 0,-22-21 0,0 21 15,-21-22-15,0 22 16,0 0-16,0 42 15</inkml:trace>
  <inkml:trace contextRef="#ctx0" brushRef="#br1" timeOffset="48793.53">12531 7811 0,'0'0'0,"0"-22"0,0 1 0,-22-21 16,1 42-16,0 0 0,21 21 31,-21-21-31,21 42 0,-21-20 0,21 20 16,-21 0-16,21 22 0,0-1 0,-22-20 15,1 20-15,0 1 0,0 41 16,0-41-16,0-22 0,-22 43 16,43-43-16,-21 1 0,0-1 15,21-21-15,0 0 16,21-42 0,0 0-1,0-21-15,-21 20 0,22-20 16</inkml:trace>
  <inkml:trace contextRef="#ctx0" brushRef="#br1" timeOffset="49148.23">12319 7895 0,'0'0'0,"0"-42"0,0 21 0,0 0 15,0-1-15,21 1 0,-21 0 0,0 0 16,-21 0-16,42 21 16,-21-21-16,21 21 15,22 0-15,20 0 0,-21 0 0,1 0 16,20 0-16,-20 0 0,20 21 0,1 0 15,63 21-15,-85-21 0,21 22 16,1-1-16,-22 0 0,1 1 0,20 63 16,-42-64-16,-21 21 15,0-20-15,0-1 0,-21 0 0,-21 1 16,-64 20-16,42-20 0,1-22 16,-128 42-16,128-63 15,-43 21-15,43-21 0,20 0 0,-20 0 16,-43 0-16,85 0 15,-22 0-15,22 0 0,21-21 16,0 0-16,0 0 16,21 21-1,1 0-15,20 0 16,-21-21-16,0 21 0,22 0 0,-22 0 16,0-21-16,21 21 0,-21 0 0</inkml:trace>
  <inkml:trace contextRef="#ctx0" brushRef="#br1" timeOffset="49659.9">13758 8213 0,'0'-21'16,"0"42"-16,0-64 0,43 1 0,-43 21 15,0 0-15,0-22 0,0 22 0,0 0 0,-22 0 16,1 0-16,0 21 0,0 0 15,0 0-15,-22 0 0,22 0 16,-21 21-16,21 0 0,-22 0 0,22 22 16,-21-1-16,21-21 0,-22 21 15,22 1-15,0-1 0,-42 22 0,41-22 16,1-21-16,21 21 0,0 1 16,0-22-16,0 0 0,0 0 15,21 0-15,1-21 0,-1 0 0,42 0 16,-20 0-16,-22 0 0,21 0 0,0-21 15,-20 0-15,20 0 0,0 0 16,-21 0-16,22-1 0,-22-20 0,21 21 16,-21-21-16,1-1 0,-1 1 0,0 0 15,0-1-15,-21 22 0,0 0 16,0 0-16,21 0 0,-21 42 31,-21 0-31,21 0 0,-21 0 0,21 22 16,-21-22-16,0 21 0,21 0 15,0-20-15,-22 20 0,22 0 0,-21-21 16,21 1-16,0 20 0,0-21 0,0 0 16,0 22-1,21-22-15,1-21 0,-1 0 0,0 0 16,0 0-16,43 0 16,-22 0-16,0 0 0,43-21 15,-43-1-15,1 1 0</inkml:trace>
  <inkml:trace contextRef="#ctx0" brushRef="#br1" timeOffset="50023.95">14393 8340 0,'0'0'0,"-21"-21"0,21-1 0,0-20 15,-21 21-15,21 0 0,0-22 16,0 22-16,0 0 0,21 21 16,21-21-16,-20 21 0,-1 0 15,0 0-15,0 0 0,21 0 16,1 42-16,-22-21 15,0 1-15,21 41 0,-20-21 16,-22-20-16,21 20 0,-21-21 0,0 21 16,0-20-16,0 20 0,0-21 0,21 0 15,-21 0-15,-42 1 0,42-1 16,-22-21-16,1 21 0,0-21 16,0 0-16,21-21 15,0 0-15,0-1 16,0 1-16,0 0 0,0-21 0,21 21 15,0-22-15,0 22 0,1-42 16,-1 41-16,0 1 0,0 0 0,0 0 16,0 0-16,1 0 15,-1-1-15,0 22 0,0-21 0,0 21 16,0-21-16,1 0 0,-1 21 0,0-21 16,42 0-16,-41 21 0</inkml:trace>
  <inkml:trace contextRef="#ctx0" brushRef="#br1" timeOffset="50324.76">15790 7726 0,'0'0'0,"0"-21"0,0 0 16,21-1-16,-21 1 16,0 0-16,-21 42 31,0 0-31,0 1 0,0-1 0,0 0 15,-1 21-15,1-21 0,-21 22 16,21 20-16,0-20 0,-22-1 0,1 64 16,21-43-16,0-20 0,-22 84 15,22-106-15,21 21 16,0-21-16,0 0 0,0 1 16,21-22-16,0 21 0,22-21 15,-22 21-15,42-21 0,-20 0 16,-1 0-16,43-42 0,-43 20 0,-21 1 15,22-21-15,-1 21 0,-21 0 16</inkml:trace>
  <inkml:trace contextRef="#ctx0" brushRef="#br1" timeOffset="50535.59">15536 7811 0,'0'0'16,"21"0"-1,1 0 1,20 0-16,0 0 0,1 0 0,-1 0 0,0 0 16,1 0-16,-1 0 15,21 0-15,-20 0 0,20 0 0,-20 0 16,-1 0-16,0 0 0,1 0 0,-22 0 16,0 0-16,0 0 0</inkml:trace>
  <inkml:trace contextRef="#ctx0" brushRef="#br1" timeOffset="51167.99">11197 9504 0,'21'21'16,"0"-21"-16,22 0 16,-1 0-16,0 0 0,1 0 15,20 0-15,1 0 0,-22 0 0,22 0 16,41 0-16,-62 0 0,20 0 15,-20 0-15,-1 0 0,0 0 16,-21-21-16,22 21 0,-22 0 0,0 0 16,0 0-16,-42 0 31,0 0-31,-21 0 0,20 0 16,1 0-16,0 0 0,0 0 15,0 0-15,0 0 0</inkml:trace>
  <inkml:trace contextRef="#ctx0" brushRef="#br1" timeOffset="51507.7">11790 9504 0,'0'0'0,"-21"0"16,-1 21-16,1-21 0,21 21 15,-21-21-15,0 21 0,21 1 0,0-1 16,0 0-16,-21 0 0,21 21 16,0 22-16,0-22 0,0 1 15,0-1-15,0 0 0,0 22 16,0-22-16,0 0 0,0 1 0,0-1 15,0 64-15,0-64 0,0 1 16,0-1-16,-21 0 0,-1 1 16,22-1-16,-42-21 0,21 21 15,0-20-15,-22-1 0,22 0 16,-21 0-16,0-21 0,-1 0 0,-41 0 16,41 0-16,-41-42 15,41 21-15,22-22 0,-42-20 16,41 20-16,1 1 0,0 0 0,21 21 15,0-22-15,0-20 16,0 42-16,64-43 16,-22 64-16,-21-21 0,0 21 0,22 0 15,-1 0-15,0-21 16,43 21-16,-43 0 0</inkml:trace>
  <inkml:trace contextRef="#ctx0" brushRef="#br1" timeOffset="52012.21">12382 10266 0,'0'0'0,"22"0"0,-22-21 15,0 0-15,0-1 16,0 1-16,0 0 0,-22 0 0,1 0 0,0 0 16,-21-22-1,21 22-15,-22 21 0,1-21 16,0 21-16,20 0 0,-20 0 0,21 21 15,-21-21-15,-1 21 0,-20 43 16,20-22-16,22-21 0,-21 22 16,21-1-16,0 21 0,-1-20 0,1-1 15,21 0-15,0 1 0,0 20 16,0-20-16,0-22 0,21 0 16,1 0-16,-1-21 0,21 0 15,0 0-15,1 0 0,-1 0 16,22-21-16,41 0 0,-41 0 15,-22-22-15,43-20 0,-43 20 16,-21 1-16,22 0 0,-22-1 16,0 1-16,-21-21 0,0 20 15,0 22-15,0 0 0,0 0 16,0 42 0,-21-21-16,21 21 15,-21 0-15,21 22 0,-21-22 0,21 0 16,0 21-16,0 1 0,0-22 0,0 21 15,0-21-15,21 22 0,-21-22 16,21 0-16,-21 0 0,42 21 16,-42-20-16,21-22 0,1 0 15,-1 0-15,0 0 0,0 0 0,0 0 16,0-22-16,1 1 0,20 0 16</inkml:trace>
  <inkml:trace contextRef="#ctx0" brushRef="#br1" timeOffset="52207.25">12869 10181 0,'0'0'0,"0"-21"0,0 0 0,0 0 0,0 0 16,0 42 0,0 0-1,0 0-15,0 0 0,21 0 16,-21 1-16,0 20 0,0-21 16,0 21-16,0-20 0,0 20 0,0-21 15,0 0-15,0 22 0,0-22 16,0 0-16,0 0 0,0 0 15,22-21-15,-1 0 16,0 0-16,0-21 0</inkml:trace>
  <inkml:trace contextRef="#ctx0" brushRef="#br1" timeOffset="52423.98">13462 10118 0,'21'-21'15,"-42"42"-15,42-64 0,-42 43 16,0 0-1,-22 0-15,22 0 0,-21 22 0,0-1 16,-1 0-16,1 21 0,0-21 16,-1 1-16,-20 62 0,20-63 15,1 22-15,21-1 0,0-21 16,0 22-16,-1-22 0,22 0 0,0 0 0,0 0 16,22 0-16,-1-21 15,0 0-15,21 0 0,1 0 0,-1 0 16,21 0-16</inkml:trace>
  <inkml:trace contextRef="#ctx0" brushRef="#br1" timeOffset="52870.8">13906 10351 0,'0'0'0,"43"-22"0,-22 1 0,0-21 16,-21 21-16,0 0 0,0-64 16,0 64-16,-21 0 15,-21-1-15,20 22 0,1 0 16,-21 0-16,21 0 0,-22 22 15,-20 20-15,21-21 0,-1 0 16,-41 85-16,62-64 16,1 1-16,21-22 0,-21 21 15,21 1-15,0-1 16,0-21-16,42 0 0,1 0 16,-22-21-16,21 0 0,-21 0 0,1 0 15,20 0-15,-21 0 0,21-21 16,-20 0-16,-1 0 0,0 0 0,42-43 15,-41 22-15,20-43 16,-42 43-16,21 0 0,-21-1 16,21 22-16,-21 0 0,0 0 0,0 0 15,0 42 1,0 0-16,0 0 0,-21 0 16,21 22-16,-21-22 0,21 21 15,0-21-15,0 22 0,0-1 16,0-21-16,0 43 0,0-43 0,0 0 15,21 0-15,0 0 16,0-21-16,1 21 0,-1-21 16,0 0-16,21 0 0,1 0 0,-1-21 15,43-21-15</inkml:trace>
  <inkml:trace contextRef="#ctx0" brushRef="#br1" timeOffset="53578.99">15621 10097 0,'0'0'0,"21"0"0,0-22 0,0 22 0,1-21 16,-1 0-16,0 0 0,0 0 15,0 0-15,0-1 0,-21 1 0,22-42 16,-1 42-16,-21-43 16,0 22-16,0 21 0,0-22 15,0 22-15,0 0 0,-21 0 0,-1 21 16,-20 0-16,21 0 0,0 0 16,-22 0-16,22 21 0,0 0 0,-21 0 15,-1 43-15,22-43 16,21 21-16,0 1 0,0-22 15,0 21-15,0 43 0,21-64 16,1 21-16,20 22 0,-21-22 16,0-21-16,0 22 15,1-1-15,-1-21 0,-21 64 0,0-64 16,0 21-16,0 1 0,-21-22 16,-1 0-16,-83 42 15,62-63-15,-20 0 0,-22 0 16,43 0-16,-22 0 0,22-21 15,21 0-15,-22 0 0,-20-43 16,42 22-16,21 0 0,0-85 16,0 106-16,0-22 15,0 22-15,0 0 0,21 0 16,21-22-16,-21 43 16,1 0-16,-1 0 15,0 0-15,-21 22 16,21-1-16,0 0 15,0-21-15,1 0 0,-1 21 16,0-21-16</inkml:trace>
  <inkml:trace contextRef="#ctx0" brushRef="#br1" timeOffset="54337.06">16214 10139 0,'0'-21'0,"0"42"0,0-63 0,0 20 15,0 1-15,0 0 16,0 0-16,0 0 0,-22 21 16,22-21-16,-21 21 15,0 0-15,0 21 16,21 0-16,-21 0 0,21 0 0,-21 22 16,-1-22-16,22 21 0,-21-21 0,-21 64 15,42-43 1,0 64-16,0-64 15,0 22-15,21-43 16,21 0-16,-20-21 0,20 0 16,0 0-16,64 0 0,-64 0 15,22-21-15,-22 0 0,64-21 16,-64 20-16,22-20 0,-22 0 16,1 21-16,-22-22 0,42-20 15,-63 20-15,0 22 0,0-21 16,0 21-16,0 0 0,-21 21 15,0 0-15,0 0 0,-22 0 0,22 0 16,0 0-16,0 21 0,0 0 16,0-21-16,21 21 0,0 0 15,0 0-15,21 1 0,0-1 16,0-21-16,0 21 0,0 0 0,1 0 16,-1 0-16,0 1 0,0-1 15,-21 0-15,0 0 0,21 0 0,-21 0 16,21 22-16,-21-22 15,0 0-15,0 0 16,22-21-16,-1 0 0,0 0 16,0 0-16,0 0 0,0 0 15,1-21-15,20 21 16,-21-21-16,0 0 0,0 0 0,1-1 16,-1-20-16,0 21 0,21-43 15,-21 43-15,1-21 0,-1 21 16,-21 0-16,0-1 0,-21 44 31,-1-1-15,1 0-16,21 0 0,0 21 0,-21-20 15,21-1-15,0 0 0,0 0 0,0 0 16,0 0-16,0 1 0,0-1 16,0 0-16,21-21 15,0 0-15,1 0 0,-1 0 16,0 0-16,0-21 15,0 21-15,0-21 0,1-1 0,20-20 16,-21 21-16,0 0 0,22-22 0</inkml:trace>
  <inkml:trace contextRef="#ctx0" brushRef="#br1" timeOffset="54647.89">17632 10054 0,'0'-42'0,"0"84"0,0-105 0,0 42 16,0-1-16,0 1 0,-21 21 15,-1 0-15,1-21 0,0 21 0,0 0 0,0 0 16,0 21-1,21 0-15,0 1 16,21-1-16,0-21 16,0 0-16,0 0 15,0 0-15,1 0 0,-1 0 0,0 0 16,0-21-16,-21-1 0,21 1 16,-21 0-16,0 0 15,0 0-15,-21 21 0,21-21 0,-21 21 16,0-22-16,0 22 0,-1 0 0,1 0 15,0 0-15,0 22 0,0-1 16,0 0-16,-1-21 0,22 21 0,0 0 16,-21 0-16,21 22 0,-21-22 15,21 0-15,0 0 16,21-21-16,-21 21 16,21-21-16,1 0 0,-1 0 0</inkml:trace>
  <inkml:trace contextRef="#ctx0" brushRef="#br1" timeOffset="56075.97">18076 10181 0,'0'-21'16,"0"0"-16,0 0 0,0 0 16,-21 21 15,21 21-15,-21 21-16,0-21 0,0 22 15,-1-1-15,1 21 0,0-20 16,0 20-16,-21 1 0,20-1 0,-20 1 15,0-1-15,-1 1 0,-41 63 16,41-43-16,22-20 0,-21-1 16,0 1-16,-1-1 0,1 1 0,-22 42 15,43-43-15,0-42 16,0 22-16,0-1 0,0-21 0,21 0 16,0-42-1,21 21-15,21-21 0,-21-21 16,22 21-16,-1-22 0,0-20 15,1 20-15,20-20 0,-21-1 0,1 1 16</inkml:trace>
  <inkml:trace contextRef="#ctx0" brushRef="#br1" timeOffset="56359.87">17907 10393 0,'21'-42'0,"-42"84"0,42-127 16,0 64-16,-21-21 0,21-22 15,1 22-15,20-22 16,-21 43-16,0 0 0,22 0 0,20 21 15,-21 0-15,1 0 0,-1 0 16,0 21-16,-20 0 0,41 43 16,-42-43-16,-21 21 0,0-21 15,0 22-15,-21-1 0,-21-21 0,21 22 16,-22-22-16,1 21 0,-43 0 16,43-42-16,21 22 0,-43-1 15,22-21-15,21 0 16,0 0-16,21-21 31,0-1-31,0 1 0,21 0 16,0 0-16,21 0 0,-21 0 0,22-22 15,-1 22-15</inkml:trace>
  <inkml:trace contextRef="#ctx0" brushRef="#br1" timeOffset="56636.34">18965 9779 0,'21'-21'0,"-42"42"0,42-63 15,-21 21-15,22-1 0,-22 1 0,0 0 16,21 21-16,-21 21 16,0 0-16,-21 22 15,-1-1-15,1 0 16,0 1-16,-21-1 0,21 0 0,-1 22 16,-41 21-16,42-22 0,0-21 15,-1 1-15,1-1 0,21 0 16,0 1-16,0-1 0,0 0 0,0-20 15,0-1-15,21 0 0,1 0 16,41-21-16,-42 0 0,0 0 16,1 0-16,20 0 0,-21 0 15,0-21-15,22 0 0,-22 0 16,0-1-16,0-20 0,0 21 0,22-21 16</inkml:trace>
  <inkml:trace contextRef="#ctx0" brushRef="#br1" timeOffset="56824.03">18902 9948 0,'0'0'0,"-43"0"0,43-21 16,0 0-1,22 21-15,-1 0 0,21 0 16,-21 0-16,0 0 0,22 0 16,-1 0-16,0 0 0,1 21 0,63-21 15,-64 0-15,0 0 16,22 0-16,-22 0 0,-21 0 15,22 21-15,-22-21 0,0 0 0,-21 22 16</inkml:trace>
  <inkml:trace contextRef="#ctx0" brushRef="#br1" timeOffset="57353.51">12340 11240 0,'0'0'0,"0"-43"0,-21 22 0,21 0 15,0 0-15,0 0 16,-21-22-16,21 22 0,-21 21 15,21 21 1,0 22-16,0-1 16,0 0-16,0 22 0,0-1 0,0 1 15,0-1-15,0 1 0,-22-1 0,-20 43 16,42-42-16,-21-1 16,0 1-16,-22-22 0,22 0 0,-21 43 15,21-43-15,0-21 16,-1 1-16,1 20 0,21-63 31,0 0-31,0-1 0,0-20 16,0 0-16,0-1 0,0 1 0</inkml:trace>
  <inkml:trace contextRef="#ctx0" brushRef="#br1" timeOffset="57644.24">11980 11557 0,'0'0'0,"0"-42"0,0-1 0,21-41 15,1 63-15,-22-22 0,21 1 16,0 21-16,21-22 0,22 1 15,-22 21-15,0 0 0,64-22 16,-42 43-16,-1 0 0,-20 0 16,20 0-16,-21 22 0,22-1 15,-43 0-15,21 21 0,-20 1 0,-22-1 16,0 0-16,0 1 0,-43-1 16,22 0-16,-21 1 0,-22-22 0,1 21 15,-1 0-15,1-20 0,-1-1 0,1 0 16,20 0-16,1 0 0,0-21 15,-1 0-15,22 0 0,0 0 16,21-21 0,21 21-16,22-21 0,-22 21 0,21-21 15,0 0-15,1 21 16,-1-22-16,0 1 0,1 0 0,20 0 16,-20 21-16,20-21 0</inkml:trace>
  <inkml:trace contextRef="#ctx0" brushRef="#br1" timeOffset="57868.63">13102 11261 0,'0'0'0,"21"0"0,-21-21 16,0 42 0,0 0-1,0 0-15,0 21 0,-21 1 0,0-22 16,0 21-16,0 1 0,-1 41 16,1-41-16,0-1 0,0-21 15,0 21-15,0 1 0,-1-1 16,1-21-16,0 43 0,21-22 15,0-21-15,0 0 16,21-21 0,0 0-16,1-21 0,20 0 0,-21 0 15,85-43-15</inkml:trace>
  <inkml:trace contextRef="#ctx0" brushRef="#br1" timeOffset="58087.99">13589 11282 0,'0'0'16,"21"-21"-16,0-22 0,0 22 0,-21 64 31,0-22-15,-21 21-16,0 0 0,21 22 15,-21-22-15,0 1 0,0 20 0,-22 64 16,22-85-16,0 1 16,21-1-16,-21-21 0,0 22 15,21 20-15,0-42 0,-22-21 16,22 43-16,0-65 15,0 1 1,0 0-16,0 0 0,22 0 0</inkml:trace>
  <inkml:trace contextRef="#ctx0" brushRef="#br1" timeOffset="58255.34">13081 11621 0,'0'0'0,"-21"0"0,0 0 0,-1 0 16,44 0-1,-1 0-15,0 0 16,21 0-16,1 0 0,-1 0 16,0 0-16,22 0 0,-22-22 0,22 22 15,-1 0-15,1-21 0,-1 0 0,43 0 16,-64 0-16</inkml:trace>
  <inkml:trace contextRef="#ctx0" brushRef="#br1" timeOffset="58501.85">14266 11240 0,'0'-22'16,"0"44"0,0 20-16,0-21 15,-21 0-15,0 22 0,0-1 0,21 0 16,-43 43 0,43-43-16,-21 1 0,0-1 0,-21 43 15,42-43-15,-64 64 16,64-64-16,0 0 0,0-20 15,0-1-15,0 21 0,0-21 16,0 0-16,21-21 16,1 0-16,20-42 15,-42 21-15,21 0 16,0 0-16</inkml:trace>
  <inkml:trace contextRef="#ctx0" brushRef="#br1" timeOffset="58807.57">14182 11494 0,'0'-43'15,"0"86"-15,0-128 0,0 43 0,21 20 0,0-20 16,-21 21-16,63-43 0,-41 43 16,20 0-16,-21 0 0,21 0 15,1 21-15,20 0 0,-20 0 16,-22 21-16,21 21 16,-42-21-16,21 1 0,-21 20 0,0 0 15,0-21-15,0 22 0,-42 20 16,21-42-16,0 1 0,-1-1 15,-20 0-15,0-21 0,-22 21 16,22-21-16,21 21 0,-22-21 0,1 0 16,21 0-16,0 0 0,0 0 15,-1 0-15,1 0 16,42 0 31,1 0-47,-1 0 15</inkml:trace>
  <inkml:trace contextRef="#ctx0" brushRef="#br1" timeOffset="76921.55">317 3620 0,'0'0'0,"-21"0"15,0 0-15,21 21 16,-21-21-1,42 0 17,0 0-17,0 0-15,1 0 0,-1 0 16,0 0-16,42 0 0,-41 0 16,-1 0-16,21 0 0,-21 0 15,0 0-15,64 0 16,-64 0-16</inkml:trace>
  <inkml:trace contextRef="#ctx0" brushRef="#br1" timeOffset="77101.3">1355 3641 0,'0'0'0,"21"0"0,0 0 16,0 0-1,0 0-15,0 0 16,1 0-16,-22 21 0,21-21 15,0 0-15,0 0 0,0 0 16,0 0-16,1 0 0,20 0 0,-21 0 16,0 0-16</inkml:trace>
  <inkml:trace contextRef="#ctx0" brushRef="#br1" timeOffset="77285.2">2582 3704 0,'43'0'0,"-86"0"0,107 0 0,-43 0 0,0 0 16,0 0-16,0 0 16,1 0-16,-1 0 0,0 0 15,0 0-15,0 0 0,0 0 16,1 0-16,20 0 0,0 0 0,22 0 16,-22 0-16,0 0 15,1 0-15</inkml:trace>
  <inkml:trace contextRef="#ctx0" brushRef="#br1" timeOffset="77444.99">3895 3725 0,'21'0'0,"-42"0"0,63 0 16,-21 0 0,0 0-1,0 0 1,1 0-16,-1 0 15,0 0-15,0 0 0,0 0 0</inkml:trace>
  <inkml:trace contextRef="#ctx0" brushRef="#br1" timeOffset="77659.86">4360 3768 0,'0'21'16,"0"0"-16,0 0 15,0 0 1,0 1-16,0-1 15,0 0-15,0 0 16,0 0-16,21 0 0,-21 1 0,0-1 16,22 0-16,-22 21 0,0-21 15,21 1-15,-21 20 0,0-21 16,21 0-16,0 43 0,-21-43 16,0 0-16,0 0 0,21 0 15,-21 1-15,0-1 0</inkml:trace>
  <inkml:trace contextRef="#ctx0" brushRef="#br1" timeOffset="77832.75">4466 4614 0,'0'0'0,"0"22"0,-21-22 16,21 21-16,-21 0 0,21 0 15,-21-21-15,21 42 16,0-20-16,0-1 16,0 0-16,0 0 0,0 0 15,0 0-15,0 1 0,0-1 16,0 0-16,0 0 0,0 0 15,0 0-15,0 1 16,0-1-16</inkml:trace>
  <inkml:trace contextRef="#ctx0" brushRef="#br1" timeOffset="78017.5">4424 5292 0,'0'0'0,"0"21"0,0 0 15,-21-21-15,21 21 0,0 0 16,-22-21-16,22 22 0,-21-22 15,21 21-15,-21-21 0,21 21 16,0 0 0,0 0-1,0 0-15,0 1 16,-21-1 0</inkml:trace>
  <inkml:trace contextRef="#ctx0" brushRef="#br1" timeOffset="78169.42">4254 5652 0,'-21'0'0,"42"0"0,-63 0 0,21 0 16,0 0-16,0 0 16,-1 0-16,1 0 15,0 0-15,0 0 0,0 0 16,0 0-16,-1 0 16,1 0-16,0 0 0,0 0 0,0 0 15,0 0-15,-22 0 16,22 0-16</inkml:trace>
  <inkml:trace contextRef="#ctx0" brushRef="#br1" timeOffset="78369.31">3323 5694 0,'-42'0'0,"84"0"0,-127 0 0,43 0 0,0 0 16,21-21-16,-22 21 0,1-21 0,21 21 15,-22 0-15,1-22 16,-21 22-16,20 0 0,-20-21 15,42 21-15,-1 0 16,-20-21-16,21 21 0,0 0 0,0 0 16,-1 0-16,1 0 0,-21 0 15,0 0-15,20 0 0</inkml:trace>
  <inkml:trace contextRef="#ctx0" brushRef="#br1" timeOffset="78539.21">2244 5588 0,'0'0'0,"-43"21"0,-20-21 16,20 0-16,22 0 0,-21 21 15,21-21-15,0 0 0,-1 0 0,-20 0 16,21 0-16,0 0 16,0 0-16,-1 0 0,1 0 15,0 0-15,0 0 16,0 0-16,0 0 0,-1 0 16,1 0-16,0 0 0,-21 0 15,21 0-15,-22 0 0,1 22 0</inkml:trace>
  <inkml:trace contextRef="#ctx0" brushRef="#br1" timeOffset="78691.13">1206 5673 0,'0'0'0,"-21"0"0,-21 21 16,21-21-16,-22 0 0,22 0 0,0 0 15,-21 0-15,21 0 16,-1 0-16,1 0 16,0 0-1,21-21-15,-21 0 16,0 21-1</inkml:trace>
  <inkml:trace contextRef="#ctx0" brushRef="#br1" timeOffset="78855.96">698 5652 0,'0'0'0,"-42"0"16,21 0-16,0-22 31,0 22-31,-1 0 15,1-21-15,21 0 0,0 42 32,-21-21-32,0 0 0</inkml:trace>
  <inkml:trace contextRef="#ctx0" brushRef="#br1" timeOffset="82659.75">4995 8827 0</inkml:trace>
  <inkml:trace contextRef="#ctx0" brushRef="#br1" timeOffset="-29106.16">0 10329 0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05:02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635 0,'0'21'16,"0"0"0,21-21-16,0 0 15,0 0 1,1-21-16,-1 0 0,0 21 16,21-21-16,-21 0 0,22 0 15,-1-1-15,0-20 0,1 21 16,-22 0-16,21-43 15,-42 43-15,-21 21 0,-21 0 16,21 0-16,-22 0 0,-20 0 0,20 0 16,-20 21-16,-1 0 0,1 1 15,21-1-15,-22 0 0,22 0 0,-1 0 16,1 0-16,0 1 0,21-1 16,21 0-16,0 0 0,0 0 15,0 0-15,0 22 0,21-22 0,0 0 16,0 21-16,21 1 15,22 20-15,-22-20 0,1-1 16,-1 21-16,-21-20 0,21-1 16,1 43-16,-22-64 0,-21 21 15,0 1-15,-21-22 0,-22 21 16,22-21-16,-21 0 0,0 1 16,-1-22-16,-63 0 15,43 0-15,-1 0 0,22 0 16,-21 0-16,-1-22 0,22 1 0,-1 0 0,1-21 15,21 21-15,-21-22 16,20 1-16,22 0 0,0-1 0,0 1 16,0 0-16,0-1 0,22 1 15,-1 21-15,21-22 0,0 22 0,1 21 16,-1-21-16,0 21 0,22-21 16,-22 21-16,1 0 0,-1 0 15,21 0-15,-20 0 0</inkml:trace>
  <inkml:trace contextRef="#ctx0" brushRef="#br0" timeOffset="363.98">1693 1207 0,'0'0'0,"0"21"0,21-21 16,1 0-1,-1-21-15,0-1 16,0 22-16,0-21 0,0-21 0,1 21 15,-1 0-15,42-85 16,-42 63-16,-21-20 16,0 42-16,0 0 0,0-1 15,0 1-15,-21 21 0,0 0 0,-21 0 16,21 0-16,-22 0 0,1 21 16,0 1-16,-1 20 0,1 0 0,0 1 15,20-1-15,-20 0 0,21 1 16,0-1-16,0 0 0,21 1 15,0-1-15,0 0 0,0-21 16,21 43-16,0-43 0,0-21 16,0 21-16,0 0 0,22-21 15,-22 0-15,64 0 0,-43 0 16,21-42-16,-20 21 16,-1-21-16,0 20 0</inkml:trace>
  <inkml:trace contextRef="#ctx0" brushRef="#br0" timeOffset="664.34">2540 191 0,'0'-43'0,"0"86"0,0-107 0,0 43 16,0 0-16,-21 42 16,0 21-1,21 1-15,-22-1 0,1 21 16,0 1-16,0-1 0,0 22 0,0-21 15,-1 20-15,1-20 0,-21 20 16,21 1-16,0-21 0,-1-1 0,1 1 16,0-1-16,0-21 0,0 1 15,21 20-15,-21-20 0,21-22 16,0 0-16,0 0 16,21-21-1,-21-21 1,21 0-16,0 0 0,21-22 0,-20 22 15,-1-21-15,21-1 0,-21 22 16</inkml:trace>
  <inkml:trace contextRef="#ctx0" brushRef="#br0" timeOffset="1035.96">2434 1037 0,'0'0'0,"0"21"0,0 1 0,-21-22 0,21 21 15,0 0-15,0 0 16,0 0-16,21-21 15,0 0-15,0 0 16,1 0-16,-1 0 0,0 0 0,21-21 16,1 0-16,-22 0 0,21 0 15,22-43-15,-43 43 0,0-21 16,-21 20-16,0-20 0,21 21 16,-21-43-16,-21 64 15,0 0-15,0 0 16,-1 22-16,-20-1 0,21 0 15,-21 0-15,20 21 0,-20-20 16,21 20-16,0 0 0,-22 22 16,22-43-16,21 21 0,-21-21 15,21 1-15,0-1 0,0 42 16,21-42 0,0-21-16,1 0 0,-1 0 0,42 0 15,-20 0-15,20-21 16,-21 0-16,22 0 0,-22 0 0,64-43 15,-64 22-15</inkml:trace>
  <inkml:trace contextRef="#ctx0" brushRef="#br0" timeOffset="1470.92">3217 868 0,'0'21'16,"-21"0"-16,0 0 15,21 1-15,0 20 0,-21-21 0,21 0 16,-21 22-16,21-22 0,-22 21 15,22-21-15,0 0 0,0 22 0,0-22 16,-21 0-16,21 0 0,0 0 16,0 1-16,0-44 47,0 1-32,0 0-15,0-21 0,0 21 0,0-22 0,0 1 16,0 0-16,21-1 0,1 1 15,-1 21-15,0-22 0,0 1 16,21 21-16,-20 0 0,20 0 16,43-1-16,-43 22 0,0 0 15,1 0-15,-22 22 0,21 20 16,0-21-16,-20 21 0,-1-20 0,-21 20 16,0 21-16,0-20 15,0-1-15,-43 22 0,22-43 16,0 0-16,0 0 15,21 0-15,-21 0 0,0-21 0,-1 22 16,44-44 31,-1 1-47,21 0 0</inkml:trace>
  <inkml:trace contextRef="#ctx0" brushRef="#br0" timeOffset="1708.01">4106 910 0,'0'0'0,"0"21"31,0 1-31,-21-1 16,21 21-16,-21-21 0,21 0 16,0 22-16,-21-22 0,0 0 15,21 0-15,-22 22 0,22-22 0,0 0 16,0 0-16,0 0 0,-21-21 15,21 21-15,0 1 16,0-44 0,21 1-1,1 0-15,-1 0 0,0-21 0</inkml:trace>
  <inkml:trace contextRef="#ctx0" brushRef="#br0" timeOffset="2031.98">4191 656 0,'0'0'0,"-21"0"0,0 0 16,-1 0-16,1 21 0,0 1 15,21-1 1,0 0-16,21-21 16,0 0-16,1 0 15,-1 0-15,0-21 0,0 0 16,0-1-16,0 1 15,-21 0-15,0 0 0,0 0 16,0 0-16,-21-1 16,0 22-16,0 0 0,0 0 15,0 0-15,-1 22 0,1-1 16,0 0-16,0 0 0,0 0 0,21 0 16,0 1-16,0-1 0,0 21 15,0-21-15,0 0 0,0 1 0,21-1 16,-21 0-16,63 0 15,-41-21-15,20 21 0</inkml:trace>
  <inkml:trace contextRef="#ctx0" brushRef="#br0" timeOffset="2423.98">4614 910 0,'-21'-42'31,"0"42"-31,0 0 15,0 0-15,21 21 16,0 0-16,-22 0 0,1 1 16,21 20-16,-21-21 0,0 64 15,21-64-15,0 21 0,0-21 0,0 22 16,0-22-16,0 0 0,0 0 16,0 0-16,0 1 0,0-1 0,21-21 15,0 0-15,85 21 16,-64-21-16,1-21 15,-1 21-15,0-21 0,22-1 16,-1-62-16,-20 63 0,-22-43 16,21 22-16,-21-1 0,-21 1 0,0 0 15,0-1-15,0 22 0,0 0 16,0 0-16,0 0 0,0 0 16,-21 21-16,0 0 0,0 0 15,21 21-15,0 0 16,0 0-16,0 0 0,0 0 0,0 1 15,0-1-15,0 0 16</inkml:trace>
  <inkml:trace contextRef="#ctx0" brushRef="#br0" timeOffset="3083.94">5334 889 0,'0'0'0,"-21"0"31,0 0-15,21 21-16,0 0 0,0 1 16,0 20-16,-22-21 0,22 0 15,0 22-15,0-22 0,0 0 0,0 0 16,0 0-16,-21 22 16,21-22-16,0 0 0,0 0 15,0 0-15,0-42 31,0 0-31,0 0 16,0 0-16,0-1 0,0-20 16,0 0-16,0-1 0,0 1 0,0 0 15,21-1-15,1 1 0,-1 21 16,0-21-16,0 20 0,0 1 0,0 0 16,1 21-16,20 0 0,-21 0 15,21 0-15,-20 0 0,20 21 0,0 0 16,1 1-16,-22-1 0,42 63 15,-63-41-15,21-22 16,-21 21-16,0 1 0,0-1 0,0-21 16,0 0-16,0 22 0,0-22 15,-21 21-15,0-42 0,21 21 16,-21-21-16,0 0 16,21-21-1,0 0 1,0 0-16,21-22 0,0 22 0,0-21 15,0 0-15,22-22 0,-22 22 16,21-1-16,1-20 0,-22 21 16,21 20-16,0-20 0,-20 21 0,20 21 15,-21 0-15,21 0 0,-20 0 16,20 0-16,-21 21 0,0 21 0,22 22 16,-43-22-16,0 43 15,0-64-15,0 21 0,0 1 16,0-1-16,-22-21 0,22 0 15,-21 22-15,0-22 0,0 0 16,0 0-16,0-21 16,-1 0-1,22-21 1</inkml:trace>
  <inkml:trace contextRef="#ctx0" brushRef="#br0" timeOffset="4653.93">8509 804 0,'0'-21'31,"0"0"-16,21 0-15,0 0 0,0 0 16,1-1-16,20-20 0,-21 21 16,21-21-16,-20-1 0,62-20 15,-63 20-15,1 1 0,-1 0 16,-21 21-16,0-22 0,0 22 16,-21 0-16,-1 21 0,-20 0 0,0 0 15,-22 0-15,22 0 0,-22 0 0,1 21 16,-1 0-16,1 22 0,-1-22 15,22 0-15,0 21 0,21-21 0,-1 22 16,22-22-16,0 21 16,0-21-16,43 64 0,-22-43 15,42 43-15,-20-43 0,-1 1 16,0-1-16,-20 0 0,20 1 0,0-1 16,-21 0-16,1 1 15,-22-22-15,0 21 0,0 1 0,0-22 16,0 0-16,-43 0 0,22 0 15,-21 0-15,-1 1 0,-20-22 16,21 0-16,-22 0 0,22 0 0,-43 0 16,43 0-16,-1-22 0,1 1 15,0 0-15,21-21 0,-1-1 0,1 1 16,0 0-16,21-22 0,0 1 16,0-1-16,0 22 0,0-22 0,21 22 15,0 21-15,1-21 0,-1 20 16,0 1-16,0 21 0,0 0 15,0 21-15,-21 1 0,22-1 16,-22 0-16,21 21 0,-21 1 16,21 20-16,-21-21 0,0 1 15,21-1-15,-21 0 0,21-20 16,-21 20-16,0-21 0,21 21 0,1-20 16,-22-1-16,21 21 0,0-21 15,0-21-15,21 43 0,-20-43 16,-1 0-16,21 0 0,0 0 15,1 0-15,-22-22 16,21 22-16,1-21 0,-1 0 0,21 0 16,-20-21-16,-1-1 0,0 22 15,1-21-15,-22-1 0,21 1 0,1-21 16,-22 20-16,0 22 16,-21 0-16,0 0 0,0 42 31,-21-21-31,0 42 15,-1-21-15,1 1 0,0 20 16,21-21-16,-21 21 0,21-20 0,-21-1 16,21 21-16,0-21 0,0 0 0,0 1 15,0-1-15,0 0 16,21 0-16,0-21 0,0 0 0,22 0 16,-22 0-16,21 0 15,-21 0-15,22 0 0,-1-21 0,-21 0 16,21 0-16,-20-1 15,20 1-15,-21 0 0,0-21 0,0 21 16,1-22-16,-1 22 0,0-42 16,-21 41-16,0 1 0,0 0 0,0 0 15,0 42 17,0 0-32,-21 0 0,21 1 0,0-1 15,-21 21-15,21-21 0,-22 0 16,1 1-16,21 20 0,0-21 0,0 0 15,0 0-15,0 1 16,0-1-16,0 0 0,0 0 0,21 0 16,22-21-16,-22 0 15,0 0-15,21 0 0,1 0 16,-22-21-16,21 0 0,1 0 0,-1 0 16,-21-1-16,21-20 0,-20 21 15,41-64-15,-42 43 16,0 21-16,-21 0 0,0-1 15,0 1-15,0 0 16,0 0-16,0 42 31,0 0-31,0 0 0,0 22 16,0-1-16,-21 0 0,0-20 16,21 41-16,-21-21 0,0 1 0,21 20 15,-21-20-15,-1 20 0,-20 85 16,21-63-16,0 0 0,0-1 15,-1 1-15,1 0 0,-21-1 16,0 86-16,20-107 0,22 1 16,-21-1-16,0 1 0,0-22 15,21 64-15,0-85 0,-21 0 16,21-42 0,0 0-1,21-22-15,0 22 0,-21-21 0,21-22 16,0 22-16,22-21 0,-22 20 15,0-20-15</inkml:trace>
  <inkml:trace contextRef="#ctx0" brushRef="#br0" timeOffset="4955.93">9800 1080 0,'0'0'0,"0"-43"15,0 22-15,0 0 0,0 0 0,21 0 16,0-1-16,1 22 15,-1 0-15,0 0 0,21 0 0,1 0 16,-1 22-16,0-1 0,-21 0 16,22 0-16,-1 0 0,-21 22 0,-21-22 15,0 21-15,0 0 0,0-20 16,-21-1-16,0 21 0,-21-21 0,-1 0 16,-20 1-16,20-1 0,1 0 15,-21-21-15,20 0 0,22 21 0,-21-21 16,-1 0-16,43-21 31,22 21-31,20-21 0,-21 0 16,21-1-16,22 1 0,-22 0 15,22 0-15,-22 0 0</inkml:trace>
  <inkml:trace contextRef="#ctx0" brushRef="#br0" timeOffset="5248.98">10541 974 0,'0'0'0,"0"-21"0,0 42 31,-21 21-31,21-21 16,0 22-16,-21-22 0,-1 42 15,1-20-15,21-1 0,-21 21 0,0 1 16,21-1-16,-21 22 16,0-21-16,-1 20 0,22 1 0,-21 0 15,0-1-15,-21 64 16,21-84-16,-1-1 0,-41 64 15,21-63-15,20-1 0,1-20 16,-21-1-16,21-21 0,0 22 0,-1-22 16,22-42-1,22-1-15,-1-20 0,0 21 16,21-43-16,-21 22 0,43-64 16,-22 43-16,-21-1 0,22-20 15,-22 20-15</inkml:trace>
  <inkml:trace contextRef="#ctx0" brushRef="#br0" timeOffset="5515.7">10350 1270 0,'0'0'0,"0"-42"0,0-1 16,0-126-1,0 127-15,0-1 0,22 22 16,-1 0-16,-21 0 0,21 0 16,21 0-16,-21 21 0,1 0 0,-1 0 15,21 0-15,-21 21 16,22 0-16,-22 21 0,21 22 0,-42-22 15,0 0-15,0 1 0,0-1 16,0-21-16,-21 22 0,0-22 16,-22 0-16,22 0 0,-21 0 0,21 0 15,0 1-15,-1-22 0,1 0 0,0 0 16,21 21-16,0-42 31,21 21-31,0-22 16,1 22-16,20 0 0</inkml:trace>
  <inkml:trace contextRef="#ctx0" brushRef="#br0" timeOffset="5939.6">11197 974 0,'0'0'0,"0"-21"16,0-1-16,-21 22 15,0 0 1,0 0-16,-1 22 0,-20-1 15,21 0-15,0 0 0,0 21 16,-22-20-16,22 20 0,0-21 16,21 21-16,0-20 0,0 62 15,0-63-15,0 1 0,21-1 16,0-21-16,0 21 0,43-21 16,-22 0-16,-21 0 0,22 0 15,-1 0-15,0 0 0,64-42 16,-85 20-16,1-20 0,-1 21 15,0-21-15,-21-1 16,0-63-16,0 64 0,0-21 16,0 20-16,-21 1 0,0 21 15,-43-43-15,22 64 0,21 0 16,-22 0-16,1 0 0,0 0 0,-43 21 16,64 1-16,0 20 15,-22-21-15,22 21 0,21-20 16,0-1-16,0 42 15,0-42-15,0 22 0,21-22 0,22 0 16,-22-21-16,21 21 0,0-21 16,1 0-16,-1 0 0,0 0 0</inkml:trace>
  <inkml:trace contextRef="#ctx0" brushRef="#br0" timeOffset="6309.86">11620 1037 0,'0'-21'0,"0"42"0,0-63 0,0 21 16,0 0-16,0-1 15,0 1 1,22 0-16,-1 21 16,0 0-16,0 0 15,0 0-15,-21 21 0,21 0 16,1 1-16,-1-1 0,-21 0 16,0 21-16,21-21 0,-21 22 15,0-22-15,0 64 0,0-64 16,0 0-16,-21 42 0,21-41 15,-21-22-15,21 21 16,-22-21-16,1 0 16,21-21-1,0-1-15,0-20 16,0 21-16,0-21 0,21 20 0,-21-20 16,22 0-16,-1-1 0,-21 1 15,21 21-15,0-21 0,-21 20 0,21 1 16,0 0-1,1 21-15,-1 0 16,0 0-16,0 0 0,0 0 16</inkml:trace>
  <inkml:trace contextRef="#ctx0" brushRef="#br0" timeOffset="6853.06">12488 593 0,'0'0'0,"0"-21"0,0-1 15,0 1-15,0 0 0,0 0 16,0 0-16,0 42 31,0 0-31,0 21 16,-21-20-16,0 20 0,21 0 0,-21 1 16,0 20-16,-1-21 0,1 22 15,0-22-15,0 22 0,0-22 0,0 22 16,-1-22-16,22-21 0,0 21 15,0 1-15,0-22 0,0 0 0,0 0 16,0 0-16,0 1 0,22-22 0,20 21 16,0-21-16,-21 0 15,64 0-15,-43-21 16,107-43-16,-107 43 16,21 0-16,-20-22 0,-1 22 15,0-21-15,-20 0 0,20-1 0,-21 22 16,0 0-16,-21 0 0,0 0 15,0-1-15,0 1 0,-21 21 16,0 0-16,-21 0 0,20 21 16,1 1-16,0-22 0,-21 42 15,21-21-15,21 21 0,-22-20 16,22-1-16,0 0 0,0 21 16,0-21-16,22 1 0,-1-1 0,-21 0 15,21 0-15,-21 0 0,21-21 16,-21 21-16,0 1 15,0-1 1,-21-21 0,0 0-1,0-21-15,-1-1 0,1 1 16,0 0-16,0 0 0,-21-21 0,20-1 16</inkml:trace>
  <inkml:trace contextRef="#ctx0" brushRef="#br0" timeOffset="7036.05">12171 656 0,'0'0'0,"21"0"31,21 0-31,-21 0 0,22 0 0,-1 0 16,0 0-16,1 0 0,63 0 16,-64 0-16,0 0 0,43 0 15,-43 0-15,-21 0 16,1 0-16,-1 0 0,0 0 15,-21-21-15</inkml:trace>
  <inkml:trace contextRef="#ctx0" brushRef="#br0" timeOffset="8262.95">14436 1016 0,'0'0'0,"21"0"32,-21-21-32,21 0 0,0 0 15,-21-1-15,21 1 16,-21 0-16,21-21 0,-21 21 15,0-1-15,22-20 0,-22 21 16,0 0-16,0-22 0,0 22 16,0-21-16,0 21 0,-22-22 0,1 22 15,0 21-15,-106-21 16,85 21-16,-1 21 0,1 0 16,-21 22-16,20-22 0,-41 85 15,41-43-15,1-20 0,0 84 16,20-85-16,22 0 0,-21 1 15,21-1-15,0 0 0,0-21 16,21 1-16,1-1 0,-1 0 0,21 0 16,0-21-16,-20 0 15,20 0-15,0 0 0,1-21 16,-1 0-16,64-43 0,-64 43 16,0-21-16,1-1 0,-1-20 15,-21 21-15,22-64 0,-22 63 16,-21 1-16,0 21 0,0-21 15,0 20-15,0 1 0,0 42 32,0 1-32,-21 20 0,-1 0 0,1 1 15,0-1-15,0 0 0,21 22 0,-21-22 16,21 0-16,-21 1 0,21-1 16,0-21-16,0 22 0,0-22 0,21 0 15,0 0-15,0 0 0,0 0 16,0-21-16,1 0 0,20 0 0,21 0 15,-20 0-15,-1-21 16,0 0-16,22-21 0,21-43 16,-43 43-16,0-22 0,1 1 15,-1-1-15,0 1 0,-21-1 16,22 1-16,-22-1 0,0 22 0,0 0 16,0-1-16,1 1 0,-22 21 15,0 0-15,-22 63 16,1-21-1,0 21-15,0 1 0,0-1 16,0 22-16,-1-22 0,1 21 16,0-20-16,0 20 0,21-20 15,0-1-15,0 0 0,0 1 0,0-1 16,0 0-16,0-21 0,21 1 16,0-1-16,0 0 0,1 0 0,-1-21 15,21 0-15,-21 0 0,22 0 0,-1 0 16,21 0-16,-20-21 0,-1 0 15,22 0-15,-22-1 0,0-20 0,1-21 16,-1 20-16,0-20 0,1-1 16,-22 22-16,0-22 0,0 1 0,0 21 15,0-1-15,-21 1 0,22 0 16,-22 20-16,0 1 16,-22 42-1,1-21-15,0 43 0,0-22 16,0 21-16,0 1 0,-1-1 0,1 21 15,0-20-15,0 20 0,21-20 16,-21 20-16,21-21 0,0 43 16,0-64-16,21 64 15,0-64-15,0 0 0,0 0 16,1-21-16,-1 0 0,21 0 0,-21 0 16,22 0-16,-1 0 0,21-21 15,1 0-15,-1 0 0,86-43 16</inkml:trace>
  <inkml:trace contextRef="#ctx0" brushRef="#br0" timeOffset="8547.99">17738 423 0,'0'0'0,"0"-21"0,0 0 0,-22 0 0,1 21 16,0 0-1,0 21-15,0 0 0,21 22 16,-21-22-16,-22 85 16,22-64-16,-21 64 15,21-43-15,-1 1 0,-20 42 16,21-64-16,21 0 0,0 1 16,-21-1-16,21 0 0,0-21 0,0 22 15,0-22-15,21-21 16,0 0-1,0 0-15,0-21 0,22 21 0,-1-43 16,0 22-16</inkml:trace>
  <inkml:trace contextRef="#ctx0" brushRef="#br0" timeOffset="9227.43">18076 381 0,'0'-21'0,"0"42"0,0-63 0,0 63 16,0 0-1,0 0-15,0 22 0,-21-1 0,0 0 16,21 1-16,-21 20 0,21-21 16,-21 22-16,21-1 0,-22-20 0,22 20 15,-21-20-15,21 20 0,0-21 16,-21-20-16,21 20 0,0-21 0,0 21 16,0-20-16,0-1 15,21-21 1,0-21-16,1-1 15,-1 1-15,0-21 0,0 21 16,21-22-16,-20 1 0,20 0 0,-21-1 16,21 1-16,-20 0 0,-1 21 15,0-1-15,0 1 0,0 21 16,-21 21 0,0 1-16,0-1 15,0 0-15,0 21 0,0-21 16,0 22-16,0-22 0,21 0 0,-21 21 15,22-20-15,-22-1 0,21 0 16,0 0-16,0 0 0,0-21 16,0 21-16,22-21 0,-1 0 15,0 0-15,1 0 0,-1 0 0,64 0 16,-64 0-16,1-21 0,-1 0 16,0-21-16,-21 21 0,43-64 15,-22 43-15,-21-22 0,1 22 16,-22-1-16,0 22 0,0-42 15,0 42-15,0-1 0,-22 22 16,1 0-16,0 22 16,0-1-16,0 0 0,-22 0 15,1 106-15,21-85 16,21 1-16,0-22 0,0 21 16,0 1-16,0-22 0,0 21 0,21-21 15,-21 0-15,21 1 0,0-1 16,1-21-16,41 21 0,-42-21 15,22 0-15,-22 0 0,21 0 0,0 0 16,-20-21-16,62-22 16,-63 22-16,22 0 0,-22-21 15,0 21-15,0-1 0,-21-83 16,0 83-16,-42 1 0,21 0 16</inkml:trace>
  <inkml:trace contextRef="#ctx0" brushRef="#br0" timeOffset="9448.17">17653 656 0,'0'0'16,"-42"21"-16,-1-21 0,22 0 0,0 0 16,63 0-1,-21 0-15,22 0 0,-1 0 0,22 0 16,-22-21-16,21 21 0,1 0 15,-1 0-15,-20 0 0,-1 0 0,0 0 16,1 0-16,-22 0 0,0-21 16,-42 21-1</inkml:trace>
  <inkml:trace contextRef="#ctx0" brushRef="#br0" timeOffset="10039.96">4043 2350 0,'0'0'0,"0"-43"16,21 1-16,-21 21 0,0 0 0,0-22 16,0 22-16,0 0 0,0 42 31,0 21-31,0 1 15,0-1-15,0 85 16,0-63-16,0 20 0,0-20 0,-21 20 16,21-20-16,-21 21 0,-1-22 15,1 22-15,21-22 0,-21 1 0,0-1 16,21 1-16,-21-1 0,0 43 16,-1-64-16,22 1 0,0-22 15,0 0-15,-21 0 0,0-21 16,21-21-1,0-21-15,0-1 0,0 1 0,0 0 16</inkml:trace>
  <inkml:trace contextRef="#ctx0" brushRef="#br0" timeOffset="10346.27">3704 2582 0,'-21'-42'0,"42"84"0,-42-126 0,0 41 0,21 1 15,0 0-15,0 21 0,0-22 16,21 22-16,0 0 0,21-21 0,-20 20 15,20 1-15,0 0 0,1 21 16,20-21-16,-21 21 0,85 0 16,-63 0-16,-22 21 0,22-21 0,-22 42 15,0-20-15,1-1 0,-22 21 16,-21-21-16,0 22 0,-42 41 16,-1-41-16,1-1 0,-22-21 15,22 21-15,0 1 0,-106 20 16,105-42-16,22-21 15,0 0-15,0 22 0,21-44 32,42 1-32,-21 0 15,22 0-15,-1 0 0,0 0 0,1-22 16,20 22-16,22-21 0</inkml:trace>
  <inkml:trace contextRef="#ctx0" brushRef="#br0" timeOffset="10979.79">4932 2244 0,'0'0'0,"-21"0"16,-22 0 0,22 21-16,0 0 15,0 0-15,-22 22 0,22-22 0,-21 21 16,21 0-16,0 1 0,-1-1 16,1 0-16,21 1 0,0-1 0,0 22 15,0-43-15,21 0 16,1 0-16,-1-21 0,21 0 0,43 21 15,-43-21-15,0 0 16,1-21-16,-1 21 0,22-21 0,-22 0 16,0-22-16,1 22 0,-22-21 15,21-43-15,-21 43 16,-21 0-16,0-1 0,0 1 0,-21 0 0,-21-1 16,21 22-16,-22 0 0,-20 0 15,20 21-15,1 0 0,-21 0 16,20 0-16,-20 0 0,20 21 15,1 0-15,21 0 0,0-21 0,21 21 16,0 1-16,0-1 0,21-21 16,21 0-16,1 0 0,20 0 15,1 0-15,-1 0 0,1 0 0,20-21 16,-20 21-16,-1-22 0,22 1 16,-22 0-16,1 0 0,-1 0 0,-20 21 15,-1-21-15,0 21 0,22 0 16,-64 21 15,0 0-31,0 0 0,0 21 0,-21 1 16,0-1-16,-1 0 0,1 22 15,0-22-15,21 22 0,-21-1 0,0 22 16,-22 63-16,22-84 16,0 41-16,0-20 0,-21 21 0,20-21 15,1-1-15,0 107 0,21-107 16,-21 1-16,21-21 0,0-1 15,0 1-15,0 41 16,0-83-16,21 20 0,0-21 16,0-21-16,1-21 15,-1 0-15,0 0 0,0-22 0,0 1 16,0 0-16,1-22 0,20 1 0,-21-1 16</inkml:trace>
  <inkml:trace contextRef="#ctx0" brushRef="#br0" timeOffset="11297.31">5715 2519 0,'0'-42'0,"0"84"0,0-127 16,-21 43-16,21 21 0,0-22 15,0 1-15,0 21 0,21 0 16,21-22-16,1 22 16,41 21-16,-41 0 15,-1 0-15,21 0 0,-20 21 0,-1 1 16,0-1-16,-20 0 0,-1 21 15,0 1-15,-21-22 0,0 21 16,0 0-16,-21 1 0,-64 20 16,43-20-16,-1-22 0,-20 0 15,21 0-15,-22 0 0,22 0 0,-43-21 16,64 0-16,-21 0 16,20 0-16,22-21 15,0 0-15,22 0 16,-1 0-16,21 21 0,0-21 15,1-1-15,-1 1 0,0 0 0,22 0 16,42-43-16</inkml:trace>
  <inkml:trace contextRef="#ctx0" brushRef="#br0" timeOffset="12677.28">6329 2265 0,'21'-21'16,"-42"42"-16,42-63 16,-21 63 15,0 0-31,0 0 0,0 21 0,-21-20 15,21 20-15,-21 0 0,21 1 0,-22-1 16,22-21-16,0 21 16,0-20-16,0 20 0,0-21 0,0 0 15,22 0-15,-1-21 0,0 22 16,0-22-16,0 0 0,0 0 0,1 0 16,20 0-16,-21-22 0,21 1 0,22-21 15,-43 21-15,0 0 16,22-22-16,-22 22 0,0-21 0,-21 21 15,0-1-15,21-20 0,-21 21 16,0 0-16,0 0 0,0-1 16,0 1-16,0 0 31,21 21 0,0 0 125,1 0-109,-22-21 219,21 21-250,-21-21 15,21 21-16,0 0 17,-21-21-32,0-1 15,21 22 1,-42 22 46,21-1-62,-21-21 0,21 21 0,0 21 16,0-21-16,-21 1 0,21 20 16,-21 0-16,21-21 0,0 22 0,0-1 15,0 0-15,0 1 16,0-22-16,0 0 0,0 0 0,21-21 16,0 21-16,0-21 0,0 0 0,0 0 15,1 0-15,20 0 16,-21 0-16,21-21 15,1 0-15,-22 0 0,21 0 16,-21-22-16,64-62 16,-64 62-16,0 1 0,22-22 15,-22 22-15,0-43 16,0 43-16,-21 21 0,21-21 0,-21 20 16,0-20-16,0 21 0,0 0 15,0 0-15,0-1 0,0 65 47,-21-22-47,21 0 0,-21 21 0,21 1 16,0-1-16,-21 0 0,21-20 15,0 41-15,0-21 0,0 1 16,0-1-16,0 43 0,0-43 16,-21-21-16,21 22 0,0-22 15,0 0-15,0 21 0,0-21 16,21-21-16,0 0 0,0 0 15,0 0-15,43 0 16,-22 0-16,1-21 0,20 0 0,-21 0 0</inkml:trace>
  <inkml:trace contextRef="#ctx0" brushRef="#br0" timeOffset="13113">8086 2392 0,'0'0'0,"21"-21"16,-21 0-16,0-1 0,0 1 0,0 0 15,0 0-15,0 0 0,-21 0 16,-1-1-16,1 22 15,0-21-15,0 21 0,0 0 0,-22 0 16,22 0-16,-21 21 0,0 1 0,20-1 16,-20 0-16,21 0 0,-21 21 15,20 1-15,1-1 0,0-21 0,21 22 16,0-1-16,0-21 0,0 21 16,0-20-16,0-1 0,0 0 0,21 0 15,0 0-15,1-21 0,-1 0 0,21 0 16,-21 0-16,0 0 0,22 0 15,-22-21-15,42-21 0,-41-1 16,-1 22-16,0-21 16,21 0-16,-42-1 0,43-41 15,-43 62-15,0-20 0,0 21 0,0 0 16,-22 42 15,22 0-31,-21 0 0,21 22 16,0-22-16,-21 21 0,21-21 0,0 22 15,0-22-15,0 21 0,0-21 0,0 0 16,0 1-16,21-1 0,-21 0 16,21 0-16,1 0 0,-1-21 15,0 0-15,21 21 0,1-21 0,-22 0 16,21 0-16,-21-21 0,0 21 16,22-21-16,-22 0 0</inkml:trace>
  <inkml:trace contextRef="#ctx0" brushRef="#br0" timeOffset="13432.94">8488 2392 0,'0'0'0,"0"-42"0,0 20 0,0 1 16,0 0-16,0 0 16,0 0-16,0 0 0,21-1 15,0 22-15,0-21 16,0 21-16,1 0 16,-1 0-16,0 0 0,0 21 0,0-21 15,-21 22-15,21 20 16,-21-21-16,22 21 0,-22-20 0,0 20 0,0 0 15,0-21-15,0 22 0,-22-1 16,1-21-16,0 0 0,21 1 16,-42 20-16,21-42 15,21-21 1,0 0 0,0-1-16,21 1 0,0-21 0,0 21 15,21-64-15,-20 43 0,-1 21 16,0-22-16,21 22 0,-21-21 15,1 21-15,-1-1 0,0 22 0,0-21 16,0 0-16,0 21 0</inkml:trace>
  <inkml:trace contextRef="#ctx0" brushRef="#br0" timeOffset="14256">11324 2223 0,'0'0'0,"21"-22"0,-21 1 16,0 0-16,21 0 15,-21-21-15,0 20 0,0-20 0,22 0 16,-22-1-16,21 1 0,0 0 16,-21-1-16,0 1 0,0 21 0,21 0 15,-21 0-15,0 63 16,0-21-16,0 21 16,-21 1-16,21 20 0,-21-20 0,0 20 15,-1 1-15,1-1 0,0 1 16,-42 126-16,41-148 15,1 22-15,0 21 16,21-43-16,-21 21 16,21-41-16,0-1 0,0 0 15,0-42 1,0 0-16,0-1 16,0 1-16,0 0 0,0-21 0,0-1 15,21 22-15,0-21 0,0 0 16,1-1-16,20 1 0,-21 21 0,43-43 15,-22 43-15,0 0 0,1 21 16,-1-21-16,0 21 0,1 0 16,20 0-16,-21 0 0,1 21 0,-1 0 15,0 0-15,1 0 0,-22 22 0,0-1 16,-21-21-16,0 22 0,0-1 16,-21 0-16,0-21 0,-22 22 15,1-22-15,0 21 0,-22-21 0,22 1 16,-22-22-16,22 21 0,0 0 15,-1-21-15,1 0 0,21 0 16,-21 0-16,20 0 0,-20-21 0,21 0 16,21-1-16,0 1 15,0 0-15,0 0 0,21 21 16,0-21-16,0 0 0,1 21 0,-1 0 16,0-22-16,0 22 0,43-21 15,-43 21-15,21-21 0</inkml:trace>
  <inkml:trace contextRef="#ctx0" brushRef="#br0" timeOffset="14628.28">12086 2371 0,'0'-21'16,"0"42"-16,21-42 0,-21-1 0,0 1 16,21 21-16,-21-21 0,22 0 0,-1 0 15,0 21-15,0 0 0,0-21 16,0 21-16,22 0 15,-22 0-15,0 0 0,0 21 16,0-21-16,22 42 0,-22 0 16,-21-20-16,0 20 0,0 0 15,0 1-15,0-22 0,0 63 16,-21-62-16,0 20 0,-1-21 16,1 0-16,0 0 0,0-21 0,21 22 15,-21-22 1,21-22-16,0 1 15,0 0-15,21 0 0,-21-21 16,21 20-16,0-20 0,0 0 0,43-22 16,-43 43-16,0-21 0,0 21 15,-21-1-15,0-20 0,22 42 0,41-21 16,-63 0 0,21 21-16,0 0 0,1 0 15</inkml:trace>
  <inkml:trace contextRef="#ctx0" brushRef="#br0" timeOffset="15078.91">13017 2244 0,'0'0'0,"0"-21"32,-21 21-32,0 0 15,0 0-15,0 21 0,0-21 0,-1 21 16,1 0-16,0 0 15,0 0-15,0 22 0,0-22 0,-1 21 16,22 1-16,-21-22 0,0 0 0,21 85 16,0-85-16,0 0 15,0 21-15,21-42 0,-21 22 16,64-1-16,-43-21 0,21 0 16,1 0-16,-22 0 0,21 0 15,64-43-15,-64 22 0,22 0 16,-22 0-16,0-21 0,1 20 0,-22-41 15,64-43 1,-64 64-16,-21-1 0,0-41 0,0 63 16,-64-43-1,43 64-15,-21-21 0,-1 21 0,1 0 16,-21 0-16,20 0 0,1 0 16,-22 21-16,22 0 0,0 0 0,-1 22 15,22-22-15,-21 21 0,-22 64 16,64-64-16,0 1 15,0-1-15,0-21 0,0 22 0,64-1 16,-43-21-16,21 0 0,1 0 16,-22-21-16,42 0 0,-20 0 15,-1 0-15</inkml:trace>
  <inkml:trace contextRef="#ctx0" brushRef="#br0" timeOffset="15625.11">13779 2265 0,'0'-21'0,"0"42"0,0-63 0,0 20 0,0 44 32,0-1-32,-21 0 15,0 21-15,0 1 0,21-22 0,-21 21 16,0 0-16,-1 1 0,22-1 16,0 0-16,-21-20 0,21-1 0,0 21 15,0-21-15,0 0 0,21-21 31,1 0-31,-1 0 0,0-21 16,0 0-16,0 0 0,22-21 0,-22 20 16,0-20-16,21 0 0,-21 21 15,22-43-15,-22 43 0,0 0 16,-21 0-16,21 21 0,-21 21 16,0 0-16,0 0 15,0 21-15,0-20 0,0 20 0,-21-21 16,0 43-16,0-43 0,21 0 15,0 0-15,0 0 0,0 0 16,21-21-16,0 22 0,0-22 16,22 0-16,-22 0 0,21 0 15,0 0-15,1-22 0,-1 1 16,0 0-16,1 0 0,-22 0 0,21 0 16,-21-22-16,22 1 0,-1-43 15,-42 43-15,0 0 0,0-1 0,0 1 16,0 21-16,0-22 0,0 22 15,0 0-15,-21 0 0,0 21 16,0 0-16,-1 0 0,1 0 0,-21 0 16,0 21-16,42 0 15,-22 0-15,1 1 0,21-1 16,0 21-16,21-42 0,1 21 16,-1-21-16,0 0 0,21 0 15,-21 0-15,43 21 0</inkml:trace>
  <inkml:trace contextRef="#ctx0" brushRef="#br0" timeOffset="15951.92">14986 2244 0,'0'0'16,"21"-21"-16,0 21 0,0-22 0,-21 1 15,0 0-15,-21 21 16,0 0-16,0 0 0,0 0 16,-22 0-16,22 0 0,-21 0 0,21 21 15,0 0-15,-1-21 0,1 22 0,0-1 16,21 0-16,0 0 15,0 21-15,0-20 0,21-1 16,0 0-16,1 0 0,-1 0 0,21 22 16,22-1-16,-22-21 0,-21 0 15,0 0-15,0 1 0,-21-1 16,0 0-16,-21-21 16,-21 0-16,0 0 0,-1 0 15,22 0-15,-21 0 0,-1 0 16,1 0-16,-43-21 0,43 21 15,21-21-15,-21 21 0,42-22 16,21 1 0,21 21-1,0 0-15,1 0 0</inkml:trace>
  <inkml:trace contextRef="#ctx0" brushRef="#br0" timeOffset="16628.41">15430 2455 0,'0'0'16,"-21"0"-16,0 0 0,21-21 16,-21 21-16,21-21 0,21 0 15,0 21 1,-21-21-16,43 21 0,-1-21 0,-21-1 16,21 1-16,1 0 0,-22 21 15,21-21-15,-21 0 0,1 0 0,-1 21 16,-21-22-16,-21 22 15,-1 0 1,-20 0-16,21 0 0,-21 22 0,-22-1 16,22 0-16,-1 0 0,1 0 15,21 0-15,-21 22 0,-1-1 16,43 0-16,0-20 0,0-1 16,0 0-16,21 0 0,1 0 0,-1 0 15,21 1-15,0-1 0,-20-21 0,20 0 16,0 0-16,22 0 0,-22 0 15,0 0-15,-20 0 0,20 0 16,-21-21-16,0-1 0,0 1 0,22-42 16,-43 42-16,0-22 15,21-20-15,-21 20 0,21 1 16,-21 0-16,21 21 0,0-1 16,1 1-16,-22 0 0,21 21 15,21-21-15,0 21 16,-20 0-16,-1 0 0,21 0 15,-21 21-15,0 0 0,1 0 0,-22 1 16,21 20-16,-21-21 0,0 21 16,0 1-16,0-22 0,0 21 15,0 1-15,0-22 0,-21 21 0,21-21 16,0 0-16,-22 1 0,1-22 16,21 21-16,-21-21 15,21-21-15,0-1 0,0 1 16,0 0-16,0 0 0,0-43 15,0 43-15,21-21 0,22 0 16,-22 20-16,0-20 0,21 0 16,1-1-16,-22 22 15,0 21-15,21-21 0,-21 21 0,1 0 16,41 0-16,-42 0 16,0 0-16,1 0 0,-1 0 15,0 21-15</inkml:trace>
  <inkml:trace contextRef="#ctx0" brushRef="#br0" timeOffset="17001.21">17124 2328 0,'0'0'0,"42"-21"15,43-42 1,-43 20-16,-21 22 16,0 0-16,1 0 0,-22 0 0,0 0 15,0-1-15,-22 22 16,1-21-16,-21 21 0,0 0 15,-1 0-15,22 21 0,-21 1 0,-1-1 16,-20 21-16,42-21 16,21 0-16,0 1 0,0 20 0,0-21 15,0 0-15,0 0 0,0 1 0,0-1 16,42 21-16,-21-21 0,0 0 16,1 1-16,-1-1 0,0 0 15,21 21-15,-21-42 0,1 21 16,-22 1-16,0-1 0,0 0 15,-22-21 1,-20 0-16,21 0 0,0 0 16,0 0-16,-22 0 0,22 0 15,0 0-15,0 0 0,0 0 0,-1 0 16,1 0-16,0 0 0,21-21 0,-21 21 16,-21 0-16,20-21 15,1 21-15,0-22 0</inkml:trace>
  <inkml:trace contextRef="#ctx0" brushRef="#br1" timeOffset="21728.94">1736 4890 0,'0'0'0,"21"-22"15,0 1-15,-21 0 16,0 0-16,0 0 0,0 0 15,0-1-15,0 1 0,0 0 16,0 0-16,-21 21 0,0 0 16,-1 0-16,1 0 0,-21 0 15,0 0-15,-1 21 0,1 0 0,-64 64 16,64-22-16,21 1 16,-22-22-16,22 22 0,0-1 15,0 1-15,21 42 0,0-64 16,0 21-16,0-20 0,21-1 15,0 0-15,0 1 0,22-22 16,-1 0-16,43 21 0,-22-42 16,-21 0-16,22 0 0,-22 0 15,22-21-15,-22 0 0,22-21 16,-22 21-16,21-22 0,1 1 0</inkml:trace>
  <inkml:trace contextRef="#ctx0" brushRef="#br1" timeOffset="22200.99">2434 4551 0,'0'0'0,"-21"-21"16,0 21-16,0 0 0,-1 0 15,1 0-15,21 21 16,-21 21-16,21-21 0,0 43 0,-21-22 16,21 22-16,-21-1 0,21 22 15,-21-22-15,21 1 0,0-1 0,0 1 16,-22-22-16,22 22 0,0-22 0,-21 0 15,21 1-15,0-1 0,0-21 16,0 0-16,0 1 0,0-1 16,0 0-16,0-42 31,0 0-31,0-1 0,0-20 16,0 21-16,21-21 0,1-1 0,-1 1 15,0 0-15,0-22 0,0 22 16,22-1-16,-22 1 0,21 0 0,0-1 15,1 22-15,84-21 16,-85 42-16,0 21 0,22 21 16,-43-20-16,0 20 0,0-21 15,1 21-15,-22 1 0,0-1 16,0 22-16,0-22 0,0 0 16,-22-21-16,1 22 0,0-22 15,21 0-15,-42 21 0,42-20 16,-21-1-16,21-42 31,21-1-15,0 1-16,0 0 0,0 0 15,22-21-15</inkml:trace>
  <inkml:trace contextRef="#ctx0" brushRef="#br1" timeOffset="22592.41">3154 5101 0,'0'0'0,"0"-21"0,-21 0 0,-1 0 0,22 0 16,0-1-16,0 1 0,0 0 15,22 0-15,-1 21 0,0 0 16,21-21-16,1 21 16,-1 0-16,0 21 0,1 21 0,-22-21 15,21 1-15,0 20 0,-42 0 16,43 22-16,-22-22 15,-21-21-15,0 43 0,0-43 16,-21 0-16,0 21 16,-1-20-16,1-1 0,0-21 15,0 0-15,21-21 16,0-1 0,0 1-16,0 0 0,0 0 15,21-21-15,0 20 0,-21-20 0,0 0 16,0-1-16,21 22 0,1-21 0,-1 21 15,21 0-15,-21-1 0,0 1 0,1 0 16,-1 0-16,0 21 0,21 0 16,-21 0-16,1 0 0,20 0 15,-21 0-15,0 0 16,-21 21-16</inkml:trace>
  <inkml:trace contextRef="#ctx0" brushRef="#br1" timeOffset="23531.96">4191 5017 0,'0'0'0,"-21"0"32,0 0-32,-1 0 0,1 0 15,0 0-15,-21 21 16,21 0-16,-1 0 0,1 0 16,0 0-16,0 1 0,0 20 0,21-21 15,-21 0-15,21 0 0,-22 1 16,22-1-16,0 0 0,0 0 0,0 0 0,22 0 15,-1-21-15,0 0 0,0 22 16,0-22-16,0 0 0,1 0 16,20 0-16,-21 0 0,0 0 0,43-43 15,-43 43-15,-21-21 16,21 0-16,-21 0 0,21 0 0,-21-1 16,0-41-16,0 42 15,-21-22-15,0 22 0,0-21 0,21 21 16,-43-22-16,43 22 0,0 0 15,0-21-15,0 21 16,22 21-16,-1 0 0,0-22 16,21 22-16,-21 0 0,22 0 15,-1 0-15,22 22 0,-22-1 0,0 0 16,1 0-16,-22-21 0,21 21 0,0 0 16,-20 22-16,20-22 0,-21 0 15,0 21-15,0-20 0,-21-1 0,0 21 16,0-21-16,0 0 0,0 1 0,0-1 15,0 0-15,0 0 0,0 0 0,0 0 16,-21-21-16,0 22 16,0-22-1,21-22 1,0 1-16,-21 21 0,21-21 0,0 0 16,0-21-16,0 20 15,0 1-15,0-21 0,21 0 0,0-1 16,43 1-16,-22 0 0,0 20 0,-21-20 15,22 21-15,20-21 0,-20 20 16,-22 22-16,21-21 0,-21 21 16,0-21-16,43 63 15,-43-20-15,0 20 0,0-21 0,-21 21 16,0-20-16,0 20 0,0 21 16,0-20-16,0-22 0,0 0 0,0 0 15,0 43-15,-21-43 0,0 0 16,0 0-16,0-21 15,21 21-15,-21-21 0,-1 0 0,22-21 32,0 0-32,0 0 15,22 0-15,-1-22 0,21 22 0,-21-21 16,22 0-16,-1-22 0,-21 43 0,0-21 16,64-43-16,-22 43 15,-20 20-15,-1-20 0,0 42 0,22-21 16,-22 21-16,-21 0 0,1 21 15,-1 0-15,-21 0 0,21 22 0,-21-1 16,0-21-16,-21 22 0,21-1 0,-21-21 16,-1 21-16,1 1 0,0-22 15,-21 0-15,42 0 0,-21 0 16,21 1-16,0-1 0,0 0 16,21-21-1,21-21 1,-21 0-16,0 21 0,22-22 0,-1 1 15,-21 0-15,22 0 0</inkml:trace>
  <inkml:trace contextRef="#ctx0" brushRef="#br1" timeOffset="23888.25">6159 5017 0,'0'0'0,"-21"0"0,21 21 0,-21 0 0,21 0 16,0 0-1,0 0-15,0 1 0,21-22 16,0 0-16,22 0 0,-22 0 0,0 0 15,21 0-15,1 0 0,-22 0 16,21-22-16,1 22 0,20-42 16,-42 21-16,0 0 0,1-22 15,-1 22-15,-21 0 0,0 0 16,0 0-16,0 0 0,-43-1 16,22 22-16,-21 0 0,-43 43 15,43-1-15,-22-21 0,1 64 16,21-43-16,-1-21 0,1 43 15,42-22-15,0-21 0,0 1 0,0 20 16,21-21-16,0-21 0,0 21 16,22-21-16,-1 0 0,-21 0 0,85 0 15,-64 0-15,1 0 16,20 0-16,-20 0 0,-1-21 0,21 0 16,1 0-16,-43 0 0,0-1 15,-21 1-15,0 0 16,-21 21-16</inkml:trace>
  <inkml:trace contextRef="#ctx0" brushRef="#br1" timeOffset="24376.75">910 6498 0,'0'0'15,"0"-21"-15,0 42 16,0 22 0,0-22-16,0 21 0,0 64 15,0-43-15,0 1 0,0-1 16,0 1-16,0-1 0,-21 22 15,0-21-15,0-1 0,21 1 16,-22-1-16,1-21 0,0 22 0,21-1 16,0-20-16,-42-1 0,42-21 15,21-42 1,0 21-16,0-21 0,0 0 16,1-22-16,-1 1 0,0 0 0,21-1 15,-42-84-15</inkml:trace>
  <inkml:trace contextRef="#ctx0" brushRef="#br1" timeOffset="24576.44">974 6477 0,'0'0'0,"-22"-21"15,1 21-15,21-42 0,0 20 16,0 1-16,21 21 16,1-21-16,-1 21 0,21-21 15,-21 21-15,22 0 0,-1-21 0,21 21 16,-20 0-16,-1 0 0,0 0 0,22 0 15,-43 0-15,21 0 0,1 0 16,-43 21-16,0 0 0,0 0 16,0 0-16,-21 1 0,-1-22 0,-20 42 15,0-21-15</inkml:trace>
  <inkml:trace contextRef="#ctx0" brushRef="#br1" timeOffset="24760.81">804 6985 0,'0'0'16,"0"21"-16,21 0 0,-21 1 0,22-22 16,-1 0-16,21 0 15,0-22-15,-20 22 16,-1 0-16,21-21 0,0 21 16,-20-21-16,20 21 0,43-21 15,-43 21-15,-21 0 0,21-21 16</inkml:trace>
  <inkml:trace contextRef="#ctx0" brushRef="#br1" timeOffset="24967.97">1651 6900 0,'0'0'0,"-21"64"15,0-43 1,21 0-16,-22 0 16,1 1-16,0-1 0,21 0 15,0 21-15,0-21 0,-21 1 16,0 41-16,21-42 0,-21 0 15,21 1-15,0-1 0,0 0 16,-22-21-16,22 21 0,0-42 31,0 0-31,22 0 16,-1-1-16,0-20 0</inkml:trace>
  <inkml:trace contextRef="#ctx0" brushRef="#br1" timeOffset="25119.35">1651 6837 0,'0'0'15,"0"-21"-15,0 0 0,0-1 0,-21 22 16,21-21-16,21 21 47,0 0-47,0 0 16,0 0-16,1 21 0,-1-21 0,21 22 15,-21-22-15</inkml:trace>
  <inkml:trace contextRef="#ctx0" brushRef="#br1" timeOffset="25488.21">2117 6943 0,'-22'0'0,"22"-21"16,0-1-16,0 1 16,0 0-16,0 0 0,0 0 15,0 0-15,22 21 0,-1-22 0,0 22 16,0 0-16,21 0 15,-20 0-15,20 22 0,-21-1 0,21 21 16,-20-21-16,20 43 16,-42-22-16,0-21 0,0 22 15,0-1-15,0-21 0,0 21 0,-42 22 16,20-43-16,1 0 16,-21 0-16,21-21 15,21-42 1,0 21-16,0 0 0,0 0 15,21-22-15,0 1 0,0 21 0,0-22 16,1 1-16,-1 21 16,21-21-16,-21-1 0,43-20 15,-1 42-15,-20-1 0,-1 1 0,0 21 16,-21 0-16,1-21 0,-1 21 16,0 0-16,0 0 0,0 0 0</inkml:trace>
  <inkml:trace contextRef="#ctx0" brushRef="#br1" timeOffset="25826.97">2836 6985 0,'0'0'16,"0"21"-16,21-21 0,-21 21 15,22-21-15,-1 0 0,0 0 16,0 0-16,0 0 0,22 0 0,-22 0 0,21-21 16,0 0-16,-20 0 15,20 0-15,0 0 0,-21-1 0,22 1 16,-22 0-16,21-21 0,-42 21 15,0-1-15,-21 22 16,-21 0-16,21 0 0,-1 0 16,-20 0-16,0 0 0,-1 22 15,22-1-15,-21 0 0,21 0 16,0 0-16,-1 0 0,1 22 0,21-1 16,0-21-16,0 0 0,0 1 15,0-1-15,21 0 0,1 0 0,41 21 16,-42-42-16,0 0 0,22 0 15,-1 0-15,0 0 0,1 0 16,20 0-16,1 0 0,-22-21 0,43 0 16,-22 0-16,1 0 0,-1-22 0,1 22 15,-1-21-15</inkml:trace>
  <inkml:trace contextRef="#ctx0" brushRef="#br1" timeOffset="26247.2">4149 6562 0,'0'0'0,"0"-64"0,0 22 15,0-64-15,0 64 0,0 21 16,0-22-16,-22 22 0,22 0 15,-21 21-15,0 0 0,0 0 16,21 21-16,-21 0 0,21 22 16,0-1-16,-21 0 0,21 22 15,-22-1-15,22 22 0,-21-22 0,21 1 16,0-1-16,-21 22 0,0-21 0,21-1 16,-21 22-16,0-22 0,-1 22 0,22-22 15,-21 1-15,0 21 0,-21 42 16,21-64-16,-1 1 0,-20-1 15,21 1-15,-21-1 0,20 1 0,-41 41 16,42-62-16,0-1 0,-1 43 16,1-43-16,21-21 15,0 0-15,0 1 0,21-22 0,22 0 16,-1 0-16,0-22 16,1 1-16,-1 0 0,22 0 0,-22-21 15,106-85-15,-106 84 16,1 1-16,20-64 0,-42 43 15,-21-1-15,0-21 0,0 1 16,-21 20-16,0 1 0,-21-1 16,-1 1-16,-62-43 15,41 64-15,22-1 0,-22 1 16,43 0-16,-21 20 0,42 1 16,0 0-16,0 0 0,0 42 15,0-42-15</inkml:trace>
  <inkml:trace contextRef="#ctx0" brushRef="#br1" timeOffset="26976.52">4106 6837 0,'64'-21'15,"-43"0"-15,42-1 0,22-20 16,-21 21-16,-22 0 16,0 0-16,1 21 0,-1-22 0,-21 1 15,0 0-15,0 0 0,-21 0 0,22 21 16,-22-21-16,0-1 0,-22 22 16,1 0-16,0 0 15,0 0-15,-21 0 0,20 22 16,1 20-16,0-21 0,0 21 0,0-20 15,0 20-15,-1 0 0,1 1 16,21-22-16,0 21 0,0-21 0,0 22 16,0-22-16,0 42 15,21-63-15,1 21 0,41 1 16,-21-22-16,-20 0 0,20 0 16,0 0-16,-21 0 0,43-43 15,-43 22-15,0 0 0,0-21 0,-21 20 16,0-20-16,0-21 15,0 20-15,-21 1 0,0 0 0,0-22 16,0 43-16,21 0 16,0 0-16,0-1 0,0-20 0,21 21 15,21 0-15,-21 0 0,64-1 16,-21 22 0,20 0-16,-41 0 0,-1 22 15,0-22-15,-21 42 0,22-21 16,-22 21-16,0 22 0,-21-22 15,0-21-15,0 22 0,0-1 0,0-21 16,0 22-16,0-22 0,-21 0 16,0 21-16,-22-21 15,43 1-15,-21-22 0,0 42 0,0-21 0,21-42 16,0 0 0,21 21-16,0-21 0,0-1 15,1 1-15,-1 0 0,21-21 16,-21 21-16,22-22 0,-1 1 0,0 0 15,1-1-15,-1-20 0,0 20 16,22-20-16,-22 42 0,-21 0 16,22-22-16,-43 22 0,0 42 15,0 0 1,-22 1-16,1 20 0,-21-21 0,21 21 16,-22 43-16,43-43 15,-21 1-15,21 41 0,-21-41 0,21-22 16,21 64-16,0-64 0,1 0 15,-1 0-15,21 0 16,-21-21-16,22 21 0,-1-21 0,0 0 0,22 0 16,-22 0-16,43-21 0,-43 0 15,0 21-15,43-42 16,-64-1-16,22 22 0,-22-21 16</inkml:trace>
  <inkml:trace contextRef="#ctx0" brushRef="#br1" timeOffset="27667.78">1990 8636 0,'0'-21'0,"0"42"0,0-63 0,21 21 15,-21-1-15,0 1 0,0 0 16,0 42-1,0 0-15,0 22 16,-21-1-16,21 0 0,0 22 16,0-1-16,0-20 0,0 20 0,-22 1 15,22-22-15,0 22 0,-63 41 16,63-62-16,0-1 0,0-21 16,0 0-16,0 1 15,0-1-15,0-42 31,0-1-31,0 1 16,0 0-16</inkml:trace>
  <inkml:trace contextRef="#ctx0" brushRef="#br1" timeOffset="27844.67">1524 9271 0,'0'0'15,"-21"42"-15,0-20 0,-1-1 0,-41 85 16,63-85-16,0 0 15,21-21-15,21 21 0,-20-21 0,41 0 0,43 0 16,-43 0 0,1 0-16,-1 0 0,22 0 0,-21 0 15,41-42-15,-41 21 0,21-1 16</inkml:trace>
  <inkml:trace contextRef="#ctx0" brushRef="#br1" timeOffset="27906.45">2582 9292 0,'0'-21'15,"0"0"-15,0 0 0,-21 0 16,-21-1-16,21-20 0,-1 21 15,1-21-15</inkml:trace>
  <inkml:trace contextRef="#ctx0" brushRef="#br1" timeOffset="28128.4">1820 8594 0,'0'0'0,"0"-21"16,21 21-16,-21-22 15,22 22-15,-1-21 0,21 21 16,-21-21-16,0 21 0,22-21 16,-22 21-16,21 0 0,-21 0 0,22-21 15,-22 21-15,0 0 0,0 0 0,22 0 16,-22 0 0,0 0-16,0 0 15,0 21-15,0 0 0</inkml:trace>
  <inkml:trace contextRef="#ctx0" brushRef="#br1" timeOffset="28496.41">3535 8594 0,'0'0'15,"0"-21"1,-21 21-16,-1 0 0,1 0 0,0 0 15,0 0-15,0 0 0,0 0 16,-1 0-16,1 21 0,-63 63 16,62-41-16,1-1 15,0 22-15,0-22 0,0 0 16,0 106-16,21-105 16,0 41-16,0-41 0,0-22 15,42 21-15,-21-21 0,21 1 16,-20-22-16,20 0 0,0 21 15,1-21-15,-1 0 0,0 0 0,1 0 16,20 0-16,-21 0 0,1 0 16,-1-21-16,22-1 15,-43 1-15,21 21 0,0-42 16,-42 21-16,22-43 16,-22 43-16,0 0 0,0-21 15,-22 20-15</inkml:trace>
  <inkml:trace contextRef="#ctx0" brushRef="#br1" timeOffset="28688.3">3344 8869 0,'-21'0'0,"42"0"0,-63 0 0,42 21 16,21-21 15,0 0-31,0 0 0,22 0 0,-22-21 16,21 21-16,1 0 0,-1-21 15,0 0-15,43-1 0,-43 1 16,-21 21-16,43-42 16,-43 21-16</inkml:trace>
  <inkml:trace contextRef="#ctx0" brushRef="#br1" timeOffset="28892.82">3344 8530 0,'0'0'0,"21"0"16,-21-21-16,43 21 16,-22-21-16,0 21 0,21 0 0,1-21 15,-1 21-15,0 0 0,1 0 0,-1-21 16,0 21-16,1 0 0,-1 0 16,0 0-16,-20 0 0,-44 0 31,1 21-31,0 0 0</inkml:trace>
  <inkml:trace contextRef="#ctx0" brushRef="#br1" timeOffset="29483.34">2265 9313 0,'0'0'0,"0"22"0,-43-22 15,65 0 1,-1 0-16,0 0 15,0 0-15,0 0 0,0 0 16,1 0-16,-22-22 0,21 1 16,21 21-16,0 0 0,-20 0 15,-1-21-15,0 21 0,0-21 16</inkml:trace>
  <inkml:trace contextRef="#ctx0" brushRef="#br1" timeOffset="30331.48">1587 10541 0,'-21'42'16,"0"-42"-16,21 22 16,-21-1-16,0 0 15,0-21-15,63 0 16,-21 0-1,0 0-15,22-21 0,-22 21 0,21-21 16,0-1-16,1 1 16,-1-21-16,0 21 0,-20 0 0,20-22 15,-21 22-15,0-21 0,0 21 16,-21-1-16,0 1 0,0 0 0,-21 0 16,0 0-16,0 21 0,-21 0 15,-1 0-15,-20 0 0,-1 0 0,1 0 16,-1 21-16,1 0 0,-1 0 15,1 22-15,-1-22 0,22 0 0,0 42 16,42-20-16,0-1 0,21 0 0,-21-20 16,21 20-16,-21-21 0,63 43 15,-41-43-15,20 0 16,0 0-16,1-21 0,-1 21 0,127-21 16,-126 21-16,-22-21 15,21 0-15,-42 22 0,21-22 16,0 0-16,-21-22 15,-21 1-15,-21 21 16,0 0-16,-1 0 0,1-21 0,-22 21 16,1 0-16,-1 0 0,1 0 15,21 21-15,-64 0 16,63 1-16,1-1 0,21 0 16,0 0-16,0 21 0,-1 22 15,22-43-15,0 0 0,0 22 16,0-22-16,22 21 0,-1-21 0,0 0 15,0 1-15,21-1 0,22 21 16,-22-42-16,22 0 0,-1 0 16,1 0-16,-1 0 0,1-21 15,63 0-15,-64 0 0</inkml:trace>
  <inkml:trace contextRef="#ctx0" brushRef="#br1" timeOffset="31449.7">2625 10901 0,'21'-42'0,"-42"84"0,63-106 0,-42 43 0,0 0 16,0-21-16,0 21 16,-21-1-16,0 22 0,-22-21 0,22 0 15,0 21-15,-21 0 0,20 0 16,-20 0-16,-64 42 16,85-20-16,-21-1 0,-1 42 15,1-20-15,21-1 0,0 0 16,0 1-16,21-22 0,0 21 0,-22 0 15,22 1-15,0-22 0,0 21 16,0-21-16,22 1 0,-1-1 0,0-21 16,21 0-16,-21 0 0,106 0 15,-84-21-15,-1-1 16,0-20-16,1 21 0,-1-21 16,0 20-16,1-20 0,-1 0 0,0-22 15,-20 22-15,20-22 0,-21 22 16,43-106-16,-43 84 0,0 1 15,-21 21-15,0-22 0,21 22 0,-21-1 16,0-41-16,0 63 16,-21 21-1,0 21-15,0 0 0,-1 21 16,1 1-16,0-1 0,21 21 16,-21 1-16,0-22 0,21 22 15,0-1-15,0-20 0,0 20 0,0-21 16,0 1-16,0-1 0,21 43 15,0-43-15,0-21 0,0 22 16,1-22-16,20 0 0,-21 0 0,0 0 16,22-21-16,-22 0 0,21 0 0,-21 0 15,22 0-15,-1-21 0,0 0 16,1 0-16,-1 0 0,21-1 0,-20 1 16,-1 0-16,22 0 0,-22-21 0,0 20 15,43-62-15,-64 63 0,21-22 16,-42-20-16,22 20 0,-22 22 15,0-21-15,-22 21 16,22 0-16,-21 21 0,0 0 16,-21 0-16,21 0 0,-85 21 15,21 21 1,43-21-16,-22 22 0,1 20 16,42-21-16,-1 1 0,22-1 0,0-21 15,0 0-15,0 22 0,22-1 16,-1-21-16,0 0 0,0-21 15,21 0-15,1 0 0,84 0 16,-85 0-16,-21-21 0,22 0 16,-1 21-16,0-21 0,-21 0 15,43-43-15,-43 43 0,-21 0 16,21-21-16,-21 20 0,21 1 0,-21-21 16,0 21-16,0 0 15,-21 21 16,21 21-31,-21-21 0,21 21 0,0 21 16,-21-21-16,21 22 0,-21-22 0,21 0 16,-21 21-16,-1 64 0,22-42 15,0-1-15,-21 1 0,21-1 0,0 1 16,0-1-16,0 1 0,0-1 16,0 1-16,0 63 15,-21-64-15,21 1 0,0-22 0,0 22 16,0-22-16,-21 21 0,21-20 0,-21-22 15,21 21-15,0 1 0,-21-22 16,-1 0-16,1 0 0,21-42 16,0 0-1,-21 0-15,21-22 0,0 22 16,0-42-16,0 20 0,0-20 0,0-1 16,0-63-16,0 43 0,21 20 15,0 1-15,1-1 0,-1-21 16,21-42-16,0 64 0,-20 21 15,20-22-15,0 22 0,1-1 0,-22 1 16,63-43-16,-41 64 0,-1-21 16,43-22-16,-43 22 15,0 21-15</inkml:trace>
  <inkml:trace contextRef="#ctx0" brushRef="#br1" timeOffset="31767.72">4445 10753 0,'0'21'0,"-21"0"15,42-42 17,0 0-32,0 21 0,0-21 0,1-1 15,-1 22-15,0-21 0,0 0 16,-21 0-16,21 0 0,0 0 16,-21-1-16,0 1 0,-21 21 15,0 0-15,-21 0 16,21 0-16,-43 21 0,22 1 15,21-1-15,-22 21 0,22 0 16,0-20-16,0 62 0,21-63 16,0 22-16,0-22 0,21 0 0,0 0 15,0 0-15,0 1 0,22-1 16,-22 0-16,21-21 0,22 0 16,-22 0-16,0 0 0,-20 0 0,20 0 15,-21 0-15,21-21 0,-20 21 16,-1-21-16,-21-1 0</inkml:trace>
  <inkml:trace contextRef="#ctx0" brushRef="#br1" timeOffset="32527.95">1947 12298 0,'0'0'16,"0"-21"-16,0 0 0,0-1 15,0 1-15,21 0 0,-21 0 16,22 0-16,-22 0 0,21-1 16,-21 1-16,21 0 15,0 0-15,-42 21 16,0 0-16,-22 0 0,1 0 16,0 21-16,-1 0 0,1 0 15,0 1-15,-1-1 0,1 21 16,0-21-16,-1 22 0,22-22 0,0 0 15,21 21-15,0-21 0,0 1 16,0 20-16,21-21 0,22 0 0,20 22 16,-21-1-16,1-21 15,-1 0-15,0 0 0,1 1 0,84 62 16,-106-41-16,0-22 16,-21 0-16,0 0 0,0 0 15,-42 22-15,21-22 0,-22 0 16,1-21-16,-22 0 0,1 0 0,-1 0 15,1 0-15,-1 0 0,22 0 16,-21-21-16,-1 0 0,22-1 0,-1-20 16,1 21-16,21-21 0,-21-1 15,20 22-15,1-21 0,21 21 16,0-22-16,0 22 0,21 0 16,22 0-16,-22 0 0,21 21 15,22 0-15,-22 0 0,22-22 0,-1 22 16,1 0-16,-1 0 0,1 0 0,-1 0 15</inkml:trace>
  <inkml:trace contextRef="#ctx0" brushRef="#br1" timeOffset="33495.53">2688 12510 0,'0'0'0,"21"0"0,-21-22 0,0 1 15,0 0-15,0 0 16,0 0-16,-21 0 0,0-1 15,0 22-15,0-21 0,-1 0 0,1 21 16,0 0-16,0 0 0,-21 0 16,20 0-16,-20 0 15,21 21-15,0 0 0,0 1 0,-22 20 16,22-21-16,0 21 0,-43 22 16,43-22-16,21-21 0,-21 22 15,21-1-15,0-21 0,0 0 0,0 1 16,0-1-16,21 0 0,22-21 15,-22 0-15,0 0 0,64-21 16,-43 0-16,0-1 16,1 1-16,20 0 0,-21 0 0,-20-21 15,20 20-15,-21 1 0,0-21 0,0 21 16,1 0-16,-1-22 0,-21 22 16,0 0-16,0 0 0,-21 21 15,-1 0 1,1 21-16,0 0 0,0 0 15,0 0-15,21 1 0,0-1 0,-21 0 16,21 21-16,0-21 0,0 22 16,0-1-16,21-21 0,0 0 0,21 1 15,-21-1-15,22 0 0,-22 0 16,21-21-16,1 0 0,-1 0 16,0 0-16,1 0 0,-1-21 0,0 0 15,1 0-15,20-22 0,43-20 16,-64 42-16,1-22 0,20 1 15,-42 0-15,22-1 0,-1-63 16,-21 64-16,0-21 0,-21 20 0,0 1 16,0 0-16,0 20 0,0 1 15,0-21-15,0 21 0,-21 21 32,0 21-32,0 21 0,-22-21 15,22 22-15,21-1 0,0 0 0,-21 1 16,0 20-16,21 1 0,-21-1 15,0 1-15,-1-1 0,1 22 0,0-22 16,0 22-16,0 0 0,0-1 16,-22 1-16,1 84 15,21-63-15,0-21 0,-22 84 0,22-84 16,0 63 0,21-84-16,0-22 0,0 0 0,0 1 15,0-1-15,0-21 0,42 21 16,-21-42-16,1 0 0,-1 0 15,21 0-15,0-21 0,1 0 0,41-42 16,-20 20-16,-1 1 0,-20 0 16,-1-22-16,22 22 0,-22-22 15,-21 1-15,21-1 0,-20 1 0,-22-128 16,-22 128-16,1-1 16,-21 1-16,0 20 0,-1-20 15,-41-22-15,41 43 0,1 0 16,21 20-16,-22 1 0,22-21 15,0 42-15,0-21 0,0 21 0,21 21 16,21-21 0,0 0-16,21 0 15,-20-21-15,20 21 0,0 0 16,1-21-16,20 21 0,43-43 16,-43 22-16,1 21 0,-1-21 0,1 0 15</inkml:trace>
  <inkml:trace contextRef="#ctx0" brushRef="#br1" timeOffset="34433.93">4424 12340 0,'0'0'16,"0"-21"-16,0-21 0,0 21 0,0-1 15,-21-20-15,-1 21 0,22 0 0,-21 0 16,0-1-16,21 1 0,-21 0 16,0 21-16,0 0 0,-1 0 15,1 21-15,0 0 0,0 1 16,0 20-16,21-21 0,-21 21 15,-1 1-15,1-22 0,21 21 0,0 1 16,0 41-16,0-63 16,0 1-16,0-1 0,0 0 0,0 0 15,21-21-15,1 21 16,-1-21-16,0 0 0,0 0 16,0 0-16,43-21 15,-43 0-15,21 0 0,-21 0 16,1-1-16,-1 1 0,42-63 15,-42 41-15,1 22 0,-1-21 16,-21 21-16,0-1 0,0 1 16,21 0-16,-42 21 15,21 21 1,-21 0-16,-1 1 0,1-1 16,0 21-16,21-21 15,-21 0-15,21 43 0,0-43 0,0 0 16,0 0-16,0 1 0,0-1 15,42 0-15,-21-21 16,1 21-16,-1-21 0,0 0 0,21 0 16,-21 0-16,1 0 0,20-21 0,-21 21 15,21-21-15,22-22 16,-22 1-16,-21 21 0,43-64 16,-43 64-16,0-21 0,0-22 15,1 22-15,-22 21 0,0 0 16,-22-1-16,1 22 15,0 0-15,0 0 0,0 22 16,21-1-16,0 0 16,21-21-16,-21 21 0,0 0 15,21-21-15,0 21 0,0 22 16,1-22-16,-22 0 0,21 0 16,-21 0-16,21 1 0,-21 62 15,0-63 1,0 1-16,0-1 0,0 0 15,21 0-15,0-21 16,0 0-16,1 0 0,-1 0 16,21 0-16,-21 0 0,0 0 15,22 0-15,20-42 0,-42 21 16,22 21-16,-22-43 0,42 1 16,-20 0-16,-22-1 0,0 22 15,0-21-15,-21 21 0,0-22 0,21 22 16,-21 0-16,-21 21 31,0 21-31,0 0 0,21 0 16,0 1-16,-21 41 0,21-21 15,0 1-15,0-22 0,0 0 16,0 0-16,0 0 0,21-21 16,21 22-16,-21-22 0,1 0 15,-1 0-15,0 0 0,21 0 0,-21 0 16,64 0-16,-64-22 15,22 22-15,-22-21 0,0 0 16,-21 0-16,21 0 0,0 0 0,0-1 16,1-20-16</inkml:trace>
  <inkml:trace contextRef="#ctx0" brushRef="#br1" timeOffset="34725.93">5905 11684 0,'0'0'0,"-21"21"0,-21 0 0,21 1 0,-22 20 16,43-21-16,0 0 16,0 0-1,22 1-15,-1-22 16,0 0-16,0 0 0,0 0 0,0 0 16,1-22-16,-22 1 15,21 0-15,-21 0 0,21 21 0,-21-21 16,0 0-16,0-1 0,0 1 15,0 0-15,-42 21 0,42-21 16,-22 21-16,1 0 0,0 0 16,21 21-16,-21 0 15,21 0-15,-21-21 0,0 43 16,21-22-16,-22 0 0,1 0 0</inkml:trace>
  <inkml:trace contextRef="#ctx0" brushRef="#br1" timeOffset="35220.26">4085 13250 0,'0'22'0,"0"-44"78,21 22-62,0 0-16,-21 22 16,22-22-1,-22 21-15,0 0 0,0 0 16,0 0-16</inkml:trace>
  <inkml:trace contextRef="#ctx0" brushRef="#br1" timeOffset="35411.35">4085 13822 0,'0'0'16,"0"21"-16,0 0 0,-21 22 15,0-43-15,21 21 16,0 0-16,0 0 16,-21-21-16,21 21 15,0 0 16,0 1-31</inkml:trace>
  <inkml:trace contextRef="#ctx0" brushRef="#br1" timeOffset="35580.75">4085 14245 0,'0'0'15,"-21"21"16,42-42 16</inkml:trace>
  <inkml:trace contextRef="#ctx0" brushRef="#br1" timeOffset="39952.03">9715 4085 0,'22'0'16,"-22"-21"-1,21 0-15,-21 0 16,21 21 0,-21-21-16,0-1 15,-21 22 16,0 22-31,-1-1 16,22 0-16,-21 21 0,0-21 0,-42 64 16,41-43-16,1 1 15,0-1-15,0 0 0,0 1 0,-22 41 16,22-41-16,0-1 0,0 0 16,0 1-16,0-22 0,-1 21 15,22 1-15,0-22 0,0 0 16,0 0-16,-21-21 0,21 21 15,0-42 1,21 0 0,-21-21-16,22 20 0,-1 1 15,0-21-15,0 21 0</inkml:trace>
  <inkml:trace contextRef="#ctx0" brushRef="#br1" timeOffset="40229.87">9715 4106 0,'0'0'15,"0"-42"-15,0 21 0,22 0 0,-22 0 0,21-1 16,0 22 0,0 0-16,-21 22 15,0-1-15,21 0 0,-21 21 16,21 1-16,-21-1 0,22 43 16,-22-22-16,0-21 0,0 1 15,0 20-15,0-20 0,0-1 16,-22 21-16,1-20 0,0-1 15,0-21-15,21 0 0,0 1 0,-21-1 16,21 0-16,-21 0 0,21-42 31,0 0-31,0 0 16,-22-1-16,22 1 0,0 0 16,0 0-16</inkml:trace>
  <inkml:trace contextRef="#ctx0" brushRef="#br1" timeOffset="40840.51">9398 4509 0,'-21'0'0,"42"0"31,0 0-31,0 0 16,0 0-16,1 0 0,-1 0 0,21-22 16,0 22-16,1-21 0,20 21 15,-20-21-15,20 21 0,1-21 0,-1 0 16,-21 21-16,22-21 0,-22-1 15,1 22-15,-1-21 0,0 21 0,1-21 16,-22 21-16,0 0 16,0 0-16,-21 21 31,0 0-31,0 1 0,0-1 16,0 0-16,0 0 0,0 0 0,0 0 15,0 1-15,-21 20 16,21-21-16,0 0 0,0 0 0,-21 1 0,21-1 15,-21 0-15,21 0 0,0 0 16,0 0-16,-22-21 0,22 22 16,0-44 31,0 1-47,0 0 0,0 0 0,0 0 15,0 0-15,0-22 0,22 22 16,-1-21-16,0 21 0,0-1 0,21-20 15,1 0-15,-22 21 0,21-1 16,1 1-16,-1-21 0,0 42 0,22-21 16,-22 21-16,0 0 0,1 0 15,-1 21-15,0 0 0,1 0 0,-22 0 16,0 22-16,0-22 0,-21 21 16,21-21-16,-21 43 15,0-43-15,-21 0 0,0 22 0,0-22 16,0 0-16,0 0 0,-1 0 0,1 0 15,0 1-15,0-1 0,21 0 16,0-42 15,21 0-31,0-1 16,22 22-16</inkml:trace>
  <inkml:trace contextRef="#ctx0" brushRef="#br1" timeOffset="41373.21">11642 4403 0,'0'0'0,"0"-21"0,0-1 15,0 1-15,0 0 0,0-21 16,0 21-16,-22 21 16,1 0-16,0 0 0,0 0 15,-21 0-15,20 0 0,1 21 0,0-21 16,-21 42-16,21-21 0,-1 0 0,1 22 15,0-22-15,0 21 0,0-21 0,0 1 16,-1 20-16,22-21 0,0 0 16,0 22-16,0-22 0,0 0 0,0 0 15,0 0-15,0 0 0,0 1 16,22-22-16,-1 0 16,0 0-16,0 0 0,0 0 0,0 0 15,22-22-15,-22 1 0,0 0 0,21 0 16,-20 0-16,20-22 0,43-62 15,-64 41-15,0 22 16,0-22-16,21 22 0,-20-22 16,-1 1-16,0-43 0,-21 64 15,0-1-15,21 1 0,-21 21 16,0 0-16,-21 42 16,0 0-16,21 21 15,0 1-15,-21-1 0,-1 22 16,22-1-16,-21-21 0,21 22 15,0-1-15,-21-20 0,21-1 0,-21 0 16,21 1-16,0-1 0,0-21 16,0 22-16,0-22 0,0 0 0,0 0 15,21 0-15,0-21 0,0 0 16,1 0-16,20 0 0,0 0 16,1-21-16,-22 21 0,42-42 15</inkml:trace>
  <inkml:trace contextRef="#ctx0" brushRef="#br1" timeOffset="42308.68">12065 4487 0,'0'0'0,"-21"0"16,21-21-16,-21 21 0,21-21 0,0 0 16,0 0-16,0 0 15,21-1-15,0 22 16,0 0-16,0 0 0,0 0 0,1 0 15,-1 0-15,21 0 0,-21 0 16,0 0-16,1 22 0,-1-1 0,0 0 16,0 0-16,0 0 0,-21 0 15,0 1-15,0-1 0,21 0 0,-21 21 16,0-21-16,0 1 16,-21-1-16,0 0 0,0 0 15,0-21-15,0 21 0,-1-21 0,1 0 16,0 21-16,0-21 0,21-21 31,0 0-31,0 0 16,21 0-16,0 0 0,0-1 15,1 1-15,-1 0 0,0 0 0,0 21 16,21-21-16,-20 0 16,-1-1-16,0 1 0,21 21 0,-21-21 15,1 0-15,-1 21 0,0-21 16,21 0-16,-21 21 0,1-22 0,-1 1 15,0 21-15,21-21 0,-21 0 16,1 21-16,-1 0 0,0 0 0,-21 21 31,0 0-31,0 0 16,-21 1-16,0-1 0,-1 0 0,1 0 16,21 0-16,-21 0 0,0 1 0,21-1 15,-21 0-15,21 21 0,-21-21 16,21 1-16,-22-1 0,22 0 15,0 0-15,0 0 0,22-21 16,-1 21-16,0-21 0,0 0 16,0 0-16,22 0 15,-22 0-15,0 0 0,0-21 16,0 0-16,0 21 0,1-21 0,-1 0 16,0 0-16,-21-1 0,0-20 0,0 21 15,0 0-15,0 0 0,0-1 16,-21 1-16,0 0 0,-1 0 0,1 0 15,0 0-15,0 21 0,0 0 16,0 0-16,-1 0 0,22-22 16,22 22-1,-1 0-15,0 0 16,21-21-16,-21 21 0,22 0 0,-1 0 16,-21-21-16,22 21 15,-1 0-15,0 0 0,-21 0 0,22 0 16,-22 0-16,0 0 0,21 0 15,-20 0-15,-22 21 0,0 0 16,0 1-16,0-1 16,-22 21-16,1-21 0,21 0 15,-21 1-15,-21 20 0,21-21 16,21 0-16,-22 0 16,22 1-16,-21-22 0,21 21 15,0-42 32,21-1-47,1 1 0,-1 0 16,0 0-16</inkml:trace>
  <inkml:trace contextRef="#ctx0" brushRef="#br1" timeOffset="42475.58">13293 4128 0,'0'0'16,"-22"0"-16,22-22 0,0 44 78,22-22-78,-1 0 0,-21 21 16</inkml:trace>
  <inkml:trace contextRef="#ctx0" brushRef="#br1" timeOffset="43064.25">14012 4509 0,'0'0'16,"0"-22"-16,0 1 0,0 0 15,0 0-15,0 0 0,0 0 16,-21-1-16,0 1 0,0 0 15,0 21-15,-1-21 16,1 21-16,0 0 0,0 0 0,-21 0 16,20 21-16,-20 21 0,21-20 15,-21-1-15,20 21 16,-20-21-16,21 0 0,-21 43 16,20-43-16,22 21 0,0-20 15,0-1-15,0 0 0,0 0 0,22 21 16,-1-42-16,21 0 15,-21 0-15,0 0 0,43 0 16,-22 0-16,-21 0 0,22-21 0,-22 0 16,21 0-16,-21 0 0,1-22 15,20 1-15,0 21 0,-21-43 0,22 22 16,-22 0-16,21-22 0,22-63 16,-43 64-16,0 20 0,0-20 15,0-22-15,-21 64 16,0-42-16,0 41 0,-21 22 31,0 0-31,0 43 16,0-1-16,0 0 0,-1 1 0,1 20 15,0 1-15,0-1 0,0 1 16,0 105 0,-1-105-16,22-22 0,0 0 0,0 22 15,22-22-15,20 22 16,-21-43-16,21-21 0,1 21 0,-1-21 15,22 0-15,41 0 16,-62-21-16,20 0 0,-20 21 0,-1-22 16,0 1-16,1 0 0</inkml:trace>
  <inkml:trace contextRef="#ctx0" brushRef="#br1" timeOffset="45457.45">10858 5927 0,'0'0'0,"-21"0"0,21-21 15,0-1 1,0 1-16,0 0 0,0-21 16,0 21-16,0-22 0,0 22 15,0-21-15,0-1 0,0 1 0,0 21 16,0 0-16,0 0 0,-21-1 15,0 1-15,-43 0 16,22 21-16,21 0 0,-21 0 0,20 21 16,-20 0-16,0 1 0,21-1 15,-22 21-15,22-21 0,-21 22 0,21-1 16,-22 0-16,22-21 0,0 22 0,21-1 16,0-21-16,0 22 15,0-1-15,0-21 0,0 0 16,21 0-16,0 1 0,0-22 15,22 0-15,-22 0 0,21 0 0,-21 0 16,22 0-16,-1-22 0,0 1 0,1 0 16,20 0-16,-20-21 0,-1-1 15,0 22-15,43-85 0,-43 64 16,-21-22-16,1 22 0,20-21 16,-21 20-16,0 1 0,-21 0 15,0-1-15,21 1 0,-21 0 0,0 20 16,0 1-16,0 0 0,-21 21 15,0 0 1,0 21-16,0 0 16,0 22-16,-1-22 0,1 21 0,0 1 15,21-22-15,-21 21 0,21 0 0,-21 1 16,21-1-16,-21 0 0,21 1 16,0-1-16,0 0 0,0 43 15,0-64-15,0 0 16,21 1-16,0-1 0,0 0 0,0-21 15,43 0-15,-22 0 16,-21 0-16,22 0 0,-1-21 0,21 0 16,-20-1-16,-1 1 0,0 0 15,43-64-15,-64 64 16,22-21-16,-22-64 16,-21 85-16,0-21 15,0 20-15,-21 22 0,-1-21 16,1 21-16,0 0 0,0 0 0,0 0 15,21 21-15,-43 1 16,22-1-16,0 21 0,21-21 0,0 0 16,0 22-16,0-22 0,0 21 15,0-21-15,0 22 0,0-22 0,21 42 16,0-41-16,1-1 16,-1 0-16,0-21 0,0 21 0,21-21 15,1 0-15,-22 0 16,0 0-16,21 0 0,-20-21 15,41-21-15,-21 20 0,-20 1 16,-1 0-16,0-21 0,21-1 0,-21 22 16,1-21-16,-22 0 0,21 20 15,0 1-15,0-21 0,-21 21 16,0 42 15,0 0-31,0 0 0,0 0 16,-21 22-16,21-22 15,-21 21-15,21-21 0,0 1 0,-21 20 16,21-21-16,0 0 0,0 0 16,0 1-16,0-1 0,21 0 0,21-21 15,-21 0-15,22 0 16,-22 0-16,0 0 0,64-21 16,-43 0-16,21-43 15,-41 43-15,20-21 16,-21 20-16,0-20 0,0 0 0,1 21 15,20-43-15,-21 43 16,-21-21-16,21 20 16,-21 44 15,-21-1-31,21 0 0,-21 0 16,0 0-16,21 22 0,0 20 15,-21-42-15,21 22 16,0-1-16,0-21 0,0 0 15,0 0-15,21-21 16,0 0-16,0 0 0,0 0 0,0 0 16,1 0-16,20 0 0,21-21 15,-41 0-15,20 0 0,21-21 16,-20 20-16,-22-20 16,42 0-16,-41-1 0,-22 22 15,21 0-15,-21 0 0,0 0 16,0 0-16,-21 21 31,-1 21-31,1 0 16,21 0-16,-21 21 0,21-20 0,0 20 15,0-21-15,0 0 16,0 22-16,0-22 0,0 21 0,0-21 16,0 0-16,0 1 15,21-1-15,0-21 0,1 0 16,-1 0-16,0 0 0,21 0 0,1 0 15,-1-21-15,-21 21 16,0-22-16,22 1 0,-22 0 0,42-42 16,-42 20-16,22 22 15,-1-21-15,-21-1 0,22 22 0,-22-21 16,0 21-16,0 0 0,0 21 16,0-22-16,1 22 0,-22 22 46,0-1-30,21-21 15,-21-21-15,0-1-16,0 1 16,-21 21-1,-1-21 1,1 21-1,0 0-15,0 21 16,0-21-16,21 21 0,0 1 16,-21-1-16,-1 0 0,1 0 0,21 21 15,0-20-15,-21 20 0,0 0 16,21 1-16,0-22 16,0 21-16,0-21 0,0 0 15,0 1-15,0-1 0,21 0 16,0-21-16,0 0 0,1 0 15,20 0-15,0 0 0,22 0 16,-22 0-16,0 0 0,22 0 0,-22 0 16,1-21-16,-1 0 0,0-1 15,1 1-15,20-42 0,-21 20 16,-20 1-16,20-21 16,-21 20-16,0-41 15,-21 62-15,0-20 0,0 21 0,0 0 16,0 0-16,-21 21 15,0 0-15,0 21 16,0 0-16,-1 0 0,1 21 0,0-20 16,0 20-16,0 0 0,0 1 15,21-1-15,0-21 0,0 85 16,0-85-16,0 21 16,0-20-16,0-1 0,21-21 0,63 21 15,-41-21-15,-1 0 16,0 0-16,1 0 0,-1 0 15,64 0-15,-64-21 16,-21 0-16,22 21 0,-22-22 0,0 1 16,0-42-16,-21 42 15,0-1-15,0-20 0</inkml:trace>
  <inkml:trace contextRef="#ctx0" brushRef="#br1" timeOffset="45681.08">13081 5165 0,'0'0'0,"0"21"16,-21-21-16,42 0 78</inkml:trace>
  <inkml:trace contextRef="#ctx0" brushRef="#br1" timeOffset="46341.01">15557 4255 0,'0'0'16,"-21"0"-16,0 0 0,-21 21 0,-1-21 16,-20 0-16,42 0 0,0 0 15,-1 21-15,1-21 0,21 21 16,43-21-1,-1 0-15,0 0 16,1 0-16,105 0 0,-85 0 16,22 0-16,84 0 15,-63 0-15,85 0 0,-107 0 16,170 0 0,-190 0-16,-22 21 0,0-21 0,1 0 15,-1 0-15,0 0 16,-63 0 15,0 0-31,0 0 0,0 0 16,-22 0-16,1 0 0,21 0 0,-21 0 15,-1 0-15,1 0 0,0 0 16,-22 0-16</inkml:trace>
  <inkml:trace contextRef="#ctx0" brushRef="#br1" timeOffset="46667.43">15430 4403 0,'0'0'0,"-42"0"15,21 0-15,-21 0 0,20 0 16,1 0-16,0 0 0,42 0 31,0 0-31,22 0 16,-1 0-16,0 0 0,22 0 0,-1 0 15,1 21-15,-1-21 0,22 0 16,-21 0-16,20 0 0,1 0 0,0 0 16,-1 0-16,1 0 0,0 0 0,42 0 15,-64 0-15,-21 0 0,-20 0 16,-1 0-16,0 0 0,0 0 16,-21-21-1,0 0-15,0-1 16,-21 1-16,21 0 15,-21 0-15,0 0 16,21 0-16</inkml:trace>
  <inkml:trace contextRef="#ctx0" brushRef="#br1" timeOffset="47167.56">16468 3852 0,'0'0'0,"0"22"47,0-1-47,21 0 0,-21 0 16,21 21-16,0-20 0,-21-1 16,21 21-16,0-21 0,1 0 0,83 85 15,-62-85 1,-22 1-16,21-1 0,-21 0 0,64 21 15,-64-42 1,0 0-16,1 0 0,-1 0 0,0 0 16,0 0-16,0 0 15,-21-21-15,0 0 16,0 0 0,-21 21-1,0 0-15,0 21 16,0-21-16,-1 21 0,-20 0 15,21 0-15,-21 22 0,-43-1 16,43 0-16,-1-20 0,1 20 16,-22-21-16,22 0 0,-43 43 15,64-43-15,-21 0 0,21 0 16,0 0-16,-1 1 0,1-1 16,21 0-16,-21-21 0,21 21 0,0 0 31,0-42-16,21 21-15,0-21 0,1 0 16</inkml:trace>
  <inkml:trace contextRef="#ctx0" brushRef="#br1" timeOffset="48083.83">18563 3874 0,'0'0'16,"42"0"-16,-42-22 0,22 1 0,-1 21 0,21-21 16,-42 0-16,-21 21 15,0-21-15,0 21 0,-22 0 16,22 0-16,-21 0 0,-1 0 0,1 0 15,-64 21-15,64-21 16,0 21-16,-1 21 0,-20-20 16,-43 105-16,85-64 15,0-21-15,-1 22 0,1-22 0,21 1 16,0 105 0,0-127-16,0 21 0,21 1 15,1-1-15,20-21 0,-21-21 16,0 21-16,22-21 0,-1 0 0,0 0 15,1 0-15,-1 0 0,21 0 0,64 0 16,-63-21-16,-1 0 16,1-21-16,-1 20 0,1-20 0,-1 0 15,1-22-15,-1 22 0,1-22 0</inkml:trace>
  <inkml:trace contextRef="#ctx0" brushRef="#br1" timeOffset="48587.08">19346 3704 0,'21'-42'16,"-42"84"-16,42-126 0,-21 62 0,0 1 0,0 0 15,0 0-15,0 0 0,-21 21 16,0 0-16,0 21 16,0 0-16,0 21 0,-1 1 15,1-1-15,0 0 0,0 1 16,0-1-16,0 22 0,-1-1 0,1-21 16,0 22-16,0 63 15,21-85-15,-21 64 16,0-64-16,21 1 0,0-22 0,0 0 15,0 21-15,0-20 16,0-1-16,0-42 16,0-1-1,0-20-15,0 21 16,0 0-16,21-22 0,0 1 0,0 0 16,0-1-16,0 1 0,1 21 15,-1-21-15,0-1 0,0 22 0,21-21 16,-20 21-16,20 21 15,0-22-15,22 22 0,-22 0 16,22 22-16,-22-1 16,-21 0-16,0 21 0,0-21 0,1 22 15,-22-1-15,0 43 0,0-43 16,0 0-16,-22-20 0,1 20 16,0-21-16,0 0 0,0 0 15,0 1-15,-1-1 0,1 0 0,0-21 16,21 21-16,-21-21 15,42-21 1,0 0-16,0 21 16,1-21-16,-1-1 15,0 1-15,0 0 0,0 0 0,0 21 0</inkml:trace>
  <inkml:trace contextRef="#ctx0" brushRef="#br1" timeOffset="49008.03">19875 4170 0,'0'-21'0,"0"42"0,0-63 0,22 42 16,-22-22-16,0 1 0,21 0 0,-21 0 16,21 0-16,0 0 15,0-1-15,0 22 0,1 0 16,-1 0-16,0 0 0,0 22 16,0-1-16,0 0 0,1 0 15,-1 21-15,0-20 0,0 83 16,-21-62-16,0-22 15,0 21-15,0-21 0,0 22 0,0-22 16,0 0-16,0 0 0,-42 43 16,21-43-16,-1 0 15,22-42 17,0 0-32,0 0 15,22-1-15,-1 1 0,0 0 0,0-21 16,0-1-16,0 22 0,1-21 15,20-43-15,0 43 0,-21 21 16,1 0-16,-1-1 0,0 1 16,0 0-16,-21 42 47,0 0-32,0 1-15,21-22 16</inkml:trace>
  <inkml:trace contextRef="#ctx0" brushRef="#br1" timeOffset="50082.42">21040 4064 0,'0'0'0,"0"-21"0,-22 0 15,1 21-15,0 0 0,21-21 0,-42 21 16,21 0-16,-1 0 0,-20 0 15,-21 21-15,41 0 0,-20 21 16,0-21-16,-1 22 0,22-1 16,0-21-16,-42 64 0,63-43 15,0-21-15,0 22 0,0-22 16,0 0-16,21 21 16,21-20-16,-21-22 0,22 21 15,-22-21-15,21 0 0,0 0 0,-20 0 16,20 0-16,0 0 0,1 0 15,-22-21-15,21-1 0,-21 1 0,22-21 16,-43 0-16,0 20 0,0-20 16,0 0-16,0 21 0,0-43 15,-22 22-15,1 21 0,0-1 16,21 1-16,-21 0 0,21 0 16,0 0-16,21 21 15,0 0-15,0 0 16,22 0-16,-22 0 0,21 0 15,-21 0-15,22 0 0,-22 0 16,21 0-16,22 21 0,-22 0 16,-21-21-16,0 21 0,1 0 15,-1 1-15,21 20 0,-42-21 16,0 0-16,0 0 0,0 1 16,0-1-16,0 21 0,0-21 15,-21 0-15,21 1 0,-21 20 0,0-21 16,21 0-16,0 0 0,-43 1 15,43-1-15,0 0 0,-21-21 16,21 21-16,0-42 47,0 0-31,21 0-16,-21-1 0,21 1 0,1-21 15,-1 21-15,0-22 0,0 22 16,0-21-16,0 0 0,22 20 0,-22-20 15,21 21-15,-21 0 0,22 0 16,-22-1-16,42 22 0,-41 0 16,20 0-16,-21 22 15,0-1-15,-21 21 0,21-21 0,-21 22 16,22 20 0,-22-42-16,21 64 15,-21-64-15,0 0 0,0 0 16,0 1-16,0-1 15,-21-21 1,-1 0 0,22-21-1,0-1-15,0 1 0,0 0 16,22 0-16,-1 0 0,0-22 16,0 22-16,0-21 0,0 21 0,22-22 15,-22 1-15,21 21 0,-21 0 16,22-22-16,-1 43 0,-21-21 0,43 21 15,-22 0-15,-21 0 16,43 64-16,-43-43 16,-21 0-16,0 21 0,0 1 0,0-22 15,0 21-15,0-21 0,0 22 16,-21-22-16,21 0 0,-21 0 16,-1 0-16,1 1 0,0-1 15,21 0-15,-21-21 0,0 0 16,21 21-16,0-42 31,21 21-15,0-21-16,0 0 0,0-1 0,1 22 15,20-21-15,-21 0 0</inkml:trace>
  <inkml:trace contextRef="#ctx0" brushRef="#br1" timeOffset="50512.17">22775 4360 0,'-21'0'0,"42"0"0,-63 0 32,63 0-17,0 0-15,0 0 0,1 0 16,62-21 0,-63 21-16,22-21 0,-22 0 0,21 0 15,-21 0-15,22-22 16,-22 22-16,0-21 0,-21 21 15,0-1-15,0 1 0,0 0 16,-21 21-16,0-21 0,-22 21 0,-20 0 16,21 21-16,-64 21 15,63 1-15,22-22 0,-63 64 16,62-43-16,1-21 0,21 21 16,0 1-16,0-22 0,0 0 15,0 21-15,0-20 0,21-1 0,1 0 16,-1-21-16,0 21 0,21-21 15,22 21-15,-22-21 0,43 0 16,-43 0 0,-21 0-16,22 0 0,-22-21 0,21 21 15,-21-21-15,0 0 0,1 21 16,-22-64 0,-22 43-1,1 21-15,0 0 0,-21 0 0,-22 0 16,22 0-16</inkml:trace>
  <inkml:trace contextRef="#ctx0" brushRef="#br1" timeOffset="52644">10604 7789 0,'0'0'0,"0"-21"0,22 0 0,-1 0 16,-21 0-16,21 0 16,-21-43-16,21 43 15,-21 0-15,21 21 0,-21-21 0,0-1 16,21 1 0,-21 42-1,0 1-15,0 20 16,-21-21-16,21 21 0,-21 43 15,0-43-15,21 1 0,-21 63 16,0-43-16,21-21 0,-22 22 16,22-22-16,0 1 0,-21-1 0,0 21 15,21-41-15,0-1 0,0 0 16,21-21 15,0-21-31,-21 0 0,22-1 0,-1 1 16,0-21-16,0 21 0</inkml:trace>
  <inkml:trace contextRef="#ctx0" brushRef="#br1" timeOffset="53147.37">11345 7620 0,'0'0'0,"21"-21"0,-21 0 0,-21 21 47,0 21-47,0 0 16,0 0-16,0 22 0,-1-22 15,22 0-15,-21 21 0,21 1 0,-42 41 16,42-41-16,-21 20 16,21-21-16,0 1 0,-21-1 0,21 43 15,0-43-15,0-21 0,0 22 16,21-22-16,0-21 0,85 21 15,-64-21-15,0 0 16,64-21-16,-63 0 16,-1-1-16,0 1 0,1-21 15,-1 0-15,21-43 0,-20 43 16,-22-22-16,0 22 0,0-22 16,0 22-16,-21 0 0,0-43 15,0 43-15,0-1 0,0 1 16,-21 21-16,0 0 0,0-22 15,0 22-15,0 21 0,-1-21 0,-41 0 16,21 21-16,20 0 0,-20 0 16,0 0-16,-1 21 0,1 0 0,0-21 15,21 42-15,-22-20 0,22-1 0,0 0 16,0 21-16,0-21 16,21 22-16,0-22 0,0 21 0,0-21 0,0 43 15,0-43 1,21 21-16,0-20 0,0-1 15</inkml:trace>
  <inkml:trace contextRef="#ctx0" brushRef="#br1" timeOffset="53763.66">12933 7684 0,'0'0'0,"21"-22"0,0 1 0,0 21 16,-21-21-16,0 0 15,-21 0 1,0 21-16,0 0 0,0 0 0,-22 0 16,22 0-16,-64 0 15,43 21-15,0 0 0,-1 0 0,1 0 16,21 1-16,-21-1 0,-22 21 15,43-21-15,0 0 0,21 22 16,0-22-16,42 0 16,-21-21-16,0 21 0,22 0 0,-1-21 15,-21 22-15,22-22 0,41 42 16,-41-42-16,-1 21 0,-21 0 16,0 0-16,0 1 0,1-1 15,-22 0-15,0 0 0,0 0 16,-22 22-16,1-43 0,-21 21 15,21 0-15,-22-21 0,1 21 16,0-21-16,-1 0 0,1 0 0,0 0 16,21 0-16,-43 0 0,43 0 15,0 0-15,0 0 0,-1 0 16,1 0-16,0 0 16,0 0-1,0 0 1</inkml:trace>
  <inkml:trace contextRef="#ctx0" brushRef="#br1" timeOffset="56095">10012 9504 0,'21'0'15,"0"-21"1,0 0-16,-21-1 0,0 1 0,21 0 16,-21 0-16,0 0 0,0 0 15,0-1-15,0 1 0,-21-21 0,0 21 16,-21 0-16,21-1 0,-22 1 15,1 0-15,21 0 0,-22 21 0,1 0 16,-21 0-16,41 21 0,-20 0 16,0 22-16,-1-1 15,22-21-15,0 21 0,0-20 0,0 20 16,0-21-16,-1 21 0,1 1 16,21-1-16,0 22 15,0-43-15,0 21 0,21 0 16,1-42-16,20 0 0,-21 0 15,21 0-15,-20 0 0,20 0 0,0 0 16,22-21-16,-22 0 0,0-21 16,22 21-16,-22-1 0,106-83 15,-105 62-15,-1 1 0,0 0 16,1-22-16,-22 22 0,0-1 16,0-20-16,0-1 0,1 1 0,-22-22 15,0 22-15,0 42 16,0-43-16,0 43 0,-22 21 15,1 21 1,0 21-16,0-20 0,0 20 16,0 21-16,-1-20 0,1 20 15,-21 22-15,21-22 16,0-20-16,-22 63 0,43-64 16,0 0-16,0 64 15,0-85-15,21 22 16,1-22-16,-1-21 0,85 21 15,-64-21-15,0 0 0,1 0 16,-1-21-16,0 0 0,43-22 16,-43 22-16,-21 0 0,22 0 15,-1-22-15,-21 22 0,22-42 16,-43 42-16,0-1 0,0-20 16,0 21-16,-22 21 15,1 0-15,0 0 16,0 0-16,0 0 0,0 0 0,-1 21 15,1 0-15,0 0 0,0 1 16,-21 20-16,42 0 0,0-21 16,0 1-16,0 20 0,0-21 15,0 43-15,0-43 0,0 0 16,21 0-16,0-21 0,0 21 0,21-21 16,22 0-16,-43 0 15,21 0-15,43-42 16,-43 21-16,1 0 0,-1-1 15,0 1-15,1 0 0,20-42 16,-42 20-16,1 22 0,20-21 16,-42 21-16,0-1 0,21 1 15,-21 0-15,0 42 32,-21 0-17,21 1-15,0-1 0,-21 0 0,21 0 16,-21 0-16,21 22 0,0-22 15,0 21-15,0-21 0,0 0 16,0 22-16,21-22 16,0-21-16,0 0 15,0 0-15,22 0 0,-22 0 16,0-21-16,21 0 0,-21-1 16,1 1-16,41-21 15,-42 21-15,0-22 0,1 22 0,-1 0 0,0-21 16,0 21-16,21-22 15,-42 22-15,0 0 0,0 0 16,22 21-16,-22 21 31,0 0-31,-22 0 16,22 0-16,-21 1 0,21-1 16,0 0-16,0 0 0,0 0 15,-21 0-15,21 22 0,0-22 0,0 0 16,0 0-16,21-21 15,-21 21-15,21-21 0,1 0 16,20 0-16,-21 0 0,0-21 16,0 0-16,1 21 0,20-21 15,-21 0-15,0 0 0,22-1 0,-22 1 16,0-21-16,21 21 0,-21 0 16,1-22-16,20 1 0,-42 21 15,0 0-15,21 21 0,-21-22 16,-21 44-1,0-1 1,21 0-16,-21 0 0,-22 64 16,43-64-16,0 0 15,0 21-15,-21-20 0,21-1 0,0 21 16,0-21-16,0 0 0,0 1 0,21-1 16,0-21-16,1 21 0,-1-21 15,0 0-15,0 0 0,21 0 0,1 0 16,-1 0-16,0-21 0,1 0 15,41-1-15,-41-20 16,20 0-16,-20-1 0,-22 22 16,21-21-16,-21 21 0,22-22 15,-22 22-15,21-21 0,-21 21 16,-21 0-16,0-1 0,21 22 16,-21 22-1,0-1 1,-21-21-16,21 21 0,0 0 15,-21-21-15,21 21 16,0 0-16,0-42 31,0 0-15,21 0-16,-21 0 16,0 0-1,0-1-15,-21 22 31,0 0-15,21 22-16,-21-1 0,21 0 16,-21 0-16,21 0 0,-22 0 15,22 1-15,0-1 0,0 0 0,0 0 16,0 0-16,0 22 16,0-22-16,0 21 15,0-21-15,0 0 0,0 1 16,22-22-16,-1 0 0,0 0 15,0 0-15,0 0 0,22 0 0,-22 0 16,21 0-16,0-22 0,22 22 0,-22-21 16,1 0-16,-1 0 0,0 0 15,1-22-15,-1 22 0,21-85 16,-41 85-16,-22-21 0,21 21 16,-21-22-16,0 22 0,0-42 15,0 42-15,-21 21 16,-1 0-16,1 0 0,0 0 15,0 42-15,0-21 16,-43 64-16,64-64 16,-21 21-16,21-21 0,-21 22 15,21-22-15,0 42 0,0-41 16,0 20-16,0-21 0,0 0 0,21 0 16,0 1-16,22-22 0,-22 0 15,0 0-15,21 0 0,1 0 16,-1 0-16,0 0 0,1 0 0,-1-22 15,0 1-15,22 0 0,-1-21 16,-20 21-16,-22-1 0,0 1 0,0 0 16,0 0-16,-21-21 15,0 20-15,0 1 0,0 0 0,0-21 0,-21 21 16,0-1-16</inkml:trace>
  <inkml:trace contextRef="#ctx0" brushRef="#br1" timeOffset="56303.93">12319 8763 0,'0'0'0,"-21"0"0,0 0 16,21 21-16,0 0 31</inkml:trace>
  <inkml:trace contextRef="#ctx0" brushRef="#br1" timeOffset="57045.94">15176 7684 0,'0'0'0,"-21"0"16,-21 0-16,21 0 0,-22 0 16,22 0-16,-21 0 0,21 0 0,0 0 15,-1 0-15,1 0 0,0 0 16,42 0 0,22 0-16,-1 0 15,0 0-15,22 0 0,-1 0 16,22 0-16,0 0 0,-1 0 0,1 0 15,0 0-15,-1 0 0,1 0 16,63 0-16,-84 0 0,-22 0 16,21 0-16,-20 0 15,-1 0-15,0 0 0,-20 0 16,-1 0-16,-42 0 31,-1 0-31,1 0 16,0 0-16,0 0 15,0 0-15,0 0 0,-43 0 16,43 0-16</inkml:trace>
  <inkml:trace contextRef="#ctx0" brushRef="#br1" timeOffset="57388.98">14901 7811 0,'0'0'0,"-21"0"0,42 0 31,0 0-31,1 0 16,20 0-16,0 0 0,1 0 16,20 0-16,22 0 0,-22 0 0,43 0 15,-21 0-15,-1 0 0,-20 0 16,21-22-16,-1 22 0,-20 0 15,-1 0-15,-20-21 0,20 21 0,-21 0 16,-20 0-16,20 0 0,-21 0 16,0 0-16,-21-21 0,0 0 31,-21 0-15,0 21-1,21-21-15,-21 21 16,21-22-16</inkml:trace>
  <inkml:trace contextRef="#ctx0" brushRef="#br1" timeOffset="57865.73">16023 7239 0,'0'0'0,"0"-21"0,-21 21 16,21 21 15,0 0-31,0 0 0,0 1 16,0 20-16,0-21 0,21 0 15,-21 22-15,21-22 0,0 0 0,22 21 16,-22-21-16,0 1 0,21-1 16,1 0-16,-1-21 0,-21 21 15,22-21-15,-1 21 0,0-21 16,22 0-16,-22 0 0,-21 0 15,22 0-15,-22-21 16,0 21-16,-21-21 0,21 21 0,-42 0 31,0 0-31,0 0 0,-22 0 16,22 21-16,-21-21 0,-1 21 0,1 0 16,-21 22-16,20-22 0,1 0 15,0 21-15,-22-20 0,22 20 16,-1 0-16,22 1 0,-21-1 15,0-21-15,20 21 0,1 1 0,0-22 16,21 0-16,0 21 0,-21-20 0,21-1 16,-21 0-1,21-42 17,21 0-32,-21-1 0,21 1 0</inkml:trace>
  <inkml:trace contextRef="#ctx0" brushRef="#br1" timeOffset="58773.59">18034 7430 0,'0'21'16,"0"-42"0,21 21-16,0-22 15,0 1-15,1 21 0,20-21 16,-21 0-16,0 0 0,0 21 0,43-43 16,-43 22-16,-21 0 15,0 0-15,0 0 16,-21 21-1,-43 0-15,43 0 0,-21 0 16,21 0-16,-22 0 0,22 21 0,-21-21 16,21 21-16,0 0 0,-1 0 15,1 1-15,21 20 0,0-21 16,0 0-16,0 0 0,0 22 16,0-22-16,0 0 0,0 0 0,0 0 15,21 22-15,1-22 16,-22 0-16,21 0 0,-21 22 0,21-1 15,0-21-15,-21 21 0,0-20 16,0-1-16,0 21 0,-21 22 16,0-43-16,0 21 0,-22-21 0,22 0 15,-21 1-15,21-1 0,-22 0 16,1-21-16,21 0 0,-22 0 16,1 0-16,0 0 0,-1 0 15,-20-42-15,42 20 0,0 1 16,-1 0-16,22-21 0,0 21 0,0-22 15,0 1-15,0 0 0,0-1 16,0 22-16,0-21 0,0-1 0,0 22 16,22 0-16,-22 0 0,21 0 15,-21 0-15,21 21 0,0 0 16,0 0 0,0 0-16,1 21 0,-1 0 15,0-21-15,0 0 0,0 21 16,0-21-16</inkml:trace>
  <inkml:trace contextRef="#ctx0" brushRef="#br1" timeOffset="59311.89">18669 7705 0,'0'0'0,"21"0"0,0 0 0,22-43 16,-22 43-16,-21-21 0,0 0 15,21 0-15,-21 0 0,0 0 16,0-22-16,0 22 16,0 0-16,0 0 0,-21 0 15,0 21-15,-1 0 0,1-22 0,0 22 16,0 0-16,-21 0 0,20 22 16,-20-22-16,0 21 0,21 0 0,-22 0 15,1 0-15,0 22 0,20-22 16,-20 0-16,-21 42 15,41-41-15,1 20 0,0-21 0,21 21 16,0-20-16,0-1 0,0 0 16,42-21-16,-20 0 0,-1 0 15,21 0-15,-21 0 0,22 0 16,-1 0-16,0 0 0,1 0 0,-1-21 16,21 21-16,-41-21 0,83-64 15,-62 64 1,-22 0-16,0-22 0,-21 22 0,0 0 15,21-21-15,-21 20 16,-21 22 0,0 0-1,0 22-15,0-22 0,21 21 16,0 0-16,-22 21 0,22-21 16,-21-21-16,21 22 0,0-1 15,0 0-15,0 0 16,21 0-16,1-21 15,-1 0-15,0 0 16,0 0-16,0 0 0,0 0 0,43-21 16,-43 0-16</inkml:trace>
  <inkml:trace contextRef="#ctx0" brushRef="#br1" timeOffset="59873.8">19452 7176 0,'0'0'0,"21"-22"0,-21 1 0,21-21 15,-21 21-15,0 0 16,0-1-16,0 1 0,-21 21 31,0 0-31,0 21 16,0 1-16,21-1 0,-21 0 16,-1 21-16,1 1 0,-21 62 15,21-41-15,-22-1 0,22-20 0,0 20 16,0 1-16,-43 63 15,22-64-15,21 1 0,-21-1 16,-1 22-16,1-22 0,0 22 0,-1-21 16,1 20-16,21-20 0,-64 84 15,43-85-15,-1 22 0,1-21 0,21-1 16,-21 1-16,-1 63 16,1-64-16,42-21 0,-21 1 15,21-1-15,-21 0 0,21-20 0,0 20 16,0-21-16,21-21 15,0 0-15,0 0 0,21-21 16,64-21-16,-63 20 0,20 1 16,1-21-16,-1 0 0,1-1 15,41-41-15,-41 20 16,-22 1-16,1 20 0,-1-20 0,-21-1 16,0 1-16,-21-64 15,0 63-15,0 1 0,-42-64 16,21 63-16,-22 22 0,22 0 15,0-1-15,-42-41 16,41 62-16,1 1 16,21 0-1,21 0 1,1 21 0,-1 0-16,0-21 0,21 21 0,-21-21 15,1 21-15</inkml:trace>
  <inkml:trace contextRef="#ctx0" brushRef="#br1" timeOffset="60922.62">19854 7472 0,'0'-21'0,"0"42"0,21-63 0,-21 20 16,0 1-16,0 0 15,0 0-15,0 0 0,-21-22 16,0 43-16,-21 0 15,21 0-15,-22 0 0,22 0 0,0 22 16,-21 20-16,20-21 0,-41 64 16,42-64-16,0 21 0,-22 22 15,43-22-15,0-21 0,0 0 16,0 22-16,0-22 0,0 0 16,0 0-16,21-21 15,1 0-15,-1 0 0,42 0 16,-42 0-16,22 0 0,-22 0 15,21-21-15,-21 0 0,22 0 16,20-43-16,-42 43 0,64-85 16,-85 64-1,21 21-15,0 0 0,-21-22 0,0 22 16,0 0-16,-21 21 31,0 21-31,0 0 0,0 0 16,0 1-16,21-1 0,-22 0 15,1 0-15,0 64 16,21-64-16,0 0 0,0 0 16,0 0-16,0 1 0,0-1 0,0 0 15,21 0-15,0 0 0,1-21 16,-1 21-16,0-21 0,42 0 16,-41 0-16,-1 0 0,21 0 15,-21 0-15,22-21 0,20 0 16,-21-21-16,1 21 0,-1-1 15,0-20-15,1 0 0,-22 21 16,21-22-16,-21 1 0,1 0 16,-22 20-16,0 1 0,0 0 15,0 0-15,0 0 0,-22 21 16,1 0-16,0 0 0,0 0 16,21 21-16,0 0 15,0 0-15,0 0 0,0 1 16,0-1-16,21 0 15,-21 0-15,0 21 0,21-20 0,-21-1 16,0 0-16,21 0 0,-21 21 16,0-20-16,0-1 0,0 0 15,0 0-15,0 0 0,0 0 16,22-21 0,-1 0-16,0 0 0,0 0 0,0 0 15,0 0-15,1 0 16,20 0-16,-21 0 0,21-21 0,43 0 15,-43 0-15,1-21 16,-1 20-16,0-20 0,1 21 0,-22-21 16,42-43-16,-41 64 15,-1-22-15,0 22 0,-21 0 0,21 0 16,-21-21-16,0 63 31,-21 0-31,21 0 16,-21 21-16,0 22 15,-1-43-15,1 21 0,0 1 16,21-1-16,0 0 16,0-20-16,0-1 0,0 0 0,21 0 15,0-21-15,22 21 16,-22-21-16,42 0 16,-41 0-16,-1-21 15,0 0-15,0 0 0,0 21 0,22-64 16,-22 43-16,0 0 0,-21 0 15,0-22-15,21 22 16,-21-21-16,21 21 0</inkml:trace>
  <inkml:trace contextRef="#ctx0" brushRef="#br1" timeOffset="61296.87">21421 6900 0,'0'0'0,"-22"0"0,1 0 0,-21 0 16,21 0-16,-22 0 15,22 22-15,21-1 16,0 0-16,0 0 0,0 0 16,0 0-16,21-21 15,1 0-15,-1 22 0,0-22 16,21 0-16,-21 0 0,1 0 15,20-22-15,-21 22 0,0-21 16,-21 0-16,0 0 0,21 21 16,-21-21-16,0 0 0,0-1 0,0 1 15,0 0 1,-21 21-16,0 0 0,0 0 16,0 0-16,0 21 15,21 0-15,-22-21 16,22 22-16,-21-22 0,21 21 31</inkml:trace>
  <inkml:trace contextRef="#ctx0" brushRef="#br0" timeOffset="67132.53">825 14563 0,'0'0'0,"0"-21"0,22-22 16,-22 22 0,0 42-1,0 0 1,0 1-16,0 20 0,0 0 15,0 1-15,-22-1 0,1 0 16,0 22-16,-42 63 16,41-64-16,-20-20 0,21-1 15,-21 0-15,-1 1 0,-20 41 16,20-63-16,22 1 0,-21-1 16,21-21-16,0 0 15,21-21 1,0-22-16,0 22 0,21-21 0,0-1 15,0 1-15,0 0 16,22-22-16,-22 22 0,21 0 0,22-64 16,-22 63-16,-21 1 15,21 0-15,-20-1 0,-1 1 0,0 21 16,0 0-16,0 0 0,0 21 16,-21 21-1,0 0-15,22 21 0,-22-21 16,0 22-16,0-1 0,21 0 15,-21 1-15,0 20 0,0-20 16,0-1-16,0 0 0,0 1 16,0-1-16,0 0 0,0-21 0,0 22 15,0-22-15,0 0 0,0 0 16,21 0-16,-21-42 16,0 0-1,0 0-15,-21 0 16</inkml:trace>
  <inkml:trace contextRef="#ctx0" brushRef="#br0" timeOffset="67309.33">571 15050 0,'22'0'16,"-1"0"-16,0 0 0,0 0 15,21-22-15,1 22 0,-22-21 16,21 21-16,1 0 15,-1 0-15,43-21 16,-64 21-16,21 0 0,43 0 16,-43-21-16</inkml:trace>
  <inkml:trace contextRef="#ctx0" brushRef="#br0" timeOffset="67822.32">1693 14796 0,'0'-22'0,"0"44"0,0-65 0,0 22 15,-21 0-15,0 21 0,0 0 0,-22-21 16,1 21-16,21 0 0,-21 0 16,-1 21-16,1-21 0,0 21 15,-1 21-15,1-20 0,21-1 16,-22 21-16,22 0 0,0 1 16,0-1-16,-21 43 0,42-43 15,0 0-15,-22 43 16,22-64-16,0 22 0,0-22 15,22-21-15,-1 21 0,0-21 0,21 0 16,-21 0-16,22-21 16,-1 0-16,22-22 0,-22 22 0,85-64 15,-64 22-15,-20 21 0,63-85 16,-64 63-16,-21 1 16,0-1-16,22-21 0,-43 22 15,21-1-15,-21 1 0,0 21 0,0-22 16,0 43-16,0-21 0,0 20 15,-21 22-15,-1 0 0,1 0 16,0 22-16,0-1 0,0 21 16,-22 64-16,43-43 0,0 1 15,-21-1-15,21 1 0,-21-1 16,21-20-16,-21 20 0,21 1 0,0-22 16,0 43-16,0-43 15,0 0-15,21-20 0,0-1 16,0 0-16,22 0 15,-22-21-15,21 0 0,-21 0 16,1 0-16,-1-21 0,0 0 0,21-22 16,-21 1-16,1 21 0</inkml:trace>
  <inkml:trace contextRef="#ctx0" brushRef="#br0" timeOffset="68187.91">2074 14901 0,'0'0'16,"0"-21"-16,0 0 15,0 0-15,21 0 0,1 21 16,-22-21-16,21 21 16,0 0-16,0 0 0,0 0 15,0 0-15,1 21 0,-1 0 16,-21 0-16,21 0 0,-21 0 0,21 1 16,-21-1-16,0 21 0,0-21 15,0 0-15,-21 43 0,21-43 16,-21 21-16,21-20 15,0-1-15,-21-21 0,21-21 32,21-1-32,0 1 0,0-21 15,0 21-15,0-22 0,1 22 16,-1-21-16,0 21 0,0-22 16,21 22-16,-20-21 0,-1 21 15,0 0-15,21 21 0,-42-22 0,43 22 16,-22 0-16,0 0 15,0 0 1,-21 22-16,21-22 0,-21 21 16</inkml:trace>
  <inkml:trace contextRef="#ctx0" brushRef="#br0" timeOffset="69091.39">3069 15071 0,'0'0'0,"21"0"0,0 0 16,1 0-16,-1-21 0,0-1 16,0 22-16,-21-21 0,21-21 15,-21 21-15,0 0 0,0-22 16,0 1-16,-21 42 0,0-21 16,0 0-16,0-1 0,-43 22 15,22 0-15,-1 0 0,1 0 16,0 22-16,-1-1 0,-20 21 15,21-21-15,-1 22 16,1 20-16,21-42 0,21 22 16,-21 20-16,21-42 0,0 0 15,21 1-15,0-1 16,64 0-16,-64-21 16,21 0-16,0 0 0,-20-21 0,20 21 15,0-21-15,1-1 0,-22 1 16,0 0-16,42-42 15,-41 41-15,-22-20 0,0 21 0,21-21 16,-21 20-16,0 1 0,0-42 16,0 42-16,-21 21 31,21 21-31,-22 0 16,22 0-16,0 0 0,-21 0 0,21 22 15,-21-22-15,21 21 0,0-21 16,0 22-16,0-22 0,0 0 0,21 0 15,0 0-15,1-21 0,-1 0 16,0 0-16,0 0 0,21 0 0,-20 0 16,62-21-16,-41 0 0,-1 0 15,0 0-15,1 0 0,-22-1 16,21 1-16,-21-21 0,0 21 0,1-22 16,-1 22-16,-21 0 0,0 0 15,0-21 1,-21 42-1,-1 21-15,22 0 0,-21 0 0,21 0 16,-21 0-16,0 1 0,21 20 16,0-21-16,-21 0 0,0 43 15,21-43-15,-22 0 0,22 0 0,0 0 16,0 1-16,0-44 47,0 1-47,22 0 0,-1 0 0,0 0 15,-21-22-15,21 22 0,0 0 16,0-21-16,1 21 0,20-22 16,-21 22-16,0-21 0,22 21 0,-22-1 15,42 1-15,-20 21 16,-22 0-16,42 0 0,-42 0 16,22 21-16,-22 22 0,-21-22 15,21 0-15,-21 43 0,0-22 16,0-21-16,-21 43 0,0-22 15,0-21-15,-1 0 16,1 0-16,21 1 0,-21-1 0,42-42 31,0-1-15,1 1-16</inkml:trace>
  <inkml:trace contextRef="#ctx0" brushRef="#br0" timeOffset="69340.27">4530 14478 0,'0'-21'0,"0"42"0,0-63 0,0 21 16,0-22-16,-22 64 31,1 1-31,0-1 0,21 21 0,-21 0 16,0 1-16,21-1 0,-21 0 15,-1 1-15,1 41 0,0-41 16,21-1-16,-21 43 15,0-43-15,21-21 0,0 22 16,0-22-16,0 21 0,0-21 16,0 0-16,21-21 0,0 0 15,0 0-15,0 0 0,22-21 16,-22 21-16</inkml:trace>
  <inkml:trace contextRef="#ctx0" brushRef="#br0" timeOffset="69537.14">4318 14732 0,'0'0'0,"-21"0"0,21 21 15,0 0-15,21-21 32,0 0-32,0 0 0,0 0 0,22 0 15,-22 0-15,21 0 0,-21 0 16,22 0-16,20-21 15,-20 0-15,-22 21 0,63-21 0</inkml:trace>
  <inkml:trace contextRef="#ctx0" brushRef="#br0" timeOffset="70904.46">5207 14944 0,'0'0'0,"21"0"15,0 0-15,0-21 0,1 21 0,-1-22 16,0 1-16,0 0 0,0 0 0,0 0 16,-21 0-16,0-1 0,0-41 15,0 42-15,0-22 0,0 22 16,-21 0-16,0 0 0,0 0 0,0 0 15,-22 21-15,22 0 16,-21 0-16,21 0 0,-22 0 0,1 21 16,21 0-16,-21 0 0,20 0 15,1 22-15,-21-1 0,21-21 0,0 21 16,-43 64-16,64-85 16,0 43-16,0-43 15,42 43 1,-20-43-16,-1-21 0,21 0 0,-21 0 15,22 0-15,20 0 16,-21 0-16,1-21 0,-1-1 0,0 1 16,1 0-16,-22 0 0,21-21 15,1 20-15,-22-20 0,0 21 0,0-43 16,-21 22-16,0 21 0,0-43 16,0 43-16,-21 42 46,21 1-46,-21-1 0,21 0 0,0 21 16,0 1-16,0-1 0,0-21 16,0 0-16,0 0 0,0 22 15,42-1-15,-21-21 0,22-21 16,-22 21-16,21-21 0,0 0 16,22 0-16,-1 0 15,-20 0-15,-1 0 0,0 0 0,22 0 0,-22-21 16,22 0-16,-22 0 15,22 0-15,-43 0 0,63-43 16,-62 43-16,-1-21 0,-21 20 0,0-20 16,0 21-16,0 0 0,0 0 15,-43-1-15,22 1 0,-21 21 0,21 0 16,-22 0-16,-20 0 0,21 0 0,-1 21 16,-20-21-16,20 22 0,-41 41 15,41-42-15,-20 43 16,63-43-16,0 0 15,0 0-15,0 0 0,21-21 0,43 22 16,-22-1-16,0-21 16,22 0-16,-22 0 0,0 0 0,22 0 15,21-21-15,-43-1 16,-21 1-16,43 0 0,-64 0 16,0 0-16,21 0 0,-21-1 15,0 1-15,0 0 0,0 0 16,-21 21-1,21 21 1,-22 0-16,1 0 0,21 1 16,-21 20-16,21-21 0,0 21 15,-21 1-15,21-1 0,-21 22 16,0-22-16,21 21 0,-22 1 0,1 63 16,0-64-16,-21 64 15,21-63-15,21-1 0,-22 86 16,1-86-16,21 22 0,0 42 15,0-64-15,0 1 16,0-1-16,-21 1 0,21-22 0,-21 22 16,0 20-16,0-41 0,-1-1 15,-20-21-15,21 21 0,0-20 16,-22-1-16,22 0 0,0-21 0,0 0 16,-21 0-16,-1 0 0,22-21 15,0-22-15,0 22 0,0-21 16,21 21-16,-22-85 15,22 42-15,43-147 16,-1 126-16,-21 0 0,22 1 16,-1-1-16,21 0 0,22-105 15,-21 105-15,-22 22 0,21-22 16,-20 22-16,-1-22 0,64-21 16,-64 64-16,1-22 0,-1 43 0,21-64 15,-41 64-15,-1 0 16,0 0-16,-21 0 0,0 0 0,0-1 15</inkml:trace>
  <inkml:trace contextRef="#ctx0" brushRef="#br0" timeOffset="71243.94">6583 14796 0,'21'0'0,"-21"21"16,21-21-16,0 0 15,0 0-15,1 0 16,-1-21-16,0 21 0,0-22 15,0 1-15,0 21 0,22-21 16,-22 0-16,0 0 0,-21 0 16,0-1-16,0 1 15,-21 0 1,0 21-16,0 0 0,-1 0 0,1 0 16,-21 0-16,21 0 0,-22 21 15,22 0-15,0 1 0,0-1 0,0 21 16,0-21-16,-1 22 0,22-22 0,-21 21 15,21 0-15,0-20 0,0-1 16,21 42-16,1-42 0,20 1 16,0-1-16,1-21 0,-1 0 15,-21 0-15,21 0 0,1 0 16,-1 0-16,0 0 0,1-21 0,-1 21 16,43-43-1,-43 22-15</inkml:trace>
  <inkml:trace contextRef="#ctx0" brushRef="#br0" timeOffset="71654.92">7980 14690 0,'0'0'0,"-21"0"0,-1 0 0,1 0 0,-21 0 16,63 0 15,0 0-15,0 0-16,22 0 0,-1 0 16,0 0-16,22-21 0,-22 21 0,22 0 15,-22 0-15,22 0 0,-1 0 16,22 0-16,63 0 0,-63 0 15,-22 0-15,85 0 16,-105 0-16,20 0 0,-21 0 16,1 0-16,-1 0 0,-21 0 0,22 0 15,-22 0-15,-21-22 0,0 1 32,0 0-32,-21 0 15,-1 21-15,1-21 0,0 21 16,0-21-16,0-1 0,0 22 0,-1-42 15</inkml:trace>
  <inkml:trace contextRef="#ctx0" brushRef="#br0" timeOffset="72027.97">8932 14351 0,'0'0'0,"-21"0"0,0 0 0,0-21 16,-43 21-16,43 0 0,0-21 16,0 21-16,0 0 15,21 21 1,21 0-1,0 0-15,21 0 16,-21-21-16,22 22 0,41 20 16,-41-42-16,-1 21 0,0 0 0,1-21 15,-1 0-15,0 21 0,-20-21 16,-1 0-16,0 0 0,0 0 0,0 22 16,-21-1-1,-21 0-15,0-21 16,0 21-16,0 0 0,-22 0 0,1 1 15,21-1-15,-22 0 0,-20 0 16,21 21-16,-1-20 0,1-1 0,0 0 16,-1 0-16,1 0 0,0 0 15,20 1-15,-20-1 0,21 0 16,0-21-16,0 42 0,21-21 16,-22-21-16,22 22 15,-21-22 1,0 0-16,0 21 15</inkml:trace>
  <inkml:trace contextRef="#ctx0" brushRef="#br1" timeOffset="77888.77">10731 14161 0,'-21'0'0,"42"0"0,-63 0 16,21 0-1,0 0-15,21 21 0,-21-21 0,21 21 16,0 0-16,0 0 15,0 0-15,0 1 16,21-22-16,0 0 16,0 21-16,21-21 0,1 0 15,-1 0-15,0 0 0,22 0 16,-22 0-16,22-21 0,-1-1 0,-20 22 16,62-42-16,-83 21 0,20 0 15,0 0-15,-42-1 16,0 1-16,0 0 15,0 0-15,-21 21 0,0 0 0,-21 0 16,-1 0-16,1 0 0,0 0 16,-22 0-16,22 0 0,-64 42 15,42-42-15,22 21 0,0 1 16,21-1-16,-1 0 0,1 0 0,0 21 16,21-20-16,0-1 0,0 21 15,0-21-15,42 0 0,-20 1 16,20-1-16,-21-21 0,21 21 15,22-21-15,-22 0 0,1 21 0,41-21 16,-63 0-16,22 0 16,-22 0-16,0 0 0,-42 0 31,-21-21-31,-1 21 0,1 0 16,0 0-16,-64 0 0,63 21 15,-20 0-15,21 0 0,-22 1 16,22 20-16,-1-21 0,22 0 0,-21 22 15,21-22-15,0 21 16,-1-21-16,22 0 0,0 22 0,0-22 16,0 0-16,0 0 0,0 0 15,0 1-15,22-1 0,-1-21 0,0 21 16,21-21-16,-21 0 0,22 0 0,-1 0 16,22 0-16,-22 0 0,0 0 15,22 0-15,-1 0 0,1 0 0,42-21 16</inkml:trace>
  <inkml:trace contextRef="#ctx0" brushRef="#br1" timeOffset="79370.92">11705 14626 0,'0'0'0,"21"-21"0,-21-85 16,0 85-16,0 0 16,0-21-16,0 20 0,-21 1 15,-21 0-15,21 0 16,-1 21-16,1 0 0,0 21 15,21 0-15,-63 22 16,41-1-16,1 0 0,0 1 16,0-1-16,0 0 0,0 1 0,-1-1 15,22-21-15,0 21 0,0-20 0,0 20 16,0-21-16,0 0 0,0 0 16,0 1-16,22-22 0,-1 0 15,0 0-15,0 0 0,21 0 0,-20 0 16,-1 0-16,0-22 0,0 1 15,0 0-15,0 0 0,1-21 0,-1 20 16,0-20-16,0 0 0,0-64 16,-21 64-16,21 20 15,-21 1-15,0 0 0,0 42 32,0 0-17,-21 1-15,21-1 0,-21 21 0,21-21 16,-21 22-16,21-1 15,0 0-15,0-21 0,0 1 16,0-1-16,0 0 0,21 21 16,0-21-16,22-21 15,-1 22-15,-21-22 0,0 0 0,22 0 16,-1 0-16,106-43 16,-106 22-16,22 0 0,-22 0 15,22 0-15,-22-22 0,0 1 16,1-22-16,-1 22 0,-42 21 15,0 0-15,0 0 0,0-1 0,-21 22 16,0 22 0,0-22-16,-1 21 15,22 0-15,0 21 0,-21-21 0,21 1 16,0-1-16,0 21 0,0-21 16,0 0-16,0 1 0,0-1 0,0 0 15,21 0-15,-21 0 0,22-21 16,-22 21-1,-22-21 1,1-21 0,0 21-16,0 0 0,0 0 15,0-21-15,-1 21 0,1 0 16,21 21 0,0 0-1,21-21 1,1 0-16,-1 22 0,0-22 0,0 0 15,0 0-15,0 0 0,22 0 0,-22 0 16,21 0-16,1 0 0,84-43 16,-85 43-16,0-21 15,43-21-15,-43 21 16,1-43-16,-1 43 16,-21 0-16,0 0 0,-21-22 0,0 22 15,21-21-15,-21 21 16,-21 21-1,21 21 1,-21 0-16,0 0 0,21 0 0,-21 22 16,21-22-16,0 0 0,-21 42 15,21-41-15,0-1 0,0 0 16,0 0-16,0 0 0,0 0 0,21-21 16,0 22-16,21-22 0,-21 0 15,22 0-15,20 0 0,-20 0 0,62 0 16,-62 0-16,41-22 15,-41 1-15,-22 0 0,21-21 16,-21 21-16,22-64 16,-43 64-1,0 0-15,0-1 16,0 44 15,0-1-31,0 0 0,0 0 16,0 21-16,-21-20 0,-1 20 15,22-21-15,-21 21 0,0 1 16,0-1-16,21 22 0,-21 41 16,21-41-16,-21 21 0,21-22 15,0 1-15,-22 20 0,22 64 16,0-63-16,0 21 0,0-21 0,0 105 16,22-105-16,-22 21 15,21-22-15,-21 1 0,0 0 0,0-1 16,0 1-16,0-22 0,0 128 15,-21-149-15,-1 1 16,1-22-16,0 0 0,0 0 0,-43 0 16,43-21-16,0-21 0,0 0 15,0 0-15,0-22 0,-1 1 16,1-21-16,-21-1 0,21-21 16,-43-169-16,64 149 15,-21 20-15,21-42 0,0 21 16,0 21-16,42-190 15,-20 191-15,-1-1 0,21 21 16,0 1-16,-20 21 0,62-43 16,-41 43-16,-1 20 0,0 1 15,-21 0-15,85-21 16,-85 21-16,1 21 0,-1-22 0,0 1 16,0 21-16,0-21 0,22 0 15</inkml:trace>
  <inkml:trace contextRef="#ctx0" brushRef="#br1" timeOffset="79823.67">14965 14076 0,'0'0'0,"0"-21"16,0 0-16,0-1 0,0 1 15,0 0-15,-21 21 31,21 21-31,-22 0 0,1 1 0,-21 20 16,21 0-16,0 22 16,-1-22-16,1 22 0,0-1 0,-42 64 15,41-63-15,1-1 16,-21 43-16,21-43 0,21-20 16,0 20-16,0-42 15,0 1-15,21-1 0,0-21 16,43 0-16,-43 0 15,0-21-15,0-1 16,0 1-16,0 0 0,1-42 16,-22 20-16,0 1 0,0 0 15,0-1-15</inkml:trace>
  <inkml:trace contextRef="#ctx0" brushRef="#br1" timeOffset="80260.48">14711 14499 0,'-21'0'0,"105"21"0,-190-42 15,149 21-15,-107 0 0,43 0 0,21 21 16,0 1-1,21-22-15,0 0 16,1 0-16,-1 0 0,21 0 16,-21 0-16,22 0 0,20-22 0,-21 1 15,22 0-15,-22 21 0,22-21 16,-22 0-16,-21 21 0,22 0 16,-1-21-16,-84 21 31,20 21-31,1-21 0,0 21 15,-21 0-15,21 21 0,-1-20 0,1 20 16,0-21-16,0 21 0,21 1 16,0-22-16,0 0 0,0 21 15,0-20-15,0-1 0,21 0 0,43 0 16,-22-21-16,0 21 0,64-21 16,-64 0-16,85-21 15,-84 0-15,20 0 0,-20 0 16,-1-1-16,-21-20 0,0 21 0,0-21 15,-21-1-15,0-20 0,-63-64 16,42 84-16,-22 22 16,1 0-16,0 0 0,-22 0 15,-20 21-15,20 0 0,22 21 16,21 0-16,-22 0 0,22 0 16,0 22-16,21-22 15,0 0-15,42 21 0,22-20 16,-22-22-16</inkml:trace>
  <inkml:trace contextRef="#ctx0" brushRef="#br1" timeOffset="80764.64">17124 14288 0,'0'-22'0,"0"44"0,0-65 0,0 22 15,0 0-15,0 0 0,0 0 16,0 42-1,0 0-15,0 0 16,-21 0-16,-1 43 0,1-22 16,0 22-16,0-1 0,0 1 15,0 20-15,-22 1 0,22 0 0,0-1 16,-21 1-16,20 21 0,-20 0 16,0-1-16,-1 1 0,22 0 0,-85 127 15,64-127-15,0 0 16,-22-1-16,22 1 0,-22 0 0,-20 63 15,41-84-15,1-21 0,-43 41 16,64-41-16,0-43 16,0 21-16,21-20 0,0-44 15,0 1-15,0-21 16,0 0-16,21-22 0,0 1 16,0-22-16,22 0 0,-1-21 0,-21 1 15,22-22-15,41-106 16,-41 106-16</inkml:trace>
  <inkml:trace contextRef="#ctx0" brushRef="#br1" timeOffset="81091.86">16552 14669 0,'0'-43'0,"0"86"0,0-107 0,0 22 16,0 21-16,0-22 0,0 22 16,0 0-16,64-64 15,-22 43-15,0 21 0,1 21 16,-1-21-16,22-1 0,105 22 15,-106 22-15,-20-1 16,20 0-16,-42 0 0,22 21 0,-22 43 16,-21-43-16,0-20 15,-21 20-15,-22 0 0,1 1 16,21-22-16,-21 21 0,-1-21 0,1 0 16,0 1-16,20-1 0,-20-21 15,-43 21-15,64-21 16,0 0-1,42-21 1,0 21-16,1 0 16,-1-21-16,42-1 15,-20 1-15,-22 21 0,21-21 16,-21 0-16,22 21 0</inkml:trace>
  <inkml:trace contextRef="#ctx0" brushRef="#br1" timeOffset="81403.67">17441 14626 0,'0'0'0,"21"0"16,1 0 15,-1 0-31,0-21 0,0 21 0,0-21 16,0 0-16,22 0 0,-22-1 16,0 1-16,-21 0 0,21 21 15,-21-21-15,-21 21 16,0 0-16,0 0 15,0 0-15,-43 42 16,43 1-16,-21-22 0,20 0 16,1 21-16,0-21 0,0 43 15,21-22-15,0-21 0,0 1 16,0-1-16,0 0 0,63 0 16,-41-21-16,-1 0 0,21 21 0,0-21 15,-20 0-15,20 0 0,0 0 16,1-21-16,-22 21 0,21-21 0,-21 0 15,22 0-15</inkml:trace>
  <inkml:trace contextRef="#ctx0" brushRef="#br1" timeOffset="81743.92">18013 14563 0,'0'-21'0,"0"42"0,0-64 16,0 22-16,21 0 16,0 0-16,-21 0 0,21 0 15,0 21-15,1-22 16,-1 22-16,0 0 0,0 0 0,0 0 15,0 22-15,1-1 0,-1 21 16,0-21-16,0 22 0,0-22 16,-21 21-16,0 0 0,0 1 0,0-1 15,0-21-15,0 22 0,-21-1 16,0-21-16,0 0 0,0 22 16,-1-43-1,22-22 1,0 1-16,0 0 0,0 0 15,22-21-15,-1 20 0,-21-20 16,21 0-16,0-1 0,0 1 0,22 21 16,-22-21-16,0-1 0,21 22 15,-21 0-15,22 0 0,-22 0 0,0 21 16,21 0-16,-20 0 0,-1 0 16,-21 21-16,21 0 15</inkml:trace>
  <inkml:trace contextRef="#ctx0" brushRef="#br1" timeOffset="82795.71">18669 14817 0,'0'0'0,"21"0"0,0 0 0,22 0 16,-1 0-16,-21-21 0,21 21 15,1-22-15,-1-20 0,0 21 0,-20-21 16,20-1-16,0 1 0,1 0 0,-22-1 15,0-20-15,0 20 0,0 1 16,-21-21-16,21 20 0,-21 22 0,0-42 16,-21 41-1,-21-20-15,21 21 0,0 21 16,-22 0-16,22 21 0,0 0 16,-21 0-16,20 1 0,22-1 15,-63 127-15,42-106 16,0 22-16,21-1 0,-22 1 15,22-1-15,-21 64 16,0-63-16,0-1 0,0 1 0,21 20 16,-21-20-16,-1 21 0,22-1 15,-21 1-15,-42 148 16,42-149-16,-22-20 0,22 21 16,-21-1-16,-1-20 0,1-1 0,-43 64 15,64-63-15,-85 84 16,85-106-16,0-21 15,0 1-15,21-1 0,0 0 0,0 0 16,21-21-16,0 0 0,22-21 16,-1 0-16,21 0 0,1-1 15,84-62-15,-63 41 0,-22 1 16,85-64-16,-84 43 0,-1-1 16,-20 1-16,-1-1 15,0 1-15,1-1 0,-22-20 0,-21 20 16,0 1-16,-21-64 0,-22 63 15,22 1-15,-21-1 0,0 1 16,-1 20-16,1 1 0,-43-22 16,64 43-16,-21 0 0,42 0 15,-21 21-15,21-21 0,0 0 16,0-1-16,21 22 16,0-21-16,0 21 0,43-42 15,-22 42-15,21-21 0,22 0 16,-21-1-16,-22 22 0,0-21 15,1 0-15,-1 0 0,43-43 16,-43 43-16,-21-21 16,0 42-16,-21-21 15,21-22-15,-21 22 16,0 0 0,-21 21-1,0 21-15,0-21 0,0 21 16,21 1-16,-21 20 0,21-21 0,-22 0 15,22 22-15,0-22 0,0 0 16,0 0-16,22 64 16,-1-85-16,21 21 0,-21 0 15,0-21-15,1 0 0,62 0 16,-63 0-16,22 0 0,20 0 16,-20-21-16,-22 0 0,0 0 15,0-22-15,0 22 0,0-21 16,-21-1-16,0 1 0,0 21 0,0-21 15,0-1-15,-21 22 0,0 0 16,-21-21-16,21 20 0,-22 22 16,1 0-16,21 0 0,-22 0 15,1 22-15,21-1 0,-21-21 16,20 21-16,-20 21 0,42-21 16,0 1-16,0-1 0,0 0 15,21 0-15,0 0 0,22-21 16,-22 21-16,0-21 15,21 0-15,1 0 0,-22 0 16,21 0-16,-21 0 0,22 0 0</inkml:trace>
  <inkml:trace contextRef="#ctx0" brushRef="#br1" timeOffset="83175.49">20045 14626 0,'0'-42'15,"0"84"-15,0-105 16,0 42-16,0-1 0,21 1 15,0 0-15,0 0 0,0 0 16,1 0-16,-1 21 16,0-22-16,0 22 0,0 0 15,0 0-15,1 0 0,-1 22 16,0-1-16,-21 0 0,0 0 0,21 0 16,-21 0-16,0 22 0,0-22 0,0 21 15,0-21-15,0 1 0,0 20 16,-21-21-16,21 21 0,0-20 15,-21-22-15,21-22 32,0 1-17,0 0-15,0 0 0,0 0 16,0-22-16,21 22 0,0-21 0,0 21 16,-21-22-16,21 22 0,1-21 15,-1 21-15,0 0 0,0-1 16,0 22-16,0 0 0,1-21 15,-1 21-15,0 0 0,0 0 0,0 0 16,0 0-16,1 0 0,-1 0 0</inkml:trace>
  <inkml:trace contextRef="#ctx0" brushRef="#br1" timeOffset="83771.24">20870 14351 0,'0'21'15,"-21"0"1,21 1-16,0-1 0,-21 0 0,0 0 15,21 0-15,0 0 0,0 22 16,0-22-16,-21 21 16,21-21-16,0 1 0,0-1 0,0 0 15,-22 0-15,1-21 32,0-21-17,21 0-15,0 0 16,0-1-16,0-20 0,0 21 0,0-21 15,21-1-15,0 22 0,1-21 16,-22-1-16,21 22 0,0 0 16,21 0-16,-21 0 0,1 0 0,-1 21 15,0 0-15,21 0 0,-21 0 16,1 0-16,-1 0 0,0 21 16,0 0-16,0 21 0,-21-21 0,0 1 15,21 83-15,-21-83 16,0 20-16,0-21 0,0 0 15,0 0-15,0 22 0,0-22 16,-21-21 0,21-21-1,0 0 1,0-1-16,0 1 0,0-21 16,0 21-16,21-22 0,-21 22 0,22-21 15,-1 0-15,21 20 0,0-41 16,1 21-16,-1 20 0,22 1 15,-22 21-15,-21 0 16,21 0-16,-20 0 0,20 0 0,-21 21 16,-21 1-16,0 20 0,0 0 15,0 43-15,0-43 0,0 1 16,-42 41-16,21-63 0,-1 1 16,1-1-16,21 0 15,0 0-15,-21-21 0,21-21 16</inkml:trace>
  <inkml:trace contextRef="#ctx0" brushRef="#br1" timeOffset="84471.91">23072 13907 0,'0'0'15,"21"-22"-15,-21 1 0,21 21 16,-21 21 0,0 1-16,-21-1 0,0 21 15,-1-21-15,22 22 16,-21-1-16,0 0 0,0 1 0,-43 62 16,43-41-16,0-1 15,0 1-15,0-22 0,21 22 0,-43 42 16,22-64-16,0 0 15,21-21-15,0 22 0,0-22 0,-21 21 16,0-42 0,21-21-1,0 0-15,0 0 16,0-22-16,0 22 0,0-21 16,21-43-16,0 43 0,21 21 15,-20-22-15,20 22 0,0-21 16,1 21-16,-1 0 0,0 21 15,1 0-15,41 0 0,-41 0 16,-1 21-16,0 0 0,1 0 16,-22 0-16,0 22 0,0-1 0,-21-21 15,0 21-15,0-20 0,0 20 16,-21-21-16,0 21 0,0-20 0,-1-1 16,-20 0-16,0 0 0,-43 0 15,43-21-15,-1 0 0,22 0 16,-21 21-16,0-21 0,20 0 0,-41 0 15,42 0-15,0 0 16,-1 0-16,22-21 16,22 21-16,-1 0 15,0-21-15,21 21 0,-21-21 16,22 0-16,-1 21 0,0-21 0</inkml:trace>
  <inkml:trace contextRef="#ctx0" brushRef="#br1" timeOffset="84827.71">23495 14520 0,'0'-21'0,"0"42"0,21-63 0,-21 21 16,21 21-16,-21-21 15,21 21-15,1 0 0,-1 0 16,0 0-16,0 0 0,0 0 0,0 21 16,1 0-16,41 21 15,-42-20-15,0 20 0,1 21 16,-22-41-16,0 41 15,-22-21-15,1-20 0,0-1 16,0 0-16,0 0 0,-43 0 16,43-21-16,0 0 15,21-21 1,21 21-16,0-21 16,0 0-16,1 0 0,20-1 15,-21-20-15,21 21 0,-20-21 16,-1 20-16,21-20 0,-21 21 0,22-21 15,-22 20-15,21-20 16,-21 21-16,0 21 0,1 0 16,-1-21-16,0 21 0,0 0 15,0 0-15</inkml:trace>
  <inkml:trace contextRef="#ctx0" brushRef="#br1" timeOffset="85212.1">24278 14393 0,'0'22'15,"0"-1"1,-21 0-16,-21 0 0,20 21 16,1-20-16,0 20 0,-21-21 15,-1 43-15,22-43 0,0 0 16,0 21-16,0-21 0,21 1 0,0 20 16,0-21-1,21 0-15,42-21 0,-41 0 16,41 0-16,-21 0 15,-20 0-15,20 0 0,0 0 0,-21-21 16,64-42 0,-64 20-16,0 22 0,-21-21 15,0-1-15,0-84 16,0 106-16,-21-21 0,0 21 16,0 0-16,0-1 0,-64 22 15,43 0-15,21 22 0,-22-1 16,1 0-16,-43 42 15,64-41-15,0-1 0,21 0 16,0 0-16,0 0 0,21 43 16,0-64-16,22 0 15,-22 21-15,21-21 0,-21 0 16</inkml:trace>
  <inkml:trace contextRef="#ctx0" brushRef="#br1" timeOffset="85735.51">24680 14499 0,'0'0'0,"21"-21"0,-21 0 0,22 0 16,-44 42 15,1-21-31,0 21 0,0 21 16,0-20-16,0-1 0,21 21 0,-22-21 16,22 22-16,-21-22 0,21 0 15,-21 21-15,21-21 0,0 1 0,0-1 16,0 0-16,21-21 15,0 0 1,1 0-16,-1 0 0,0 0 16,0-21-16,0 0 0,22-1 15,-22 1-15,0-21 0,0 21 16,21-22-16,-20 22 0,-1 0 16,-21 0-16,0 42 15,0 0 1,0 0-16,0 1 0,0-1 0,-21 0 15,-1 0-15,22 0 16,0 0-16,0 1 0,0-1 16,22-21-1,-1 0-15,0 0 0,0 0 16,0 0-16,0 0 0,22 0 0,-22 0 16,0-21-16,0-1 0,0 1 15,1 0-15,-1-21 0,0-1 0,-21-20 16,0 21-16,0-22 15,0 43-15,0 0 0,0 0 16,-21 21-16,0 0 16,-1 0-16,22 21 0,-21-21 15,0 42-15,0-21 16,21 0-16,21 1 16,0-22-16</inkml:trace>
  <inkml:trace contextRef="#ctx0" brushRef="#br1" timeOffset="86090.31">25506 14499 0,'0'0'0,"0"-21"0,0-21 15,0 21 1,-21 21-16,-1 0 0,1 0 16,0 0-16,0 0 0,0 0 0,-22 21 15,22 0-15,0 0 0,21 0 16,0 0-16,-21 1 0,21-1 0,0 21 15,0-21-15,0 0 16,21 1-16,0-22 0,0 21 0,-21 0 16,22-21-16,-1 21 0,-21 0 15,21 0-15,-21 1 16,0-1 0,-21-21-1,0 0-15,-1 0 0,1 0 0,0 0 16,-21 0-16,21 0 0,-1 0 0,-20 0 15,0 0-15,21 0 16,21-21 15,21-1-31,0 22 0,0 0 16,21-21-16</inkml:trace>
  <inkml:trace contextRef="#ctx0" brushRef="#br1" timeOffset="86426.12">25612 14669 0,'21'0'16,"0"0"-16,0-22 15,0 22-15,0-21 0,1 0 16,-1 0-16,-21 0 15,0 0-15,0-1 16,-21 22 0,-1 0-16,1 0 15,0 0-15,0 0 0,-21 22 0,42-1 16,-22 0-16,1-21 0,0 63 16,21-20-16,0-22 15,0 0-15,0 0 0,0 0 16,0 1-16,21-22 0,0 21 15,1-21-15,-1 0 0,0 0 0,42 21 16,-20-21-16</inkml:trace>
  <inkml:trace contextRef="#ctx0" brushRef="#br1" timeOffset="86835.73">25993 14605 0,'0'-21'0,"0"42"0,0-63 0,0 21 16,0-1-16,0 1 0,0 0 15,21 21-15,0 0 16,0 0 0,0 0-16,0 21 15,-21 0-15,0 1 16,0-1-16,0 21 0,0-21 16,0 0-16,0 1 0,0 20 0,0 0 15,0-21-15,0 1 16,-21-1-16,0 0 0,-21 21 15,21-42-15,-1 0 16,22 21-16,-21-21 16,0 0-16,21-21 15,0 0-15,0 0 16,21 0-16,0 0 0,22-22 16,-22 22-16,0-21 0,21 21 15,-20-22-15,20 22 0,0-21 0,-21 21 16,1-1-16,20 1 0,-21 0 15,0 21-15,0 0 0,1-21 16,-1 21-16,-21 21 31,0 0-31,-21-21 0,-1 21 0</inkml:trace>
  <inkml:trace contextRef="#ctx0" brushRef="#br1" timeOffset="88880.15">10583 16002 0,'21'0'16,"-42"0"-16,42-21 0,1 21 0,-22-21 15,0 0-15,0-1 0,0 1 16,-22 21-16,1-21 0,0 21 0,-21 0 15,21 0-15,-22 0 0,1 0 16,0 0-16,-43 0 16,21 21-16,22 22 0,-21-22 15,20 21-15,-20 0 0,-22 64 16,43-42-16,21-1 0,-22 22 16,22-22-16,0 1 0,0 84 15,21-84-15,0 20 0,0-20 0,21-22 16,0 22-16,0-22 0,64 21 15,-43-41-15,1-1 0,62-21 16,-41 0-16,-1 0 16,-20-21-16,20-1 0,1-20 0,42-21 15,-43-1-15,-21 22 16,1-1-16,-1-20 0,0 21 16,1-22-16,-22 22 0,0-1 0,0 22 15,0-42-15,-21 42 0,-21 42 47,21 0-47,-21 21 0,0-21 0,0 22 16,21-1-16,-21 22 15,-1-22-15,22 0 0,0 1 16,0-1-16,0-21 0,0 21 0,0-20 16,0-1-16,22-21 0,-1 0 0,21 0 15,-21 0-15,22 0 0,-1 0 16,0 0-16,-21-21 0,22-1 0,-1-20 15,-21 21-15,0 0 16,1-64-16,-22 43 0,0 21 0,0-22 16,-22 22-16,-41-42 15,21 41-15,20 22 16,1 0-16,0 0 0,0 0 16,-21 0-16,42-21 15,21 21 1,0 0-16,0-21 0,21 0 15,1 21-15,-1 0 0,0-21 16,1 21-16,41 0 0,-41 0 16,-1 0-16,0 0 0,-20 21 15,20 0-15,-21 0 0,0 0 16,0 22-16,1-22 0,-22 21 0,21 22 16,-21-22-16,0 0 0,0-20 15,0 20-15,0-21 0,0 0 16,0 0-16,0 1 0,0-1 0,-21-21 15,21-21 1,0-1 0,0 1-16,0-21 0,0 21 15,0-22-15,0 1 0,21 0 0,-21-1 16,21 22-16,0-21 0,0 21 16,0-22-16,1 22 15,-1 0-15,21 21 0,-21 0 16,0 21-16,-21 0 15,22 1-15,-22-1 0,0 21 0,0-21 16,0 22-16,0-22 16,0 21-16,0-21 0,0 0 15,0 1-15,0-1 0,0 0 0,0 0 16,21-42 0,0 21-1,-21-21-15,21 0 0,0-1 16,0-20-16,-21 21 0,22 0 0,-1-22 15,0 22-15,42-42 16,-41 42-16,-1 21 0,0 0 16,-21 21-1,0 0 1,0 0-16,0 0 0,0 22 16,0-22-16,0 21 0,0-21 15,0 0-15,0 22 0,0-22 0,0 0 16,0 21-16,21-42 15,0 22-15,43-22 0,-43 0 16,21 0-16,-21 0 0,22-22 16,-1 1-16,0 0 0,1 0 15,-1 0-15,-21-22 0,22 22 0,-22-21 16,0 0-16,0-1 0,0 22 16,0-21-16,-21 21 0,0-1 0,22 1 15,-22 0-15,0 0 0,-22 42 47,1 0-47,21 22 0,-21-22 0,21 21 16,-21 0-16,0 22 0,21-22 15,-21 22-15,-1-1 0,22 1 0,-21-1 16,0 85-16,21-63 16,-21 21-16,21-21 0,0 20 0,0-20 15,0 21-15,-21-21 0,21 20 16,-21-20-16,21 21 0,-22-21 15,22-1-15,0 1 0,0 0 0,-21-22 16,0 22-16,0-43 16,21-21-16,0 0 0,0-42 15,0 0 1,21-21-16,0-1 0,22-62 16,-22 41-16,-21 1 0,21-22 15,0 21-15,0-20 0,-21-1 0</inkml:trace>
  <inkml:trace contextRef="#ctx0" brushRef="#br1" timeOffset="89180.99">12552 16701 0,'0'0'0,"0"-106"32,0 85-32,21-1 0,0 22 15,0 0-15,0-21 0,22 21 16,105 0-16,-106 0 15,22 21-15,-22 1 0,0-1 16,-20 0-16,20 42 16,-42-20-16,0-1 0,-21-21 15,0 22-15,-1-22 0,-62 42 16,63-42-16,-22 1 0,1-22 16,0 21-16,20-21 0,-62 21 15,63-21-15,-1 0 0,44-21 31,20 0-15,-21-1-16,21 22 0,22-21 16</inkml:trace>
  <inkml:trace contextRef="#ctx0" brushRef="#br1" timeOffset="89864.11">13674 16701 0,'0'0'0,"0"-127"31,0 105-31,0 1 0,-22 0 0,1 0 16,0 0-16,0 21 15,0 0-15,0 0 0,-1 0 0,-20 0 16,0 0-16,21 21 0,-1 0 16,1 21-16,0-20 0,-42 62 15,41-41-15,22-22 0,-21 21 16,21 0-16,0 1 0,0 20 15,0-42-15,21 1 16,1-22-16,20 0 0,-21 0 0,64-22 16,-64 22-16,21-21 15,1-21-15,-22 21 0,0 0 16,0-22-16,0 1 0,0 0 0,-21 20 16,22-20-16,-22 21 0,0 0 15,0-22-15,0 65 31,-22 20-31,22-21 0,0 0 16,-21 22-16,21-22 0,0 21 16,0 0-16,0-20 0,0 20 15,0-21-15,0 0 0,21 0 16,1 1-16,-1-22 0,0 0 16,0 0-16,0 0 0,22 0 0,-22-22 15,21 1-15,-21 0 0,22 0 16,-1-21-16,-21-1 0,21 1 0,1-43 15,-22 22-15,21 20 16,-42-20-16,21-1 0,1 22 0,-1-127 16,-21 148-16,0-22 15,0 22-15,-21 21 16,-1 42-16,1-20 16,0 20-16,0 0 0,0 1 15,0-1-15,-1 0 0,1 1 16,0 62-16,0-62 15,21-1-15,0 64 0,0-85 16,0 21-16,0 22 16,21-43-16,0 0 0,22 0 15,-22-21-15,0 0 0,21 0 16,-21-21-16,22-21 16,-22 0-16,0 20 0,-21-20 0</inkml:trace>
  <inkml:trace contextRef="#ctx0" brushRef="#br1" timeOffset="90043">13928 16425 0,'-22'0'0,"44"0"0,-65 0 15,22 22-15,21-1 16,21 0 0,0-21-16,1 0 0,-1 0 15,21 0-15,-21 0 0,22 0 16,-22 0-16,21 0 0,0 0 0,-20 0 15,20-21-15,0 0 0,-21 21 16</inkml:trace>
  <inkml:trace contextRef="#ctx0" brushRef="#br1" timeOffset="92737.46">15198 16743 0,'0'0'15,"-43"0"-15,1 0 0,21 0 0,-22 0 0,22 0 16,0 0-16,42 0 31,0 0-15,1 0-16,-1-21 15,0 21-15,0-21 0,0 21 16,0-22-16,1 1 0,-22 0 16,0 0-16,21 0 0,0-22 15,-21 22-15,0-21 0,0 21 16,0 0-16,-21-22 0,0 22 0,-22 0 16,22 21-16,0-21 0,-21 21 0,-1 0 15,22 0-15,-21 0 0,-1 21 16,22 0-16,-21 0 0,-22 43 15,22-43-15,0 21 0,21-21 16,-1 22-16,1-1 0,0 22 16,21-22-16,0-21 15,0 21-15,21-20 0,0-1 16,43-21-16,-22 0 16,-21 0-16,22 0 0,-1-21 15,106-43-15,-105 43 16,-1 0-16,21-43 0,-41 22 15,-1 21-15,0-43 0,-21 43 16,0-21 0,0 63 15,-21 0-31,21 0 0,0 0 0,-21 22 16,-1-22-16,22 0 0,0 21 0,0-20 15,0-1-15,0 0 0,0 0 16,0 0-16,22-21 0,20 21 15,-21-21-15,21 0 0,1 0 16,-1 0-16,0-21 0,1 0 0,-1 0 16,0 0-16,1-22 0,-22 22 15,21-21-15,-21 21 0,1-22 16,-1 1-16,0-21 0,0 20 0,0-41 16,-21 41-16,0 1 15,0 21-15,0-22 0,0 22 16,0 42-1,0 1-15,0 20 16,0-21-16,0 21 0,-21 1 16,21-1-16,-21 0 0,0 1 0,21-1 15,-21 0-15,-1 22 16,22-22-16,-21 1 0,21-22 0,-21 0 16,21 0-16,0 0 0,0 0 15,0-42 16,0 0-31,0 0 0,0 0 0,21-22 16,0 22-16,-21 0 0,22-21 16,-1 21-16,0-1 0,0 1 15,21-21-15,-20 21 0,20 21 16,-21 0-16,0 0 0,22 0 16,-1 0-16,-21 21 0,21-21 0,-20 21 15,-1 0-15,0 0 0,0 22 16,-21-22-16,0 42 0,0-41 15,-21 20-15,-21-21 0,20 0 16,-20 0-16,-21 22 16,20-22-16,22-21 0,0 0 15,-21 0-15,20 0 0,1 0 0,0-21 16,0 0-16,0-1 0,0 1 16,21 0-16,-22 0 0,22 0 15,0 0-15,-21 21 0,21 21 31,0 0-31,21 0 16,1-21-16,-22 21 0,21 0 16,0 1-16,0-22 0,0 21 0,22 0 15,-1-21-15,-21 0 16,21 0-16,-20 0 0,20 0 16,0 0-16,1-21 0,-1 0 0,0-1 15,43-20-15,-43 21 0,1-21 16,-22 20-16,21-20 0,-21 21 15,43-43-15,-43 22 16,0 21-16,-21 0 0,21 0 16,-21 42 15,-21-21-31,0 21 0,0 0 16,21 21-16,-21-20 0,-1-1 0,22 0 15,0 21-15,0-21 0,0 22 16,0-1-16,0-21 0,0 0 15,22-21-15,-1 22 0,21-1 16,-21-21-16,22 0 16,20 0-16,-42 0 0,22-21 15,-22-1-15,21 1 0,-21-21 16,0 21-16,1-22 0,20 22 0,-21-21 16,21-64-16,-20 64 15,-1-1-15,-21-20 0,21 21 0,0-22 16,-21 22-16,21-1 0,-21 1 0,0 21 15,0-21-15,0 20 16,0 44 0,-21 20-16,0-21 15,0 21-15,21 1 0,-21-1 16,-1 0-16,1 43 16,21-43-16,-21-20 0,21 62 15,0-41-15,0-22 0,0 42 16,0-20-16,0-22 0,0 21 15,21-42-15,22 0 16,-22 0-16,0 0 0,0 0 16,0 0-16,0 0 0,22-63 15,-22 41-15,0 1 0,43-63 16,-43 62-16,0-20 16,0 42-1,-21-21-15,0 42 16,0 0-1,-21 0-15,21 1 0,-21-22 16,21 21-16,0 0 0,0 0 0,0 0 16,0 0-16,0 1 15,0-1-15,0 0 0,21 0 0,0-21 16,0 0-16,22 0 16,-1 0-16,0 0 0,1-21 0,-1 0 15,0 0-15,1-1 0,-22-20 16,21 21-16,0-21 0,-20-1 0,20-20 15,-21 20-15,0-20 0,0-1 16,1 1-16,-1 21 0,0-22 16,-21 22-16,0-1 0,0 22 0,0-21 15,0 21-15,0 0 0,0 42 32,0 0-32,0 21 15,0 1-15,-21-1 0,0 0 0,-1 1 16,22 20-16,-21-21 0,0 1 15,-21 84-15,42-85 16,-21 0-16,21 1 0,0-22 16,0 85-1,0-85-15,0 0 0,21 0 0,0-21 16,0 21-16,21-21 0,-20 0 16,-1 0-16,21 0 0,-21 0 0,22-21 15,-22 0-15,21 0 0,-21 0 16,0-22-16,22 1 0,-22 21 15,0 0-15,0 0 0,-21-1 16,0 1-16,0 42 31,-21 1-31,21-1 16,-21 0-16,21 0 0,-21 0 0,21 22 16,0-22-16,0 0 15,0 0-15,0 0 0,0 0 0,21-21 16,0 0-16,21 0 0,-20 0 15,41 0-15,-21 0 16,-20 0-16,41-42 0,-42 21 16,43-43-16,-43 43 15,0 0-15,0 0 0,0 0 0,-21 0 16,0-1-16,22-20 16,-22 21-16,21 21 15,-21-21-15,0 42 31,0 0-31,0 0 0,0 22 0,-21-22 16,-1 21-16,-41 127 16,42-126-16,0 20 15,-22 64-15,22-63 16,-21 63-16,42-43 0,-21-20 16,-1 21-16,1-22 0,-21 22 15,21-22-15,0 22 0,-1-22 16,1 1-16,0 21 0,-21 42 0,21-64 15,-1 43-15,1-43 16,-63 43-16,62-85 16,1 22-1,0-43-15,0 0 16,21-21-16,0-1 0,0 1 0,0 0 16,0-21-16,21-1 0,21-41 15,-20 20-15,20 22 0,0-85 16,1 63-16,-1-20 15,-21 20-15,21-20 0,1 20 0,-22-21 16,21 22-16,43-64 0,-22 0 16,-20 85-16,-1-64 15,0 63-15,-20 1 16,-1 21-16,0-21 0,0-1 16,-21 1-16,0 21 0,0-22 0</inkml:trace>
  <inkml:trace contextRef="#ctx0" brushRef="#br1" timeOffset="93025.29">17780 16235 0,'21'0'16,"0"0"-1,0 0-15,1 0 0,41 0 16,-21 0-16,1 0 16,41 0-16,-41 0 0,-1 0 15,0 0-15,1-21 0,-1 21 16,-21 0-16,0 0 0,1 0 0,-22-21 16,-22 21-1,1 0-15,0-22 0,-21 1 0,21 21 16,-22-21-16,1 0 0,0 0 15</inkml:trace>
  <inkml:trace contextRef="#ctx0" brushRef="#br1" timeOffset="93219.18">17399 16044 0,'-21'22'0,"42"-44"0,-63 44 16,20-1-16,1-21 0,21 21 15,-21-21-15,21 21 0,-21-21 16,0 0 0,0 0-1,-1 0-15,1 0 0,0-21 16,0 21-16</inkml:trace>
  <inkml:trace contextRef="#ctx0" brushRef="#br1" timeOffset="93391.73">16552 16108 0,'0'0'0,"0"21"0,0 0 15,21-21 48,1 0-63</inkml:trace>
  <inkml:trace contextRef="#ctx0" brushRef="#br1" timeOffset="96499.56">19897 15833 0,'0'0'0,"-22"0"0,1 0 16,0 0 0,0 0-1,0 21-15,21 0 16,0 0-16,0 0 15,0 1-15,21-22 16,0 0 0,0 0-16,0 0 0,22 0 15,-22 0-15,0 0 0,21 0 16,-20-22-16,-1 1 0,21 0 0,-21 0 16,0 0-16,1 21 0,-22-21 15,21-22-15,-21 22 0,0 0 16,0 0-16,0 0 0,0-1 15,-21 22 1,21 22-16,-22-1 16,22 0-16,-42 21 15,42 1-15,0-1 0,0 0 16,-21 22-16,21-22 0,-42 127 16,42-126-16,0-1 15,0 0-15,0 1 0,0-1 0,0 22 16,0-22-16,-22-21 0,22 0 15,-21-21-15,21 21 0,0 1 16,-21-22-16,0 0 0,0 0 0,0 0 16,-1-22-16,1 1 15,0 0-15,0 0 0,21 0 0,-21 0 16,0-43-16,-1 22 16,22-22-16,0 43 0,0-21 15,0 21-15,0-1 0,0 1 16,0 42-1,0 1 1,0-1-16,0 0 0,0 0 16,0 21-16,0-20 0,0-1 15,22 0-15,-1 0 0,-21 0 0,21 0 16,0 1-16,21 20 16,1-42-16,-22 21 0,0-21 0,21 0 15,1 0-15,-1 0 0,0 0 0,1 0 16,-1 0-16,22-21 0,-22 0 0,0 21 15,22-21-15,-22-22 0,43 1 16,-64 21-16,42-43 16,-41 22-16,-22 21 15,0 0-15,0-1 0,0 1 0,0 0 16,-22 21 0,1 0-16,0 0 0,0 21 15,0 0-15,0 1 0,-1-1 16,1 0-16,0 0 0,21 21 15,0-20-15,0 41 0,0-42 16,0 0-16,0 1 0,0-1 16,21 42-1,0-63-15,1 0 0,20 21 0,-21-21 16,21 0-16,1 0 0,-1 0 16,0 0-16,1-21 0,20 0 0,-20 0 15,-1 0-15,106-64 16,-127 43-16,22 21 0,-22-22 15,0 1-15,0 21 0,-21 0 16,0-1-16,0 1 0,0 0 0,-21 21 16,0 0-16,-22 42 15,22-42-15,0 22 0,21 20 16,-21-21-16,21 0 0,0 0 16,-21 43-16,21-43 0,0 0 15,0 0-15,0 1 0,21-1 16,0 0-16,-21 0 0,21 0 0,0-21 15,-21 21-15,0-42 32,0 0-17,-21 21-15,0-21 0,0 0 16,21 0-16,-21-1 0,-22 1 16,43 0-16,-21 21 15,0 0 1,0 21-1,21 0-15,0 1 0,0-1 16,0 0-16,0 0 0,21 0 16,0-21-1,0 0-15,1 21 0,-1-21 0,0 0 16,21 0-16,-21 0 0,22 0 16,41 0-16,-62-21 0,20 0 15,43-21-15,-43 21 16,0-22-16,-21 1 0,22 0 0,-1-1 15,-21-20-15,43-43 0,-43 42 16,21-20-16,-21 41 16,-21 1-16,0 0 15,0 21-15,0-1 0,-21 22 32,0 22-32,0-1 15,21 21-15,-21-21 0,0 22 0,21 62 16,-22-62-16,1-1 15,21 0-15,-21 1 0,21-1 0,0 22 16,0-22-16,0-21 0,0 0 16,0 0-16,21 1 0,43 20 15,-43-42-15,0 0 16,0 0-16,0 0 0,22 0 16,-22 0-16,0 0 0,0-21 0,0 0 15,22-22-15,-22 22 16,21-42-16,-42 41 15,0 1-15,21 0 0,-21 0 0,0 0 16,22 0-16,-22 42 31,0 0-31,0 0 0,0 0 16,0 0-16,-22 1 0,22-1 0,0 0 16,0 0-16,0 0 0,0 0 15,22 1-15,-1-22 16,0 21-16,0-21 0,0 0 15,0 0-15,1 0 0,41-21 16,-42 21-16,0-22 0,1 1 16,-1 0-16,21-64 15,-42 64 1,21-21-16,-21 21 0,0 0 16,0 42-1,-21 0 1,21 21-16,-21-21 0,21 1 0,-21-1 15,0 0-15,21 0 0,0 0 16,-22 0-16,22 1 0,0-1 0,-21-21 16,21 21-16,21-42 47,1 0-47,-1-1 15,0 1-15,0-21 0,21-22 16,-20 43-16,-1-21 15,0 21-15,21 0 0,43-43 16,-64 64 0,0 21-16,-21 0 0,0 22 15,0-22-15,0 21 0,-21-21 16,21 1-16,-21 20 0,21-21 16,0 21-16,0-20 0,0-1 15,0 0 1,21 0-16,0-21 0,22 0 15,-1 0-15,21 0 0,-20 0 0,20 0 16,1 0-16,-22 0 0,22 0 16,-1 0-16,-21-21 0,64-21 15,-63 20-15,20-20 16,-21 0-16,-20 21 0,-1-1 0,0-20 16,-21 21-16,0-43 15,0 43-15,0 0 0,-42 0 16,20 21-16,1 0 0,0 0 15,0 0-15,0 21 0,0 0 0,-22 0 16,22 1-16,-21 20 0,21-21 16,-1 0-16,1 22 0,21-22 15,0 21-15,0-21 0,0 0 16,0 1-16,0-1 16,21-21-16,1 0 0,-1 0 0,0 0 15,0 0-15,0 0 0,22 0 16,-22 0-16,21-43 0,-21 43 15,0-21-15,1-21 0,-22 21 16,63-43 0,-63 22-16,0 21 0,21 21 15,-21-21 1,0 42 0,0 0-1,0 0-15,-21 0 0,21 0 16,0 22-16,0-22 0,-21 42 15,0-41-15,0 20 0,-1 21 16,-20 22-16,21 21 16,0-64-16,21 22 15,0-1-15,0-20 0,-21 20 0,21 128 16,-22-128-16,22 1 16,0-1-16,0 1 0,-21-1 15,21 64-15,-21-63 16,-21 63-16,21-64 15,-1-21-15,1 22 0,0-22 0,0 1 16,-21 41-16,20-20 16,1-22-16,0-21 15,21 0-15,-21-21 0,0 0 16,0 0-16,-1-21 16,22 0-16,0 0 0,0-21 15,0 20-15,0-20 0,0-21 16,0-1-16,0 1 0,43-170 15,-22 148-15,42-63 16,1 0 0,-22 84-16,1 1 0,-1-1 15,21-42-15,-20 43 0,-1 21 16,0-1-16,-20 1 0,20-22 0,0 1 16,-42 21-16,0 20 15,0-20-15</inkml:trace>
  <inkml:trace contextRef="#ctx0" brushRef="#br1" timeOffset="96805.39">22860 15854 0,'-21'0'15,"42"0"-15,-42-21 16,0 21 0,-1 0-1,1 0 1,0 0-16,0 0 15,0 0-15,0 0 16,-1 0-16,1 0 0,0 0 0,0 0 16</inkml:trace>
  <inkml:trace contextRef="#ctx0" brushRef="#br1" timeOffset="97076.23">21315 16129 0,'0'0'16,"21"0"0,0 0-16,21 0 0,-20 0 0,20 0 15,0 0-15,1-21 0,-22 21 16,63 0-16,-41-21 15,-22 21-15,0 0 16,0 0-16,0 0 0,-21-21 0,22 21 16,-1 0-16,0 0 15</inkml:trace>
  <inkml:trace contextRef="#ctx0" brushRef="#br1" timeOffset="97353.07">24024 16489 0,'-21'0'31,"21"21"-15,-21-21 15,0 0-15,-1 0-16,1 0 0,-21 0 16</inkml:trace>
  <inkml:trace contextRef="#ctx0" brushRef="#br1" timeOffset="-136982.9">1185 11621 0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24:34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402 0,'0'-21'0,"0"42"0,0-84 15,0 42-15,0-22 0,-22 22 16,22 0-16,0 0 0,0 0 16,0 42-1,0 21 1,0 0-16,0 1 0,0-1 16,0 0-16,0 22 0,0-1 0,0-20 15,-21 20-15,0 1 0,21-1 16,0 1-16,-21-1 0,21-20 15,-21 20-15,21-21 0,0 1 16,0-22-16,0 21 0,0-21 16,0 1-16,0-1 0,0 0 15,0-42 1,0 0-16,-21-22 16</inkml:trace>
  <inkml:trace contextRef="#ctx0" brushRef="#br0" timeOffset="419.45">910 487 0,'-21'-21'15,"42"42"-15,-63-63 0,42 20 0,-21 1 16,21 0-16,0 0 0,0 0 16,21 0-16,0-1 0,0 1 15,0 0-15,22 0 0,-1-21 16,127-1-16,-84 43 15,-22 0-15,22 0 0,0 0 16,63 43-16,-85-1 16,1-21-16,-1 21 0,1 1 0,-22 20 15,1-20-15,-1 41 16,-21-20-16,-21-1 0,0-20 16,0 20-16,-21 1 0,-21-1 15,20 1-15,-20-22 0,-21 21 16,20-20-16,-20-1 0,-1 0 0,-20 1 15,20-22-15,1 0 0,-1 0 16,1 0-16,20-21 0,-20 0 16,20 0-16,22 0 0,-21 0 0,0 0 15,20 0-15,1-21 16,21 0-16,0 0 0,0 0 16,0 0-16,21-1 15,1 1-15,-1 0 0,21-21 16,-21 21-16,85-22 0</inkml:trace>
  <inkml:trace contextRef="#ctx0" brushRef="#br0" timeOffset="851.38">2117 720 0,'0'0'0,"0"-21"15,0-1-15,0 1 16,21 0 0,0 21-16,0 0 15,0 21-15,0 0 16,1 1-16,20-1 0,-21 0 16,0 21-16,22-21 0,-22 22 15,0-1-15,-21 0 0,0 1 0,0-1 16,0 0-16,0-20 0,0 20 15,0-21-15,-21 21 0,21-20 16,-21-1-16,21-42 16,0-1-1,0 1-15,0 0 0,0-21 16,0-1-16,0 22 0,0-21 16,21 0-16,-21-1 0,42-41 15,-42 62-15,42-20 16,-20 21-16,-22 0 0,21 0 15,0-1-15,0 22 0,43 0 16,-43 0-16,0 0 16,0 0-16,0 22 15,0-22-15</inkml:trace>
  <inkml:trace contextRef="#ctx0" brushRef="#br0" timeOffset="1400.65">3175 910 0,'0'0'0,"21"0"0,0 0 0,0 0 0,1-21 16,-1 0-16,-21 0 16,0 0-16,21-1 0,-21-20 15,0 21-15,0 0 0,0 0 16,-21-1-16,0 1 0,-22 0 16,1 21-16,21-21 0,0 21 15,-22 0-15,22 0 0,-21 0 0,21 21 16,-22 0-16,22 0 0,-64 43 15,64-22-15,-21 1 16,21-1-16,0 0 0,-1 1 0,-20 41 16,42-41-16,0 20 15,0-42-15,0 22 16,21-43-16,0 21 0,1-21 16,41 0-16,-21 0 0,-20 0 15,20 0-15,0-21 0,1-22 16,-1 22-16,43-42 15,-64 20-15,21-20 0,-21 20 0,0 1 16,1 0-16,-22-1 0,0 22 16,0-21-16,0 21 0,0 0 15,0-1-15,-22 22 16,1 22 0,21-1-16,-21 0 0,21 21 15,-21-21-15,21 22 0,0-22 16,0 21-16,0 1 0,0-1 15,0-21-15,0 21 0,0-20 16,0-1-16,0 0 0,0 0 0,0 0 16,21-21-16,0 0 0,0 0 15,22 0-15,-22 0 0,0 0 16,21 0-16,-20-21 0,-1 0 16,42-43-16,-20 22 0,-22 0 15,21-1-15</inkml:trace>
  <inkml:trace contextRef="#ctx0" brushRef="#br0" timeOffset="1973.73">3789 677 0,'21'-21'0,"-42"42"16,63-63-16,-21 21 0,0 21 16,-21 21 15,-21 0-31,0 0 0,0 22 16,0-22-16,0 21 0,21 1 0,-22-1 15,1 0-15,21 1 0,-21 41 16,21-63-16,0 22 15,0-22-15,0 0 0,0 0 16,0 0-16,21-21 16,0 0-16,1 0 0,-1 0 0,0-21 15,0 0-15,0-21 0,22 21 16,-22-22-16,0 22 0,21-21 16,-21-1-16,1 1 0,-1 21 15,-21-21-15,21-1 0,0 22 16,-21 42 15,0 0-31,0 1 0,0-1 16,0 21-16,0-21 0,0 22 15,0-1-15,0-21 0,0 21 0,0-20 16,0-1-16,0 21 0,21-21 16,0 0-16,1 1 15,-1-22-15,0 0 0,21 0 0,22 0 16,-43-22-16,21 1 15,1 0-15,-1-21 0,0-1 0,-21 1 16,22 0-16,-1-22 0,-21 22 16,0-22-16,-21 22 0,0 0 0,0-1 15,0 22-15,0-21 0,-21 21 16,0 0-16,0-1 0,-21 22 0,20-21 16,1 21-16,-21 0 0,21 0 15,0 0-15,-1 0 0,1 0 16,21 21-16,-21 1 0,21-1 15,0 0-15,0 0 16,21-21 0,0 0-16,22 0 0,-1 0 0,0 0 15,1 0-15</inkml:trace>
  <inkml:trace contextRef="#ctx0" brushRef="#br0" timeOffset="2496.44">5249 148 0,'0'0'0,"0"-21"0,-21 21 0,0 0 16,0 0-16,0 21 16,-1 22-16,22-22 15,-21 21-15,0 0 0,0 1 0,21-1 16,0 0-16,-21 1 0,21 20 16,-21-20-16,21-1 0,0 21 15,0-20-15,0 63 0,0-64 16,0 43-16,0-64 15,0 21-15,0 0 0,0-20 16,0-1 0,0-42-1,0-1-15,0 1 16,0 0-16,0-21 0,0-1 16,0 22-16,0-21 0,21-43 15,0 43-15,0 21 0,21-22 16,-20 22-16,-1-21 0,63 0 15,-41 20-15,-1 22 0,0 0 16,1 0-16,-1 0 0,0 0 16,1 0-16,-1 22 0,-21-1 0,22 21 15,-22-21-15,0 22 0,-21-22 16,0 42-16,-21-20 0,-22-1 16,22-21-16,-21 21 0,0-20 15,-1 20-15,1-21 0,0 0 0,-1 0 16,22 1-16,-21-22 0,21 21 15,-1-21-15,-20 0 0,21 0 16,0 0-16,21-21 31,0-1-15,21 1-16,0 0 0</inkml:trace>
  <inkml:trace contextRef="#ctx0" brushRef="#br0" timeOffset="3016.47">6308 677 0,'0'0'0,"21"-21"0,0 0 16,-21 0-16,0 0 16,0 0-16,-21-1 0,0 1 15,-1 21-15,1 0 0,-21 0 16,-64 0-16,85 21 15,-21-21-15,20 43 0,-20-22 16,0 0-16,21 21 0,-22 1 16,22-1-16,0 0 0,-21 22 15,20-22-15,22 1 0,0-1 0,-21-21 16,21 21-16,0 22 16,0-43-16,21-21 0,1 21 0,20 0 15,-21-21-15,64 0 16,-64-21-16,21 0 0,43-21 15,-43-1-15,1 1 16,-22 0-16,21-1 0,-21 1 0,22 0 16,-1-43-16,-21 64 15,0-43-15,-21 43 0,-21 42 32,0 1-17,21-1-15,-21 21 0,21 0 16,-21 1-16,21-1 0,-22-21 0,22 22 15,0-1-15,0 0 0,0-21 16,0 22-16,0-22 0,0 0 16,0 0-16,0 0 0,22 1 15,-1-22-15,0 0 0,42 0 16,-20 0-16,-22 0 0,85-43 16,-64 22-16,0 0 0,22 0 15</inkml:trace>
  <inkml:trace contextRef="#ctx0" brushRef="#br0" timeOffset="4068.54">7027 847 0,'21'-43'0,"-42"86"0,64-107 0,-22 22 0,-21 21 16,0 0-16,0-1 0,0 1 16,0 0-16,0 0 0,-21 21 0,-1-21 15,1 21-15,0 0 16,0 0-16,0 0 0,0 21 16,-43 21-16,43-21 15,0 22-15,0-22 0,-1 21 0,1 1 16,-21 41-16,42-41 15,0-1-15,0 0 0,0-21 0,0 22 16,42 20-16,1-63 16,-22 0-16,21 0 15,0 0-15,1 0 0,41 0 16,-20-21-16,-22 0 0,1 0 16,-1-22-16,21 22 0,-20-42 0,-1 20 15,0 1-15,1-21 0,-1-1 16,0 1-16,-20-1 0,-1 1 0,0-1 15,-21 1-15,0-1 0,0 1 16,0 20-16,0 1 0,0 0 0,0 20 16,0 1-16,-21 21 15,0 0-15,-1 21 0,1 22 16,0-1-16,0 22 0,21-22 16,-21 21-16,0 1 0,-1-1 0,22-20 15,-21 20-15,0 1 0,0-1 16,21 1-16,0-22 0,-21 22 0,21-22 15,-21 0-15,21 1 16,0-22-16,0 0 0,0 21 0,0-21 16,0 1-16,0-44 31,0 1-31,0-21 0,21 21 16,0-22-16,-21 1 0,21 0 0,0-22 15,-21 22-15,21 0 0,1 20 16,20-20-16,-21 21 0,85-64 15,-64 64-15,1 0 0,-22 21 16,21 0-16,64 0 16,-85 0-16,0 21 0,0-21 15,-21 21-15,0 0 0,0 1 16,-21-1-16,0 0 16,0-21-16,-21 21 0,20-21 15,-20 0-15,0 21 0,-1-21 16,22 0-16,0 0 0,0 0 15,0 0-15,0 0 0,-1-21 16,1 21-16,0 0 16,21 21-1,0 0-15,0 1 16,0 20-16,0-21 0,0 0 0,0 22 16,21-22-16,0 0 0,1 21 15,-1-21-15,0 1 0,21-1 0,-21 0 16,22 0-16,-22 0 0,21 0 15,1-21-15,-1 22 0,43-22 16,-22 0-16,-21 0 0,64 0 16,-63-22-16,20 1 15,-21-21-15,1 21 0,20-22 0,22-41 16,-43 41 0,1 1-16,20-21 0,-21 20 0,-42 22 15,0 0-15,0 0 0,-21 21 16,0 0-1,-21 0-15,21 21 0,-22 0 16,22 0-16,0 22 0,0-1 0,21-21 16,0 21-16,0 22 15,0-22-15,0-21 0,0 22 16,0-22-16,21 0 0,-21 0 16,21 0-16,0 1 0,22-1 15,-43 0-15,-22-21 16,1 0-1,0 0-15,0 0 0,-21 0 0,-1-42 16</inkml:trace>
  <inkml:trace contextRef="#ctx0" brushRef="#br0" timeOffset="5123.7">10499 699 0,'0'-22'0,"-22"22"15,1 0-15,0 0 0,0 0 16,-21 0-16,20 0 0,-20 22 15,21-1-15,-21 0 0,20 0 0,-20 21 16,21-20-16,0 20 0,0 0 16,-1-21-16,22 43 15,0-22-15,0-21 0,0 1 16,22-1-16,-1 0 0,21-21 16,0 0-16,1 0 0,-1 0 15,0 0-15,22 0 0,21-64 16,-22 43-16,-21-21 0,1 21 15,-22-22-15,21-20 0,-21 21 0,-21-43 16,0 21-16,-21 22 16,0 0-16,-21 21 0,-1-22 0,1 22 15,-21 0-15,20 21 0,-20 0 16,-1 0-16,22 0 0,0 0 0,20 0 16,-20 42-16,42-21 15,0 1-15,42-22 16,-20 0-16,62 21 0,-41-21 15,84 0-15,-43 0 16,1-21-16,105-1 0,-84 1 16,85-21-1,-107 21-15,1 0 0,-43-1 0,22 1 16,-43 0-16,21-21 16,-42 21-16,0-1 0,0 1 15,-84 21 1,41 0-16,22 0 0,0 21 15,-21 1-15,21 20 0,-43 43 16,43-43-16,0 21 0,21 1 16,0 21-16,-21-22 0,21 43 15,0 63-15,0-63 0,0-21 16,21 21-16,0-22 0,-21 22 16,21 0-16,-21 0 0,21 0 0,-21-1 15,0 107-15,0-106 0,0 0 16,0-22-16,0 22 0,0-21 15,0-22-15,0 22 0,0-21 0,0-22 16,0 21-16,0-20 0,-21-22 16,21 21-16,-21-21 0,0-21 15,0 0-15,-1 0 0,1 0 16,-21-21-16,21-21 0,-64-64 16,22 43-16,20-22 0,1 0 15,0-21-15,-1 1 0,-41-234 16,84 212-16,0 0 0,0 21 15,0 21-15,21 1 0,42-86 16,-20 107-16,-1 21 0,0-22 16,22 22-16,-22-22 0,106-20 15,-84 41-15,20 1 16,65-43-16,-86 43 16</inkml:trace>
  <inkml:trace contextRef="#ctx0" brushRef="#br0" timeOffset="5768.71">13695 762 0,'0'-63'32,"0"41"-32,21 1 0,21 0 0,-21 0 15,22-21-15,-22 20 0,21 1 0,-21-21 16,1 21-16,20 0 0,-42-1 15,-21-20 1,0 42-16,-22 0 0,1 0 16,0 0-16,-22 0 0,1 0 0,-1 21 15,1 0-15,-1 1 0,1-1 16,-1 0-16,22 0 0,-22 21 16,43-20-16,21-1 0,0 0 15,0 0-15,0 21 0,64 22 16,-43-22-16,21 1 0,0-1 15,1 21-15,-1-20 0,0-1 0,22 43 16,-43-43-16,21 22 16,-42-43-16,0 21 0,0-21 15,0 0-15,-42 1 0,21-1 16,-21 0-16,-22-21 0,1 0 0,-1 0 16,22 0-16,-22 0 0,1-21 15,-1 0-15,22-1 0,0 1 16,-1 0-16,1-21 0,21-1 0,0 1 15,-1 0-15,1-1 0,21 1 16,0 0-16,0-22 0,0 43 16,21-21-16,22 21 0,-22 21 15,21-22-15,1 22 0,-1 0 16,21 0-16,-20 0 0,20 0 0,1 0 16,-1 0-16,1 0 0,-1 0 15</inkml:trace>
  <inkml:trace contextRef="#ctx0" brushRef="#br0" timeOffset="6100.36">13949 1080 0,'0'0'0,"42"21"31,-21-21-31,0-21 0,1-1 0,-1 22 16,0-21-16,0 0 0,0-21 15,0-22-15,1 43 0,-22-21 16,0 21-16,0-1 0,0 1 15,0 0-15,0 0 16,-22 21-16,1 0 0,-21 21 16,0 0-16,-1 0 0,-20 43 15,20-22-15,22 1 0,-21-1 16,21 0-16,0-21 0,21 22 0,0-1 16,0-21-16,0 22 0,0-22 15,0 0-15,0 0 0,0 0 0,42-21 16,-21 21-16,0-21 15,22 0-15,-1 0 0,21-21 0,43-21 16,-42 21-16,-1 0 0,-20-22 16,20 1-16,-21-22 15,22 1-15</inkml:trace>
  <inkml:trace contextRef="#ctx0" brushRef="#br0" timeOffset="6334.23">14795 466 0,'43'-64'0,"-86"128"0,86-170 15,-43 42-15,0 22 0,0 0 16,0 21-16,0-1 0,0 1 0,-21 42 15,21 1-15,-22-1 16,1 21-16,0 22 0,0-22 0,0 21 16,0 1-16,-22 42 15,43-43-15,-21 22 0,0-22 16,21 1-16,-21-1 0,21-20 0,-21 20 16,21-20-16,-22 20 0,22-42 15,0 22-15,0-22 0,0 21 16,0-21-16,0 0 0,22-21 15,-1 0-15,0 0 16,0-21-16,21 0 0,-20 0 0,-1 0 16,21-22-16</inkml:trace>
  <inkml:trace contextRef="#ctx0" brushRef="#br0" timeOffset="6686.02">14986 974 0,'0'0'0,"21"0"47,0 0-31,22 0-16,-22-21 0,21 21 0,0-22 15,1 1-15,-1 0 0,0 0 16,1 0-16,-1 0 0,0-1 16,1 22-16,-22-21 0,0 0 0,-21 0 15,-42 21 1,21 0-16,-22 0 0,1 0 15,-22 0-15,22 21 0,0 0 16,-1 0-16,1 1 0,0-1 0,-1 21 16,22-21-16,0 22 0,0-22 15,21 0-15,-21 21 0,21-21 16,0 1-16,0-1 0,21 0 16,0 0-16,0 0 0,22 0 0,-1-21 15,-21 22-15,21-22 0,1 0 16,-1 0-16,64 0 0,-43 0 15,-20-22-15,63-20 0</inkml:trace>
  <inkml:trace contextRef="#ctx0" brushRef="#br0" timeOffset="7152.76">15960 826 0,'0'-22'0,"0"44"0,0-65 0,0 22 0,-22 21 31,1 0-15,0 21-16,0 0 0,21 1 15,-21-1-15,0 21 0,21 0 0,0-20 16,-22 20-16,1 0 0,21 1 0,-21 20 16,21-42-16,0 22 15,-21-22-15,21 0 0,0 0 16,0 0-16,0-42 31,0 0-31,0 0 16,21 0-16,-21-1 0,21-20 0,0 21 15,1-21-15,-1-22 0,0 22 16,0-1-16,0 1 0,0 0 16,1-1-16,20 22 0,0-21 15,-21 21-15,22 0 0,20 21 16,-20 0-16,-22 0 0,21 0 16,-21 21-16,0 0 0,1 21 0,-22 1 15,0-1-15,0 21 0,0-20 0,0-1 16,0 22-16,0-1 15,-22-21-15,1 1 0,21-22 0,-21 0 16,0 0-16,0 0 0,21 1 16,0-1-16,0-42 31,0-1-31,21 1 16,0 0-16,21 0 0,-20-21 0,20 20 15,-21-20-15,21 0 0</inkml:trace>
  <inkml:trace contextRef="#ctx0" brushRef="#br0" timeOffset="7348.64">16743 868 0,'42'-42'31,"-42"63"-15,0 0-16,0 0 0,0 0 0,-21 22 16,0-22-16,0 21 0,21 0 15,-22-20-15,1 20 0,21-21 0,0 21 16,0-20-16,-21-1 0,21 0 15,0 0-15,21-21 32,-21-21-32,21 21 0,1-42 15,-1 20-15</inkml:trace>
  <inkml:trace contextRef="#ctx0" brushRef="#br0" timeOffset="7715.44">16912 508 0,'0'0'0,"-63"0"16,41 0 0,-20 21-16,21 0 0,-21 22 15,42-22-15,-22 21 0,22-21 16,0 1-16,0-1 0,0 42 16,0-42-16,22-21 0,-22 22 15,21-1-15,21-21 0,-21 0 0,0 0 16,1 0-16,20 0 0,-21-21 15,0-1-15,0 1 0,1 0 0,-1-21 16,0 21-16,-21-43 16,0 22-16,0-1 0,0 22 15,0 0-15,-21 0 0,21 0 0,-21 21 16,-1 0-16,1 0 0,-21 0 16,21 0-16,0 0 0,-1 0 15,-20 21-15,21 0 0,0 21 0,0-20 16,-1 20-16,1-21 0,21 21 15,0-20-15,0 62 0,0-63 16,21 22-16,-21-22 0,43 0 16,20 21-16</inkml:trace>
  <inkml:trace contextRef="#ctx0" brushRef="#br0" timeOffset="8103.21">17589 868 0,'0'0'0,"0"-21"0,22 0 0,-22-1 15,-22 1 1,1 21-16,0 0 0,0 0 16,0 21-16,0-21 0,-1 43 0,-20-22 15,21 0-15,-21 21 0,20 1 16,1-1-16,0-21 0,0 22 0,21-1 16,0 21-16,0-41 0,0 20 15,0-21-15,0 0 0,21-21 16,43 21-16,-43-21 0,21 0 15,0 0-15,1 0 16,-1 0-16,0 0 0,1-21 0,-1-21 16,0 21-16,1-22 0,-1 1 0,0 0 15,-20-1-15,20-62 16,-21 62-16,-21 1 0,0 0 16,0 20-16,0 1 0,0-21 15,-21 42 1,0 0-16,0 0 0,-1 21 15,22 0-15,0 0 16,0 1-16,0-1 0,0 0 16,0 0-16,22-21 0,-1 0 15,0 21-15,21-21 0</inkml:trace>
  <inkml:trace contextRef="#ctx0" brushRef="#br0" timeOffset="8771.83">18351 868 0,'22'0'0,"-44"0"0,44-21 0,-22 0 15,-22 21 1,1 0-16,0 0 0,0 0 16,0 21-16,0 0 0,21 0 15,-22 0-15,1 22 0,0-22 0,0 21 16,21-21-16,-21 43 16,21-22-16,0-21 0,0 22 15,0-22-15,0 0 0,0 0 16,0 0-16,0-42 31,0 0-15,0 0-16,0 0 0,21-22 15,-21 1-15,21 0 0,0-1 0,0 1 16,1 0-16,-1-1 0,0 1 16,0 0-16,21-1 0,-20 22 0,20 0 15,0 0-15,1 0 0,-1-1 16,0 22-16,-21 0 0,22 0 0,-1 22 15,-21-1-15,0 0 0,22 21 16,-1 43-16,-42-43 16,21 1-16,-21-1 0,0 0 15,21 1-15,-21-22 0,0 63 16,0-62-16,0-1 0,0 0 16,0 0-16,0 0 0,-21-42 31,21 0-16,0 0-15,0 0 0,0-22 0,0 1 16,21 0-16,1-1 0,-1-20 16,0 20-16,21 1 0,1-21 0,-1 20 15,0 1-15,1 21 0,-1-22 16,21 22-16,-20 0 0,20 21 16,1 0-16,-1 0 0,1 0 15,-22 21-15,0 0 0,1 1 0,-22 20 16,0 0-16,-21 22 0,0-22 15,0 22-15,-42 41 0,21-62 16,-22-1-16,22 0 0,-21-20 16,-1 20-16,22-21 0,-21 0 0,21 0 15,0 1-15,-1-1 0,1-21 16,21-21 0,21 21-16,1-22 15,-1-20-15</inkml:trace>
  <inkml:trace contextRef="#ctx0" brushRef="#br0" timeOffset="9292.53">20934 889 0,'0'0'0,"0"-21"0,0 0 16,-21 0-16,-1-22 0,22 22 0,0 0 15,-21 0-15,21-22 0,0 22 16,0-21-16,0 21 0,21-22 0,1 22 16,20 0-16,-21-21 0,64-1 15,-43 22-15,0 21 0,22-21 16,-1 21-16,1 0 16,-22 0-16,22 0 0,-1 21 0,1 0 15,-22 1-15,-21-1 0,22 21 16,-22 0-16,-21 1 0,0-1 0,0 0 15,-43 1-15,22 20 0,-21-20 16,0 20-16,-64 22 0,63-43 16,1 0-16,0 1 15,-1-1-15,22 0 0,-21-20 0,21 20 16,0-21-16,-1 21 16,22-20-16,0-1 0,-21 0 0,21 21 15,0-21-15,21 1 16,1-1-16</inkml:trace>
  <inkml:trace contextRef="#ctx0" brushRef="#br0" timeOffset="9580.37">21251 1757 0,'-21'42'16,"42"-84"-16,-63 105 0,42-41 15,-21-1-15,21 0 16,21-21-1,0 0-15,0 0 0,0 0 16,1 0-16,-1 0 0,21-21 0,-21 21 16,-21-21-16,21-22 15,-21 22-15,0 0 16,-21 21-16,0-21 0,0 21 16,0 0-16,0 0 0,-1 0 15,1 0-15,0 0 0,0 21 0,21 0 16,-21-21-16,21 21 15,0 0-15,21 1 16,0-22 0</inkml:trace>
  <inkml:trace contextRef="#ctx0" brushRef="#br1" timeOffset="43795.25">20383 17209 0</inkml:trace>
  <inkml:trace contextRef="#ctx0" brushRef="#br1" timeOffset="49925.09">381 3133 0,'0'0'0,"-21"0"0,0 0 16,-1 0-16,1 0 0,0 0 0,0 0 15,42 0 32,0 0-47,22 0 0,-1 0 16,85 0-16,-42 0 16,-22 0-16,22 0 0,-22 0 15,191 0 1,-169 0-16,0 0 0,-22 0 15,22 0-15,84 0 16,-105 0-16,-1 0 16,-21 0-16,-20 0 0,-1 0 15,0 0-15,-21-21 16,0-1 0,-21 1-1,0 21 1,-1-21-16,1 21 0,0-21 15</inkml:trace>
  <inkml:trace contextRef="#ctx0" brushRef="#br1" timeOffset="50361.7">1355 2815 0,'-64'43'31,"64"-22"-15,0 0-16,0 0 0,0 0 16,21 0-16,22 1 0,-22-1 15,0-21-15,21 21 0,1-21 16,-1 21-16,106-21 16,-106 0-16,22 0 15,-22 0-15,-21 0 0,22 0 0,-22 0 16,0 0-16,0 0 0,0 0 15,-21-21-15,22 21 0,-44 0 32,1 0-32,0 0 15,0 0-15,-21 21 0,20 0 16,-20 0-16,0 22 0,-1-1 0,1 0 16,0 1-16,-1 20 0,1-20 15,21-1-15,-21 0 0,20-21 16,-20 22-16,42-22 0,-21 21 0,21-21 15,0 1-15,0-1 16,21-21 0,0 0-1,0 0-15,1 0 0,-1-21 16</inkml:trace>
  <inkml:trace contextRef="#ctx0" brushRef="#br1" timeOffset="51092.69">2667 2582 0,'0'22'16,"0"-1"-1,0 0-15,21-21 31,0 0-31,22 0 16,-22 0-16,0 0 0,0-21 16,21 0-16,-20-1 0,-1 1 0,21 0 15,-21 0-15,0 0 0,-21-22 16,22 1-16,-22 21 16,21 0-16,-21 0 0,0-1 15,-21 22 16,-1 0-15,1 22-16,21-1 0,0 0 0,0 21 16,-21-21-16,21 22 0,0-1 15,-21 0-15,21 1 0,0-1 0,0 43 16,0-43-16,0 0 16,0 1-16,0-1 0,0 0 0,0 1 15,0-22-15,0 21 0,0 1 16,0-1-16,0-21 0,0 21 0,0-20 15,0 20-15,0-21 16,-21 21-16,0-20 0,-1-1 16,1 0-16,0-21 0,0 0 15,-21 0-15,20 0 0,-20 0 16,21-21-16,-21 0 0,20-1 16,-20 1-16,21 0 0,0-21 15,0 21-15,-22-22 16,43 22-16,-21 0 0,21 0 15,0 0-15,0-1 0,21 1 16,22 0-16,-22 21 0,21-21 16,0 0-16,1 0 0,-1-1 15</inkml:trace>
  <inkml:trace contextRef="#ctx0" brushRef="#br1" timeOffset="51395.65">3471 2392 0,'21'-21'0,"-21"0"31,0 42-15,0 0-16,-21 0 0,21 21 16,-21 1-16,0-1 0,21 0 15,-21 1-15,0 20 0,21-20 16,-22 20-16,1-21 0,0 43 15,21-43-15,0 22 16,0-22-16,0-21 0,0 43 16,0-43-16,0 0 15,21-21-15,0 0 16,1 0-16,-1 0 0,0 0 16,0 0-16,0-21 0,0 0 15,1 0-15</inkml:trace>
  <inkml:trace contextRef="#ctx0" brushRef="#br1" timeOffset="51615.66">3281 2815 0,'0'0'0,"-21"0"0,42 0 31,0 0-16,0 0-15,0 0 0,22 0 0,-1-21 16,0 21-16,1-21 0,20 21 16,-21 0-16,-20 0 0,41-21 15,-42 21-15,0-21 0,1 21 16,-1 0-16</inkml:trace>
  <inkml:trace contextRef="#ctx0" brushRef="#br1" timeOffset="53261.02">5651 2625 0,'22'0'16,"-1"0"-16,0-21 15,0 21-15,0-22 0,0 1 0,22 0 16,-22 0-16,0 0 0,21-22 16,43-41-16,-64 41 15,0 22-15,-21 0 0,0-21 16,0 21-16,0-22 15,-21 22-15,0 21 0,0 0 16,-21 0-16,-1 0 0,1 0 0,0 21 16,-1-21-16,1 21 0,0 1 15,20-1-15,-20 0 0,21 0 0,0 0 16,0 0-16,21 22 16,0-22-16,0 0 0,0 21 0,0-20 15,21 20-15,0-21 0,0 21 16,0-20-16,22-1 0,-22 21 0,0-21 15,21 22-15,-21-22 0,22 0 16,-22 21-16,0-21 0,0 1 0,0 20 16,1-21-16,-22 0 0,0 22 15,0-22-15,0 0 0,0 0 0,-43 0 16,22 0-16,0 1 0,-21-1 16,-1 0-16,1 0 0,0 0 15,-1 0-15,-63-21 16,64 0-16,-43 0 0,64 0 15,-21-21-15,-22-42 16,43 42-16,0-22 0,-21-20 16,21 20-16,21 1 0,0 21 15,0-21-15,0 20 0,0-41 16,0 42-16,0 0 0,0-1 16,21 44-1,0-1 1,-21 0-16,21 0 0,-21 21 0,0-20 15,21 20-15,-21-21 0,21 21 16,-21-20-16,22 20 0,-1-21 0,0 21 16,-21-20-16,21-1 15,0 0-15,22 0 0,-22 0 0,0 0 16,21-21-16,1 0 0,-22 0 16,21 0-16,43 0 0,-22 0 15,-20-21-15,-1 0 0,0 0 16,1 0-16,-1-22 0,-21 22 15,21 0-15,-20-21 0,-1-1 0,0 22 16,0-21-16,21 0 16,-42 20-16,22 1 0,-22-21 15,0 21-15,0 42 32,-22 0-17,22 0-15,0 0 0,-21 1 0,21-1 16,-21 0-16,21 21 0,0-21 15,0 1-15,0-1 0,0 0 0,0 21 16,0-21-16,0 1 16,21-1-16,0-21 0,1 21 15,-1-21-15,0 0 0,0 0 16,0 0-16,0 0 0,1-21 0,-1 21 16,0-21-16,0-1 0,0 1 15,22-21-15,-22 21 16,0 0-16,-21-1 0,21 1 15,-21 0-15,21 21 0,-21-42 16,0 21-16,0-1 16,0 1-16,0 0 15,0 0 17,0 0 77,0 42 0,-21 0-109,21 0 16,0 0-16,-21 1 16,21-1-16,0 0 0,0 0 0,-21 21 15,21-20-15,-21-1 0,21 21 16,0 0-16,0-20 15,0-1-15,21-21 16,21 0-16,-21 0 0,22 0 16,-1 0-16,0 0 15,22-21-15,-43-1 0,0 1 16,0 0-16,22 0 0,-22 0 16,0 0-16</inkml:trace>
  <inkml:trace contextRef="#ctx0" brushRef="#br1" timeOffset="53579.85">7006 2709 0,'0'0'0,"0"-21"0,0 0 16,21 21-16,-42 21 47,21 0-47,0 1 0,0-1 0,-21 0 16,21 21-16,-21 1 0,21-1 15,-21 0-15,21 1 0,-22 62 16,1-41-16,0-1 0,21 22 15,0 0-15,-21-1 0,21-20 0,-42 105 16,42-84-16,-22 0 16,1 20-16,21-20 0,-21 0 15,0-1-15,0-20 0,0-1 0,-1 1 16,1-1-16,0 1 0,0-22 0,0 1 16,0 20-16,-1-21 15,22-20-15,-21-22 0,21-22 16,0 1-1,0-21-15,21 21 0,1-22 16,-1 1-16,0-21 0,0 20 16,0-20-16</inkml:trace>
  <inkml:trace contextRef="#ctx0" brushRef="#br1" timeOffset="53939.61">7006 2794 0,'-21'-106'31,"21"85"-31,21 0 0,0 21 16,0 0-16,22 0 0,-22 0 0,0 0 15,21 21-15,1 0 0,-22 0 16,0 1-16,21 20 0,-42 0 15,22-21-15,-22 22 0,0-1 16,0-21-16,0 22 0,-22-22 0,1 21 16,0-21-16,-21 0 0,21 1 15,-22-1-15,1 0 0,-22 21 16,43-42-16,0 0 0,0 21 16,42-21 15,0 0-31,0-21 0,22 0 15,-22 21-15,21-21 0,-21 0 0,22 0 16</inkml:trace>
  <inkml:trace contextRef="#ctx0" brushRef="#br1" timeOffset="54287.36">7599 2773 0,'0'0'0,"0"-21"0,0 0 16,0-1-16,-21 22 15,-1 22 1,22-1-16,0 0 16,0 21-16,0-21 0,0 22 15,-21-1-15,21 0 0,-21 22 0,21-1 16,0 1-16,0-1 0,-21 22 0,0 0 16,0-22-16,21 22 15,-22 0-15,1-1 0,0 1 0,0 0 16,0 20-16,-22-20 0,22 0 0,0-1 15,0 1-15,0 0 0,0-22 16,21 64-16,-22-63 0,22-1 16,0 22-16,0-43 0,0 1 15,0-22-15,0 0 16,22-42 0,-1-22-16,0 22 0,0-21 0,0 0 15,0-1-15,22-20 0,-22-1 16,21 1-16</inkml:trace>
  <inkml:trace contextRef="#ctx0" brushRef="#br1" timeOffset="54651.68">7493 2963 0,'0'0'0,"0"-42"0,0 21 0,-21 0 16,21 0-16,0-1 0,0 1 0,0 0 15,21 0-15,0 0 0,0 21 16,0-21-16,22 21 0,-22 0 0,21 0 16,1-22-16,20 22 0,-21 0 15,1 0-15,20 22 0,-20-1 16,-22 0-16,21 0 0,-21 0 16,0 22-16,-21-1 0,0-21 15,0 0-15,-63 22 0,21-22 16,-43 21-16,43-21 15,-1 0-15,1-21 0,0 22 16,-1-22-16,22 0 0,0 21 16,0-21-16,0 0 0,-1 0 15,44 0 1,20 0 0,-21 0-16,21 0 0,-20-21 0,20-1 15,0 22-15,1-21 0</inkml:trace>
  <inkml:trace contextRef="#ctx0" brushRef="#br1" timeOffset="55093.01">8572 2688 0,'0'0'0,"-21"0"16,0-21-16,0 21 0,0 0 15,0 0-15,-1 0 0,1 21 16,0 0-16,0 1 0,-21-1 15,20 0-15,1 0 0,-42 43 16,42-43-16,-1 21 0,22-21 16,0 22-16,-21-22 0,21 0 0,0 0 15,0 0-15,0 0 0,0 1 16,21-1-16,1 0 0,-1-21 0,0 0 16,0 0-16,0 0 0,22 0 15,-22 0-15,0 0 0,0-21 0,43 0 16,-43-1-16,21 1 15,-21 0-15,0-21 0,-21 21 16,22-22-16,-22 1 0,0 21 0,0-22 16,0 1-16,0 21 0,-22 0 15,22-22-15,-21 43 0,-21-21 0,21 0 16,0 21-16,-1 0 0,1 0 16,-21 0-16,0 21 0,20-21 15,1 21-15,0 1 0,21-1 16,0 21-16,0-21 15,0 0 1,21-21-16,0 0 0,22 0 16,-22 0-16,0 0 0,21 0 0</inkml:trace>
  <inkml:trace contextRef="#ctx0" brushRef="#br1" timeOffset="55479.7">8721 2794 0,'0'0'0,"0"-21"16,0 0-16,0 0 0,0-1 15,21 22-15,0-21 16,0 21-16,0-21 0,0 21 16,1 0-16,41 0 0,-42 0 0,22 0 15,-22 21-15,0 0 16,0 1-16,0-1 0,0 0 0,1 0 15,-22 0-15,0 0 0,0 22 16,0-22-16,0 0 0,0 21 16,0-20-16,-22-1 0,1 0 15,0-21 17,21-21-17,0 0-15,0-1 0,21 1 16,-21 0-16,21-21 0,-21 21 15,22-22-15,-1 22 0,0-21 0,-21 21 16,21-1-16,0-20 0,-21 21 16,21 0-16,1 0 0,-1-1 15,21-20-15,-21 42 0</inkml:trace>
  <inkml:trace contextRef="#ctx0" brushRef="#br1" timeOffset="55761.76">9715 2159 0,'0'0'0,"-21"21"0,0 0 16,0 1-16,0 20 0,21-21 16,-21 21-16,21 22 0,-22-22 15,1 22-15,21-22 0,-21 0 0,0 64 16,0-63-16,21-1 15,-21 0-15,-1 1 0,22-22 0,-21 42 16,21-42-16,-21 1 0,21-1 16,0 0-16,0 0 15,21-21 1,0 0-16,1 0 0,20-21 16,-21 0-16,21 0 0</inkml:trace>
  <inkml:trace contextRef="#ctx0" brushRef="#br1" timeOffset="56092.66">10202 2582 0,'0'0'0,"0"-21"16,-21 21-1,-21 0-15,21 0 16,-1 0-16,-20 0 0,-64 43 16,85-22-16,0 0 0,0 0 15,0 21-15,-1-20 0,22 20 16,0-21-16,0 0 15,0 0-15,22-21 0,41 22 16,-42-1-16,22-21 16,-22 0-16,21 21 0,-21 0 0,0-21 15,1 0-15,-1 0 0,0 21 16,-21 0 0,-21-21-16,0 0 15,-1 0-15,1 22 0,0-22 0,-21 0 16,21 0-16,-22 0 0,22 0 15,-21 0-15,21 0 0,-1 0 16,1 0-16,0 0 0,0 0 0,0 0 16,21-22-16,0 1 15</inkml:trace>
  <inkml:trace contextRef="#ctx0" brushRef="#br1" timeOffset="56295.68">9461 2371 0,'0'-21'16,"22"21"-1,-1 0-15,0 0 0,0 0 0,21 0 16,1 0-16,-1 0 0,0 0 16,22 0-16,-22 0 0,1 0 0,-1 0 15,43 0-15,-43 0 16,-21 0-16,21 0 15</inkml:trace>
  <inkml:trace contextRef="#ctx0" brushRef="#br1" timeOffset="57593.5">12636 2477 0,'0'21'0,"0"-42"0,22-1 0,-22 1 0,0 0 0,0 0 15,0 0-15,0 0 0,0-1 0,0 1 16,0 0-16,0 0 0,0 0 16,-43 0-16,22 21 15,-21 0-15,21 0 16,-1 21-16,1 0 0,0 0 0,-21 21 16,21 1-16,-1-1 15,-62 149-15,41-128 0,22 1 16,0-1-16,21 1 15,0-22-15,-21 106 16,21-106-16,21 1 0,0-1 16,0 0-16,64 22 15,-43-43-15,1-21 0,-1 0 0,0 0 16,1 0-16,41-42 16,-20 21-16,-22-1 0,22-20 0,-1 21 15,1-21-15,-1-1 0,1 1 16,-1-22-16,-20 22 0,-1-21 15,0-64-15,-42 84 0,-21-84 16,-21 64-16,-22 20 0,22 1 16,-22 0-16,1 21 15,-43-22-15,43 22 0,-1 21 16,1 0-16,20 0 0,-20 0 0,-1 21 16,-42 43-16,64-43 15,0 42-15,-43 43 0,64-42 16,0-22-16,21 22 15,0-1-15,0 1 0,0-22 0,21 21 16,0-20-16,0-1 0,43 43 16,-22-43-16,0-21 0,22 0 15,-22 1-15,1-1 0,84 0 16,-64-21-16,1 0 0,-1-21 16,1 0-16,20-1 0,-20 1 15,-1-21-15,1 21 0,-22-22 0,43-20 16,-43 21-16,-21-1 0,22 22 15,-43-21-15,0 21 16,0-22-16,0 1 0,0 21 16,0 42-1,-22 0 1,1 0-16,21 0 0,-21 22 16,21-22-16,0 21 0,-21-21 15,21 1-15,-21 41 0,0-42 16,21 0-16,0 1 0,0-1 15,0 0-15,0 0 0,0 0 0,0-42 47,0 0-47,0 0 0,0 0 16,21-1-16,0 1 0,-21-21 0,42-22 16,-42 43-16,21-21 15,1 21-15,-1 0 0,21-22 0,-21 22 16,0 0-16,1 21 0,20-21 15,-21 21-15,0 0 0,22 0 0,-22 0 16,0 21-16,0-21 0,21 42 16,-20 1-16,-22-22 15,0 0-15,0 21 0,0-21 0,0 22 16,0-22-16,0 0 0,-22 0 16,22 22-16,-21-22 0,0 0 0,21 0 15,0 0-15,-21 0 16,21-42 15,0 0-31,21 0 0,0-21 16,0 20-16,1-20 0,-1 0 15</inkml:trace>
  <inkml:trace contextRef="#ctx0" brushRef="#br1" timeOffset="58543.68">14287 2201 0,'-21'-42'16,"0"42"0,0 0-16,0 0 0,21 21 0,-21 22 15,-1-22-15,1 21 0,0 22 16,0-22-16,21 21 0,-21 22 0,0-21 16,21-1-16,0 1 0,-22-22 15,1 64-15,0-43 16,21-20-16,0-1 0,0 0 0,0-21 15,0 22-15,0-22 0,0 21 16,0-21-16,0 1 0,21-1 16,0-21-16,1 0 15,-1 0-15,21-21 0,-21 21 0,22-22 16,-22 1-16,21-21 0,0 21 16,1-22-16,-22 22 0,64-63 15,-64 62-15,21-20 0,-21 21 0,0-21 16,1 20-16,-22 1 0,21 0 15,-21 42 17,-21 0-32,-1 1 0,22-1 15,-21 0-15,0 0 0,21 21 0,-21-20 16,21-1-16,-21 21 0,21-21 16,0 0-16,0 22 0,0-22 15,0 0-15,21 0 0,0 0 16,0-21-16,43 0 0,-43 0 15,21 0-15,1-21 0,-1 0 16,0 0-16,-21 0 0,22 0 16,-1-1-16,-21-20 0,0 21 0,1-21 15,-1 20-15,0 1 0,0-21 16,-21 21-16,0 0 0,0-1 16,0 44 15,0-1-16,0 0-15,-21 21 0,21-21 0,-21 22 16,21-22-16,0 21 0,0 22 0,-21-22 16,21 22-16,0-1 0,0 1 15,-22 63-15,22-64 0,0 1 16,0-1-16,-21 1 0,0-1 0,0 1 16,0-1-16,21 1 0,-21 20 15,-1-20-15,22-1 0,0 1 16,0 20-16,0-20 0,0-1 0,0 1 15,0 42 1,0-43-16,0 1 0,0-22 0,0 0 0,0 1 16,0-22-16,0 0 0,0 0 15,22-21-15,-22-21 16,0 0-16,0-21 0,0-1 16,0 1-16,0 0 0,0-22 0,-22 1 15,1-22-15,-21-84 16,42 84-16,0 0 0,0 1 0,0-65 15,0 65-15,0 20 16,0 1-16,0 20 0,21-20 16,0-43-16,0 43 0,1-1 15,20 22-15,-21-22 0,0 22 16,22-22-16,-22 22 0,21 0 0,0 21 16,43-43-16,-43 43 0,1 0 15,20 0-15,-20-1 16,-1 1-16,-21 21 0</inkml:trace>
  <inkml:trace contextRef="#ctx0" brushRef="#br1" timeOffset="58971.67">16404 2392 0,'0'0'0,"0"-21"0,0 0 0,0-1 16,0 65 15,-21-22-31,21 21 0,0 1 16,0-1-16,0 64 16,0-43-16,0-20 0,0-1 0,0 0 15,0 1-15,-21-1 0,21 0 16,-21 1-16,21-22 0,0 0 0,0 0 15,0 0-15,0 0 0,21-21 32,0 0-32,0-21 0,0 0 15,22 0-15</inkml:trace>
  <inkml:trace contextRef="#ctx0" brushRef="#br1" timeOffset="59219.27">16976 2604 0,'-22'0'31,"1"21"-31,0-21 16,0 21-16,0 0 15,0 0-15,-22 22 0,22-22 0,-42 42 16,20-42-16,22 22 16,-21-22-16,21 0 0,-1 0 0,-41 22 15,42-22-15,21 0 0,-21-21 16,21 21-16,21-21 31,0-21-31,21 0 0,-21 0 16,22-1-16,-1-20 0,-21 0 0,22-1 15</inkml:trace>
  <inkml:trace contextRef="#ctx0" brushRef="#br1" timeOffset="59443.55">16891 2625 0,'0'-21'0,"0"42"0,21-64 0,-21 65 31,0-1-31,0 0 15,0 0-15,0 21 0,0-20 16,0 20-16,21-21 0,-21 21 0,0-20 16,0 20-16,0-21 0,0 21 15,21-20-15,-21-1 0,22 0 16,-22 0-16,0 0 0,21-21 16,0 0-16,0 0 15,0 0-15,0 0 16,1-21-16,-1 0 0,0 0 0,0-22 15,0 22-15,-21-21 0,21-22 0,1 22 16</inkml:trace>
  <inkml:trace contextRef="#ctx0" brushRef="#br1" timeOffset="59667.48">17272 2307 0,'0'0'0,"0"-21"16,0-42-16,0 41 0,0 1 16,-21 21-1,21 21 1,-21-21-16,21 43 0,-22-22 15,22 21-15,0 22 0,0-22 0,0 22 16,-21-1-16,21 1 0,-21-1 16,21-21-16,-21 22 0,21-22 15,0 1-15,0-22 0,-21 21 0,21 0 16,0-20-16,0-1 16,0 0-16,21-21 31,0 0-31,0-21 0,0 0 0</inkml:trace>
  <inkml:trace contextRef="#ctx0" brushRef="#br1" timeOffset="60060.7">17399 2815 0,'0'0'0,"-21"0"0,21 21 31,21-21 0,0 0-31,0 0 0,22 0 0,-22-21 16,0 21-16,21-21 0,-21 0 15,1 0-15,20 0 0,-21-1 0,0 1 16,-21 0-16,0 0 0,21 0 16,-21 0-16,-21 21 15,0 0-15,0 0 0,0 21 16,0 0-16,-22 0 0,22 0 15,-21 0-15,21 1 0,-22 20 16,22-21-16,0 21 0,0-20 16,0 41-16,21-42 0,0 22 15,0-22-15,0 0 0,0 0 16,0 0-16,21 0 0,0-21 16,0 0-16,21 0 0,-20 0 0,20 0 15,-21 0-15,21 0 0,-20-21 16,20 21-16,21-42 0,-41 21 15,20-22-15,-21 22 0</inkml:trace>
  <inkml:trace contextRef="#ctx0" brushRef="#br1" timeOffset="60583.69">18097 2201 0,'0'0'0,"0"-42"0,0 21 0,0 0 0,0 0 15,-21 21 1,21 21-1,0 0-15,-21 0 0,21 0 16,-21 22-16,21 20 0,-21-21 0,21 22 16,0-1-16,0 1 0,0-1 15,-21 1-15,21-22 0,-22 22 0,22-22 16,-21 0-16,21-20 0,0 20 16,0 0-16,-21-21 0,21 1 15,0-1-15,0 0 16,0-42 15,0 0-31,0-1 0,0 1 16,0 0-16,0 0 0,21 0 0,-21-22 15,21 22-15,1-21 0,-22 0 16,21 20-16,0-20 0,0 0 0,0 21 16,22-1-16,-1-20 15,0 42-15,-21 0 0,22 0 0,-22 0 16,21 0-16,43 64 15,-64-43-15,0 0 0,0 21 16,-21-21-16,0 22 0,0-22 16,0 0-16,0 21 0,-21-20 15,0-1-15,0 0 0,-21 0 0,-1 0 16,22 0-16,-21 1 0,-1-22 16,1 21-16,21 0 0,-21-21 0,20 0 15,-20 21-15,21-21 0,0 0 16,0 0-16,-1 21 15,22-42 1,0 0 0,0 0-16</inkml:trace>
  <inkml:trace contextRef="#ctx0" brushRef="#br1" timeOffset="61355.7">19854 2307 0,'0'-21'0,"0"42"0,0-63 15,0 21 1,-21 21 15,0 21-15,21 0-16,-21 21 0,0 1 16,-1-1-16,1 22 0,0-1 0,0 1 15,0-22-15,0 21 0,-1-20 16,-20 20-16,21-20 0,0-1 0,0 0 15,-1-21-15,22 22 0,0-22 16,-21 0-16,21 0 16,0 0-16,0-42 31,21 0-31,1 0 0,-1-21 16,0-1-16,0 1 0,21-64 15,-20 43-15,-1-1 0,0 1 16,21-1-16,-21 1 0,22-22 15,-22 43-15,0-1 0,0 22 16,0 0-16,-21 0 16,22 21-16,-22 21 15,0 0-15,0 21 16,0 1-16,0 20 0,0 1 0,0-1 16,0 1-16,0-1 15,0-20-15,0 62 0,0-62 0,0-1 16,0-21-16,0 22 0,0-22 15,0 21-15,0-21 16,0 0 0,0-42-1,0 0-15,-22 0 0</inkml:trace>
  <inkml:trace contextRef="#ctx0" brushRef="#br1" timeOffset="61807.78">19473 2794 0,'-21'21'16,"42"-42"-16,-21 42 31,21-21-31,1 0 16,20 0-16,0 0 0,1 0 0,20 0 16,-21 0-16,1 0 0,20 0 15,-20 0-15,-1-21 0,0 21 0,1-21 16,-1 0-16,0 21 0,1-21 0,-1-22 15,21 1-15,-41 21 16,-1 0-16,0-1 0,0 1 16,-21 0-16,0-21 15,0 63 17,-21 0-32,0 21 0,21-20 0,0 20 15,-21 0-15,-1 22 0,22-22 16,-21 22-16,21-22 0,0 0 0,0 22 15,-21-22-15,0 22 0,0 41 16,21-62-16,0 20 0,-21-20 16,21-1-16,-22 0 0,22 1 15,-21-1-15,21-21 0,0 0 0,0 0 16,0 22-16,0-22 16,0-42-1,0 0 1,21-1-16,-21-20 15,22 0-15,-1-1 0,-21 1 0</inkml:trace>
  <inkml:trace contextRef="#ctx0" brushRef="#br1" timeOffset="62103.43">20299 2667 0,'0'0'16,"-21"-21"-16,21 0 0,0 0 15,0-1-15,0 1 16,21 21-16,0 0 0,0 0 15,21-21-15,-20 21 0,20 0 0,0 0 16,-21 0-16,22 21 16,20 22-16,-42-22 0,1 21 15,-22-21-15,0 22 0,0-22 16,0 21-16,-22-21 0,-20 22 0,21-22 16,-21 0-16,-1 0 0,1 0 15,-43 0-15,64-21 0,-21 0 16,21 22-16,-1-22 0,1 0 15,42-22 17,1 22-32,-1-21 15,21 21-15,-21-21 0,22 0 0</inkml:trace>
  <inkml:trace contextRef="#ctx0" brushRef="#br1" timeOffset="62359.7">20870 2625 0,'0'0'16,"0"21"-16,0 0 16,-21 0-16,21 0 0,-21 1 0,0 20 15,21 0-15,-21-21 0,-1 22 16,1 20-16,21-20 0,-21-1 0,0 21 16,-21 43-16,20-42 15,22-1-15,-21-20 0,0 20 0,0-21 16,21 1-16,0-1 0,-21 0 0,21 1 15,-21-22-15,21 21 16,0-21-16,0 1 0,0-1 16,21-21-1,0-21-15,0-1 0,-21 1 16</inkml:trace>
  <inkml:trace contextRef="#ctx0" brushRef="#br1" timeOffset="62683.6">20807 2646 0,'0'0'15,"0"-21"-15,0 0 0,21-1 0,0 1 16,0 21-16,0-21 0,1 21 0,-1 0 16,42 0-16,-42 0 15,22 0-15,-22 0 0,21 21 0,-21 22 16,43 20-16,-64-42 15,0 22-15,0-1 0,0 0 16,0-21-16,-21 22 0,0-22 16,-1 0-16,1 0 0,-63 22 15,41-22-15,1 0 0,-43-21 16,64 21-16,-21-21 0,21 0 16,-1 0-16,22-21 31,22 0-31,-1 0 0,0-22 0,0 22 15,21-21-15,-20 21 0</inkml:trace>
  <inkml:trace contextRef="#ctx0" brushRef="#br1" timeOffset="63095.99">21315 2286 0,'0'-21'0,"0"42"0,0-63 0,0 63 31,0 21-15,-21-21-16,21 22 16,0-1-16,0 22 0,-22-22 0,1 0 15,21 22-15,-21-22 0,21 22 16,0-22-16,0 0 0,0 22 16,0-43-16,0 21 0,0-21 0,0 1 15,21-22 1,0 0-16,1 0 0,-1 0 15,0 0-15,0 0 0,0-22 0,22-20 16,-22 21-16,0 0 16,0-22-16,0 22 0,-21 0 15,21-21-15,1 21 0,-22-1 16,0 44 0,0-1-16,0 0 15,-22 0-15,22 0 0,-21 0 16,21 1-16,0-1 0,0 0 15,-21-21-15,21 21 0,0 0 0,21-21 47</inkml:trace>
  <inkml:trace contextRef="#ctx0" brushRef="#br1" timeOffset="63279.69">21717 2477 0,'-64'-22'32,"43"22"-17,21 22-15,0-1 16,0 0-16,0 0 16,21-21-1,1 21-15</inkml:trace>
  <inkml:trace contextRef="#ctx0" brushRef="#br1" timeOffset="63584.28">22119 2455 0,'0'0'0,"-42"-21"31,21 21-31,-1 21 0,1 1 15,0-1-15,0 0 0,0 0 16,0 21-16,-1-20 0,-41 105 16,42-106-1,0 21-15,-1 0 0,22-20 0,-21-1 16,21 21-16,0-21 0,0 0 0,0 1 16,0-1-16,21-21 0,1 21 15,-1-21-15,0 0 0,0 0 0,0 0 16,0 0-16,22 0 0,-22 0 15,21 0-15,22 0 0,-43 0 16,21-21-16,1 0 16,-1 21-16,0-22 0</inkml:trace>
  <inkml:trace contextRef="#ctx0" brushRef="#br1" timeOffset="64019.58">22479 2752 0,'0'0'0,"21"-21"0,-21-22 16,0 22-16,0-64 15,0 64-15,0 0 0,-21 0 16,0 21-16,0 0 15,-1 0-15,1 0 0,0 0 16,0 21-16,0 0 0,0 0 0,-1 22 16,-20-22-16,21 21 0,0 1 15,21-22-15,-21 21 0,21-21 0,-22 0 16,22 22-16,0-22 16,0 0-16,0 0 0,0 0 0,22-21 31,-1 0-31,0 0 0,0 0 15,0 0-15,0 0 0,1 0 16,-1-21-16,0 0 0,0 0 16,0-21-16,0 20 0,1-20 0,-22 21 15,21-21-15,0-22 16,-21 43-16,0 42 31,0 0-31,0 0 0,-21 1 16,21 20-16,-21-21 0,21 0 0,0 22 15,-22-22-15,22 0 0,0 0 16,0 0-16,0 0 0,0 1 0,0-1 16,0 0-1,22-21-15,-1 0 16,0 0-16,0 0 0,0 0 16,22-21-16,-22 21 0,0-21 0,0-1 15</inkml:trace>
  <inkml:trace contextRef="#ctx0" brushRef="#br1" timeOffset="64307.7">22966 2328 0,'0'-42'0,"0"84"0,21-126 0,-21 63 15,21-22-15,-21 22 0,0 0 16,0 0-16,0 63 31,-21-21-15,0 0-16,0 22 0,-1-1 15,1 22-15,0-22 0,0 21 16,0 1-16,21-22 0,-21 22 0,-1-22 16,22 0-16,-21 1 0,21-1 0,0 0 15,0-20-15,0-1 0,0 0 16,0 21-16,0-21 0,0 1 16,21-22-1,1 0-15,-1 0 16,0 0-16,0 0 0,0-22 15,0 1-15,22 0 0,-22 21 0</inkml:trace>
  <inkml:trace contextRef="#ctx0" brushRef="#br1" timeOffset="64566.58">23220 2646 0,'0'0'0,"0"-21"0,0 0 16,0-1-1,0 44 16,0-1-31,0 0 0,-21 0 0,-1 0 16,1 22-16,21-22 0,-21 21 16,0-21-16,0 0 0,21 1 15,-21-1-15,21 0 0,-22 0 16,1 21-16,21-20 0,0-1 16,0 0-1,21-21 1,1 0-16,-1 0 0,0 0 15,0 0-15,0 0 0,0-21 16,1 0-16</inkml:trace>
  <inkml:trace contextRef="#ctx0" brushRef="#br1" timeOffset="65331.54">23495 2709 0,'0'0'0,"-21"0"46,0 0-46,21 22 0,-22-1 16,1 0-16,0 0 0,21 0 16,-21 0-16,21 1 0,0-1 0,-21 0 15,21 0-15,-21 0 16,21 0-16,0 1 16,0-44 30,0 1-46,0 0 16,21 0-16,-21 0 0,21 0 0,-21-1 16,21 1-16,-21 0 0,0 0 15,21 0-15,0 0 0,-21-1 0,22 22 16,-1-21-16,-21 0 0,21 21 16,0 0-16,0 0 0,0 0 15,1 0 1,-1 21-16,-21 0 0,0 1 15,0-1-15,0 0 0,0 0 16,0 0-16,0 0 0,0 1 16,0-1-16,0 0 0,-21 21 15,-1-42-15,22 21 16,0 1 0,0-44 30,0 1-46,0 0 16,0 0-16,22 0 16,-1 0-16,0-1 0,-21 1 15,21 0-15,0 0 0,22-21 16,-22 20-16,0 1 0,0 0 16,21 21-16,1-21 0,-22 21 15,21-21-15,1 21 0,-1 0 0,0 0 16,-21 21-16,1 0 15,-1 0-15,-21 0 0,0 22 16,0-22-16,-21 21 16,-1-21-16,1 1 0,0-1 0,0 0 15,0 0-15,0 0 0,-1 0 16,1-21-16,0 22 0,0-1 0,21 0 16,-21-21-1,21-21 32,0 0-47,0-1 0,0 1 16,0-21-16</inkml:trace>
  <inkml:trace contextRef="#ctx0" brushRef="#br1" timeOffset="65592.67">23558 2180 0,'0'0'0,"-21"0"16,0 0 0,0 0 30,0 0-30,0 0 0,21 21-1</inkml:trace>
  <inkml:trace contextRef="#ctx0" brushRef="#br1" timeOffset="65835.89">22839 2371 0,'0'0'0,"-21"0"15,42 0 17,0 0-32,0 0 0,0 0 15,0 0-15,1 0 0,20 0 16,-21 0-16,0 0 0,22 0 15,-22 0-15,0 0 0,0 0 16</inkml:trace>
  <inkml:trace contextRef="#ctx0" brushRef="#br1" timeOffset="70808.05">677 5779 0,'-21'0'16,"0"0"-1,0 0 1,0 0-16,-1 0 0,1 0 15,0 0-15,-21 0 0,-1 0 0,1 21 16,0-21-16,-1 21 0,-62-21 16,41 0-1,-42 21-15,64-21 0,42 21 32,42-21 46,43 0-78,0 0 15,20 0-15,-20 0 0,21 0 16,0 0-16,-22-21 0,1 21 16,0 0-16,-1 0 0,86-21 15,-107 21-15,1 0 16,-1 0-16,1 0 0,-22 0 0,0-21 15,1 21-15,-1 0 0,-21 0 16,0 0-16,1 0 0,-1-21 16,-21-1-1,0 1 1,-21 21 0,-1-21-16,1 21 15,0-21 1,0 21-16,0-21 0,0 21 0,-1-21 15,1-1-15,0 22 0</inkml:trace>
  <inkml:trace contextRef="#ctx0" brushRef="#br1" timeOffset="71327.75">1143 5398 0,'0'21'63,"0"0"-48,0 0-15,0 0 0,21 0 16,0 1-16,0-1 0,1 0 0,-1 0 16,0 21-16,21-20 0,-21-1 15,64 21-15,-43-42 16,64 42-16,-63-42 0,-1 0 15,0 0-15,1 0 0,-22 0 16,21 0-16,0 0 0,-20 0 16,-22-21-1,21 0-15,-21 0 0,0 0 16,-21 21 0,-1 0-16,1 0 0,0 0 15,0 0-15,0 21 0,-22-21 0,1 21 16,21 21-16,-21-20 0,-43 41 15,43-21-15,20 1 0,-20-1 16,0-21-16,21 22 0,-22-1 16,22 0-16,-21-21 0,21 22 15,-1-22-15,1 0 0,21 0 0,-21 0 16,21 1-16,-21-1 0,21 0 16,0 0-16,0 0 15,21-21 16,0 0-15,-21-21-16,0 0 16</inkml:trace>
  <inkml:trace contextRef="#ctx0" brushRef="#br1" timeOffset="72683.44">2561 5038 0,'0'0'0,"-21"0"16,0 0-16,0 0 15,21 21 1,0 0 0,0 0-16,0 0 15,0 1-15,0-1 0,0 0 0,0 0 16,21 0-16,-21 0 0,21 1 16,21-1-16,-21 0 0,1-21 15,-1 0-15,0 0 0,0 0 16,21 0-16,1 0 15,-22 0-15,0 0 0,0-21 16,22 0-16,-22-1 0,0 1 16,0 0-16,0-21 0,0 21 15,-21-1-15,0-20 0,0 21 0,0-21 16,0 20-16,0-20 0,-21 0 16,0 21-16,0 21 0,0 0 15,0 0-15,-1 21 16,22 0-16,0 0 0,0 21 15,0 1-15,0-1 0,0 0 16,0 1-16,0 20 0,0-20 16,0 62-16,22-62 0,-1 20 15,-21-20-15,21 20 0,0-21 16,-21 22-16,0-22 0,21 1 0,-21-1 16,0 0-16,0-21 0,0 22 15,0-22-15,0 0 0,0 0 0,-21 0 16,0-21-16,0 0 15,0 0-15,-1 0 0,1 0 0,-21 0 16,0-21-16,20 0 0,-20 0 16,0 0-16,21 0 0,-22-1 15,22-20-15,0 21 0,-21-21 16,42 20-16,-22 1 16,22 0-16,0 0 0,0 0 15,22 21-15,-1-21 16,21-1-16,-21 22 0,22-21 0,-22 0 15,21 0-15,0 21 0</inkml:trace>
  <inkml:trace contextRef="#ctx0" brushRef="#br1" timeOffset="72974.64">3471 5144 0,'21'-22'0,"-42"44"0,42-65 0,-21 22 0,0 0 16,0 0-16,0 0 15,-21 21-15,0 0 16,0 21-16,21 0 0,0 0 16,-21 0-16,0 22 0,21-1 0,-22 0 15,22 1-15,0-1 0,0 21 16,-21-20-16,21 20 0,-21-20 16,21 20-16,-21 1 0,21 20 15,0-41-15,0-1 0,0-21 16,0 21-16,0-20 0,21-22 0,0 21 15,0-21-15,1 21 0,-1-21 0,0 0 16,0 0-16,0-21 0,0 0 16,1-1-16,-1-20 0,0 21 15,0 0-15</inkml:trace>
  <inkml:trace contextRef="#ctx0" brushRef="#br1" timeOffset="73161.52">3302 5440 0,'0'0'16,"21"0"15,0 0-31,0 0 16,1 0-16,20 0 0,0 0 0,-21 0 16,22-21-16,-1 21 0,0 0 15,1-21-15,20 21 0,-20-22 0,41 1 16</inkml:trace>
  <inkml:trace contextRef="#ctx0" brushRef="#br1" timeOffset="73463.61">4826 4911 0,'0'0'0,"0"-21"0,0-1 15,0 1 1,0 42 15,0 22-31,0-22 0,0 21 0,0 22 16,0-22-16,0 22 0,-21-22 15,0 21-15,-1 1 0,1-1 0,0-20 16,0 20-16,0-20 0,0 20 16,21-21-16,0 1 0,-22 41 15,22-62-15,0-1 0,0 0 16,0 0-16,22-21 15,-1 0-15,0 0 0,0-21 16,0 0-16,0 0 16,-21-22-16,0 22 0,0 0 0</inkml:trace>
  <inkml:trace contextRef="#ctx0" brushRef="#br1" timeOffset="73660.3">4466 5292 0,'-106'0'15,"212"0"-15,-233 0 0,127 21 16,0 0 0,42-21-16,-20 0 15,-1 0-15,21 0 0,0 0 16,1 0-16,-1 0 0,0-21 0,1 21 16,20-21-16,-20 21 0,-1-21 15,0 21-15,1-22 0,-22 22 0,21 0 16</inkml:trace>
  <inkml:trace contextRef="#ctx0" brushRef="#br1" timeOffset="74244.08">5419 5355 0,'0'0'0,"0"21"0,21-21 0,0 0 16,0 0-1,0 0-15,0 0 16,-21-21-16,0 0 15,0 0-15,0 0 16,0 0-16,0-1 0,0 1 0,0 0 16,0 0-16,-21 0 0,-21 0 15,21 21-15,0 0 0,-1 0 16,1 0-16,-21 0 0,21 0 16,0 21-16,-1 0 0,-20 0 0,21 0 15,0 22-15,0-22 0,-22 63 16,43-41-16,-21-1 0,21 0 0,0-20 15,0 20-15,0 0 0,0 1 16,0-22-16,0 21 0,21-21 0,-21 0 16,21-21-16,1 22 15,-1-22-15,0 0 0,21 0 0,-21 0 16,22-43-16,-1 22 16,-21 0-16,0 0 0,22 0 0,-22-22 15,21-20-15,-21 20 16,1 1-16,-22 0 0,0-1 0,0 1 15,0-85-15,0 85 16,0 21-16,0-1 0,0 1 16,-22 42-1,22 1-15,0-1 16,0 0-16,0 21 0,-21 1 16,21-1-16,0 0 0,0 1 15,0-1-15,0 0 0,0 1 0,0 20 16,0-21-16,0-20 15,21-1-15,-21 0 0,22 0 0,-1 0 16,0-21-16,0 0 0,0 0 16,0 0-16,1 0 0,20-21 0,-21 0 15,21 0-15,-20-22 0,20 22 16,0-63-16</inkml:trace>
  <inkml:trace contextRef="#ctx0" brushRef="#br1" timeOffset="74847.88">5990 4826 0,'0'0'0,"0"-21"0,0 0 0,0 0 16,0-1-16,-21 44 16,21-1-16,-21 0 15,21 21-15,0 1 0,0 20 16,0-21-16,0 22 0,0-22 0,0 22 16,0-1-16,-21-20 0,21-1 15,-22 21-15,22-20 0,0-1 0,-21-21 16,21 22-16,0-1 0,0-21 15,0 0-15,0 0 0,-21 1 0,21-1 16,0-42 15,0-1-31,0 1 0,21 0 16,-21-21-16,21 21 0,-21-22 0,22 22 16,-1-21-16,0 21 0,-21-22 0,21 1 15,0 0-15,0 20 0,1 1 16,-1-21-16,0 21 0,21 0 0,-21 21 15,1 0-15,-22-22 0,21 22 16,0 0-16,0 0 0,-21 22 16,0-1-16,0 0 15,0 0-15,-21 0 0,0 0 0,0 1 16,-22-1-16,22-21 0,-21 21 16,21-21-16,-22 0 0,22 0 15,0 0-15,0 0 0,0 0 16,-1 0-16,22 21 31,22 0-15,-22 0-16,21 1 0,-21-1 15,21 42-15,-21-42 16,0 1-16,0 20 0,21-21 0,-21 21 16,21 22-16,0-43 0,-21 0 15,0 0-15,22 1 16,-22-1-16,42 0 0,-21-21 15,0 0-15,0 0 16,1 0-16,-1 0 0,0 0 0,0-21 16,0 0-16,0-22 0,1 22 15,-1-21-15</inkml:trace>
  <inkml:trace contextRef="#ctx0" brushRef="#br1" timeOffset="75471.66">6456 5398 0,'21'0'47,"0"0"-47,0 0 15,0-22-15,1 22 0,-1-21 16,0 21-16,-21-21 0,21 21 16,-21-21-16,21 0 0,-21 0 15,0-1 1,-21 22-16,0 0 0,0 0 15,0 0-15,-1 22 0,1-1 16,0 0-16,0 0 0,21 0 16,0 22-16,-21 20 0,0-21 15,21 22 1,-22-22-16,22-21 0,0 43 16,0-22-16,0-21 0,0 1 15,0-1-15,22 0 0,-1-21 0,0 0 16,0 0-16,21 0 0,43 0 15,-43-21-15,1 0 0,84-22 16,-85 1-16,22 0 16,-1 20-16,-21-20 0,22 0 0,-22-1 15,-21 1-15,22 0 0,-22-1 0,0 1 16,0 0-16,0 21 0,-21-22 16,0 22-16,0 0 0,-21 21 15,0 0 1,0 0-16,0 0 0,21 21 0,-21 0 15,21 0-15,-22 22 0,22-22 16,0 21-16,0-21 0,0 1 0,0 20 16,0-21-16,0 43 15,0-43-15,0 0 0,22 0 0,-22 0 16,21 0-16,-21 1 0,0-1 0,0 0 16,0 0-1,-21-21-15,-1 0 16,1 0-16,0 0 0,0 0 15,0 0-15,0 0 0,-1 0 0,1 0 16,0-21-16,0 21 0,21-21 0,0 0 16,0-1-1,0 1-15</inkml:trace>
  <inkml:trace contextRef="#ctx0" brushRef="#br1" timeOffset="77083.62">8488 5461 0,'0'0'16,"21"-21"-16,42-21 16,-63 20-16,22 1 0,-1 0 15,0 0-15,0 0 0,-21 0 16,21-22-16,-21 22 0,21-21 0,-21-1 15,0 1-15,0 0 0,0-1 16,0 1-16,0 0 0,0-43 16,0 64-16,0 0 0,0 0 15,0-1-15,-21 22 16,0 0-16,21 22 0,-21-1 0,0 0 16,0 21-16,-1 1 15,1 20-15,0 64 0,21-63 0,-21-1 16,21 1-16,-21-1 0,21 1 15,-21 105-15,21-106 16,0-20-16,0-1 0,0-21 16,0 22-16,0-22 0,0 0 15,0 0-15,0-42 32,21 0-32,0 0 0,-21-22 0,21 1 15,-21 0-15,21-1 0,0 1 16,-21 0-16,22 20 0,-1-20 0,0 21 15,0 0-15,0 0 0,0-1 16,1 22-16,-1 0 0,0 0 16,0 22-1,-21-1-15,21 0 0,-21 0 0,0 0 16,21 22-16,1-22 0,-1 21 0,-21-21 16,21 0-16,0 22 15,0-22-15,22 21 0,-22-21 0,21 1 16,-21-22-16,22 0 15,-22 0-15,63 0 0,-41 0 16,-22-22-16,21 1 0,1 0 16,-22 0-16,21-21 0,0 20 0,-20-20 15,-1 0-15,0-1 0,0 1 16,-21-21-16,0 20 0,0 1 0,0 0 16,0-1-16,0 22 0,0-42 15,-21 63-15,0 0 16,0 0-16,-1 21 15,1 0-15,21 21 0,-21-21 16,0 22-16,21-22 0,-21 21 16,21 1-16,0-22 0,0 21 15,0 0-15,0-20 0,0 20 0,0-21 16,42 21-16,-21-20 0,0-22 16,1 0-16,20 0 0,-21 0 15,21 0-15,1-22 0,-1 1 0,22 0 16,20-21-16,-41-1 15,-1 1-15,-21 0 0,0-1 0,22 1 16,-22-64-16,0 43 16,-21-1-16,21-63 15,-21 85-15,0-22 0,0 43 16,0-21-16,0 21 0,0 0 16,-21 42-1,0 0-15,21 21 0,-21 1 16,-1-1-16,1 0 0,21 22 0,0-22 15,0 22-15,0-1 0,0 22 16,0-22-16,0-20 0,21 41 16,1-41-16,20 20 15,-21-42-15,0 0 0,43 1 16,-43-22-16,21 0 16,22 0-16,-22 0 0,-21-22 15,22 1-15,-22 0 0,21 0 0,-21-21 16,0 20-16,1-20 15,-1 0-15,0 21 0,0-22 0,0 1 16,-21 21-16,21 0 0,-21-1 16,0 1-16,0 0 15,0 42 1,0 0-16,0 1 16,0 20-16,0-21 0,-21 21 0,21 1 15,0-1-15,-21 0 16,21 22-16,-21-1 0,21 1 0,0-1 0,-21 1 15,21-1-15,-21 1 0,-1-1 16,22 1-16,0-1 0,0 1 0,-21 63 16,0-64-16,21 1 0,-21-22 15,21 22-15,-21-22 16,21 0-16,0-20 0,0 20 0,0-21 16,0 0-16,0-42 31,0 0-31,0 0 0,0 0 0,21-22 15,-21-20-15,21 20 0,0-20 0,-21-1 16,21 1-16,1-1 0,-22 1 16,21-22-16</inkml:trace>
  <inkml:trace contextRef="#ctx0" brushRef="#br1" timeOffset="77351.88">10583 5334 0,'0'0'0,"0"-42"0,0 21 15,0-22-15,0 22 0,0-42 16,0 41-16,43-20 15,-22 42-15,0 0 16,0 0-16,21 0 0,-20 0 0,41 0 16,-21 42-16,-20-20 0,-1-1 15,0 0-15,-21 21 0,0 22 16,0-22-16,-21-21 0,0 22 16,-1-22-16,1 21 0,-63 0 15,62-20-15,-20-1 16,21 0-16,0 0 0,0 0 15,-1-21-15,1 0 0,42-21 32,-21 0-32,22 21 0,20-21 15,-21 0-15,0-1 0</inkml:trace>
  <inkml:trace contextRef="#ctx0" brushRef="#br1" timeOffset="77725.17">11324 5165 0,'0'0'0,"0"-21"0,0-1 16,-21 22 0,0 0-1,0 0-15,-1 22 0,1-1 16,0 0-16,0 0 0,0 0 16,21 0-16,0 1 0,0-1 15,0 0-15,0 0 0,21 0 16,0 0-16,0-21 0,0 22 15,1-22-15,20 21 0,-21 0 16,0-21-16,0 21 0,1-21 0,-22 21 16,0 0-16,0 1 15,0-1-15,-22-21 0,1 21 16,-21-21-16,0 0 0,20 21 16,-20-21-16,0 0 0,-1 0 15,22 0-15,-21 0 0,21 0 0,0 0 16,-1 0-16,1 0 0,0 0 15,21-21 1,21 0-16,0 21 0,22 0 16,-22-21-16,21 21 0,1-22 15</inkml:trace>
  <inkml:trace contextRef="#ctx0" brushRef="#br1" timeOffset="78761.67">12340 5503 0,'0'0'0,"21"0"15,0-21-15,1 0 16,-1 0-16,0 0 0,0 0 16,0-1-16,0 1 0,1 0 15,-1-21-15,0-1 0,-21 22 0,21-21 16,0 0-16,0 20 0,-21-41 15,0 21-15,0 20 0,22 1 16,-22 0 0,-22 42-1,22 0-15,-21 22 0,0-22 16,0 21-16,0-21 0,0 22 0,-1-1 16,1 0-16,0-20 0,0 20 15,0 0-15,21-21 0,0 22 0,0-22 16,0 21-16,0-21 0,0 22 0,21-22 15,0 0-15,0-21 0,0 21 16,22-21-16,-22 0 0,0 0 0,21 0 16,22-21-16,-43 0 15,21 0-15,1-22 16,-1 22-16,-21-21 0,0 0 16,-21-1-16,22 1 0,-22 0 0,0-1 15,0-20-15,0 20 0,-22 1 0,1 0 16,0 21-16,0-1 0,-21 1 15,20 0-15,-20 21 0,-43 0 16,64 0-16,0 21 16,21 0-16,0 1 0,0-1 15,21 0-15,0 0 16,1-21-16,-1 0 0,21 21 0,0-21 16,1 0-16,20 0 0,-20 0 15,20-21-15,-21 0 0,22 21 0,-1-21 16,43-22-16,-63 22 15,-1 0-15,-21 0 0,21 0 16,-20 0-16,-22-1 0,21 1 16,-42 42 31,-1 1-47,22-1 0,0 21 0,-21-21 15,21 22-15,-21-1 0,21 21 0,-21-20 16,21-1-16,0 22 0,0-22 15,0 21-15,-21-20 0,0 84 16,21-64-16,0 1 0,0-1 16,-22 22-16,22-22 0,0 1 15,0-1-15,0 1 0,0-1 0,0 1 16,0-1-16,0 1 0,0-1 16,0 1-16,0 21 0,0-43 0,0 21 15,22 43-15,-22-63 0,0-1 16,0 0-16,0 1 0,0-22 15,0 0-15,0 0 0,0 0 0,-22-21 32,1-21-32,0 0 0,21 0 15,-21-22-15,21 1 0,0 0 0,0-22 16,0 1-16,0-85 16,0 63-16,0 0 0,0 1 15,0-1-15,0 0 0,21-21 0,0 22 16,0-1-16,-21 0 0,22 22 0,-1-1 15,0 1-15,0 21 0,0-22 16,22 43-16,-22-21 0,0 20 0,21-20 16,-21 21-16,22 21 0,-22-21 15,21 0-15,-21 21 0,1 0 0,-1-22 16,-21 1-16,21 21 16,-21-21-16,0 0 0</inkml:trace>
  <inkml:trace contextRef="#ctx0" brushRef="#br1" timeOffset="79579.63">15515 4826 0,'-21'-21'16,"21"0"-16,0 0 16,0-1-16,0 1 15,0 0-15,21 0 0,21 0 16,-20 21-16,-1-21 15,0 21-15,21 0 0,-21 0 0,43 0 16,-43 0-16,21 0 16,-20 0-16,-1 21 0,0 0 0,-21 0 15,0 21-15,0-20 0,0 20 16,-21-21-16,0 21 0,-1-20 0,-20 20 16,0-21-16,-1 21 0,1-20 0,21-1 15,-21 0-15,20-21 16,1 21-16,-21-21 0,21 0 15,42 0 17,0 0-32,21 0 0,-20 0 15,-1 0-15,21 0 0,-21 0 0,22 0 16,-1 0-16,-21 21 0,21 0 16,1-21-16,-1 22 0,0 20 15,-20-21-15,-1 0 0,-21 0 16,0 1-16,0-1 0,-21 42 15,-1-42-15,1 1 0,0-1 0,-21 0 16,21 0-16,-22-21 0,22 21 16,-21-21-16,-1 0 0,22 21 15,-21-21-15,0 0 0,-1 0 0,-41 0 16,41 0-16,1-21 16,-22 0-16,43 0 0,0 21 15,21-42-15,0 20 16,21 1-16,0 0 15,22 21-15,41-42 0,-41 21 16,-1-22-16,0 22 0,1 0 16</inkml:trace>
  <inkml:trace contextRef="#ctx0" brushRef="#br1" timeOffset="79967.64">16235 4445 0,'0'-21'0,"0"-21"16,0 20-16,21 22 15,0 0-15,0 0 16,0 0-16,1 0 0,-1 22 0,21-1 16,-21 0-16,0 0 0,-21 21 15,22 22-15,-22-22 16,0-21-16,0 22 0,0-22 15,-22 64-15,22-64 16,-21 0-16,0-21 16,21-21-1,0 0-15,0-1 16,0 1-16,0 0 0,21-42 16,-21 20-16,21 22 0,1-21 15,-1-1-15,0 22 0,21-21 16,-21 21-16,1 0 0,-1 21 15,0-22-15,0 22 16,0 0-16,0 0 0,1 0 0,-1 0 16,0 0-16</inkml:trace>
  <inkml:trace contextRef="#ctx0" brushRef="#br1" timeOffset="80492.95">17314 4445 0,'0'0'0,"0"-21"16,0 0-16,0 0 0,-21-1 15,0 1-15,0 21 16,0-21-16,-1 21 0,-20 0 16,21 0-16,-21 0 0,20 0 15,-20 21-15,21-21 0,-43 43 16,43-1-16,-21-21 0,21 0 15,0 22-15,-1-22 0,22 21 0,0-21 16,-21 22-16,21-22 0,0 0 16,0 0-16,0 0 0,21 0 15,1-21-15,-1 0 16,21 0-16,-21 0 0,0 0 0,22-21 16,-22 0-16,21 0 0,1 0 15,-22 0-15,21-22 0,-21 22 0,22-21 16,-22-1-16,21-20 0,-21 21 15,0-22-15,1 1 0,-1 20 16,0-20-16,-21 20 0,21 1 0,-21 0 16,0 21-16,0-1 0,0 1 15,0 0-15,-21 21 0,0 0 16,0 0-16,21 21 0,-22 22 16,1-1-16,0 0 0,0 1 15,21 20-15,0-21 0,-21 22 16,21-1-16,-21-20 0,21 20 0,0 22 15,0-43-15,0 1 0,0-1 16,0 0-16,0-21 0,0 22 16,21-22-16,0 0 0,0-21 15,-21 21-15,21-21 0,22 0 0,-22 0 16,42 0-16</inkml:trace>
  <inkml:trace contextRef="#ctx0" brushRef="#br1" timeOffset="80868.67">18076 4763 0,'0'0'16,"0"-22"-16,-21 22 16,0 0-1,21 22-15,0-1 16,0 0-16,0 21 0,0 1 15,0-1-15,0 21 0,0-20 0,0 20 16,0 1-16,0-1 0,0 1 0,0-1 16,-21 1-16,21-1 0,-21 22 15,-1 0-15,22-22 0,-21 22 0,-21 42 16,21-64-16,0 1 16,-1-1-16,-20 1 0,21-1 0,0 1 15,-22 42-15,22-64 16,0 0-16,21 1 0,0-22 15,-21 21-15,21-21 0,0 0 0,21-42 32,0-21-32,-21 0 0,21-1 15,22 1-15,-22 0 0,0-22 16,21 1-16,1-1 0,-22 1 0</inkml:trace>
  <inkml:trace contextRef="#ctx0" brushRef="#br1" timeOffset="81188.61">18076 5059 0,'0'0'16,"0"-42"-16,-21-1 0,0-20 0,0 20 16,21 1-16,0 21 0,0-21 15,0 20-15,0 1 0,0 0 16,0 0-16,21 21 0,0 0 0,0-21 16,0 21-16,22 0 0,-22 0 0,21 0 15,1 0-15,-1 21 0,-21 0 16,21 0-16,-20 0 0,-1 22 0,0-1 15,-21 0-15,0 1 0,0-1 16,-21-21-16,-22 22 0,22-1 0,-21-21 16,0 21-16,-1-20 15,1-1-15,0 0 0,-22 21 0,43-42 16,0 0-16,0 21 16,-1-21-16,44 0 31,-1 0-16,0 0-15,21 0 0,-21-21 0,22 0 16</inkml:trace>
  <inkml:trace contextRef="#ctx0" brushRef="#br1" timeOffset="81660.48">18944 4868 0,'0'0'0,"0"-21"0,-21-106 31,0 106-31,0 21 0,-1-21 16,1 21-16,0 0 0,-21 0 16,21 0-16,-1 0 0,1 21 0,0 0 15,0 22-15,-43 20 0,43 1 16,0-22-16,21 0 0,-21 1 16,21-1-16,-21 0 0,21 1 15,0-1-15,0-21 0,0 0 0,0 0 16,0 1-16,21-1 0,21 0 15,1-21-15,-22 0 0,21 0 16,-21 0-16,22 0 0,-22-21 0,21 0 16,-21-1-16,22 1 0,-22-21 15,0 0-15,0-1 0,0 1 16,0 0-16,-21-22 0,0 22 0,22-1 16,-22 22-16,0 0 0,0 0 15,0 0-15,0 42 16,0 0-16,0 0 0,-22 0 15,22 22-15,0 20 0,0-20 16,0-1-16,0-21 0,0 21 16,0 43-1,0-64-15,0 0 0,22 1 0,-1-1 16,0-21-16,21 21 0,-21-21 16,1 0-16,-1 0 0,21 0 15,-21 0-15,0-21 0,43 0 16</inkml:trace>
  <inkml:trace contextRef="#ctx0" brushRef="#br1" timeOffset="82015.69">19389 5017 0,'0'-43'16,"0"86"-16,0-107 0,0 43 0,0 0 15,0-22-15,0 22 0,0 0 0,0 0 16,0 0-16,21 0 0,0 21 16,0 0-16,0 0 0,0 0 15,1 0-15,-1 0 0,21 0 0,-21 21 16,0 0-16,1 0 15,-1 21-15,0-20 0,0 20 0,0 0 16,-21 1-16,21-1 0,-21-21 16,0 21-16,0 22 0,0-22 15,0-21-15,0 1 0,0-1 16,-21 0-16,-21 0 16,21-21-16,0 0 15,21-21 1,0 0-16,0 0 0,0-1 0,0 1 15,21-21-15,0 0 16,0-1-16,-21 1 0,21 0 0,0-1 0,1 1 16,-1 21-16,0-22 0,-21 22 15,21 0-15,0 0 0,0 0 16,-21 0-16,22-1 0,-1 22 0,-21-21 16,21 0-16,0 21 0,0-21 15</inkml:trace>
  <inkml:trace contextRef="#ctx0" brushRef="#br1" timeOffset="82807.66">20235 4530 0,'0'0'16,"0"-21"-16,0-1 0,21 1 16,-21 42 31,-21 1-47,0-1 0,21 21 0,-21-21 15,0 22-15,0 20 0,21-21 16,-22 22-16,22-22 0,-21 22 0,21-22 15,-21 22-15,21-22 0,0 0 16,0 1-16,0-1 0,0 0 0,0 22 16,0-43-16,21 0 0,0-21 15,1 21-15,-1-21 0,21 0 16,-21 0-16,0 0 0,22 0 0,-1-21 16,-21 0-16,22 21 0,-22-42 15,21 20-15,0 1 0,-20-21 16,-1 0-16,42-22 0,-42 22 15,-21-1-15,22 22 16,-22 0-16,-22 21 31,1 0-31,0 21 0,0 0 0,21 1 16,-21 20-16,0-21 0,21 21 16,0-20-16,0-1 0,0 0 0,0 21 15,0-21-15,0 1 0,0-1 16,21 0-16,0-21 0,0 0 15,0 21-15,22-21 0,-22 0 0,21 0 16,0 0-16,22-21 16,-43 0-16,21 0 0,-20-1 15,20 1-15,-21-21 0,0 21 16,0-22-16,1 22 0,-1 0 0,-21-21 16,0 21-16,21 21 0,-21-22 15,0 1-15,21 0 0,-21 42 31,0 0-31,-21 1 16,0-1-16,21 21 0,-21 0 0,-1-20 16,1 20-16,0 21 0,0-20 15,0-1-15,21 0 0,-21 22 0,21-1 16,-22 1-16,22-1 16,0 1-16,-21-1 0,21 1 0,-21 21 15,21-22-15,-21 1 0,21-1 16,0 1-16,-21 20 0,-22 43 15,22-63-15,21-1 0,-21 1 0,0-1 16,0-20-16,0-1 0,-1 0 16,1-21-16,0 22 0,0-22 0,0-21 15,0 0-15,-1 0 0,1 0 16,0 0-16,0-21 0,21 0 16,-21-1-16,0 1 0,-1 0 15,1-21-15,21 21 0,0-22 0,0 22 16,0-21-16,0-1 0,0 1 0,0 0 15,0-22-15,0 22 0</inkml:trace>
  <inkml:trace contextRef="#ctx0" brushRef="#br1" timeOffset="83048.67">20151 4678 0,'0'0'0,"-22"0"0,22-21 16,22 21-1,20-21-15,-21 21 16,21 0-16,1 0 0,-1 0 0,0 0 16,1 0-16,20 0 0,-20 0 0,-1 0 15,0 0-15,1 0 0,-1 0 16,-21 0-16,21 0 0,-20 0 0,-1 0 15</inkml:trace>
  <inkml:trace contextRef="#ctx0" brushRef="#br1" timeOffset="83356.91">21844 4466 0,'0'0'15,"21"0"-15,-21-21 0,0 0 16,21 21-16,-21-21 0,0 42 31,0 0-31,0 21 16,0-20-16,-21 20 0,0 0 16,0 1-16,0 20 0,-1-21 15,1 22-15,0-1 0,0-20 0,0 20 16,0-20-16,21-1 0,0 0 15,0 1-15,0-22 0,0 0 0,0 0 16,0 0-16,0 0 0,21-21 16,0 0-16,0 0 0,0-21 15,0 0-15,1 21 0</inkml:trace>
  <inkml:trace contextRef="#ctx0" brushRef="#br1" timeOffset="84474.46">21590 4741 0,'0'0'0,"-21"0"0,0 0 16,21-21-16,21 21 16,0 0-16,0 0 15,21 0-15,1 0 0,-1-21 16,43 21-16,-22 0 0,-20 0 16,62-21-16,-62 21 15,20 0-15,-42 0 0,22 0 16,-22 0-16,0 0 0,-21 21 47,-21 0-47,0 0 0,0 1 15,21-1-15,-22 21 0,22-21 0,-21 22 16,21-22-16,-21 21 16,21-21-16,0 22 0,0-22 0,0 0 15,0 0-15,0 0 0,0 0 16,0 1-16,21-22 15,0 0-15,1 0 0,-1 0 16,0 0-16,-21-22 0,21 1 0,0 0 16,0 0-16,1 0 0,-22-22 0,0 22 15,0-21-15,0 0 0,0-1 16,0 22-16,0-21 0,-22 21 0,1-1 16,0 1-16,0 0 0,0 21 15,21-21-15,21 21 31,0 0-15,0 0-16,22 0 0,-22 0 16,21 0-16,64 0 0,-43 0 15,1 0-15,-22 0 0,22 0 16,-1 0-16,-20 0 0,20 0 16,-42 0-16,0 0 0,1 0 15,-44 0 1,1 0-1,-21 0-15,21 21 16,0 0-16,-1 22 0,-20-22 0,21 0 0,0 21 16,0-21-16,-43 85 15,64-85-15,0 22 16,0-22-16,0 0 0,0 0 16,0 22-16,21-22 15,0-21-15,22 0 0,-22 0 0,21 0 16,-21 0-16,22 0 0,-1 0 15,-21-21-15,22-1 0,-22 1 16,0-21-16,21-22 16,-42 22-16,0 0 0,0 21 0,0-22 0,0 22 15,-42-42-15,21 41 16,0 1-16,-1 0 0,1 21 16,0 0-16,0 0 0,42 0 31,0 0-16,0 0-15,22 0 0,-1 0 0,-21 0 16,22 0-16,-22 0 0,21 0 16,0 0-16,-20 0 0,20-21 0,-21 21 15,0-21-15,0 0 0,1-1 0,-1 1 16,0-21-16,0 21 16,-21-22-16,21 22 0,-21-21 0,0 21 15,0 0-15,21-1 0,-21 1 16,0 0-16,0 42 31,-21 0-31,0 1 0,21 20 0,-21 0 16,0 1-16,0-1 15,-1 0-15,1 1 0,21 62 0,-21-41 16,21-22-16,0 22 0,0-22 16,0 0-16,0 1 0,21-22 0,-21 0 15,21 21-15,22-20 0,-22-22 16,21 21-16,1-21 0,-22 0 15,21 0-15,0 0 0,1-21 0,-1-1 16,0 22-16,-20-21 0,41-21 16,-21 21-16,-20 0 0,-1-1 15</inkml:trace>
  <inkml:trace contextRef="#ctx0" brushRef="#br1" timeOffset="93947.92">952 7768 0,'-21'21'47,"0"-21"-47,0 0 15,0 0-15,0 0 16,-1 22-16,1-22 0,0 0 16,-21 0-16,21 0 0,-22 21 0,1-21 15,-22 21-15,22-21 0,-21 0 16,20 0-16,1 21 16,0-21-16,-1 21 0,-20-21 15,20 0-15,1 0 16,21 0-16,0 0 15,42 0 17,21 0-17,-21 0-15,22 0 0,-1 0 0,0 0 16,22 0-16,-1 0 0,1 0 16,-1 0-16,22 0 0,-21 0 15,20 0-15,1 0 0,0-21 16,84 0-16,-84 21 0,-22-21 15,85 21-15,-84 0 16,-22 0-16,0 0 0,-20 0 16,-1 0-16,0 0 0,-21-21 15,21 21-15,-42 0 32,0 0-32,21-22 15,-21 22-15,-1 0 16,1 0-16,21-21 0,-21 21 15,0 0-15,0 0 0,0-21 16,-1 21-16,-20-21 0</inkml:trace>
  <inkml:trace contextRef="#ctx0" brushRef="#br1" timeOffset="94396.03">1164 7535 0,'0'0'16,"-21"0"-16,21-21 0,-21 21 0,21 21 31,0 1-15,0-1-16,0 0 15,21-21-15,0 21 0,0 0 16,0-21-16,22 21 16,-22 1-16,21-1 0,43 0 15,-22-21-15,-20 21 0,-1-21 16,22 0-16,-22 21 0,21-21 15,-41 0-15,-1 0 0,0 21 16,0-21-16,-42 0 47,-21 0-47,20 22 0,1-22 16,-21 21-16,21 0 0,-22-21 15,1 42-15,0-21 0,-1 1 0,1 20 16,21 0-16,-21 1 15,20-1-15,-41 21 0,42-20 16,0-22-16,-1 0 0,1 0 16,21 22-16,0-22 0,0 0 31,0-42-15,0 0-1</inkml:trace>
  <inkml:trace contextRef="#ctx0" brushRef="#br1" timeOffset="98563.64">2709 7281 0,'0'-21'0,"0"-21"16,0 21-1,0 42 17,0 0-32,0 21 0,0 1 0,0-1 15,0 22-15,0-1 0,0 1 16,0-1-16,21 1 0,-21 20 0,22 1 15,-22 0-15,0-1 0,0 1 16,0 0-16,0-1 0,0 1 16,0 0-16,0-1 0,0 43 15,0-42-15,0-43 0,0 22 16,0-22-16,0 0 0,-22 1 16,22-22-16,0 0 0,0-42 15,0 0-15,0 0 16,0-43-16,0 22 0,0-22 15,0 1-15,0-1 0,0 1 0,0-22 16</inkml:trace>
  <inkml:trace contextRef="#ctx0" brushRef="#br1" timeOffset="98864.7">2709 7451 0,'-21'-64'15,"42"128"-15,-42-170 0,21 85 16,-21-22-16,21 22 0,0 0 15,0 0-15,0 0 0,0 0 0,21-1 16,0 1-16,0 21 0,22 0 16,-1 0-16,0 0 0,1 0 15,-1 0-15,0 21 0,1 22 16,-1-22-16,0 21 0,-20 1 0,-1-1 16,0 0-16,-21 1 0,0-1 15,-21 0-15,0 22 0,-1-22 0,-62 22 16,20-22-16,22-21 15,0 21-15,-1-20 0,1-22 16,0 21-16,20-21 0,44-21 31,-1-1-31,21 1 0,-21 0 0,22 0 16,-22 0-16</inkml:trace>
  <inkml:trace contextRef="#ctx0" brushRef="#br1" timeOffset="99236.6">3323 7599 0,'0'21'0,"0"-42"32,21 0-32,0 0 15,22-1-15,-22 1 0,0-21 16,21 21-16,-20 0 0,20-22 0,-21 22 15,0-21-15,-21 21 0,0-1 16,0 1-16,-21 21 16,0 0-16,0 0 0,0 0 15,-22 21-15,22 1 0,-21 20 16,21-21-16,-43 64 16,43-43-16,0-21 0,0 64 15,21-64-15,0 43 16,0-43-16,0 0 0,21 0 15,0-21-15,0 0 0,21 0 16,-20 0-16,20 0 0,-21 0 0,21 0 16,1 0-16,-1 0 0,0-21 15,-20 21-15,20-21 0,-21 0 0,0-1 16</inkml:trace>
  <inkml:trace contextRef="#ctx0" brushRef="#br1" timeOffset="99595.68">3852 7345 0,'0'0'0,"0"-21"0,0 0 16,0-1-16,0 1 16,21 0-1,1 21-15,-1 0 16,0 0-16,0 0 0,0 0 16,22 21-16,-22 0 0,0 1 15,21 20-15,-21-21 0,1 21 0,-1-20 16,-21 20-16,0 0 0,0 1 0,0-22 15,0 21-15,0-21 0,0 0 16,0 22-16,-21-43 0,21 21 0,0 0 16,-22-21-16,22-21 31,0 0-31,0 0 16,0-1-16,0-20 0,22 21 0,-22-21 15,21-1-15,-21 1 0,0 0 16,21-1-16,0 1 0,-21 0 0,21 20 15,0-20-15,-21 21 0,22 0 16,-1 21-16,0-21 0,0 21 16,0 0-16,0 0 0,1 0 15</inkml:trace>
  <inkml:trace contextRef="#ctx0" brushRef="#br1" timeOffset="100055.08">4974 7324 0,'0'0'16,"21"0"-16,0 0 0,1 0 0,-1 0 0,0-21 16,-21-1-16,0 1 0,0 0 15,21 0-15,-21 0 0,0 0 16,-21 21-16,0 0 16,-22 0-16,22 0 15,-21 0-15,21 21 0,-22 0 0,1 0 16,0 0-16,-1 0 0,1 1 15,21 20-15,-21-21 0,42 0 16,0 0-16,0 1 0,0-1 16,0 0-16,21 0 0,0 0 0,21-21 15,1 21-15,-22 1 0,21-22 16,0 21-16,22 0 0,-22-21 16,-21 21-16,43 21 15,-64-20-15,-21-1 16,0 0-1,-22-21-15,22 0 0,-21 0 16,-1 21-16,1-21 0,-21 0 0,20 0 16,1 0-16,0 0 0,-22 0 15,43 0-15,0 0 16,0-21-16,-1 21 0,22-21 0,0 0 16,43-1-1,-22 22 1,0-21-16,21 21 0,-20-21 0,20 0 15,0 21-15</inkml:trace>
  <inkml:trace contextRef="#ctx0" brushRef="#br1" timeOffset="100769.34">5376 7176 0,'0'0'0,"0"-22"0,21 1 15,-21 0-15,-21 21 16,0 0-1,0 21-15,0 0 16,0 22-16,21-22 0,-22 21 0,1 1 16,21-22-16,0 21 0,-21 0 15,21 1-15,-21-1 0,21-21 0,0 22 16,0-22-16,0 21 0,0-21 16,0 0-16,0 1 0,21-1 15,0-21-15,0 0 0,1 0 16,-1 0-16,0 0 15,0 0-15,0 0 0,0-21 0,1-1 16,-1 1-16,-21-21 0,0 21 16,0 0-16,0-22 0,0 22 15,0-21-15,0-1 0,0 22 0,0-21 16,0 21-16,0-22 0,0 22 16,0 0-16,0-21 0,21 21 15,0-1-15,0 1 16,0 21-16,22 0 0,-1 0 15,0 0-15,-20 0 0,20 0 0,-21 21 16,21 1-16,-20-1 0,-1 21 16,0-21-16,21 22 0,-42-22 0,21 21 15,-21 0-15,22-20 0,-22 20 16,0-21-16,0 21 0,0-20 0,0-1 16,0 0-16,0 0 0,0 0 15,-22-21 1,1 0-16,21-21 15,0 0-15,-21 0 16,21 0-16,0-22 0,0 22 0,0-21 16,0-1-16,21 1 0,0-21 15,1 20-15,-1 1 0,0 0 16,21-1-16,-21 22 0,22 0 0,-1 0 16,0 0-16,1-1 0,-1 22 15,0 0-15,1 0 0,-1 0 16,0 22-16,1-1 0,-1 21 15,-21 0-15,-21 1 0,0 41 16,0-62-16,0 20 0,-42 21 16,21-20-16,-22-22 0,22 21 15,0-21-15,21 1 0,-21-22 0,0 21 16,21 0-16,0-42 31</inkml:trace>
  <inkml:trace contextRef="#ctx0" brushRef="#br1" timeOffset="103475.43">7683 7557 0,'-21'0'15,"21"-22"1,0 1-16,0 0 0,21 0 16,1 0-16,-1-22 0,21 1 15,22-64-15,-22 43 0,0 20 16,43-84-16,-43 64 16,1 21-16,-22-22 0,0 22 15,-21-1-15,0 22 0,0-21 16,-21 21-16,0 21 0,-22 0 0,22 0 15,-21 21-15,-1 0 0,1 0 16,0 0-16,21 22 0,-1-22 0,1 21 16,21-21-16,0 22 0,0-1 15,21-21-15,1 22 0,20-1 0,-21 0 16,21 1-16,1-1 0,20 43 16,-20-43-16,-22-21 0,21 43 15,-21-43-15,-21 0 0,0 21 16,-21-42-1,0 0-15,0 0 0,-22 0 16,1 0-16,21 0 0,-21-21 0,-1 0 16,1 0-16,0-22 0,-1 1 15,1 0-15,21-1 0,-22 1 0,22 21 16,0-21-16,0 20 0,0 1 16,21 0-16,0 42 15,0 22-15,0-22 16,0 21-16,21 0 0,0 1 15,0-1-15,0 0 0,-21 1 0,22-1 16,20-21-16,-21 22 0,0-22 0,22 0 16,-22 0-16,21 0 0,0 0 15,-20-21-15,20 0 0,0 0 16,1 0-16,-1 0 0,-21-21 0,21 0 16,1 0-16,-1 0 0,0-22 0,-20 1 15,20-21-15,0-1 0,43-126 16,-64 126-1,-21-21-15,21 22 0,-21-1 0,0 1 16,0-1-16,0 22 0,0 0 0,0 21 16,0-1-16,0 1 0,-21 21 15,0 0-15,0 21 0,0 22 16,21-22-16,0 21 0,0 1 16,-22 20-16,22-21 0,0 22 15,0-1-15,-21 1 0,21-1 16,0-20-16,0 20 0,0 43 15,0-42-15,0-22 0,0 21 16,0-41-16,0-1 0,0 0 16,0 0-16,21-21 15,1 0-15,-22-21 16,0 0-16,21-22 0,0 22 16,0-21-16,-21 0 0,21-1 0,0 22 15,1-21-15,-1 21 16,0-22-16,0 22 0,0 0 15,0 21 1,1 0-16,-22 21 0,0 0 0,0 0 16,21 1-16,-21-1 0,0 0 15,21 0-15,-21 43 0,0-43 16,0 21-16,21 0 0,0-20 16,-21-1-16,21 0 0,1 0 15,-1-21-15,21 0 16,-21 0-16,0 0 0,22 0 0,-1 0 15,-21 0-15,22-21 0,-1 0 16,0 0-16,-21-22 0,22 22 0,20-42 16,-42 20-16,22-41 15,-43 62-15,0-20 0,21 21 16,-21 0-16,0 0 0,0 42 31,-21 0-31,0 0 16,21 0-16,0 0 0,-22 22 15,22 20-15,-21-42 0,21 22 16,0-22-16,0 21 0,0-21 0,0 1 16,0-1-16,0 0 0,21 0 15,1 0-15,-1-21 0,0 0 16,0 0-16,0 0 16,0 0-16,22 0 0,-22-21 15,0 0-15,64-64 16,-64 43-16,0 0 0,0-1 15,0 1-15,-21-22 0,0-20 16,0 41-16,0 1 0,-21 0 0,0 21 16,0-1-16,-21 1 0,-1 0 15,1 21-15,-22 0 16,43 0-16,0 0 0,0 21 16,0 0-16,0 22 0,-1-22 0,1 21 15,21 1-15,0-1 0,0 0 16,0 22-16,0-22 0,0 0 15,0 1-15,21-22 0,1 21 0,-1-21 16,21 43-16,-21-43 0,22-21 16,20 21-16,-21-21 15,1 0-15,-1 0 0,0 0 0,1-21 16,-1 0-16,0 0 16,1 0-16,-1-1 0,-21 1 0,22-21 15,-22 0-15,0-1 0,0 1 0,0 0 16,-21-1-16,21-41 15,-21 62-15,0 1 0,0 42 32,-21-21-32,0 22 15,21 20-15,-21-21 0,21 21 0,0-20 16,0 20-16,0-21 0,0 21 16,0-20-16,0 20 0,0-21 0,0 0 15,21 0-15,0-21 0,0 22 0,1-22 16,-1 0-16,0 0 15,21 0-15,1 0 0,-22 0 16,0-22-16,0 1 0,21 0 16,-20-21-16,-1 21 0,0-22 15,-21 1-15,21-22 0,0 22 16,-21 0-16,21 21 0,-21-22 16,0 22-16,0 42 31,-21 0-31,21 1 0,-21-1 0,0 21 15,21-21-15,0 22 0,0 20 16,-21-42-16,21 43 16,0-43-16,0 0 0,21 0 0,-21 0 15,21 1-15,0-22 0,0 0 0,1 0 16,-1 0-16,0 0 0,21 0 16,-21 0-16,1-22 15,20-20-15,-42 21 0,21-21 16,0 20-16,0-41 0,1 21 15,20-64-15,-21 42 0,-21 22 16,21-22-16,-21 22 0,21-21 16,1 20-16,-22-20 0,0 42 15,0-1-15,0 1 0,-22 42 16,22 1 0,-21-1-16,0 21 0,21-21 0,0 22 15,0-1-15,0 0 0,0 1 16,0-1-16,0 43 15,0-43-15,0 0 0,0 1 0,0-1 16,0 0-16,0-21 0,21 22 16,0-22-16,1 0 0,-1 0 0,21 0 15,0 1-15,-20-22 0,20 0 16,0 0-16,22 0 0,-22 0 16,0-22-16,22 1 0,-22 0 0,1 0 15,-1 0-15,0 0 0,1-22 16,-22 1-16,0 0 0,0 20 0,0-20 15,-21-21-15,0 20 0,0 22 16,0 0-16,0 0 0,0 0 16,-21 21-16,0 0 15,0 0-15,-22 0 0,22 0 0,0 0 16,-21 21-16,-22 21 16,22-21-16,21 22 0,-22-22 0,22 21 15,0-21-15,0 22 0,21-1 16,0-21-16,0 0 0,0 43 15,0-43-15,0 0 0,21 0 16,0-21-16,0 0 0,1 0 16,20 0-16,-21 0 0,43-42 15,-43 21-15,21 0 0,-21-22 16,0 1-16,1 0 0,-1-1 16,0-20-16,0 20 0,0-20 0,-21-1 15,21 22-15,-21-85 0,0 64 16,0-1-16,0 22 0,0-1 15,0 22-15,0-21 0,0 21 16,0 42 0,0 21-1,-21-21-15,0 85 0,21-63 16,-21 20-16,21-21 0,0 22 0,0-1 16,0 1-16,0-22 0,0 22 15,0-22-15,0 0 0,21 1 16,0-1-16,0-21 0,1 22 15,-1-22-15,0-21 0,0 21 0,0-21 0,22 0 16,-22 0-16,0 0 0,42-42 16,-20 20-16,20-20 15,-20 0-15</inkml:trace>
  <inkml:trace contextRef="#ctx0" brushRef="#br1" timeOffset="105263.61">13166 7239 0,'0'0'0,"0"21"0,0 0 16,0 1-16,21-22 15,0 0 1,21 0-16,-21 0 0,1-22 16,20 22-16,-21-21 0,21-21 0,1 21 15,-22 0-15,0-22 0,21 1 0,-20 0 16,-1-22-16,0 22 0,0-22 15,0 1-15,-21-1 0,0 1 16,0-22-16,0 22 0,0-1 16,0 22-16,0-1 0,0 22 0,-21-21 15,0 21-15,0 21 16,0 0-16,-22 0 0,22 21 16,0 21-16,0 1 0,0-1 0,-1 21 15,1 64 1,21-63-16,0-1 0,0 64 15,0-63-15,0-1 0,0 43 16,0-63-16,0 20 0,0-21 16,0-20-16,0 20 0,0-21 0,0 0 15,0 0-15,21-21 16,1 0 0,-22-21-16,21-21 0,0 21 15,0-22-15,0 1 0,0 0 0,1-1 16,20-20-16,-21 42 15,0 0-15,0-1 0,-21 1 16,43 21-16,-22 0 0,-21 21 16,21-21-16,-21 22 0,21-1 15,-21 0-15,21 21 0,-21-21 0,0 22 16,22-22-16,-1 21 0,-21-21 16,21 1-16,0 20 0,0-21 15,22 0-15,-22 0 0,42 1 16,-20-1-16,-1-21 0,0 0 15,1 0-15,-1 0 0,21 0 0,-20-21 16,-1-1-16,0 1 0,22 0 16,-22 0-16,-21-21 0,22-1 0,-1 1 15,-21-22-15,0 22 0,-21-64 16,0 64-16,0 0 0,0-1 16,0 1-16,0 21 0,-21 0 0,-42-1 15,42 22 1,-22 0-16,22 0 0,-21 22 0,-1-1 15,-41 42-15,41-20 0,1-1 16,21 0-16,0 1 0,0-1 16,-1 43-16,22-43 0,0 0 15,0 1-15,0-22 0,22 21 16,-1-21-16,21 0 0,-21 1 16,22-22-16,-22 0 0,21 0 0,-21 0 15,22 0-15,-1-22 16,-21 1-16,21 0 0,-20-21 0,20 21 15,-21-22-15,0 1 0,0 0 16,1-1-16,-22 1 0,21 0 0,-21-22 16,0 22-16,0 21 0,-21 21 31,-1 0-31,22 21 0,0 0 16,0 0-16,0 21 0,0-20 15,0 20-15,0-21 0,0 21 0,0-20 16,0 20-16,0 0 0,22-21 15,20 43-15,-21-43 0,-21 0 16,64 0-16,-43 1 0,0-22 16,0 0-16,0 0 0,0 0 15,22-22-15,-22 1 16,0 0-16,21 0 0,-20 0 0,-1-22 16,0-20-16,0 21 15,0-1-15,-21 1 0,0 0 0,0-1 16,21 22-16,-21-21 15,0 63 1,0 0 0,0 0-16,0 0 0,0 1 15,0 20-15,0-21 0,0 21 0,0-20 16,0-1-16,0 21 0,0-21 16,0 0-16,0 22 0,0-22 0,22-21 15,-1 21-15,0 0 0,21-21 16,-21 0-16,1 0 15,41 0-15,-42-21 0,0 0 16,22 0-16,-22-22 0,21 22 16,-21-21-16,1 0 0,20 20 0,-21-20 15,21-21-15,-20 20 0,-22 22 16,21 0-16,-21 0 0,21 21 16,-21-21-1,0 42 1,0 0-16,-21 0 15,21 0-15,-21 22 0,-1-22 16,22 21-16,0-21 0,0 43 16,0-22-16,0-21 0,0 43 15,22-43-15,-1 0 16,0-21-16,0 21 0,0-21 0,0 0 16,22 0-16,-1 0 0,-21 0 0,22 0 15,-1-21-15,0 0 0,43-21 16,-43-1-16,22 22 0,-22-21 15,-21-1-15,22 1 16,-1 0-16,0-43 0,-21 64 0,-21-21 16,0-22-16,0 43 15,-21 0-15,0 21 0,-21 0 0,21 0 16,-64 42-16,64 0 16,-22-20-16,22 20 0,0-21 15,0 21-15,0 43 0,21-43 16,0 1-16,42 41 15,0-62-15,-20-1 0,20 0 16,0 0-16,1-21 0,-1 0 0,0 0 16,1 0-16,20 0 0,-21-21 0,22 0 15,-22 0-15,64-22 16,-64 22-16,-20-21 0,20 21 0,0-22 16,-21 22-16,1-21 0</inkml:trace>
  <inkml:trace contextRef="#ctx0" brushRef="#br1" timeOffset="109318.11">3958 8424 0,'0'-21'16,"0"42"-16,0-63 0,0 0 0,0 21 0,0-1 15,0 44 17,0-1-32,0 0 0,0 21 0,0 1 15,0-1-15,0 64 0,0-22 16,0-20-16,0-1 0,0 22 16,-21-21-16,-21 63 15,42-64-15,-22 1 0,1-22 0,21 0 16,-21-21-16,21 22 0,0-22 15,0 0-15,0 0 16,0-42 0,0 0-16,0 0 0,0 0 15,0-22-15,0 1 0,0 0 16,21-1-16,0 1 0,1-22 0,-1 1 16,0 21-16,0-1 0,43-41 15,-43 41-15,21 22 0,-21 0 16,0 0-16,22 21 0,-22 0 15,0 0-15,-21 21 16,0 0-16,-21 0 16,0-21-16,0 21 0,-22 1 15,22-1-15,-21 0 0,21-21 16,-1 21-16,-20 0 0,21 0 16,0 22-16,0-22 0,-1 0 0,1 0 15,21 22-15,0-22 0,0 21 16,0-21-16,0 64 15,0-64-15,21 0 0,1-21 16,-1 21-16,0 1 0,42-22 16,-41 0-16,20 0 0,0 0 0,43 0 15,-43 0-15,22 0 16,-22-22-16,22 1 0,-22 0 0,64-21 16,-64 21-16,0-22 15,1 22-15,-22-21 0,0-1 16,21-41-16,-42 41 0,0 1 0,0 21 15,0-21-15,0 20 16,-21 1-16,0 21 0,0 0 16,0 0-16,21 21 0,-21 1 15,-1-1-15,1 21 0,21 0 0,0-20 16,0 20-16,0 43 0,0-43 16,0 0-16,0-21 0,0 22 15,0-22-15,0 42 16,0-41-16,0-1 0,21-21 15,1 0 1,-1 0-16,-21-21 16,21-1-16,0 1 0,-21 0 15,21-21-15,-21 21 0,21-22 0,1-41 16,-1 62-16,-21-20 16,21 0-16,0 21 0,-21-1 0,21 1 15,0 0-15,1 21 0,-1 0 0,0 21 16,0-21-16,0 21 15,-21 22-15,0-22 0,21 21 0,-21-21 16,22 64-16,-22-64 16,0 22-16,0-1 0,0-21 15,21 0-15,0 22 0,-21-22 0,21 0 16,0 0-16,0-21 0,1 0 16,-1 0-16,0 0 0,21 0 15,-21 0-15,1 0 0,20-21 16,-21 0-16,21 0 0,-20-1 0,20 1 15,-21-21-15,21 21 0,1-64 16,-22 43-16,0-1 0,-21 1 16,0 0-16,0 21 0,21-22 0,-21 22 15,0 0-15,-21 42 32,21 0-32,-21 0 0,21 1 0,-21 20 15,0 0-15,21-21 0,-22 64 16,22-64-16,0 22 15,0 20-15,0-42 0,0 43 16,22-43-16,-1 0 16,0-21-16,21 0 0,-21 0 15,106 0-15,-84 0 16,-22-21-16,21 0 0,1 0 16,-1-1-16,43-62 15,-85 63-15,21-64 0,-21 43 16,0-22-16,-21-21 15,-1 43-15,1 21 0,0-21 16,-21 20-16,21 1 0,-22 0 0,1 21 16,0 0-16,-1 0 0,-41 21 15,41 0-15,1 1 0,21 20 16,-22-21-16,22 21 0,0 1 16,21-1-16,0 0 0,0 1 0,0-1 15,0 0-15,0-20 0,21 20 0,0-21 16,1 21-16,-1-20 0,21-22 15,-21 21-15,22 0 0,-1-21 0,-21 0 16,64 0-16,-43 0 16,43 0-16,-22-21 0,-20 0 15,20-22-15,-21 1 16,-20 21-16,-1-22 0,0 1 16,0 0-16,21-22 15,-42 22-15,0 21 0,0-22 0,0 22 16,0 42-1,0 1-15,0-1 16,0 0-16,0 21 0,0 1 16,-21-22-16,21 21 0,-21 0 0,21-20 15,0 20-15,0-21 0,0 43 16,0-43-16,0 0 0,21 0 16,0-21-16,1 0 0,20 0 15,-21 0-15,0 0 0,0 0 16,1-21-16,20 0 15,-21 0-15,0-1 0,0-20 0,1 21 16,41-85-16,-42 64 16,-21 21-16,0-1 0,21 1 15,-21 0-15,0 0 0,0 42 32,-21 0-32,21 0 0,0 1 15,-21-1-15,0 0 0,21 21 0,-21-21 16,21 1-16,0-1 15,0 0-15,0 0 0,0 21 16,0-20-16,0-1 0,21-21 16,0 0-16,0 0 0,0 0 15,1 0-15,-1 0 0,0 0 0,42-21 16,-41-1-16,-1 1 0,0 0 16,0 0-16,-21 0 0,21-22 15,-21 22-15,21-21 0,-21 0 0,0-22 16,0 43-16,22-21 0,-22 20 15,0 1-15,0 0 16,0 42 0,0 0-16,0 1 15,0-1-15,0 0 0,0 21 0,-22-21 16,22 22-16,0-22 0,0 21 16,0-21-16,0 22 0,0-22 15,0 0-15,0 21 16,22-20-16,-1-1 0,0-21 0,0 0 15,0 21-15,0-21 0,43 0 16,-43 0-16,21-21 0,-20 21 0,20-21 16,-21-1-16,21-20 0,1-21 15,-22 20-15,21-41 16,-21 20-16,-21 22 0,0-22 0,22 1 16,-22 20-16,0-20 0,0 21 15,0 20-15,0-20 0,0 21 0,0-21 16,0 20-16,-22 22 31,22 22-31,0-1 16,0 21-16,0-21 0,0 22 0,0-1 15,0 21-15,0-20 0,0-1 16,0 0-16,0 43 0,0-43 16,0 1-16,0 20 0,0-20 15,0-1-15,0-21 16,22 0-16,-1 0 0,0-21 15,0 0-15,0 0 16,22 0-16,-22 0 0,63-21 16,-41 21-16,-1-42 0,0 21 0,1 0 15,-22-22-15,21 22 0,1-64 16,-22 43-16,0 0 0,-21-1 16,0 22-16,0 0 0,0 0 0,-21-21 15,0 42-15,-22 0 16,22 0-16,0 21 0,-21 42 15,42-42 1,-22 43-16,22-43 16,0 21-16,0 1 0,22-1 15,-22-21-15,21 0 0,0 1 16,21-1-16,-21 0 0,64 0 16,-43 0-16,22-21 0,42 0 15,-64 0-15,22 0 16,-1 0-16,1 0 0,-22-21 0,64-21 15,-43 21-15,64-64 16,-106 43-16,22-1 0,-22 22 16,0-21-16,-21 21 0,0-22 0,0 22 15,0-21-15,0 21 0,-63-22 16,41 22-16,-62-21 16,41 42-16,22 0 0,-42 0 15,42 21-15,-22 0 16,1 21-16,21 1 0,0-1 15,-22 22-15,43-22 0,0 0 16,-21 1-16,21-22 0,0 21 16,0-21-16,0 22 0,0-22 15,21-21-15,0 21 0,1-21 0,-1 0 16,21 0-16,-21 0 16,0 0-16,22-42 0,-22 20 15,0 1-15,0-21 0,0 0 16,1-1-16,20-41 15,-21 20-15,0 1 0,0-1 0,1 22 16,-1-22-16,21-42 16,-42 43-16,0 21 0,21 20 0,-21-41 15,0 42-15,-21 21 16,0 0 0,0 21-16,0 21 0,-1-21 0,1 22 15,21 41-15,-21-20 16,21-1-16,0-20 0,0 20 0,0 1 15,0 42-15,0-64 0,21 0 16,0 1-16,1-1 0,-1-21 16,42 21-16,-20-20 15,-1-1-15,0-21 0,1 0 0,-1 0 0,21 0 16,-20 0-16,20-21 16,-20-1-16,62-20 0,-41 21 15,-22-21-15,1-1 0,-1 1 16,0 0-16,-21-1 0,43-41 15,-64 41-15,0 1 0,0 21 16,0 0-16,0-1 0,-21 1 0,21 0 16,-43 21-16,22 0 0,0 0 0,0 0 15,-21 21-15,20 0 0,1 1 16,-42 41-16,42-21 0,-1 1 16,1-1-16,0-21 0,21 22 0,0 20 15,0-21-15,0-20 16,0-1-16,0 0 0,0 0 0,42-21 15,-20 21-15,-1-21 16,0 0-16,0 0 0,0 0 16,43-63-16,-64 42 15,21-1-15,0-20 0,0 0 0,-21 21 16,21-64-16,-21 64 16,22-22-16,-22 1 0,0 21 15,0 0-15,0 42 31,0 0-15,0 0-16,0 22 0,0-22 16,0 21-16,0 0 0,0 1 15,0-1-15,0 0 0,0 22 0,-22 42 16,1-64-16,21 22 0,0-1 16,0 1-16,0-1 0,0 1 15,0 20-15,0-20 0,0 20 0,0 43 16,21-42-16,-21-21 0,22 84 15,-22-85 1,21 22-16,0-22 0,-21 1 0,0-1 0,21 86 16,-21-107-16,0 0 15,0 1-15,0-22 0,0 0 16,0 0-16,0-42 16,0 0-1,0-22-15,-21 22 0,21-42 16,-21 20-16,21-20 0,-21-1 15,-1 1-15,22-1 0,-42-84 16,42 64-16,-21-1 0,0-63 16,21 63-16,0 0 0,0 1 15,0 20-15,63-126 16,-42 147-16,-21 1 0,22 0 0,-1-1 16,0-20-16,0 42 0,0-22 15,22 1-15,-22 0 0,0 21 16,21-22-16,22-20 0,-43 42 15,21-1-15,-21 1 16,1 0-16,-1 21 0</inkml:trace>
  <inkml:trace contextRef="#ctx0" brushRef="#br1" timeOffset="109620.93">10181 8890 0,'0'21'0,"0"-42"16,0 21-1,0-21 1,0 0-16,21 0 0,0-1 15,1 22-15,-22-21 0,0 0 16,21 0-16,-21 0 0,21 0 0,-21-1 16,0 1-16,0 0 15,-21 21-15,0 0 16,-1 0-16,1 0 0,0 0 0,0 21 16,0 0-16,0 1 0,-22 20 15,22 0-15,0 1 0,21-1 16,0-21-16,0 21 0,0 1 15,0-1-15,0-21 0,21 22 0,0-22 16,43 21-16,-22-21 0,43-21 16,-43 0-16,-21 0 15,22 0-15,-1 0 0,0-21 16,-21 0-16,64-21 0</inkml:trace>
  <inkml:trace contextRef="#ctx0" brushRef="#br1" timeOffset="111019.42">11747 8700 0,'0'0'0,"-21"42"32,21-63-17,0 0 1,0-1-16,21 1 0,1 0 15,-22-21-15,21 21 0,0-22 16,0 1-16,-21-22 0,21 22 0,22-85 16,-43 64-16,0-1 0,0 22 15,21-22-15,-21 22 0,21-22 16,-21 43-16,0 0 0,-21 42 31,0 0-31,-1 1 0,1 20 16,0 64-16,0-43 0,0-20 15,21 20-15,0 1 0,-21-1 16,21-21-16,0 22 0,0-22 0,0 1 16,0 62-16,0-62 0,21-22 15,0 21-15,0-21 0,0 1 16,22-1-16,-22 0 0,0-21 16,0 0-16,21 0 0,-20 0 15,-1 0-15,21 0 0,-21 0 0,0 0 16,1-21-16,-1 21 0,0-21 15,0 21-15,0-22 16,-21 1-16,0 0 31,0 0-31,0 0 16,21 0-16,1-1 0,-22 1 16,21 0-16,0 21 15,-21-21-15,21 21 16,0 0-1,-21-21 1,21 0 0,1-1-16,-22 1 15,0 0-15,21 0 0,-21 0 16,21 0-16,-21-22 0,21 1 16,-21 0-16,0-1 0,0 1 0,0 0 15,0-22-15,0 22 0,0-1 0,-21 1 16,0 0-16,0-1 0,-1 22 15,1 0-15,0 0 0,-21 0 16,21 21-16,-22 0 0,22 0 0,-21 0 16,-1 21-16,-84 42 15,85-20-15,0 20 0,-43 43 16,64-42-16,-43 63 16,64-85-16,0 21 0,0 43 15,0-63-15,0-1 0,0 0 16,22 1-16,-1-22 0,42 42 15,-20-42-15,-1 1 0,0-1 16,1-21-16,20 0 0,-21 0 16,85 0-16,-63-21 0,-22-1 15,64-20-15,-42 0 0,-22 21 16,0-1-16,-21-20 16,22 21-16,-22 0 0,0 0 0,-21-1 15,0 1-15,0 0 0,21 0 16,-42 21-1,21 21-15,-21 0 16,21 0-16,0 1 0,-21-1 16,21 0-16,-21 0 0,21 0 0,0 0 15,-22 1-15,22 20 0,0-21 16,0 0-16,0 0 0,0 1 0,0-1 16,-21-21-16,21 21 0,0-42 31,0-22-16,0 22-15,0 0 16,0-21-16,0 21 0,21-22 0,-21 22 16,22-21-16,-22 21 0,21-22 0,0 22 15,0-21-15,0 21 0,22-1 16,-22 1-16,42 0 0,-20 21 16,-1 0-16,0 0 0,1 0 15,-22 21-15,42 22 16,-42-22-16,1 0 0,-1 42 15,-21-41-15,0 20 0,0 0 16,-21 1-16,-1-22 0,1 0 16,0 0-16,21 0 0,-21 0 15,21 1-15,-21-22 0,0 21 16,21-42 0,0-1-16,21 1 15,0 0-15</inkml:trace>
  <inkml:trace contextRef="#ctx0" brushRef="#br1" timeOffset="111231.3">14139 8488 0,'0'0'0,"21"0"0,1 0 15,-1 21-15,0-21 0,0 0 0</inkml:trace>
  <inkml:trace contextRef="#ctx0" brushRef="#br1" timeOffset="112742.88">14372 8509 0,'21'0'15,"0"0"-15,-126 0 0,232 0 0,-191 0 0,149 0 0,-64-21 16,0 21-16,0-21 0,0 0 15,-21-22-15,22 1 0,-22 21 16,0-22-16,0 1 0,0 0 16,0-1-16,-22 1 0,22 0 0,-42 21 15,0-22-15,-1 22 16,1 21-16,21 0 0,-21 0 0,-1 0 16,-84 64-16,85-43 15,0 21-15,20-21 0,-20 22 16,21-1-16,0 0 0,0 1 15,-1-1-15,22 0 0,-21-21 0,21 22 16,0-22-16,0 64 16,21-64-16,1 0 0,-1-21 15,0 21-15,0-21 0,0 0 16,22 0-16,-22 0 0,21 0 0,0 0 16,1 0-16,-22-21 0,21 0 15,1 0-15,-22-1 0,0 1 16,21-21-16,-21 21 0,1-22 0,-1 1 15,-21 0-15,0 21 0,21-22 0,-21 22 16,0 0-16,21 21 0,-21 21 31,0 0-31,-21 0 16,0 1-16,21-1 0,0 42 16,-21-20-16,21-22 0,0 0 0,0 21 15,0-21-15,0 1 0,0-1 16,21 0-16,0 0 0,0-21 15,21 0-15,-20 0 0,-1 0 16,0 0-16,21 0 0,1 0 16,-1 0-16,-21-21 0,43-21 15,-43 20-15,0-20 0,0 21 16,0-21-16,0 20 0,-21-20 0,22 21 16,-22-21-16,0 20 0,0 1 0,-22 21 31,1 0-31,21 21 15,-21 22-15,21-22 0,-21 0 0,21 0 16,-21 22-16,21-22 0,0 0 16,0 21-16,0-21 0,0 1 0,-21-1 15,21 0-15,0 0 0,0 0 16,0 0-16,21-21 16,0 0-1,0-21-15,0 0 16,0 21-16,1-21 0,-22 0 15,21-22-15,0 22 0,0 0 0,0-21 16,0-1-16,1 22 0,-22 0 16,0-21-16,21 21 0,0-1 15,-21 44 1,0-1 0,0 0-16,0 0 0,0 21 15,0-20-15,0-1 0,0 0 16,0 0-16,0 0 0,0 0 0,21 22 15,0-22-15,0 0 0,1-21 16,-1 21-16,0-21 0,21 0 16,1 0-16,-1 0 0,-21 0 15,64 0-15,-64-21 0,0 0 16,21 0-16,-20 0 16,-1-1-16,0 1 0,21-42 15,-21 42-15,1-22 0,-22 22 16,21 0-16,-21 0 0,0 42 31,0 0-31,-21 0 16,21 0-16,0 1 0,0-1 0,-22 0 15,22 0-15,0 0 0,0 0 16,0 1-16,0-1 16,22-21-16,-1 0 0,0 0 0,0 0 15,0 0-15,0 0 16,22 0-16,-22 0 0,0 0 15,0-21-15,0-1 0,1 1 0,-1 0 16,0 0-16,-21-21 0,0 20 16,21 1-16,-21 0 0,21 0 0,-21 0 15,0 0-15,0 42 47,0 0-47,0 0 0,0 0 16,-21 22-16,0 20 15,21-21-15,0 1 0,0-1 0,0 22 16,0-1-16,0 64 16,0-63-16,0-1 0,0 1 0,0-1 15,0 1-15,0-1 0,0 1 0,0-1 16,0 1-16,0 20 0,0 43 16,0-63-16,0-1 0,0-20 15,0 20-15,0-21 0,0 22 0,-21-1 16,21-20-16,-21-1 15,-1 0-15,1-42 0,0 0 16,0 0-16,0 0 0,0 0 0,-1 0 16,22-63-16,-21 42 0,21-22 15,0 1-15,0-21 0,0 20 16,21-105-16,1 63 16,20 1-16,-21-1 0,0 0 0,22 1 15,-22-1-15,0-21 0,21 22 16,-21-1-16,22-21 0,-22 43 0,21-22 15,-21 21-15,1 1 0,-1 21 16,-21-1-16,0 1 0,21-22 16,-21 43-16,0 0 0,0 0 15,-21 21-15,0-21 16</inkml:trace>
  <inkml:trace contextRef="#ctx0" brushRef="#br1" timeOffset="114139.81">17759 7853 0,'0'0'0,"21"-21"0,0 0 0,-21-1 15,21-20-15,0 21 0,-21 0 16,0 0-16,0-1 0,0 1 15,0-21-15,-21 42 0,-42 0 16,42 0-16,-1 0 16,-62 0-16,41 0 15,1 21-15,-21 43 0,41-22 16,-20 0-16,21 1 0,0 20 16,0 1-16,-22 63 15,43-85-15,0 21 0,0 1 0,0-22 16,0 22-16,21 42 15,1-64-15,-1-21 0,21 0 16,0 0-16,85 1 16,-63-22-16,-22 0 0,1 0 0,-1 0 15,0-22-15,64-20 16,-64 21-16,1 0 0,-1-22 0,0 1 16,1-21-16,-1 20 0,0-20 15,-20-22-15,-1 22 0,-21-1 0,0-21 16,0 22-16,0 21 0,-64-64 15,43 63-15,-21 1 16,-1 21-16,1 0 0,0 0 0,-1 21 16,-62 0-16,62 0 15,-20 21-15,20 0 0,-20 0 0,21 21 16,-64 43-16,63-21 0,22-22 16,-21 21-16,42 1 0,0-1 15,0 1-15,0 42 16,21-64-16,0 0 0,0 1 0,22-22 15,-1 21-15,0-21 0,22 1 16,-22-22-16,22 0 0,42 0 16,-64 0-16,21 0 0,64-22 15,-63 1-15,-1 0 0,43-42 16,-63 20-16,20 22 16,-21-21-16,1-1 0,-22 1 0,0 21 15,0 0-15,0 0 0,-21 42 31,0 0-31,0 0 0,-21 0 16,0 22-16,21-22 0,-21 21 16,0-21-16,21 22 0,-21-22 0,-1 0 15,1 42-15,0-41 16,21-1-16,-21 0 0,21 0 16,21-42 30,0 0-46,0 0 0,22-1 0,-22-20 16,0 21-16,0-21 0,22-1 16,-22 1-16,21 0 0,22-22 15,-22 22-15,0 21 0,22-1 16,-43 22-16,0 0 0,0 0 16,0 0-16,1 22 0,-22-1 15,0 21-15,0-21 0,0 22 16,0 20-16,0-42 0,0 0 15,0 22-15,0-22 0,0 0 16,0 21-16,0-20 0,0-1 16,21 21-16,21-42 0,-21 0 15,0 0-15,1 21 0,20-21 16,64 0-16,-64-21 16,0 0-16,22 0 0,-22 0 15,22-1-15,20-41 0,-20 21 16,-22-1-16,1 1 0,-1-22 15,-21 22-15,0 0 0,0-1 16,1 1-16,-22 21 0,0-21 16,-22 42-16,-20 0 15,21 21-15,0 0 0,-22 0 0,1 21 16,21 1-16,-21-1 0,20 0 0,1 1 16,0-1-16,21-21 0,0 22 15,0-1-15,0-21 0,21 0 0,0 22 16,1-43-16,-1 21 0,21 0 15,0-21-15,1 0 0,-1 0 0,22 0 16,-22 0-16,0 0 0,1 0 0,-1 0 16,0-21-16,1 0 0,-1-1 15,43-20-15,-43 21 16,0 0-16,-21 0 0,1-1 16,-1-20-16,0 0 0,-21 21 15</inkml:trace>
  <inkml:trace contextRef="#ctx0" brushRef="#br1" timeOffset="114955.37">2836 10245 0,'0'0'16,"-42"0"-16,21-21 0,-22-1 0,22 1 15,0 0-15,-21 21 0,-1-21 16,22 21-16,0 0 15,0 0-15,0 42 16,0-21-16,21 43 0,0-1 16,0 1-16,0 21 0,0-1 0,0 1 15,0 105-15,0-84 16,0-21-16,0 21 0,0-22 0,0 22 16,0-21-16,0-22 15,0 22-15,0-21 0,0 41 0,0-62 16,0-1-16,0 0 0,21-42 15,-21-21 1,0-21-16,0 21 16,0-22-16</inkml:trace>
  <inkml:trace contextRef="#ctx0" brushRef="#br1" timeOffset="115296.18">2201 10499 0,'0'0'0,"-42"-43"0,21 1 15,0 0-15,-1-1 0,22 22 0,-21-42 16,21 42-16,0-22 16,0 22-16,0 0 0,21 0 15,43-22-15,-22 22 16,22 0-16,-1 21 0,22 0 0,-22 0 0,22 21 16,-21 0-16,20 1 15,-41 20-15,-1 0 0,0 1 0,-21 20 16,1 1-16,-22-1 0,0 1 15,-22-1-15,-20 43 16,0-64-16,-1 1 0,1-1 0,0-21 16,21 0-16,-22 0 0,-20 22 15,42-43-15,-1 0 0,1 0 0,0 0 16,21-21 0,0-1-16,0 1 0,21 0 15,22 21-15,-22-21 0,0 0 16,0 0-16,21-1 0,-20 1 15</inkml:trace>
  <inkml:trace contextRef="#ctx0" brushRef="#br1" timeOffset="115672.12">3111 10372 0,'0'-21'15,"0"42"-15,0-64 0,0 22 0,0 0 16,22 0-16,-1 0 15,0 21-15,-21-21 0,21 21 16,21 0-16,-20 0 0,-1 0 16,21 0-16,0 0 0,1 0 0,-22 21 15,21 21-15,-21-21 0,1 22 16,-1-1-16,-21 21 0,0-20 0,0-1 16,0 0-16,0 1 0,0-1 0,-21 0 15,-1-20-15,22-1 0,-21 0 16,21 0-16,-21-21 0,21-21 31,0 0-31,0-22 0,0 22 16,0-21-16,0 0 0,21-1 15,0 1-15,-21 0 0,22-22 16,-1 43-16,42-43 0,-42 22 16,22 21-16,-22 21 0,21-21 15,-21 21-15,22 0 0,-22 0 0,0 0 16,21 0-16,-20 0 0,-1 0 15</inkml:trace>
  <inkml:trace contextRef="#ctx0" brushRef="#br1" timeOffset="116079.88">4254 10287 0,'22'0'0,"-44"0"0,65 0 0,-22 0 0,0 0 16,-42 0-1,0 21 1,0 0-16,21 22 0,-22-22 15,1 21-15,0-21 0,0 22 0,0-22 16,0 21-16,21 1 0,0-22 16,0 0-16,0 21 0,0-21 0,0 1 15,0-1-15,21 0 16,0-21-16,0 0 0,0 0 0,0 0 16,22 0-16,-22-21 0,21 0 0,1 21 15,-22-22-15,21-20 0,-21 21 16,22-21-16,-22 20 0,0-20 15,0 0-15,-21-1 0,0 1 16,0 0-16,0-1 0,-21 1 0,-21 21 16,20-21-16,-20 20 0,0 22 0,-1-21 15,1 21-15,0 0 0,-22 0 16,43 21-16,-21 1 0,-1 20 16,22-21-16,0 0 15,21 22-15,-21-22 0,21 0 0,0 21 16,0-21-16,0 1 0,0 20 0,21-21 15,0 0-15,22 0 0,20 1 16,1-22-16,-22 0 0,21 0 16</inkml:trace>
  <inkml:trace contextRef="#ctx0" brushRef="#br1" timeOffset="116742.51">5228 10456 0,'64'-42'15,"-128"84"-15,170-105 0,-64 42 0,1 0 0,-22-1 16,0 1-16,-21-21 15,0 21-15,0 0 0,-21-1 16,0 22-16,-43 0 16,22 0-16,21 0 0,-1 22 15,-20-1-15,21 0 0,-43 21 16,22 1-16,21-22 0,-21 21 16,20-21-16,1 22 0,0-1 15,21-21-15,0 0 0,0 0 0,21-21 31,0 0-31,1 0 0,20-21 0,-21 0 16,43-21-16,-22-1 0,-21 22 16,21 0-16,-20 0 0,20-21 15,-21 20-15,0 1 0,-21 0 16,0 0 0,0 42-1,0 0-15,0 0 16,0 1-16,-21 20 15,21 0-15,0 1 0,0 62 16,0-62-16,0 20 0,0 1 0,0 20 16,0-20-16,0 21 0,0-1 15,0 22-15,0-21 0,0 21 0,0 84 16,0-84-16,0 0 16,0-22-16,0 1 0,0 0 0,0-1 15,0-20-15,0-1 0,-21 1 0,21-1 16,0-20-16,-21-22 0,21 21 0,0-21 15,-21-21-15,-1 0 16,1 0-16,0-21 0,0 0 16,21-21-16,-21-1 0,0 1 15,-1-21-15,1-1 0,0-21 0,21 1 16,-21-86-16,21 65 16,0 20-16,-21-127 0,21 128 15,0-22-15,0 21 0,0 22 16,21-22-16,21-42 15,-21 85-15,1-22 0,20 22 0,-21-22 16,21 22-16,-20 0 0,41-43 16,-42 64-16,0-22 0,22 22 0,-22 0 15,0 21-15,21-21 16</inkml:trace>
  <inkml:trace contextRef="#ctx0" brushRef="#br1" timeOffset="117111.57">5546 10414 0,'0'-21'0,"0"42"0,0-42 15,0 0-15,0 0 16,0-1-16,0 1 0,0 0 16,0 0-16,0 0 0,0 0 15,0-1-15,0 1 16,21 21-16,0 0 0,0 0 0,0 0 16,0 0-16,22 0 0,-22 0 15,21 21-15,1 1 0,-22-1 0,21 21 16,-21 0-16,22 43 15,-43-43-15,0 43 16,0-64-16,0 22 0,0-1 16,-22-21-16,1 0 0,21 0 15,-21-21-15,21-21 16,0 0 0,0-21-16,0 21 0,0-22 15,21 1-15,-21 0 0,21-1 0,1 1 16,-22 0-16,21-1 0,0 22 0,-21-21 15,21 21-15,0-1 0,0 1 16,1 0-16,-1 21 0,0 0 16,21 0-16,-21 0 15,1 0-15,-1 21 0,0 0 16</inkml:trace>
  <inkml:trace contextRef="#ctx0" brushRef="#br1" timeOffset="119480.27">6583 10478 0,'42'0'15,"-84"0"-15,126 0 0,-62 0 0,20 0 16,-21 0-16,21 0 0,-20 0 0,-1-22 16,0 22-16,-21-21 0,0 0 15,21 0-15,-21 0 0,0 0 0,0-22 16,0 22-16,0 0 0,-21 0 0,0-22 16,0 22-16,-22 0 15,22 0-15,0 21 0,0 0 16,-22-21-16,22 21 0,-21 0 0,21 0 15,-22 21-15,1-21 0,21 21 16,-21 0-16,20 0 0,1 22 0,0-1 16,-21 43-16,42-43 0,0 0 15,0 1-15,0-1 0,0 0 16,21 43-16,0-64 16,0-21-16,0 21 0,22-21 15,-22 0-15,64 0 16,-64 0-16,21-21 0,22-21 0,-22 21 15,0 0-15,-21-22 0,1 1 16,-1 21-16,21-106 16,-42 84-16,0 22 0,0-21 15,0 21-15,0 0 0,0-1 16,-21 22 0,0 0-16,21 22 15,-21-1-15,21 0 0,0 21 0,0-21 16,0 22-16,0-1 0,0 0 0,0-20 15,0 20-15,21-21 0,0 21 16,0-20-16,0-1 0,0 0 16,22-21-16,-1 0 0,0 0 15,1 0-15,-22 0 0,21 0 0,-21-21 16,22 21-16,-22-21 0,0-22 16,21 1-16,1-43 15,-43 43-15,0 0 0,21 20 16,-21-20-16,0 21 0,21-21 15,-21 20-15,0 44 32,0-1-32,0 0 0,0 21 15,0-21-15,0 22 0,0-1 0,-21-21 16,21 22-16,0-1 0,0 0 16,0 1-16,0-22 0,0 0 15,0 0-15,-21-21 16,21-21 15,0 0-31,0 0 0,0-1 16,0-20-16,21 21 0,0-21 0,-21-1 15,21 1-15,-21 0 0,21 20 16,1-20-16,-22 21 0,21 0 0,0 0 16,0-22-16,0 43 15,0 0-15,1 21 16,-1 22-1,-21-1-15,0-21 0,21 22 16,-21-1-16,21 0 0,0 22 16,-21-43-16,21 21 0,-21-21 0,0 1 15,0-1-15,22 21 16,-1-42 0,0-21-16,-21 0 15,0 0-15,21-1 0,0-20 16,0 21-16,1-21 0,-22-1 0,21 1 15,0 21-15,-21-22 0,21 1 16,0 21-16,-21 0 0,0 0 0,21-1 16,1 22-1,-22 22 1,0-1-16,0 0 0,0 0 16,0 21-16,0-20 0,0 20 15,0 0-15,0-21 0,21 22 16,0-22-16,-21 0 0,21 0 15,0 0-15,0 1 0,1-22 0,-1 0 16,0 21-16,0-21 0,0 0 0,0 0 16,1 0-16,20-21 0,0-1 15,-21 1-15,1-21 0,-1 21 16,-21 0-16,21-22 0,0-41 16,-21 62-16,0-20 0,0 21 15,0-21-15,0 20 0,0 1 16,-21 21-1,21 21-15,-21-21 0,0 22 16,21 20-16,0-21 0,-22 85 16,22-64-16,-21 1 15,21-22-15,0 21 0,0-21 16,0 22-16,0-1 16,21-42-1,-21-21 1,22 0-16,-1-1 0,0 1 15,-21-21-15,21 0 0,0-1 16,-21 22-16,0-21 0,21-1 16,-21 22-16,22-21 0,-1 21 15,-21 0-15,0-1 0,0 44 32,0-1-32,21 0 0,-21 0 0,0 43 15,0-22-15,0 0 16,0-21-16,0 22 0,0-22 0,21 42 15,0-41-15,-21-1 0,21-21 16,-21 21-16,22-21 16,-1 0-16,21 0 0,-21-21 0,22 0 15,-1-22-15,0 22 16,-21 0-16,22-21 0,-22 20 0,0-20 16,21-21-16,-20 20 15,-1 22-15,-21 0 0,0 0 16,0 42 15,0 0-31,0 0 0,0 0 16,0 1-16,0 20 0,0-21 15,0 0-15,0 0 0,0 1 16,0-1-16,21-21 16,0 0-16,0 0 0,0 0 15,1 0-15,-1 0 0,0-21 0,0-1 16,0 1-16,0 0 15,22-21-15,-22 21 0,-21-1 16,42-20-16,-42 21 16,0 42 15,0 0-31,0 0 0,0 1 16,0-1-16,0 0 0,0 0 0,0 0 15,21 43-15,1-64 16,-1 21-16,0-21 15,0 0-15,85 21 16,-85-21-16,21 0 0,1 0 0,-1 0 16,0-21-16,1 21 0,41-42 15,-41-1-15,-1 22 0,0-21 16,1 21-16,-1-22 0,-21 1 0,0 21 16,1-22-16,-22 1 0,0 21 15,0 0-15,0 0 0,-22-1 0,-20 22 16,0 0-16,21 0 15,-43 43-15,22-22 0,-1 0 16,22 0-16,-21 22 0,-22 20 16,43-42-16,0 22 0,0-22 15,21 0-15,0 21 0,0-21 16,0 43-16,0-43 16,21-21-16,21 0 15,-20 0-15,41 0 16,-21 0-16,1-21 0,20-21 15,-20 20-15,-22 1 0,21-21 16,-21 21-16,0 0 0,-21-1 16,0 1-16,22 0 0,-22 42 31,-22 0-15,22 1-16,-21-1 0,0 21 15,21-21-15,-21 22 0,21-1 16,-21 0-16,21 1 0,-21-1 0,21 21 15,-22 22-15,22-21 0,0-22 16,-21 21-16,21 1 0,0-1 16,-21 107-16,21-107 15,0 64-15,0-63 0,0-22 16,0 64-16,0-64 16,0 1-16,0-1 0,0 0 0,0 1 15,0-1-15,0 0 0,0-21 16,0 1-16,0-44 31,21 1-31,-21-21 0,21 21 16,-21-22-16,43-84 15,-43 85-15,21-21 0,-21-1 0</inkml:trace>
  <inkml:trace contextRef="#ctx0" brushRef="#br1" timeOffset="119691.59">9377 9864 0,'0'0'0,"-43"-21"16,22 21-16,0 0 0,0-22 16,42 22 30,0 0-46</inkml:trace>
  <inkml:trace contextRef="#ctx0" brushRef="#br1" timeOffset="121599.7">12213 9716 0,'21'0'0,"-42"0"0,42-22 15,0 22-15,-21-21 0,22 0 0,-22 0 16,0 0-16,21-22 15,-21 22-15,21 0 0,-21 0 16,0 0-16,-21 42 31,0 0-31,21 0 0,-22 22 16,1-1-16,21 0 16,0 1-16,-21-1 0,21 21 0,-21 1 15,0-22-15,21 22 0,-21-22 0,-1 22 16,-20 41-16,21-62 15,0-1-15,-22 22 0,1-1 16,21-21-16,0-20 0,0-1 16,21 0-16,0 0 0,-22-21 15,22-21 17,0 0-17,0 0-15,0-1 16,0 1-1,0 0 814,0 0-814,0 0-15,0 0 0,0-1 16,0 1-16,0 0 15,0 0-15,0 0 0,0 0 16,0-1 31</inkml:trace>
  <inkml:trace contextRef="#ctx0" brushRef="#br1" timeOffset="124936.63">11874 10245 0,'0'-21'47,"0"-1"-31,0 1-16,0 0 15,22 21 17,-22 21-17,0 0-15,21 1 0,-21-1 16,21 0-16,-21 0 0,21 21 0,0-20 15,-21 20-15,43 0 16,-22 1-16,0-22 0,0 0 16,21 0-16,-20 0 0,20-21 0,-21 0 15,21 21-15,1-21 0,-22 0 16,21 0-16,1 0 0,20-21 0,-21 21 16,1-21-16,-1 0 0,0 0 0,43-22 15,-64 1-15,22 21 16,-1 0-16,-21-22 0,0 22 0,0-21 15,1 21-15,-1-22 0,-21 1 0,21-21 16,-21 41-16,0 1 16,0-21-16,-21 21 0,0 0 0,-1 21 15,-20-22-15,21 22 0,0 0 16,-22 0-16,22 22 16,0-22-16,-42 42 0,41-21 15,1 21-15,0-20 0,-21 20 0,42-21 16,-21 21-16,-1 1 15,22-22-15,-21 21 0,21-21 0,0 22 0,0-22 16,0 0-16,43 21 16,-22-42-16,0 0 0,0 22 0,0-22 15,22 0-15,-22 0 0,42-22 16,-20 1-16,-22 0 0,21 0 16,-21 0-16,22 0 0,-1-43 15,0 43-15,-21-21 0,-21 20 0,22-20 16,-22 21-16,0-21 15,0 20-15,0 1 0,0 0 0,0 0 16,0 0-16,-22 21 16,1 21-16,0-21 15,21 21-15,-21 21 0,21-20 0,-21-1 16,21 21-16,0-21 0,0 22 0,0-22 16,0 21-16,0-21 0,21 0 15,0 22-15,21-22 0,-20 0 16,20 0-16,21-21 0,-20 0 15,-1 0-15,0 0 16,1-21-16,-1 21 0,0-21 0,-20 0 16,20 0-16,0-1 0,-21-20 0,1 21 15,-1-21-15,0 20 0,0-20 16,-21 21-16,0-21 0,0-1 0,0 1 16,0 21-16,0 0 15,0 42 1,-21 0-16,21 0 0,-21 0 0,0 0 15,21 22-15,0-22 0,-22 21 16,22-21-16,-21 1 0,21 20 0,0 21 16,0-41-16,0-1 15,21-21 1,1 0 0,-22-21-16,21 21 0,0-22 15,0 1-15,-21 0 0,21-21 16,0 21-16,1-22 0,-1 22 0,0-21 15,0 21-15,0-22 0,0 22 16,-21 0-16,22 0 0,-22 0 16,21 21-16,-21 21 15,0 0-15,0 0 16,0 21-16,0-20 0,0-1 0,21 0 16,-21 0-16,42 64 15,-42-64-15,21 0 16,1 0-16,20 0 0,-21 1 0,0-22 15,22 0-15,-1 21 0,0-21 0,1 0 16,20 0-16,-21 0 0,22-21 16,21-22-16,-43 22 0,0 0 15,1-21-15,-1 20 0,-21-20 16,21-21-16,-20 20 0,-22 1 16,0 21-16,0-22 0,0 22 15,0-21-15,-22 21 0,1 21 16,0 0-16,-64 0 0,64 21 15,-21 0-15,0 0 0,-1 22 16,1-22-16,0 21 0,-1-21 16,22 22-16,0-1 0,0 0 15,21-21-15,0 22 0,0-22 16,21 0-16,0-21 0,0 21 0,0-21 16,1 0-16,20 0 0,0 0 15,-21 0-15,22 0 0,-1-21 0,22-21 16,-43 21-16,0-1 0,0 1 15,0 0-15,0-21 0,-21 21 16,0-1-16,22 1 0,-22 0 0,0 0 16,0 0-1,0 42 1,0 0-16,-22 0 16,22 22-16,0-22 0,0 0 15,0 21-15,0 1 0,0-1 0,0 0 16,0 22-16,0 42 0,0-43 15,0 1-15,0-1 0,0 1 16,0-1-16,0 1 0,0 63 16,0-43-16,0-20 0,-42-1 15,42 1-15,-21 20 0,-21 43 16,20-84-16,1 20 0,0-20 0,21-1 16,-21 0-16,0 1 0,0-1 0,21-21 15,0 0-15,-22-21 0,1 0 16,21-21-1,0-21-15,0 21 0,0-43 16,0-42-16,0 43 0,21-1 16,-21-20-16,22-1 0,-1 21 15,21-105-15,-42 84 0,21 22 16,0-22-16,1 22 0,-1-1 0,0 1 16,0 20-16,0-20 0,0 21 15,-21-1-15,22 1 0,-1 21 0,0-22 16,0 22-16,0-21 0,0 21 15,1 0-15,20-22 0</inkml:trace>
  <inkml:trace contextRef="#ctx0" brushRef="#br1" timeOffset="126557.31">15219 9948 0,'0'0'0,"0"-21"0,0 0 0,-21-21 15,-1 21-15,22-1 16,-21 1-16,0 21 15,21 21 1,-21 1-16,21 20 0,-21-21 16,21 0-16,0 22 0,0-1 0,0-21 15,0 21-15,0-20 16,0 62-16,0-63 16,21 1-16,21 20 0,-21-42 15,1 21-15,-1-21 0,0 0 16,21 0-16,-21 0 0,1 0 0,20 0 15,-21 0-15,21-21 0,-20 0 16,20 0-16,-21-1 0,21-20 0,-20 21 16,-1 0-16,21-22 0,-21 1 0,0 21 15,-21 0-15,22-43 16,-1 64-16,-21-21 0,0 0 16,0 42-1,0 0 1,-21 0-16,21 1 0,-22 20 0,22-21 15,0 0-15,0 0 0,0 22 16,0-22-16,0 0 0,0 0 0,43 43 16,-22-43-1,0-21-15,21 21 0,1 0 0,-1-21 16,43 0-16,-43 0 0,22 0 16,-1 0-16,-21 0 0,22 0 15,-1-21-15,43-21 0,-63 21 16,41-43-16,-41 22 0,-22-1 15,0 1-15,0 21 16,-21-21-16,0-1 0,0 22 0,0-21 16,-21 21-16,0-22 0,-43 22 15,22 0-15,0 21 0,-1 0 16,1 0-16,-22 0 0,22 21 0,0 0 16,-1 0-16,-20 22 0,-1 20 15,22-20-15,21-1 0,0 21 16,21-41-16,0 20 15,0-21-15,0 0 0,0 0 0,21 1 16,0-1-16,0-21 0,0 0 0,22 21 16,-22-21-16,21 0 0,1 0 15,-1 0-15,0-21 0,1 0 0,-1-1 16,0 1-16,1 0 0,-1 0 16,-21 0-16,21-22 0,-20 22 15,-1-21-15,21 0 0,-42 20 16,0 1-16,0 0 0,0 0 15,0 0-15,-21 21 16,0 0-16,0 0 0,-1 21 16,1 0-16,21 0 0,0 0 15,-21 1-15,21 20 0,0 0 16,0-21-16,21 43 16,-21-43-16,21 0 0,1 0 0,-1 1 15,21-1-15,-21-21 0,64 21 16,-43-21-16,22 0 0,-22 0 15,22 0-15,-22 0 0,85 0 16,-85-21-16,1 0 0,20-1 16,-21 1-16,1-21 0,-1 0 15,22-22-15,-43 22 16,-21-1-16,0-20 0,0 42 0,0-22 16,0 22-16,0 0 0,-21 0 15,-1 21-15,1 0 0,0 0 0,0 0 16,-21 0-16,-1 21 0,22 0 15,-21 0-15,21 22 0,-22-22 0,22 21 16,0-21-16,-21 64 16,42-64-16,0 0 0,0 22 15,0-22-15,0 0 0,0 0 0,0 0 16,21 1-16,0-22 0,0 21 16,0-21-16,0 0 0,1 0 15,-1 0-15,0 0 0,21-21 16,-21 21-16,1-22 0,-1 1 0,-21 0 15,21 0-15,0 0 0,-21-22 16,21 22-16,-21 0 16,21 0-16,-21 0 0,0 0 0,0-1 15,0 44 32,0-1-47,0 0 0,0 0 16,0 21-16,0-20 0,0-1 15,-21 21-15,21-21 0,-21 22 0,21-1 16,0 0-16,0 1 0,0-1 16,0 0-16,-21 1 0,21 20 0,0-21 15,0 22-15,0-22 0,0 64 16,0-64-16,0 1 0,0 20 0,0-20 16,0 20-16,0-21 0,0 22 15,-21-1-15,21-20 0,0 20 16,0 1-16,0-22 0,0 22 0,0-22 15,0 0-15,0 1 0,-21-1 0,21 43 16,-22-64-16,22 0 16,0 21-16,0-21 0,-21 1 0,0-22 15,0 0-15,21-22 16,-21 1 0,21 0-16,0 0 0,0-21 0,0-1 15,0-20-15,0 20 0,0-20 0,0-22 16,0 22-16,0-22 0,0 22 15,0-1-15,21-21 0,0 22 16,0-1-16,0-20 0,22-43 16,-22 42-16,21 22 0,-21-1 15,1 1-15,20-1 0,-21 1 0,0 20 16,0 1-16,1 0 0,20 20 0,-21-20 16,0 21-16,0 0 0,-21 0 15,22 21-15,-1-22 0,21 1 16,-21 0-16,0 0 15</inkml:trace>
  <inkml:trace contextRef="#ctx0" brushRef="#br1" timeOffset="126959.08">17928 9948 0,'21'-21'31,"0"0"-31,1 0 15,-1 0-15,0 21 16,-21-21-16,21-1 0,0 1 0,22 0 16,-22 0-16,0 0 0,21 0 15,-21-1-15,1 1 0,-1-21 16,-21 21-16,0 0 0,0-1 16,-21 22-1,-1 0-15,1 0 0,-21 22 0,21-1 16,0 0-16,-1 0 0,1 0 15,0 22-15,0-22 0,0 21 16,21-21-16,-21 0 0,21 22 16,0-22-16,0 0 0,0 0 0,0 0 15,21 1-15,0-22 0,0 21 0,0-21 16,0 0-16,1 0 0,20 0 16,0 0-16,1 0 0,-22 0 15,0 0-15,21 0 0,-21-21 16,1 21-16,-1-22 0,0 22 15,0 0-15,-21-21 16,21 0-16,0 21 16,1 0-16,-1-21 0</inkml:trace>
  <inkml:trace contextRef="#ctx0" brushRef="#br1" timeOffset="127111">18690 9970 0,'-42'21'15,"21"-21"-15,21 21 0,-22-21 0,22 21 32</inkml:trace>
  <inkml:trace contextRef="#ctx0" brushRef="#br1" timeOffset="141055.69">762 12996 0,'21'0'0,"0"0"31,-42 0 31</inkml:trace>
  <inkml:trace contextRef="#ctx0" brushRef="#br1" timeOffset="142074.92">677 12975 0,'0'0'0,"-21"0"0,0 0 15,0 0-15,0-21 0,-1 21 16,1 0-16,-21 0 0,21 0 16,-22 0-16,22 0 0,-21 0 15,0 0-15,20 0 0,-20 0 16,21 0-16,-21 0 0,20 0 0,1 0 15,-21 0-15,21 0 16,0 0-16,21 21 31,21-21-15,0 0-16,21 0 16,1 0-16,20 0 0,1 0 15,-1 0-15,22 0 0,-1 0 16,-20 0-16,21 0 0,-1-21 0,-20 0 15,-1 21-15,1 0 16,-1-21-16,1 21 0,-1 0 0,1 0 16,-1-21-16,-20 21 0,20 0 15,-21 0-15,1-22 0,-1 22 16,-21-21-16,22 21 0,-1 0 16,-21-21-1,-21 0 1,-21 21-1,0 0-15,0-21 0,-1 21 0,1 0 16,0-21-16,0-1 0,0 22 16,0-21-16,-1 0 0,1 21 15,0-21-15,-21 0 0,21 0 16,-1 21-16,-20-22 0,-43-20 16,64 42-16,-21 0 15,21-21-15,0 21 0,-1 0 16,1 0-1,21 21 17,21-21-32,1 21 15,-1 0-15,21-21 0,-21 22 16,22-22-16,-1 21 16,0 0-16,1 0 0,20-21 0,22 42 15,-22-42-15,-20 22 0,-1-22 16,0 0-16,-21 0 0,22 0 15,-22 0-15,0 0 0,0 0 16,0 0-16,1 0 16,-22-22 15,-22 22-31,1 0 16,0 0-16,0 0 0,0 0 15,0 0-15,-1 22 0,1-1 16,-21 0-16,21 0 0,0 21 15,-22-20-15,22-1 0,-21 21 16,21-21-16,-22 22 0,1-1 16,21-21-16,-22 0 0,1 22 15,21-22-15,-21 0 0,20 0 0,1 0 16,-21 0-16,21 1 16,0-22-16,21 21 0,-22-21 15</inkml:trace>
  <inkml:trace contextRef="#ctx0" brushRef="#br1" timeOffset="144583.69">3069 12256 0,'0'0'0,"-21"0"0,0 0 0,0 0 31</inkml:trace>
  <inkml:trace contextRef="#ctx0" brushRef="#br1" timeOffset="147291.41">3027 12256 0,'0'21'16,"-21"-21"-1,21 21 32,0 0-31,0 0-1,0 0 1,0 1-16,21-1 16,0 0-1,0-21-15,0 0 0,0 0 16,1 0-16,-1 0 15,21 0-15,-21-21 0,22 21 0,-22-21 16,21-1-16,0 1 0,1-21 16,-22 21-16,21 0 0,1-22 0,-1-20 15,-21 20 1,-21 1-16,0 21 0,0-21 0,0 20 16,0 1-16,0 0 0,-21 21 15,0 0-15,-22-21 0,22 21 16,0 21-16,21 0 0,-21 0 15,21 1-15,-21 83 0,21-62 16,0 63-16,0-64 16,0 21-16,0 1 0,0-22 0,0 22 15,0-22-15,0 22 16,0-1-16,0-21 0,0 22 0,0 21 16,21-43-16,-21 0 0,0 1 15,0-22-15,0 21 0,0-21 16,0 0-16,0 1 15,-21-22-15,0 0 0,-1 0 16,1-22-16,0 1 0,-21 0 16,21 0-16,-22-21 0,1-1 0,-22-20 15,43 20-15,-21 1 16,21 0-16,0 21 0,-1-1 16,1 1-16,21 42 31,0 1-31,0-1 0,0 21 15,21-21-15,1 22 0,-1-22 0,0 0 16,0 21-16,0-21 0,0 1 16,22-1-16,-22 0 0,21 0 15,1 0-15,20-21 16,-21 0-16,1 0 0,63 0 16,-64 0-16,0-21 0,1 0 15,-1 0-15,-21-22 0,21 22 0,-20-21 16,-1 0-16,0-1 0,0 1 0,0 0 15,-21-1-15,21 1 0,-21 21 16,0 0-16,0-1 0,0 1 0,0 0 16,0 42 15,0 0-31,0 1 0,0 20 16,0-21-16,0 21 0,0 1 15,0-22-15,-21 21 0,21 1 16,0 41-16,0-63 15,0 1-15,0-1 0,0 0 16,0 0-16,21-21 16,1 0-16,-1-21 15,0 0-15,-21 0 0,0-1 16,0-20-16,21 21 0,-21-21 16,21-1-16,-21 1 0,0 21 0,0-22 15,21 1-15,-21 21 0,22 0 0,-1 0 16,-21-1-16,0 1 15,21 21-15,0 0 16,-21 21 0,21 1-16,0-1 0,-21 0 15,0 0-15,22 21 0,-22-20 16,21 41-16,-21-42 16,0 22-16,21-22 0,-21 0 0,21 0 0,0 0 15,-21 0-15,0 1 0,21-22 16,-21 21-16,22-21 0,-1 0 15,0 0-15,0-21 16,0-1-16,0 1 0,1 0 0,-1-21 16,0-1-16,0 1 15,0 21-15,0-21 0,1-1 0,-1 1 16,0 21-16,0-22 0,-21 22 16,21 0-16,-21 0 0,21 21 0,-21-21 15,0 42 16,0 0-31,0 0 0,0 0 16,22 1-16,-22-1 0,21 21 16,-21-21-16,0 0 0,21 22 0,0 20 15,0-42-15,0 1 16,1-1-16,-1 0 0,0 0 16,21 0-16,-21-21 0,22 21 0,-1-21 15,0 0-15,1 0 0,-1 0 16,0 0-16,22 0 0,-22 0 0,1-21 15,20 21-15,-21-21 0,1 0 16,-1 0-16,43-43 0,-64 22 16,21 21-16,-21-22 0,1 1 15,-22 21-15,0-21 0,0-1 0,0 22 16,0-21-16,0 21 0,-22-22 16,1 22-16,0 0 0,-21 21 0,21 0 15,-22 0-15,22 0 0,-21 0 0,-1 0 16,22 0-16,-21 21 15,21 0-15,-22 22 0,22-22 0,-21 21 16,21-21-16,0 22 0,21-1 16,0 0-16,-22 1 0,22-1 0,0 0 15,0 1-15,0-22 0,0 0 0,22 0 16,-1 0-16,0 0 0,0-21 16,43 0-16,-43 0 0,21 0 15,-21-21-15,22 0 0,-1 0 16,21-43-16,-41 43 0,20-21 15,-21 0-15,0-1 0,-21 1 16,21-22-16,1 43 16,-22-21-16,0 21 0,0 0 15,0 42 17,0 0-32,-22 0 15,22 0-15,0 0 0,0 1 0,0 20 16,0-21-16,0 21 0,22-20 0,-1-1 15,0 21-15,0-21 0,0 0 16,0 1-16,22-1 0,-1 0 0,0 0 16,1-21-16,-1 0 0,0 0 15,22 0-15,-22 0 0,22 0 16,20-42-16,-20 21 0,-22-22 0,1 22 16,-1-21-16,-21-1 15,21 22-15,-20-21 0,-1 0 0,0-1 16,-21-20-16,0 42 15,0-22-15,-21 1 0,0 21 16,-1 0-16,-20 21 16,0 0-16,21 0 0,-22 0 0,22 0 15,0 21-15,-43 21 16,64 0-16,-42 22 16,42-43-16,-21 21 0,21 1 0,0 20 15,0-20-15,0-22 0,0 21 16,0-21-16,21 0 0,21 1 15,-42-1-15,22-21 0,-1 0 16,0 0-16,0 0 0,21-21 16,-20 21-16,-1-22 0,0 1 0,21-42 15,-21 42-15,1-1 0,-1-20 16,-21 21-16,0 0 0,21 21 16,-21-21-16,0-1 0,0 1 0,0 0 15,0 0 1,0 0-1,0 42 1,0 0 0,21 0-16,-21 22 15,0-22-15,0 21 0,21-21 0,-21 22 16,0 20-16,0-21 0,0 22 16,0-22-16,0 22 0,0 42 15,0-43-15,0 1 0,0-1 16,0 1-16,0 20 0,0 128 15,0-149-15,0 1 0,-21-1 16,21 1-16,-21-1 0,21 43 16,-21-42-16,0-22 15,-1 64-15,1-64 0,21 1 16,-42-1-16,42-21 0,0 0 16,-21-21-16,0 0 15,21-63-15,0 20 0,0 1 16,0 0-16,0-22 0,0 1 0,0-22 15,21-84-15,0 63 16,-21 21-16,42-84 0,-21 84 16,1 22-16,-22-22 0,21 22 15,0-1-15,0 1 0,-21 20 16,21 1-16,0-22 0,1-20 16,-22 41-16,0 1 0,21 0 15,0-1-15,-21 1 0,42-43 16,-21 64-16,1 0 0</inkml:trace>
  <inkml:trace contextRef="#ctx0" brushRef="#br1" timeOffset="147855.72">6879 12615 0,'0'0'0,"-21"22"0,21-1 16,21-21 31,0 0-47,0-21 0,1-1 0,-1 22 15,0-21-15,-21 0 0,21 0 0,0 0 16,-21 0-16,21 21 16,-21-22-16,0-20 15,0 21-15,-21 21 16,0 0-16,0 0 16,0 21-16,0 0 0,-1 22 15,1-22-15,21 0 0,-21 0 16,21 21-16,0-20 0,0 20 0,0-21 15,0 21-15,0-20 0,0-1 16,0 0-16,0 0 0,21 0 0,22 0 16,-22-21-16,42 0 15,-20 0-15,-22 0 16,63-42-16,-41 21 0,-1 0 16,22-43-16,-22 22 15,0 0-15,-21-1 0,22 22 0,-22-21 16,0-1-16,-21-20 0,0 42 15,0 0-15,-21 21 16,0 0-16,0 21 16,-1 0-16,1 0 15,21 0-15,0 0 0,0 43 16,0-43-16,0 0 0,0 22 16,0-22-16,0 0 0,0 0 15,21 21-15,-21-20 0,0-1 0,0 21 16,0-21-16,0 0 15,-21-21 1,0 0 0,0 0-16,0 0 0,0-21 15,21-21-15,0 21 0</inkml:trace>
  <inkml:trace contextRef="#ctx0" brushRef="#br1" timeOffset="150399.32">8784 12700 0,'0'-21'31,"0"0"-16,0 0-15,0-1 16,0-20-16,0 21 16,0 0-16,0-64 0,0 43 15,21-1-15,0-20 16,1 21-16,-1-22 0,0 1 0,0 20 16,0 1-16,0 0 0,1-1 0,-1 22 15,0 0-15,0 21 0,0 0 16,0 0-16,1 0 0,-22 21 0,0 0 15,21 0-15,-21 1 0,0 20 16,0-21-16,0 0 0,0 22 0,0-22 16,-21 0-16,21 0 0,-22 0 15,22-42 17,0 0-32,0 0 15,0 0-15,0-1 0,0-20 0,-21 21 16,0 0-16,0-22 0,21 22 15,-21 0-15,0 0 0,-1 21 16,1 0-16,0 0 0,0 0 16,0 0-16,0 21 0,-1 21 15,1 1-15,21-1 0,-21 0 16,21 22-16,-21-1 0,21-20 0,0 20 16,0 1-16,0-22 0,0 64 15,0-43-15,42 22 16,-21-43-16,1 1 0,62 20 15,-41-42-15,-22 1 16,21-22-16,-21 0 0,22 0 0,20-22 16,-21 1-16,-20-21 0,20 21 15,-21-22-15,21 1 0,-20 0 16,-1-22-16,21 22 0,-21-22 16,22 22-16,-1-21 0,-21 20 15,21 1-15,-20 0 0,20-1 0,-21 22 16,21 0-16,-20 21 0,-1 0 0,0 0 15,0 0-15,-21 21 0,21 0 16,-21 0-16,21 1 0,-21-1 0,22 21 16,-22-21-16,0 0 15,0 22-15,0-22 0,0 0 0,0 0 0,0 0 16,0 1-16,0-1 16,0-42 15,0-1-31,0 1 15,0 0-15,0 0 0,0-21 0,0 20 16,0-20-16,0 21 0,-22-21 0,1 20 16,0 1-16,0 0 0,-21 0 15,20 21-15,1 0 0,-42 0 16,42 21-16,-1 0 16,-20 43-16,21-43 0,0 21 15,-22 22-15,22-22 0,21 0 16,-21 1-16,21-1 15,0 0-15,0 22 0,0-22 16,0-21-16,0 1 0,0-1 16,21 0-16,22 0 15,-22-21-15,21 0 0,-21 0 16,22-21-16,-22 0 0,21 0 16,0-1-16,-20-20 0,20 21 0,21-64 15,-41 43-15,-22 0 0,21 20 16,-21-20-16,21 21 0,-21-21 15,0 20-15,0 1 0,0 42 32,-21 1-32,21-1 0,-21 21 15,21-21-15,0 0 0,0 22 16,0-22-16,0 0 0,0 21 16,0-20-16,0 20 0,0-21 0,21 0 15,0 0-15,0 1 0,0-1 16,43 0-16,-22-21 0,0 0 15,43 0-15,-43-21 16,-20 0-16,20-1 0,0 1 0,1 0 16,-22 0-16,21-21 15,-21-1-15,22 1 0,-22-22 0,0 22 16,-21 21-16,21-43 16,-21 43-16,0 42 31,0 1-31,-21-1 0,0 0 0,21 0 15,-21 21-15,21-20 0,0 20 16,-22-21-16,22 21 0,-21-20 0,0 41 16,21-42-16,0 43 15,0-43-15,0 0 16,0-42 0,0 0-1,0 0-15,21-1 0,0-20 0,-21 21 16,0-21-16,22 20 0,-1-20 15,-21 0-15,21-1 0,-21 1 16,21 0-16,-21 21 0,21-1 0,0 1 16,-21 0-16,22 21 15,-1 0-15,0 21 0,-21 0 16,21 22-16,-21-22 16,21 0-16,-21 21 0,0-20 0,0-1 15,0 21-15,0-21 0,43 43 16,-22-43-16,-21 21 0,21-21 15,21 1-15,-21-1 0,64 0 16,-43-21-16,1 0 16,-22 0-16,21 0 0,85-64 15,-84 43-15,-22 0 0,21 0 16,-21-21-16,0-1 0,22-41 16,-22 41-16,-21 1 15,0-22-15,0 22 0,0 21 16,0 0-16,0 0 0,-21 42 15,21 0 1,-21 0-16,21 0 0,-22 22 16,1-22-16,21 21 0,0-21 0,-21 22 15,0-22-15,21 42 16,0-20-16,-21-22 0,21 0 0,0 0 16,0 0-16,-21 0 0,21 1 15,0-44 16,21 22-31,0-21 0,0-21 0,-21 21 16,21 0-16,0-22 0,1 22 16,-1-21-16,-21-1 0,21 22 0,0-42 15,-21 42-15,21-1 0,-21 1 16,21 21-16,1 0 16,-22 21-16,21 1 15,-21-1-15,0 0 0,0 0 16,0 0-16,0 0 0,21 22 0,-21-22 15,21 0-15,-21 0 0,21 0 16,-21 1-16,21-1 0,1 0 0,-1 0 16,0 0-16,0-21 15,0 0-15,0 0 0,22 0 16,-22 0-16,21 0 0,-21 0 0,64-21 16,-64 0-16,85-43 15,-64 43-15,-20-21 0,20 21 16,-21-22-16,0 1 0,22-21 15,-22 41-15,0 1 0,-21 0 0,0 42 32,0 0-32,-21 1 15,0-1-15,-1 21 0,1-21 16,21 0-16,-21 1 0,0 20 16,21-21-16,0 0 0,0 0 0,0 1 15,0-1-15,0 0 0,0 0 16,0 0-16,0 0 0,21-21 0,0 22 15,0-22-15,22 0 0,-22 0 16,0 0-16,43-22 0,-22 22 16,-21-21-16,21 0 0,-20 0 0,-1 0 15,42-43 1,-42 22-16,1 0 0,-22-1 0,21 1 16,-21 0-16,0-1 0,0 1 0,0 21 15,0-22-15,-43 1 16,22 42-16,0 0 0,0 0 0,-64 0 15,43 0-15,0 21 16,20 22-16,-20-22 0,0 0 0,21 21 16,-1-21-16,1 22 0,0-22 0,21 21 15,0-21-15,0 1 0,0-1 16,42 21-16,-20-21 0,-1 0 16,0-21-16,21 0 0,-21 0 0,22 0 15</inkml:trace>
  <inkml:trace contextRef="#ctx0" brushRef="#br1" timeOffset="150682.91">13187 11980 0,'0'0'0,"21"-42"16,-21 0-16,0-1 0,0 1 16,0 21-16,-21 21 15,0 21 1,21 0-16,-22 22 0,1-1 15,0 0-15,0 22 0,0-1 0,0-20 16,21 20-16,0-21 0,-22 22 0,1 21 16,21-43-16,0 0 15,0 1-15,0-22 0,0 63 16,0-62-16,0-1 16,21-21-1,1 0-15,-1 0 0,0 0 0,0 0 16,0-21-16,0-1 0,1 1 0,-1 0 15,21 0-15</inkml:trace>
  <inkml:trace contextRef="#ctx0" brushRef="#br1" timeOffset="150848.63">12975 12150 0,'-21'0'0,"42"0"0,-63 0 0,21 0 0,42 0 46,21 0-46,-21 0 0,22 0 0,-22 0 16,21 0-16,0 0 0,1 0 16,-1 0-16,0-21 0,1 21 0,-1-22 15,0 1-15</inkml:trace>
  <inkml:trace contextRef="#ctx0" brushRef="#br1" timeOffset="151855.63">14838 11790 0,'0'-21'0,"0"42"0,0-63 16,-21 42-1,-1 0 1,1 21-16,0 0 15,21 0-15,0 21 0,-21 1 0,21-1 16,0 22-16,0-1 0,-21-21 16,21 22-16,0 63 0,0-85 15,0 1-15,0 41 16,0-41-16,0-22 0,0 21 0,0-21 16,0 0-16,0 1 15,0-44 1,0 1-16,0 0 15,0 0-15,21 0 0,0-22 16,-21 22-16,21-21 0,0 0 16,22-43-16,-1 43 0,-21-1 15,22 22-15,-22-21 0,21 21 0,-21 21 16,22 0-16,-1 0 0,-21 0 16,21 0-16,1 0 0,-22 21 0,21 0 15,1 21-15,-22-21 0,0 22 16,-21 20-16,0-20 0,0-22 15,0 21-15,-42-21 0,20 0 16,-41 43-16,21-43 0,-1-21 16,1 21-16,0 0 0,20-21 15,-20 0-15,-21 0 16,41 0-16,1 0 0,-21-42 16,21 42-16,21-21 0,0 0 15,0 0-15,0 42 31,0 0-15,21-21-16,0 21 0,0 0 16,0 0-16,22-21 0,-22 22 0,21-22 15,1 0-15,-1 21 0,0-21 0,22 0 16,-1 0-16,-20 0 16,20 0-16,1-21 0,-1-1 0,1 1 15,-1 0-15,-21 0 0,1 0 16,-1-22-16,0 22 0,1-21 0,-22 0 15,21-64-15,-21 63 0,-21 22 16,0-21-16,0 21 0,0 0 16,0-1-16,0 1 0,-21 21 0,0 21 15,0 1-15,0-1 16,0 0-16,-1 21 0,1 1 16,0-1-16,21 0 0,-21 1 0,21-1 15,0-21-15,0 21 0,0-20 16,21 20-16,0-21 0,0 0 0,43 22 15,-43-43-15,21 0 0,1 21 16,-1-21-16,-21 0 0,22 0 16,-1 0-16,0-21 0,1-1 0,-1 22 15,0-42-15,1 21 0,-1 0 0</inkml:trace>
  <inkml:trace contextRef="#ctx0" brushRef="#br1" timeOffset="153587.65">17865 12552 0,'0'0'0,"0"21"0,21-21 15,0 0 1,-21-21-16,21 21 0,0-21 0,-21 0 15,21 21-15,-21-22 0,0 1 0,0 0 16,22-21-16,-22-1 0,0 22 16,0-21-16,0 0 0,-22-22 0,1 22 15,0-1-15,0 1 0,0 21 16,0 0-16,-1 0 0,-20 21 16,21 0-16,0 0 0,-22 21 0,1 0 15,0 21-15,-1 1 0,1-1 16,21 0-16,-21 22 0,-1-22 0,22 0 15,0 22-15,0-22 0,21 1 16,0-1-16,0-21 0,0 21 0,21 22 16,0-43-16,0 0 15,22-21-15,-22 0 0,21 0 0,0 0 16,1 0-16,-22 0 0,21 0 16,1-21-16,-1 0 0,0 0 0,43-64 15,-64 43-15,0-1 16,-21 1-16,0 0 0,21-1 15,-21-20-15,0 21 0,22 20 16,-22 1-16,0 42 31,0 1-31,0-1 0,0 21 0,-22-21 16,22 22-16,0-22 0,0 21 16,0 0-16,0-20 0,0 41 15,0-42-15,22 0 0,-22 1 0,21-1 16,0-21-16,0 21 0,0-21 15,22 0-15,-22 0 0,0 0 0,21 0 16,-21 0-16,43-42 16,-22 20-16,-21 1 0,1 0 0,20-42 15,0 20-15,-42 1 16,21 0-16,-21-1 0,22 1 16,-22-22-16,0 43 0,0 0 15,0 42 1,-22 0-16,1 22 15,0-22-15,21 21 0,-21-21 16,21 22-16,-21-1 0,21-21 0,0 22 16,0-22-16,0 42 0,0-42 15,21 1-15,0-1 0,0-21 16,0 21-16,43-21 16,-43 0-16,21 0 0,1 0 0,-22 0 15,21-21-15,22-22 16,-22 22-16,-21 0 0,22 0 0,-22-21 15,0-1-15,0 1 0,0-43 16,-21 43-16,21 0 0,-21-1 16,0 22-16,0 0 0,0 0 15,0 0-15,0 42 16,0 0-16,-21 0 0,0 0 0,21 0 16,0 22-16,0-1 0,-21-21 15,21 43-15,0-22 0,0 43 16,21-64-1,-21 0-15,21 0 0,0 0 0,1 1 16,20-22-16,-21 0 16,21 0-16,-20 0 0,-1 0 15,21 0-15,-21-22 0,43-20 16,-43 21-16,0-21 0,21 20 16,-20-41-16,-1 21 0,0-22 0,21 1 15,-21-22-15,1 21 0,-22 1 0,0-1 16,21 1-16,-21-22 15,0 43-15,0 21 0,-21 0 0,-1-1 16,1 22-16,0 0 0,0 0 16,21 22-16,-21-1 0,0 42 15,21-20-15,-22 20 0,22 1 16,0-1-16,0 1 0,0 63 16,0-64-16,0-21 15,0 22-15,0-22 0,0 1 0,0-1 16,0 0-16,0-21 0,0 22 15,0-22-15,22 0 0,-1 0 0,0-21 16,0 0-16,21 0 0,-20 0 16,20 0-16,0 0 0,1-21 0,20 0 15,-21 0-15,1-22 0,-1 22 16,0-21-16,1 21 0,-1-22 16,-21 1-16,0 0 0,1 21 0,-1-22 15,-21 22-15,0 0 0,-21 42 31,-1 0-15,1 0-16,21 22 0,-21-22 16,21 0-16,-21 0 0,21 22 0,0-1 15,0-21-15,0 0 16,0 0-16,0 1 0,0-1 16,21 0-16,0-21 0,0 0 0,22 0 15,-1 0-15,-21 0 16,22 0-16,-22-21 0,21 0 0,-21-1 15,43-41-15,-43 42 16,0-22-16,0 1 0,-21 0 16,0-1-16,0 22 0,0-42 15,-21 42-15,-42-1 16,41 22-16,-20 0 0,-21 0 16,41 22-16,-41 20 15,42-21-15,-22-21 0,22 21 0,21 0 16,-21-21-16,21 22 0,-21-1 15,21-42 17,0-1-32,-21 1 0</inkml:trace>
  <inkml:trace contextRef="#ctx0" brushRef="#br1" timeOffset="153775.54">19156 12086 0,'-21'0'0,"42"0"0,-64 0 0,22 0 0,0 0 16,42 0 15,0 0-31,1 0 0,20 0 0,0 0 16,1 0-16,-1 0 16,21 0-16,107 0 15,-107 0-15,-20 0 0,20 0 0</inkml:trace>
  <inkml:trace contextRef="#ctx0" brushRef="#br1" timeOffset="154540.06">20383 12298 0,'-21'0'0,"21"-21"16,0 0 15,0 42 0,0 0-31,0 0 0,21 0 0,-21 0 16,0 1-16,0-1 0,0 0 16,0 0-16,0 21 0,0-20 0,0-1 15,0 0-15,0 0 0,0 0 16,-21 0-16,21 1 15,0-44 17,0 1-32,0-21 15,0 21-15,0 0 0,21-1 16,1-20-16,-22 21 0,21-21 16,0 20-16,0-20 0,0 21 15,22-21-15,-22 20 0,0 1 16,0 21-16,0 0 0,0 0 15,43 43-15,-64-22 16,0 0-16,21 0 0,-21 21 16,0-20-16,0-1 0,0 21 0,0-21 15,0 0-15,0 22 0,-21-22 16,21 0-16,0 0 16,0 0-16,-21-21 0,21 22 0,-21-22 15,21-22 16,0 1-31,21 0 0,0 0 0,0 0 16,-21 0-16,42-22 0,-20 22 16,-1-21-16,21-1 0,-21 1 0,0 0 15,22 21-15,-22-22 0,21 22 0,-21-21 16,1 42-16,-1-21 0,21 21 16,-21 0-16,-21 21 0,0 21 15,0 0-15,0-20 16,0 62-16,0-41 0,0-22 15,0 42-15,0-20 0,0-22 16,0 0-16,0 0 16,0 0-16,0 22 0,0-22 15,21-21 1,1 0 0,-1 0-16,0-21 0,0 21 15,21-22-15,-20 1 0,20 0 16,0 0-16,1 0 0,-1 0 0</inkml:trace>
  <inkml:trace contextRef="#ctx0" brushRef="#br1" timeOffset="155984.82">21717 12383 0,'21'-22'16,"-21"1"-16,-106 106 0,191-127 0,-64-22 0,-21 43 0,0 0 0,0 0 15,0-1-15,0 1 0,-42-21 16,21 21-16,-1 0 16,-20 21-16,0 0 15,21 0-15,-1 0 0,1 0 0,-21 21 16,21 0-16,0 21 0,-1-21 0,1 22 15,0-1-15,0-21 0,0 22 16,21-1-16,-21 21 0,21-41 16,0-1-16,0 0 0,0 0 0,0 0 15,0 22 1,21-43-16,0 0 16,0 0-16,0 0 0,0 0 15,1 0-15,-1-22 0,0 1 16,21 0-16,-21-21 0,1 21 0,41-43 15,-42 22-15,0-1 16,1 22-16,-22-21 0,0 21 0,21-22 16,-21 65-1,0-1 1,-21 0-16,-1 0 0,22 0 0,-21 22 16,21-22-16,0 0 0,0 0 15,0 0-15,0 22 0,0-22 0,0 0 16,0 0-16,21 0 0,1 0 15,-1 1-15,0-22 0,21 0 16,-21 0-16,1 0 0,-1 0 16,0 0-16,42-22 0,-41 22 15,-1-21-15,0 0 0,0-21 16,0 21-16,0-22 0,1-20 16,-1 20-16,0-20 0,0-1 15,-21 1-15,0-1 0,21 1 0,0-43 16,-21 64-16,0 21 0,0-1 15,22 1-15,-22 0 0,-22 21 32,22 21-32,0 0 0,0 1 15,-21 20-15,21 0 0,0 22 0,0-22 16,0 22-16,0-22 16,0 21-16,0-20 0,0-1 0,0 0 15,0 1-15,0-1 0,-21 0 16,21 1-16,0-22 0,0 0 15,0 0-15,0 0 0,21 1 0,0-22 16,1 0-16,-1 0 16,21 0-16,0 0 0,-20-22 15,20 1-15,-21 0 16,0 0-16,22 0 0,-22 0 0,0-1 16,0-20-16,0 21 0,-21-43 15,0 43-15,0-21 0,0 21 16,0 0-16,0-1 0,-21 22 15,0 22-15,0-1 16,0 0-16,21 21 16,-22-21-16,22 22 0,0-22 0,0 42 15,0-41-15,0-1 16,0 21-16,0-21 0,22 0 0,-22 1 16,42-1-16,-21-21 0,0 21 0,22 0 15,20-21-15,-21 0 0,128 0 16,-107 0-16,1 0 15,-22 0-15,22-21 0,-22 21 16,43-42-16,-43 20 16,0 1-16,-21 0 0,22 0 0,-22-21 15,0-1-15,-21 1 16,0 21-16,0-22 0,0 22 16,0 0-16,-21 0 0,0 21 15,0 0-15,-22 0 0,22 0 16,-21 21-16,-22 0 15,43 0-15,-21 1 0,21-1 0,-22 21 16,22-21-16,0 0 0,-21 22 16,42-22-16,0 0 15,0 0-15,0 0 0,21 1 16,0-22-16,0 0 16,21 0-16,-20 0 0,-1 0 15,42 0-15,-42 0 0,1-22 16,-1 1-16,0 0 0,21 0 15,-21-21-15,1-1 0,-1 1 0,0 0 16,0-22-16,21-63 0,-20 64 16,-1-1-16,0 22 0,0-64 15,-21 85-15,21-22 0,-21 22 16,0 0-16,0 0 16,0 0-16,0 42 15,-21 0 1,0 0-16,21 0 15,-21 22-15,0 20 0,21-20 0,-22 20 16,22 1-16,0-22 0,-21 21 16,21 1-16,-21-22 0,21 1 0,-21 41 15,21-41-15,0-1 0,0 0 16,0-21-16,0 1 0,21 20 16,0-21-16,0 0 0,1 0 0,41 1 15,-42-22-15,22 21 16,-1-21-16,-21 0 0,21 0 0,1 0 15,-1 0-15,0-21 0,1-1 16,-22 1-16,21 0 0,1 0 16,20-64-1,-42 43-15,-21 21 0,0-43 16</inkml:trace>
  <inkml:trace contextRef="#ctx0" brushRef="#br1" timeOffset="156250.73">22056 12044 0,'0'0'0,"0"21"0,21 0 16,0-21-16,0 0 0,0 21 15,22-21-15,-22 0 0,21 22 0,0-22 16,1 0-16,-1 0 0,0 0 16,1 21-16,-1-21 0,0 0 0,-20 0 15,-1 0-15,0 0 0,0 0 16</inkml:trace>
  <inkml:trace contextRef="#ctx0" brushRef="#br1" timeOffset="157639.39">677 14944 0,'-42'0'0,"84"0"0,-126 0 16,41 0-16,1 0 0,-22 0 15,22 0-15,0 0 0,-1 0 16,-20 0-16,21 0 0,-22 0 16,22 0-16,21 0 15,-22 0-15,22 0 16,63 0 15,-20 0-31,41 0 0,1 0 0,-1 0 16,106 0-16,-63 0 15,0 0-15,-21 0 0,21 21 16,-22-21-16,107 0 16,-85 0-16,63 0 15,-84 0-15,-22 0 0,1 0 16,-1 0-16,1 0 0,-22-21 0,-21 21 15,21-21-15,-42-1 0,0 1 16,0 0-16,-42 0 16,0 0-16,-1 0 15,-20 21-15,-1-22 0,1 1 0,-1 21 16,1 0-16,-1-21 0,-41 21 16,62 0-16,1 0 0,0 0 15,20 0-15,44 0 31,-1 0-31,21 0 16,-21 0-16,22 0 16,20 0-16,-21 0 0,22 0 0,-22 0 15,1 0-15,20 0 0,-21 0 16,1 21-16,-1-21 0,-21 21 16,0-21-16,1 22 0,-1-1 15,-21 0-15,0 0 0,0 0 16,0 0-16,-43 22 0,1 20 15,0-20-15,-1-1 0,22 21 16,-21-20-16,0-1 0,-1 0 0,1 1 16,0-1-16,20-21 0,1 0 15,0 22-15,0-22 0,21 0 16,21-21 0,21-21-1</inkml:trace>
  <inkml:trace contextRef="#ctx0" brushRef="#br1" timeOffset="158454.62">2963 14224 0,'0'0'0,"0"-42"16,-21 42 15,0 21-31,21 0 0,-21 21 0,21 1 16,0 20-16,0-20 0,-21 20 16,21 1-16,-22-1 0,1-21 15,21 22-15,-21-22 0,0 1 0,21-1 16,-21 0-16,0-21 0,21 22 15,0-1-15,-22-42 16,1-21 0,21 0-1,0 0-15,0-1 0,0-20 0,0 0 16,0-1-16,21-20 16,1 21-16,-22-22 0,21-21 0,0 22 15,0-1-15,0 22 0,0-21 16,1 20-16,-1 22 0,21-42 15,-21 63-15,0 0 16,1 21-16,-22 0 0,21 21 16,-21 1-16,21 20 0,-21-21 15,0 22-15,0-1 0,0 1 0,0-1 16,21-20-16,-21 20 0,0-20 16,0-1-16,0 0 0,0 1 0,0-22 15,0 21-15,21-21 0,-21 0 16,0 1-16,0-44 31,0 1-31,-21 0 16</inkml:trace>
  <inkml:trace contextRef="#ctx0" brushRef="#br1" timeOffset="160067.35">2646 14753 0,'0'0'0,"-21"0"0,-1 0 0,22 21 16,22 1-1,20-22-15,-21 0 16,21 0-16,1 0 0,-1 0 0,0 0 16,1-22-16,20 1 0,-20 21 15,-1-21-15,21 0 0,64-43 16,-105 43-16,20 21 16,-21-21-16,0 21 15,-21 21 16,0 0-31,0 22 0,0-22 16,0 0-16,0 21 0,0-20 0,0-1 16,0 0-16,0 21 0,0-21 15,0 1-15,0 20 0,0-21 16,0 0-16,21-21 16,1 21-16,-1-21 0,0 0 15,0 0-15,21 0 0,-20 0 0,-1 0 16,21-21-16,0 0 0,22-21 15,-22-1-15,1 22 0,-22-21 16,21 0-16,-21 20 0,22-62 16,-43 63-16,0-1 0,0-20 15,0 21-15,0 0 16,0 42 0,-22 0-16,22 0 15,-21 0-15,0 1 0,21 20 0,-21-21 16,21 21-16,0-20 15,0 20-15,0-21 0,21 0 0,0 22 0,0-22 16,22 0-16,-1 0 16,0-21-16,43 21 0,-21-21 15,-1 0-15,1 0 16,-22 0-16,21 0 0,1-21 0,-1 0 16,-20 0-16,20 21 0,22-43 15,-22-20-15,-41 42 0,-1-22 16,-21 22-16,0-21 0,0-43 15,0 64-15,-43-42 16,1 20-16,0 22 0,-43 0 16,43 21-16,-22 0 0,-20 21 15,41 0-15,1 0 16,21 1-16,-22 20 0,22-21 16,-21 64-16,42-43 0,0 0 15,0 22-15,0-43 16,21 43-16,0-43 0,0 0 15,22 0-15,-1-21 16,43 0-16,-43 0 16,-21 0-16,64-21 0,-64 0 15,43-22-15,-22 1 16,-21 21-16,43-85 0,-43 64 16,0-22-16,0 1 15,-21-1-15,21 1 0,0-1 0,-21 22 16,22-64-16,-22 43 15,0 20-15,0 22 0,0 0 16,0 42 15,0 0-31,0 22 0,-22-1 0,22 0 16,0 22-16,0-22 0,0 22 16,0-1-16,0 1 0,0-22 0,0 21 15,22-20-15,-1-1 0,-21 0 16,42 22-16,-42-22 0,21-21 15,0 1-15,1-22 0,-1 21 16,21-21-16,-21 0 16,22 0-16,-22 0 0,0-21 0,21 21 15,-21-22-15,1 1 0,20 0 16,-21 0-16,0-21 0,0 20 0,1-20 16,-1 21-16,0-21 0,-21 20 15,0-20-15,0 21 0,0 0 16,0 0-16,0-1 0,0 44 31,0-1-31,0 0 0,0 0 16,0 21-16,0-20 0,0-1 15,0 0-15,0 0 0,0 21 0,0 1 16,0-22 0,0 0-16,21-21 0,0 0 15,0 21-15,1-21 0,-1 0 0,0 0 16,21 0-16,1 0 0,-1-21 15,0 21-15,1-21 0,-1 0 0,0 0 16,64-64-16,-85 64 16,0-22-16,1 22 0,-1 0 15,0 0-15,-21 0 0,-21 42 32,0 0-32,21 0 15,-22-21-15,22 21 0,-21 22 16,21-22-16,0 0 0,0 0 15,0 0-15,0 1 0,0 20 0,0-21 16,21-21-16,1 21 0,20 22 16,-21-43-16,0 21 0,0-21 15,1 0-15,20 0 0,-21 0 0,21 0 16,-20 0-16,-1-21 0,21-1 16,-21 1-16,0 0 0,1 0 0,-1-21 15,0-1-15,-21 22 0,0-42 16,0 20-16,0-20 0,0 20 0,-21-20 15,-22-22-15,22 43 16,0 21-16,-21 0 0,21 21 0,-22 0 16,22 0-16,-21 0 0,-1 0 15,22 21-15,-21 0 0,21 21 16,-22-21-16,22 22 0,0-22 16,21 0-16,0 21 0,0-20 15,0-1-15,0 0 0,0 0 0,21-21 16,0 0-16,1 0 15,-22-21 1</inkml:trace>
  <inkml:trace contextRef="#ctx0" brushRef="#br1" timeOffset="160245.21">5524 14161 0,'0'0'0,"-21"0"0,0 0 0,21 21 47,21-21-32,0 0-15,1 0 16,-1 0-16,21 0 0</inkml:trace>
  <inkml:trace contextRef="#ctx0" brushRef="#br1" timeOffset="161039.64">8001 14139 0,'0'-21'31,"0"0"-15,0 0-16,0 0 15,-21 21-15,0 0 16,-1 0-16,-20 0 0,21 0 15,-21 21-15,20-21 0,-62 42 16,63-21-16,-22 1 0,22-1 16,0 0-16,0 0 0,21 21 15,0-20-15,0-1 0,0 0 16,21 0-16,0 0 0,43 0 16,-22 1-16,0-22 15,-21 0-15,22 0 0,-1 0 16,0 0-16,1 0 0,-1 0 0,-21 0 15,0 0-15,1 0 0,-1 0 16,-42 0 0,-22 0-16,22 0 0,-21 0 15,-1 21-15,-20 0 0,21 0 16,-1 0-16,1 0 0,0 1 0,-1-1 16,1 0-16,21 0 0,0 21 15,21-20-15,0 20 16,0-21-16,0 0 0,42-21 31,-21 0-31,21 0 0,-20 0 0,20 0 16,21-21-16,-20 21 0,-1-21 15,0 0-15,1 0 0,-1-1 0,0 22 16,-20-21-16,20 0 0,-21 21 0,-21 21 31,0 0-31,0 1 16,0-1-16,-21 21 0,0-21 15,21 22-15,-21-22 0,-1 21 0,22 0 16,0-20-16,-21 20 0,0 0 0,21-21 16,0 22-16,-21-1 0,21-21 15,0 43 1,0-43-16,0 0 0,21-21 16,0 0-16,0 0 0,1 0 15,-1-21-15,21 0 0,-21 0 0,22-22 16,-1 1-16</inkml:trace>
  <inkml:trace contextRef="#ctx0" brushRef="#br1" timeOffset="161455.75">9017 14012 0,'0'0'0,"0"-42"0,0 21 15,0-21-15,0 20 0,21-20 16,0 42-16,0 0 15,1 0-15,20 0 0,-21 21 16,0 0-16,22 1 0,-22 20 16,21 0-16,-21-21 0,22 43 0,-22-22 15,21 43-15,-42-22 16,0-20-16,0 63 0,0-64 16,0 0-16,0 22 15,0-22-15,0-21 0,0 0 16,0-42-1,0 0-15,0 0 16,0-21-16,0 20 0,21-41 16,0 21-16,1-1 0,-22-20 0,42-64 15,-21 84-15,0-20 16,0-1-16,1 22 0,-1 0 0,21-22 16,-21 43-16,0 0 15,-21 0-15,22 21 0,-1 0 16,0 0-16,0 21 0,-21 0 0,21-21 15,0 21-15,-21 0 0,0 1 16,22 20-16,-22-21 16,21 0-16</inkml:trace>
  <inkml:trace contextRef="#ctx0" brushRef="#br1" timeOffset="161687.53">10012 14161 0,'0'21'0,"0"21"31,0-21-31,-21 0 0,21 1 0,-22-1 16,22 0-16,0 0 0,0 43 16,0-43-16,0 0 0,0 0 15,0 0-15,0 0 0,0 1 0,0-1 16,0 0 0,0-42 15,0 0-16,0-1-15,0-20 0,22 0 0,-22 21 16</inkml:trace>
  <inkml:trace contextRef="#ctx0" brushRef="#br1" timeOffset="161839.45">10075 14055 0,'0'0'0,"0"-85"0,0 64 16,0 0-16,0 0 0,0-1 16,-21 1-1,0 21-15,0 0 16,21 21-1,0 1-15,0-1 0,0 0 0,0 0 16,21 0-16,0 0 0,0-21 16,0 22-16,1-1 0,-1 0 0</inkml:trace>
  <inkml:trace contextRef="#ctx0" brushRef="#br1" timeOffset="162376.6">10795 14266 0,'0'0'0,"0"-21"0,0 0 0,0 0 16,0 0-16,0 0 0,0-1 16,0 1-16,-21-21 0,0 42 15,-1-21-15,1 21 0,0-21 16,0 21-16,-43 0 0,22 21 16,0 0-16,21 0 0,-22 0 15,22 0-15,-21 22 0,21-22 16,-1 21-16,1 1 0,21-1 0,0-21 15,0 21-15,0 1 0,0 20 16,0-42-16,21 1 0,1-1 0,-1 0 16,0-21-16,42 0 15,-41 0-15,-1 0 0,21 0 0,-21-21 16,22 0-16,-22-1 0,42-41 16,-42 21-16,22-1 15,-1-63-15,-21 43 0,0-1 16,1 1-16,-22-1 0,0 1 15,0-1-15,0 1 0,0-1 0,0 22 16,0 0-16,0-1 0,0 22 16,-22-21-16,1 42 15,0 21-15,21 21 0,-21-20 16,21 20-16,-21 64 0,21-43 16,0-20-16,0-1 0,0 21 15,0-20-15,21 41 16,0-41-16,-21-1 0,0 0 0,21 1 15,-21-1-15,21 0 0,-21-20 16,0 20-16,22-21 0,-1 0 0,0 0 16,0-21-16,0 0 0,0 0 15,22-21-15,-22 0 16,0 0-16,0 0 0,22 0 0,-22-1 16</inkml:trace>
  <inkml:trace contextRef="#ctx0" brushRef="#br1" timeOffset="163043.57">11239 14182 0,'0'0'0,"22"0"62,-1 0-62,0 0 16,0 0-16,0 0 0,0-21 0,22 21 16,-22-22-16,0 22 0,0-21 15,0 21-15,-21-21 0,0 0 0,22 0 16,-22 0-16,-22 21 15,1 0 1,0 0-16,0 0 0,0 0 0,0 21 16,-1 0-16,-20 0 0,21 21 15,0-20-15,21 20 0,-21-21 16,21 21-16,0-20 16,0 41-16,0-21 0,0-20 15,0 20-15,21-21 0,21-21 16,-21 0-16,0 0 0,22 0 15,-1 0-15,-21 0 0,22-21 0,-1 21 16,0-21-16,-21-22 0,22 22 16,20-42-16,-42 20 0,1 22 15,20-42-15,-21 42 16,0-1-16,-21 1 0,21 0 0,-42 42 47,0-21-47,0 21 0,21 1 15,0 20-15,0-21 0,-21 0 0,21 22 16,0-22-16,0 0 0,0 21 16,0-21-16,0 1 0,21 20 0,-21-21 15,21 0-15,0-21 0,0 21 16,1-21-16,20 0 0,-21 0 0,21 0 16,1 0-16,-22 0 0,21-21 0,1 0 15,-22 0-15,21-21 0,-21 20 16,22-62-16,-22 41 0,0 1 15,-21 0-15,0-1 0,0-20 16,-42-1-16,20 22 0,-20 21 16,21 21-16,-21-21 0,-1 21 15,-20 0-15,20 21 16,-62 42-16,62-41 16,22-1-16,-21 0 0,21 0 15,21 0-15,-22 0 0,22 22 16,0-22-16</inkml:trace>
  <inkml:trace contextRef="#ctx0" brushRef="#br1" timeOffset="163631.18">13335 14224 0,'0'0'0,"-64"0"16,64-21-16,0 0 0,0 0 15,0-1-15,0 1 16,0 0-16,22 0 0,-1 0 0,0 21 16,21-21-16,1-1 0,-22 22 15,21 0-15,0 0 0,1 0 0,63 0 16,-85 22-16,21-1 15,-21 0-15,0 21 16,1-21-16,-22 64 0,0-43 16,0-20-16,0 20 0,0 0 15,0-21-15,-22 22 0,1-22 0,21 0 16,-21-21-16,21 21 0,-21-21 16,21-21-1,0 0-15,0-21 0,0 20 16,0-20-16,21 21 0,-21-21 15,21-1-15,0 22 0,1-64 16,-1 43-16,21 21 0,-21 0 16,0-22-16,1 22 0,-1 21 0,21-21 15,-21 21-15,0 0 0,1 0 16,-1 0-16,0 0 0,0 0 0,0 0 16</inkml:trace>
  <inkml:trace contextRef="#ctx0" brushRef="#br1" timeOffset="164180.73">14160 14097 0,'0'21'0,"0"-127"0,0 191 0,0-43 0,0-20 15,0-1-15,22 0 0,-22 0 16,21 0 0,0-21-16,0 0 15,0 0-15,22 0 0,-22-21 0,21 0 16,-21 21-16,64-42 0,-64 20 16,21-20-16,-20 21 15,-1 0-15,0-22 0,0 22 0,-21-21 16,0 21-16,0 0 0,0-1 15,0 1-15,-21 21 0,0 0 16,-22 0-16,22 21 0,-21 1 0,0-1 16,20 0-16,-20 21 0,21-21 15,-21 22-15,20-22 0,22 21 0,0 1 16,0-22-16,0 21 0,0-21 16,0 22-16,0-22 0,43 0 0,20 21 15,-20-21-15,41-21 16,-20 0-16,-22 0 15,0 0-15,1-21 0,-1 0 0,0 0 16,43-43-16,-43 22 0,1 0 16,-22-1-16,21 1 0,-21-21 15,22-1-15,-22 1 0,0-1 16,-21 1-16,0-1 0,0 1 0,0 20 16,0 1-16,0 0 15,0 20-15,-21 22 0,0 22 16,21-1-16,-21 21 0,-1-21 15,1 43-15,21-22 0,0 22 0,0-22 16,0 21-16,0-20 0,-21 20 16,21-20-16,0-1 0,0 43 15,0-43-15,0 0 0,0-21 0,21 22 16,-21-22-16,21 0 16,22 21-16,-1-20 0,-21-22 15,64 0-15,-43 0 16,22 0-16,-22-22 0,22 1 0,-1 0 15,1 0-15,-1 0 0</inkml:trace>
  <inkml:trace contextRef="#ctx0" brushRef="#br1" timeOffset="165547.6">16044 14076 0,'-127'106'0,"254"-212"0,-127 85 0,0-22 0,0 22 16,0 0-16,0 0 0,0 0 16,-21 21-16,0-21 0,0-1 15,0 22-15,-1 0 0,-20 0 0,21 0 16,-21 0-16,-1 0 0,1 22 0,0-1 15,-1 0-15,22 21 0,-21-21 16,21 1-16,-22 20 0,22 0 0,21-21 16,0 22-16,0-22 0,0 21 15,0-21-15,0 1 0,0 20 0,0-21 16,42 0-16,-20-21 0,-1 21 16,0-21-16,21 0 0,-21 0 0,64 0 15,-64-21-15,22 0 16,-22 0-16,0 0 0,21 0 0,-21-22 15,22-20-15,-22 20 16,0 1-16,0 21 0,-21-21 16,0 20-16,0 1 0,0 0 0,0 0 15,0 42 1,-21-21-16,0 21 16,21 0-16,-21 22 0,21-22 15,0 0-15,0 0 0,0 43 16,0-43-16,0 0 0,0 0 15,21 0-15,42 22 16,-20-43-16,-22 0 0,0 0 0,21 0 16,-20 0-16,41-21 15,-42-1-15,22 1 0,-22 0 16,42-42-16,-42 20 0,43-41 16,-43 41-16,21-20 15,-20-1-15,-1 1 0,-21-22 0,0 22 16,21 20-16,-21 1 0,0 0 15,0-22-15,0 43 0,-21 21 16,0 0-16,-1 0 0,1 0 16,0 21-16,21 21 0,-21 1 0,21-1 15,-21 43-15,21-22 16,0-20-16,0 20 0,0-21 0,0 22 16,0-22-16,0 1 15,21-1-15,-21-21 0,42 43 16,-21-22-16,1-21 0,20 21 15,-21-42-15,0 0 0,0 0 16,22 0-16,-22 0 0,0 0 0,0 0 16,22 0-16,-22-21 0,21-21 15,-21 0-15,0 20 0,1 1 16,-1-21-16,0 0 0,-21 20 16,0-20-16,0 21 0,0 0 0,0 0 15,-21 21 1,0 21-1,-1 0-15,1 21 0,21-21 0,0 1 16,-21-1-16,21 0 0,0 21 16,0-21-16,0 1 0,0-1 15,0 0-15,21 21 16,0-21-16,1-21 0,41 43 16,-42-43-16,22 0 0,20 0 15,-21 0-15,85 0 16,-63 0-16,-1 0 0,1-21 0,-1 21 15,1-22-15,84-41 16,-106 42-16,-20 0 0,20-22 0,-21 22 16,-21 0-16,21-43 15,-21 22-15,0 21 0,0-21 0,0 20 16,-21 1-16,21 0 16,-63 21-16,41 0 0,1 0 15,-63 0-15,62 21 0,-20 0 16,0 1-16,21-1 0,-22 21 15,1 0-15,21 1 0,21-22 16,0 0-16,0 21 0,0-20 16,0-1-16,21 21 0,0-42 15,0 21-15,22 0 0,-22-21 16,0 0-16,21 0 0,-21 0 16,1 0-16,20 0 0,-21-21 15,0 0-15,0 0 0,1-21 0,-1 20 16,0-20-16,0-21 0,0 20 0,-21-20 15,21-1-15,1 1 0,20-64 16,-42 63-16,0 1 0,21 20 16,-21 1-16,0 21 0,0-43 15,0 43-15,0 0 16,-21 21-16,0 0 16,21 21-16,-21 0 0,-1 1 0,22 20 15,0 0-15,-21 22 0,21-22 0,0 22 16,0-1-16,0 1 0,0-1 15,0-21-15,0 1 0,21 20 0,-21-20 16,22-1-16,-1 0 16,0-21-16,-21 22 0,21-22 0,0 0 15,22 21-15,-22-42 16,0 0-16,0 0 0,0 0 16,0 0-16,1-21 0,20 21 15,-42-21-15,42 0 0,-42-21 16,21 20-16,1-20 0,-1 0 0,-21-22 15</inkml:trace>
  <inkml:trace contextRef="#ctx0" brushRef="#br1" timeOffset="165780.53">16129 13568 0,'0'0'0,"-42"0"0,-1 21 0,22-21 16,0 0-16,21 21 0,0 0 16,21 1-1,0-22-15,22 0 0,-1 0 0,0 0 16,1 0-16,20 0 0,1 0 16,-1 0-16,43 0 15,-64 0-15,1-22 0,20 1 0</inkml:trace>
  <inkml:trace contextRef="#ctx0" brushRef="#br1" timeOffset="167439.43">19833 13631 0,'0'0'0,"21"22"0,-21-1 16,21-21-16,1 21 0,-22 0 16,21 0-16,0 0 0,0 1 15,0-22-15,0 0 0,1 0 16,20 0-16,-21 0 0,21 0 0,1 0 16,-1 0-16,-21 0 0,64-43 15,-43 22-15,1-21 16,-22 21-16,21-22 0,-21 1 0,0 0 15,-21-1-15,0 22 0,0-21 16,0-1-16,0 22 0,0 0 0,0 0 16,-21 21-16,-21 0 0,21 0 15,0 21-15,-1 0 16,1 22-16,0-1 0,0 0 16,21 22-16,-21-22 0,0 22 0,21-1 15,-22-21-15,22 22 0,0-22 16,0 1-16,-21 20 0,21-21 15,0 1-15,-21-22 0,21 21 0,0 22 16,-21-43-16,21 21 0,0-21 16,0 1-16,-21-22 15,0 0-15,-1 0 16,1-22-16,0 1 16,21 0-16,0-21 0,0 21 15,0-22-15,0 22 0,0-21 0,-21-1 16,21 22-16,0-21 0,0 21 15,0 0-15,0-1 0,-21 22 16,21 22 0,0-1-1,-21 0-15,21 21 0,0-21 16,0 1-16,0 20 0,0-21 0,0 0 16,21 0-16,0 22 0,0-22 15,0 0-15,43 21 16,-43-42-16,21 22 0,-21-22 0,22 0 15,-1 0-15,0 0 0,64 0 16,-63-22-16,20 22 0,-21-21 0,1 0 16,-1 0-16,0 0 0,1 0 15,-1-22-15,-21 22 0,0-21 0,1-1 16,-1 22-16,0-21 0,-21 21 0,0 0 16,0-1-16,0 1 15,-21 21-15,0 0 16,-1 0-16,1 21 0,21 1 15,-21-1-15,0 0 0,0 21 0,21-21 16,0 43-16,0-43 16,0 21-16,0-20 0,0-1 0,0 0 15,21 0-15,21 21 0,-21-20 16,1-22-16,20 21 0,-21-21 16,21 0-16,1 0 15,-1 0-15,-21-21 0,0-1 0,1 1 16,-1 0-16,0 0 0,21 0 15,-21-22-15,1 1 0,20 0 16,-21-1-16,0 1 0,43-43 16,-43 64-16,0-21 0,0 21 0,0 0 15,-21-1-15,-21 22 16,-21 0-16,21 0 16,0 0-16,-22 22 0,22-1 15,0 0-15,0 0 0,0 0 0,21 0 16,0 1-16,0 20 0,0-21 15,0 0-15,0 0 0,0 1 0,21-1 16,21 21-16,-42-21 16,21 0-16,0 1 0,-21-1 15,0 0-15,22 0 0,-22 0 16,-22-21 15,1 0-31,21-21 0,-21 21 0,0-21 16,0 0-16,21 0 15,-21-1-15,21 44 32,21-1-17,0-21-15,-21 21 0,21 0 16,0-21-16,0 21 16,1-21-16,20 0 0,-21 0 15,21 0-15,1 0 0,-1 0 0,0 0 16,1 0-16,-1 0 0,0-21 15,43 0-15,-64 0 0,22-22 16,-22 22-16,21-21 0,-21 0 16,0-22-16,1 22 0,-1-22 0,0-20 15,-21 20-15,21 1 0,-21-1 16,21 22-16,-21-22 0,0 22 16,0 21-16,0 0 0,0-1 15,0 1-15,0 42 16,0 1-16,-21-1 0,0 21 0,0 0 15,21 1-15,-21 20 0,-1 1 16,22-22-16,-21 22 0,21-1 0,0 1 16,0-22-16,0 21 0,0-20 15,0-1-15,21 0 0,1-20 0,-1 20 16,-21-21-16,21 21 0,0-20 16,0-1-16,0-21 0,-21 21 0,22-21 15,-1 0-15,0 0 0,0 0 16,0-21-16,0 0 0,1-1 15,-1 1-15,0-21 0,-21 21 16</inkml:trace>
  <inkml:trace contextRef="#ctx0" brushRef="#br1" timeOffset="167655.5">22098 13801 0,'0'0'15,"-21"0"-15,0 0 0,-1 0 0,22 21 16,22-21-1,-1 0-15,0 0 0,0 21 0,21-21 16,1 0-16,-1 0 0,0 0 16,1 0-16,20 0 0,-20 0 0,20 0 15,1 0-15,-22 0 0,85 0 16,-85 0-16,1 0 0,-22 0 16,-21 21-16,-21-21 15,-22 0-15,-20 0 0,-1 21 16</inkml:trace>
  <inkml:trace contextRef="#ctx0" brushRef="#br1" timeOffset="169231.6">11684 15219 0,'0'0'0,"0"-21"0,0 0 0,0-1 15,0 1-15,-21 0 16,0 0-16,-1 0 0,1 0 15,21-1-15,-21 1 0,0 21 0,0-21 16,0 21-16,-1 0 0,-20 0 16,21 0-16,0 21 0,0 0 0,-1 22 15,1-22-15,-21 85 16,21-64-16,0 22 0,-1-1 0,-20 43 16,21-43-1,0-20-15,21 20 0,0-20 0,0 20 16,0-21-16,21 1 0,0-1 0,21 0 15,1 1-15,-1-22 0,22 0 16,-1 0-16,1-21 0,20 0 0,-20 0 16,20 0-16,22 0 0,-21-21 15,21 0-15,-22-21 0,1 20 0,0-20 16,-22 21-16,1-21 16,-1 20-16,-20-20 0,-22 0 0,21-1 0,-21 1 15,-21 0-15,0-22 16,0 22-16,0 0 0,-21 20 0,0-20 15,0 21-15,-22 0 0,-20 0 16,21 21-16,-1 0 0,1 21 16,-22 0-16,22 0 0,0 21 0,-1-20 15,-20 20-15,21 0 0,-1 1 16,22-1-16,0 0 0,-21-21 0,42 64 16,0-64-16,0 0 0,0 22 15,0-22-15,0 0 0,21-21 16,0 0-16,0 21 0,21-21 0,1 0 15,-1 0-15,0-21 0,1 21 16,20-42-16,-20 21 0,-1-22 16,-21 22-16,21 0 15,-20-21-15,20-22 0,-21 22 16,-21-1-16,21 1 0,-21 21 16,0 0-16,0 42 15,0 0 1,0 0-16,0 0 0,0 22 15,-21-22-15,21 0 0,0 43 16,0-22-16,0-21 0,0 0 16,0 22-16,0-22 0,21 21 15,0-21-15,1-21 16,-1 0-16,0 0 0,21 0 0,-21 0 16,22-21-16,-22 0 0,21 0 15,1 0-15,-1-1 0,0 1 16,1-21-16,-1 21 0,-21-22 0,21 1 15,1-21-15,-22 41 0,-21-20 16,0 21-16,-21 21 16,0 0-16,-1 0 15,22 21-15,0 0 0,-21 0 16,21 1-16,0-1 0,0 21 16,0-21-16,0 0 0,0 1 0,0-1 15,21 0-15,-21 21 16,22-42-16,-22 21 0,21 1 15,-21-1-15,-21-21 32,-1 0-17,22-21-15,-21 21 0,0-22 0,0 1 16,0 0-16,0 0 0,-1 0 16,1 21-1,21 21 1,0 0-1,0 0-15,0 0 0,21 1 16,1-1-16,-1 0 16,0 0-16,0 0 0,21-21 0,-20 21 15,41-21-15,-21 0 16,1 0-16,-1 0 0,0-21 16,22 0-16,-22 21 0,1-21 0,-1 0 15,0 0-15,1-1 0,-22-20 0,21 21 16,-21-21-16,0-1 15,1 1-15,-22 0 0,0-1 0,0-41 16,0 41-16,0-20 16,0 42-16,0-1 0,-22 22 15,1 0-15,0 22 0,0-1 0,0 0 16,0 0-16,21 21 0,-22 43 16,22-43-16,0 1 0,0 41 15,0-62-15,22-1 16,-22 21-16,21-21 0,0 0 0,0-21 15,0 22-15,0-22 0,22 0 16,-1 0-16,-21 0 0,22 0 0,-1 0 16,0-22-16,1 1 0,-1 0 0,21 0 15,-20 0-15,20 0 0</inkml:trace>
  <inkml:trace contextRef="#ctx0" brushRef="#br1" timeOffset="171463.57">15388 15134 0,'0'0'0,"42"-21"0,-20 0 0,-1 0 15,0 0-15,0-1 0,-21 1 16,0 0-16,0 0 0,0 0 0,0 0 16,0-1-16,0 1 0,-42 21 15,21 0-15,-1 0 0,1 0 16,-21 0-16,21 21 0,-22 1 15,1 20-15,21 0 0,-21 1 16,-1 20-16,1 1 0,0-1 0,-22 85 16,43-84-16,-21 42 15,42-64-15,0 21 0,0-20 0,21-1 16,0 0-16,21-20 0,1 20 16,20-21-16,1 0 0,20 0 15,-20-21-15,20 0 0,1 0 0,0 0 16,-1 0-16,-20-21 0,21 0 15,42-21-15,-64 21 0,1-1 16,-1-20-16,-21 0 0,1 21 16,-22-22-16,0 1 0,-21 0 0,0-1 15,0-41-15,-21 41 16,-21 22-16,20 0 0,-20 0 0,0 21 16,-1 0-16,-41 0 0,41 21 15,1 0-15,0 0 0,-1 0 16,1 1-16,21 20 0,0-21 15,0 21-15,-1 1 0,22-22 16,0 0-16,0 21 0,0-20 0,0-1 16,0 0-16,22 0 0,-1-21 0,0 21 15,0-21-15,21 0 0,-20 0 16,-1 0-16,21 0 0,-21 0 0,43 0 16,-43-21-16,21 0 15,1-21-15,-22 20 0,0-20 16,0 21-16,-21-21 0,0-1 0,21 22 15,-21-21-15,0 21 0,0-1 16,-21 44 15,21 20-31,0-21 0,-21 0 0,21 22 16,-21-22-16,21 21 0,0-21 0,0 0 16,0 1-16,0 20 0,21-21 15,0 0-15,0-21 16,0 0-16,1 0 0,-1 0 0,21 0 15,-21 0-15,22 0 0,41-21 16,-41 0-16,-1 0 0,-21 0 16,21-22-16,1 22 0,20-42 15,-42 20-15,1 1 0,-1-22 16,-21 43-16,-21 42 31,-1 22-15,22-22-16,-21 0 0,0 21 0,21-20 15,0 20-15,-21-21 0,0 0 0,21 0 16,-21 22-16,21-22 0,0 0 16,0 0-16,0 0 0,0 1 15,-22-22-15,44-22 32,-1 1-32,0 0 15,-21 0-15,21 0 16,0 0-16,0-22 0,1 22 0,-1-21 15,0-1-15,21-20 16,-21 42-16,1 0 0,-22-1 0,21 22 16,0 0-16,-21 22 15,0-1-15,0 0 0,0 0 16,0 0-16,21 22 0,-21-22 0,0 21 16,21 0-16,-21-20 15,21-1-15,1 0 0,-1 0 0,21 0 16,-21 0-16,0-21 15,22 0-15,-22 0 0,0 0 16,21 0-16,-20 0 0,-1 0 0,0 0 16,42-63-16,-41 42 15,-1-22-15,0 1 0,0 21 16,-21-21-16,21-64 16,-21 63-16,21 22 0,-21 42 31,0 22-31,-21-22 15,0 0-15,0 21 0,0 1 16,0-1-16,21-21 0,0 0 0,-22 1 16,1-1-16,21 21 15,-21-42-15,21 21 0,21-21 32,0 0-17,-21-21-15,22 0 0,-1 0 0,0 0 16,0-1-16,0 1 0,0-21 15,1 21-15,-1 0 0,0-22 0,0 22 16,0 0-16,0 0 0,1 21 16,-1 0-16,0 21 15,-21 21-15,0-21 16,0 1-16,0-1 0,0 0 16,0 0-16,0 0 0,0 0 0,21 1 15,0-1-15,0 0 0,1 0 16,-1-21-16,21 21 0,-21-21 15,0 0-15,22 0 0,-22 0 0,21 0 16,-21 0-16,1 0 0,20 0 16,-21-21-16,0 21 0,0-21 0,1 0 15,-1 0-15,0-22 0,0-20 16,0 42-16,-21-1 0,21-20 16,-21 21-16,22 21 0,-22-21 0,0 42 31,0 0-31,0 0 0,-22 0 15,1 43-15,21-22 16,0-21-16,0 1 0,0 20 0,0-21 16,0 0-16,0 22 0,0-22 15,0 0-15,0 0 0,21 0 16,1 0-16,20-21 0,-21 0 16,21 0-16,-20 0 0,20 0 0,0 0 15,43-42 1,-64 0-16,21 21 0,-20-1 0,-1-20 15,-21 21-15,0-21 16,0-1-16,0 22 0,0-21 0,-21-43 16,-22 64-16,22 0 0,-21 0 15,21-1-15,-22 22 0,22 0 0,-21 0 16,-1 43-16,1-1 16,21-21-16,21 22 15,-21-1-15,21 0 0,0 1 16,0-1-16,21-21 0,0 0 15,0 0-15,0 1 0,1-1 16,-1-21-16,21 21 0,-21-21 0,22 0 16,-22 0-16,21 0 0,0 0 15,1 0-15,-22-21 0,21 0 0,1-1 16,-22 1-16,21 0 0,-21 0 16,22-21-16,20-43 15,-42 43-15,0-22 0,1 1 16,-1 20-16,0-20 0,21-1 0,-42 22 15,21-22-15,1 43 0,-1-42 16,-21 84 0,-21 21-16,-1-21 15,1 22-15,0-1 0,0 22 16,0-22-16,0 0 0,-1 22 0,-20 20 16,21-41-16,0-22 0,21 21 15,0 1-15,0-22 0,0 21 16,0-21-16,21-21 15,0 0-15,0 0 0,0 0 16,1 0-16,-1 0 0,0 0 16,21-21-16,-21 0 0,1 21 0</inkml:trace>
  <inkml:trace contextRef="#ctx0" brushRef="#br1" timeOffset="171630.61">18902 15367 0,'-21'21'31,"42"-21"-31,0 21 16,0-21-16,0 0 0,43 0 15,-43 0-15,21 0 0,1 0 16,-1 0-16,0-21 0,43 0 16</inkml:trace>
  <inkml:trace contextRef="#ctx0" brushRef="#br1" timeOffset="172581.6">20616 15325 0,'0'0'0,"0"-43"0,0-20 0,0-22 16,0 43-16,0 0 15,0 20-15,0-20 0,21 21 0,-21 0 16,22 21-16,-22 21 15,0 0-15,0 0 16,0 0-16,0 43 0,0-22 16,0 22-16,0-1 0,0 1 0,0-1 15,-22 64-15,1-84 16,0 20-16,0-21 0,0 1 16,0-1-16,-22-21 0,22 22 0,0-22 15,0 0-15,0 0 16,-1-21-16,22-21 15,0 0-15,0 0 16,22-1-16,-1-20 0,0 21 0,21-21 16,-21-1-16,22 1 0,-1 21 15,0-22-15,1 1 0,-1 21 0,0 0 16,1 0-16,-1 21 0,22 0 16,-43 0-16,21 21 15,0 21-15,-42-21 0,0 0 16,0 43-16,0-43 15,-21 0-15,0 22 0,0-22 0,-21 0 16,20 0-16,-20 0 0,0-21 0,-1 21 16,1-21-16,0 0 0,21 0 15,-22 0-15,22 0 0,0 0 16,0 0-16,-22-21 0,22 0 16,21 0-16,-21 21 15,42 0 16,0 0-31,1 21 16,-1-21-16,0 21 0,0-21 16,21 0-16,1 21 0,-1-21 0,0 0 15,1 0-15,20 0 0,43 0 16,-42 0-16,-22-21 0,85 0 16,-64 0-16,-20 21 0,20-21 15,-20 0-15,-1-22 0,0 22 16,1-21-16,-22 21 0,-21-22 15,0-41-15,0 62 0,0 1 16,-21-21-16,-1 42 0,1 0 16,-21 0-16,21 21 15,0 0-15,-1 0 0,22 1 16,0 20-16,-21 21 0,21-41 16,0-1-16,0 21 0,0-21 15,21 0-15,1 1 0,-1-1 0,0 0 16,21-21-16,1 21 0,-1 0 15,0-21-15,1 0 0,20 0 16,-21 0-16,43 0 16</inkml:trace>
  <inkml:trace contextRef="#ctx0" brushRef="#br1" timeOffset="174251.2">13779 16828 0,'0'0'0,"0"-22"16,0 1 0,0 0-16,0 0 15,0 0-15,0-22 0,-21 22 16,0 0-16,-21-21 0,21 21 16,-22-1-16,1 1 0,21 21 15,-22 0-15,-41 0 16,41 0-16,1 0 0,0 21 0,21 22 15,-22-22-15,-41 106 16,62-64-16,1-20 0,0 20 16,21-20-16,0-1 0,0 43 15,0-64-15,0 0 0,42 21 16,-20-21-16,62-21 16,-41 0-16,-1-21 15,0 21-15,-21-21 0,22-21 16,41-22-16,-41 43 0,-1-21 15,-21-1-15,0 1 0,1-21 16,-22-1-16,0 22 0,0 21 16,0-1-16,-22 22 15,1 0-15,0 22 0,21 20 16,0 0-16,-21 1 0,21-1 16,-21 0-16,21 1 0,0-1 15,0 0-15,0 1 0,0-22 0,0 21 16,21-21-16,0 0 0,-21 1 0,21-22 15,0 0-15,22 0 16,-22 0-16,21 0 0,-21 0 0,22-22 16,-22 1-16,21 0 0,1 0 15,-22-21-15,21 20 0,-21-20 0,0 0 16,1-1-16,-1 1 0,-21-21 16,0 20-16,0 22 0,0-21 15,0 63 1,0 0-16,-21 21 15,21-20-15,0 20 0,0-21 16,0 21-16,0-20 0,0 20 16,0 43-16,0-64 15,21 0-15,0-21 16,0 0-16,43 0 0,-43 0 16,63-21-16,-62 21 15,20-21-15,-21-22 0,21 22 16,-20 0-16,-1-21 0,0-1 15,-21 1-15,21 21 0,-21-22 0,0 22 16,0 0-16,0 0 0,0 42 16,0 0-16,0 0 15,0 1-15,0 20 0,0 21 16,0-20-16,0-22 16,0 21-16,0-21 0,0 22 15,0-22-15,21 0 0,-21 0 0,21-21 16,1 0-16,-1 21 0,0-21 15,0 0-15,0 0 0,0-21 0,1 0 16,20 21-16,-21-21 0,0-21 16,0 20-16,1-20 0,-1 0 0,0-1 15,-21-20-15,0-1 0,21 22 16,-21-21-16,0-1 0,0 22 16,0-22-16,0 22 0,0 0 0,0 20 15,0 1-15,0 0 16,0 42-1,-21 0-15,21 1 0,0 20 0,0 0 16,-21 1-16,21-1 0,0 21 16,0 1-16,0-1 0,0-20 0,0 20 15,0-20-15,0-1 0,0 43 16,21-64-16,0 21 0,-21-21 16,21 0-16,0-21 0,1 0 15,20 0-15,-21 0 0,21 0 0,1 0 16,-1-21-16,-21 0 0,22 0 15,-1 0-15,0 0 0,1-22 16,-1 1-16,-21 0 0,0 20 0,0-20 16,22-21-16,-43 41 15,0 44 1,-21 20 0,-1-21-16,22 0 0,-21 22 0,21-22 15,-21 21-15,21-21 16,0 22-16,0-22 0,0 0 0,0 0 15,0 0-15,21 0 0,0 1 0,1-22 16,-1 0-16,21 0 0,0 0 16,1 0-16,-1 0 0,0 0 15,1 0-15,-1-22 0,0 22 0,-20-21 0,-1 0 16,0 0-16,0-21 0,-21 20 16,0-20-16,0 0 0,0 21 15,-21-22-15,0 1 0,0 21 16,-43-43-16,43 64 0,-21 0 15,20 0-15,-20 0 0,21 0 16,0 0-16,-22 21 0,22 1 0,0-1 16,21 0-16,-21 0 0,21 0 15,-21 0-15</inkml:trace>
  <inkml:trace contextRef="#ctx0" brushRef="#br1" timeOffset="174431.92">14795 16722 0,'-21'0'15,"42"0"-15,-63 0 0,21 0 16,21-21-16,21 21 16,0-22-16,0 22 0,1-21 15,20 21-15,0 0 0,22 0 0,-1-21 16,22 21-16,0 0 0,147 0 15</inkml:trace>
  <inkml:trace contextRef="#ctx0" brushRef="#br1" timeOffset="176415.86">16214 16785 0,'-43'-21'31,"43"0"-31,0 0 0,0 42 31,0 0-15,0 0-16,21 0 0,-21 1 0,0 20 16,0-21-16,0 21 0,0-20 15,0 20-15,0-21 0,0 0 16,0 0-16,0 22 0,0-22 0,-21 0 15,21 0-15,-21-21 16,21-21 15,0 0-31,21-21 16,0 20-16,1-20 0,-1 21 0,0-21 16,21-43-16,-21 43 15,1 20-15,-1-20 0,0 21 16,0 21-16,21 0 15,-20 0-15,-1 0 0,-21 42 0,0-21 16,0 1-16,0 62 16,0-63-16,0 22 0,0-1 0,-21 22 15,21-43-15,0 0 16,0 0-16,0 0 0,0 0 16,21-21-1,0 0-15,0-21 0,-21 0 16,21 0-16,0 0 0,1 0 15,-1-22-15,0 1 0,0 0 16,0-1-16,0 1 0,1 0 0,-1-22 16,0 43-16,0-21 0,0 20 15,-21 1-15,21 0 0,-21 42 16,0 22 0,0-22-16,0 21 0,0 0 0,0-20 15,0 20-15,0 0 0,0 1 16,0-22-16,0 21 0,0-21 15,0 0-15,0 1 0,22-1 16,-1 0-16,0 0 0,85-21 16,-64 0-16,0 0 0,22 0 15,-22-21-15,22 21 0,-22-21 0,22 0 16,-22-1-16,0 1 0,-21-21 16,22 21-16,-22-22 0,0 1 15,0 0-15,-21-1 0,0 1 16,0 21-16,0-21 0,0 20 0,-21 1 15,0-21-15,0 42 0,-43 0 16,43 21-16,-21 0 16,21 0-16,-22 1 0,22 20 15,0-21-15,-21 21 0,20 1 0,1-1 16,0 0-16,-21 43 0,42-64 16,0 43-16,0-43 15,0 0-15,21 0 0,0-21 16,0 0-16,22 0 15,-22 0-15,0 0 0,21 0 0,-21 0 16,22-21-16,-22 0 0,0-21 16,21 20-16,-20-20 0,-1 0 15,0-1-15,0 1 0,0 0 0,22-22 16,-43 43-16,0 0 0,0 42 31,0 0-31,0 0 0,0 1 0,0 20 16,-22-21-16,22 21 0,0 1 0,0-22 15,-21 21-15,21-21 16,0 1-16,0-1 0,0 0 0,21 0 16,1 0-16,20-21 0,-21 0 0,0 0 15,64 0-15,-64 0 16,21 0-16,1 0 0,-22-21 16,0 0-16,43-43 0,-43 22 15,0 0-15,0-1 0,0-20 16,0 21-16,1-22 0,-22 1 15,0-1-15,0 22 0,21-43 16,-21 43-16,0 21 0,0-22 16,0 64-16,0 1 15,-21-1-15,21 21 16,-22 0-16,22 1 0,0-1 0,-21 64 16,21-64-16,-21 22 15,21 20-15,0-41 0,0 63 16,21-85-1,0 0-15,1 0 0,-1 0 0,0 0 16,64-21-16,-64 0 0,21 0 16,-21 0-16,22 0 0,-1-21 15,-21 0-15,43-21 0,-43 21 16,0-1-16,0 1 0,-21-21 16,0 21-16,21-43 15,-21 43-15,0 0 0,-21 42 47,21 0-47,0 0 0,0 1 0,0 20 16,0-21-16,0 0 15,0 22-15,0-22 0,42 21 16,-20-21-16,20-21 16,0 21-16,1-21 0,20 0 0,-21 0 15,22 0-15,-22 0 0,22 0 16,-22 0-16,22 0 0,-1 0 0,1 0 15,-22-21-15,21 0 0,-20 0 0,-1 0 16,0 0-16,1-22 16,-1 22-16,0-42 0,-42 41 15,0-41-15,-21 42 16,0 0-16,0-1 0,-21 1 0,-1 0 16,1 21-16,21 0 0,-22 0 15,22 0-15,-21 21 0,21 0 16,-22 1-16,22 20 0,-21 21 15,42-41-15,0 20 0,0 0 16,0-21-16,0 22 0,0-22 0,0 0 16,0 0-16,0 0 0,42 1 15,-21-22-15,1 21 0,20-21 16,-21 0-16,21 0 0,-20 0 16,20-21-16,0 21 0,-21-22 0,1-20 15,20 21-15,-21-21 0,21-1 16,-20 1-16,20-22 0,-21 1 0,0-1 15,0 1-15,-21-1 0,43-126 16,-22 126 0,-21 22-16,21 21 0,-21-21 0,21 20 15,-21 1-15,0 42 16,0 1-16,-21-1 16,0 21-16,0 0 0,21 1 0,-21-1 15,-1 43-15,22-22 16,-21 1-16,21-22 0,0 22 15,0-22-15,0 0 0,0 1 0,0-1 16,21 0-16,22 43 16,-22-64-16,0-21 0,21 21 15,-20-21-15,-1 0 0,21 0 16,-21 0-16,22 0 0,-22-21 0,21 21 16,-21-21-16,0 0 0,22 0 15,-22-22-15,0-20 0,-21 20 16,0 22-16</inkml:trace>
  <inkml:trace contextRef="#ctx0" brushRef="#br1" timeOffset="176664.41">18076 16658 0,'-42'0'0,"84"0"0,-105 0 0,42 21 16,42-21 0,0 0-16,0 0 15,21 0-15,1 0 0,20 0 16,-20 0-16,41 0 0,-20-21 16,-1 21-16,22 0 0,-22 0 0,22 0 15,-21-21-15,-1 21 0,1-21 16,-1 21-16,1 0 0</inkml:trace>
  <inkml:trace contextRef="#ctx0" brushRef="#br1" timeOffset="176963.72">21315 17145 0,'0'-21'16,"0"0"-1,0 0 1,0-1-1,-21 1-15,21 0 16,-22 21-16,22-21 16,-21 0-16,0 21 0</inkml:trace>
  <inkml:trace contextRef="#ctx0" brushRef="#br1" timeOffset="-175933.86">9017 14203 0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27:33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 1207 0,'-21'0'16,"42"0"-16,-42 21 0,42-21 63,21 0-63,1 0 0,41 0 15,-20 0-15,42 0 0,-22 0 16,22 0-16,0 0 0,85 0 15,-86 0-15,-20 0 16,21 0-16,0 0 0,0 0 0,-22 0 16,22 0-16,-21 0 0,42 0 15,-64 0-15,-20-21 0,-22 21 16,0 0-16,0 0 0,-21-22 16,0 1-1,-21 21-15,0-21 0,0 0 0,-22 21 16,1-21-16,0 21 0,-22-21 15,1 21-15,20 0 0,-20 0 16,20 0-16,1 0 0,0 0 0,21 0 16,-1 0-16,1 0 15,42 0 1,1 0-16,20 0 16,0 0-16,22 0 0,-22 0 15,22 21-15,-22-21 0,21 21 0,-20-21 16,-1 21-16,-21 0 15,0 0-15,1 1 0,-22-1 0,0 0 16,0 0-16,-43 43 16,1-43-16,0 21 0,-1-21 15,1 0-15,0 1 0,-22-1 0,-21 21 16,64-21-16,0-21 16,0 0-16,0 21 0,42-21 15,0-21 1,0 0-16,22 0 0,20-21 15</inkml:trace>
  <inkml:trace contextRef="#ctx0" brushRef="#br0" timeOffset="738.94">3154 445 0,'0'0'0,"-64"-64"16,43 64-16,0 0 16,0 0-16,0 0 0,-1 0 15,1 0-15,0 0 0,-21 42 16,-1-20-16,1 20 0,21 0 16,-21 1-16,-1-1 0,1 0 15,21 22-15,-22-1 0,22 1 0,0-1 16,0 1-16,21-1 0,0 85 15,21-105-15,21-1 16,-20 0-16,20-20 0,0-1 16,64 21-16,-42-42 0,-1 0 15,-21 0-15,22 0 0,-1 0 16,43-21-16,-42 0 0,-22 0 16,22-1-16,-22-20 0,0 0 15,85-106 1,-84 105-16,-22-20 0,21-1 15,-42 1-15,0-64 16,0 63-16,-21 22 0,-21-22 0,-1 22 16,-20 0-16,-1-1 0,1 1 15,-22 21-15,0 0 0,1 21 0,-86 0 16,107 0-16,-1 21 16,22 0-16,0 0 0,21 22 0,-1-22 15,22 21-15,0 0 0,0-20 16,22 41-16,20-21 0,0 1 0,1 20 15,20-20-15,1 20 0,-1 1 16,1-22-16,-1 21 0,1 1 16,-22-22-16,21 22 0,-20-22 15,-1 0-15,22 64 0,-43-42 16,0 42-16,-21-43 16,0-21-16,-21 22 0,0-22 0,-1 1 15,-20-1-15,0 0 0,-1-21 16,1 1-16,0-1 0,-1 0 15,1 0-15,21-21 0,-21 0 16,20 0-16,1 0 0,-21 0 0,21-42 16,0 42-16,-1-43 15,1 22-15,21 0 0,0 0 16,0 0 0,0 0-16,0-1 0,0 1 15,0 0-15,21 0 0,1 21 16,-1-21-16,0 0 0</inkml:trace>
  <inkml:trace contextRef="#ctx0" brushRef="#br0" timeOffset="1995.2">3069 508 0,'0'0'16,"-42"0"-16,21 0 0,-22 0 0,22 0 16,-21 0-16,21 21 0,-1-21 0,1 0 15,21 21-15,21-21 16,22 22-1,-1-22-15,0 0 0,1 0 16,20 0-16,-20 0 0,20 0 16,64 0-16,-63 0 15,-22 0-15,21 21 0,-41 0 16,-22 21-16,-22-21 16,-20 1-16,0-1 0,-22 21 15,-20 0-15,20-20 0,-21 20 16,22-21-16,-22 21 0,22-20 15,20-1-15,1 0 0,0 0 0,21 0 16,21 0-16,21-21 16,0 0-16,21 0 0,1 0 0,20 0 15,1 0-15,-1 0 16,1 0-16,-1 0 0,22 0 0,-22 0 16,1 0-16,-1 0 0,-20 0 15,-1 0-15,-21 0 0,0 0 16,-21 22-16,0-1 0,-21-21 0,-64 42 15,22-21-15,-1 0 16,-84 43-16,85-43 0,-1 0 16,1 0-16,20 1 0,1-1 15,0 21-15,42-21 16,0 0-16,21-21 0,0 0 16,21 0-16,1 0 0,20 0 0,1 0 15,-1 0-15,1 0 16,20 0-16,1 0 0,-21 0 0,-1 22 15,-21-22-15,43 21 16,-64 0-16,0 0 0,-21 0 0,0 0 16,-21 1-16,-85 62 15,64-63-15,0 1 0,-1-1 16,1 0-16,21-21 0,0 21 16,42-42-1,0 0-15,21 0 16,22-1-16,-1 1 0,1-21 0</inkml:trace>
  <inkml:trace contextRef="#ctx0" brushRef="#br0" timeOffset="2536.29">5905 423 0,'0'0'16,"0"-21"-16,0 0 0,0 0 0,-21 0 16,0 21-16,-21-21 15,-1-1-15,22 22 0,-42 0 16,42 0-16,-43 43 16,22-1-16,21-21 0,-22 22 15,1 20-15,21-21 0,-64 128 16,64-107-16,0 1 15,21 20-15,0-20 0,0-22 16,0 85-16,21-84 0,21-1 16,-21-21-16,22 21 0,20-20 15,85 41-15,-84-63 16,-1 0-16,1 0 0,-1 0 16,107-42-16,-128 21 15,22-22-15,-22 1 0,0 0 16,1-22-16,-22 1 0,21-1 15,-21 1-15,-21-1 0,0-21 16,0 22-16,0-1 0,-42-63 16,21 85-16,-22-21 0,-20 20 15,21 22-15,-22-21 0,1 21 0,-22-1 16,21 22-16,1 0 0,-43 0 16,43 22-16,20-1 0,22-21 15,-21 21-15,21 0 0,21 0 16,0 0-16,0 1 0,0-1 0,0 0 15,21 0-15,0 0 0,85-21 16,-43 21-16,22-21 16,63 0-16</inkml:trace>
  <inkml:trace contextRef="#ctx0" brushRef="#br0" timeOffset="2803.18">6816 466 0,'-22'0'0,"44"0"0,-65 0 0,43-21 32,21 21-32,1-22 15,20 22-15,0 0 16,1 0-16,20-21 0,-21 21 0,22 0 16,-22 0-16,22 0 0,63 0 15,-85 0-15,0 0 16,-20 0-16,-1 0 0,0 0 15,0 0-15,-42 0 32,0 0-32,0 0 0,-22 0 0,22 0 15,-21 0-15</inkml:trace>
  <inkml:trace contextRef="#ctx0" brushRef="#br0" timeOffset="3061.47">7154 445 0,'0'0'0,"0"21"15,0 0 1,0 0-16,0 0 16,0 0-16,0 22 0,0-22 0,0 21 15,0-21-15,0 43 0,0-22 16,0 1-16,0 20 0,0-21 0,0 22 16,0-22-16,-42 128 15,42-128-15,-21 0 0,21 1 16,-21-1-16,21-21 15,0 43-15,0-43 0,0 0 16,21-21 0,0 0-16,0 0 0,21 0 15,-20-21-15,-1 0 0,21-1 16,-21 1-16</inkml:trace>
  <inkml:trace contextRef="#ctx0" brushRef="#br0" timeOffset="3341.62">8149 487 0,'0'0'0,"0"-21"0,-21 21 15,0 0 1,0 0-16,21 21 0,-22 0 16,1 0-16,0 22 0,0-1 0,21 0 15,0 1-15,-21 20 0,21 1 16,0-1-16,-21 1 0,21-22 0,0 85 15,0-85-15,0 1 16,0-1-16,0-21 0,0 21 0,0-20 16,0-1-16,0 0 0,0 0 15,0-42 17,21 0-32,0 0 0,0-1 15</inkml:trace>
  <inkml:trace contextRef="#ctx0" brushRef="#br0" timeOffset="3614.87">7959 699 0,'-22'-22'0,"44"44"0,-65-65 0,22 22 15,0 0-15,21 0 0,0 0 16,0-1-16,21 22 0,0-21 16,0 0-16,22 21 0,-1-21 15,22 21-15,-22 0 0,21 0 0,-20 0 16,-1 0-16,0 0 0,1 0 15,-22 0-15,0 21 0,0 21 0,-21-20 16,0-1-16,0 0 16,0 21-16,-63 22 0,20-43 15,1 21-15,0-21 0,-1 1 16,1 20-16,0-21 0,-1 0 0,22 0 16,-21 1-16,21-1 0,-22 0 15,22-21-15,-21 0 0,0 21 16,20-21-16,1 0 0</inkml:trace>
  <inkml:trace contextRef="#ctx0" brushRef="#br0" timeOffset="4482.07">656 3556 0,'0'0'0,"-42"0"0,21 0 0,-1 0 16,1 0-16,0 0 0,0 0 16,21 21-1,0 0-15,42-21 16,-21 22-16,22-1 0,-1-21 15,22 21-15,-1-21 0,1 0 0,20 21 16,1-21-16,0 0 0,-1 0 16,22 0-16,-21 0 0,-1 0 15,1 0-15,0 0 0,-22 0 16,1 0-16,-22 0 0,0 0 0,-20 0 16,-1 0-16,0 0 0,-21-21 15,-21 0-15,0 21 16,-1-21-16,-20-1 0,21 22 15,-21-21-15,-1 0 0,-20 0 16,42 21-16,-1 0 0,22-21 16,-21 0-1,21-1-15,21 1 16,1 21-16,20 0 16,-21 0-16,0 0 15,0 0-15,1 0 0,-1 21 0,0 1 16,-21-1-16,0 0 15,0 0-15,0 21 0,0-20 0,0 20 16,-21 0-16,0 1 0,-22-22 16,1 21-16,0 0 0,-1 1 0,1-22 15,0 21-15,-1-21 0,22 1 16,0-1-16,0 0 0,21 0 0,21-21 31,21-21-31,-21 0 16</inkml:trace>
  <inkml:trace contextRef="#ctx0" brushRef="#br0" timeOffset="5282.04">2794 3323 0,'0'0'15,"0"-21"17,0 0-17,0 0 1,0 0 0,0-1-1,21 1-15,-21 0 16,21 21 15,-21-21-31,21 21 375,1 0-375</inkml:trace>
  <inkml:trace contextRef="#ctx0" brushRef="#br0" timeOffset="6471.55">2921 3154 0,'21'-21'0,"-21"0"15,21 21-15,-21-22 0,0 1 16,21 0-16,1 0 15,-1 0-15,-21 0 0,21-1 0,0 1 16,0 0-16,-21 0 0,21 0 16,-21 0-16,22 21 0,-1 0 31,-21 21-31,21-21 0,-21 21 0,0 0 16,0 0-16,0 0 15,0 1-15,0-1 16,0-42 31,0-1-47,0 1 15,-21 0 1,21 0-16,-21 21 0,-1 0 16,22-21-16,-21 21 0,0 0 0,0 0 15,0 0-15,0 0 0,-1 0 16,1 21-16,-21 42 0,0-41 15,20 20-15,1-21 0,-21 43 16,21-22-16,0 21 0,-22 43 16,43-42-16,0-1 15,0-20-15,0-1 0,0 21 0,43 1 16,-1-22-16,0-21 0,-21 1 16,22-1-16,20 0 0,22 0 15,-22-21-15,-20 0 16,20 0-16,1-21 0,-1 0 0,64-22 15,-63 22 1,-1 0-16,22-64 0,-43 64 0,1-21 16,-22 0-16,0-1 0,-21 1 15,0 0-15,0-1 0,0 1 0,0 21 16,0 0-16,-21-1 0,0 1 16,-22 0-16,22 21 0,-21 0 15,21 0-15,-22 21 0,1 0 0,0 1 16,-1-1-16,-20 63 15,20-41-15,22-1 0,0 0 16,0 1-16,0-22 0,21 64 16,0-64-16,0 0 0,0 0 15,0 0-15,21-21 0,21 21 16,-21-21-16,1 0 0,20 0 16,0 0-16,1-21 0,84-42 15,-85 42-15,0-1 16,1 1-16,-22-21 0,0 21 15,21-43-15,-42 22 0,21 21 16,-21 0-16,0-1 0,0 1 16,0 0-16,-21 21 15,0 21-15,0 0 16,0 1-16,21 20 0,-21-21 0,-1 21 16,22-20-16,0 20 0,0-21 15,0 21-15,0 1 16,0-22-16,22 0 0,-1 0 15,0 0-15,0-21 0,0 0 0,22 0 16,-22 0-16,85 0 16,-64 0-16,0-21 0,22-21 15,-22 21-15,0-22 16,-20 22-16,-1-21 0,42-64 16,-63 64-16,21-1 15,-21 22-15,0-21 0,0 21 0,0 0 16,-21 42 15,21 0-31,0 21 0,0 1 16,0-1-16,0 0 0,0 22 0,0 105 15,0-105-15,0-1 16,0 22-16,0-22 16,0 22-16,0 169 15,-21-169-15,21-1 0,-21 1 0,0 0 16,-22 169-1,22-170-15,21-20 0,-42 42 16,42-64-16,-21 21 16,21-41-16,-21-1 0,21-42 15,0-1-15,0-20 16,0 0-16,21-1 0,0-20 16,0-1-16,0-20 0,22-1 0,-1-84 15</inkml:trace>
  <inkml:trace contextRef="#ctx0" brushRef="#br0" timeOffset="6774.83">4424 3366 0,'0'0'0,"0"-22"0,-21-20 0,21 21 16,0-21-16,0-1 0,0 22 16,21 0-16,21 0 0,-21 0 15,22 21-15,20-22 0,1 22 16,-22 0-16,0 0 0,1 22 15,-1-22-15,-21 42 0,43 21 16,-64-20-16,0-1 16,0 0-16,0 1 0,-43-22 0,-20 64 15,20-43-15,-41 0 16,41-21-16,1 1 0,0 20 16,21-42-16,-1 0 0,1 21 15,42-42 1,1 0-1,-1 0-15,21-1 0,-21-20 16,22 21-16,-1-21 0,0-1 0</inkml:trace>
  <inkml:trace contextRef="#ctx0" brushRef="#br0" timeOffset="7034.8">5397 2879 0,'0'0'0,"22"-43"15,-22 22-15,0-42 0,0 42 16,0-1-16,0 44 31,0-1-31,-22 21 0,1-21 0,0 22 16,0-1-16,21 0 0,-21 22 15,0-22-15,21 0 0,-22 22 0,22-22 16,0 1-16,0-1 0,0 0 16,0 1-16,0-1 0,0-21 0,0 43 15,0-43-15,0 0 16,22-21-1,-1 0-15,0 0 16,-21-21-16,0 0 0,21-1 16,-21 1-16</inkml:trace>
  <inkml:trace contextRef="#ctx0" brushRef="#br0" timeOffset="7214.75">5038 3154 0,'0'0'0,"-22"0"16,1 0-16,21-21 15,21 21-15,1 0 0,-1 0 16,21 0-16,-21-21 0,22 21 16,-22 0-16,21 0 0,43-22 15,-22 22-15,22 0 16,-22-21-16,64 0 16,-84 0-16,-1 21 15</inkml:trace>
  <inkml:trace contextRef="#ctx0" brushRef="#br0" timeOffset="8335.1">6054 2921 0,'-85'0'31,"64"0"-31,0 0 0,-1 0 16,1 21-16,-21-21 0,21 21 0,0 1 16,-1-1-16,1 21 0,0-21 15,0 22-15,21-1 0,0 0 16,-21 1-16,21-1 0,0 0 15,0 1-15,0-1 0,0 21 16,21-41-16,0-1 0,0 0 16,22-21-16,-22 0 0,63 0 15,-20 0-15,-22 0 0,1-21 0,20 0 16,-21-1-16,22-20 0,-22 21 16,1-21-16,-1-1 0,0-20 0,-21 20 15,1-20-15,-1 21 0,0-22 16,-21 22-16,0-22 0,0 1 0,0 20 15,0 1-15,0 0 0,0-1 16,0 22-16,0 0 16,-21 21-16,0 21 15,-1 22-15,22-22 0,0 21 16,-21 0-16,0 1 0,21-1 16,-21 0-16,21 22 0,0-22 0,0 1 15,0-1-15,-21 21 0,21-20 16,0-1-16,0 43 0,0-64 15,0 0-15,0 0 0,0 0 16,0 1-16,21-44 16,0 1-1,-21 0-15,21 0 16,0-21-16,1 20 0,-1-20 0,0 0 16,0 21-16,0-22 0,43-20 15,-43 42-15,0 21 31,0 0-31,-21 21 16,0 0-16,0 0 0,0 21 16,21-20-16,1 20 0,-1-21 0,-21 0 15,21 22-15,0-22 0,0 0 0,22 0 16,-22 0-16,0 0 0,21-21 16,-21 22-16,22-22 0,-1 0 15,0 0-15,1 0 0,-1 0 16,0 0-16,1-22 0,41-20 15,-41 21-15,20-43 16,-20 22-16,-22 0 0,21-1 0,-21 1 16,-21 0-16,0-1 0,21 22 0,-21-21 15,0 21-15,0 0 0,0-22 16,-21 43-16,0-21 0,-21-21 16,21 42-16,-22 0 0,22 0 15,-21 0-15,21 0 0,-1 21 0,-41 21 16,21-21-16,-1 43 15,22-43-15,0 21 0,21 1 16,0-1-16,-21 0 0,21-20 16,0 20-16,0 0 0,0 1 15,21 20-15,0-42 16,-21 0-16,21 1 0,0-22 16,1 0-16,62 0 15,-63-22-15,1 1 16,62-63-16,-63 41 15,1-20-15,20 20 0,-21 1 16,-21 0-16,21-1 0,0-41 16,-21 63-16,0-1 0,0 1 15,0 0-15,-21 21 16,0 21-16,0 22 16,21-22-16,-21 21 15,21 0-15,-21 1 0,21-1 0,0 0 16,0 1-16,0-1 0,0 0 0,21-20 15,-21 20-15,21-21 0,0 0 16,21 0-16,-20 1 0,20-1 0,0-21 16,1 0-16,20 0 0,-21 0 15,85-43-15,-84 22 0,20 0 16,-20 0-16,20 0 0,-21-22 16,1 22-16,-22-21 0</inkml:trace>
  <inkml:trace contextRef="#ctx0" brushRef="#br0" timeOffset="9209.6">487 5652 0,'0'0'0,"-21"0"0,-1 0 0,1 0 15,21 21-15,21-21 32,1 0-32,20 0 0,0 21 0,1-21 15,20 0-15,1 21 0,-1-21 16,1 0-16,20 0 0,1 21 15,0-21-15,-1 0 0,1 0 16,0 0-16,-1 0 0,1 0 16,-22 0-16,1 0 0,42 0 15,-85 0-15,21 0 0,-42-21 16,0 0-16,0 0 16,-21 21-16,0-21 0,-21-1 15,-1 22-15,22-21 0,-21 21 16,-1 0-16,1-21 0,0 21 0,21-21 15,-22 21-15,22 0 0,0 0 16,21-21 15,21 21-31,0 0 0,0 0 16,22 0-16,-22 0 0,21 21 16,-21-21-16,1 21 0,-1 21 15,0-20-15,-21-1 0,0 21 0,0 0 16,-21 43-16,0-43 15,-22-20-15,22 20 0,-21 0 16,-1-21-16,1 1 0,21-1 16,-21 0-16,20 0 0,-20-21 15,63 0 1,0-21-16,1 0 0,20 0 16,0-1-16</inkml:trace>
  <inkml:trace contextRef="#ctx0" brushRef="#br0" timeOffset="9641.35">2561 5461 0,'21'0'16,"0"-21"-1,1 0-15,-1 0 16,0-1-16,-21 1 0,21 0 15,0 0-15,0-21 0,-21 20 16,0 1-16,0-21 0,0 0 16,0 20-16,0 1 0,0 0 15,-21 21-15,-21 0 16,21 21-16,0 22 0,-1-22 16,22 21-16,0 0 0,0 1 0,0-1 15,0 22-15,0-22 0,22 85 16,-1-85-16,-21 22 0,21-1 15,-21-20-15,21 20 16,-21 22-16,0-43 0,0 0 16,0 1-16,0-22 0,-21 21 0,-43 22 15,43-64 1,-21 0-16,21 21 0,0-21 16,-22 0-16,22 0 0,-21 0 0,21-21 15,-1 0-15,1 21 0,0-22 16,0 1-16,21 0 0,0 0 0,0-21 15,0 20-15,0-20 0,0 21 16,0-21-16</inkml:trace>
  <inkml:trace contextRef="#ctx0" brushRef="#br0" timeOffset="10990.58">4318 5863 0,'0'0'0,"0"21"16,0-42 0,21 0-16,0 0 15,-21 0-15,21 0 0,-21-1 16,22-20-16,-22 21 0,0-21 0,0-1 16,0 22-16,0-21 0,0-1 0,0 1 15,0 21-15,-22 0 0,-20-43 16,21 64-16,0-21 0,-22 21 15,22 0-15,0 0 0,-21 21 16,21-21-16,-22 21 0,-20 43 16,42-22-16,-22 1 15,22-1-15,-21 0 0,21 1 0,-1 20 16,1-21-16,21 1 0,0-1 16,0 0-16,0 1 0,0-1 0,0-21 15,21 0-15,22 22 0,-1-43 16,-21 0-16,22 0 15,-22 0-15,21 0 0,0 0 0,1 0 0,-22-21 16,21-1-16,1 1 16,-1 0-16,-21 0 0,21-21 0,1-1 15,-22 1-15,21 0 0,1-64 16,-22 63-16,0 1 0,-21-21 16,0 41-16,0 1 0,0 0 15,0 0-15,0 42 16,-21 0-1,0 0-15,21 1 0,-22 20 16,22 0-16,0-21 0,-21 22 0,21-1 16,0 0-16,0-20 0,0 20 15,0 21-15,21-41 0,-21-1 16,64 0-16,-43-21 16,21 0-16,-20 0 0,20 0 0,0 0 15,1 0-15,20-21 0,-21 0 0,1-1 16,-1 1-16,0-21 15,1 0-15,-1 20 0,-21-20 0,0-21 16,1 20-16,-1 1 0,0 0 16,-21 20-16,0-20 0,0 0 15,0 21-15,0-1 0,0 44 32,0-1-32,-21 0 0,21 21 0,-21-21 15,21 22-15,0-1 0,0 0 16,0 1-16,0-1 0,0 0 0,0 1 15,0-1-15,0-21 0,0 0 16,0 1-16,0-1 0,0 0 0,0 0 16,0-42 15,0-21-15,0 20-16,21-20 0,-21 21 15,0-21-15,21-1 0,0-20 0,-21 20 16,21 1-16,0 0 15,-21 21-15,22-22 0,20 1 0,-21 42 16,0 0-16,0 0 16,1 0-16,-1 21 0,-21 0 15,21 22-15,0-1 0,-21-21 0,21 21 16,-21 1-16,0-1 0,21 0 16,1 1-16,-1-1 0,-21 0 15,21-20-15,0-1 0,0 21 0,0-21 16,1-21-16,-1 21 0,0-21 15,21 0-15,-21 0 0,1 0 0,-1 0 16,21 0-16,-21-21 0,0 0 16,22 0-16,-22-21 0,0 20 0,21-20 15,-20 0-15,-1-22 0,21 22 0,-21-22 16,0 22-16,1 0 0,-1-1 16,-21 1-16,21 21 0,-21 0 15,21 0-15,-21 42 16,0 0-16,0 0 15,0 0-15,0 22 0,0-1 16,0-21-16,-21 43 0,0-1 16,21-21-16,0 1 0,0 41 15,0-62-15,0 20 0,0-21 16,0 0-16,0 0 0,21 1 0,0-22 16,0 21-16,0-21 0,1 0 0,-1 0 15,21 0-15,64-43 16,-43 22-16</inkml:trace>
  <inkml:trace contextRef="#ctx0" brushRef="#br0" timeOffset="11559.25">7175 5503 0,'0'0'0,"-21"-84"16,21 63-1,0-1-15,21 1 16,1 0-16,-1 0 0,21-21 16,0 42-16,-20-22 0,20 22 15,-21 0-15,21 0 0,-20 0 0,62 0 16,-63 22-16,22 20 0,20 21 16,-42-41-16,-21 20 15,0 0-15,0 1 0,0-1 0,0 43 16,0-43-16,-21 0 0,0 1 15,21-22-15,0 21 0,-21-21 16,21 0-16,-21-21 0,21 22 0,-21-22 16,21-22 15,0 1-31,0 0 0,0-21 0,0-1 16,0 22-16,21-21 0,0-22 15,0 22-15,0 0 0,0-1 16,1 1-16,20-21 0,-21 20 15,21 22-15,1-21 0,41-1 0,-41 22 16,-1 21-16,0 0 16,1 0-16,-1 21 0,0 22 15,1-22-15,-22 21 0,0-21 0,-21 22 16,0-1-16,21 0 0,-21 1 16,0-1-16,0 0 0,0 1 0,0-22 15,0 21-15,0-21 0,-21 22 0,0-22 16,21 0-16,-21-21 0,0 42 15,21-63 17,0 0-32,21 0 15,0 0-15,21 0 0,-21-1 0,1-20 16</inkml:trace>
  <inkml:trace contextRef="#ctx0" brushRef="#br0" timeOffset="11954.03">8699 5334 0,'0'0'0,"43"-63"15,-43 41-15,0 1 16,0 0-16,0 0 0,-21 21 16,-1 21-16,1-21 15,0 42-15,0-20 0,0 20 0,0-21 16,-1 21-16,1 1 16,0-1-16,0 0 0,0 1 0,21-1 15,0 0-15,0 1 0,0-1 0,0-21 16,0 0-16,0 22 0,21-43 15,0 21-15,0 0 0,0-21 0,22 0 16,-22 0-16,21 0 0,1 0 0,-1-21 16,0 0-16,1 0 0,-1-1 15,21-41-15,-41 21 0,20-1 16,-42 1-16,0 0 0,0-1 16,0 1-16,0 0 0,0-1 0,-21 1 15,-22 21-15,22-22 0,-21 22 16,0 21-16,20 0 0,-20 0 15,21 0-15,-21 0 0,20 0 0,1 21 16,0 1-16,0-1 0,0 0 16,0-21-16,21 21 0,0 21 15,0-20-15,21-22 0,0 0 16,0 0-16,43 0 16,-22 0-16</inkml:trace>
  <inkml:trace contextRef="#ctx0" brushRef="#br0" timeOffset="12221.87">9483 4953 0,'0'-42'0,"0"84"0,0-105 0,0 20 0,0 22 15,0 0-15,0 0 0,0 42 32,0 21-32,0-21 15,-22 43-15,1-22 0,21 1 0,-21 20 16,21 1-16,0-22 0,-21 21 15,0-20-15,0 20 0,21-20 16,0-1-16,0 0 0,-22 1 0,22-1 16,0-21-16,0 21 0,0-20 15,0-1-15,0 0 0,22-21 0,-1 21 16,0-21 0,0 0-16,21-21 0,-20 21 0,-1-21 15,0 0-15,0-1 0</inkml:trace>
  <inkml:trace contextRef="#ctx0" brushRef="#br0" timeOffset="12409.77">9292 5165 0,'0'0'0,"-42"0"0,21 0 16,-22 0-16,22 0 0,0 0 16,42 0-1,0 0 1,0 0-16,22 0 0,-1-21 15,0 21-15,-20 0 0,20 0 16,0-22-16,1 22 0,-22-21 0,21 21 16,-21 0-16,22-21 0</inkml:trace>
  <inkml:trace contextRef="#ctx0" brushRef="#br0" timeOffset="13886.46">10604 5249 0,'0'0'0,"-42"-42"16,21 42-16,21-42 16,0 21-1,0-1-15,21 1 0,0 21 0,0-21 16,22 0-16,-22 0 0,21 21 0,1-21 15,-1 21-15,0 0 0,22 0 16,-22 0-16,0 21 0,1 0 0,-1 0 16,0 21-16,-20-20 0,-1 20 15,0 21-15,-21-20 0,0-22 16,-21 64-16,0-64 0,-1 0 16,1 21-16,0-21 15,0-21-15,0 22 0,0-1 0,-1-21 16,1 0-1,21-21-15,0-1 16,0 1-16,0 0 0,0 0 0,21 0 16,1 0-16,-1-1 0,0-20 15,0 21-15,21-21 0,-20-1 0,-1 22 16,21-21-16,-21-1 0,22 22 16,-22-21-16,21 21 0,22-22 15,-43 22-15,0 0 0,21 21 16,-21 0-16,1 0 0,-1-21 0,21 21 15,-21 0-15,0 0 16,1 0-16,-1 0 0,21 0 16,-21 0-16,0 0 0,-21 21 31,0 0-31,0 0 0,0 1 16,-21 20-16,0-21 0,21 21 15,-21-20-15,0 20 0,21 0 0,-21-21 16,21 22-16,0-1 0,0-21 15,0 22-15,0-1 16,0-21-16,0 0 0,21 0 0,0 1 16,0-22-16,0 0 0,22 21 15,-22-21-15,21 0 0,-21 0 0,64-21 16,-43 21-16,1-22 16,-22 1-16,21 0 0,-21 0 0,0 0 15,1 0-15,-1-22 0,-21 22 0,0-21 16,0-1-16,-21 1 0,-1 0 15,1-1-15,-21 22 0,0-21 0,-1 21 16,1-22-16,0 22 0,-43 0 16,43 0-16,20 21 15,1 0-15,0 0 0,42-21 16,22 21 0,-22 0-16,21 0 0,22-21 15,-22 21-15,21-22 0,1 1 16,21 0-16,-22 0 0,1 0 0,-1 0 15,1-1-15,20-41 16,-41 42-16,-22-22 0,21 1 16,-42 21-16,0 0 0,0 0 15,0-1-15,-21 22 16,0 0-16,0 0 16,-1 22-16,1-22 0,0 42 0,21-21 15,0 21-15,-21 1 0,0 41 16,21-20-16,0 42 15,0-43-15,0-20 0,0 20 0,0-21 16,0 22-16,0-22 16,0 1-16,0-1 0,0 0 0,0-21 15,0 22-15,0-22 0,0 0 16,0 0-16,0 22 0,21-43 31,-21-22-15,21 22-16,-21-21 0,0 0 0,0-21 15,21 21-15,-21-1 0,0-20 16,21 21-16,22-43 16,-43 22-16,21 0 0,0 21 0,0-22 15,22 22-15,-22-21 0,0 21 0,21-1 16,1 22-16,-22 0 0,63 0 16,-62 0-16,20 22 15,0-1-15,-21 21 0,1-21 0,-1 22 16,0-22-16,-21 21 0,0 0 15,0 1-15,-21-22 0,0 21 0,-1-21 16,-20 1-16,21 20 0,-21-21 0,-1 0 16,22 0-16,-21-21 0,21 22 15,-1-1-15,1-21 0,0 0 0,0 0 32,21-21-17,0-1-15,21 1 16,0 21-16,-21-21 15,43 0-15,-22 0 0,0 0 0,0-1 16</inkml:trace>
  <inkml:trace contextRef="#ctx0" brushRef="#br0" timeOffset="14302.23">13398 4974 0,'0'0'0,"22"-21"0,-22 0 0,-22 42 31,1 0-16,0 22-15,-21-22 0,21 21 0,-22 0 16,22-20-16,-21 20 0,21 0 16,-1-21-16,1 22 0,21-22 15,0 42-15,0-41 0,0-1 16,0 0-16,21 0 0,1-21 16,-1 21-16,42 0 15,-42-21-15,22 0 0,-22 0 0,21 0 0,1 0 16,-1 0-16,0 0 0,-21-21 15,22 21-15,-22-21 0,21 0 0,-21 0 16,1-22-16,-1 1 16,0 21-16,-21-21 0,0-107 15,0 128-15,-21-21 16,0 21-16,-22-22 0,22 22 0,-64 0 16,43 21-16,-43 0 15,64 0-15,-21 0 0,0 21 16,20-21-16,22 21 0,-21-21 15,21 22-15,21-22 16,22 0-16,-22 0 0,21 0 16,1 0-16,-1 0 0,0 0 15,1-22-15,-1 1 0</inkml:trace>
  <inkml:trace contextRef="#ctx0" brushRef="#br0" timeOffset="14578.07">13928 4636 0,'0'0'0,"21"-43"0,0 1 16,0 21-16,-21 0 0,0-22 15,0 22-15,0 0 0,0 42 32,0 0-32,0 0 0,-21 1 15,21 20-15,0 0 0,-21 1 16,0 20-16,21-21 0,0 22 0,0-1 16,-22 1-16,22-1 0,-21 1 0,21-22 15,0 22-15,0 20 16,0-41-16,0-22 0,21 21 0,1 1 15,-1-22-15,0 0 16,0-21-16,0 0 0,0 0 16,1 0-16,-1 0 0,0 0 0,0 0 15,0 0-15,0-21 0,1 0 16,20-43-16,-21 22 0,-21-1 16,21 1-16</inkml:trace>
  <inkml:trace contextRef="#ctx0" brushRef="#br0" timeOffset="14802.94">13652 4699 0,'43'0'16,"-22"0"0,0 0-16,21 0 0,1-21 0,41 21 15,-20 0-15,-22 0 0,22-21 16,-1 21-16,1 0 0,-22 0 15,0 0-15,1 0 0,-1 0 0,0 0 16,-20 0-16,-22 21 16,-22-21-16,-20 21 15,0 0-15,-1-21 0</inkml:trace>
  <inkml:trace contextRef="#ctx0" brushRef="#br0" timeOffset="15791.06">254 7853 0,'0'0'0,"-85"0"31,64 0-31,21 21 16,21-21 0,22 0-16,-1 0 15,21 0-15,1 0 0,21 0 16,-1 0-16,22 0 0,-21-21 0,21 21 16,-22-21-16,22 21 0,-21-21 15,-1 21-15,1 0 0,-21 0 0,20-22 16,-41 22-16,-1 0 0,21 0 15,-41 0-15,-22-21 0,0 0 32,-22 21-32,1 0 0,-21 0 0,21-21 15,-22 21-15,1-21 0,0 21 16,-22 0-16,22 0 0,0-21 0,20 21 16,-41 0-16,21 0 15,20 0-15,1 0 16,42 0-1,1 0-15,-1 0 16,21 0-16,0 0 0,1 0 16,-1 0-16,22 21 0,-22-21 15,0 21-15,-21 0 0,1 0 0,20 22 16,-42-1-16,0-21 16,0 21-16,-21-20 0,0 20 0,-1-21 15,-20 21-15,0-20 0,-22 41 16,43-42-16,-21 0 0,21-21 15,-1 22-15,22-44 16,22 1 0,20 0-16,-21 0 0,21 0 0</inkml:trace>
  <inkml:trace contextRef="#ctx0" brushRef="#br0" timeOffset="17683.77">2582 7811 0,'0'0'15,"-21"0"-15,0 0 0,21 21 0,-21-21 16,21-21 0,21-1-16,0 22 15,0-21-15,0 0 0,22 0 0,41-43 16,-41 22-16,-1 21 15,22-43-15,-43 22 0,21 0 16,0-1-16,-20-20 0,-22 21 0,0-43 16,0 43-16,0-1 15,0 22-15,0-21 0,-22 21 16,1 21-16,-21 0 0,21 0 16,-22 0-16,22 0 0,0 21 15,0 85-15,21-64 16,0 21-16,0 1 0,0 21 0,0-22 15,0 64-15,0-42 16,0-1-16,0-20 0,0 21 16,0-1-16,0 170 15,-21-169-15,0 0 0,21-1 16,-22-20-16,1 20 0,0 86 16,0-86-16,21-20 0,-21 84 15,0-106-15,21 22 0,0-22 16,0-21-16,0 22 0,21-43 15,0 0-15,21 0 0,22-21 16,-22-1-16,0-20 16,22 0-16,-22-1 0,1-20 0,20-1 15,43-63-15,-64 43 16,1 20-16,-22-20 0,21 20 0,-42-21 16,0-42-16,0 64 0,-21-1 15,-21 1-15,-1-1 16,1 22-16,-22 0 0,-41-43 15,41 64-15,1 0 0,20 0 0,-20 21 16,20 0-16,-41-22 16,41 22-16,22 0 0,21-21 31,43 21-31,-22-21 0,21 21 0,0-21 16,1 21-16,-1-21 0,22 0 15,-22-1-15,0 1 0,22-21 0,20 0 16,-41-1-16,-22 22 15,21-21-15,-21 21 0,43-43 16,-64 43-16,0 0 16,-21 42 15,21 0-31,0 0 0,-21 0 16,-1 1-16,22 41 15,0-42-15,0 22 0,0-22 0,0 0 16,0 0-16,43 43 15,-22-43-15,0 0 0,21-21 16,-20 0-16,62 0 16,-41 0-16,-1 0 0,64-42 15,-64 20-15,0 1 0,43-21 16,-43 0-16,-20-1 0,20-20 16,-21 20-16,-21 22 15,0 0-15,0 0 0,0 0 0,0 0 16,0 42-1,-21-21-15,21 21 16,0 0-16,-21 21 0,21-20 0,-21 41 16,21-42-16,0 0 15,-22 43-15,22-43 0,0 21 16,0-20 0,0-44 15,22 22-31,-22-21 15,21 0-15,0 0 0,0 0 0,0-22 16,-21 22-16,21 0 0,1-21 16,-1 21-16,0-1 0,0-20 15,0 42-15,0 0 0,1 0 0,-1 0 16,0 21 0,-21 0-16,0 1 0,0-1 0,21 42 15,0-42-15,0 1 16,-21-1-16,22 0 0,-1 0 0,21 21 15,0-20-15,-20-1 0,20-21 16,0 0-16,1 0 16,-1 0-16,0 0 0,22 0 0,-1 0 15,-20 0-15,20-21 0,-21-1 0,22 1 16,-22 0-16,1 0 0,-22 0 16,42-64-16,-63 43 15,0-1-15,0 1 0,0 21 16,0-21-16,-63-1 0,42 43 15,-22-21-15,1 21 0,0 0 0,-1 0 16,1 21-16,-22-21 16,22 21-16,0 1 0,21-1 0,-1 21 15,1-21-15,0 0 0,21 43 16,0-43-16,0 0 0,0 0 16,21 1-16,0-1 0,1 0 0,20-21 15,0 21-15,1-21 16,-22 0-16,21 0 0,-21 0 0,43-21 15,-43 0-15,21 21 0,-21-21 16,-21-1-16,22 1 0,-22 0 16,21 0-16,0 0 0,-21 0 15,0-1 1,0 44 0,0-1-16,21 0 15,-21 0-15,0 0 0,0 22 16,0-1-16,0-21 0,0 43 15,0-22-15,0 21 0,0 1 16,0-1-16,0 1 0,21 84 16,-21-84-16,0 20 0,0 43 15,0-42-15,0-22 0,0 22 0,0-21 16,0-1-16,0 64 16,0-63-16,0-22 0,0 0 0,0 22 15,0-22-15,0-21 16,0-42-1,0 0-15,0 0 16,0 0-16,0-22 0,0-20 0,0-128 16,21 128-1,-21-22-15,22 0 0,-22 22 0,21-22 16,0-84-16,-21 105 0,21 1 16,-21-22-16,21 22 0,-21 20 15,0-20-15,43-22 16,-43 43-16,21 0 0,0-22 0,0 43 15,-21-21-15,21 20 16,0-20-16,-21 21 0,22 0 0,-1 0 0,-21-1 16,21 22-16,21-42 15,-21 42-15,1 0 16</inkml:trace>
  <inkml:trace contextRef="#ctx0" brushRef="#br0" timeOffset="18277.54">5546 7493 0,'0'21'0,"0"0"0,0 1 16,21-22-1,0 0 1,0 0-16,0 0 0,0 0 0,22-64 16,-22 43-1,0 0-15,-21 0 0,0-22 16,0 1-16,0 21 16,-21 0-16,0 21 0,0 0 15,-1 0-15,1 0 0,0 21 16,0 0-16,0 42 15,0-20-15,21 20 0,0-20 16,0-1-16,0-21 0,42 43 16,-21-43-16,0 0 15,0 0-15,1 0 0,-1-21 0,21 0 16,0 0-16,-20 0 0,41 0 16,-42 0-16,22-21 0,-22 0 15,0 0-15,42-64 16,-41 64-16,-1-21 0,0 20 0,-21-20 15,21 21-15,0-21 0,0 20 16,-21 1-16,22 0 0,-1 21 16,0 0-16,0 0 15,0 0-15,0 0 0,1 21 16,-1 22-16,0-22 0,0 0 0,-21 21 16,21 22-16,-21-43 15,21 21-15,-21 22 0,0-43 16,0 0-16,0 21 15,0-20-15,0-1 0,-21-21 16,0 0-16,0 0 16,21-21-16,0-1 15,0 1-15,0-21 0,0 21 16,0 0-16,0-22 0,0 1 16,0 0-16,21-22 0,-21 22 0,21-1 15,0 1-15,-21 0 0,43-43 16,-43 43-16,21 21 0,0-22 15,-21 22-15,21 21 16,-21-21-16,0 0 0</inkml:trace>
  <inkml:trace contextRef="#ctx0" brushRef="#br0" timeOffset="18513.88">4000 6985 0,'-21'0'0,"42"0"0,-21 0 31,22 0-31,-1 0 0,0 0 16,21-21-16,-21 21 0,1 0 0,-1 0 15,0 0-15,0-21 0,0 21 16</inkml:trace>
  <inkml:trace contextRef="#ctx0" brushRef="#br0" timeOffset="19189.68">7578 7303 0,'0'0'0,"0"-22"31,21 1-15,0 0-16,-21 0 0,21 0 15,0-22-15,0 22 0,22-42 16,-43 42-16,21-1 0,-21-20 16,0 21-16,0 0 0,0 0 0,0 42 31,-21 21-16,21 0-15,0 22 0,0-1 0,0 1 16,0 21-16,0 147 16,0-147-16,0 21 15,0-21-15,0-1 0,-21 22 0,21 0 16,0-21-16,0-1 0,-22 1 16,22 0-16,-21-1 0,21 1 0,-21 0 15,21 105-15,-21-126 16,0 20-16,21-63 15,-21 22-15,21-22 0,0-42 16,0 0 0,0-1-16,0-20 0,0 0 15,0-22-15,0-20 0,42-149 16,-21 148-16</inkml:trace>
  <inkml:trace contextRef="#ctx0" brushRef="#br0" timeOffset="19493.87">7662 7641 0,'0'-63'0,"0"126"0,0-211 0,-21 85 0,0-1 15,21 1-15,0 20 0,0 1 16,0 0-16,0-1 0,0 22 0,0-21 16,0 21-16,21-1 0,0 1 15,22 0-15,-1 21 0,21 0 0,1 0 16,63 0-16,-64 0 16,64 64-16,-84-22 0,20 0 15,1 106-15,-64-84 16,0-22-16,0 1 15,0-1-15,-21-21 0,-22 21 0,1-20 16,0 20-16,-1-21 0,1-21 16,0 21-16,-1 0 0,1-21 0,21 0 15,-22 0-15,22 0 0,0 0 16,42 0 0,0 0-1,1-21-15,-1 0 0,0 21 0,21-21 16,-21 21-16,1-21 0</inkml:trace>
  <inkml:trace contextRef="#ctx0" brushRef="#br0" timeOffset="21007.18">8382 7557 0,'0'0'0,"21"0"0,-21 21 16,21-21-16,0 0 31,1 0-31,-22-21 0,21 21 16,0-22-16,0 1 0,0 0 0,22-21 15,-22 21-15,21-22 16,-21 1-16,0 0 0,22-43 16,-22 43-16,-21-43 15,0 64-15,0 0 0,0-1 0,-21 22 16,0 0-16,-1 0 0,-20 0 16,21 22-16,0-22 0,-22 63 15,43-42-15,0 22 0,0-22 16,0 21-16,22-21 0,-1 22 15,0-22-15,0 0 0,0 21 0,22-21 16,-22 1-16,0 20 0,21-21 16,-21 0-16,1 0 0,-1 1 0,-21-1 15,21 0-15,0 0 16,0-21 0,0 0-16,1 0 0,-1 0 15,0-21-15,0 0 0,0 0 16,0-1-16,22-41 15,-22 21-15,21-43 0,-21 43 16,1-1-16,-22 1 0,0 21 16,0-22-16,0 22 0,21 0 15,-21 42 17,0 0-32,0 22 0,0-22 0,0 42 15,0-20-15,0-22 16,0 21-16,0-21 0,21 22 0,0-1 15,-21-21-15,21 0 0,0 1 16,1-22-16,-1 0 16,0 21-16,0-21 0,0 0 0,64-21 15,-43-1-15,-21 22 16,22-21-16,-1-21 0,-21 21 16,64-106-16,-64 84 15,0 1-15,-21 0 0,0-1 0,0 1 16,0 0-1,0 21-15,0-1 0,0 44 16,0-1-16,0 0 16,0 0-16,0 0 0,0 22 15,-21-1-15,21 0 0,-21 22 16,0-22-16,21-21 0,-21 22 16,21-22-16,0 0 0,-22 42 15,22-84 16,0-21-15,22 21-16,-1 0 0,0-22 16,-21 1-16,21 0 0,0-1 0,0 1 15,1 0-15,-1-1 0,21 22 16,-21-21-16,0 21 0,1-1 16,-1 22-16,21 0 0,-21 22 15,-21-1-15,21 0 16,-21 0-16,0 21 0,0-20 15,0 20-15,43 64 16,-43-85-16,21 21 0,0-21 16,-21 1-16,21-1 0,22 21 15,-22-42-15,21 0 0,0 21 16,1-21-16,-22 0 0,21 0 16,-21-21-16,1 21 0,41-42 15,-42-1-15,0 22 0,22-21 16,-22 0-16,0-22 0,21-84 15,-42 84-15,0 22 0,0-85 16,0 85-16,0-43 16,0 43-16,0 21 15,0-1-15,0 1 0,0 42 32,0 1-32,0 20 0,-21-21 15,21 21-15,-21 1 0,0-1 16,21 0-16,0 1 0,0-1 0,0 22 15,0 84-15,0-106 16,0 0-16,0 1 0,0-1 16,0-21-16,0 43 15,0-43-15,0 0 0,0 0 0,21 0 16,0-21-16,22 0 16,-22 0-16,21 0 0,22-21 15,-22 0-15,0 0 0,22 0 16,-22-22-16,22 22 0,-1-21 15,-21-22-15,22 22 0,-22 0 0,1 21 16,20-64-16,-42 64 16,-21 0-16,0-1 0,0 1 15,-21 21-15,0 0 0,-21 0 16,20 0-16,-20 21 0,21 1 16,0-22-16,0 21 0,21 21 15,0-21-15,0 22 0,0-1 16,21 0-16,0 1 15,0-22-15,21 63 16,-42-62-16,0-1 0,0 0 16,0 0-16,0 21 15,-21-42-15,0 0 0,-21 22 16,21-22-16,-1 0 16,1 0-16,0 0 0,0 0 0,-21-22 15,20 1-15,1 0 0,21 0 0,-21 0 16,0 0-16,-21-43 15,20 43-15,1-21 0</inkml:trace>
  <inkml:trace contextRef="#ctx0" brushRef="#br0" timeOffset="21214.66">10583 6858 0,'43'0'31,"-22"0"-31,21-21 0,-21 21 0,22 0 15,41-21 1,-20 0-16,-22-1 0,22 22 0,-1-21 16,-21 21-16,22-21 0,-22 21 15,1 0-15,-22-21 0,0 21 0,0 0 16,-21-21-16,-21 0 16,-21 21-16,-1 0 0,1-22 15</inkml:trace>
  <inkml:trace contextRef="#ctx0" brushRef="#br0" timeOffset="21437.56">9059 6625 0,'-21'0'16,"0"0"-1,0 0-15,0 0 16,-1 0-16,1 0 16,0 0-1,21 21 1</inkml:trace>
  <inkml:trace contextRef="#ctx0" brushRef="#br0" timeOffset="22441.92">212 10266 0,'0'0'0,"-43"0"16,1 21-16,0-21 0,-1 0 0,22 0 15,0 21-15,42-21 16,0 0-16,0 0 16,22 0-16,20 0 0,1 0 15,105 0-15,-63 0 0,0 0 16,0 0-16,-1 0 0,1 0 15,0 0-15,127-21 0,-148 21 16,-1 0-16,1 0 0,-22-21 16,-20 21-16,41 0 15,-62-21-15,-22 0 16,-43 21-16,1 0 16,0 0-16,-1-22 0,1 22 15,-22 0-15,1 0 0,-22 0 16,43-21-16,0 21 0,-1 0 15,43-21-15,0 0 16,21 0-16,1 21 16,20 0-16,0 0 0,1 0 15,-1 0-15,0 0 0,1 0 16,20 0-16,-21 21 0,1-21 0,-22 21 16,42 43-16,-63-43 0,0 21 15,0-21-15,0 22 0,-21-1 16,-21-21-16,21 21 0,-43 1 15,22-22-15,-22 0 0,1 0 16,21 0-16,-22 1 0,22-1 16,-1-21-16,1 0 0,-21 21 15,63-42 1,42 0-16,0-1 0</inkml:trace>
  <inkml:trace contextRef="#ctx0" brushRef="#br0" timeOffset="23269.81">3154 10372 0,'21'0'16,"0"-21"-1,21 21-15,-20-22 0,20 1 16,0 0-16,-21 0 0,22 0 0,41-43 15,-41 43-15,20-42 16,-42 20-16,1 22 0,-1-21 16,0-1-16,-21 1 0,0 21 15,0-21-15,0-1 0,0 22 0,0-42 16,-21 41 0,21 1-16,-21 21 0,-1 0 0,1 0 15,0 21-15,0 1 0,0 20 16,-22 0-16,22 1 15,0-1-15,0 0 0,0 22 0,0-22 16,-1 22-16,-20-1 0,21 22 16,0-22-16,0 22 0,21 0 0,-22-1 15,1 1-15,0 0 0,21-1 16,-21 1-16,21 0 0,-21-1 0,0 22 16,21-21-16,-22-1 0,22 1 15,0 0-15,-21-22 0,21 85 16,0-84-16,0-1 0,0 22 15,0-21-15,21-43 0,-21 21 16,22-21-16,-1 0 0,0 1 0,0-22 16,21 0-16,-20-22 15,-1 1-15,21-21 0,0 21 16,1-22-16,-1 1 0,0-21 0,1 20 16,-1-20-16,0-1 0,-20 1 15,20-22-15,-21 0 0,0 1 0,-21-1 16,0 0-16,-21-63 0,0 64 15,-21 20-15,-1 1 0,1-1 16,0 1-16,-64-22 16,63 43-16,1 20 0,0 1 15,-1 0-15,22 0 0,0 21 0,-21-21 16,63 21 15,0 0-15,21 0-16,-20 0 0,20 0 0,0 0 15,1 0-15,-1 0 0,0 0 0,22-21 16,-22-1-16</inkml:trace>
  <inkml:trace contextRef="#ctx0" brushRef="#br0" timeOffset="23761.57">4297 10097 0,'-21'-64'31,"-1"64"-31,1-21 0,0 21 16,0 0-16,0 0 0,0 0 16,-1 0-16,1 0 0,-21 21 15,21 0-15,-22 0 0,-41 64 16,63-64-16,-1 22 0,1-1 16,0 0-16,21 1 0,0 41 15,0-63-15,0 22 0,0-22 16,0 21-16,21-42 0,22 43 15,-22-43-15,21 0 0,-21 0 0,22 0 16,-22 0-16,85-64 16,-64 43-16,0-21 15,1 20-15,-1-20 0,43-64 16,-64 64-16,0 21 16,-21-43-16,21 22 0,-21 21 15,0 0-15,0-1 16,0 1-16,-21 21 15,21 21 1,-21 1-16,0-22 0,21 21 16,-22 0-16,1 21 0,0-21 0,21 1 15,0 20-15,0 0 0,0-21 16,0 22-16,0-22 0,0 42 16,0-20-16,0-22 0,21 0 15,0-21-15,1 21 0,20-21 0,21 0 16,-20 0-16,-1 0 15,0-21-15,1 0 0,-1 0 0,0 0 16</inkml:trace>
  <inkml:trace contextRef="#ctx0" brushRef="#br0" timeOffset="24015.72">5292 10033 0,'0'0'0,"0"-85"31,-22 85-31,1 0 0,0 0 15,0 22-15,0-1 0,-22 0 16,22 0-16,0 0 0,-21 43 16,21-22-16,-1-21 0,1 22 15,21-1-15,0 0 0,-21 22 16,21-22-16,0-21 0,0 22 16,21-22-16,-21 0 0,64 0 15,-43-21-15,0 21 0,0-21 0,22 0 16,-22 0-16,21-21 0,0 0 15,-20 0-15,20 0 0,0-1 0,-21 1 16</inkml:trace>
  <inkml:trace contextRef="#ctx0" brushRef="#br0" timeOffset="24384.46">5673 10181 0,'0'0'0,"-22"0"15,1 0-15,0 0 0,0 21 16,0 1-16,42-22 31,0 0-31,0 0 16,22 0-16,-22 0 0,0 0 15,0 0-15,21-22 0,-20 1 16,-1 21-16,0-21 0,0 0 0,0 0 16,0 0-16,-21-1 0,0 1 15,0 0-15,0 0 16,-21 21-16,0 0 0,-21 0 0,21 0 15,-22 0-15,1 0 0,-22 42 16,22-21-16,21 1 0,0-1 16,0 21-16,-1-21 0,22 22 0,0-22 15,0 21-15,0 0 0,0-20 16,0 20-16,0-21 0,22 0 0,-1 0 16,0 1-16,0-1 0,21-21 15,1 0-15,-1 0 0,-21 0 16,22 0-16,-1 0 0,0-21 15,1-1-15,20 1 0</inkml:trace>
  <inkml:trace contextRef="#ctx0" brushRef="#br0" timeOffset="24814.83">6985 9694 0,'-21'-21'0,"42"42"0,-63-63 0,42 21 16,-22 0-16,22 0 0,-42-22 16,21 43-16,0 21 15,0 22-15,21-22 16,-22 21-16,22 1 0,0 20 16,0 1-16,0-1 0,0-21 15,0 22-15,0-1 0,0-20 0,0 63 16,-21-43-16,21-21 0,0 43 15,0-64-15,0 43 16,0-43-16,21-42 31,1 0-31,-1-1 0,0-20 16,-21 21-16</inkml:trace>
  <inkml:trace contextRef="#ctx0" brushRef="#br0" timeOffset="25250.68">6858 9779 0,'0'0'0,"0"-42"0,0-1 16,0 1-16,0 0 0,0-1 16,21 1-16,64-43 15,-43 64-15,-21 0 0,64 0 16,-22 21-16,-20 0 16,-1 0-16,22 0 0,-22 21 0,43 21 15,-64 1-15,0-1 0,0 0 16,-21 22-16,0-22 0,-21 1 0,-21 41 15,-1-41-15,1-1 0,-22 0 16,22-21-16,-21 22 0,-43-22 16,63 0-16,1 0 15,-43-21-15,43 0 0,0 0 16,21-21-16,-1 21 0,1-21 16,0 0-16,21-22 0,21 43 31,0 0-31,22 22 0,-22-1 15,21 0-15,-21 21 0,22-21 16,-22 22-16,0-22 0,21 21 0,-20 1 16,20-22-16,0 42 15,1-42-15,-22 22 0,0-22 16,0 0-16,0-21 0,22 21 0,-22 0 16,0-21-16,0 0 0,21 0 0,1 0 15,-1-21-15,-21 0 16,22 0-16,-22 0 0,0 0 0,21-22 15</inkml:trace>
  <inkml:trace contextRef="#ctx0" brushRef="#br0" timeOffset="25600.51">7832 10075 0,'21'0'47,"0"0"-31,0 0-16,21 0 15,-20 0-15,-1 0 0,21 0 16,-21-21-16,22 0 0,-22 21 0,0-21 16,0 0-16,0 0 0,-21-1 15,0 1-15,0 0 16,-21 21-16,-21 0 16,21 0-16,-22 0 0,22 0 0,-21 21 15,21 0-15,-22 1 0,-20 41 16,20-21-16,22-20 0,0 20 15,0-21-15,21 21 0,0-20 0,0 41 16,0-42-16,0 0 0,21 1 16,0-1-16,22 0 15,20-21-15,-21 0 0,1 0 16,63 0-16,-43-21 16,-21 0-16,22-1 0,-22 1 0,1 0 15,-1 0-15,0 0 0</inkml:trace>
  <inkml:trace contextRef="#ctx0" brushRef="#br0" timeOffset="26205.56">8763 9948 0,'0'0'0,"0"-21"0,0 0 16,0 0-16,-21 21 15,0 0 1,-1 0-16,1 21 0,-21 21 16,0-20-16,20 20 0,1 21 15,0-41-15,-21 83 16,21-62-16,21-1 15,0-21-15,0 22 0,0-22 0,0 0 16,0 0-16,0 0 0,21 0 0,0-21 16,21 0-16,-21 0 0,22 0 15,41-21-15,-41 0 0,20 0 16,-20 0-16,20 0 0,1-1 0,-22-20 16,21 21-16,-20 0 0,-1-22 15,-21 22-15,0-21 0,1 21 16,-1 0-16,0-1 0,-21 1 15,-21 21 1,0 0-16,-1 21 16,1 1-16,0-1 0,0 0 15,0 0-15,0 0 0,-1 43 16,22-22-16,-21-21 0,21 43 16,0-22-16,0-21 0,21 0 15,-21 1-15,43-1 0,-22 0 0,0-21 16,21 0-16,22 0 15,-22 0-15,1 0 0,-22 0 0,63-42 16,-41 20-16,-1-20 0,0 21 16,-20-21-16,20 20 0,-21-20 15,0 0-15,-21-1 0,0 1 16,0-43-16,0 43 0,-21 21 16,0-21-16,-21 20 0,20 1 15,-83 21-15,62 0 16,1 0-16,-22 0 0,22 0 0,0 21 15,-22 22-15,43-22 16,0 0-16,0 43 0,21-43 16,0 0-16,21 21 15,0-42-15,21 21 0,1 1 16,-1-22-16,22 0 0,-22 0 0,64 0 16,-43 0-16</inkml:trace>
  <inkml:trace contextRef="#ctx0" brushRef="#br0" timeOffset="27033.87">10308 10097 0,'42'-22'16,"-84"44"-16,106-65 0,-22 22 0,-42 0 0,0 0 16,0 0-16,0-1 0,0 1 0,0 0 15,0 0-15,-21 21 0,-22 0 16,-20 0-16,21 0 0,-1 21 16,-41 0-16,41 0 0,-41 43 15,62-43 1,1 21-16,0-20 0,0-1 0,21 0 15,0 0-15,21 43 16,0-64-16,0 21 0,22-21 16,-22 0-16,127 0 15,-106 0-15,1 0 0,-1-21 16,0 21-16,-20-22 0,41 1 16,-42 0-16,0 0 0,-21 0 0,22 0 15,-22-1-15,0 1 16,0 42 15,0 1-15,0-1-16,0 0 0,0 0 15,-22 0-15,22 43 0,0-22 16,-21 0-16,21 22 0,-21-1 16,21-20-16,-21 20 0,21 1 0,0-1 15,0 85-15,0-84 0,-21-1 16,21 22-16,0 0 0,0-22 15,0 22-15,-21 0 0,21-22 0,0 1 16,0-1-16,-22 64 16,1-63-16,0-22 0,0 64 15,0-85-15,0 21 0,-1-21 16,1 22-16,-21-43 0,-22 21 16,22-21-16,-21 0 0,20-21 0,-84-43 15,64 22-15,-1 0 0,1-22 16,20 1-16,1-1 0,-43-84 15,64 63-15,0 1 0,21-65 16,0 65-16,21-1 0,22 0 16,-22 1-16,21 20 0,22-20 15,-1 20-15,1-21 0,20 22 16,1-1-16,21-20 0,-22 41 0,22-20 16,85-43-16,-107 64 15,22-1-15,42-20 0,-63 42 0,-21 0 16,-22-1-16,0 22 15,1 0-15,-1-21 0,-42 42 32,-21 1-32,0-22 15,-1 21-15,1 0 0,0 0 0,0 21 16,21-20-16,-21-1 0,21 0 16,-21 0-16,21 0 0,-22 22 15,22-22-15,0 0 0,0 0 16,0-42 15,22 0-31,-22 0 0,21-1 0,0 1 16,0 0-16</inkml:trace>
  <inkml:trace contextRef="#ctx0" brushRef="#br0" timeOffset="27200.77">10985 9673 0,'-21'-21'0,"42"42"0,-63-42 16,21 21-16,0 0 15,21 21 32,0 0-31,21-21-16,0 22 0,0-22 16</inkml:trace>
  <inkml:trace contextRef="#ctx0" brushRef="#br0" timeOffset="27716.62">11409 9927 0,'0'-21'31,"21"21"0,-21 21-15,0 0-16,0 1 0,0-1 0,0 0 15,0 0-15,0 21 0,0-20 16,0-1-16,-21 21 16,0-21-16,21 0 0,-22 1 0,22-1 15,-21-21-15,21 21 16,0-42 0,0 0-16,21-22 15,-21 22-15,22 0 16,-1 0-16,21-22 0,-21 22 0,0-21 15,22 0-15,-22-1 0,42-20 16,-20 42-16,-22-1 0,64-20 16,-64 42-16,21 0 15,-21 0-15,22 21 0,-22 0 16,0 1-16,0-1 0,0 0 0,0 21 16,-21 22-16,0-43 0,0 21 15,0-21-15,0 1 0,-21 20 16,21-21-16,-42 21 0,21-20 15,0-22-15,21 21 0,0 0 16,21-21 15,0 0-31,0-21 16,0 21-16,22-21 0,-22 21 16,21-22-16,0 1 0,-20 21 0,20-21 15</inkml:trace>
  <inkml:trace contextRef="#ctx0" brushRef="#br0" timeOffset="28257.69">12594 9927 0,'0'0'0,"0"-21"16,0 0-16,0 0 0,0 0 15,-42-1-15,21 22 0,-1 0 16,1 0-16,0 0 0,-21 0 0,21 0 16,-43 22-16,22-1 15,-22 42-15,43-42 0,0 1 16,-43 41-16,64-21 15,-21-20-15,21 20 0,0-21 16,0 0-16,0 0 0,0 1 16,21-1-16,1-21 0,-1 0 15,21 0-15,64 0 16,-85-21-16,21 21 0,-20-22 16,-1 1-16,21 0 0,-21 0 0,0 0 15,-21 0-15,22-22 0,-1 22 16,0-21-16,-21 21 0,0-22 15,0 22-15,21 0 0,-21 0 16,0 0-16,21 21 172,-42 0-110</inkml:trace>
  <inkml:trace contextRef="#ctx0" brushRef="#br0" timeOffset="29007.05">12679 9927 0,'0'0'0,"21"-21"0,-21 0 16,0 0 0,-21 21 15,0 0-31,21 21 15,0 0-15,0 0 16,0 0-16,0 1 0,0 41 16,0-42-16,0 0 0,0 22 15,0-22-15,0 0 16,21 0-16,0-21 0,0 0 16,0 0-16,0 0 0,1 0 0,-1 0 15,21 0-15,22 0 16,-22-21-16,-21 0 0,0 0 0,0-22 15,1 22-15,-1-21 0</inkml:trace>
  <inkml:trace contextRef="#ctx0" brushRef="#br0" timeOffset="30106.52">13187 9589 0,'21'-64'0,"-42"128"0,42-170 0,-21 63 16,21 1-16,-21 0 0,0-1 0,0 22 16,0 0-16,0 0 15,-21 21-15,0 21 16,0 0-16,-1 0 0,-20 22 0,21-1 15,0 22-15,0-1 0,-1 1 16,1-1-16,-21 1 0,42-1 0,-21-21 16,-22 128-1,43-128-15,0 0 0,0-20 16,0 20-16,0-21 0,0 43 16,22-64-16,-1 0 0,0 0 15,0 0-15,0 0 0,0 0 16,22 0-16,-22-22 0,21 22 0,43-42 15,-43 0-15,1 21 0,-1-1 16,0-20-16,-21 21 0,22-21 16,-1-1-16,0 22 0,-20 0 0,20-43 15,-21 43-15,-21 0 16,0 0-16,-21 42 31,0 0-31,21 22 0,-21-22 16,-22 42-16,22-42 15,21 22-15,0-22 0,0 0 16,-21 0-16,21 0 0,0 1 16,0-1-16,0 0 0,0 0 0,21-21 15,0 21-15,0-21 0,22 0 16,-22 0-16,0 0 0,21 0 0,-20 0 16,20-21-16,-21 21 0,21-21 0,-20 0 15,20 0-15,0-1 0,-21-20 16,22 21-16,-22 0 0,21-43 15,-21 43-15,1 21 0,-22-21 16,-22 21 0,1 21-16,0-21 0,21 21 15,-21 0-15,0 1 16,0 20-16,21-21 0,0 0 0,-22 0 16,22 1-16,0-1 0,-21-21 0,21 21 15,0 0-15,21-21 16,1 0-1,-1 0-15,0-21 16,-21 0-16,0 0 16,0-1-16,0 1 0,0-42 15,0 20-15,0-20 16,0 21-16,21-1 0,0 22 16,0-21-16,1 21 0,20-22 15,-21 22-15,21 21 0,22 0 16,-43 0-16,21 0 0,22 42 15,-43-20-15,0 20 16,22-21-16,-22 21 0,-21 1 0,0 20 16,0-20-16,0-22 0,0 21 15,0-21-15,-21 0 0,-1 1 16,-20 20-16,21-21 0,0-21 16,0 21-16,-1-21 0,1 0 15,21-21 1,0 0-16,0 0 15,0 0-15,0-1 16,0-20-16,64-21 0,-43 20 16,0 1-16,0 0 0,22-22 15,-22 22-15,106-85 16,-106 84-16,21 22 0,-21 0 0,22 0 16,-1 21-16,-21 0 0,0 21 15,1 0-15,-1 0 0,-21 64 16,0-21-16,0-22 0,0 21 15,0-20-15,-21 20 0,-1-20 0,1-1 16,21 0-16,-21-21 0,0 22 0,0-1 16,21-21-1,0 0-15,-21-21 0,-1 0 16,22-21 0,0 0-16,-21 0 15,21-21-15,-21 20 0,21-20 0,-21-21 16</inkml:trace>
  <inkml:trace contextRef="#ctx0" brushRef="#br0" timeOffset="30285.62">14055 9144 0,'0'0'0,"-22"0"16,-62 0-1,63 0-15,-1 0 63,1 0-63</inkml:trace>
  <inkml:trace contextRef="#ctx0" brushRef="#br0" timeOffset="30457.52">12912 9419 0,'-22'0'0,"44"0"0,-44 21 0,44 1 16,-1-22-16,21 0 16,-21 0-16,43 0 0,-22 0 15,0 0-15,22 0 0,-1 0 16,1 0-16,-1 0 0,22 21 16,-43 0-16,1-21 0</inkml:trace>
  <inkml:trace contextRef="#ctx0" brushRef="#br0" timeOffset="31582.19">931 13145 0,'-84'0'15,"168"0"-15,-232 0 0,85 0 0,-1 0 16,1 0-16,20 0 0,1 0 0,21 0 16,0 0-16,42 21 15,0-21 1,21 0-16,1 0 0,20 0 0,1 0 15,-1 0-15,22 21 0,-1-21 16,1 0-16,0 0 0,21 0 0,-22 0 16,22 0-16,0 0 0,-21 0 15,20 0-15,-20 0 0,0 0 0,-22 0 16,22-21-16,-22 21 0,-20-21 16,41 21-16,-62-22 15,-22 1-15,0 0 16,-22 21-16,-20-21 0,0 21 0,-1-21 15,1 21-15,-21 0 0,-1 0 16,1-21-16,-1 21 16,22 0-16,-1 0 0,22 0 0,0-22 15,21 1 1,21 21-16,0 0 0,22 0 0,-1-21 16,0 21-16,1 0 0,-1 0 15,0 0-15,1 21 0,20 0 16,-42 22-16,1 20 15,-22-42-15,0 22 0,-22-22 16,1 21-16,-21 1 0,0-22 16,-22 21-16,22-21 0,-22 22 0,-63 20 15,64-42-15,20 0 16,-20 1-16</inkml:trace>
  <inkml:trace contextRef="#ctx0" brushRef="#br0" timeOffset="31998.98">4106 12594 0,'0'0'0,"0"-21"0,-21 0 0,0 0 0,0 21 0,0-21 15,21-1-15,-22 22 16,1 0-16,0 22 15,21-1-15,0 21 0,0 0 0,-21 22 16,0 63-16,21-42 16,-21-22-16,-1 1 0,1-1 15,21 1-15,-42 41 16,21-41-16,0-22 0,-1-21 0,22 43 16,0-43-16,0 0 15,0-42 1,22 0-16,-1 0 0,-21 0 15</inkml:trace>
  <inkml:trace contextRef="#ctx0" brushRef="#br0" timeOffset="32521.78">3704 12658 0,'0'0'0,"0"-21"0,-21-22 16,21 1-16,0 0 15,0 20-15,21 1 0,0 0 0,0 0 16,43 0-16,-22 0 15,1 21-15,-1 0 0,21 0 0,-20 0 16,20 0-16,1 0 0,-1 21 0,-20 0 16,20 0-16,-21 0 15,-20 0-15,-1 22 0,-21-1 0,0-21 16,-21 22-16,-1-1 0,-20 0 16,0 1-16,-22-1 0,22 0 0,-22 1 15,22-1-15,-21-21 0,-22 0 16,64-21-16,-22 0 15,43-21 1,0 0-16,22 0 0,20 0 0,-21-22 16,21 22-16,1 0 0,-1 0 15,0 0-15,22-1 0,-1 1 0,86 21 16,-86 0-16,22 21 16,42 22-16,-85-22 0,43 85 15,-85-64 1,0 0-16,-21 1 0,-22-1 15,1 0-15,-64 43 0,43-64 16,-22 22-16,21-22 0,1 21 16,-1-21-16,-105 22 15,127-43-15,-1 0 0,1 0 16,0 0-16,21 0 0,-43-43 16,43 43-16,0-21 0,0 0 15,-1 0-15,22 0 0,0-1 16,0 1-16,0 0 0,22 0 15,-1 21-15,21-21 0,-21 21 16,22-21-16,20 21 0</inkml:trace>
  <inkml:trace contextRef="#ctx0" brushRef="#br0" timeOffset="33015.44">5228 12954 0,'0'0'0,"21"-21"0,0 0 15,-21-22-15,22-20 0,-22 42 16,0-22-16,0 22 0,0-21 16,-22 21-16,-20-22 15,21 22-15,0 21 0,0 0 0,-1 0 16,-20 0-16,21 0 0,-43 64 16,22-43-16,0 21 0,21 1 15,-22-1-15,22 21 0,-21-20 16,21-1-16,-1 22 0,1 41 15,21-62-15,0-22 16,0 0-16,0 0 0,0 0 0,43-21 16,-1 0-16,-21 0 15,21 0-15,1 0 0,-1-21 0,0 0 16,1 0-16,-1 0 0,0-22 0,-20 1 16,-1 21-16,21-21 0,-21-1 15,-21 1-15,0 0 0,0-1 0,0 1 16,0 21-16,0 0 0,0 42 31,0 21-15,0-21-16,-21 22 0,21 20 15,0-21-15,0 1 0,0-1 16,0-21-16,0 22 0,0-22 16,0 0-16,0 0 0,21 0 0,0 0 15,-21 1-15,22-22 0,20 0 16,-21 0-16,21 0 0,1 0 15,-22 0-15,21-22 0,-21 1 16</inkml:trace>
  <inkml:trace contextRef="#ctx0" brushRef="#br0" timeOffset="33367.68">5609 12933 0,'0'-21'0,"0"42"0,0-63 0,0-1 0,0 22 16,0 0-16,0 0 0,0 0 15,0-1-15,0 1 0,21 21 0,0-21 16,43 0-16,-43 21 15,21 0-15,-20 0 0,-1 0 16,21 21-16,22 43 16,-43-43-16,0 21 0,0 0 0,0 1 15,0-1-15,1 43 16,-22-43-16,0 0 0,0-20 16,0 20-16,0-21 0,-22 0 0,1 0 15,21 1-15,0-44 31,0 1-31,0-21 16,0 21-16,21 0 0,1-22 16,-22 1-16,21 0 0,0-1 0,0-41 15,0 41-15,-21 22 0,21-21 16,1 21-16,-1-22 0,0 22 16,0 0-16,0 21 15,0 0-15,1 0 0,-1-21 16,0 21-16,21 0 0</inkml:trace>
  <inkml:trace contextRef="#ctx0" brushRef="#br0" timeOffset="34050.94">7408 12446 0,'0'0'0,"0"-21"0,0-21 0,0 20 16,0 1-16,0 0 0,0 0 0,0 0 15,0 0-15,-21 21 0,-42 0 16,41 0-16,-20 0 0,0 21 16,-1 0-16,1 0 0,0 21 0,-1 1 15,1-1-15,21 0 16,-43 64-16,43-42 0,0-1 16,0 64-16,21-63 15,0-22-15,0 0 0,0 1 0,0-1 16,21 0-16,0-20 0,22 20 0,-1-21 15,0-21-15,1 21 16,-1-21-16,0 0 0,22 0 0,-22 0 16,0 0-16,1-21 0,-1 0 0,22 0 15,-43 0-15,21-22 0,0 22 16,1-21-16,-22-1 0,21-62 16,-21 62-16,-21 22 0,22-21 15,-22 21-15,0-1 0,0-41 16,-22 63-16,1 0 15,0 0-15,0 21 0,0 21 16,0-20-16,21 20 0,0-21 16,0 21-16,-22-20 0,22 62 15,0-63-15,0 22 0,0-22 16,22 0-16,-22 0 0,42 22 16,-21-22-16,21-21 0,43 0 15,-43 0-15,22 0 16,-22-21-1,-21 21-15,22-43 0,-22 22 0,0 0 16,21-43-16,-20 22 16,-22 0-16,0-22 0,0 22 0,0 0 15,-22-1-15,-20-41 0,0 62 16,-1 1-16,-41-21 16,41 42-16,1 0 0,-43 0 15,64 21-15,-21 0 0,21 0 16,0 1-16,21 20 0,0-21 0,0 21 15,0-20-15,0 20 0,0 21 16,21-41-16,0-1 0,21 0 16,-21 0-16,22 0 0,20-21 15,22 0-15</inkml:trace>
  <inkml:trace contextRef="#ctx0" brushRef="#br0" timeOffset="34566.62">8911 12615 0,'0'0'0,"0"-21"16,-21 21-16,0-21 0,0 21 15,-22-21-15,22 21 0,0 0 16,-21 0-16,20 0 0,-41 0 16,21 21-16,20 0 0,-20 0 0,21 22 15,0-22-15,0 21 0,-1 1 16,1-1-16,0 0 0,0 1 0,21 20 15,0-21-15,0-20 0,0 20 16,0-21-16,0 0 0,21 0 16,0-21-16,0 22 0,1-22 15,20 0-15,0 0 0,-21 0 16,1-22-16,20 1 0,-21 0 0,64-85 16,-64 64-1,0-22-15,21 1 0,-20 21 0,20-149 16,-21 128-16,0-1 15,-21 1-15,0 20 16,21-20-16,-21-1 16,0 43-16,0 0 0,-21 42 15,0 0-15,0 0 16,21 22-16,-21-1 0,0 0 0,21 1 16,0 20-16,-22-20 15,22 20-15,-21-21 0,21 22 0,-21 42 16,21-43-16,0-20 0,0-1 15,0 0-15,0 1 0,0-1 16,0-21-16,21 0 0,0 0 0,1-21 16,-1 0-16,0 0 15,0 0-15,21 0 0,-20-21 0,20 0 16,43-21-16</inkml:trace>
  <inkml:trace contextRef="#ctx0" brushRef="#br0" timeOffset="34925.76">9419 12806 0,'21'-21'63,"0"21"-63,1 0 16,20-21-16,-21-1 0,0 22 0,43-42 15,-43 21-15,21 0 0,-21 21 16,1-21-16,-1-1 0,0 1 15,-21 0-15,-21 21 16,0 0-16,-22 0 16,22 0-16,-21 0 0,-1 0 0,22 21 15,-21 0-15,21 1 0,-22-1 0,22 21 16,0-21-16,21 22 0,0-1 16,0-21-16,0 21 0,0 1 15,0-22-15,0 21 0,21-21 0,0 1 16,1-1-16,-1 0 0,0 0 15,0-21-15,0 0 0,22 0 0,-22 0 16,21 0-16,-21 0 0,22 0 16,-1-21-16,0 21 0,43-42 15,-43 20-15,1-20 0</inkml:trace>
  <inkml:trace contextRef="#ctx0" brushRef="#br0" timeOffset="35086.87">10223 12933 0,'0'0'0,"-21"0"16,0 0 0,21 21-16,-21-21 31,0 0-15,0 0-16,-1 0 0,-20 0 0</inkml:trace>
  <inkml:trace contextRef="#ctx0" brushRef="#br0" timeOffset="35901.14">1333 14478 0,'0'0'0,"-42"0"0,0 21 15,-22-21-15,43 0 16,0 0-16,21 21 16,0 1-1,21-22-15,21 0 0,1 0 16,20 0-16,1 0 0,20 0 15,1 0-15,0-22 0,21 22 16,-22-21-16,1 0 0,21 21 0,-22-21 16,1 0-16,0 21 15,-1-21-15,-41 21 0,41 0 16,-41 0-16,-22-22 0,-63 22 31,20-21-31,-20 21 0,0 0 16,-1 0-16,1-21 0,0 21 0,-1 0 15,1-21-15,21 21 0,0-21 16,42 21 0,0 0-1,0 0-15,22 0 0,-22 21 0,21-21 16,-21 21-16,22 21 0,-22-20 16,0-1-16,-21 21 0,0-21 0,0 22 15,0-22-15,-21 21 16,0 0-16,-22 1 0,1-1 15,0-21-15,20 0 0,-20-21 16,21 22-16,-21-22 0</inkml:trace>
  <inkml:trace contextRef="#ctx0" brushRef="#br0" timeOffset="36377.93">3895 14182 0,'0'0'0,"0"-21"0,-43-22 16,22 43-1,0 0-15,0 0 0,21 43 16,-21-22-16,-1 21 0,22 22 0,0-1 16,0 1-16,-42 147 15,42-126-15,-21 0 0,0-1 16,21 1-16,-21 0 0,-1-1 15,1 22-15,0-21 0,0-1 0,0 1 16,0 0-16,-1-1 0,1 1 16,0-21-16,0 20 0,0-20 0,0-22 15,-1 22-15,1-22 0,0 21 16,21-41-16,-21-22 0,0-43 31,21 22-31,0-21 0,0-22 16,0 1-16,0-85 0,0 84 15,0-42-15</inkml:trace>
  <inkml:trace contextRef="#ctx0" brushRef="#br0" timeOffset="36683.85">3323 14923 0,'0'0'15,"0"-85"-15,0 21 0,0 1 0,-21-43 16,21 43-16,0 20 16,0 1-16,0 0 0,21-1 0,43-41 15,-22 41-15,0 22 0,1 0 16,20-21-16,1 20 0,84 1 15,-85 21-15,1 0 0,-1 0 16,-20 21-16,20 1 0,22 105 16,-64-85-16,-21 0 15,0 22-15,-21-22 0,0 22 16,-64 20-16,43-41 0,-22-1 16,1-21-16,20 21 0,-20-20 15,20-1-15,1 0 0,0-21 0,21 21 16,-1-21-16,1 0 0,42 0 15,1-21 1,-1 21-16,21-21 0,0 21 16,1-21-16,63-22 15,-64 43-15,0-21 0,1 0 0</inkml:trace>
  <inkml:trace contextRef="#ctx0" brushRef="#br0" timeOffset="37088.81">4318 14669 0,'-21'0'16,"42"0"-16,-63 0 16,20 0-16,1-22 15,21 1-15,0 0 0,0 0 16,0 0-16,0 0 0,0-22 0,43 1 16,-1 21-16,-21 0 15,64-22-15,-43 43 0,43 0 16,-43 0-16,0 21 15,1 1-15,-1-1 0,0 0 16,-20 21-16,20 22 0,-21-22 16,-21 0-16,0-20 0,0 20 15,-21 0-15,-21 22 0,20-43 16,1 0-16,0 0 0,0 0 16,0-21-1,21-21-15,0 0 0,0 0 16,0 0-16,0 0 0,0-22 15,21 22-15,0-21 0,0-22 16,0 22-16,1 21 0,-1-22 16,0 1-16,0 21 0,0 0 15,43-22-15,-43 22 16,42-21-16,-41 42 0,62-21 16,-63 21-16</inkml:trace>
  <inkml:trace contextRef="#ctx0" brushRef="#br0" timeOffset="37269.28">5270 14351 0,'0'21'16,"0"-42"-16,0 63 0,0 22 0,0-22 16,0-21-16,0 1 0,0 20 15,0-21-15,0 64 16,0-64-16,0 0 0,-21 0 16,21 0-16,-21 1 15,21-44 16,0 1-31,0 0 16,0-21-16,0 21 0</inkml:trace>
  <inkml:trace contextRef="#ctx0" brushRef="#br0" timeOffset="37431.19">5249 14118 0,'0'0'0,"0"-21"0,0 42 46,0 0-46,-21-21 0,21 22 0,0-1 16,0 0-16,0 0 0,0 0 16,21 0-16,0-21 15,1 0-15,-1 22 0,0-22 0</inkml:trace>
  <inkml:trace contextRef="#ctx0" brushRef="#br0" timeOffset="38737.41">5736 14309 0,'0'0'15,"0"21"-15,21-21 0,-21 21 0,0 0 0,0 0 16,0 43 0,0-43-16,-21 0 0,21 22 15,-21 20-15,21-42 16,-21 0-16,21 22 0,-21-22 0,21 0 16,0 21-16,0-20 0,0-1 15,-22-21-15,22-21 31,22-1-15,-1-20-16,-21 21 0,21-21 0,0-1 16,0 1-16,0 0 0,1-22 0,-1 22 15,0-1-15,0 1 16,0 0-16,0 21 0,22-22 0,-22 43 16,0 0-1,-21 21-15,0 1 0,0-1 16,0 21-16,0-21 0,0 22 0,0-1 15,0 0-15,0-21 0,0 22 16,0-1-16,0-21 0,0 22 0,21 20 16,0-42-16,1 0 15,-1 1-15,0-1 0,0 0 0,21-21 16,-20 0-16,20 0 0,0 0 0,-21 0 16,22 0-16,-1 0 15,0 0-15,-20-21 0,20-22 0,0 22 16,-21-21-16,43-43 0,-43 43 15,-21-22-15,21 1 0,-21-1 16,0 1-16,0-1 0,0 1 16,0-1-16,0 22 0,0 0 15,0 21-15,0-1 0,0 1 0,0 0 16,-21 21-16,0 21 16,21 0-16,0 1 0,0-1 15,-21 0-15,21 21 0,-21 1 16,21-22-16,0 21 0,0 43 15,0-22-15,0-20 0,0-1 0,0 0 16,0 1-16,0-1 0,0 0 16,0 1-16,0-22 0,21 0 0,21 42 15,-21-63-15,-21 22 16,21-1-16,22-21 0,-22 0 16,42 0-16,-41 0 0,20-21 15,43-22-15,-43 22 0,0 0 16,1 0-16,-1-22 0,-21 1 15,43-43-15,-43 64 0,-21-21 16,0 0-16,0 20 0,0 1 16,0 0-16,0 0 0,-21 21 15,-1 0-15,1 21 16,0 0-16,0-21 0,0 43 16,0-22-16,21 0 0,0 42 15,0-41-15,0-1 0,0 0 16,0 21-16,21 22 15,0-64-15,0 21 0,-21 0 0,21-21 16,0 0-16,22 0 16,-1 0-16,-21-21 0,0 21 15,1-21-15,-1 0 0,0-1 16,0 1-16,0-21 0,0 21 16,1-22-16,-1 22 0,0-21 0,-21 21 15,42-22-15,-42 22 16,21 0-16,-21 0 0,0 42 31,0 0-31,0 0 0,0 1 16,0-1-16,0 21 0,0 22 15,0-22-15,0 0 16,0-21-16,0 1 0,0 41 16,0-42-16,22 0 15,-1-21-15,0 0 0,21 0 16,1 0-16,-1 0 0,21-21 15,-20 0-15,20 0 0,-20 0 16,-1-22-16,0 1 0,43-43 16,-43 22-16,-21 21 0,1-22 15,-1 22-15,0 21 0,-21-22 16,0 1-16,0 21 0,-21 21 16,0 0-16,-1 0 0,1 0 15,-21 42-15,21-21 0,21 0 16,0 22-16,0-22 0,0 21 0,0-21 15,0 22-15,0-22 0,21 21 16,-21-21-16,21 1 0,-21 20 0,21-21 16,-21 21-16,0-20 15,0-1-15,0 0 16,-21-21-16,0 0 0,-43 0 16,43 0-16,0 0 0,-21 0 15,21 0-15,-1-21 0,-20-22 0,0 1 16,-1 0-16</inkml:trace>
  <inkml:trace contextRef="#ctx0" brushRef="#br0" timeOffset="38921.8">6456 14161 0,'0'21'15,"0"-42"-15,21 42 16,0-21-16,0 0 15,22 0-15,-1 0 0,21 0 0,-20 0 16,20 0-16,1 0 0,-1-21 0,1 21 16,-1-22-16,1 22 0,-1-21 15,1 0-15</inkml:trace>
  <inkml:trace contextRef="#ctx0" brushRef="#br0" timeOffset="39117.86">9567 14139 0,'-21'0'16,"42"0"-16,-63 0 0,21 0 0,0 0 0</inkml:trace>
  <inkml:trace contextRef="#ctx0" brushRef="#br0" timeOffset="39505.85">9165 14161 0,'0'-22'31,"0"1"-31,21 21 16,-21-21-16,21 0 0,1 21 0,20-42 15,-21 42-15,0-22 16,0 22-16,1 0 0,62 0 16,-63 22-16,1-1 0,-1 0 15,0 0-15,0 21 0,0 43 16,-21-43-16,0 1 0,0 20 16,0-20-16,0-1 0,0 0 15,-21 1-15,21-22 0,0 21 16,0-21-16,-21-21 0,21 21 0,-21-21 31,21-21-31,0 0 0,0 0 0,0 0 16,0-22-16,0 1 0,21 0 15,0-22-15,0 22 0,0 0 0,1-1 16,-1-20-16,0 42 0,0-22 16,21 1-16,-20 21 0,41-22 15,-42 22-15,22 21 0,-22 0 0,0 0 16,0 0-16,0 0 0,0 21 15,1-21-15,-22 22 0</inkml:trace>
  <inkml:trace contextRef="#ctx0" brushRef="#br0" timeOffset="41349.85">10096 14393 0,'0'0'16,"0"22"-16,0-1 0,22 0 0,-1 0 16,0 0-16,0-21 0,0 0 15,0 0-15,1 0 0,-1-21 16,21 0-16,-21 0 0,22 0 0,-22-1 15,21-41-15,-21 21 16,0 20-16,-21-20 0,22 21 0,-22-21 16,0 20-16,0 1 0,0 0 15,-22 0-15,-20 0 16,21 21-16,0 0 0,-22 0 0,22 21 16,0 0-16,-21 0 0,21 0 15,-22 1-15,22 20 0,0 0 0,0 1 16,21-1-16,0 0 0,0 1 0,0-1 15,0 0-15,21 1 0,0-22 16,0 0-16,22 0 0,-1 0 0,43 0 16,-22-21-16,-21 0 15,22 0-15,-1-21 0,1 21 0,-1-21 16,1 0-16,21-21 0,-22 20 0,-21-20 16,22 0-16,-22-1 0,1-20 15,-1 21-15,0-1 0,-21-20 16,1-1-16,-22 22 0,0-22 0,0 22 15,0-43-15,0 43 16,0 21-16,0 0 0,0 0 16,-22 21-16,1 21 0,0 0 15,0 0-15,0 21 0,0 1 16,-1-1-16,1 0 0,21 1 16,-21-1-16,21 0 0,-21 128 15,21-128-15,0 0 0,0 1 16,21-1-16,0 0 0,22 22 15,-22-43-15,21 0 0,0 0 16,1-21-16,-1 0 0,22 0 0,-22 0 16,21 0-16,-20 0 0,20-21 0,43-21 15,-42 21 1,41-43-16,-62 22 0,-1 0 16,-21-1-16,22 1 0,-22 0 0,-21-1 15,0 22-15,0 0 0,0 0 16,0 0-16,-43-1 0,22 22 0,0 0 15,-21 0-15,-1 0 0,1 0 16,0 22-16,21-1 0,-22 0 0,1 21 16,0 1-16,20-1 0,-20 0 0,21 1 15,-21 41 1,42-41-16,-22-1 0,22 0 0,0-21 16,0 1-16,22-1 0,-1 0 15,0-21-15,0 0 0,0 0 0,22 0 16,-1 0-16,-21-21 0,21 0 0,1-1 15,-22 1-15,21 0 0,22-42 16,-43 20-16,0 1 0,21-43 16,-20 43-16,-22 0 15,0 20-15,0 1 0,0 0 0,0 0 16,-22 21 0,22 21-16,-21 0 15,0 0-15,0 22 0,21-22 16,0 21-16,0 22 0,0-22 15,0-21-15,0 22 0,0-22 16,0 21-16,21-21 0,0 0 0,0-21 16,1 22-16,20-22 0,-21 21 15,21-21-15,22 0 16,-22-21-16,1-1 0,-1 1 0,0 0 16,-21-21-16,85-85 15,-85 63-15,1 22 0,-1-22 0,0 1 16,0 21-16,-21-22 15,0 22-15,0-22 0,0 43 0,0-21 0,0 21 16,0-1-16,-21 44 31,21-1-31,-21 21 0,0-21 0,21 22 16,-22-22-16,22 21 0,0 0 16,0 1-16,-21-1 0,21 0 0,0 22 15,0-22-15,0 1 0,0-1 0,0-21 16,21 21-16,1 1 0,-1-22 15,0 0-15,0 0 0,21 0 16,-20-21-16,20 0 0,0 0 0,1 0 16,-1 0-16,64-21 15,-43 0-15,-20 0 0,-1 0 0,0-22 0,1 22 16,41-63 0,-41 41-16,-22 1 0,0 0 0,0 20 15,-21 1-15,0 0 0,0 0 16,-21 21-16,0 0 0,0 0 15,-1 21-15,1 0 0,-21 0 0,21 1 16,0-1-16,-1 21 0,1-21 16,21 22-16,0-22 0,0 21 0,0 22 15,0-43-15,21 0 16,1 0-16,-1 0 0,0 0 0,64 1 16,-43-22-16,0 0 15,22 0-15,-22 0 0,22 0 0,-1 0 16,64-22-16,-85 1 15,22 0-15,21-21 0,-43 21 16,0-22-16,1 1 0,-1 21 16,-21-22-16,0 1 0,22 0 0,-43-1 15,0 22-15,0-21 0,0 21 16,0-22-16,-64 1 16,43 21-16,-21 21 0,-22 0 15,43 0-15,-43 21 16,22 0-16,21 0 0,-21 43 15,20-22-15,1 1 0,21-1 16,0-21-16,-21 85 16,21-64-16,0-21 0,0 1 15,21-1-15,0-21 0,1 0 16,20 0-16,0 0 0,-21 0 16,43-43-16,-43 22 15,43-63-15,-22 41 16,-21 1-16,21-64 0,1 43 0,-22-1 15,-21 1-15,21-1 0,0-21 16,0 1-16,1 20 0,-22-20 0,0 20 16,21 22-16,-21-1 0,21 1 15,-21 21-15,0 42 16,-21 0-16,-43 64 16,43-43-16,0 22 0,-21-1 15,20 1-15,1-1 0,-21 64 16,42-63-16,0-22 0,0 22 15,0-1-15,0-21 0,0 1 0,0-1 16,21 0-16,-21 1 0,21-22 0,0 0 16,1 0-16,-1 0 0,0 1 15,0-22-15,0 0 0,0 0 0,1 0 16,-1 0-16,0-22 0,0 1 16,0 21-16,0-42 0,1 21 0,-1-43 15,-21 22-15</inkml:trace>
  <inkml:trace contextRef="#ctx0" brushRef="#br0" timeOffset="41558.3">12446 13907 0,'0'0'16,"-21"0"-16,-22 21 0,22-21 0,21 21 15,21-21-15,1 21 16,20-21-16,0 21 0,1-21 16,20 0-16,-21 0 0,43 0 15,-21 0-15,20 0 0,1-21 0,0 21 16</inkml:trace>
  <inkml:trace contextRef="#ctx0" brushRef="#br0" timeOffset="42642.09">16023 13822 0,'-106'42'15,"212"-84"-15,-212 105 0,127-63 32,1 0-32,20 0 15,-21-21-15,21 0 0,1 21 16,41-63-16,-41 41 15,41-41-15,-41 21 16,-22-1-16,0 22 0,0-21 0,-21 21 16,0-22-16,-21 64 15,0 22 1,0-1-16,0 22 0,-1-1 16,1 1-16,0-1 0,-21 64 15,21-63-15,-1 105 16,22-106-16,-21 1 0,0-22 15,21 22-15,-21-22 0,0 22 16,21-22-16,-21-21 0,21 0 0,-22-21 16,1 0-1,0 0-15,21-21 0,-21 0 16,-21-43-16,20 22 16,1-43-16,0 43 0,0 0 15,0-1-15,0 1 0,-1 21 0,22 0 16,0-22-16,0 22 15,-21 21-15,21 21 16,0 1-16,0-1 16,0 0-16,0 0 0,21 21 15,-21 1-15,22-22 0,-1 21 0,0 1 16,-21-1-16,42-21 0,-21 21 16,1-20-16,20-1 0,0 0 0,1 0 15,-1 0-15,0-21 0,1 0 16,-1 0-16,21 0 0,-20 0 0,84 0 15,-85-21-15,22 0 16,-22 0-16,0-22 0,1 22 0,41-63 16,-63 41-16,1 1 0,-1 21 15,-21-22-15,0 1 0,0 21 16,0 0-16,0 0 0,-21 21 16,-1 0-1,1 21-15,0 0 0,0 0 0,0 0 16,0 22-16,-1-1 15,22-21-15,0 21 0,0 1 0,0-22 16,22 21-16,-1-21 0,0 1 0,0-1 16,43 21-16,-43-42 15,21 0-15,22 0 16,-22 0-16,0 0 0,43-42 16,-43 21-16,1-1 0,41-62 15,-63 63-15,1-22 16,-1 1-16,-21 21 0,0-22 0,0 22 0,-21 21 15,-1-21-15,1 21 0,0 0 0,0 0 16,-21 0-16,-1 42 16,22-20-16,0-1 0,0 21 15,21-21-15,-21 22 0,21-1 16,0 21-16,0-41 0,0 20 16,0-21-16,0 21 0,0-20 0,0-1 15,0 0-15,21-21 16,0 0-16,0 0 15,0-21-15,0-22 16,1 22-16</inkml:trace>
  <inkml:trace contextRef="#ctx0" brushRef="#br0" timeOffset="42878.75">17695 13822 0,'43'-64'0,"-86"128"0,107-191 0,-43 63 15,0 22-15,-21 0 0,0 21 16,0 42-1,0 0-15,0 21 0,-21 1 16,21 20-16,-21 1 0,21-1 0,-21-21 16,21 22-16,0-1 0,0 43 15,0-42-15,0-22 0,0 22 16,0-22-16,0 0 0,0 43 16,0-64-16,0 0 15,0 0-15,21-21 16,0 0-16,-21-21 15,0 0-15,21 0 0</inkml:trace>
  <inkml:trace contextRef="#ctx0" brushRef="#br0" timeOffset="43040.89">17484 13991 0,'0'0'15,"21"21"1,0-21-16,0 0 0,21 0 15,1 22-15,-1-22 0,64 0 16,-64 0-16,22 0 0,-1 0 16,1-22-16,20 22 0,1-21 15</inkml:trace>
  <inkml:trace contextRef="#ctx0" brushRef="#br0" timeOffset="44526.61">19410 13631 0,'0'0'0,"-21"-21"0,-43-42 16,43 63-16,0 0 16,0 0-16,-1 0 0,1 21 15,-21 0-15,0 43 16,-1-22-16,22 0 0,-21 1 0,-1-1 16,1 0-16,0 22 0,-1-22 15,1 0-15,0 1 0,-1-1 0,22 0 16,0 1-16,21-1 0,0 43 15,0-43-15,21 0 0,22-20 16,-1-1-16,0 21 0,22-21 16,-22 0-16,22-21 0,20 22 0,43-22 15,-42 0-15,0 0 0,-22 0 16,22-22-16,-1 1 0,43-21 16,-63 0-16,-1 20 15,-20-20-15,20 0 0,-42-1 0,22 1 16,-1-43-16,-42 43 15,0 21-15,0 0 0,0 0 16,-42-1-16,-22 1 0,22 21 16,0 0-16,-1 0 0,1 0 0,-22 0 15,22 21-15,0 1 0,-1-1 16,1 21-16,0-21 0,21 0 0,-22 22 16,22-22-16,0 64 15,21-43-15,0-21 0,0 21 16,0-20-16,21-1 0,0 0 0,0 0 15,22 0-15,-22-21 0,21 0 0,1 0 16,-22 0-16,21 0 0,0-21 0,1 0 16,-22 0-16,64-43 15,-64 22-15,0 0 0,0-1 16,21 1-16,-42 21 0,22-22 16,-1 1-16,-21 21 0,-21 21 31,-1 21-31,22 0 0,-21 0 15,0 1-15,0-1 0,21 0 16,0 21-16,0-21 0,0 22 16,0-22-16,21 64 15,-21-64-15,42 21 0,-20-21 16,62 0 0,-63-21-16,22 0 0,-22 0 15,21-21-15,-21 0 0,64-21 16,-64-1-16,22 22 0,-22-21 0,21 0 15,-21-1-15,22-20 16,-43 20-16,0 22 0,0 0 0,0 0 16,-22 21-16,1 0 15,0 21-15,0 0 0,21 0 16,-21 1-16,21-1 0,0 42 16,0-20-16,0-1 0,21 21 15,-21-20-15,21-1 16,-21-21-16,0 0 0,0 1 15,21-1-15,-21-42 32,0-1-32,-21 1 0,0 0 15,21-21-15,0 21 0,-21-1 16,0 1-16,21 0 0,0 0 16,-22 21-16,1 0 0,21 21 15,0 0 1,0 0-16,0 1 0,21 20 15,1-21-15,20 21 16,0-20-16,-21-22 0,64 21 16,-43-21-16,1 0 0,-1 0 15,0 0-15,1 0 0,-1 0 16,22-43-16,-22 22 0,0 0 16,-21-21-16,1-1 0,20 1 15,-21-21-15,0 20 0,-21 1 16,21 21-16,-21-22 0,0 22 15,0 0-15,0 0 16,-21 21-16,0 0 16,0 21-16,21 0 0,-21 0 0,0 1 15,-1-1-15,22 21 16,0-21-16,-21 22 0,21-22 0,0 21 16,0-21-16,0 22 0,0 20 15,21-42-15,1 22 0,-1-22 16,0-21-16,0 21 0,0 0 0,0-21 15,1 0-15,-1 0 0,0 0 16,0 0-16,21 0 0,-20-21 0,62 0 16,-41-22-16,-1 22 15,0-21-15,22 21 0,-22-22 0,0 1 16,1 0-16,-1-1 0,0 1 0,-20 21 16,-1 0-16,-21-22 15,0 22-15,-21 0 0,-1 21 0,-41 0 16,42 21-1,-22-21-15,22 21 0,0 22 0,21-22 16,-21 0-16,21 21 0,0 1 16,0-22-16,0 64 0,0-43 15,0-21-15,0 21 0,21-20 16,-21 20-16,0-21 0,0 0 16,0 0-16,0 1 0,-21-1 15,0-21-15,0 0 0,-1 0 16,1 0-16,0 0 0,-21-21 15,21 21-15,-1-22 16,-20 22-16,0 0 0,-1-21 0,-20 21 16</inkml:trace>
  <inkml:trace contextRef="#ctx0" brushRef="#br0" timeOffset="46563.73">7916 15727 0,'85'-21'31,"-64"0"-31,-21-1 16,21 1-16,-21 0 0,21 0 16,-21 0-16,0-22 0,0 1 15,-21 0-15,0 21 0,-42-1 16,20 22-16,1 0 15,0 0-15,-1 0 0,-20 22 0,20 20 0,1-21 16,0 21-16,-1 1 0,1 20 16,0 1-16,21-1 0,-22 85 15,22-63-15,21-21 16,0 84-16,0-106 0,64 106 16,-22-127-16,21 1 15,1-1-15,21-21 0,-1 0 16,86-21-16,-65 21 0,-20-43 15,0 22-15,-1-21 0,1-1 16,63-41-16,-84 20 0,-1 22 16,-42-22-16,22 1 0,-22 21 15,-21-1-15,0-41 16,0 62-16,-21-20 0,-43 21 0,43 21 16,-21 0-16,21 0 15,-22 21-15,1 0 0,21 0 0,-22 1 16,22 20-16,-21 0 0,21 1 15,0-1-15,-1 21 0,1-20 0,0 41 16,21-62-16,0 20 0,0-21 16,0 0-16,21 0 0,22 1 15,-22-22-15,21 0 0,0 0 16,1-22-16,-1 1 0,0 0 16,1-21-16,-1 21 0,-21-22 15,43-20-15,-43 20 0,0 1 16,-21-21-16,0 41 15,0-20-15,-21 63 32,21 0-32,-21 1 0,21-1 0,0 21 15,0 0-15,0-20 16,0 20-16,0 0 0,0 1 16,21-22-16,21 0 0,-21 0 0,1 0 15,20-21-15,0 0 0,-21 0 16,22 0-16,-1 0 0,0-21 0,1 0 0,-1 21 15,0-42-15,22-1 16,-43 1-16,0 0 0,0-43 16,-21 64-16,0-22 15,0 1-15,0 21 0,0 0 0,0 0 16,-21 21-16,0 21 16,21 21-16,0-21 15,-21 64-15,21-43 0,-21 1 16,0-1-16,21-21 0,-22 21 15,1 22-15,0-22 16,21-21-16,21-21 16,0 0-1,1-21-15,-1 0 0,0 0 16,0-21-16,0 20 0,-21-20 16,21 0-16,-21-1 0,22 1 0,-22 0 15,0 21-15,0-1 0,0 1 16,0 0-16,0 0 0,21 21 15,-21 21-15,0 0 0,0 22 16,21-22-16,-21 21 0,0-21 16,0 22-16,0-1 0,21-21 0,0 43 15,-21-43-15,43 21 16,-22-21-16,0-21 0,42 0 16,-20 0-16,-1 0 15,0 0-15,1 0 0,20-21 16,-20 0-16,-1 0 0,0 0 0,1-22 15,-1 22-15,0-21 0,-21-1 16,-21 1-16,0-43 0,0 43 16,0 21-16,0 0 0,0 0 0,-21 42 31,0 21-31,21-21 0,-21 22 16,0-1-16,0 0 0,21 1 15,-22-1-15,1 0 0,0 1 0,21-1 16,-21-21-16,21 0 0,0 0 0,0 1 15,0-1-15,0 0 0,21-21 16,0-21 0,0 0-16,1-1 15,-1-20-15,0 21 0,0-21 0,0-1 16,22 1-16,-22-22 0,42-41 16,-42 62-16,1 22 15,-1 21-15,-21-21 0,21 21 0,0 21 16,-21 0-1,0 22-15,0-22 0,0 0 0,0 21 16,0-21-16,0 22 16,0-1-16,21-21 0,0 43 15,1-43-15,-1 21 0,0-21 16,0 1-16,43-22 0,-22 0 16,-21 0-16,21 0 0,1 0 15,-22 0-15,21-22 0,1 22 16,-1-21-16,-21 0 0,21-21 0,1 21 15,-22-1-15,0-20 0,0 0 16,0 21-16,1-22 0,-22 22 0,21-21 16,-21 21-16,-21 42 15,-1 0-15,1 0 16,0 0-16,0 0 0,0 43 16,0-22-16,21-21 15,0 22-15,0-22 0,0 0 0,0 0 0,0 0 16,21 1-16,0-22 15,0 0-15,0 0 0,0 0 0,1 0 16,41-22-16,-21 22 16,-20-21-16,41-42 0,-42 42 15,0-22-15,-21-20 0,0 20 16,0-20-16,0 21 0,0-1 16,-21 1-16,0 0 0,-42-22 15,41 43-15,-20 21 0,21 0 16,-21 0-16,-1 0 0,22 0 15,-21 0-15,21 21 0,-1 0 0,1 0 16,21 1-16,0 20 0,0-21 0,0 0 16,0 0-16,21 1 0,64-22 15,-43 0-15,1 0 16,20 0-16</inkml:trace>
  <inkml:trace contextRef="#ctx0" brushRef="#br0" timeOffset="46821.58">12107 15494 0,'21'-21'0,"-42"42"0,42-63 0,-42 42 16,-21 0-1,21 21-15,-22 0 0,22 0 16,-21 22-16,0-1 0,20-21 16,-20 21-16,0 22 0,-1 21 15,1-22-15,21-21 0,21 22 16,-21-22-16,21 1 0,-21-1 0,21 0 15,0 1-15,21 20 16,0-42-16,0 0 0,21-21 16,1 0-16,-1 0 0,43-42 15,-43 21-15,0 0 0,1 0 16,-1-22-16,-21 1 0,0 0 0</inkml:trace>
  <inkml:trace contextRef="#ctx0" brushRef="#br0" timeOffset="46973.5">11663 15748 0,'-43'0'0,"86"0"0,-128 0 16,22 0-16,41 0 16,44 0-1,-1 0-15,21 0 16,0 0-16,22 21 0,-22-21 16,22 0-16,20 0 0,65 0 15,-86 0-15,22-21 0</inkml:trace>
  <inkml:trace contextRef="#ctx0" brushRef="#br0" timeOffset="47836.08">13779 15473 0,'0'0'0,"-21"-21"0,21 0 16,-21-1-16,21 1 15,0 0-15,-21-21 0,0 21 16,0-1-16,21 1 16,-22 21-1,22 21-15,0 1 0,-21-1 0,21 21 16,0-21-16,0 85 15,0-64-15,0 22 0,0-22 0,0 22 16,0-22-16,0 22 0,0 41 16,0-62-16,0-1 0,-42 43 15,21-43-15,21 0 16,-21-20-16,21-1 0,-22-21 16,22-21-1,0-1-15,0 1 16,0-21-16,0 21 0,0-22 0,0 1 15,0 0-15,22-1 16,-1 1-16,21-43 0,-21 64 16,22 0-16,-22 0 15,21 21-15,-21 0 0,43 0 0,-22 0 16,-21 0-16,22 21 0,-22 0 16,0 0-16,0 43 15,-21-43-15,0 21 0,0 1 0,-21 20 16,-21-42-16,-1 43 15,1-43-15,0 0 0,-22 0 16,22 1-16,21-22 0,-22 0 16,22 0-16,-21 0 0,21 0 15,-1 0-15,44 0 32,-1 0-17,21 0-15,-21 0 0,22 0 16,-1 0-16,0 0 0,1 0 0,-1 0 15,85-43-15,-64 43 0,1-21 16,-1 0-16,1-21 0,-1 20 16,1 1-16,-22-21 0,1 21 0,-1-22 15,-21 22-15,0-21 0,0 21 16,-21-22-16,0-20 16,0 42-16,-21 0 0,0 21 15,0 0-15,0 0 0,0 0 16,-22 21-16,22 0 0,0 0 0,-21 0 15,20 22-15,-20 20 16,21-21-16,0 1 0,21-22 0,0 64 16,0-64-16,0 0 15,0 0-15,21 0 0,21 0 0,22 1 16,-22-22-16,0 0 16,1 0-16,20 0 0</inkml:trace>
  <inkml:trace contextRef="#ctx0" brushRef="#br0" timeOffset="49468.96">16700 15981 0,'-42'21'0,"84"-42"0,-126 42 16,41 0-16,22 0 0,-21 1 0,21-22 15,-22 21-15,22-21 0,0 0 16,42-21 15,0-1-31,1 1 0,-1 0 0,0-21 16,0 21-16,-21-22 0,21 22 15,-21-21-15,0-1 0,0 22 0,0-21 16,-21 0-16,21 20 16,-42 1-16,21 0 0,-22 21 0,1 0 15,0 0-15,-64 0 16,63 21-16,1-21 0,0 21 16,-1 22-16,22-22 0,-42 85 15,42-64-15,21 22 0,0-22 16,0 21-16,0-20 0,0-1 0,21 43 15,0-43-15,0-21 16,0 0-16,22 1 0,-22-1 0,21-21 16,-21 0-16,22 0 0,20 0 15,-21-21-15,1-1 0,20-20 16,-42 0-16,22 21 16,-1-64-16,-21 21 0,0 22 15,1 0-15,-22-1 0,21 1 16,-21-43-16,0 64 0,0 0 15,0 0-15,0 42 16,0 0 0,0 0-16,-21 22 0,21-1 15,-22 0-15,22 1 0,0-1 16,0 0-16,0 1 0,0-22 16,0 21-16,0 1 0,0-22 0,22 21 15,-1-21-15,0-21 0,21 0 16,-21 0-16,1 0 0,41 0 15,-21 0-15,-20-21 0,41-21 16,-42 21-16,22-22 0,-22 22 16,0-21-16,-21-1 0,42-41 15,-42 41-15,0 1 16,0 21-16,0 0 0,21 0 0,-21-1 16,0 44-1,0-1 1,-21 21-16,21-21 0,0 22 0,-21-1 15,21 0-15,-21 1 0,21-22 16,0 21-16,0-21 0,0 22 0,0-22 16,0 0-16,21 0 0,0 0 15,0-21-15,1 0 0,20 0 0,-21 0 16,21 0-16,22 0 16,-22-21-16,1 0 0,-22 0 15,21 0-15,0-22 0,1-41 16,-1 41-16,-42 1 0,21 0 15,0-1-15,-21 1 0,0 21 0,0 0 16,0-1-16,0 1 0,0 42 16,0 1-1,-21-1-15,21 21 0,-21-21 0,21 22 16,0-1-16,0 0 0,0-21 16,0 22-16,0-22 0,0 21 15,0 1-15,0-22 0,21 0 16,43 0-16,-43-21 15,0 0-15,43 0 0,-43 0 16,21-21-16,-21 21 0,22-21 16,-22-22-16,21-20 0,-21 21 15,0-22-15,1 22 0,-22-22 16,21 1-16,0 20 0,0-84 16,0 64-16,0-1 15,1 1-15,-1-1 0,-21 22 0,21 21 16,-21-21-16,21 20 0,-21 1 0,0 42 15,0 1-15,0 20 16,-21 0-16,21 1 0,-21 20 16,21-21-16,0 22 0,-21 21 15,21-22-15,0-21 0,0 1 16,0 20-16,0-20 0,0-1 16,0 21-16,0-20 0,0-22 15,21 0-15,0 0 0,0-21 16,21 0-16,-20 0 0,-1 0 15,0 0-15,21 0 0,-21-21 0,22 0 16,-22 0-16,21-22 0,-21 22 16,22-21-16,-1-22 0,-21 43 15,0 0-15,-21 0 0,0 42 32,-21-21-32,21 21 15,0 22-15,-21-22 0,0 0 16,21 0-16,0 21 0,0-20 0,0-1 15,0 0-15,0 0 0,21-21 16,0 21-16,0 0 0,1-21 0,-1 0 16,0 0-16,21 0 0,-21 0 15,22 0-15,-1 0 0,0-21 0,22-21 16,-22 0-16,-21 20 16,1-20-16,-1 0 0,-21-1 15,0 1-15,0 21 0,0-21 0,0-1 0,0 22 16,-21 0-16,-1 0 15,-83 0-15,62 21 16,1 0-16,0 0 0,-22 21 16,22-21-16,-1 21 0,1 0 0,0 0 15,21-21-15,-43 43 0,43-43 16,21 21-16,-21-21 16</inkml:trace>
  <inkml:trace contextRef="#ctx0" brushRef="#br0" timeOffset="49668.79">17907 15621 0,'21'0'15,"0"-21"1,22 21-16,-22 0 0,21 0 0,0-21 15,1 21-15,20 0 0,-20 0 16,62-21-16,-41 21 0,-1 0 16,-20 0-16,20 0 0,-20 0 0</inkml:trace>
  <inkml:trace contextRef="#ctx0" brushRef="#br0" timeOffset="50396.57">19050 15748 0,'21'0'15,"-21"-21"-15,21 21 16,-21-21-16,21 21 0,1 0 16,-1 0-16,0 21 0,0-21 15,-21 21-15,0 0 0,0 22 16,0-22-16,0 0 0,0 21 15,0 1-15,0-22 0,0 21 16,0 0-16,0-20 0,-21-1 0,21 21 16,0-21-16,-21 0 0,21 1 15,0-1-15,-21-21 16,21-21 0,0-1-16,0 1 15,0 0-15,21-21 0,0 21 0,-21-22 16,21 1-16,0 0 0,0-1 15,1 1-15,20 0 0,-21-1 0,21 22 16,-20-21-16,20 21 0,0-1 16,1 22-16,-1 0 0,21 0 15,-41 0-15,-1 22 0,-21-1 16,0 21-16,0-21 0,0 22 16,0-1-16,0-21 0,0 21 0,0 1 15,0-1-15,0 0 0,0-20 16,0 20-16,0-21 0,0 0 0,0 0 15,0 1-15,0-1 0,21-21 32,0-21-32,0-1 15,0 1-15,1 0 16,-1-21-16,0 21 0,42-64 16,-41 43-16,41-43 15,-21 43-15,-20-1 0,41-20 16,-21 42-16,1-22 15,-22 43-15,0 0 0,-21 21 16,0 1-16,0 41 16,0-21-16,0-20 0,-21 20 15,21 0-15,-21-21 0,21 64 16,0-43-16,0-20 0,0-1 16,0 21-16,0-21 0,21 0 15,-21 1-15,21-1 0,0-21 16,0 21-16,43-21 0,-22 0 15,1 0-15,41 0 0,-41-21 16,-1 0-16</inkml:trace>
  <inkml:trace contextRef="#ctx0" brushRef="#br0" timeOffset="51758.29">20955 15790 0,'0'-21'0,"0"42"0,0-63 0,-21 0 15,0 21-15,-1-1 16,1 22-16,-63 0 15,41 0-15,22 0 0,-21 22 16,-1-1-16,22 0 0,-42 21 16,20 1-16,22-22 0,0 21 15,0 0-15,0-20 0,21 20 16,-21 0-16,21-21 0,0 22 0,0-22 16,0 21-16,21-21 0,42 22 15,-42-22-15,1-21 16,-1 0-16,0 0 0,21 0 15,1 0-15,-22-21 0,0 0 16,0-1-16,0-20 0,0 21 16,22-64-16,-22 43 15,0 0-15,0-1 0,0 22 0,-21 0 16,0 0-16,0 0 16,0 42-1,0 0-15,0 0 0,0 0 16,-21 0-16,21 22 0,0-22 0,0 21 15,0-21-15,0 1 0,0 41 16,21-42-16,1 0 0,20 1 16,-21-1-16,0-21 15,22 0-15,-22 0 0,0 0 0,42-21 16,-41-1-16,20-20 16,-21 0-16,21-1 15,-20 1-15,-1 0 0,0-1 0,21-105 16,-21 85-1,1 20-15,-22-62 0,0 62 16,21-41-16,-21 62 16,0 44-1,0-1-15,0 21 0,-21-21 0,21 22 16,-22-1-16,22 0 16,0-21-16,0 22 0,0 41 15,0-20-15,0-22 0,0 1 0,0-1 16,0 0-16,0-21 0,22 64 15,-1-64-15,0 0 0,0 1 0,0-1 16,0 0-16,43-21 16,-22 0-16,1 0 0,-22 0 15,21 0-15,0 0 0,-20-21 16,-1 0-16,21-22 0,-21 22 0,22-64 16,-22 43-16,0 0 15,-21-22-15,0 43 0,0 0 16,0 0-16,-21 21 15,0 0-15,-1 0 16,1 0-16,21 21 0,-21 0 16,21 0-16,0 0 0,0 1 15,0-1-15,0 21 0,0-21 0,21 0 16,22 43 0,-22-43-16,21 0 0,22 22 15,-22-43-15,0 21 0,-21 0 16,22-21-16,-1 0 0,85 0 15,-85 0-15,1-21 16,20 0-16,-20-1 0,126-41 16,-127 21-16,1 20 15,-1-20-15,-21 0 0,21-43 16,-42 64-16,0 0 16,-21-22-16,0 22 0,-64-21 15,43 42-15,21 0 16,-21 0-16,-1 0 0,1 0 15,-64 63-15,85-41 16,0-1-16,0 21 0,-1-21 16,1 0-16,21 43 0,0-22 15,0-21-15,0 22 0,0-22 16,0 0-16,21 21 16,1-20-16,-1-22 0,0 0 0,21 0 15,-21 0-15,1 0 0,-1 0 16,0 0-16,21-22 0,-21 1 0,43-42 15,-43 20-15,43-62 16,-43 41-16,21 1 0,-21-1 16,0 1-16,22-1 0,-22 1 15,0-1-15,0 1 0,0-1 0,1 22 16,-22-1-16,0 22 0,0-21 16,0 21-16,-22 21 15,1 21-15,0 0 16,0 21-16,21 1 0,-21-1 0,-22 64 15,43-64-15,0 22 16,0-22-16,0 22 0,0-1 0,0-21 16,0 64-16,22-42 15,-22-22-15,42 43 16,-21-43-16,21-21 0,-20 0 0,-1 1 16,0-1-16,42 0 15,-41-21-15,-1 0 0,42 0 16,-42 0-16,22-21 0,20-22 15,-20 43-15,-1-21 0</inkml:trace>
  <inkml:trace contextRef="#ctx0" brushRef="#br0" timeOffset="51961.96">23939 16023 0,'0'-21'15,"-21"21"1,0 0 0,21 21-16,-21-21 15,21-21 17</inkml:trace>
  <inkml:trace contextRef="#ctx0" brushRef="#br0" timeOffset="52289.55">21082 15642 0,'0'0'0,"-42"0"0,-1 0 16,1 0-16,63 0 31,21 0-31,-20 0 0,20 0 0,0 0 16,1 0-16,20 0 0,-21 0 16,22 0-16,-1 0 0,1 0 15,-22 0-15,22 0 0,20 0 16,-41 0-16,-22 0 0,0 0 15,0 0-15,0 0 0,-21-21 0,0 0 32</inkml:trace>
  <inkml:trace contextRef="#ctx0" brushRef="#br0" timeOffset="52601.81">24574 16298 0,'0'0'0,"0"22"16,-21-22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5T12:37:08.1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952 445 0,'0'21'16</inkml:trace>
  <inkml:trace contextRef="#ctx0" brushRef="#br0" timeOffset="2236.27">1016 233 0,'0'0'0,"21"-21"0,-21 0 16,0-1-16,21 22 0,-21-21 0,21 0 16,-21 0-16,0 0 15,0 0-15,0-1 16,-21 1-16,0 21 0,0 0 0,0 0 16,0 0-16,-1 0 0,-20 0 15,0 21-15,21 1 0,-22 20 0,1-21 16,-64 85-16,43-43 15,20-20-15,-20 20 0,20 1 16,1-1-16,0 1 0,-1 20 16,22-20-16,0-1 0,21 1 15,0-1-15,0 1 0,0-22 16,21 22-16,0-22 0,22-21 0,-1 22 16,0-22-16,1 0 0,-1 0 15,0 0-15,1-21 0,41 0 16,-41 0-16,-1 0 0,0-21 15,1 0-15,-1-21 0,22-22 16,-22 22-16,-21-1 16,21 1-16,-20 0 0,-1-22 0,21 22 15,-21 0-15,-21 20 0,21-20 16,-21 21-16,22 0 0,-22 0 16,0-22-16,-22 43 31,1 0-31,21 21 15,-21 1-15,0-1 0,0 21 0,0 0 0,21 1 16,-22-1-16,1 0 16,21 22-16,0-22 0,0 1 15,0-1-15,0 21 16,0-41-16,0-1 0,64 21 16,-43-42-16,0 0 0,21 0 15,1 0-15,-1 0 0,22 0 0,-22-21 16,0 0-16,64-85 15,-85 85-15,0-22 16,1 1-16,-22-21 0,0 20 0,0 1 16,0 21-16,-22-22 15,-20 1-15,21 21 0,-21 0 16,-43 21-16,21 0 16,22 0-16,0 21 0,-22 21 15,22-21-15,21 1 0,-22 20 0,22-21 16,21 21-16,-21 1 0,21-22 15,0 21-15,0-21 0,0 1 16,0-1-16,42 0 16,1-21-16,41 0 15,-20 0-15,-22-21 0,22 0 0,-1-1 16,-20 1-16,20 0 0,-21-21 16,1 21-16,-22-1 0,21-20 15,-21 21-15,22 0 0,-22 0 0,0-1 16,0 22-1,-21 22 1,0-1 0,0 0-16,0 0 0,0 21 15,0 22-15,0-43 16,0 21-16,0-20 0,0 20 0,0-21 16,0 0-16,0 0 0,0 1 15,0-1-15,21-42 31,-21-1-15,22 1-16,-22-21 0,0 21 0,0 0 16,21-22-16,-21 1 0,21 21 15,-21-22-15,21 22 0,0-21 16,-21 21-16,21-22 0,1 22 0,-1 0 16,0 21-16,0 0 15,0 0-15,0 21 16,-21 0-16,0 22 0,0-22 15,0 21-15,0 1 0,0-22 16,0 21-16,0 0 0,0 1 0,0-22 16,0 21-16,22-21 0,-22 1 15,0-1-15,0 0 16,21-21-16,0 0 0,0 0 16,21-21-16,-20 0 15,-1-1-15,21 1 0,-21-21 0,22 0 16,-22 20-16,21-20 0,-21 0 15,22-1-15,-1-20 16,-21 42-16,21-22 0,-20 43 16,-22-21-16,0 42 31,0 1-31,0-1 0,0 0 16,0 21-16,0-21 0,0 1 15,0 20-15,0-21 0,0 21 16,0-20-16,0-1 0,21 0 0,0 0 15,-21 0-15,21 0 0,0-21 16,0 0-16,1 0 0,-1 0 16,0 0-16,21 0 0,-21 0 0,22-21 15,-22 0-15,0 0 0,21-21 16,-20 20-16,-1-20 0,0 21 16,0-21-16,0 20 0,-21-20 0,0 21 15,21-21-15,-21 20 16,0 1-16,0 0 15,0 42 17,0 0-32,0 22 0,0-1 15,0 0-15,0 1 0,0-1 0,0 22 16,0-22-16,0 21 0,0 1 16,0-1-16,-21 22 0,21-21 15,0 41-15,0-20 0,0 21 0,0 0 16,0 0-16,0-1 0,0 1 15,0 21-15,21-21 0,1 127 16,-1-106-16,0-21 0,21 105 16,-21-126-16,1 21 0,-22-43 15,21 22-15,0-21 0,-21-1 16,21-21-16,-21-20 0,0 20 16,0-63-1,0 0-15,0-43 16,0 22-16,0-43 0,0 0 0,0 1 15,0-1-15,0-21 0,-21-21 16,21 21-16</inkml:trace>
  <inkml:trace contextRef="#ctx0" brushRef="#br0" timeOffset="2575.98">3133 1164 0,'0'0'0,"0"-42"0,0-22 0,0 1 16,0 21-16,0 20 15,0 1-15,0 0 0,21 0 0,0 0 16,0 21-16,0 0 16,0-21-16,22 21 0,-22 0 15,21 0-15,-21 21 0,22 0 0,-1 0 16,-21 0-16,0 0 0,1 64 16,-22-64-16,0 22 15,-64 20-15,43-21 0,-21-20 16,-1 20-16,1-21 15,0 0-15,-1-21 0,1 21 0,21-21 16,-43 22-16,43-22 16,0 0-16,21-22 31,0 1-31,21 0 0,21 21 16,-20-21-16,-1 0 0,21 0 15,0-1-15,1-20 0,-1 21 0</inkml:trace>
  <inkml:trace contextRef="#ctx0" brushRef="#br0" timeOffset="3352.69">3725 826 0,'0'0'16,"21"-22"-16,-21 1 15,0 0-15,-21 42 32,0-21-17,0 21-15,0 22 0,0-22 16,-22 21-16,43-21 0,-21 22 0,21-1 15,-21 0-15,21-20 0,0 20 16,0-21-16,0 0 0,0 0 16,21 1-16,0-1 0,0 0 0,1-21 15,-1 0-15,0 0 0,21 0 16,-21 0-16,1 0 0,20 0 16,-21 0-16,0-21 0,0 21 15,1-21-15,-1-1 0,0 1 0,-21-21 16,21 21-16,-21 0 0,0-43 15,-21 43-15,0 0 0,0 0 16,-1-1-16,-20 1 0,-21 0 16,41 21-16,-20 0 0,21 0 15,0 0-15,21-21 32,42 21-32,-21-21 15,22 21-15,-1-21 0,-21 21 16,21-22-16,1 22 0,-1 0 0,-21-21 15,22 21-15,-22 0 0,0 0 16,21 0-16,-21 0 0,-21 21 16,22 1-16,-22-1 0,21 0 15,-21 0-15,0 21 0,0-20 16,0 20-16,0-21 0,0 43 16,0-22-16,0-21 0,0 0 15,0 0-15,0 1 0,0-1 0,0 0 16,0 0-16,0 0 0,0 0 15,0-42 17,0 0-32,0 0 0,0 0 15,0-22-15,0 22 16,0-21-16,0 0 0,21-1 0,-21 1 16,21 0-16,0 20 0,0-20 15,1 0-15,20 21 0,-21-1 0,0 1 16,22 0-16,-22 21 0,21 0 15,-21 0-15,22 0 0,-22 0 0,0 21 16,0 22-16,0-22 0,0 21 16,-21 64-16,0-64 15,0 1-15,0-1 0,0-21 16,0 0-16,0 22 0,0-22 16,0 0-16,-21 0 15,21 0-15,0-42 31,0 0-31,21 0 0,-21 0 0</inkml:trace>
  <inkml:trace contextRef="#ctx0" brushRef="#br0" timeOffset="4141.55">4889 1016 0,'0'21'0,"22"-42"47,-1 21-47,0-21 16,21 0-16,-21 0 0,1-22 15,20 22-15,-21 0 0,-21-21 0,21 20 16,0 1-16,-21-21 16,0 21-16,-21 21 15,-21 0 1,21 21-16,-22 0 0,22 0 0,0 22 15,-21-22-15,21 21 0,-1 0 16,1-20-16,0 20 0,21 0 0,0-21 16,0 22-16,0-22 0,0 0 15,0 0-15,21 0 0,0 1 0,43-22 16,-43 0 0,21 0-16,1 0 0,-1 0 0,0 0 15,1-22-15,-1 1 0,0 0 16,1 0-16,-22 0 0,21-22 0,-21 22 15,1-21-15,-1 0 0,0-1 16,-21 22-16,0-42 0,0 41 16,0 1-16,0 0 15,0 42 17,0 0-32,-21 1 0,21-1 0,0 21 15,0-21-15,0 22 0,-21-22 16,21 21-16,-22-21 0,22 22 0,0-1 15,0-21-15,-21 0 16,21 0-16,-21 1 0,21-1 16,0-42 15,0-1-31,0 1 0,0 0 16,0-21-16,0-1 0,0 1 0,0 0 15,21-1-15,0 1 0,1 0 16,20-1-16,-21 1 0,21 21 15,1 0-15,-22 0 0,21-1 0,1 22 16,20 0-16,-21 0 16,1 0-16,-1 22 0,22 20 15,-43 0-15,-21 1 0,21-1 16,-21 0-16,0 1 0,0 41 16,0-63-16,0 22 0,0-1 0,-21-21 15,21 0-15,0 1 0,0-1 16,-21-21-16,21 21 0,0-42 31,0 0-31,0-1 0,21 1 16,0-21-16,0 0 0,0-1 15</inkml:trace>
  <inkml:trace contextRef="#ctx0" brushRef="#br0" timeOffset="4384.7">6392 423 0,'0'0'0,"0"-21"0,0 0 15,0 0-15,0 63 32,0-21-32,-42 43 15,42-22-15,-21 64 16,21-64-16,-21 22 0,-1-22 16,1 22-16,21-1 0,-21-20 0,0 20 15,21-21-15,0 1 0,-21-22 16,0 21-16,21-21 0,0 1 0,0-1 15,0 0-15,0 0 0,21-21 16,0 0-16,0-21 16,0 0-16,22 0 0</inkml:trace>
  <inkml:trace contextRef="#ctx0" brushRef="#br0" timeOffset="4728.72">6858 804 0,'0'0'0,"21"-21"0,0 0 16,-21 0-16,0 0 0,-21 21 15,0 0 1,-21 0-16,20 0 0,1 0 16,-21 21-16,21 0 0,0-21 0,-1 21 15,1 0-15,0 43 16,21-43-16,0 0 0,0 0 0,0 1 16,0-1-16,42-21 0,-20 21 15,-1 0-15,0 0 0,21 0 0,-21 1 16,22-22-16,-22 21 0,0 0 15,0 0-15,-21 0 0,0 0 16,-21 1-16,0-22 16,-21 21-16,-1-21 0,1 0 0,-22 0 15,22 0-15,0 0 16,-22 0-16,22 0 0,0 0 0,20 0 16,-20 0-16,21 0 0,0 0 15,21-21-15,0-1 0,0 1 16,0 0-16,0 0 0,0 0 15,0-22-15,0 22 0</inkml:trace>
  <inkml:trace contextRef="#ctx0" brushRef="#br0" timeOffset="4919.68">6286 614 0,'-21'0'16,"21"-21"-16,21 21 15,1-21-15,20 21 0,-21 0 0,21-22 16,1 22-16,-1-21 0,0 21 16,1 0-16,-1 0 0,0 0 0,-20 0 15,20 0-15,-21 0 0,0 0 16,0 0-16,-21-21 0,22 21 0</inkml:trace>
  <inkml:trace contextRef="#ctx0" brushRef="#br0" timeOffset="5520.25">8615 296 0,'0'0'0,"63"-84"16,-42 63-16,1-1 16,-22 1-16,0 0 0,21 0 15,-21 0-15,21-22 0,-42 43 47,0 43-47,-1-22 16,-20 21-16,21 22 0,-21-1 0,-1 1 15,1 20-15,21-20 0,-22 21 16,1 20-16,21-20 0,-21 21 0,-1-21 16,1 20-16,0-20 0,-22 0 15,22-22-15,-1 22 0,1-22 0,-21 1 16,41-1-16,-20 1 0,0-22 16,21 1-16,-1-1 0,1-21 0,0 0 15,0 22-15,0-43 16,21-22 15,0 1-31,0 0 16,0 0-16,21 0 0,0 0 0,0-1 15,-21-20-15,21 21 0</inkml:trace>
  <inkml:trace contextRef="#ctx0" brushRef="#br0" timeOffset="25992.7">9419 1016 0,'0'0'0,"-21"0"0,0 0 16,21 21-16,21-21 47,-21-21-31,21 21-16,21-21 0,-20 0 15,20 0-15,0-1 0,1-20 0,20 21 16,-21-21-16,22-1 0,-22 22 15,64-64-15,-64 64 16,1-21-16,-1 0 0,-21-1 0,0 1 16,1 0-16,-22-1 0,0 1 15,0-22-15,-22 22 16,1 21-16,21 0 0,-21 0 0,0 21 16,0-22-16,21 1 15,-21 21-15,-1 0 0,1 0 16,21 21-16,-21 1 0,0-1 15,0 21-15,0 0 0,-1 1 0,1 20 16,0 1-16,0-1 0,-21 85 16,20-63-16,1 0 0,0 21 15,0-22-15,21 22 0,0 85 16,0-86-16,-21-20 0,21 21 16,-21 0-16,21-22 0,0 22 15,0-42-15,0 20 0,-22-20 0,22 21 16,0-22-16,0 1 0,0-22 0,0 21 15,0-20-15,0-1 0,22-21 16,-22 22-16,21-22 0,0 0 0,0 0 16,0-21-16,0 0 15,1 0-15,-1-21 0,21-21 0,-21 20 16,22-41-16,-1 21 0,-21-22 16,21 1-16,-20-1 0,20 1 15,-21-22-15,0 0 0,-21-63 16,0 63-16,-21-42 15,-21 64-15,-1-1 0,-20 22 0,21 0 16,-22 21-16,1-1 0,-1 1 16,1 0-16,20 0 0,1 21 0,21 0 15,-22-21-15,22 21 0,-21 0 16,42-21 0,21-1-1,0 1-15,0 21 16,22-21-16,-22 0 0,21 0 15,22 21-15,-22-21 0,0-1 16,1 1-16,20 0 0,-20 0 0</inkml:trace>
  <inkml:trace contextRef="#ctx0" brushRef="#br0" timeOffset="26493.53">10435 826 0,'0'0'16,"21"-43"-16,0 22 0,1 0 0,-22 0 15,21 0-15,-21-1 0,0 1 0,0 0 16,0 0-16,-21 21 16,-1-21-16,1 21 0,0 0 15,0 0-15,-21 0 0,20 0 16,1 21-16,-21 0 0,21-21 0,-22 21 16,22 22-16,-21-22 0,-22 42 15,43-20-15,0-1 0,0 0 16,0 1-16,0-1 0,21 0 15,0 22-15,0-43 0,0 0 16,0 0-16,21-21 0,0 0 16,0 0-16,0 0 0,22 0 0,-22 0 15,21-21-15,0 0 0,1 0 16,-1-22-16,-21 1 0,22 21 0,-22-43 16,42-20-16,-42 41 15,1-41-15,-22 63 16,0-22-16,0 22 15,0 0-15,0 42 16,-22 0 0,22 0-16,0 22 0,0-22 0,-21 21 15,21 1-15,0-1 0,0-21 16,0 21-16,0 1 0,0-1 0,0 22 16,21-43-16,-21 0 15,22 0-15,-1 0 0,0-21 16,42 0-16,-41 0 0,-1 0 0,21 0 15,0-21-15,-20 0 16,62-43-16,-63 22 0</inkml:trace>
  <inkml:trace contextRef="#ctx0" brushRef="#br0" timeOffset="26744.03">11176 233 0,'0'-21'0,"0"42"0,0-63 0,0-1 0,0 22 16,-21 21-1,0 0-15,21 21 0,-22 0 16,1 1-16,-21 20 16,21 0-16,0 22 0,-1-22 0,1 22 0,21-1 15,-21 1-15,0-1 16,0 1-16,21-1 0,0 1 0,0-22 16,0 21-16,0-20 0,0-1 15,0 0-15,0 1 0,0-22 0,21 0 16,-21 0-16,21 0 0,0-21 15,22 0-15,-22 0 0,0 0 0,21-21 16,-21 0-16,22 0 0,-22 0 0</inkml:trace>
  <inkml:trace contextRef="#ctx0" brushRef="#br0" timeOffset="29461.04">11472 677 0,'0'0'0,"0"-21"0,0 0 16,-21 21 15,0 0-31,21 21 0,-21 0 16,0 22-16,21-22 0,-22 21 0,1 1 15,0-22-15,21 21 0,0 0 16,0 1-16,0-1 0,0-21 0,0 22 16,0-22-16,0 0 0,21 0 15,0 0-15,-21 0 0,22-21 0,20 0 16,-21 0-16,0 0 0,22 0 15,-22 0-15,21-21 16,-21 0-16,0 0 0,22 0 16,-1-43-16,-21 22 0,0 0 15,1-1-15,-1 1 0,-21 0 0,0-1 16,0-20-16,0 42 16,0-22-16,0 22 0,-21 0 0,-1 21 15,1-21-15,0 21 0,-21 0 16,21 0-16,-1 0 0,1 0 0,-21 21 15,21 0-15,0 0 0,-1 0 16,-20 1-16,21-1 0,0 21 0,0 0 16,21 1-16,0-22 15,-22 21-15,22 1 0,0-1 0,0-21 16,0 21-16,0-20 0,0-1 16,22 0-16,-1 0 0,0-21 0,0 0 15,0 0-15,22 0 0,-22 0 0,21 0 16,0-21-16,1 0 0,-1 0 15,43-22-15,-43 1 0,0 21 16,1-22-16,-1 22 0,0 0 16,-20-21-16,-1 21 0,0-1 0,0 1 15,0 0-15,0 21 16,-21-21-16,0 42 31,0 0-31,0 22 16,-21-22-16,0 21 0,0-21 15,21 22-15,-21-1 0,0 21 16,-1-41-16,22-1 0,0 21 0,0-21 16,0 0-16,0 1 15,22-1-15,-1-21 0,21 0 16,-21 0-16,22 0 0,20-21 16,-42-1-16,22 1 0,20-21 15,-21 0-15,1-1 16,-22 22-16,0-21 0,21-1 15,-20 1-15,-1 0 0,0 21 0,-21-1 16,0 1-16,0 0 0,0 0 16,0 0-16,-21 21 47,0 0-32,21 21-15,0 0 16,21-21 15,0 0-15,0 0-16,0 0 0,0 0 15,1-21-15,-1 0 0,0 21 16,21-21-16,-21 21 0,1 0 16,-22-22-16,21 22 0,0 0 0,0 0 15,-21-21-15,0 42 31,0 1-15,0-1-16,-21 21 0,0-21 0,0 22 16,-1-22-16,1 21 0,0 0 15,0 22-15,21-43 0,-21 21 16,21-20-16,0-1 0,0 0 16,0 0-16,0 0 0,0 0 15,21-21-15,0 22 0,0-22 0,0 0 16,1 0-16,41 0 15,-21 0-15,1 0 0,-22-22 0,21 1 16,1 21-16,-1-21 0,-21 0 16,0-21-16,22 20 0,-22-20 0,0 21 15,-21-21-15,0-1 0,21 1 16,-21 0-16,0 20 0,0-20 0,-21 0 16,0 21-16,0-1 0,-1 1 15,1 21-15,-21 0 0,21 0 16,0 0-16,-22 0 0,22 0 0,-21 0 15,-1 0-15,22 21 16,-21 1-16,0-1 0,20 0 0,-20 21 16,21-21-16,0 22 0,0-1 15,-1 0-15,22 1 0,0-1 0,0-21 16,0 22-16,0-1 0,0-21 16,0 0-16,22 0 0,-1 1 0,21-1 15,-21-21-15,22 0 0,-1 0 16,0 0-16,22 0 0,-22 0 15,22 0-15,-22-21 0,0-1 0,64-20 16,-64 21-16,1-21 16,-1 20-16,-21-20 0,0 0 0,43-22 15,-64 22-15,21 0 16,-21 20-16,0 1 16,0 0-16,-21 42 31,21 0-31,-21 1 15,21-1-15,0 21 0,-21-21 16,21 43-16,-22-43 0,22 0 16,0 21-16,0-20 0,0-1 15,0 0-15,0 0 0,0 0 0,22-21 16,-22 21-16,21-21 0,0 0 16,0 22-16,0-22 0,0 0 15,1 0-15,-1 0 0,21 0 0,-21-22 16,0 22-16,43-42 15,-43 21-15,0-21 0,0 20 0,1-20 16,-1 21-16,21-43 16,-42 22-16,0 21 0,21 0 0,-21 0 15,0-1-15,0 1 16,0 42 15,-21 1-31,21-1 0,0 0 16,-21 21-16,21-21 0,-21 1 0,21 20 15,-21-21-15,21 0 16,0 0-16,0 22 0,0-22 0,0 0 16,0 0-16,0 0 15,21-21-15,0 0 0,0 0 16,0 0-16,22 0 0,-22 0 16,21 0-16,0-21 0,-20 0 0,20 21 15,0-42-15,1 21 0,-1-1 16,-21-20-16,21 21 0,-20-21 15,-1 20-15,0-20 0,0 21 0,0-21 16,-21 20-16,0 1 16,0 0-16,-21 21 15,0 0 1,0 0-16,21 21 31,0 0-31,-21 1 16,21-1-16,0 0 0,-22-21 0,22 21 15,0 0-15,0 0 0,0 1 16,0-1-16,-21 0 0,21 0 0,0 0 16,-21 0-16,21 1 15,0-1-15,0 0 47,0 0-31,0 0 15,0 0 32,-21-21-63,42 0 62,0 0-46,0 0-16,1 0 0,-1 0 15,0 0-15,0 0 0,0-21 16,0 21-16,1 0 16,-22-21-16,0 0 46,21 21 1,0 0-31,-21-21-16,21 21 0,-21-21 16,21 21-16,0-22 0,1 1 15,-1 0-15,0 0 16,0 0-16,0 0 0,0-22 0,1 22 15,-22 0-15,21-21 0,-21 20 16,21 22-16,-21-21 0,0 0 0,0 0 16,-21 21-1,0 0 1,21 21-16,-22-21 16,1 21-16,21 0 0,-21 1 15,21-1-15,0 0 0,0 0 0,0 0 16,0 22-16,0-22 0,0 0 15,0 0-15,0 0 0,0 0 0,0 1 16,0-1-16,0 0 16,21 0-16,-21 0 0,0 0 15,0 1 1,-21-22-16,0 0 0,0 0 16,0 0-16,-1 0 0,1 0 0,-21 0 15,21 0-15,0 0 0,-1-43 16,22 22-16</inkml:trace>
  <inkml:trace contextRef="#ctx0" brushRef="#br0" timeOffset="30457.68">15896 677 0,'0'0'0,"-21"0"0,21-21 0,-21 21 16,0 0-1,-1 0-15,1 0 16,0 0-16,0 21 0,0 1 16,0-1-16,-22 0 0,22 21 15,-21-21-15,21 22 0,-1-1 0,1 0 16,0-20-16,0 20 0,21 0 15,0-21-15,0 1 0,0-1 0,21 0 16,0 0-16,22 0 16,-1-21-16,-21 0 0,21 0 0,1 0 15,-1-21-15,0 0 0,22-21 16,-22 20-16,22-20 0,42-43 16,-64 43-16,0 0 0,1-64 15,-22 64-15,-21-1 0,0 1 16,0 0-16,0-1 0,-21 22 15,-1 0-15,-20 0 0,21 21 16,0 0-16,-22 0 0,22 0 0,-21 0 16,0 0-16,20 0 15,44 0 17,20 0-32,-21 0 0,21 0 0,1 0 15,-1 0-15,22-21 0,-22 21 16,0-22-16,22 22 0,-22-21 0,-21 0 15,22 21-15,-22-21 0,0 21 16,0 0-16,0 0 0,-21-21 16,21 21-16,-42 21 47,0 0-47,0 0 0,0 22 15,0-1-15,-1 0 0,1 1 16,0-1-16,0 21 0,0 1 0,0-1 15,-1 22-15,1 0 0,0-22 16,0 22-16,0 0 0,21-1 0,0-20 16,-21 42-16,21-22 0,0 1 15,0 21-15,0-22 0,0 1 16,0 0-16,0 84 0,0-84 16,0-1-16,0-20 0,0 21 15,0-22-15,-64 85 16,43-105-16,21-1 0,-21-21 15,0 0-15,-1 0 0,-41-21 16,42-21-16,0 0 0,-22-21 0,22-1 16,-21 1-16,-1-85 15,22 64-15,0-1 0,21 1 0,0-1 16,0 1-16,0-1 0,0 22 16,0-22-16,0 22 0,0 0 0,0-64 15,21 63-15,0 1 0,43-64 16</inkml:trace>
  <inkml:trace contextRef="#ctx0" brushRef="#br0" timeOffset="31160.14">18055 720 0,'0'-21'16,"0"-1"-16,0 1 16,21 21-16,-21-21 0,21 0 0,1 0 15,-1 0-15,21-1 0,-21-20 16,22 21-16,-22-21 0,0 20 16,0-20-16,0-21 15,-21 41-15,0 1 0,0 0 0,-21 21 16,0 0-16,0 0 0,-22 0 15,1 0-15,-21 0 0,20 0 0,1 21 16,-22 0-16,22 1 0,0 20 16,-1-21-16,22 0 0,-21 0 0,21 1 15,0 20-15,-1 21 16,22-20-16,0-22 0,0 21 16,22 1-16,-1-22 0,21 63 15,0-41-15,1-1 0,-22 0 16,21 1-16,-21-1 0,43 22 15,-43-43-15,-21 21 0,0-21 16,0 0-16,-21 1 16,-21-1-16,-1-21 0,22 21 15,-21-21-15,-1 0 0,1 0 16,-21-21-16,-22-22 0,43 22 16,-1-21-16,22 0 0,-21-1 15,-1 1-15,22 0 0,0-1 16,0 1-16,21-22 15,0 43-15,0 0 0,0 0 0,0 0 16,21 0-16,21 21 0,-20 0 16,20 0-16,0 0 0,1 0 15,-1 0-15,0 0 0,1 0 0,20 0 16,-21 0-16</inkml:trace>
  <inkml:trace contextRef="#ctx0" brushRef="#br0" timeOffset="31516.28">18267 974 0,'0'0'0,"21"0"15,0-21 1,0 21-16,0-22 0,1 1 16,20 0-16,-21 0 0,21-21 15,-20 20-15,20-20 0,-21 21 16,0-21-16,22-22 15,-43 43-15,0 0 0,0 0 0,-22-1 16,1 22 0,-21 0-16,21 0 0,-85 43 15,64-22-15,-1 21 0,-41 22 16,62-22-16,1 0 0,-42 43 16,63-43-16,0 43 15,0-43-15,0-20 16,0-1-16,0 0 0,0 0 0,42 0 15,0-21-15,1 0 0,-1 0 16,0 0-16,1 0 16,20-21-16,1-21 0,-22 21 0,22-22 15,-1-20-15</inkml:trace>
  <inkml:trace contextRef="#ctx0" brushRef="#br0" timeOffset="31768.52">19092 0 0,'0'0'0,"-21"0"31,0 0-31,0 0 16,0 0-16,-1 0 0,1 0 15,0 42-15,0 22 0,0-1 16,-22 1-16,43-1 0,-21 22 0,0-21 16,0-1-16,0-21 0,21 22 15,0-1-15,0-20 0,0-1 0,0 22 16,0-22-16,0 0 0,0-21 15,0 43-15,0-43 0,0 0 16,0 0-16,21-21 0,0 0 16,0 0-16,0 0 0,1-21 15,-1 0-15</inkml:trace>
  <inkml:trace contextRef="#ctx0" brushRef="#br0" timeOffset="32605.5">19071 762 0,'-21'0'16,"21"21"-16,0 0 16,21-21 15,0 0-31,22 0 0,-22 0 16,21 0-16,-21-21 0,22 21 0,-1-21 15,-21 0-15,21 0 0,-20 0 16,-1-1-16,0 1 0,0 0 0,-21 0 15,0 0-15,0 0 16,-21 21-16,0 0 16,-22 0-16,22 0 0,-21 21 15,0 0-15,20 0 0,-20 0 0,21 0 16,-21 22-16,20-22 0,22 21 16,-21 1-16,21-1 0,-21-21 0,21 21 15,0 1-15,0-22 16,0 0-16,0 0 0,21 0 0,0 1 15,1-1-15,20-21 0,-21 0 16,21 0-16,1 0 0,-1 0 0,64 0 16,-64-21-16,1-1 15,-1 1-15,21-21 0,-20 21 0,-1-22 0,0 1 16,-20 0-16,20 21 16,-21-22-16,0 1 0,0 21 0,1-22 15,-1 22-15,-21 0 16,-21 42 15,-1-21-31,22 21 0,0 1 16,-21-1-16,0 21 0,0-21 0,21 22 15,0-22-15,0 0 0,-21 21 16,0 1-16,21-22 16,0 0-16,-22-21 0,22 21 0,0 0 15,0-42 32,0 0-47,0 0 0,0-22 16,0 22-16,0-21 0,0 21 0,22-22 15,-1 22-15,-21 0 0,21 0 16,0 0-16,0 0 0,0-1 0,22-20 16,-1 21-16,-21 21 15,0 0-15,1-21 0,20 21 0,-21 0 16,21 0-16,-20 21 0,-1 0 15,0 0-15,-21 0 0,0 1 0,0 20 16,0-21-16,0 21 0,-21-20 16,0 20-16,-1 0 0,22-21 15,-21 1-15,21 20 0,-21-21 0,0 0 16,21 0-16,0 1 16,0-44 15,21 1-31,0 0 0,0 0 15,1 0-15,-1-22 0</inkml:trace>
  <inkml:trace contextRef="#ctx0" brushRef="#br0" timeOffset="32824.37">20616 635 0,'-21'0'15,"0"21"1,0 0-16,21 1 0,-21 20 15,-1-21-15,1 21 0,0-20 0,0-1 16,0 21-16,21-21 0,0 0 16,-21 22-16,21-22 0,0 0 15,0 0 1,21-42 0,-21 0-1,21 0-15,0-22 0,0 22 16</inkml:trace>
  <inkml:trace contextRef="#ctx0" brushRef="#br0" timeOffset="33012.26">20680 381 0,'0'0'0,"0"-42"32,-21 42-17,21 21 16,0 0-31,0 0 16,0 0-16,0 1 16,21-1-1</inkml:trace>
  <inkml:trace contextRef="#ctx0" brushRef="#br0" timeOffset="33416.03">21018 550 0,'0'22'16,"0"-1"0,-21-21-16,0 42 15,0-42-15,0 21 0,0 22 16,-1-22-16,22 21 16,-21-21-16,21 0 0,-21 1 0,21 20 15,0-21-15,0 0 0,0 22 16,0-22-16,0 0 15,21-21-15,0 0 0,1 0 16,-1 0-16,21 0 0,-21 0 0,0 0 16,22-21-16,-22 0 0,0-1 15,21 1-15,-20-21 0,-1 21 0,0-22 16,0 1-16,0 0 16,0 21-16,-21-22 0,0 22 15,0 0-15,0 0 0,0 0 0,0-1 16,0 1-16,-21 21 15,0 0 1,0 0-16,21 21 16,0 1-16,0-1 15,0 0-15,0 0 16,21-21-16</inkml:trace>
  <inkml:trace contextRef="#ctx0" brushRef="#br0" timeOffset="34138.62">21548 635 0,'-22'0'31,"1"21"-31,0 0 0,0 1 16,0-1-16,21 0 0,0 0 16,-21 0-16,-1 43 0,22-43 15,0 0-15,-21 0 0,21 0 16,0 1-16,0-1 0,0 0 0,0 0 15,0 0 1,0-42 15,0 0-31,0 0 0,0-22 16,0 22-16,0-21 0,0 0 16,21 20-16,1-20 0,-22 0 0,21 21 15,0-22-15,0 22 0,0 0 16,22 0-16,-22 0 0,21-1 0,0 1 15,1 21-15,-1 0 0,-21 0 16,22 0-16,-1 0 0,0 0 0,22 21 16,-22 1-1,-21-1-15,0 0 0,1 0 0,-22 0 16,0 22-16,0-1 16,0-21-16,0 21 0,0 1 15,-22-22-15,22 0 0,-21-21 16,21 21-16,-21 0 0,21 1 15,-21-22 1,21-22 0,-21 1-1,21 0-15,0 0 0,0 0 0,0 0 16,0-1-16,0-20 0,0 21 16,21-21-16,0 20 0,0-20 0,22-21 15,-22 41-15,21 1 16,-21 0-16,0 0 0,22 0 0,-1 0 15,0 21-15,-20 0 16,62 0-16,-41 21 0,-22 0 16,0 0-16,0 0 0,0 22 15,-21-22-15,0 21 0,0-21 0,0 22 16,0-22-16,0 21 0,0 0 16,-21-20-16,0 20 0,21-21 0,-21 21 15,0-20-15,21-1 0,-22 0 16,1 0-16,0 0 0,0-21 15,0 21-15,0-21 16,-1 0-16,1 0 0,0 0 16,0 0-16,0 0 0,0 0 15</inkml:trace>
  <inkml:trace contextRef="#ctx0" brushRef="#br0" timeOffset="36257.41">1376 1672 0,'0'0'0,"-21"0"0,-1 0 15,1 0-15,42 0 63,1 0-48,20 0-15,-21 0 0,21 0 16,1 0-16,-1 0 0,0 0 0,1 0 16,-1 0-16,0 0 0,22 0 15,-22 0-15,64 0 0,-64 0 16,85 0-16,-63 0 15,-1 0-15,1 0 0,21 0 16,-22 0-16,22 0 0,-22 0 16,22 21-16,-22-21 0,86 0 15,-65 0-15,1 0 0,84 0 16,-84 0-16,0 0 0,20 0 16,1 0-16,-21 0 0,127-21 15,-128 21-15,22 0 0,0-21 16,0 21-16,0 0 0,21-21 15,-22 21-15,1 0 0,0-21 0,0 21 16,-21-21-16,20 21 0,1 0 16,106-22-16,-85 22 0,-42-21 15,20 21-15,1 0 0,0 0 16,-21-21-16,21 0 0,-1 21 0,1 0 16,0 0-16,0-21 15,0 21-15,0 0 0,105-21 16,-126 21-16,21 0 0,0 0 15,-1-22-15,1 22 0,106 0 16,-106 0-16,0-21 0,-1 21 16,1 0-16,-21 0 0,21 0 0,0 0 15,-1-21-15,1 21 0,106 0 16,-106 0-16,-22 0 0,22 0 16,0-21-16,-21 21 0,21 0 0,-1 0 15,1 0-15,0 0 0,0-21 16,0 21-16,0 0 0,-22 0 0,22 0 15,-21 0-15,-1 0 16,22-21-16,-21 21 0,21 0 0,-22 0 16,22 0-16,-21 0 0,21 0 0,63 0 15,-84 0-15,-1 0 16,1 0-16,106 0 0,-86 0 16,86 0-1,-106 0-15,-1 0 0,86 0 0,-86 0 16,1 0-16,0 0 15,-1 0-15,1 0 0,84 0 16,-63 0-16,-21 0 0,-1 0 0,1 0 16,0 0-16,-1 0 0,22 0 15,-21-22-15,0 22 0,20 0 16,-20 0-16,21 0 0,-21 0 0,20 0 16,-20 0-16,0 0 0,-1 0 0,1-21 15,0 21-15,-1 0 0,1 0 16,0 0-16,21 0 0,-22 0 0,22 0 15,0-21-15,-21 21 0,20 0 16,-20 0-16,0 0 0,-1-21 0,22 21 16,-21 0-16,21-21 0,-22 21 15,128 0-15,-127 0 0,-1 0 16,22 0-16,-21-21 0,0 21 16,-1 0-16,1 0 0,0 0 15,20 0-15,-20-22 16,21 22-16,-21 0 0,105 0 0,-105-21 15,21 21-15,-22 0 16,1 0-16,21 0 0,0 0 0,84 0 16,-84 0-16,-21 0 0,20 0 15,-20 0-15,0 0 0,-1 0 0,22 0 16,0 0-16,0 0 0,0 0 16,0 0-16,-1 0 0,1 0 0,0 0 15,-21 0-15,21 0 0,84 0 16,-84 0-16,-21 0 0,-1 0 15,22 0-15,-21 0 0,-1 0 16,-20 21-16,21-21 0,-22 0 16,1 0-16,-1 0 0,1 0 15,-22 0-15,0 0 0,22 0 0,-22 0 16,-21 0-16,22 0 0,-22 0 16,21 0-16,-21 0 15,0 0-15,1 0 0,-1 0 16,0 0-16,0 0 15,21-21-15,-20 21 0,-1 0 16,0 0-16,21 0 0,-21 0 16,1 0-16,-1 0 0,0 0 0,0 0 15,0 0-15,0 0 0,1 0 16,-1 0-16,-42 0 78,-1 0-78,1 0 16,-21 0-16,21 0 0</inkml:trace>
  <inkml:trace contextRef="#ctx0" brushRef="#br1" timeOffset="44768.67">2032 2921 0,'21'0'203,"0"0"-188,-21-21 1,21 0-16,1 21 0,-22-21 16,21-1-16,0 22 0,0-21 15,0 0-15,-21 0 0,21-21 0,1 20 16,-1 1-16,0-21 0,0 21 16,-21-22-1,0 1-15,0 21 0,0 0 16,0 0-16,-21 21 15,-21 0 1,20 0-16,-20 21 0,21 0 0,-21 0 16,20 0-16,-20 0 0,0 1 15,21 20-15,-22-21 0,22 0 16,0 0-16,0 22 0,0-22 0,-1 0 16,22 0-16,-21 0 0,21 1 15,0-1-15,0 0 0,0 0 16,21 0-16,1-21 15,-1 21-15,0-21 0,0 22 0,21-22 16,-20 21-16,20-21 16,-21 21-16,21-21 0,-20 21 0,20 0 15,-21 0-15,0-21 0,0 22 16,1-1-16,-22 0 0,0 21 16,0-21-16,0 22 0,-22-22 0,1 21 15,0 1-15,-21-22 0,21 21 16,-22-21-16,22 0 0,-21 1 0,21-1 15,-22-21-15,22 0 16,-21 0-16,21 0 0,-43-21 16,22-1-16,-1 1 0,1 0 15,21-21-15,-21-1 0,-1 1 16,22 21-16,-21-21 0,21 20 0,-1-20 16,1 21-16,21 0 0,0 0 15,0-1-15,0 1 16,21 21-1,1 0-15,-1 0 0,0 0 16,0 0-16,0 0 0,22 0 0,-22 0 16,0-21-16,0 21 0,0 0 15,0 0-15</inkml:trace>
  <inkml:trace contextRef="#ctx0" brushRef="#br1" timeOffset="45160.79">2434 3133 0,'106'0'15,"-212"0"-15,233 0 0,-106 0 16,0-21-16,1 21 0,-1-22 16,0 22-16,0-21 0,0 0 15,0 0-15,1 0 0,-1 21 0,-21-21 16,21-1-16,-21 1 0,0 0 0,0 0 15,0 0 1,-21 21-16,0 0 0,-22 0 0,22 0 16,0 0-16,-21 21 0,-1 0 15,22-21-15,-21 21 0,-1 0 16,-20 43-16,42-43 0,0 21 16,-1 1-16,1-22 0,21 21 15,-21 1-15,21-1 0,0-21 0,0 21 16,0-20-16,21-1 15,0 0-15,1 0 0,-1 0 0,0-21 0,0 21 16,21-21-16,-20 0 0,20 0 16,0 0-16,1 0 0,-1-21 15,0 0-15,1 0 0,-22 0 16,21 0-16,0-22 0</inkml:trace>
  <inkml:trace contextRef="#ctx0" brushRef="#br1" timeOffset="45456.85">3238 2498 0,'0'0'16,"0"-21"-16,0-22 0,0 22 0,0 0 0,0 0 15,-21 21 1,0 0-16,21 21 16,-21 0-16,21 0 0,0 22 15,-21-1-15,0 0 0,21 22 0,-22-1 16,22-20-16,0 20 0,-21 1 15,21-1-15,-21 1 0,0-22 0,21 21 16,0 1-16,0-22 0,-21 22 16,21-22-16,0 0 0,-21 1 15,21-22-15,0 0 0,0 0 0,0 0 16,0 1-16,0-1 0,0-42 31,21-1-31,0 1 0,-21-21 16,21 21-16</inkml:trace>
  <inkml:trace contextRef="#ctx0" brushRef="#br1" timeOffset="45842.86">3260 3175 0,'42'21'31,"-21"-21"-31,0 0 0,0-21 16,1 21-16,-1-21 0,21 0 0,-21 0 16,0 21-16,22-22 0,-22 1 15,0 0-15,0 0 0,-21 0 16,0 0-16,21-1 0,-21 1 16,-21 21-1,0 0-15,-21 0 0,21 0 16,-22 21-16,1 1 0,0-1 15,20 0-15,-20 0 0,21 0 0,0 22 16,0-22-16,-1 21 0,22 22 16,0-22-16,0-21 15,0 21-15,0-20 0,0-1 0,22 0 16,-1 0-16,0 0 0,0-21 16,0 0-16,22 0 0,-22 0 15,21 0-15,43-21 16,-43 0-16,43-21 0,-43-1 15</inkml:trace>
  <inkml:trace contextRef="#ctx0" brushRef="#br1" timeOffset="46324.69">3979 2921 0,'0'42'31,"-21"-20"-31,21 20 0,-21-21 15,21 0-15,0 0 0,0 22 16,-21 20-16,21-42 0,-21 1 16,21 20-16,0-21 0,0 0 15,0 0-15,0 1 0,-22-22 16,22 21-16,0 0 0,-21-21 16,0 0-1,21-21-15,-21 0 16,0-1-16,21 1 0,0-21 15,0 21-15,0 0 0,0-22 0,0 22 16,0 0-16,0-21 0,0 20 16,42 1-16,-21-21 0,0 21 15,22 0-15,-22-1 0,21 1 0,1 0 16,-22 0-16,21 21 0,0 0 0,-20 0 16,20 0-16,-21 0 0,0 0 15,0 21-15,1 0 0,-22 0 0,0 1 16,0-1-16,0 21 0,0 22 15,0-22-15,-22-21 0,1 21 16,21-20-16,0 20 0,-21-21 16,0 21-16,21-20 0,0-1 15,-21-21-15,21-21 32,0-1-17,0 1-15,21 0 0,0 0 16</inkml:trace>
  <inkml:trace contextRef="#ctx0" brushRef="#br1" timeOffset="46568.71">4720 2963 0,'-21'22'31,"21"-1"-31,-21 0 0,0 0 0,-1 0 15,22 0-15,0 1 0,-21-1 16,0 0-16,21 21 0,0-21 0,-21 1 16,0-1-16,21 0 0,-21 0 15,21 0-15,0 0 0,0 1 16,0-44 15,0 1-31</inkml:trace>
  <inkml:trace contextRef="#ctx0" brushRef="#br1" timeOffset="46928.55">4805 2688 0,'0'0'16,"-21"0"-16,-1 0 15,1 0-15,0 21 0,21 1 16,-21-22-16,21 21 0,0 21 15,0-21-15,21-21 16,0 21-16,0-21 16,1 0-16,-1 0 0,0 0 15,0-21-15,0 21 0,0-21 16,-21 0-16,0 0 0,0 0 16,0-1-16,0 1 0,-21 21 15,0-21-15,0 0 0,0 21 16,0 0-16,-22 0 0,22 0 0,0 0 15,-21 0-15,20 21 0,1 0 16,0-21-16,0 21 0,21 22 16,0-22-16,0 0 0,0 0 15,0 0-15,0 1 0,21-1 0,0 0 16,0 0-16,1 0 0,20 0 16,-21-21-16</inkml:trace>
  <inkml:trace contextRef="#ctx0" brushRef="#br1" timeOffset="47422.42">5059 2963 0,'0'-21'0,"0"42"0,0-63 16,0 21-16,-21 21 31,21 21-15,-22-21-16,22 21 15,-21 0-15,21 43 0,-21-43 16,21 0-16,-21 0 16,21 22-16,-21-22 0,21 42 15,0-41-15,0-1 0,0 0 16,0 0-16,0 0 0,0 0 0,42-21 16,-21 0-16,0 0 0,22 0 15,-22 0-15,0-21 0,43 0 16,-43 0-16,21 0 0,-21 0 15,0-22-15,1 22 0,-1 0 16,21-64-16,-21 64 0,0 0 16,-21-21-16,22 20 0,-22 1 15,0 0-15,0 0 0,-22 21 47,1 21-47,0 0 0,21 0 16,0 22-16,0-22 0,-21 0 0,21 0 15,-21 0-15,21 1 0,0-1 16,0 0-16,0 0 0,0 0 0,0 0 16,0 1-16,0-1 0,21-21 15,0 0-15,0 0 16,0 0-16,1-21 0,-1 21 0,0-22 16</inkml:trace>
  <inkml:trace contextRef="#ctx0" brushRef="#br1" timeOffset="48102.07">5757 2985 0,'0'0'0,"21"-22"0,-42 22 47,0 22-31,21-1-16,-21-21 0,21 21 0,0 0 15,0 0-15,-21 0 0,21 22 16,-21-22-16,-1 0 0,22 0 15,-21 0-15,21 1 0,-21 20 0,21-21 16,-21 0-16,21 0 0,0-42 47,0 0-47,0 0 16,0 0-16,0-22 0,0-20 15,0 42-15,21 0 0,0-22 16,0 22-16,1 0 0,-1 0 0,0 0 15,0-1-15,0 1 0,22 0 16,-22 21-16,0 0 0,21 0 0,-21 0 16,1 0-16,-1 0 0,21 0 15,-21 21-15,0 0 0,-21 1 16,22-1-16,-22 0 0,0 21 16,0-21-16,0 1 0,0 20 0,0-21 15,0 0-15,0 22 0,0-22 16,0 0-16,0 0 0,0 0 15,0 0-15,0-42 47,0 0-47,0 0 0,0-21 16,0 20-16,0-20 0,0 21 0,21-21 16,0 20-16,0-20 0,0 21 0,0-21 15,1 20-15,41-41 16,-42 42-16,22 0 0,-1 21 0,0-22 15,-21 22-15,22 0 16,20 0-16,-20 22 0,-22-1 0,21 21 16,-42-21-1,0 43-15,0-43 0,0 21 16,0-21-16,0 22 0,0-22 0,-21 0 16,-21 43-16,20-43 15,1 0-15,0 0 0,0-21 0,21 21 16,-21-21-16,21-21 15</inkml:trace>
  <inkml:trace contextRef="#ctx0" brushRef="#br1" timeOffset="49096.35">8234 2434 0,'0'-21'0,"0"42"0,0-63 15,21 42-15,-21-21 0,0 0 0,0-1 16,0 1-16,0 0 0,0 0 15,-21 21 1,0-21-16,-1 21 0,-20 0 16,21 0-16,0 0 0,-22 21 15,22 0-15,-21 0 0,0 22 16,-1-1-16,22 0 0,-21 1 0,21 20 16,-1 1-16,-20-22 0,21 21 0,0 1 15,21-22-15,0 1 0,-21-1 16,21 0-16,0 1 0,0-1 0,0 0 15,42 43 1,-21-64-16,0 0 0,22 0 16,-22-21-16,21 0 0,22 0 15,-22 0-15,0 0 0,1 0 16,-1-21-16,0 0 0,1 0 0,-1 0 16,0 0-16,-21-1 0,22 1 15,-1-21-15,-21 21 0,22-22 0,-1 1 16,-21 0-16,0 21 0,-21-1 15,0 1-15,0 0 0,0 0 16,0 0-16,-21 21 31,21 21-31,-21-21 0,0 42 0,0-21 16,21 1-16,-22 20 0,1-21 16,21 21-16,-21-20 0,21 20 0,0-21 15,0 21-15,0-20 0,0-1 16,0 0-16,0 21 0,21-21 15,0 1-15,1-22 0,-1 0 16,21 0-16,-21 0 0,22 0 16,-1-22-16,21 1 0,-20 0 0,-1 0 15,22 0-15,-22 0 0,0-1 16,1-20-16,-22 21 0,0-21 0,0-1 16,-21 22-16,0-21 0,0-1 15,0 22-15,0-21 0,-21 21 0,-21 0 16,20-1-16,-20 1 0,0 0 0,-1 0 15,-20 21-15,21 0 16,-1 0-16,1 0 0,0 21 0,20 0 16,-20 0-16,21 1 0,0-1 15,0 0-15,-1 0 0,22 21 0,-21-20 16,21-1-16,0 21 0,0-21 16,0 0-16,0 1 0,21-1 15,1 0-15,20-21 0,0 0 16,-21 0-16,22 0 0,-1 0 15,0 0-15</inkml:trace>
  <inkml:trace contextRef="#ctx0" brushRef="#br1" timeOffset="49507.77">9186 2794 0,'0'-21'0,"0"42"0,0-63 15,0 21-15,0-1 0,0 1 16,0 0-16,21 0 15,1 0-15,-1 0 0,0 21 16,0 0-16,0 0 16,0 0-16,1 0 0,-1 0 0,21 0 15,-21 21-15,0 0 0,1 21 0,-22-21 16,21 1-16,-21 20 0,21-21 16,-21 21-16,0-20 0,0 20 0,0-21 15,0 21-15,0-20 16,-21-1-16,0 21 0,-1-21 15,22 0-15,0 1 0,-21-22 16,21-22 0,0 1-1,0 0-15,0 0 16,21-21-16,-21 20 0,22 1 0,-22-21 16,21 21-16,0-22 0,-21 22 15,21 0-15,0 0 0,0 0 0,1 0 16,-1-1-16,0 1 0,0 0 15,21 0-15,-20 21 0,20 0 0,-21-21 16,0 21-16,22 0 0,-22 0 16,0 0-16</inkml:trace>
  <inkml:trace contextRef="#ctx0" brushRef="#br1" timeOffset="49904.75">10012 2900 0,'0'0'0,"21"0"0,0 0 0,0 0 16,0 0-16,1 0 16,-1 0-16,0-21 15,0 0-15,21 21 0,-20-22 0,-1 1 16,0 0-16,21 0 0,-21-21 16,1 20-16,-1 1 0,-21-21 0,0 21 15,0 0-15,0-1 0,0 1 16,0 0-16,-21 21 15,-22 0-15,22 0 0,-21 0 0,-1 21 16,1 0-16,0 1 0,-1 20 16,22-21-16,0 21 0,-21-20 0,21 20 15,21-21-15,0 21 0,-22-20 16,22 20-16,0-21 0,0 0 0,22 22 16,-22-22-16,21 0 0,21-21 15,0 42-15,1-42 16,-1 0-16,-21 0 0,22 0 0,-1 0 15,-21 0-15,21 0 0,1 0 16,-22-21-16,0 21 0,0-21 0,22 21 16,-22-21-16,0 0 0,0-1 15,0 1-15,0 0 0</inkml:trace>
  <inkml:trace contextRef="#ctx0" brushRef="#br1" timeOffset="60176.53">1630 4466 0,'0'0'0,"0"21"16,21-21 31,0 0-32,0-21-15,0 0 0,22 0 0,-22 0 16,21 0-16,-21-1 0,1-20 16,20 21-16,-21-21 0,0 20 0,0 1 15,-21-21-15,0 21 0,0-22 16,0 22-16,0 0 16,-21 21-16,0 0 0,-21 0 15,21 0-15,-22 21 16,-20 0-16,20 1 0,-20-1 0,21 0 15,-22 21-15,22-21 0,-22 22 16,22-1-16,0-21 0,20 22 16,1-22-16,0 0 0,21 21 15,0-21-15,0 1 0,21-1 0,22 0 16,-22 0-16,21 0 0,22 0 16,-22-21-16,0 22 0,22-1 0,-22 0 15,0 0-15,1 0 0,-22 22 16,0-22-16,0 21 0,-21-21 15,0 22-15,0-22 0,0 21 0,-21 0 16,-21 1-16,-1-22 0,1 21 16,-21-21-16,-1 22 0,1-22 15,-22-21-15,21 21 0,1-21 0,-1 0 16,22 0-16,-21 0 0,20-21 16,1 0-16,0-22 0,-1 1 15,1 0-15,0-22 0,-1 22 0,22-22 16,0 22-16,0-21 0,0 20 15,21 1-15,0 21 0,0-22 16,21 22-16,-21 0 0,21 0 16,21 0-16,-21 0 0,1 21 15,-1 0-15,0 0 0,21 0 0,-21 0 16,22 0-16,20 0 16,-42 21-16,22 0 0</inkml:trace>
  <inkml:trace contextRef="#ctx0" brushRef="#br1" timeOffset="60564.67">1926 4847 0,'0'0'16,"21"0"-16,0 0 15,-21-21 1,0 0-16,22 0 0,-1 0 15,-21-1-15,21 1 0,-21-21 16,0 21-16,21-22 0,-21 22 16,0 0-16,0 0 15,0 0-15,-21 21 16,0 0 0,0 21-16,-1 0 0,1 0 15,0 0-15,0 1 0,0-1 0,21 21 16,-21 0-16,21-20 15,-22 20-15,22 0 0,0 1 0,0-1 16,0-21-16,0 21 0,0-20 16,0-1-16,22 0 0,-22 0 0,21 0 15,0-21-15,0 0 0,0 0 16,0 0-16,1 0 0,-1 0 16,0 0-16,-21-21 0,21 0 15,0 0-15</inkml:trace>
  <inkml:trace contextRef="#ctx0" brushRef="#br1" timeOffset="60852.68">2688 4001 0,'0'0'0,"0"-22"0,0-20 16,0 21-16,0 0 15,-21 21-15,0 0 0,0 0 0,-1 21 16,1 0-16,0 21 15,0 22-15,0-22 0,0 22 0,-1-1 16,1 1-16,0-1 0,21 1 16,-21-1-16,0 1 0,0-22 15,21 22-15,0-22 0,-22 21 0,22-20 16,-21-22-16,21 21 0,0-21 16,0 1-16,0-1 0,0 0 15,21-21 1,-21-21-16,22 0 15,-1-1-15,0 22 0</inkml:trace>
  <inkml:trace contextRef="#ctx0" brushRef="#br1" timeOffset="61252.51">2709 4678 0,'0'21'16,"0"0"-16,0 0 15,21-21 17,1 0-32,-1 0 0,0-21 15,0 21-15,0-21 0,22 0 0,-22 0 16,0 0-16,0-1 0,0 1 16,0 0-16,-21 0 0,0 0 0,0 0 15,0-1-15,-21 22 16,0 0-16,0 0 15,-21 0-15,20 22 0,-20-1 16,0 0-16,-1 0 0,1 0 16,0 22-16,21-22 0,-1 21 15,1 0-15,0-20 0,21 41 16,0-21-16,0-20 0,21 20 16,-21-21-16,21 0 0,43 0 15,-43 1-15,21-22 0,-20 0 16,20 0-16,0 0 0,1-22 0,-22 22 15,21-21-15,0 0 0,43-42 16,-64 20-16,64-20 16</inkml:trace>
  <inkml:trace contextRef="#ctx0" brushRef="#br1" timeOffset="61733.37">3387 4509 0,'0'0'0,"0"21"31,-22 0-31,22 0 16,-21 0-16,21 0 0,-21 22 16,21-22-16,-21 0 0,21 0 0,0 22 15,0-22-15,-21 0 0,21 21 16,0-21-16,0 1 0,-21-1 0,21 0 16,0 0-16,0-42 46,0 0-46,0 0 16,0-1-16,0 1 0,0-21 0,0 21 16,0-22-16,0 22 0,0-21 15,21 21-15,0 0 0,21-22 0,-21 22 16,22 0-16,-22 0 0,21 0 16,22-22-16,-22 22 0,0 0 15,1 21-15,-22 0 0,21 0 16,-21 0-16,22 21 0,-22 0 0,-21 0 15,0 1-15,0 20 0,0-21 16,0 21-16,0 1 0,0-22 0,0 21 16,-21 1-16,0-1 15,21-21-15,-22 21 0,22-20 0,0-1 16,0 0-16,-21-21 0,21 21 0,0-42 62,0 0-62,21 0 0,1-1 16</inkml:trace>
  <inkml:trace contextRef="#ctx0" brushRef="#br1" timeOffset="61976.67">4149 4509 0,'0'21'15,"0"0"-15,0 0 16,0 0-16,-22 0 0,1 1 16,21-1-16,0 21 0,0-21 0,-21 0 15,21 1-15,-21-1 0,21 0 16,0 0-16,0 0 0,-21 0 0,21 1 16,21-22 15,-21-22-31,21 1 0,0 0 15,-21 0-15,21 0 0</inkml:trace>
  <inkml:trace contextRef="#ctx0" brushRef="#br1" timeOffset="62309.48">4212 4212 0,'0'0'0,"0"-21"0,-21 21 15,0 0-15,0 0 16,-1 0-16,22 21 0,-21 0 15,21 1-15,-21-1 0,21 0 16,0 0-16,0 0 0,0 0 0,0 1 16,21-22-16,0 0 15,1 0-15,-1 0 0,0 0 16,0 0-16,0-22 0,0 1 16,1 0-16,-1 0 0,-21 0 15,0 0-15,0-1 0,0 1 16,0 0-16,0 0 0,-21 21 0,-1-21 15,1 21-15,0 0 0,0 0 16,0 0-16,0 0 0,-1 0 0,1 21 16,0 0-16,21 0 0,-21 0 15,21 1-15,0-1 0,0 0 0,0 0 16,0 21-16,0-20 0,0-1 16,0 0-16,0 0 0,0 0 15</inkml:trace>
  <inkml:trace contextRef="#ctx0" brushRef="#br1" timeOffset="62729.29">4487 4509 0,'0'-22'31,"-21"22"-15,0 0-1,21 22-15,-21-1 0,21 0 16,-21 21-16,-1-21 0,22 1 16,0 20-16,0 0 0,0-21 15,0 22-15,0-22 0,0 21 0,0-21 16,0 1-16,0-1 0,0 0 16,43 0-16,-1-21 0,-21 0 15,0 0-15,22 0 0,-22 0 16,21 0-16,43-42 0,-64 21 15,21-22-15,1 22 0,-22-21 16,0 21-16,21-64 16,-20 64-16,-22-22 0,0 22 15,0-21-15,0 21 0,0-22 16,-22 22-16,1 21 16,0 0-16,21 21 15,0 1 1,21-1-1,0-21-15</inkml:trace>
  <inkml:trace contextRef="#ctx0" brushRef="#br1" timeOffset="63424.23">5186 4530 0,'0'-21'15,"-21"21"32,21 21-47,-22 0 16,22 0-16,0 0 0,0 22 15,0-22-15,0 0 0,0 0 0,0 0 16,0 22-16,0-22 0,0 0 16,0 0-16,0 0 0,-21 0 15,21 1-15,0-1 0,0 0 16,0-42 15,0 0-31,0-22 0,0 22 16,0 0-16,0 0 0,0-22 0,0 22 15,0-21-15,0 21 0,21 0 16,1-43-16,-1 43 0,0 0 16,0 0-16,0 21 0,0-22 15,1 22-15,-1 0 0,0 0 16,21 0-16,-21 0 15,1 22-15,-1-1 0,-21 0 16,21 0-16,-21 0 0,0 0 16,0 1-16,21 20 0,-21-21 0,0 0 15,0 0-15,0 1 0,0-1 16,0 0-16,0 0 16,0-42 15,0 0-31,0 0 15,0-1-15,0 1 0,0 0 16,0-21-16,0 21 0,0-22 0,0 22 16,21-21-16,22 21 0,-1-43 15,0 43-15,1 0 0,-1 0 16,0-1-16,1 22 16,-1 0-16,21 0 0,-20 0 15,-22 0-15,21 22 0,-21-1 0,1 0 0,-1 0 16,-21 21-16,0-20 15,0 20-15,0 0 0,0 1 16,-21-22-16,-1 21 0,1-21 16,0 22-16,21-22 0,-21 0 15,0 0-15,0-21 0,21 21 0,-22-21 16,22-21 0</inkml:trace>
  <inkml:trace contextRef="#ctx0" brushRef="#br1" timeOffset="63917.67">7239 4001 0,'0'0'0,"21"0"0,-21-22 15,0 44 1,0-1-16,0 0 0,-21 0 16,21 21-16,0 1 0,-21-1 15,0 22-15,-1-22 0,22 0 16,0 1-16,0 20 0,-21-21 0,21-20 15,0 20-15,-21 0 0,21-21 16,0 1-16,0-1 0,0 0 0,0 0 16,21-21-1,0 0-15,-21-21 16,0 0-16</inkml:trace>
  <inkml:trace contextRef="#ctx0" brushRef="#br1" timeOffset="64160.63">6964 4530 0,'0'0'0,"-21"21"0,-1-21 0,1 21 0,0 0 15,-21 22-15,42-22 16,0 0-16,0 0 0,0 0 16,21 0-16,0 1 0,0-1 0,22-21 15,-22 21-15,21 0 0,0-21 16,43 0-16,-43 0 0,1 0 15,-1 0-15,0 0 0,1 0 16,-22-21-16,42 0 16,-20 0-16,-22-1 0,0 1 0,-21 0 15,0 0-15,0-43 16,0 22-16,0 0 0</inkml:trace>
  <inkml:trace contextRef="#ctx0" brushRef="#br1" timeOffset="64357.64">7091 4001 0,'0'0'0,"-21"0"0,42 0 47,0-22-47,21 22 0,-21 0 15,1 0-15,-1 0 0,0 0 0,21 0 16,1 0-16,-22 0 15,0-21-15,0 21 0,21 0 0,-20 0 16</inkml:trace>
  <inkml:trace contextRef="#ctx0" brushRef="#br1" timeOffset="64611.97">8022 3937 0,'0'0'16,"0"21"-1,-21 0-15,21 1 16,-21-1-16,0 21 0,21-21 0,0 22 16,0-1-16,-22 0 0,22 1 15,-21-1-15,21 0 0,0 1 0,-21-1 16,21-21-16,0 21 0,0-20 16,0 41-16,-21-42 0,21 0 15,0 1-15,0-1 0,21-21 31,0 0-31,0-21 0,1-1 16,-1 1-16</inkml:trace>
  <inkml:trace contextRef="#ctx0" brushRef="#br1" timeOffset="64976.25">7832 4085 0,'-22'0'0,"44"0"0,-65-21 16,43 0-16,0 0 0,0 0 15,0-1-15,0 1 0,0 0 16,21 21-16,22-21 0,20 21 16,-20 0-16,20 0 0,-21 0 15,1 0-15,20 0 0,-20 21 16,-1 21-16,0-20 0,1 20 0,-1 0 16,0 1-16,-21-1 0,1 0 15,-22 64-15,0-64 16,0 1-16,-43 41 0,22-62 15,-21 20-15,-1 0 0,22-21 16,-21 1-16,0 20 0,-1-21 0,1-21 16,0 21-16,-1 0 0,22-21 15,-21 0-15,21 0 0,-22 0 16,22 0-16,0 0 0,0 0 0,-22 0 16,43-21-16,0 0 15,0 0-15,0 0 16,22 21-16,-1-21 0,0-1 15,21 22-15,-21-21 0</inkml:trace>
  <inkml:trace contextRef="#ctx0" brushRef="#br1" timeOffset="65321.25">8826 3937 0,'0'0'0,"0"-21"15,-21 21 1,0 0-16,21 21 16,-21 21-16,0-20 15,0 20-15,-1 0 0,1 1 0,21 20 0,-21-21 16,-21 22-16,21-22 16,-1 1-16,1-1 0,21 21 0,-21-41 15,21 20-15,0 0 0,0-21 0,0 1 16,0 20-16,0-21 0,42 0 15,-20-21-15,20 0 0,21 0 16,-20 0-16,41 0 16,-62 0-16,20-21 0,0 0 15,1 21-15,-22-21 0,0 0 16,21-1-16,-21 1 0,-21 0 16,0 0-16,22 0 0,-22 0 0,0-1 15,0 1-15</inkml:trace>
  <inkml:trace contextRef="#ctx0" brushRef="#br1" timeOffset="65496.63">8636 4339 0,'42'0'16,"-21"0"-16,22 0 15,-22 0-15,21 0 0,-21 0 16,22-21-16,-22 21 0,21-21 0,1 0 15,-22 21-15,0-21 0,0-1 16,0 1-16,-21 0 0,0 0 16</inkml:trace>
  <inkml:trace contextRef="#ctx0" brushRef="#br1" timeOffset="65652.57">8742 3958 0,'-21'0'0,"42"0"0,-64 0 15,22 0 1,42 0-1,1 0 1,-1 0-16,0-21 0,0 21 16,0 0-16,0 0 15,1 0-15,-1-21 0,0 0 0,0 21 16</inkml:trace>
  <inkml:trace contextRef="#ctx0" brushRef="#br1" timeOffset="66124.53">10202 3514 0,'-42'0'0,"84"0"0,-105 0 16,42 0-16,-1 0 0,1 0 16,0 0-16,21-21 0,21 21 31,22 0-31,-22 0 0,21 0 0,22 0 16,-22 0-16,21-22 0,1 22 15,-22 0-15,22 0 0,-1 0 0,1 0 16,-22 0-16,0 0 0,-20 0 15,-1 0-15,-42 0 16,-22 0-16,1 22 0,21-22 16</inkml:trace>
  <inkml:trace contextRef="#ctx0" brushRef="#br1" timeOffset="66402.41">10245 3535 0,'-22'0'0,"44"0"0,-65 0 0,22 21 0,0-21 15,21 21-15,-21-21 0,0 0 16,-1 21-16,1 1 0,0-1 15,0 0-15,0 0 0,21 0 16,0 0-16,-21 22 0,21-22 0,-22 64 16,22-43-16,0 21 15,0 1-15,0-22 0,0 22 0,-21-1 16,21 1-16,-21-1 0,21 1 16,-21 42-16,21-64 15,0 0-15,0 1 0,0-1 0,0-21 16,0 21-16,0-20 0,21-1 15,0 0-15,22 21 0,-1-42 16,-21 0-16,0 0 0,22-21 16,-22 0-16,63-21 0,-41 20 15,-22-20-15,21 0 0,1-1 0</inkml:trace>
  <inkml:trace contextRef="#ctx0" brushRef="#br1" timeOffset="67853.23">10689 3895 0,'0'0'0,"-21"0"16,21 21 15,21-21-15,0 0-16,0 0 0,22 0 15,-1 0-15,-21 0 0,22-21 0,-1 21 16,0-21-16,1-1 0,-1 22 15,-21-21-15,0 0 0,0 21 0,1-21 16,-22 0-16,0 0 16,-22 21-16,1 0 15,0 0 1,0 0-16,0 0 0,0 21 0,-1-21 16,22 21-16,0 21 0,0-21 0,0 1 15,0 20-15,0 43 16,0-43-16,0 21 0,0-20 0,0-1 15,0 0-15,-21 1 0,21 41 16,-21-62-16,21 20 0,0-21 16,0 21-16,0-20 0,0-1 15,0 0-15,-21-21 0,0 0 16,0-21 0,-1 0-16,22-1 15,-21 1-15,0 0 0,0 0 16,0-21-16,0-1 0,-1 22 15,1-21-15,0 21 16,0 21 0,0 0-16,21 21 15,-21 0-15,21 0 0,0 0 0,0 0 16,0 1-16,0-1 0,0 0 16,21 0-16,0 0 0,0 22 15,0-22-15,22-21 0,-22 21 16,0-21-16,21 0 0,22 0 15,-22 0-15,0 0 0,-20 0 0,20-21 16,0 21-16,1-21 16,-1-1-16,0 1 0,-21-21 0,22 21 15,-1-43-15,-21 22 16,0 21-16,1 0 0,-22-1 0,0 1 16,0 0-16,0 42 31,0 0-31,0 1 0,-22-1 15,22 0-15,-21 0 0,21 0 16,-21 22-16,21-22 0,0 0 16,0 0-16,-21 0 0,21 22 15,0-22-15,-21-21 16,21 21-16,21-21 31,0-21-31,0 0 0,0-1 0,1-20 16,-1 21-16,0-21 0,0 20 15,0-20-15,22-21 16,-22 41-16,-21 44 31,0-1-31,0 0 16,0 0-16,0 0 0,0 0 16,0 1-16,0 20 15,0-21-15,0 0 0,0 0 16,21 1-16,-21-1 0,21-21 15,-21 21-15,21-21 0,0 0 0,1 0 16,-1 0-16,0 0 0,0 0 0,21 0 16,22-21-16,-43 0 15,21-1-15,-20 1 0,20 0 16,-21-21-16,0-1 0,22 1 16,-22-21-16,-21-1 0,21 1 0,0-43 15,-21 63-15,0-20 0,0 21 16,0 20-16,0-20 0,0 21 0,0 0 15,0 0-15,-21 21 16,0 0 0,21 21-16,-21 0 0,-1 0 15,22 21-15,-21 1 0,21-1 16,-42 64-16,42-64 0,0 1 16,-21 62-16,21-62 15,0-1-15,0 0 0,0-20 0,0 20 16,0-21-16,21 0 0,-21 0 0,21 1 15,0-1-15,22 0 0,-22-21 16,21 0-16,-21 0 0,22 0 16,-1 0-16,0 0 0,1-21 0,-22 0 15,21 21-15,0-22 0,-20 1 16,-1 0-16,0-21 0,21-22 16,-42 43-16,0-21 15,0 21-15,0-1 0,0 1 0,-21 21 16,0 0-1,0 21-15,0 1 0,-1-1 0,22 0 16,0 0-16,-21 0 0,21 22 0,0-22 16,0 0-16,0 21 0,0-21 15,0 1-15,0-1 0,21-21 0,22 42 16,-22-42 0,0 0-16,0 0 0,0 0 0,22 0 15,41-21-15,-62 21 16,-1-21-16,21 0 0,-21-22 15,0 22-15,1-21 0,-1 21 0</inkml:trace>
  <inkml:trace contextRef="#ctx0" brushRef="#br1" timeOffset="68037.13">11938 3979 0,'0'0'0,"-42"0"16,42 22-16,21-22 31,0 0-31,21 0 0,-21 0 16,22 0-16,20 0 0,-20 0 0,-1 0 15,0 0-15,1-22 0,-1 22 16,-21 0-16,0 0 0</inkml:trace>
  <inkml:trace contextRef="#ctx0" brushRef="#br1" timeOffset="68920.2">13250 4424 0,'0'0'0,"21"-21"32,1 21-32,-1-21 15,0-1-15,0 1 16,-21 0-16,0-21 15,0 21-15,0-1 0,0-20 0,0 21 16,0-21-16,0 20 0,0-20 16,-21 21-16,-21 0 0,20 21 0,-20 0 15,21 0-15,-85 21 16,64 0-16,-22 0 0,22 22 16,0-22-16,-1 21 0,1 0 0,0 1 15,20-22-15,1 21 0,0 1 0,21-22 16,0 0-16,0 0 0,0 0 15,0 0-15,0 1 0,21-22 0,0 0 16,22 0-16,-22 0 0,42 0 16,-20 0-16,-1 0 0,22-22 15,-22 1-15,0 21 0,1-21 0,41-21 16,-63 21-16,22-1 16,-22-20-16,0 21 0,0 0 15,-21 0-15,-21 42 47,21 0-47,-21 0 0,21 0 16,0 22-16,0-1 0,0 0 15,0 1-15,0-1 0,-21 0 16,21 22-16,-21-1 0,21 85 16,-22-63-16,1 0 0,0 84 15,0-84-15,0 21 0,0-22 16,-1 22-16,1-21 0,0-1 0,0 1 15,21-21-15,0 20 0,-21-20 0,21 20 16,0-41-16,-21 20 16,21-42-16,0 1 0,-22-22 15,1 0-15,-21-22 16,21 1-16,0-21 0,-1 0 16,1-1-16,-21-20 15,21-1-15,0-20 0,-1-1 0,1 0 16,21 1-16,0-1 0,0 0 15,0 22-15,0-22 0,0 0 0,21 22 16,1-1-16,41-63 16,-21 64-16,-20 21 0,20-22 0,0 22 15,22-1-15,-22-20 0,0 21 0,1-1 16,-1-20-16,22 20 0</inkml:trace>
  <inkml:trace contextRef="#ctx0" brushRef="#br1" timeOffset="69318">13398 4149 0,'0'-21'0,"0"42"0,0-64 15,0 22 1,0 0-16,0 0 16,22 21-16,-1 0 15,0-21-15,0 21 0,0 0 16,0 0-16,1 0 0,-1 21 15,0-21-15,0 21 0,0 0 0,-21 0 16,0 22-16,0-22 0,0 0 16,0 21-16,0-20 0,0 20 15,0-21-15,0 0 0,-21 43 16,21-43-16,0 0 16,-21-21-16,21-21 31,0 0-31,0 0 0,0-1 0,21-41 15,-21 42-15,21-22 16,0 22-16,-21-21 0,22 0 0,20-1 16,-21 22-16,21-21 15,-20 42-15,-1 0 0,0 0 16,0 0-16,0 0 0,0 0 16,1 0-16,-1 21 15,0-21-15</inkml:trace>
  <inkml:trace contextRef="#ctx0" brushRef="#br1" timeOffset="70056.45">14266 4212 0,'21'0'15,"-42"0"-15,64 0 0,-22 0 0,0 0 16,0 0-16,0 0 0,0-21 16,1 0-16,-22 0 0,0 0 0,21-22 15,-21 22-15,0-21 16,-21 21-16,-1-1 0,1 22 0,0-21 15,-21 21-15,-1 0 16,1 0-16,0 0 0,-1 0 0,-41 21 16,41 22-16,1-22 0,21 21 15,-21-21-15,20 22 0,-20-1 16,21 0-16,0 1 0,21-1 0,0-21 16,0 22-16,0-22 0,0 21 15,0-21-15,21 0 0,0 1 16,0-22-16,22 0 0,-1 0 15,0 0-15,1 0 0,-1-22 0,21 1 16,22-21-16,-21 21 16,-22-22-16,0 22 0,1-21 15,-22-22-15,0 22 0,21-43 16,-42 43-16,21 0 0,-21 21 16,0-1-16,0 1 0,0 0 15,-21 21-15,0 0 0,0 0 16,0 21-16,0 22 0,-43 20 15,43-21-15,0 1 0,21-1 0,0 0 16,0 1-16,0-1 0,0 22 16,0-22-16,21-21 0,0 0 15,0 0-15,0 1 0,1-22 16,-1 0-16,21 0 0,-21 0 0,22 0 16,-22 0-16,21 0 0,0-22 15,-20 1-15,20 0 0,-21-21 16,21-1-16,22-41 0,-22 20 15,-21 1-15,22-1 0,-22 1 16,0 20-16,0-62 0,0 62 16,-21 1-16,0 21 0,0-22 15,0 22-15,0 0 16,-21 21 0,0 21-16,0 22 0,0-22 15,0 0-15,21 21 0,-22 1 0,22 20 16,-21-21-16,21 22 0,0-22 15,0 22-15,0-22 0,0 43 16,0-43-16,0 0 16,0-20-16,0-1 0,0 0 0,21 21 15,1-42-15,-1 0 0,0 0 16,0 0-16,0-21 16,0 21-16,1-21 0,-1 0 0</inkml:trace>
  <inkml:trace contextRef="#ctx0" brushRef="#br1" timeOffset="70225.52">14859 4085 0,'0'0'0,"-21"0"0,42 0 47,0 0-47,0 0 0,22 0 0,-22 0 15,0 0-15,21 0 0,1 0 16,-1 0-16,0 0 0,1 0 0,-22-21 15,21 21-15</inkml:trace>
  <inkml:trace contextRef="#ctx0" brushRef="#br1" timeOffset="70569.38">15452 4212 0,'0'0'15,"21"0"16,0 0-31,0 0 16,0-21-16,0 0 0,22 0 16,-22 0-16,0-1 0,0 1 15,-21 0-15,21 0 0,-21 0 16,0 0-16,-21 21 16,0 0-16,-21 0 15,21 0-15,-1 21 0,-20 0 16,21 0-16,0 0 0,-22 0 15,22 22-15,0-22 0,0 21 0,21 1 16,0-22-16,0 21 0,0-21 16,0 0-16,0 22 0,0-22 0,21 0 15,0-21-15,0 21 0,1 0 16,20-21-16,0 0 0,1 0 0,-1 0 16,0 0-16,22 0 0,-22 0 0,85-21 15</inkml:trace>
  <inkml:trace contextRef="#ctx0" brushRef="#br1" timeOffset="71044.17">16362 4106 0,'0'0'0,"0"-21"15,0 0-15,-21 0 0,-1 21 16,1-21-16,0 21 0,-42 0 16,41 0-16,1 0 0,-21 0 15,0 21-15,20 0 0,-20 0 0,21 0 16,-21 22-16,20-22 0,1 21 15,21-21-15,0 22 0,-21-22 0,21 21 16,0-21-16,0 22 0,0-22 16,21 0-16,-21 0 0,21-21 0,1 21 15,-1 1-15,0-22 0,21 0 0,-21 0 16,22 0-16,-22 0 0,21 0 16,-21-22-16,22 1 0,-22 0 15,42-42-15,-41 41 16,-1-20-16,21-21 0,-21 20 0,0-20 15,1-1-15,-1-42 0,0 43 16,0 21-16,-21-22 0,0 22 16,0-1-16,21-20 0,-21 42 15,21 0-15,-21-1 0,0 1 16,0 42 0,0 1-16,-21 20 15,21-21-15,-21 21 0,21 64 16,-21-42-16,21-1 15,-21-20-15,21 20 0,0 1 0,0 41 16,0-62-16,0-1 0,0 0 16,0-20-16,0 20 0,63 0 15,-20-42-15,-22 0 16,0 0-16,0-21 0,21 0 16</inkml:trace>
  <inkml:trace contextRef="#ctx0" brushRef="#br1" timeOffset="72005.25">18076 3704 0,'0'0'0,"0"-42"0,21 21 16,-21-22-16,0 22 0,0-21 15,0 0-15,0 20 0,0 1 16,0 0-16,0 0 16,-21 42-1,21 0-15,-21 22 0,0-1 16,0 0-16,0 1 0,-1 20 15,1-21-15,-42 170 16,42-148-16,-1-1 0,-20 64 16,21-63-16,0-22 15,0 0-15,-1 1 0,1-22 0,0 21 16,0-21-16,0-21 16,21-21-16,-21-21 15,21 21-15,0-22 0,0 1 16,0-22-16,0 22 0,0-21 15,0-1-15,21 1 0,-21 20 0,21 1 16,0 0-16,-21-1 16,0 22-16,21-21 0,0 42 0,1 21 31,-22 0-31,21 21 0,-21 1 16,0-1-16,21 0 0,0 1 15,-21 20-15,21-20 0,0-1 0,-21 21 16,22-20-16,-1-1 0,0-21 15,0 22-15,0-22 0,0 0 0,22 0 16,-22-21-16,21 0 0,1 0 0,-1 0 16,0 0-16,22 0 0,42-42 15,-43-1-15,-21 22 0,22-42 16,-43 20-16,21-20 16,43-106-16,-85 105 15,0 1-15,0-1 0,0 1 16,-21-1-16,-21 22 0,20-22 0,-20 22 15,-43-43-15,22 64 16,-1 0-16,22 21 0,-21 0 0,-1 0 16,22 0-16,-22 0 0,22 42 15,0-21-15,20 22 0,-20-1 0,21 0 16,0 1-16,21 41 16,0-20-16,0-22 0,0 1 15,21-1-15,0 0 0,21 1 16,-20-1-16,20 0 0,21-21 0,43 22 15,-63-22-15,20-21 0,1 0 16,-1 0-16,1 0 0,-22 0 16,21-21-16,-20 0 0</inkml:trace>
  <inkml:trace contextRef="#ctx0" brushRef="#br1" timeOffset="72986.06">18859 4085 0,'0'21'16,"22"-21"15,-1 0-31,0 0 16,0-21-16,0 0 0,22 0 15,-22 0-15,21 0 0,-21-1 16,22 1-16,-22 0 0,0 0 16,0 0-16,0 0 0,-21-1 15,0 1-15,-21 21 16,0 0-16,0 0 0,0 0 15,-22 0-15,22 0 0,-21 21 16,21 1-16,-1-1 0,-20 21 0,21-21 16,0 22-16,21-1 0,0-21 15,0 21-15,0 1 0,0-1 0,0-21 16,0 22-16,21-22 0,-21 0 0,21 0 16,0 0-16,22 0 15,-22-21-15,0 0 0,21 0 0,1 0 16,-1 0-16,0 0 0,1 0 15,-1-21-15,43 0 0,-43-21 16,-21 21-16,21-1 0,-20-20 16,-1 0-16,0-1 0,0 22 0,0-21 15,-21 21-15,0-22 0,0 22 16,0 0-16,0 42 31,0 0-15,0 1-16,-21-1 0,21 21 0,-21-21 15,21 22-15,0-1 16,0 0-16,0-21 0,0 1 16,0-1-16,0 0 0,0 0 15,0 0-15,21-21 0,0 0 0,0 0 16,1 0-16,-1 0 16,0 0-16,21 0 0,-21-21 0,1 0 15,20-21-15,-21-1 0,0 22 16,0-21-16,1-1 0,-1 1 15,0-21-15,-21 41 0,21 1 16,-21 0-16,21 0 16,-21 42 15,0 0-31,-21 0 0,21 1 16,-21 20-16,21-21 0,-21 21 15,21 1-15,0-22 0,0 42 16,0-41-16,0-1 0,0 0 0,0 0 15,21 0-15,0-21 0,0 0 16,0 0-16,1 0 0,-1 0 0,42 0 16,-20 0-16,-1-21 15,-21 21-15,21-21 0,1-21 0,-22 20 16,0 1-16,21-21 0,-20 21 16,-22-22-16,0 1 0,21 21 0,-21-21 15,0 20-15,0 1 0,0 0 16,-21 21-16,-22-21 15,22 21-15,0 0 0,0 0 0,0 21 16,-22 43-16,22-43 16,0 21-16,21 0 0,-21-20 0,21 20 15,0 0-15,0-21 16,0 22-16,0-22 0,0 0 0,21 0 16,0 0-16,-21 1 0,42-1 15,-20-21-15,-1 0 0,42 0 16,-42 0-16,22-21 0,20-22 15,-20 22-15,-1 0 16,0-21-16</inkml:trace>
  <inkml:trace contextRef="#ctx0" brushRef="#br1" timeOffset="73251.89">20997 3387 0,'0'-21'15,"0"42"-15,21-64 0,-21 22 0,0 0 0,-21 21 31,21 42-31,-21-20 16,0 20-16,0 0 0,0 1 16,-1-1-16,1 21 0,0-20 15,-21 20-15,21 1 0,-1-22 16,1 22-16,0-1 0,21 43 16,-21-43-16,21-20 0,0-1 15,0 0-15,0-20 0,0-1 0,0 0 16,0 0-16,21-21 0,0 0 0,0 0 15,1 0-15,-1 0 0,21-21 16,0 0-16,-20 0 0,-1-22 16</inkml:trace>
  <inkml:trace contextRef="#ctx0" brushRef="#br1" timeOffset="73601.58">21103 3916 0,'-63'42'16,"41"-21"-16,1 22 15,0-22-15,21 21 0,-21 1 16,21-1-16,-21 21 0,21-41 16,0 20-16,0 0 15,21-21-15,0 1 0,0-22 16,0 0-16,22 0 0,-22 0 0,21 0 16,-21 0-16,22-22 0,-22 1 15,21 0-15,-21-21 0,1 21 16,20-1-16,-42-20 0,21 0 15,-21-1-15,0 1 0,0 0 0,0-1 16,0 22-16,-21 0 0,0 0 0,0 0 16,-1 0-16,1 21 0,-21 0 15,21 0-15,-22 0 0,22 0 0,-21 21 16,0 0-16,20 0 16,1 0-16,21 0 0,0 1 0,0 20 15,0-21-15,0 0 16,21-21-16,1 21 15,20-21-15</inkml:trace>
  <inkml:trace contextRef="#ctx0" brushRef="#br1" timeOffset="73934.45">21611 3958 0,'-21'-42'31,"0"42"-31,0 21 15,21 0-15,-22 22 0,1-22 16,0 21-16,21 0 0,0 22 0,-21-22 16,0 22-16,0-22 0,21 22 15,-22-1-15,1-21 0,21 22 0,-42 84 16,21-84-16,0-1 0,-22 22 16,22-22-16,-21 22 15,21-22-15,-22 22 0,1-21 0,21-1 16,-43 43-16,22-43 0,21-20 15,0-1-15,21 0 0,0-20 16,-22-1-16,22 0 0,0 0 0,0-42 16,22-21-1,-1 20-15,0-20 16,0 0-16,21-22 0,-20 22 16,20-22-16,0-20 0,1-1 0,20 0 0</inkml:trace>
  <inkml:trace contextRef="#ctx0" brushRef="#br1" timeOffset="74220.3">21484 3958 0,'0'0'0,"0"-42"15,0 0-15,0 20 0,0 1 0,0 0 16,21 0-16,0 0 0,1 21 0,20 0 16,-21 0-16,21 0 0,1 0 15,-22 0-15,21 0 0,1 0 0,-1 21 16,-21 0-16,0 0 0,0 22 15,1-22-15,-22 21 0,0-21 0,0 22 16,-22-1-16,1 0 16,-21-21-16,21 1 0,-22 20 0,-20-21 15,21 0-15,-1-21 0,-20 21 0,20 1 16,1-22-16,-21 0 16,41 0-16,22-22 15,43 1 1,-22 21-16,21-21 0,1 0 0,-1 21 15</inkml:trace>
  <inkml:trace contextRef="#ctx0" brushRef="#br1" timeOffset="75718.03">22331 3852 0,'0'0'0,"-21"0"16,-1 0-16,1 0 15,0 0-15,0 0 0,21 22 0,-21-1 16,21 0-16,-21 0 0,21 0 16,0 0-16,-22 43 0,22-22 15,-21 1-15,21-22 0,0 0 16,0 21-16,0 22 16,0-43-16,0-42 31,0 0-16,0-22-15,0 22 0,0 0 16,0-21-16,0-1 0,21 1 0,1 21 16,-22-22-16,21 22 0,0 0 15,0-21-15,0 21 0,0-1 16,1 22-16,-1 0 0,0 0 16,21 0-16,-21 22 15,1-1-15,-22 0 0,0 0 16,21 21-16,-21-20 0,0 20 15,0-21-15,0 21 0,0-20 0,0 20 16,0-21-16,0 0 0,0 0 0,0 1 16,0-44 15,0 1-15,21 0-16,-21 0 0,0 0 15,21-22-15,0 1 0,0 21 0,1-21 16,-1 20-16,0-20 0,0 21 15,0 0-15,0 0 0,43-22 16,-43 43-16,21 0 0,1 0 16,-22 0-16,0 0 0,0 21 15,-21 1-15,0 20 16,0-21-16,0 21 0,0-20 0,0 41 16,-21-21-16,21-20 15,-21 20-15,21-21 0,0 0 16,0 22-16,0-22 0,0 0 15,21 0-15,0-21 0,0 0 16,1 21-16,20-21 0,-21 0 0,21 0 16,-20 0-16,20-21 0,-21 21 15,21-21-15,22-43 16,-22 43-16,-21-21 0,22 0 0,-22 20 16,-21-20-16,0 0 0,21-22 15,-21 43-15,0 0 0,-21 0 16,0 0-16,0 21 15,-22 0-15,22 0 0,0 21 16,21 0-16,-21 0 0,0 0 0,21 22 16,0-22-16,-22 21 0,22-21 15,0 22-15,0-1 0,0-21 16,0 0-16,22 22 0,-1-22 0,0-21 16,0 21-16,0 0 0,0-21 15,43 0-15,-22 0 0,1 0 16,-22 0-16,21 0 0,0-21 15,1 0-15,-22 0 0,21-1 0,-21-20 16,22-21-16,-22 41 16,-21 1-16,0-21 0,0 21 15,0 0-15,0 42 32,-21 21-32,0-21 0,-1 0 15,1 1-15,21 20 0,-21-21 16,21 0-16,-21 0 0,21 1 0,-21-1 15,21 0-15,21-42 47,0 0-47,0-1 0,0 1 16,1-21-16,-1 21 0,21-22 16,0 1-16,-20 21 0,20-21 15,-21 20-15,21 1 0,-20 0 0,20 0 16,-21 21-16,0 0 15,-21 21-15,0 0 16,0 0-16,0 1 0,0-1 0,0 21 16,-21-21-16,21 22 0,0-22 15,0 0-15,0 0 0,0 0 0,21 0 16,0 1-16,1-1 0,-1-21 16,0 0-16,0 0 0,0 0 15,0 0-15,1 0 0,20 0 0,-21-21 16,0-22-16,0 22 0,22-64 15,-22 43-15,21-21 0,-21-1 16,1 22-16,20-22 0,-21 1 16,0-1-16,0 1 0,1 20 0,-1 1 15,0 0-15,-21-1 0,0 1 16,21 21-16,-21 0 0,0 0 0,-21 21 31,0 0-31,0 21 0,-1 0 0,1 21 16,0-21-16,0 22 0,21-1 15,-21 22-15,21-22 0,-21 0 0,21 22 16,0-22-16,0 0 0,0 1 16,0 20-16,0-20 0,0-1 15,0-21-15,0 21 0,0-20 16,0-1-16,0 0 0,0 21 16,21-42-16,0 0 0,0 0 15,0 0-15,0-21 0,1 0 16,20 0-16,0 0 0,-21-1 0,64-62 15</inkml:trace>
  <inkml:trace contextRef="#ctx0" brushRef="#br1" timeOffset="75921.02">24342 3641 0,'0'0'0,"-22"0"0,1 0 0,0 0 16,42 0-16,0 0 15,1 0-15,20 0 0,0 0 16,1 0-16,-1 0 0,0 0 0,22-21 16,-1 21-16,1 0 0,-22 0 15,22 0-15,-22 0 0,0 0 0,1 0 16,-22 0-16,0 0 16</inkml:trace>
  <inkml:trace contextRef="#ctx0" brushRef="#br1" timeOffset="77789.62">14563 5038 0,'0'0'0,"-22"0"0,22 21 0,0 0 15,22-21 17,20-21-32,-21 0 15,21 0-15,1-1 0,-1 1 16,0 0-16,1 0 0,-1-21 0,-21 20 16,0 1-16,1 0 0,-22-21 15,0 21-15,0-1 0,0 1 0,-22 21 16,1-21-16,0 21 0,-64 0 15,43 0-15,21 0 0,-21 21 16,-1 0-16,1 1 0,21-1 16,-22 0-16,22 21 0,-21 1 0,21-1 15,21-21-15,0 21 0,0 1 16,0-1-16,0-21 0,0 0 0,21 43 16,0-43-16,0-21 15,22 21-15,-22-21 0,21 0 0,0 0 16,1 0-16,-1 0 0,0 0 15,-20 0-15,-1 0 0,0-21 0,0 21 16,-21-21-16,-21 0 16,0 21-16,-22 0 15,22 0-15,-21 0 0,21 21 16,-22-21-16,1 21 0,0 0 16,21 0-16,-22 1 0,-20 20 15,42-21-15,-1 21 0,1-20 16,0-1-16,0 0 0,21 42 15,0-41-15,0-1 0,0 0 0,21 0 16,0 0-16,43-21 16,-22 0-16,0 0 0,1 0 0,-1 0 15,0 0-15,1-21 0,63 0 16,-43 0-16,-21 0 0,1-1 16,-1 1-16,0 0 0,-20-21 15,-1 21-15,0-1 0,-21 1 16,0-21-16,0 21 15,-21 21 1,0 0-16,-1 0 0,1 21 16,21 0-16,-21 0 0,21 0 0,-21 1 15,0-1-15,21 0 0,-21 0 16,21 0-16,0 22 0,-22-22 16,22 0-16,0 0 0,0 0 0,0 0 15,22-21 16,-1-21-15,-21 0-16,21 0 0,0 0 0,0 0 16,0-22-16,1 22 0,20-21 15,-21 21-15,0-1 0,0 1 16,43-21-16,-43 21 0,0 21 16,0 0-16,1 0 0,-1 0 0,21 21 15,-21-21-15,-21 21 16,21 0-16,-21 0 0,0 1 15,22 41-15,-22-42 16,21 0-16,-21 1 0,0-1 0,0 0 16,21 0-16,-21 0 0,21-21 0,-21 21 15,21-21-15,0 0 16,1 0-16,-1 0 16,0-21-16,0 0 0,0 0 0,0 0 15,1 0-15,-1-1 0,0 1 16,0-21-16,-21 21 0,0 0 0,21-43 15,-21 43-15,21 0 16,-21 0-16,0 42 31,0 0-15,0 0-16,0 0 0,-21 22 0,21-22 0,0 0 16,0 0-16,0 21 0,0-20 15,0-1-15,0 0 0,0 0 16,0 0-16,0 0 0,0 1 0,21-22 15,1 0-15,-1 0 0,0 0 16,0 0-16,21 0 0,1 0 16,-22-22-16,21 22 0,-21-21 15,22 0-15,-1-42 0,-21 41 16,22-41-16,-22 42 16,-21-22-16,0 22 0,0 0 15,0 0-15,0 0 0,0 0 16,0 42-1,0 0 1,-21 0-16,21 0 0,-22 0 16,22 1-16,-21-1 0,21 21 0,0-21 15,0 0-15,0 1 0,0 20 0,0-21 16,21-21-16,1 21 0,-1 0 16,0-21-16,21 0 0,-21 0 15,1 0-15,20 0 0,-21-21 16,21 0-16,-20 0 0,20 0 0,-21 0 15,21-22-15,-20 1 16,-1 21-16,-21-22 0,21 1 0,-21 21 16,0-21-16,0 20 0,0 1 15,0 42 1,-21 1 0,0-1-16,21 21 0,-22-21 15,22 0-15,0 22 0,0-22 0,0 0 16,-21 0-16,21 22 0,0-22 0,0 0 15,0 0-15,0 0 16,21-21 15,-21-21-31,0 0 0,22 0 16,-22 0-16,21-22 0</inkml:trace>
  <inkml:trace contextRef="#ctx0" brushRef="#br1" timeOffset="77968.41">16595 5017 0,'0'0'0,"-22"0"0,22-22 0,-21 22 47,21 22-31,0-1-16,0 0 15,21-21-15,-21 21 0,22 0 16,-1-21-16,-21 21 0,21-21 15</inkml:trace>
  <inkml:trace contextRef="#ctx0" brushRef="#br1" timeOffset="78344.58">16870 5313 0,'0'-21'15,"0"0"-15,0-1 16,0 1-16,0 0 0,0 0 15,21 21 1,0 0-16,0 0 0,0 0 16,1 21-16,-1 0 0,0 0 15,0 1-15,0-1 0,0 0 16,-21 21-16,0-21 0,0 1 0,0 20 16,0-21-16,-21 0 0,0 0 15,21 1-15,-21-1 0,0 0 0,0-21 16,21-21 15,0 0-31,0-1 16,0 1-16,21 0 0,0 0 0,0 0 15,-21 0-15,21-22 0,0 22 0,1 0 16,-22 0-16,21 0 0,21-22 16,-21 22-16,0 21 15,1 0-15,-1-21 16,0 21-16,0 0 0,21 0 0,-20 0 15,-1-21-15</inkml:trace>
  <inkml:trace contextRef="#ctx0" brushRef="#br1" timeOffset="80502.44">17674 5144 0,'0'0'0,"0"21"16,-21-21-16,0 21 0,0 0 15,-22 0-15,22 0 0,0 1 16,-21-1-16,20 0 0,1 21 0,0-21 15,0 1-15,0-1 0,21 21 16,0-21-16,0 0 0,0 1 16,0-1-16,21-21 0,0 0 15,0 0-15,0 0 0,1 0 0,20 0 16,-21 0-16,21 0 0,-20 0 16,20-21-16,-21-1 0,0 1 0,43-21 15,-64 21 1,0-22-16,0 22 0,0 0 0,0 0 15,-21-21-15,-1 20 0,1 1 0,0 0 16,0 21-16,0-21 0,0 21 16,-1-21-16,44 21 31,-1 0-31,21-21 16,-21 21-16,0 0 0,22 0 0,-22 0 15,0 0-15,43 0 16,-43 0-16,0 0 0,0 0 0,0 21 15,0 0-15,1-21 0,-22 21 16,0 0-16,0 0 0,0 1 0,0-1 16,0 0-16,0 0 0,0 0 15,0 0-15,0 1 0,0-1 16,0 0-16,-22-21 0,22 21 0,-21-21 16,21 21-1,0-42 16,0 0-15,0 0-16,0 0 0,0-1 16,0 1-16,0-21 0,21 21 15,1 0-15,-22-1 0,21-20 16,0 21-16,0 0 0,0 0 16,0-1-16,1 1 0,20 0 0,-21 21 15,21 0-15,1 0 0,-22 0 16,21 0-16,-21 0 0,1 21 0,-1-21 15,-21 43-15,0-22 0,0 63 16,0-62-16,0-1 16,0 0-16,0 21 0,-21-21 0,21 22 15,0-22-15,0 0 16,21 0-16,0-21 16,21 21-16,-21-21 0,1 0 0,20 0 15,0 0-15,-21 0 0,22 0 16,20-42-16,-20 21 0,-22 0 15,0 0-15,0-1 0,0-20 16,0-21-16,-21 41 16,0-20-16,0 21 0,0 0 0,0 0 0,0-1 15,0 44 17,-21-1-17,0 0-15,21 21 0,-21-21 16,0 1-16,21-1 0,-21 0 0,-1 0 15,22 0-15,0 0 0,-21 1 16,21-1-16,-21 0 0,21 0 16,0 0-16,0-42 31,0 0-15,21 0-16,0 0 0,-21-22 15,22 22-15,-1 0 0,0-21 16,0 20-16,-21-20 0,21 21 15,0 0-15,1-22 0,-1 43 0,0-21 16,-21 0-16,21 21 0,0 0 16,0 21-1,-21 0-15,0 1 0,0-1 0,0 0 16,0 0-16,0 0 16,0 0-16,0 22 0,0-1 15,0-21-15,0 0 0,0 1 0,0-1 16,0 0-16,0-42 47,0 0-47,22-1 0,-1 1 0,-21 0 15,21 0-15,0-21 0,0 20 16,0 1-16,1-21 0,-1 21 16,0-22-16,21 22 0,-21 0 0,22 0 0,20 0 15,-42 21-15,1-21 16,20 21-16,-42 21 15,0 0-15,0 0 0,0 0 16,0 0-16,0 1 0,-21 20 0,0-21 16,-1 0-16,22 22 0,0-22 15,0 0-15,-21 0 0,21 0 16,0 0-16,0 1 0,0-1 16,21-21-16,1 0 0,20 0 15,-21 0-15,21 0 0,-20 0 16,20 0-16,0 0 0,1-21 0,-1-1 15,-21 1-15,21 0 0,1 0 16,-22 0-16,0-22 0,21 1 16,-42 0-16,0 21 0,0-22 15,0 22-15,0 0 0,-21 21 16,0 0-16,0 0 0,0 0 16,0 0-16,-1 21 15,1 0-15,0 0 0,21 1 0,0-1 16,0 0-16,0 0 0,0 0 15,0 0-15,0 22 0,0-22 16,0 0-16,0 0 0,21-21 16,0 0-16,1 21 0,-1-21 0,21 0 15,-21 0-15,22 0 0,-22 0 0,21 0 16,0 0-16,-20-21 16,20 0-16,-21 0 0,21-21 15,-20 20-15,-1 1 0,-21 0 0,0 0 16,0 0-16,0 0 15,0 42 17,-21 0-32,21 0 0,-22 0 15,22 0-15,-21 1 0,21-1 16,0 0 0,21-42 15,1 0-16,-22-1-15,21 1 0,0 21 16,-21-21-16,0 0 0,21 0 0,0 21 16,-21-21-16,0 42 31,0 0-31,0 0 16,0 0-16,0 0 15,0 1-15,0-1 0,21 0 16,1 0-16,-1-21 15,0 21-15,0-21 0,0 0 16,0 0-16,1 0 0,41 0 16,-42 0-16,22-21 0,-22 0 15,0 0-15,21 0 0,1-22 0,-22 22 16,21-21-16,-21-22 0,0 22 16,22-22-16,-22 22 0,0-21 15,21-22-15,-42 64 16,0-22-16,0 22 0,0 0 0,-21 21 31,0 0-31,0 0 0,0 21 16,0 0-16,-1 1 0,22 20 0,-21 0 15,0 1-15,0-1 16,0 0-16,21 1 0,0-1 0,-21 0 16,21 1-16,-22-22 0,22 21 15,0-21-15,0 22 0,0-22 0,0 0 16,22 0-16,-1-21 0,0 0 15,0 0-15,0 0 0,22 0 16,-22-21-16,0 0 0,21 0 16</inkml:trace>
  <inkml:trace contextRef="#ctx0" brushRef="#br1" timeOffset="80703.22">20616 4974 0,'-21'0'0,"42"0"0,-21 0 32,21 0-32,22 0 0,-22 0 15,0-21-15,21 21 0,1 0 16,-22-21-16,21 21 0,1-21 16,-1 21-16,0 0 0,1-21 0,-1 21 15,0-22-15,-21 22 0,22 0 16</inkml:trace>
  <inkml:trace contextRef="#ctx0" brushRef="#br1" timeOffset="81272.95">21738 4657 0,'0'0'0,"0"-21"0,-21 21 0,21-22 31,21 22-31,21 0 16,-20-21-16,-1 0 0,21 21 15,-21 0-15,22-21 0,-22 21 0,21 0 16,-21 0-16,0-21 16,1 21-16,-1 0 0,0 0 0,0 0 15,-21 21 32,0 0-47,-21 0 0,21 0 16,-21 1-16,0 20 0,-1-21 0,1 21 15,0 1-15,0 20 0,0-20 16,0-1-16,-22 21 0,22-20 0,0-1 16,0 22-16,0-22 0,-1 0 15,1 1-15,0-1 0,21-21 0,0 21 16,0 43-16,0-64 15,0 43-15,0-43 0,0 21 16,0-21-16,0 1 0,0-1 16,-21-21-1,0 0-15,0 0 0,-1 0 16,1 0-16,0-21 16,0 21-16,0-22 0,0 1 15,-1 21-15,1-21 0,0 0 31,21 0-15,0 0 0,21-1-1,-21 1-15</inkml:trace>
  <inkml:trace contextRef="#ctx0" brushRef="#br1" timeOffset="118180.72">1609 6541 0,'0'-22'31,"0"1"-31,21 0 16,0 0-16,0 0 0,0 0 16,-21-22-16,0 22 15,21 0-15,-21 0 0,0 0 0,0-1 16,0 1-16,0 0 0,-21 21 16,0 0-16,0 0 0,0 0 15,-22 0-15,1 0 0,0 0 16,-22 0-16,22 21 0,-22 0 15,22 1-15,-21 20 0,20-21 0,1 21 16,0-20-16,20 20 0,1-21 16,21 21-16,0-20 0,0 20 15,0 0-15,21-21 0,1 1 16,-1 20-16,21-21 0,0 0 16,1 0-16,-1 1 0,0-1 15,43 21-15,-43-21 16,-20 0-16,20 1 0,-21 20 0,-21-21 15,0 0-15,0 64 16,-21-64-16,-21 21 0,-1 1 16,-20-1-16,-1 0 0,-63 22 15,64-43-15,-1 0 0,22 0 16,-22-21-16,22 0 0,0 0 16,-1-21-16,22 0 0,-21 0 0,21-21 15,-22-1-15,22 1 0,-21-43 16,21 43-16,0 0 0,21-1 15,0 22-15,0-21 0,0-1 16,21 22-16,0 0 0,0-21 16,0 21-16,0 21 0,1-22 0,20 1 15,-21 21-15,21 0 16,-20 0-16,20 0 0,-21 0 0,0 0 16,22 0-16,-22 0 0</inkml:trace>
  <inkml:trace contextRef="#ctx0" brushRef="#br1" timeOffset="118586.51">1884 6964 0,'0'0'0,"21"0"0,0 0 15,0 0-15,0-21 16,1 0-16,-1-1 15,0 1-15,-21 0 0,0 0 16,0 0-16,0 0 0,0-1 16,0 1-16,0 0 0,0 0 0,0 0 15,-21 21 1,0 0-16,-1 0 16,1 21-16,0 0 0,-21 0 0,21 0 15,-1 1-15,1-1 0,0 21 16,0-21-16,21 22 0,-21-22 15,21 21-15,-21 0 0,21-20 16,0 20-16,0-21 0,0 43 16,0-43-16,0 0 0,21 0 15,0 0-15,0 0 0,0-21 16,0 0-16,43 0 16,-43 0-16,0-21 0,64-21 15,-64 0-15,21 20 0,1-20 16,-22 21-16,21-21 0</inkml:trace>
  <inkml:trace contextRef="#ctx0" brushRef="#br1" timeOffset="118872.64">2646 6287 0,'21'-22'0,"-42"44"0,42-65 16,0 22-16,-21 0 0,0 0 0,0 0 15,-21 21 1,0 0-16,0 21 15,-1 0-15,1 0 16,21 21-16,-21 1 0,21 20 16,-21-20-16,0 20 0,21 1 15,-21-1-15,-1-21 0,22 22 0,-21-1 16,0-20-16,21-1 0,-21 43 16,21-43-16,0-21 0,0 22 15,0-22-15,0 0 16,21-21-16,0 0 15,0 0-15,1-21 16,-1 0-16,0 21 0,0-22 0,0-20 16</inkml:trace>
  <inkml:trace contextRef="#ctx0" brushRef="#br1" timeOffset="119260.8">2773 6858 0,'0'0'0,"0"21"15,0 0 1,21-21 0,0 0-1,0 0-15,0 0 16,22-21-16,-22 0 0,0 0 0,0 0 16,22 0-16,-22-1 0,0 1 15,-21 0-15,21 0 0,-21-21 16,21 42-16,-21-22 15,-21 22-15,-21 0 16,21 0-16,-1 22 0,-20-1 16,0 0-16,21 0 0,-22 0 0,1 0 15,21 22-15,0-22 0,-1 0 16,1 21-16,21-20 0,0-1 16,0 21-16,0-21 0,0 0 15,21 1-15,1-1 0,20 0 16,-21 0-16,0-21 0,22 0 15,-22 0-15,42 0 16,-42 0-16,22 0 0,-22 0 0,0-21 16,21 0-16,22-22 0</inkml:trace>
  <inkml:trace contextRef="#ctx0" brushRef="#br1" timeOffset="119748.44">3514 6668 0,'0'0'0,"-22"0"31,22 21-31,-21 0 16,21 0-16,0 0 0,-21 0 15,21 1-15,-21 20 0,21-21 0,-21 0 16,21 22-16,0-22 0,0 0 16,-21 0-16,21 0 0,-22 0 15,22 1-15,0 20 0,0-21 16,-21-42 15,21 0-15,0 0-16,0-1 0,0 1 0,0 0 15,0 0-15,0-21 0,21 20 16,1-20-16,-1 21 0,0-21 0,0 20 16,21-20-16,-20 21 0,20-21 15,0 20-15,1 1 0,-1 21 0,64-21 16,-64 21-16,-21 0 15,22 21-15,-22 0 0,21 1 0,-21 41 16,-21-21-16,0-20 0,0 20 16,0 0-16,0-21 0,0 22 15,0-22-15,-21 21 0,21-21 16,-21 1-16,21 20 0,-21-21 16,21 0-16,0 0 0,0 1 15,0-44 1,0 1-1,0 0-15,0 0 0,21 0 16,0-22-16,-21 22 0,21 0 16</inkml:trace>
  <inkml:trace contextRef="#ctx0" brushRef="#br1" timeOffset="119988.07">4276 6646 0,'0'0'0,"0"22"31,0-1-31,0 0 16,0 0-16,0 0 0,0 0 16,0 1-16,-22-1 0,22 21 0,-21-21 15,21 0-15,-21 1 0,21-1 16,0 21-16,0-21 0,0 0 16,0 1-1,0-44 16,0 1-31,0 0 0,21 0 16,-21 0-16,21 0 0</inkml:trace>
  <inkml:trace contextRef="#ctx0" brushRef="#br1" timeOffset="120339.74">4318 6350 0,'-42'0'15,"42"21"-15,-22-21 0,1 43 16,21-22-16,0 0 0,0 0 16,0 0-1,0 0-15,21-21 16,1 0-16,-1 0 16,0 0-16,0-21 0,0 0 0,0 0 15,1 0-15,-22 0 0,0-1 0,0 1 16,0 0-16,0 0 0,0 0 15,-22 0-15,1 21 0,0 0 16,0 0-16,0 0 0,0 0 16,-1 0-16,1 0 0,0 0 0,21 21 15,0 0-15,-21-21 0,21 21 16,0 0-16,0 0 0,0 1 16,0-1-16,0 0 15,0 0-15,0 0 0,21 0 16,0 1-16,0-1 15</inkml:trace>
  <inkml:trace contextRef="#ctx0" brushRef="#br1" timeOffset="120828.39">4699 6625 0,'0'-42'16,"-21"42"15,0 0-15,21 21-16,-22 0 15,1-21-15,21 21 0,0 22 16,0-22-16,-21 0 0,21 0 0,0 22 16,-21-22-16,21 21 0,0-21 15,0 0-15,0 1 0,0 20 16,0-21-16,21 0 0,0-21 15,0 21-15,1-21 0,20 0 0,21 0 16,-41 0-16,20 0 0,0 0 16,-21-21-16,22 21 0,-1-42 15,0 21-15,-20 0 16,-1-22-16,-21 22 0,21-21 0,0-1 16,-21 1-16,0 0 0,0 21 15,0-22-15,0-20 0,0 42 16,0-1-16,0 44 31,-21-1-15,21 0-16,-21 0 0,21 0 15,0 0-15,0 1 16,-21-1-16,21 0 0,0 0 16,0 0-16,21-21 31</inkml:trace>
  <inkml:trace contextRef="#ctx0" brushRef="#br1" timeOffset="121564.14">5461 6604 0,'0'0'16,"0"-21"-16,0 0 0,0 0 16,-21 21-1,0 0 1,-1 21-1,22 0 1,-21 0-16,21 0 0,0 0 0,0 1 16,0-1-16,-21 21 0,21-21 0,0 0 15,-21 22-15,21-22 0,0 0 16,0 0-16,0 0 0,-21 22 16,21-22-16,0 0 0,0 0 15,-21 0-15,21-42 31,0 0-15,0 0-16,0 0 0,0 0 0,0-1 16,21-20-16,0 21 0,-21-21 15,21-1-15,0 22 0,0-21 16,22-43-16,-22 64 0,0-21 16,21 20-16,-20 1 0,-1 0 15,0 21-15,21-21 0,-21 21 16,1 0-16,-1 0 0,0 21 15,-21 0-15,21 43 16,-21-43-16,0 21 0,0-21 16,0 22-16,0-22 0,0 42 15,0-20-15,0-22 0,-21 0 0,21 0 16,0 0-16,-21 1 0,21 20 16,0-21-1,0-42 16,0 0-31,0 0 0,0-1 16,0 1-16,0-21 0,21 21 16,-21-22-16,21 1 0,0 0 0,0 21 15,43-64-15,-43 43 0,21 20 16,-20 1-16,20 0 0,0 0 16,22 0-16,-22 21 0,0 0 15,22 21 1,-43 0-16,21 43 0,-42-43 15,0 21-15,0 0 0,0-20 0,0 20 16,0 0-16,0 1 0,-21-22 0,0 21 16,0-21-16,0 22 0,0-22 15,-1 0-15,1 0 0,0 0 16,0 0-16,21 1 0</inkml:trace>
  <inkml:trace contextRef="#ctx0" brushRef="#br1" timeOffset="122128.33">8022 6287 0,'0'0'0,"0"-43"0,-21 22 0,21 0 16,0 0-16,-21 0 0,21-1 15,-21 1-15,21 0 0,-22 21 16,22 21-1,0 0-15,0 22 16,-21-1-16,21 0 0,0 22 16,0-1-16,0 1 0,-21-1 15,0 1-15,0-1 0,0 43 16,-1-42-16,1-22 0,21 0 16,0-20-16,-21 20 0,21-21 0,-21 0 15,21 0-15,0 1 0,0-44 31,0 1-31,21 0 16,-21-21-16,0 21 0,0-22 16,0 1-16</inkml:trace>
  <inkml:trace contextRef="#ctx0" brushRef="#br1" timeOffset="122567.9">7641 6414 0,'0'-43'0,"0"86"0,-21-107 0,21 43 15,-21 0-15,21 0 0,0-1 16,0 1-16,0 0 0,0 0 0,0 0 15,21 0-15,0-1 16,0 1-16,22 21 0,-1-21 0,0 0 16,1 21-16,20-21 0,1 21 15,-22 0-15,21 0 0,1 0 0,-22 0 16,22 21-16,-22 0 0,22 21 16,-43 1-16,0-22 0,-21 21 15,0 1-15,0-1 0,-21 21 0,-43 22 16,22-43-16,-22 1 15,22-1-15,-21-21 0,20 0 0,-20 1 16,20-1-16,1 0 0,21-21 0,-21 0 16,20 0-16,1 0 0,0 0 15,0-21-15,21 0 0,0-1 16,0 1-16,21 21 16,0 0-16,0 0 15,22 21-15,-22 1 0,21-1 16,1 0-16,-22 0 0,21 0 15,-21 0-15,22 1 0,-22 20 0,21-21 16,-21 0-16,43 0 16,-43 1-16,0-1 0,21 0 15,-42 0-15,22-21 16,-1 0-16,0 0 0,0 0 16,0-21-16,0 21 0,1-21 15,-1-22-15</inkml:trace>
  <inkml:trace contextRef="#ctx0" brushRef="#br1" timeOffset="122936.5">9313 6308 0,'0'0'0,"0"-21"0,21-1 0,1 1 15,-22 0-15,0 0 0,0 0 16,-22 21-16,1-21 15,0 21-15,-21 0 0,21 0 16,-22 0-16,1 0 0,0 0 0,-1 21 16,22 0-16,-21 0 0,-1 21 15,1 1-15,21-1 0,-21 22 16,20-22-16,1 21 0,0-20 0,21 63 16,0-64-16,0 0 15,0 1-15,21-22 0,-21 21 0,43-21 16,-22 0-16,21-21 0,0 22 0,1-22 15,-1 0-15,0 0 0,1 0 16,-1 0-16,0 0 0,1 0 0,-22 0 16,21 0-16,-21 0 0,1 0 15,-1-22-15,0 1 0,0 0 16,0 0-16,0 0 0,-21 0 0,22-1 16,-1 1-16,0 0 0,0-21 15</inkml:trace>
  <inkml:trace contextRef="#ctx0" brushRef="#br1" timeOffset="123628.41">10604 6033 0,'0'0'0,"-21"0"15,0 0-15,21-22 16,21 22-16,0 0 16,22-21-16,-22 21 0,21 0 15,1 0-15,20-21 0,1 21 0,-22 0 16,21-21-16,1 21 16,-22 0-16,1 0 0,-1 0 0,-21 0 15,0 0-15,-42 0 16,0 0-1,-21 0-15,-1 0 0,1 0 16,0 21-16,-1-21 0,1 0 0,0 0 16,-1 0-16,1 0 0,21 0 0,0 0 15,-1 0-15,1 0 0,0 0 16,0 0-16,0 21 16,0 0-16,-1-21 0,22 22 15,-21-1-15,0 0 0,0 21 0,0-21 16,21 22-16,-21-1 0,-1 0 15,1 1-15,21 20 0,0 1 16,-21-1-16,21 1 0,-21 84 16,0-85-16,21-20 15,0 84-15,0-85 0,0 22 0,0-22 16,0 0-16,0 1 0,0-1 16,0 0-16,21-21 0,-21 1 0,21-1 15,0 0-15,0 0 0,1-21 0,41 0 16,-42 0-16,22-21 15,-1 21-15,-21-21 0,21-22 0,43-20 16,-43 21-16,1-1 16,-1 1-16</inkml:trace>
  <inkml:trace contextRef="#ctx0" brushRef="#br1" timeOffset="123863.73">11451 6265 0,'0'-42'15,"-21"42"1,0 21 0,0 0-16,-1 22 0,1-1 0,0 0 15,0 1-15,0 20 0,0-20 16,-1 20-16,1-21 0,0 22 16,0-22-16,21 1 0,-21-1 0,0 21 15,21-41-15,0 20 16,21-42-1,0 0-15,0 0 16,-21-21-16</inkml:trace>
  <inkml:trace contextRef="#ctx0" brushRef="#br1" timeOffset="124240.64">11261 6477 0,'0'-42'0,"0"84"0,0-127 0,0 64 0,0-21 0,0 21 15,21 0-15,0-1 0,0 1 16,-21 0-16,42 0 0,-20 0 0,-1 21 15,0-21-15,0-1 0,21 22 16,-20 0-16,20 0 16,-21 0-16,21 0 0,-20 0 0,-1 22 15,0-1-15,-21 0 0,0 0 16,0 21-16,0-20 0,0 20 0,-21-21 0,-22 21 16,1 1-16,0-1 0,-1-21 15,-20 22-15,21-22 0,-22 0 0,22 0 16,21 0-16,-22-21 0,22 0 15,0 0-15,0 0 0,0 0 0,42 0 47,0 21-47,0 1 0,0-1 16,0 0-16,1 0 16,-1 0-16,0 0 0,0 1 0,0-1 15,22 21-15,-22-21 0,0 0 16,0-21-16,0 0 0,0 0 15,1 0-15,20 0 0,-21 0 16,0 0-16,0-21 0</inkml:trace>
  <inkml:trace contextRef="#ctx0" brushRef="#br1" timeOffset="125261.88">11726 6625 0,'0'0'15,"-21"0"-15,0 0 0,21 21 0,0 1 16,0-1 0,21-21-16,0 0 15,0 0-15,1 0 0,-1-21 16,21-1-16,-21 22 0,22-21 0,-1 0 16,-21 21-16,0-21 0,22 0 15,-22 0-15,-21-1 16,-21 22-16,-1 0 15,1 0-15,-21 0 0,21 22 16,-22-1-16,1 0 0,0 0 16,21 21-16,-22-20 0,22 20 15,-21-21-15,42 21 0,0-20 0,-21 20 16,21-21-16,0 0 0,0 0 0,0 1 16,0-1-16,21 0 0,0-21 15,0 0-15,21 0 0,-20 0 0,20 0 16,-21 0-16,21 0 0,1 0 0,-1-21 15,22 0-15,-22-1 0,0 1 16,1 0-16,-1-21 0,0 21 0,1-22 16,-22 22-16,21-21 15,-21-1-15,0 22 0,1 0 0,-1 0 16,-21 0-16,0 0 0,0 42 31,-21-21-31,-1 21 16,22 0-16,-21 0 0,21 22 15,0-22-15,-21 0 0,21 0 16,-21 21-16,21-20 0,0-1 0,0 0 0,-21 0 16,21 0-16,0 0 15,-21 1-15,21-1 0,0 0 16,-22-21-16,22-21 31,0 0-31,0-1 0,0 1 16,0 0-16,0-21 0,0 21 15,0-22-15,0 1 0,0 21 0,22-22 16,-1 1-16,21 21 0,-21-21 0,0 20 16,22 1-16,-22 0 0,21 21 15,22 0-15,-43 0 0,21 0 16,-21 0-16,1 21 0,-1 22 16,0-22-16,-21 0 0,21 21 0,-21 1 15,0-22-15,0 21 0,0-21 16,0 22-16,0-22 0,0 0 0,-21 0 15,0 0-15,21 0 0,-21 1 16,21-1-16,0-42 31,0-1-31,0 1 0,0 0 16,0 0-16,0 0 0,0-22 16,21 22-16,0-21 0,0 0 0,0-1 15,22 1-15,-1 0 0,-21 20 16,43-20-16,-22 21 0,0 21 0,64 0 15,-42 0-15,-22 0 0,43 21 16,-64 0-16,0 43 16,-21-43-16,0 21 15,-21 22-15,0-22 0,-22-21 16,22 22-16,-21-22 0,21 0 16,-1 21-16,-20-21 0,21-21 0,0 22 15,0-1-15,-1-21 16,44 0-1,-1-21 1,0 21-16,0-22 0,0 1 16,22 0-16,-1 0 0,-21 0 0</inkml:trace>
  <inkml:trace contextRef="#ctx0" brushRef="#br1" timeOffset="125633.69">13695 6477 0,'0'0'0,"-21"0"15,-1 0-15,-20 21 16,21 0-16,0 22 0,-22-22 16,1 21-16,21-21 0,-21 22 0,-22 41 15,22-62-15,21 20 16,-1-21-16,22 21 0,0-20 0,0-1 16,0 0-16,0 0 0,43-21 15,41 21-15,-41-21 16,-1 0-16,0 0 0,1-21 15,-1 21-15,22-42 0,-22 21 16,-21-22-16,0 22 0,0-21 16,1-1-16,-22 1 0,0 0 0,0-22 15,0 22-15,-22 0 0,1 20 16,0-20-16,-21 21 0,21 21 0,-22-21 16,1 21-16,0 0 0,-1 0 0,1 21 15,21 0-15,-22-21 0,22 42 16,-21-20-16,21-1 0,21 0 0,0 0 15,0 0-15,0 0 0,0 1 16,21-22-16,0 0 0,64 0 16,-43 0-16</inkml:trace>
  <inkml:trace contextRef="#ctx0" brushRef="#br1" timeOffset="125876.13">14266 6244 0,'0'-21'0,"0"42"0,0-63 0,0 21 15,0 0-15,-21 21 16,0 0 0,0 0-16,0 0 0,-1 21 15,1 21-15,0-21 0,0 22 16,0 20-16,0-21 0,-1 22 0,1-1 16,0-20-16,0 20 0,0-20 0,0 20 15,-1-21-15,1 1 0,0-22 16,21 21-16,-21-21 0,21 1 15,0-1-15,0 0 0,21-21 16,0 0-16,0-21 16,22 21-16</inkml:trace>
  <inkml:trace contextRef="#ctx0" brushRef="#br1" timeOffset="126246.63">14309 6668 0,'21'0'32,"0"0"-17,0 0-15,0 0 0,22 0 0,-22 0 16,0-22-16,0 22 0,21-21 16,-20 0-16,-1 21 0,-21-21 0,21 0 15,-21 0-15,0-22 16,0 22-16,-21 21 15,0 0-15,-22 0 0,22 21 16,-21 0-16,21 1 0,-22-1 0,22 21 16,-21-21-16,21 22 0,-1-1 0,1 0 15,0-21-15,0 22 16,21-22-16,0 0 0,0 0 0,0 0 16,21 22-16,0-43 0,0 0 15,1 0-15,20 0 0,0 0 16,1 0-16,-1 0 0,0 0 0,1 0 15,-1-21-15,0-1 0,-21 1 16,22 0-16,-1-42 0</inkml:trace>
  <inkml:trace contextRef="#ctx0" brushRef="#br1" timeOffset="126440.53">14055 6287 0,'0'0'16,"-22"0"0,44 0-16,-1 0 15,0 0-15,21 21 0,1-21 0,-1 0 16,43 0-16,-43 0 0,0 0 16,1 0-16,-22-21 0,21 21 15,-21 0-15</inkml:trace>
  <inkml:trace contextRef="#ctx0" brushRef="#br1" timeOffset="126962.32">15833 6308 0,'0'0'0,"21"0"0,0-21 0,0 21 16,0-22-16,-21 1 16,0 0-16,0 0 0,-21 21 15,0-21-15,-21 21 16,20 0-16,-20 0 0,-21 21 16,20 0-16,1 0 15,21 0-15,-22 22 0,22-1 0,-42 64 16,42-43-16,-1 1 0,1-1 15,0-20-15,0 20 0,0 43 16,21-64-16,0 1 0,0-1 16,0-21-16,0 22 0,21-22 15,0 21-15,0-21 0,22-21 0,-22 21 16,21-21-16,0 0 0,-20 0 0,20 0 16,0-21-16,1 21 0,-1-21 15,43-42-15,-43 41 0,-21-20 16,85-21-16</inkml:trace>
  <inkml:trace contextRef="#ctx0" brushRef="#br1" timeOffset="127634.54">16235 6710 0,'21'-21'0,"-190"169"0,317-275 16,-106 85-16,-21 20 0,-21 1 15,-21 21 1,0 21-16,0 1 16,0-1-16,-22 0 0,22 21 0,0-21 15,0 22-15,0-22 0,-22 42 16,22-20-16,21-22 0,0 0 15,0 0-15,0 0 0,0 22 16,21-43-16,0 0 16,1 0-16,-1 0 15,21 0-15,-21 0 0,0-21 0,1 21 16,20-22-16,-42 1 0,21 0 0,-21 0 16,0 0-16,0-22 0,0 22 15,0-21-15,0 21 0,0-22 0,-21 22 16,21 0-16,0 0 0,0 0 15,0 0-15,21-22 0,0 43 16,0-21-16,1 21 0,-1 0 16,21 0-16,0 0 15,1 0-15,-22 21 0,21 0 0,-21 1 16,1-1-16,41 63 16,-63-41-16,0-22 0,0 21 15,0-21-15,0 1 0,0-1 0,0 0 16,0 0-16,0 0 0,0 0 15,0 1-15,-21-22 16,21-22 15,0 1-31,0 0 0,0 0 0,21 0 16,-21 0-16,21-22 0,0 22 16,1-21-16,-1-1 0,0 22 15,0-21-15,21-22 0,1 22 16,-1 21-16,0-21 0,-20 42 15,20-22-15,43 22 16,-43 0-16,0 0 0,1 22 0,-22-1 16,0 0-16,-21 64 0,0-43 15,0-21-15,0 21 0,0 1 16,-21-1-16,0-21 0,-22 43 16,22-43-16,0 0 0,0 0 0,0 0 15,21 1-15,42-44 47,-21 1-47,0-21 0,22 21 16,-1-22-16,-21 1 0</inkml:trace>
  <inkml:trace contextRef="#ctx0" brushRef="#br1" timeOffset="127888.39">17822 6223 0,'0'-21'0,"0"42"0,0-63 16,-21 42-1,0 0 1,0 21-16,21 0 0,-21 21 16,-1 1-16,1-1 0,0 0 0,21 22 15,-21-22-15,0 22 0,21-1 16,-21-20-16,-1-1 0,1 0 16,0 1-16,21-1 0,-21 0 0,0 22 15,21-43-15,0 21 16,0-21-16,42-21 15,-21 0-15,0 0 0,1 0 16,-1 0-16,0 0 0,21-42 16,-21 21-16,1 0 0,-1 0 15</inkml:trace>
  <inkml:trace contextRef="#ctx0" brushRef="#br1" timeOffset="128077.57">17399 6668 0,'0'0'0,"-21"0"0,42 0 32,0 0-17,0 0-15,22 0 0,-22 0 0,21 0 16,0 0-16,-20 0 0,20 0 16,0 0-16,-21-22 0,22 22 0,-1 0 15,-21-21-15,0 21 0,1 0 16</inkml:trace>
  <inkml:trace contextRef="#ctx0" brushRef="#br1" timeOffset="128517.71">18034 6668 0,'-21'0'15,"21"-22"1,0 1-16,0 0 15,0 0-15,0 0 16,21 21-16,0-21 0,0 21 16,0 0-16,1 0 0,-1 0 0,0 0 15,0 0-15,0 0 0,-21 21 16,21 0-16,1 0 0,-22 0 0,21 0 16,-21 22-16,0-22 15,0 0-15,0 21 0,0-20 0,0 20 16,0-21-16,0 21 0,0-20 0,-21-1 15,21 0-15,-22 0 0,1 0 16,21 0-16,0-42 31,0 0-31,0 0 16,0 0-16,0-22 0,0 22 16,0-21-16,21 21 0,1-22 15,-1 1-15,0 21 0,0-21 16,0 20-16,22-20 0,-43 21 15,21 21-15,0-21 0,0 21 16,0 0-16,22 0 16,-22 0-16,0 0 15,0 0-15</inkml:trace>
  <inkml:trace contextRef="#ctx0" brushRef="#br1" timeOffset="129252.52">18902 6604 0,'21'-63'32,"-21"41"-17,-21 22-15,0 0 16,-1 22-16,1-1 0,0 0 0,0 0 16,-21 0-16,20 0 0,1 22 15,0-22-15,-21 42 0,21-41 16,-1 20-16,1-21 0,21 0 15,-21 0-15,21 22 0,0-22 16,0 0-16,42-21 16,-20 0-16,-1 0 0,0 0 15,21 0-15,-21 0 0,43 0 16,-22 0-16,-21 0 0,22-21 16,-22 0-16,0 0 0,21-1 0,-20-20 15,-1 21-15,-21-21 0,0-1 0,0 1 16,0 0-16,0-1 0,0 1 15,0 21-15,-21-22 0,-1 22 0,1 0 16,0 0-16,-21 0 0,-1 21 16,22 0-16,-21 0 0,21 21 0,0 0 15,-1-21-15,1 42 0,0-20 16,21-1-16,0 21 0,0-21 0,0 0 16,0 22-16,21-22 0,0 0 15,1 0-15,-1 0 0,0-21 16,21 22-16,22-22 0,-22 0 0,0 0 15,-20 0-15,20 0 16,0-22-16,1 1 0,-22 0 0,21 0 16,-21 0-16,22-22 0,-1 1 15,-21 0-15,21-1 0,1-41 16,-22 41-16,0 1 0,-21 21 0,0-21 16,21 20-16,-21 1 15,0 0-15,-21 21 16,0 21-1,21 0-15,-21 1 0,0-1 0,-1 21 16,1 0-16,0 1 0,21 41 16,-21-20-16,0-22 0,21 1 15,-21-1-15,21 0 0,0 1 16,0-22-16,0 21 0,0-21 16,0 0-16,0 1 0,0-1 0,0 0 15,0 0-15,21-21 0,0 0 16,0 0-16,0 0 0,0 0 15,1 0-15,41-21 0,-21 0 16,1 0-16,-1-1 0,0 1 16,22-21-16</inkml:trace>
  <inkml:trace contextRef="#ctx0" brushRef="#br1" timeOffset="129820.4">19918 6138 0,'0'0'0,"-21"0"0,42 0 31,0 0-31,0 0 16,0 0-16,0 0 0,22 0 16,-1 0-16,0 0 0,1 0 0,-1 0 15,43-21-15,-43 21 16,0 0-16,-20 0 0,20 0 0,-21 0 15,0 0-15,-21 21 32,0 1-32,-21-1 15,0 0-15,21 0 16,-21 0-16,0 0 0,21 1 0,-22 20 16,22-21-16,0 21 0,-21 1 15,21-1-15,-21 0 0,21 43 16,0-43-16,-21 1 0,21-1 0,0 0 15,0 1-15,-21-1 0,21 0 16,0 1-16,0-22 0,0 21 0,0 43 16,0-64-16,21 21 0,-21 1 15,0-22-15,21 21 16,-21-21-16,0 43 0,0-43 16,0 0-16,0 0 0,-21 1 0,0-22 15,0 21-15,-22-21 0,22 0 16,-85 21-16,85-21 15,-21 0-15,21 0 0,-1 0 16,1 0-16,0 0 0,0 0 16,0-21-16,0 21 15,-1-21-15,1 21 16,21-22 0,0 1-16,0 0 15</inkml:trace>
  <inkml:trace contextRef="#ctx0" brushRef="#br1" timeOffset="129996.3">19791 7366 0,'-43'0'15,"22"0"1,21-21 15</inkml:trace>
  <inkml:trace contextRef="#ctx0" brushRef="#br1" timeOffset="155016.31">1312 8509 0,'21'0'0,"1"0"109,-1 0-93,0 0 0,0 0-16,0 0 0,0-21 0,1 21 15,-22-21-15,21 0 0,0 21 16,0-22-16,0 1 0,0 0 0,1 0 16,-1 0-16,-21 0 0,0-1 15,21 22-15,-21-21 0,-21 21 31,0 0-31,-1 0 16,-20 21-16,-21 1 0,20-1 16,-20 0-16,20 0 0,1 0 15,0 0-15,-1 1 0,1-22 0,21 21 16,0 0-16,0-21 0,-1 21 16,1-21-16,21 21 0,-21 0 15,21 1 1,0-1-16,21 0 15,0 0-15,1-21 0,-1 21 16,21 0-16,-21-21 0,22 22 16,-1-1-16,-21 0 0,21 0 0,1 0 15,-22 22-15,0-22 16,0 0-16,0 21 0,-21-21 16,0 1-16,0 20 0,-21 21 15,-21-41-15,21 20 0,-22-21 16,1 0-16,-21 0 0,-22 22 15,43-22-15,-22-21 0,22 0 16,21 0-16,-22 0 0,1 0 0,21-21 16,-22 0-16,22-1 0,-42-41 15,42 42-15,-1-22 0,1 1 16,21 0-16,0-1 0,0 22 16,0-21-16,0 0 0,0 20 15,0 1-15,21-21 0,1 21 0,-1 0 16,0-1-16,0 22 0,0-21 15,0 0-15,1 21 0,-1 0 16,21 0-16,-21 0 16,22 0-16,-1 0 0,0 0 15</inkml:trace>
  <inkml:trace contextRef="#ctx0" brushRef="#br1" timeOffset="155413.07">1651 8911 0,'0'0'0,"21"21"0,0-21 16,0 0 0,1 0-16,-1 0 0,0 0 15,0 0-15,0 0 0,0-21 0,1 0 16,-1 0-16,0 0 0,0 0 16,0-1-16,0-20 0,1 21 15,-22 0-15,0-22 0,21 22 0,-21 0 16,0 0-16,0 0 0,0 0 15,-21 21-15,-1 0 0,1 0 16,0 0-16,-21 0 16,21 0-16,-1 21 0,-20 21 15,21-21-15,-21 22 0,20-1 0,-20 0 16,21 1-16,0-1 0,21 0 16,0 1-16,0-1 0,0 0 15,0 1-15,0-22 0,0 0 0,21 0 16,0 0-16,0 0 0,0-21 15,22 0-15,-22 0 0,21 0 0,-21 0 16,22 0-16,-22 0 0,64-42 16,-64 21-16,21 0 0,0-22 15,1 1-15,-22 0 0,64-64 16,-43 64-16</inkml:trace>
  <inkml:trace contextRef="#ctx0" brushRef="#br1" timeOffset="155673.94">2582 8149 0,'0'0'0,"0"-21"16,0 0-16,-21 21 16,0 0-16,0 0 15,21 42-15,-21-21 0,-1 1 16,1 20-16,21 0 0,-21 22 0,0-22 16,0 22-16,21-22 0,-21 21 15,-1 1-15,1-1 0,0 1 16,21-1-16,-21 1 0,21-22 15,-21 22-15,21-22 0,0 0 0,0 1 16,0-22-16,0 0 0,0 21 16,0-20-16,21-22 15,0 0 1,0-22-16,0 1 0,1 0 0,-1-21 16,21-1-16</inkml:trace>
  <inkml:trace contextRef="#ctx0" brushRef="#br1" timeOffset="156073.71">2667 8805 0,'0'0'16,"0"22"-16,0-1 0,0 0 31,21-21-31,0 0 16,0 0-16,1-21 0,20 21 15,-21-21-15,21-1 0,-20 1 0,20 0 16,-21 0-16,21 0 0,-20-22 16,-1 22-16,0 0 0,0 0 0,-21-21 15,0 20-15,-21 22 16,0 0-16,0 0 16,-22 0-16,22 22 0,-21-1 0,-1-21 15,22 21-15,-21 21 0,-22 1 16,43-1-16,0 0 0,21-21 15,0 22-15,0-1 16,0-21-16,0 43 0,0-43 16,21 0-16,0 0 0,1 0 15,-1 1-15,21-22 0,-21 0 16,22 0-16,-22 0 0,21 0 16,-21 0-16,43-22 0,-22 1 15,-21 0-15,22 0 0,-22 0 0</inkml:trace>
  <inkml:trace contextRef="#ctx0" brushRef="#br1" timeOffset="156532.44">3471 8594 0,'0'0'0,"-21"0"31,0 0-15,0 21-16,21 0 0,-21 0 15,21 0-15,0 1 0,-22 20 16,22-21-16,-21 21 0,21 1 0,-21-22 15,21 0-15,0 21 0,0-20 16,-21 20-16,21-21 0,-21 0 16,21 0-16,0 1 15,0-44 1,0 1-16,0 0 16,0 0-16,0 0 0,0-22 15,0 1-15,0 21 0,0-21 16,21-1-16,-21 1 0,42 21 15,-21-22-15,1 22 0,20 0 0,0-21 16,1 21-16,-1 21 0,21-22 16,-20 1-16,20 21 0,-20 0 0,-1 0 15,0 21-15,1 1 0,-22-22 0,0 42 16,0-21-16,-21 0 0,0 64 16,0-43-16,0-21 0,-42 64 15,21-43-15,-1-20 16,1 20-16,21-21 0,-21 0 0,0 0 15,0 1-15,42-44 32,0 22-17,0-21-15,0-21 0,1 21 16,-1 0-16</inkml:trace>
  <inkml:trace contextRef="#ctx0" brushRef="#br1" timeOffset="156754.32">4297 8573 0,'0'0'16,"0"21"0,0 0-16,-21 0 0,-1 0 15,22 0-15,-21 1 0,0-1 16,21 21-16,0-21 0,0 0 16,-21 22-16,21-22 0,-21 0 0,21 0 15,0 0-15,0 1 0,0-1 16,21-21 15,0-21-31,0-1 0,-21 1 16,21 0-16</inkml:trace>
  <inkml:trace contextRef="#ctx0" brushRef="#br1" timeOffset="156925.22">4381 8382 0,'0'0'0,"-21"0"0,0 0 0,0 0 15,0-21-15,0 21 16,21 21 15,0 0-31,0 0 0,0 1 16,0-1 0,21-21-16</inkml:trace>
  <inkml:trace contextRef="#ctx0" brushRef="#br1" timeOffset="157331.98">4762 8551 0,'0'0'0,"-21"0"0,0 0 16,0 0-16,0 0 15,0 0-15,21 22 16,-22-22-16,1 21 0,21 0 0,-21 21 15,21-21-15,0 1 0,-21 20 16,21 0-16,0-21 0,0 22 0,0-22 16,0 0-16,0 21 0,0-20 15,0-1-15,21 0 0,0-21 16,0 21-16,1-21 0,20 0 0,-21 0 16,21 0-16,1 0 0,-22 0 15,64-42-15,-64 21 0,21-22 16,0-20-16,-20 20 0,-1 1 15,0 0-15,-21-1 0,0 1 16,0 21-16,0-21 0,0 20 0,0-20 16,0 21-16,-21 0 15,0 21-15,-1 0 16,22 21-16,-21 0 16,21 0-1,0 0-15,0 1 16</inkml:trace>
  <inkml:trace contextRef="#ctx0" brushRef="#br1" timeOffset="157988.6">5419 8530 0,'0'-21'15,"-22"21"-15,22 21 16,-21-21-16,21 21 15,0 1-15,0-1 16,0 0-16,-21 0 0,21 0 0,0 0 16,0 22-16,0-22 0,0 0 0,0 0 15,0 0-15,0 1 0,0-1 16,-21 0-16,21 0 0,0-42 31,0 0-15,0 0-16,0-1 0,0-20 0,0 21 15,0-21-15,0 20 0,0-20 16,21 0-16,0 21 0,22-43 16,-22 22-16,0 21 0,0-1 15,21 1-15,-20 0 0,20 21 16,-21 0-16,21 0 0,1 0 0,-22 0 16,21 0-16,-21 21 0,22 22 15,-22-22-15,-21 21 0,21-21 16,-21 0-16,0 22 0,0-22 0,0 21 15,0-21-15,0 1 0,0 20 16,0-21-16,-21 0 0,21 0 0,-21 1 16,21-1-16,-21-21 15,-1 0-15,22-21 16,0-1-16,0 1 0,0 0 16,0-21-16,22 21 15,-1-22-15,0 1 0,0 21 0,21-22 16,-20 1-16,20 0 0,21-22 15,-20 43-15,20-21 16,-20 21-16,-1 21 0,0 0 0,-21 0 16,1 21-16,-1 0 0,0 0 15,0 0-15,-21 22 0,0-22 0,21 21 16,-21-21-16,0 22 0,0-22 0,-21 42 16,0-20-16,0-22 15,21 0-15,-21 0 0,-1 0 16,22 0-16,0 1 0,-21-1 0,0-21 15,21-21 1</inkml:trace>
  <inkml:trace contextRef="#ctx0" brushRef="#br1" timeOffset="158481.32">7493 8065 0,'0'-22'0,"0"44"0,21-44 0,-21 1 15,0 42 16,0 1-31,-21-1 0,21 21 16,0 0-16,-21 22 0,21-22 0,0 22 16,-21-22-16,21 22 0,0-22 0,-22 0 15,1 22-15,0-22 0,21 0 16,-21 1-16,21-1 0,-21-21 0,21 43 16,0-43-16,0 0 15,21-42 1,0 0-16,0 0 15,0-1-15,1-20 16</inkml:trace>
  <inkml:trace contextRef="#ctx0" brushRef="#br1" timeOffset="158929.07">7916 8424 0,'21'-21'0,"-42"42"0,64-42 0,-65 21 31,1 21-31,-21 1 0,21-1 15,-22 0-15,1 0 0,-21 21 16,20-20-16,1 20 0,0-21 16,-1 21-16,22 1 0,-21-22 0,21 21 15,-1-21-15,1 1 0,21-1 0,-21 0 16,21 0-16,0-42 31,21 0-31,0 0 16,1-1-16,-1-20 0,0 21 0,64-85 15,-43 64 1,-21 21-16,21-1 0,-20 1 0,-1 0 16,21-21-16,-21 42 15,0 0-15,1 0 16,-22 21-16,21-21 0,0 21 16,0 0-16,-21 0 0,21 1 15,0 20-15,-21-21 0,22 0 16,-1 22-16,-21-22 0,21 21 0,0-21 15,-21 22-15,0-22 0,21 0 16,0 0-16,-21 0 0,22 43 16,-1-64-16,0 0 0,0 0 15,0 0-15,0-21 16,1-1-16,-1 1 0,0-21 0,0 0 16,0-1-16,0 1 0</inkml:trace>
  <inkml:trace contextRef="#ctx0" brushRef="#br1" timeOffset="159177.93">8488 8065 0,'0'-22'0,"0"44"0,0-65 16,0 22-16,0 0 0,0 42 31,-21 0-31,-1 0 0,22 22 16,-21-1-16,0 0 0,21 22 0,-21-22 15,0 22-15,0-22 0,-1 22 16,1-22-16,0 21 0,-21 22 15,21-43-15,21 1 0,0-1 16,-22 0-16,22-20 0,0 20 16,0-21-16,0 0 0,22-21 15,-1 0-15,0 0 16,0-21-16,0 0 0,22 0 16,-22-22-16,0 22 0</inkml:trace>
  <inkml:trace contextRef="#ctx0" brushRef="#br1" timeOffset="159533.72">8615 8573 0,'-21'21'16,"-1"-21"-1,22 21-15,22-21 16,-1 0 0,0 0-16,0 0 15,0 0-15,22 0 0,-22-21 0,0 21 16,21-21-16,-21 21 0,22-22 15,-22 1-15,0 0 0,0 0 16,-21 0-16,0 0 0,0-1 16,-21 22-16,0 0 15,-21 0-15,20 0 0,-20 22 0,0-1 16,21 0-16,-22 0 0,1 0 0,21 0 16,0 22-16,-1-22 0,1 21 15,21-21-15,-21 22 0,21-22 16,0 42-16,0-41 0,0-1 15,0 0-15,21-21 0,0 21 16,64-21-16,-43 0 16,1 0-16,20-21 0,-20 21 15,20-21-15,43-43 16,-64 43-16,22-21 0</inkml:trace>
  <inkml:trace contextRef="#ctx0" brushRef="#br1" timeOffset="160033.44">9504 8086 0,'0'-21'0,"0"42"0,0-64 0,0 22 0,-21 21 16,-1 0-16,1 21 15,0 1-15,0 20 0,0-21 16,21 21-16,-21 1 0,-22 63 16,43-64-16,-21 21 0,0-20 15,0 41-15,21-41 0,0-1 16,0 22-16,-21-22 0,21-21 15,0 0-15,0 0 0,0 1 16,0-1-16,0-42 31,0-1-31,0 1 0,0 0 16,0 0-16,0-21 0,21 20 16,-21 1-16,42-42 15,-42 42-15,21-1 0,22-20 16,-1 21-16,-21 0 0,21 0 15,-20 21-15,20 0 0,43 0 16,-43 0-16,21 0 0,-20 0 0,-1 21 16,0 0-16,43 42 15,-85-41-15,0-1 0,-42 42 16,21-42-16,-85 43 16,63-22-16,-20-21 0,-1 1 15,22-1-15,-21 0 0,20 0 16,-41 21-16,41-42 0,22 0 15,0 0-15,0 0 0,21-21 32,0 0-17,21 0-15,0 0 0,21 0 0,-20-1 16,20 1-16</inkml:trace>
  <inkml:trace contextRef="#ctx0" brushRef="#br1" timeOffset="160308.5">10245 8086 0,'0'0'0,"-22"0"16,1 0 0,21 21-16,-21 0 0,21 0 0,0 22 15,-21-22-15,0 21 0,21 0 16,-21 1-16,21-1 0,0 0 0,0 1 15,-22 41-15,1-41 0,21-22 16,-21 21-16,21-21 0,0 22 16,0-22-16,0 0 0,0 0 0,0 0 15,0 1-15,0-44 32,21 22-32,0-21 0,-21 0 0</inkml:trace>
  <inkml:trace contextRef="#ctx0" brushRef="#br1" timeOffset="160660.59">9948 8149 0,'-21'-21'0,"42"42"0,-63-63 15,42 21-15,0 0 0,0-1 16,0 1-16,21 0 0,0 0 16,22 21-16,-1 0 0,0-21 15,22 21-15,-22 0 0,22 0 0,-1 21 16,1 0-16,-1 0 0,1 22 15,-22-1-15,21 0 0,-20 1 16,-1-1-16,-21 0 0,0 1 0,1 20 16,-22-21-16,0 1 0,0-1 15,-22 0-15,1 1 0,-21-1 0,0 0 16,-1-20-16,-84 62 0,64-63 16,-1 1-16,1-1 0,-1 0 15,1 0-15,-1 0 0,-20-21 16,62 21-16,-20-21 0,21 0 15,42-21 17,0 0-32,22 21 0,-1-21 15,0 0-15,1 21 0,-1-21 16,21-1-16,-20 1 0</inkml:trace>
  <inkml:trace contextRef="#ctx0" brushRef="#br1" timeOffset="161080.09">10710 8530 0,'0'-21'0,"0"42"0,0-63 0,0 21 16,0 0-16,21 21 0,1-22 0,-1 22 15,0-21-15,0 21 16,0-21-16,22 21 0,-22 0 0,0 0 15,21 0-15,-21 0 0,22 0 16,-22 21-16,0 0 0,21 1 0,-20-1 16,-22 0-16,21 21 0,-21 1 15,0-1-15,0-21 0,0 0 16,-21 22-16,-1-22 0,1 0 0,-21 21 16,21-21-16,0 1 0,-1-22 15,1 0-15,0 0 16,21-22-16,0 1 15,0 0-15,0 0 16,21-21-16,0 20 0,1 1 16,-1-21-16,21 21 0,-21-22 0,0 22 15,1 0-15,20-21 0,-21 21 0,21-1 16,-20 1-16,20 21 0,-21-21 16,21 0-16,1 21 0,-22 0 0,0-21 15,0 21-15,22 0 0,-22 0 16,0-21-16</inkml:trace>
  <inkml:trace contextRef="#ctx0" brushRef="#br1" timeOffset="161280.49">11705 8319 0,'0'21'15,"0"0"-15,0 0 16,0 0-16,0 0 0,0 1 16,-21-1-16,21 0 0,-21 0 0,21 0 15,-21 0-15,21 1 0,0-1 0,0 0 16,-22 0-16,1 0 15,21 0-15,0 1 16,0-44 15,21 1-31,1 0 0,-22 0 16</inkml:trace>
  <inkml:trace contextRef="#ctx0" brushRef="#br1" timeOffset="161553.01">11726 8086 0,'-21'0'0,"42"0"0,-63 0 16,21 0-16,21 21 15,-21-21-15,21 21 0,21-21 32,0 0-32,0 0 0,0 0 15,0 0-15,1 0 0,-1-21 16,0 0-16,-21 0 0,0-1 15,0 1-15,-21 21 16,0 0 0,-1 0-16,1 0 0,-21 0 0,21 21 15,0 1-15,-1-1 0,1 0 16,21 42-16,0-41 16,0-1-16,0 0 0</inkml:trace>
  <inkml:trace contextRef="#ctx0" brushRef="#br1" timeOffset="161844.56">11980 8340 0,'0'-21'31,"21"21"-15,1 21-16,-22 0 15,0 0-15,0 0 0,0 0 0,0 1 16,0-1-16,0 0 0,0 0 16,0 0-16,0 0 0,0 1 0,0-1 15,0 0-15,0 0 0,0 0 16,21-42 31,0 0-47,0 0 15,21 0-15</inkml:trace>
  <inkml:trace contextRef="#ctx0" brushRef="#br1" timeOffset="162036.62">12425 8234 0,'0'0'0,"-21"21"47,-1 0-47,-20 0 0,21 1 0,0-1 16,-22 21-16,22-21 0,0 0 15,-21 22-15,-1-22 0,22 0 16,0 0-16,-21 22 0,21-22 0,21 0 16,-22 0-16,44-21 15,-1 0 1,21 0-16,-21 0 0</inkml:trace>
  <inkml:trace contextRef="#ctx0" brushRef="#br1" timeOffset="162392.15">12679 8467 0,'21'0'31,"0"0"-31,0 0 0,-21-21 16,21-1-16,1 22 0,-1-21 15,0 0-15,-21 0 0,0 0 0,21 0 16,-21-1-16,0 1 0,0 0 16,0 0-16,-21 21 15,0 0-15,0 0 0,-1 21 16,1 0-16,0 0 0,0 1 16,0-1-16,0 21 0,21-21 0,-22 0 15,22 22-15,-21-22 16,21 0-16,0 0 0,0 0 0,0 1 15,0-1-15,0 0 0,21 0 16,1-21-16,-1 21 0,0-21 16,0 0-16,21 0 0,-20 0 0,20 0 15</inkml:trace>
  <inkml:trace contextRef="#ctx0" brushRef="#br1" timeOffset="162772.56">13166 8382 0,'0'-21'0,"0"42"0,0-63 0,21 21 15,-21-1-15,21 1 16,0 0-16,0 21 0,0-21 0,1 0 16,-1 21-16,21 0 0,-21-21 15,22 21-15,-22 0 0,21 0 0,-21 21 16,0 0-16,1 0 0,-1 0 16,-21 22-16,0-22 0,0 21 0,0 0 15,0-20-15,-21 62 16,-1-63-16,1 22 0,0-22 0,0 0 15,21 21-15,-21-20 0,0-1 16,-1 0-16,22 0 0,-21-21 16,21-21-1,0 0-15,0 0 16,0-1-16,21 1 0,1-21 16,-1 21-16,0 0 0,0-22 0,0 1 15,22 21-15,-22-22 0,0 22 0,0-21 16,21 21-16,-20 0 0,-1-1 15,21-20-15,-21 21 16,0 21-16,1 0 16,-1 0-16</inkml:trace>
  <inkml:trace contextRef="#ctx0" brushRef="#br1" timeOffset="163568.42">15303 8361 0,'0'-21'0,"0"42"0,0-63 0,0 20 0,0 1 0,0 0 15,0 0-15,0-21 16,0-1-16,22 22 0,-1-21 0,0 21 16,0-22-16,21 22 0,-20 0 15,20 0-15,-21 0 0,21 21 0,1 0 16,-22 0-16,21 0 0,-21 0 15,43 42-15,-64 0 0,21 1 16,-21-1-16,0 21 0,0 1 16,0-22-16,0 22 0,-21-22 0,0 22 15,0-22-15,-1 21 0,-20-20 0,0-1 16,-1 0-16,1 1 0,0-22 16,-1 21-16,-41 1 15,41-22-15,1-21 0,0 0 16,21 0-16,-22 0 0,-20 0 15,42-21-15,-1-22 0,1 22 16,0 0-16,21-21 0,0 20 0,0-20 16,0 21-16,0-21 0,0 20 0,21 1 15,0 0-15,1 0 0,-22 0 16,21 21-16,0 0 0,0 0 0,0 0 16,0 0-16,1 0 0,-1 21 15,0 0-15,0 0 0,-21 0 16,21 1-16,0-1 0,-21 21 0,22-21 15,-1 0-15,0 1 0,-21 20 16,21-21-16,0 0 0,0 0 16,1 1-16,-1-22 0,0 21 15,0-21-15,21 0 0,1 0 16,-22 0-16,21-21 0,-21-1 16,22 1-16,-1-21 0,0 21 0,1 0 15,-1-22-15,0 1 0</inkml:trace>
  <inkml:trace contextRef="#ctx0" brushRef="#br1" timeOffset="164248.35">16108 8446 0,'0'-43'0,"21"22"0,-127 190 0,212-359 0,-127 275 16,42-212-16,-21 105 0,0 1 16,0 0-16,-21 21 31,21 21-31,-21 0 0,-1 22 16,22-22-16,-21 21 0,0-21 0,21 22 15,-21-1-15,21-21 0,0 22 16,-21-22-16,21 0 0,0 21 0,0-21 15,0 1-15,0-1 0,21 0 16,0-21-16,0 0 0,0 0 16,1 0-16,20 0 0,-21-21 0,0 21 15,22-21-15,-22-1 0,0 1 16,0 0-16,0-21 0,-21 21 16,0-22-16,-21-20 15,0 42-15,0-22 0,-43 1 16,43 21-16,0 0 0,0 21 15,0-22-15,21 1 16,21 21-16,21-21 16,-21 21-16,22-21 0,-1 21 15,21 0-15,-20 0 0,-1-21 0,64 21 16,-64 0-16,22 0 16,-22 0-16,-21 21 0,0-21 0,22 21 15,-43 0-15,0 0 0,0 1 16,0-1-16,0 21 0,0-21 0,-21 0 15,-1 43-15,1-43 16,0 21-16,0-20 0,21-1 16,-21 0-16,21 42 0,0-41 15,0 20-15,21-42 16,0 0-16,21 0 16,-20 0-16,-1 0 0,21 0 15,0 0-15,-20 0 0,20-21 0,0 0 16,-21-1-16,22 1 0,-22 0 15,21-21-15,-21 21 0,1-22 16,-22 22-16,0-21 0,0-1 0,0 22 16,-43-21-16,22 21 0,-21 0 0,21-1 0,-22 1 15,1 0-15,0 21 16,-1 0-16,1 0 0,0 0 0,-22 0 16,22 21-16,21 0 15,-1 1-15,22-1 0,0 0 16,0 0-16,0 0 0,22-21 15,-1 21-15,0-21 0,21 0 16,-21 0-16,22 0 0,-1 0 0,0 0 16</inkml:trace>
  <inkml:trace contextRef="#ctx0" brushRef="#br1" timeOffset="165132.29">19537 7874 0,'0'0'0,"-21"0"0,-1 0 16,1 0-16,0 0 0,0 0 0,0 0 16,0 0-16,21-21 15,21 21-15,21 0 16,0 0-16,1-21 0,20 21 0,1-21 16,-1 21-16,1 0 0,20 0 15,-20-22-15,42 22 16,-43 0-16,-20 0 0,-22 0 15,0 0-15,0 0 0,-42 0 16,0 0-16,0 0 16,-22 22-16,22-22 0</inkml:trace>
  <inkml:trace contextRef="#ctx0" brushRef="#br1" timeOffset="165480.53">19875 7853 0,'0'0'0,"0"21"0,0 0 16,0 0-1,0 1-15,-21-1 0,21 0 16,0 21-16,-21-21 0,21 22 16,0-1-16,0 0 0,-21 1 0,21-1 15,-21 43-15,0-43 16,21-21-16,-22 22 0,22-1 16,0-21-16,-63 64 15,63-43-15,-21-21 0,0 0 16,-1-21-16,1 22 0,-21-1 15,0-21-15,20 0 0,-20 0 16,0 0-16,21 0 0,-64-43 16,43 22-16,20 0 0,-20 0 0,21 0 15,0-22-15,0 22 0,-1 0 16,22-21-16,0 21 0,0-1 0,0 1 16,0 0-16,22 0 15,20 21 1,-21 0-16,21 0 0,-20 0 0,20 0 15,21 0-15,-20 0 0</inkml:trace>
  <inkml:trace contextRef="#ctx0" brushRef="#br1" timeOffset="165907.94">20108 8213 0,'0'0'0,"21"0"0,1 0 15,-22-21-15,0 42 31,-22 0-31,1 0 0,0 0 16,21 22-16,-21-22 0,0 0 16,0 21-16,21 1 0,0-22 0,-22 21 15,22-21-15,-21 0 0,21 22 16,0-22-16,0 0 0,0 0 16,0 0-16,0 1 0,21-1 0,1-21 15,20 0-15,-21 0 0,21 0 0,1 0 16,-1-21-16,0-1 0,22 1 15,-22 0-15,22 0 0,-22 0 0,0-22 16,22-20-16,-43 21 16,-21-1-16,0 1 0,0 21 0,-21-22 15,-21 1-15,-1 0 0,1 21 0,-22-1 16,22 1-16,0 0 16,-22 21-16,-20 0 0,41 0 15,22 21-15,-21 0 0,21 1 0,-1-1 16,1 0-16,21 21 15,0-21-15,0 1 0,0-1 16,21 0-16,1 0 0,41-21 16,-21 0-16,1 0 0,-1 0 0,22 0 15,-1-21-15,1 21 0,20-21 16</inkml:trace>
  <inkml:trace contextRef="#ctx0" brushRef="#br1" timeOffset="166160.39">21061 7811 0,'0'-22'0,"0"44"0,0-65 0,0 22 0,0 0 16,0 0 0,-21 21-16,-1 0 15,1 21-15,21 0 16,0 0-16,0 0 0,-21-21 16,21 22-16,0-1 15,0 0-15,0 0 78</inkml:trace>
  <inkml:trace contextRef="#ctx0" brushRef="#br1" timeOffset="169148.55">20489 8424 0,'0'0'0,"0"-63"15,0 42 1,0 0-16,0-1 0,0 1 0,0 0 16,-21 0-16,0 0 15,0 21-15,0-21 0,21-1 0,-22 22 16,1 0-16,0 0 0,0-21 0,0 21 15,0 0-15,-1 0 0,1 0 16,0 0-16,0 21 0,0 1 0,0-1 16,-1 0-16,1 0 0,0 0 15,0 0-15,-21 1 0,20 20 0,1-21 16,21 0-16,-21 22 16,0-22-16,21 0 0,-21 0 0,21 0 15,0 22-15,0-22 0,0 0 16,0 0-16,21 0 0,0-21 15,0 0-15,0 0 0,1 0 0,20 0 16,-21 0-16,0 0 0,22 0 16,-22 0-16,21-21 0,-21 0 0,22 0 15,-22 0-15,0-1 0,21 1 0,-21 0 16,1 0-16,-1-21 0,0 20 16,0-20-16,-21 21 0,0-21 0,21-22 15,-21 43-15,0 0 16,0 0-16,0-1 0,-21 44 47,21-1-47,0 0 0,0 0 0,0 21 15,0-20-15,0-1 0,0 21 16,0-21-16,0 22 0,0-22 0,0 0 16,0 0-16,0 0 0,0 0 0,0 1 15,0-1-15,21-21 0,0 21 16,1-21-16,-1 21 0,0-21 15,0 0-15,0 0 0,0 0 16,1 0-16,-1 0 0,21 0 0,-21 0 16,0-21-16,22 21 0,-1-21 15,-21 0-15,22 21 0</inkml:trace>
  <inkml:trace contextRef="#ctx0" brushRef="#br1" timeOffset="169573.52">21336 8255 0,'0'0'0,"21"-21"0,0 0 0,-21 0 15,0-1-15,0 1 16,-21 21-16,0-21 16,-21 21-16,20 0 0,1 0 15,-21 0-15,21 0 0,-22 0 0,1 21 16,21 0-16,-21 1 0,20-22 16,1 21-16,0 21 0,0-21 15,21 0-15,0 1 0,0-1 0,0 0 16,0 0-16,21 0 15,21 0-15,-20-21 0,-1 22 0,0-1 16,0-21-16,21 21 0,-20-21 16,-1 21-16,0 0 0,0-21 0,0 21 15,-21 1-15,0-1 16,0 0-16,-21-21 16,0 21-16,0-21 0,-22 0 0,1 21 15,0-21-15,-1 0 0,1 0 0,0 0 16,-1 0-16,1 0 15,-21 0-15,20 0 0,22-21 16,0 21-16,0-21 0,0 0 16,21 0-16,21-1 15,0 22-15,0 0 16,0 0-16,0 0 0,22-21 16,-1 21-16,-21 0 0,22 0 0,-1-21 15,0 0-15,22 21 0</inkml:trace>
  <inkml:trace contextRef="#ctx0" brushRef="#br1" timeOffset="170287.91">21844 8276 0,'0'0'0,"0"-21"15,-21 21-15,0 0 16,-1 0-16,1 0 0,0 0 15,0 0-15,0 0 0,0 21 16,-22 0-16,22 1 0,0-1 0,-21 21 16,20-21-16,1 0 0,0 22 15,0-22-15,21 0 0,0 0 0,0 0 16,0 22-16,0-22 0,0 0 16,21-21-16,0 0 15,0 21-15,22-21 0,-1 0 0,-21 0 16,0 0-16,1-21 15,-1 0-15,0 0 16,-21 0-16,0-22 0,0 22 0,0 0 16,0-21-16,0-1 0,0 22 15,0-21-15,0-1 0,21 22 0,0 0 16,0 0-16,22 0 0,-22 0 16,21-1-16,1 22 0,-22 0 0,21 0 15,0 0-15,-20 0 0,20 0 16,0 0-16,-21 22 0,22-1 0,-22 0 15,0 0-15,0 0 0,0 22 16,-21-22-16,0 0 0,0 21 16,0-21-16,0 1 0,0 20 0,0-21 15,0 0-15,-21 0 0,0 1 16,21-1-16,-21-21 0,21 21 0,0 0 16,-21-21-16,21-21 31,0 0-31,0 0 0,0-22 15,21 22-15,0 0 16,0-21-16,0 20 0,1-20 0,-1 0 16,21-1-16,-21 1 0,22 21 15,20-21-15,-21-1 0,22 22 16,-1 0-16,1 21 0,-1 0 0,22 0 16,-43 0-16,22 0 0,-22 21 15,1 21-15,-1-20 0,-21 20 0,-21-21 16,0 21-16,0 1 0,0-1 15,-21 0-15,0-20 0,-22 20 0,-62 43 16,62-64 0,1 0-16,21-21 0,-22 21 0,22 0 15,0-21-15,0 0 16</inkml:trace>
  <inkml:trace contextRef="#ctx0" brushRef="#br1" timeOffset="188788.2">1651 10202 0,'0'-21'16,"0"0"-1,0 0 1,0 0-16,0 0 16,0-1-16,0 1 15,0 0-15,0 0 16,0 0-16,0 0 16,0-1-16,0 1 15,0 0-15,0 0 0,0 0 16,-21 21-1,0 0 1,-1 0 0,22 21-16,0 0 0,-21 0 15,0 0-15,0 1 0,21-1 0,0 21 16,-21 0-16,0-20 0,-1 20 16,22 0-16,0 1 0,-21 20 0,0-21 15,21 22-15,-21 21 16,21-22-16,-21-21 0,0 1 15,21-22-15,-22 21 0,22-21 16,0 1-16,0-1 0,0 0 0,-21 0 16,21-42 15,0 0-31,0 0 0,0-22 16,0 1-16,21 0 0,-21-1 15,22-20-15,-1-1 0,0 1 0,-21 20 16,42-20-16,-21-1 0,1 22 15,-1-21-15,0 20 0,21 1 0,-21 0 16,1-1-16,-1 22 16,0 0-16,0 0 0,0 0 0,0 21 15,1 21 1,-22 0-16,0 0 0,21 21 16,0 1-16,-21-1 0,21 0 15,-21 1-15,0-1 0,0 0 0,21 22 16,-21-22-16,0 22 0,21-22 15,-21 0-15,0 1 0,0-1 0,0 0 16,0-20-16,0-1 0,0 0 16,0 0-16,0 0 0</inkml:trace>
  <inkml:trace contextRef="#ctx0" brushRef="#br1" timeOffset="189011.58">1418 10499 0,'21'0'31,"0"0"-31,1-21 0,20 21 0,0-22 16,1 1-16,-1 21 0,0-21 15,22 0-15,-22-21 0,22 20 0,-22 1 16,0 0-16,1 0 0,-1 21 15,0-21-15,1 0 0,-22 21 16,0-22-16,0 22 0,0 0 0,0 0 16,-21-21-16</inkml:trace>
  <inkml:trace contextRef="#ctx0" brushRef="#br1" timeOffset="189217.59">2222 10181 0,'0'21'16,"0"1"0,-21-22-16,21 42 0,0-21 0,0 21 15,0 1-15,0-1 0,0 22 16,0-1-16,0-21 0,0 22 0,0-1 15,0-20-15,0 20 0,0 1 16,0-22-16,0 22 0,0-1 16,0 1-16,0-22 0,-21 21 0,21-20 15,0-1-15,0 0 0,0-20 16,0-1-16,0 0 0,0 0 16,0-42-1,0 0-15,0 0 0,21-22 16,-21 1-16,0 0 0,0-22 0,0 22 15</inkml:trace>
  <inkml:trace contextRef="#ctx0" brushRef="#br1" timeOffset="189496.06">2180 10456 0,'0'-42'0,"0"84"0,0-105 0,0 21 0,0 20 0,0 1 16,21 0-16,0 0 0,1 0 15,41-22-15,-21 22 16,-20 21-16,20 0 0,0 0 15,22 0-15,-22 0 0,-21 0 0,22 0 16,-1 0-16,-21 21 0,0 1 0,0 20 16,-21 0-16,0-21 0,-21 22 15,0-1-15,-21 0 0,-1 22 16,1-22-16,-21-21 0,20 22 0,-20-1 16,-1-21-16,22 0 0,21 1 0,-22-1 15,22-21-15,42-21 31,1 21-31,20-22 0,0-20 16,1 21-16,-1 0 0,21-22 16</inkml:trace>
  <inkml:trace contextRef="#ctx0" brushRef="#br1" timeOffset="189792.6">3048 10245 0,'0'0'0,"0"-21"16,0 42 31,0 0-47,0 0 0,0 21 15,0 1-15,0-1 0,0 0 16,0 22-16,0-1 0,0 1 0,0-22 16,0 22-16,0-1 0,-21 1 15,21-1-15,0 1 0,0-1 0,0 1 16,-21-1-16,21 1 0,-22-1 15,22-20-15,-21-1 0,21 0 0,0 1 16,0-22-16,0 0 0,0-42 31,21-22-31,1 22 0,-22-21 0,21-22 16,-21 1-16,0-1 0</inkml:trace>
  <inkml:trace contextRef="#ctx0" brushRef="#br1" timeOffset="190096.59">3069 10393 0,'0'0'0,"0"-42"16,0-1-16,0 22 0,0-42 16,0 41-16,0 1 15,0 0-15,21 0 0,0 21 0,1-21 16,-1 21-16,21 0 0,-21 0 16,22 0-16,-1 0 0,0 0 0,22 21 15,-22 0-15,0 0 0,-20 0 16,-1 22-16,0-22 0,-21 21 15,0 1-15,0 20 0,-21-21 0,-22 1 0,1-1 16,0-21-16,-1 22 16,-62 20-16,62-42 0,-20-21 15,-1 21-15,22 1 16,0-22-16,20 0 0,1 0 16,21-22-16,0 1 15,21 0-15,1 21 0,-1-21 16,0 0-16,21 0 0,-21-1 0,22 1 15,20 0-15</inkml:trace>
  <inkml:trace contextRef="#ctx0" brushRef="#br1" timeOffset="190340.66">3916 10224 0,'0'21'16,"0"0"-1,0 0-15,0 0 0,0 0 16,0 1-16,0 20 0,-21-21 0,21 0 16,-22 22-16,22-22 0,-21 21 15,21 0-15,0-20 0,0-1 16,0 0-16,21-21 31,-21-21-15,22 0-16,-1-22 0,0 22 15</inkml:trace>
  <inkml:trace contextRef="#ctx0" brushRef="#br1" timeOffset="190672.58">4043 10012 0,'0'0'0,"-21"-21"0,21 0 16,-22 21-16,1 0 0,0-22 16,0 22-16,0 0 0,0 0 15,-1 0-15,1 22 0,0-1 16,21 0-16,0 0 0,0 0 15,0 0 1,21-21-16,0 0 16,1 0-16,-1 0 0,0 0 15,0 0-15,0 0 0,0-21 0,1 0 16,-22 0-16,0 0 16,0 0-16,0-1 0,0 1 0,0 0 15,0 0-15,-22 21 16,1 0-16,0 0 0,0 0 0,0 0 15,0 0-15,-1 21 16,1-21-16,0 21 0,0 0 0,21 1 0,0-1 16,0 0-16,0 0 0,0 0 15,0 0-15,0 1 0,21-22 16,0 21-16,0 0 0,1-21 0,-1 21 16,0-21-16</inkml:trace>
  <inkml:trace contextRef="#ctx0" brushRef="#br1" timeOffset="191788.58">4339 10181 0,'0'-21'15,"-21"21"1,0 0 0,21 21-16,-21-21 0,21 21 0,0 1 15,-22-1-15,22 0 16,0 21-16,-21-21 0,21 22 0,0-22 15,0 21-15,0-21 0,0 22 0,0-22 16,0 21-16,0-21 16,21 1-16,1-1 0,-1 0 0,0-21 15,0 0-15,0 0 0,0 0 16,1 0-16,-1 0 0,21 0 0,-21 0 0,22-21 16,-22-22-16,21 22 0,-21-21 0,0 21 15,22-22-15,-22 1 0,0-21 16,0 20-16,0 1 0,1 21 15,-22-22-15,0 22 0,0-21 0,0 21 16,0 0-16,-22 21 16,1 21-1,0-21-15,0 21 16,21 0-16,-21 21 0,0-20 0,-1 83 16,22-62-1,0-22-15,0 21 0,0-21 0,0 1 16,0 20-16,43-21 0,-22 0 15,21 0-15,-21-21 0,22 0 16,-22 0-16,64-21 16,-43 0-16,0 0 0,-21 0 0,22 0 15,-1-22-15,22-63 16,-43 64-16,0 21 0,0-21 16,-21 20-16,0 1 0,0 0 0,0 0 15,-21 21 16,0 21-31,21 0 16,-21 0-16,21 1 0,0 20 0,0-21 16,0 0-16,0 22 0,0-22 0,0 21 15,0-21-15,0 22 0,0-22 16,0 0-16,0 0 0,0 0 0,0 0 16,0-42 15,0 0-16,0 0-15,0-21 0,0 20 16,0-20-16,0 0 0,0-1 0,21 22 16,0-21-16,-21 0 0,21 20 0,0 1 15,0 0-15,1 0 0,-1 0 16,0 0-16,0-1 0,0 22 0,0 0 16,1 0-16,-1 0 0,0 0 15,0 0-15,0 0 0,0 22 0,1-22 16,-22 21-16,21 0 0,0 0 0,0 0 15,-21 22-15,0-22 0,21 0 16,-21 21-16,21-21 0,-21 1 16,0 41-16,0-42 0,0 0 15,0 1-15,0-1 16,0 0-16,0-42 31,0 0-31,0-22 16,0 22-16,22-21 0,-1 21 0,-21-22 15,21 22-15,0-21 0,0-1 0,22 22 16,-22-21-16,21 0 0,0 20 16,1 1-16,41-42 15,-41 63-15,-1-21 0,0 21 0,1 0 16,-22 0-16,21 0 0,-21 21 16,22 0-16,-22 0 0,0 0 0,0 0 15,-21 22-15,0-22 0,0 21 0,0-21 16,0 22-16,0-1 0,0 43 15,-21-43-15,0 0 0,0-20 16,0 20-16,-1-21 0,1 21 16,0-20-16,0-1 0,21 0 15,21-42 1</inkml:trace>
  <inkml:trace contextRef="#ctx0" brushRef="#br1" timeOffset="192736.14">8551 10478 0,'0'0'0,"-21"0"0,0 0 16,0 0-16,0 0 15,-1 0-15,1 21 0,0-21 16,0 0-16,21 21 15,-21-21-15,42-21 32,21 0-32,-21-1 15,22 1-15,20 0 0,22 0 0,-22-21 16,128-22-16,-85 22 16,0 21-16,-22-22 0,22 1 0,0 0 15,0 20-15,0-20 0,-1 0 16,1 21-16,-21-22 0,0 22 15,-22 0-15,106-43 16,-126 64-16,-22-21 0,-21 0 16,0 0-1,-21 0-15,0 21 16,-1 0-16,1 0 0,-21 0 16,0 0-16,-1 0 0,1 0 0,0 0 15,-1 0-15,-20 21 0,20-21 16,1 21-16,0-21 0,-1 21 0,1 0 15,21-21-15,0 0 0,0 0 16,21 22-16,-22-22 0,44 0 31,20 0-31,-21 0 0,21-22 16,1 1-16,20 21 0,-20-21 0,20 0 16,43 0-16,-43 0 15,-20 21-15,-1-22 0,0 22 0,-20 0 16,-1 0-16,0 0 0,0 0 0,-21 22 47,-21-1-47,0 0 0,21 0 15,-21 0-15,21 0 0,-22 1 16,1 20-16,21-21 0,-21 0 0,21 0 16,-21 1-16,0-1 0,21 0 15,0 0-15,-21 0 0,21 0 16,-22-21-16,1 22 15</inkml:trace>
  <inkml:trace contextRef="#ctx0" brushRef="#br1" timeOffset="193480.32">8488 10689 0,'0'0'0,"-21"0"15,42 21 32,0-21-47,0 22 16,21-22-16,-20 21 0,20-21 0,0 21 16,64 0-16,-42-21 0,-1 21 15,85 0-15,-84 1 16,-1-22-16,22 21 0,-22 0 15,22-21-15,0 21 0,-1-21 16,1 21-16,0-21 0,-22 21 0,22-21 0,0 0 16,-22 0-16,1 22 0,-1-22 15,-21 0-15,1 0 0,-22 0 0,21 0 16,-21 0-16,22 0 16,-43-22-1,-21 1 1,-1 0-16,1 21 0,0-21 0,-21 21 15,21-21-15,-1 21 0,1-21 0,-21-1 16,21 22-16,0 0 0,-1-21 16,1 21-16,21-21 15,21 21 17,1 0-32,-1 0 0,0 0 0,21 0 15,-21 21-15,1 0 0,20-21 16,0 22-16,-21-1 15,-21 0-15,0 0 0,0 0 16,0 0-16,-21 1 16,0-1-16,-21 0 0,-22 21 15,22-42-15,0 21 0,-1 1 16,22-1-16,-21-21 0,-22 42 16,43-42-16,0 0 0,0 0 0,0 0 15,21-21 1,21 0-1,0 0-15,0-1 0</inkml:trace>
  <inkml:trace contextRef="#ctx0" brushRef="#br1" timeOffset="195470.68">10901 9567 0,'0'0'0,"21"-21"0,0 21 0,-21-21 16,21 21-16,0-21 15,-21 42 16,0 21-31,-21-20 0,21 20 16,-21 0-16,0 1 0,0-1 0,0 0 16,-1 1-16,1-1 15,0 0-15,0-21 0,0 22 0,0-22 16,21 0-16,-22 0 0,22 0 16,-21 1-16,21-1 0,0-42 31,0-1-16,0 1-15,0 0 0,21 0 0,1-21 16,-22-1-16,21 22 0,0-21 16,-21-1-16,21-20 0,0 21 0,0-1 15,-21 1-15,22 0 0,-1 20 16,-21-20-16,21 21 0,-21 0 0,42-22 16,-21 43-1,1 0-15,-1 0 0,0 0 16,0 0-16,43 43 0,-43-1 15,0-21-15,0 22 0,21-1 16,-20 0-16,-1 1 0,-21-1 0,0 0 16,21 1-16,-21-1 0,0 0 15,0-21-15,0 22 0,0-22 0,-21 0 16,0 21-16,-1-42 0,1 43 16,0-43-16,21 21 15,-21-21-15,0 0 0,0 0 16,-1-21-16,1 21 0,0-21 0</inkml:trace>
  <inkml:trace contextRef="#ctx0" brushRef="#br1" timeOffset="196020.22">10689 10012 0,'0'0'16,"21"-21"-1,22 21-15,-22-21 0,21-1 16,22 22-16,-22-21 0,21 21 15,1-21-15,-1 0 0,1 0 16,-1 21-16,1-21 0,42-22 16,-85 43-16,21-21 0,1 21 15,-22 0-15,0-21 0,0 21 16,-21 21 0,0 0-1,0 0-15,0 1 0,-21 20 16,21-21-16,0 21 15,0-20-15,0-1 0,0 0 0,0 21 16,0-21-16,0 1 16,0-1-1,0-42 17,0-1-32,0 1 15,0 0-15,0 0 0,0 0 16,0-22-16,0 22 0,0 0 0,21-21 15,0 21-15,0-1 0,1-20 16,-1 21-16,21 0 0,-21 0 16,22-1-16,-1 1 0,0 0 0,1 21 15,-1 0-15,0 0 0,43 42 16,-43-20-16,-21-1 0,1 21 16,-22-21-16,0 22 0,0 20 15,0-21-15,0-20 0,-43 41 16,22-42-16,0 0 0,0 1 15,21-1-15,-21-21 0,42 0 32,0 0-17,0 0-15,0-21 0</inkml:trace>
  <inkml:trace contextRef="#ctx0" brushRef="#br1" timeOffset="196541.59">12869 9885 0,'0'-21'0,"0"42"0,0-63 0,0 20 0,0 1 16,0 0-16,0 0 0,-21 0 15,0 0-15,0 21 0,0-22 16,-1 22-16,1 0 0,-21 0 16,21 0-16,-22 0 0,22 0 0,0 22 15,-21-1-15,21 0 0,-22 21 0,22-21 16,0 1-16,0 20 0,-22 0 15,43-21-15,-21 22 0,21-22 0,0 0 16,0 0-16,0 0 0,0 1 0,0-1 16,0 0-16,21-21 0,1 0 15,-1 0-15,0 0 0,21 0 16,-21 0-16,1 0 0,20 0 0,-21 0 16,43-42-16,-22 20 15,-21-20-15,21 21 0,-20-21 0,-1-1 16,0 1-16,0 0 0,0-22 15,0 22-15,1-22 0,-22 22 0,0-22 16,21 22-16,-21-21 0,0 41 16,0 1-16,0 0 15,-21 21-15,-1 0 0,1 21 16,0 0-16,0 22 16,21-22-16,0 21 0,-21 1 0,21-1 15,-21 21-15,21-20 0,0 41 16,0-41-16,0-1 15,0 0-15,0-20 0,0-1 0,0 21 16,0-21-16,21 0 0,0-21 16,0 0-16,0 0 15,22 0-15,-22 0 0,0 0 16,21-21-16,-21 0 0</inkml:trace>
  <inkml:trace contextRef="#ctx0" brushRef="#br1" timeOffset="196934.37">13208 9885 0,'0'0'0,"0"-21"0,0-43 31,0 43-31,0 0 0,0 0 16,21 0-16,-21-1 0,21 1 0,0 0 16,1 0-16,-1 21 0,0 0 15,0 0-15,0 0 0,22 0 0,-1 0 16,-21 21-16,0 0 0,0 22 15,1-22-15,-1 21 0,0-21 16,-21 22-16,0-22 0,0 21 0,0 0 16,0 1-16,0-22 0,-21 0 15,0 0-15,-22 0 16,43-42 31,0 0-47,0 0 0,21 0 0,1 0 15,-22-22-15,21 22 0,0 0 16,0-21-16,0 20 0,0 1 0,1 0 16,-1 0-16,-21 0 0,21 0 15,0 21-15,0-22 0,0 1 16,1 21-16,-1-21 0,0 21 0,21-21 16,1 21-16,-22 0 0</inkml:trace>
  <inkml:trace contextRef="#ctx0" brushRef="#br1" timeOffset="197453.15">14139 9631 0,'0'0'0,"0"21"0,0 0 16,-21 0-16,0-21 0,0 22 15,0-1-15,-1 0 0,1 0 0,21 0 16,-21 0-16,0 22 0,0-22 0,21 0 16,0 0-16,-21 0 0,21 1 15,0-1-15,0 0 0,21 0 16,0-21-1,0 0-15,0 0 0,0 0 0,1 0 16,20 0-16,0 0 16,-21-21-16,43 0 15,-64 0-15,21-1 0,-21 1 0,0 0 16,0 0-16,0 0 0,0-22 16,-21 22-16,0 0 0,0-21 0,-1 21 15,1-1-15,-21 22 0,21-21 16,21 0-1,21 21 1,0 0-16,21 0 0,-20 0 16,20-21-16,0 21 0,1-21 0,41 21 15,-20 0-15,-22 0 0,0 0 16,-20 0-16,20 0 0,-21 0 16,0 0-16,-21 21 15,0 0-15,0 0 0,0 0 16,0 22-16,-21-1 15,21-21-15,0 0 0,-21 1 0,0-1 16,21 0-16,-21 0 16,21 0-16,-22 0 0,1 1 15,21-1 1,0-42 15,0-1-31,0 1 16</inkml:trace>
  <inkml:trace contextRef="#ctx0" brushRef="#br1" timeOffset="197620.09">14584 9525 0,'0'0'0,"0"-21"0,0 0 16,0 0 0,0 42 30,0 0-30,0 0-16,21 0 0,-21 0 0</inkml:trace>
  <inkml:trace contextRef="#ctx0" brushRef="#br1" timeOffset="198177.59">15430 9758 0,'0'-21'0,"0"42"0,0-63 0,0 20 0,-21 1 15,0 0-15,0 21 0,0-21 16,-43 21-16,43 0 0,0 0 16,-43 0-16,22 21 15,21 0-15,-21 0 0,20 1 16,-20 20-16,0 21 0,21-41 15,-1-1-15,22 21 0,-21-21 16,21 0-16,0 22 0,0-22 0,0 0 16,0 0-16,21-21 0,1 0 15,-1 0-15,0 0 16,0 0-16,0 0 0,0 0 0,43 0 16,-43-21-16,21 0 0,-20 0 15,20 0-15,-21-1 0,21-20 16,-20 0-16,-1-1 0,21 1 0,-21 0 15,-21-1-15,21-20 0,1-22 16,-1 43-16,-21 21 0,0-22 16,0 22-16,0 0 0,0 0 15,0 0-15,0 42 16,-21 21 0,-1-21-16,22 22 0,-21-1 15,0 0-15,0 1 0,21 20 16,0-20-16,0 20 0,0-21 0,0 1 15,0-1-15,21 22 0,0-22 16,0-21-16,22 0 0,-22 0 16,21-21-16,1 0 0,-1 22 0,0-22 15,1 0-15,-1 0 0,-21 0 16,21-22-16,1 1 0,-1 0 16,-21 0-16,22 0 0</inkml:trace>
  <inkml:trace contextRef="#ctx0" brushRef="#br1" timeOffset="198717.55">11790 10647 0,'0'-21'16,"0"42"-16,0-63 0,0 20 0,0 1 16,0 0-1,0 42 1,0 0-1,0 22-15,0-22 0,0 0 16,-21 21-16,21 1 0,-22-22 16,22 21-16,-21 1 0,21-22 15,-21 21-15,0 0 0,-21 22 16,42-22-16,-22-21 0,1 1 16,21 20-16,0-21 0,0 0 15,0-42 1,21 21-16,1-21 15</inkml:trace>
  <inkml:trace contextRef="#ctx0" brushRef="#br1" timeOffset="199141.55">12319 10647 0,'-21'0'31,"0"21"-31,-1 0 15,1 0-15,0 1 0,0-1 0,0 0 16,-22 21-16,22-21 0,0 22 16,0-22-16,0 21 0,0-21 0,21 22 15,0-22-15,0 21 0,0 1 16,0-22-16,0 21 0,21-21 16,0 0-16,21 1 0,1-1 0,41-21 15,-20 0-15,-22 0 0,0 0 0,1-21 16,-1-1-16,0 1 0,1 0 15,-1 0-15,0 0 0,-20-22 16,-1 1-16,21 21 0,-42-21 16,21-64-16,-21 63 0,0 1 15,0-64-15,-21 64 0,21 0 16,-21 20-16,0-20 0,0 21 16,-1 21-16,1 0 0,0 0 15,-21 0-15,21 0 16,-1 21-16,1 0 0,0 0 0,-21 1 15,21 20-15,-1-21 0,22 0 0,0 0 16,0 1-16,0-1 0,0 0 16,22 0-16,-1-21 15,0 0-15</inkml:trace>
  <inkml:trace contextRef="#ctx0" brushRef="#br1" timeOffset="199565.47">13547 10626 0,'0'0'0,"0"-21"16,-22 21-16,1 0 0,0 0 0,-21 0 15,-1 0-15,1 0 0,0 0 16,-1 0-16,1 21 0,21-21 0,-21 21 16,20 0-16,1 0 0,-21-21 15,42 21-15,-21 1 0,21-1 16,0 0-16,0 0 0,21 0 15,21 0-15,-21 1 0,22-22 16,-1 21-16,0-21 0,1 21 16,-22-21-16,21 21 0,1-21 15,-22 21-15,0 0 0,0-21 0,-21 22 16,0-1-16,-21 0 16,0-21-16,0 0 0,-22 21 0,1-21 15,0 0-15,-1 0 0,1 0 0,0 0 16,20 0-16,-20 0 0,0 0 15,21 0-15,-22 0 0,22 0 0,0 0 16,0 0-16,0 0 0,-1 0 16,22-21-1</inkml:trace>
  <inkml:trace contextRef="#ctx0" brushRef="#br1" timeOffset="207548.42">1355 12425 0,'-22'0'0,"44"0"0,-44-21 0,1 0 16,0-1-16,21 1 15,0 0-15,-21 0 0,0 0 16,0 21-16,-1-21 0,1 21 16,0 0-16,0 0 15,0 21-15,0 21 16,21-21-16,-22 22 0,22-1 16,-21 0-16,0 22 0,21-1 0,0 1 15,-21-1-15,21 1 0,-21 20 16,21-20-16,-21-22 0,21 22 15,0-22-15,0 0 0,0 1 0,0-22 16,0 0-16,0 0 0,0 0 16,21-42-1,0 0-15,-21 0 0,0 0 16,21-22-16,21-62 16,-42 62-16,0-20 0,22-1 15,-22 22-15,21-22 0,-21-20 16,21 63-16,0-1 0,-21 1 15,21 0-15,0 21 16,1 0-16,-22 21 16,21-21-16,0 43 0,-21-22 15,42 42-15,-21-20 0,-21-1 16,22 0-16,-1 1 0,-21-1 16,42 43-16,-21-64 0,-21 0 15,21 21-15,1-42 0,-1 21 16,21 1-16,-21-22 15,22 0-15,-22 0 0,0-22 0,21 1 16,1-42-16,-1 42 16,-21-22-16,21 1 0,-20-22 15,-1 22-15,21-64 16,-21 43-16,0 20 0,-21-41 16,0 41-16,0 22 0,0-21 15,0 21-15,0 0 0,-21 21 16,0 0-16,0 21 15,0 0-15,0 0 0,21 0 16,-22 22-16,22-1 0,-21 0 16,21 1-16,0-1 0,0 0 0,0 1 15,0 20-15,0-21 0,0 1 16,0-22-16,21 21 0,1-21 0,-1 22 16,0-22-16,0 0 15,0-21-15,22 0 0,-22 0 16,0 0-16,21 0 0,-21-21 15,64-43-15,-43 22 16,-20 21-16,-1-21 0,-21 20 16,21-20-16,-21 21 0,0-21 15,0 20-15,21 1 0,-21 0 16,0 42 0,0 0-16,0 1 15,-21-1-15,21 0 16,0 0-16,-21 21 0,21-20 0,0-1 0,0 21 15,0-21-15,0 0 16,0 1-16,0-1 0,21-42 47,-21-1-47,21-20 0,0 21 16,-21-21-16</inkml:trace>
  <inkml:trace contextRef="#ctx0" brushRef="#br1" timeOffset="207720.33">2476 12446 0,'0'0'0,"0"21"31,-21-21-31,21 21 16,0 1-1,0-1-15,21 0 16,1-21-1,-1 0-15</inkml:trace>
  <inkml:trace contextRef="#ctx0" brushRef="#br1" timeOffset="208177.11">2815 12594 0,'0'0'0,"0"21"16,0 1-16,0-1 15,0 0-15,0 0 0,0 0 16,0 0-16,0 1 0,0-1 15,0 0-15,0 0 0,0 0 16,0 0-16,0 1 0,0-1 0,0 0 16,0 21-1,0-21-15,0-42 32,0 0-32,0 0 15,0-21-15,0 20 0,0-20 16,0 21-16,0-21 0,21-1 15,-21 22-15,21-21 0,1 21 0,-22-22 16,21 22-16,0 0 0,21 0 16,-21 0-16,1-1 0,20 22 15,-21 0-15,0 0 0,0 0 0,22 0 16,-22 22-16,-21-1 0,21 0 16,0 42-16,-21-41 0,0 20 15,0 0-15,0-21 0,0 22 16,0-1-16,-21-21 0,21 22 0,-21-22 15,21 0-15,-21 0 0,21 0 16,0 0-16,0-42 31,21 21-31,-21-42 16,21 21-16,0 0 16,0-22-16,1 1 0</inkml:trace>
  <inkml:trace contextRef="#ctx0" brushRef="#br1" timeOffset="208387.95">3619 12552 0,'0'0'0,"0"21"16,0 0-1,0 0-15,0 1 0,-21-1 16,21 0-16,0 0 0,0 0 0,-21 22 16,21-22-16,-21 0 15,21 21-15,0-21 0,0 1 0,0-1 16,0 0-16,0 0 0,0-42 47,0 0-47,21 0 0,0-22 15</inkml:trace>
  <inkml:trace contextRef="#ctx0" brushRef="#br1" timeOffset="208744.47">3725 12277 0,'0'0'0,"-106"-43"31,85 65-31,21-1 16,-21-21-16,0 21 0,21 21 0,0 1 15,0-22-15,0 0 0,0 0 16,0 0-16,21-21 0,0 21 16,43-21-16,-43 0 0,0 0 15,21 0-15,-20 0 0,-1 0 16,21-21-16,-21 0 0,0 0 0,22 0 15,-22 0-15,-21-1 0,0 1 16,0 0-16,0-21 0,0 21 16,0-1-16,0 1 0,-21 0 15,0 21-15,-1 0 0,-20 0 16,0 0-16,21 0 0,-1 21 16,-20 0-16,21 1 0,0-1 0,0 0 15,21 21-15,0 1 16,0-1-16,0-21 0,0 0 0,0 0 15,0 1-15,0-1 0,21 0 0,21 0 16,-21-21-16</inkml:trace>
  <inkml:trace contextRef="#ctx0" brushRef="#br1" timeOffset="209827.89">4212 12488 0,'0'-21'15,"0"42"17,-21-21-32,0 22 0,0-1 0,21 0 15,-22 21-15,1 1 0,21-1 16,0 21 0,0-41-16,0 20 0,0-21 0,0 0 15,0 0-15,0 1 0,0-1 16,0 0-16,21 0 0,43-21 15,-43 0-15,0 0 16,22-21-16,-22 0 0,21 0 0,43-22 16,-64 1-16,21 21 0,1-22 15,-22 1-15,21 21 0,-21-21 16,0-22-16,-21 22 0,22 21 16,-22-1-16,0 1 0,0 0 15,-22 21 1,1 21-1,0 0-15,0 1 0,21-1 16,-21 0-16,21 21 0,-21-21 16,21 22-16,0-22 0,0 21 0,0-21 15,0 64 1,21-64-16,0 0 0,0-21 16,0 0-16,22 0 0,20 0 15,-21 0-15,1 0 0,-1-21 16,0 0-16,1 0 0,-1-21 0,0 20 15,-20 1-15,-1-21 0,0 21 0,0-22 16,0 22-16,-21-21 0,21 0 16,-21-1-16,0 22 15,0 0-15,-21 21 16,21 21-16,-21 0 16,21 0-16,0 1 0,-21-1 15,0 42-15,21-42 0,0 22 16,0-22-16,0 21 0,0-21 15,0 22-15,0-1 0,0-21 16,0 0-16,0 1 0,0-1 16,0-42 15,0-1-31,0 1 0,0 0 16,0 0-16,0-21 0,0 20 15,21-20-15,0 0 0,-21 21 0,21-22 16,0 1-16,1 0 0,-1-22 15,0 43-15,0 0 16,0 0-16,0-1 0,1 22 0,20 0 16,-21 0-16,0 22 0,0-1 15,1 0-15,-1 0 0,0 0 16,-21 0-16,0 22 0,0-22 0,0 0 16,0 21-16,0-20 0,0-1 15,0 21-15,0-21 0,0 0 16,0 1-16,0-44 31,0 1-15,0 0-16,0 0 15,0 0-15,0 0 0,0-22 0,21 22 16,0-21-16,0 21 0,1-22 0,-1 22 16,21-21-16,43-1 15,-43 1-15,0 42 0,1-21 0,41 21 16,-41 0-16,-1 21 15,-21 0-15,0 0 0,1 1 0,-1-1 16,-21 21-16,0-21 0,0 43 16,0-22-16,-21-21 0,-1 22 15,1-1-15,0-21 0,0 21 0,-21 1 16,20-22-16,1 0 16,21 0-16,0 0 0,-21-21 15</inkml:trace>
  <inkml:trace contextRef="#ctx0" brushRef="#br1" timeOffset="210769.01">7789 12573 0,'-21'0'0,"42"0"0,-63 0 0,0 0 0,20 0 15,-20 0-15,21 0 0,0 0 16,0 0-16,-1 0 0,44-21 16,-1 21-1,21 0-15,0 0 0,22 0 16,-1 0-16,1 0 0,21-21 0,-22 21 16,22 0-16,-1 0 0,1 0 15,0-21-15,-1 21 0,107 0 16,-85 0-16,-22 0 0,1 0 15,0 0-15,-1 0 0,22 0 16,-42 0-16,-43 0 0,21 0 0,-21 0 16,1 0-16,-44-22 31,-20 22-31,21 0 0,-21-21 0,-1 21 16,1 0-16,0-21 0,-1 0 15,22 21-15,-21 0 0,21 0 0,-1-21 16,1 21-16,21-21 15,0-1 1,21 22-16,1 0 0,20 0 16,-21 0-16,0 0 15,22 0-15,-22 0 0,21 0 16,-21 22-16,-21-1 0,0 0 16,0 0-16,0 0 0,-21 22 15,0-22-15,-21 0 0,-43 21 16,43-21-16,-1 22 0,1-22 15,0 0-15,-1 0 0,-20 22 16,63-22-16,21-21 16,0-21-1,21-1-15</inkml:trace>
  <inkml:trace contextRef="#ctx0" brushRef="#br1" timeOffset="211917.17">10753 12298 0,'0'0'0,"0"-21"0,-22 0 0,22-1 15,-21 1-15,21 0 16,0 0-16,0 0 0,-21 21 16,0 0-16,0 0 15,21 42-15,0-21 0,-21 0 16,-1 22-16,1-1 0,21 0 0,0 1 15,-21-1-15,0 0 0,21 1 16,-21-1-16,21 0 0,0 1 0,-21 41 16,-1-62-16,22-1 15,0 0-15,0 0 0,0 0 0,0-42 32,22 0-17,-1 0-15,0-22 0,0 22 0,0-21 16,0 21-16,1-22 0,20 22 15,-21-21-15,21 21 0,-20 0 0,-1-1 16,42 1-16,-42 21 16,1 0-16,-1 0 0,0 21 15,-21 22 1,0-22-16,0 0 0,0 21 16,21-20-16,-21-1 0,21 42 15,-21-20-15,0-22 0,21 21 16,1-21-16,-1 0 0,0 1 0,21-1 15,-21-21-15,1 0 16,-1 0-16,21 0 0,-21 0 0,43-43 16,-43 22-16,21 0 0,-21-21 15,22-1-15,-22 1 0,21 0 16,-21-1-16,1 1 0,-1 0 0,0-1 16,-21 1-16,0 0 0,21-1 15,-21 1-15,0 21 0,0 0 0,0 0 16,0 42-1,0 0-15,0 0 16,0 0-16,-21 22 0,21-22 0,0 21 16,0-21-16,0 22 0,0-1 15,0-21-15,0 21 0,0 1 0,0-22 16,0 21-16,0 1 16,0-22-16,0 0 0,21 0 0,-21 0 15,21 0-15,0-21 0,43 0 16,-43 0-16,21 0 0,-20 0 15,20-21-15,0 0 0,-21 0 0,22-21 16,-22 20-16,21 1 0,-21-21 16,1 21-16,-1-22 0,0 22 0,-21-21 15,21 21-15,-21 42 32,-21 0-32,21 0 15,0 0-15,0 1 16,0-1-16,0 0 0,0 0 0,0 0 15,0 0-15,0 1 0,0-1 16,0 0-16,0 0 16,21-21-1,-21-21-15,0 0 16,0 0-16,21-22 0,-21 22 0</inkml:trace>
  <inkml:trace contextRef="#ctx0" brushRef="#br1" timeOffset="212068.34">12150 12298 0,'0'-21'0,"0"42"0,-22-42 16,1 21-1,0 21-15,21 0 16,0 0-16,0 0 16,0 1-16,21-22 0,0 0 15,1 0-15,-1 21 0</inkml:trace>
  <inkml:trace contextRef="#ctx0" brushRef="#br1" timeOffset="212540.08">12615 12425 0,'0'0'0,"-42"42"31,42-21-31,-21-21 0,21 43 16,-21-22-16,21 0 0,0 0 0,0 0 15,0 1-15,0-1 0,0 21 16,0-21-16,0 0 0,0 22 16,0-22-1,0-42 17,-22 0-17,22-1-15,0-20 0,0 21 0,0 0 16,0-22-16,0 22 15,22-21-15,-1 0 0,0 20 0,0-20 16,0 21-16,22 0 0,-22 0 0,21-1 16,0 1-16,1 0 0,20 21 15,-20 0-15,-1 0 0,21 0 0,-20 21 16,-1 0-16,0 1 0,-20 20 16,-1-21-16,0 0 0,-21 22 0,0-22 15,0 21-15,0-21 0,-21 22 16,0-22-16,-1 21 0,-20 0 15,21-20-15,0-1 0,0 0 0,21 0 32,0-42-17,21 0-15,21 0 16,-21-1-16,22 1 0</inkml:trace>
  <inkml:trace contextRef="#ctx0" brushRef="#br1" timeOffset="213066.78">13885 12383 0,'0'0'0,"0"-22"0,0 1 0,0 0 15,0 0-15,0 0 0,-21 0 16,0 21-16,0 0 0,0 0 0,-1 0 16,-20 0-16,0 21 0,21 0 15,-22 0-15,1 0 0,0 22 0,-1-22 16,22 21-16,-21 0 0,21-20 15,-1 20-15,22 0 0,0-21 0,0 43 16,0-43-16,22 0 16,-1 0-16,0 1 0,0-1 0,0-21 15,22 0-15,-22 0 0,42 0 16,-42 0-16,22-21 0,-22-1 16,0 1-16,21-21 0,-20 21 15,-1-22-15,0 22 0,0-21 16,0-22-16,0 22 0,1-21 0,-1-1 15,0 1-15,-21-1 0,21 1 16,0-1-16,-21 22 0,0-22 0,0 22 16,21 21-16,-21-43 0,0 43 15,-21 42 1,21 0-16,-21 1 16,0 20-16,21 0 0,0 22 15,-21-1-15,21-20 0,0 20 0,0 1 16,0-1-16,0-21 0,0 1 15,0 20-15,0-20 0,0-22 16,0 21-16,0 0 0,0-20 0,0 20 16,21-21-16,-21 0 0,21 0 15,0-21-15,0 22 0,1-22 0,-1 0 16,0 0-16,0 0 0,21-22 16,-20 22-16,20-21 0,0 0 0,-21 0 15,22 0-15</inkml:trace>
  <inkml:trace contextRef="#ctx0" brushRef="#br1" timeOffset="213520.52">14668 12319 0,'0'0'0,"0"-42"0,0 21 0,0-1 15,0 1-15,0 0 0,-21 21 16,0 0-16,0 0 16,0 21-16,0 0 0,-1 1 15,-20 20-15,21-21 0,0 21 16,0 1-16,-1-1 0,22 22 15,-21-43-15,21 21 0,0-21 0,0 22 16,0-22-16,21 0 0,-21 0 16,22 0-16,-1-21 0,21 21 0,22-21 15,-22 0-15,21 0 16,-20-21-16,-1 0 0,0 0 16,1 0-16,-22 0 0,21-1 0,-21-20 15,1 21-15,-1-21 16,0-1-16,-21 1 0,0 21 0,0-22 15,0 1-15,0 0 0,-21 21 16,0-1-16,-22 1 0,22 0 0,0 0 16,-21 0-16,-1 21 0,22 0 0,-21 0 15,-1 21-15,22 0 0,0 0 16,-21 0-16,21 22 0,-1-22 16,1 21-16,21 1 0,0-22 0,0 21 15,0 0-15,0-20 0,0 41 16,0-21-16,21-20 0,-21-1 15,43 0-15,-22 0 0,0 0 0,21 0 16,-20-21-16,20 0 0,21 0 16,-20 0-16,-1-21 15,0 0-15,1 21 0</inkml:trace>
  <inkml:trace contextRef="#ctx0" brushRef="#br1" timeOffset="214224.12">15346 12383 0,'0'0'0,"21"-43"0,0 22 16,0-21-16,0 21 0,-21-1 15,0 1-15,0 0 0,0 0 0,-21 21 32,0 21-32,0 0 0,21 0 15,-21 1-15,0 20 0,-1-21 16,22 21-16,0 1 0,-21-22 16,21 21-16,0 1 0,0-22 0,0 21 15,0-21-15,0 0 0,0 22 0,0-22 16,21 0-16,-21 0 0,22-21 15,-1 21-15,0-21 0,21 0 0,-21 0 16,1 0-16,20 0 0,-21-21 16,21 0-16,-20 0 0,41-21 15,-42-1-15,0 22 0,22-21 16,-22-1-16,-21 22 0,21-21 16,0 0-16,0 20 0,-21 1 0,0 42 46,0 1-46,-21-1 0,21 0 16,-21 0-16,21 0 0,-21 0 0,21 22 16,0-22-16,0 0 0,0 0 0,0 0 15,0 1-15,0-1 0,0 0 16,0 0-16,21-21 0,0 21 16,0-21-16,22 0 15,-22 0-15,0 0 0,0-21 0,22 21 16,-22-21-16,21 0 0,-21 0 15,22-1-15,-22-20 0,21 21 0,0-64 16,-20 43-16,-22 0 0,0-1 16,0 1-16,0 21 0,-43-43 15,1 43-15,21 0 0,0 21 16,-1 0-16,1 0 0,0 0 16,0 0-16,0 0 0,21 21 15,0 0-15,21-21 16,21 0-16,-21 0 15,22 0-15,-22 0 0,21 0 0,-21 0 16,22 0-16,-22-21 0,21 21 16,-21 0-16,1 0 0,-1-21 0,0 21 15,-42 0 63,0 0-78,-1 21 0</inkml:trace>
  <inkml:trace contextRef="#ctx0" brushRef="#br1" timeOffset="-188732.99">1418 14139 0,'21'0'0,"0"0"16,1 0 0,-1 0-16,0-21 0,0 0 15,0 0-15,0 21 0,1-21 0,-1-22 16,0 22-16,0 0 0,-21 0 16,0 0-16,0 0 0,0-1 15,0 1-15,-21 21 0,-21 0 16,20 0-16,-20 0 15,0 0-15,-1 21 0,1 1 0,0-1 16,-1 0-16,1 0 0,0 0 16,21 22-16,-1-22 0,1 0 0,21 0 15,0 0-15,0 22 0,0-22 16,0 0-16,21 0 0,1 0 16,20 0-16,-21 22 0,21-22 0,1 0 15,-1 21-15,-21-20 0,64 41 16,-64-21-16,0-20 0,0 20 15,-21-21-15,0 21 0,0 1 16,-21-22-16,-21 21 0,21-21 16,-64 22-16,22-22 0,20 0 15,1 0-15,-22-21 16,22 0-16,0 0 0,-1 0 0,1-21 16,0 0-16,-1 0 0,22 0 15,-21-22-15,21 1 0,0 0 16,-22-1-16,43 22 0,-21-21 0,21-1 15,-21 22-15,21 0 0,0 0 16,0 0-16,0 42 16,0 0-1,21 0-15,0 0 0,0 1 0,-21 20 16,22-21-16,-1 0 16,0 22-16,0-22 0,-21 21 0,21-21 15,0 0-15,22 22 0,-22-22 16,0 0-16,21-21 0,1 21 15,-22 0-15,21-21 0,22 0 0,-22 0 16,0 0-16,22 0 0,-22-21 16,64-21-16,-42 21 0,-22 0 15,0-22-15,1 22 0,-1-21 16,-21-1-16,43-41 0,-43 41 16,-21 1-16,0 0 0,0-1 15,0 22-15,0 0 0,0 0 16,0 0-16,0 0 15,-21 21 1,21 21-16,-22 0 0,22 21 0,-21-21 16,21 22-16,0-1 0,0 0 15,0 1-15,0-22 0,0 21 0,0 1 16,0-1-16,0-21 0,0 21 16,0-20-16,0-1 0,21 0 0,1 0 15,-1-21-15,0 0 0,42 0 16,-41 0-16,20-21 0,-21 21 15,21-42-15,1 20 0,-1 1 16,0-21-16,1 0 0,-22-22 16,21 22-16,1-22 0,-22 1 15,0-1-15,0-42 0,-21 43 16,0 21-16,0-22 0,0 22 16,0 21-16,0-22 0,0 22 15,0 0-15,-21 0 0,0 21 16,0 0-16,-1 0 0,1 21 15,0 21-15,21-21 0,0 22 16,0-1-16,0 22 0,0-22 0,0 21 16,0 1-16,0-22 0,0 22 15,0-1-15,0-20 0,0-1 0,0 0 16,21 1-16,43 41 16,-43-63-16,0 1 15,21-1-15,-20-21 0,20 0 16,43 0-16,-43-21 0,0-1 15,1 1-15,-1 0 0,0 0 16,43-43-16,-64 22 0,0 21 16,0-21-16,1-1 0,-22 1 15,21 0-15,-21 20 0,0-20 0,0 21 16,0 0-16,-21 21 16,-1 0-16,1 0 0,0 21 15,0 21-15,0-21 16,21 22-16,0-1 0,0-21 15,0 22-15,0-1 0,0-21 16,0 21-16,0-20 0,0-1 0,21 0 16,0 0-16,0-21 0,0 0 15,1 0-15,20 0 0,-21 0 0,21 0 16,-20 0-16,20-21 0,0 0 16,-21 0-16,22-22 0,-1 22 0,-21-21 15,0-1-15,1 1 0,-1 0 0,0 21 16,0-22-16,-21 22 0,21 0 15,-21 0-15,0 0 0,0 42 16,0 0 0,0 0-16,-21 0 0,21 22 0,-21-22 15,0 21-15,21 0 16,0-20-16,0 20 0,-21-21 0,21 0 16,0 0-16,0 1 0,0-1 15,0 0-15,21-21 31,0 0-31,-21-21 0,21 0 0,0-1 16,0 1-16,1 0 0,-1-21 16,0 21-16,0-22 0,0 22 0,0 0 15,1-21-15,-1 42 0,0-22 16,0 1-16,0 21 0,0 21 16,-21 1-16,0-1 15,22 0-15,-22 0 16,21 21-16,-21-20 0,21-1 0,-21 0 15,42 21-15,-21-21 16,1 1-16,-1-22 0,21 21 0,-21 0 16,43-21-16,-22 0 0,0 0 15,1 0-15,-1 0 0,0 0 16,1-21-16,41-22 0,-20 22 16,-22-21-16,-21 21 0,22-22 15,-1 1-15,-21 0 0,0 21 16,-21-22-16,0 1 0,0 0 0,0 20 15,0 1-15,0 0 0,-21 0 16,0 21-16,0 0 0,-21 0 0,-22 0 16,22 21-16,-22 21 15,22-20-15,21 20 0,0 0 16,-1-21-16,1 22 0,0-1 16,21 0-16,0-20 0,0 20 0,0 21 15,0-41-15,0-1 0,0 0 16,21-21-16,0 21 0,1-21 15,-1 0-15,21 0 0,-21 0 16,0-21-16,1 0 0,20 0 16,-21-22-16,0 22 0,22-21 0,-22-22 15,0 22-15,0-22 16,0 22-16,0-85 0,-21 64 16,22 20-16,-22-20 0,0-1 0,0 22 15,0 0-15,21-1 0,-21 1 16,0 21-16,0 0 0,0-1 0,0 1 15,0 42 1,0 1 0,0 20-16,0-21 0,0 21 15,0 1-15,-21-1 0,21 0 0,0 1 16,0 20-16,0-20 0,0 20 0,0-21 16,-22 1-16,22 20 0,0-20 15,0-1-15,0 0 0,0 1 16,0-22-16,0 21 0,22-21 15,20 22-15,-21-43 0,0 0 16,0 0-16,22 0 0,-1 0 0,-21 0 16,22 0-16,-1-22 0,0 1 15,43-42-15,-43 20 0,1 1 16,-22 0-16,21-1 0,-21 1 16,0 0-16,-21-43 0,0 43 15,0 21-15,0-1 0,-21 1 16,0 21-16,0 0 0,0 0 15,0 0-15,-1 0 0,1 21 16,21 1-16,0-1 16,0 0-16,0 21 15,0-21-15,21 1 0,1-1 16,-1 0-16,0 0 0,0 0 0,-21 0 16,0 1-16,21-1 0,-21 0 0,21 0 15,-21 0-15,22-21 0,-22 43 16,0-22-1,21-21-15,0 0 0,0 0 16,0 0-16,0 0 16,1-21-16,-1-1 0,0 22 0,0-21 15,0 0-15,0 0 0,22 0 16,-22-22-16,21 1 0,-21 0 16,1 21-16,-1-1 0,0-20 15,-21 21-15,0 0 0,21 21 16,-21-21-16,0 42 31,0 0-31,0 0 0,-21 0 16,21 0-16,-21 22 0,21-22 15,0 0-15,0 0 0,0 22 0,0-22 16,0 0-16,0 0 0,21 0 16,0 0-16,0 1 0,0-22 15,22 0-15,-22 0 0,21 0 0,22 0 16,-22-22-16,-21 1 15,22 21-15,-22-21 0,21 0 16,-21-21-16,0 20 0,1-20 16,-22 21-16,0-21 0,0-1 0,0 1 15,0 0-15,0-1 0,0 1 0,-22 21 16,-41-22-16,21 22 16,20 0-16,-20 21 0,0 0 0,21 0 15,-1 21-15,-20 0 0,21 1 16,0 20-16,21-21 0,-21 21 0,21 1 15,0-1-15,0 0 0,0-20 16,0 20-16,21 0 0,-21-21 0,42 1 16,-21-1-16,0 0 0,22 0 15,-1-21-15,0 0 0,1 0 0,-1 0 16,0 0-16,1 0 0,-1-21 16,0 0-16,1 0 0,-1-1 0,-21-20 15,22 21-15,-22-21 0,0 20 0,0-20 16,0 21-16,0-21 15,1 20-15,-1 1 0,-21 0 0,0 0 16,0 42 15,0 0-31,0 0 16,0 22-16,0-22 0,0 0 16,0 21-16,0-20 0,0-1 0,0 21 15,0-21-15,0 22 0,21-22 0,0 0 16,0 0-16,0 0 0,22 0 15,-22 1-15,21-22 0,1 0 16,20 0-16,-21 0 0,64 0 16,-63 0-16,20-22 0,-21 1 0,1 0 15,-22 0-15,21 0 0,-21-22 0,22 22 16,-22-21-16,-21 0 0,0 20 16,21-20-16,-21 21 0,0-43 15,0 43-15,0 0 0,0 0 16,-21 21-1,0 0-15,-22 21 16,22 0-16,-21 0 0,21 1 0,-22 20 16,22-21-16,-21 21 0,21-20 15,0 20-15,-1-21 0,1 21 0,21-20 16,-21 20-16,21-21 0,0 0 16,0 0-16,21 1 0,22-22 15,-22 0-15,0 0 0,0 0 0,21 0 16,-20 0-16,-1-22 15,21 1-15,-21 21 0,0-42 0,1 21 16,-1-22-16,0 22 0,0-21 16,0 0-16,-21-1 0,0-20 0,21 20 15,1-20-15,-22-1 0,21-41 16,-21 41-16,21 22 0,-21-22 16,0 22-16,0 0 0,0 20 0,0-41 15,0 42-15,0 0 16,0 42-1,0 0-15,0 21 0,-21 1 16,21-1-16,-21 21 0,21 1 16,0-22-16,0 22 0,0-1 15,0-20-15,0 84 0,0-85 16,21 0-16,-21 22 0,21-22 16,-21 0-16,21-20 0,0 20 0,-21-21 15,21 21-15,1-20 0,-1-1 0,0-21 16,0 21-16,0-21 15,0 0-15,1 0 0,-1 0 0,0-21 16,0 0-16,21-43 16,-20 43-16,-1-21 0,0 20 0</inkml:trace>
  <inkml:trace contextRef="#ctx0" brushRef="#br1" timeOffset="-188504.15">6879 13758 0,'-21'0'0,"42"0"0,-84 0 16,41 0-16,1 0 0,0 0 16,0 0-1,21 22 1,21-22 15,0 0-31</inkml:trace>
  <inkml:trace contextRef="#ctx0" brushRef="#br1" timeOffset="-187764.27">8657 14224 0,'0'0'0,"21"0"62,0 0-46,22 0-16,-1 0 0,22 0 15,-1 0-15,1 0 0,-1 0 0,22 0 16,63 0-16,-63 0 16,-22 0-16,22 0 0,-22 0 15,22 0-15,84-21 0,-126 21 16,-22 0-16,0 0 15,0-21-15,-21 0 16,-21 21-16,0-22 0,0 22 16,-22 0-16,22 0 0,-21-21 15,21 21-15,-22 0 0,1 0 0,-22 0 16,43 0-16,0 0 0,0 0 16,42 0-1,0 0-15,0 0 16,22 0-16,-1 0 0,-21 0 15,22 0-15,-1 0 0,0 0 0,1 0 16,-1 0-16,-21 0 16,-21 21-16,0 1 0,0-1 15,-21 0-15,-21 0 0,20 0 16,-41 0-16,-43 43 0,64-43 16,-22 0-16,1 0 0,-1 1 15,22-1-15,0 0 0,20 0 0,-20 0 16,42 0-16,42-21 15,-20 0 1</inkml:trace>
  <inkml:trace contextRef="#ctx0" brushRef="#br1" timeOffset="-187076.24">11599 13907 0,'0'0'16,"0"-22"0,-21 22-16,0 22 15,0-22-15,0 21 0,-1 0 16,1 0-16,0 21 0,0-20 15,0 20-15,0 0 0,-1-21 0,1 22 16,21-1-16,-21 0 0,0 1 16,21-1-16,-21 0 0,0-20 0,-1 62 15,1-63 1,21 1-16,0-44 31,21 1-31,1-21 16,-1 21-16,0-22 0,21-41 15,-21 41-15,1 1 0,-1 0 0,0-22 16,0 22-16,0 0 16,0-22-16,-21 22 0,22-1 0,-1-20 15,0 21-15,-21 20 0,21 22 16,0 0-16,-21 22 16,21-1-16,-21 0 0,22 21 15,-1 1-15,0-1 0,-21 0 16,0 1-16,21 20 0,-21-21 0,0 1 15,0-1-15,0 0 0,0 1 16,0-1-16,0 0 0,0 1 0,0-22 16,0 42-16,0-41 15,-21-44 1,0 1 0</inkml:trace>
  <inkml:trace contextRef="#ctx0" brushRef="#br1" timeOffset="-186527.33">11134 14330 0,'0'0'16,"42"0"15,-21 0-31,21-21 0,-20 21 16,20 0-16,21-21 0,-20-1 0,20 22 16,1-21-16,-1 0 0,1 0 15,20 0-15,1 0 0,0-1 0,-22 1 16,22 0-16,-22 21 0,1-21 0,-22 21 15,-21 0-15,22 0 0,-64 21 32,-22 0-32,22 0 0,0 1 0,-21-1 15,20 21-15,-20-21 16,21 22-16,0-22 0,-22 0 0,22 21 16,21-21-16,-21 22 0,21-22 15,-21 0-15,21 0 0,0 0 0,0 1 16,0-1-16,21-42 31,-21-1-15,21 1-16,0-21 0,1 21 15,-22-22-15,21 1 0,42-21 16,-42 20-16,22 1 0,20-22 16,-20 43-16,-1-21 0,0 42 15,-21-21-15,22 0 0,84 21 16,-85 0-16,-21 21 15,22 0-15,-22 0 0,0 0 16,42 43-16,-41-43 0,-22 21 16,21-21-16,-21 22 0,21-1 15,-21 22-15,0-43 0,0 0 16,0 21-16,21-21 0,-21 1 0,21-22 16,-21 21-16,21-21 0,1 0 15,-1 0-15,0 0 0,0 0 16,21-21-16,-20-1 15,20 1-15</inkml:trace>
  <inkml:trace contextRef="#ctx0" brushRef="#br1" timeOffset="-184607.18">13737 14139 0,'0'-21'0,"0"42"0,0-63 0,0 21 16,0 0-16,0 0 0,0-1 15,-21 1-15,0 21 0,0 0 16,-22 0-16,22 0 0,-42 0 15,20 21-15,1 1 0,21-1 16,-22 0-16,1 0 0,21 21 0,-21-20 16,20 20-16,1 0 15,0 1-15,0-22 0,0 21 0,21-21 0,0 22 16,0-22-16,0 21 16,0-21-16,42 0 0,-21 1 15,0-22-15,1 0 0,-1 0 16,21 0-16,0 0 0,-20-22 0,20 1 15,0 0-15,-21-21 0,22 21 16,-22-22-16,21 1 0,-21 0 0,1-1 16,-1-20-16,0 20 0,0-62 15,0 41-15,0 1 0,-21 20 16,0 1-16,22 0 0,-22-1 0,21 22 16,-21-21-16,0 21 0,0 42 31,0 0-31,-21 0 15,21 21-15,-22 1 0,22-1 16,-21 0-16,21 1 0,0-1 0,0 0 16,0 43-16,0-43 15,0 1-15,0-22 0,0 21 0,0-21 16,0 22-16,0-22 0,0 0 0,21 0 16,-21 0-16,22 1 0,-1-22 15,0 0-15,21 0 0,-21 0 0,22 0 16,-1 0-16,22-22 0,-22 1 15,21 0-15,43-42 16,-63 41-16,-1-20 0,0 21 16,-21-21-16,1-1 0,-1 22 0,-21 0 15,0 0-15,0 0 0,-21 21 16,-1 0 0,1 0-16,0 21 0,0 0 0,0-21 15,21 21-15,0 0 0,0 0 16,0 1-16,0-1 0,0 0 15,0 0-15,21 0 0,0 0 0,-21 1 16,21-22-16,-21 21 0,21 0 16,-21 0-16,22 0 0,-1-21 15,-21 21 1,21-21-16,0 0 0,0 0 16,0 0-16,1 0 0,-1 0 15,0 0-15,21-42 0,1 21 16,-22 0-16,21 0 0,-21-1 0,22 1 15,-22 0-15,21-21 16,-21 21-16,0-1 0,1-20 0,-1 21 16,0 0-16,-21 0 0,21-1 15,-42 22 1,21 22 0,-21-1-16,0 0 0,-1 21 0,1-21 15,0 1-15,21 20 0,-21-21 16,0 43-16,21-22 0,0-21 15,0 0-15,0 0 0,0 1 16,0 20-16,21-42 0,0 0 16,0 0-16,22 0 0,-22 0 15,21 0-15,-21 0 0,22 0 0,-1-21 16,43-22-16,-43 1 0,-21 21 16,21-21-16,-20-1 15,-1 22-15,-21-21 0,0-1 0,0 1 16,0 0-16,0 21 0,-43-22 15,22 22-15,0 0 0,-64-21 16,43 20-16,0 22 0,-1 0 0,1 0 16,0 22-16,21-1 0,-22 0 15,22 0-15,0 0 0,0 22 0,21-22 16,0 21-16,0-21 0,0 43 16,0-22-16,21 0 0,0-20 15,0 20-15,22-21 0,-22 0 16,21 0-16,-21 1 0,22-1 0,-1-21 15,0 0-15,1 0 0,-1 0 0,0 0 16,1 0-16,-1-21 0,0 21 16,1-43-16,-1 22 0,-21 0 15,21-21-15,-20-1 0,20 22 16,-21-21-16,0-1 0,0 22 0,-21-21 16,0 21-16,22-22 0,-1 22 15,-21 42 1,0 1-1,0-1-15,0 0 0,0 0 16,0 0-16,0 0 0,-21 43 16,21-43-16,0 0 0,0 0 15,0 22-15,0-22 0,21 21 16,0-21-16,0 1 0,0-1 0,0-21 16,1 21-16,41-21 15,-21 0-15,1 0 0,-1 0 16,-21 0-16,22-21 0,-1 0 15,21-1-15,-20 1 0,-1 0 0,-21 0 16,22-21-16,-1 20 0,0-20 16,-21 21-16,1 0 0,-1-22 0,0 22 15,0-42-15,-21 42 0,0-1 16,0 1-16,-42 0 0,21 0 16,-1 0-16,1 21 0,-21 0 0,21 0 15,0 0-15,-1 0 0,1 0 16,-21 21-16,21 0 0,0 0 0,-1 22 15,1-22-15,0 0 0,0 21 16,21-21-16,0 1 0,0 20 16,0-21-16,0 0 0,0 43 15,0-43-15,0 0 0,21 0 0,-21 0 16,21 1-16,0-22 0,1 0 16,-1 0-16,0 0 0,21 0 15,-21-22-15,1 1 16,-1 0-16,0-21 0,0-1 0,0 1 15,0 0-15,1-22 0,-1 22 16,21-43-16,-21 22 0,0-1 16,22-20-16,-22 20 0,21 1 0,-21-1 15,22 22-15,-1-43 0,-21 64 16,22-21-16,-43 20 16,0 44 15,0-1-31,0 0 0,-22 21 15,1 1-15,21-1 0,-21 0 0,0 22 16,0-1-16,21 1 0,-21-1 16,-1-20-16,22 20 0,0 1 0,0-22 15,0 21-15,0-20 0,0-1 0,0 0 16,0 1-16,22-1 0,-1 0 16,0-20-16,0 20 0,21-21 15,1 0-15,-22-21 0,21 0 16,1 0-16,-1 0 0,0 0 0,-21 0 15,64-21-15,-43 0 0,1-21 16,-1 20-16,0-20 0,-20 21 16,41-64-16,-42 64 0,0-21 15</inkml:trace>
  <inkml:trace contextRef="#ctx0" brushRef="#br1" timeOffset="-184208.42">15938 13483 0,'0'0'16,"-21"0"-16,0 21 0,0-21 0,0 22 0,0-22 15,-1 21-15,1 0 0,21 0 16,0 0-16,0 0 16,21-21-16,1 0 15,-1 0-15,0 0 0,0 0 0,21 0 16,-20 0-16,-1-21 16,-21 0-16,0 0 15,0 0-15,0 0 16,-21 21-16,-1 0 0,1 0 15,0 0-15,0 0 16,21 21-16,-21 0 0,21 0 0,-21 0 16,-1 0-16,22 1 0,0-1 15,0 0-15,-21 0 0,21 0 16,0 0-16,-21-21 0</inkml:trace>
  <inkml:trace contextRef="#ctx0" brushRef="#br1" timeOffset="-176949.91">1333 16002 0,'22'-21'31,"-1"21"-31,-21-21 16,21 0-16,0-1 15,-21 1 1,21 21-16,0-21 0,-21 0 0,22 21 16,-22-21-16,21 0 15,-21-1-15,21 22 0,-21-21 16,0 0-16,21 21 15,-21-21-15,21 21 0,-21-21 16,-21 0 15,0 21-31,0 0 0,-22 0 0,1 0 16,0 0-16,-1 0 0,-20 21 16,21 0-16,-22 0 0,22 0 15,-22 0-15,22 22 0,-22-1 0,22 0 16,0 1-16,-1-1 0,1 0 15,21 22-15,21 21 16,0-64-16,21 21 0,0-21 16,22 0-16,-1 1 0,0-1 15,1 0-15,20-21 0,43 21 16,-43 0-16,1-21 0,-22 0 16,1 21-16,-22-21 0,0 22 0,-21-1 15,0 0-15,-21-21 16,0 21-16,-43-21 0,22 21 15,-22-21-15,22 0 0,-22 0 0,1 0 16,-1 0-16,22 0 0,-21 0 16,-1-21-16,22 21 0,-22-21 15,22 0-15,0 0 0,-1-1 16,1 1-16,21 0 0,0 0 16,-1 0-16,1 21 0,21 21 31,21 0-31,1 0 15,-1 0-15,0 1 0,21-1 16,-21 21-16,22-21 0,-1 0 0,-21 22 16,22-22-16,-1 0 0,0 0 15,-21 0-15,22 1 0,-1-1 0,0-21 16,1 0-16,63 0 16,-64 0-16,21 0 0,-20-21 15,20-1-15,1 1 0,84-21 16,-85 0-16,-20 20 15,20-20-15,-20 0 0,-1-1 0,0 1 16,-21 21-16,1-21 0,-22-1 16,0 22-16,0-21 0,0 21 0,0-1 15,-22 22 1,1 0-16,0 0 0,0 0 16,0 43-16,0-22 0,21 0 0,0 21 15,-22 1-15,22-22 0,0 21 16,0 1-16,0-22 0,0 21 15,22-21-15,-1 22 0,0-22 16,0 0-16,21 0 0,-20-21 0,20 0 16,-21 0-16,64 0 15,-64 0-15,21 0 0,1-21 16,-1 0-16,0 0 0,106-85 16,-105 42-16,-1 22 15,0-22-15,-20 22 0,20-21 0,-21-86 16,0 86-16,0-43 15,-21 43-15,0 20 0,0 1 16,0 21-16,0 0 0,0-1 16,0 1-16,-21 21 31,0 43-31,0-22 0,0 0 0,21 21 16,0 22-16,-21-22 0,-1 22 15,22-1-15,0 1 0,0-22 0,0 21 16,0-20-16,0 20 0,0-20 15,0-1-15,22 0 0,-1-21 0,0 22 16,21-22-16,-21 0 0,22 0 16,-1 0-16,0-21 0,1 0 15,20 0-15,1 0 0,63-21 16,-64 0-16,64-21 16,-84 21-16,20-1 0,-21-20 0,1 21 15,-1-21-15,0-1 0,-20 22 16,-22-21-16,0 21 0,0-1 15,0 1-15,0 0 0,0 0 0,-22 21 16,1 0-16,0 0 0,0 0 16,-21 21-16,20 0 0,1 0 0,0 22 15,0-22-15,21 21 0,0-21 16,-21 22-16,21-22 0,0 21 0,0-21 16,0 1-16,0-1 0,0 0 15,21 0-15,0-21 0,0 0 16,22 0-16,-1 0 0,-21 0 0,21 0 15,22 0-15,-22 0 0,1-21 16,-1 0-16,0 0 0,1-22 16,-1 22-16,0-21 0,-21 21 0,1-22 15,-1 1-15,-21 0 0,0 20 16,0-20-16,0 21 0,0 0 0,0 0 16,-21 21-16,-1 0 15,1 0-15,21 21 0,-21 0 16,21 0-16,0 21 0,-21-20 15,21-1-15,0 21 0,0-21 0,0 43 16,0-43-16,0 0 16,0 0-16,0 0 0,0 1 15,21-22 1,0 0 0,0 0-16,1-22 0,-1 1 0,0 0 15,0 0-15,0 0 0,-21-22 16,21 22-16,22-42 0,-22 20 15,0 22-15,0 0 0,0 0 16,-21 0-16,22 21 0,-1 21 16,-21 0-1,0 0-15,0 22 0,0-22 0,0 0 16,0 21-16,0-21 16,0 1-16,0 20 0,0-21 0,0 0 15,21-21-15,0 21 0,0 1 16,0-22-16,1 0 0,-1 0 0,21 0 15,0 0-15,1 0 0,-1-22 0,0 1 16,1 0-16,-1 0 0,0 0 16,1 0-16,-1-22 0,0 22 0,-20-21 15,-1-1-15,0 1 0,-21 21 16,21-21-16,-21 20 0,0 1 0,-21 21 31,0 0-31,0 21 0,21 1 0,0 20 16,-22-21-16,1 21 0,21-20 15,0 20-15,0-21 0,0 21 16,0-20-16,0-1 0,0 0 16,0 0-16,21 0 0,22-21 15,-22 21-15,0-21 0,21 0 16,-20 0-16,20-21 0,-21 21 0,0-21 16</inkml:trace>
  <inkml:trace contextRef="#ctx0" brushRef="#br1" timeOffset="-176630.18">4974 15727 0,'-42'0'16,"84"0"-16,-105 0 0,41 21 0,1 0 0,0-21 16,21 21-16,0 1 15,0-1 1,21-21-16,0 0 15,22 0-15,-22 0 0,0-21 16,0 21-16,-21-22 0,21 22 16,-21-21-16,0 0 0,0 0 15,-21 21-15,0 0 0,0 0 16,-21 0-16,20 0 0,-20 0 0,21 0 16,-21 0-16,20 0 0,-20 21 0,21 0 15,21 0-15,0 1 16,0-1-16,0 0 0,0 0 0,0 0 15,21 0-15,0 1 0,0-22 16,1 21-16,20-21 0</inkml:trace>
  <inkml:trace contextRef="#ctx0" brushRef="#br1" timeOffset="-175456.25">5440 15981 0,'0'0'16,"0"-21"-16,0 0 0,0-1 0,0 1 0,0 0 15,0 0-15,-21 21 32,-1 21-17,1 0-15,0 0 0,0 1 0,0 20 16,0 0-16,-1 1 0,1-1 16,21-21-16,0 21 0,-21 1 15,21-1-15,0-21 0,0 0 0,0 22 16,0-22-16,0 0 0,21-21 15,0 21-15,22-21 0,-22 0 16,21 0-16,1 0 0,-1 0 16,21 0-16,-20 0 0,20-21 0,1 0 15,-1-21-15,1 20 0,42-41 16,-64 21-16,0-1 0,1-63 16,-22 64-16,0 21 0,-21-21 15,0 20-15,0 1 0,0 0 16,-21 42 15,21 22-31,0-22 0,-21 0 0,21 21 16,-22-21-16,22 22 0,0-1 15,0-21-15,0 22 0,0-22 0,0 0 16,0 21-16,22-21 16,-1-21-16,0 0 0,0 0 0,0 0 15,22 0-15,-22 0 0,0 0 16,21-21-16,-21 0 0,1 0 0,-1-21 15,0 20-15,0-20 0,0 0 16,-21-1-16,0-20 16,0 42-16,0 0 0,0-1 15,0 44 1,0-1-16,0 0 16,0 0-16,0 21 0,-21-20 15,21-1-15,-21 21 0,21-21 0,0 0 16,-21 1-16,21-1 0,0 0 15,0 0-15,0 0 0,-21-21 16,21-21 15,0 0-31,0 0 0,0 0 16,0-1-16,0-20 0,0 0 16,0 21-16,0-22 0,21 1 0,0 0 15,0-1-15,0 22 0,22-21 16,-22 21-16,63-22 15,-41 22-15,-1 21 0,0 0 0,-20 0 16,20 0-16,21 21 16,-41 22-16,-1-22 0,0 21 0,-21-21 15,0 22-15,0-1 0,0 43 16,-21-64-16,0 21 0,-1 0 16,22-20-16,-21-1 0,-21 21 15,21-42-15,0 0 16,21-21-1,0 0-15,0 0 16,0-1-16,21-20 0,0 0 16,21-1-16,1 1 0,-22 0 0,21-1 15,22 1-15,-22 0 0,0-1 0,1 22 16,-1 0-16,0 0 0,1 0 16,-1 21-16,-21 0 0,21 0 0,-20 0 15,-22 21-15,21 0 0,-21 0 16,0 0-16,0 1 0,0 20 0,0-21 15,0 21-15,-21-20 0,-1 20 16,1-21-16,-21 43 16,21-43-16,0 0 0,-1-21 15,1 21-15</inkml:trace>
  <inkml:trace contextRef="#ctx0" brushRef="#br1" timeOffset="-174592.55">9165 15515 0,'0'0'0,"21"-21"0,0 0 0,-21 0 16,0 0-16,0-1 0,0 1 0,0 0 15,-21 0-15,-21 0 0,0 21 16,-43 0-16,21 0 0,22 21 16,-21 0-16,-1 0 0,1 22 15,-43 20-15,63 1 0,-20-22 16,-1 43-16,43-22 0,0-21 16,0 22-16,21-22 0,0 22 15,0-22-15,0 0 0,0 1 0,0-1 16,21-21-16,21 0 0,-20 1 15,20-1-15,64-21 16,-43 0-16,1 0 0,-1 0 16,1 0-16,-1 0 0,1-21 0,-1-1 15,-20 1-15,-1 0 0,-21 0 16,0-21-16,-21 20 0,0-20 0,-21 21 16,-21 0-16,21-22 0,-22 43 0,1-21 15,-22 0-15,22 21 0,-43 0 16,64 0-16,0 0 0,0 0 15,63 0 1,-21 0 0,22 0-16,-1 0 0,22 0 15,-22 21-15,21 0 0,-20-21 0,-1 22 16,0-1-16,1 0 0,-1 21 16,-21-21-16,0 22 0,1-1 15,-22 0-15,0 1 0,0-1 0,0 22 16,0-22-16,0 21 0,0 1 15,-22-1-15,1 22 0,0-21 0,0 20 16,0 1-16,-22 0 0,22-22 16,0 22-16,0-22 0,-21 1 15,20-1-15,1-20 0,0 20 0,0 1 16,-21-22-16,20 0 0,1 1 16,0-22-16,0 21 0,0-21 0,21 0 15,-21-21-15,-1 0 16,22-21-16,0 0 15,0-21-15,0 21 16,0-22-16,22 22 0,-1-21 0,0-1 16,42-62-16,-41 41 15,62-42-15,-63 22 0</inkml:trace>
  <inkml:trace contextRef="#ctx0" brushRef="#br1" timeOffset="-174166.79">9546 16044 0,'0'-21'16,"0"42"-16,0-63 0,0 21 0,0 0 15,0 0-15,0-1 0,0 1 0,0 0 16,0 0-16,0 0 0,0 0 16,0-1-16,0 1 0,0 0 15,21 0-15,0 21 0,1-21 0,-1 21 16,21 0-16,-21-21 0,43 21 15,-22 0-15,0 0 0,43 21 16,-43 0-16,22 42 16,-43-41-16,-21 20 15,0 21-15,0-20 0,0-1 16,-21 0-16,0-20 0,-22 20 16,22-21-16,0 0 0,0 0 0,0 1 15,0-22-15,-1 0 0,22 21 16,0-42-1,0-1-15,0 1 0,0 0 16,0-21-16,22 21 0,-22-22 0,21 1 16,0 21-16,0-22 0,0 22 15,0 0-15,1-21 0,-1 21 16,21-1-16,-21 22 0,43-42 16,-43 42-16,0-21 15,0 21-15,0 0 0,1-21 0,20 21 16,-21 0-16</inkml:trace>
  <inkml:trace contextRef="#ctx0" brushRef="#br1" timeOffset="-173928.91">10562 15706 0,'0'21'16,"0"0"-1,0 0-15,0 0 0,0 1 16,0-1-16,0 0 0,-21 0 15,21 0-15,-21 0 0,21 1 16,-21-1-16,21 0 0,0 0 16,0 0-16,0 0 0,0 1 15,0-44 17,0 1-32,0 0 0,21 0 15,-21 0-15</inkml:trace>
  <inkml:trace contextRef="#ctx0" brushRef="#br1" timeOffset="-173608.24">10604 15473 0,'-42'42'16,"21"-42"-16,21 21 15,0 1-15,0-1 16,21-21-1,0 0-15,0 0 0,1-21 16,-22-1 0,0 1-16,0 0 15,-22 21 1,1-21-16,0 21 0,0 0 16,0 0-16,0 0 0,-1 0 0,22 21 15,-21 0 1,21 0-16,0 1 0,0-1 15,0 0-15,0 0 16,21-21-16,-21 21 0,22-21 16,-1 0-16,0 0 0,0 21 0,0-21 15</inkml:trace>
  <inkml:trace contextRef="#ctx0" brushRef="#br1" timeOffset="-172967.73">11366 15748 0,'0'0'0,"22"0"0,-22-21 0,0 0 15,0 0-15,0-1 0,-22 1 16,1 0-16,0 21 0,21-21 16,-21 21-16,0 0 0,-22 0 0,22 0 15,0 0-15,0 0 0,-43 0 16,22 21-16,21 0 0,-64 0 15,43 1-15,21 20 16,-22-21-16,22 0 0,0 22 0,0-22 16,0 21-16,21-21 0,-21 22 15,21-22-15,0 21 0,0-21 16,0 0-16,0 1 0,21 20 0,0-42 16,0 21-16,21 0 0,-20-21 15,-1 0-15,21 0 0,-21 0 0,22 0 16,-1 0-16,-21 0 0,21-21 0,1 0 15,-1 0-15,0-22 0,-20 22 16,20-21-16,0 0 0,-21-1 16,1-20-16,20 20 0,-21 1 15,0-21-15,-21 20 0,43-105 16,-43 106-16,0-1 16,0 1-16,0 21 0,0-21 0,0 20 0,0 1 15,0 0-15,0 42 31,0 0-31,0 1 16,0 20-16,-22 0 0,22 1 0,-21-1 16,21 0-16,0 1 0,0-1 0,0 0 15,0 1-15,0-1 0,0-21 16,0 43-16,21-22 0,-21-21 16,22 21-16,-1-20 0,0-22 15,0 21-15,21 0 0,-20-21 0,-1 0 16,21 0-16,-21 0 15,22 0-15,-1-21 0,21-22 16,-41 22-16,20 21 0,-21-21 0,0 0 16,22 0-16,-1 0 15,-42-1-15,21 1 0</inkml:trace>
  <inkml:trace contextRef="#ctx0" brushRef="#br2" timeOffset="-162036.8">698 7599 0</inkml:trace>
  <inkml:trace contextRef="#ctx0" brushRef="#br2" timeOffset="-160896.3">910 7535 0,'21'-21'0,"0"21"15,-21-21 1,0 0 15,-21 21 47,0 0-78,0 0 0,0 0 16,0 0-16,-1 21 16,1-21-16,0 0 0,0 21 15,0-21-15,0 0 0,21 21 0,-22-21 16,1 0-16,0 22 0,0-22 16,0 21-16,0 0 0,-1-21 15,1 21-15,0-21 0,21 21 16,-21 0-16,0-21 0,0 22 15,-1-1-15,1 0 0,0 0 0,0-21 16,0 21-16,0 0 0,-1 1 16,1-1-16,21 0 0,-21 0 15,0 0-15,0 22 0,21-22 16,-21 42-16,-1-20 16,22-1-16,-21-21 0,21 21 0,0 1 15,-21-22-15,0 21 0,21 1 16,0-1-16,0-21 0,-21 21 15,21 1-15,0-22 0,-21 21 0,21-21 16,0 22-16,0-22 16,0 21-16,0-21 0,0 1 0,0 20 0,0-21 15,0 21-15,0-20 16,0 20-16,0-21 0,0 21 0,0-20 16,0-1-16,0 21 0,0-21 15,0 22-15,0-22 0,0 0 16,0 21-16,0-21 0,0 1 0,0-1 15,0 0-15,0 21 0,21 1 16,0-22-16,-21 0 0,0 0 16,21 0-16,-21 0 0,42 43 15,-20-43-15,-1 0 16,0 0-16,0-21 0,0 22 0,0-1 16,22 0-16,-1-21 15,0 21-15,43 0 0,-43-21 0,1 0 16,20 0-16,-20 21 0,-1-21 15,64 0-15,-64 0 16,0 0-16,1 0 16,-1 0-16,0 0 0,64 0 15,-85 0-15,22 0 0,-22 0 16,21-21-16,-21 21 0,22-21 16,-22 21-16,0 0 0,0 0 15,0-21-15,-21 0 0,22 0 16,-22-1-16,21 1 15,-21 0-15,21 0 0</inkml:trace>
  <inkml:trace contextRef="#ctx0" brushRef="#br2" timeOffset="-156685.36">995 7662 0,'0'0'0,"-21"0"0,42 0 125,0 0-125,0 0 15,0 0-15,22 0 16,-22 0-16,0 0 0,21 0 0,1 0 15,-22 0-15,21 0 0,22 0 16,-22 0-16,21 0 0,-20 0 0,20 0 16,1 0-16,-1 0 0,1 0 15,-22 0-15,22 0 0,-1 0 0,1 0 16,-22 0-16,21 0 0,1 0 16,63 0-16,-64 0 0,1 0 15,-1 0-15,1 0 0,-1 22 16,1-22-16,-1 0 0,1 0 0,-1 0 15,1 0-15,-1 0 16,1 0-16,-1 0 0,1 0 0,-1 0 16,1 0-16,-1 0 0,64 0 15,-63 0-15,-1 0 0,1 0 16,21 0-16,-22 0 0,1 21 0,-1-21 16,1 0-16,-22 0 0,21 0 15,1 0-15,-22 0 0,22 0 0,-1 0 16,1 0-16,-1 0 0,1 0 0,-1 0 15,1 0-15,-1 0 0,22 0 16,-22 0-16,1 0 0,-1 21 0,1-21 16,-1 0-16,1 0 0,21 0 0,-22 0 15,1 0-15,-1 0 16,1 0-16,20 0 0,-20 0 0,-1 0 16,85 0-16,-84 0 0,-1 0 15,1 0-15,-1 0 0,1 0 16,-1 0-16,1 0 0,-1 0 0,22 0 15,-21 0-15,-1 0 0,22 0 16,-1 0-16,65 0 0,-65 0 16,-20 0-16,84 0 0,-85 0 15,1 0-15,-1 0 16,22-21-16,-21 21 0,-1 0 0,22 0 16,-22 0-16,22 0 0,0 0 15,-22 0-15,22-21 0,-22 21 0,1 0 16,20 0-16,-20 0 0,-1 0 0,64 0 15,-63-22-15,21 22 16,-22 0-16,22 0 0,-22 0 0,85 0 16,-84-21-16,21 21 0,-22 0 15,1 0-15,-1 0 0,106 0 16,-105 0-16,-1-21 16,1 21-16,21 0 0,-22 0 15,22 0-15,-22 0 0,1 0 0,20-21 16,-20 21-16,-1 0 0,22 0 0,-21 0 15,-1 0-15,1 0 0,-1-21 16,1 21-16,-1 0 0,1 0 16,-1 0-16,22 0 0,-22-21 15,22 21-15,-22 0 0,22 0 16,-21 0-16,20 0 0,-20-22 0,-1 22 16,22 0-16,-22 0 0,86 0 15,-86-21-15,22 21 0,-22 0 0,22 0 16,-22 0-16,22 0 0,-21 0 15,-1-21-15,22 21 0,-43 0 0,22 0 16,-1 0-16,1 0 0,20-21 16,-20 21-16,-1 0 0,1 0 0,20 0 15,1 0-15,-21 0 0,20-21 16,1 21-16,-22 0 0,1 0 16,84 0-16,-84 0 0,-1 0 15,22 0-15,-22 0 0,22-21 16,-22 21-16,86 0 0,-65 0 15,-20 0-15,-1 0 0,22 0 16,-22 0-16,1-22 0,-1 22 0,1 0 16,-1 0-16,86 0 15,-86 0-15,22 0 0,-1 0 0,1 0 16,-21 0-16,20 0 0,1 0 16,-22 0-16,22 0 0,-21 0 15,-1 0-15,22 0 0,-22 0 0,22 0 16,-22 0-16,22 0 0,0 0 15,-1 0-15,1 0 0,0 0 0,-1 0 16,1 0-16,0 0 0,-22 0 16,22 0-16,-22 0 0,22 0 0,0 0 15,21 0-15,-22 0 0,1 0 16,21 0-16,-22 0 0,1 0 0,0 22 16,105-22-16,-105 0 0,21 0 15,0 0-15,-1 0 0,-20 0 16,127 0-16,-128 0 0,22 0 15,-21 0-15,0 0 0,20 21 16,86-21-16,-85 0 16,-22 0-16,22 0 0,0 0 15,-21 0-15,-1 0 0,107 0 16,-106 21-16,20-21 0,-20 0 16,21 0-16,0 0 0,105 0 15,-126 21-15,21-21 0,-21 0 16,-1 0-16,1 0 0,0 0 0,20 21 15,-20-21-15,21 0 0,-21 0 16,20 0-16,-20 0 0,0 21 0,-1-21 16,1 0-16,0 0 0,105 0 15,-105 0-15,0 0 16,20 22-16,-20-22 0,21 0 16,-21 0-16,-22 0 0,22 0 0,-22 0 15,1 0-15,-1 21 0,1-21 16,-1 0-16,1 0 0,-1 0 0,1 0 15,-22 21-15,22-21 16,-1 0-16,-21 0 0,85 0 0,-84 0 16,20 21-16,-20-21 0,-1 0 15,-21 0-15,43 0 16,-43 0-16,0 0 0,21 0 16,-21 21-16,1-21 0,-1 0 15,0 21-15,0-21 16,0 22-1,0-22-15,1 0 0,-22 21 0,21-21 16,0 21-16,0-21 0,0 21 16,0-21-16,1 0 0,-1 21 15,0-21-15,0 21 0,0-21 16,0 22-16,1-22 0,-1 21 16,0 0-16,0-21 0,-21 21 15,42 21-15,-20-20 0,-1-1 16,0 0-16,0 0 0,-21 0 15,42 22-15,-42-1 16,22-21-16,-22 0 0,21 0 0,-21 22 16,0-22-16,21 21 15,-21 1-15,0-22 0,0 21 16,0-21-16,0 22 0,0-22 16,0 21-16,-21-21 0,-22 85 15,43-64-15,-21-20 0,0 20 16,21 0-16,-21 1 0,0-1 0,21-21 15,-21 21-15,-1 1 0,1-1 16,0 0-16,21-20 0,-21 20 0,-21 21 16,20-20-16,-20-1 15,21 0-15,0-20 16,-22 20-16,22-21 0,0 21 16,-21 1-16,21-22 0,-1 0 15,1 0-15,21 22 0,-21-22 16,0 0-16,0 0 0,0-21 0,-1 21 15,1 0-15,0 1 0,0-1 16,0 0-16,0-21 0,-22 21 16,22-21-16,-21 0 0,-1 21 15,22-21-15,-21 0 0,21 0 16,-22 0-16,22 0 0,-21 0 16,21 0-16,-22 0 0,1 0 0,0 0 15,21 0-15,-22 0 0,-41 0 16,41 0-16,1 0 0,0-21 15,-1 21-15,1 0 0,-43 0 16,22-21-16,20 21 0,-20 0 16,21 0-16,-22 0 0,1-21 0,-64 21 15,63 0-15,1 0 16,-1-21-16,1 21 0,-1 0 0,-126-22 16,126 22-16,1 0 15,-1-21-15,-21 21 0,22 0 16,-85-21-16,63 21 0,0 0 15,22 0-15,-22 0 0,22-21 16,-22 21-16,22 0 0,-22 0 16,21 0-16,-20 0 0,-1-21 0,0 21 15,1 0-15,-1 0 0,-84 0 16,84-21-16,22 21 16,-22 0-16,0 0 0,1 0 0,-1 0 0,0 0 15,1 0-15,-1 0 0,0 0 16,-21 0-16,22 0 0,-1 0 0,-21-22 15,22 22-15,-1 0 0,-84 0 16,63 0-16,21 0 0,-21 0 16,22 0-16,-22 0 0,21 0 0,-105 0 15,105 0-15,-21 0 16,-84 0-16,105 0 0,-21-21 16,0 21-16,0 0 0,1 0 15,20 0-15,-21 0 0,0-21 0,0 21 16,-105 0-16,105 0 0,0-21 15,0 21-15,0 0 0,1-21 16,-1 21-16,-106 0 0,106 0 16,0 0-16,1-21 0,-1 21 0,0 0 15,0 0-15,0 0 0,0-22 16,1 22-16,-1 0 0,21 0 16,-21-21-16,0 21 0,1 0 0,-1 0 15,0-21-15,21 21 0,-126-21 16,126 21-16,-21-21 0,0 21 15,0 0-15,-21-21 0,22 21 0,-107-22 16,106 22-16,0 0 16,-21 0-16,21-21 0,1 21 0,-107 0 15,106-21-15,21 21 16,-105-21-16,84 21 0,21 0 16,-84-21-16,63 21 0,22 0 15,-22-21-15,21 21 0,-21 0 0,22-22 16,-107 22-16,85-21 0,22 0 15,-1 21-15,0 0 0,-21-21 16,22 21-16,-1 0 16,0-21-16,1 21 0,-1 0 0,0 0 0,1-21 15,20 21-15,-20-22 0,20 22 16,-21 0-16,22 0 0,-85-21 16,84 21-16,-20 0 0,20-21 15,1 21-15,-22 0 0,21 0 0,1 0 0,-1 0 16,1 0-16,-1 0 0,1 0 15,-1 0-15,1 0 0,-1 0 0,22 0 16,-21-21-16,-1 21 0,1 0 0,-1 0 16,1 0-16,-1 0 15,-63 0-15,64 0 0,-1 0 16,-63 0-16,64 0 0,20 0 16,-20 0-16,-1 0 0,1 0 15,-64 0-15,63 0 0,1 0 16,-1 0-16,1 0 0,-1 0 0,1 21 15,-149-21-15,170 0 16,-22 0-16,1 0 0,-1 21 16,1-21-16,-85 0 15,84 0-15,1 0 0,-22 0 0,21 0 0,-20 21 16,20-21-16,1 0 16,-1 0-16,1 0 0,-1 22 0,1-22 15,-1 0-15,1 0 0,20 21 0,-84-21 16,85 0-16,-21 0 15,-1 21-15,1-21 0,20 0 0,-20 0 16,-1 0-16,22 21 0,-22-21 0,-41 0 16,62 21-16,-20-21 0,20 0 15,1 0-15,0 21 0,-22-21 16,22 0-16,0 22 0,-1-22 16,1 0-16,0 0 0,-1 21 0,1-21 0,-43 0 15,43 21-15,0-21 16,-1 0-16,22 0 0,-21 0 0,-1 21 15,1-21-15,0 0 0,21 0 16,-22 0-16,1 21 0,21-21 16,-22 0-16,1 0 0,21 0 0,-21 21 15,20-21-15,1 0 0,-21 0 16,21 0-16,0 0 0,-1 0 0,-20 0 16,21 0-16,0 22 0,-22-22 15,1 0-15,21 0 0,0 0 16,-22 0-16,22 0 0,0 0 0,-21 0 15,21 0-15,-1 0 0,-41 0 16,42 0-16,0 0 0,-43 21 16,43-21-16,0 0 0,-43 0 15,43 0-15,0 0 16,0 21-16,0-21 0,-1 0 16,1 0-16,-21 0 0,21 0 0,0 0 15,-1 0-15,1 0 0,0 0 16,0 21-16,-21-21 0,20 0 0,1 0 15,0 0-15,0 0 0,0 0 16,0 0-16,-1 0 0,1 0 16,0 0-16,0 0 15,0 0-15,0 0 0,-1 0 0,1-21 16,0 21-16,-21-21 0,-1 21 16,1-21-16,0-1 0,-22 1 15</inkml:trace>
  <inkml:trace contextRef="#ctx0" brushRef="#br3" timeOffset="-87036.67">17293 8297 0,'0'0'0,"0"-21"0,0 0 16,21 0-16,-21 0 15,0 0-15,0-1 0,21 1 16,-21 0-16,0 0 15,22 0-15,-22 0 0,21-1 16,-21 1-16,21 0 0,-21 0 0,0 0 16,0 0-16,21 21 15,-21 21 17,0 21-32,0-21 15,0 22-15,0-1 16,-21 21-16,0-20 0,0 20 0,-22-20 0,22 20 15,0-21-15,-21 22 0,-1-22 16,22 22-16,-21-1 0,-1-20 0,1 20 16,21-21-16,0 22 15,-22-43-15,43 21 0,-21-20 0,21 20 16,-21-21-16,21-42 31,21-21-31,0-1 16,43-41-16,-22 41 0,-21 1 15,22 0-15,-1-1 0,-21 22 16,43-42-16,-43 63 0,0-22 16,0 22-16,0 0 15,-21 22-15,22-22 16,-22 21-16,21 0 0,-21 21 16,21-21-16,0 1 15,0-22-15,-21 21 0,21-21 0,1 0 16,-1 0-16,21 0 0,-21 0 15,22 0-15,-22 0 0,0 0 0,21-21 16,-21-1-16,1-20 0,20 0 16,-21-1-16,0 22 0,-21-21 15,0 0-15,0 20 0,0 1 16,0-21-16,0 21 0,0 0 16,-21 21-16,0 0 0,0 0 15,0 0-15,-1 21 16,1 0-16,0 21 0,0-21 15,0 22-15,0-1 0,-1 0 0,1 1 16,0-1-16,0 0 0,0 22 16,0-22-16,-22 43 15,22-43-15,0 1 0,0-1 0,21 0 16,-21-21-16,21 1 0,-43 20 16,43-21-1,0-42 1,0 0-16,0 0 0</inkml:trace>
  <inkml:trace contextRef="#ctx0" brushRef="#br3" timeOffset="-86891.83">17822 9017 0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B552-10FB-46B0-BFA2-FEFBA72E4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F88F-535B-4F2B-9C81-5A8BE1F2C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8EDF-983D-4D05-935D-C8453426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3B1B-0E07-4B2B-A3C0-BDD31B3F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FD6A-D107-409E-85DA-CDB6ADC5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6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9807-CA54-461F-B918-6B0E16D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C54D-81D0-49DC-84C0-C70796AE2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AD2-7617-48AF-879F-CDC3F43C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198B-5646-41E0-820C-DDB4A2A4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BF0C-AD0E-4B3B-8198-6620ED6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70AA8-6C6E-419E-9B01-FE709FB6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9CB12-A97B-43B9-A7FE-60DEEF67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94D8-BC47-425C-A388-BABE0C2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46DE-BCFF-4BA8-9BA1-BF82B218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497F-4615-458C-AD93-DD47507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3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044F-407B-48C4-B363-422ABBE6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9630-8230-45D8-9233-B718F366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D8A-D9E2-46F7-8262-6DAF8745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2F39-FE08-4617-9012-15841CC6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4CAB-2658-46AB-91FD-682ED5F0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0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CDC8-059F-450E-B19B-1A4A668B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917C0-B2B2-433F-9DEE-C306CB29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6172-58CF-419D-B135-91954B21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1495-0E01-4020-AA0F-144B0C11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E3F2-64B5-4830-9C35-46BBAB3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63AB-5D88-4553-A13F-6583FF5F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DB3D-5D30-4717-B1FB-33CFCB5F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73157-FF29-45DB-BF34-CCC2D0D1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DEEB-0340-4A5C-8075-F91297B6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320C-B65F-43CA-A14D-9DEA59DF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ECEB-77DC-46CA-9F58-F97C7050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F35A-6312-4BFA-93A7-990A74A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00364-9763-4AE7-B4BC-FC01DD57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EB60-0C1A-4BD1-89A5-1E778FD2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5D254-7424-46FA-AB25-8CAA07A99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D81E-78BD-4EEE-BB9D-C0911ABD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D83EA-1977-416B-88DE-BDDF962B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2A2EE-4BE4-465B-B84F-C357859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382BA-0D96-413B-B772-AD50ADC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984A-EEEC-4C07-8E20-0DF6FF6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3A9E8-252B-44AC-A6F5-1DF97885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82284-22FD-4A9F-8D53-979C27A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15E-0B0F-4369-8312-7532B22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F4A06-DE58-4AB5-9080-0FE656D8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7804F-5DDF-4FE0-988A-3A094CA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A44B-045F-425F-99CB-892131A2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806A-CCAC-4FC6-AFD8-4A31F46D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D531-6129-4849-8D19-DD540C59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CC73-034B-4E16-AE17-AA211E85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FA014-F57D-4183-8FBF-CB3045B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A01D6-6CD3-48A6-A8EE-7EF1D16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8150-01CA-4D3F-9B8C-0F0809B8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5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29EE-3561-4ABF-9F37-9BF16B45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98881-06C3-4CEC-AC88-2305CE43A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488A1-F123-4BC8-82D9-C1FB37784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20E4-C583-4D43-A553-D5C7508F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5C7B-6B57-4264-A07B-381C757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9B0EE-393C-4C2D-8986-DBC9F5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8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6418-2EA2-4D52-9B5C-C711EACA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B9E6-3D50-4166-8E66-C265B1DA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5544-252F-4892-AC83-767827ED2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6BCF-3BB8-425A-B721-91178697AE25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9B25-CC96-4C7D-9FC3-0C1C10182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D644-5DC0-4580-80A6-B7C713F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202C-CC06-43A4-8CAA-7A8A24684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58479-B4ED-43A3-B161-4B4734C3EB24}"/>
                  </a:ext>
                </a:extLst>
              </p14:cNvPr>
              <p14:cNvContentPartPr/>
              <p14:nvPr/>
            </p14:nvContentPartPr>
            <p14:xfrm>
              <a:off x="0" y="30600"/>
              <a:ext cx="115981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58479-B4ED-43A3-B161-4B4734C3E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6168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06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E6E18-63BC-47AB-9743-048CD84AC001}"/>
                  </a:ext>
                </a:extLst>
              </p14:cNvPr>
              <p14:cNvContentPartPr/>
              <p14:nvPr/>
            </p14:nvContentPartPr>
            <p14:xfrm>
              <a:off x="1135440" y="663120"/>
              <a:ext cx="6408720" cy="313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E6E18-63BC-47AB-9743-048CD84AC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653760"/>
                <a:ext cx="6427440" cy="31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71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508D6-38B9-44FC-968D-403225FBF387}"/>
                  </a:ext>
                </a:extLst>
              </p14:cNvPr>
              <p14:cNvContentPartPr/>
              <p14:nvPr/>
            </p14:nvContentPartPr>
            <p14:xfrm>
              <a:off x="22680" y="0"/>
              <a:ext cx="919008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508D6-38B9-44FC-968D-403225FBF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92088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7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E79A0-C4DA-4CD8-9BA2-4F7D8E206BBD}"/>
                  </a:ext>
                </a:extLst>
              </p14:cNvPr>
              <p14:cNvContentPartPr/>
              <p14:nvPr/>
            </p14:nvContentPartPr>
            <p14:xfrm>
              <a:off x="266760" y="190440"/>
              <a:ext cx="8305920" cy="431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E79A0-C4DA-4CD8-9BA2-4F7D8E206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81080"/>
                <a:ext cx="8324640" cy="43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69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EFE830-95C8-40EE-B397-92C910750422}"/>
                  </a:ext>
                </a:extLst>
              </p14:cNvPr>
              <p14:cNvContentPartPr/>
              <p14:nvPr/>
            </p14:nvContentPartPr>
            <p14:xfrm>
              <a:off x="60840" y="60840"/>
              <a:ext cx="9578880" cy="63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EFE830-95C8-40EE-B397-92C9107504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51480"/>
                <a:ext cx="9597600" cy="63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0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694E89-0797-4A11-A196-C488D40A42A1}"/>
                  </a:ext>
                </a:extLst>
              </p14:cNvPr>
              <p14:cNvContentPartPr/>
              <p14:nvPr/>
            </p14:nvContentPartPr>
            <p14:xfrm>
              <a:off x="0" y="15120"/>
              <a:ext cx="704124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694E89-0797-4A11-A196-C488D40A4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705996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EB356D-EF50-4044-925E-C018800A5A5C}"/>
                  </a:ext>
                </a:extLst>
              </p14:cNvPr>
              <p14:cNvContentPartPr/>
              <p14:nvPr/>
            </p14:nvContentPartPr>
            <p14:xfrm>
              <a:off x="122040" y="30600"/>
              <a:ext cx="9380520" cy="670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EB356D-EF50-4044-925E-C018800A5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240"/>
                <a:ext cx="9399240" cy="67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62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240F6-5ED0-4F51-9A8E-0C8CE28DC57D}"/>
                  </a:ext>
                </a:extLst>
              </p14:cNvPr>
              <p14:cNvContentPartPr/>
              <p14:nvPr/>
            </p14:nvContentPartPr>
            <p14:xfrm>
              <a:off x="0" y="45720"/>
              <a:ext cx="867960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240F6-5ED0-4F51-9A8E-0C8CE28DC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69832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63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32142-B426-4AA4-9F87-07F4A5A51125}"/>
                  </a:ext>
                </a:extLst>
              </p14:cNvPr>
              <p14:cNvContentPartPr/>
              <p14:nvPr/>
            </p14:nvContentPartPr>
            <p14:xfrm>
              <a:off x="0" y="106560"/>
              <a:ext cx="8847000" cy="58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32142-B426-4AA4-9F87-07F4A5A51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886572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3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6969-FDDE-4391-8D3D-E8DCC703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4350-109D-4429-8E6E-0DF9F1CC8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F9D5D-F38D-4819-B078-F9814DCF94F9}"/>
                  </a:ext>
                </a:extLst>
              </p14:cNvPr>
              <p14:cNvContentPartPr/>
              <p14:nvPr/>
            </p14:nvContentPartPr>
            <p14:xfrm>
              <a:off x="30600" y="0"/>
              <a:ext cx="902232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F9D5D-F38D-4819-B078-F9814DCF94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904104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74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2022-03-15T12:49:25Z</dcterms:created>
  <dcterms:modified xsi:type="dcterms:W3CDTF">2022-03-15T12:49:49Z</dcterms:modified>
</cp:coreProperties>
</file>