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1:36:16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9969 1757 0,'0'-21'31,"0"0"0</inkml:trace>
  <inkml:trace contextRef="#ctx0" brushRef="#br0" timeOffset="828.04">5207 1058 0,'0'0'0,"0"-63"16,21 42-16,-21-22 15,21 22-15,-21 42 47,0 1-47,0 20 16,0-21-16,0 21 0,-21 22 16,0 21-16,21-22 15,0 1-15,-42 63 0,42-64 16,-43 85-16,22-84 15,0-22-15,0 106 16,0-105-16,21-1 16,0-21-16,0 0 0,0-42 31,0-21-31,0 21 0,21-22 16,0 1-16,0 0 0</inkml:trace>
  <inkml:trace contextRef="#ctx0" brushRef="#br0" timeOffset="1096.33">5673 910 0,'0'0'0,"0"21"16,0 1-1,0 20-15,0 0 0,0 1 0,0-1 16,0 43-16,-22-43 15,22 21-15,-21 43 16,0-63-16,0 20 0,21-21 0,-21 22 16,21-22-16,-21 1 0,21-1 15,0 0-15,-22 1 0,22-22 0,0 0 16,0 0-16,0-42 31,-21 0-31</inkml:trace>
  <inkml:trace contextRef="#ctx0" brushRef="#br0" timeOffset="1304.29">5080 1693 0,'0'0'0,"21"0"31,0 0-16,0-21-15,1 21 0,20-21 16,-21 21-16,0-21 0,22 21 16,-22-21-16,21 0 0,0 21 15,-20-22-15,20 22 0,0 0 16</inkml:trace>
  <inkml:trace contextRef="#ctx0" brushRef="#br0" timeOffset="1704.06">5821 1566 0,'0'0'0,"0"22"0,0-1 16,-21-21-16,42 0 31,0 0-15,0 0-16,0-21 0,22-1 15,41-20 1,-63 21-16,22 0 0,-1-22 0,-21 22 15,22-21 1,-43 21-16,-22 21 31,1 0-31,-21 0 0,21 0 0,-22 21 16,1 0-16,-64 43 16,64-43-16,21 21 0,0-21 15,-22 22-15,43-1 0,-21 43 16,21-64-16,0 21 15,0 22-15,0-43 0,21 0 0,-21 0 16,21 0-16,1 0 16,20-21-16,-21 0 0,0 0 15,0 0-15,1 0 0,20 0 0,-21-21 16,43-21-16,-43 21 16,0-22-16,21 1 0</inkml:trace>
  <inkml:trace contextRef="#ctx0" brushRef="#br0" timeOffset="1980.9">6583 974 0,'0'-21'0,"0"42"0,0-64 0,0 22 0,0 0 16,0 42 0,0 22-1,-21-22-15,-1 21 0,22 0 16,0 1-16,-63 168 15,42-147-15,0-1 16,-1-20-16,22 20 0,-21 1 16,-21 20-16,42-20 0,0-43 15,-21 21-15,21-20 0,0-1 16,0 21-16,21-63 31,0 0-31,0 0 0,0-22 16,1 22-16</inkml:trace>
  <inkml:trace contextRef="#ctx0" brushRef="#br0" timeOffset="2253.77">7006 889 0,'0'-21'0,"0"42"0,0-21 31,-21 21-31,0 0 0,0 22 15,21-1-15,-22 0 0,1 1 16,0 20-16,0-20 0,0 20 0,0 1 16,-1-22-16,1 0 15,0 22-15,0-22 0,0 0 0,0 1 16,-1 63-16,22-64 16,0 0-16,0-21 15,0 1-15,22-22 16,-1 0-16,0-22 15,0 1-15,0 21 0</inkml:trace>
  <inkml:trace contextRef="#ctx0" brushRef="#br0" timeOffset="2637.46">7197 1376 0,'-22'0'16,"1"21"-1,21 0-15,-21 0 0,0 1 16,0 20-16,0 0 0,-1-21 16,1 22-16,21-1 0,-21 43 15,21-43 1,0-21-16,0 0 0,0 1 0,64-1 16,-43 0-16,0-21 15,21 0-15,-21 0 0,22-21 16,-22 0-16,42-1 0,-20 1 15,-22-21-15,21-22 16,-21 22-16,-21 21 0,22-21 16,-22-1-16,0 22 0,0-42 15,-22 41-15,1 1 0,0 21 16,0 0-16,0 0 0,-22 0 0,-20 21 16,42-21-16,-22 22 15,22-1-15,0 0 0,0 0 0,-21 21 16,42 1-16,-22-22 0,22 0 15,0 0-15,43 0 16</inkml:trace>
  <inkml:trace contextRef="#ctx0" brushRef="#br0" timeOffset="3460.55">9483 1143 0,'21'-21'0,"-42"42"0,63-84 15,-21 41-15,-21 1 0,21 0 0,-21 0 16,0 0-16,0 0 0,-63-64 16,42 85-1,-22 0-15,22 0 16,0 0-16,-43 42 0,22 1 15,-43 41 1,43-41-16,21-1 0,-64 64 16,43-43-16,21-20 0,-43 84 15,43-85-15,21 64 16,0-64-16,0 0 0,0 1 0,21-22 16,0 0-16,22 21 0,20-20 15,-20-22-15,-1 0 0,21 0 16,-20 0-16,-1 0 0,43-22 15,-43 1-15,-21 0 0,22-21 16,-22 21-16,-21-22 0,0 22 16,0-21-16,0 21 0,0-1 15,-85-41-15,43 42 0,-1 21 16,1 0-16,-21 0 0,20 0 16,-41 0-16,41 0 15,1 21-15,21-21 0,21 21 16,21-21-1,21 0-15,-21 0 0,22 0 16,-1 0-16,0 21 0,1-21 16,-1 0-16,0 0 0,43 21 15,-64 1-15,22-1 0,-43 0 16,21 0-16,-21 0 0,0 43 16,0-22-16,-21 0 0,-1 1 15,1-1-15,-127 170 16,106-149-16,21-20 15,-22 20-15,1-21 0,-43 107 16,64-128-16,0 21 16,0 0-16,21-20 0,0-1 15,21-21 1,0 0-16,0-21 0,0-1 16,1 1-16,-1-21 0,21 21 0,-21-22 15</inkml:trace>
  <inkml:trace contextRef="#ctx0" brushRef="#br0" timeOffset="4629.97">9969 1418 0,'0'0'0,"0"-21"16,0 0-16,0 0 0,-21 0 15,0 21 1,0 0-1,21 21-15,-21 0 0,21 0 16,-21 0-16,21 0 0,-22 1 16,22 20-16,0-21 0,0 21 0,0 22 15,0-22 1,0-21-16,0 22 0,0-22 16,0 42-16,22-63 15,20 0-15,-21 0 16,43-21-16,-22 21 15,-21-21-15,0 0 16,22 0-16,62-106 16,-83 106-16,-1-22 0,0 1 15,0 21-15,21-64 16,-42 64-16,0 0 0,0 0 16,0 42 15,0 0-31,0 0 15,0 0-15,-21 0 0,21 1 16,-21-1-16,21 21 0,0-21 0,0 0 16,0 22-16,0-22 0,0 0 15,0 0-15,0 0 0,0 1 0,0-1 16,21-21-16,0 21 16,22-21-16,-22 0 0,0 0 15,21-21-15,-20 21 0,-1-21 0,21-1 16,22-20-1,-43 0-15,0 21 0,0-1 0,0 1 0,0 0 16,1 0-16,-22 0 16,0 0-16,0-1 0,21-20 15,-21 21-15,0 42 47,0 0-47,0 0 16,-21 1-16,21-1 0,-22 21 0,22-21 15,0 43-15,0-43 0,0 0 16,0 0-16,0 0 0,0 22 16,22-43-1,-1 0-15,0 0 0,0 0 16,43 0-16,-22-21 16,-21-1-16,43-20 0,-22 21 15,-21-21-15,21 20 0,-20 1 16,-1-21-16,42 0 0,-42 20 15,1-20-15,-1 21 16,-21 42 31,0 0-47,-21 0 0,-1 22 16,1-22-16,21 21 0,-21 1 15,0-1-15,0 0 0,21 22 0,-21-1 16,-1-20-16,22 20 0,-42 128 15,21-128 1,21 22-16,0-22 0,0 22 0,0 148 16,0-170-16,0 22 15,0 42-15,0-64 0,0 1 16,0-1-16,0-20 0,0-1 16,-21 43-16,0-64 0,-1 0 15,22 0-15,-63 0 0,42-21 16,0 0-16,-1-21 0,-20 0 15,21-21-15,-43-22 0,43 43 16,0-21-16,0-64 16,21 64-16,0-1 0,0-20 15,0-1-15,0 1 0,42-64 16,-21 63-16,1 1 0,41-85 16,-21 84-16,1 1 0,41-86 15,-41 86-15,-1-1 0,64-63 16,-64 85-16,22-21 0,-22 20 15,0 1-15,1 0 0</inkml:trace>
  <inkml:trace contextRef="#ctx0" brushRef="#br0" timeOffset="5027.62">12044 1249 0,'0'0'0,"0"-21"15,-21 21 1,-1 0-16,1 0 0,0 0 16,-21 0-16,21 0 0,-22 0 15,1 0-15,21 21 0,-43 21 16,43-21-16,0 1 0,0-1 16,0 0-16,21 0 15,0 0-15,21 0 0,0 1 16,0-22-16,21 21 15,1 0-15,-22 0 0,64 21 16,-64-20-16,21 20 16,-42-21-16,0 0 15,0 0-15,-21 1 0,0-22 16,-43 21-16,43-21 0,-21 0 16,21 21-16,-22-21 0,22 0 15,-21 0-15,21 0 16,-1 0-16,1 0 15,42 0 1,1 0-16,20 0 16,-21 0-16</inkml:trace>
  <inkml:trace contextRef="#ctx0" brushRef="#br0" timeOffset="5276.66">12594 1715 0,'0'-22'31,"0"44"-15,0-1-16,0 0 16,-21 21-1,21-21-15,-21 1 0,0-1 0,-1 0 16,-20 0-16,-21 21 0,41-20 15,-62 20 1,41-42-16,1 0 0,-21 0 16,20 0-16,22 0 0</inkml:trace>
  <inkml:trace contextRef="#ctx0" brushRef="#br0" timeOffset="6700.18">1693 3514 0,'0'0'0,"21"-21"0,-21-1 15,22 1-15,-22 0 16,21 21-16,-21-21 0,0 0 16,0 0-16,0 42 31,0 0-31,0 21 0,-21 1 16,-1-1-16,22 21 0,-21-20 15,0 20-15,0 1 0,0-1 16,-43 107-16,22-86 0,-64 64 15,64-63-15,-22-21 16,22 20-16,-22-20 0,-63 84 16,85-106-16,0 1 15,21-22-15,-1 0 0,-62-21 16,63 0-16,21-21 16,-22 0-16,1-22 0,-21-63 15,42 43 1,0-1-16,0 22 0,0-43 0,0 22 15,21-43 1,0 43-16,0-1 0,22-21 16,-22 64-16,42-42 15,-41 42-15,-1 21 0,0 0 16,0 0-16,0 21 0,0 0 16,1 21-16,20 43 15,-21-43-15,0 22 0,0-22 0,1 64 16,-1-64-16,0 43 15,0-43-15,0-21 0,0 22 16,-21-22-16,22 0 0,20 0 16,-21 0-16,21-21 0,1 0 15,-22 0 1,64-42-16,-43 21 16,-21 0-16</inkml:trace>
  <inkml:trace contextRef="#ctx0" brushRef="#br0" timeOffset="7108.81">1841 4233 0,'0'0'0,"0"22"0,-21-22 0,21 21 16,21-21-1,1 0 1,-1-21-16,0-1 0,21 1 0,-21 0 15,1 0-15,-1 0 16,42-43-16,-42 22 0,1 21 16,-1 0-16,-21-1 0,0 1 15,0-21-15,-21 42 16,-1 0-16,1 0 16,-21 21-16,21-21 0,-22 42 15,22-20-15,-21-1 0,21 21 16,0 0-16,-1 1 0,1-1 0,0 0 15,0 1-15,21 41 16,0-41-16,0-22 0,0 21 16,0-21-16,0 1 0,21 20 15,0-21-15,0 0 0,1-21 16,-1 0-16,0 0 0,21 0 16,-21 0-16,22 0 0,-22-21 15,0 21-15,21-21 0,-20 0 0,62-43 16,-63 22-16</inkml:trace>
  <inkml:trace contextRef="#ctx0" brushRef="#br0" timeOffset="7371.92">2815 3514 0,'21'-43'0,"-42"86"0,42-107 0,0 43 16,-21 0-16,0 42 15,0 0 1,0 0-16,-21 22 0,0-22 15,-21 127 1,21-84-16,-1-1 0,1 1 16,0-1-16,0 1 0,-43 105 15,43-106-15,-21 22 16,21-43-16,21-20 0,0 20 16,0-21-16,0 0 15,21-21-15,0-21 16,0 0-16,22 0 15,-22 0-15,21-22 0</inkml:trace>
  <inkml:trace contextRef="#ctx0" brushRef="#br0" timeOffset="7727.93">3238 3916 0,'0'0'0,"22"0"16,-22-21-16,-22 21 15,1 0-15,0 0 16,-21 0-16,21 0 0,-22 21 15,22 0-15,-21 0 0,21 0 0,-22 22 16,22-22-16,0 0 16,21 0-16,0 22 0,0-1 15,0-21-15,0 0 16,21 0-16,0-21 0,22 22 16,-1-1-16,-21-21 0,21 21 15,-20 0-15,-1-21 0,42 42 16,-63-20-16,0-1 15,0 0-15,-21-21 0,-21 42 16,-1-42-16,22 21 0,-21-21 16,-22 0-16,22 22 0,-21-22 15,20 0-15,1 0 16,21 0-16,0 0 0,21-22 16,0 1-1,0 0-15,0 0 0,0 0 16,0 0-16</inkml:trace>
  <inkml:trace contextRef="#ctx0" brushRef="#br0" timeOffset="7952.81">2603 3683 0,'0'0'0,"-21"0"16,42 0-1,1 0-15,-1 0 16,21 0-16,0 0 0,1 0 0,84 0 16,-64-21-1,22 21-15,-43 0 0,43-21 16,-64 21 0,0 0-16</inkml:trace>
  <inkml:trace contextRef="#ctx0" brushRef="#br0" timeOffset="8845.2">5059 3810 0,'0'-21'0,"0"42"0,0-63 0,21 21 16,-21-1-16,0 1 0,0 0 16,0 0-16,0 42 31,0 0-31,0 0 0,0 22 16,-21-1-16,0 0 15,-1 22-15,22-1 0,-21 1 0,-21 63 16,21-64-16,0-20 15,-1 20-15,1-20 0,0-1 0,0 0 16,21 1-16,0-22 0,-21 0 0,21 0 16,0 0-16,-21-21 0,21-21 15,0 0 1,0 0-16,0 0 0,21-1 16,0-20-16,-21 0 0,21-22 0,0 22 15,22-22-15,-22 1 0,0 21 16,21-22-16,22-21 0,-22 64 15,-21-21-15,0 21 0,1 0 0,-1 21 16,0 0-16,0 0 16,0 0-16,-21 21 0,0 21 15,0 0-15,0 1 0,0 41 16,0-41-16,0 63 16,0-64-16,0 0 0,0 43 15,0-64-15,43 64 16,-22-64-16,0-21 0,42 0 15,-20 0-15,41 0 16,-41 0-16,20-21 0,22-22 16,-22 1-16,128-148 15,-170 126 1,21-21-16,-20 22 0,-1-1 16,-21 1-16,0-64 0,-21 63 15,-22 22-15,22-21 0,-42 41 16,20-20-16,-126-21 15,105 63-15,22 0 0,-21 0 16,20 0-16,-41 42 16,62-21-16,1 21 0,21-20 15,-21 20-15,21-21 0,0 43 16,0-22-16,21-21 0,22 43 16,-22-43-16,21 0 0,-21 21 15,22-21-15,20 1 0</inkml:trace>
  <inkml:trace contextRef="#ctx0" brushRef="#br0" timeOffset="9559.28">6646 3979 0,'0'0'0,"0"-21"0,0 0 0,-21 21 15,0-21-15,0 21 0,0 0 16,-22-21-16,-20 21 0,42 0 15,-43 0 1,43 21-16,0 0 0,-43 21 0,43 1 16,0-1-16,-21 43 15,42-43-15,-43 43 16,43-22-16,-21-20 0,21 41 16,0-41-16,0-22 0,0 0 15,0 0-15,42-21 16,-20 0-16,62 0 15,-63-21-15,1 0 0,20 0 16,-21-1-16,85-62 16,-85 41-16,0 22 15,22-21-15,-22 0 0,0-1 16,0 1-16,21 0 0,-20-1 16,-22 22-16,21 0 0,-21 0 15,0 42 1,-21-21-1,21 42-15,0-21 0,-22 1 16,22 20-16,-21 21 16,21-20-16,0-1 0,0 22 15,0-43-15,0 21 0,0 0 16,0-20-16,21-1 16,22-21-16,41 0 15,-41 0-15,20-43 16,-20 22-16,-1 0 0,21-42 15,-20 41-15,-22-20 0,21 0 16,-21-1-16,1 1 0,-1-43 16,0 64-16,-21 0 15,0 42 1,-21 0-16,0 1 16,21-1-16,-22 21 0,1-21 0,21 22 15,0-22-15,-21 21 0,0-21 16,21 22-16,-21-1 0,21-21 15,0 0-15,0 0 0,0 1 16,21-44 15,0 1-31,-21 0 0,21 0 16,-21 0-16</inkml:trace>
  <inkml:trace contextRef="#ctx0" brushRef="#br0" timeOffset="9888.5">7302 3831 0,'0'0'0,"-21"0"0,-63-21 16,62 21-16,1 0 15,21 21 1,0 0-16,0 1 16,21-22-1,1 0-15,-1 0 0,21 0 16,0 0-16,-42-22 15,22 1-15,-1 21 0,-21-21 16,0 0-16,0 0 0,0-22 16,0 22-16,0 0 0,-21 0 15,-1 21-15,-41 0 16,42 0-16,0 0 0,-43 21 16,43 0-16,-21 22 15,20-22-15,22 0 0,0 0 16,0 0-16,0 0 0,22 1 15,-1-22-15,0 21 16,0-21-16,0 0 0</inkml:trace>
  <inkml:trace contextRef="#ctx0" brushRef="#br0" timeOffset="10176.48">7895 3704 0,'0'0'0,"0"-21"0,21 0 16,-21 0-16,0 0 15,0-1-15,0 44 32,-21-1-32,0 0 15,21 21-15,-21-21 0,0 22 16,-1-1-16,1 0 0,0 22 0,0-22 16,0 22-16,-43 105 15,43-127-15,0 1 0,21-1 16,0 0-16,0 1 0,0-1 15,0-21-15,0 0 0,21-21 16,21 0 0,-20 0-16,20-42 15,-21 21-15,0 0 16</inkml:trace>
  <inkml:trace contextRef="#ctx0" brushRef="#br0" timeOffset="10368.36">7599 3979 0,'-21'0'0,"42"0"0,-64 0 16,65 0-1,-1 0 1,0 0-16,21 0 0,1 0 0,-1 0 16,0 0-16,22 0 15,-22 0-15,0 0 0,1-21 16,-22 21-16,0 0 0,0 0 15</inkml:trace>
  <inkml:trace contextRef="#ctx0" brushRef="#br0" timeOffset="11669.16">9377 4297 0,'0'0'0,"21"0"31,0 0-31,0-21 0,0 0 0,22-1 16,20 1-16,-20 0 0,20 0 15,1-21-15,-1-1 0,22 1 16,-22 0-16,43-43 0,-64 43 15,1-1-15,-1 1 0,-21 21 16,0-22-16,-21-41 0,0 41 16,-84-62-1,41 105-15,22-22 0,0 22 16,-21 0-16,-22 22 16,43-1-16,0 0 0,0 0 15,0 21-15,-1 1 0,-41 63 16,42-43-16,-22 1 0,22 20 15,-21-20-15,0 20 0,20 1 16,-41 106-16,21-107 0,20 22 16,-20 0-16,21 0 0,0 0 0,0-1 15,-43 107-15,22 148 16,21-254 0,-1 0-16,1 105 0,21-105 15,0 169-15,0-190 0,0-22 16,0 64-16,0-84 15,64 84-15,-64-106 16,21 0-16,21 0 16,-21-21-16,22-63 15,-22 20-15,0 1 0,43-85 16,-22 42-16,85-211 16,-85 169-16,22 0 0,-1 0 15,-20 0-15,-1 0 0,64-233 16,-106 254-16,0-84 15,-21 126-15,-22 1 0,-41-22 16,41 43-16,-20 21 0,-1 0 16,22-1-16,-22 1 0,-20 21 15,41 0-15,1-21 0,21 21 16,0 0-16,0 0 0,42 0 31,0-21-15,0 21-16,21 0 0,1-21 0,20 0 15,1 21-15,-1-22 0,1 1 16,20 0-16,65-21 0,-86 21 16,1-22-16,-1 22 0,1-21 15,-1-1-15,-21 22 0,43-63 16,-64 41-16,22 22 0,-22-42 16,0 20-16,-21 22 0,0 0 15,0 0 1,-21 21-1,0 21 1,21 0-16,0 21 0,-22-20 0,1 20 16,0 0-16,21 1 0,0-1 0,-21 0 15,21 1-15,-21-1 0,21 43 16,0-64 0,0 0-16,0 21 0,21-42 0,0 0 15,0 0-15,0 0 0,22 0 16,-1 0-16,-21 0 15,22-21-15,-22 0 0,42-21 16,-42 20-16,22-41 16,-22 21-16,0 20 0,-21-62 15,0 41-15,0-41 16,0 41-16,0 22 0,-21-21 16,0 21-16,0 21 0,-22 0 15,22 0-15,0 0 0,0 21 16,0 0-16,-1 0 0,1 0 0,0 1 15,21-1-15,0 0 0,0 0 0,0 0 16,0 0-16,0 1 0,0-1 16,21-21-16,22 0 0,-22 0 15,0 0-15</inkml:trace>
  <inkml:trace contextRef="#ctx0" brushRef="#br0" timeOffset="12068.97">11239 4022 0,'0'-21'0,"0"-43"15,0 43 1,0 0-16,22 21 0,-1 0 16,0 0-16,0 0 0,0 0 15,0 0-15,1 0 0,-1 21 16,0 0-16,0 0 0,21 43 15,-42-22-15,22-21 16,-22 22-16,21-1 0,-21-21 0,0 21 16,0 22-16,0-43 0,-21 21 15,-1-20-15,1-1 16,0-21-16,0 21 0,0-21 16,21-21-1,0 0-15,0-1 16,0 1-16,0-21 0,0 21 0,21-22 15,0-20-15,0 42 0,43-64 32,-43 64-32,0 0 0,43-22 0,-43 22 15,21 0 1,0 21-16,-20 0 0,-1-21 0,0 0 16</inkml:trace>
  <inkml:trace contextRef="#ctx0" brushRef="#br0" timeOffset="12443.15">13483 3768 0,'42'-43'31,"1"43"-31,-22 0 16,0-21-16,21 21 0,1 0 0,-1 0 0,-21 0 15,22 0-15,20 0 16,-42 0-16,22 0 0,-1 0 0,21 0 16,-84 0 15,0 0-31,-21 0 0,21 0 0,-22 0 16</inkml:trace>
  <inkml:trace contextRef="#ctx0" brushRef="#br0" timeOffset="12892.94">13568 3704 0,'0'0'0,"-21"0"15,-1 0-15,1 0 0,21 21 0,-21-21 16,0 22-16,0-1 0,21 0 16,-64 42-1,64-41-15,-21-1 0,0 21 16,0-21-16,-22 43 16,22-43-16,21 0 0,-21-21 0,21 21 15,21-42 32,0 21-47,1-21 0,-1 21 16,0-21-16,0 21 0,43-21 15,-43 21-15,21-22 16,0 22-16,1 0 0,-1 0 0,0 0 16,43 43-16,-43-43 15,64 63-15,-85-20 16,1-22-16,-22 42 0,0-42 15,-43 43-15,1-43 16,0 0-16,-64 22 0,63-22 16,-20 0-16,-64 0 15,63-21-15,22 0 0,-21 0 16,20 0-16,1 0 0,-22-21 16,22 21-16,21-21 0,0 0 0,21-1 15,0 1 1,21 21-16,21-21 15,-21 0-15,22 21 0,-1-21 16,-21 21-16,22-21 0</inkml:trace>
  <inkml:trace contextRef="#ctx0" brushRef="#br0" timeOffset="13632.77">14605 3937 0,'0'-21'0,"0"0"31,0 42-15,0 0-16,-21 21 16,0-20-16,21 20 0,-22-21 15,22 21-15,-21 1 0,0 20 16,0-42-16,0 22 0,0 20 15,-1-42-15,22 1 0,0-1 16,-21-21-16,21-21 31,0-1-15,0 1-16,0-21 0,0 21 16,21-43-16,-21 22 15,22 0-15,20-22 0,-21 43 16,43-43-16,-43 43 15,0 0-15,42 0 0,-41 21 16,-1-21-16,42 21 16,-42 21-16,1 0 15,-1 0-15,0 0 0,0 64 16,-21-43-16,0-20 0,0 20 16,0-21-16,0 21 0,0 1 15,0-1-15,0 0 16,0-20-16,-21-22 31,21-22-15,0 1-16,0 0 0,0 0 15,0 0-15,0-22 0,21 22 0,0-21 16,22-43-16,-22 64 0,0-21 16,21 21-16,-21-22 15,22 22-15,41-21 0,-62 21 0,20 21 16,0 0-16,43 0 15,-64 0-15,43 21 0,-43 0 16,0 0-16,0 43 16,-21-22-16,0 0 0,0 1 15,0-22-15,0 21 0,-21 22 16,0-22-16,-43 43 16,43-64-16,21 0 0,-21-21 15,21 21-15,-21-21 0,21-21 31,21 0-31,0 21 16</inkml:trace>
  <inkml:trace contextRef="#ctx0" brushRef="#br0" timeOffset="13887.34">16065 3958 0,'0'-21'31,"-21"21"-31,0 0 0,0 21 16,-21 64 0,42-64-16,-22 21 0,1 1 15,21-22-15,-21 21 0,0 22 16,0-43-16,21 42 16,-21-41-16,21-1 0,0-42 31,21 21-16,-21-22-15,21 1 16,0 0-16</inkml:trace>
  <inkml:trace contextRef="#ctx0" brushRef="#br0" timeOffset="14258.16">16214 3598 0,'0'0'0,"-22"0"0,1 0 0,0 0 15,0 0-15,0 0 16,0 22-16,-1-1 0,-20 21 16,42-21-16,-21 22 15,21-22-15,0 21 16,21-42-16,21 21 16,-20-21-16,-1 0 0,0 0 15,21 0-15,-21 0 0,1-21 0,41 0 16,-42 0-16,22-43 15,-43 22-15,0 0 16,0-1-16,0 22 0,-64 0 16,43 0-16,0 21 15,-22 0-15,22 0 0,-21 0 16,21 21-16,0 0 0,-1 0 0,1 0 16,0 1-16,0 20 0,21-21 15,0 0-15,0 22 0,0-22 16,21 42-16,0-42 15,22 1-15,-22-1 16</inkml:trace>
  <inkml:trace contextRef="#ctx0" brushRef="#br0" timeOffset="14767.87">16679 3895 0,'0'0'0,"0"21"47,0 0-47,-21 0 0,21 0 0,0 1 15,0 20-15,-21-21 0,0 43 16,0-22-16,21 0 0,0-21 16,-43 43-16,43-43 15,-21 21-15,21-20 0,-21-1 16,0 0-16,21 0 15,-21-21-15,21-21 32,0 0-32,0 0 0,0-22 15,21 22-15,0 0 0,0-21 16,0-1-16,0 1 0,43-43 16,-22 43-16,43-22 15,-43 43-15,1-21 0,41 0 16,-41 42-16,-1-22 0,64 22 15,-64 0-15,0 43 16,-20-22-16,-22 21 0,0 22 16,0-43-16,0 21 0,0 1 15,-22-1-15,1 0 0,-21 22 16,21-43-16,0 21 16,-22 1-16,22-22 0,0 21 15,21-21 1,-21-21-16,42-21 31,0 0-31</inkml:trace>
  <inkml:trace contextRef="#ctx0" brushRef="#br0" timeOffset="16037.14">18711 3598 0,'21'0'16,"-42"0"-16,85 0 0,-43 0 0,0-21 0,21 21 15,-20-21-15,-1 0 0,42-21 16,-42 20-16,1-20 0,20 0 15,-21-1-15,0 1 16,-21 21-16,0 0 0,-21 21 31,0 21-31,0 0 0,-43 43 16,43-1-16,-42 43 16,20-64-16,22 22 15,-21-1-15,-43 85 0,43-84 16,-43 84-16,43-84 15,-1-1-15,-41 43 0,41-64 16,1 1-16,-21 20 16,20-42-16,1 0 0,21-21 15,0 0-15,-1 0 0,22-21 16,0 0-16,0 0 0,0-21 0,-21-1 16,21 1-16,0 0 0,0-85 15,0 84-15,21-20 0,-21 20 16,22 1-16,-1 0 0,0 21 0,0-1 15,0 1-15,0 0 0,1 0 16,-1 21-16,0 0 16,0 21-16,0 0 0,-21 0 15,21 43-15,-21-43 0,0 64 16,22-43-16,-22 0 16,21 1-16,-21-22 0,21 21 15,0 1-15,0-1 0,0-21 16,22 0-16,-22 0 0,0 1 15,21-22-15,1 0 0,-1 0 0,0 0 16,22 0-16,-22-22 0,22 22 16,-22-21-16,127-63 15,-126 41-15,-1 1 0,0 0 16,1-1-16,-22 1 0,21-43 16,-21 64-16,-21-21 0,0-1 15,0 22-15,-21 0 16,0 21-16,0 0 0,-64 0 15,64 21-15,0 0 0,0 1 16,0 20-16,-1-21 0,-20 64 16,42-43-16,0 0 0,0 1 15,0-1-15,0 43 16,21-64-16,0 0 16,1 0-16,-1 0 0,0-21 0,21 0 15,1 0-15,-1 0 0,0 0 16,1-21-16,62-21 0,-62 21 15,20-22-15,-20 1 0,-1 0 16,21-1-16,22-84 16,-43 85-16,-20-21 0,20-1 0,-21 1 15,21-1-15,1-42 16,-43 43-16,21 20 0,-21 1 0,21-21 16,-21-1-1,0 43-15,0 42 16,0 0-1,0 0-15,-21 22 0,0-1 0,0 0 0,-1 22 16,1-22-16,0 22 0,0-1 16,0-20-16,0 20 0,-1 1 15,-41 63-15,42-85 0,0 21 16,21-20-16,0-1 0,0 0 16,0 22-16,0-43 0,0 0 15,21 0-15,0-21 0,0 0 16,0 0-16,0 0 0,22 0 0,-22 0 15,42-21-15,-41 0 0,-1 0 16,21-21-16,-21 20 16,22-20-16,-22 21 0,0-21 0</inkml:trace>
  <inkml:trace contextRef="#ctx0" brushRef="#br0" timeOffset="16260.01">19706 3747 0,'-21'21'16,"42"-42"-16,-42 63 16,42-42-16,0 0 15,0 0-15,1 0 0,-1 0 0,21 0 16,-21 0-16,22 0 16,20 0-16,-21 0 0,1 0 15,84-21-15,-106 21 16,42-21-16,-84 21 31</inkml:trace>
  <inkml:trace contextRef="#ctx0" brushRef="#br0" timeOffset="18889.5">3768 5694 0,'-22'0'16,"-20"0"-1,21 21-15,0-21 0,21 21 16,-21 0-16,21 1 0,-22-1 16,1 0-16,21 0 0,0 0 15,0 0-15,0 1 0,21 20 16,22-21-16,-22-21 0,0 0 16,21 0-16,1 0 0,41 0 15,-41 0-15,-1-21 0,0 0 16,1 0-16,-22-1 0,42-41 15,-41 42-15,-1 0 0,-21-43 16,0 43-16,-21-21 16,-22 20-16,22 22 0,-85 0 15,43 0-15,-64 43 16,63-22-16,1 0 0,-1 21 16,1-20-16,-1 20 0,22 0 15,0 1-15,-1-1 0,22-21 0,0 21 16,21 22-16,0-22 15,21 1-15,0-1 16,22-21-16,41 0 0,-41 0 16,-1-21-16,64 0 15,-43 0-15,1 0 0,20 0 16,-41 0-16,-1 0 0,-21-21 16,0 21-16,1-21 0,-44 0 15,1 21-15,-63 0 16,20 0-16,1 0 0,-22 21 15,21-21-15,-20 21 0,-1 0 16,-63 43-16,84-22 0,-41 43 16,62-43-16,22 1 15,-21 62-15,21-62 0,21-1 16,0 0-16,0 1 0,0-1 16,42 22-16,-21-22 0,0-21 15,43 21-15,-22-42 16,0 22-16,43-22 0,-43 0 15,22 0-15,42-22 16,-43 1-16,64-21 0,-84 0 16,20 20-16,43-62 15,-64 41-15,1 1 0,-1 0 16,-21-1-16,0 1 0,43-64 16,-64 85-16,0-21 0,0 21 15,0 42 1,0 0-1,0 0-15,0 21 16,0-20-16,0 20 0,-21 0 0,21 1 16,-43 41-16,43-41 0,0-22 15,0 21-15,-21 0 0,21-20 16,0 41-16,0-42 0,0 0 16,21-21-16,0 0 15,1 0-15,-1 0 0,21-21 16,0-21-16,1 21 15,-1 0-15,-21-22 0,22 22 0,-1-21 16,-21-1-16,43-20 16,-43 21-16,21 20 0,-21-41 15,0 42-15,1-22 16,-22 22-16,0 0 0,21 0 16,-21 42-1,0 0 1,0 22-16,0-22 0,0 42 15,0-20-15,-21-22 16,21 21-16,0-21 0,0 22 0,0 20 16,0-21-16,0-20 0,0-1 15,0 0-15,0 0 16,21 0-16,0-21 0,0 21 0,21-21 16,1 0-16,-22 0 0,21 0 0,1 0 15,-1 0-15,0-21 0,1 0 16,84-42-16,-106 41 15,21 1-15,0-21 0,-20 21 0,-1-22 16,21-20-16,-42 21 16,0 20-16,0-41 15,0 42-15,0 0 0,0-1 0,-21 22 16,0 0-16,0 0 16,-1 0-16,1 0 0,-21 64 15,21-43-15,21 0 16,0 22-16,-21-22 0,21 21 0,-22 22 15,22-43-15,0 0 0,0 42 16,0-41-16,0-1 16,0 0-16,22 0 0,-1-21 0,0 0 15,0 21-15,21-21 0,-20 0 0,20 0 16,-21 0-16,21-21 0,1 0 16,20 21-16,-20-21 0,20 0 15,-21-22-15,43-20 0,0-1 16,-64 22-16,21 0 0,-42 20 15,21-20-15,-21 21 0,0 0 0,0 0 16,0-1-16,-21 22 16,0 0-16,-21 22 15,21-22-15,-1 21 0,1 21 16,21-21-16,0 22 0,0-22 16,0 0-16,0 0 0,21 0 0,1 0 15,-1 1-15,0-1 0,-21 0 0,42 21 16,-42-21-16,21-21 0,-21 22 15,22-1-15,-1 0 16,0-21-16,-21 21 0,21-21 0,0 0 16,0 0-16,1 0 0,20 0 15,-21 0-15,0-21 0,43 0 16,-43 21-16,21-21 16,1-22-16,-22 22 0,0 0 15,0 0-15,0-22 0,0 22 16,1-21-16,-1-22 0,-21 43 15,21-21-15,0 21 0,-21 42 32,0 0-17,0 0-15,0 22 0,-21-22 0,21 0 16,-21 0-16,0 43 16,21-43-16,0 0 0,0 0 15,0 0-15,0 0 16,21-21-16,21 0 15,0 0-15,-20 0 0,41 0 16,-21 0-16,-20-21 0,41-21 16,-21 21-16,-20 0 15,-1-22-15,21 22 0,-21 0 0,22-43 16,-22 43-16,-21 0 16,21 0-16,-21 0 0,21 0 15,0-1-15,-21 1 16,0 42 15,-21 1-31,0-1 0,21 21 16,-21-21-16,-22 64 15,43-43-15,-21 1 0,0 20 16,0-21-16,0 22 0,0 84 16,-1 21-16,1 22 15,21-106-15,-21-1 0,21 128 16,0-106-16,0 0 0,0-22 15,0 22-15,0 0 0,0-21 0,0 105 16,0-105-16,0-1 0,0 65 16,0-65-16,0 107 15,0-149-15,0 0 16,-21 1-16,0-22 0,21 21 0,-21-42 16,-1 21-16,1-21 0,0 0 15,-21 0-15,-22-42 0,22 21 16,-85-106-16,85 63 15,-1 1-15,22-22 0,-21 1 16,21-1-16,-1-21 0,1 0 0,21 0 16,0 1-16,0-1 0,0 0 15,21 0-15,1 21 0,62-190 16,-41 212-16,-1-22 0,0 22 16,22-1-16,105-105 15,-127 105-15,22 22 0,42-43 16,-64 43-16,43-43 15,-64 64-15,21-21 0,-21 21 16,1-22-16,20 22 0</inkml:trace>
  <inkml:trace contextRef="#ctx0" brushRef="#br0" timeOffset="20118.8">8191 6033 0,'0'0'0,"0"-22"0,0 1 16,0 0-16,0 0 0,-21 0 15,0 21-15,0 0 16,0 0-16,0 0 0,-1 0 15,1 21-15,0 0 0,-21 0 16,21 0-16,-22 22 0,1-1 0,21 0 16,-22 1-16,1 20 0,-43 64 15,64-63-15,-21-1 16,0 64-16,20-84 0,22 20 16,0 22-16,0-64 0,22 21 15,41 1-15,-21-22 16,1 0-16,41-21 0,-20 0 15,-1 0-15,-20 0 0,20 0 16,107-64-16,-107 43 16,-21-21-16,1 21 0,-1-22 0,0 1 15,-20 0-15,-1-22 0,0 1 16,-21 20-16,0-20 0,0-1 16,0 1-16,-21-1 0,0 1 0,-22-43 15,1 43-15,21 20 0,-22 1 16,1 21-16,0 0 0,-43-1 15,43 22-15,-1 0 0,-41 43 16,41-22-16,-41 42 16,63-20-16,-22 20 0,-20 85 15,42-84-15,21-1 16,0 1-16,0-22 0,0 22 16,0 42-16,21-64 0,0-21 15,42 64-15,-20-64 0,-1 0 16,22 0-16,-22 0 15,21-21-15,43 0 0,-63 0 0,20 0 16,-21 0-16,1-21 0,-1 0 16,0 0-16,1 0 0,-1 0 15,-21-1-15,22-20 0,-1-21 16,-42 20-16,0 22 0,21-42 16,-21 41-16,0 1 15,0 42 1,0 1-16,0-1 0,0 0 15,0 0-15,0 21 0,-21 22 16,21-43-16,-21 0 0,21 22 16,0-22-16,0 0 0,-21 0 15,21 0 1,0-42 0,21 21-1,0-21-15,-21 0 0,21 0 16,0-1-16,43-41 0,-43 42 15,0 0-15,21-22 0,-20 43 16,-1-21-16,0 0 16,0 21-16,0 0 15,-21 21-15,0 0 16,0 0-16,0 1 0,0-1 16,0 0-16,0 0 0,0 21 15,0-20-15,0-1 0,0 0 0,21 0 16,1 0-16,-1 0 0,0-21 15,0 0-15,0 22 0,43-22 16,-22 0-16,-21 0 0,64 0 16,-43-22-16,1 1 0,-1 0 15,0 21-15,-21-21 0,22-21 16,-1-1-16,-21 1 0,0 0 16,1-22-16,-22 22 15,0-1-15,0 1 0,0 21 16,-22 0-16,1 21 15,0 0-15,-21 21 0,21 0 16,-1 0-16,1 22 0,0-22 16,21 21-16,0-21 0,0 64 15,0-64-15,0 21 0,0 1 16,0-22-16,0 0 0,42 0 16,-42 0-16,22-21 0,-1 0 15,0 0-15,0 0 0,0 0 0,22-21 16,-22 21-16,0-21 0,0 0 0</inkml:trace>
  <inkml:trace contextRef="#ctx0" brushRef="#br0" timeOffset="20778.43">11472 6604 0,'0'0'0,"21"-21"15,1 0 1,20 0-16,-21-22 0,0 22 16,43-42-16,-43 41 0,21 1 15,1-21-15,-22 21 0,-21 0 16,0-1-16,21 1 0,-21 0 16,0 0-16,0 42 31,0 0-31,0 0 15,0 1-15,0 20 0,0 0 0,-21 1 16,0 147-16,-1-126 16,22-1-16,-21 22 0,0-22 15,21 22-15,-21 0 0,0 20 16,21-20-16,-21 21 0,-1 84 16,1-105-16,0 21 0,0 84 15,21-105-15,-21 21 0,0-21 16,21-22-16,0 22 0,-43 63 15,22-85-15,0 1 0,-21 42 16,20-64-16,1 0 0,0 1 0,-21-1 16,21-21-16,-43-21 15,43 0-15,0-21 0,-43-21 16,43 21-16,0-22 0,-21-63 16,20 64-16,1-21 15,21-22-15,0 21 0,0-20 0,0-1 16,0 0-16,0-20 0,21 20 15,1 0-15,41-105 0,-21 105 16,1 0-16,-1 1 0,-21-1 0,22 0 16,-1 1-16</inkml:trace>
  <inkml:trace contextRef="#ctx0" brushRef="#br0" timeOffset="21206.18">12001 5630 0,'-21'0'0,"42"0"0,-63 0 16,21 0-16,0 22 0,0-22 0,-22 21 15,22 0-15,0 0 0,0 0 16,0 0-16,21 1 0,0-1 0,-22-21 15,22 21-15,0 0 0,22-21 16,-1 0 0,0 0-16,21 0 15,-21 0-15,43-42 16,-22 21-16,-21 21 0,22-43 16,-43 22-16,0 0 15,0 0-15,-21 0 16,-1 21-16,1 0 0,-21 0 15,21 0-15,0 0 0,-43 63 16,43-42-16,0 43 16,0-43-16,21 21 0,0 1 15,0-1-15,0-21 0,0 0 16,0 0-16,0 1 0,0-1 16,21 0-16,21-21 0</inkml:trace>
  <inkml:trace contextRef="#ctx0" brushRef="#br0" timeOffset="21651.92">12552 6117 0,'0'0'0,"0"-21"32,-21 21-32,-1 0 0,1 0 15,0 0-15,0 0 0,-21 21 16,-43 22-1,64-1-15,0-21 0,-1 0 16,1 22-16,0-22 0,0 21 0,0 22 16,21-22-16,0-21 15,0 0-15,0 0 0,21 1 0,42-1 16,-20-21-16,20 0 16,-42 0-16,22-21 15,20-22-15,-42 22 0,22 0 16,-22 0-16,21-22 0,-21 22 15,1-21-15,-1 21 0,-21-22 16,21 1-16,-21-21 0,0 41 16,-21 1-16,0 0 0,-43-21 15,43 42-15,-21 0 0,-1 0 16,22 0-16,-21 0 0,-43 42 16,43-21-16,21 0 0,-43 22 15,43-1-15,0-21 0,21 22 16,-21-22-16,21 0 0,0 42 15,0-41-15,21-1 0,21 0 16,0-21-16,-20 0 0,20 0 16</inkml:trace>
  <inkml:trace contextRef="#ctx0" brushRef="#br0" timeOffset="21894.78">13166 6181 0,'0'0'15,"0"-21"-15,-22 21 32,1 0-32,0 21 0,0 0 0,0 0 15,0 0-15,-1 0 0,1 1 16,21 20-16,-21-21 0,0 21 0,21-20 16,-21 20-16,21-21 0,-21 21 15,21-20-15,0-1 0,0 0 16,21-42 15,0 0-31,-21-1 0,21-20 16</inkml:trace>
  <inkml:trace contextRef="#ctx0" brushRef="#br0" timeOffset="22260.58">13314 5757 0,'-21'-21'0,"42"42"0,-64-42 15,22 21-15,0 0 0,0 0 0,0 21 0,-22-21 16,22 22-16,0-1 0,0 0 16,0 42-1,0-41-15,21-1 0,0 0 0,0 21 16,21-21-16,0-21 0,0 22 16,0-22-16,0 0 0,43 0 15,-43 0-15,21 0 0,22-22 16,-43 1-16,0 0 0,0 0 15,1 0-15,-1-22 0,-21 22 0,0-42 16,0 42-16,0-1 16,-21 1-16,-1 0 0,-83 21 15,62 0-15,1 0 0,0 21 16,-1 0-16,1 1 0,-43 41 16,64-42-16,0 0 15,0 85-15,21-85 16,0 1-16,0 20 0,21-21 15,0 0-15,43 0 0,-43 1 16,21-22-16</inkml:trace>
  <inkml:trace contextRef="#ctx0" brushRef="#br0" timeOffset="22712.32">13695 6160 0,'-21'0'31,"-1"0"-31,1 0 16,0 0-16,21 21 0,-21 0 0,0 0 16,21 0-16,0 22 15,0-22-15,-21 21 0,21-21 16,0 0-16,-22 1 0,22 20 0,0-21 16,0 0-16,-21 0 0,21 1 15,-21-22 1,21-22-1,0 1 1,0-21-16,0 21 0,0-22 0,21 22 16,0-21-16,1 0 0,-1-1 15,0 1-15,42-22 16,-20 22-16,-1 21 0,43-43 16,-22 43-16,-20 21 0,-1 0 15,0 0-15,1 0 0,41 21 16,-41 1-16,-22-1 0,21 42 15,-42-20-15,0-22 0,0 63 16,0-41-16,-21-22 0,-43 64 16,43-64-16,0 21 0,-42 0 15,41-20-15,1-1 16,0-21 0,21-21-1</inkml:trace>
  <inkml:trace contextRef="#ctx0" brushRef="#br0" timeOffset="23120.08">16002 5461 0,'21'-21'0,"-42"42"0,42-63 0,0 42 0,-21 21 31,0 0-16,-21 0-15,0 22 0,0-1 0,21 21 16,-21-20-16,-1 20 16,1 1-16,0-1 0,0 43 15,0-42-15,0-22 0,-22 64 16,43-64-16,-42 22 16,42-22-16,-21-21 0,21 21 15,0-63 1,0 0-1,0 0-15</inkml:trace>
  <inkml:trace contextRef="#ctx0" brushRef="#br0" timeOffset="23759.72">15325 6054 0,'0'0'0,"0"21"0,21-21 15,0 0-15,0 0 0,21 0 16,-20 0-16,20 0 0,0 0 15,22 0-15,105-21 16,43-43-16,-149 43 16,107-21-1,-107 21-15,1-22 0,84-84 16,-106 85-16,0-22 16,-20 22-16,-22-21 15,0 41-15,0 1 0,0 0 0,-22 21 16,-20 0-1,42 21-15,-21 0 0,-21 43 16,20-22-16,22 1 0,-21-1 16,0 0-16,0 22 0,-21 42 15,20-64-15,1 0 0,0 22 16,-21 20-16,21-41 16,-1 41-16,1-62 0,0 20 15,21 21-15,-21-41 16,21-1-16,-21-21 0,21 21 15,0-42-15,0 0 16,0-1-16,0-20 0,0 21 16,42-43-1,-21 22-15,64-64 16,-43 64-16,-21 21 0,85-64 16,-63 64-16,-1 0 0,21 0 15,-20-1-15,-1 1 0,43 21 16,-43 0-16,-21 0 0,22 43 15,-22-22-15,0 42 16,-21-42-16,0 22 0,0-1 0,-21 22 16,0-43-16,-1 42 15,1-20-15,0-22 16,0 42-16,21-42 0,-21 1 16,21-1-16,-21-21 0,21 21 15,0-42 1,0 0-16,21-1 15,21-41-15,-21 42 16</inkml:trace>
  <inkml:trace contextRef="#ctx0" brushRef="#br0" timeOffset="24146.5">17103 6117 0,'0'0'0,"0"21"0,-22-21 0,1 0 0,21 22 15,21-22 17,1 0-32,-1 0 0,0 0 0,0 0 15,43-43-15,-22 43 0,21-42 16,-41 21-16,20 21 16,0-43-16,-21 22 0,-21-21 15,-21 42 1,0 0-1,-64 0-15,43 0 16,0 21-16,-43 21 0,43-20 16,-43 62-1,64-63-15,0 22 0,0-1 16,21 0-16,0 22 16,0-43-16,21 0 0,21 22 15,-21-22-15,127 0 16,-105-21-16,-1 0 0,0-21 15,1 0-15,-22-1 0,64-20 16,-43 21-16,0 0 0</inkml:trace>
  <inkml:trace contextRef="#ctx0" brushRef="#br0" timeOffset="24618.33">19050 5927 0,'21'-21'0,"-42"42"0,63-64 0,-21 22 0,1 0 16,-22 0-16,0 0 0,21 0 0,-21-1 15,0 1-15,0 0 16,-21 21-16,-1 0 0,1 0 16,0 0-16,0 0 0,-21 21 15,-22 22-15,22-1 0,-1 0 16,-20 22-16,21-22 15,-1 22-15,1-22 0,21 0 16,-22 1-16,22-1 0,0 0 0,21 1 0,0-1 16,0 0-16,21 22 15,0-22-15,1-21 0,20 0 16,0 1-16,1-1 0,41-21 16,-41 0-16,20 0 0,-21 0 0,1-21 15,20-1-15,43-41 16,-64 42-16,22-22 0,21-20 15</inkml:trace>
  <inkml:trace contextRef="#ctx0" brushRef="#br0" timeOffset="24892.17">19833 5503 0,'0'-21'16,"0"42"-16,0-84 0,0 42 0,0 0 0,0-1 15,0 44 1,0-1-16,0 0 15,-63 85-15,63-43 16,-22 1-16,1-1 0,0 1 16,0-1-16,-43 43 15,43-42-15,0-1 0,-42 22 16,41-43-16,1 22 0,-21-1 16,42-21-16,0 1 0,-21-22 15,21 0-15,0 0 0,21-21 31,0-21-31,21 0 0,-20 0 0,20 0 16,-21-22-16</inkml:trace>
  <inkml:trace contextRef="#ctx0" brushRef="#br0" timeOffset="26200.96">20256 6138 0,'0'0'0,"0"-21"0,0 0 15,0 0-15,0 0 0,0 0 0,0-1 16,0 1-16,-21 0 16,-21-21-1,21 21-15,0 21 0,-1 0 0,1 0 0,-21 0 16,21 0-16,-43 42 16,22-21-16,21 0 0,-64 43 15,64-22-15,-85 64 16,85-85-16,-21 43 15,42-22-15,0-21 0,0 43 16,0-43-16,0 0 0,21-21 0,0 21 16,0-21-16,0 0 0,43 0 15,-43 0-15,21 0 16,22-42-16,-22 21 0,-21-1 16,22 1-16,-22-21 0,21 21 15,22-43-15,-43 22 0,0 21 16,21-43-16,-42 43 15,21 0-15,-21 0 0,22 0 0,-22-1 16,0 1-16,-22 21 31,1 21-31,0 1 16,21-1-16,-42 21 16,42-21-16,0 0 0,-21 22 15,21-22-15,-22 0 0,1 64 16,21-43-16,0-21 0,0 0 15,0 1-15,21 20 16,1-21-16,-1-21 0,21 0 16,0 0-16,-20 0 0,20 0 15,-21-21-15,21 0 0,1 0 16,63-43-16,-64 43 0,0-21 16,64-22-16,-64 22 15,43-22-15,-64 43 0,0 0 16,1 0-16,-22 0 0,-22 21 15,1 0 1,0 0-16,0 21 0,0-21 16,0 21-16,-1 0 0,-20 21 15,42-20-15,-21-1 16,21 0-16,0 0 0,0 0 0,0 64 16,0-43-1,21-21-15,0 22 0,-21-1 16,0-21-16,21 0 15,-42-42 17,0 0-32,21 0 15,0 0-15,-21 0 0,21-1 16,-21 1-16,21 0 0,0 0 16,-21 21-16,21-21 15,-22 21-15,1 0 16,0 0-16,0 21 15,21 0-15,0 0 0,0 0 16,0 1-16,0-1 0,0 0 16,0 0-16,0 21 15,21-20-15,0-1 0,0-21 0,1 0 16,-1 21-16,0-21 16,0 0-16,21 0 0,22 0 15,-22 0-15,1 0 0,-1-21 0,21 0 16,-20-1-16,105-62 15,-106 63-15,22-22 0,42-41 16,-64 41-16,0 22 16,1-21-16,-1-1 0,-21 1 0,21-21 15,-42 41-15,0 1 0,-21 0 16,-21 21 0,21 0-16,0 0 0,-22 21 0,-20 43 15,63-43-15,0 0 16,-21 0-16,21 22 15,0-22-15,0 42 0,0-42 16,0 22-16,0 20 0,0-42 16,0 22-16,21-1 15,0 0-15,-21-20 0,0 20 16,0-21-16,-21 0 0,0-21 16,-1 0-16,1 0 0,0 0 15,0 0-15,0 0 0,-22 0 16,22 0-16,0 0 0,0 0 15,0-21-15,21 0 16,0 0-16,0 0 31,21 21-31,0 0 0,0-22 16,0 22-16,1-21 0,20 21 16,-21-21-16</inkml:trace>
  <inkml:trace contextRef="#ctx0" brushRef="#br0" timeOffset="26522.68">22013 6498 0,'0'43'31,"0"-22"-31,21-21 15,1 0-15,-1 0 16,0 0 0,-21-21-16,0-1 15,0 1-15,0 0 0,0 0 16,-21 21 0,0 0-1,-1 0-15,22 21 16,-21-21-16,21 21 0,-21-21 15,21 21 1</inkml:trace>
  <inkml:trace contextRef="#ctx0" brushRef="#br0" timeOffset="30137.01">1990 9779 0,'0'-21'0,"0"0"0,-22 0 15,22-1-15,-21 1 0,21 0 16,0 0-16,-21 21 15,0 0-15,0 21 16,21 0-16,-21 64 16,-1-43-16,1 1 0,-21 105 15,21-106 1,21 0-16,-21 1 0,-1-1 0,1 85 16,21-106-1,-21 0-15,21 1 0,0-1 0,0 0 16,21-42-1,0 0-15,1-1 0,-1-20 16,21-21-16,0 41 16,-20-20-16,-1 0 0,21-1 15,-21 1-15,22 0 0,-1-43 16,0 64-16,-21 0 0,-21 0 16,22-1-16,-1 22 0,0 0 15,-21 22-15,0-1 16,0 0-16,21 21 0,-21 22 15,0-43-15,0 42 16,0-20-16,21-22 0,-21 42 16,21-41-16,1-1 0,-1 0 15,0 0-15,0-21 0,21 0 16,-20 0-16,62-21 16,-41 0-16,-22 0 15,21-1-15,-21-20 0,106-106 16,-106 106-1,1-22-15,-1 22 0,0-1 16,0-84-16,-21 106 16,0 0-16,0 0 0,0 42 31,0 0-31,0 0 0,0 22 16,-21-1-16,-21 43 15,42-22-15,0-20 0,-22 41 16,22-41-16,0-1 0,0 21 15,22-41-15,-1-1 0,21 0 16,0-21-16,-20 0 0,20 0 16,0 0-16,1 0 0,20-42 15,1 20-15,-22 1 0,0 0 16,1 0-16,-1-21 0,21 20 0,22-62 16,-64 41-1,22 1-15,-1-21 0,-42 41 16,0-41-16,-21 63 15,-22 0-15,1 0 0,0 21 16,-22 43-16,22-22 16,21 0-16,-22 1 0,22-1 15,0-21-15,21 106 16,0-106-16,0 22 0,42-1 16,-20-21-16,20 0 0,-21-21 15,21 0-15,-20 0 0,62 0 16,-41 0-16,-1-21 0,43 0 15,-64 0-15,21 0 0,0-1 16,1-20-16</inkml:trace>
  <inkml:trace contextRef="#ctx0" brushRef="#br0" timeOffset="30884.38">6032 9821 0,'0'0'0,"0"-21"15,0 0-15,0-21 0,0-1 16,0 22-16,0 0 16,-21 21-1,21 21-15,-21 0 0,21 22 16,0-1-16,-21 0 0,0 1 0,21-1 16,-43 43-16,22-43 0,0 0 15,21 1-15,-21-1 0,0 0 16,-22 22-16,22-43 15,21 0-15,0 0 0,0-42 32,0 0-32,21 0 0,22 0 15,-22-22-15,0 22 0,0-21 16,0 21-16,22-22 0,-22 1 0,21 21 16,-21-21-16,1 20 0,20-20 15,-21 42-15,0 0 0,0 0 16,1 0-16,-22 64 15,0-43-15,0 0 0,0 42 16,21-41-16,-21 20 0,0-21 0,21 21 16,0-20-16,21-1 15,-20-21-15,62 21 16,-41-21-16,-1 0 16,64-21-16,-64 0 0,0-1 15,22 1-15,-22 0 0,1-21 16,-1 21-16,-21-22 0,21 1 0,-20 0 15,-1-1-15,-21-63 0,0 64 16,-43-43-16,22 43 16,-63-21-16,62 41 15,1 22-15,0 0 0,0 0 16,-43 64 0,43-43-16,21 0 0,0 22 0,0-22 15,0 21-15,0-21 0,0 22 16,0-22-16,0 0 0,43-21 15,-1 21-15,0-21 16</inkml:trace>
  <inkml:trace contextRef="#ctx0" brushRef="#br0" timeOffset="31101.29">7281 9843 0,'-21'63'31,"0"-42"-31,21 0 15,0 1-15,-21-1 0,0 0 16,-1 42 0,22-41-16,-21-1 0,21 0 0,-21 0 15,21 0-15,0 0 16,0-42 15,21 0-31,-21 0 0,21 0 16</inkml:trace>
  <inkml:trace contextRef="#ctx0" brushRef="#br0" timeOffset="31280.01">7366 9589 0,'0'-22'15,"0"44"-15,0-65 0,0 22 16,0 0-16,0 42 47,0 0-32,0 0-15,21 1 16,0-22-16,0 0 16</inkml:trace>
  <inkml:trace contextRef="#ctx0" brushRef="#br0" timeOffset="31544.49">7959 9440 0,'21'0'0,"-42"0"0,42-21 0,-42 21 31,21 21-15,-22 1-16,1-1 0,0 21 0,21-21 15,-21 22-15,0-1 0,0 0 16,-1 1-16,1-1 0,0 0 0,-64 106 16,85-105-16,-21-22 15,0 21-15,21-21 0,0 64 16,0-64-1,0 0-15,21-21 0,0 0 0,43 0 16,-43-21 0,21 0-16,1 0 0,-22 0 15,21-22-15,1 22 0</inkml:trace>
  <inkml:trace contextRef="#ctx0" brushRef="#br0" timeOffset="31776.35">8297 9652 0,'21'-63'0,"-42"126"0,64-169 0,-22 85 0,-21-21 16,21 21-16,-21-1 0,0 1 15,-21 21 1,0 0-16,-1 21 16,22 22-16,-21-22 0,0 21 0,0 64 15,0-64-15,-22 64 16,43-63-16,-21 20 16,0 22-16,21-43 0,0-21 15,0 43-15,0-43 0,0 0 16,21 0-16,0-21 15,22 0-15,-22 0 0,21 0 16,-21-21-16,43-21 0,-43 21 16,21-1-16</inkml:trace>
  <inkml:trace contextRef="#ctx0" brushRef="#br0" timeOffset="32368.95">10393 9589 0,'21'0'15,"0"0"-15,-21-22 16,21 22-16,0-21 0,1 0 16,-1 21-16,0-21 0,0 0 15,0 0-15,22-22 0,-43 22 16,0 0-16,0 0 0,0 0 16,0-1-16,-64 22 15,43 0-15,-21 0 0,-43 0 16,43 22-16,-1-1 0,-63 21 15,85-21-15,-21 0 0,21 1 16,0 20-16,21-21 0,0 64 16,21-64-16,0 0 0,21 21 15,1-20-15,-1-1 0,21 42 16,-20-20-16,63 41 16,-85-41-16,0-22 15,-21 0-15,0 21 0,0-21 16,-21 22-16,0-22 0,-22 0 15,1 0-15,-64-21 0,43 0 16,20 0-16,-84 0 0,85 0 16,-64-42-16,64 21 15,-1 0-15,1-22 0,21 22 16,21-21-16,0-1 16,0 22-16,85-42 15,-43 42-15,0-1 0,1 1 16,-1 21-16,21-21 0,107-42 15</inkml:trace>
  <inkml:trace contextRef="#ctx0" brushRef="#br0" timeOffset="32632.33">11282 9335 0,'0'0'0,"0"-22"15,0 44 16,0-1-31,-21 0 0,-1 0 0,1 21 16,0 1-16,21-1 16,-21 0-16,-21 64 0,20-63 15,-62 126 1,84-127-16,-21-21 0,21 1 16,0-1-16,0 0 0,21-21 31,0 0-31,0 0 15,-21-21-15,0 0 16</inkml:trace>
  <inkml:trace contextRef="#ctx0" brushRef="#br0" timeOffset="32850.19">10837 9779 0,'0'0'15,"-21"0"-15,0 0 0,21-21 16,0 0-16,42 21 16,-21 0-16,1-21 0,20 21 15,0 0-15,43-22 16,-22 22-16,-20-21 0,41 21 16,-41-21-16,-1 21 0,0-21 15,-20 21-15,-1 0 0,21 0 0</inkml:trace>
  <inkml:trace contextRef="#ctx0" brushRef="#br0" timeOffset="33383.9">11726 9821 0,'0'0'16,"21"0"-16,1 0 0,-1 0 0,0 0 15,0 0-15,0-21 0,-21 0 0,21 0 16,1 21-16,-1-21 15,-21 0-15,0-43 0,0 43 16,0-21-16,0-1 0,-21 22 16,-1 0-16,-20-21 15,21 42-15,0 0 0,0 0 0,-22 0 16,22 0-16,0 21 0,-43 42 16,22-42-16,-21 64 15,41-43-15,-20 1 0,0 41 16,21-41-16,-1 63 15,22-85-15,0 0 0,0 21 16,22-42-16,62 21 16,-63-21-16,22 0 0,-22 0 15,21-21-15,-21 21 0,85-63 16,-85 42 0,22-43-16,-22 43 0,0-21 15,21-43-15,-42 43 0,0 20 16,0-41-16,0 42 15,-21 42 1,21 0-16,-21 0 0,0 0 16,21 22-16,-21 20 15,0 43 1,21-85-16,0 22 0,0-1 16,0-21-16,21 21 15,0-42-15,0 0 0,0 0 16,0 0-16,22 0 0,41-21 15,-41 21-15,-22-21 0,21 0 16</inkml:trace>
  <inkml:trace contextRef="#ctx0" brushRef="#br0" timeOffset="33734.69">12234 9821 0,'0'-42'0,"0"84"0,0-105 16,0 42-16,0 0 0,0-1 0,0-20 16,0 21-16,43 0 15,-43 0-15,21 21 0,63-22 16,-62 22-1,20 0-15,0 0 16,43 22-16,-64-1 16,0 21-16,0 0 0,1 1 15,-22-1-15,0-21 0,0 22 16,0-22-16,0 21 0,0-21 0,-22 22 16,22-22-16,-21 0 0,-21 0 15,21 0-15,0-21 0,-1 21 16,1-21-16,0 0 15,21-21-15,0 0 16,0 0-16,0-43 16,21 43-16,0 0 0,22-42 15,-43 41-15,63-41 16,-42 42-16,1 0 16,-1-1-16,0 1 0,64-21 15,-64 21-15,0 0 16,0 21-16,21-22 0</inkml:trace>
  <inkml:trace contextRef="#ctx0" brushRef="#br0" timeOffset="34023.16">13525 9165 0,'-21'-21'0,"42"42"0,-63-42 15,21 21-15,0 0 16,21 21-16,-21 0 0,-1 1 15,1-1-15,0 0 0,21 21 0,-63 22 16,41-22-16,1 0 0,0 1 16,0 20-16,-43 64 15,43-84-15,0-1 0,-21 43 16,21-43-16,21-21 0,0 21 16,0-20-16,0-1 15,21-21 1,0 0-16,0 0 0,0 0 15,0-21-15,22 21 0,-22-22 0,0 1 16,21 0-16,-20 0 16</inkml:trace>
  <inkml:trace contextRef="#ctx0" brushRef="#br0" timeOffset="34218.05">13039 9546 0,'21'0'31,"-42"0"-31,63 0 0,-21-21 16,0 21-16,22 0 0,-22 0 0,21 0 15,43-21-15,-64 21 0,21 0 16,1-21-16,-22 21 0,21 0 16,0 0-16,-20 0 0,-1 0 0,-21-21 15</inkml:trace>
  <inkml:trace contextRef="#ctx0" brushRef="#br0" timeOffset="34692.87">15092 9462 0,'21'-22'15,"-42"44"-15,63-65 0,-21 22 16,-21 0-16,0 0 15,0-22-15,0 22 16,-42 21 0,21 0-16,0 0 0,-22 0 15,1 0-15,21 21 0,-64 22 16,43-1-16,21-21 0,-22 22 16,22-1-16,0 21 0,0-20 0,0-1 15,-1 0-15,22 107 16,0-107-16,0-21 0,0 21 15,22-20-15,-1-1 0,42 42 16,-42-63-16,22 21 0,63-21 16,-64 0-16,64 0 15,-64 0-15,22-21 0,41-42 16,-62 42-16,20-22 16</inkml:trace>
  <inkml:trace contextRef="#ctx0" brushRef="#br0" timeOffset="34948.75">15790 9398 0,'21'-63'15,"-42"126"-15,64-190 0,-43 85 0,0-1 16,0 1-16,21-21 0,-21 41 16,0 1-16,0 0 0,0 42 15,-21 0 1,21 1-16,-22 20 0,1 0 0,0 1 16,0-1-16,0 21 15,0-20-15,-1 20 0,-41 64 16,42-63-16,0-22 0,-1 22 0,-41 20 15,21 43 1,42-106-16,-22 1 0,22 20 16,22-42-1,-1 0-15,0 0 16,0 0-16,21 0 0,43-21 16</inkml:trace>
  <inkml:trace contextRef="#ctx0" brushRef="#br0" timeOffset="36118.44">16277 9737 0,'42'-21'0,"-84"42"0,106-64 0,-43 22 16,-21-21-16,0 21 0,0-22 0,0 22 15,0 0-15,-64-21 16,43 21-16,0 21 0,0-22 16,-22 22-16,22 0 0,-42 0 15,20 0-15,1 22 0,21-1 0,-64 21 16,64 0-16,-42 43 15,41-43-15,1 1 0,-21 41 16,42-62-16,0 20 0,0 21 16,0-41-16,21 20 15,0-21-15,0 0 0,43-21 16,-43 0-16,0 0 16,0 0-16,22 0 0,-22 0 15,42-42-15,-20 21 0,-22 0 16,42-43-16,-41 22 0,-1-1 15,0 1-15,21 0 0,-21-1 16,22-41-16,-43 63 0,21-1 16,0-20-16,-21 21 15,0 42 1,0 0 0,-21 22-16,0-22 0,0 21 15,-1-21-15,1 22 0,21-1 16,-21-21-16,21 21 0,-21 22 15,21-43-15,0 0 0,0 22 0,0-22 16,0 0-16,21 0 16,0-21-16,22 0 0,20 0 15,-42 0-15,22 0 0,62-42 16,-62 21-16,-1-1 16,22 1-16,-22-21 0,0 0 0,22 20 15,20-62-15,-20-1 16,-43 64-16,0-21 15,-21 20-15,0 1 0,0 0 16,-63 21-16,42 0 16,-1 0-16,1 21 0,0 0 15,0 43-15,21-43 16,0 0-16,0 22 0,0-22 16,0 0-16,0 42 0,0-41 15,21 20-15,-21-21 0,21 21 16,0-20-16,-21-1 0,0 0 15,0 0-15,-21-21 32,0 0-17,0-21-15,21 0 0,-21 21 0,0-21 16,21-1-16,-22 1 0,22 0 16,0 0-16,-21 21 0,0 0 31,21 21-16,0 0-15,0 0 16,0 1-16,0-1 0,0 0 16,21 0-16,0-21 0,1 21 0,-1-21 15,21 21 1,-21-21-16,22 0 0,20 0 0,-21 0 16,149-42-1,-149 42-15,22-21 0,-22 0 16,22-22-16,41-20 15,-41 21-15,-22-1 0,1 1 0,-22 0 16,21-1-16,-21 22 0,0-42 16,-21 41-16,0 1 0,-21 21 15,-21 0-15,21 0 0,-43 0 16,43 21-16,0 1 16,0-1-16,0 0 0,-1 21 0,22 1 15,0-22-15,0 21 0,0 0 0,0-20 16,0 41-16,0-42 15,22 43-15,-1-43 16,-21 0-16,0 0 0,21 0 16,-21 1-16,-21-22 31,0 0-31,-1 0 16,-20-22-16,21 22 0,-21-21 15,20 0-15,22 0 16,0 0-16,0-22 15</inkml:trace>
  <inkml:trace contextRef="#ctx0" brushRef="#br0" timeOffset="37134.16">19494 9800 0,'0'0'0,"43"0"0,-1 0 0,-21 0 0,0 0 15,22 0-15,-22-21 0,0 0 0,-21 0 16,0 0-16,21-1 0,-21-41 16,0 21-16,0-1 0,0-20 15,-21 42-15,0-1 0,0 1 16,0 0-16,-1 21 0,-41 0 16,21 0-16,-1 0 0,-41 21 15,41 0-15,1 1 16,-43 41-16,43-21 0,0 1 15,-22 63-15,22-64 16,21 0-16,-22 43 0,43-64 16,-21 43-16,21-43 15,0 0-15,0 0 0,42 21 16,-20-42-16,62 0 16,-41 0-16,-1 0 0,-21 0 15,21-21-15,1 0 0,41-21 16,-41 21-16,20-22 0,-20 1 0,-22 0 15,21-1-15,22-63 16,-22 64-16,-21 0 0,21-64 16,-42 85-16,0 0 0,-21 21 31,21 21-31,-21 0 16,0 21-16,0-21 0,0 22 0,-1-1 15,1 0-15,21 1 16,0 41-16,0-41 0,0 63 15,0-64-15,0-21 16,21 0-16,1 0 0,-1-21 16,63 22-16,-62-22 15,20 0-15,21 0 0,-20 0 16,41-43 0,-62 22-16,20-21 0,21-43 15,-20 43-15,63-149 16,-64 128-16,-21-1 0,0 1 15,22-1-15,-22 1 0,42-107 16,-42 128-16,-21 0 0,22 21 16,-22-1-16,0-20 15,-22 42 1,1 21-16,0 22 0,0-22 16,0 21-16,-22 0 0,22 22 0,0-22 15,-21 85-15,21-63 0,-1-1 16,1 1-16,0-1 15,21 1-15,0 42 0,0-64 16,0 0-16,0 43 0,0-64 0,0 21 16,21 1-16,0-22 15,1-21-15,20 0 16,-21 0-16,0 0 0,0 0 16,22 0-16,-22 0 0,85-42 15,-85 42-15,42-43 16,-41 22-16,-1 21 0,21-42 15,-21 21-15,-21-22 0,21 1 16</inkml:trace>
  <inkml:trace contextRef="#ctx0" brushRef="#br0" timeOffset="37392.08">20108 9546 0,'0'0'16,"21"0"-1,1 0-15,20 0 16,-21 0-16,21 0 0,1 0 0,-1 0 16,0 0-16,1 0 0,20 0 15,107-21-15,-107 0 16,-21 21-16,22 0 16,-22 0-16,1-21 0,20 21 15,-42 0-15,0 0 0,-63 0 31,21 0-31,-21 0 0,-22 21 0,1-21 16,-1 21-16,-21 0 0</inkml:trace>
  <inkml:trace contextRef="#ctx0" brushRef="#br0" timeOffset="38066.47">6985 10943 0,'0'0'16,"-21"0"-16,42 0 15,0 0 1,21 0-16,-20 0 0,-1 0 0,85 0 16,-85-21-16,21 21 15,-21 0-15,0 0 0,1 0 16,-1 0-16,0 0 0,0 0 0,-21 21 31,-21-21-15,0 21-16,0-21 0,-1 0 15,1 0-15,-42 0 0,42 0 16,-1 0-16</inkml:trace>
  <inkml:trace contextRef="#ctx0" brushRef="#br0" timeOffset="38554.33">7091 10964 0,'-64'0'15,"149"0"-15,-106 0 16,-64 0-16,64 0 0,0 0 0,0 0 15,-1 0-15,-20 0 16,21 22-16,0-22 0,0 21 0,-1 0 16,1 0-16,21 0 0,-42 22 15,21-1-15,21-21 0,-21 21 16,-1-20-16,1-1 0,21 0 16,0 21-16,-21-21 15,21 1-15,-21-22 16,21 21-16,21-42 31,0 21-31,-21-22 0,21 1 0,1 0 16,-1 21-16,0-42 0,21 42 15,-21-21-15,1 21 0,-1 0 16,0-22-16,42 22 16,-20 0-16,-22 0 0,42 0 15,-20 22-15,-1-1 16,0 0-16,-20 0 0,20 43 15,-42-43-15,0 0 0,21 42 16,-21-20-16,0-22 0,-42 42 16,-1-41-16,-62 41 15,41-42-15,22-21 0,-1 21 16,-20-21-16,21 0 0,-64 0 16,63 0-16,1 0 0,-21 0 15,20 0-15,1-42 16,21 42-1,21-42-15,0 21 16,21 21 0,0 0-16,0-22 0,0 22 15,22-21-15,20 0 0,-20 21 16</inkml:trace>
  <inkml:trace contextRef="#ctx0" brushRef="#br0" timeOffset="38943.97">7937 11261 0,'-21'0'31,"0"0"-16,21 21-15,-21-21 0,42 0 47,0 0-47,0-21 16,-21 0-16,0-1 16,0 1-16,-21 21 15,21-21-15,-21 21 0,0 0 16,0 0-1,0 0-15,-1 21 16,22 0-16,0 1 16,0-1-16,0 0 15,0 0-15,0 0 16,0 0-16</inkml:trace>
  <inkml:trace contextRef="#ctx0" brushRef="#br0" timeOffset="39463.33">7662 11663 0,'0'0'0,"0"21"0,0 0 15,-21-21-15,21 21 0,0 1 16,21-22 15,0 0-31,1 0 16,-1 0-16,0 0 0,-21-22 0,42 1 15,-21 0-15,-21 0 16,0 0-16,0 0 16,0-1-1,-21 22-15,0 0 0,0 0 16,0 0-16,0 0 0,21 22 15,-22-22-15,1 21 0,21 0 16,0 0-16,0 0 0,0 0 16,21-21-1,1 0-15,-1 0 16,0 0-16,0 0 16,0 0-16,-21-21 15,0 0 1,0 0-1,-21 21 1,0 0 0</inkml:trace>
  <inkml:trace contextRef="#ctx0" brushRef="#br0" timeOffset="40135.54">7874 11261 0,'-21'0'0,"0"0"32,42 0 15,0-21-32,0 21 1,-21-22-16,0 1 15,0 0 1,0 0 0,-21 21-1,0 0-15,0 0 16,-1 21-16,1 0 16,21 0-16,0 1 15,21-22 16,1 0-31,-1 0 16,0 0 0,-21-22-1,0 1-15,-21 21 32,0 0-32,-1 0 15,1 0-15,21 21 16,0 1-1,0-1-15,21 0 16</inkml:trace>
  <inkml:trace contextRef="#ctx0" brushRef="#br0" timeOffset="41215.47">8572 11091 0,'0'0'0,"22"0"0,-22-21 16,21 21-16,-21-21 0,21 21 15,-21-21-15,0 42 63,0 0-63,-21 0 0,21 22 16,0-22-16,-21 21 0,21 1 0,-22 20 15,1-21-15,0 43 16,0-43-16,21-20 0,-42 41 15,20-42-15,22 22 16,0-22-16,-21 0 0,21-42 47,21 0-31,-21-1-16,22 22 15,-1-21-15</inkml:trace>
  <inkml:trace contextRef="#ctx0" brushRef="#br0" timeOffset="42969.27">9186 11091 0,'0'-21'0,"-21"21"47,0 0-47,0 0 0,0 21 15,-1 1-15,1-1 0,0 0 16,0 21-16,0-21 0,-22 64 16,22-43-16,21-20 0,-21 62 15,0-63-15,21 22 0,0-22 16,0 0-16,0 0 0,0 0 0,0 22 16,21-43-16,0 21 0,22 0 15,-22-21-15,21 0 16,-21 0-16,0 0 0,22 0 15,-1 0-15,0-21 0,-20 0 16,20 0-16,-21 21 0,21-22 0,-20 1 16,-1-21-16,21 21 0,-21 0 15,0-85 1,1 63-16,-22 1 0,0 0 0,0-1 16,0 1-16,-43-21 0,22 41 15,-42 1 1,20 21-16,1 0 0,-22 0 15,22 0-15,-64 64 16,85-43-16,-21 0 0,21 0 16,-1 0-16,1 1 0,21 41 15,0-42-15,0 0 0,0 22 16,85-1 0,-43-42-16,1 0 15,-1 0-15,0 0 0</inkml:trace>
  <inkml:trace contextRef="#ctx0" brushRef="#br0" timeOffset="43370.04">10223 11261 0,'0'0'0,"0"-21"0,0-1 16,-21 22 15,0 0-31,21 22 0,0-1 16,-21 0-16,0 21 0,21-21 15,-21 22-15,21-1 0,0 0 0,-22 22 16,1-22-16,21 22 0,-63 126 16,42-126-16,-1 20 0,1 1 15,0 0-15,-64 169 16,64-170-16,-21 1 15,-22 84-15,43-105 0,-21 21 16,21-22-16,0-21 0,-1 1 16,-20 20-16,42-20 0,0-65 31,0 1-31,0-21 16,42-22-16,-20 1 15,-1 21-15,21-64 16,-21 42-16,22-20 0,20-43 15,-42 42-15</inkml:trace>
  <inkml:trace contextRef="#ctx0" brushRef="#br0" timeOffset="43683.86">9969 11536 0,'-21'-42'16,"42"84"-16,-63-127 0,21 64 0,0-21 16,21 21-16,0-1 0,-21-62 15,21 41-15,0 22 0,42-21 16,-21 21-16,106 0 15,-63-1-15,-22 22 16,43 0-16,-22 22 16,-21-1-16,-20 0 0,20 0 15,0 106-15,-42-106 16,0 22-16,-21 41 16,-21-63-16,21 22 0,-22-22 0,-20 0 15,20 0-15,1 0 0,-64 1 16,64-22-16,0 21 0,-43-21 15,64 0-15,0 0 0,-1 0 16,44-21 0,-1 21-16,21 0 15,-21-22-15,22 1 0,-1 21 0,0-21 16</inkml:trace>
  <inkml:trace contextRef="#ctx0" brushRef="#br0" timeOffset="44354.48">10880 11218 0,'-22'0'0,"44"0"0,-65 0 0,22 0 15,0 0 1,0 22-16,21-1 0,0 0 16,0 0-16,0 0 0,-21 22 15,-1 41 1,22-63-16,0 1 0,0 20 15,-21-21-15,0 21 16,0-42-16,21 22 0,-21-22 16,21-22-1,0 1-15,0 0 16,0 0-16,0 0 0,0 0 16,0-22-16,0 22 0,21-21 0,0-1 15,0 22-15,0-21 0,1 0 0,62-1 16,-63 22-16,22 0 15,41 0-15,-41 21 0,-22 0 16,64 0-16,-64 0 0,21 0 16,-21 21-16,0 0 15,22 0-15,-43 22 0,21-22 0,-21 21 16,0 43-16,0-64 16,0 21-16,-21-21 0,0 1 15,-1-22-15,-20 42 16,21-42-16,0 0 0,0 0 15,21-21 1,0 0-16,0-1 0,0 1 16,21 0-16,63-85 15,-41 64-15,-22 0 0,21-1 16,22 22-16,-22-21 0,0 21 0,43-1 16,-21 22-16,-22 0 15,0 0-15,1 22 0,-22-1 16,21 21-16,-21 0 0,-21-20 15,0 62-15,0-41 0,-21-22 16,0 21-16,0 0 0,-22-20 16,22-1-16,0 0 0,0 0 0,0 0 15,0 0-15,-1-21 0,22 22 16,0-44 15,22 22-31,-1-21 16</inkml:trace>
  <inkml:trace contextRef="#ctx0" brushRef="#br0" timeOffset="45049.08">14139 11155 0,'0'0'0,"0"-21"0,0 0 16,-21 21 0,0 0-16,0 21 15,0-21-15,-1 21 0,22 0 16,0 0-16,-21-21 0,21 21 15,0 1-15,0-1 16,21-21-16,1 0 16,-1 0-16,42 0 15,-42-21-15,-21-1 16,0 1-16,0 0 16,0 0-16,0 0 0,-21 21 15,0 0-15,0 0 16,0 0-1,21 21-15,0 0 16,0 0-16,21 0 16,0-21-1,0 0-15,22 0 0,-22 0 0</inkml:trace>
  <inkml:trace contextRef="#ctx0" brushRef="#br0" timeOffset="45348.91">14774 11070 0,'0'0'0,"-21"0"16,0 21-1,21 1-15,-21-22 16,21 21-16,0 0 16,21-21-1,0 0-15,0 0 0,0 0 16,-21-21-1,0 0-15,0-1 0,0 1 16,-21 21 0,0 0-16,0 0 15,21 21 1,-21 1-16,21-1 0,0 0 16,0 0-16,0 21 15,0-20-15,0-1 0,-21 0 0</inkml:trace>
  <inkml:trace contextRef="#ctx0" brushRef="#br0" timeOffset="45696.72">13864 11621 0,'0'21'0,"0"-42"0,-21 63 15,0 0-15,21-21 16,0 1-16,0-1 0,0 0 16,0 0-16,42 0 0,0 0 15,1-21-15,-1 0 0,0 0 16,149 0-16,-128 0 16,22 0-16,-21 0 0,-1-21 15,1 0-15,41 0 16,-41 0-16,-43 0 0,21-1 0,1 1 15,-22 0-15,0 0 16,-21 0 0,21 21-1,0 0 1,1 0 0</inkml:trace>
  <inkml:trace contextRef="#ctx0" brushRef="#br0" timeOffset="45844.63">15600 11769 0,'0'0'0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2:00:36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8848 423 0,'21'-21'16,"0"21"-16,-21-21 16,21 21-16,-21-21 15,21 0-15,-21 0 16,0-1-1,0 1 1,0 0 0,0 0-16,-21 0 15,0 21 1,0 0 0,0 0-16,-1 0 0,1 21 15,0 0-15,0-21 0,21 21 16,-21 0-16,0 1 0,21-1 0,-22 0 15,1 0-15,0 21 0,21-20 16,-42 41-16,42-42 16,-21 22-16,-1-22 0,22 21 15,-21 0-15,0 43 0,21-43 16,-21 22-16,21-22 0,0 22 16,0-22-16,0 85 15,0-85-15,0 1 0,0-1 16,0-21-16,21 22 0,21-1 15,-20 0-15,20-21 0,-21 1 16,0-1-16,22-21 0,-22 21 0,21 0 16,0-21-16,1 0 0,-22 0 0,21 0 15,1 0-15,20 0 0,-21 0 16,1 0-16,-1 0 0,0-21 16,43-21-16,-43 20 0,1 1 15,-22 0-15,21 0 0,-21-21 16,22-1-16,-22 1 0,21 0 0,-21-1 15,1 1-15,-1-22 0,-21 22 16,21-64-16,-21 43 0,0 20 16,0-20-16,0 21 0,0-1 15,-21 1-15,21 0 0,-21-1 0,-1 1 16,1 0-16,0 20 0,-21-20 16,21 21-16,-22-21 15,1 20-15,21 1 0,0 0 16,-1 21-16,-20 0 0,21 0 0,-21 0 15,20 0-15,-20 0 0,0 0 16,-1 21-16,1 0 0,-21 1 0,20-1 16,1 21-16,-22-21 0,-20 43 15,41-22-15,22 0 0,-21-20 16,21 20-16,0 0 0,-1 1 16,1-1-16,21 0 0,0 85 15,0-84-15,0-22 16,0 21-16,0 0 0,21-20 0,1-1 15,-22 21-15,21-21 0,0 0 16,0 1-16,0-22 0,-21 21 0,21-21 16,1 0-16,-1 0 0,21 0 0,-21 0 15,0 0-15,1 0 16</inkml:trace>
  <inkml:trace contextRef="#ctx0" brushRef="#br0" timeOffset="660.8">10075 466 0,'21'-43'0,"-21"22"16,0 0-16,0 0 15,-21 0 1,0 21-16,0 0 16,0 21-16,0-21 0,-1 21 15,22 21-15,-21-20 0,0-1 16,0 21-16,21 0 0,-21-20 0,0 20 16,-1 0-16,22 22 0,-21-22 15,0 0-15,21 22 0,0-22 16,-21 1-16,21 20 0,0-21 15,0 1-15,0-1 0,0 0 0,0-20 16,0 20-16,21-21 0,-21 0 0,21 0 16,0 1-16,22-1 0,-1-21 15,0 21-15,1-21 0,20 0 16,-20 0-16,-1 0 16,-21-21-16,21 21 0,1-21 0,-22-1 15,21 1-15,-21 0 0,22 0 0,-22-21 16,0 20-16,21-20 0,-20 0 15,-1-1-15,0-20 0,0 21 16,0-22-16,-21 22 0,21-1 0,-21 1 16,22-21-16,-22 20 0,0 1 15,0 0-15,0 20 0,-22-20 16,1 0-16,0 21 0,0-22 16,0 22-16,0 0 0,-22 0 0,1 21 15,21 0-15,-106-21 16,84 21-16,-20 0 0,21 21 15,-1 0-15,1 0 0,21 0 0,-22 0 16,22 22-16,-21-22 0,21 0 16,0 21-16,21-20 0,-22 20 0,22 21 15,0-41-15,0 20 16,0-21-16,0 0 0,22 22 16,-1-22-16,0 0 0,21-21 0,1 21 15,-1-21-15</inkml:trace>
  <inkml:trace contextRef="#ctx0" brushRef="#br0" timeOffset="1042.31">11134 296 0,'-22'0'0,"-20"0"16,21 22-1,0-1-15,21 0 16,-21 21-16,21-21 0,0 22 0,0 20 16,-22-20-16,22 62 15,-21-62-15,21 20 0,0-20 16,0 20-16,-21 1 0,21-22 15,-21 0-15,21 22 0,-21-22 0,21 0 16,0 22-16,0-22 0,0-21 16,-21 1-16,21-1 15,0 0-15,0 0 0,21-21 32,0 0-32,0-21 15,0 0-15,-21 0 0,21-22 0</inkml:trace>
  <inkml:trace contextRef="#ctx0" brushRef="#br0" timeOffset="1437.34">10985 550 0,'0'0'0,"-21"0"0,0-21 0,0 0 0,0 0 15,21 0-15,0 0 16,0-1-16,0 1 0,0 0 0,0 0 15,0 0-15,21 0 0,0-1 16,21-20-16,-20 21 0,41 21 0,-21-21 16,1 0-16,20 21 0,-20 0 15,20 0-15,-21 0 0,22 0 0,-22 21 16,1 0-16,-22 0 0,21 0 16,-21 22-16,0-22 0,-21 21 15,0 0-15,0-20 0,0 20 16,-42-21-16,21 21 0,-21-20 0,-1 20 15,1-21-15,-22 0 0,22 0 16,-21 1-16,20-1 0,-20 0 0,-22 21 16,64-42-16,-21 21 15,20-21-15,1 22 0,0-22 0,21 21 16,-21-21-16,21 21 16,42-21 15,-21 0-31,1-21 0,20 0 0,-21 21 15</inkml:trace>
  <inkml:trace contextRef="#ctx0" brushRef="#br0" timeOffset="2044.7">12467 381 0,'0'0'0,"0"-21"16,0 0-16,0 0 0,0-1 16,0 1-16,0 0 0,-21 21 15,0-21-15,0 0 0,-1 21 0,1 0 16,0 0-16,0 0 0,0 0 16,-22 0-16,22 21 0,-21-21 15,0 21-15,20 0 0,-20 22 0,0-22 16,21 21-16,-22-21 0,22 0 15,-42 43-15,63-22 0,-22-21 16,22 1-16,0-1 0,0 0 16,0 0-16,0 0 0,0 0 0,22-21 15,-22 22-15,21-22 0,21 21 16,-21-21-16,43 21 0,-22-21 16,-21 0-16,22 21 15,-1-21-15,-21 0 0,21 0 0,-20 21 0,20-21 16,-21 0-16,0 21 15,0-21-15,1 0 0,-22 22 0,21-1 16,0 0-16,-21 0 16,0 0-16,0 0 0,0 1 15,0-1-15,-21 0 0,-22 0 16,22 0-16,-21 0 0,-22 22 16,22-43-16,0 21 0,21-21 15,-22 0-15,22 21 0,-21-21 16,21 0-16,-1 0 0,-20 0 0,21 0 15,0 0-15,0 0 0,-1 0 16,1 0-16,0 0 0,0 0 16,0 0-16,0 0 31</inkml:trace>
  <inkml:trace contextRef="#ctx0" brushRef="#br0" timeOffset="3485.56">8234 1693 0,'0'0'0,"-21"0"0,-1 0 15,1 0-15,-21 0 0,21-21 0,0 21 16,-1 0-16,1 0 0,0-21 16,-21 21-16,21 0 0,-1 0 0,1 0 15,-21-21-15,21 21 16,0 0-16,-1 0 0,1 0 16,21 21-1,-21-21-15,21 21 16,0 0-1,0 1-15,21-22 0,0 0 16,22 0-16,-1 0 0,22 0 0,-1 0 16,1 0-16,20 0 15,1 0-15,21 0 0,-22 0 0,22 0 0,21 0 16,-21 0-16,21 0 0,127 0 16,-127 0-16,21 0 15,0-22-15,1 22 0,20 0 0,148-21 16,-168 0-16,20 21 15,-21-21-15,21 21 0,-20 0 16,147-42-16,-169 42 0,21 0 16,-21 0-16,-21-22 0,21 22 15,169 0-15,-232-21 16,20 21-16,-41 0 0,20 0 16,-20 0-16,-1 0 15,-21 0-15,0 0 0,0 0 0,-21-21 31,0 42 141,-21-21 297,0 0-453,0 0-16,21-21 15</inkml:trace>
  <inkml:trace contextRef="#ctx0" brushRef="#br0" timeOffset="25373.65">1460 2942 0,'0'-21'47,"0"0"-47,0 0 16,0 0-1,0-1-15,0 1 16,0 0-16,0 0 16,0 0-16,0 0 15,-21 21 17,21 21-17,0 0-15,0 0 16,0 0-16,0 22 0,0-22 15,0 21-15,0-21 0,0 22 0,0 41 16,0-20-16,0-1 16,0 1-16,0-1 0,0 1 0,0-22 15,0 22-15,0-1 0,0-21 16,0 1-16,0-1 0,0 0 16,0 22-16,0-43 0,0 0 15,0 0-15,0 1 0,0-1 16,0-42 46,0-1-62,0 1 0,0 0 16</inkml:trace>
  <inkml:trace contextRef="#ctx0" brushRef="#br0" timeOffset="25760.64">1947 3514 0,'0'21'0,"0"-42"0,0 63 16,-21 0-16,21-20 15,0-1-15,21-21 32,0 0-32,1 0 0,-1 0 15,0-21-15,-21-1 0,21 22 16,-21-21-16,0 0 16,0 0-16,-21 21 15,0 0 1,0 0-16,-1 0 0,1 0 0,0 0 15,21 21-15,-21 0 0,0-21 16,21 21-16,-21 1 0,21-1 0,0 0 16,21-21 15,0 0-31,21 0 0,-21-21 0</inkml:trace>
  <inkml:trace contextRef="#ctx0" brushRef="#br0" timeOffset="28673.71">3069 2858 0,'0'0'0,"0"-22"0,-21 22 32,21 22-17,-21-1-15,21 0 16,0 0-16,0 0 0,0 0 0,0 1 16,0 20-16,0-21 15,0 0-15,0 0 0,21 1 0,0-1 16,0-21-16,0 0 0,1 21 15,20-21-15,-21 0 0,85-21 16,-64 0-16,1-1 0,20 1 16,1 0-16,-22-21 0,0 21 15,43-64-15,-43 43 0,-21-1 16,22-63-16,-43 64 16,0-43-16,0 64 0,0-21 15,0 21-15,-21 21 16,-1 0-16,1 21 0,0 0 15,0 21-15,-21-20 16,20 20-16,1 0 0,21 1 0,-21 20 16,21-21-16,-21 22 0,21-22 15,0 22-15,0-1 0,0 85 16,0-84-16,0-1 0,21 22 16,0-21-16,0-1 0,-21 1 0,43 41 15,-22-62-15,21 63 16,-21-64-16,1 0 0,-22 22 15,21-43-15,-21 0 16,21 0-16,-21 0 0,-21-21 16,0-21-1,-22 0-15,22 0 0,-21 0 16,-22-22-16,22 1 0,-22 21 0,22-21 16,-21-1-16,20 1 0,-20 21 15,20 0-15,22-1 0,-21 1 16,21 0-16,0 21 0,-1 0 0,1 0 15,0 0-15,21 21 0,-21 0 16,21 1-16,0 20 16,0-21-16,0 21 0,0-20 0,0 20 15,21-21-15,0 21 0,0-20 16,22 20-16,-22-21 0,0 21 0,21-20 16,1-1-16,-1-21 0,64 21 15,-43-21-15,1 0 0,-22 0 16,43-21-16,-22 0 0,1-1 15,-22 1-15,22-21 0,-1 0 0,-20 20 16,-1-20-16,0 0 0,-21-1 16,1 1-16,-1 0 0,0 21 15,-21-22-15,21 1 0,-21 21 0,0 0 16,0-1-16,-21 44 31,21-1-31,0 0 0,0 0 16,0 0-16,0 22 0,0-22 15,0 21-15,0-21 0,0 0 16,0 22-16,0-22 0,0 0 16,0 0-16,0 0 0,0 22 15,21-43 17,-21-21-32,0-1 0,0 1 15,0 0-15,0 0 0,0-21 16,21 20-16,-21-20 0,0 21 15,21-21-15,-21 20 0,22-20 0,-1 21 16,0 0-16,0 0 0,0-1 0,0 1 16,1 21-16,-1 0 0,0 0 15,0 0-15,0 0 0,0 21 16,1 1-16,-1-1 0,-21 0 16,0 0-16,21 43 0,-21-43 15,0 0-15,0 21 0,0-21 16,0 22-16,0-1 0,0 0 15,21-20-15,0-1 0,0-21 16,1 21-16,83-21 16,-83 0-16,41-21 0,-21 21 15,1-21-15,-1-22 0,64 1 16,-64 0-16,1-1 0,-1-20 0,0 20 16,1-20-16,20-64 15,-42 42-15,0 22 0,22-85 16,-43 84-16,0 1 15,0 20-15,0 1 0,0 0 0,0 20 16,-21-20-16,-1 21 0,-41 21 16,42 0-1,0 21-15,-1 0 0,1 0 16,21 22-16,0-1 0,0 22 0,0-22 16,0 85-16,0-42 15,0 20-15,0-41 16,0-1-16,0-20 0,0-1 0,0 0 15,-21 1-15,21-1 0,0-21 16,0 0-16,0 1 0,0 20 16,21-42-1,-21-21 1,0 0-16,21-22 16,-21 22-16,22 0 0,-22 0 15,0 0-15,21-22 0,0 22 0,-21 0 16,21 0-16,0 0 0,0-1 15,1 1-15,-1 21 0,0-21 16,0 21 0,0 0-16,-21 21 0,0 0 0,21 1 15,1-1-15,-22 0 16,0 0-16,0 21 0,0-20 16,21-1-16,-21 0 0,0 0 0,21 0 15,-21 0-15,21 1 16,0-1-16,0 0 0,1-21 15,-1 21-15,42-21 16,-20 0-16,-22 0 0,21 0 16,0 0-16,-20-21 0,83-21 15,-62 20-15,-22 1 16,21 0-16,-21 0 0,1 0 0,-1-22 16,-21 1-16,0 0 0,21-1 0,-21 22 15,0-21-15,0 0 0,0-1 16,0 22-16,0 0 0,0 0 15,-21 21-15,0 0 16,-1 21-16,22 0 16,-21 0-16,21 0 0,0 1 15,-21 20-15,21-21 0,-21 21 0,21-20 16,0 20-16,0-21 0,0 21 16,0 1-16,0-22 0,0 0 15,0 0-15,0 0 0,21 1 0,0-1 16,22-21-1,-22 0-15,0 0 0,0 0 0,0 0 16,22 0-16,-22 0 0,21-21 16,0-1-16,1 1 0,-22 0 0,21 0 15,1 0-15,-22-22 0,21 22 0,-21-21 16,0 0-16,1 20 0,-22-20 16,0 21-16,0 0 0,0 0 0,0-1 15,-43 22 1,22 0-16,0 0 0,0 0 15,21 22-15,0-1 0,0 0 16,0 0-16,0 0 0,21 0 0,21 22 16,-42-22-16,21 0 15,1 0-15,-1 0 0,0 1 16,0-1-16,-21 0 0,0 0 0,21 0 16,0 0-16,-21 1 15,0-1-15,22-21 0,-1 0 16,0 0-16,0 0 0,0 0 15,0 0-15,1 0 0,20-21 16,-21 21-16,85-64 16,-85 22-16,21 21 0,-20-22 15,-1 1-15,42-64 16,-42 85-16,1-21 0,-22 20 16,21 1-16,-21 0 15,0 42 16,0 0-31,-21 1 0,21-1 16,0 21-16,-22-21 0,1 0 16,21 43-16,-21-43 0,21 21 15,0-20-15,0-1 0,0 0 0,0 0 16,0 0-16,0 0 0,21 1 16,0-1-16,1 0 0,-1-21 15,21 0-15,-21 0 0,0 0 16,1 0-16,20 0 0,-21 0 0,21-21 15,-20 21-15,-1-21 0,21-1 16,-21 1-16,22-42 16,-22 20-16,0 1 0,0-21 0,0 20 15,0-20-15,1-1 0,-22 1 16,21-22-16,-21 43 0,21-22 0,-21 1 16,21 20-16,-21 1 0,0 0 15,0 21-15,0-22 0,0 22 0,0 0 16,21 0-16,-21 0 0,0 42 31,0 0-31,-21 21 16,21-21-16,-21 22 0,21 20 15,0-20-15,-21 20 0,21-21 16,-21 22-16,-1-1 0,22 1 0,0-22 16,-21 22-16,0-22 0,21 0 15,0 1-15,0-1 0,0 0 0,0-20 16,0 20-16,0-21 0,0 0 15,0 0-15,21 1 0,0-22 16,1 0-16,-1 21 0,21-21 0,-21 0 16,0 0-16,22 0 0,-22 0 0,0 0 15,21-21-15,-20-1 0,20 1 16,-21 0-16,0 21 0,0-21 16,1 0-16,-1-22 0,-21 1 15,21 0-15,-21-1 0,0 22 16</inkml:trace>
  <inkml:trace contextRef="#ctx0" brushRef="#br0" timeOffset="28880.26">7832 3281 0,'0'0'0,"-22"21"31,44-21-31,-1 0 16,0 0-16,21 0 0,-21 0 15,1 0-15,20 0 0,-21 0 16,0-21-16,22 21 0,-22-21 0,21 21 16,-21-21-16,0 21 0,1-22 0,-1 22 15,0-21-15,-21 0 0,0 0 16</inkml:trace>
  <inkml:trace contextRef="#ctx0" brushRef="#br0" timeOffset="29061.77">7451 3133 0,'0'0'0,"-22"21"15,44-21 48,-1 0-48</inkml:trace>
  <inkml:trace contextRef="#ctx0" brushRef="#br0" timeOffset="31225.43">8826 3831 0,'22'-21'62,"-1"0"-62,0 21 0,0-21 16,0 0-16,-21-1 0,21 1 0,-21 0 16,22 0-16,-22-21 0,0 20 0,0-20 15,0 21-15,-22-21 0,1-1 16,-21 1-16,21 21 0,-22-22 16,-41 22-16,20 21 15,22 0-15,-43 0 0,43 21 16,-22 1-16,22 20 0,21 0 15,-21 1-15,-22 41 0,43-41 16,0-1-16,0 21 16,-1-20-16,22-1 0,0-21 0,0 22 15,0-1-15,0-21 0,0 21 16,22-20-16,-1-1 0,0-21 0,21 21 16,1-21-16,-22 0 0,21 0 15,0-21-15,1 0 0,20-22 16,-20 22-16,-1-21 0,0 21 15,-21-1-15,1-20 0,20 21 16,-21-21-16,0-1 0,0 22 0,-21-21 16,22 21-16,-22-1 0,0 1 0,0 0 15,0 42 17,0 0-32,0 1 0,0-1 15,0 0-15,-22 0 0,22 21 0,0-20 16,0-1-16,0 0 0,0 0 15,0 0-15,0 0 0,22 1 16,-1-22-16,42 21 16,-42-21-16,22 0 0,-22 0 15,21 0-15,1 0 0,41-43 16,-41 43-16,-22-42 0,21 21 16,-21 0-16,0 0 0,1-22 0,-1 1 15,-21 21-15,21-22 0,-21 1 16,0 21-16,0-21 0,0 20 0,0-20 15,0 63 1,-21 0 0,21 1-16,-21 20 0,21-21 15,0 21-15,-22-20 0,22 20 16,0 0-16,0 22 0,0-43 16,0 0-16,0 0 0,0 0 0,0 1 15,0 20-15,22-42 16,-1 0-1,0 0-15,0-21 16,0 0-16,0-1 16,-21-20-16,0 21 0,22 0 15,-1-22-15,0 1 0,-21 21 16,21-21-16,0-1 0,-21 22 0,21 0 16,1 0-16,-1 21 0,0 0 15,0 0-15,0 0 0,0 0 16,1 21-16,-1 21 0,0-21 15,0 1-15,-21-1 0,21 21 0,0-21 16,-21 0-16,22 1 0,-1 20 0,-21-21 16,21 0-16,0 0 0,0-21 15,0 43-15,1-43 0,-1 0 16,0 0-16,0 0 0,0 0 16,22 0-16,-1-21 0,-21-1 15,43-20-15,-43 21 0,21 0 16,-21-22-16,0 1 0,22 0 15,-22-1-15,0 1 0,0 0 16,22-1-16,-22 1 0,0 0 16,0 21-16,0-1 0,0 1 0,1 21 31,-22 21-31,0 1 16,0-1-16,0 0 15,0 0-15,0 0 0,0 0 16,0 1-16,0-44 31,0 1-15,0 0-16,0 0 15,0 0-15,0 0 0,0-1 16,0 1-16,0 0 0,0 0 16,0 0-16,0 0 0,-22 21 15,1 0-15,0 21 16,0-21-16,0 21 0,0 21 15,-1-21-15,1 1 0,0 20 16,0 0-16,21 1 0,-21-1 16,21-21-16,-21 21 0,21 1 0,0-22 15,0 21-15,0-21 0,0 22 0,0-22 16,21 0-16,0 0 0,21 22 16,1-43-16,-22 21 0,21-21 15,0 0-15,1 0 0,63 0 16,-64 0-16,21 0 0,43-21 15,-63-1-15,-1 1 16,0 0-16,1-21 0,-1 21 0,21-64 16,-41 64-16,-1-22 0,0 1 15,-21 0-15,0 21 0,0-22 16,0 1-16,-21 21 16,0 21-16,-1 0 15,1 0-15,0 21 0,0 0 0,0 0 16,0 0-16,21 22 0,-22-22 15,22 0-15,-21 21 0,21-20 0,0 20 16,0-21-16,0 21 0,0-20 16,0-1-16,0 21 15,21-21-15,1 0 0,-1 1 0,21-22 16,-21 21-16,0-21 0,22 0 16,-1 0-16,0 0 0,-20 0 0,20 0 15,0 0-15,1 0 0,41-43 16,-41 22-16,-1-21 0,0 21 15,1-22-15,-1 1 0,0 0 0,22-85 16,-22 84-16,-21-20 16,0-1-16,1 22 0,-22 0 15,0-22-15,0 43 0,-22 0 16,1 21-16,0 0 0,-21 0 16,21 21-16,-22 0 0,22 0 0,-21 1 15,21 20-15,-1 0 0,1 1 16,0-1-16,21 21 0,0-20 15,0-22-15,21 21 0,0 1 16,1-22-16,-1 0 0,21 21 16,-21-21-16,22 1 0,-22-1 0,0 0 15,21 0-15,-21 0 0,-21 0 16,0 1-16,-21-22 16,21 21-16,-21-21 15,0 0-15,0 0 0,0 0 16,-1 0-16,1 0 0,0 0 15,0 0-15,0-21 16,21-1-16,-21 1 0,-1 21 16,1-21-16,0 21 0</inkml:trace>
  <inkml:trace contextRef="#ctx0" brushRef="#br0" timeOffset="32253.21">1206 5821 0,'-21'-21'15,"42"42"-15,-63-42 0,21 0 0,0-1 0,21-20 16,-21 21-16,-1 0 0,22-22 15,-21 22-15,21-21 0,0 0 16,0 20-16,-21-20 0,21 21 16,0-21-16,0 20 0,0 1 15,0 0-15,21 0 0,0 0 0,1 0 16,-1 21-16,21 0 0,-21 0 16,22 21-16,-1 21 0,0-21 15,1 22-15,-22-1 0,42 64 16,-42-43-16,-21 1 0,0 20 15,0-20-15,0-1 0,-21 1 0,0-1 16,-21 1-16,-1-1 0,22-20 16,-21 20-16,0-20 0,-1-1 15,1 21-15,0-41 0,-1 20 0,22-21 16,-21 0-16,21 0 16,-1 1-16,1-22 0,0 0 0,-21 0 15,21-22-15,-1 1 0,1 0 16,0 0-16,0-21 0,21-1 15,0 22-15,-21-21 0,21-1 0,0 1 16,0 0-16,0-1 0,21 22 16,0 0-16,0 0 0,22 0 0,-22 21 15,0 0-15,21 0 16,-21 21-16,1 0 0,20 0 0,-21 0 16,0 1-16,0 20 0,1-21 15,-1 0-15,0 22 0,-21 20 16,21-42-16,-21 0 0,21 22 15,-21-22-15,21 0 0,1 0 16,-1 0-16,0-21 16,0 0-16,0 0 0,0 0 0,1 0 15,-1-21-15,0 0 0,21 0 16,-21 0-16</inkml:trace>
  <inkml:trace contextRef="#ctx0" brushRef="#br0" timeOffset="32432.6">1968 5969 0,'0'0'0,"22"0"0,-22-21 16,-22 21 31,1 0-47,42-21 31,1 0-31,-1 21 0</inkml:trace>
  <inkml:trace contextRef="#ctx0" brushRef="#br0" timeOffset="32737.26">3281 5165 0,'0'0'0,"-21"0"15,-1 0-15,1 0 16,0 0-16,21 42 0,-21-21 16,0 22-16,0-1 0,21 0 15,0 1-15,0 20 0,-22 22 16,22-22-16,0 1 0,0 20 0,0-20 16,0 21-16,-21-22 0,21 43 15,0-43-15,0-20 0,0 41 16,0-62-16,0 20 0,0-21 15,0 0-15,21-42 16,-21 0 0,22 0-16,-22 0 0,0-1 15,0-20-15</inkml:trace>
  <inkml:trace contextRef="#ctx0" brushRef="#br0" timeOffset="33033.23">3027 5482 0,'-21'-42'0,"42"84"0,-42-126 0,21 62 0,0-20 16,0 0-16,0 21 0,0-22 16,0 22-16,0 0 0,42-43 15,-21 43-15,21 0 0,1 0 16,-1 0-16,0 21 0,22 0 0,-1 0 16,-20 0-16,20 21 0,-20 0 15,20 21-15,-42-20 0,0 20 0,1 0 16,-22 1-16,0-1 0,-85 43 15,43-43-15,-1 0 0,-20 1 16,-1-1-16,1-21 0,-64 64 16,84-64-16,1 0 15,-43 43-15,64-64 16,0 21-16,21-42 16,42-1-16,-20 1 15</inkml:trace>
  <inkml:trace contextRef="#ctx0" brushRef="#br0" timeOffset="34717.89">3979 6202 0,'-21'0'15,"21"-21"-15,0 0 16,0-1-16,0 1 15,0 0-15,0 0 0,0 0 16,0-22-16,0-20 0,21 21 16,-21-1-16,21-20 0,-21 20 15,22 1-15,-22 0 0,0-1 16,0 1-16,0 21 0,0 0 0,0 0 16,0-1-16,0 44 15,0-1-15,0 0 0,0 21 0,-22 1 16,22-1-16,0 0 0,-21 22 15,21-22-15,-21 22 0,21-22 0,0 21 16,0-20-16,0-1 0,0 0 16,0-20-16,0 20 0,21-21 0,22 21 15,-22-42 1,0 0-16,0 22 0,21-22 0,-20 0 16,20 0-16,0-22 0,1 1 0,-22 21 15,21-21-15,0 0 0,1-21 16,-1 20-16,0-20 0,1 21 0,-22-21 15,0-22-15,0 22 0,-21-1 16,0-20-16,0-22 0,-21 43 16,0 0-16,-21-1 15,-1 22-15,1 0 0,0 21 0,-1 0 16,1 0-16,0 0 0,-1 21 16,-20 0-16,20 0 0,1 22 0,0-1 15,-1-21-15,22 43 0,-21-22 16,21 0-16,0 1 0,21-1 0,0 43 15,0-43-15,21-21 0,0 22 16,0-22-16,0 0 0,22 0 16,-22-21-16,21 21 0,-21-21 0,22 0 15,-1 0-15,21 0 0,1-21 16,63 0-16,-64 0 0,1-22 16,-1 22-16,1-21 0,-1 0 15,1-1-15,-22 1 0,22 0 16,42-149-16,-85 128 15,0-1-15,0 22 16,0-1-16,0 1 0,-21 0 0,0-1 0,0 22 16,0 0-16,0 0 0,0 0 15,0 0-15,-21 21 16,0 21 0,21 0-16,0 0 0,-42 43 15,21-22-15,21 21 0,0-20 16,-22 20-16,22 1 0,-21-22 0,0 22 15,21-1-15,0 1 0,0-22 16,0 0-16,0 22 0,0-43 0,0 21 16,0 1-16,0-22 0,0 21 15,21-21-15,0-21 0,1 21 16,-1-21-16,0 0 0,21 0 0,-21 0 16,22 0-16,-22 0 0,21-21 0,1 0 15,-1 0-15,0 0 0,1 0 16,-1-22-16,0 22 0,1-21 0,-1 21 15,0-22-15,-21 22 0,1-21 16,20 21-16,0-22 16,-63 64 15,21 1-31,-21-1 0,0 0 0,21 0 16,-21 0-16,21 0 15,-22 1-15,22-1 0,0 0 0,0 0 16,0 0-16,0 0 0,0 1 0,0-1 15,22-21-15,-1 0 0,0 21 16,0-21-16,0 0 0,22 0 0,-1 0 16,0 0-16,1-21 0,-1 0 15,0-1-15,1 1 0,-1 0 16,-21 0-16,21 0 0,-20-22 0,-1 22 16,21 0-16,-42-21 0,21 21 0,0-1 15,-21-41-15,0 42 0,0 0 16,0-1-1,0 1-15,0 42 32,0 1-32,0 20 15,-21-21-15,21 21 0,0 1 0,-21-1 16,21 0-16,-21 1 0,0-1 16,21 22-16,0-1 0,0 1 0,-21-1 15,21 1-15,-22 20 0,22 86 16,-21-107-16,21 22 0,0-1 15,0 1-15,0 0 0,0-1 0,0 86 16,0-86-16,0 1 16,43 42-16,-22-63 0,0-1 15,-21 1-15,21-22 0,0 21 16,0-20-16,-21-22 0,0 21 0,0-21 16,0 43-16,-21-64 15,0 0 1,-21-21-16,21 0 0,-22-1 0,1-20 15,-22 0-15,22-1 0,-21 1 0,20-21 16,1-1-16,0 1 16,-1-22-16,1 0 0,0 1 0,-1-1 0,22 0 15,0 22-15,0-22 0,-22-42 16,43 64-16,0-1 16,0 1-16,0-1 0,0 1 0,0-1 15,0 1-15,22 20 0,-1-20 0,0 20 16,0 1-16,21 0 0,-20 21 15,20-22-15,0 22 0,-21 0 0,22-21 16,-1 20-16,0 1 0,1 0 16</inkml:trace>
  <inkml:trace contextRef="#ctx0" brushRef="#br0" timeOffset="35528.92">6329 5588 0,'0'0'16,"0"-21"-16,0 0 0,0 0 0,0-1 15,0 44 16,0-1-31,0 0 0,0 21 16,0 1-16,0-22 0,0 21 0,0 22 16,0-22-16,0 0 0,0 1 15,0-1-15,0-21 0,0 21 16,0 1-16,0-22 0,0 0 16,0 0-16,21-21 31,-21-21-16,21 0-15,-21 0 0,0-22 0,0 22 16,0-21-16,21 0 0,-21 20 16,21-20-16,-21-43 15,22 43-15,-1 0 0,0 21 0,0-22 16,0 22-16,0 0 0,1 0 16,-1 0-16,0 21 0,0 0 0,0 0 15,0 0-15,1 21 0,20 21 16,-21-21-16,0 22 0,22-22 15,-43 21-15,21 0 0,0 22 16,-21-22-16,0-21 0,0 22 16,0-22-16,0 0 0,0 0 15,0 22-15,0-65 32,0 1-17,0 0-15,0-21 0,0 21 16,0-22-16,0 1 15,21 0-15,0-22 0,0 22 0,1-1 16,-1 1-16,21 0 0,-21-1 0,22 22 16,-1 0-16,21-21 15,-20 42-15,-22 0 0,21 0 0,-21 0 16,1 21-16,-1 0 0,0 0 16,0 22-16,-21-1 0,0 0 0,0 1 15,0-1-15,0 0 0,0 1 16,0-22-16,0 21 0,-21 0 0,21-20 15,-21-1-15,0 21 0,21 0 16,-22-20-16,22-1 16,0-42 15,22 21-31,-1-22 16,-21 1-16,42-21 0,-21 0 15</inkml:trace>
  <inkml:trace contextRef="#ctx0" brushRef="#br0" timeOffset="35963.22">7810 5440 0,'0'0'0,"22"-21"0,-22 0 0,0-1 15,0 1-15,-22 21 16,1 0 0,0 0-16,0 21 0,0 1 0,0-1 15,-1 0-15,1 21 0,21 1 16,-21-1-16,0 0 0,0 1 0,0 41 15,21-41-15,0-1 0,0 0 16,0-21-16,0 22 0,0-22 16,0 0-16,0 0 0,0 0 0,42 1 15,0-22-15,-21 0 16,1 0-16,20 0 0,-21 0 0,21 0 16,-20-22-16,20 1 0,-21 0 0,0 0 15,0 0-15,1 0 0,-1-22 16,0-20-16,-21-1 0,0 22 15,0 0-15,0-1 16,0 1-16,-64-64 16,43 85-16,0 0 0,0 0 0,0-1 15,0 22-15,-43 0 16,22 0-16,-1 0 0,22 22 0,0-22 16,-21 21-16,21 0 0,-1 0 15,22 0-15,0 0 0,0 1 16,22-1-16,-1 0 15,21 0-15,0-21 0,-20 21 0,83-21 16,-62 21-16</inkml:trace>
  <inkml:trace contextRef="#ctx0" brushRef="#br0" timeOffset="36723.51">8276 5948 0,'0'0'0,"0"-21"32,21 0-32,0-1 0,1 22 15,-22-21-15,21-21 0,0 21 16,0 0-16,0-22 0,0 1 16,1 21-16,-1-22 0,0-62 15,-21 83-15,0 1 0,0 0 16,-21 21-16,0 0 15,-1 0-15,1 0 0,0 0 0,-21 0 16,21 21-16,-1-21 0,-20 43 16,21-22-16,21 0 0,0 0 15,0 21-15,0-20 0,0-1 16,0 21-16,21-21 0,0 0 0,43 64 16,-43-43-16,0-20 15,-21-1-15,21 0 0,0 0 16,1 0-16,-1-21 0,0 21 15,0 1-15,0-22 0,22 0 0,-22 0 16,42 0-16,-20 0 16,-22 0-16,21-22 0,0 22 0,-20-21 15,20 0-15,-21 0 0,21 0 16,-20-22-16,-1 22 0,0-21 0,0 0 16,0-1-16,-21 1 0,0 0 15,0-1-15,21 1 0,-21 21 0,22 0 16,-22-1-16,0 1 0,0 0 0,0 42 47,0 0-47,0 1 15,0 20-15,0 0 0,0 1 16,0-1-16,0 0 0,-22 22 0,22-22 16,0 22-16,-21-22 0,0 21 15,21 1-15,-21-1 0,0 1 0,21-1 16,-21 22-16,-1-21 0,22 20 0,-21-20 15,21 20-15,-21-20 0,0-1 16,21 1-16,0 63 16,0-64-16,0 1 0,0 42 15,0-43-15,0-20 0,0 20 16,0-21-16,0 22 0,0-22 0,0-21 16,0 22-16,0-22 0,-21 0 0,21 21 15,0-63 16,0 0-31,0 0 0,0-21 0,21-1 16,0-20-16,0-1 0,0 1 0,22-85 16</inkml:trace>
  <inkml:trace contextRef="#ctx0" brushRef="#br0" timeOffset="37045.06">9186 5821 0,'0'0'0,"0"-42"15,0-64 1,0 85-16,0-1 0,0 1 16,0 0-16,21 0 15,1 0-15,-1 21 0,21-21 16,-21 21-16,0 0 0,1 0 16,-1 0-16,0 0 0,0 0 0,0 21 15,0 0-15,1 0 0,-22 21 0,0-20 16,0 20-16,0 0 0,0 1 15,-22-22-15,-20 21 0,21 0 0,-21-20 16,-1-1-16,1 21 0,-43 0 16,43-20-16,21-22 15,-22 21-15,1-21 0,21 0 0,0 0 16,0 0-16,42-21 31,0-1-31,0 1 0,0 0 0,0 21 16</inkml:trace>
  <inkml:trace contextRef="#ctx0" brushRef="#br0" timeOffset="39106.4">9779 5863 0,'0'0'0,"-42"0"0,20 21 0,1-21 0,0 22 16,21-1-16,-21-21 0,21 21 16,0 0-1,21-21 1,0 0-16,0 0 16,1-21-16,20 21 0,-21-21 0,21-22 15,1 22-15,-1-21 0,0 21 0,1-22 16,-1-20-16,0 21 15,1-22-15,20-42 0,-20 64 16,-22-22-16,0 22 0,-21-21 16,21 20-16,-21 1 0,0-22 15,0 22-15,-21 21 0,0 0 16,0 21-16,-1 0 0,1 0 16,0 0-16,0 21 0,0 0 0,0 21 15,-1 1-15,1-22 0,0 21 16,0 1-16,0-1 0,21 21 15,-21-20-15,21-1 0,-22 22 0,1-22 16,21 21-16,0-20 0,-21-1 0,21 43 16,-21-43-16,21-21 0,0 0 15,0 22-15,0-22 16,0 0-16,21-42 31,0 0-31,0 0 16,1-1-16,-1-20 0,0 21 0,0-21 15,21 20-15,-20-20 0,20 0 16,-21 21-16,43-22 16,-43 22-16,0 0 0,0 21 0,0 0 15,0 0-15,1 0 16,-22 21-16,0 0 0,0 22 16,0-22-16,0 0 0,0 0 15,0 21-15,0-20 0,0-1 0,0 21 16,0-21-16,0 0 0,0 1 15,0-1-15,21 0 16,0-21-16,0 0 0,0 0 16,0 0-16,1-21 0,20 21 15,-21-21-15,0-1 0,0 1 0,22 0 16,-22 0-16,0-21 0,0 20 16,0-20-16,1 0 0,-1 21 0,0-22 15,0 22-15,-21 0 0,0 0 0,21 0 16,-21-1-16,0 1 15,0 42 17,0 1-32,0-1 0,-21 0 15,0 0-15,21 21 0,0-20 0,0 20 16,-21-21-16,21 21 0,0-20 16,0 20-16,0-21 0,0 0 0,0 0 15,0 1-15,0-1 0,21-21 0,0 21 16,0-21-16,0 0 0,1 0 15,20 0-15,-21 0 0,21 0 0,1 0 16,-1-21-16,22 0 0,-22-1 16,0 1-16,1 0 0,-1-21 15,43-43-15,-64 43 0,0-1 16,0 1-16,0 21 0,-21 0 16,0-43-16,-21 64 15,0 0-15,0 0 16,0 0-16,-1 21 0,-20-21 0,21 22 15,21 20-15,-21-21 0,21 0 16,-21 22-16,21-1 0,0 0 16,0-21-16,0 1 0,0-1 15,0 0-15,0 0 0,0 0 16,0 0-16,0 1 0,21-1 16,-21-42 15,0-1-31,0 1 15,-21 0-15,21 0 0,-22 0 16,22 0-16,0-1 0,0 1 0,0-21 16,-21 42-1,21 21 1,0 0-16,0 22 16,0-22-16,0 0 0,21 0 15,1 0-15,-1 0 0,0 1 16,21-1-16,-21-21 15,1 21-15,20-21 0,-21 0 16,21 0-16,-20 0 0,20 0 0,0-21 16,1 0-16,-1 21 0,0-22 15,1-20-15,-1 21 0,43-43 16,-43 22-16,-21 0 0,21-1 16,-20 1-16,-1 0 0,21-43 15,-42 64-15,21-21 0,-21 20 16,-21 22-1,0 0-15,21 22 0,-21-1 16,0 0-16,21 21 0,-22-21 16,1 22-16,0-1 0,21-21 15,0 22-15,0-1 0,-21-21 0,21 21 16,0-20-16,-21-1 0,21 0 16,0 0-16,0 0 0,0 0 0,0 1 15,0-44 16,0 1-31,21 0 0,-21 0 16,21 0-16,0 0 0,0-22 16,-21 1-16,22 0 0,-1-1 15,0 1-15,21 0 0,-21 20 0,22-20 16,-22 0-16,21 21 0,-21-1 16,22 1-16,-22 0 0,64 21 15,-64 0-15,0 21 16,0 0-16,-21 1 0,0-1 0,21 21 15,-21 0-15,0-20 0,0 20 0,0 0 16,0 1-16,0-1 0,0 0 16,0-21-16,0 22 0,0-22 0,0 21 15,0-21-15,0 1 0,0-1 16,21-42 15,1-1-31,-1 1 16,0 0-16,21-42 0,-21 20 15,1-20-15,-1 20 16,21 1-16,-21-21 0,0 20 0,22 1 16,-1 0-16,43-64 15,-43 85-15,0-22 16,-20 43-16,-1 43 16,-21-22-16,0 0 0,0 0 15,0 21-15,-21 1 0,-22 41 16,43-41-16,0-1 0,-21 0 0,21 1 15,0-22-15,0 64 16,21-64-16,-21 0 0,43 0 16,-22 0-16,0-21 0,21 0 15,-21 0-15,22 0 0,-1 0 16,43-21-16,-64 21 0,21-21 16,1 0-16,-1 0 0,-21-1 15,21-20-15,-20 21 0,-1-21 0,0 20 16,0-20-16,0 21 15,-21-21-15,0 20 0,0-20 0,0 21 16,-21 0-16,-42-22 16,20 22-16,1-21 0,-22 21 0</inkml:trace>
  <inkml:trace contextRef="#ctx0" brushRef="#br0" timeOffset="39345.26">11409 4911 0,'0'0'0,"0"-21"0,-21 21 16,21-22-16,0 44 78</inkml:trace>
  <inkml:trace contextRef="#ctx0" brushRef="#br0" timeOffset="40421.57">995 8488 0,'0'0'0,"-21"0"0,21-21 15,-22 21-15,1-21 0,21-1 16,0 1-16,0 0 0,0 0 16,0-21-16,0 20 0,0 1 15,0 0-15,21 0 0,1 0 16,-1 0-16,0-1 0,21 1 16,-21 21-16,22 0 0,-22 0 15,21 21-15,1 1 0,-22-1 0,21 0 16,-21 21-16,0 1 0,-21-1 15,0 0-15,-21 43 0,-21-43 16,0 1-16,-1-22 0,22 21 16,-21 0-16,-1-20 0,1 20 15,0-21-15,21 0 0,-1 0 16,1 1-16,0-22 0,21-22 31,0 1-15,0 0-16,21 0 0,0 0 15,1 21-15,20-21 0,0 21 16,1 0-16,-1 0 0,21 0 16,43 0-16,-42 0 0,-22 0 15,22 21-15,-22 0 0,-21 21 16,21-21-16,-42 22 0,0-1 0,0-21 16,0 22-16,-21-1 0,0 0 15,-85 22-15,64-43 16,0 21-16,-22-21 0,22 1 15,-22-1-15,22-21 0,0 21 0,-1-21 16,1 0-16,0 0 0,20 0 16,-20 0-16,0 0 0,21 0 15,-1-21-15,1 0 0,-21-22 16,21 22-16,21 0 0,-21 21 16,21-21-16,0 0 0,0-1 15,0 1-15,21 0 16</inkml:trace>
  <inkml:trace contextRef="#ctx0" brushRef="#br0" timeOffset="40617.51">2053 8721 0,'21'0'0,"-42"0"0,42-21 0</inkml:trace>
  <inkml:trace contextRef="#ctx0" brushRef="#br0" timeOffset="41287.1">3471 8043 0,'0'0'0,"0"-21"0,-21 0 0,0 0 0,21 0 16,-21 21-16,0 0 0,-1 0 16,1 0-16,0 42 15,0-21-15,0 22 0,-22 84 16,43-64-16,-21 1 0,0-1 0,0 1 15,0 20-15,0-20 0,-22 84 16,22-85-16,0 1 0,0-1 16,0 1-16,21-22 0,-22 1 15,22-1-15,0-21 0,-21 0 16,21 0-16,21-42 31,1 0-31,-22 0 0,21-21 0,0-1 16,-21 1-16,21-22 0,0 1 15,0 21-15,1-22 0,-1-21 0,0 22 16,0-1-16,0-20 0,0 20 16,1-20-16,41-43 0,-42 63 15,0 22-15,1 21 0,-22-1 16,21 22-16,0 43 16,-21-1-16,0 0 0,0 22 15,21-22-15,-21 22 0,21 63 16,-21-64-16,0 1 0,0-1 15,0 1-15,0-1 0,0 1 16,0-22-16,0 22 0,0-22 0,0 0 16,0-21-16,0 1 0,0-1 15,21 0-15,-21 0 0,22-21 16,-22-21 0,0 0-16,0 0 15,-22-22-15</inkml:trace>
  <inkml:trace contextRef="#ctx0" brushRef="#br0" timeOffset="41917.1">2984 8657 0,'0'0'0,"-21"0"0,42 0 31,22 0-31,-22 0 16,21-21-16,-21 21 0,22-21 15,20 21-15,1-21 0,-1 0 16,1-1-16,20 1 0,1 0 0,0-21 0,-1 21 15,-20-22-15,21 22 0,-22-21 16,1-1-16,-22 1 0,0 0 0,22-43 16,-64 64-16,0-21 15,0-1-15,0 22 0,0-21 16,-21 21-16,-1 21 0,1 0 16,0 21-16,0 0 15,21 21-15,-21 1 0,21-1 0,0 0 16,0 64-16,0-42 15,0-1-15,0-21 0,0 22 0,0-22 16,0 22-16,-21-22 16,21 22-16,0-22 0,0 0 0,0 1 0,0-1 15,-22 0-15,22 22 16,0-43-16,0 0 0,0 0 16,-21-21-16,0 0 15,21-21 1,0 0-16,0-21 0,0 20 0,0-62 15,0 41-15,21 1 0,22 0 16,-22-1-16,21 1 0,-21 0 16,85-22-16,-64 43 0,1 0 15,20 21-15,-20 0 0,20 0 16,-21 0-16,22 0 0,-22 0 0,-21 0 16,43 63-16,-43-41 0,-21-1 15,0 0-15,0 21 0,-42 1 16,-22 20-16,22-21 15,0 1-15,-64 20 0,63-20 16,1-22-16,0 0 0,-1 0 16,22 0-16,0 0 0,-21-21 15,21 0-15,-1 0 0,22-21 16,0 0 0,22 0-16,-1-21 0,21 20 15,-21 1-15,22-21 0</inkml:trace>
  <inkml:trace contextRef="#ctx0" brushRef="#br0" timeOffset="42332.53">5249 8509 0,'0'0'0,"43"0"0,41-63 16,-84 41 0,0 1-16,0 0 15,-21 21-15,0 0 16,0 0-16,-22 0 0,22 0 0,-21 21 15,0 0-15,-1 1 0,1-1 16,0 0-16,-22 21 16,43-21-16,0 1 0,0-1 0,21 0 0,0 0 15,21 0-15,0-21 16,0 21-16,21-21 0,1 0 16,-1 0-16,22 22 0,-22-22 0,21 21 15,-20-21-15,20 21 0,-20 0 16,20-21-16,-21 21 0,-20 0 0,20 22 15,-42-22-15,0 0 16,-21 0-16,0 0 0,-22 1 0,-20 20 16,-1-42-16,22 21 0,0-21 15,-1 0-15,1 0 0,0 0 16,-1 0-16,1 0 0,21 0 0,-22 0 16,1 0-16,42-21 15,0 0 1,0 0-16,42-1 15,-20 1-15,-1 0 0,21 0 0,0 0 16,1-22-16</inkml:trace>
  <inkml:trace contextRef="#ctx0" brushRef="#br0" timeOffset="42662.2">6286 7705 0,'0'-21'16,"0"42"0,0 0-1,0 0-15,-21 21 0,21 1 0,-21-1 16,0 22-16,0-1 0,0 1 16,-1 63-16,1-64 0,0 22 15,0-22-15,0 1 0,-22-1 16,43-20-16,-21 20 0,0-21 0,21 22 15,-21-22-15,21 22 0,0-22 16,0-21-16,0 0 0,21 1 16,0-1-16,0-21 0,1 0 15,-1 0-15,0 0 0,0 0 16,0 0-16,0-21 0,1-1 16,-22 1-16,21 0 0,0 0 0,-21 0 15,21 0-15,-21-1 0</inkml:trace>
  <inkml:trace contextRef="#ctx0" brushRef="#br0" timeOffset="50177.79">5673 8382 0,'0'0'0,"-22"-21"0,-20 21 0,21 0 16,0-21-16,0 21 0,-1 0 0,1 0 16,21-21-16,21 21 15,22-22 1,-1 22-16,0 0 0,1 0 0,20-21 15,1 21-15,-22 0 0,22 0 16,-22 0-16,21 0 0,-20-21 0,-1 21 16,-21 0-16,22 0 0,-22 0 0,0 0 15,0 0-15,-21 21 16,0 0 0,0 1-1,0-1 1</inkml:trace>
  <inkml:trace contextRef="#ctx0" brushRef="#br0" timeOffset="50628.9">6498 8488 0,'-42'-21'31,"42"0"-31,0-1 16,0 1-16,0 0 16,0 0-16,21 0 15,0 21-15,0 0 0,0 0 16,1 0-16,-1 0 0,42 21 16,-20 0-16,-1 0 0,0 43 15,1-43-15,-22 21 0,0 1 16,0-1-16,-21 0 0,0 1 0,0-1 15,0 0-15,0 1 0,0-1 16,0 0-16,-21-21 0,0 22 0,0-22 16,21 0-16,-22-21 0,22-21 31,0 0-31,0 0 16,0-1-16,22 1 0,-22-21 0,21 21 15,21-64-15,-21 43 16,0 21-16,1-22 0,-1 1 0,0 0 15,0-1-15,0 22 0,0-21 0,1 21 16,-1-1-16,0 1 0,21 0 16,-21 0-16,1 21 0,-1 0 0,0 0 15,0 0-15,21 21 0,-20 0 16</inkml:trace>
  <inkml:trace contextRef="#ctx0" brushRef="#br0" timeOffset="51188.98">7895 8721 0,'21'0'0,"-42"0"0,63-21 15,-20 21-15,-1-22 0,0 1 16,0 21-16,0-21 0,-21 0 0,21 0 16,-21-22-16,22 22 0,-22 0 0,0 0 15,0-21-15,0 20 0,0-20 16,-43 0-16,1 21 0,21-1 15,0 22-15,-22 0 16,22 0-16,-64 0 0,64 22 16,-21-1-16,0 0 0,-1 0 0,1 21 15,21 1-15,-22-1 16,22 0-16,-21 1 0,21-1 0,21 0 16,0 22-16,-21-22 0,21 43 15,0-43-15,0 1 0,21-22 16,0 0-16,0 0 0,21-21 0,22 0 15,-22 0-15,1 0 0,-1 0 16,0 0-16,1-21 0,20-43 16,-21 43-16,1-21 0,-22 0 15,21-1-15,-21 22 0,1-21 16,-1-1-16,0 1 0,-21 0 0,0-1 16,0 1-16,0 21 0,0 0 0,0-22 15,0 22-15,0 42 31,-21-21-31,0 22 0,21 20 16,-22-21-16,22 0 0,0 22 0,0-22 16,0 21-16,0-21 0,0 22 15,0-22-15,0 42 0,0-42 16,0 1-16,0-1 0,22 0 16,-1 0-16,0-21 0,0 0 15,0 0-15,22 0 16,-22-21-16,0 21 0,0-21 0,0 0 15</inkml:trace>
  <inkml:trace contextRef="#ctx0" brushRef="#br0" timeOffset="53021.29">8742 8424 0,'0'0'0,"21"-21"0,-21 0 16,0 0-16,0 0 0,0 0 16,0-1-16,0 1 0,-21 0 0,-22 21 15,22 0-15,0 0 16,-21 0-16,-1 21 0,22 22 15,0-22-15,0 21 0,0 0 0,0-20 16,-1 41-16,22-21 0,0 1 16,-21 105-16,21-106 15,0 22-15,0-22 16,0 0-16,0-20 0,21 41 16,1-42-16,-1 0 0,0-21 0,21 0 15,-21 0-15,64 0 16,-43 0-16,1 0 0,-1-21 0,22 0 15,-22 0-15,0-21 0,22-1 16,-22 1-16,0 0 0,1-1 0,41-63 16,-41 43-16,-1-1 0,-21 1 15,0-1-15,1 1 0,-1-1 16,0-20-16,-21 20 0,21 1 0,-21-43 16,0 64-16,0-1 15,0 22-15,0 0 0,0 0 16,0 0-16,-21 42 15,0 0-15,21 21 0,-21 1 16,-1-1-16,1 21 0,21 1 0,-21-1 16,21 22-16,-21 42 0,21-63 15,0-22-15,0 21 0,0 1 16,0-22-16,0 22 0,0-22 16,21 0-16,0-20 0,0 20 0,1-21 15,-1 0-15,0 0 0,42-21 16,-20 0-16,-1 0 0,22 0 15,-22-21-15,0 0 0,1-21 16,-1 21-16,0-22 0,1 22 16,-1-21-16,-21-1 0,21 1 0,1-21 15,-22 20-15,0 22 0,-21 0 16,0 0-16,21 0 0,-21-1 16,0 44 15,-21-1-31,0 0 0,21 0 0,-21 0 15,0 22-15,21-22 0,0 0 16,0 21-16,0-21 0,0 22 0,0-22 16,0 0-16,0 21 0,0-20 0,21-1 15,0-21-15,0 21 0,0-21 16,22 0-16,-1 0 0,-21 0 16,21 0-16,1 0 0,-1-21 15,22 0-15,-22-1 0,0 1 0,1 0 16,-22 0-16,21-21 0,0 20 0,22-41 15,-43 21-15,0-1 16,0 22-16,1-21 0,-22 21 0,0-43 16,0 43-16,0 0 0,0 0 15,-22 42 1,22 21 0,-21-21-16,21 22 0,-21-22 0,0 21 15,21 0-15,0 1 0,0-22 16,0 21-16,0 1 0,0-22 15,0 21-15,21 0 0,0-20 16,22-1-16,-22 0 0,21 0 16,-21-21-16,64 0 0,-43 0 15,1 0-15,-1-21 0,21 0 0,-20 0 16,41-22 0,-41 22-16,-22-21 0,0 21 0,0-22 15,0 1-15,-21 21 0,0-22 0,0 1 16,0 0-16,-21-1 0,-21-20 15,0 42-15,-1 0 0,-63-22 16,64 43-16,-21 0 0,20 0 16,1 0-16,0 0 0,-22 43 15,43-43-15,0 21 0,21 0 16,21-21 0,21 0-16,-21 0 0,22 0 0,20 0 15,-20 0-15,20 0 0,22 0 16,42 0-16,-64-21 0,1 0 15,-1 21-15,-20-22 0,20 22 0,-21-21 16,1 21-16,-22 0 0,21 0 16,-21 0-16,1 0 0,-1 0 0,-21 21 15,0 1 1,0-1-16,0 0 0,0 0 16,0 0-16,0 0 0,0 22 15,0-22-15,0 0 0,0 0 0,0 0 16,-21 1-16,21-1 0,0 0 15,0 0-15,0 0 0,0 0 0,0 1 16,0-1-16,0 0 16,21-42 15,-21 0-15,0-1-16,0 1 0,21 0 15,0-21-15,-21 21 0,21-22 0,0 1 16,-21 0-16,22-1 0,20 1 15,21-43-15,-41 43 16,41 0-16,-21-1 0,1 22 0,20 0 16,1 0-16,-22 21 0,0 0 15,22 0-15,-22 21 0,1 0 0,-1 21 16,-21 1-16,0-1 0,0 0 16,-21 1-16,0-1 0,0 0 15,0 1-15,0-1 0,-42 43 16,21-43-16,0-21 0,0 0 15,21 1-15,0-1 0,-22-21 0,22 21 16,-21-21-16,42 0 31,1-21-31,-1 0 16,0-1-16,0 1 0,0 0 0,0 0 16,22 0-16</inkml:trace>
  <inkml:trace contextRef="#ctx0" brushRef="#br0" timeOffset="53428.53">13377 8107 0,'0'0'0,"43"-21"0,-1-22 0,-21 22 16,21-21-16,-20 21 0,-22 0 0,0-1 15,-22 22 1,1 0-16,0 0 0,-21 0 16,-1 0-16,1 22 0,0-1 15,-1 0-15,1 0 0,-21 21 16,20-20-16,43-1 0,0 0 0,0 0 15,0 0-15,0 0 0,43 22 16,-22-22-16,21-21 0,0 21 16,1 0-16,-1 0 0,22 22 15,-22-22-15,-21 0 16,43 21-16,-43-20 0,0-22 16,-21 21-16,0 0 0,21 0 15,-21 21-15,0-20 0,0-1 16,0 0-16,0 0 0,-21 0 0,0-21 15,0 21-15,-1 1 0,-20-22 16,0 21-16,-1-21 0,1 0 0,0 0 16,-1 0-16,1 0 0,-21 0 15,20 0-15,1 0 0,0 0 0,20-21 16,-20 21-16,-43-43 16,64 22-16,0 21 0,21-21 15,-21 0-15,0 0 0,0-22 16,-1 43-16</inkml:trace>
  <inkml:trace contextRef="#ctx0" brushRef="#br0" timeOffset="53670.62">11620 7493 0,'0'0'0,"-21"0"0,0 0 16,0 0-16,0 0 31,0 0-31,-1 0 16,1 0-1,0 0-15,0 0 0</inkml:trace>
  <inkml:trace contextRef="#ctx0" brushRef="#br0" timeOffset="53945.02">9631 7916 0,'0'0'0,"-64"22"0,43-1 0,-21 0 16,21-21-16,-1 21 0,65-21 15,-22 0-15,21 0 16,22 0-16,-1-21 16,22 0-16,0 0 0,-1 21 0,1-22 15,21 1-15,-22 0 16,-20 21-16,21-21 0,-22 21 0,-21-21 16,1 21-16,-1-21 0,0 21 15,-63 0 1,0 0-16,0 21 15,0-21-15,-22 21 0</inkml:trace>
  <inkml:trace contextRef="#ctx0" brushRef="#br0" timeOffset="54976.59">1206 10710 0,'0'0'0,"0"-42"16,22 21-16,-22 0 0,0 0 16,-22 42-1,22 0-15,-21 0 0,0 21 16,0-20-16,0 41 0,0-21 15,-1 1-15,1-1 0,-21 22 16,0-22-16,20 21 0,-20-20 16,0-1-16,21 0 0,-22 1 0,22-22 15,0 0-15,0 21 16,21-63 0,0 0-16,0 0 0,21 0 15,0 0-15,0-1 16,22-20-16,-22 42 0,21-21 0,-21 0 15,22 0-15,-1 21 0,64-22 16,-43 22-16,1-21 0,-22 21 16,22-21-16,-1 21 0,-21-21 15,1 21-15,-1-21 0,-21 0 16,22 21-16,-22-22 0,0 1 0,-21 0 16,0 0-16,0 0 0,0 0 15,0-1-15,0 1 0,-21 0 0,21 0 16,-21 0-16,-1 0 0,1-1 15,0 1-15,0 21 0,0 0 16,0 0-16,-1 21 0,1 1 16,21-1-16,-21 21 0,0-21 0,21 22 15,-21 20-15,21-21 0,-21 1 16,-1-1-16,22 22 0,-21-22 16,21 0-16,0 1 0,0-1 0,0 0 15,0 1-15,0-22 0,0 0 16,0 0-16,0 0 0,0 0 15,21-42 17,1 0-32,-1-21 0</inkml:trace>
  <inkml:trace contextRef="#ctx0" brushRef="#br0" timeOffset="55160.49">2180 10922 0,'0'0'0,"21"0"0,-21-21 63,21 21-32,-21-21-31,22 21 0</inkml:trace>
  <inkml:trace contextRef="#ctx0" brushRef="#br0" timeOffset="57534.32">3556 10308 0,'0'0'0,"-64"0"0,22 0 16,0 0-16,-1 0 0,1 0 15,0 0-15,21 0 0,-1 0 0,22 21 16,0 1-16,0-1 0,0 0 0,0 0 15,0 0-15,0 0 16,22-21-16,-1 0 0,0 0 0,21 0 16,1 0-16,-1 0 0,0 0 15,22-21-15,-1 21 0,1-21 16,-1 0-16,1-21 0,-1 20 0,1 1 16,-22 0-16,0 0 0,1-21 15,20-1-15,-42 22 0,-21-21 16,0-1-16,0 1 15,-21 21-15,-21 0 0,0 0 0,-1-1 16,-20 22-16,-22 0 0,22 0 0,-22 0 16,0 0-16,1 22 0,20-1 15,-21 0-15,-42 42 0,64-20 16,21-22-16,20 21 16,-20 22-16,21-22 0,21 64 15,0-64-15,0 1 0,42-1 16,-21-21-16,22 21 0,-1-20 0,0-1 15,22 0-15,-1 0 0,1-21 16,-1 0-16,22 0 0,-21 0 0,-1 0 16,1 0-16,-1 0 0,1 0 0,-22 0 15,0-21-15,1 21 0,-22-21 16,0 21-16,-21-21 0,0-1 16,-21 22-16,0-21 0,-22 21 15,1 0-15,-22 0 0,1 0 16,-1 21-16,-63 43 0,64-43 15,-1 0-15,22 22 0,0-1 16,-1-21-16,22 21 0,0 1 0,0-1 16,21 0-16,0-20 0,0 20 15,0 0-15,0-21 0,21 22 16,0-22-16,43 21 0,-22-42 16,0 0-16,1 0 0,20 0 15,1 0-15,-1 0 0,1 0 0,-1-21 16,1 0-16,-1 0 0,1-22 0,-1 22 15,-20 0-15,20-21 0,43-1 16,-64 1-16,22-21 16,-43 41-16,0 1 0,-21-42 15,0 42-15,0-1 16,0 44 0,0-1-1,-21 0-15,21 0 0,-21 21 16,0-20-16,21 20 0,0-21 0,0 0 15,-22 22-15,1-22 0,21 21 0,0-21 16,0 22-16,0-22 16,-21 0-16,21 21 0,0-21 15,0-42 1,0 0 0,21 0-16,-21-21 0,21 20 15,1-20-15,-1 21 0,0-21 16,0-1-16,0 1 0,0 0 0,1-1 15,20 1-15,-21 0 0,21-1 16,-20 1-16,20 21 0,0-22 0,1 22 16,-1 0-16,0 21 0,1 0 0,-1 0 15,0 21-15,-21 0 0,43 22 16,-43-1-16,-21 0 0,21-20 16,0 20-16,-21 0 0,0-21 15,0 22-15,22-22 0,-22 21 0,21-21 16,-21 1-16,0-1 0,0 0 0,21 0 15,0-21 1,-21 21-16,21-21 0,0 0 16,1 0-16,-1-21 0,0 21 15,0-21-15,0 0 0,0 0 16,1-1-16,-1-20 0,21 21 0,-21-21 16,22 20-16,-22-20 0,42-43 15,-20 43-15,20-43 16,-42 64-16,22 0 0,-22-21 15,21 42-15,-21-21 0,0 21 0,1 0 16,-1 0 0,-21 21-16,0 0 0,0 0 15,0 0 1,0-42 31,0 0-47,0 0 15,0 0-15,0-1 16,-21 1 0,-1 0-16,1 21 0,0 0 15,0 0-15,0 0 16,0 21-16,-1 0 0,1 1 16,-21 20-16,21-21 0,0 21 0,-1 1 15,1-1-15,0 0 0,21 1 16,-21-22-16,21 21 0,0 1 0,0-1 15,0 0-15,0-21 0,0 1 16,21 20-16,0-21 0,22 0 0,41 0 16,-41 1-16,-1-22 0,21 0 15,1 0-15,-1 0 0,1 0 16,-22 0-16,22-22 0,-1 1 0,1 21 16,-22-21-16,22 0 0,-1-21 15,-21 20-15,1 1 0,-1-21 0,0 21 16,-20-22-16,-1 1 0,0 0 15,-21-1-15,0 1 0,0 0 0,0-1 16,-21-20-16,0 21 16,-1 20-16,1 1 0,-21 21 0,21 0 15,0 0-15,-22 0 0,22 0 16,-21 43-16,21-22 0,-1 0 16,1 21-16,0 1 0,-21-1 0,21 0 0,-1 1 15,22-1-15,-21 0 0,0 1 16,21-1-16,0-21 0,0 43 15,0-43-15,0 0 0,0 0 16,21-21-16,0 21 0,22-21 16,-22 0-16,0 0 0,21 0 0,-20-21 15,-1 21-15,21-21 0,-21 0 16,22 0-16,-22-1 0,0-20 16,0 21-16,0 0 0,0-22 0,1 22 15,-22-63-15,0 62 16,0-20-16,0 21 0,0 42 31,-22 0-15,22 0-16,0 1 0,0-1 0,-21 21 15,21-21-15,0 0 0,0 1 0,0-1 16,0 0-16,0 0 16,0 0-16,21 0 0,1-21 0,-1 22 15,0-22-15,21 0 0,-21 0 0,22 0 16,-1 0-16,0 0 0,1 0 15,-1 0-15,0-22 0,1 1 0,-22 0 16,21 0-16,-21 0 0,1 0 16,-1-22-16,0 22 0,0-21 15,0 21-15,0-22 0,-21 22 0,0 0 16,0-21-16,0 20 0,0 1 0,22 21 16,-22 21-1,0 22 1,0-22-16,0 21 0,0-21 15,-22 22-15,22-1 0,-21 22 0,21-22 16,0 21-16,-21 1 0,0-1 16,0 1-16,0 105 0,21-105 15,-22 20-15,1 1 0,21 21 16,0-21-16,0 20 0,-21-20 16,21 21-16,0 0 0,-21-22 0,21 107 15,0-85-15,0-22 0,0 1 16,0 0-16,-21-22 0,0 85 15,21-84-15,0-22 0,0 22 16,0-22-16,0-21 0,0 0 0,0 1 16,0-1-16,0-42 15,0-1-15,21-20 16,0 0-16,-21-1 0,21-20 0,0-22 16,-21 22-16,21-43 0,1 21 0,-1-21 15</inkml:trace>
  <inkml:trace contextRef="#ctx0" brushRef="#br0" timeOffset="57820.67">7345 10943 0,'0'-42'15,"0"84"-15,0-126 0,0 41 0,0 22 16,0-21-16,0 21 0,0-22 16,0 22-16,0 0 0,21-21 15,0 20-15,21 1 0,-20 0 16,20 0-16,0 21 0,1 0 0,-1 0 15,0 0-15,1 0 0,-1 0 16,-21 21-16,0 0 0,0 0 0,-21 1 16,0 20-16,0-21 0,-21 21 0,-42 22 15,20-43-15,1 21 16,0-20-16,-22-1 0,22 21 0,0-21 16,-22-21-16,43 21 0,-21 1 0,20-22 15,1 0-15,0 0 0,42 0 31,0-22-31,22 1 0</inkml:trace>
  <inkml:trace contextRef="#ctx0" brushRef="#br0" timeOffset="59341.31">8636 10583 0,'42'0'31,"-21"-21"-15,1 21-16,-22-21 0,21 0 16,0 21-16,-21-21 0,21 0 0,0-1 15,-21-20-15,0 21 16,21 0-16,-21 0 0,0-1 0,0 1 16,-21 0-16,0 21 0,0-21 15,0 21-15,-22 0 0,-41 0 16,41 0-16,-20 21 0,-22 21 15,43-20-15,0 20 0,-1-21 16,22 21-16,0-20 0,0 41 16,21-42-16,0 22 0,0-22 0,21 0 15,21 21-15,-21-21 0,1 1 16,20-1-16,-21 21 0,21-21 0,1 0 16,-22 1-16,21-1 0,-21 21 0,1-21 15,-1 0-15,-21 1 0,0-1 16,0 0-16,-21 0 0,-1 0 15,1 0-15,0 1 0,-21-22 0,21 21 16,-43-21-16,22 0 16,21 0-16,-22 0 0,-20-43 15,42 22-15,-1 0 0,-20 0 16,21 0-16,-21-43 0,20 43 16,1-21-16,0-1 0,0 1 15,0 21-15,21 0 0,0-22 16,0 22-16,0 0 0,0 42 15,0 0-15,0 1 16,0-1-16,21 0 16,0 0-16,0 21 0,0-20 0,1-1 15,-1 21-15,0-21 0,0 0 0,21 22 16,-20-22-16,-1 0 0,21-21 16,-21 21-16,22 0 0,-1-21 0,-21 0 15,64 0-15,-22 0 16,-20 0-16,-1 0 0,21-21 0,107-42 15,-107 42-15,-20-1 16,20-20-16,-21 21 0,1-21 16,-1-1-16,0 1 0,-20 0 0,20-1 15,-21 1-15,0-22 0,-21 22 16,0 21-16,21 0 16,-21 42-1,0 0-15,0 0 16,-21 22-16,21-22 0,-21 21 15,21 0-15,0-20 0,0 20 0,0-21 16,-21 21-16,21-20 0,0-1 0,0 0 16,0 0-16,0 0 0,21 0 15,0-21-15,22 0 16,-22 0-16,0 0 0,0 0 16,0 0-16,0-21 0,43-21 15,-43 21-15,21 0 0,-20-22 16,-1 22-16,0-21 0,0-1 15,0 22-15,0-21 0,-21 21 16,0-22-16,0 22 0,22 0 0,-22 0 16,0 42-1,0 0 1,-22 22-16,22-22 0,-21 0 16,21 21-16,0-21 0,0 22 15,0-22-15,0 0 0,0 21 16,0-20-16,0-1 0,0 0 0,0 0 15,21 0-15,1-21 16,-1 21-16,0-21 0,0 0 16,0 0-16,0 0 0,1 0 15,-1 0-15,0 0 0,0 0 16,0 0-16,0 0 16,1 0-16,-22-21 46,0 0 126,0 0-78,0 0-94</inkml:trace>
  <inkml:trace contextRef="#ctx0" brushRef="#br0" timeOffset="62128.71">9821 10901 0,'0'21'16,"21"-21"15,1 0-31,-1 0 16,0 0-16,0 0 0,0 0 16,0 0-16,1 0 0,-1 0 0,0 0 15,0-21-15,0 21 0,0-21 16,1 0-16,-22-1 15,21 22-15,-21-21 0,21 0 16,-21 0-16,21 0 0,-21 0 0,0-1 16,0 1-16,21-21 0,-21 21 0,21-22 15,-21 1-15,0 0 0,22-1 16,-22 1-16,42-64 16,-42 64-16,21 21 0,0-64 15,-21 64-15,21 0 0,1 0 16,-22-1-16,0 1 0,0 0 15,-22 42 17,1 0-32,0 1 0,0 20 0,0 0 15,21 1-15,-21 20 0,-1-21 16,1 22-16,21-1 0,0 1 0,-21-1 16,21-20-16,-21 20 0,21-20 0,0-1 15,0-21-15,0 21 0,0-20 16,21 20-16,0-21 0,0 0 15,22 0-15,-22-21 0,21 0 16,-21 0-16,22 0 0,-1 0 16,0 0-16,1 0 0,-1 0 0,0 0 15,1-21-15,41 0 0,-20 0 16,-22 0-16,1 0 16,-1-1-16,0 1 0,-21 0 0,22 0 15,-1 0-15,-21-22 0,0 22 0,1-21 16,-1 21-16,0-22 0,-21-41 15,0 41-15,0 22 0,0-42 16,0 42-16,-21-1 0,0 1 16,-1 21-16,1 0 0,-42 0 15,20 0-15,22 0 0,-21 21 16,0 22-16,-1-22 0,1 21 16,0 22-16,-1-22 0,22 0 15,-21 43-15,42-64 16,0 22-16,0-22 0,0 21 0,0-21 15,0 0-15,0 1 0,0-1 0,21 0 16,0-21-16,0 0 16,0 0-16,1 0 0,-1 0 0,21 0 15,22-21-15,-43 0 16,21-1-16,0 1 0,-20 0 0,20 0 16,-21 0-16,21-22 15,-20 22-15,-1-21 0,0 0 0,-21 20 0,0-20 16,21 21-16,-21 0 15,0 42 1,0 0-16,0 0 0,-21 0 0,0 1 16,21 20-16,-21-21 0,21 43 15,0-22-15,0-21 0,0 21 16,0-20-16,0-1 0,0 0 16,0 0-16,21-21 0,0 21 0,0-21 15,21 0-15,-20 0 0,-1 0 16,21 0-16,-21 0 0,22 0 0,-1 0 15,-21-21-15,21 0 0,1 0 16,-22 0-16,64-43 0,-64 43 16,21-21-16,-21-1 0,22-20 15,-22 20-15,0-20 0,0-1 0,0 1 16,0 21-16,1-22 0,-22 22 16,0-22-16,0 22 0,0 21 0,0-22 15,0 1-15,0 21 0,0 0 16,-22 21-16,1 0 15,0 0-15,21 21 0,0 0 16,-21 21-16,0 1 0,21-1 0,0 22 0,0-22 16,0 21-16,0 1 15,0-1-15,0 1 0,0-22 0,0 22 16,0-22-16,0 0 0,0 1 0,0-22 16,21 21-16,0-21 0,0 1 15,43-1-15,-43-21 0,21 0 16,43 0-16,-43 0 0,1 0 15,-1-21-15,0-1 0,-21 1 16,22 0-16,-1 0 0,-21-21 0,22 20 16,-22-20-16,0 0 0,0-1 15,-21 1-15,21-21 0,-21 20 16,0 22-16,0 0 16,0 42-1,0 0-15,0 0 0,-21 1 16,21-1-16,-21 21 0,21-21 0,-21 22 15,21-22-15,0 21 0,-21 22 16,21-43-16,0 0 0,0 0 16,0 0-16,21 0 0,0 1 15,0-22-15,0 0 0,0 0 16,1 0-16,20 0 0,0 0 0,-21 0 16,22-22-16,-1 1 0,0 21 0,-20-21 15,20 0-15,-21-21 16,0 20-16,0 1 0,1-21 0,-1 0 15,-21-1-15,21 1 0,-21 21 0,0-22 16,0 22-16,0 0 0,0 0 16,0 0-16,0 42 15,-21 0-15,0 0 16,-1 0-16,22 22 0,-21-22 0,21 21 16,0-21-16,-21 22 0,21-22 15,0 0-15,0 21 0,0-20 0,0-1 16,0 0-16,0 0 0,21 0 15,0-21-15,22 0 16,-22 0-16,0 0 16,0 0-16,22 0 0,-22 0 0,0-21 0,21 0 15,-21 0-15,1 0 0,-22-1 16,0-20-16,0 21 0,0-21 16,0-1-16,0 1 0,0 21 0,-22-22 15,1 22-15,-21-21 0,21 42 16,0-21-16,-22 0 0,22 21 0,-21 0 15,21 0-15,-1 0 0,1 0 0,42 0 32,1 0-17,20 0-15,0-22 0,1 22 0,-1-21 16,0 21-16,22 0 16,-22-21-16,22 21 0,-1 0 0,-21 0 15,1 0-15,-1 0 0,0 0 0,1 0 16,-1 21-16,-21 0 0,0 1 15,1-1-15,-1 0 0,-21 0 0,0 21 16,21-20-16,-21 20 0,0 0 16,0-21-16,0 22 0,0-22 0,-21 42 15,21-41-15,-21-1 0,-1 21 16,22-21-16,0 0 16,-21 1-16,0-22 15,21-22 16,0 1-15,21 0-16,0 0 0,1-21 0,-1 20 16,0-20-16,0 0 0,0-22 15,0 22-15,43-64 0,-22 64 16,1-1-16,-1 1 0,21 0 16,22-1-16,-43 22 15,1 21-15,-1 0 0,-21 0 0,43 43 16,-64-22-16,0 21 0,0 0 15,0 1-15,0-1 0,-21 64 16,21-64-16,-22 1 0,1-1 16,0 0-16,21 1 0,0-22 0,0 21 15,0-21-15,0 0 0,0 22 16,21-43-16,0 21 0,22-21 16,-22 0-16,21 0 0,-21 0 0,22 0 15,-1 0-15,0 0 0,1-21 16,41-22-16,-41 22 0,41-63 15,-62 62 1,-1-20-16,0 21 0,-21-21 16,0 20-16,0 1 0,0-42 0,0 42 15,-21-22-15,0 22 0,-1 0 16,-20-21-16</inkml:trace>
  <inkml:trace contextRef="#ctx0" brushRef="#br0" timeOffset="62389.57">13293 9779 0,'-43'0'0,"86"0"0,-107 0 16,43 0-16,0 0 0,21-21 15,-21 21-15,-1 0 16,1 0 46,0 0-62,21 21 16,-21-21-16,0 0 0,0 0 0,-1 0 16</inkml:trace>
  <inkml:trace contextRef="#ctx0" brushRef="#br0" timeOffset="62650.42">11620 10224 0,'0'0'0,"-21"0"0,21 21 0,21-21 47,1 0-47,-1 0 0,21 0 15,-21-21-15,22 21 0,-1 0 16,0-22-16,1 22 0,-22 0 0,21 0 16,0 0-16,-20-21 0,20 21 15,-21 0-15,-21-21 16,0 0 0,0 0-16,-21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2:01:50.0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1439 677 0,'0'-21'0,"0"0"16,-21 21-16,21-21 0,-21 21 0,0 0 16,21-21-16,-21 21 15,-1 0-15,1 0 16,21 21-16,0 0 15,0 0-15,0 0 16,0 1-16,0 20 0,0-21 0,0 21 16,0 1-16,21-1 0,1-21 15,-1 22-15,0-1 0,0-21 16,0 0-16,43 22 0,-43-22 16,21-21-16,1 0 0,-22 0 15,21 0-15,0 0 0,1-21 16,-1-1-16,-21 1 0,22-21 15,-1 21-15,-21-22 0,43-20 16,-43 21-16,0-1 0,-21 1 16,0 21-16,0-22 0,0 22 15,0 0-15,0-21 0,0 21 0,0-1 16,0 44 15,0-1-31,0 21 16,0-21-16,0 22 0,0-1 15,0 0-15,0 22 0,-21-1 0,21-20 16,0 20-16,0 1 0,0-1 16,0 64-16,-21-85 0,21 22 15,0-1-15,0-20 0,0-1 16,0 22-16,0-22 0,0 0 16,0-21-16,-22 22 0,22-22 15,0 0-15,-21-21 16,0-21-1,0-21-15,0 20 16,0-20-16,-1 0 0,-20 21 0,21-22 16,-21 1-16,-22-22 15,22 43-15,-1 0 0,22 0 0,0 21 16,0 0-16,0 0 16,0 0-16,21 21 15,0 0-15,0 0 0,0 1 16,0-1-16,0 21 0,21-21 15,-21 22-15,21-22 0,0 21 16,21-21-16,-20 0 0,20 22 16,-21-22-16,21 0 0,1 0 0,-22-21 15,21 0-15,1 0 0,-1 0 16,0 0-16,1 0 0,-1-21 16,0 0-16,1-21 0,-1 20 0,0-20 15,1 0-15,-1-1 0,0 1 16,-21 0-16,1-1 0,-1 1 15,0 0-15,0-1 0,-21 1 16,0 0-16,0-1 0,0 22 0,0 0 16,0 0-16,0 0 0,0 42 31,0 0-31,0 0 0,0 0 16,0 22-16,0-22 0,0 21 0,0-21 15,0 22-15,0-22 0,0 0 16,0 21-16,0-20 0,0-1 15,0 21-15,0-21 0,0 0 16,21-21 15,-21-21-31,0 0 16,0 0-16,0 0 0,21-22 0,-21 22 16,0 0-16,22-21 0,-22 21 15,21-22-15,0 1 16,0 21-16,0 0 0,0-1 15,1 1-15,-1 21 0,0 0 16,0 0-16,0 21 0,0 1 16,-21-1-16,22 0 0,-22 0 0,21 21 15,-21-20-15,21 20 0,-21 21 16,0-41-16,21-1 16,-21 21-16,21-21 0,0 0 0,1 22 15,-1-43-15,0 0 16,0 0-16,0 0 0,0 0 0,43-21 15,-43 21 1,21-22-16,-20 1 0,-1-21 0,21 21 16,-21 0-16,0-22 0,22 1 15,-22 0-15,0-1 0,0 1 0,-21 0 16,0-22-16,21 22 0,-21-22 16,0 1-16,0-43 0,0 64 15,0-1-15,0 1 16,0 21-16,0 0 0,0-1 0,0 1 15,-21 21-15,0 21 16,21 22-16,0-1 16,0 0-16,0 1 0,0 20 0,0-20 15,-21 20-15,21 1 0,0-22 16,0 21-16,-21-20 0,21-1 16,0 0-16,0 1 0,0-1 0,0 0 15,0-20-15,0-1 0,0 0 16,0 0-16,0-42 31,0 0-31,21 0 16,0-1-16,-21 1 0,21 0 15,-21 0-15,21-21 0,1 20 0,-22 1 16,21-21-16,0 21 16,-21 0-16,21 21 0,0-22 15,0 22-15,-21 22 16,22-1-16,-1-21 0,-21 21 15,0 0-15,0 21 0,0-20 16,0-1-16,0 0 0,0 0 0,0 0 16,0 22-16,21-22 0,-21 0 15,21-21-15,0 21 0,-21 0 0,21-21 16,1 0-16,20 21 0,21-21 16,-41 0-16,20 0 0,-21-21 15,21 21-15,1-21 0,-1 0 16,-21 0-16,22 0 0,-22-1 0,0-20 15,0 21-15,0-21 16,0-1-16,1-20 0,-22 20 16,0 1-16,0 21 0,0 0 15,0 0-15,0-1 16,0 44 0,-22-1-16,22 0 0,-21 0 15,21 0-15,-21 0 0,21 22 16,0-22-16,0 21 0,0-21 15,-21 1-15,21 20 0,0-21 16,0 0-16,0 0 0,0 1 0,0-1 16,0 0-16,21-21 0,0 0 15,0 0-15,1 0 16,-1 0-16,0 0 0,0 0 16,0 0-16,22-21 0,-22 0 0,21-1 15,-21 1-15,22-21 0,-1 21 16,-21-22-16,21 22 0,-20-21 0,20 0 15,-21-1-15,0 1 0,-21 0 16,0-22-16,0 43 16,-21 21-1,0 0-15,0 21 0,0-21 16,-1 21-16,22 0 0,0 1 16,0-1-16,0 0 0,0 0 15,0 0-15,0 0 0,22 1 16,-1-1-16,0-21 0,-21 21 0,21 0 15,0 0-15,0 0 0,1-21 16,-22 22-16,0-1 0,21-21 0,0 21 16,-21 0-16,0 0 0,21-21 15,0 0 1,0 0-16,1 0 0,-1 0 16,0 0-16,0 0 0,0-21 15,0 21-15,1-21 0,-1 0 0,0 21 16,0-21-16,0-22 0,0 22 15,1 0-15,-1-21 0,-21 20 16,21-41-16,0 42 16,-21 0-16,0-1 0,0 1 0,21 21 15,-21 21 17,0 1-32,0-1 0,0 0 15,0 21-15,-21-21 0,21 1 0,0 20 16,0-21-16,0 0 0,0 0 15,0 1-15,0-1 0,0 0 16,0 0-16,0 0 0,21-21 16,0 21-16,1-21 0,-1 0 15,0 0-15,0 0 0,21 0 0,1-21 16,-1 0-16,-21 0 16,0 0-16,22 0 0,-22-1 0,0-20 15,0 21-15,0-21 0,1-22 16,-1 22-16,-21-22 0,21 1 0,0-1 15,0-20-15,-21 20 0,21 1 16,1-43-16,-1 42 0,0 22 16,-21 0-16,0-1 0,0 1 15,0 21-15,0 0 0,0-1 0,0 44 32,0-1-32,-21 0 0,0 21 0,-1 22 15,22-22-15,0 22 16,-21-1-16,0 1 0,21 20 0,0-20 15,0-1-15,0 1 0,0-22 16,0 22-16,0-22 0,0 0 0,0 1 16,0-1-16,0-21 0,0 0 0,0 0 15,0 1-15,0-1 0,21 0 16,0-21-16,1 0 0,-1 0 16,0 0-16,0 0 0,0 0 15,22-21-15,-22 21 0,0-21 0,42-1 16,-41 1-16,20-21 15,-42 0-15,0 20 16,21-20-16,-21 0 16</inkml:trace>
  <inkml:trace contextRef="#ctx0" brushRef="#br0" timeOffset="212.55">5503 889 0,'0'0'0,"-21"0"0,42-21 31,0 21-31,1-21 0,20 21 16,-21 0-16,21-21 0,1 21 15,-1-22-15,-21 22 0,22 0 16,-1-21-16,-21 21 0,21 0 0,1-42 16,-22 42-16,-21-21 15,0 0-15,-21-1 16</inkml:trace>
  <inkml:trace contextRef="#ctx0" brushRef="#br0" timeOffset="408.44">5186 699 0,'-21'21'31,"21"0"-15,21-21 15</inkml:trace>
  <inkml:trace contextRef="#ctx0" brushRef="#br0" timeOffset="2428.31">6477 1312 0,'0'0'0,"21"-63"32,-21 42-32,21 0 0,-21-1 0,0 1 15,21-21-15,-21 0 0,0-22 16,0 22-16,0-22 0,0 22 16,-21 21-16,0-22 0,-21-20 15,21 42-15,-1 0 0,1-1 16,0 22-16,0 0 0,-21 0 15,-22 0-15,22 22 0,-1-1 16,1 21-16,0 0 0,-1 1 16,1-1-16,21 22 0,0-22 0,0 21 15,-1-20-15,22-1 0,0 0 16,0 22-16,0-43 0,22 0 16,-1 0-16,-21 1 15,42-22-15,-21 0 0,43 0 16,-43 0-16,21 0 0,1 0 15,-22 0-15,21-22 0,-21 1 0,22 0 16,-22 0-16,21 0 0,-21-22 0,0 1 16,1 0-16,-1-1 0,0 1 15,0 0-15,-21-1 0,0 1 0,0 21 16,0 0-16,0 0 0,0-1 16,0 44-1,0 20-15,0-21 0,0 21 16,0 1-16,0-1 0,0 0 0,0 1 15,0-1-15,0 0 16,0-20-16,21 20 0,0-21 0,1 0 16,-1 0-16,0 1 0,21-22 15,-21 0-15,22 21 0,-22-21 0,21 0 16,85-21-16,-84-1 16,-1 22-16,0-42 0,1 21 15,-22 0-15,21-22 0,-21 1 16,0 0-16,1-1 0,-1-20 15,0 21-15,-21-22 0,21 1 16,-21 20-16,0 22 0,0 0 16,0 42-1,0 0-15,0 22 0,-21-22 16,21 21-16,-21 0 0,21 1 0,-21-1 16,21 22-16,0-43 0,0 21 15,0 0-15,0-20 0,0 20 0,0-21 16,0 0-16,0 0 0,0 1 15,21-22 1,0 0 0,0 0-16,-21-22 0,21 1 0,0 0 15,-21 0-15,22 0 0,-1-22 16,-21 22-16,21-21 0,0 0 16,0-1-16,-21 1 0,21 21 0,1-22 15,-22 22-15,21 0 16,0 42-16,-21 0 15,21 1-15,-21-1 0,21 21 16,-21-21-16,21 22 0,1-1 0,-22-21 16,21 0-16,0 22 0,0-22 15,0 0-15,0 0 0,1 0 0,-1-21 16,21 21-16,-21-21 0,0 0 16,22 0-16,-22 0 0,21 0 0,1-21 15,-1 0-15,-21 0 16,0 0-16,0 0 0,1-1 0,41-62 15,-42 41-15,0 1 16,1 0-16,20-1 0,-21 1 16,0 0-16,22-22 0,-43 43 15,21 21-15,0 0 16,-21 21 0,0 0-16,21 1 0,-21 20 15,0-21-15,0 0 0,0 0 16,0 1-16,0-1 0,0 0 15,21-21 1,-21-21 15,0 0-31,0-1 0,0 1 16,0 0-16,0 0 0,0 0 0,0 0 16,0-22-16,0 22 0,0 0 15,0 0-15,0 0 0,-21 21 16,0 0-16,0 0 15,0 21-15,-1-21 0,22 21 16,-21 21-16,0-21 0,0 1 16,21 20-16,-21 0 0,21-21 0,-21 22 15,21-1-15,0 0 0,0-20 16,0 41-16,0-21 16,0-20-16,0 20 0,21-21 0,0 0 15,0 0-15,0 1 0,0-22 16,22 21-16,-22 0 0,42-21 15,-41 0-15,20 0 0,0 0 16,-21 0-16,22 0 0,20-42 16,-20 42-16,-1-22 0,-21 1 0,21-21 15,1 21-15,-22-22 0,0 1 16,21 0-16,-20-1 0,-1 1 16,0 0-16,-21-1 0,0 1 0,21 21 15,-21-21-15,0 20 0,0 1 0,0 0 16,-21 42-1,0 0 1,0 1-16,21 20 16,-22-21-16,1 21 0,0-20 0,21 20 15,0-21-15,-21 43 0,21-43 16,0 21-16,0-21 0,0 0 16,0 1-16,21 20 0,0-21 15,-21 0-15,21 0 0,22-21 16,-22 0-16,0 0 0,21 0 15,-20 0-15,20 0 0,0 0 16,-21 0-16,22 0 0,-1 0 0,0-21 16,-20 0-16,20 0 0,21-43 15,-20 43-15,-22-21 0,21 0 16,-21-22-16,1 22 0,-1-1 0,0-20 16,0 21-16,0-1 0,-21 22 15,0-21-15,0 21 0,0-1 0,-21 22 16,0 0-1,0 0-15,0 0 0,-1 22 0,22-1 16,-21 0-16,21 21 0,-21 1 16,21-22-16,0 21 0,0 0 0,0 1 15,0-22-15,0 21 0,21 1 0,0-22 16,1 0-16,-1 21 16,-21-21-16,21 1 0,0 20 15,-21-21-15,0 0 16,0 0-16,0 1 15,-21-22-15,0 0 16,-22 21-16,22-21 0,0 0 16,0 0-16,0 0 0,-22 0 15,22 0-15,0 0 0,0 0 16,0 0-16,-22-21 0,22 21 0,0 0 16</inkml:trace>
  <inkml:trace contextRef="#ctx0" brushRef="#br0" timeOffset="3110.35">2328 1969 0,'0'0'0,"-21"0"16,0 0-16,0 0 0,0 0 16,42 0 15,0 0-15,0 0-16,0 0 0,22 0 0,-1 0 15,21 0-15,1 0 16,-1 21-16,22-21 0,21 0 0,0 0 15,0 0-15,-1 0 0,22 0 0,0 0 16,22 0-16,-1 0 0,21 0 16,-21 0-16,43 0 0,-1 0 0,1-21 15,-1 21-15,22-22 0,-22 22 16,22 0-16,0-21 0,-1 21 0,1-21 16,21 21-16,-21-21 0,232 0 15,-232 21-15,-1-21 0,22-1 16,-21 22-16,-22-21 0,234 0 15,-234 21-15,1 0 16,-22-21-16,0 21 0,-20 0 0,-1 0 16,0-21-16,-42 21 0,0 0 15,-1-21-15,-41 21 0,21 0 0,-43 0 16,0 0-16,-21 0 0,1-22 16,-1 22-16,0 0 0,-42 0 31,0 0-31,-1 22 0,-20-22 15,-21 21-15,20-21 0,-20 21 16</inkml:trace>
  <inkml:trace contextRef="#ctx0" brushRef="#br0" timeOffset="4104.37">1185 3196 0,'0'-21'16,"0"42"-16,0-63 0,0 21 15,0 0-15,0-1 0,0 1 16,0 0-16,0 0 0,0 42 47,0 0-47,0 22 0,0-22 15,0 21-15,0 0 0,-21 22 0,21-22 16,-21 1-16,21 20 16,0-21-16,-21 1 0,0-1 0,21 0 15,-22-20-15,22 20 0,-21 0 16,21-21-16,21-42 31,1 0-15,-1 0-16,0-21 0,0 20 0,21-20 15,-20 21-15,-1-21 0,21-1 16,-21-20-16,22 20 0,-22 22 0,0-21 16,0 21-16,21-22 0,-42 22 15,22 21-15,-1 0 0,0 0 16,-21 21-16,0 22 16,0-22-16,0 21 0,0-21 15,0 22-15,0-1 0,0 0 16,0 1-16,0-22 0,0 21 15,0-21-15,21 22 0,0-22 16,0 0-16,1-21 0,20 0 16,-21 0-16,21 0 0,22 0 15,-22-21-15,1 21 0,-1-21 16,-21-22-16,21 22 0,1-21 0,-22 0 16,0-1-16,21 1 0,-20 0 15,-1-22-15,-21 22 0,0-22 0,0 22 16,0 0-16,0-1 0,-21 1 15,-1 0-15,1 20 0,-21 1 16,21 21-16,0 0 0,-1 0 16,-20 0-16,21 0 0,-21 0 15,20 21-15,-20 1 0,21-1 0,0 0 16,-22 0-16,43 21 0,-21-20 16,21-1-16,0 21 0,0-21 15,0 0-15,0 1 0,21-22 16,1 0-16,62 0 15,-41 0-15,-1-22 0</inkml:trace>
  <inkml:trace contextRef="#ctx0" brushRef="#br0" timeOffset="4583.83">2646 2773 0,'0'0'15,"0"-21"-15,-21 21 0,-1 0 16,1 0-16,0 0 15,0 21-15,21 0 0,-21 0 0,21 0 16,-21 22-16,-1-1 0,22 0 16,0 1-16,0-1 0,-21 0 0,21 1 15,-21-1-15,21 22 0,0-22 16,0 0-16,0 1 0,0-1 0,-21 0 16,21-21-16,0 22 15,-21-22-15,21 0 0,0 0 16,0-42-1,0 0-15,0 0 16,0 0-16,0-1 0,21 1 16,0-21-16,-21 0 0,21-1 0,0 1 15,1 0-15,-1-1 0,21 1 16,-21 0-16,22 20 0,-1-20 0,-21 21 16,21 0-16,1 21 0,20 0 15,-20 0-15,-22 0 0,21 21 16,-21 0-16,0 21 0,1-20 15,-22 20-15,0-21 0,0 21 16,0 1-16,0-1 0,0 0 0,0 1 16,0-1-16,-22-21 0,1 22 15,21-22-15,-21 0 0,21 0 0,0 0 16,0-42 15,0 0-31,21 0 16,0 0-16</inkml:trace>
  <inkml:trace contextRef="#ctx0" brushRef="#br0" timeOffset="5340.33">3429 3006 0,'0'0'0,"21"-21"0,-21-1 0,21 22 0,-21 22 47,0-1-47,0 0 0,0 0 15,0 0-15,-21 0 0,21 22 0,-21-1 16,21-21-16,-21 22 0,21-1 16,-21 43-16,21-43 0,0-21 15,0 21-15,0-20 0,0-1 16,0 0-16,21 0 0,0-21 16,21 0-16,-21 0 0,22 0 0,-1 0 15,0-21-15,64 0 16,-63-22-16,20 22 0,-21 0 0,1-21 15,-1-1-15,0 1 0,-20 0 16,-1-1-16,0 22 0,0-63 16,-21 62-16,0 1 0,0-21 15,0 21-15,0 0 0,0-1 16,0 44 15,0-1-31,0 0 0,-21 21 16,21-21-16,0 22 0,0-1 15,0 22-15,0-22 0,0 0 16,0 22-16,0-22 0,0 22 0,0-22 16,0 21-16,0-20 0,0-1 15,0 0-15,0 22 0,21-22 0,-21 22 16,21-22-16,-21 22 0,0-22 16,21 21-16,1 43 0,-22-63 15,0 20-15,0 22 16,21-43-16,-21 0 0,0 1 15,0-22-15,0 21 0,0 22 16,0-43-16,0 0 0,0 0 16,-21-21-1,-1 0-15,22-21 16,-21 0-16,0 0 0,0-22 0,21 22 16,0-21-16,-21 0 0,21-1 15,0 1-15,-21-22 0,21 1 0,0-85 16,0 84-16,21-20 15,0-1-15,0 0 0,0 22 0,0-22 16,43-84-16,-43 105 0,21 1 16,-20-1-16,20 22 0,0 0 15,-21-1-15,22 22 0,-22 0 0,0 0 16,0 0-16,0 21 0,1 0 16,-1 0-16,0 0 0,0 0 15</inkml:trace>
  <inkml:trace contextRef="#ctx0" brushRef="#br0" timeOffset="6266.36">868 5503 0,'0'0'16,"0"-21"-16,-21 21 15,-1 0 1,22 21-16,0 22 16,0-22-16,0 21 0,0 22 0,0-1 15,0-20-15,0 20 0,0 1 16,0-1-16,-21-21 0,21 22 16,-21-22-16,21 1 0,0-22 15,0 21-15,0-21 0,0 0 16,0 1-16,0-44 15,21 1 1,0 0-16,1 0 0,-1 0 0,0-22 16,0 1-16,0 0 0,0-1 15,1 1-15,-1 0 0,-21-1 16,21 1-16,0 0 0,-21 21 0,0-1 16,0 1-16,21 21 0,0 0 15,-21 21-15,0 1 0,0-1 16,0 21-16,0-21 0,0 22 15,0-1-15,0-21 0,0 21 16,0 1-16,0-22 0,22 21 16,-22-21-16,21 1 0,0-1 15,0 0-15,0-21 0,0 0 0,22 0 16,-1 0-16,0 0 0,1 0 16,-1-21-16,64 0 0,-64-22 15,22 22-15,-22-21 0,0-1 16,1 1-16,20-64 15,-42 64-15,1-22 0,-22 1 16,0 21-16,0-22 0,0 22 0,-22-1 0,-20 1 16,21 0-16,-21 21 0,-1-1 15,22 22-15,-21 0 0,-1 0 16,1 0-16,0 0 0,21 0 16,-22 0-16,22 22 0,0-1 15,0 0-15,21 21 0,0-21 0,0 22 16,0-22-16,0 21 0,0-21 15,0 43-15,0-43 0,21 0 16,0 0-16,0-21 0,0 0 16,22 0-16,-22 0 0,21-21 0</inkml:trace>
  <inkml:trace contextRef="#ctx0" brushRef="#br0" timeOffset="6747.84">2138 5122 0,'0'0'0,"0"22"32,0 20-32,0-21 0,0 21 15,0 1-15,0-1 0,0 0 16,0 22-16,0-22 0,0 85 16,0-84-16,-21 20 0,21 1 15,0-22-15,0 0 0,-22 1 0,22-1 16,0-21-16,0 21 0,0-20 15,0-1-15,0 0 16,0-42 0,0 0-1,0-1-15,0 1 0,0 0 0,22-21 16,-1-1-16,0 1 0,0 0 16,0-22-16,0 1 0,1 20 0,20-20 15,0 21-15,1-1 16,-1 22-16,106-42 15,-106 63-15,1 0 0,-1 0 16,0 21-16,-20 0 0,-1 0 0,0 21 16,-21 1-16,0-1 0,0 43 15,0-43-15,-21 0 0,0 43 16,-1-43-16,1 1 16,0-22-16,0 0 0,0 0 0,0 22 15,-1-43-15,22-22 31,22 1-15,-1 0-16,0 0 0</inkml:trace>
  <inkml:trace contextRef="#ctx0" brushRef="#br0" timeOffset="7477.36">3260 5567 0,'0'0'16,"21"-21"-16,-21 0 0,0-1 0,0 1 15,0 0-15,0 0 0,0 0 16,-21 0-16,-1 21 0,1 0 0,0 0 16,0 0-16,0 0 0,0 21 15,-1 0-15,1 0 0,0 0 0,0 22 16,0-1-16,0 0 0,-1 1 16,1-1-16,21 0 0,0 1 0,-21 20 15,21-21-15,0-20 0,0-1 16,0 0-16,0 0 0,21 21 15,0-42-15,1 0 16,-1 0-16,21 0 16,0-21-16,-20 0 0,-1 0 15,0 0-15,0 0 0,0-22 16,0 1-16,22-22 0,-22 22 16,-21 0-16,0-1 0,21 1 0,-21 21 15,21-21-15,-21 20 16,0 44-1,0-1 1,0 0-16,0 21 0,0-21 0,0 22 16,0-22-16,0 21 15,0 1-15,0-22 0,0 0 0,0 21 16,0-21-16,0 1 0,0-1 0,21 0 16,22-21-16,-22 0 15,0 0-15,21 0 0,1 0 0,-1 0 16,0-21-16,1 0 0,-1 21 15,0-43-15,1 22 0,-1 0 0,0-21 16,-20-1-16,20 1 0,-21-22 0,0 22 16,0 0-16,1-22 0,-22 1 15,0 20-15,0-20 0,0 21 0,0-1 16,0 1-16,0 21 0,0-22 16,-22 43-1,22 22 1,-21 20-16,0-21 0,21 21 0,0 1 15,-21-1-15,0 22 0,21-22 0,-21 21 16,21-20-16,0 20 0,0-20 16,0-1-16,0 0 0,0 43 15,0-64-15,21 0 0,0 0 16,0 1-16,0-1 0,0-21 0,1 0 16,-1 0-16,0 0 0,0 0 0,0 0 15,22-21-15,-22-1 0,21-20 16,-21 21-16,22-21 0,-22-1 15,0 22-15</inkml:trace>
  <inkml:trace contextRef="#ctx0" brushRef="#br0" timeOffset="7696.29">3831 5355 0,'-42'21'0,"84"-42"0,-105 42 0,41-21 0,22 22 16,22-22-1,-1 0-15,21 0 0,0 0 16,1 0-16,-1 0 0,0 0 0,22 0 16,-22 0-16,22-22 0,-22 22 15,0 0-15,22-21 0,-22 21 0,43-21 16,-64 21-16,21 0 16,-20 0-16,-1 0 0</inkml:trace>
  <inkml:trace contextRef="#ctx0" brushRef="#br0" timeOffset="8328.4">614 8319 0,'-21'0'0,"42"0"0,-64 21 16,22 0-16,21 0 15,21-21 1,1 0-16,20 0 0,21 0 15,-20 0-15,20 0 0,22-21 16,-22 0-16,22 0 0,-21-1 0,20 1 16,1 0-16,0-21 0,-1 21 15,-20-1-15,20 1 0,-41 0 16,-1 21-16,0-21 0,-20 21 16,-1 0-16,-42 0 0,-22 0 15,1 0-15,0 0 16</inkml:trace>
  <inkml:trace contextRef="#ctx0" brushRef="#br0" timeOffset="8629.29">1058 8234 0,'0'21'15,"0"0"1,-21 0-16,21 1 0,0 20 15,0-21-15,0 21 16,-21 43-16,21-43 0,0 22 16,0-22-16,0 22 0,0-22 15,-21 22-15,21-22 0,0 21 0,0-20 16,0-1-16,0 0 0,0-20 16,0 20-16,0-21 0,21 0 15,0-21-15,0 0 0,0 0 16,1-21-16,-1 0 0,0 0 15,21 0-15,1-22 0,-1 22 16,-21-21-16,21-1 0,1 1 0,-1 0 16,-21-1-16</inkml:trace>
  <inkml:trace contextRef="#ctx0" brushRef="#br0" timeOffset="9184.31">1609 8573 0,'0'21'15,"-22"0"1,1 0-16,21 0 0,-21 22 0,21-1 15,-21-21-15,0 21 0,21 1 16,0-1-16,0 0 0,0-20 0,0 20 16,0-21-16,0 0 0,0 0 15,21 1-15,0-22 0,0 0 0,22 0 16,-1 0-16,0-22 0,1 1 16,-1-21-16,0 21 0,1-22 15,-1 22-15,0-21 0,1 0 16,-22-1-16,0 1 0,21 0 0,-42 20 15,21-20-15,-21 21 0,22-21 16,-22 20-16,0 1 0,0 42 31,0 1-31,0-1 16,0 21-16,0-21 0,-22 22 16,22-1-16,0 0 0,0 22 0,0-22 15,0 22-15,0-22 0,0 21 16,0 1-16,0-22 0,22 22 0,-1-1 15,0 1-15,-21-22 0,21 22 16,0-1-16,0 1 0,1-22 16,20 85-16,-21-85 0,-21 1 15,0 20-15,0-21 0,0 1 16,0-1-16,0-21 0,-21 22 0,0-22 16,-22 0-16,22 0 0,-21-21 15,21 0-15,-22 0 0,1 0 0,-21 0 16,20 0-16,-20 0 0,-1-21 0,1-21 15,-1 20-15,22-20 16,-22 21-16,22-21 0,0-1 0,-1 22 16,22-21-16,0-1 0,0 22 15,21-21-15,0 21 0,0-22 0,0 22 16,21-21-16,21 0 0,22-43 16,-43 43-16,21-1 0</inkml:trace>
  <inkml:trace contextRef="#ctx0" brushRef="#br0" timeOffset="9499.96">2540 8509 0,'0'21'16,"-21"0"-16,21 1 15,-21-1-15,-1 0 0,22 21 16,0 1-16,0 20 0,0-21 15,-21 22-15,21-1 0,0 1 16,0-1-16,0 1 0,0-1 0,0 1 16,0-1-16,0 1 0,0 84 15,0-84-15,0-1 0,0-21 16,0 22-16,0-22 0,0 22 16,0-22-16,0-21 0,0 0 0,21-21 31,-21-21-31,0 0 15,22-21-15,-22-1 0,21 22 0,-21-42 16,21 20-16,-21 1 16</inkml:trace>
  <inkml:trace contextRef="#ctx0" brushRef="#br0" timeOffset="9805.32">2498 8890 0,'-22'-63'0,"44"126"0,-65-169 0,22 64 15,21 0-15,0-1 0,-21 22 16,21-21-16,0 21 0,0-1 15,0 1-15,0 0 0,21 0 0,0 0 16,22 0-16,20-22 16,1 43-16,-22 0 0,21 0 0,1 0 15,-22 0-15,22 0 0,20 64 16,-62-43-16,-1 21 0,-21 22 16,0-1-16,-21-20 15,-1-1-15,-20 0 0,0 1 0,-1-1 16,-20-21-16,-1 21 0,1-20 15,21 20-15,-22-42 0,22 21 0,-43 0 16,64-21-16,21-21 31,21 0-31,0 0 0,0 0 16,22-1-16,-22 1 0,21 0 16,1 0-16</inkml:trace>
  <inkml:trace contextRef="#ctx0" brushRef="#br0" timeOffset="10500.09">3281 8700 0,'0'-22'47,"0"1"-47,21 21 16,0-21-16,0 0 0,-21 0 0,21 0 15,1-1-15,-1 1 16,0-21-16,-21 21 0,21 0 16,-21-1-16,0 1 0,-21 21 31,0 21-31,0 1 16,-1-1-16,1 0 0,0 0 15,0 21-15,0-20 0,0 20 0,-1-21 16,22 21-16,-21 22 15,21-22-15,0 1 0,0-22 16,0 0-16,0 21 0,0-21 0,21 1 16,1-1-16,-1-21 0,0 21 15,21-21-15,1 0 0,-22 0 0,21 0 16,0 0-16,1 0 0,20-21 0,-20 0 16,-1-1-16,0 1 0,64-21 15,-64 0-15,-20-1 0,20 22 16,0-21-16,-21-1 0,22 1 15,-22-21-15,0 20 0,-21 1 0,0 0 16,21-43-16,-21 43 0,0 20 16,0 1-16,0 0 0,-21 21 15,0 0-15,0 21 16,0 0-16,-1 1 0,1-1 0,0 0 16,0 0-16,21 43 0,0-22 15,0-21-15,0 0 0,0 22 16,0-22-16,21 0 0,0 0 15,0 21-15,1-20 0,20 20 16,-21-21-16,-21 0 0,21 0 0,-21 1 16,21-1-16,-21 0 0,0 0 15,0 0-15,-21 0 16,0-21-16,0 0 0,0 22 16,0-22-16,-1 0 0,1 0 31,0 0-31,0 0 47</inkml:trace>
  <inkml:trace contextRef="#ctx0" brushRef="#br1" timeOffset="16920.34">5440 3133 0,'0'0'0,"-21"0"0,42 0 62,21 0-46,0 0-16,1 0 0,-1 0 0,22 0 16,-1 0-16,1 0 0,-1 0 15,64 0-15,-63 0 0,-1 0 16,-21 0-16,22 0 0,-1 0 16,-20 0-16,20 0 0,-20 0 15,-1 0-15,21 0 0,-20 0 16,-22 0-16,0 0 15,-21-21 17,-21-1-1,0 1-31</inkml:trace>
  <inkml:trace contextRef="#ctx0" brushRef="#br1" timeOffset="17372.34">6435 2836 0,'0'0'0,"0"-21"15,-22 21-15,1 0 0,0 0 16,0 0 0,0 21-1,21 1-15,0-1 16,0 0-16,0 0 0,21 0 15,0 0-15,0 1 16,0-22-16,1 21 0,20 0 0,-21-21 16,21 0-16,1 0 0,-1 0 0,0 0 15,-20 0-15,105 0 16,-106 0-16,21 0 0,0 0 16,-20-21-16,-22 0 15,-22 21 16,1 0-31,0 0 0,0 0 0,-21 21 16,20 0-16,-20 0 0,0 0 0,-1 0 16,1 1-16,-21 20 0,20-21 15,1 21-15,21 1 0,-22-1 16,22-21-16,-21 22 0,21-1 16,0-21-16,-1 0 0,22 22 0,0-22 0,-21-21 15,21 21-15,0 0 0,0-42 31,21 0-15,-21 0-16,22-1 0</inkml:trace>
  <inkml:trace contextRef="#ctx0" brushRef="#br1" timeOffset="17893.38">7980 2604 0,'0'-85'16,"0"170"-16,0-212 16,0 105-16,0 1 0,0 0 0,0 0 15,0 0-15,0 0 0,0 42 31,0 0-31,-21 21 16,21 1-16,0-1 0,0 0 0,-22 22 16,1-1-16,0-20 0,21 20 0,-21 1 15,0-22-15,0 0 0,21 22 16,-22-22-16,1 0 0,0 1 16,21-1-16,-21 0 0,21-20 15,-21 20-15,21-21 0,0 0 0,0 0 16,0 1-16,0-1 0,0-42 31,0-1-31,21-20 0,0 21 16,0-21-16,-21-1 0,21 22 15</inkml:trace>
  <inkml:trace contextRef="#ctx0" brushRef="#br1" timeOffset="18400.34">7853 2667 0,'0'0'0,"0"-21"0,-21 0 16,21 0-16,-22-1 0,22-20 15,0 21-15,0-21 16,0 20-16,0 1 0,0 0 16,22-21-16,20 21 0,-21-1 15,0 1-15,22 0 0,-1 21 16,0-21-16,1 21 0,-1 0 0,-21 0 16,21 0-16,1 0 0,-1 0 15,0 21-15,22 43 0,-43-22 16,0 21-16,-21-20 15,0-1-15,0 0 0,0 22 0,-21-22 0,0 1 16,0-1-16,-22 0 0,1-21 16,0 22-16,-43 20 15,43-42-15,-1 1 0,-20-1 0,42-21 16,-22 21-16,1-21 0,-21 0 16,41 0-16,1 0 0,21-42 15,-21 20-15,21 1 16,0 0-16,0 0 0,0 0 15,21 0-15,0 21 0,1 0 0,-1 0 16,0 0-16,0 21 0,0 0 16,0 0-16,22 0 0,-22 0 0,0 1 15,-21-1-15,21 21 0,0-21 16,-21 43-16,22-43 16,-1 0-16,-21 0 0,21 0 0,0 22 15,0-22-15,0 0 0,1-21 16,-1 21-16,0-21 15,0 0-15,0 0 0,22 0 16,-22 0-16,0 0 0,0-21 0,21 0 16,-20 0-16,-1 0 0,0-1 15,21 1-15,-21 0 0</inkml:trace>
  <inkml:trace contextRef="#ctx0" brushRef="#br1" timeOffset="18777.49">8572 2942 0,'0'0'0,"-21"43"16,21-22 0,21-21-1,1 0-15,-1 0 16,21 0-16,-21 0 0,22 0 0,-1-21 16,0 21-16,1-22 0,-22 1 15,21 0-15,22 0 0,-22 0 16,-21 0-16,0-1 0,-21 1 15,0 0-15,0 0 16,-21 0-16,0 21 0,-43 0 16,43 0-16,-21 0 0,21 0 15,-22 21-15,1 0 0,21 0 0,0 0 16,-22 22-16,22-22 0,0 21 16,0-21-16,21 22 0,0-22 0,-21 42 15,21-20-15,0-22 0,0 0 16,0 0-16,0 0 0,21-21 15,0 22-15,0-22 0,0 0 0,1 0 16,-1 0-16,21 0 0,-21 0 16,0 0-16,22 0 0,-22-22 0,21 1 15,43-21-15</inkml:trace>
  <inkml:trace contextRef="#ctx0" brushRef="#br1" timeOffset="19547.95">9504 2752 0,'0'0'0,"0"-21"0,0-1 16,0 1-16,0 0 0,0 0 16,0 42-1,-21 0-15,-1 0 16,1 1-16,21-1 0,-21 0 16,0 21-16,21 1 0,0-22 0,-21 21 15,21 0-15,-21-20 0,21 20 16,-22-21-16,22 21 0,0-20 15,0 20-15,0-21 0,0 0 0,0 0 16,0 1-16,0-1 0,22-21 16,-1 0-16,0 0 0,0 0 0,21 0 15,-20 0-15,20-21 0,-21-1 16,21 1-16,1 0 0,-1 0 0,0-21 16,1 20-16,20-62 0,-42 63 15,1-22-15,20 1 0,-42 21 16,21-22-16,0 1 0,-21 21 15,0 0-15,0 0 16,-21 42 0,0 0-1,0 0-15,21 0 0,-21 0 16,21 1-16,0 20 0,-22-21 0,22 21 16,-21-20-16,21 20 0,0 0 15,0-21-15,0 22 0,0-22 16,0 0-16,0 0 0,21 0 15,1-21-15,-1 22 0,0-22 0,42 0 16,-20 0-16,-1 0 0,0 0 16,1-22-16,-1 1 0,0 0 15,22 0-15,-22-21 0,1 20 0,-1 1 16,-21-21-16,21 0 0,-20-1 16,-1 22-16,0-21 0,0-1 0,-21 1 15,0 0-15,0 21 16,0-1-16,-21 22 15,0 0-15,0 0 0,-1 22 16,1-1-16,0 0 0,0 0 16,21 0-16,0 0 0,0 43 15,0-43-15,0 21 0,0-20 0,21-1 16,-21 0-16,21 0 0,0 0 16,-21 0-16,0 1 0,22-1 0,-1 0 15,-21 0 1,-21-21-1,-1 0 1,1 0-16,0 0 0,0-21 16,0 0-16,21 0 15,0-1 1,21 1-16,0 0 0,0 21 16</inkml:trace>
  <inkml:trace contextRef="#ctx0" brushRef="#br1" timeOffset="20043.66">11176 2773 0,'0'-21'0,"0"42"0,0-63 15,0 20-15,0 1 0,0 0 16,-21 0-16,0 0 16,-22 0-16,22 21 0,0 0 0,0 0 15,-22 0-15,22 21 0,-21 0 0,0 0 16,20 21-16,-20-20 0,21 20 15,0 0-15,0 1 0,-1-22 0,1 21 16,21 0-16,-21-20 0,21 20 16,0-21-16,0 0 0,0 0 0,0 1 15,42 20-15,-20-21 0,-1-21 16,0 0-16,0 0 16,0 0-16,22 0 0,-1 0 15,-21-21-15,0 0 0,22 0 16,-22-1-16,0 1 0,21-21 0,-21 21 15,1-22-15,-1 1 0,21-21 16,-42 20-16,0-20 16,21 42-16,-21-1 0,-21 44 31,0-1-31,0 0 0,0 0 0,-1 21 16,22-20-16,-21 20 0,0 21 15,21-41-15,0-1 0,0 21 16,0-21-16,0 0 0,0 1 15,42 20-15,-20-21 0,-1-21 16,0 0-16,0 0 0,21 0 16,22 0-16,-22 0 0,1-21 15,-22 0-15,21 0 0,0-22 16,1 22-16,-22-21 0</inkml:trace>
  <inkml:trace contextRef="#ctx0" brushRef="#br1" timeOffset="20841.18">11769 2498 0,'0'-43'0,"0"86"0,0-128 0,0 43 15,0 21-15,-22-1 16,1 1-16,21 0 0,-21 21 0,0 0 16,0 21-16,0-21 0,21 43 15,0-22-15,-22 21 0,1 64 16,21-64-16,0 22 0,0-22 16,0 0-16,0 22 0,0 21 15,0-43-15,0-21 0,0 43 16,0-43-16,0 0 0,0 0 15,0 0-15,0 0 0,-21-21 32,21-21-17,0 0-15,0 0 16,0-21-16,0 20 0,0 1 0,0-21 16,21 21-16,0 0 15,-21-22-15,22 22 0,-1 0 0,21 0 16,-21 0-16,0-1 0,1 1 15,20 21-15,-21 0 0,43 0 16,-22 21-16,-21 1 0,0-1 16,22 0-16,-22 0 0,-21 43 15,0-43-15,0 0 0,0 42 16,0-41-16,-21-1 0,-22 0 0,22 0 16,0 0-16,-21 0 0,-1-21 15,1 22-15,21-22 0,-22 0 0,22 0 16,0 0-16,0 0 0,-21 0 15,20 0-15,1 0 16,21-22 15,21 22-15,1 0 0,-1 0-16,0 0 0,0 0 15,21 0-15,-20 0 0,20 0 0,-21 0 16,21 0-16,43-21 0,-43 21 15,1 0-15,-1-21 0,0 21 16,1-21-16,-1 21 0,0-21 16,-20 0-16,20 21 0,-21-22 15,0 1-15,0 0 0,-21 0 0,0 0 16,22-22-16,-22 22 0,0-21 0,0 21 16,0 0-16,0-1 0,0 1 15,0 0-15,-22 21 16,22 21-16,-21 0 15,0 1-15,21-1 0,-21 21 0,21 0 16,0-20-16,-21 20 0,21-21 0,-21 21 16,21-20-16,-22-1 0,22 21 15,0-21-15,0 0 0,0 1 16,0-1-16,22-21 0,-1 0 16,0 0-16,0 0 0,0 0 15,0 0-15,1-21 0,-1-1 16,0 1-16,0 0 0,0-21 0</inkml:trace>
  <inkml:trace contextRef="#ctx0" brushRef="#br1" timeOffset="21015.44">12404 2350 0,'0'0'0,"-22"0"0,-20 0 0,21 0 0,0 0 15,0 0-15,-1 0 16,22 21-16,-21 0 15,21 0-15,0 0 16,0 0-16,21-21 16,1 22-16,-1-22 0,0 0 15</inkml:trace>
  <inkml:trace contextRef="#ctx0" brushRef="#br1" timeOffset="22658.58">12594 3069 0,'0'-21'31,"0"0"-31,21 21 0,0-21 16,-21 0-16,22-1 0,-1 1 15,0 0-15,21 0 0,-21-21 16,1-1-16,20 1 0,0 0 0,-21-1 16,22-20-16,-22-1 0,21 1 15,-21 20-15,1 1 0,-22-21 0,0 41 0,21-20 16,-21 21-16,0-21 16,0 20-16,-21 44 15,-1-1-15,1 0 16,0 0-16,0 21 0,0 1 0,0-1 15,-1 22-15,1-1 0,0-21 16,0 22-16,21-1 0,-21-20 16,0 63-16,21-64 0,0 0 15,0 1-15,0-22 0,0 21 16,21 0-16,0-20 0,21-1 16,-21-21-16,1 0 0,20 0 15,21 0-15,-20 0 0,-1 0 16,0-21-16,22 21 0,-22-22 0,1 1 15,20-21-15,-21 21 16,-20-22-16,20 22 0,-21 0 16,0 0-16,0-21 0,-21 20 15,22 1-15,-22 0 0,-22 42 47,1-21-47,0 21 0,21 1 16,-21 20-16,0-21 0,21 0 0,-21 0 15,21 1-15,0-1 0,0 21 16,0-21-16,0 0 0,0 1 16,0-1-16,21-21 15,0 0-15,21 0 0,-21 0 16,1 0-16,20 0 0,-21 0 16,21-21-16,-20-1 0,-1 1 15,21 0-15,-21 0 0,0 0 0,22-22 16,-22 1-16,0 0 0,0-22 15,22 1-15,-22-1 0,0 1 16,0-1-16,21 1 0,-20-64 0,-1 84 16,0-84-1,-21 106-15,0 0 0,0 0 0,0 0 16,-21 21 0,0 21-16,-1 0 15,22 0-15,-21 0 0,0 22 16,0-1-16,21 22 0,-21-22 15,0 21-15,21 1 0,-22-1 0,22 1 0,-21-22 16,21 22-16,-21-22 16,21 43-16,0-43 0,0 0 15,0-20-15,0-1 0,21 0 16,0 0-16,1 0 0,-1-21 0,21 0 16,-21 0-16,22 0 0,-22 0 15,21 0-15,-21 0 0,22 0 0,-1 0 16,0-21-16,-21 0 0,22 0 0,-22-22 15,21 22-15,1-42 0,-22 42 16,0-1-16,0 1 16,-21 0-16,21 0 0,-21 42 31,0 0-31,-21-21 16,0 21-16,21 22 0,-21-22 0,0 0 15,21 0-15,0 0 0,-22 1 16,22-1-16,-21 0 0,21 0 0,0 0 15,0 0-15,21-21 16,1 0-16,-1 0 0,0 0 16,21 0-16,1 0 0,-22 0 0,63-42 15,-41 21-15,-1 0 16,0 0-16,-20-1 0,20-20 16,-21 21-16,0-21 0,0-1 15,1 1-15,-1 21 0,-21-22 0,0 22 16,0 0-16,0-21 0,0 21 15,0 42 1,0 0 0,0 0-16,0 21 0,-21-20 15,21 20-15,-22 0 0,1 1 0,21-1 16,-21 0-16,0 1 0,21 20 16,-21-21-16,0 22 0,21-22 0,0 22 15,0-1-15,-22 1 0,22-22 0,0 22 16,0-1-16,0 1 0,0-22 15,0 21-15,0 1 0,0-1 16,0 1-16,0-1 0,0 1 0,0-1 16,0 1-16,-21-1 0,21-20 0,-21 20 15,0-20-15,0-1 0,0 0 16,-1 1-16,-20-1 0,21-21 0,-21 0 16,-1 0-16,22 1 0,-21-22 0,-1 0 15,1 0-15,21 0 0,-21 0 16,20-22-16,-20-20 15,21 21-15,21-21 0,-21 20 0,21-20 16,0 0-16,0-1 0,0 1 0,0 0 16,0-1-16,0-20 0,21-1 15,0 22-15,-21-21 0,0-1 0,21 1 16</inkml:trace>
  <inkml:trace contextRef="#ctx0" brushRef="#br1" timeOffset="22907.64">13906 2477 0,'0'0'0,"-21"0"0,42 0 31,1 0-31,20 0 0,-21 0 16,0 0-16,22 0 0,-1 0 0,-21 0 15,21-22-15,1 22 0,-22 0 16,21 0-16,-21 0 0,1 0 16,-1 0-16,0 0 0,-21-21 0,-21 0 15,-22 21 1</inkml:trace>
  <inkml:trace contextRef="#ctx0" brushRef="#br1" timeOffset="23096.53">13462 2328 0,'0'22'15,"21"-22"48,0 0-48</inkml:trace>
  <inkml:trace contextRef="#ctx0" brushRef="#br1" timeOffset="23911.73">16468 2815 0,'0'0'0,"21"-21"0,106-42 31,-85 41-31,-21-41 16,0 42-16,-21-22 0,22 22 0,-22-21 15,0 0-15,0-1 0,0 22 16,-22-21-16,1 21 0,0-1 0,0 1 15,0 21-15,-22 0 0,-20 0 16,21 0-16,-1 0 16,-63 43-16,64-1 0,0 0 15,-1 1-15,1-1 0,0 21 16,-1-20-16,22-1 0,0 22 0,0-22 16,21 0-16,0 1 0,0-22 15,0 21-15,0-21 0,21 0 0,0 1 16,0-22-16,22 0 0,-1 0 15,0 0-15,1 0 0,-1 0 0,0-22 16,22 22-16,-22-21 0,22 0 16,-22 0-16,0-21 0,1 20 15,-1-20-15,0 0 0,-20-1 0,-1-20 16,21 21-16,-21-22 0,0 1 16,1-1-16,-22 22 0,0-22 0,21 22 15,-21-22-15,0 22 0,0 0 16,0-1-16,0 1 0,0 0 0,0 21 15,0-1-15,0 1 0,-21 42 16,-1 22 0,1-22-16,0 42 0,0-20 0,0-1 15,0 22-15,-1-1 0,-20 22 16,42-22-16,-21 1 0,21-1 16,-21 1-16,21-22 0,0 0 15,0 1-15,0-1 0,21 0 0,0-20 16,-21-1-16,21 0 0,0 0 15,1 0-15,-1-21 0,0 0 0,0 0 16,0 0-16,0 0 0,1 0 0,-1 0 16,0-21-16,0 0 15,0 0-15,0 0 0,22-1 0,20-20 16,-42 21-16</inkml:trace>
  <inkml:trace contextRef="#ctx0" brushRef="#br1" timeOffset="24391.16">17378 2519 0,'21'-21'0,"-42"42"0,42-63 0,0 20 0,-21 1 16,0 0-16,0 0 0,0 0 16,0 0-16,-21 21 0,0 0 15,0 0-15,-1 0 0,1 0 16,-42 21-16,42 0 0,-22 0 16,22 21-16,-21-20 0,21 20 0,-1 0 15,-20 1-15,21-22 0,0 21 16,0 0-16,-1-20 0,22 20 0,0-21 15,0 0-15,0 0 0,0 1 16,0-1-16,0 0 0,22-21 16,-1 0-16,0 0 15,21 0-15,-21 0 0,1 0 0,20-21 16,-21 21-16,0-21 0,22-1 0,-1-41 16,-21 42-16,0-22 15,0 1-15,1 0 0,-1-1 0,0-20 16,-21 21-16,0 20 15,0 1-15,0 0 0,0 42 32,0 0-32,0 1 0,-21 20 0,21-21 15,-21 21-15,21-20 0,0 20 16,0-21-16,0 21 0,0-20 0,0-1 16,0 21-16,21-21 15,-21 0-15,21 1 0,0-22 16,0 0-16,0 0 0,1 0 15,-1 0-15,21 0 16,-21 0-16,0-22 0,22 1 16,-22 0-16,0-21 0,21 21 0,-20-22 0</inkml:trace>
  <inkml:trace contextRef="#ctx0" brushRef="#br1" timeOffset="24664">17970 2032 0,'0'-42'0,"0"84"16,0-105-16,0 41 0,0 1 0,0 0 15,0 0-15,0 42 32,-21 0-32,21 0 0,0 22 0,-21-1 15,0-21-15,21 43 0,0-22 16,0 0-16,-21 22 0,21-1 0,-21-20 16,21 20-16,-22 1 0,22-22 15,0 22-15,-21 20 0,21-41 16,0-22-16,0 21 0,0-21 15,-21 0-15,21 1 0,0-1 0,0 0 16,21-21 0,0 0-1,1 0-15,-1-21 0,0 0 16,0 21-16</inkml:trace>
  <inkml:trace contextRef="#ctx0" brushRef="#br1" timeOffset="25227.68">18584 2561 0,'0'0'16,"0"-21"-16,0 0 0,0-21 0,0 20 15,0 1-15,0-21 0,0 21 0,0 0 16,-21-1-16,0 1 16,0 0-16,0 0 0,-1 21 0,1 0 0,0 0 15,0 0-15,-21 0 16,20 0-16,-20 0 0,21 21 0,-21 21 15,-1 1-15,1-1 0,21 0 16,-22 1-16,-20 63 16,63-64-16,-21 0 0,21 1 0,0-22 15,0 21-15,0-21 0,0 0 16,0 1-16,0-1 0,21-21 0,0 21 0,0-21 16,22 0-16,-22 0 0,0 0 15,21 0-15,-21 0 0,43-42 16,-43 42-16,21-22 0,-20-20 15,-1 21-15,21-21 0,-21 20 16,22-20-16,-22 0 0,0-1 16,0-20-16,0 21 0,0 20 0,1-20 15,-22 21-15,0 0 0,0 0 0,21 21 16,-21 21 0,-21 0-16,-1 21 15,1 22-15,21-22 16,-42 43-16,42-43 0,0 0 15,0-20-15,0 20 0,0-21 16,0 21-16,0 1 0,0-22 16,21 0-16,0 0 15,0-21-15,1 21 0,-1-21 16,0 0-16,0 0 0,21 0 0,-20 0 16,-1 0-16,0-21 0,0 21 15,21-21-15,-20 0 0,-1 0 16,0-22-16,21 22 0,-21-21 0,1-43 15,-1 43-15</inkml:trace>
  <inkml:trace contextRef="#ctx0" brushRef="#br1" timeOffset="25615.6">17928 2074 0,'-42'0'0,"84"0"0,-105 0 0,20 0 15,22 0-15,0 0 0,0 0 16,21-21 0,21 21-16,0 0 15,21-21-15,1 21 0,-1 0 16,0-21-16,22 21 0,21 0 0,-22 0 15,22-21-15,-1 21 0,-20-21 16,21 21-16,-22 0 0,1 0 16,-22 0-16,0 0 0,1 0 15,20 0-15,-42 0 0,-42 0 63,21 21-48,-21-21-15,0 0 16,0 21-16</inkml:trace>
  <inkml:trace contextRef="#ctx0" brushRef="#br1" timeOffset="27515.89">4911 5652 0,'0'0'0,"-22"0"0,1 0 0,0-22 16,0 22-16,0 0 0,0 0 16,-1 0-16,1 0 0,0 0 15,42 0 17,22 0-17,-1 0-15,0 0 0,1 0 16,20 0-16,1 22 0,-1-22 0,-21 0 15,22 0-15,-1 0 0,64 0 16,-63 0-16,-1 0 16,1 0-16,-1 0 0,1 0 15,-22 0-15,22 0 0,-22 0 0,0-22 16,1 22-16,-22 0 0,0-21 16,0 21-16,-21-21 15,0 0-15,0 0 16,-42 0-16,21 21 15,0 0-15,-22-22 0,1 22 16,21 0-16,0-21 0,-22 21 16,22 0-16,-21-21 15,21 0-15,-1 21 0,1 0 0,0-21 16,0 21 0,0 0-16,0 0 31,21 21-16,21-21 1,0 21-16,0-21 0,0 21 16,0-21-16,22 0 0,-1 21 0,-21-21 15,22 0-15,-1 0 0,0 0 16,1 0-16,-22 0 0,21 0 16,-21 0-16,22 0 0,-22 0 0,0 0 15,0 0-15,0 0 0,-21 22 31,-21-1-15,21 0-16,-21-21 0,0 21 16,0 0-16,-1 22 0,-20-22 0,21 0 15,0 21-15,0 1 0,-22-1 16,22-21-16,-21 21 0,-22 22 16,22-22-16,21-21 0,0 1 15,-22-1-15,22 0 0,-21 21 16,42-21-16,-21-21 0,21 22 15,-22-22-15,22-22 32,0 1-32</inkml:trace>
  <inkml:trace contextRef="#ctx0" brushRef="#br1" timeOffset="33485.18">7133 4699 0,'-21'0'0,"0"0"15,21-21-15,-21 21 16,-1 21 0,22 0-16,0 0 0,0 1 15,0-1-15,0 21 0,0 0 16,0-20-16,0 20 0,0 0 0,22-21 15,-1 22-15,-21-22 0,21 0 16,0 0-16,0 0 0,0 1 0,22-22 16,-22 0-16,0 0 15,0 0-15,22 0 0,-22 0 0,21-22 16,-21 1-16,22 0 0,-22 0 16,21 0-16,-21-22 0,22 22 15,-22-21-15,42-43 0,-63 64 16,21-21-16,-21-1 0,0 22 15,0 0-15,0 0 0,0 0 0,-21 0 16,21-1-16,-21 22 0,0 0 16,0 0-16,0 0 0,-1 22 15,1-1-15,0 21 16,0 0-16,21 1 0,0 20 16,0-20-16,-21 20 0,21 1 0,-21 41 15,21-41-15,0-1 16,0 1-16,0-22 0,0 22 0,-22 42 15,22-43-15,0-21 0,-21 1 16,21-1-16,0-21 0,0 0 16,0 1-16,0-1 0,0 0 0,-21-21 15,0 0 1,0-21-16,21 0 0,0-1 16,-43-20-16,22 0 15,0-1-15,21 22 0,-21-21 0,0 0 16,0 20-16,-1-20 0,-20 0 15,21 21-15,0-1 0,21 1 0,-21 0 16,-1 21-16,22 21 16,0 0-1,0 1-15,0 20 0,22-21 16,-1 21-16,0 1 0,21 20 16,-21-42-16,1 22 0,20-22 15,-21 0-15,0 0 0,22 0 0,20 1 16,-21-22-16,1 0 0,-1 0 15,0 0-15,1 0 0,-1 0 16,22-43-16,-22 22 0,0 0 0,1 0 16,20-22-16,-21 22 0,22-63 15,-43 62-15,0-20 0,0 0 16,1-22-16,-22 43 16,0 0-16,0 0 0,0 0 15,0 42 1,0 0-16,0 0 15,0 21-15,-22-20 0,22-1 0,-21 21 16,21 0-16,-21-20 0,21 20 0,0-21 16,0 21-16,0-20 0,-21-1 15,21 0-15,0 0 0,0 0 16,0-42 0,21 21-16,-21-21 15,21 0-15,0-22 0,1 22 16,-1 0-16,0-21 0,0 21 0,0-22 15,-21 22-15,21-21 0,1 21 16,-1-1-16,-21 1 0,21 0 16,-21 0-16,21 21 0,0 0 0,0 21 15,-21 0-15,0 0 0,22 22 16,-22-22-16,0 0 16,21 0-16,-21 22 0,0-22 0,0 0 15,21 21-15,-21-21 0,21 1 16,-21-1-16,21 0 0,0-21 0,-21 21 15,22-21-15,20 0 16,0 0-16,-21 0 0,22-21 0,-22 0 16,21 0-16,1-1 0,-1 1 15,-21-21-15,21 21 0,1-22 16,-22 1-16,0 0 0,21-1 0,-20 1 16,-1 0-16,-21-22 0,21 1 0,-21 20 15,21-20-15,-21-106 16,0 126-16,0 1 0,0 21 15,0 0-15,0-1 0,-21 22 16,0 22-16,0-1 0,-1 21 16,1 0-16,0 22 0,0-1 15,0 1-15,0-1 0,-1-20 16,1 20-16,0 1 0,21-1 0,-21-20 0,21-1 16,0 21-16,0-41 15,0 20-15,0 21 0,0-41 16,0-1-16,0 0 0,21-21 0,0 0 15,0 0-15,1 0 16,-1-21-16,0 0 0,0-1 16,0-20-16,0 21 0,1-21 15,-1 20-15,0 1 0,-21-21 0,21 21 16,0-22-16,0 22 0,1 21 16,-22-21-16,21 21 0,0 0 15,-21 21-15,0 0 16,0 1-16,0-1 0,21 0 15,-21 0-15,0 0 0,0 0 16,21 1-16,-21-1 0,0 0 0,0 0 16,21 0-16,1 0 0,-1-21 15,-21 22-15,21-22 0,0 0 0,0 0 16,0 0-16,1 0 0,-1 0 0,21 0 16,-21 0-16,0 0 0,22-22 15,20-20-15,-42 21 0,1 0 16,-1 0-16,0-1 0,0 1 15,0-21-15,-21 21 0,0 0 16,0-22-16,0 22 0,21-21 16,-21 21-16,0-1 0,-21 22 31,21 22-31,-21-1 0,0 0 0,0 0 16,21 0-16,0 22 0,-21-22 15,21 0-15,-22 0 0,22 21 0,0-20 16,0-1-16,0 0 0,0 21 15,0-21-15,22-21 0,20 22 16,0-22-16,-21 0 0,22 0 16,-22 0-16,21 0 0,1-22 15,20 1-15,-21 21 0,1-21 0,-1 0 16,0-21-16,1 20 16,-1 1-16,0 0 0,-20 0 0,20 0 15,-21 0-15,0-22 0,-21 64 47,0 1-47,-21-1 0,21 0 0,0 0 16,-21 0-16,21 0 0,0 1 15,0-1-15,0 0 0,0 0 16,21-21-16,0 21 16,0-21-16,1 0 0,-1 0 0,0 0 15,0 0-15,0 0 0,0-21 16,1 0-16,-1 21 0,0-21 15,0 0-15,0-1 0,0 1 0,1 0 16,-1 0-16,-21 0 16,0 0-16,21 21 0,-21-22 15,0 44 1,0-1 0,0 0-16,0 0 0,0 0 15,0 0-15,0 1 0,0-1 0,0 0 16,21-21-1,-21 21-15,21-21 0,0 0 0,1 0 16,-1 0-16,0-21 16,0 21-16,21-21 0,-20 0 15,-1-1-15,0 1 0,42-42 16,-41 42-16,20-22 0,-21 1 16,0-22-16,22-41 0,-22 41 15,0 1-15,0-1 0,0 1 16,0-1-16,-21 22 0,22-1 0,-22 1 15,21 0-15,-21 21 0,0-1 0,-21 44 32,-1 20-32,1-21 15,0 21-15,0 1 0,0 20 16,0-20-16,-1 20 0,1 1 0,0-22 16,21 21-16,0-20 0,-21-1 15,21 0-15,0 1 0,0-1 16,0-21-16,0 22 0,0-22 0,0 21 15,21-21-15,0 0 0,0 1 0,1-1 16,-1 0-16,0-21 0,21 0 16,-21 0-16,22 0 0,-1 0 0,-21 0 15,22 0-15,-1 0 0,0-21 16,1 21-16,-1-21 0,-21-1 0,21 1 16,-20 0-16,20-21 0,-21 21 15,0-1-15,0-20 0,1 21 16,-22-21-16,0 20 0,0 1 0,0 0 15,0 0 1,-22 42 0,1-21-16,21 21 0,0 0 0,-21 1 15,0-1-15,21 0 0,0 21 16,0-21-16,0 1 0,0-1 0,0 0 16,0 21-16,0-21 15,0 1-15,0-1 16,21-21-16,0 0 15,0 0-15,1 0 0,-1 0 16,0-21-16,-21-1 0,21 1 16,0 21-16,0-21 0,1 0 15,-1 0-15,21-22 16,-21 22-16,0 0 0,1 0 16,-1 0-16,0 21 0,0 0 15,0 0 1,-21 21-16,0 0 15,0 0-15,0 0 16,0 1-16,0-1 16,21-21-16,-21 21 0,22-21 15,-1 0-15,0 0 16,0 0-16,0 0 0,0 0 0,1 0 16,-1 0-16,0 0 0,0-21 15,43-22-15,-43 43 16,0-21-16,0 0 0,0 0 0,22 21 15,-43-21-15,0 42 32,0 0-32,0 0 15,0 0-15,0 1 16,0-1 0,21-21-16,0 21 0,0-21 15,0 0-15,0 0 0,1 0 16,-1 0-16,0 0 0,21 0 15,1 0-15,-22 0 0,21 0 0,43 0 16,-22 0-16,-20 0 16,-1 0-16,0 0 0,1 0 0,41-21 15,-63 0 1,1-1-16,-1 1 0,-21 0 0,0 0 16,0 0-16,0-22 0,0 22 0,0-21 15,0 21-15,-21-22 0,-1 22 16,-20 0-16,-21-21 0,20 21 15,1 21-15,0 0 0,20 0 16,-20 21-16,21-21 0,0 21 0,0 0 16,-1 21-16,1-20 0,21-1 15,-21 21-15,21-21 0,0 0 16,0 1-16,0-1 0,0 0 0,21 0 16,0 0-16,1-21 0,-1 21 0,0-21 15,0 0-15,0 22 0,0-1 16,1-21-16,-1 21 0,42 21 15,-63-21-15,21 43 16,1-43-16,-22 21 0,0 43 16,0-43-16,0 1 0,-43 41 15,22-41-15,21-1 16,-21 22-16,0-22 0,0 0 16,21 1-16,-43 41 0,22-41 15,21-1-15,-21 0 0,0 1 0,0-1 16,-22 43-16,22-64 15,0 0-15,-43 21 0,1 1 16,42-43-16,-22 0 0,22 0 16,0 0-16,-42-43 15,41 22-15,1-21 0,0-1 16,0 22-16,0-21 0,21 0 0,-21-43 16,21 64-16,0-64 15,0 43-15,0 21 0,0-64 16,0 43-16,0-1 0,21-63 15,0 64-15,-21-21 16</inkml:trace>
  <inkml:trace contextRef="#ctx0" brushRef="#br1" timeOffset="33684.6">12128 4657 0,'0'0'0,"-21"0"0,0-21 0,0 21 0,0 0 15,0 0-15,-1 0 32,1 0-17,0 0 1,0 0 0,0 0-16,0 0 0</inkml:trace>
  <inkml:trace contextRef="#ctx0" brushRef="#br1" timeOffset="33884.39">10837 4847 0,'0'0'0,"0"21"16,21-21-16,1 0 0,20 0 16,0 0-16,1 0 0,20 0 15,-21 0-15,1 0 0,20 0 0,-20-21 16,-1 0-16,21 21 0,-20-21 15,-22 21-15,21-21 0,-21 21 0,1-21 16,-22-1-16,-22 1 16,-20 21-16</inkml:trace>
  <inkml:trace contextRef="#ctx0" brushRef="#br1" timeOffset="34038.3">10393 4678 0,'-21'0'0,"42"0"0,-64 21 0,43 0 15,0 0 1,0 1 0,22-22-16,-1 0 0,0 0 15,0 0-15,0 0 0,22 0 0,-22 0 16</inkml:trace>
  <inkml:trace contextRef="#ctx0" brushRef="#br1" timeOffset="34562.14">14817 4763 0,'0'0'0,"0"-22"0,0 1 0,0 0 16,0 0-16,0 42 31,-22 21-31,22 1 0,0-1 16,-21 22-16,21-1 0,0 1 0,-21 20 15,21-20-15,0 20 0,0-20 16,0 21-16,-42 190 16,21-191-16,-1 1 0,1 0 0,0 21 15,0-22-15,0 1 0,-22 0 16,22-1-16,0-20 0,-21 63 15,42-64-15,0-20 0,0-1 16,0-21-16,0 0 0,0-42 31,0 0-31,0-21 0,0-1 0,21-20 16,0-1-16,-21 1 0,21-22 16,0 22-16,1-22 0,-22 0 0</inkml:trace>
  <inkml:trace contextRef="#ctx0" brushRef="#br1" timeOffset="34876.58">14605 5334 0,'0'-85'0,"0"170"0,0-233 0,0 84 16,-21 1-16,21-1 16,-21 22-16,21 0 0,0-1 0,0 1 0,0 0 15,0 21-15,0-1 16,21-20-16,0 21 0,64-21 16,-43 42-16,0-22 0,22 22 0,-1 0 15,22 0-15,-22 0 0,22 22 16,-21-1-16,-1 0 0,1 21 0,-22 22 15,-21-22-15,0 22 0,-21-1 16,0-21-16,-21 22 0,0-22 0,-64 43 16,22-43-16,20-21 15,1 1-15,-21-1 0,20 0 0,1 0 16,0 0-16,20-21 0,1 0 16,0 0-16,0 0 0,0 0 15,21-21 1,0 0-16,21 21 15,0-21-15,0 0 0,0 21 0,22-22 16,-22 1-16,64-21 0,-43 21 16</inkml:trace>
  <inkml:trace contextRef="#ctx0" brushRef="#br1" timeOffset="35239.46">15430 4868 0,'0'0'0,"0"-42"31,0 21-31,22 0 0,-1 0 0,0-1 16,0 1-16,21 21 0,-20-21 16,-1 0-16,21 21 0,0 0 15,-20 0-15,20 0 0,0 0 0,-21 21 16,22 0-16,-1 0 0,-21 22 16,22 20-16,-22-20 0,-21-1 15,0 43-15,0-43 16,-21 0-16,-1-21 0,1 22 0,21-22 15,-21-21-15,0 42 0,0-42 16,0 0 0,21-21-16,0 0 15,0 0-15,0-22 16,0 22-16,0-21 0,0 21 0,21-22 16,0 1-16,-21 21 0,21-21 15,0 20-15,0 1 0,1-21 0,20 42 16,-21-21-16,21 0 0,43-22 15,-21 43-15,-22-21 0,21 0 16</inkml:trace>
  <inkml:trace contextRef="#ctx0" brushRef="#br1" timeOffset="35823.69">16637 4614 0,'-85'106'31,"43"-63"-31,21-1 0,0 0 0,-1-21 0,1 22 16,0-1-16,0 0 0,21 1 15,-21-1-15,21-21 0,0 0 0,0 1 16,21-1-16,0 0 0,0-21 16,0 0-16,64 0 0,-64 0 15,22 0-15,-1 0 0,0-21 16,-21 0-16,22-1 0,-22 1 16,0 0-16,0-21 0,-21 21 0,0-22 15,0 22-15,0-21 0,-21-43 16,0 64-16,-21-21 0,-1 20 15,22 1-15,-21 0 0,-1 21 16,1 0-16,21-21 0,-21 21 0,20 0 16,44 0-1,-1 0 1,21 0-16,0 0 0,1 0 0,-1 0 16,0 0-16,1 0 0,-1 0 15,0-21-15,1 21 0,-1 0 0,0 0 16,1 0-16,-1 0 0,0 21 15,1 0-15,-22 0 0,0 0 16,0 1-16,-21 41 0,0-21 16,0 1-16,0 20 0,0-20 15,-21-1-15,21 21 0,-21-20 0,0 20 16,0 1-16,-1-1 0,1 1 16,-21 20-16,21-20 0,0-1 0,-1 22 15,1-21-15,-21 20 0,21-20 0,-22 63 16,22-64-16,0 64 15,21-63-15,-21-22 0,21 0 16,0 1-16,0-1 0,0-21 0,0 22 16,21-65-1,0 1 1,0-21-16,1 0 0,-1-1 16,0 1-16,0 0 0,21-22 0,-20 1 15,-1-1-15</inkml:trace>
  <inkml:trace contextRef="#ctx0" brushRef="#br1" timeOffset="36116.1">17060 4974 0,'-21'-63'0,"42"126"0,-42-169 15,21 64-15,0 21 0,0-21 16,0 20-16,0-20 0,0 0 16,0 21-16,21-1 15,0 22-15,1 0 0,20 0 0,-21 0 16,21 0-16,1 0 0,20 22 15,-42-1-15,1 0 16,-1 0-16,-21 21 0,0 1 0,0-1 16,-21 0-16,-1 1 0,-20-22 15,21 21-15,-21 1 0,-1-22 0,22 0 16,-21 0-16,21 0 0,-1 0 0,1 1 16,0-22-16,0 0 0,42-22 46,21 1-46,-20 0 0,-1 0 0,21 0 16,0 0-16</inkml:trace>
  <inkml:trace contextRef="#ctx0" brushRef="#br1" timeOffset="36715.87">17716 4911 0,'0'0'0,"43"-21"31,-43-1-31,21 1 0,0 21 0,-21-21 16,21 0-16,0 0 0,1-22 16,-1 22-16,-21 0 0,21 0 15,-21 0-15,0 0 0,0-1 16,-21 22 0,0 22-16,-1-1 0,1 0 15,-21 0-15,21 21 16,0-20-16,-1 20 0,22 0 0,-21-21 15,21 22-15,0-22 0,0 0 16,0 0-16,0 22 16,0-22-16,21-21 0,1 0 0,-1 0 15,0 0-15,0 0 0,0 0 16,0 0-16,1 0 0,-1-21 0,0-1 16,0 22-16,-21-42 0,42 0 15,-20-1-15,-1 1 0,21-21 16,-21 41-16,0-20 15,1 21-15,-1 0 0,0 0 0,21 21 16,-21 0-16,1 0 0,20 0 16,-21 0-16,0 0 0,0 21 15,1 0-15,-1 21 0,-21-21 0,21 22 16,-21-1-16,0-21 0,0 22 16,-42 20-16,42-21 0,-22-20 15,1-1-15,0 0 0,0-21 16,21 21-16,-21-21 0,21 21 0,-21-21 15,-1 0-15,22-21 16,0 0 0,0 0-16,0 0 0,0-1 0,0 1 15,0 0-15,0-21 0,22 21 16,-1-22-16,0 1 0,0 0 16,0-1-16,22 1 0,20-22 15,-21 22-15,85-64 16,-84 64-16,-1 0 0</inkml:trace>
  <inkml:trace contextRef="#ctx0" brushRef="#br1" timeOffset="37448.22">19029 4128 0,'21'-22'0,"-42"44"0,21-1 16,-21 0 0,-1 21-16,1 1 0,0-1 15,-21 0-15,-1 43 0,1-22 16,21-20-16,-21-1 0,20 22 15,1-22-15,0 21 0,21-20 0,0-1 16,0 22-16,0-22 0,0-21 16,0 21-16,21-20 0,0 20 0,-21-21 15,43 0-15,-22-21 16,0 0-16,21 21 0,-20-21 0,20 0 16,-21 0-16,21-21 0,43-21 15,-64 21-15,22-22 0,-1 22 0,-21-21 16,0 0-16,22-1 0,-22 22 0,0-21 15,-21 21-15,0-22 16,0 22-16,0 42 16,-21-21-1,0 21-15,-1 22 0,1-22 16,0 0-16,21 21 0,0-20 0,-21-1 16,21 21-16,0-21 0,0 0 15,0 22-15,21-22 16,21-21-16,-20 0 0,-1 0 15,21 0-15,0 0 0,1 0 16,41-21-16,-41 0 0,-1-1 16,0 1-16,1-21 0,-22 21 15,0-22-15,43 1 16,-43 21-16,-21 0 0,0 0 16,0-1-16,-21 22 31,21 22-31,-22-1 0,1 0 15,21 21-15,-21-21 0,21 22 0,-21-1 16,0 0-16,21 1 0,0-1 16,-21 0-16,21 1 0,-22-1 0,22 43 15,0-43-15,-21 0 0,0 1 16,0 20-16,21-20 0,-21-1 16,0 0-16,-1 22 0,1-22 15,0 0-15,0 1 0,0-1 0,0 0 16,-1 1-16,1-22 0,0 21 15,21-21-15,-42 22 0,21-43 16,-1 0-16,22-21 16,0-1-16,0 1 15,0 0-15,0 0 0,0 0 0,0-22 16,0 22-16,0 0 0,0-21 16,0 21-16,0-22 0,22 1 0,-22 21 15,21-22-15,-21 1 0</inkml:trace>
  <inkml:trace contextRef="#ctx0" brushRef="#br1" timeOffset="37656.69">18732 4360 0,'-21'-21'16,"42"42"-16,-63-42 0,21 21 0,21-21 15,21 21-15,0 0 16,22 0-16,-22 0 0,21 0 15,0 0-15,1 0 0,-1 0 0,0 0 16,1 0-16,20 0 0,-20 0 16,-22 0-16,21 0 0,0 0 15,-20 0-15,-1 0 0,0-21 0,0 21 16</inkml:trace>
  <inkml:trace contextRef="#ctx0" brushRef="#br1" timeOffset="38457.16">20913 4572 0,'0'0'0,"42"42"16,-21-42 0,0 0-16,0 0 15,1 0-15,-1-21 0,0 0 16,0 0-16,21 0 0,-20 0 0,20-1 16,0-20-16,-21 0 0,22-1 15,-22 1-15,21-21 0,-21-1 16,1 22-16,-1-22 0,0 1 15,0 20-15,-21 1 0,0 0 0,0-22 16,0 43-16,-21 21 16,0 0-16,0 0 15,-1 21-15,22 22 0,-21-1 16,0 21-16,0-20 0,0 41 0,0-20 16,-22 84-16,22-84 0,0 20 15,0 1-15,0 0 0,-1-1 16,1 1-16,21 21 0,-21-22 0,0 22 15,21 0-15,-21 0 0,0 0 16,21-22-16,-22 22 0,1 0 16,0 0-16,0-21 0,0 63 0,21-64 15,-21-20-15,21-1 16,0 1-16,0-22 0,0 43 16,0-43-16,0-21 0,21 1 0,0-1 15,0-21-15,21 0 0,-20 0 0,20-21 16,0-1-16,1 1 0,-1 0 15,0-21-15,22-1 0,-22 1 0,85-43 16,-63 43-16,-22-21 0,21-1 16,-20 1-16,-1-22 0,0-84 15,-42 105-15,0-21 0,-42-63 16,0 85-16,-1-1 16,1 1-16,-21 20 0,20-20 15,-126-43-15,127 85 16,-1 0-16,1 0 0,21-1 15,0 1-15,-1 21 0,22-21 16,22 21 15,-1 0-31,21-21 0,-21 21 16,0 0-16,22-21 0,-22 21 16,21 0-16,-21-21 0,22 21 0,-1-22 15,-21 1-15,22 21 0,-1-21 16</inkml:trace>
  <inkml:trace contextRef="#ctx0" brushRef="#br1" timeOffset="38844.9">21823 4699 0,'0'-21'0,"-21"0"32,21 0-32,0-1 0,0 1 15,0 0-15,0 0 16,21 0-16,0 21 0,0 0 15,0-21-15,0 21 0,1 0 16,-1 0-16,0 0 0,0 0 0,0 0 16,0 21-16,1 0 0,-1 0 15,0 0-15,-21 22 0,0-22 16,21 21-16,-21-21 0,0 64 16,0-64-16,0 21 0,0-20 15,0 20-15,-21-21 0,-21 0 16,42 0-16,-22-21 0,1 0 15,21-21 1,-21 0-16,21 0 16,0 0-16,0 0 0,0-22 0,0 22 15,21 0-15,-21 0 0,0-22 0,21 22 16,1 0-16,-1 0 0,-21 0 16,21 0-16,0 21 0,0-22 15,0 1-15,1 21 0,-1-21 16,21 21-16,-21-21 0,22 21 0,-1 0 15</inkml:trace>
  <inkml:trace contextRef="#ctx0" brushRef="#br1" timeOffset="39685.25">22775 4466 0,'-84'43'16,"62"-22"-1,-20 0-15,21 0 0,-21 0 0,20 0 16,-20 1-16,21-1 0,0 0 0,0 0 15,-1 21-15,22-20 0,0 20 16,0-21-16,0 0 16,22-21-16,-1 21 15,0-21-15,0 0 0,0 0 0,0 0 16,1 0-16,-1-21 0,0 21 16,-21-21-16,0 0 0,21 0 0,-21-22 15,0 22-15,0 0 0,21-21 16,-21 21-16,0-1 0,0-20 0,0 21 15,21 0-15,1 0 0,-22-1 0,21 22 16,0-21-16,0 21 16,0 0-16,0 0 0,1 0 0,-1 0 15,0 0-15,0 21 16,0 1-16,0-1 0,1 21 16,-22-21-16,0 22 0,0-22 15,21 21-15,-21-21 0,0 22 0,0-22 16,0 21-16,0-21 0,0 0 0,0 1 15,0-1-15,0 0 0,-21-21 16,21-21 15,0 0-31,0-1 0,0 1 16,0 0-16,0 0 16,0-21-16,21 20 0,0 1 0,0-21 15,21 0-15,-20-1 16,-1 22-16,0 0 0,0 0 0,0 21 15,0-21-15,22 21 0,-22 0 16,0 0-16,-21 21 16,21-21-16,-21 21 0,0 0 15,0 0-15,0 22 0,0-22 0,0 0 16,0 21-16,-21 1 0,0-1 16,21-21-16,0 0 0,0 0 15,-21 1-15,21-44 47,0 1-47,0 0 0,0 0 0,21 0 16,-21 0-16,21-22 0,0 22 15,0-21-15,1 21 0,20-22 0,-21 1 16,21 21-16,-20-22 0,20 22 16,0 0-16,-21 0 0,22 21 0,-22 0 15,21 0-15,-42 21 0,21 0 16,-21 22-16,0-22 0,0 21 15,0-21-15,0 22 0,-21-1 16,0-21-16,0 21 0,0 1 16,0-22-16,-1 21 0,1-21 0,0 1 15,0-1-15,0 21 0,0-21 16,-1-21-16,1 21 0,-21 1 16,21-1-16,-22-21 0,22 21 0</inkml:trace>
  <inkml:trace contextRef="#ctx0" brushRef="#br1" timeOffset="40540.72">9885 6625 0,'0'21'0,"0"-42"31,0 0-15,21 0-16,0 0 0,0-22 16,0 22-16,22-21 0,-22 21 15,0-22-15,0 22 0,22-21 0,-22 21 16,-21-22-16,21 22 0,-21 0 15,21 0-15,-21 0 0,0 42 32,0 0-32,0 0 0,0 22 15,0-1-15,-21 0 0,0 22 0,0 42 16,-1-64-16,22 0 16,-21 22-16,0-22 0,21 0 15,-21 1-15,21-22 0,0 21 0,-21-21 16,21 1-16,0-1 0,-21 0 15,21 0-15,0 0 16,-22-21-16,-20 0 0,21 0 16,0 0-16,0 0 0,-1 0 15,1-21-15,-42 21 0,42-21 16,-1 21-16,1 0 0,0 0 16,42 0 15,0 0-16,22 0-15,-22-21 0,0 21 16,21-21-16,1 21 0,-1 0 0,22-22 16,-22 22-16,0 0 0,22-21 0,-22 0 15,22 21-15,-22-21 0,0 0 16,1 21-16</inkml:trace>
  <inkml:trace contextRef="#ctx0" brushRef="#br1" timeOffset="40832.26">11409 6371 0,'0'-21'0,"0"42"0,0-63 0,0 21 16,-21 21-16,-1-21 0,1 21 16,0 0-16,0 0 0,0 0 0,-22 0 15,22 21-15,-21 21 0,21-21 16,-22 22-16,1-1 0,0 43 15,-1-43-15,22 0 0,-21 43 16,42-43-16,0 1 0,0 20 16,0-42-16,0 0 0,42 22 15,-21-22-15,1-21 0,20 0 16,21 0-16,-20 0 0,-1 0 16,22 0-16,-22 0 0,21-21 0,-20 21 15,63-43-15,-64 22 16,0-21-16</inkml:trace>
  <inkml:trace contextRef="#ctx0" brushRef="#br1" timeOffset="41085.12">12065 6244 0,'0'-21'0,"0"42"0,21-84 0,-21 42 16,0-1-16,0 1 0,0 0 16,0 0-16,-21 21 0,0 0 15,0 0-15,-1 21 0,1 43 16,0-43-16,0 21 15,21 0-15,0 1 0,-21-1 0,0 64 16,-1-43-16,22-20 0,0-1 16,-21 0-16,21 1 0,0-1 15,-21 0-15,21-20 0,0 20 0,0-21 16,0 0-16,0 0 0,21 1 16,0-22-16,1 0 0,-1 0 15,0 0-15,21 0 0,-21 0 0,22 0 16,-1-22-16</inkml:trace>
  <inkml:trace contextRef="#ctx0" brushRef="#br1" timeOffset="42095.54">12573 6519 0,'0'0'0,"0"-21"0,0 0 0,0 0 0,0 0 16,0 0-16,0-1 0,-21 22 0,0 0 15,-1 0-15,-20 0 16,0 0-16,21 22 0,-1-1 0,-20 21 15,21-21-15,-21 22 0,20-22 16,1 21-16,-21 0 0,21 1 16,-22 20-16,43-20 0,0-22 0,0 0 15,0 0-15,0 0 0,22 22 16,20-43-16,0 0 16,1 0-16,-22 0 15,21 0-15,-21 0 0,0 0 16,22-22-16,-22 1 0,0 0 0,21 0 15,-20 0-15,20-64 0,-21 64 16,-21-21-16,0-1 0,21 1 16,-21 21-16,0-43 0,0 43 15,0 42 1,-21 0 0,21 1-16,-21 20 0,21-21 15,0 0-15,0 22 16,0-22-16,0 0 0,0 0 0,0 0 15,0 0-15,0 1 0,0-1 0,0 0 16,21-21-16,0 21 16,0-21-16,1 0 0,20 0 0,-21 0 15,21 0-15,-20 0 0,20-21 0,0 0 16,-21 0-16,22-1 0,-1 1 16,-21 0-16,22-21 0,-22 21 0,21-22 15,-21 1-15,0 0 0,-21 20 16,0-20-16,0 21 0,0 0 15,-21 21 1,0 21-16,0 0 0,21 21 16,0-20-16,-21-1 0,21 21 0,0-21 15,0 22-15,0-22 16,0 0-16,0 0 0,0 0 0,21 0 16,0 1-16,-21-1 0,21-21 15,0 0-15,-21 21 0,0-42 31,-21 21-15,0-21-16,0-1 16,0 22-16,0 0 0,-1 0 15,1 0-15,0 0 16,21 22 0,0-1-16,0 0 0,21 0 15,0-21 1,1 0-16,20 0 0,-21 0 0,0 0 15,22 0-15,-1 0 0,-21 0 0,21-21 16,22 21-16,-22-21 0,1 0 16,-1-1-16,0 1 0,22 0 0,-43 0 15,21-21-15,1 20 0,-22-20 0,0 0 16,0-1-16,0 1 0,-21 0 16,21-1-16,-21 22 0,0 0 15,0 0-15,0 0 0,-21 21 16,0 0-16,0 0 0,-21 42 15,20-21-15,1 22 0,21-1 16,0-21-16,-21 21 0,21 1 16,0-1-16,0 0 0,0 1 0,0-22 15,21 21-15,-21-21 0,0 1 16,21-1-16,-21 0 0,0 0 0,0 0 16,0 0-16,0 1 0,0-1 15,-21-21-15,0 0 0,0 0 16,-21 0-16,20 0 0,1 0 0,0-21 15</inkml:trace>
  <inkml:trace contextRef="#ctx0" brushRef="#br1" timeOffset="42281.43">14753 6117 0,'0'0'0,"64"-106"15</inkml:trace>
  <inkml:trace contextRef="#ctx0" brushRef="#br1" timeOffset="42480.32">14838 5948 0,'0'0'16,"0"21"15,0 0-31,0 22 0,-21-1 15,-1 0-15,1 1 0,21-1 0,-21 21 16,21 1-16,-21-1 0,0-20 0,0 20 16,-1 1-16,22-1 0,-21-20 15,21-1-15,-21 43 16,21-64-16,0 0 0,0 0 16,0 0-16,0 0 0,21-21 15,0 0-15,1 0 16,-1 0-16,0-21 0,21 0 15,-21 0-15,22-21 0,-22 20 0</inkml:trace>
  <inkml:trace contextRef="#ctx0" brushRef="#br1" timeOffset="42844.11">15303 6350 0,'0'0'0,"0"-21"0,22 0 0,-22 0 16,0 42-1,0 0-15,-22 0 0,1 0 16,21 22-16,-21-22 0,0 21 15,0 0-15,0 1 0,21-22 0,0 21 16,-22 1-16,22-22 0,0 0 0,0 21 16,0-21-16,0 1 0,22-1 15,-1-21-15,0 0 16,0 0-16,0 0 0,0 0 0,22 0 16,-22 0-16,0 0 0,21-21 15,-20-1-15,-1 1 0,21 0 0,-21-21 16,0-1-16,22 1 0,-43 0 15,21-1-15,-21 1 0,21 0 0,-21-22 16,0 43-16,0 0 0,-21 0 16,0 21-16,0 0 0,-22 0 15,22 0-15,-21 0 16,-1 0-16,22 0 0,0 0 16,0 0-16,0 0 46</inkml:trace>
  <inkml:trace contextRef="#ctx0" brushRef="#br1" timeOffset="43075.98">14647 6244 0,'0'0'0,"0"21"0,21-21 16,1 0-16,20 0 15,-21 0-15,21 0 0,1 0 0,20 0 16,-20 0-16,20 0 0,1 0 0,-1-21 16,1 21-16,-1 0 0,1 0 15,-1-21-15,1 21 0,-22 0 0,21 0 16,-41 0-16,20-21 0,-21 21 0,0 0 16,0 0-16,-21-21 15</inkml:trace>
  <inkml:trace contextRef="#ctx0" brushRef="#br1" timeOffset="44572.12">17589 6731 0,'0'0'15,"22"0"1,-1-21-1,0 0-15,0 0 0,0-22 16,0 22-16,1 0 0,-1-21 0,0-1 16,-21 1-16,0 0 0,21 20 0,-21-20 15,0-43 1,0 43-16,0 21 0,-21-21 0,0 20 16,-22 1-16,22 0 0,-63 0 15,41 21-15,1 0 0,0 21 0,-1 0 16,-20 0-16,20 1 0,1-1 15,-21 21-15,20 0 0,22 1 16,-21 20-16,21-20 0,-22 20 0,22-21 16,21 1-16,0-1 0,0 22 15,0-22-15,0-21 0,21-21 16,22 21-16,-22-21 0,21 0 0,0 0 16,1 0-16,20 0 0,-20 0 15,84-42-15,-85 21 0,21 0 16,-20-1-16,-1-20 15,0 21-15,22-64 0,-43 43 16,0 0-16,0-1 0,1 22 0,-22-21 0,0-1 16,0 22-16,0 0 15,0 0-15,0-21 16,-22 42-16,1 0 0,21 21 16,-21 0-16,0-21 0,0 63 15,21-41-15,0 20 0,0 0 0,0 1 16,0-1-16,0-21 0,0 21 15,0 1-15,21-22 0,0 0 0,21 0 16,-20 0-16,-1-21 0,21 0 16,-21 0-16,22 0 0,-22 0 0,63 0 15,-62-21-15,20 0 0,-21 0 16,0 0-16,0-22 0,22-20 16,-43 21-16,0-1 15,0 22-15,0-21 0,0 21 16,0-22-16,0 22 0,-21 21 31,21 21-31,-22 0 0,22 1 16,0 20-16,0-21 0,0 64 15,0-43-15,0 0 0,0-20 0,0 20 16,0-21-16,0 0 0,0 0 16,0 1-16,0-1 0,22-21 31,-1 0-31,-21-21 15,21-1-15,0 1 0,0 0 16,-21-21-16,21 21 0,1-22 16,-1 1-16,0 0 0,0 20 0,0-20 15,0 21-15,1 0 0,-1 0 16,0-1-16,0 22 0,0 0 0,0 22 16,1-1-1,-22 0-15,0 21 0,0-21 16,0 22-16,0-22 0,0 21 0,0-21 15,0 1-15,0 20 0,0-21 16,0 0-16,0 0 0,0 1 0,0-1 16,21-21-16,-21 21 0,21-21 0,0 0 15,0 0-15,0 0 16,1 0-16,20 0 0,21-42 16,-20 20-16,-1 1 0,0 0 15,-20-21-15,20-1 0,0 22 0,-21-21 16,1 0-16,-1 20 0,0 1 0,0 0 15,-21 0-15,21 0 0,-42 42 32,0 21-17,21-21-15,-21 1 0,0 20 0,21-21 16,-22 21-16,22-20 0,0 20 0,0-21 16,0 21-16,0-20 0,0 20 15,0-21-15,22-21 16,-1 21-16,0-21 0,0 0 0,0 0 15,22 0-15,-22 0 0,21 0 16,0 0-16,43-21 0,-43 0 16,1 0-16,-1 0 0,-21-22 15,22 22-15,20-127 16,-63 106-16,0-1 0,0 1 16,0 21-16,-42-43 15,21 43-15,-1 0 0,-20 0 0,0 21 16,21 0-16,-22 0 0,1 0 0,0 21 15,-1 0-15,22 0 0,-42 22 16,41-22-16,1 21 0,21-21 16,0 0-16,0 1 0,0 20 15,0-21-15,0 0 0,0 0 16,21-21-16,1 0 0,-1 0 0,21 0 16,-21 0-16,22 0 0,-1 0 15,0-21-15</inkml:trace>
  <inkml:trace contextRef="#ctx0" brushRef="#br1" timeOffset="44815.98">20172 5990 0,'21'-21'0,"-42"42"0,42-84 15,-21 42-15,0-22 16,0 22-16,0 42 16,-21 0-16,0 22 15,-1-22-15,1 21 0,21 1 0,-21-1 16,0 21-16,21-20 0,-21-1 15,21 22-15,-21-22 0,-1 0 0,22 1 16,0-1-16,0 0 0,0 1 0,0-22 16,0 21-16,0-21 0,0 0 15,0 1-15,22-22 16,-1 0 0,0-22-16,0 1 0,0 0 0,0 0 15</inkml:trace>
  <inkml:trace contextRef="#ctx0" brushRef="#br1" timeOffset="45679.49">20510 5948 0,'0'0'0,"0"-21"15,0 0-15,-21 21 16,21 21-16,-21-21 0,0 42 16,0-21-16,21 22 0,-21-22 15,-1 21-15,22 0 0,0 1 16,-21-1-16,0 22 0,21-22 15,-21 0-15,21 1 0,0 20 0,0-42 16,0 22-16,0-1 0,0 0 0,0 1 16,0-22-16,0 0 15,21-21 17,0-21-32,0 0 0,1-1 15,-1-20-15,0 21 0,0-21 0,0 20 16,22-20-16,-22 21 0,0-21 15,0 20-15,21 1 0,-20 0 0,-1 21 16,-21 21 0,0 0-1,0 1-15,0-1 0,0 0 0,0 21 16,0-21-16,0 1 16,0-1-16,0 0 0,0 0 0,21 0 15,0-21-15,-21 21 0,21 1 0,0-22 16,1 0-16,-1 21 0,0-21 15,0 0-15,21 0 0,-20 0 0,20 0 16,-21-21-16,0-1 0,22 22 16,-22-21-16,0-21 0,21 21 0,-21-22 15,1 22-15,-22-21 0,21 0 0,0 20 16,-21-20-16,0 21 16,0-21-16,-21 63 31,0 0-31,21 0 0,-22 0 15,22 22-15,-21-22 0,21 0 0,-21 21 16,21-21-16,0 1 0,0-1 16,0 0-16,0 0 15,21-21-15,0 0 0,1 0 16,-1 0-16,0 0 0,0 0 16,0 0-16,0-21 0,1 0 0,-1 0 15,0-1-15,0-20 0,21 21 16,-20-21-16,-1 20 0,0-20 15,21 21-15,-21 0 0,1 0 0,20-1 16,-21 1-16,0 21 0,0 0 16,-21 21-1,0 1-15,0-1 0,0 21 16,0-21-16,0 22 0,-21-22 0,21 21 16,-21-21-16,21 0 0,0 22 0,0-22 15,0 0-15,0 0 0,0 0 16,0 1-16,21-1 0,0-21 15,1 0-15,-1 0 16,0 0-16,0 0 0,0 0 0,0 0 16,1-21-16,-1-1 15,0 1-15,0 0 0,-21-21 16,0 21-16,21-22 0,-21-20 16,0 20-16,0 22 0</inkml:trace>
  <inkml:trace contextRef="#ctx0" brushRef="#br1" timeOffset="45988.31">20066 6054 0,'-21'0'15,"42"0"-15,-63 0 0,42 21 16,21-21-1,0 0-15,21 0 0,1 0 16,-1 0-16,0 0 0,22 0 0,-1 0 16,1 0-16,63 0 0,-64 0 15,1 0-15,-22 0 16,22 0-16,-22 0 0,-21 0 0,21 0 16,-20 0-16,-1 0 0,-42 0 46,-1 0-30,1 0-16</inkml:trace>
  <inkml:trace contextRef="#ctx0" brushRef="#br1" timeOffset="47444.03">4762 8700 0,'0'0'0,"-21"-22"16,21 1-1,-21 21-15,0 0 16,21 21 0,0 1-16,0-1 15,0 21-15,0-21 0,0 22 0,0 20 16,0-21-16,0 1 0,-21-1 0,21 22 15,-21-22-15,-1 0 0,22 1 16,-21-1-16,0-21 0,21 21 0,0-20 16,-21-1-16,21 0 0,-21 0 15,21 0-15,0 0 16,0-42 0,21 0-1,0 0-15</inkml:trace>
  <inkml:trace contextRef="#ctx0" brushRef="#br1" timeOffset="47631.92">5101 9017 0,'0'0'16,"0"-21"-16,0 0 16,21 21 46,0-21-46</inkml:trace>
  <inkml:trace contextRef="#ctx0" brushRef="#br1" timeOffset="48563.5">6011 8848 0,'85'-64'31,"-64"43"-31,0 0 0,0 0 0,1 0 16,-1-1-16,21-20 0,-21 21 15,22-21-15,-43 20 16,21 1-16,-21 0 0,0 0 16,0 0-16,-21 21 0,-1 0 0,-20-21 15,21 21-15,-21 0 0,-43 21 16,21 0-16,22-21 0,-43 42 15,43-21-15,21 1 16,-21-1-16,42 0 0,0 21 0,0-21 16,0 22-16,0-22 0,21 21 0,0-21 15,21 22-15,-21-1 0,64 22 16,-64-22-16,22 0 0,-1-21 16,-21 22-16,0-22 0,22 21 15,-22 22-15,-21-43 0,0 0 16,0 21-16,0-20 0,0-1 0,-21 0 15,-43 21-15,22-21 0,-1-21 16,1 22-16,-21-22 0,20 0 16,1 0-16,-22 0 0,22 0 15,0-22-15,-1 22 0,1-21 0,0 0 16,-1 0-16,22-21 0,-21 20 16,21-20-16,0 21 0,21-64 15,0 43-15,0 21 0,0-43 16,0 43-16,0 0 15,21 21-15,0 0 0,0 21 16,0 0-16,0 22 0,22 20 16,-22-42-16,0 22 0,0-22 15,0 21-15,1-21 0,-1 22 0,0-1 16,0-21-16,0 0 16,22-21-16,-22 21 0,0 1 15,21-22-15,-21 0 0,22 0 0,-1 0 16,-21 0-16,22 0 0,-1 0 0,0-22 15,43-20-15,-43 21 16,1 0-16,20-22 0,-21 1 16,-20 21-16,-1-21 0,0 20 0,-21 1 15,0-21-15,21 21 0,-21 0 16,0-1-16,0 44 31,-21-1-31,21 0 0,-21 0 16,21 0-16,0 0 0,-21 1 15,21-1-15,-22 0 0,1 0 0,21 0 16,0 0-16,0 1 16,0-44 31,0 1-47,0 0 0,0 0 15</inkml:trace>
  <inkml:trace contextRef="#ctx0" brushRef="#br1" timeOffset="48748.39">6498 8848 0,'0'0'0,"0"-21"15,0 42 32,0 0-47,0 0 16,21-21-16,-21 21 0,21-21 15,-21 21-15,22-21 0,-1 22 16,0-22-16,0 0 0</inkml:trace>
  <inkml:trace contextRef="#ctx0" brushRef="#br1" timeOffset="49152.57">6816 9123 0,'0'0'0,"0"21"0,0 21 0,0-20 0,0-1 15,0 0-15,0 0 0,0 0 16,0 0-16,-22 1 0,22-1 16,-21 0-16,21 0 15,-21-21-15,0 0 16,21-21 0,0 0-16,0 0 15,0-1-15,0 1 0,0 0 16,21 0-16,0-21 0,0-1 0,1 22 15,-1-21-15,0-1 0,64-20 16,-43 42-16,0 0 16,-21 21-16,22 0 0,-1 0 0,0 0 15,22 42-15,-22-21 0,-21 0 16,1 22-16,-22-22 0,0 0 16,0 21-16,0-21 0,0 22 0,0 20 15,-22-42-15,22 1 16,-21-1-16,0 0 15,0 0-15,21-42 32,21 21-17,0-21-15,0 0 0</inkml:trace>
  <inkml:trace contextRef="#ctx0" brushRef="#br1" timeOffset="49823.04">7853 8890 0,'0'0'16,"0"-21"-16,0 0 0,0 0 16,-21 21-16,-1 0 0,1 0 15,0 0-15,0 0 0,-21 21 0,-1 42 16,1-42-16,21 22 0,-22-22 16,22 21-16,0-21 15,-21 43-15,42-22 0,0-21 16,0 1-16,0-1 0,0 0 0,0 0 15,0 0-15,21-21 16,0 0-16,0 0 0,0 0 16,1 0-16,20 0 0,-21-21 15,0 21-15,0-21 0,22 0 0,-22 0 16,0 21-16,0-22 0,-21 1 16,21 0-16,-21-21 0,22 21 0,-22-1 15,0 1-15,21 0 0,-21 0 16,0 0-16,0 42 31,0 0-15,0 0-16,0 0 0,-21 22 0,21-22 15,0 21-15,0 1 0,-22-22 0,1 106 16,21-85 0,-21 0-16,21 22 0,0-1 0,0-20 15,0 20-15,0 1 0,0-1 16,0 1-16,-21 63 0,21-85 0,0 22 15,0-1-15,0 1 0,-21-22 16,21 85-16,0-64 0,0-20 16,-21 20-16,-1-20 0,1-1 0,0 0 15,0 1-15,0-22 16,0 0-16,-1 0 0,1 0 0,0 0 16,0-21-16,0 0 0,-43 0 15,43-21-15,-21 0 0,-22-64 16,22 64-16,21-42 0,-22 20 0,22 1 15,-21-21-15,21 20 0,21-20 16,0 20-16,0 1 0,0 0 0,0-22 16,0 22-16,0 0 0,0-1 0,21-63 15,0 64-15,0-21 0,0 20 16,22-20-16,-22 20 16,0-20-16,21 21 0,-20-22 0,20 22 15,0-22-15,1 22 0</inkml:trace>
  <inkml:trace contextRef="#ctx0" brushRef="#br1" timeOffset="50121.6">8318 8467 0,'0'0'16,"0"-21"-16,0-1 0,0 44 31,-21-1-31,0 0 15,21 21-15,-21 1 0,0-1 0,21 21 0,-21 1 16,-1-22-16,1 22 0,21-1 16,-21 1-16,0-22 0,0 0 15,21 1-15,0-1 0,0 0 0,-21 22 16,21-43-16,0 0 16,21-21-1,0 0 1,0-21-16,0 0 0,0 0 15,1 0-15,-1-1 0,0 1 16,0-21-16</inkml:trace>
  <inkml:trace contextRef="#ctx0" brushRef="#br1" timeOffset="50440.46">8318 9081 0,'0'21'0,"0"0"0,22 0 15,-1-21 1,0 0-16,0 0 0,0 0 15,0 0-15,1 0 0,-1-21 16,0 0-16,21 21 0,-21-21 16,1-1-16,-1 22 0,0-21 0,-21 0 15,0 0-15,21 0 0,-21-43 16,0 43-16,-21 21 16,0 0-16,0 0 15,-1 0-15,1 21 0,0 0 16,0 1-16,0-1 0,0 21 15,-1 22-15,22-22 0,0-21 16,0 21-16,0 22 0,0-43 16,0 0-16,22 0 15,-1 1-15,21-22 0,-21 0 16,22 0-16,-1 0 0,-21 0 0,21 0 16,22 0-16,21-43 15,-43 22-15</inkml:trace>
  <inkml:trace contextRef="#ctx0" brushRef="#br1" timeOffset="52044.71">9567 9123 0,'0'21'0,"0"-42"0,0 63 16,-21-21-16,21 1 15,-21-22-15,21 21 0,0-42 47,0-1-47,21 1 16,0-21-16,0 21 0,1-22 0,-1 1 16,0 0-16,0-1 0,0-20 15,0 21-15,1-22 0,-1 1 0,0 20 16,0-20-16,0-1 0,-21-42 15,0 64-15,0 0 0,-21-64 16,-64 42 0,64 64-16,0 0 0,0 22 15,-21-1-15,20 0 0,-20 64 16,0-43-16,42 0 0,-21 64 16,-1-42-16,22-1 15,0 1-15,0-1 0,0 1 16,0-1-16,0 1 0,0-22 0,22 21 15,-1-20-15,0-1 0,0-21 0,0 22 16,22-22-16,-22 0 0,21-21 16,0 21-16,43-21 0,-43 0 15,1 0-15,41 0 0,-41-21 16,-1 0-16,0 0 0,-20-1 16,20 1-16,0-42 15,-42 20-15,0 1 0,0-21 16,0 20-16,0 1 0,0-22 15,0 43-15,-21 21 0,0 0 16,0 0-16,0 0 0,-1 0 16,1 21-16,0 1 0,0 20 0,0-21 15,0 0-15,21 22 0,-22-22 0,1 21 16,21-21-16,-21 22 0,21-22 16,0 21-16,0-21 0,0 0 15,42 1-15,-20-22 0,-1 21 16,42-21-16,-42 0 15,1 0-15,20 0 0,-21 0 0,21-21 16,-20-1-16,20 22 0,-21-21 0,21-21 16,-20 21-16,20 0 0,-21-22 15,0 22-15,22-42 16,-22 41-16,-21 1 0,0 0 16,21 21-16,-21 21 15,0 0-15,0 1 16,0-1-16,-21 0 0,21 0 15,0 0-15,0 0 0,0 1 16,0-1-16,0 0 0,0 0 0,0 0 16,21-21 15,0 0-31,0 0 16,0-21-16,1 0 0,-1 0 15,0 0-15,21-1 0,-21 1 16,1-21-16,41-22 0,-42 43 15,0 0-15,1-21 0,-1 21 0,0 21 16,-21-22-16,0 1 0,0 42 31,0 1-31,0-1 0,-21 0 16,21 0-16,0 0 16,0 22-16,-21-22 0,21 0 0,0 0 15,-22 0-15,22 0 0,0 43 16,0-43-16,22 0 15,-1-21-15,0 0 0,21 0 16,1 0-16,-22 0 0,63 0 16,-62 0-16,20 0 15,0-21-15,-21 21 0,22-21 0,-22 0 16,21 0-16,-21-1 0,1-20 0,-1 21 16,0 0-16,-21-22 0,0 22 15,0-21-15,0 21 0,0 0 0,0-1 16,0 1-16,-21 0 0,0 21 15,-22 0-15,22 0 16,0 0-16,-21 0 0,20 21 0,1 0 0,0 1 16,-21 62-16,21-41 15,21-22-15,0 0 16,0 21-16,0-21 0,42 22 16,-21-22-16,0 0 0,43 0 15,-43-21-15,21 0 0,1 0 16,-1 0-16,-21 0 0,64 0 15,-43 0-15,-21 0 0,0-21 0,22 0 16,-22 0-16,0-22 0,21 22 16,-20-21-16,-1 0 0,0-1 15,21-63-15,-42 64 0,21-21 0,22-43 16,-22 42-16,-21 22 16,21-22-16,0 1 0,-21 21 15,0-22-15,21 22 0,-21-1 0,0 22 16,0 0-16,0 0 0,0 0 15,-21 42-15,21 0 16,-21 21-16,0 1 0,-21-1 0,20 22 16,1-22-16,0 21 15,0 1-15,21-1 0,0 1 0,-21-1 0,21 1 16,0 105 0,0-126-16,0-1 0,0 0 15,21 1-15,-21-22 0,63 21 16,-41-21-16,20-21 0,-21 0 0,64 0 15,-43 0-15,0 0 16,1-21-16,-1 0 0,-21 0 0,64-22 16,-43 22-16,1 0 0,-22-21 15,21 21-15,-21-22 0,0 22 16,-21 0-16,0 0 0,0 0 0</inkml:trace>
  <inkml:trace contextRef="#ctx0" brushRef="#br1" timeOffset="53020.33">4000 11007 0,'0'0'0,"-21"0"15,0-21-15,-21-1 0,42 1 16,0-42 0,0 42-16,0-1 0,0 1 15,0 0-15,0 0 0,0-21 0,0 20 16,21 1-16,-21 0 0,0 0 16,21 0-16,0 21 0,0 0 15,1 21-15,-1 0 16,-21 0-16,21 22 0,-21-1 15,21 0-15,-21 22 0,0-1 0,0-20 16,0 20-16,0 22 0,-21-22 16,-21 1-16,20-22 0,-20 22 0,0-1 15,-1-21-15,1 1 0,0-22 16,-43 42-16,43-41 0,-1-1 16,22 0-16,-21-21 0,21 0 0,-43 0 15,43 0-15,0-21 16,0 0-16,21-22 0,0 22 15,0-21-15,0-1 0,0 1 0,0 0 16,21-1-16,0 1 0,0-21 16,-21 20-16,43 22 0,-22-21 0,0 21 15,0-1-15,0 22 0,0 0 0,1 0 16,20 22-16,-21 20 0,0-21 16,-21 21-16,21-20 0,1 62 15,-22-41-15,0-22 0,0 21 16,0-21-16,0 22 0,21-22 0,-21 0 15,21 0-15,-21 0 0,21 0 16,0-21-16,0 0 0,1 0 16,-1 0-16,0 0 0,0 0 15</inkml:trace>
  <inkml:trace contextRef="#ctx0" brushRef="#br1" timeOffset="53183.4">4403 11218 0,'0'0'0,"21"-21"0,0 21 0,-21-21 16,0 0 47</inkml:trace>
  <inkml:trace contextRef="#ctx0" brushRef="#br1" timeOffset="55144.03">5080 10922 0,'-21'-21'0,"0"0"16,-1 21-1,22 21 1,0 0-16,-21 0 0,21 0 0,0 22 15,0-22-15,0 21 16,0 1-16,0-1 0,0 0 0,-21 1 16,21-1-16,0 0 0,0 1 0,0-22 15,0 21-15,0-21 0,-21 22 16,21-22-16,0-42 31,0-1-31,0 1 16,0 0-16,0 0 0,0-21 0,21 20 15,-21-20-15,21 0 0,-21-1 0,21-20 16,1 21-16,-22-1 16,21 1-16,0 0 0,0 20 0,0-20 0,-21 21 15,21 0-15,1 0 0,-1 21 16,0 0-16,0 21 16,-21 0-16,0 0 0,21 0 0,0 0 15,-21 22-15,22-22 0,-22 21 16,0 1-16,0-1 0,0 0 0,0-21 15,0 22-15,0-1 0,0 22 16,0-43-16,0 0 0,0 0 16,0 0-16,0-42 31,0 0-31,0 0 0,0 0 16,0-1-16,21-20 0,0 0 0,0-1 15,-21 1-15,21 0 0,0-1 16,1 1-16,-1 0 0,21-1 15,-21 1-15,0 21 0,22 0 0,-22 0 16,0-1-16,21 22 0,-20 0 0,-1 0 16,21 0-16,-21 22 0,0-1 15,1 0-15,-1 42 0,-21-41 16,0 20-16,21 0 0,-21-21 16,0 22-16,0-1 0,0 0 0,0-20 15,0 20-15,0 0 0,0-21 16,0 1-16,0-1 0,0 0 0,0 0 15,21-21-15,0 0 0,0 0 16,1 0-16,20 0 0,-21-21 16,0 21-16,22-21 0,-22 0 0,42-43 15,-42 43-15,1-21 0,-1 20 16,0-20-16,0 0 0,-21-1 16,0 22-16,21-21 0,-21 21 0,0 0 15,0-22-15,0 22 0,0 0 16,0 42-1,0 0 1,-21 0-16,21 1 0,-21 20 0,21-21 16,0 21-16,0 1 0,0-22 15,0 21-15,0 1 0,0-1 16,0-21-16,0 0 0,0 22 16,21-22-16,0 0 0,0-21 15,1 0-15,-1 0 0,21 0 16,-21 0-16,22 0 0,-22-21 0,0 0 15,21-1-15,-21 1 0,22-21 16,-22 21-16,0 0 0,21-64 16,-20 64-16,-1-22 0,0 1 0,-21 21 15,0 0-15,0 0 0,0-1 16,0 1-16,0 42 16,0 1-1,-21-1-15,21 0 16,0 0-16,-21 21 0,-1-20 15,22 20-15,0 0 0,0-21 0,0 22 16,0-1-16,0-21 0,0 0 0,0 1 16,0 20-16,22-42 0,-1 21 15,0 0-15,21-21 0,1 0 16,-1 0-16,21 0 16,-20 0-16,-1-21 0,0 0 0,-20 0 15,20 0-15,0-1 0,-21-20 16,22 21-16,-22-21 0,42-85 15,-63 84-15,22-41 16,-22 41-16,0 1 0,0-22 16,0 43-16,0 42 31,0 1-31,-22-1 16,22 21-16,-21-21 0,21 22 0,0-22 15,-21 21-15,21 0 0,-21 1 0,21-1 16,0 0-16,0-20 0,0 20 15,0-21-15,0 21 0,0-20 0,0-1 16,21 21-16,-21-21 16,21-21-16,0 0 0,22 0 0,-22 0 15,0 0-15,0 0 16,22 0-16,-22-21 0,21 0 0,-21 0 16,22 0-16,-22-1 0,21-20 0,-21 0 15,22-1-15,20-84 16,-42 85-16,0-21 0,1 20 0,-1-20 15,0-1-15,-21 22 0,0 0 16,21-22-16,0 22 0,-21-1 0,0 22 16,0-21-16,0 21 0,0 0 15,0 42 1,0 21-16,-21-21 16,21 22-16,0-1 0,-21 0 15,0 1-15,21-1 0,-21 21 0,21-20 16,0-1-16,-22 0 0,22 22 15,0 21-15,0-64 0,0 21 16,0 0-16,0-20 0,0-1 0,22 21 16,20-21-16,-21 0 15,0-21-15,22 0 0,-22 0 0,21 0 16,-21 0-16,0-21 0,22 0 0,-22 0 16,21 0-16,-21 0 0,1-1 15,-1-20-15,21-21 16,-21 20-16,0 22 0,1-21 0,-22 21 15,0-1-15,0 1 0,0 0 0,0 42 32,0 0-32,0 1 15,0-1-15,0 21 0,-22-21 0,22 0 16,0 22-16,-21-22 0,21 21 16,0-21-16,0 1 0,0-1 0,0 0 15,21-21-15,1 21 0,-1-21 16,0 0-16,0 0 0,0 0 15,22-21-15,-22 21 0,21-21 0,-21 0 16,0-1-16,22 1 0,-22-21 0,0 21 16,21-43-16,-20 43 0</inkml:trace>
  <inkml:trace contextRef="#ctx0" brushRef="#br1" timeOffset="55319.59">8488 10668 0,'-21'0'15,"42"0"-15,-64 0 16,22 0-16,0 0 16,21 21-1,-21-21 32,0 0-47</inkml:trace>
  <inkml:trace contextRef="#ctx0" brushRef="#br1" timeOffset="55509.21">7641 10901 0,'0'0'16,"0"21"-16,0 0 0,0 0 0,21-21 16,0 22-16,1-22 15,20 0-15,-21 0 16,21 0-16,1 0 0,-1 0 0,0-22 15,1 22-15,-1-21 0,0 21 0,1-21 16,-1 21-16,-21-21 0,0 21 16,1 0-16,-1-21 0</inkml:trace>
  <inkml:trace contextRef="#ctx0" brushRef="#br1" timeOffset="57180.46">9292 11303 0,'0'0'0,"21"0"31,0 0-31,-21-21 0,43-21 16,-22 20-16,21 1 0,1-42 16,-1 20-16,21-41 15,-41 41-15,20 1 16,-21 0-16,0-1 0,22-20 0,-22-1 15,0-41-15,-21 41 0,0 1 16,0 20-16,0 1 0,-21 0 16,21-1-16,-43 1 0,1 42 15,21 0-15,-21 0 0,-1 0 16,22 21-16,0 21 0,0 1 16,0-1-16,-1 22 0,1-22 15,21 21-15,0 1 0,-42 63 16,42-64-16,0 1 0,0-22 15,0 22-15,0-1 0,0-20 0,0-1 16,0 21-16,21-41 0,0 20 0,0-21 16,22 21-16,-22-20 0,21-22 15,1 0-15,20 0 0,-21 0 0,1 0 16,20 0-16,1 0 0,-22-22 0,22 1 16,-22 0-16,0 0 0,22-21 15,-22 20-15,-21-20 0,22 0 0,-22-1 16,0-41-16,-21 63 0,0-22 15,0 1-15,0 0 0,0 20 16,-21 1-16,0 0 0,-1 0 0,1 21 16,0 0-16,0 0 0,-21 21 0,20-21 15,1 21-15,0 0 16,0 22-16,21-22 0,-21 0 0,21 21 16,-21-20-16,21-1 0,0 21 0,0-21 15,0 22-15,0-22 0,0 21 0,0-21 16,0 0-16,21 1 0,0-22 15,21 21-15,-21-21 0,1 0 0,20 0 16,-21 0-16,21 0 0,1 0 0,-22 0 16,21-21-16,-21-1 0,22 1 15,-1 0-15,-21-21 0,0 21 0,22-1 16,-22-20-16,0 21 0,0-21 16,0 20-16,1 1 0,-1 0 15,-21-21-15,0 63 31,0 0-15,0 0-16,0 0 0,0 1 16,0-1-16,0 0 0,-21 0 0,21 0 15,0 0-15,0 1 0,0-1 16,0 0-16,0 0 0,21-21 16,0 0-16,0 0 15,0 0-15,22 0 0,-22-21 16,0 0-16,21 0 0,1-1 15,-22 1-15,21 0 0,0 0 0,22-21 16,-22-1-16,-21 22 0,1 0 16,-1-21-16,0 20 0,0 1 15,0 0-15,0 0 0,-21 42 32,-21 0-32,21 0 15,-21 1-15,21-1 0,0 0 0,-21 21 16,21-21-16,0 1 0,0-1 0,0 0 15,0 0-15,0 21 16,0-20-16,0-1 0,21 0 16,0 0-16,22-21 0,-22 21 15,21-21-15,-21 0 0,22 0 16,-1 0-16,0 0 0,-21-21 16,22 0-16,-1 0 0,0 0 0,22-22 15,-43 22-15,21 0 0,-20-21 16,-22 20-16,21 1 0,-21-21 15,21 21-15,-21 0 0,0-1 0,0-20 16,-21 42-16,0 0 0,-1 0 16,1 0-16,0 0 0,0 21 15,0 0-15,0 1 0,-1-1 0,1 0 16,0 0-16,0 0 0,21 0 16,0 1-16,0 20 0,0-21 15,0 21-15,0-20 0,21-1 16,0 0-16,0 0 0,1-21 0,-1 21 15,0-21-15,21 0 0,-21 0 16,22 0-16,-1 0 0,0 0 0,1-21 16,-1 0-16,43 0 0,-43-22 15,-21 22-15,22 0 0,-1-21 16,-21-1-16,43-41 0,-43 41 16,21-20-16,-42-1 0,21 1 0,0-1 15,1 1-15,-1-64 16,-21 63-16,0 1 0,0 21 15,0-1-15,0 22 0,0 0 0,0-21 16,-21 63 0,21 21-16,-22 0 15,1 1-15,0 20 0,21 1 0,0-1 16,-21 1-16,21-1 0,0 22 16,0-22-16,0-20 0,0 20 0,0-20 15,21 20-15,0-42 0,0 22 0,22 20 16,-22-42-16,0 0 15,21-21-15,-20 0 0,-1 0 16,21 0-16,-21 0 0,0 0 0,22 0 16,-22-21-16,21 21 0,-21-21 0,22 0 15,-22-21-15,21 20 0,-21 1 16,1-21-16,-1 21 0,0-43 16,-21 43-16,0 0 0</inkml:trace>
  <inkml:trace contextRef="#ctx0" brushRef="#br1" timeOffset="58272.46">3323 12721 0,'-21'-21'16,"42"42"-16,-63-42 0,42 0 0,0 0 15,0 0-15,0-1 16,0 1-16,21 0 15,0 0-15,0 21 0,0-21 16,1 21-16,20 0 0,-21 0 0,21 0 16,-20 0-16,41 0 0,-21 21 15,-20 0-15,20 0 0,-42 0 16,0 22-16,0 20 0,0-20 16,-21-1-16,0 0 0,-22 1 15,1-1-15,0-21 0,-1 21 16,-20-20-16,20-1 0,1 0 0,0 0 15,21 0-15,-22-21 0,22 0 16,0 0-16,21-21 16,0 0-16,0 0 15,0 0-15,21 21 0,0-22 0,0 1 16,22 0-16,-22 21 0,64 0 16,-43 0-16,0 0 0,1 0 15,20 0-15,-21 21 0,1 0 16,-1 1-16,-21-1 0,22 0 0,-22 21 15,-21 22-15,0-43 0,0 21 16,-43-21-16,22 22 0,-21-22 16,0 21-16,-22-21 0,22 1 15,-22-1-15,1 0 0,20 0 16,-20-21-16,-43 0 0,64 0 16,-1 0-16,22 0 0,-21 0 15,21 0-15,0-21 0,-22 0 16,43 0-16,-21-1 0,21 1 15,0 0-15,0 0 16,0 0-16,21 21 0,-21-21 0,21 21 16,1-22-16,20 1 0,-21 0 15,21 0-15</inkml:trace>
  <inkml:trace contextRef="#ctx0" brushRef="#br1" timeOffset="58459.41">4064 13018 0,'0'0'0,"21"0"47,0 0-31,0 0-1,1 0 1</inkml:trace>
  <inkml:trace contextRef="#ctx0" brushRef="#br1" timeOffset="59303.68">4551 13208 0,'-21'0'0,"42"0"0,-42 21 0,-1-21 16,22-21-1,0 0 1,0 0-16,22 0 0,-1-22 16,0 22-16,21-21 0,-21 21 15,22-43-15,-1 22 0,-21-1 0,22 1 16,-22-21-16,0 20 0,0-20 15,0 20-15,0 1 0,-21-21 0,0 20 16,0 1-16,0 0 0,0-22 16,0 43-16,-21 0 15,0 21-15,0 0 0,21 21 0,-21 0 16,0 0-16,-1 22 0,22-1 16,0 0-16,-21 1 0,0-1 15,21 21-15,-21 1 0,21-1 0,0 1 16,0-1-16,-21 1 0,21-22 15,0 22-15,-21-22 0,21 0 0,0 1 16,0-1-16,0-21 0,0 0 0,0 1 16,0-1-16,0 0 0,21-21 15,0 0 1,0-21-16,0 0 0,0-1 16,1-20-16,-1 21 0,0-21 15,0-1-15,21 1 0,-20 0 0,-1-22 16,21 22-16,-21-1 0,0 22 15,1-21-15,-1 21 0,0 0 0,0 21 16,0 21 0,-21 0-16,0 21 0,0-21 15,0 22-15,0-22 0,0 21 0,0-21 16,21 22-16,-21-22 0,22 0 16,-22 0-16,21 22 0,0-22 15,0 0-15,0-21 0,0 0 0,1 0 16,-1 0-16,0 0 0,64-21 15,-43 0-15,-21-1 16,43-20-16,-43 21 16,21-64-16,-21 43 15,-21 0-15,0-1 0,0 1 0,0 21 16,0-22-16,0 22 16,0 42-1,0 1-15,-21-1 0,0 21 0,21-21 16,-21 22-16,21-1 0,0-21 15,0 21-15,0-20 0,0-1 0,0 21 16,0-21-16,0 0 0,21-21 16,0 0-16,0 0 15,0 0-15,1 0 0,-1 0 0,0 0 16,0-21-16,0 0 0,0 0 16,-21 0-16</inkml:trace>
  <inkml:trace contextRef="#ctx0" brushRef="#br1" timeOffset="59485.32">5694 12510 0,'0'0'0,"-21"0"15,-1 0-15,1 0 0,0 0 16,0 0-16,0 0 16,21 21-1,21-21 1,0 0-16,0 0 0,0 0 15,1 0-15,20 21 16</inkml:trace>
  <inkml:trace contextRef="#ctx0" brushRef="#br1" timeOffset="59987.26">6138 12912 0,'0'0'0,"-21"-21"16,0-1-16,-21-20 0,42 21 15,0 0-15,0 0 0,0-1 16,0 1-16,0 0 0,21 0 15,0 0-15,0 0 0,21 21 16,-20 0-16,20 0 0,-21 0 16,0 0-16,22 21 0,-1 42 15,-21-42-15,0 22 0,0-1 16,-21 0-16,0 1 0,0-1 0,0-21 16,0 22-16,-21-1 0,0-21 0,0 21 15,0-20-15,0-1 0,-22 0 16,22-21-1,21-21 1,0 0-16,0-1 0,0 1 16,0 0-16,0-21 0,0 21 0,21-22 15,-21 1-15,21 0 0,1-1 16,-1 1-16,0 0 0,0-1 0,0 22 16,0 0-16,22-21 15,-22 42-15,0 0 0,0-22 16,0 22-16,1 0 0,20 0 0,-21 0 15,0 0-15,22 0 0,20 22 16</inkml:trace>
  <inkml:trace contextRef="#ctx0" brushRef="#br1" timeOffset="61733.8">7387 12764 0,'0'0'0,"0"-22"0,-21-83 31,0 83-31,0 1 0,-1 0 0,1 0 16,-21 0-16,21 21 0,0 0 0,-22 0 15,22 0-15,-21 0 16,21 0-16,-22 21 0,22-21 0,-21 42 16,-1-21-16,22 1 0,0 20 0,-21 0 15,21 1-15,-1-1 0,1 0 16,21 1-16,0-1 0,0 0 0,0-21 15,0 22-15,0-22 0,0 0 16,21 0-16,1 0 0,41-21 16,-21 0-16,-20 0 0,20 0 0,0 0 15,1 0-15,-22 0 0,21-21 16,0 0-16,-20 0 0,20 0 0,0-43 16,-21 43-16,1-21 0,-1-1 15,-21 1-15,0 0 16,21-43-16,-21 64 0,21-21 15,-21 20-15,0 1 0,0 0 0,0 0 16,0 42 0,-21-21-1,21 21-15,-21 0 0,21 1 0,0-1 16,0 21-16,0-21 0,-21 22 16,21-22-16,0 42 0,0-20 15,0-22-15,0 0 0,0 0 16,0 0-16,21 0 0,0 1 15,0-22-15,0 0 0,0 0 0,1 0 16,20 0-16,-21 0 0,0-22 16,22 22-16,-22-21 0,21-21 0,-21 21 15,22 0-15,-22-22 0,0 1 0,21-22 16,-21 22-16,1 0 16,-22 21-16,0-1 0,0 1 0,0 0 15,0 0-15,-22 21 16,1 0-16,0 0 0,21 21 15,-21 0-15,21 0 0,-21-21 0,21 43 16,0-22-16,0 0 0,0 0 0,0 22 16,0-22-16,0 0 0,21 21 15,0-21-15,0 1 0,-21-1 16,21 0-16,1 21 0,-1-21 0,-21 1 16,21-22-16,0 21 0,0 0 15,0-21-15,1 0 0,-1 0 16,0 0-16,0 0 0,0 0 15,0-21-15,1 0 0,20-1 16,-21 1-16,21-21 0,-20 21 0,-1-22 16,21 1-16,-21 0 0,0-1 15,1 1-15,-1 0 0,0-1 16,0 22-16,0-21 0,-21 21 0,21-22 16,-21 22-16,22 21 15,-1 0 1,-21 21-16,0 1 0,0-1 15,0 0-15,0 0 16,0 0-16,0 0 31,0-42 1,0 0-32,0 0 15,-21 0 1,-1 21-16,22-21 0,-21 21 15,0 0-15,0 0 16,0 0-16,0 0 16,21 21-16,-22 0 0,1 0 0,21 0 15,-21 0-15,21 22 0,0-22 0,-21 21 16,21 1-16,0-22 0,0 63 16,0-62-16,0 20 0,0-21 15,21 21-15,0-20 0,0-1 16,1-21-16,-1 21 0,0-21 15,21 0-15,22 0 0,-22 0 0,0 0 16,43-42-16,-43 20 0,1 1 16,-1 0-16,0-21 0,1-1 15,20-62-15,-20 62 16,-22-20-16,0 20 0,0-20 0,0 21 16,-21-22-16,0 1 0,0 20 15,0 1-15,0 0 0,0-22 16,0 43-16,-21 21 15,0 0-15,0 21 0,21 21 0,-21-20 16,-1 20-16,22 0 0,-42 43 16,42-43-16,0 1 0,-21-1 15,21 0-15,-21 22 0,21-22 0,0 0 16,0 1-16,0-1 0,0 0 0,0 1 16,0-22-16,0 21 0,0 1 15,0-22 1,21-21-16,0 0 0,0-21 15,0-1-15,1 1 16,20-21-16,-21 0 0,0 20 16,0-20-16,1 0 0,-1 21 0,0-1 15,0 1-15,0 0 0,0 21 16,-21 21 15,0 0-31,0 1 0,0-1 0,0 0 16,0 21-16,0-21 0,0 1 15,0-1-15,22 0 0,-1-21 0,-21 21 16,21 0-16,0-21 0,21 0 16,1 0-16,-22 0 0,42 0 15,-41-21-15,-1 21 16,21-21-16,-21 0 0,0 0 0,1-22 16,-1 22-16,21-64 0,-42 43 15,0 21-15,21-21 0,0 20 16,-21-20-16,0 21 0,0 42 31,0 0-31,0 0 0,0 1 16,0 41-16,0-21 15,0-20-15,0 20 0,0-21 0,0 0 16,0 0-16,0 1 0,22-1 16,-1-21-16,0 0 0,0 0 15,0 0-15,0 0 0,1 0 0,20 0 0,-21 0 16,21-21-16,-20-1 15,20 1-15,-21 0 0,43-42 0</inkml:trace>
  <inkml:trace contextRef="#ctx0" brushRef="#br1" timeOffset="61908.26">9864 12234 0,'-22'0'16,"44"0"-16,-65 0 0,22 22 15,0-22-15,21 21 16,0 0-16,0 0 16,21 0-16,0-21 15,0 0-15,1 0 0,-1 21 16</inkml:trace>
  <inkml:trace contextRef="#ctx0" brushRef="#br1" timeOffset="62208.29">10583 12340 0,'0'0'0,"-21"0"16,0 0-16,0 0 0,0 0 16,-1 0-16,1 0 0,0 21 0,0 1 15,0-1-15,0 0 0,-1 0 0,1 0 16,0 22-16,21-22 0,-21 21 15,21-21-15,0 22 0,0-22 16,0 21-16,0 22 0,21-22 0,-21-21 16,42 0-16,-20 0 0,-1 1 15,63 20-15,-41-42 16,-1 0-16,0 0 0,22 0 0,-22 0 16,22 0-16,-1 0 0,1 0 15,-1-21-15,1 0 0,-1-1 0,1 1 16,-1-21-16</inkml:trace>
  <inkml:trace contextRef="#ctx0" brushRef="#br1" timeOffset="62912.06">11557 12531 0,'0'0'0,"21"-43"0,-21 1 0,0 21 16,0-21-16,0 20 0,-21 1 15,0 0-15,0 0 0,-1 0 0,-20 21 16,0 0-16,-1 0 0,-41 42 16,41-21-16,-20 0 0,-22 43 15,64-43-15,-21 21 16,-22 22-16,43-43 0,0 21 15,21-20-15,0 20 0,0-21 16,0 21-16,0-20 0,42-22 16,-21 21-16,1-21 0,20 0 0,-21 0 15,21 0-15,1 0 0,-22-21 16,21 21-16,-21-22 0,22 1 0,-22 0 16,0 0-16,21-43 15,-20 43-15,-22-42 16,21 42-16,-21-1 0,0-20 15,-21 42 1,-1 0 0,22 21-16,0 0 0,-21 1 0,21-1 15,-21 0-15,21 21 0,0-21 0,0 1 16,0 20-16,0-21 0,0 0 16,21 0-16,0 1 0,1-1 0,-1 0 15,0 0-15,0 0 0,0-21 16,0 0-16,22 0 0,-22 0 0,21 0 15,22-42-15,-43 42 0,21-42 16,-21 20-16,22 1 0,-22-21 16,42-43-16,-20 43 0,-1 0 15,0-22-15,1 1 0,-1-1 16,0 1-16,-20-1 0,20 1 16,-21-1-16,0 1 0,-21 20 0,0 1 15,0 0-15,0 20 0,0 1 16,-21 0-16,0 21 0,0 0 15,0 0-15,-22 21 0,22 0 0,-42 64 16,41-43-16,1 1 0,21 20 0,0 1 16,-21-1-16,21 1 0,0 42 15,0-43-15,0-21 0,0 1 16,0-1-16,21 0 0,0 1 0,1-22 16,-22 21-16,42-21 0,-21 1 15,0-22-15,0 21 0,22-21 16,-22 0-16,0 0 0,21 0 0,-20-21 15,20 21-15,0-22 0,-21 1 16,22 0-16,-1 0 0,0 0 0,-20 0 16,20-22-16,-21 22 0,0-21 15,0 21-15,1-1 0,-1-20 0,-21 21 16,21 0-16</inkml:trace>
  <inkml:trace contextRef="#ctx0" brushRef="#br1" timeOffset="63926.08">3387 14118 0,'0'0'0,"-64"21"16,64 1-16,-21-1 0,0 21 15,0-21-15,-1 22 0,-41 41 16,42-41-16,0-1 0,-1 0 16,1 1-16,0-1 0,0-21 15,0 21-15,0-20 0,21-1 0,0 0 16,-22-21-16,22 21 15,0-42 1,0 0-16,0 0 16,0-1-16,22 22 0,-1-21 15,0 0-15,0 21 0,0 0 0,22 0 16,-22 0-16,21 0 0,0 0 16,1-21-16,-1 21 0,-21 0 0,22 0 15,-1 0-15,0-21 0,1 21 16,-1-21-16,-21-1 0,43 1 15,-43 0-15,0 0 0,0 0 16,-21 0-16,0-1 0,0-41 16,0 42-16,0 0 0,0-1 15,-21 1-15,0 21 0,21-21 0,-21 21 16,-1 0-16,1 0 0,0 21 16,0 0-16,21 22 0,-21-22 15,21 21-15,-21 1 0,21-1 16,-22 0-16,22 22 0,0-22 15,0 43-15,-21-64 0,21 21 16,0 1-16,0-22 0,-21 0 16,21 0-16,0 0 0,0 0 0,0 1 15,21-22 1,0-22-16,1 22 16</inkml:trace>
  <inkml:trace contextRef="#ctx0" brushRef="#br1" timeOffset="64087.9">4064 14520 0,'21'0'0,"-42"0"0,63-21 0,-21 21 15,1 0 48,-1 0-63</inkml:trace>
  <inkml:trace contextRef="#ctx0" brushRef="#br1" timeOffset="64456.38">5270 14076 0,'0'0'0,"-21"0"15,0 0-15,0 0 0,0 21 16,0 21-16,21-20 0,0 20 15,0 0-15,0 22 0,-22-22 16,22 22-16,-21-1 0,21 1 0,0-1 16,-21 43-16,21-64 15,-21 1-15,21-22 0,0 21 0,-21-21 16,21 43-16,0-43 16,0-42-1,0 0 1</inkml:trace>
  <inkml:trace contextRef="#ctx0" brushRef="#br1" timeOffset="66060.47">4932 14478 0,'0'0'0,"-21"-42"0,-1-1 0,1 1 16,21 0-16,0 21 0,0-22 0,0 1 16,0 21-16,0-22 0,0 22 0,0-21 15,21 21-15,1 0 0,20-1 16,-21 1-16,21 0 0,1 0 0,-1 21 15,0 0-15,1 0 0,-1 21 16,22 0-16,-1 0 0,-21 22 0,1-1 16,63 43-16,-85-22 15,21-20-15,-21 20 0,0 1 16,-21-22-16,0 64 0,0-64 16,0 0-16,0-20 0,0-1 15,0 0-15,0 0 0,0 0 0,-21-42 31,21 0-31,0 0 16,0-22-16,0 22 0,0-21 0,0 0 16,0-1-16,21-20 0,1-1 15,-1 22-15,0-22 0,42-41 16,-41 62-16,20 1 0,0 0 16,1-1-16,-22 22 0,21 21 0,0 0 15,1 0-15,-22 0 0,0 21 16,43 43-16,-64-22 0,0 0 15,21 1-15,-21-1 0,0 22 16,0 41-16,0-62 0,0 20 16,0-20-16,0-1 0,21 0 15,-21 1-15,0-22 0,21 21 0,0-21 16,0-21-16,-21 21 0,22-21 16,20 0-16,-21 0 0,0 0 15,22 0-15,-1-21 0,21-21 16,-20 21-16,-1 0 0,22-43 15,-22 22-15,-21-1 0,21 1 16,-20 0-16,-22-1 0,21 1 0,0-21 16,-21 41-16,0 1 0,0 0 15,0 0-15,-21 42 16,21 0 0,-21 0-16,21 1 0,0 20 15,-22-21-15,1 21 0,21 1 0,0-1 16,-21-21-16,21 22 0,0-1 0,0-21 15,0 0-15,0 0 0,0 1 16,21-1-16,0 0 0,1-21 0,-1 0 16,0 0-16,0 0 0,21 0 0,-20 0 15,20-21-15,-21 0 16,21-1-16,-20 1 0,20 0 0,-21-21 16,21 21-16,-20-22 0,-1 1 0,0 0 15,0-1-15,0 22 0,-21-21 16,0 21-16,21-1 0,-21-20 15,0 63 1,0 0 0,0 22-16,0-22 0,0 0 15,-21 21-15,21-20 0,0 20 16,0 0-16,-21-21 0,21 22 0,0 20 16,0-42-16,0 1 15,42 20-15,-20-21 16,20 0-16,-21-21 0,0 0 0,22 0 15,41 0-15,-63 0 0,22-21 16,-1 0-16,0 0 0,-20 0 16,62-43-16,-63 43 0,22-21 15,-22-1-15,0-20 0,0 20 0,-21-20 16,0 21-16,21-22 0,-21 22 16,0-22-16,0 22 0,0 0 0,0-1 15,0 1-15,0 0 0,0 20 16,0 1-16,0 0 0,0 42 31,0 0-31,0 1 0,0-1 16,-21 21-16,21 0 0,0-20 0,0 20 15,0 0-15,0 22 0,0-22 0,0 0 16,0 1-16,0 20 0,0-20 16,0-1-16,0 0 0,0 1 0,43 20 15,-43-42-15,21 0 0,0 1 16,0-1-16,21-21 0,-20 0 15,20 0-15,0 0 0,-21 0 16,1-21-16,20-1 0,-21 1 16,21-21-16,-20 21 0,-1-22 15,0 1-15,42-64 0,-41 43 16,-1-1-16,0 22 0,-21-22 16,21 1-16,0 21 0,-21-22 0,0 22 15,21 21-15,-21-22 0,0 1 16,0 63-1,-21 0-15,21 0 16,-21 1-16,0 20 0,21 0 16,-21-21-16,0 43 0,-1 21 15,22-43-15,0 0 0,0 22 0,0-22 16,0 0-16,0 1 0,0 41 16,0-62-16,22-1 0,-1 0 15,0 0-15,21 0 0,-21-21 16,22 0-16,-1 0 0,0 0 15,22-21-15,-22 0 0,1 0 16,-1 0-16,0-22 0,1 22 0,-22-21 16,0-1-16,0 1 15,0 21-15,-21-21 0,0 20 0,0-20 16,0 21-16,-21 21 16,0 21-16,0 0 15,0 0-15,21 22 0,0-22 16,0 0-16,0 21 0,0-20 15,0-1-15,0 21 0,21 0 16,0-42-16,0 22 0,0-22 0,0 0 16,1 0-16,-1 0 0,21 0 15,-21 0-15,22 0 0,-22-22 0,42-20 16,-42 21-16,22 0 0,-22 0 16,0-22-16,0 22 0</inkml:trace>
  <inkml:trace contextRef="#ctx0" brushRef="#br1" timeOffset="66244.8">9229 13928 0,'-22'0'0,"44"0"0,-65 0 16,22 0 0,0 0 46,0 0-62</inkml:trace>
  <inkml:trace contextRef="#ctx0" brushRef="#br1" timeOffset="66411.69">8255 14224 0,'0'21'0,"0"-42"0,0 63 0,21-42 15,21 0-15,-20 0 16,20 0-16,0 0 0,1 0 16,20-21-16,-21 21 0,22-21 0,-1 21 15,43-42-15,-42 21 0,-22 21 16</inkml:trace>
  <inkml:trace contextRef="#ctx0" brushRef="#br1" timeOffset="66912.8">9631 14034 0,'0'0'0,"-21"-22"0,21 1 0,0 0 16,0 0-16,-22 0 0,22 0 16,0 42-1,0 0-15,0 0 16,0 0-16,0 22 0,0-1 0,0 0 15,0 22-15,0-22 0,0 22 16,22 20-16,-22-20 0,0 84 16,0-63-16,0-1 0,0 1 15,0 0-15,0-1 0,-43 107 16,22-107-16,21 1 0,-21 0 0,0-1 16,21-20-16,0-1 0,-21 43 15,-1-63-15,22-1 0,0-21 16,0 0-16,0 0 0,22-42 15,-1 0 1,-21 0-16,21 0 0,-21-22 16,0 1-16,21 0 0,0-22 0,0 1 15,-21-1-15,0-20 0,0 20 0,0-21 16</inkml:trace>
  <inkml:trace contextRef="#ctx0" brushRef="#br1" timeOffset="67220.03">9567 14542 0,'0'84'0,"0"-168"0,-21 20 16,21 1-16,-21-1 0,21 1 15,0 20-15,0 1 0,0-43 16,0 64-16,0-21 0,0 21 16,21-1-16,0 1 0,0 0 0,22 21 15,-22-21-15,21 0 0,1 21 0,-1 0 16,21 0-16,1 0 0,63 21 16,-85 0-16,22 0 0,-1 0 15,-42 22-15,22-1 0,-22 0 16,-21 1-16,0-1 0,0 0 0,-64 22 15,43-22-15,-21 1 0,-22-22 16,22 0-16,0 0 16,-22 0-16,-20-21 0,41 0 0,1 0 15,-22 0-15,43 0 16,0 0-16,21-21 0,0 0 16,0 0-16,0 0 0,21-1 15,0 1-15,1 0 0,20 0 16,-21 0-16,21 0 0,1-22 0</inkml:trace>
  <inkml:trace contextRef="#ctx0" brushRef="#br1" timeOffset="67486.92">10668 13547 0,'0'-21'15,"0"42"-15,0-21 16,0 21-16,-21 0 15,21 21-15,-21 1 0,21-1 0,0 22 16,-22 41-16,22-62 16,-21 20-16,21-20 0,-21-1 0,21 21 15,0-20-15,-42 20 0,42-20 16,-21-1-16,21-21 0,0 0 16,0 0-16,0 22 0,21-43 15,0 0-15,0-21 16,0-1-16,22 1 15,-22 0-15,0 0 0,21-21 0</inkml:trace>
  <inkml:trace contextRef="#ctx0" brushRef="#br1" timeOffset="67869.25">10858 14118 0,'22'0'31,"-1"0"-15,0 0-16,0 0 0,0 0 0,0 0 15,22 0-15,-22 0 0,21 0 16,-21 0-16,22-21 0,-1 0 16,-21 0-16,22 21 0,-1-21 0,-21-1 15,0-20-15,0 21 0,-21 0 16,0 0-16,0-1 0,0 1 0,-21 21 16,0-21-16,0 21 0,-21 0 15,-1 0-15,1 21 0,0-21 0,-1 21 16,1 22-16,0-22 0,-1 21 0,1 1 15,21-1-15,-22 0 0,22 1 16,21-1-16,0-21 0,0 21 0,0 1 16,0-22-16,21 21 0,22-21 15,-1 1-15,0-1 0,64-21 16,-63 0-16,20 0 0,43 0 16,-43-21-16,1-1 15,-1 1-15,-20 0 0,-1 0 0,0 0 16,1 0-16,-1-1 0,-21 1 0,0 0 15,1 0-15,-22 0 0,0 0 16</inkml:trace>
  <inkml:trace contextRef="#ctx0" brushRef="#br1" timeOffset="68517.42">3090 16150 0,'0'0'15,"21"-21"-15,1 21 0,-1-21 16,0 0-16,21 21 0,1-21 16,-1 21-16,0-22 0,1 22 0,-1-21 15,0 21-15,1-21 16,-1 21-16,0 0 0,1-21 15,-22 21-15,-42 0 16,-1 0 0,-20 0-16,21 0 0,-21 0 15</inkml:trace>
  <inkml:trace contextRef="#ctx0" brushRef="#br1" timeOffset="68969.7">3090 16129 0,'0'0'16,"-21"21"-16,21 0 0,0 1 15,-21-1-15,0 21 0,21-21 0,-21 0 16,21 1-16,-22 20 0,22-21 16,-42 21-16,42-20 0,0-1 15,-21 0 1,21-42 15,0 0-31,0-1 16,0 1-16,21 21 15,0-21-15,-21 0 0,21 0 0,1 21 16,20-21-16,-21 21 16,0 0-16,22 0 0,-1 0 0,0 0 0,1 0 15,-1 0-15,0 0 0,1 21 16,-1 0-16,0 21 0,-21-21 16,1 1-16,-22 20 0,0-21 0,0 21 15,0-20-15,-43 20 0,22 0 16,-21 1-16,-1-22 0,1 21 15,0 0-15,-1-20 0,1-1 0,0 0 16,-1-21-16,1 21 0,21-21 16,-21 0-16,20 0 0,1 0 0,0 0 15,0-21-15,21 0 0,0 0 16,0-1-16,0 1 16,0 0-16,0 0 0,21 0 15,0 21-15,0-21 0,-21-1 16,22 22-16,-1-21 15</inkml:trace>
  <inkml:trace contextRef="#ctx0" brushRef="#br1" timeOffset="69176.02">3789 16552 0,'42'0'0,"-84"0"0,105 0 0,-42 0 0,1 0 0,-1 0 16,0 0-16,-21-21 78</inkml:trace>
  <inkml:trace contextRef="#ctx0" brushRef="#br1" timeOffset="70483.27">4995 16637 0,'0'0'0,"-21"21"0,21 0 15,-21 1-15,0-1 16,21-42 0,0-1-16,21 1 15,0 0-15,0 0 0,0 0 16,1-22-16,-1 1 0,21 0 0,-21-1 16,0 1-16,1 0 0,20-22 15,-21 1-15,0-1 0,0 1 16,1-1-16,-1 1 0,-21-1 15,0 1-15,0 20 0,0-20 0,0 21 16,0-1-16,0 1 0,0 0 16,0 63-1,0 21-15,-21-21 16,21 22-16,0-1 0,0 21 16,-22 1-16,22-1 0,0 1 0,0 63 15,0-64-15,0 1 16,0-22-16,0 22 0,-21-22 0,0 43 15,21-43-15,0 0 16,0-20-16,0-1 0,0 0 16,0-42-1,0 0 1,0-22-16,0 22 0,21 0 16,0-21-16,1 20 0,-1-20 0,0 0 15,0 21-15,21-43 16,-20 43-16,-1 0 0,0 0 15,0 21-15,0 0 0,0 0 16,-21 21-16,0 0 0,22 0 16,-22 0-16,0 22 0,21-22 0,-21 0 15,0 21-15,0-21 0,0 1 16,0 20-16,21-21 0,-21 0 0,21 0 0,0-21 16,0 22-16,-21-1 0,22-21 15,-1 0-15,21 0 0,22 0 16,-43 0-16,21-21 15,43-22-15,-43 22 0,0 0 16,22-21-16,-22-1 0,-21 22 16,1-21-16,-1 21 0,0-1 15,0 1-15,0 0 0,-21 0 0,0 42 32,0 0-17,-21 0-15,21 1 16,0 20-16,0-21 0,0 0 15,-21 0-15,21 1 0,0-1 0,0 21 16,0-21 0,21-21-16,0 21 0,0-21 0,1 0 15,-1 0-15,0 0 0,0 0 0,21-21 16,-20 0-16,20 0 0,21-21 16,-41 20-16,-1 1 0,42-42 15,-63 42-15,21-1 16,-21-20-16,22 21 0,-22 0 0,0-22 15,0 22-15,0 0 16,0 42 15,0 0-31,0 22 0,0-22 16,0 21-16,0 1 0,0-1 16,0 21-16,0-20 0,0-1 0,0 22 15,0-1-15,0 1 16,21-1-16,0 1 0,-21-1 0,21 1 0,0-1 15,-21 22-15,0-22 0,21 1 16,-21-1-16,22 22 0,-22-22 16,0 22-16,0-21 0,0 20 0,0-20 15,0-1-15,0 1 0,-22-1 0,1-20 16,0 20-16,0-21 0,0-20 16,0 20-16,-1-21 0,-20-21 15,21 0-15,-21 0 0,20 0 0,-20 0 16,21-21-16,-21-21 0,20 20 15,-20-41-15,0 21 0,21-22 16,-22 1-16,22-1 0,-21-21 0,21 1 16,-22-86-16,43 86 0,0-1 15,0 0-15,0 1 0,0-1 16,21 0-16,43-42 0,-22 64 16,-21 21-16,43-22 0,-22 22 15,1-1-15,20 1 0,1 0 0,-1 21 16,-21-22-16,22 1 0,-22 0 15,22 20-15,-22-20 0</inkml:trace>
  <inkml:trace contextRef="#ctx0" brushRef="#br1" timeOffset="71053.73">7260 15663 0,'0'0'15,"0"-21"-15,0 0 0,-21 0 16,0 0-16,0 21 16,21 21-16,-22 0 15,1 0-15,0 0 0,21 1 16,0 20-16,0 0 0,-21 1 0,21 20 16,-21-21-16,21 64 15,0-42-15,0-22 0,0 22 0,-21-22 16,21 0-16,0 1 15,-22-22-15,22 21 0,0-21 0,-21 22 16,21-22-16,0-42 31,0-1-31,0 1 0,0 0 16,0 0-16,21-21 0,-21-1 16,22 22-16,-1-21 0,0-1 15,21 1-15,-21 0 0,1-1 0,20 22 16,-21-21-16,21 21 0,-20 0 15,62 21-15,-41 0 0,-1 0 16,0 0-16,-21 21 0,22 0 16,20 42-16,-42-41 0,1 20 15,-22 0-15,0 1 0,0-1 16,0 0-16,-22-21 0,-20 22 0,0-1 16,21-21-16,-85 43 15,63-43-15,1 0 0,0-21 0,-1 21 16,1-21-16,-21 0 15,41 0-15,1 0 0,0 0 0,21-21 16,0 0 0,0 0-16,21 0 15,0 21-15,22-22 16,-22 1-16,0 21 0,21-21 0,22-21 16</inkml:trace>
  <inkml:trace contextRef="#ctx0" brushRef="#br1" timeOffset="71439.53">7726 16193 0,'0'0'0,"0"-22"0,0 1 15,0 0-15,0 0 16,0 0-16,21 0 16,0-1-16,0 1 0,0 0 0,1 0 15,-1 0-15,21 0 0,-21 21 16,22 0-16,-22 0 0,21 0 15,-21 0-15,22 0 0,-22 21 0,21 0 16,-21 0-16,0 21 0,1-20 0,-1 20 16,0-21-16,-21 21 0,0-20 0,0 20 15,0-21-15,0 21 0,0-20 16,0-1-16,0 0 0,-21 0 16,0 0-16,21-42 31,0 0-16,0 0-15,0 0 0,0-1 16,21-20-16,0 21 0,-21-21 0,21-1 16,0 22-16,0-21 0,1-1 0,-1 1 15,21 21-15,-21 0 0,0 0 16,1-1-16,20 1 0,-21 0 0,0 21 16,0 0-16,22-21 0,-22 21 15</inkml:trace>
  <inkml:trace contextRef="#ctx0" brushRef="#br1" timeOffset="71641.33">8805 15896 0,'0'0'0,"21"21"16,-21 1-16,0-1 0,0 21 0,0-21 16,0 0-16,0 22 0,0-22 0,0 21 15,0-21-15,0 22 0,0-1 16,0 0-16,0-20 0,0-1 16,0 0-16,0 0 0,0 0 15,0 0-15,0-42 47,0 0-47,22 0 0,-22-21 16,0 20-16,21-20 0,-21 21 0</inkml:trace>
  <inkml:trace contextRef="#ctx0" brushRef="#br1" timeOffset="71797.3">8911 15812 0,'0'0'0,"0"-22"0,0 1 0,-21 0 16,0 0-16,21 42 47,21 0-32,0-21-15,0 0 16,-21 21-16,21 1 0,1-22 16</inkml:trace>
  <inkml:trace contextRef="#ctx0" brushRef="#br1" timeOffset="72404.58">10054 16087 0,'0'0'0,"0"-21"0,0-1 15,0 1-15,0 0 0,-21-21 0,0 21 16,-22-1-16,22 1 15,-21 0-15,0 21 0,-1 0 0,1 0 16,0 0-16,-1 0 0,1 0 0,21 21 16,-22 0-16,22 1 0,-42 41 15,42-42-15,-1 22 0,1-1 16,0-21-16,21 21 0,0 22 16,0-22-16,0 1 0,0-22 15,21 0-15,0 0 0,1 0 0,41 0 16,-21-21-16,-20 0 15,20 0-15,0 0 0,-21 0 16,22 0-16,-1 0 0,-21-21 0,22 0 0,-1 0 16,-21-21-16,21-1 15,1 1-15,-22 0 0,21-22 0,-21 1 16,1-1-16,41-63 0,-42 64 16,0-1-16,1-21 0,-22 22 15,0-1-15,0 1 0,0-1 16,0 1-16,0 21 0,0-1 0,0 1 15,0 21-15,0 0 0,-22 21 16,1 21-16,0 0 0,0 0 16,0 21-16,0 1 0,-22 63 15,43-43-15,0 1 0,0 41 16,0-41-16,0-1 0,0 1 16,21-1-16,1 1 0,41 84 15,-42-106-15,0-20 16,1 20-16,-1-21 0,0 0 15,42-21-15,-41 0 0,-1 0 16,21 0-16,0 0 16,-20-21-16,-1 0 0,0 0 0,0 21 15,0-21-15,0-1 0,-21 1 0</inkml:trace>
  <inkml:trace contextRef="#ctx0" brushRef="#br1" timeOffset="72600.5">10668 16129 0,'0'0'0,"21"0"16,-21 21-16,0 0 15,0 1 1,0-44 31,0 1-47,-21 21 15,0-21-15</inkml:trace>
  <inkml:trace contextRef="#ctx0" brushRef="#br2" timeOffset="78731.69">16298 8678 0,'0'-21'78</inkml:trace>
  <inkml:trace contextRef="#ctx0" brushRef="#br2" timeOffset="79196.33">16298 8636 0,'0'-21'31,"0"0"-31,0 0 0,0-1 16,0 1 0,0 42 46,0 1-62,0-1 0,0 0 16,0 0-16,-21 0 0,21 22 15,0-1-15,0 0 0,-21 1 0,21-1 16,0 0-16,0 22 0,0-22 16,-21 0-16,21 22 0,-21-22 0,21 1 15,0-22-15,0 21 0,0 0 0,0-20 16,-22-1-16,22 21 0,0-21 15,0 0-15,0 1 0,0-1 16,0-42 31,0-1-47,0 1 0,22 0 16,-22 0-16,0-21 15,21 20-15,0 1 0</inkml:trace>
  <inkml:trace contextRef="#ctx0" brushRef="#br2" timeOffset="80307.61">16277 8424 0,'0'0'0,"-21"0"32,0 0-32,21 22 15,-21-22 1,21 21 15,21-21-15,0 0-16,0 0 15,0 0-15,22 21 0,-22-21 16,21 0-16,0 0 0,1 0 0,20 0 16,-20 0-16,20 0 0,1 0 0,-1 0 15,1 0-15,-1 0 0,1 0 16,20 0-16,1 0 0,-22 0 0,22 0 15,0 0-15,-1-21 0,-20 21 16,21 0-16,-22 0 0,1 0 0,41 0 16,-62 0-1,-1 0-15,0 0 0,1 0 0,-22 0 16,21 0-16,1 0 0,-22 0 16,0 0-16,0 0 0,0 0 15,0 0 1,-21 21 15,0 0-15,0 0-1,0 0-15,0 1 16,0-1-16,0 0 16,0 0-16,0 0 0,-21 0 15,21 1-15,0-1 0,0 0 16,0 21-16,0-21 0,0 85 15,0-85-15,0 22 16,0 20-16,0-20 16,21 20-16,-21-42 0,0 0 15,0 22-15,0-22 0,0 0 0,0 0 16,0 0-16,0 1 0,0-1 16,0 0-16,0 0 0,0 0 15,0 0-15,-21-21 16,21 22-16,-21-1 15,0-21 1,0 21-16,0-21 16,-1 0-1,1 0-15,0 0 16,0 0-16,0 0 16,0 0-16,-1 0 0,1 0 15,0 0-15,-21 0 0,21 0 16,-1 0-16,-20 0 0,0 0 15,-1 0-15,1 0 0,0 0 0,-22 0 16,1 0-16,20 0 0,-20 0 0,-1 0 16,1 0-16,-1 0 15,1 0-15,-1 0 0,22-21 0,-21 21 0,20 0 16,1 0-16,0 0 0,20 0 16,-20 0-16,21 0 15,0 0-15,0 0 0,-1 0 16,1 0-16,0 0 0,0 0 31,0 0-31,21-21 47,0-1-47,0 1 0,0 0 16,0 0-16</inkml:trace>
  <inkml:trace contextRef="#ctx0" brushRef="#br2" timeOffset="80840.27">16997 8001 0,'0'0'15,"0"-21"-15,0 42 47,0 21-31,0-20-16,0-1 0,0 21 0,0 0 16,0 1-16,0-22 0,0 21 15,0 1-15,0-22 0,0 21 0,0-21 16,-21 0-16,21 1 0,0-1 15,0 0-15,0 0 0,0-42 79,0 0-79,0 0 15,0-1-15,0 1 16,0 0-16,0 0 0</inkml:trace>
  <inkml:trace contextRef="#ctx0" brushRef="#br2" timeOffset="81400.66">16997 8065 0,'0'0'0,"-21"0"47,-1 0-47,1 0 16,0 21-16,21 0 15,-21-21-15,0 21 0,0 0 0,21 0 16,-22 1-16,1-1 0,0 0 0,0 0 16,0 0-16,0 0 0,-1 1 15,1-22 1,21-22 31,21 22-47,-21-21 0,22 0 15,-1 0-15,0 0 0,-21 0 16,21-1-16,0 1 16,-21 0-16,0 0 0,21 0 0,1 0 15,-22-1-15,0 1 16,21 21-16,0 0 0,-21-21 15,21 21-15,0 0 16,0 0-16,1 0 16,-1 21-16,0 0 15,0 1-15,0-22 0,0 21 0,-21 0 16,22 0-16,-1 0 0,0 0 0,0-21 16,0 22-16,22-1 15,-22 0-15,0-21 0,0 21 16,0-21-1,-21-21 17,-21 0-32,0 0 15,21-1-15,-21 1 0</inkml:trace>
  <inkml:trace contextRef="#ctx0" brushRef="#br2" timeOffset="81813.56">16679 7345 0,'0'0'0,"0"-21"0,-21-22 32,0 43-32,21 22 31,0-1-31,-21 0 0,21 0 0,0 0 16,0 22-16,0-22 0,-21 21 15,21 0-15,0 1 0,0-22 0,0 21 16,0 1-16,0-22 0,0 21 15,0-21-15,0 43 16,0-43-16,0 0 0,21 0 0,-21 0 16,21-21-1,-21-21 1,0 0-16,0 0 16,21 0-16,-21 0 15</inkml:trace>
  <inkml:trace contextRef="#ctx0" brushRef="#br2" timeOffset="82547.33">16722 7303 0,'0'0'0,"-22"-22"15,22 1 1,0 0-1,22 21 17,-1-21-32,0 21 0,0 0 0,21 0 15,1 0-15,-1 0 0,0 0 16,1 0-16,20-21 0,1 21 0,-1 0 16,-20 0-16,20-21 0,1 21 15,-1 0-15,-21 0 0,1-22 16,-1 22-16,0 0 0,-20 0 0,-1 0 15,0 0-15,0 0 0,0 0 16,0 0 15,-21 22 1,0-1-32,0 0 15,0 0-15,0 0 16,0 0-16,0 1 0,0-1 15,0 21-15,0-21 0,0 22 0,0-1 16,0-21-16,0 21 0,0 1 16,0-22-16,0 21 0,0 1 15,0-22-15,0 0 0,0 0 0,0 21 16,0-20-16,0-1 0,0 0 0,-21 0 16,21 0-16,0 0 0,0 1 15,-21-1-15,21 0 0,-21 0 16,21 0-16,-21-21 0,21 21 0,-21-21 15,-1 22-15,1-22 16,0 0-16,-21 0 16,21 0-16,-1 0 0,1 0 15,-21 0-15,0 0 0,-1-22 0,1 22 16,0 0-16,-1-21 0,1 21 16,0 0-16,-1 0 0,1 0 0,0 0 15,-1-21-15,1 21 0,21 0 16,0 0-16,-1 0 0,1 0 0,0 0 31,21 21 16,0 0-47</inkml:trace>
  <inkml:trace contextRef="#ctx0" brushRef="#br2" timeOffset="83219.75">16192 9419 0,'0'21'15,"22"-21"1,-1 0-16,0 0 16,0 0-16,0 0 0,22 0 15,-22 0-15,21 0 0,-21 0 16,22 0-16,-1 0 0,-21 0 0,21 0 16,-20 0-16,-1 0 0,0 0 15,0 0-15,0 0 0,0 0 16</inkml:trace>
  <inkml:trace contextRef="#ctx0" brushRef="#br2" timeOffset="84940.2">14224 11197 0,'0'-21'0,"21"0"15,-21 0 1,21 0-16,-21-1 0,0 1 16,0 0-1,0 42 32,0 0-47,0 1 16,0-1-16,-21 21 0,21-21 15,-21 22-15,21-22 0,-21 21 16,21 0-16,0 1 0,-21-22 0,-1 64 16,1-64-16,0 42 15,21-42-15,0 22 0,0-22 16,0 0-16,0 0 0,0 0 15,0 1-15,0-44 63,0 1-63,0 0 16,0 0-16,0 0 0,0 0 15</inkml:trace>
  <inkml:trace contextRef="#ctx0" brushRef="#br2" timeOffset="85776.45">14266 11028 0,'-21'0'31,"0"0"235</inkml:trace>
  <inkml:trace contextRef="#ctx0" brushRef="#br2" timeOffset="87049.31">14266 11049 0,'-21'0'15,"0"0"1,0 0-1,42 0 95,0 0-110,0 0 0,0 0 0,1 0 15,-1 0-15,0 0 0,0 0 16,21 0-16,-20 0 0,20 0 0,0 0 16,-21 0-16,22 0 0,-1 0 15,-21 0-15,22 0 0,20 0 16,-21 0-16,1 0 0,-1 0 16,-21 0-16,22 0 0,-1 0 15,0 0-15,-21 0 0,22 0 0,-22 0 16,21 0-16,-21 0 0,1 0 0,-1 0 15,0 0-15,0 0 0,0 0 16,0 0 0,1 0 15,-22 21 47,0 0-62,0 1-1,0-1-15,0 0 0,0 0 16,0 0-16,0 0 16,0 1-16,0-1 0,0 0 0,0 0 15,0 0-15,0 0 0,0 1 16,0-1-16,0 0 15,0 0-15,0 0 0,0 0 16,0 1-16,0-1 16,0 0-16,0 0 0,0 0 15,0 0-15,0 1 16,-22-1-16,22 0 16,-21-21-1,21 21-15,0 0 31,0 0-15,-21-21 0,0 0-1,0 0-15,0 22 0,-1-22 16,1 0-16,0 0 0,0 0 16,-21 0-16,20 0 0,-20 0 15,0 21-15,21-21 0,-22 0 0,-41 0 16,41 0-16,1 0 0,21 0 15,-22 0-15,22 0 0,-21 0 16,21 0-16,-22 0 0,22 0 0,0 0 16,-21 0-16,21 0 0,-1 0 15,1 0-15,0 0 0,0 0 16,0 0-16,21-21 109,0-1-93,0 1-16</inkml:trace>
  <inkml:trace contextRef="#ctx0" brushRef="#br2" timeOffset="87644.54">14626 10689 0,'21'-42'31,"0"42"-16,-21 21 1,0 0-16,0 0 0,0 1 16,0-1-16,0 0 0,0 21 15,0-21-15,0 1 0,0-1 0,-21 21 16,21-21-16,0 0 0,-21 1 16,21-1-16,0 0 0,0 0 15,0-42 32,0 0-47,0 0 16,0-1-1,0 1-15</inkml:trace>
  <inkml:trace contextRef="#ctx0" brushRef="#br2" timeOffset="88100.22">14668 10668 0,'0'21'32,"-21"-21"-17,0 21-15,0-21 0,0 22 0,21-1 0,-21-21 16,-1 21-16,1 0 0,0 0 16,0-21-1,21 21-15,-21-21 0,21-21 63,21 21-63,0-21 0,0 21 0,-21-21 15,21 0-15,1 21 0,-1-21 0,-21-1 16,21 22-16,0-21 0,-21 0 16,21 0-16,0 21 15,1 0 1,-1 0-1,-21 21-15,0 0 16,0 0-16,21 1 16,-21-1-16,21 0 0,-21 0 15,0 0-15,21-21 16,-21-21 31,0 0-47,0 0 15,0 0-15</inkml:trace>
  <inkml:trace contextRef="#ctx0" brushRef="#br2" timeOffset="88476.08">14520 10118 0,'0'0'0,"0"-21"0,-21-1 15,0 22-15,21-21 16,-21 21-16,0 0 16,21 21-1,-22-21-15,22 22 16,0-1-16,0 0 0,0 0 15,0 0-15,0 22 0,0-22 0,0 42 16,0-20-16,0-22 16,0 21-16,0-21 0,0 22 0,0-22 15,-21 21-15,0-21 16,21 0-16,0-42 47,0 0-47,0 0 0,0 0 0,0 0 15,0-22-15</inkml:trace>
  <inkml:trace contextRef="#ctx0" brushRef="#br2" timeOffset="89143.75">14457 10075 0,'21'0'78,"0"0"-62,21 0-16,-20 0 16,-1 0-16,0 0 0,0 0 0,21 0 15,-20 0-15,-1 0 0,21 0 16,0 0-16,-20 0 0,20 0 15,0 0-15,1 0 0,-1 0 0,0 0 16,1 0-16,-1 0 0,0 0 16,-21 0-16,22 0 0,-22 0 0,0 0 15,0 0-15,0 0 0,1 0 16,-22 22 15,0-1-15,0 0-16,0 0 15,0 0 1,0 0-16,0 1 0,0-1 16,-22 0-16,22 0 0,0 0 15,0 0-15,-21 1 0,21 20 0,0-21 16,0 0-16,0 0 0,0 1 0,0-1 16,0 0-16,0 0 0,0 0 15,0 0-15,0 1 16,-21-22-1,0 21-15,0-21 16,0 0-16,-1 0 0,1 0 16,-21 0-16,21 0 0,-22 0 15,1 0-15,0 0 0,-1 0 0,1-21 16,0 21-16,-22 0 0,22 0 16,21 0-16,-22 0 0,-20 0 15,42 0-15,0 0 0,21-22 0,-22 22 16</inkml:trace>
  <inkml:trace contextRef="#ctx0" brushRef="#br2" timeOffset="89808.24">14626 9673 0,'0'-21'31,"0"42"-15,0 0-1,0 1-15,0-1 0,0 0 0,0 0 16,0 21-16,0-20 0,0-1 0,0 0 15,0 0-15,0 21 0,0-20 16,0-1-16,0 0 0,0 0 16,0 0-16</inkml:trace>
  <inkml:trace contextRef="#ctx0" brushRef="#br2" timeOffset="90340.02">14647 9631 0,'-21'0'16,"0"0"-1,21 21 1,-21-21-16,21 21 0,-21 0 16,21 1-16,0-1 0,-22 0 0,1 0 15,0 0-15,0 0 16,21 1-16,0-1 0,0 0 16,-21-21-16,21-21 46,0 0-30,21 21-16,-21-22 0,21 1 16,0 0-16,0 21 0,-21-21 0,22 0 15,-22 0-15,0-1 16,21 22-16,0-21 0,-21 0 0,21 21 16,-21-21-16,0 0 0,21 21 15,0 0 1,-21 21-1,0 0-15,22-21 0,-22 21 16,0 0-16,0 1 0,21-22 16,-21 21-16,21 0 0,-21 0 15,0 0-15,21 0 16,-21-42 31,0 0-47</inkml:trace>
  <inkml:trace contextRef="#ctx0" brushRef="#br2" timeOffset="90771.74">14393 8996 0,'0'0'0,"-21"21"47,21 0-31,0 0-16,0 22 0,0-22 15,0 0-15,0 21 0,0-20 0,0 20 16,0-21-16,0 21 0,0-20 16,0-1-16,0 21 0,0-21 0,0 0 15,0 1-15,0-1 0,0 0 16,0 0-1,0-42 17,0 0-32,0 0 0,0-1 15</inkml:trace>
  <inkml:trace contextRef="#ctx0" brushRef="#br2" timeOffset="91688.34">14372 8954 0,'0'-22'0,"0"44"0,0-65 16,21 43 31,0 0-47,22 0 16,-22 0-16,0 0 0,21 0 15,1 0-15,-1 0 0,0 0 0,1 0 16,-1 0-16,0 0 0,22 0 15,-22 0-15,22-21 0,-22 21 0,22 0 16,-22-21-16,21 21 0,-20 0 16,-1 0-16,0 0 0,-20 0 0,20 0 15,-21 0-15,0 0 0,0 0 16,1 0 15,-22 21 16,0 0-47,0 0 16,0 1-16,0-1 15,0 0-15,0 0 0,0 0 16,0 0-16,0 1 16,0-1-16,0 21 0,0-21 0,0 0 15,0 1-15,0-1 0,0 0 16,0 0-16,0 0 0,0 0 0,0 1 15,0-1-15,0 0 0,0 0 16,0 0-16,0 0 0,0 1 16,-22-22-16,22 21 0,-21-21 15,21 21 1,-21-21 0,0 0-1,0 0-15,0 0 0,-1 0 16,1 0-16,-21 0 0,21 0 15,-22 0-15,1 0 0,0 0 16,-1 0-16,-20 0 0,21 0 0,-22 0 0,22 0 16,-22 0-16,22 0 15,0 0-15,-1 0 0,1 0 0,21 0 16,0 0-16,-22 0 0,22 0 0,0 0 16,0 0-1,0 0-15,-1 0 31,1 0-15,21 21 31,0 0-31,0 0-1</inkml:trace>
  <inkml:trace contextRef="#ctx0" brushRef="#br2" timeOffset="94387.82">16827 12107 0,'0'0'0,"0"-21"0,0 0 16,0 0-16,0 0 15,0 42 1,0 0-16,0 0 15,0 0-15,0 22 0,0-22 0,0 21 16,0 1-16,0-1 0,0 0 16,0 1-16,0-1 0,0 0 15,0-21-15,0 22 0,0-1 0,0-21 16,0 0-16,0 22 0,0-22 16,0 0-16,0 0 0,0 0 15,0 1-15,0-44 31,0 1-15,22 0-16,-22 0 0,0 0 16,0 0-16,0-1 0</inkml:trace>
  <inkml:trace contextRef="#ctx0" brushRef="#br2" timeOffset="95168.87">16870 12044 0,'0'0'0,"-21"0"0,42 0 46,0 0-46,0 0 16,0 0-16,22-21 0,-22 21 16,21 0-16,0 0 0,22 0 15,-22-21-15,22 21 0,20-22 0,-20 22 16,21 0-16,-22 0 0,22 0 16,42 0-16,-64 0 15,1 0-15,-1 0 0,-20 0 0,-1 0 16,-21 0-16,0 0 0,0 0 15,1 0-15,-22 22 0,0-1 16,21-21 15,-21 21-31,0 0 16,21 0-16,-21 0 16,0 1-16,0-1 15,0 0-15,0 0 0,0 0 16,0 0-16,0 1 0,0-1 0,0 0 15,0 21-15,0-21 0,0 1 0,0-1 16,21 0-16,-21 21 0,0-21 16,0 1-16,0-1 0,0 0 0,0 0 15,0 0-15,0 0 16,0 1-16,0-1 0,0 0 16,-21 0-16,0-21 15,0 0 1,-1 0-16,1 0 0,0 21 15,0-21-15,-21 0 16,20 0-16,1 0 0,-21 0 0,0 0 16,-1 0-16,1 0 0,-22 0 15,1 0-15,-1 0 0,-20 0 0,20 0 16,1 0-16,-1 0 0,1 0 16,-1 0-16,1 0 0,20 0 0,1 0 15,21 0-15,-21 0 0,20 0 16,1 0-16,42-21 47,1 21-47,-1 0 15,0-21-15,0 0 0,0 21 0,43-21 16,-22-1-16</inkml:trace>
  <inkml:trace contextRef="#ctx0" brushRef="#br2" timeOffset="95552.25">18881 12150 0,'0'0'15,"0"-21"-15,0-1 0,0 1 0,0 0 0,0 0 16,0 0-16,0 0 15,0-1-15,-22 22 0,22 22 32,0-1-32,0 0 0,0 0 15,0 21-15,0 1 0,0-1 0,0 0 16,0 1-16,0-1 0,0 0 16,22 43-16,-22-64 0,0 22 15,0-22-15,0 21 0,0-21 16,0 22-16,0-22 15,0 0-15,0 0 0,-22-21 16,22-21 15,0 0-31,0 0 16,0-1-16,0 1 0,0-21 0,0 21 16,0-22-16</inkml:trace>
  <inkml:trace contextRef="#ctx0" brushRef="#br2" timeOffset="96140.15">18881 12002 0,'0'-22'0,"-43"1"15,64 21 17,22 0-17,-22 0-15,0 0 0,21 0 0,-20 0 16,20 0-16,0 0 0,1 0 15,20 0-15,-21 0 0,22-21 0,-22 21 16,22 0-16,-1 0 0,1 0 16,-22-21-16,22 21 0,-22 0 15,0 0-15,64 0 16,-85 0-16,0 0 0,1 0 16,-1 0-16,0 0 15,0 0-15,-21 21 16,21-21-16,-21 21 0,0 0 15,0 1-15,0-1 0,0 0 16,0 0-16,0 0 0,0 0 16,0 22-16,0-22 0,0 0 0,0 0 15,-21 22-15,21-22 0,-21 0 0,21 0 16,-21 21-16,21-20 0,0-1 16,0 0-16,0 0 0,0 0 0,0 0 15,0 1-15,0-1 16,0 0-16,0 0 0,0 0 15,0 0 1,0 1 0,-21-22-16,-22 0 0,22 0 15,-21 0-15,-1 0 0,1 21 16,0-21-16,-22 0 0,1 0 0,-1 0 16,1 0-16,-1 0 0,1 0 0,-1 0 15,1 0-15,-43 0 16,64 0-16,20 0 0,-20 0 0,21 0 15,0 0-15,0 0 0,-1-21 16,1 21-16,21-22 0,-21 1 0,21 0 16,0 0-16,0 0 0,0 0 0</inkml:trace>
  <inkml:trace contextRef="#ctx0" brushRef="#br2" timeOffset="96752.68">17928 11367 0,'0'0'0,"0"-22"0,21 1 31,-21 42-15,-21 1-1,0-1-15,0 0 0,0 21 16,-1-21-16,1 22 0,-21-1 0,21-21 16,-22 22-16,1-1 0,0-21 0,21 21 15,-22-20-15,1 20 16,21-21-16,0 0 0,-1 0 0,1 1 16,21-1-16,-21 0 0,21 0 15,0 0 1,21-42-1,0 0-15,1 21 16,-1-21-16,0 0 0,21-1 0,-21 1 16</inkml:trace>
  <inkml:trace contextRef="#ctx0" brushRef="#br2" timeOffset="97139.32">18690 11345 0,'0'0'0,"0"-21"16,21 42 30,0 1-46,1-1 16,-1 21-16,0-21 0,0 0 0,0 22 16,0-22-16,22 21 0,-22 1 15,0-22-15,21 21 0,22 22 16,-43-43-16,21 0 0,1 21 0,-22-21 16,21 1-16,-21-1 0,22 0 15,-22-21-15,0 21 0,0-21 16,0 0-1,-21-21 1,-21 0-16,0 0 16,0-1-16,0 1 0,0 0 0</inkml:trace>
  <inkml:trace contextRef="#ctx0" brushRef="#br2" timeOffset="97584.19">17928 10710 0,'0'0'0,"0"-21"0,-21 21 16,0 21-1,21 1-15,0-1 16,0 21-16,0 0 0,0-20 16,0 20-16,0 0 0,0 1 15,0-1-15,0 0 0,0 1 0,0-22 16,0 63-16,0-41 15,0-22-15,0 21 0,0-21 16,0 1-16,0-1 0,0 21 16,0-21-1,0-42 17,0 0-32,0 0 0,0 0 0,0-1 15,0-20-15,0 21 0,0-21 0,0 20 16</inkml:trace>
  <inkml:trace contextRef="#ctx0" brushRef="#br2" timeOffset="98305.32">17886 10647 0,'0'0'0,"21"0"16,0 0-1,0 0-15,0 0 0,1 0 0,20 0 16,0 0-16,22 0 0,-1 0 16,1 0-16,-1 0 0,22 0 15,0 0-15,-22 0 0,22 0 16,-1 0-16,-20 0 0,-1 0 0,1 0 16,-22 0-16,22 0 0,-22 0 15,0 0-15,1 0 0,-22 0 0,42 0 16,-41 0-16,-1 0 0,0 0 15,-21 21 1,0 0-16,0 0 16,0 1-1,0-1-15,0 0 0,0 0 16,0 0-16,0 0 0,0 1 16,0-1-16,0 0 0,0 0 0,0 0 15,0 22-15,-21-22 0,21 21 16,0-21-16,0 22 0,0-22 15,0 21-15,0-21 0,0 0 16,0 1-16,0 20 0,0-21 16,0 0-16,0 0 0,0 1 15,-21-1-15,-1-21 16,1 21-16,0-21 16,0 0-16,-21 0 0,20 0 0,-20 0 15,21 0-15,-43 0 0,22 0 16,-21 0-16,-22 0 0,21 0 0,-126 0 15,105 0-15,1 0 0,-1 0 16,21 0-16,1 0 0,-1 0 16,1 0-16,21 0 0,20 21 0,-20-21 15,0 0-15,21 0 16,-1 0-16,1 0 16,0 0 46,0 0 1</inkml:trace>
  <inkml:trace contextRef="#ctx0" brushRef="#br2" timeOffset="103556.25">13885 13758 0,'0'-21'0,"0"42"47,0 1-47,0-1 0,0 21 15,0-21-15,0 0 0,0 22 16,0-22-16,0 21 0,0-21 0,-21 22 16,21-1-16,0-21 0,-21 22 0,21-1 15,0 0-15,0-21 0,0 22 16,0-1-16,0-21 0,-21 0 0,21 1 16,0-1-16,0 0 0,0 0 15,0-42 48,0 0-48,0 0-15,0-1 16,0 1 0,0 0-16</inkml:trace>
  <inkml:trace contextRef="#ctx0" brushRef="#br2" timeOffset="104879.7">13864 13737 0,'21'0'141,"0"0"-141,1 0 0,20 0 16,-21 0-16,21 0 0,1 0 15,-1 0-15,0 0 0,1 0 16,-1 0-16,0 0 0,1 0 0,-1 0 15,0 0-15,1 0 0,-22 0 16,21 0-16,-21 0 0,22 0 0,20 0 16,-42 0-16,22 0 15,-22 0-15,0-21 0,0 21 0,0 0 16,1 0-16,-1 0 16,0 0-1,0 0-15,-21 21 47,0 0-47,0 1 16,0-1-16,0 0 0,0 0 15,21-21-15,-21 21 0,0 22 16,0-22-16,0 0 0,0 0 0,0 0 16,0 0-16,0 1 0,0-1 0,0 0 15,0 0-15,0 21 0,0-20 16,0-1-16,0 0 0,0 0 0,0 0 15,0 0-15,0 1 0,0-1 16,0 0-16,0 0 16,0 0-16,0 0 15,-21-21 1,21 22 0,-21-22-16,0 0 15,0 0-15,-1 21 16,1-21-16,0 0 15,0 21-15,0-21 0,-22 0 0,1 0 16,0 21-16,-1-21 0,1 0 0,0 0 16,-22 0-16,1 0 0,20 0 15,-20 0-15,-43 0 16,64 0-16,-1 0 0,22 0 0,-21 0 16,21 0-16,0 0 0,-1 0 15,1 0-15,0 0 0,0 0 16,21-21-16,0 0 15,0 0 1,-21 21-16,21-22 0,0 1 16</inkml:trace>
  <inkml:trace contextRef="#ctx0" brushRef="#br2" timeOffset="105452.37">13123 12658 0,'0'0'0,"-21"-21"0,21-1 16,0 1-1,0 42 1,0 1 0,0 20-16,0-21 15,0 21-15,0 1 0,0-1 0,0 0 16,0 22-16,0-43 0,0 21 15,0 1-15,0-1 0,0-21 0,0 22 16,0-22-16,0 0 0,0 0 0,0 0 16,0 0-1,0-42 17,0 0-32,0 0 0,0 0 15,0 0-15,0-1 0,0-20 0</inkml:trace>
  <inkml:trace contextRef="#ctx0" brushRef="#br2" timeOffset="106024.04">13081 12510 0,'0'-22'16,"21"22"-1,0 0 1,0 22-16,1-22 0,20 0 0,-21 0 15,21 0-15,1 0 0,-1 0 0,0 0 16,1 0-16,20 0 0,-20 0 16,-1 0-16,21 0 0,-20 0 0,-1 0 15,22 0-15,-22 0 16,0 0-16,1 0 0,-22 0 0,21 0 16,-21 0-16,0 0 0,1 0 0,-22 21 15,21-21-15,-21 21 16,21 0-16,-21 0 15,0 0-15,0 1 0,0-1 16,0 0-16,21 21 0,-21-21 16,0 1-16,0-1 0,0 0 15,0 21-15,0-21 0,0 1 16,0-1-16,0 0 0,0 0 0,21 0 16,-21 0-16,0 1 0,0-1 15,0 0-15,0 0 0,0 0 0,0 0 16,-21 1-1,0-22-15,21 21 0,-42-21 0,20 21 16,1-21-16,-21 21 0,0-21 16,-1 0-16,-20 21 0,-1-21 0,1 0 15,-1 0-15,1 0 0,-22 0 0,0 0 16,22 0-16,-22 0 0,22 0 16,-1 0-16,22 0 0,0 0 0,20 0 15,-41 0-15,84 0 31,0 0-15,22 0-16,-1 0 16,0 0-16,1-21 0,20 0 0,-21 21 15,22-21-15,-22 0 0</inkml:trace>
  <inkml:trace contextRef="#ctx0" brushRef="#br2" timeOffset="106339.86">14668 12552 0,'-21'0'15,"0"0"-15,21 21 16,0 0-16,0 0 15,0 1-15,0-1 0,0 21 0,-21-21 16,21 22-16,0-22 0,0 21 16,0 0-16,0-20 0,0 20 0,0-21 15,0 0-15,0 22 16,0-22-16,0 0 0,0 0 16,21-21-16,0 0 15,-21-21 1,21 0-16</inkml:trace>
  <inkml:trace contextRef="#ctx0" brushRef="#br2" timeOffset="106913.53">14690 12594 0,'0'-21'0,"0"42"0,-22-42 0,44 21 46,-1 0-46,0 0 0,0 0 0,0 0 16,0 0-16,22 0 0,-1 0 16,-21 0-16,22 0 0,20 0 15,-21 0-15,22-21 0,42 21 16,-43 0-16,1 0 0,-22 0 16,22 0-16,-22 0 0,43 0 15,-64 0-15,0 0 0,0 0 16,0 21-16,-21 0 0,0 0 15,0 1-15,0-1 16,0 0-16,0 0 16,0 0-16,0 0 0,0 1 15,-21-1-15,21 0 0,0 0 16,0 21-16,0-20 0,0-1 16,0 21-16,0-21 15,0 0-15,0 1 0,0-1 0,0 0 16,0 0-16,21 0 0,-21 0 15,0 1-15,0-1 16,0 0-16,-21-21 0,0 0 16,0 21-16,-22-21 0,1 0 15,0 21-15,-1-21 0,-62 21 16,20-21-16,21 0 0,1 0 16,-1 0-16,1 0 0,21 0 15,-22 0-15,22 0 0,-1 0 0,-20 0 16,42 0-16,0 0 0,-1 0 15,1 0 1,21-21-16,0 0 31,-21 21-15</inkml:trace>
  <inkml:trace contextRef="#ctx0" brushRef="#br2" timeOffset="107372.39">13398 13081 0,'0'0'0,"0"-21"16,0 42 31,0 0-47,22 0 15,-1 1-15,21-1 0,-21 21 0,22-21 16,-22 0-16,21 1 0,-21 20 15,0-21-15,22 21 0,-22-20 0,21 20 16,-21-21-16,1 21 0,20 1 16,-21-22-16,0 21 0,0-21 0,1 1 15,-1-1-15,0 0 16,0 0-16,-21 0 0,21 0 16,-21 1-16,21-22 0,1 0 31,-1 0-16,-21-22-15,0 1 16,21 0-16,0 0 0,-21 0 0</inkml:trace>
  <inkml:trace contextRef="#ctx0" brushRef="#br2" timeOffset="107813.3">14986 13123 0,'0'0'0,"0"-21"15,0 0 1,-21 21 15,21 21-31,-21 0 16,-1 1-16,22-1 0,-21 21 0,0-21 15,0 0-15,0 22 0,0-1 16,-1-21-16,-20 22 0,21-1 0,-43 21 16,43-20-16,-21-1 15,21-21-15,-22 22 0,22-22 0,-21 21 16,21-21-16,0 0 16,-1-21-16,1 22 0,21-1 15,-21-21 1,21 21-1,0-42 32,0 0-47,0-1 16,0 1-16,0 0 0,0 0 16,0 0-16,0 0 15</inkml:trace>
  <inkml:trace contextRef="#ctx0" brushRef="#br2" timeOffset="110331.74">14774 12086 0,'0'0'0,"-21"-21"15,0 0-15,0 21 0,0-21 16,-1 21-16,1 0 0,0-21 16,0 21-16,-21 0 0,20-22 0,1 22 15,-21-21-15,21 21 0,-22 0 16,22 0-16,-21 0 0,21 0 15,-22 0-15,22 0 0,-21 0 16,21 0-16,-22 0 0,22 0 0,-21 0 16,21 0-16,-43 21 15,22 1-15,0-22 0,-22 21 16,43 0-16,-21 0 0,-1-21 16,1 21-16,21 0 0,-64 22 15,64-22-15,-21-21 0,-1 21 0,22 0 16,-21 0-16,-22 22 15,22-43-15,0 21 0,-1 0 0,22 0 16,-21-21-16,-1 21 0,22 1 16,-21-1-16,0 0 0,20-21 15,-41 42-15,42-21 0,-22 1 16,22-1-16,0 0 0,0 0 16,-21 43-16,20-43 0,1 21 15,0-21-15,0 22 0,21-1 16,-21 21-16,0-20 0,21-1 15,0 0-15,0 1 0,0-1 16,0 0-16,0 22 0,0-22 16,0 1-16,0-1 0,0 0 0,0 1 15,0 41-15,0-41 16,0-1-16,21 0 0,-21 22 16,0-22-16,0-21 0,21 22 15,-21-1-15,21 0 0,0 1 0,-21-22 16,21 21-16,-21-21 0,22 22 0,-1-22 15,0 21-15,-21-21 0,42 43 16,-21-43-16,1 21 0,20 22 16,-21-43-16,0 21 15,0-21-15,1 22 0,-1-22 0,0 21 16,21-21-16,-21 1 0,1-1 16,-1 21-16,21-21 0,-21 0 0,0 1 15,43 20-15,-22-42 16,-21 21-16,22 0 0,-1-21 0,-21 21 0,22-21 15,-22 22-15,21-22 0,-21 0 16,22 21-16,-22-21 0,21 0 16,0 21-16,-20-21 0,20 0 0,-21 0 15,21 0-15,1 0 0,-1 0 16,0 0-16,1 0 0,-1 0 0,0 0 16,1 0-16,-1 0 0,0 0 15,1 0-15,-1 0 0,22 0 0,-43 0 16,21 0-16,0 0 0,43-21 15,-43 21-15,1 0 0,-22 0 0,21-21 16,1 21-16,-22 0 0,63-22 16,-62 22-16,20-21 0,0 21 15,1-21-15,-1 0 0,21 0 16,-20 21-16,-1-21 16,0 21-16,1-22 0,-1 22 0,0-21 15,43 0-15,-43 0 0,-20 0 16,20 21-16,0-21 0,1-1 15,-22 1-15,63-21 0,-62 21 16,20 0-16,-21-1 0,21 1 16,-20 0-16,41-21 15,-42 21-15,22-22 0,-22 22 0,0 0 16,0 0-16,0 0 0,22-1 0,-22 1 16,0-21-16,0 21 0,0 0 15,0-22-15,1 1 0,20-22 16,-21 22-16,0 0 0,0-1 15,-21 1-15,22 0 0,-22 21 0,21-22 16,-21 1-16,0 21 0,0 0 16,0-22-16,0 22 0,0 0 0,0-21 15,0 20-15,0 1 0,0-21 0,0 21 16,0-22-16,0 1 0,0 0 16,0-1-16,0 22 0,0-21 0,0 0 15,0-1-15,-21 22 16,21-21-16,-43-1 0,43 22 0,-21-21 15,-21 0-15,21 20 16,-1 1-16,1 0 0,0 0 16,0 0-16,-21-22 0,20 22 15,1-21-15,0 21 0,0 0 16,0-1-16,0 1 0,-22 0 16,22 0-16,0 0 0,0 0 15,0 21-15,-1-22 0,-20 1 16,21 0-16,0 21 0,0-21 0,-1 0 15,1 21-15,0-21 0,0 21 16,0-22-16,0 1 0,-1 21 0,1-21 16,0 0-16,0 0 15,0 21-15,0-21 0,-1 21 16,-41-22-16,42 22 16,-22 0-16,22 0 0,-21-21 0,21 21 15,-43-21-15,43 21 0,-21 0 16,21-21-16,-1 21 0,-20 0 15,-21 0-15,20 0 16,22 0-16,0 0 0,0 0 16,0 0-16,-43 0 0,43 0 15,0 0-15,0 0 0,-1 0 16,1 0-16,0 0 0,0 0 16,0-21-16,0 21 0,-1 0 15,1 0-15,0 0 0,0 0 16,0-21-16,0 21 0,-1 0 15,-20 0-15,21 0 0,0-22 16,0 22-16,-1 0 0,1 0 16,0 0-16,0 0 0,-21 0 0,20 0 15,1 0-15,0 0 0,0 0 0,0 0 16,0 0-16,-1 0 0,1 0 16,0 0-16,0 22 0,0-22 0,0 0 15,-1 0-15,1 21 0,0-21 16,0 0-16,0 21 15,0-21-15,-1 0 0,1 0 16,0 0-16,-21 21 0,21-21 16,-1 0-16,1 0 15,21 21-15,-21 0 0,0-21 16,0 0-16,21 22 0,-21-22 16,-1 0-16,22 21 0,-21-21 15,0 21-15,0-21 16,0 21-16,0-21 15,21 21 1,-22-21-16,22 21 16,-21-21-16,0 0 15,0 0-15,21 22 16,-21-22-16,0 0 16,-1 21-16,1-21 0,0 0 15,0 21-15,0-21 16,0 0-16,21 21 0,-22-21 15,1 0-15,0 0 16,0 21-16,0-21 16,0 21-16,-1-21 15,1 0-15,21 22 0,0-1 16,-21-21-16,0 0 16,21 21-16,0 0 15,0 0-15,-21-21 0</inkml:trace>
  <inkml:trace contextRef="#ctx0" brushRef="#br2" timeOffset="111108.52">16849 13483 0,'0'0'0,"-22"0"0,1 0 0,0 0 16,0 0-16,0 0 16,21 21-16,21-21 31,0 0-31,0 0 15,22 0-15,-22 0 0,42-21 16,-20 21-16,20 0 0,1 0 0,-1-21 16,1 21-16,-1 0 0,1 0 15,-1 0-15,-21 0 0,1 0 16,-1 0-16,-21 0 0,0 0 0,-42 0 31,0 0-31,0 0 16,0 0-16,0 0 0,-1-21 15,1 21-15</inkml:trace>
  <inkml:trace contextRef="#ctx0" brushRef="#br2" timeOffset="111528.6">17420 13229 0,'0'0'0,"0"21"32,21-21-17,-21 22-15,21-22 0,-21 21 16,22-21-16,-1 21 0,0-21 16,0 21-16,0-21 0,0 0 15,1 21-15,-1-21 0,21 0 0,0 0 16,-20 0-16,-1 0 15,0 0-15,-21 21 16,0 1 0,-21-22-16,-22 21 15,22-21-15,0 21 0,-21 0 0,21 0 16,-22 22-16,22-22 0,0 0 16,-21 21-16,20-21 0,1 22 15,-21-22-15,21 0 0,0 0 16,21 0-16,-43 22 0,43-22 0,0 0 15,21-21 17,1 0-32,-1-21 0,0 21 15,0-21-15,21 0 0</inkml:trace>
  <inkml:trace contextRef="#ctx0" brushRef="#br2" timeOffset="112048.24">18267 13462 0,'0'-21'15,"0"0"1,0 0-16,0-1 15,0 1-15,0 0 16,0 0-16,0 0 0,0 0 16,0-1-1,0 44 1,0-1 0,0 0-16,0 0 15,0 0-15,0 0 0,0 22 0,0-22 16,0 21-16,0 1 0,0-22 15,0 21-15,0 0 0,0 1 0,0 20 16,0-20-16,0-22 16,0 21-16,0-21 0,0 0 0,0 1 15,0-1-15,0 0 0,-21-21 16,-1 0-16,1 0 16,0 0-16,0 0 0,0 0 0,0 0 15,-22 0-15,22 0 0,0-21 16,-21 0-16,20-1 0,1 22 15,0-21-15,21 0 32,21 21-17,0 0-15,1 0 16,-1 0-16,0-21 0,0 21 0,0-21 16</inkml:trace>
  <inkml:trace contextRef="#ctx0" brushRef="#br2" timeOffset="112527.97">18584 13526 0,'0'0'15,"0"21"1,0 0-16,0 0 0,0 0 16,0 0-16,0 22 0,0-22 15,0 0-15,0 0 0,0 0 0,0 22 16,0-22-16,0 0 0,-21 0 0,21 0 15,-21 1-15,21-1 16,0 0-16,0-42 47,0 0-47,0-1 16,0 1-16,0-21 0,0 21 15,0-22-15,0 22 0,21-42 16,0 20-16,0 1 0,22 21 15,-22 0-15,0 0 0,64-1 16,-43 22-16,-21 0 16,0 0-16,1 22 0,-1-1 0,21 42 15,-42-42-15,21 22 16,-21-22-16,0 21 0,0 1 0,0-22 16,0 42-16,0-42 0,0 1 15,-21-1-15,21 0 0,-21-21 16,21 21-16,0-42 47,0 0-47,0 0 0,21-22 15,0 22-15,-21-21 0</inkml:trace>
  <inkml:trace contextRef="#ctx0" brushRef="#br2" timeOffset="112781.21">19262 13314 0,'0'0'0,"21"-21"0,-21 42 32,0 0-32,0 0 0,0 0 15,0 1-15,0 20 0,0 0 16,0 1-16,-21-1 0,-1 0 0,22 1 16,-21 20-16,0-21 15,21 1-15,-21-22 0,21 0 0,0 21 16,0-20-16,0-1 0,0 0 15,21-21 1,0 0-16,0 0 16,1 0-16,-22-21 0,21 0 15,0-1-15,-21 1 0,0 0 0</inkml:trace>
  <inkml:trace contextRef="#ctx0" brushRef="#br2" timeOffset="112981.12">19071 13631 0,'0'0'0,"-21"0"16,21 22-16,21-22 15,0 0 1,0 0-16,1 0 0,-1 0 16,21 0-16,-21 0 0,0 0 15,1-22-15,20 22 0,-21-21 0,21 21 16,-20 0-16,20-21 15,-21 21-15,43 0 0</inkml:trace>
  <inkml:trace contextRef="#ctx0" brushRef="#br2" timeOffset="113635.21">19579 13674 0,'-21'0'0,"42"0"0,-42 21 16,42-21 15,0 0-16,0-21-15,1 0 16,-1 21-16,0-22 0,0 1 0,-21 0 16,21 0-16,-21 0 15,-21 21 17,0 0-32,0 0 0,0 0 15,-1 21-15,1 0 0,0 0 0,21 0 16,-21 22-16,21-1 15,0-21-15,0 0 0,0 1 0,0-1 16,0 0-16,0 0 0,21 0 16,0 0-16,0-21 15,1 0-15,-1 0 0,0 0 16,0 0 0,0 0-16,0 0 15,-21-21-15,0 0 0,22 0 0,-22 0 16,21 0-16,0-1 0,-21 1 15,21 0-15,0 0 0,-21 0 0,21 21 16,1-21-16,-1-1 0,21 22 16,-21 0-16,0 0 0,22 0 15,-22 0-15,0 0 16,0 0-16,0 22 0,1-1 0,-22 0 16,0 0-16,0 0 0,0 0 0,0 1 15,0-1-15,0 0 0,0 0 16,0 0-16,-22 0 0,22 1 15,-21-22 1,21-22 15,0 1-31,0 0 0,0 0 16,21 0-16,-21 0 0,22-1 16,-22-20-16,0 21 0,21 0 15,0 0-15,-21-1 0,42-20 16,-21 21-16,1 0 0,-1 0 15,0 21-15,0 0 16,0 0-16,0-22 0,1 1 0,-1 21 16</inkml:trace>
  <inkml:trace contextRef="#ctx0" brushRef="#br2" timeOffset="114120.95">20659 13335 0,'0'0'0,"0"-21"0,21 21 0,0 0 16,-21-21-16,0 42 47,0 0-47,-21 21 0,0-20 15,21-1-15,-22 21 0,22 0 0,-21 1 16,0-1-16,21 0 16,0 1-16,-21 20 0,0-20 0,0 20 15,21-21-15,-22 1 0,1 20 0,0-20 16,21-1-16,-21 0 0,21 1 15,-21 20-15,21-21 0,0 1 0,0-1 16,0 0-16,0 1 0,0-22 16,0 21-16,0-21 0,0 1 0,21 20 15,0-21-15,0-21 16,0 0-16,22 0 0,-22 0 16,0 0-16,0-21 0,22 21 0,-22-21 15,0 0-15,0-22 0,0 22 16,0-21-16,1 21 0,-22-22 0,21 1 15,-21 0-15,0-1 0,-21 1 0,-1 0 16,1-1-16,-21 1 16,0 0-16,-1 20 0,1-20 0,21 21 15,-22 0-15,22 21 0,0-21 16,42 21 15,0 0-31,22 0 0,-22 0 16,21-22-16,1 22 0,-1-21 0,0 21 15,1-21-15,-1 21 0,0-21 16,-21 0-16,22 21 0</inkml:trace>
  <inkml:trace contextRef="#ctx0" brushRef="#br2" timeOffset="114625.03">21336 13526 0,'0'0'0,"0"-22"0,0 1 0,0 0 16,0-21-16,0 21 0,-21-1 15,0 1-15,-1 21 0,1 0 16,0 0-16,0 0 16,0 0-16,0 0 0,-1 21 0,1 1 15,0-1-15,0 0 0,21 0 16,-21 21-16,0-20 0,-1-1 16,1 21-16,0 0 0,21-20 0,0-1 15,-21 21-15,21-21 0,0 0 16,0 1-16,0-1 0,0 0 0,0 0 15,21-21-15,-21 21 0,21-21 16,0 0-16,1 0 0,-1 0 0,0 0 16,0 0-16,0 0 0,0-21 15,1 0-15,-1 0 0,0 0 0,0-1 16,0 1-16,0 0 0,-21 0 16,22 0-16,-22 0 0,21-1 0,-21 1 15,0 0-15,0 0 0,0 0 0,0 0 16,0-1-1,0 44 17,0-1-17,0 0-15,0 0 0,0 0 0,0 22 16,0-22-16,0 0 0,0 21 16,0 43-1,0-64-15,0 0 0,21-21 16,0 0-16,21 21 15,-20-21-15,-1 0 0,0 0 0,21 0 16,1-21-16,-22 21 16</inkml:trace>
  <inkml:trace contextRef="#ctx0" brushRef="#br2" timeOffset="114880.91">21992 13441 0,'0'0'16,"0"-21"-16,0 0 0,-21 21 15,0 0-15,0 0 0,-1 0 16,1 0-16,0 0 0,0 21 16,0 0-16,0-21 0,-1 42 0,-20-21 15,42 1-15,-21 20 0,0-21 0,0 0 16,21 22-16,-22-22 16,22 0-16,0 21 0,0 1 15,0-22-15,0 0 0,22 0 16,-1-21-16,42 21 15,-42-21-15,1 0 0,-1 0 0,21 0 16,-21 0-16,85-42 16</inkml:trace>
  <inkml:trace contextRef="#ctx0" brushRef="#br2" timeOffset="115279.46">22161 13610 0,'-42'21'15,"42"1"1,0-1 0,21-21-16,0 0 15,1 0-15,-1 0 16,0 0-16,0 0 0,0-21 0,0-1 16,1 1-16,-1 21 0,0-21 15,0 0-15,0 0 0,-21 0 0,0-1 16,0 1-16,0 0 0,0 0 15,0 0-15,-21 21 16,0 0-16,-21 0 0,20 0 0,1 21 16,-21 0-16,21 0 0,-22 0 15,22 22-15,0-1 0,0-21 16,0 64-16,0-64 0,21 21 16,0-20-16,0 20 0,0-21 15,42 21-15,-21-20 0,0-22 16,0 21-16,1-21 0,20 0 15,0 0-15,1 0 0,-22 0 16,21 0-16,-21 0 0,22-21 0,-22 21 16,42-43-16,-20 22 15,-22 0-15,0 21 0</inkml:trace>
  <inkml:trace contextRef="#ctx0" brushRef="#br2" timeOffset="118099.45">12700 17209 0,'-21'0'0,"0"0"15,21-22-15,0 1 16,-22 21-16,22-21 16,-21 42-1,21 0-15,0 1 16,0-1-16,0 0 0,0 21 16,0-21-16,0 22 0,0-1 15,0 22-15,0-22 0,0 21 0,0-20 16,0 20-16,0-20 0,0 20 15,0 1-15,0-22 0,0 0 16,0 1-16,0 41 0,0-41 16,0-22-16,0 0 0,0 0 15,0-42 17,0 0-32,0 0 0,0-22 0,0 1 15,0 0-15,0-1 0,0-20 16,0 20-16,0-20 0,21-1 0,-21 1 15</inkml:trace>
  <inkml:trace contextRef="#ctx0" brushRef="#br2" timeOffset="118618.91">12658 17230 0,'-22'-21'0,"44"169"0,-44-318 0,44 213 0,-65-107 0,22 64 16,21 21 15,21-21-15,0 0-16,1 22 0,-1-22 15,21 0-15,0 0 0,1 0 16,20 0-16,1 0 0,-1 0 0,1 0 16,20 0-16,-20 0 0,21 0 15,-22 0-15,22 0 0,-22 0 0,1 0 16,-1 0-16,1 0 0,-22 0 16,0 21-16,1-21 0,-22 21 15,0-21-15,0 0 0,0 21 16,1 0-16,-22 0 15,0 1-15,0-1 16,0 0-16,0 0 0,0 0 16,0 22-16,0-22 0,0 0 15,0 21-15,0-21 0,0 43 16,0-22-16,0 1 0,0 20 16,0-21-16,0 43 15,0-43-15,0-20 16,0 20-16,0-21 0,0 21 0,-22-20 15,1 41-15,0-63 16,-21 21-16,21 0 0,-1-21 16,-20 0-16,-64 22 0,64-22 15,-22 0-15,1 0 0,-1 0 16,1 0-16,-1 0 0,1-22 16,21 22-16,-22 0 0,22-21 15,-1 21-15,1-21 0,21 21 0,-43-42 16,43 42-16,-21-21 0,42-1 15,-21-20-15,0 21 0,-1-43 16,22 22-16</inkml:trace>
  <inkml:trace contextRef="#ctx0" brushRef="#br2" timeOffset="118931.73">13293 16447 0,'0'0'0,"0"21"16,0 0 0,0 0-16,0 21 15,0-20-15,0 20 0,0 0 0,0 1 16,0-1-16,0 0 0,0 1 15,0-22-15,-22 21 0,22 0 0,-21 1 16,21-22-16,0 0 16,0-42 15,0 0-31,0 0 0,0-1 0,0-20 16,0 21-16</inkml:trace>
  <inkml:trace contextRef="#ctx0" brushRef="#br2" timeOffset="119307.52">13293 16489 0,'0'-21'0,"-22"169"0,44-275 0,-22 85 16,0 20-16,-22 22 16,1 0-1,0 0-15,0 0 0,-21 22 0,20-1 16,1-21-16,-21 21 0,21 0 16,-22-21-16,22 21 0,0-21 15,0 21-15,0-21 0,21 22 16,21-22-1,0 0-15,0 0 16,0-22-16,22 22 0,-1-21 16,-21 0-16,22 0 0,-1 21 15,0-21-15,-21 0 0,22-1 0,-1 22 16,-21-21-16,0 21 0,22 0 16,-22 0-16,0 0 0,0 0 15,-21 21-15,21 1 0,-21-1 16,0 21-16,0-21 0,0 0 15,0 22-15,0-22 0,0 0 16,0 0-16,0 0 0,0 1 0,0-1 16,0 0-16,0-42 47,0 0-47,-21-1 0</inkml:trace>
  <inkml:trace contextRef="#ctx0" brushRef="#br2" timeOffset="119596.35">13102 15833 0,'0'0'0,"-21"-21"0,21-1 0,-42-20 16,42 21-1,-22 21-15,1 0 16,21 21-16,0 0 15,0 0-15,0 1 16,0-1-16,0 21 0,0 0 0,-21 1 16,21-1-16,0 0 0,-21 1 0,21-22 15,0 64-15,0-64 16,0 0-16,0 0 0,0 0 16,0 0-16,21-21 31,0-21-31,-21 0 0,0 0 15</inkml:trace>
  <inkml:trace contextRef="#ctx0" brushRef="#br2" timeOffset="120049.19">13060 15706 0,'0'0'0,"0"-21"15,21 21 1,0 0-16,0 0 15,0 0-15,1 0 0,20-22 0,0 22 16,1 0-16,-1 0 0,0-21 16,1 21-16,-1 0 0,21 0 0,-20 0 15,-1 0-15,0 0 0,1 0 16,-22 0-16,21 0 0,-21 21 16,1-21-16,-1 22 0,0-1 0,0-21 15,-21 21-15,0 0 0,21 0 16,-21 0-16,0 1 0,0-1 0,0 21 15,0-21-15,21 0 0,-21 1 16,22 20-16,-22-21 0,0 0 0,0 0 16,21 1-16,-21-1 0,0 0 15,0 0-15,0 0 0,0 43 16,0-43-16,-21-21 16,-22 21-16,22 0 0,-21 0 0,-43 1 15,43-1-15,-22 0 16,1-21-16,20 0 0,-20 21 0,-1-21 15,-41 0-15,62 0 16,1 0-16,0 0 0,20 0 16,1 0-16,-21 0 0,42-21 15,0 0-15,0 0 16,0-1-16,0 1 0,0 0 0,21 0 16</inkml:trace>
  <inkml:trace contextRef="#ctx0" brushRef="#br2" timeOffset="120704.3">13420 15346 0,'0'0'16,"0"-21"-16,0 42 31,-22 0-31,22 0 16,0 0-16,-21 1 0,0-1 15,21 0-15,-21 0 0,0 0 0,21 0 16,0 1-16,0-1 16,-21-21-16,21 21 0,0-42 46,21 0-46,-21-1 0,0 1 16,21 0-16,-21 0 0,21 0 16,-21-22-16,0 22 0,0-21 0,0 0 15,0 20-15,0 1 0,0 0 16,0 42 15,0 0-15,0 1-1,21-22 17,0 0-32,1 0 15,-1 0-15,0 0 0,0 0 16,0 0-16,0 0 0,1-22 16,-1 22-16,0-21 0,-21 42 46,0 1-46,0 20 0,0-21 16,0 21-16,0-20 0,0 20 16,0-21-16,0 21 0,0-20 0,0-1 0,0 0 15,0 0 1,-21-21 0,0 0-16,21-21 15,-22 0-15,22 0 0,-21-1 16</inkml:trace>
  <inkml:trace contextRef="#ctx0" brushRef="#br2" timeOffset="121431.8">12996 14880 0,'0'0'0,"0"-21"16,-21 21-16,21-21 15,-21 21-15,0 0 16,21 21 0,0 0-16,-21-21 0,21 21 15,-22 22-15,22-22 0,0 0 0,0 0 16,-21 0-16,21 1 0,-21 20 16,21-21-16,0 0 0,0 0 0,0 1 15,0-44 16,0 1-15,0 0-16,0 0 16,0 0-16,0 0 0,0-1 0,0 1 15,0-21-15,0 21 0,0 0 16,0-1-16,0 1 0,21 0 0,-21 0 16,21 0-16,-21 0 0,0-1 15,22 22-15,-1 0 16,0 0-16,0 0 15,0 0-15,0 0 0,1 0 0,20 0 16,-21 0-16,21 0 0,1 0 16,-1 0-16,0 0 0,1 0 0,-1 0 15,0 0-15,1 0 0,-1 0 16,0 0-16,-20 0 0,20 0 16,-21 0-16,21 22 0,-20-22 0,20 21 15,-21-21-15,-21 21 16,21 0-16,0 0 0,1-21 15,-22 21-15,0 1 16,0-1-16,0 0 16,0 0-1,0 0-15,0 0 0,0 1 16,0 20-16,-22-21 0,1 0 16,0 0-16,0 1 0,0 20 15,0-21-15,-22 0 0,-20 22 16,20-43-16,1 21 0,0-21 15,-1 0-15,-20 21 0,21-21 0,-64 0 16,63 0-16,-62 0 16,83 0-16,-20 0 0,0 0 15,21 0-15,42 0 16,0 21 0,0-21-16,21 21 0</inkml:trace>
  <inkml:trace contextRef="#ctx0" brushRef="#br2" timeOffset="121787.84">15346 15663 0,'0'0'0,"-21"0"16,-1 0-16,1 22 0,0-1 15,0 0-15,0 21 0,0-21 16,-1 22-16,1-1 0,21 0 16,-21 1-16,0-22 0,21 21 0,-21 1 15,0-1-15,21 0 0,-22 1 16,1-22-16,21 0 0,-21 21 0,21-21 15,0 1-15,0-1 0,21-21 32,0-21-17,1-1-15,-22 1 0,21 0 16,-21 0-16</inkml:trace>
  <inkml:trace contextRef="#ctx0" brushRef="#br2" timeOffset="122318.19">15134 15727 0,'-21'0'0,"42"0"0,-63-21 0,21 21 16,42 0 15,0 0-15,21-21-16,1 21 0,-1 0 15,0-22-15,1 22 0,-1-21 0,0 21 16,22 0-16,-22-21 0,0 21 15,1 0-15,-1 0 0,-21-21 16,22 21-16,-22 0 0,21 0 0,-21 0 16,0 0-16,1 0 0,-1 0 15,0 0-15,-21 21 16,21 0-16,-21 0 0,0 1 16,0-1-16,0 0 0,0 0 15,0 0-15,0 22 0,0-22 0,0 21 16,0-21-16,0 22 0,0-1 15,0-21-15,0 21 0,0 1 0,0-22 16,0 21-16,0-21 16,0 22-16,0-22 0,0 0 0,0 21 15,0-20-15,0-1 0,-21-21 16,21 21-16,-21-21 0,0 0 16,-1 0-16,-20 0 0,21 0 15,-21 0-15,-22 0 0,22 0 16,-85 0-16,42 0 0,22 0 15,20 0-15,-20 0 0,20 0 16,1 0-16,21 0 0,0 0 0,0 0 16,-1 0-16,1 0 0,21-21 15,0 0 1,21-1-16,1 1 0,-1-21 16,21 21-16,-21 0 15,0-22-15</inkml:trace>
  <inkml:trace contextRef="#ctx0" brushRef="#br2" timeOffset="122667.52">15621 15769 0,'0'0'0,"0"-21"16,-21 0-16,0 0 0,-1 21 15,1-21-15,0-1 0,-21 1 16,-1 0-16,1 0 0,-21 0 15,-64-22-15,63 1 16,-21 21-16,22 0 0,-22 0 0,1-1 16,-1 1-16,-21 0 0,21 0 15,-20 0-15,-1 21 0,21-21 0,-21 21 16,22-22-16,-65 1 0,86 0 16,-1 21-16,22 0 0,0-21 15,-1 21-15,22 0 0,0 0 0,0-21 16,42 21 15,0 0-31,0 0 16,1 0-16,-1 0 15,0 0-15,0 0 0,0 0 16,22 0-16,-22 0 0</inkml:trace>
  <inkml:trace contextRef="#ctx0" brushRef="#br2" timeOffset="123085.08">14372 15155 0,'21'0'0,"-42"0"0,63 0 0,-20-21 15,-1 0-15,0 0 16,-21 0-16,0 0 16,-21 21-1,0 0 1,-1 0-16,-20 0 0,21 0 15,0 0-15,-22 0 0,1 0 0,0 0 16,21 0-16,-22 0 0,1 0 0,21 0 16,-22 0-16,22 21 0,0-21 15,0 0-15,0 0 0,0 0 0,-1 0 16,22 21 0,0 0-1,0 0-15,0 0 0,22 22 16,-1-22-16,0 21 0,0 1 0,0-1 15,-21-21-15,21 21 16,1 1-16,-22-1 0,21-21 0,-21 22 16,0-22-16,21 0 0,0 21 15,0-21-15,-21 1 0,21-22 0,-21 21 16,0 0-16,43-21 0,-22 0 16</inkml:trace>
  <inkml:trace contextRef="#ctx0" brushRef="#br2" timeOffset="141085.31">1312 11028 0</inkml:trace>
  <inkml:trace contextRef="#ctx0" brushRef="#br0" timeOffset="171392.54">4000 9059 0,'0'-21'0,"0"0"16,0 0-16,0 0 16,0 0-1,0 42 32,0 0-47,0 0 16,0 0-16,22 0 0,-22 22 0,0-22 15,0 21-15,0-21 0,21 22 16,-21-22-16,0 21 0,21-21 16,-21 1-16,0-1 0,0 21 15,0-21-15,21-21 0,0 43 16,0-43-16,1 0 0,-1 0 16,0 0-16,21-22 0,1 1 15,20 0-15,22-21 0,-22-1 0,22 1 16,0-21-16,-1-1 0,107-84 15,-107 84-15,1 1 0,106-43 16,-86 43-16,-20 20 0,0 22 16,-22-21-16,1 21 0,42-22 15,-64 22-15,-21 21 16,21-21-16,-20 21 0,-44 0 78,1 0-78,0 0 16,0 0-16,0 0 0,0 0 15</inkml:trace>
  <inkml:trace contextRef="#ctx0" brushRef="#br0" timeOffset="172590.55">5228 7768 0,'0'0'0,"0"-21"0,-21 21 16,21-21-16,-21 21 31,21-21-31,-21 21 0,-1 0 16,1-21-16,0 21 15,0 0-15,0 0 0,0 0 16,-22 0-16,22 0 0,-21 0 16,21 0-16,-22 0 0,1 21 15,-22-21-15,-41 42 0,62-21 16,-20 0-16,20 1 0,1-1 15,0 0-15,-1 0 0,1 21 0,0-20 16,21 20-16,-1 0 16,1 1-16,0-1 0,-21 43 0,21-22 15,21-21-15,0 1 16,0-1-16,-22 0 0,22 1 0,-21 20 16,21-20-16,-21-1 0,21 0 0,0 1 15,0 20-15,0-21 0,0 64 16,0-63-16,0 20 0,0 22 15,0-43-15,0 43 16,0-43-16,21 0 0,0 43 16,1-43-16,-1 1 15,0-1-15,-21 0 0,42-20 0,-21 20 16,22 43-16,-1-64 0,0 21 16,1-21-16,-1 22 0,0-22 15,64 21-15,-42-21 0,-1 0 16,1 1-16,-1-1 0,-20 0 0,20-21 15,1 0-15,-1 0 0,-21 0 16,22 0-16,-1 0 0,1 0 16,-1 0-16,1-21 0,-1 0 15,1-1-15,-1 1 0,1 0 0,-22 0 16,22-21-16,-1-1 0,-20 1 0,20 0 16,-21-1-16,1-20 0,-1 20 15,0-20-15,-20 21 0,41-64 16,-42 42-16,0 1 0,22-64 15,-43 63-15,21 1 0,-21-64 16,0 63-16,0 1 0,0-64 16,0 63-16,-21 1 15,0-1-15,-1 1 0,22-1 16,-42-63-16,21 64 0,0-1 0,0 22 16,-1 0-16,1-1 15,-42-41-15,20 62 0,1 1 16,0 0-16,-1 0 0,-20 0 0,-1 0 15,-84 21-15,85-22 16,-1 22-16,1 0 0,-1 0 0,1 0 16,20 0-16,-20 0 0,-1 0 15,22 0-15,-21 0 0,-1 22 16,1-22-16,-1 21 0,1 0 0,-1-21 16,1 21-16,-1 0 0,1 0 15,-1 1-15,1 20 0,-1 0 0,1-21 16,20 43-16,1-22 0,-43 64 15,64-42-15,0-1 0,0-21 16,0 22-16,21-1 0,0 43 16,0-42-16,0-1 0,0 1 15,0-22-15,21 22 0,0-22 16,21 64-16,-21-64 0,1 0 16,-1-20-16,0 20 0,21-21 0,-21 0 15,22 0-15,-22-21 0,21 0 16,1 0-16,-1 0 0</inkml:trace>
  <inkml:trace contextRef="#ctx0" brushRef="#br0" timeOffset="173700.34">4487 8700 0,'0'0'0,"-21"0"0,0-22 0,0 22 0,0 0 16,-1 0-16,1 0 15,21 22-15,0-1 16,0 0-16,0 0 0,0 0 16,0 22-16,0-22 0,0 21 15,21 22-15,1-22 0,-1 0 16,0 1-16,-21-1 0,42 43 16,-21-43-16,1-21 0,-1 21 0,0-20 15,-21-1-15,21 0 0,0 0 16,0-21-16,-21 21 0,22-21 0,-1 0 15,0 0-15,0 0 16,0 0-16,22-21 0,-22 0 0,21 0 16,0 0-16,1-22 0,20 1 0,1 0 15,-1-22-15,1 1 0,42-22 16,-22 21-16,22-20 0,0 20 16,0 1-16,0-1 0,-1 1 15,-20-1-15,63-20 0,-105 41 16,20 22-16,-21-21 0,-20 21 15,20-1-15,-21 1 0,-21 0 16,-21 21 15,0 0-15,0 21-16,-1-21 0,1 21 16,0 1-16,0-1 0,-21 0 15,-1 21-15,1-21 0,-22 22 0,1-1 16,-1 0-16,-20 1 0,-1-1 15,0 0-15,22 22 0,-22-1 0,22 1 16,-22-22-16,22 22 0,-1-1 16,1 1-16,-1-22 0,1 22 0,-1-22 15,1 0-15,-1 1 0,1-1 0,20 0 16,1 1-16,0-22 0,-1 21 16,1-21-16,21 0 0,21 1 15,-21-22-15,-1 0 16,22-22 62,22 22-78,-22-21 16,21 21-16,-21-21 0,0 0 15,21 21-15,-21-21 0,21 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2:04:21.8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5461 233 0,'0'0'0,"0"-21"0,0 0 15,0-1-15,-21-20 16,21 21-16,-21 0 0,-1 0 16,22-1-16,0 1 0,-21 21 15,21 21 1,0 1-16,0 20 0,0 0 16,0 1-16,0 20 0,0 1 15,0 20-15,0-20 0,0 20 0,0 1 16,0 0-16,0-1 0,0 22 15,0-21-15,0 0 0,0-22 0,0 22 16,0-22-16,-21 1 0,21-1 16,-21-20-16,21-1 0,0 0 15,0 1-15,0-22 0,0 0 0,0-42 32,0-22-17,0 22-15,0-21 0,0 0 0</inkml:trace>
  <inkml:trace contextRef="#ctx0" brushRef="#br0" timeOffset="355.67">5186 466 0,'-21'-21'0,"42"42"0,-64-64 16,22 22-16,0 21 0,0-21 0,0-21 15,21 21-15,0-1 0,0 1 16,0-21-16,0 21 0,0 0 0,21-22 15,21 22-15,-21 0 16,85-43-16,-42 43 0,-1 21 16,1 0-16,20 0 0,1 21 15,0 1-15,-1-1 0,-20 42 0,-1-20 16,1 20-16,-43-21 0,21 22 16,-42-1-16,0 1 0,-21-1 0,-21-20 15,0 20-15,-22 1 0,22-22 16,-22 22-16,-84 20 0,106-41 15,-22-22-15,22 21 0,0-21 16,-1 0-16,-20 1 16,42-22-16,-1 0 0,22 21 15,0-42 17,22 21-32,-1-22 0,21 22 0</inkml:trace>
  <inkml:trace contextRef="#ctx0" brushRef="#br0" timeOffset="848.14">6223 804 0,'-21'0'31,"21"22"-31,-21-1 0,-1 0 15,22 21-15,-21-21 0,0 22 16,0-1-16,21 0 0,-21 1 0,0-1 16,21 0-16,0 1 0,0-22 15,0 21-15,0-21 0,0 22 0,0-22 16,0 0-16,21 0 0,0 0 16,0 1-16,21-22 0,-20 0 0,20 0 15,0 0-15,-21 0 0,43 0 0,-22 0 16,1-22-16,-1 1 0,43-21 15,-43 21-15,0 0 0,-21-22 16,1 22-16,-1-21 16,0-43-16,-21 22 0,0 20 15,-21-20-15,0 20 0,-22 1 16,1 0-16,-43-22 0,43 43 16,0 21-16,20 0 0,-20 0 15,0 0-15,-43 21 0,64 0 16,-21 1-16,20 20 0,1-21 15,0 21-15,0-20 0,0 20 0,21-21 16,0 43 0,0-43-16,0 0 0,0 0 0,0 0 15,21-21-15,0 0 0,43 0 16,-43 0-16,21-21 0,43-21 16</inkml:trace>
  <inkml:trace contextRef="#ctx0" brushRef="#br0" timeOffset="1739.77">7091 254 0,'0'-21'15,"0"42"-15,0-63 0,0 21 0,0-1 0,-21 22 32,21 22-32,-22-1 0,1 0 15,0 21-15,21 1 16,-21-1-16,21 21 0,-21-20 0,21 20 15,0-20-15,-21 20 0,21 1 16,-22-1-16,22 1 0,0 63 16,0-64-16,0-21 0,0 1 15,0-1-15,0 0 0,0 1 0,0-22 16,22 0-16,-1 0 0,0 0 16,0-21-16,0 0 0,0 0 0,1 0 15,-1 0-15,0-21 0,21 0 16,-21 0-16,22-21 0,-22 20 15,21-62-15,-21 41 0,22-41 16,-22 41-16,0 1 16,-21 21-16,0-21 0,21 20 15,-21 44 17,0-1-32,-21 0 0,21 0 0,0 21 15,-21-20-15,21 20 0,-21-21 16,21 21-16,0 1 0,-21-22 15,21 21-15,0-21 0,0 1 0,0-1 16,0 0-16,21 0 0,0 0 16,0 0-16,0-21 0,0 0 0,22 0 15,-22 0-15,21 0 0,43-21 16,-64 0-16,21 0 0,1 0 16,-1-22-16,-21 22 0,43-42 15,-43 20-15,-21 1 0,21 21 16,-21 0-16,21 0 0,-21-1 15,0 1-15,0 0 0,0 0 16,0 42 0,0 0-1,-21 0-15,21 22 16,0-22-16,0 21 0,0 1 16,0-1-16,0 21 0,0-20 0,0 20 15,0-20-15,0 20 0,0 1 0,0-1 16,0 22-16,0-22 15,0 22-15,0 63 0,21-84 16,-21 20-16,0-20 0,0 105 16,0-105-16,0 20 0,0-20 15,0 20-15,0-20 0,0 63 16,-21-85-16,0 1 0,0-1 0,-22 0 16,22 1-16,-21-22 0,0 0 15,-22-21-15,22 0 0,-1 0 0,-20 0 16,-1-21-16,1 0 0,-1-22 0,-20 1 15,20 0-15,1-22 16,-64-42-16,84 43 0,1-1 16,21 1-16,0-1 0,21 22 0,0-22 15,0 22-15,21-21 0,0 20 16,43-63-16,-22 43 0,0 21 16,1-22-16,20 1 0,-21-1 15,22 22-15</inkml:trace>
  <inkml:trace contextRef="#ctx0" brushRef="#br0" timeOffset="2476.73">8213 889 0,'0'0'0,"0"-21"16,-22 21-16,1 0 15,21 21-15,-21 0 16,21 0-16,0 1 0,-21-1 0,21 21 16,-21-21-16,21 22 0,0 105 31,0-106-31,0 0 0,0-20 16,0-1-16,0 0 0,0 0 15,0 0 1,-21-42-1,21 0-15,0 0 16,0 0-16,0-22 0,-22 22 16,22-21-16,0 21 0,0-22 0,0 22 15,0-21-15,22 21 0,-1-22 16,0 22-16,0-21 0,0 21 16,0-1-16,1 1 0,20 0 0,-21 21 15,21 0-15,-20 0 0,20 0 0,0 0 16,1 21-16,-22 22 15,21-22-15,-21 21 0,22-21 0,-22 22 16,0-1-16,-21 0 0,0-21 0,0 22 16,0-22-16,0 21 0,0-21 15,0 1-15,0-1 0,0 0 0,0 0 16,-21-21 0,0 0-1,21-21-15,0 0 16,0 0-16,0-1 0,0 1 15,0 0-15,0-21 0,0-1 0,21 1 16,0 21-16,21-64 16,-21 43-16,22 0 0,-22 20 15,21-20-15,1 21 0,-1 21 0,0-21 16,-21 21-16,22 0 0,-1 21 16,-21 0-16,0 0 0,1 0 0,-1 22 15,-21-1-15,0 0 0,0-20 16,0 20-16,0 0 0,0 1 0,-21-22 15,-1 0-15,1 21 0,0-21 16,21 1-16,-21-22 0,21 21 16,-21 0-16,42-21 31,0 0-31,0-21 0,0 21 0,1-21 16,-1-1-16</inkml:trace>
  <inkml:trace contextRef="#ctx0" brushRef="#br0" timeOffset="2863.52">9546 847 0,'0'0'0,"0"-21"0,0 42 31,-21 0-31,0 0 0,21 0 16,-21 0-16,-1 22 0,22-1 0,-21-21 15,21 22-15,-21-1 0,21 0 16,0-21-16,-21 22 0,21-22 15,0 21-15,0-21 0,0 1 16,0-1-16,0 0 0,21-21 0,-21 21 16,21-21-16,0 0 0,1 0 0,-1 0 15,21 0-15,-21 0 0,0 0 16,22-21-16,-1 0 0,-21 0 0,22-1 16,-1-20-16,-21 0 0,0-1 15,0 1-15,1-64 0,-22 64 16,0-22-16,0 22 0,-22 0 15,1 21-15,-42-43 0,42 43 16,-22 21-16,22 0 0,-21 0 16,21 0-16,-22 0 0,22 21 15,-21 0-15,21 0 0,-1 22 0,1-22 16,0 0-16,0 21 0,0-20 16,21 20-16,0-21 0,0 0 0</inkml:trace>
  <inkml:trace contextRef="#ctx0" brushRef="#br0" timeOffset="3437.2">10096 1334 0,'0'0'16,"22"-22"15,-1 22-31,0-21 0,-21 0 0,21-21 15,21 21-15,-20-1 16,20-62-16,0 41 0,-21 1 16,1 0-16,-1-1 0,0 1 15,0 21-15,-21 0 0,21 0 0,-21-1 16,0 1-16,-21 21 16,0 0-16,-21 21 0,20 1 15,1-22-15,-21 21 0,21 21 16,0-21-16,21 0 0,0 1 0,0-1 15,0 0-15,0 0 0,0 0 16,21 0-16,0 1 0,21 20 16,-21-21-16,1 0 0,-1 0 15,-21 1-15,0-1 0,21 0 16,-21 0-16,0 0 0,0 0 16,0 1-16,0-1 15,0 0-15,21-21 16,0 0-1,0 0-15,1-21 0,-1 0 0,0-1 16,21 1-16,1 0 16,-1-21-16,0-1 0,1 22 0,-22-21 0</inkml:trace>
  <inkml:trace contextRef="#ctx0" brushRef="#br0" timeOffset="3756.22">10922 931 0,'0'-21'0,"0"42"16,21-63-16,-21 21 15,0 42 16,0 0-31,-21 0 0,21 22 16,0-22-16,-21 21 0,21 1 16,-21-1-16,21 0 0,0 22 0,0-22 15,-22 22-15,22-1 0,-21 85 16,0-63-16,21 0 0,0-1 16,0 1-16,0 21 0,-21 63 15,0-63-15,21 0 0,0-22 16,0 1-16,-21 0 0,21-1 0,-22-20 15,22 21-15,-21-43 0,21 21 16,0-20-16,0-1 0,-21 0 0,21-20 16,0-1-16,-21 0 0,21 0 15,0-42 1,0-21-16,0 20 0,0-20 0,21 0 16,0-1-16,0-20 0,1-22 15,-1 22-15,0-22 0,0-21 0,0 22 16,0-22-16</inkml:trace>
  <inkml:trace contextRef="#ctx0" brushRef="#br0" timeOffset="4061.05">10837 1291 0,'0'0'0,"-21"-42"15,0 0-15,21-1 0,-21 22 16,21 0-16,-21-21 0,21-1 16,0 22-16,0 0 0,0-21 15,21 20-15,0 1 0,64 0 16,-43 21-16,0-21 15,22 21-15,-1 0 0,-20 0 16,20 21-16,-21 0 0,1 0 0,-22 22 16,0-22-16,0 21 0,-21 1 15,0-1-15,0-21 0,-21 21 0,0 1 16,-21-22-16,-1 21 0,1-21 16,0 1-16,-1-1 0,1 0 15,0-21-15,-43 21 0,64-21 16,0 0-16,-1 0 0,1 0 15,21-21-15,0-21 16,21 20-16,1 1 0,20-21 16,-21 0-16,21-1 0</inkml:trace>
  <inkml:trace contextRef="#ctx0" brushRef="#br0" timeOffset="4560.68">11663 487 0,'0'-21'15,"0"42"-15,0-63 0,0 20 0,0 44 32,-21-1-17,21 21-15,-22-21 0,22 0 16,0 22-16,0-1 0,0 22 0,0-22 16,0 21-16,-21-20 0,21 20 15,0-20-15,0 20 0,0-21 0,-21 1 16,21-1-16,0-21 0,0 0 15,0 22-15,0-22 0,0 0 16,0-42 15,0 0-31,0 0 16,0-22-16,0 22 0,0-21 16,0-1-16,0 22 0,21-21 15,0 0-15,1-1 0,-1 22 0,21-21 16,-21 21-16,0-1 0,22 1 0,-22 0 15,21 21-15,1 0 0,-22 0 16,21 0-16,-21 0 0,22 21 0,-22 22 16,0-22-16,0 21 15,0 0-15,-21 1 0,0-1 0,0-21 0,0 22 16,0-1-16,-21-21 16,0 0-16,0 43 0,0-64 15,21 21-15,-22 0 0,1-21 16,21-21 15,0 0-31,21 0 0,1-1 16,-1-20-16,0 21 0,0-21 0</inkml:trace>
  <inkml:trace contextRef="#ctx0" brushRef="#br0" timeOffset="4763.57">12340 804 0,'0'0'0,"0"-21"0,0 42 31,0 1-31,0-1 0,0 0 16,0 0-16,0 21 0,0 1 0,0-22 16,0 21-16,-21-21 0,0 1 15,21 20-15,-21-21 0,21 0 0,-22 0 16,22 1-16,0-1 16,0-42 15,22-1-31,-22 1 0,21-21 0</inkml:trace>
  <inkml:trace contextRef="#ctx0" brushRef="#br0" timeOffset="4936.47">12467 466 0,'-21'0'15,"0"0"1,21 21-1,0 0 1,21-21 0,0 0-16</inkml:trace>
  <inkml:trace contextRef="#ctx0" brushRef="#br0" timeOffset="5371.23">12869 677 0,'0'0'0,"21"0"16,-21-21 15,0 0-31,-21 21 16,0 0-16,0 0 0,0 0 0,-22 0 16,22 0-16,-21 0 0,21 21 15,-22 0-15,22 1 0,0-1 0,0-21 16,0 21-16,21 0 0,-21 0 15,21 0-15,0 1 0,0-1 16,21 0-16,21 0 16,-21-21-16,0 21 0,22 0 0,-22-21 15,21 22-15,-21-1 0,22 0 16,-22 0-16,21 0 0,-21 0 0,1 1 16,-1-1-16,0 0 0,-21 0 0,0 0 15,-21 22-15,0-22 16,-1-21-16,-41 21 0,42-21 15,-22 21-15,1-21 16,21 0-16,-21 0 0,-22 0 16,43 0-16,0 0 0,0 0 15,-1 0-15,1-21 0,0 21 0,21-21 16,0 0-16,0-1 16,21 1-16,0 0 15,22 0-15,-22 0 0</inkml:trace>
  <inkml:trace contextRef="#ctx0" brushRef="#br0" timeOffset="6096.58">13377 720 0,'-21'0'0,"0"0"15,21 21 1,0 0-16,-21 0 0,21 0 15,0 1-15,0 20 0,0-21 0,-21 21 16,21-20-16,0 20 0,0-21 16,0 21-16,0-20 0,0 41 15,0-42-15,0 0 0,-22-21 16,22 22-16,0-1 0,0-42 47,0-1-47,0 1 0,0 0 0,0 0 15,0-21-15,0 20 0,0-20 16,22 0-16,-22-1 0,21 1 16,0 0-16,0-1 0,0 1 15,22 21-15,-22 0 0,21 0 0,0-1 16,-20 1-16,20 21 0,0 0 16,22 0-16,-22 0 0,0 21 15,-20 1-15,-1-1 0,21 21 16,-21 22-16,-21-22 0,21-21 15,-21 21-15,0 1 0,0-1 0,0-21 16,-21 43 0,0-43-16,21 0 0,0 0 0,-21-21 15,21 21-15,-21-21 0,21-21 47,0 0-47,0-21 0,0 21 0,0-22 16,0 1-16,0 0 0,21-1 15,0 1-15,0 0 0,0-1 0,22 1 16,-22 0-16,21 20 0,1-20 0,20 21 16,-21 0-16,22 21 0,21 0 15,-22 0-15,-21 21 0,1 0 16,-1 0-16,-21 22 16,0-22-16,22 63 0,-43-41 15,0 20-15,0-20 0,0-1 16,0 0-16,-21-21 0,-1 22 0,1-22 15,0 21-15,0 1 0,0-22 16,0 0-16,-1-21 16,1 0-1,0 0 1,21-21-16,-21 21 0,21-21 16</inkml:trace>
  <inkml:trace contextRef="#ctx0" brushRef="#br0" timeOffset="6980.38">5355 1842 0,'-21'0'0,"42"0"0,-42-22 62,42 22-62,0 0 0,0-21 16,1 21-16,20 0 0,0 0 16,-21 0-16,43 0 0,-22-21 0,22 21 15,-1 0-15,1 0 0,-1 0 16,22 0-16,0 0 0,-1 0 15,86-21-15,-65 21 16,22 0-16,-21 0 0,21 0 0,0 0 16,0 0-16,21 0 0,1-21 0,-1 21 15,0 0-15,21 0 0,1 0 16,-1-21-16,0 21 0,22 0 0,-1 0 16,170-22-16,-169 22 15,20 0-15,-20 0 0,20-21 0,-20 21 16,232 0-1,-211-21-15,0 21 0,-22-21 0,22 21 0,-22 0 16,22-21-16,-22 21 16,1 0-16,-1 0 0,-20 0 0,20-21 15,-20 21-15,-22 0 0,0 0 16,0 0-16,-21 0 0,0 0 0,-42 0 16,21 0-16,-22 0 0,-20 0 0,-1 0 15,-20 0-15,41 0 16,-63 0-16,1 0 0,-1 0 15,-42 0 64,-1-22-79</inkml:trace>
  <inkml:trace contextRef="#ctx0" brushRef="#br0" timeOffset="7108.18">13970 1545 0,'-21'0'47,"21"21"-31,-21-21-16</inkml:trace>
  <inkml:trace contextRef="#ctx0" brushRef="#br0" timeOffset="38236.39">169 3662 0,'21'-21'125,"1"21"-125</inkml:trace>
  <inkml:trace contextRef="#ctx0" brushRef="#br0" timeOffset="39032.55">571 3493 0,'0'0'0,"-21"-22"0,0 1 15,21 0-15,-21 0 16,21 0-16,-21 21 16,21-21-16,-21 21 15,21 21 17,0 0-32,0 0 0,0 21 15,0 1-15,0-1 0,0 0 16,-22 1-16,22-1 0,-21 22 0,21-22 15,-21 21-15,0 1 0,0-1 16,21 1-16,-43 42 0,43-64 16,-21 22-16,21-22 15,0-21-15,0 0 16,21-42 0,1-21-1,-1 21-15,0-22 0,0 1 16,0 0-16,22-22 0,-22 22 15,0-1-15,21 1 0,-21 0 16,22 21-16,-22-22 0,0 22 0,21 0 16,-20 21-16,-1 0 15,0 0-15,-21 21 0,21-21 16,-21 42-16,21-20 0,-21-1 16,0 21-16,0 0 0,0-20 0,0 20 15,0 0-15,21 1 0,-21-1 16,22-21-16,-22 21 0,0-20 15,21-1-15,0 0 0,0-21 16,0 21-16,22-21 0,-22 0 0,21 0 16,43-21-16,-22 0 0,-20 0 15,20-22-15,-21 1 0,22 0 16,-22-1-16,22-20 0,-43 20 16,21-20-16,1 21 0,-22-1 15,-21-20-15,0 20 0,0-62 16,-21 62-16,-1 1 0,1 0 15,-21 20-15,0 1 0,-1 0 16,1 0-16,0 21 0,-1 0 0,1 0 16,0 21-16,-1 0 0,1 0 15,0 1-15,20-1 0,1 0 0,0 21 16,0-21-16,21 1 0,-21-1 16,21 21-16,0-21 0,0 0 15,0 1-15,0-1 0,21-21 16,21 21-16,-21-21 0,1 0 15,20 0-15,0 0 0,-21 0 16</inkml:trace>
  <inkml:trace contextRef="#ctx0" brushRef="#br0" timeOffset="40484.35">1947 3302 0,'0'-21'0,"0"42"0,0-63 0,0 21 0,0-1 16,0 44 15,0-1-31,0 0 15,0 21-15,0 1 0,0 20 16,0-21-16,-21 22 0,0 42 16,21-64-16,-21 127 15,21-126-15,-21-1 0,21 0 16,0 1-16,-22 41 16,22-62-16,0-1 0,0 0 15,0-42 16,0 0-31,0-1 16,0 1-16,0-21 0,0 21 0,0-22 16,0 1-16,22 0 0,-1-1 15,0 1-15,0 21 0,0-21 0,0 20 16,1 1-16,-22 0 0,21 21 16,0 0-16,0 0 0,0 0 15,0 0-15,1 0 0,-1 21 16,-21 0-16,0 22 0,21-22 0,-21 21 15,0-21-15,0 22 0,0-1 16,21 0-16,-21-20 0,0 20 16,21-21-16,0 21 0,-21-20 0,64 20 15,-43-21-15,0 0 0,22-21 16,-1 0-16,0 0 0,1 0 16,-1 0-16,0-21 0,22 0 0,-22 0 15,0 0-15,22-22 16,-22 22-16,1-21 0,-1-1 0,-21 1 0,21 0 15,-20-1-15,-1 1 0,0 0 16,-21 21-16,0-22 0,0 22 0,0 0 16,0 0-16,0 0 0,-42-1 15,20 22-15,1 0 0,-21 0 16,21 0-16,-22 0 0,1 0 16,0 22-16,21-1 0,-64 21 15,43 0-15,20 1 0,1-22 16,-21 21-16,21 1 0,21-1 0,0 0 15,0 1-15,0-1 0,0 0 16,0-21-16,0 1 0,21 41 16,0-42-16,0-21 0,0 21 15,22-21-15,-22 0 0,42 0 16,-41-21-16,-1 21 0,21-21 16,-21-21-16,0 21 0,1-22 15,20-41-15,-21 41 0,0 1 16,-21 0-16,21-1 0,-21 1 15,0 0-15,0-1 0,0 22 0,0 0 16,0 0-16,0 0 0,0 42 31,0 0-31,0 0 0,0 0 16,0 0-16,0 22 0,0-22 0,0 21 16,0 1-16,0-22 0,0 21 15,0 0-15,0-20 0,22 20 16,-1-21-16,0 0 0,0 0 15,0 1-15,0-1 0,1-21 0,-1 0 16,21 0-16,-21 0 0,64 0 16,-43-21-16,1-1 0,20-20 15,-21 0-15,1-1 0,-1 1 16,-21 0-16,0-1 0,1-20 16,20-1-16,-21 1 0,-21-1 0,21 1 15,-21-22-15,0 22 0,0-1 16,0-20-16,0 41 0,0 1 15,0 21-15,0 0 0,0 63 32,-21-21-17,21 21-15,0 1 0,0-1 0,0 22 16,0-1-16,0-21 0,0 22 16,0-1-16,0-20 0,0-1 0,0 22 15,0-22-15,0 0 0,0 43 16,0-43-16,21 22 15,0-43-15,1 0 0,-1 0 0,21 0 16,-21-21-16,0 0 16,22 0-16,-22 0 0,0 0 0,21-21 15,-20 0-15,20 0 0,-21 0 16,0 0-16,22-22 0,-22 22 16,0-21-16,0 21 0,0-22 0,0 22 0</inkml:trace>
  <inkml:trace contextRef="#ctx0" brushRef="#br0" timeOffset="40760.32">3471 3535 0,'0'0'0,"0"21"0,21-21 31,22 0-31,-1 0 0,0 0 16,22 0-16,-22 0 15,43 0-15,-22 0 0,1-21 0,-1 21 16,1 0-16,-22-21 0,22 21 0,-22 0 16,0 0-16,1-21 0,-22 21 15,0 0-15,0 0 0,0 0 0,1 0 16,-44 0 31,1 0-47</inkml:trace>
  <inkml:trace contextRef="#ctx0" brushRef="#br0" timeOffset="41532.36">614 7049 0,'0'0'0,"-148"21"31,126-21-31,22 21 31,22-21-31,20 0 16,0 0-16,22 0 0,-1 0 0,1 0 15,20 0-15,-20-21 0,21 0 16,-1 21-16,1-22 0,0 22 16,-1 0-16,-20-21 0,84 21 15,-106 0-15,-21 0 16,1 0-16,-44 0 16,1 0-16,-21 0 15,0 0-15,-1 0 0,-20 0 16,20 21-16,-20-21 0,21 0 15,-1 0-15,1 0 0,0 22 0,20-22 16</inkml:trace>
  <inkml:trace contextRef="#ctx0" brushRef="#br0" timeOffset="41796.08">952 7049 0,'0'21'15,"0"0"1,0 0-16,0 0 0,0 0 0,0 22 15,0-1-15,0 22 16,0-22-16,0 0 0,0 22 0,0-22 16,0 22-16,0-22 0,0 0 15,0 22-15,0-22 0,0 0 0,0 1 16,0-22-16,0 21 0,0-21 16,0 22-16,0-22 0,0 0 0,22 0 15,-1-21 1,0 0-16,0 0 15,0-21-15,-21 0 0,21 0 16,1 0-16,-1-1 0,0-20 0</inkml:trace>
  <inkml:trace contextRef="#ctx0" brushRef="#br0" timeOffset="42429.36">1503 7430 0,'0'0'0,"21"-22"0,0 22 0,-21 22 31,0-1-15,0 21-16,0-21 0,0 22 0,0-22 16,0 21-16,0-21 0,0 22 15,0-22-15,-21 0 0,21 21 0,0-21 16,0 1-16,0-1 0,0 0 16,21-21-16,0 0 0,0 0 0,1 0 15,20 0-15,-21 0 16,21 0-16,1-21 0,-22 0 0,21-1 15,1-20-15,-22 21 0,21-21 16,-21 20-16,0-20 0,1 0 0,-1-1 16,0 22-16,0-21 0,-21 21 15,21-22-15,-21 22 0,0 0 16,0 0-16,0 42 16,-21 0-1,0 0-15,21 1 0,-21 20 16,21-21-16,0 21 0,0 1 15,-21 20-15,21-20 0,-22 62 16,22-41-16,0-1 0,0 86 16,0-65-16,0-20 0,22 84 15,-22-63-15,21-22 16,0 22-16,0-22 0,-21 22 0,21-22 16,-21 1-16,0 21 0,0-22 0,0 1 15,0-22-15,0 0 0,-21 22 16,21-43-16,-21 21 0,0-21 0,0 1 15,-22-1-15,22 0 0,0-21 16,-21 0-16,-1 0 0,-20 0 0,-1-21 16,1 0-16,-1-1 0,-20-20 15,-1 21-15,21-21 0,-20-1 16,41 1-16,-20 0 0,21-1 0,-1 1 16,22 0-16,0-1 0,0 22 15,21-21-15,0-22 16,0 22-16,21 21 0,21-43 15,1 22-15,-1 0 0,0 20 16,22-20-16,-1 0 0,1-22 0,20 22 16,-20 0-16</inkml:trace>
  <inkml:trace contextRef="#ctx0" brushRef="#br0" timeOffset="42773.24">2392 7557 0,'0'-22'0,"0"44"0,-21-86 0,-1 43 16,22 0-16,0 0 16,-21 21-16,21 21 15,0 0 1,0 21-16,0 1 0,0-1 0,0 0 16,0 1-16,21 20 15,-21 1-15,0 20 0,0 1 0,0 0 16,0-1-16,0 1 0,0 84 15,0-84-15,0 0 0,0-1 16,0 1-16,0 0 0,0-22 0,0 22 16,-21-22-16,0-20 0,21 20 15,0-21-15,0-20 0,0 20 0,0-21 16,0 0-16,0-42 31,0 0-31,0 0 0,21-22 0,0 1 16,-21 0-16,22-22 0,-22 1 0,21-1 15</inkml:trace>
  <inkml:trace contextRef="#ctx0" brushRef="#br0" timeOffset="43088.13">2371 7874 0,'0'0'0,"-22"-63"0,1 20 0,0 1 16,0 0-16,21-1 0,-21 22 15,21-21-15,0 21 0,0-1 0,0-20 16,0 21-16,21 0 0,0 0 15,21-1-15,1 1 0,-1 0 0,22 21 16,-1 0-16,1 0 0,-1 0 16,1 0-16,-1 0 0,-21 0 0,1 21 15,-1 22-15,-21-22 0,0 0 0,-21 21 16,0 1-16,-42 41 16,0-41-16,-1-22 0,-41 42 15,41-42 1,1 1-16,21-1 0,-21 0 0,-1 0 15,22 0-15,0-21 0,0 21 0,42-21 47,0-21-47,21 0 16,-20 0-16,-1 0 0</inkml:trace>
  <inkml:trace contextRef="#ctx0" brushRef="#br0" timeOffset="43780.02">3111 7620 0,'0'0'0,"43"21"31,-22-21-31,0 0 0,0 0 16,0 0-16,1 0 0,-1-21 15,0 21-15,21-21 0,-21 0 0,22 0 16,-1-1-16,-21-20 0,22 0 15,-22 21-15,0-22 0,0 1 0,0 21 16,-21-43-16,0 43 16,0 0-16,0 0 0,-21 21 0,0 0 15,0 0-15,0 0 0,-22 0 16,22 21-16,-21 0 0,-1 0 16,22 0-16,-63 85 15,62-63-15,1-1 0,21-21 16,0 21-16,0 1 0,0 41 15,0-62-15,0 20 0,21-21 0,1 0 16,-1 0-16,0 1 0,21-1 16,-21 0-16,22 0 0,-22-21 0,21 0 15,1 0-15,-1 0 0,0 0 16,22 0-16,-22-21 0,0 0 0,1 0 16,20-1-16,-20 1 0,-1-21 15,64-43-15,-64 43 16,-21 0-16,22-1 0,-22-20 0,0 20 15,-21 1-15,0 0 0,0-1 0,0 1 16,0 21-16,0 0 0,-21 0 16,0 21-16,-1 0 0,1 0 0,-21 0 15,21 21-15,-22-21 0,22 42 16,0-21-16,0 0 0,21 22 0,0-22 16,0 21-16,0-21 0,0 22 15,21-1-15,21-21 0,-20 22 16,-1-22-16,21 0 0,0 42 15,1-41-15,-22-1 0,0 0 0,0 0 16,-21 0-16,0 0 0,0 1 16,0-1-16,0 0 0,-21 0 15,0-21-15,0 0 16,0 0-16,-1 0 0,1 0 16,0 0-16,-21 0 0,21 0 0,-1 0 15,1 0-15,0 0 16,21-21-1,-21 21-15</inkml:trace>
  <inkml:trace contextRef="#ctx0" brushRef="#br1" timeOffset="49652.3">5609 3810 0,'0'0'0,"-21"0"16,0-21-16,0 21 0,-1 0 0,1 0 15,0 0-15,42 0 31,22 21-31,-22-21 0,42 0 16,1 0-16,-1 0 0,22 0 16,0 0-16,-1 0 0,1 0 15,21 0-15,-22-21 0,1 0 16,0 21-16,-1 0 0,1 0 0,0-21 16,-22 21-16,22 0 0,-64 0 15,21 0-15,-63-22 16,0 22-1,0 0-15,0 0 0,0 0 16,-22-21-16,22 21 0,0 0 0,-21 0 16,20-21-16,1 21 0,0 0 15,0-21-15,0 21 16,21-21-16,21 21 31,0 0-31,0-21 16,0 21-16,22 0 0,-22 0 0,21 0 15,-21 0-15,22 0 0,-22 0 0,0 0 16,0 21-16,-21 0 0,0 0 16,0 0-16,0 0 0,0 1 0,-21-1 15,0 0-15,-21 0 0,-1 0 16,1 0-16,0 1 0,-1-1 0,1 21 16,0-21-16,20 0 0,-20-21 15,21 22-15,0-1 0,0-21 16,42-21-1</inkml:trace>
  <inkml:trace contextRef="#ctx0" brushRef="#br1" timeOffset="50676.02">8721 3831 0,'0'-21'32,"0"0"-32,21 0 15,0 0-15,0-1 0,0 1 16,-21 0-16,21 0 0,1-21 16,-22-1-16,0 1 0,0 21 15,0-22-15,-22 1 16,-20-21-16,21 20 0,-21 22 15,20 0-15,-20 0 16,21 21-16,-64 0 0,43 21 0,21 0 16,-22 0-16,1 22 0,21-22 15,-21 21-15,20 0 0,-20 1 0,21-22 16,0 21-16,0 1 0,-1-1 16,22-21-16,-21 21 0,21 1 0,0-22 15,0 21-15,0-21 0,0 1 16,21 20-16,1-21 0,-1 0 15,-21 22-15,21-22 0,0-21 0,0 21 16,22 0-16,-22-21 0,21 0 16,0 0-16,1 0 0,-22 0 15,21 0-15,1-21 0,41-21 16,-20 20-16,-22-20 0,0 21 16,1-21-16,-1-1 0,22-41 15,-22 41-15,-21-20 0,0-1 16,22 1-16,-43-1 0,21 1 15,0-22-15,0 43 0,-21-22 0,0 22 16,0 0-16,21-1 0,-21 1 16,0 0-16,0 63 31,-21 0-15,0 21-16,21 1 0,-21-1 0,0 21 15,21-20-15,-22 20 0,22 1 16,0-1-16,-21 107 15,21-128-15,0 21 0,0-20 16,0-22-16,0 21 0,21 22 16,1-43-16,-22 0 0,21 0 15,21-21-15,-21 0 0,0 0 0,1 0 16,20 0-16,-21 0 0,21 0 0,-20-21 16,-1 0-16,21 0 15,-21 0-15,0-1 0,1 1 0,-1-21 16,-21 21-16,0 0 0,21-22 15,-21 22-15,21 0 0,-42 42 32,0 0-17,21 0-15,0 1 0,-21-1 16,21 0-16,-22 0 0,22 0 0,-21 0 16,21 1-16,0-1 0,0 0 31,21-21-16,-21-21 1,22 0-16,-1-1 0,-21 1 16,21 0-16</inkml:trace>
  <inkml:trace contextRef="#ctx0" brushRef="#br1" timeOffset="50853.92">9715 3387 0,'-21'0'0,"0"0"0,0 0 15,0 0-15,0 0 16,-1 0-16,1 0 16,21 21-1,0 0-15,21-21 16,1 0-16,-1 0 16,0 21-16,0-21 0</inkml:trace>
  <inkml:trace contextRef="#ctx0" brushRef="#br1" timeOffset="52004.31">9864 3704 0,'0'0'0,"0"21"16,21-21 0,0 0-16,21 0 0,-21-21 0,22 0 15,-1 0-15,0 0 0,1 0 16,20-22-16,-20 22 0,20-21 15,-21-1-15,1 1 0,-1 0 0,0-1 16,-20 1-16,-1 0 0,0-1 16,-21 22-16,0-21 0,0 21 0,0 0 15,0-1-15,-21 1 16,0 21-16,-1 0 16,1 0-16,0 21 0,21 1 15,-21-1-15,21 0 0,-21 0 0,21 21 16,0 1-16,-21-1 15,21 0-15,-22 22 0,22-22 0,-21 22 16,21-22-16,0 22 0,-21-1 0,0 1 16,21-1-16,-21 1 0,0-1 15,21 22-15,0-1 0,-43 149 16,22-169-16,21 20 16,-21-20-16,21 21 0,0-22 0,0 22 15,0-22-15,0 1 0,0-22 0,0 22 16,0-22-16,0 0 0,21-21 15,0 22-15,0-22 0,1-21 16,-1 0-16,21 0 0,-21 0 0,22 0 16,20-42-16,-21 20 0,-20-20 15,20 21-15,0-21 0,-21-22 16,1 22-16,20-85 0,-21 84 16,-21-20-16,0-1 0,0-20 15,-21 20-15,0-20 0,0 20 16,-22 1-16,1-22 0,0 21 0,-1 22 15,1 0-15,0-1 0,-64-20 16,63 42-16,22 0 0,-21-1 0,21 22 16,21-21-16,21 0 15,21 21-15,1-21 16,20 21-16,-21-21 0,22 21 16,21-21-16,-22-1 0,22 1 0,84-21 15,-63 0 1,-43 20-16,22-20 0,-21 21 0,-1-21 15,22-43-15,-43 43 0,-21-1 16,-21 1-16,0 0 0,0-1 16,0-20-16,0 20 0,0 22 15,-21 0-15,0 0 0,21 0 16,-21 0-16,0 21 0,-1 0 0,1 21 16,21 0-1,-21 21-15,21-21 0,-21 43 16,21-1-16,0 1 0,0-1 0,0 1 15,0 21-15,0-22 0,-21 1 16,21 20-16,-21-20 0,21 20 0,0 1 16,0 0-16,-22-1 0,1 1 15,21 0-15,-21-1 0,0 1 0,0 0 16,0-22-16,-1 22 0,1-22 0,0 22 16,0-21-16,0-1 0,0-21 15,-1 1-15,22-1 0,0 0 0,0 1 16,0-22-16,22 0 15,20-21-15,-21 0 0,21-21 16,1 0-16,-1 0 0,0-1 0,22-20 16,-22 0-16,22-1 0,-22 1 15,22-21-15,-22 20 0,0-20 16,-21 20-16,22-84 0,-43 64 16,0-1-16,0 1 0,0-1 15,-21 1-15,-1-1 0,-20 1 16,0 21-16,-22-1 0,22 1 0,0 0 15,-22 20-15,22-20 0,-43 0 16,43 42-16,21-21 0,-22 21 16,43-22-16,0 1 15,21 21-15,1 0 16,20-21-16,0 21 0,-21 0 16,22-21-16,-1 21 0,0-21 0,-20 21 15,20-21-15,-21-1 0,21 1 16,-20 0-16</inkml:trace>
  <inkml:trace contextRef="#ctx0" brushRef="#br1" timeOffset="52325.33">11515 3620 0,'0'0'0,"-22"0"0,22 21 16,22-21 15,-1 0-31,0 0 15,0-21-15,0-1 16,0 22-16,1-21 0,-1 0 0,0 0 16,0 0-16,0 0 0,0-1 15,-21 1-15,22-21 0,-22 21 0,0 0 16,0-1-16,-22 22 16,1 0-16,0 0 0,0 0 0,0 22 15,0-1-15,-1 0 0,-20 0 0,42 21 16,-21-20-16,0 20 0,0-21 15,21 21-15,-22-20 0,22 20 0,0-21 16,0 0-16,0 0 16,22 1-16,20-1 0,0-21 0,-21 0 15,22 0-15,-1 0 0</inkml:trace>
  <inkml:trace contextRef="#ctx0" brushRef="#br1" timeOffset="52708.79">12107 3514 0,'-21'-21'0,"42"42"0,-63-64 0,42 22 16,-21 0-16,21 0 0,0 0 15,0 0-15,0-1 16,21 1-16,0 0 0,0 21 16,0 0-16,22 0 0,-22 0 0,21 0 15,1 0-15,-22 0 16,21 21-16,-21 0 0,0 1 0,1 20 15,20 0-15,-42 1 0,21-22 16,-21 21-16,0-21 0,0 0 16,0 1-16,0-1 0,0 0 0,-21-21 15,0 0-15,21 21 0,-21-21 16,-1 0-16,1 0 0,21-21 16,-21 21-16,21-21 0,-21 0 15,21-1-15,0 1 0,0 0 0,0 0 16,0-21-16,0 20 15,0-20-15,21 0 0,21-1 16,-20 1-16,-1 21 0,21 0 0,-21 0 16,0 21-16,1-22 0,20 22 15,-21 0-15,0 0 0,0 0 0,1 0 16</inkml:trace>
  <inkml:trace contextRef="#ctx0" brushRef="#br1" timeOffset="53064.75">12806 3450 0,'0'0'0,"-43"21"31,65-21-15,-1 0-16,0 0 0,0-21 16,0 0-16,22 0 0,-22 21 15,21-21-15,-21 0 0,22-1 0,-22-20 16,0 21-16,0 0 0,-21 0 15,0-1-15,0 1 0,0 0 16,-21 21-16,0 0 0,0 0 16,-1 0-16,-20 21 0,21-21 0,-21 43 15,20-22-15,-20 21 0,21-21 16,0 22-16,0-1 0,-1 21 16,22-20-16,0-22 0,0 0 15,0 0-15,22 0 0,-1 1 16,42-22-16,-20 0 0,-1 0 15,0 0-15,22 0 0,-22 0 16,85-22-16,-63 1 0,-1 0 16,-21 0-16,22 0 0,-22-22 15</inkml:trace>
  <inkml:trace contextRef="#ctx0" brushRef="#br1" timeOffset="53472.48">13652 3260 0,'0'0'0,"22"-21"16,-22-1-16,0-20 15,-22 42-15,1 0 16,0 21-1,21 0-15,-21 22 0,21-22 0,0 0 16,-21 21-16,21 1 0,0-22 16,0 21-16,-21-21 0,21 22 0,0-22 15,0 0-15,0 21 0,0-20 16,0-1-16,0 0 0,-22-21 16,1 0-1,21-21 1,0 0-16,0-1 0,0 1 15,0-21-15,0 21 0,0-22 16,21 1-16,1 0 0,-1-1 0,0 1 16,0 0-16,21-1 0,-20 22 15,20 0-15,0-21 0,1 42 16,-1-21-16,0 21 0,1 0 16,-1 0-16,-21 21 0,21 0 0,-20 0 15,-1 0-15,0 22 0,-21-1 0,0 0 16,0 1-16,0 41 15,-21-41-15,0-22 0,-1 42 16,1-42-16,0 1 0,21-1 16,0 0-16,-21-21 0,42-21 31,0 21-31,22-21 0,-22-1 16</inkml:trace>
  <inkml:trace contextRef="#ctx0" brushRef="#br1" timeOffset="53724.37">14859 2815 0,'0'-21'0,"0"42"0,0-63 0,0 21 15,-21 21-15,0 21 16,-1 0-16,22 0 0,-21 0 16,0 22-16,21-1 0,0 0 15,-21 1-15,0 20 0,0 1 0,21-22 16,0 22-16,-22-1 15,22-21-15,-21 22 0,21-22 0,-21 1 16,21-1-16,0-21 0,0 21 0,0-20 16,0-1-16,0 0 15,21-21-15,0 0 0,1 0 0,41-21 16,-42 0-16,22-1 16,-22 1-16</inkml:trace>
  <inkml:trace contextRef="#ctx0" brushRef="#br1" timeOffset="53908.62">14605 3048 0,'0'0'0,"-42"0"0,-43 0 15,64 0-15,-22 0 0,22 0 16,42 0 0,1 0-1,20 0-15,0 0 0,1 0 16,20 0-16,-21 0 0,22 0 0,-22 0 0,1 0 15,20 0-15,-21-21 0</inkml:trace>
  <inkml:trace contextRef="#ctx0" brushRef="#br1" timeOffset="54614.61">16192 2773 0,'0'0'0,"0"-42"16,0 20-16,0-20 0,0 21 15,0-21-15,0 20 0,0 1 0,0 42 32,0 22-32,0-22 15,0 21-15,0 1 0,0 20 16,0-21-16,-21 1 0,21 20 0,0 1 15,0-1-15,-21 1 0,21 63 16,0-85-16,0 22 0,0-22 16,0 0-16,0 1 15,0-1-15,-21 0 0,21-21 0,0 1 16,-21-22 0,0 0-1,-1 0-15,22-22 0,-21-20 16,21 21-16,0 0 0,-21-22 15,21 1-15,0 0 0,0-22 0,0 22 16,21 0-16,64-64 16,-43 63-16,22 22 0,-22 0 0,22 0 15,-1 21-15,1 0 0,-1 0 16,-21 0-16,22 0 0,-1 21 0,-20 0 16,-1 0-16,-21 1 15,0 20-15,1-21 0,-22 21 0,0-20 16,0 20-16,-22 0 0,1-21 15,-21 22-15,0-22 0,-1 0 0,1 0 16,-22 0-16,22 1 0,0-1 16,-1-21-16,1 0 0,21 0 0,0 0 15,0 0-15,21-21 16,21-1 0,0 1-16,0 0 0,21 0 0,-20 0 15</inkml:trace>
  <inkml:trace contextRef="#ctx0" brushRef="#br1" timeOffset="54974.23">16912 3281 0,'0'0'0,"21"0"16,0 0-16,1 0 15,-1 0-15,0-21 0,0 21 16,21-21-16,-20-1 0,20 1 0,0 0 15,-21 0-15,22-21 0,-22 20 16,21 1-16,-42 0 0,0 0 16,0-21-16,-21 42 15,-21 0-15,21 0 0,-22 0 16,1 0-16,0 21 0,-1 0 16,1 0-16,0 21 0,20-20 15,-20 20-15,21 0 0,0-21 16,21 22-16,0-1 0,0 0 0,0-20 15,0 20-15,21 21 16,0-41-16,21-1 0,-20 0 16,20-21-16,0 0 0,43 0 15,-43 0-15,22 0 0,-22-21 16,22 0-16,-22-1 0,21-20 16</inkml:trace>
  <inkml:trace contextRef="#ctx0" brushRef="#br1" timeOffset="55463.8">17886 2688 0,'0'-42'0,"0"84"0,0-105 0,0 20 16,0 22-16,0 0 0,0 0 15,-21 21-15,-1 0 16,1 21-16,21 21 0,-21 1 16,0-1-16,21 0 0,-21 1 0,21 20 15,0-20-15,-21 20 0,-1 1 16,22-22-16,0 21 0,-21 1 15,21-22-15,0 22 0,0-22 16,0 0-16,0 1 0,0-1 0,0-21 16,0 0-16,0 1 0,0-1 15,0 0-15,-21-21 16,21-21 0,0-22-16,0 22 15,0 0-15,0-21 0,0-1 0,0 1 16,0 0-16,21-1 0,0 1 15,22 0-15,-22-1 0,0 22 16,21 0-16,1 0 0,-22 0 0,21 21 16,22 0-16,-22 0 0,0 21 15,1 0-15,-1 0 0,-21 0 16,43 64-16,-43-43 16,-21 1-16,0-1 0,0 0 15,0 1-15,-42 20 16,20-42-16,-20 1 0,21-1 0,0 0 15,0 0-15,-1-21 0,1 21 16,42-42 15,1 0-31,-1 0 0,21 0 16,-21-1-16</inkml:trace>
  <inkml:trace contextRef="#ctx0" brushRef="#br1" timeOffset="56531.29">19029 3133 0,'0'0'16,"21"-21"-16,-21-1 0,0 1 0,0-21 15,0 21-15,0 0 0,0-1 0,-21 22 16,0-21-16,-22 21 16,22 0-16,-21 0 0,-1 21 0,22 1 15,-21-1-15,0 0 0,-1 21 16,1-21-16,-22 64 15,22-43-15,21 1 0,0-1 16,0 0-16,-1-20 0,22 20 0,0 0 16,0-21-16,0 1 0,0-1 15,22 0-15,20 0 0,-21-21 0,0 0 16,22 0-16,-1 0 0,-21 0 16,21 0-16,1 0 0,-22-21 0,21 0 15,-21 0-15,22-1 0,-22 1 16,0-21-16,0 0 0,0-1 0,1 1 15,-1 0-15,0-1 0,-21 1 16,0 0-16,0 20 0,21-20 0,-21 21 16,0 0-1,0 42 1,0 0-16,-21 0 16,21 0-16,0 22 0,0-22 0,-21 21 15,21 1-15,0 20 16,0-21-16,0-20 0,0 20 15,0-21-15,0 0 0,21 22 16,0-22-16,0-21 0,0 0 16,22 0-16,-22 0 0,21 0 0,1 0 15,-1 0-15,-21-21 0,64-22 16,-43 22-16,0 0 0,-20-21 16,-1-1-16,21 22 0,-21-21 0,0-1 15,-21 1-15,22 0 0,-22 21 16,0-1-16,21 1 0,-21 0 15,0 0-15,0 42 16,-21 0 0,-1 0-16,22 1 0,-21 20 0,0-21 15,21 21-15,0 1 0,-21-22 16,21 21-16,0-21 0,-21 1 0,21 20 16,0-21-16,0 0 0,0 0 15,21 1-15,0-22 0,0 0 16,22 0-16,-22 0 0,0 0 15,21 0-15,-21 0 0,22-22 16,-22 1-16,21 0 0,-21 0 16,1 0-16,20-22 0,-21-20 15,0 42-15,-21-22 0,0 22 16,0-21-16,0 21 0,0 0 0,0-1 16,-21 22-1,42 0 32,0 0-47,1 0 0,-1 0 0,0 0 16,21 0-16,-21-21 0,22 0 15,-22 21-15,21 0 0,-21-21 16,1 21-16,-1 0 0,0 0 16,0 0-16,0 0 0,-21 21 31,0 0-31,-21 0 15,21 22-15,-21-22 0,0 0 0,0 21 16,21-20-16,0 20 0,-22-21 16,22 21-16,-21-20 0,21-1 0,0 0 15,0 0-15,0 0 0,0 0 16,0 1-16,21-22 16,1 21-16,-1-21 0,0 0 0,0 0 15,0 0-15,0 0 0,22 0 16,-22-21-16,0-1 0,0 1 15,22-21-15,-22 21 0,-21-22 0</inkml:trace>
  <inkml:trace contextRef="#ctx0" brushRef="#br1" timeOffset="56692.71">20553 2794 0,'0'0'0,"-21"-21"0,-1 21 15,1 0-15,0-21 0,0 21 16,0 0-1,21 21 1,0 0 0,0 0-16,21-21 15,0 21-15</inkml:trace>
  <inkml:trace contextRef="#ctx0" brushRef="#br1" timeOffset="57189.96">21082 2921 0,'-21'0'31,"0"0"-31,-1 0 0,1 0 16,0 0-16,-21 21 0,21-21 16,-1 21-16,1 1 0,0-1 15,0 21-15,0-21 0,0 0 0,-1 22 16,22-22-16,-21 85 15,21-85-15,0 21 0,21-21 16,1 1-16,-1-1 0,21 21 16,-21-21-16,22 0 0,-22-21 15,0 0-15,21 0 0,22 0 16,-43 0-16,21 0 0,-21 0 16,1-21-16,-1 0 0,21 0 0,0-43 15,-42 22-15,22 21 16,-22-21-16,21-1 0,-21 1 15,0-43-15,0 64 0,-21 0 16,-1-21-16,1 42 0,0-22 16,0 1-16,-21 21 0,20 0 0,-20 0 15,21 0-15,-21 21 0,-1 1 16,22-1-16,-21 0 0,21 0 16,-1 0-16,-20 43 0,42-22 15,0-21-15,0 43 0,0-43 16,0 0-16,21 21 15,0-42-15,22 22 0,-22-1 0,0-21 16,21 0-16,1 0 0,-1 0 16,0 0-16,1 0 0,-1 0 0,0-21 15</inkml:trace>
  <inkml:trace contextRef="#ctx0" brushRef="#br1" timeOffset="57583.76">21611 3175 0,'0'0'15,"0"-21"-15,0-21 0,0 20 0,0 1 16,0 0-16,0 0 15,21 21 1,0 0-16,22 0 16,-22 0-16,0 0 0,0 0 0,22 0 15,-22 0-15,21 0 16,0 21-16,-20 0 0,-1 0 0,0 1 16,0-1-16,0 21 0,-21 0 15,21-20-15,-21 20 0,0 0 0,0 1 16,0-1-16,0-21 0,0 21 15,0-20-15,-21-1 0,21 0 16,-21 0-16,21 0 0,-21-21 31,21-21-31,0 0 16,0 0-16,0 0 16,0-22-16,0 22 0,21-21 0,-21-1 15,21 22-15,22-21 0,-22 0 0,0-1 16,21 1-16,-21 21 0,22-22 15,-22 22-15,21 0 0,-21 0 16,43-21-16,-22 42 0,-21 0 16,1-22-16,-1 22 0,0 0 15,0 0-15,0 0 0,0 0 0</inkml:trace>
  <inkml:trace contextRef="#ctx0" brushRef="#br1" timeOffset="58743.9">12594 4763 0,'21'0'16,"0"0"-16,1-22 15,-1 1-15,0 0 0,21 0 16,-21 0-16,1 0 0,-1-22 0,-21 22 16,0 0-16,0-21 15,0-1-15,0 1 0,0 0 0,0 20 0,-21-20 16,-1 21-16,-41-21 15,42 42-15,-43 0 16,22 21-16,0 0 0,20 0 0,-62 43 16,41-22-16,22 0 15,0 1-15,-21-1 0,21 0 0,-1 22 16,22-22-16,0 0 0,0 22 16,0-22-16,0-21 0,0 1 15,0-1-15,22 0 0,-1-21 0,0 0 16,0 0-16,21 0 0,-20 0 15,-1 0-15,21-21 0,-21 0 16,22-1-16,-22-20 0,0 21 16,21 0-16,-21-22 0,1 22 0,-1-21 15,21-22-15,-21 22 16,-21 0-16,0 21 0,21-22 0,-21 22 16,22 21-16,-22-21 0,0 42 31,0 0-31,0 0 0,0 22 15,0-22-15,0 21 0,0-21 16,-22 22-16,22-22 0,0 21 0,0-21 16,0 22-16,0-22 0,0 0 15,22 0-15,-1 0 0,0 1 0,0-22 16,0 0-16,22 0 0,-1 0 16,-21 0-16,21 0 0,43-43 15,-43 22-15,1 0 0,-1-21 16,0 20-16,-20-20 0,20 21 15,-21-21-15,0-1 0,0-20 0,1 20 16,20-62-16,-21 41 16,0 22-16,-21-22 0,0 22 0,0 21 15,0 0-15,21-1 0,-21 44 16,0-1 0,-21 0-16,0 21 0,0 1 0,21-1 15,-21 0-15,0 22 16,-1-22-16,22 0 0,-21 64 15,21-63-15,0-1 0,0-21 16,0 21-16,0 1 0,0-22 0,21 0 16,1 0-16,-1 0 0,0-21 0,0 0 15,21 0-15,-20 0 0,-1 0 16,0 0-16,0-21 0,21 0 0,-20 0 16,-1 0-16,-21-22 0,21 22 15,-21 0-15,0-21 0</inkml:trace>
  <inkml:trace contextRef="#ctx0" brushRef="#br1" timeOffset="58907.33">13314 4487 0,'0'0'0,"-21"0"15,-1 0-15,1 0 0,0 0 16,21 22-16,21-22 16,0 0-16,22 0 15,-22 0-15,21 0 0,-21 0 16,43 0-16,-22 0 0,1 0 0,20-22 15,-21 22-15,43-21 0</inkml:trace>
  <inkml:trace contextRef="#ctx0" brushRef="#br1" timeOffset="59288.9">15092 4487 0,'0'0'15,"21"-21"-15,-21 0 0,0 0 0,0 0 16,0 0-16,0 42 31,0 0-31,-21 0 0,0 0 16,21 0-16,0 1 0,0-1 15,-22 0-15,22 0 0,-21 21 0,21-20 16,0-1-16,0 0 16,-21 0-16,21 0 0,-21-21 0,21 21 15,0-42 16,0 0-31,0 0 16,21-21-16</inkml:trace>
  <inkml:trace contextRef="#ctx0" brushRef="#br1" timeOffset="59448.2">15134 4233 0,'0'-21'0,"0"0"0,-42-42 31,21 41-31,-1 22 0,1 0 15,42 22 17,1-22-32,-1 0 0,21 0 0,0 0 15,1 0-15</inkml:trace>
  <inkml:trace contextRef="#ctx0" brushRef="#br1" timeOffset="59720.7">15875 3916 0,'0'0'16,"0"-21"-16,-21 21 16,0 21-1,-1 0-15,1 0 0,0 22 16,0-1-16,0 0 0,0 1 0,-1 20 16,1-21-16,0 1 0,0 20 15,0-20-15,-22 41 16,22-41-16,0-22 0,21 21 0,0-21 15,0 22-15,0-22 0,0 21 16,0-21-16,21-21 16,0 0-16,1 0 0,20 0 15,-21 0-15,21 0 0,1-21 0,41 0 16,-41 0-16,-1 0 16</inkml:trace>
  <inkml:trace contextRef="#ctx0" brushRef="#br1" timeOffset="60007.53">16192 4424 0,'0'0'0,"43"-21"0,-22 0 0,-21-1 15,-21 22 17,-22 0-32,22 0 0,-21 22 15,21-22-15,-22 21 0,22 0 16,0-21-16,0 21 0,21 0 16,0 0-16,0 1 0,21-22 15,21 21-15,-20-21 0,20 21 16,-21-21-16,21 21 0,1 0 0,-22-21 15,21 21-15,-21-21 16,1 22-16,-1-1 0,-21 0 0,0 0 16,-21-21-16,-22 21 15,22-21-15,-21 0 0,-1 0 0,1 0 16,0 0-16,-1 0 0,1 0 16,21 0-16,-21-21 0,-22 0 15,43 0-15,0-22 0,21 22 16,0 0-16</inkml:trace>
  <inkml:trace contextRef="#ctx0" brushRef="#br1" timeOffset="60232.32">15684 4001 0,'-21'21'0,"42"-42"0,-21 42 31,43-21-15,-22 0-16,21 0 0,-21 0 16,43 0-16,-22 0 0,22 0 0,-22 0 15,22-21-15,-22 21 0,21 0 16,-20 0-16,-22 0 0,21 0 0</inkml:trace>
  <inkml:trace contextRef="#ctx0" brushRef="#br1" timeOffset="61116.08">17822 3979 0,'0'0'0,"0"-127"15,0 85 1,0 21-16,0 0 0,0-22 15,21 43-15,-21-21 0,0 0 0,0 42 32,-21 0-32,21 22 0,-21-22 15,0 21-15,21 1 0,-21 20 16,0-21-16,21 22 0,-22 21 0,1-22 16,0 1-16,0-1 0,0 1 0,-22-22 15,22 21-15,0-20 0,-21-1 16,21 0-16,-43 43 15,43-64-15,0 0 0,0 1 16,-1-1-16,1-21 0,-21 0 16,21 0-16,0-21 0,-1-1 15,1 1-15,0 0 0,0-21 16,21-1-16,-21 1 0,21 0 16,0-1-16,0 1 0,0-21 0,0-22 15,0 43-15,21-1 0,-21 22 16,21 0-16,0 0 0,0 0 15,1 21-15,-1 0 0,0 0 16,0 21-16,0 0 0,22 0 0,-22 21 16,0-20-16,0 20 0,0 0 15,22 22-15,-22-22 16,0-21-16,0 22 0,0-22 0,0 0 16,-21 0-16,22 0 0,-1 0 15,0 1-15,21-22 0,-21 0 16,1 0-16,41 0 15,-42 0-15,0 0 0,22-22 16,-22 1-16,0 21 0,64-84 16,-64 62-16,0-20 0,0 21 15,0-21-15,1-1 0,-22 1 16,0 21-16,21-22 16,-21 65-1,0-1-15,0 0 16,0 0-16,0 0 0,0 0 0,-21 1 15,21 20-15,0-21 0,-22 0 0,22 0 16,-21 1-16,21-1 0,0 0 16,0 0-16,-21 0 0,21-42 47,21 0-47,-21 0 15,21 0-15</inkml:trace>
  <inkml:trace contextRef="#ctx0" brushRef="#br1" timeOffset="61295.97">18246 4106 0,'-64'0'31,"43"0"-15,42 0 30,0 0-46,22 0 0,-22 0 0,21 0 16,-21 0-16,22 0 16</inkml:trace>
  <inkml:trace contextRef="#ctx0" brushRef="#br1" timeOffset="61829.42">18817 4001 0,'0'-22'0,"0"44"0,21-65 15,0 43-15,-21-21 0,22 0 16,-22 0-16,0 0 0,0-1 15,0 1-15,0 0 16,0 0-16,0 0 0,-22 63 31,22-21-15,0 22-16,-21-1 16,0 21-16,0-20 0,0 41 0,21-20 15,-43-1-15,22 22 0,0-21 0,0 20 16,0-20-16,0 20 0,-1 22 15,1-21-15,0 0 0,0 20 0,0-20 16,0 21-16,-1-21 0,1-1 16,-21 86-16,42-86 0,-21-20 15,21 63-15,0-85 0,0 22 16,0-43-16,0 21 0,0-21 16,21-21-16,0 0 0,0 0 15,22 0-15,-1-21 0,0 0 16,1-21-16,62-43 15,-62 43-15,-1-22 0,22 22 0,-22-22 16,-21 1-16,21-1 0,-20-20 16,-1 20-16,-21 1 0,0-22 0,0 21 15,-43 1-15,22-1 0,-21 22 16,0 0-16,-1-1 0,-20 1 0,20 0 16,1 21-16,0-1 0,-1 1 15,1 0-15,21 0 0,0 21 0,0-21 16,-1 21-16,22-21 15,22 21 1,20-22-16,-21 22 0,0 0 0,22 0 16,-1-21-16,-21 0 0,21 21 15,1-21-15,-1 0 0,0 0 16</inkml:trace>
  <inkml:trace contextRef="#ctx0" brushRef="#br1" timeOffset="62163.52">19135 4360 0,'0'0'16,"0"-21"15,0 0-15,0 0-16,42 21 0,-21-21 0,0 21 0,22-21 16,-22-1-16,21 1 0,-21 0 15,22 0-15,-22 0 0,0 0 16,0-1-16,-21 1 15,-21 21 1,0 0-16,-22 0 0,22 0 16,-63 43-16,41-22 0,22 21 15,-21-21-15,21 22 0,-1-1 16,1 0-16,0-21 0,21 22 0,0-22 16,0 21-16,0-21 0,0 1 15,21-1-15,43 0 0,-43 0 16,21-21-16,1 0 0,-1 0 15,21 0-15,-20 0 0,20 0 16,-20 0-16,20-21 0</inkml:trace>
  <inkml:trace contextRef="#ctx0" brushRef="#br1" timeOffset="63124.7">20680 3916 0,'0'0'15,"0"-21"-15,0 0 0,0-1 0,0 1 16,-21 0-16,-1 0 0,1 21 16,0-21-16,0 21 0,0 0 15,0 0-15,-1 0 0,1 21 16,-21 0-16,21 0 0,-22 22 16,22-1-16,-21 0 0,0 1 0,20 20 15,1 1-15,-21-22 0,21 21 16,0 1-16,21 21 0,0-43 15,0 0-15,0-21 0,21 22 16,0-22-16,0 0 0,0 0 16,22-21-16,-1 0 0,0 21 0,43-21 15,-22 0-15,-20 0 0,-1-21 16,0 0-16,1 21 0,-1-21 0,0 0 16,-20-22-16,20 22 0,-21 0 15,0-21-15,0 21 0,1-1 16,-22 1-16,0 0 0,-22 21 31,1 21-31,0 0 16,0 1-16,0-1 0,0 0 15,-1 0-15,1 21 0,21-20 0,0-1 16,0 0-16,0 0 16,0 0-16,21-21 0,1 0 0,-1 21 15,0-21-15,21 0 0,-21 0 0,22 0 16,-1 0-16,-21 0 15,22-21-15,-1 21 0,-21-21 0,21 0 16,-20 0-16,-1 0 0,21-1 16,-21 1-16,-21 0 0,21-21 0,-21 21 15,0-1-15,0 1 0,0 0 16,0 0-16,0 0 16,0 42 15,0 0-31,0 0 0,0 22 15,0-22-15,0 21 0,0-21 16,-21 22-16,21-22 0,-21 21 0,21 0 16,0 1-16,0-1 0,0 22 15,0-1-15,0 1 0,0-1 16,0 1-16,0-1 0,0 1 0,0 20 16,0-20-16,0-1 0,-21 22 0,21-22 15,0 22-15,-21-21 0,21 20 16,0-20-16,-21 20 0,-1-20 0,22-1 15,-21 1-15,0-22 0,0 22 16,0-22-16,-22 0 0,-20 43 16,21-64-16,-1 0 0,-20 22 15,20-43-15,1 21 0,0-21 0,-1 0 16,1 0-16,21 0 0,-21-21 16,20 0-16,1-1 0,0-20 0,0 0 0,0-1 15,21 1-15,0-21 0,0-22 16,0 0-16,0 1 0,0-1 15,21-127-15,0 128 0,0-22 16,22 21-16,-22 0 0,0 1 16,21-1-16,-21 22 0,22-1 0,-22 1 15,21 20-15,-21 1 0,1 0 16,20-1-16,-21 22 0,0-21 0,0 21 16,22-1-16,-22-20 0,0 21 15,0 0-15,0-22 0</inkml:trace>
  <inkml:trace contextRef="#ctx0" brushRef="#br1" timeOffset="63457.86">21590 4339 0,'-21'-21'15,"0"21"1,-1 0-16,1 0 16,0 0-16,0 0 0,-21 21 0,20 0 15,1 1-15,0-1 0,0 21 16,0-21-16,0 0 0,-1 22 16,1-22-16,0 0 0,21 21 15,0-20-15,0 20 0,0-21 16,0 0-16,21 0 0,22-21 0,-22 22 15,21-22-15,-21 0 16,22 0-16,-1 0 0,0 0 0,1 0 16,20 0-16,-21-22 0,1 1 0,-1 0 15,0 0-15,1 0 0,-22 0 16</inkml:trace>
  <inkml:trace contextRef="#ctx0" brushRef="#br1" timeOffset="63730.07">22140 3916 0,'0'0'0,"0"-21"0,0 0 16,-21 21 15,0 21-31,21 0 0,-21 0 0,0 0 16,-1 22-16,1-1 0,0 0 15,0 1-15,0 20 0,0-21 0,-1 1 16,1-1-16,0 0 15,0 1-15,0-1 0,21-21 0,-21 22 16,21-22-16,0 0 0,0 0 16,0 0-16,0 0 0,21-21 15,0 0-15,0 0 0,21 0 16,-20 0-16,-1 0 0,0-21 16,21 0-16,-21 0 0</inkml:trace>
  <inkml:trace contextRef="#ctx0" brushRef="#br1" timeOffset="64156">22225 4382 0,'-21'0'16,"0"0"-1,21 21-15,0 0 16,21-21 0,0 0-16,0 0 15,0 0-15,22 0 0,-22 0 0,0 0 16,21 0-16,-21-21 0,22 0 15,-22-1-15,0 22 0,0-21 0,0 0 16,1 0-16,-22 0 0,0 0 16,0-1-16,0 1 0,-22 0 15,1 21-15,0 0 0,0 0 0,-21 0 16,20 0-16,-20 0 16,21 21-16,-21 0 0,20 1 0,1 20 15,-21-21-15,21 21 0,-22 22 16,43-22-16,0-21 0,0 1 15,0-1-15,0 21 0,22-21 16,-22 0-16,21 1 0,21-22 16,0 21-16,1-21 15,20 0-15,-20 0 0,-22 0 16,21 0-16,-21-21 0,0 21 0,1-22 16,-1 22-16,0-21 0,0 21 15,0-21-15,0 21 0,-21-21 0,22 0 16,-22 0-16,21 21 15,-21-22-15,21 22 0</inkml:trace>
  <inkml:trace contextRef="#ctx0" brushRef="#br1" timeOffset="64375.94">23114 4487 0,'0'0'15,"-21"0"79,0 0-78</inkml:trace>
  <inkml:trace contextRef="#ctx0" brushRef="#br1" timeOffset="70747.32">5101 7980 0,'0'0'0,"-21"0"0,0 21 16,0-21-16,-1 21 0,1-21 15,0 21-15,0-21 0,0 0 0,0 22 16,-1-22-16,1 0 0,0 21 16,0-21-1,42 0 16,0 0-31,0 0 0,22 0 16,-1-21-16,0-1 16,22 1-16,-1 0 0,1-21 0,21 21 15,20-1-15,1-20 0,0 21 16,0-21-16,0-1 0,0 1 0,-1 0 16,1-1-16,0 1 0,0 0 0,0-1 15,0-20-15,-1 20 0,-20 1 16,0 0-16,-22-1 0,1 22 0,-1 0 15,-20 0-15,-1 0 0,0 0 16,-21 21-16,-21-22 0,-21 22 63,0 0-63,0 0 0,0 0 15,0 22-15,-1-22 16,1 0-16,0 0 0,0 0 15,0 0-15,0 0 16,-1 0-16,1 0 16,0 0-16,0 0 0,0 0 15,0 0-15,-1 0 0,1 0 16,0 0-16,0 0 0,0 0 16,0 0-16,-1 0 0,1 0 15,0 0-15,0 0 0,0 0 16,21 21-16,-21-21 15,42 0 1,0 0-16,0 0 16,21 0-16,1 0 0,-1 0 0,0-21 15,1 21-15,20-22 0,-20 22 16,41-21-16,-41 21 0,-1 0 16,0 0-16,-21-21 0,1 21 0,-1 0 15,0 0-15,-21 21 16,-21 0-1,0 1-15,-1-1 16,1 21-16,-21-21 0,21 0 0,0 22 16,-22-22-16,22 0 0,0 0 15,0 0-15,0 1 0,-1-1 0,22 0 16,0 0-16,-21 0 0,21 0 16,0 1-1,-21-22-15</inkml:trace>
  <inkml:trace contextRef="#ctx0" brushRef="#br1" timeOffset="71653.44">5080 8361 0,'0'0'0,"0"-64"31,-21 64-31,21-21 0,0 0 16,0 0-1,0 42 17,21 0-32,0 0 15,0 1-15,0-1 0,1 0 16,-1 21-16,0-21 0,21 22 0,1-1 16,-1 0-16,21 1 0,-20-1 15,20 0-15,1 1 0,-1 20 0,1-20 16,-1-1-16,1 21 0,-1-20 0,22-1 15,-43 0-15,22 1 0,-1-22 16,-20 21-16,-1-21 0,0 1 0,1-1 16,-1 0-16,-21 0 0,21 0 0,-20-21 15,-1 21 1,0-21-16,-21-21 16,0 0-1,0 0-15,0 0 16,0 0-16,0-1 0,-21 1 0,0 0 15,-1 0-15,22 0 0,-21 0 16,0-1-16,0 1 0,0 0 16,0 0-16,-1 21 0,22-21 0,-21 0 15,0 21-15,21-22 0,-21 22 16,42 0 15,0 0-31,0 0 16,1 22-16,-1-1 0,0 0 0,0 0 15,21 0-15,-20 0 0,-22 1 16,21-1-16,-21 21 0,0-21 0,0 0 16,0 22-16,-21-22 0,-1 0 15,-41 43-15,21-43 0,20 0 16,-20 21-16,0-21 0,-1 1 16,-41 20-16,41-21 0,22-21 15,0 21-15,0-21 0,21-21 16,0 0-16,0 0 15,21-22-15</inkml:trace>
  <inkml:trace contextRef="#ctx0" brushRef="#br1" timeOffset="72255.42">8107 6943 0,'0'0'0,"0"-21"0,0-1 0,0 1 16,0 0-16,0 0 16,0 0-16,-21 0 0,-1 21 15,1-22-15,-21 22 0,21 0 16,-22 0-16,1 0 0,0 22 0,-1-1 16,1 0-16,-21 21 0,20-21 15,22 22-15,-21-1 0,-1 22 0,22-1 16,-21 1-16,21-1 15,0 1-15,-1-1 0,1-21 0,21 22 16,0-22-16,0 1 0,0-1 0,0 0 16,21-21-16,1 22 0,20-22 15,-21 0-15,21 0 0,1-21 0,20 21 16,-20-21-16,-1 0 0,21 0 16,-20 0-16,20 0 0,-20 0 0,20 0 15,-21-21-15,22 0 0,-22 21 0,1-21 16</inkml:trace>
  <inkml:trace contextRef="#ctx0" brushRef="#br1" timeOffset="73184.74">8657 7281 0,'0'0'15,"21"-42"-15,-21 21 0,0-21 0,0 20 16,0 1-16,0 0 16,-21 21-16,0 0 0,-21 0 15,20 21-15,1 0 0,0 1 16,-21 20-16,21 0 0,-1 1 0,-20-1 15,21 0-15,0 1 16,21-1-16,-21 0 0,21 1 0,-22-22 0,22 21 16,0-21-16,0 0 0,0 1 15,22-1-15,-1 0 16,21-21-16,-21 0 0,0 0 0,22 0 16,-1 0-16,-21 0 0,22-21 0,-1 21 15,0-21-15,-21-1 0,43-20 16,-64 0-16,0 21 0,0-1 15,0-20-15,0 21 0,0-21 16,0-1-16,-21 22 0,0-21 0,-1 21 16,1-22-16,0 22 0,21 0 15,-21 0-15,21 0 0,0-1 0,21 1 16,0 21-16,22 0 16,-22 0-16,21 0 0,0 0 0,1 0 15,20 0-15,-20 0 0,-1 0 16,21 21-16,-20 1 0,-1 20 0,0-21 15,1 0-15,-22 22 0,0-1 16,0-21-16,0 21 0,-21 1 16,22-22-16,-22 21 0,0 22 15,0-43-15,0 0 0,-22 0 0,1 0 16,21 1-16,-21-22 0,21 21 16,-21-21-16,0 0 15,21-21 1,0-1-16,0 1 0,0 0 15,0 0-15,0 0 0,0-22 0,42-41 16,-42 63-16,21-22 16,0 1-16,1 0 0,-1-1 0,0 22 15,0 0-15,0 0 0,22 0 16,-22 21-16,0 0 0,21 0 16,-21 0-16,22 42 0,-22 0 15,0-21-15,0 22 0,0-1 16,-21-21-16,22 22 0,-22-1 0,0-21 15,0 21-15,0 1 16,0-22-16,0 21 16,0-21-16,-22-21 15,22-21 1,0 0-16,0 0 16,0 0-16,0 0 0,0-1 0,22-20 15,-22 0-15,21 21 0,42-64 16,-20 43-16,-1-1 0,0 1 15,1 21-15,-1 0 0,0-1 16,1 22-16,-1 0 0,0 0 0,1 0 16,-1 22-16,-21-1 0,0 21 0,0-21 15,1 22-15,-22-1 0,0 0 16,0-21-16,0 22 0,0-1 0,-22-21 16,1 22-16,0-22 0,21 0 15,-21 0-15,0 0 0,0 0 0,21 1 16,0-1-16,21-42 47,0-1-47,-21 1 0,21 0 0</inkml:trace>
  <inkml:trace contextRef="#ctx0" brushRef="#br1" timeOffset="73500.56">10647 7176 0,'0'21'0,"0"-64"0,0 65 0,21-65 16,-21 22-16,0 42 31,0 0-31,-21 1 16,21 20-16,0 0 0,0 1 15,-21 20-15,21-21 0,-22 22 0,22-22 16,0 22-16,-21-1 0,21 1 16,0-1-16,0 1 0,-21-1 0,0 22 15,21-22-15,-21 22 0,21-21 0,0 20 16,-21-20-16,-1-1 0,22 1 15,-21-1-15,21 1 0,0-22 0,-21 0 16,0 1-16,21-1 0,-21 0 0,21-20 16,0-1-16,0 0 15,0-42 1,0 0-16,21-1 0,-21-20 0,21 0 16,0-1-16,0 1 0,1-21 15,-22-1-15,21 1 0,0-1 16</inkml:trace>
  <inkml:trace contextRef="#ctx0" brushRef="#br1" timeOffset="73809.38">10604 7430 0,'-21'-43'0,"42"86"0,-63-107 0,42 22 0,-21-1 16,21 22-16,0-21 0,0 21 16,0 0-16,0-1 0,0 1 0,21 0 15,0 0-15,22 21 0,-1 0 16,0-21-16,1 21 0,20 0 15,-21 0-15,22 0 0,21 21 16,-43 0-16,0 0 0,-21 22 16,-21-1-16,0-21 0,0 64 15,-21-43-15,-21-21 0,-43 43 16,43-22-16,0-21 0,-1 0 16,-20 1-16,20-1 0,1 0 0,21-21 15,-21 21-15,20-21 0,1 0 0,0 0 16,21-21-1,21 21-15,0-42 16,1 20-16,20 1 0,0-21 16,1 0-16,-1 20 0</inkml:trace>
  <inkml:trace contextRef="#ctx0" brushRef="#br1" timeOffset="74511.98">11515 6858 0,'0'0'0,"0"-21"15,-22 42 1,22 0 0,-21 22-16,0-22 0,21 0 15,0 21-15,-21 1 0,0-1 16,21 0-16,-21 22 0,21-22 16,0 0-16,0 22 0,-22-22 15,22-21-15,0 22 0,0-1 0,0-21 16,0 0-16,0 1 0,0-1 0,22 0 15,-1-21-15,0 0 16,0 0-16,21 0 0,-20 0 0,-1-21 16,21 0-16,-21-1 0,22 1 0,-22-21 15,0 21-15,0-22 0,0 1 16,22-21-16,-22 20 0,-21 22 16,21 0-16,-21 0 0,0 0 15,0 42 1,0 0-16,0 0 15,0 0-15,0 22 0,-21-22 16,21 0-16,0 21 0,0-21 16,-21 1-16,21 20 0,0-21 15,0 0-15,0 0 0,0 1 0,21-1 16,0 0-16,21-21 0,43 21 16,-43-21-16,1 0 15,-1 0-15,0 0 0,22 0 0,-22 0 16,0-21-16,1 0 0,-1 0 0,0-1 15,-20 1-15,20 0 0,0-64 16,-21 43-16,1 0 0,-22-1 16,0 1-16,0 0 0,0 21 15,0-22-15,0 22 0,0 0 0,-22 21 16,1 0 0,0 0-16,0 21 0,0 0 15,0 22-15,-1-22 0,1 21 0,21 0 16,-21 1-16,21 41 0,0-41 15,0-22-15,0 0 0,21 21 16,0-20-16,22-1 16,-22-21-16,0 0 0,21 0 0,-20 0 15,-1 0-15,21 0 0,-21 0 16,0 0-16,1-21 0,20 21 0,-21-22 16,0 1-16,0 0 0,-21 0 15,22-21-15,-22 20 0,0-20 0,0-21 16,0 20-16,-22 22 0</inkml:trace>
  <inkml:trace contextRef="#ctx0" brushRef="#br1" timeOffset="74680.39">11938 6879 0,'-42'0'16,"84"0"-16,-106 0 0,22 0 0,21 0 0,0 0 15,0 0 1,21 21-1,21-21 17</inkml:trace>
  <inkml:trace contextRef="#ctx0" brushRef="#br1" timeOffset="76277.49">13525 7493 0,'0'0'16,"22"0"-16,-1 0 0,0 0 16,0 0-16,0-21 15,0 0-15,1 0 0,-1-1 16,-21 1-16,21 0 0,0-21 0,0 21 16,0-22-16,1 1 0,-1 0 0,0-22 15,0 22-15,0-1 16,0-20-16,1 21 0,-22-22 0,0 22 15,0-22-15,0 22 0,0 0 16,0-1-16,0 22 0,0 0 0,-22 0 16,22 0-16,-21 21 0,0 0 15,0 0-15,21 21 0,-21-21 0,0 42 16,-1-21-16,1 22 0,21-1 0,-21 0 16,21 22-16,-21-22 0,0 22 15,21 41-15,0-41 0,0-22 16,0 22-16,0-22 0,0 22 15,0-22-15,21 21 16,0-20-16,21-22 0,-20 0 16,20-21-16,0 21 0,43-21 15,-43 0-15,22 0 0,42-42 16,-64 21-16,21 0 0,-20-1 16,-1-20-16,0 21 0,22-64 15,-22 43-15,-21 0 0,1-1 0,-22 1 16,0 21-16,0 0 0,0-22 15,-22 43 1,22 21-16,-21 1 16,0-1-16,0 0 0,0 0 0,0 21 15,-1 1-15,1-1 0,21-21 0,-21 22 16,21-1-16,0-21 16,0 0-16,0 0 0,0 22 0,21-43 15,0 21-15,1 0 0,-1-21 16,21 0-16,-21 0 0,22 0 0,-22 0 15,21 0-15,22-21 0,-22 0 16,0 0-16,-21-1 0,22-20 16,-22 21-16,0-21 0,0-1 15,0 1-15,1 21 0,-1-22 16,-21 22-16,0 0 0,0 0 0,-21 42 31,-1 0-15,22 0-16,-21 1 0,0 20 0,21-21 15,-21 0-15,21 22 0,0-22 16,0 0-16,0 0 0,0 0 0,0 0 16,0 1-16,0-44 31,21 1-15,-21 0-16,21-21 15,0 21-15,1-1 0,-1-20 0,0 0 16,0 21-16,0-1 0,0-20 0,1 21 15,-1 21-15,0-21 16,0 21-16,0 0 0,0 0 16,1 21-16,-22 0 15,0 0-15,0 0 0,0 1 16,0 20-16,0-21 0,0 21 0,0-20 16,0-1-16,21 21 0,-21-21 15,0 0-15,0 1 0,0-1 0,21 0 16,0-21-16,0 0 0,0 0 15,1 0-15,-1-21 16,0 0-16,0 21 0,21-22 16,-20 1-16,-1-21 15,0 21-15,21-22 0,-21 1 0,22 21 16,-22-21-16,0-1 0,0 22 0,0 0 16,1-21-16,-1 20 0,0 22 15,-21-21-15,0 42 31,0 1-31,0-1 0,0 0 16,0 0-16,0 21 0,0-20 0,0-1 16,0 0-16,0 21 15,0-21-15,0 1 0,0-1 0,0 21 16,21-21-16,0-21 16,0 0-16,1 21 0,20-21 0,21 0 15,-41 0-15,20 0 0,43-21 16,-43 0-16,21 0 15,-20 0-15,-1-22 0,0 22 0,1-21 16,-22 21-16,0-22 0,21 22 0,-42-21 16,0 0-16,0 20 0,0-41 15,0 42-15,0 0 0,-21 21 16,0 0-16,-21 0 0,21 0 16,-43 42-16,22-21 0,21 0 15,-1 22-15,1-22 0,0 21 16,21 0-16,0 1 0,0-1 0,0-21 15,0 22-15,21-22 0,0 21 16,1-21-16,62 22 0,-41-43 16,-1 21-16,0-21 0,1 0 15,-1 0-15,0 0 0,1 0 0,20-21 16,-21 21-16,-20-22 0,20 1 16,0 0-16,-21-21 0,1 21 0,-1-22 15,0 1-15,0 21 0,-21-22 16,0 1-16,0 0 0,0-1 0,0 1 15,0 21-15,-21-21 0</inkml:trace>
  <inkml:trace contextRef="#ctx0" brushRef="#br1" timeOffset="76464.38">15600 6498 0,'0'0'0,"-21"0"0,-1 0 16,22-21-16,-21 21 78,-21 0-78,21 0 0</inkml:trace>
  <inkml:trace contextRef="#ctx0" brushRef="#br1" timeOffset="76696.25">13779 6858 0,'0'21'16,"0"-42"-16,-21 42 0,21 0 0,21-21 31,1 0-31,20 0 0,-21 0 0,21 0 16,-20-21-16,41 21 0,-21-21 0,1 21 15,20-21-15,-20 0 16,20 21-16,-21 0 0,22-21 0,-22 21 16,1 0-16,-22 0 0,0 0 15</inkml:trace>
  <inkml:trace contextRef="#ctx0" brushRef="#br1" timeOffset="77487.96">6773 10139 0,'0'0'0,"-63"-85"32,63 64-32,-21 21 0,-1 0 15,1 0-15,0 0 16,0 0-16,0 42 16,21-20-16,0 20 0,-21 21 15,21-20-15,0 41 0,-22-20 16,22 21-16,0-22 0,0 22 0,-21-22 15,0 1-15,0-1 0,0 1 16,0-1-16,-22 43 0,22-64 16,0 1-16,21-22 0,-21 0 15,21 0-15,0 0 0,0-42 16,0 0 0,0 0-16,0-21 0,0 20 15,0-20-15</inkml:trace>
  <inkml:trace contextRef="#ctx0" brushRef="#br1" timeOffset="78776.32">6265 10224 0,'0'0'0,"0"-22"0,0 1 0,-21 0 0,21 0 16,-21-21-16,21 20 16,0 1-16,0 0 0,21 0 15,0 0-15,22 21 0,-1-21 0,0 21 16,1 0-16,20 0 0,22 0 15,-22 0-15,85 21 16,-84 21-16,-1-21 0,-20 22 16,-1-1-16,-21 0 0,0 43 15,-21-22-15,-21-20 0,-42 63 16,20-43-16,-20-21 0,-1 1 16,1-1-16,-22 0 0,-42 22 15,85-43-15,0 0 0,-1-21 0,1 0 16,21 0-16,-43 0 15,64-21-15,-21 0 0,21 0 16,0 0-16,0-1 0,0 1 16,0 0-16,21 0 0,0 21 15,1 0-15,-1 0 0,0 0 0,21 0 16,-21 21-16,22 0 0,-22 0 16,0 1-16,21 20 0,-20-21 0,-1 21 15,0-20-15,0 20 0,0-21 16,0 21-16,1-20 0,-1 20 0,-21-21 15,21 0-15,0 22 0,0-22 0,0 0 16,1 0-16,-1-21 16,0 0-16,0 0 0,0 0 0,22 0 15,-22 0-15,21-21 0,-21 0 0,22 0 16,-22-1-16,21 1 0,0-21 0,-20 21 16,-1-22-16,21 22 0,0-63 15,-20 41-15,-1 22 0,0-21 16,0 21-16,-21-1 0,21-20 15,-21 21-15,0 42 32,0 0-32,0 0 0,0 1 15,-21 20-15,21-21 0,0 21 0,0-20 16,0 20-16,0-21 0,0 0 16,0 43-16,0-43 15,0 0-15,0 21 0,21-42 16,22 0-16,-22 0 15,21 0-15,-21 0 0,22-21 0,-22 0 16,21 21-16,0-21 0,-20-21 0,20 20 16,0 1-16,1-42 15,-1 20-15,-42 1 0,42-21 16,-42 41-16,21 1 0,-21 0 16,0 0-16,-21 21 31,0 21-31,21 0 0,0 0 15,0 1-15,0 20 0,0-21 0,0 21 16,0-20-16,0 20 0,0-21 16,0 0-16,0 22 0,0-22 0,21 21 15,22-42-15,-22 21 0,21-21 16,0 0-16,1 0 16,20 0-16,-20 0 0,-1-21 0,21 0 15,-20 0-15,-1 0 0,22-1 0,-22 1 16,-21 0-16,21 0 0,-20-21 15,-1-1-15,0 22 0,-21-21 0,0-1 16,0 22-16,0-42 16,0 42-16,-21 21 15,0 0-15,21 21 16,-22 0-16,22 0 0,-21 21 16,0-20-16,21 20 0,0-21 15,0 21-15,-21-20 0,21 20 0,-21 0 16,21 1-16,-21-22 15,21 0-15,0 0 0,0 0 16,0-42 15,0 0-31,0 0 16,0 0-16,0-1 0,21-20 0,-21 0 16,21 21-16,0-22 0,0-20 15,22 20-15,-22 22 0,21-21 16,0 0-16,1 20 0,-1 1 0,0 21 15,1 0-15,-22 0 0,21 0 16,1 0-16,-1 21 0,-21 1 16,21 20-16,-20-21 0,-1 21 0,-21-20 15,0-1-15,0 21 0,0 22 16,0-43-16,0 0 0,-21 0 0,-1 0 16,1 22-16,21-22 15,-21 0-15,21 0 0,21-21 31,0 0-31,1-21 0</inkml:trace>
  <inkml:trace contextRef="#ctx0" brushRef="#br1" timeOffset="80357.33">10287 10986 0,'-21'21'16,"42"-42"-16,-85 63 0,64-21 0,-21-21 15,21 21-15,0 0 16,21-21-16,1 0 16,-22-21-16,21 0 15,0 21-15,0-21 0,0-21 0,0 20 16,1-20-16,20 0 0,-21-1 0,0 1 15,22-21-15,-22-1 0,0 1 16,21-22-16,-21 21 0,1-20 0,-1 20 16,0-20-16,0 20 0,0 1 15,-21-1-15,0 22 0,0-22 0,0 22 16,0 0-16,0 20 16,-21 22-16,0 22 15,0-1-15,0 21 0,-1 0 0,22 1 16,-21-1-16,0 22 0,0-1 15,0 1-15,-22 63 16,43-43-16,-21-20 0,21-1 16,0 1-16,0-22 0,0 64 15,0-64-15,0-21 0,43 43 16,-22-43-16,0 0 0,0-21 16,21 0-16,1 0 0,-1 0 0,0 0 15,22-21-15,-22 21 0,22-21 0,-22 0 16,22 0-16,-22-22 0,0 22 15,1-21-15,-1-1 0,-21 22 0,43-63 16,-43 41-16,-21 22 0,0-21 16,0 21-16,0-1 15,0 1-15,-21 21 32,-1 21-32,1 1 0,21-1 0,-21 0 15,0 21-15,21 1 0,0-22 0,-21 21 16,21-21-16,0 22 0,0-22 15,0 0-15,0 21 0,0-21 0,21-21 16,0 22-16,21-1 16,1-21-16,-22 0 0,21 0 0,1 0 15,-1 0-15,21-43 0,-20 43 16,-1-21-16,0-21 0,-20 21 0,20 0 16,-21-22-16,0 1 15,0 21-15,1-22 0,-22 22 0,0-42 16,0 42-1,0 42 1,0 0-16,0 0 0,-22 0 16,1 0-16,21 22 0,-21-22 15,21 21-15,0-21 0,0 22 0,-21-22 16,21 0-16,-21 0 0,21 22 16,0-22-16,0 0 0,0 0 15,0-42 16,0 0-31,0 0 16,0-1-16,21 1 16,-21 0-16,21-21 0,0-1 0,0 22 15,-21-21-15,22 0 0,20-22 16,-21 22-16,0 21 0,0-1 16,1 1-16,-1 21 0,0 0 15,0 21-15,-21 1 0,0-1 16,21 21-16,-21-21 0,21 22 15,-21-22-15,0 21 0,22-21 0,-22 43 16,0-22-16,21-21 16,-21 0-16,0 1 0,0-1 15,0 0-15,21 0 0,0-21 16,0 0-16,0 0 16,1-21-16,-1 0 15,0 21-15,0-21 0,0-22 0,0 22 16,1 0-16,41-64 0,-42 43 15,0 0-15,22-1 0,-22 1 16,0 0-16,43-22 16,-43 43-16,0 0 0,0 21 0,0 0 15,-21 21 1,0 0-16,0 0 0,0 0 0,0 22 0,0-22 16,0 21-16,0 1 15,0-1-15,0-21 0,0 21 0,0 22 16,0-22-16,0-21 0,0 22 15,21-22-15,-21 0 16,43 0-16,-22 0 0,0-21 0,21 0 16,1 0-16,-1 0 0,0 0 0,64 0 15,-42 0-15,-1-21 16,-20 0-16,20 0 0,1 0 0,-22 0 16,64-43-16,-85 22 15,21-1-15,-21-20 0,1 21 0,-1-1 16,0 1-16,-21 0 0,0-1 15,0 1-15,-21 21 0,0 21 16,-1 0-16,-20 0 0,0 0 16,-1 21-16,1 21 0,-21 22 15,20-22-15,22 0 0,0 1 16,21-1-16,0 0 0,0 1 0,0-1 16,21 0-16,21-20 0,22 20 15,-43-21-15,21 0 0,1 0 16,-1-21-16,22 0 0,-22 0 0,0 0 15,1 0-15,20 0 0,64-42 16,-85 21-16,1 0 0,-1-22 16,0 22-16,-20-21 15,41-22-15,-42 1 0,0 21 16,-21-1-16,0 1 0,0 0 0,0-22 16,0 22-16,-21-1 0</inkml:trace>
  <inkml:trace contextRef="#ctx0" brushRef="#br1" timeOffset="80580.5">12827 9821 0,'-21'0'0,"42"0"0,-63 0 16,20 0-1,1 0 63,0 0-78,21 22 0,-21-22 16</inkml:trace>
  <inkml:trace contextRef="#ctx0" brushRef="#br1" timeOffset="80856.48">10689 10414 0,'0'0'0,"21"0"31,0 0-31,22-21 0,20 21 0,1-21 15,-1 21-15,1-21 0,84-1 16,-85 22-16,1 0 0,42-42 16,-43 42-16,-20 0 0,-22 0 15,0 0-15,0-21 16,0 21-16,-21-21 16,-21 21-16</inkml:trace>
  <inkml:trace contextRef="#ctx0" brushRef="#br1" timeOffset="87892.26">12065 8340 0,'0'0'0,"-42"0"0,-1 0 0,1 0 15,0 0-15,20 0 0,-20 0 0,0 0 16,21 0-16,-22 0 0,22 0 16,0 0-16,0 0 0,0 0 0,-1 0 15,44 0 17,-1 0-17,21 0-15,-21 0 0,22 0 16,-1 0-16,0 0 0,1 0 0,-1 0 15,0 0-15,1 0 0,-1 0 16,0 0-16,43 0 0,-64 0 16,21 0-16,1 0 15,-22 0-15,0-21 0,21 21 16,-42-22 31,-21 22-32,0 0-15,0 0 16,21-21 62,-21 21-31,0 0-31,21-21 15,-22 21-15,1 0-1,21 21 79,21-21-47,1 0-47,-1-21 0,0 0 15,0 21-15,0-21 0,0 21 16,1-21-16,-1-1 0,0 1 16,0 0-16,0 0 0,-21 0 15,0 0-15,0-1 0,0 1 16,0 0-16,0 0 0,0 0 0,0 0 0,0-1 16,-21 22-16,0-21 15,0 21-15,-22 0 0,22 0 16,-21 0-16,21 0 0,-22 21 0,22 1 15,-21-1-15,0 0 0,-1 42 16,1-20-16,21-1 0,0 22 16,21-22-16,0-21 15,0 21-15,0-20 0,0-1 0,0 21 16,0 0-16,21-20 0,0-22 16,0 21-16,0 0 0,0-21 15,43 21-15,-43-21 16,0 0-16,0 0 0,1 0 0,20 0 15,-21 0-15,0 0 16,0 0-16,1-21 0,-22 0 16,0 0-1,-22 21-15,1 0 16,-21 0-16,21 0 0,-22 0 16,22 0-16,-21 0 0,0 0 0,-1 21 15,22-21-15,-21 21 0,21 0 0,-1-21 16,1 21-16,0 0 0,0 1 15,21-1-15,0 0 0,0 0 16,0 0-16,0 0 0,21 1 16,-21-1-16,21-21 15,0 0-15,-21 21 0,64-21 16,-43 0 0,0 0-16,0 0 0,1 0 0,20 0 15,0 0-15,1-21 0,-22 21 16,21-21-16,-21-1 0,22 22 15</inkml:trace>
  <inkml:trace contextRef="#ctx0" brushRef="#br1" timeOffset="88518.16">13017 8382 0,'0'0'0,"22"-21"0,-1 21 0,0-21 16,-21 0-16,0-1 0,0 1 15,0 0-15,-21 21 16,0 0-16,-1 0 0,-20 0 15,21 0-15,-21 21 0,-1 0 0,22-21 16,-21 22-16,-1-1 0,22 21 16,0-21-16,-21 0 0,21 1 0,-1 20 15,1-21-15,0 0 0,21 0 16,0 1-16,0-1 0,0 0 16,21-21-16,0 0 15,22 0-15,-22 0 16,21 0-16,-21 0 0,22-21 0,-1 0 15,0 21-15,-20-22 0,20 1 16,-21 21-16,21-21 0,-20 0 16,-1 0-16,0 21 0,-21-21 0,0-1 15,-21 22 17,21 22-17,0-1-15,0 0 0,-21 0 16,21 0-16,-22 0 0,22 22 0,0-22 15,-21 21-15,21 1 0,0-1 0,0 0 16,0 22-16,-21-22 0,21 0 16,0 22-16,0-22 0,-21 22 0,21 20 15,0-41-15,0-1 16,-21 0-16,0 1 0,21-1 16,-22-21-16,1 22 0,0-22 0,21 0 15,-42 21-15,21-42 0,-1 0 16,1 0-16,0 0 0,-21 0 15,21-21-15,-64-21 0,64 21 16,-22-1-16,1-20 0,0 0 0,21 21 16,-22-22-16,22 1 0,0 21 15,21-22-15,0-20 16,0 21-16,0 20 0,0 1 0,21 0 16,0-21-16,64-22 15,-43 43-15,1-21 0,41-22 16,-20 43-16,-22-21 15</inkml:trace>
  <inkml:trace contextRef="#ctx0" brushRef="#br1" timeOffset="88708.43">13610 8382 0,'0'0'0,"0"-21"0,0 0 15,0 42 32,0 0-31,0 0-1,0 0-15,-21 1 16,21-1-16</inkml:trace>
  <inkml:trace contextRef="#ctx0" brushRef="#br1" timeOffset="88864.43">13525 8657 0,'0'0'0,"0"21"0,-21-21 32,42 0 30</inkml:trace>
  <inkml:trace contextRef="#ctx0" brushRef="#br1" timeOffset="89680.31">14499 8255 0,'0'0'0,"0"21"31,-21 0-31,21 1 15,-21-1-15,21 0 0,0 21 16,-21-21-16,21 1 0,-22 20 16,1-21-16,21 0 0,0 43 15,-21-43-15,21 0 0,-21 0 16,21 0-16,0 1 16,-21-22-1,21-22 1,0 1-16,0 0 0,0 0 15,0 0-15,0 0 0,0-22 0,0 22 16,0 0-16,0-21 0,21 20 16,0-20-16,0 21 0,0 0 0,1 0 15,-1-1-15,0 1 0,21 21 16,-21 0-16,22-21 0,-22 21 16,21 0-16,-21 0 0,22 21 0,-22 0 15,0 1-15,0-1 0,0 0 16,1 21-16,-22-21 0,0 1 15,21 20-15,-21-21 0,0 0 0,0 0 16,0 1-16,0-1 0,-21 0 0,21 0 16,-22-21-16,1 21 0,21-42 31,0 0-31,0 0 16,0 0-16,0-1 15,21-20-15,1 21 0,20-43 16,0 22-16,-21 0 0,64-22 15,-43 43-15,1 0 16,-1 0-16,0 21 0,22 0 0,-1 21 16,-20 0-16,-22 0 0,0 0 15,0 22-15,-21-22 0,0 85 16,0-85-16,-21 21 16,0-21-16,0 1 0,0-1 15,-22 0-15,22 0 0,0 0 16,0-21-16,42-21 31,0 0-31,0 0 16,22 21-16,-22-43 0</inkml:trace>
  <inkml:trace contextRef="#ctx0" brushRef="#br1" timeOffset="90048.88">15621 8424 0,'0'43'31,"21"-43"-31,0 0 16,0 0-16,1 0 15,-1 0-15,0-21 0,0 21 0,0-22 16,0 1-16,1 21 0,-1-21 16,0 0-16,0 0 0,0 0 0,-21-1 15,0 1-15,0 0 0,0 0 16,0 0-16,-21 21 15,0 0-15,0 0 0,0 21 16,-22 0-16,22 0 0,-21 0 0,21 1 16,-22 20-16,-20 21 0,42-41 15,-1 20-15,1-21 0,21 21 16,0-20-16,0-1 0,0 0 16,0 0-16,21 0 0,22 22 15,-22-43-15,0 0 0,21 0 16,-20 0-16,20 0 0,-21 0 0,21 0 15,1-22-15,-1 22 0,22-21 16,-22 0-16,0 0 0,22 0 0,-1-22 16</inkml:trace>
  <inkml:trace contextRef="#ctx0" brushRef="#br1" timeOffset="90280.54">16595 7980 0,'21'-21'0,"-42"42"0,42-63 15,-21 20-15,-21 22 16,-1 43-1,1-22-15,0 21 0,0 1 16,0-1-16,0 0 0,-1 1 0,1 20 16,0-21-16,0 1 15,0-1-15,0 0 0,-1-20 0,22 20 16,0-21-16,0 0 0,0 22 16,0-22-16,0 0 0,22-21 15,-1 0-15,0 0 16,0 0-16,21-21 0,-20 0 0,-1 21 15,21-22-15,-21-20 0</inkml:trace>
  <inkml:trace contextRef="#ctx0" brushRef="#br1" timeOffset="90727.51">16891 7916 0,'21'-21'16,"-42"42"-16,42-63 0,-21 21 0,0 0 15,0 42 1,0 0-16,-21 0 0,21 22 15,0-1-15,-21 0 0,0 1 0,-1 20 16,22-21-16,-21 22 0,0-22 0,0 1 16,0 62-1,0-83-15,21 20 0,0-21 0,-22 0 16,22 0-16,-21 1 0,21-1 16,0 0-16,-21-21 0,21-21 31,0 0-31,0-1 15,0 1-15,21-21 0,0 21 0,1-22 16,-1 22-16,-21-21 0,42 0 0,-21-1 16,0 22-16,1 0 0,20-21 15,-21 42-15,0-22 0,22 22 0,20 0 16,-21 0-16,-20 22 16,20-1-16,-21 0 0,0 21 15,22 22-15,-22-43 0,-21 21 0,0-21 16,0 22-16,0-22 0,-21 21 15,-22 1-15,22-22 0,0-21 16,-21 42-16,20-42 16,1 0-16,0 0 0,0 0 15,0 0 1,21-21-16,0 0 16,0 0-16</inkml:trace>
  <inkml:trace contextRef="#ctx0" brushRef="#br1" timeOffset="90904.32">16383 8192 0,'0'0'0,"-21"0"0,0 0 0,42 0 47,0 21-47,21-21 0,1 0 0,-1 0 16,21 0-16,-20 0 0,-1 0 15,22 0-15,-22 0 0,21 0 0</inkml:trace>
  <inkml:trace contextRef="#ctx0" brushRef="#br1" timeOffset="91288.94">17568 8213 0,'-63'21'31,"42"-21"-31,-1 21 0,-41 43 16,42-43-16,-22 42 16,1-42-16,21 22 0,21-22 15,-21 0-15,21 0 0,0 0 0,0 1 16,0-1-16,0 0 0,0 0 16,21-21-16,0 0 0,21 0 15,64 0-15,-63 0 0,-1 0 16,0 0-16,1-21 0,-1 21 15,21-42-15,-41 20 16,-22 1-16,0-21 0,0 21 0,0-22 16,0 22-16,0-21 0,0 21 15,-22-22-15,1 22 0,-21 0 16,21 0-16,-22 21 0,-20 0 16,21 0-16,-1 0 0,22 0 0,-21 0 15,21 0-15,21 21 0,0 0 16,0 0-16,0 1 0,0-1 15,21 0-15,0-21 0,0 21 0,64-21 16</inkml:trace>
  <inkml:trace contextRef="#ctx0" brushRef="#br1" timeOffset="91761.18">18203 8276 0,'0'0'0,"0"-21"0,0 0 0,-21 0 15,0 21-15,0 0 0,0 0 16,-22 0-16,22 0 0,0 0 0,-21 0 16,20 21-16,-20 0 0,21 0 15,-21 0-15,20 1 0,1-1 16,-21 21-16,21-21 0,0 22 0,-1-22 16,22 0-16,0 0 0,0 0 15,0 0-15,0 1 0,22-1 16,-1 0-16,21-21 0,-21 0 15,0 0-15,22 0 0,-22 0 16,21-21-16,1 21 0,-22-21 0,21-1 16,-21 1-16,22-21 0,-1 21 0,-21-22 15,21 1-15,-20 0 0,-1-22 16,21 1-16,-21-1 0,0 1 0,-21 20 16,22-20-16,-22-1 0,21 22 15,-21 0-15,0 21 0,0-1 16,0 1-16,0 0 0,0 42 15,-21 0-15,-1 1 0,1-1 16,0 21-16,0 22 0,0-22 16,0 21-16,-1 1 0,1-22 15,21 22-15,0-1 0,-21-20 16,21-1-16,0 0 0,0 64 16,0-85-16,0 0 0,21 1 15,0-22-15,1 0 0,20 0 16,0 0-16,-21 0 0</inkml:trace>
  <inkml:trace contextRef="#ctx0" brushRef="#br1" timeOffset="92400.3">19198 7747 0,'0'0'0,"-21"-21"0,0 21 0,0 0 16,-1 0-16,1 0 16,0 0-16,0 0 0,0 21 0,0 21 15,-22-20-15,22-1 0,0 21 16,0 22-16,-22-22 0,22 0 0,-42 128 16,42-128-16,21 21 15,0-20-15,0-1 0,0 0 16,0 22-16,0-22 15,21-21-15,0 1 0,21-1 0,-21 0 16,22-21-16,-1 0 0,0 0 16,1 0-16,20 0 0,43 0 15,-64 0-15,22-21 0,-22 0 16,22-22-16,-1 22 0,1-64 16,-22 43-16,-21-21 0,0-1 0,-21 1 15,0-1-15,-21-63 16,0 64-16,-21 20 0,21 1 0,-22 0 15,1 20-15,-22 1 0,22 0 16,-21 21-16,20 0 0,-41 21 16,41 0-16,1 1 0,-43 41 15,64-21-15,0 1 16,-21 41-16,42-41 0,0-1 16,0 43-16,21-64 15,-21 21-15,42-21 0,-21 1 0,0-1 16,106 42-16,-84-63 15,20 0-15</inkml:trace>
  <inkml:trace contextRef="#ctx0" brushRef="#br1" timeOffset="92771.87">19685 8255 0,'0'-42'0,"0"84"0,0-105 0,0 41 15,0 1-15,0 0 16,0 0-16,0 42 31,21 0-31,0 0 16,0 1-16,1-1 0,-1 21 0,0-21 15,0 22-15,-21-22 0,21 21 0,0-21 16,-21 22-16,0-22 0,0 0 16,0 0-16,0 0 0,0 0 0,0 1 15,0-44 16,22 1-15,-22 0-16,21 0 16,-21-21-16,21 20 0,-21-20 0,21 0 15,0 21-15,0-43 16,1 43-16,-22-21 0,21 42 16,-21-22-16,21 22 0,0 0 0,0 0 15,0 0-15,1 22 16,-22-1-1,21-21-15</inkml:trace>
  <inkml:trace contextRef="#ctx0" brushRef="#br1" timeOffset="93087.96">20129 8424 0,'106'-21'31,"-85"21"-31,1-21 0,-1 0 15,0 0-15,0 21 0,0-21 16,0-1-16,1 1 0,-22 0 0,0 0 16,-22 21-1,1 0-15,0 0 0,-21 21 16,21-21-16,-22 21 0,1 0 16,21 1-16,-22-1 0,22 0 0,0 0 15,0 0-15,21 0 0,0 1 16,0-1-16,0 0 0,21 21 15,0-21-15,0-21 16,1 0-16,-1 22 0,21-22 0,-21 0 16,22 0-16,-1 0 0,-21 0 0,21 0 15,1 0-15,-22-22 0,21 1 16</inkml:trace>
  <inkml:trace contextRef="#ctx0" brushRef="#br1" timeOffset="93412.3">20595 8340 0,'0'-21'0,"0"42"0,0-64 0,0 22 0,0 0 0,0 0 15,0 0-15,21 21 32,0 0-32,1 0 0,-1 0 15,21 0-15,-21 21 0,0 0 16,1 0-16,-1 0 0,0 1 0,0-1 16,0 21-16,0 0 15,-21-20-15,0 20 0,0 0 16,-42-21-16,21 1 0,0-22 15,0 0-15,-1 21 0,1-21 16,0 0 0,21-21-1,0-1-15,0 1 0,0 0 16,0 0-16,21 0 0,0-22 0,1 22 16,-1-21-16,-21 21 0,42-22 15,-21 22-15,0-21 0,1 21 0,-1 0 16,21-22-16,0 22 15,-20 0-15,-1 0 0,0 0 0,0 21 16,0-22-16</inkml:trace>
  <inkml:trace contextRef="#ctx0" brushRef="#br1" timeOffset="93660.28">21294 7853 0,'0'0'0,"0"-21"0,0 0 16,0 42 15,0 0-31,-22 21 15,1-21-15,21 22 0,0-1 0,-42 43 16,42-22-16,-21-20 16,0-1-16,21 0 0,-22 1 0,1-22 15,0 21-15,21-21 0,0 22 0,0-22 16,0 0-16,0 0 0,0 0 16,0 0-16,21-21 15,0 0-15,1 0 0,-1 0 16,0 0-16,21-21 0,-21 0 15,22 21-15,-22-21 0,21 0 16,-21 0-16</inkml:trace>
  <inkml:trace contextRef="#ctx0" brushRef="#br1" timeOffset="94020.2">21548 8255 0,'0'-21'0,"0"42"0,0-63 0,0 21 16,0-1-16,0 1 0,-22 42 31,1 1-31,0-1 0,0 0 16,0 21-16,0-21 0,-1 22 0,1-22 15,0 0-15,0 21 0,21-20 0,0-1 16,0 0-16,0 0 0,0 0 16,0 0-16,21-21 15,0 22-15,22-22 0,-22 0 16,0 0-16,21 0 0,1 0 16,-22 0-16,21-22 0,0 22 0,-20-21 15,41-21-15,-42 21 0,0 0 16,1-1-16,-22-20 0,0 21 15,0-21-15,0-1 0,0 22 0,-22-21 16,1 21-16,-21-1 0,21 22 16,-22 0-16,-20 0 0,21 0 15,20 0-15,-20 0 16,21 22-16,-21-1 0,-1 21 16,22-21-16,0 0 0,0 1 0,21-1 15,0 0-15,0 0 0,21 0 16,0 0-16,0 1 0,22-22 15,-22 0-15</inkml:trace>
  <inkml:trace contextRef="#ctx0" brushRef="#br1" timeOffset="95803.96">22246 8297 0,'0'0'0,"0"-21"0,21 0 0,-21 0 0,0 0 16,0 0-16,0-1 15,0 1 1,-21 21-16,0 0 0,0 0 0,0 0 16,-1 0-16,1 0 0,0 0 15,0 21-15,0 1 0,-22-1 16,22 0-16,-21 0 0,21 0 0,-22 22 16,22-22-16,0 21 0,0-21 0,0 0 15,21 1-15,-21-1 0,21 21 16,0-21-16,21 0 15,0-21-15,0 22 0,0-22 0,0 0 16,1 0-16,-1 0 0,0 0 0,0 0 16,21-22-16,-20 1 0,20 0 15,-21 0-15,0 0 16,-21 0-16,21-1 0,1-20 16,-1 21-16,0 0 0,-21 0 0,0-22 15,21 22-15,-21 0 0,21 21 16,-21 21-1,0 0-15,0 0 16,-21 1-16,21-1 0,-21 0 16,21 0-16,0 0 0,0 0 0,0 1 15,0-1-15,0 0 0,0 0 16,0 0-16,0 0 0,21 1 16,0-22-16,22 0 15,-22 0-15,21 0 0,0 0 0,1 0 16,-1 0-16,0 0 0,22 0 15,-22 0-15,1-22 0,62-20 16,-62 21-16,-22-21 16,0 20-16,0 1 0,0-21 0,-21 21 15,0 0-15,0-22 0,0 22 0,-21 0 16,0 21-16,0-21 0,0 21 16,0 0-16,-22 0 0,22 0 0,-21 21 15,21 0-15,-22 0 0,22 0 16,-42 22-16,20-1 15,22-21-15,0 0 0,21 1 0,0-1 16,-21 0-16,21 0 0,0 0 16,0 0-16,21 1 0,0-22 15,0 0-15,22 0 16,-22 0-16,21 0 0,-21 0 0,22 0 16,-22 0-16,21-22 0,-21 1 0,0 0 15,22 0-15,-22 0 0,0-22 16,0 1-16,0 0 0,43-43 15,-43 22-15,-21 20 0,21-20 16,0-1-16,1 22 0,-1 0 0,-21-22 16,0 43-16,0 0 0,0 0 15,0-1 1,-21 22-16,-1 0 16,1 22-16,0-1 15,0 0-15,0 21 0,0 1 0,-1-1 16,1 0-16,21 1 0,-21-1 0,0 21 15,0 22-15,21-43 16,0 1-16,0-22 0,0 21 0,0-21 16,0 22-16,0-22 15,0 0-15,0 0 0,21 0 16,0 1-16,0-22 0,0 21 16,1-21-16,20 0 15,-21 0-15,0 0 0,0 0 0,1 0 16,-1 0-16,0-21 0,21 21 15,-21-22-15,1 1 0,-1 0 0,21-21 16,-21 21-16,0-1 0,-21 1 16,0 0-16,22 21 0,-1 0 15,-21 21 1,0 0-16,0 1 16,-21-1-16,-1 0 0,22 0 15,0 0-15,-21 0 0,0 1 16,21-1-16,0 0 15,21-21 1,0 0 0,1 0-16,-1 0 15,0-21-15,0 0 0,0-1 16,0 22-16,1-21 0,-1 0 0,-21 0 16,21 0-16,0 21 0,0-21 15,-21 42 16,0 0-31,0 0 16,0 0-16,0 0 16,0 1-16,0-1 15,0 0 1,21-21-16,22 0 0,-22 0 0,0 0 16,21 0-16,1 0 0,-22 0 15,21 0-15,1 0 0,-1 0 0,-21 0 16,21 0-16,-20-21 0,-1 0 0,0-1 15,0 1-15,-21 0 0,0 0 16,0-21-16,0-1 0,0 22 16,-21 21-16,0-21 0,0 21 15,-1 0-15,-20 0 16,21 0-16,0 0 0,0 21 0,-1 0 16,1-21-16,0 21 0,0 1 0,21-1 15,0 0-15,-21 0 0,21 0 16,-21 0-16,21 1 15,0-1-15,0 0 0,0 0 0,0 21 16,0-20-16,0-1 0,0 42 16,0-42-16,0 1 15,0 20-15,0-21 0,0 21 0,0 22 16,0-43-16,0 21 0,0 1 16,0-22-16,0 21 0,0 1 15,0 41-15,0-41 0,-22-1 16,22 0-16,-21 1 0,0-1 15,-21 64-15,21-64 16,-1 0-16,1 1 0,0-1 0,0 0 16,-21-20-16,20-1 0,1 0 0,0 0 15,0 0-15,-21-21 0,20 0 16,1 0-16,0 0 0,0 0 0,0 0 16,0 0-16,21-21 0,-43-21 15,22-1-15,0 22 0,21-21 16,0 0-16,-21 20 0,21-20 0,0 0 15,0 21-15,0-22 0,0 1 16,0 21-16,0-22 0,21 22 0,-21-21 16,21 21-16</inkml:trace>
  <inkml:trace contextRef="#ctx0" brushRef="#br1" timeOffset="96043.49">23262 7938 0,'0'0'15,"-21"0"-15,21-22 0,0 1 16,-21 21-16,0 0 16,21 21 46,0 1-62,0-1 0</inkml:trace>
  <inkml:trace contextRef="#ctx0" brushRef="#br1" timeOffset="97156">10329 11917 0,'0'0'0,"0"21"15,0 0 1,21-21 0,1 0-16,-1 0 0,0 0 15,0 0-15,21 0 0,-20-21 0,20 0 16,0 21-16,1-21 0,-22 0 15,21-1-15,0 22 0,-20-21 16,-1 0-16,0 0 0,-21 0 0,-21 0 16,0 21-16,-22 0 15,1-22-15,0 22 0,-1 0 16,1 0-16,0 0 0,-22 0 0,22 22 16,-1-1-16,1 0 0,-21 0 15,-1 21-15,43-20 0,0 20 16,0-21-16,21 21 0,0-20 15,0 41-15,21-42 0,0 0 16,0 1-16,0-1 0,22 0 16,-1-21-16,-21 0 0,21 0 0,-20 0 15,20 0-15,0 0 0,-21 0 16,1 0-16,20 0 0,-21 0 16,-21-21-16,-21 21 15,-21 0 1,20 0-16,-20 0 0,0 0 0,-22 0 15,22 0-15,-22 21 0,1 0 16,21 0-16,-22 0 0,22 22 0,-1-22 16,1 0-16,21 21 0,0-20 0,0 20 15,21-21-15,0 0 0,0 22 16,0-22-16,0 0 0,21 0 16,0-21-16,21 21 0,-21-21 15,22 0-15,-22 21 0,21-21 16,1 0-16,41 0 0,-20 0 15,-22-21-15,0 21 0,22-21 0</inkml:trace>
  <inkml:trace contextRef="#ctx0" brushRef="#br1" timeOffset="97872.29">11261 12192 0,'0'-21'0,"0"42"0,0-63 15,0 21-15,0-1 0,-22 22 16,1 0-16,0 0 0,-21 0 0,21 0 15,-22 0-15,1 22 0,0-1 16,-1 0-16,1 0 0,-22 43 16,22-22-16,21-21 0,0 21 15,0-20-15,21-1 0,0 21 0,0-21 16,0 0-16,0 1 16,21-22-16,0 0 0,21 0 15,22 0-15,-22 0 0,0 0 16,43-22-16,-43 1 15,1 0-15,-1 0 0,0 21 0,-20-21 16,20 0-16,-21-1 0,0 1 0,-21 0 16,21 0-16,-21 0 15,-21 42 32,21 0-47,0 0 0,0 0 0,-21 1 16,21-1-16,0 21 0,-21 0 15,21-20-15,0 20 0,0 21 0,0 43 16,0-42-16,0-1 0,-21 22 16,21-22-16,0 22 0,0 63 15,0-84-15,0 20 0,0 86 16,0-64-16,0-22 0,0-20 16,0 20-16,0 1 0,0-21 15,0-1-15,0 1 0,0-1 16,-21 1-16,-22 41 0,43-62 0,-21-1 15,0-21-15,0 22 16,0-22-16,-22 0 0,22-21 16,-21 0-16,21 0 0,-22 0 0,22 0 15,-21-21-15,-22 0 0,22-1 16,0 1-16,-22-21 0,22 0 16,-1-1-16,1 1 0,0-22 0,-22-41 15,43 41-15,0-84 16,21 63-16,0 1 0,0-1 0,21 0 15,0 1-15,0-1 0,22 21 16,-1-20-16,0-1 0,64-63 16,-42 84-16,-1 1 0,22-1 0,-22 1 15,-20 21-15,20-1 16,-20 1-16,-1 21 0,-21 0 0,21-1 16,-20 1-16,-22 0 0,0 0 15</inkml:trace>
  <inkml:trace contextRef="#ctx0" brushRef="#br1" timeOffset="98232.33">11726 12361 0,'0'-21'31,"0"0"-15,0 0-16,0 0 16,0 0-1,-21 21 1,0 0-1,0 0-15,21 21 16,0 0 0,0 0-16,-21-21 15,21 21 1,0 0 0</inkml:trace>
  <inkml:trace contextRef="#ctx0" brushRef="#br1" timeOffset="98503.82">11684 12615 0,'0'0'0,"-21"85"32,42-85-17,0 0 1,0 0-16,-21-21 0,21 0 15,1 0 1,-22-1-16,0 1 16,-22 21-1,1 0-15,21 21 32,0 1-17</inkml:trace>
  <inkml:trace contextRef="#ctx0" brushRef="#br1" timeOffset="108687.91">12658 12171 0,'0'-21'0,"0"0"15,0-1-15,-22 22 16,22-21-16,-21 0 16,0 0-16,0 21 15,0 0 1,21 21-1,-21 0-15,21 0 0,-22 22 16,22-1-16,-21-21 0,21 22 16,0-1-16,-21 0 0,21 1 0,0-22 15,0 21-15,0-21 0,0 22 0,0-22 16,0 0-16,0 0 0,0 0 16,0 0-16,0 1 15,0-44 1,0 1-1,0 0-15,0 0 0,0 0 16,0 0-16,0-22 0,0 22 16,0-21-16,0 21 0,0-22 15,0 22-15,0-21 0,0-1 0,21-20 16,0 42-16,1-22 16,-1 22-16,0 0 0,0 21 15,21 0-15,-20 0 0,-1 21 16,0 0-16,0 1 0,0 20 15,0-21-15,1 21 0,-1-20 0,0 20 16,-21 0-16,0-21 0,0 22 16,0-22-16,0 42 0,0-41 15,0-1-15,0 0 0,0 0 0,0 0 16,-21-21 0,21-21-1,0 0 1,0 0-16,0-22 0,0 22 15,21 0-15,0-21 0,0 21 0,0-22 16,1 1-16,20 0 0,-21 20 16,21-20-16,1 21 0,-1 0 0,43-22 15,-43 43-15,0 0 16,-20 0-16,20 22 0,-21-1 0,43 21 16,-64-21-16,0 22 0,21-22 15,-21 21-15,0-21 0,0 0 16,0 22-16,0-22 0,0 0 15,-21 0-15,21 0 0,0 1 0,0-1 16,-22 0-16</inkml:trace>
  <inkml:trace contextRef="#ctx0" brushRef="#br1" timeOffset="109088.72">13674 12383 0,'0'63'15,"21"-63"17,0 0-32,0-21 0,0 21 0,0-21 15,22 0-15,-22-1 0,21 1 16,22-21-16,-43 0 0,21 20 15,-21 1-15,1-21 0,-1 21 0,0 0 16,-21-22-16,0 22 0,0 0 16,-21 21-16,0 0 0,-1 0 15,-20 0-15,21 21 0,-21 0 16,-1 22-16,-20 20 16,20-21-16,22 1 0,-21-1 0,21 0 15,0 1-15,-1 41 16,22-62-16,0 20 0,0-21 0,0 0 15,22 0-15,-1-21 0,42 22 16,-20-22-16,-1 0 0,0 0 16,1 0-16,-1-22 0,127-20 15,-105 0-15,-22 21 16,0-1-16,1-20 0</inkml:trace>
  <inkml:trace contextRef="#ctx0" brushRef="#br1" timeOffset="109328.53">14774 11769 0,'0'0'0,"0"-21"0,0-22 16,0 22-16,0 0 16,0 42-1,0 0-15,-21 0 0,21 22 16,-21-1-16,0 22 0,0-22 0,21 21 16,-22 22-16,1-21 0,0-1 15,21 1-15,-21-22 0,0 21 0,21-20 16,0-1-16,-21 0 0,-1-20 15,22 20-15,0-21 0,0 0 0,0 0 16,22-21 0,-1 0-16,-21-21 15,42 21-15,-21-42 0,0 21 16</inkml:trace>
  <inkml:trace contextRef="#ctx0" brushRef="#br1" timeOffset="109769.28">15155 11748 0,'0'0'0,"0"-22"0,0 1 0,0 42 32,-21 1-32,21-1 0,-21 21 15,0 0-15,0 1 0,21 20 0,-22 1 16,1-22-16,0 22 0,0-1 16,0-21-16,21 22 0,-21-22 15,-1 1-15,1-1 0,21 21 16,0-41-16,0-1 0,-21 0 15,21 0-15,0-42 32,21 0-32,0 0 0,-21-1 15,22 1-15,-1-21 0,0 0 0,0-1 16,0 1-16,0 0 0,43-22 16,-43 22-16,21 21 0,1-1 15,-1 22-15,-21 0 16,0 0-16,1 22 0,-1-1 0,0 21 15,0-21-15,-21 22 0,0-1 0,0-21 16,0 21-16,0 1 16,0-22-16,-21 42 0,0-41 15,21-1-15,-21 0 0,-1-21 0,1 21 16,0-21 0,21 21-16,-21-21 0,0-21 15,21 0 1,0 0-16,-21 0 0,-1-1 15</inkml:trace>
  <inkml:trace contextRef="#ctx0" brushRef="#br1" timeOffset="109940.19">14520 12129 0,'0'0'0,"21"0"15,1 0 1,20 0-16,-21 0 0,0 0 0,22 0 15,-22 0-15,21 0 0,0 0 16,1 0-16,-1 0 0,22 0 0,-22 0 16,0 0-16,1 0 0,20 0 15</inkml:trace>
  <inkml:trace contextRef="#ctx0" brushRef="#br1" timeOffset="110343.88">15875 12129 0,'-85'63'31,"64"-42"-31,0 0 16,0 1-16,0-1 0,-1 21 0,1-21 16,-21 0-16,21 22 0,0-22 0,-1 0 15,22 21-15,0-20 0,0-1 16,0 0-16,0 0 0,0 0 0,22 0 15,-1-21 1,21 0-16,-21 0 0,22 0 0,-1 0 16,-21 0-16,21 0 0,1 0 0,-1-21 15,-21 0-15,22 21 0,-22-21 16,0 0-16,0-43 16,-21 43-16,0-21 0,0 21 0,0-22 0,-21 1 15,21 21-15,-42 0 16,20-1-16,1 1 0,0 21 0,-21 0 15,21 0-15,-1 0 0,-41 0 16,42 21-16,-22 1 0,22-22 16,21 21-16,0 0 0,0 0 0,0 21 15,21-20-15,1-22 16,-1 21-16,0-21 0,21 0 0,1 21 16</inkml:trace>
  <inkml:trace contextRef="#ctx0" brushRef="#br1" timeOffset="110840.75">16700 12298 0,'0'0'0,"0"-21"0,0 0 0,0-1 15,0 1-15,0 0 0,-21 0 16,0 21-16,-21 0 16,21 0-16,-1 0 0,-20 0 0,0 21 15,-1-21-15,1 21 0,0 22 16,-1-22-16,1 0 0,21 21 0,-21-21 15,20 1-15,1 20 0,-21 21 16,42-41-16,0-1 0,0 0 16,0 0-16,0 0 0,63 0 15,-41 1-15,-1-22 0,21 0 0,0 0 16,-20 0-16,20 0 0,43-22 16,-43 1-16,-21 0 0,21 0 15,1-21-15,-22 20 0,21-20 16,-21 0-16,22-22 0,-22 22 15,0-22-15,0-20 0,0 20 0,1 1 16,-1-1-16,0 1 0,0-1 16,-21 1-16,0-22 0,21 43 15,-21 21-15,0-1 0,0 1 16,0 42 0,-21 22-16,0-1 0,0 0 0,0 1 15,-1 20-15,1 1 16,21 20-16,0-20 0,-21-1 0,21 1 15,0-1-15,-21 1 0,21 42 16,0-64-16,0-21 0,0 22 0,21-22 16,0 0-16,0 0 0,43 0 15,-43-21-15,21 0 16,-20 0-16,20 0 0,0-21 0</inkml:trace>
  <inkml:trace contextRef="#ctx0" brushRef="#br1" timeOffset="114308.59">18182 11811 0,'0'0'0,"21"-21"0,0 0 0,-21 0 0,0-1 16,0 1-16,0 0 0,0-21 16,-21 21-1,0 21-15,0 0 0,0 21 16,0 0-16,-1 0 0,1 0 15,-21 0-15,21 22 0,0-1 16,-1 0-16,-20 85 0,21-63 16,0-22-16,0 22 0,-1-1 15,22 1-15,0 42 0,0-64 16,0 0-16,0 22 0,22-22 16,20-21-16,-21 0 15,21 1-15,1-1 0,-1-21 0,22 0 16,-22 0-16,21 0 0,1 0 0,-1-21 15,1 21-15,-1-22 0,64-41 16,-84 42-16,20-22 0,-20 1 16,-1 0-16,-21-22 0,21 1 15,-20-1-15,-22 1 0,0-1 0,0-20 16,0 41-16,0-20 0,0-1 16,-22 22-16,-20 0 0,0 20 0,-1-20 15,1 21-15,-21 21 0,20 0 0,-20 0 16,-1 0-16,22 0 0,-22 21 15,-41 43-15,41-22 0,22 0 16,-1 22-16,1-1 0,21 1 16,0-1-16,-22 1 0,43-22 15,0 22-15,0-22 0,0 0 0,0 1 0,0-1 16,0-21-16,22 21 0,20-20 16,0-22-16,43 21 15,-43-21-15,22 0 0,-1 0 16,1 0-16,-1 0 0,1-21 0,-1-1 15,1 1-15,-1 0 0,43-42 16,-64 20-16,1 22 0,-22-21 16,21 21-16,-21-22 0,43-20 15,-64 42-15,0 42 32,0 0-32,0 21 15,-21-21-15,0 1 0,21-1 16,0 0-16,-22 21 0,1-21 0,21 1 15,0-1-15,0 0 0,0 0 16,0 0-16,0 0 0,0 1 16,21-22-16,1 0 0,-1 0 15,0 0-15,0 0 0,21 0 16,-20 0-16,20-22 0,0 1 0,-21 0 16,22 0-16,-22 0 0,21-22 0,1 22 15,-22 0-15,0 0 16,0-21-16,0 20 0,0 22 0,1-21 15,-22 0-15,21 21 0,-21-21 16,-21 42 0,-1-21-16,1 21 15,0 0-15,0 1 16,21 20-16,-21-21 0,0 0 0,-1 0 16,22 43-16,0-43 0,-21 0 15,21 0-15,0 1 0,0-1 16,0 0-16,21 0 0,1-21 15,-1 0-15,21 0 0,-21 0 0,22 0 16,-1 0-16,0 0 0,1 0 16,-1-21-16,0 0 0,1 0 0,-1-1 15,0 1-15,1-21 0,-1 21 16,21-43-16,-41 43 16,-1-21-16,-21 21 0,0-1 0,0 1 15,-21 21 1,-1 0-16,1 21 15,0 1-15,-21-1 0,21 0 16,-1 0-16,1 0 0,-21 22 16,21-22-16,21 0 0,0 0 0,0 0 15,0 0-15,0 1 0,0-1 16,21 0-16,0-21 0,0 0 16,0 21-16,22-21 0,-22 0 0,0 0 15,21 0-15,1 0 0,-22 0 16,21 0-16,1-21 0,-1 21 15,-21-21-15,21 0 0,-20-1 0,20 1 16,21-42-16,-41 20 16,-1 22-16,0-21 0,-21 0 0,0 20 15,0 1-15,0 0 0,0 0 16,-21 21-16,0 0 16,-1 0-16,22 21 0,0 0 15,0 0-15,0 1 0,0-1 16,0 0-16,0 21 0,0-21 15,0 1-15,22-1 0,-1 0 0,0 0 16,-21 0-16,21 0 0,-21 1 0,21-22 16,-21 21-16,0 0 0,0 0 0,0 0 15,0 0 1,21-21 0,1 0-16,-1 0 0,0 0 15,0 0-15,0 0 0,0-21 16,1 21-16,20-21 0,-21 0 0,21 0 15,-20 0-15,-1-1 0,21 1 16,-21 0-16,0-21 0,1 21 0,-1-1 16,-21-20-16,0 21 0,0 0 0,0 0 15,0 42 17,0 0-17,0 0-15,0 0 0,0 0 16,0 1-16,0-1 0,0 21 15,0-21-15,0 0 0,0 1 16,0-1-16,0 0 0,0 0 16,21 0-16,0-21 0,0 21 15,0-21-15,1 0 16,-1 0-16,0 0 0,0 0 0,0 0 16,22 0-16,-22-21 0,0 0 15,0 0-15,21 0 0,-20 0 16,41-22-16,-42 1 0,0 21 15,1 0-15,-1-1 0,-21 1 16,21 0-16,-21 42 31,0 0-15,0 1-16,0-1 0,0 0 0,0 0 16,0 0-16,0 0 0,0 1 15,0-1-15,0 0 16,0 0-16,21 0 0,0-21 15,0 0-15,1 0 0,20 0 16,0 21-16,1-21 0,-1 0 0,0 0 16,22 0-16,-22 0 0,0 0 15,22-21-15,-22 0 0,43 0 16,-64 0-16,21 0 0,-20-22 16,-1 22-16,0 0 0,-21-21 15,0-1-15,0 22 0,0 0 16,0 0-16,-21 0 0,0-1 0,-1 1 15,-20 21-15,0 0 16,-1 0-16,-20 0 0,21 21 0,-1-21 16,1 22-16,21 20 0,-22-21 15,-20 21-15,42 1 16,0-1-16,21 22 16,0-43-16,0 0 0,0 0 15,21 0-15,0-21 0,0 0 16,0 21-16,22-21 0,-22 0 0,21 0 15,-21 0-15,43-21 16,-43 21-16,21-21 0,-21 0 0,1 0 16,20-22-16,-21 22 0,21-63 15,1 20-15,-22 1 0,0-1 16,0 1-16,0-1 0,1 1 0,-22-1 16,21 22-16,0-22 0,-21 22 15,21 0-15,-21-1 0,0-41 16,0 62-16,0 1 15,-21 21 1,0 21 0,0 1-16,21-1 0,-22 21 15,22 0-15,-21 1 0,21-1 0,0 0 16,0 22-16,-21-1 0,21-20 16,-21 20-16,21 1 0,0-22 0,0 22 15,0-22-15,0 0 0,0 1 0,0-1 16,0-21-16,0 21 0,0-20 15,21-1-15,0 0 0,0 0 16,1-21-16,-1 0 0,0 0 16,21 0-16,-21 0 0,1 0 15,20 0-15,0-21 0,-21 0 0,22 0 16,-1-1-16,-21 1 0,0 0 16,1 0-16,-1 0 0,0 0 0,-21-1 15,21 1-15,-21 0 16,-21 21-1,0 0-15,0 0 0,21 21 16,-22 0-16,22 1 0,-21-1 16,21 0-16,0 0 0,0 0 0,0 0 15,0 1-15,0-1 0,0 0 0,0 0 16,0 0-16,21 0 16,1-21-16,-1 0 15,21 0-15,-21 0 16,0 0-16,22 0 0,-1-21 15,0 0-15,-20 0 0,20 0 0,-21 0 16,0-1-16,0 1 0,22-21 16,-22 21-16,-21 0 0,21-1 0,0 1 15,0 21 1,-21 21 0,0 1-1,0-1-15,0 0 0,-21-21 16,21 21-16,0 0 0,0 0 15,0 1-15,0-1 16,0 0-16,21 0 16,1-21-16,-1 0 15,0 0-15,0 0 16,0 0-16,0 0 0,1 0 16,-1 0-16,0 0 0,0 0 15,0-21-15,0 21 0,1 0 16,-1 0-16,0 0 0,0-21 15,0 21 1,-21-21-16,0-1 0,0 1 16,0 0-16,0 0 15,0 0-15,0 0 16,0-1-16,0-20 0,0 21 0,0 0 16,0 0-16,-21 21 31,0 21-31,-21-21 0,20 21 15,1 0-15,0 0 0,0 0 16,-21 1-16,20-1 0,22 0 0,-21 0 16,21 0-16,-21 0 15,21 1-15,0-1 0,0 0 16,21 0-16,0-21 16,1 21-1,-1 0-15,0-21 16,-21 22-16,0-1 0,21 21 15,-21-21-15,0 0 0,0 22 16,0-22-16,0 21 0,0 1 0,0-1 16,-21 0-16,21 22 0,-21-22 15,0 0-15,-1 22 0,1-22 16,0 22-16,0-22 0,0 22 0,0-22 16,-22 21-16,22 1 0,0-1 15,-21 64-15,-1-63 0,22-22 16,-42 85-16,41-84 15,1-1-15,0 21 0,-21-20 0,21-1 16,-43 43-16,43-43 0,0 0 16,0-20-16,-1 20 0,1-21 15,0-21-15,0 21 0,0-21 0,-43-21 16,64-21 0,-21 21-16,0-1 15,21-20-15,-21 0 0,21-1 0,0 1 0,0 0 16,0-1-16,21 1 0,0-21 15,0-1-15,0 1 0,1-1 16,-1 1-16,0-1 0,0 1 0,0-1 16,0 1-16,22-86 0</inkml:trace>
  <inkml:trace contextRef="#ctx0" brushRef="#br1" timeOffset="114579.86">22987 12192 0,'0'0'0,"0"-21"16,0 0 15,-21 21 32,0 0-48,-1 0-15,1 0 16</inkml:trace>
  <inkml:trace contextRef="#ctx0" brushRef="#br1" timeOffset="114855.78">21188 12256 0,'0'0'0,"-21"0"0,-1 0 16,1 0 78,0 0-94,0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2:06:29.0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9631 423 0,'0'-21'0,"21"21"16,-21-21-16,21 0 0,-21 0 16,0 0-16,0-1 15,0 1-15,0 0 0,0 0 16,0 42 15,-21 0-15,21 0-16,-21 22 0,21-22 0,-21 21 15,21 1-15,-22-1 0,1 21 16,0 1-16,21-22 0,-21 43 0,0-22 16,-22 1-16,-20 126 15,42-126-15,-22-1 0,1 43 16,21-63-16,21 20 15,-21-42-15,21 0 0,0 1 16,0-44 15,0 1-31,21-21 0,0 21 0,0-22 16</inkml:trace>
  <inkml:trace contextRef="#ctx0" brushRef="#br0" timeOffset="331.74">9673 487 0,'0'0'0,"0"-21"16,0 0-16,0-1 0,21 1 15,-21 0-15,21 0 16,1 21 0,-1 0-16,0 21 15,0 0-15,0 0 0,0 22 16,1-22-16,-1 21 0,0 1 0,-21 20 15,21-21-15,0 22 0,-21-22 0,0 22 16,0-1-16,0-20 0,0 20 16,0 43-16,0-64 0,-21 1 15,0-1-15,21 0 0,-21-21 16,0 22-16,21-22 16,0 0-16,-22-21 0,1 0 15,0 0 1,21-21-16,0 0 0,0 0 15,-21-1-15,21-20 0,-21 21 16,21 0-16</inkml:trace>
  <inkml:trace contextRef="#ctx0" brushRef="#br0" timeOffset="544.84">9398 995 0,'-21'0'0,"42"0"0,-63 0 15,63 0 16,0 0-31,0 0 0,21 0 16,1 0-16,-1 0 16,0-21-16,1 21 0,20-21 0,1-1 15,-22 22-15,0-21 0,22 21 16,21-42-16,-64 42 0,21-21 16,-21 21-16,0-21 0,1 21 15,-1-22-15,0 1 0</inkml:trace>
  <inkml:trace contextRef="#ctx0" brushRef="#br0" timeOffset="1135.72">10456 339 0,'0'0'16,"0"-21"-16,-21 21 31,0 21-16,21 0-15,-21 21 0,21-21 0,0 1 16,-21 20-16,21 0 0,-22 1 16,22-1-16,-21 0 0,21 22 0,0-22 15,0 22-15,0-22 0,-21 0 16,21 64-16,-21-64 0,21 1 16,0-1-16,0-21 0,0 22 15,0-1-15,0-21 16,0 0-16,-21-21 31,21-21-31,0 0 16,0 0-16,-21 0 0,21-1 15,0 1-15,0-21 0,0 21 0,0-22 16,0 22-16,0-21 0,0 0 16,0 20-16,21 1 0,0-21 0,42 0 15,-41 20-15,20 1 16,-21 0-16,21 21 0,-20-21 0,62 21 15,-41 0-15,-1 0 0,-21 21 16,21 0-16,1 0 16,-1 22-16,-21-1 0,0-21 15,-21 22-15,0-1 0,0 0 16,-21-21-16,0 22 0,0-22 0,-21 21 16,-1 1-16,1-22 0,0 21 15,-1-21-15,-41 22 0,41-22 16,1 0-16,0-21 0,20 0 0,1 0 15,0 0-15,0 0 16,0 0-16,0 0 0,-1 0 0,22-21 16,0 0-16,0-1 15,22 1-15,-1 0 16,21 0-16,-21 0 0,0 0 0</inkml:trace>
  <inkml:trace contextRef="#ctx0" brushRef="#br0" timeOffset="1633.66">11430 762 0,'0'-21'0,"0"42"0,0-63 0,21 42 0,-21-21 15,0-1-15,0 1 0,0 0 16,-21 21 15,0 0-31,-22 0 0,22 0 16,-21 21-16,21-21 0,-22 21 15,22 1-15,-21-1 0,21 0 0,-22 21 16,22-21-16,0 1 0,21-1 16,0 0-16,0 0 0,0 0 0,0 0 15,21-21-15,0 22 0,1-1 16,-1-21-16,21 21 0,0 0 15,43 0-15,-64-21 0,22 21 16,-1-21-16,-21 22 0,21-1 16,-20-21-16,-1 21 0,-21 0 0,0 0 15,0 0-15,-21 1 16,-1-1-16,-20 0 0,0 0 0,-1-21 16,-126 64-16,127-64 15,-22 21-15,22-21 0,0 0 16,-1 0-16,-20 0 0,42 0 15,-1 0-15,1 0 0,0-21 16,21-1-16,0 1 16,21 0-16,22 21 15,-22-21-15,21 0 0,-21 0 16,22-1-16,20 1 0</inkml:trace>
  <inkml:trace contextRef="#ctx0" brushRef="#br0" timeOffset="1947.78">11790 402 0,'0'0'0,"0"-21"0,0 0 15,0-21-15,0 63 47,0 0-47,0 0 0,0 21 16,-21 1-16,21-1 0,-22 0 0,1 1 15,21 20-15,0 1 0,-21-1 16,0 1-16,0-22 0,21 22 0,0-1 16,-21-21-16,21 1 0,-22-1 15,22 0-15,0 1 0,0-22 0,0 0 16,0 0-16,0 0 0,0 1 16,22-22-16,-1 0 15,0 0-15,0 0 16,0-22-16,0 1 15,1 0-15,-22-21 0</inkml:trace>
  <inkml:trace contextRef="#ctx0" brushRef="#br0" timeOffset="2148.17">11515 953 0,'21'0'16,"0"0"-16,0 0 0,0 0 16,0-22-16,1 22 0,20 0 15,-21 0-15,21-21 0,1 21 16,-22 0-16,21 0 0,1-21 0,-22 21 16,0 0-16</inkml:trace>
  <inkml:trace contextRef="#ctx0" brushRef="#br0" timeOffset="2602.91">12065 953 0,'0'0'0,"-21"0"0,0 0 0,-1 0 15,22-22-15,0 1 0,0 0 16,0 0-16,0 0 15,0 0-15,22 21 0,-1-22 16,0 22-16,0 0 0,21-21 16,-20 21-16,20 0 0,-21 0 0,21 0 15,-20 21-15,20-21 0,-21 22 16,21-1-16,-20 0 0,-1 21 0,21 22 16,-42-43-16,0 21 15,21 1-15,-21-22 0,0 21 0,0-21 16,0 22-16,0-22 0,-21 0 0,0 0 15,21 0-15,-21 0 16,0 1-16,-1-22 16,1 0-16,21-22 15,0 1 1,0 0-16,0 0 0,0 0 0,21 0 16,-21-1-16,22-20 0,-1 21 15,0-21-15,-21 20 0,21-20 0,0 21 16,0 0-16,1 0 0,-1-1 15,0 1-15,0 0 0,0 0 16,0 21-16,1 0 0,41-21 16,-42 21-16,0 0 0</inkml:trace>
  <inkml:trace contextRef="#ctx0" brushRef="#br0" timeOffset="3187.58">13293 1080 0,'0'0'0,"21"-22"0,0 1 15,-21 0-15,21 0 16,-21 0-16,21 0 0,-21-22 16,0 22-16,0-21 0,0 21 0,0-1 15,-21-20-15,0 21 0,0 0 16,0 0-16,-1-1 0,1 22 15,0 0-15,0 0 0,0 0 0,0 0 16,-22 0-16,22 22 0,-21-22 16,21 42-16,-22-21 0,1 21 0,21 1 15,0-1-15,-22 0 0,22 1 16,21-1-16,-21 0 0,21 1 0,0-1 16,0 0-16,0-20 0,0 20 0,0-21 15,21 0-15,-21 0 0,42 1 16,-20-22-16,20 21 0,0-21 15,1 0-15,-22 0 16,0-21-16,21 21 0,1-22 16,-22 1-16,0 0 0,21 0 0,-21-21 15,22-1-15,-22 22 0,0-21 16,0-1-16,0-20 0,1 21 0,-1-1 16,-21 22-16,0-21 0,0 21 15,0-1-15,0 1 0,-21 42 16,21 1-1,-22-1-15,1 0 0,21 21 16,-21 1-16,21-1 0,-21-21 16,21 21-16,0 1 0,0-1 0,-21-21 15,21 22-15,0-22 0,0 0 16,0 0-16,0 0 0,0 0 0,21-21 16,0 22-16,0-22 0,22 0 15,-22 0-15,21 0 0,-21 0 16,22-22-16,-22 22 0,21-21 15</inkml:trace>
  <inkml:trace contextRef="#ctx0" brushRef="#br0" timeOffset="3464.42">14033 741 0,'0'0'0,"0"-21"0,0 0 0,0-1 0,-21 1 15,0 21-15,0-21 16,0 21-16,0 0 15,-1 0-15,1 21 0,0 0 0,0 1 16,0-1-16,0 21 0,-1-21 0,1 22 16,21-1-16,-21 21 0,21-20 15,-21-1-15,21 0 0,0 1 0,0-22 16,0 21-16,0 22 16,0-43-16,21 0 0,0 0 0,0 0 15,1-21-15,-1 22 0,21-22 16,-21 0-16,22 0 0,-1 0 0,-21 0 15,21 0-15,1-22 0,-1 1 0,0 0 16,1-21-16</inkml:trace>
  <inkml:trace contextRef="#ctx0" brushRef="#br0" timeOffset="3787.24">14668 169 0,'0'-21'0,"0"42"0,0-63 0,0 21 15,-21 21-15,0 0 0,0 0 16,0 0-16,0 21 16,21 0-16,-22 0 0,1 1 0,0-1 15,0 21-15,21 0 0,-21 1 16,21-1-16,-21 0 0,21 1 0,-22 20 16,22-20-16,0 20 0,0 1 15,0-22-15,0 21 0,0 1 0,0-22 16,0 22-16,-21-22 0,21 0 15,0 1-15,0-1 0,0-21 0,0 22 16,0-1-16,0-21 0,0 0 16,21-21-1,1 0-15,-1 0 16,0-21-16,0 0 16,21 0-16,-20 0 0,-1-1 0,21-20 15,-21 0-15</inkml:trace>
  <inkml:trace contextRef="#ctx0" brushRef="#br0" timeOffset="4040.09">15028 677 0,'0'0'15,"0"-21"-15,-21 42 32,0 1-32,21-1 0,-21 0 15,0 21-15,21-21 0,-22 22 16,1-1-16,21 0 0,0 1 15,-42 20-15,42-20 0,0-22 16,-21 21-16,21-21 0,0 0 16,0 1-16,0-1 0,0 0 0,21-21 15,0 21-15,0-21 16,0 0-16,22 0 0,-22 0 0,21 0 16,1-21-16,20-21 0,-21 20 15,1-20-15</inkml:trace>
  <inkml:trace contextRef="#ctx0" brushRef="#br0" timeOffset="4792.66">15515 804 0,'21'-21'0,"-42"42"0,42-63 0,-21 21 0,0 0 16,-21 21 15,0 42-31,0-21 0,0 0 16,-1 22-16,22-1 0,-21-21 15,0 22-15,0-1 0,21-21 0,0 21 16,0-20-16,0 20 0,0-21 15,0 0-15,0 0 0,0 1 16,21-22-16,0 21 16,0-21-16,1 0 0,-1 0 0,0 0 15,0-21-15,0 21 0,-21-22 16,0 1-16,21-21 0,-21 21 16,0-22-16,0 22 0,0-21 15,0 0-15,0-1 0,0 1 16,0 0-16,22 20 0,-22-20 0,0 21 15,21 0-15,0 0 16,0-1-16,0 22 0,0-21 0,1 21 16,-1 0-16,21-21 0,-21 21 15,0 0-15,22 0 0,20 0 16,-42 21-16,1-21 0,-1 21 0,0 22 16,0-22-16,-21 0 0,0 21 15,0 1-15,0-22 0,0 21 0,0 22 16,0-22-16,-21-21 15,21 22-15,0-22 0,0 0 16,-21 21-16,21-21 0,-21 1 16,21-44 31,0 1-47,0 0 15,0-21-15,0 21 0,0-22 0,0 1 16,21 0-16,0-1 0,0 1 15,0 0-15,43-22 16,-43 22-16,21-1 0,-21 22 16,22 0-16,-22 0 0,21 21 0,22 0 15,-22 0-15,-21 0 16,22 0-16,-22 0 0,0 21 0,21 43 16,-21-43-16,-21 21 15,0 0-15,0 1 0,0-22 0,0 21 16,0 1-16,-21-22 0,21 21 0,0-21 15,-21 0-15,0 22 0,0-22 16,21 0-16,-21 0 0,-1-21 16,22 21-16,0-42 47,0 0-47,43 21 0,-22-21 0,21-21 15,1 20-15,-1 1 0</inkml:trace>
  <inkml:trace contextRef="#ctx0" brushRef="#br0" timeOffset="5268.09">17420 677 0,'0'-21'0,"0"42"0,0-63 16,0 21 0,-21 21-16,0 0 0,0 0 15,-1 0-15,1 0 0,0 0 16,-21 0-16,21 21 0,-22 0 0,22-21 15,-21 21-15,21 1 0,-43 20 16,43-21-16,21 21 16,0-20-16,-21-22 0,21 21 15,0 0-15,0 0 0,0 0 0,21-21 16,-21 21-16,21-21 0,0 22 16,22-1-16,-1-21 0,0 21 15,-21-21-15,22 21 0,-22-21 16,0 21-16,21 0 0,-20-21 15,-1 22-15,0-22 16,-21 21-16,0 0 0,0 0 16,0 0-16,0 0 0,0 1 15,-21-22-15,0 21 16,-1-21-16,1 0 0,0 0 0,0 21 16,0-21-16,0 0 0,-22 0 15,22 0-15,0 0 0,-21 0 0,20 0 16,1 0-16,0 0 15,0 0-15,0 0 0,0-21 16,-1 21 0,22-21-16,0-1 15,-21 1-15,21 0 0,-21 0 16,0 0-16,0 0 0,0-1 0,-1 1 16</inkml:trace>
  <inkml:trace contextRef="#ctx0" brushRef="#br0" timeOffset="5535.08">15706 169 0,'0'-21'0,"0"42"0,-22-42 0,1 21 16,21-21-1,-21 21-15,0 0 16,0 0 0,0 0-16,-1 0 15,1 0 1,0 0-16,0 0 16,0 0-16,0 0 15</inkml:trace>
  <inkml:trace contextRef="#ctx0" brushRef="#br0" timeOffset="5775.11">14499 445 0,'0'0'0,"-21"21"0,21 0 0,0 0 15,21-21 1,21 0-16,-20 0 15,-1 0-15,21 0 0,0 0 0,-20 0 16,20 0-16,0 0 0,-21 0 16,43 0-16,-22 0 0,-21 0 15,1 0-15,-1 0 0,0 0 16,0 0-16</inkml:trace>
  <inkml:trace contextRef="#ctx0" brushRef="#br0" timeOffset="6863.37">8932 1693 0,'0'22'16,"21"-22"-1,1 21-15,-1-21 0,0 0 16,21 0-16,-21 0 0,22 0 15,-1 0-15,0 0 0,1 0 16,-1 0-16,0 0 0,22 0 0,-22 0 16,22 0-16,-22 0 0,22 21 15,-22-21-15,21 0 0,1 0 0,-1 0 16,1 0-16,-1 0 0,22 0 16,0 0-16,-1 0 0,1 0 0,0 0 15,-1 0-15,22 0 0,0 0 16,0 0-16,0 0 0,21 0 0,0 0 15,0 0-15,21 0 0,-21 0 16,21 0-16,0 0 0,0 0 16,1 0-16,-1 0 0,21 0 0,-21 0 15,22 0-15,-22 0 0,21-21 16,0 21-16,1 0 0,-1-21 0,0 21 16,1 0-16,20 0 0,-20 0 15,-1 0-15,0 0 0,1 0 0,189 0 16,-189 0-16,-22 0 0,0 0 15,-21 0-15,21 0 0,-21 0 16,-21 0-16,21 0 0,-21 0 0,0 21 16,-22-21-16,1 0 0,0 0 15,21 0-15,-64 0 0,0 0 16,1 0-16,-22 0 16,0 0-16,0 21 15,-42-21 32,0 0-47,0 0 16,-1 0-16,1 0 0,0 0 15,0 0-15</inkml:trace>
  <inkml:trace contextRef="#ctx0" brushRef="#br0" timeOffset="7031.36">16849 1715 0,'21'0'16,"-21"21"15,0 0-15,-21-21 0,-1 0-16,-20 21 0,21-21 15</inkml:trace>
  <inkml:trace contextRef="#ctx0" brushRef="#br0" timeOffset="9433.7">804 2985 0,'0'0'0,"0"-22"16,0 1 15,0 42 0,0 1-15,0-1-16,0 0 0,0 21 16,0 1-16,0-1 0,0 0 0,0 1 15,-21-1-15,0 21 0,0 22 16,21-43-16,0 1 15,-21-22-15,21 21 0,0-21 16,0 1-16,-22-1 0,22 0 16,22-42 15,-22 0-31,21-1 16,0 1-16,-21-21 0,21 21 15,0-22-15,0 1 0,1 21 0,-1-21 16,0-1-16,0 22 0,0-21 15,0 21-15,-21-1 0,22 1 16,-1 21-16,0 0 0,0 0 16,0 21-1,-21 1-15,0-1 0,21 0 0,-21 21 16,22-21-16,-22 22 0,0-1 16,21-21-16,-21 22 0,0-22 0,0 21 15,0-21-15,0 0 0,21 22 16,0-22-16,0 0 0,0-21 15,1 0-15,20 0 16,-21 0-16,21 0 0,1 0 16,-1-21-16,0 0 0,1 0 0,-1-1 15,0 1-15,1-21 16,-1 0-16,0-43 0,1 43 0,-43-1 16,0-20-16,0 20 0,0 1 15,0 0-15,0 21 0,-21-22 16,-1 22-16,1 0 0,-21 0 15,21 0-15,-22 21 0,22 0 16,-21 0-16,0 0 0,-22 21 16,43 0-16,0 0 0,0 0 15,21 0-15,-22 1 0,22-1 0,0 21 16,0-21-16,0 0 0,22 22 16,-1-22-16,0 0 0,42 0 15,-41-21-15,20 0 0,-21 0 16,21-21-16,1 21 0</inkml:trace>
  <inkml:trace contextRef="#ctx0" brushRef="#br0" timeOffset="9947.5">2265 2731 0,'0'0'16,"0"-22"-16,0-20 0,0 21 0,0 0 15,0 42 16,-21 21-31,21-21 0,-22 22 16,22-1-16,-21-21 0,21 22 16,0-1-16,-21 0 0,21 22 0,0-22 15,0 0-15,0 1 0,0-1 16,0 0-16,-21 1 0,21-1 16,0 0-16,0-20 0,-21 20 0,21-21 15,0 0-15,0 0 0,0 1 16,0-1-16,0-42 31,0-1-31,0 1 0,0 0 16,0 0-16,0-21 0,0 20 15,0-20-15,0 0 0,21-1 0,0 22 16,0-21-16,0 0 0,22 20 16,-1-20-16,0 21 0,1 0 0,20 0 15,-20 21-15,-1 0 16,21 0-16,-20 0 0,-1 0 0,0 21 15,1-21-15,-1 21 0,-21 21 16,0-21-16,-21 1 0,0 62 16,0-41-16,0-22 0,-21 21 15,0 0-15,0-20 0,0 20 0,0-21 16,-1 0-16,1 0 0,0 1 16,21-1-16,0-42 31,0-1-31,0 1 0,21 0 15,0 0-15,1-21 0</inkml:trace>
  <inkml:trace contextRef="#ctx0" brushRef="#br0" timeOffset="10659.74">3217 2963 0,'0'0'0,"0"-21"0,0 42 46,0 1-46,-21-1 0,21 0 16,-21 21-16,0-21 0,21 22 16,0-22-16,-43 106 15,43-85-15,0-21 16,0 1-16,0-1 0,22 21 16,-1-42-16,0 0 0,42 0 15,-20 0-15,-1-21 16,0 21-16,1-21 0,20 0 0,22-43 15,-43 43-15,1-21 16,-22 20-16,21-20 0,-21 21 0,22-43 16,-22 43-16,-21-21 15,0 21-15,0 0 0,0-1 16,0 44 15,0 20-31,0-21 16,0 0-16,0 22 0,0-22 15,0 21-15,0 22 0,0-22 16,0 0-16,0 22 0,0-1 0,0-20 16,0 20-16,21 64 15,-21-63-15,21-1 0,-21 1 0,0-1 16,0 1-16,21-1 0,-21 22 16,0-22-16,0 1 0,0-1 0,0-20 15,0 20-15,0 1 0,0-22 0,0 0 16,0 1-16,0-1 0,-21 0 15,21 1-15,0-22 0,-21 0 16,-21 21-16,20-42 0,1 0 16,0 0-16,0 0 0,-21-21 15,-1-42-15,1 41 0,42-20 16,-21 0-16,21-22 0,0 1 0,0-1 16,21-84-16,0 63 15,0 1-15,22-1 0,-1 0 0,0 1 16,1-1-16,-1 0 0,0 22 15,22-1-15,-22 1 0,0-1 16,22 1-16,-43 21 0,64-22 16,-64 22-16,21 21 0,-21 21 15,1-22-15,-22 1 0,21 21 16,-21 21 15,-21-21-31</inkml:trace>
  <inkml:trace contextRef="#ctx0" brushRef="#br0" timeOffset="11663.74">698 5906 0,'0'-22'16,"0"44"15,0-1-31,0 0 0,0 21 16,0 1-16,0-22 0,0 21 0,0 0 15,-21 1-15,0-1 0,21 0 16,0 1-16,-21-1 0,0 0 16,21-20-16,0 20 0,0-21 0,0 0 15,0 0-15,21-42 32,-21 0-32,21 0 15,0-21-15,0 20 0,22 1 0,-22-21 16,0 0-16,0 20 0,0-20 15,1 21-15,20-43 16,-21 43-16,0 21 16,0 0-16,-21 21 0,22 1 15,-1-1-15,-21 0 0,0 0 16,0 21-16,21 22 16,0-43-16,-21 21 0,21 22 15,0-43-15,1 0 0,-1-21 16,0 21-16,0-21 0,21 0 0,-20 0 15,20 0-15,85-42 16,-64 21-16,-20 0 16,-1-22-16,0 22 0,1-21 15,-1 0-15,-21-1 0,0 1 0,1 0 16,-22-1-16,0 1 0,0 0 16,0-22-16,-22 22 0,-20-1 0,21 1 15,-21 0-15,-22 21 0,22-1 16,-1 1-16,-41 21 0,41 21 15,-41 22-15,63-1 16,-1-21-16,1 22 0,0-1 16,21 0-16,0 1 0,0-22 15,0 21-15,0-21 0,21 22 16,0-22-16,22 0 0,84-21 16,-64 0-16,-20 0 15,20 0-15,1-21 0</inkml:trace>
  <inkml:trace contextRef="#ctx0" brushRef="#br0" timeOffset="12111.75">2222 5588 0,'0'0'0,"0"-42"0,0 21 0,0-1 16,-21 22 0,0 0-16,21 22 0,0-1 15,-21 0-15,21 21 0,-21 1 16,21 20-16,0-21 0,0 1 15,0 20-15,0-20 0,0 20 0,0-21 16,0 1-16,0-1 0,-21 0 16,21 1-16,0-1 0,0-21 15,0 22-15,0-22 0,0 0 0,0 0 16,0 0-16,0-42 31,0 0-31,0 0 0,21-22 16,-21 22-16,0-21 0,21 21 15,0-22-15,0 1 0,0 0 16,1-1-16,20 1 0,-21 0 16,21 21-16,1-22 0,20 22 0,-20 21 15,-1 0-15,0 0 0,1 0 16,-1 0-16,0 21 0,1 0 16,-1 22-16,0-1 0,-21 0 15,1 1-15,-22-22 0,0 21 0,0-21 16,0 22-16,-22-1 0,1 0 15,0-20-15,0-1 0,21 0 16,0 0-16,-21-21 0,42 0 31</inkml:trace>
  <inkml:trace contextRef="#ctx0" brushRef="#br0" timeOffset="12843.92">3471 5948 0,'0'0'15,"21"-21"-15,1 0 0,-22-1 0,0 1 16,0 0-16,0 0 0,0 0 0,0 0 16,-22-1-16,1 1 0,0 21 0,-21 0 15,21 0-15,-1 0 0,-20 0 16,-21 21-16,20 1 16,22-1-16,-21 21 0,21-21 0,-22 22 15,1 41-15,21-41 16,0-1-16,-22 43 15,43-64-15,0 21 0,0-21 0,0 22 16,0-22-16,21 21 16,1-21-16,-1-21 0,0 0 0,0 0 15,21 0-15,-20 0 0,41-21 16,-21 0-16,1 0 0,-22 0 0,21-22 16,1 22-16,-22 0 0,0-21 15,0-1-15,0 1 0,0 21 16,1-22-16,-1 1 0,-21 0 15,21-1-15,-21 22 0,0 0 0,0 42 32,0 0-32,0 1 15,-21-1-15,21 0 0,-21 21 0,21-21 16,-22 22-16,22-22 0,-21 21 16,21 1-16,0-1 0,0-21 15,0 0-15,43 22 0,-1-43 16,-21 21-16,21-21 0,-20 0 15,20 0-15,43 0 16,-43 0-16,0-21 0,1-1 0,-1 1 0,0 0 16,1 0-16,-1 0 15,-21-22-15,0 1 0,22 0 0,-22-1 16,0 1-16,0-21 0,-21-1 16,0 1-16,21-1 0,-21-21 0,0-20 15,0 41-15,0 22 0,0-1 16,0 22-16,0 0 0,0-21 15,0 63 1,0 0-16,-21 21 0,21-20 16,-21 83-16,21-62 15,-21 20-15,21-20 0,0 20 0,0 1 0,0-22 16,0 21-16,0-20 16,0 63-16,21-64 15,-21-21-15,21 0 0,0 0 0,0-21 16,22 22-16,-1-22 15,-21 0-15,0 0 0,22 0 0,-22-22 16,0 22-16,0-21 0,22 0 0</inkml:trace>
  <inkml:trace contextRef="#ctx0" brushRef="#br0" timeOffset="13047.54">4170 5673 0,'0'0'15,"-21"0"-15,-1 21 0,44-21 16,-1 0 0,0 0-16,21 0 0,1 0 15,-1 0-15,0 0 0,22 0 0,-22-21 16,85 0-16,-85 21 16,22-22-16,-22 22 0,1 0 0,-22 0 15,21 0-15,-21 0 0</inkml:trace>
  <inkml:trace contextRef="#ctx0" brushRef="#br0" timeOffset="13623.85">1270 8065 0,'0'0'0,"0"-22"0,0-20 16,-21 21-16,0 0 0,-1 21 15,22 21 1,0 0-16,0 21 0,-21 1 0,21 20 16,0 1-16,-21-22 0,21 22 15,0 41-15,0-62 16,0 20-16,0-20 0,0-1 0,0 0 15,0-21-15,-21 22 0,21-22 16,0 0-16,0 0 0,0 0 16,-21-21-1</inkml:trace>
  <inkml:trace contextRef="#ctx0" brushRef="#br0" timeOffset="13867.79">508 8869 0,'0'0'0,"0"21"0,0 0 0,0 22 0,21-22 15,0 0-15,0 0 0,22 0 16,41 0-16,-41 1 0,-1-22 16,22 0-16,-22 0 0,21 0 15,43-22-15,-42 1 16,-1 0-16,1 0 0,-1 0 15,-20 0-15,62-43 0,-62 43 16,-1-21-16,-21 20 16,0-20-16,-21 21 0,0-21 0,0 20 15,0-20-15,-42 21 0</inkml:trace>
  <inkml:trace contextRef="#ctx0" brushRef="#br0" timeOffset="14083.08">868 8086 0,'0'0'0,"-21"-21"0,-1 21 16,22-22-16,0 1 16,22 21-1,-1 0-15,0-21 0,0 0 0,21 21 16,1-21-16,20 21 0,-20-21 16,84-1-16,-64 22 15,1 0-15,-22 0 0,21-21 0,-20 21 16,-1 0-16,0 0 0,-20 0 15,-1 0-15,0 0 0,0 0 16</inkml:trace>
  <inkml:trace contextRef="#ctx0" brushRef="#br0" timeOffset="14539.76">1820 8340 0,'0'21'0,"0"-42"0,0 84 15,21-20-15,-21-1 0,0 0 16,0 1-16,0-22 0,0 21 0,0 0 16,0-20-16,0 20 0,-21 0 15,0 22-15,21-43 0,0 0 16,0 0-16,-21-21 0,21 21 16,-21-21-16,21-21 31,0 0-31,0 0 15,0 0-15,0-22 0,0 22 16,0-21-16,21 0 0,0-1 0,0 1 16,0 0-16,1 20 0,-1-20 15,21 0-15,-21-1 0,22 22 0,-1 0 16,-21 0-16,21 0 0,1 21 16,-1 0-16,0 0 0,43 21 15,-64 0-15,22 21 0,-22-20 16,0 20-16,0 0 0,-21-21 0,0 22 15,0-1-15,0 0 0,0 1 16,-21-1-16,0-21 0,0 22 16,21-22-16,-22 0 0,1 0 0,21 0 15,0 0-15,-21-21 0,21-21 32,0 0-32,0 0 0,21-21 15,0 20-15</inkml:trace>
  <inkml:trace contextRef="#ctx0" brushRef="#br0" timeOffset="14791.84">2921 7980 0,'0'0'15,"21"-21"-15,0-22 0,-21 22 0,0 0 16,0 42 0,0 0-1,0 1-15,0 41 0,0-21 16,0 1-16,0 20 0,0 1 0,-21-1 15,21 1-15,-21-22 0,21 22 16,-21-1-16,21-21 0,0 1 0,0-1 16,-21 0-16,21 1 0,0-1 0,0-21 15,0 0-15,0 1 0,21-22 16,0 0 0,0-22-16,0 22 15,0-42-15,1 21 0,-22 0 0</inkml:trace>
  <inkml:trace contextRef="#ctx0" brushRef="#br0" timeOffset="14976.04">2709 8403 0,'-21'0'0,"42"0"0,-63 0 0,21 0 16,42 0 15,0 0-31,0 0 16,22 0-16,-22 0 0,21 0 0,0 0 0,1-21 15,-1 0-15,0 21 0,1-21 16,-1 0-16,0 21 0,1-22 16,-1 22-16,0 0 0</inkml:trace>
  <inkml:trace contextRef="#ctx0" brushRef="#br0" timeOffset="15324.66">3302 8446 0,'0'0'0,"-21"0"0,21 21 15,21-21 1,0 0 0,0-21-16,0-1 0,1 22 15,-1-21-15,0 0 16,0 0-16,0 0 0,0 0 0,1 21 16,-22-22-16,21 1 0,-21 0 15,0 0-15,0 0 0,-21 21 16,-1 0-16,1 0 0,-21 21 15,21 0-15,0 21 0,-1-20 16,-20 20-16,21 0 0,0 1 0,0 20 16,21-21-16,0 1 0,0-1 15,0-21-15,0 22 0,0-1 16,0-21-16,0 0 0,21 0 0,21-21 16,-21 0-16,22 0 0,20 0 0,-21 0 15,64-21-15,-42 21 16,-22-21-16,22 0 0,-22-21 0,0 20 15,1 1-15,-22 0 0</inkml:trace>
  <inkml:trace contextRef="#ctx0" brushRef="#br0" timeOffset="15631.99">3979 8361 0,'0'0'0,"-21"-106"32,21 85-32,21 0 0,0 0 0,1-1 15,-1 22 1,0 0-16,0 0 0,21 0 0,-20 0 15,-1 22-15,0-1 0,21 0 0,-21 21 16,1-21-16,20 22 0,-21-22 16,0 21-16,0 1 0,1-22 0,-22 21 15,0 22-15,0-43 0,0 21 16,0-21-16,-22 0 0,1 1 16,0-22-16,21 21 0,-21-21 0,0 0 15,0 0-15,21-21 16,-22-1-16,22 1 15,0 0-15,0 0 0,0-21 0,0 20 16,0 1-16,0-21 0,22 0 16,-1 20-16,21-62 15,-21 41-15,0 22 0,1-21 0,20 21 16,-21 0-16,0-1 0</inkml:trace>
  <inkml:trace contextRef="#ctx0" brushRef="#br0" timeOffset="16371.72">4847 8297 0,'-21'0'15,"42"0"-15,-63 0 0,42-21 16,21 0-16,0 0 15,0 0-15,0 0 0,1-1 16,20 1-16,-21 0 0,21 0 0,-20-21 16,20-1-16,0 22 0,22-64 15,-43 43-15,42-21 16,-41 20-16,-1 1 0,0-43 16,-21 64-16,0-21 0,0 21 0,-21-1 15,0 1-15,-1 21 0,1 0 16,-21 0-16,21 0 0,-22 21 0,1 1 15,0 20-15,21-21 0,-22 21 0,22 22 16,-21-1-16,21 1 16,-1-1-16,1 22 0,0-21 0,21 20 15,-21 1-15,21 0 0,-21-1 0,21 1 16,0 0-16,-21-1 0,-1 1 16,1 21-16,21-22 0,-21 1 0,21 21 15,-21-21-15,21-1 0,-21 22 0,21-21 16,-21-1-16,21 22 0,0-21 15,0-22-15,0 22 0,0-21 0,0-1 16,0 1-16,42 41 16,-21-62-16,0-1 0,22 0 15,-22-20-15,0-22 0,21 0 16,-21 0-16,22 0 0,41-43 16,-41 1-16,-1 21 0,-21-22 0,22 1 15,-1 0-15,0-22 0,43-63 16,-43 64-16,-21-1 0,22-20 15,-22-1-15,-21 21 0,0-20 0,0-64 16,-21 63-16,0 0 0,-22 22 16,22-1-16,-21 1 0,-1-1 15,-20 22-15,21 0 0,-1-1 0,1 22 16,-22-21-16,22 21 0,0 21 16,-1-22-16,1 22 0,0 0 0,21-21 15,-22 21-15,22 0 16,21-21-16,0 0 15,21 21-15,0 0 0,1 0 16,20-21-16,-21 21 0,21 0 0,1-21 16,-1-1-16,0 22 0,22-21 0,-22 21 15,1-21-15,20 0 0,-21 0 0</inkml:trace>
  <inkml:trace contextRef="#ctx0" brushRef="#br0" timeOffset="16824.55">5969 8065 0,'0'0'0,"0"-22"0,0 1 0,0 0 16,0 0-16,-21 0 0,0 0 0,-1 21 16,1 0-16,0 0 0,-21 0 15,-22 21-15,22-21 0,0 42 16,-22 22-16,22-22 0,-1 0 16,22 1-16,-21-1 0,21 0 15,0 1-15,-1-22 0,1 21 0,0 0 16,21-20-16,0-1 0,0 0 0,0 0 15,0 21 1,21-42-16,0 0 0,22 0 0,-1 0 16,0 0-16,22-21 15,-22 21-15,1-21 0,-1 0 16,0 0-16,1 0 0,-1-1 0,-21-20 16,21 21-16,-20-21 0,20-1 0,-21-20 15,0 20-15,0 1 16,-21 21-16,0 0 0,-21 42 31,0 0-31,0 0 16,0 22-16,0-22 0,21 0 0,-22 21 15,1-21-15,21 22 0,-21-22 0,21 21 16,0-21-16,0 1 0,0-1 16,0 21-16,0-21 15,21-21-15,0 0 0,1 0 16,-1 0-16,21 0 0,0 0 15,-20 0-15,20-21 0,0 21 0</inkml:trace>
  <inkml:trace contextRef="#ctx0" brushRef="#br0" timeOffset="17082.62">6667 8065 0,'0'0'0,"22"-22"0,-22-20 16,21 21-16,-21 0 0,0 0 0,0-1 15,-21 22-15,-1 0 16,1 0-16,0 0 0,0 0 0,0 0 15,-22 22-15,22-1 0,-21 21 16,21-21-16,0 22 0,-1-1 16,-20 0-16,21 1 0,0-1 0,0 0 15,21 1-15,-22-1 0,22 0 0,0-21 16,0 22-16,0-22 0,0 0 16,0 0-16,22 0 0,-1 1 0,21-22 15,-21 0-15,22 0 0,-1 0 0,0 0 16,64 0-16,-42-22 15,-22 22-15,21-21 0,-20 0 16,-1 0-16</inkml:trace>
  <inkml:trace contextRef="#ctx0" brushRef="#br0" timeOffset="17440.71">7006 8297 0,'0'0'0,"-21"22"15,21-1-15,21-21 31,0 0-31,0 0 16,1 0-16,20 0 0,-21-21 16,0-1-16,22 22 0,-22-21 0,0 0 15,42-21-15,-63 21 0,22-1 16,-22 1-16,0-21 16,0 0-16,-22 20 15,1 22-15,0 0 0,0 0 0,-21 0 16,-1 22-16,1-1 0,0 0 15,-1 21-15,1 1 0,0-1 16,20 0-16,-20 1 0,0 41 16,21-63-16,21 22 0,0-1 15,0-21-15,0 0 0,84 43 16,-41-43-16,-1 0 0,0-21 0,22 0 16,-22 0-16,22 0 0,-22 0 15,0 0-15,22 0 0,-22-21 0,0 21 16,1-21-16,-1 0 0,-21 21 0,0-21 15</inkml:trace>
  <inkml:trace contextRef="#ctx0" brushRef="#br0" timeOffset="18067.72">2392 9123 0,'0'0'0,"-21"0"0,-1 0 0,22 21 47,22-21-47,-1 21 16,0-21-16,21 0 0,1 0 15,-1 0-15,21 0 0,1 0 0,21 0 16,-22 0-16,22 0 0,-1 0 16,22 0-16,0 0 0,21 0 15,0 0-15,21 0 0,-21-21 0,191 21 16,-170-21-16,42 21 0,-20 0 16,20-21-16,1 21 0,-1-21 0,1 21 15,-1-22-15,1 22 0,-1-21 0,1 21 16,-1-21-16,-20 21 0,-1-21 15,0 21-15,1-21 0,-43 21 0,127-21 16,-127 21-16,-22-22 0,-20 22 16,0 0-16,-1-21 15,-20 21-15,-1 0 0,1 0 0,-22 0 16,22 0-16,-43 0 0,0 0 16,-21 21-1,0 1-15,-42-22 16,21 0-1,-22 0-15</inkml:trace>
  <inkml:trace contextRef="#ctx0" brushRef="#br1" timeOffset="22859.7">5694 3239 0,'0'0'0,"-21"0"0,-22 0 0,22 0 0,0 0 16,0 0-16,0 0 0,21 21 15,0 0 1,21 0-16,0-21 16,21 21-16,1-21 0,20 0 0,1 0 15,-1 0-15,1 0 0,20 0 16,-20 0-16,20 0 0,1 0 0,0 0 15,-22-21-15,85 0 0,-84 21 16,-1-21-16,-20 21 0,-1-21 16,0 21-16,-20 0 0,-1-22 15,-21 1-15,0 0 16,-21 21-16,-22-21 0,22 21 16,-21 0-16,-1-21 0,1 21 15,21 0-15,-21 0 0,-1 0 0,22 0 16,-21 0-16,21 0 0,-1 0 0,44 0 47,-1 0-47,21 0 15,-21 21-15,22-21 0,-22 21 0,21-21 16,-21 21-16,0 0 0,1 1 16,-22-1-16,0 0 0,0 21 0,0 1 15,-43 20-15,1-21 16,-22 22-16,22-22 15,21-21-15,-21 22 0,-1-22 0,22 0 16,0 0-16,42-21 16,0 0-1</inkml:trace>
  <inkml:trace contextRef="#ctx0" brushRef="#br1" timeOffset="23767.75">7810 3556 0,'0'0'0,"-21"21"0,0-21 15,0 21-15,0-21 16,21-21 0,21 21-16,0-21 15,21 0-15,-20-21 0,20 20 16,-21-20-16,21 0 0,1-1 16,-1 1-16,0 0 0,-20-22 0,20 22 15,-21 0-15,0-22 0,0 22 0,1-1 16,-22-20-16,0 21 0,0-1 15,0 1-15,0 0 0,0 20 0,0 1 16,-22 0-16,1 21 0,0 0 16,0 21-16,0 0 0,0 1 15,21 20-15,-22 0 0,1 1 0,0-1 16,0 21-16,0 1 16,21-1-16,-21 1 0,-1-1 0,1 1 15,0-1-15,0 1 0,21-1 16,0 1-16,-21 21 0,21-43 15,0-21-15,0 0 0,0 0 0,0 1 16,0-1-16,21-21 0,0 0 16,0 0-16,0-21 0,1-1 15,-1 1-15,0 0 0,0 0 16,21-21-16,-20-1 0,-1 1 16,0 0-16,0-1 0,0 1 0,22-43 15,-22 64-15,0-21 16,0 42-16,-21-21 0,21 21 15,0 21-15,-21 0 16,0 0-16,0 0 0,0 22 16,0-1-16,0-21 0,0 21 0,0 1 15,0-22-15,0 21 0,0-21 16,22 22-16,-1-22 0,-21 0 0,21 0 16,0-21-16,0 0 0,0 0 15,22 0-15,-22 0 0,21 0 0,1 0 16,-1-21-16,0 0 0,1 0 0,20 0 15,-21-1-15,1-20 0,-1 21 16,-21-21-16,43-43 16,-43 64-16,0-22 0,0 1 0,-21 21 15,21-21-15,-21 20 16,-21 44 0,0-1-16,0 0 0,0 0 15,0 21-15,21-20 0,-22 20 0,1 0 16,0-21-16,0 22 0,21-22 0,-21 0 15,21 0-15,0 0 0,0 1 16,0-1-16,0 0 16,21-21-1,0 0-15,0 0 0,0-21 0,-21 0 16,22-1-16,-1 1 0,0 0 16,0-21-16</inkml:trace>
  <inkml:trace contextRef="#ctx0" brushRef="#br1" timeOffset="23935.66">9102 3027 0,'0'0'0,"-22"-21"16,1 21-16,0 0 0,0 0 0,0 0 15,0 0-15,21 21 16,-22-21-16,22 21 0,0 0 16,0 0-16,0 1 0,22-1 15,-1 0-15,0-21 16,0 21-16,21 0 0,-20 0 0</inkml:trace>
  <inkml:trace contextRef="#ctx0" brushRef="#br1" timeOffset="26276.81">10012 3535 0,'0'-64'15,"0"43"-15,0 0 16,0 0-16,0-21 0,0 20 16,0-20-16,-21 21 0,-1 0 15,22-22-15,-21 22 0,0 0 16,0 0-16,0 0 0,0 21 0,-1 0 16,1 0-16,-63 0 15,62 21-15,-20 0 0,0 21 16,21-20-16,-22 20 0,22 0 0,-42 43 15,41-43-15,1 1 16,0-1-16,0-21 0,21 21 0,0 22 16,0-43-16,0 0 0,0 0 15,21 1-15,0-22 16,22 0-16,-22 0 0,0 0 0,21 0 16,1 0-16,-1-22 0,0 1 0,1 0 15,-1 0-15,0 0 16,1-22-16,-1 1 0,0 0 0,1-1 15,-1 1-15,21-85 16,-41 85-16,-1-22 0,0 1 0,0 20 16,-21-20-16,21-22 15,-21 43-15,0 21 0,0-22 0,0 22 16,0 0-16,-21 21 0,0 0 16,0 0-16,0 0 15,-1 21-15,1 0 0,0 1 0,0-1 16,0 21-16,0 0 0,-22 43 15,22-21-15,21-1 16,-21-21-16,21 22 0,0-1 0,0 22 16,21-43-16,0 1 0,22-22 15,-22 21-15,21-21 0,0 1 16,64-1-16,-63-21 0,-1 0 16,21 0-16,-20 0 0,20 0 0,-20 0 15,-1-21-15,21-1 0,-20 1 16,20-21-16,-20 21 0,-22-22 15,0 1-15,0 0 0,0 21 16,-21-22-16,0 1 0,0 0 0,0 20 16,0 1-16,0 0 0,-21 0 15,0 0-15,0 21 0,0 0 16,-1 0-16,1 0 0,0 0 0,0 0 16,-21 21-16,20-21 0,1 42 0,-21-21 15,21 1-15,0 20 0,-43 43 16,43-43-16,21-21 0,-21 21 15,21 1-15,0-22 0,0 21 16,0-21-16,0 1 0,0-1 0,21 0 16,0 0-16,0-21 0,0 0 15,1 0-15,20 0 16,43-21-16,-64 0 0,21 0 16,-21-1-16,22 1 0,-22-21 0,0 0 15,0-1-15,21 1 16,-20-22-16,20-41 0,-42 41 15,21 22-15,0-22 0,0 1 16,-21 20-16,0-20 0,0 21 0,0-1 16,22 1-16,-22 0 15,0 20-15,0 1 0,0 0 0,-22 21 16,22 21 0,0 0-16,-21 1 0,0-1 15,21 21-15,-21 0 0,21 1 0,0 20 16,-21-20-16,21-1 0,0 21 0,-21-20 15,21 20-15,0-20 16,0 20-16,0-21 0,0 1 0,0-1 0,0-21 16,0 22-16,0-22 0,0 0 15,21 0-15,0 0 0,0 0 16,0-21-16,0 22 0,1-22 0,-1 0 16,85 0-16,-85 0 15,21 0-15,-21-22 0,22 22 16,-22-21-16,21 0 0,-21 0 15,0 0-15,22-43 0,-22 43 16,0-21-16,0-1 0,-21 1 16,0 21-16,0 0 15,0 0-15,0 42 32,0 0-32,-21 0 0,21 21 15,0-20-15,-21-1 0,21 0 16,0 0-16,0 0 0,0 0 0,0 43 15,21-64-15,0 21 16,-21 0-16,21 0 0,1-21 0,41 0 16,-42 0-16,0 0 0,22 0 15,-1 0-15,-21 0 0,22-21 16,-1 0-16,0 0 0,-21 0 16,22 0-16,-22-22 0,0 22 0,0-21 0,0 21 15,1-22-15,-1 1 16,-21 21-16,0-43 0,0 43 15,0 42 1,-21 0 0,-1 1-16,1-1 0,21 0 15,-21 21-15,0-21 0,21 22 0,-21-22 16,0 21-16,21-21 0,-22 43 16,22-43-16,0 0 0,0 0 0,-21-21 15,21 22-15,0-44 47,21 1-47,1 0 16,-1 0-16,0 0 0,0-22 0,0 22 15,0-21-15,1 21 0,-1-22 0,0 1 16,0 21-16,0 0 0,0-22 16,1 43-16,-1-21 0,0 0 15,-21 42 1,0 0-16,0 1 0,0-1 15,0 0-15,0 21 0,0-21 0,0 1 16,0 20-16,0-21 0,0 21 16,0-20-16,0-1 0,0 0 15,0 0-15,21 0 0,0 0 0,0 1 16,1-22-16,20 0 0,-21 0 16,21 0-16,22 0 0,-22 0 0,1 0 15,20 0-15,-21-22 0,22 22 0,-22-21 16,22 0-16,-1 0 0,22-43 15,-43 22-15,1 21 0,20-64 16,-42 43-16,-21 21 16,0-22-16,0 22 0,0 0 0,0-21 15,0 21-15,-42 21 0,21-22 0,0 22 16,-22 0-16,22 0 0,-21 0 16,-1 0-16,22 22 0,-21-1 0,0 0 15,-22 42-15,43-20 16,-21 20-16,20-20 15,22-22-15,0 21 0,0-21 0,0 0 16,0 1-16,0-1 16,22-21-16,-1 21 0,0-21 0,21 0 15,-21 0-15,22 0 0,20-42 16,-20 42-16,-22-22 16,21 1-16,-21 0 0,0 0 0,22-43 15,-22 43-15,0-21 0,0 21 16,-21 0-16,0-1 0,21 1 0,1-21 15,-22 63 32,-22 0-47,1 0 0,21 22 16,-21-22-16,0 0 0,21 21 16,-42 43-16,20-43 0,22 1 15,0-1-15,0 22 0,-21-22 16,21 21-16,-21 43 0,0-42 15,21-1-15,0 22 0,0-22 0,0 1 16,0 148-16,0-149 16,0 22-16,0-22 0,0 22 15,0-22-15,0 86 16,0-86-16,0 1 0,0-1 0,0 1 16,-21-22-16,0 0 0,21 1 0,-43 20 15,22-21-15,21-20 16,-21-22-16,0 21 0,0 0 0,-1-21 15,1 0-15,0 0 0,0 0 16,0-21-16,0 0 0,21-1 16,0 1-16,-22 0 0,1-42 15,21 41-15,0-20 0,0 0 16,0-1-16,0 1 0,0-21 16,0-1-16,0 1 0</inkml:trace>
  <inkml:trace contextRef="#ctx0" brushRef="#br1" timeOffset="26495.77">11832 2858 0,'0'0'15,"-21"0"-15,0 0 47,21 21-31,-21-21-1,21 21-15,-22-21 0</inkml:trace>
  <inkml:trace contextRef="#ctx0" brushRef="#br1" timeOffset="27927.72">14922 2709 0,'22'-21'0,"-44"42"0,44-63 15,-1-43-15,0 64 16,-21-21-16,0-22 0,0 43 15,0 0-15,0 0 0,-21 0 16,0 0-16,-1 21 0,1 0 0,-21 0 16,21 0-16,0 0 15,-1 21-15,-20 0 0,21 21 0,0 1 16,-22 20-16,22-21 0,-42 85 16,42-42-16,-1-21 0,1-1 0,0 22 15,0-22-15,0 1 0,0 63 16,-1-64-16,22 1 0,0-22 15,0 0-15,0 1 0,43-22 0,-1 21 16,0-21-16,22-21 16,-22 0-16,1 0 15,62-21-15,-62 0 0,20 0 16,22-43-16,-22 22 0,-20 21 16,-1-21-16,0-1 0,-20 1 15,41-43-15,-42 43 0,-21 21 16,0 0-16,0-1 15,0 1-15,-21 21 16,0 21-16,0 1 0,0-1 16,-1 21-16,1-21 15,0 22-15,0-22 0,0 21 0,0-21 16,21 22-16,0-1 16,0-21-16,0 0 0,0 0 15,21-21-15,0 0 0,21 0 0,-21 0 16,22 0-16,-1 0 0,0-21 15,1 0-15,-22 21 0,21-21 0,22-21 16,-43-1-16,0 22 16,-21 0-16,0-21 0,0 20 0,0-41 15,-21 42-15,0 0 0,0-1 16,-1 1-16,1 21 0,0 0 16,0-21-16,0 21 0,0 0 15,21-21 1,21 21-1,0 0-15,21 0 0,-21-21 0,22 21 16,-1 0-16,0 0 0,1 0 16,-1 0-16,-21 0 0,22 0 15,-1 0-15,0 21 0,-21 0 0,1 0 16,20 0-16,-42 1 0,21 62 16,-21-63-16,0 22 0,0-1 0,0-21 15,0 22-15,0-22 0,0 0 16,-21 21-16,21-21 0,0 1 0,-21-1 15,0-21 1,21-21 15,0-1-31,0 1 16,0 0-16,0-21 0,21 21 0,0-22 16,-21 1-16,21 0 0,0-1 15,0 22-15,1-21 0,-1 21 0,0-22 16,21 22-16,-21 0 0,22 0 0,-22 21 15,21 0-15,-21 0 0,1 0 16,20 0-16,-21 0 0,21 21 0,-20 0 16,-1 0-16,0 0 15,0 22-15,0-22 0,0 64 16,-21-43-16,0-21 0,0 64 16,0-64-16,0 0 0,-21 0 15,0 0-15,21 1 0,-21-1 0,21-42 47,0-1-47,0 1 0,0 0 0,21 0 16,0-21-16,0-1 0,43-41 15,-43 41-15,21 22 16,1-21-16,-22-1 0,21 22 0,1 0 16,-22 0-16,21 21 0,0 0 15,-20 0-15,-1 0 0,0 21 0,0 0 16,0 0-16,-21 22 0,21-22 15,-21 21-15,0 22 0,0-22 16,-21 0-16,0-20 0,0-1 16,0 0-16,21 21 0,-21-42 15,21 21-15,-22 1 0,22-1 0,0 0 16,0-42 15,0 0-31,22-1 0,-1 1 16,0 0-16</inkml:trace>
  <inkml:trace contextRef="#ctx0" brushRef="#br1" timeOffset="28267.65">17357 3006 0,'0'21'31,"-22"0"-31,22 0 0,0 22 16,0-1-16,-21 0 0,21 1 15,-21-1-15,21 0 0,-21 22 0,21-22 16,0 22-16,0-1 0,-21-21 16,21 22-16,0-1 0,-21 1 0,21-1 15,0 1-15,0 105 16,-22-105-16,1 20 0,0-20 0,0-1 16,21 22-16,-42-21 0,20-1 15,1 1-15,0-1 0,-21 1 0,-1 41 16,1-41-16,21-22 0,0 1 15,0-22-15,-1 21 0,1-21 16,0-21-16,21-21 16,21 0-16,0 0 15,22-22-15,-22 1 0,0 0 16,21-22-16,1 22 0,-22-22 16,21 1-16</inkml:trace>
  <inkml:trace contextRef="#ctx0" brushRef="#br1" timeOffset="28559.87">17293 3323 0,'0'0'0,"0"-42"0,-21 0 0,0-1 15,21 1-15,0 0 0,0 20 16,0-20-16,0 21 0,0-21 0,21 20 16,0 1-16,0 0 0,22 0 15,-1 21-15,0 0 0,1-21 0,-1 21 16,0 0-16,22 21 0,-22 0 0,-21 0 15,22 0-15,-22 22 0,0-22 16,-21 21-16,0 1 0,0-1 16,0 0-16,-21 1 0,-22-22 15,1 21-15,0-21 0,-1 22 0,1-22 16,-64 21-16,64-42 0,0 21 16,-1-21-16,1 0 0,21 0 15,-22 0-15,43-21 16,0 0-16,0 0 0,22 0 0</inkml:trace>
  <inkml:trace contextRef="#ctx0" brushRef="#br1" timeOffset="29045.73">17992 2498 0,'0'0'16,"21"-21"-16,0-1 0,-21 1 0,0 42 31,-21 22-15,0-22-16,21 21 0,-22 22 15,1-22-15,21 22 0,-21-1 16,0 1-16,0-1 0,0 1 15,-1-1-15,1 1 0,0-1 0,0 43 16,21-64-16,-21 1 0,21-1 16,0-21-16,0 0 0,0 0 15,0 1-15,0-1 0,21-21 0,0 0 16,0 0-16,0 0 16,1-21-16,-1-1 0,0 1 15,0-21-15,-21 21 0,21-22 0</inkml:trace>
  <inkml:trace contextRef="#ctx0" brushRef="#br1" timeOffset="29463.66">18161 3133 0,'0'0'0,"-21"21"0,21 0 15,-21-21-15,21 21 0,21-21 31,0 0-31,0 0 16,21 0-16,-20 0 0,20-21 0,-21 0 16,21 21-16,1-21 0,-22 0 15,21-1-15,-21 22 0,1-21 0,-1 0 16,0 0-16,-21 0 0,0 0 16,0-1-16,0 1 0,0 0 0,-21 21 15,0 0-15,-1 0 16,1 0-16,0 21 0,-21 0 15,21-21-15,-22 43 0,22-22 0,0 0 16,-21 21-16,42-20 0,-22 20 16,1-21-16,21 21 0,0-20 0,-21-1 15,21 0-15,0 0 0,0 0 16,0 0-16,0 1 0,21-22 0,0 0 16,1 21-16,-1-21 0,0 0 0,0 0 15,0 0-15,22 0 16,-22 0-16,0 0 0,0-21 0,21 21 0,-20-22 15,-1 1-15,0 21 0,0-21 16,0 21-16,0-21 0</inkml:trace>
  <inkml:trace contextRef="#ctx0" brushRef="#br1" timeOffset="31956.63">18881 2942 0,'0'0'0,"0"-21"16,0 0-1,-22 21-15,22-21 16,0 0-1,22 21-15,-1 0 16,0 0-16,0 0 16,0 21-16,0 0 15,1 0-15,-22 0 0,21 22 0,-21-22 16,0 21-16,0-21 0,0 22 16,0-1-16,-21-21 0,-1 21 0,1-20 15,0 20-15,-21 0 16,21-42-16,-1 21 0,22 1 0,22-44 47,-1 1-47,0 0 15,0 0-15,0 0 0,0-22 0,22 22 16,-22 0-16,21-21 0,-21-1 16,22 22-16,-22-21 0,21 21 0,-21 0 15,1-1-15,-1 1 0,0 0 16,-42 42 15,21 0-31,-21 1 16,-1-1-16,1 21 0,0-21 0,21 0 15,0 22-15,-21-22 0,21 21 0,0-21 16,-21 22 0,21-22-16,0 0 0,0 0 0,0 0 15,21-21-15,0 22 0,21-22 16,-20 0-16,20 0 0,-21 0 0,21 0 15,1 0-15,-1 0 0,-21 0 0,22 0 16,-22-22-16,21 1 0,22-21 16,-43 21-16,0-22 0,0 22 15,0-21-15,0 0 0,1 20 16,-1-20-16,0 21 0,-21-21 0,21 20 16,-21 1-16,21 0 0,0 21 15,1 0 1,-1 0-1,-21 21-15,0 0 0,21 1 16,0-22 47,-21-22-63,0 1 15,0 0-15,0 0 16,-21 21-1,0 0 1,0 0-16,-1 21 16,1 0-16,0 0 0,0 1 15,21-1-15,-21 0 0,0 0 16,21 0-16,-22 22 0,22-22 16,0 0-16,0 0 0,0 21 0,0-20 15,0-1-15,0 0 0,0 0 0,0 0 16,22 0-16,-1 1 15,0-22-15,0 0 0,21 0 16,-20 0-16,-1 0 0,21 0 0,0 0 16,-20 0-16,41-43 15,-42 22-15,22-21 0,-22 21 16,0-1-16,0-20 0,0 21 16,0-21-16,1 20 0,-22-20 15,21 21-15,-21 0 0,0 0 16,0 42 15,0 0-31,0 0 0,-21 0 0,21 0 16,0 22-16,0-22 15,-22 0-15,22 21 0,0-20 0,0-1 16,0 21-16,0-21 0,0 0 0,0 1 16,0-1-16,22-21 0,-1 21 15,0-21-15,0 0 0,0 0 0,22 0 16,-1 0-16,-21 0 0,21 0 15,1 0-15,-1-21 0,0 0 0,1-1 16,-1 1-16,0-21 0,-20 21 16,20-22-16,21-62 15,-41 62-15,-1-20 0,42-43 16,-42 42-16,1 1 0,-1-22 16,-21 22-16,21-1 0,0 1 0,-21 20 15,21 1-15,-21 0 0,0-1 16,0 22-16,21 0 0,-21 0 0,0 0 15,0 42 1,-21 0 0,21 21-16,-21 1 0,0-1 15,0 22-15,21-1 0,-21 1 0,-1-1 16,1 1-16,0-1 0,0 1 0,21-22 16,-21 21-16,0 1 15,-1-22-15,22 22 0,0-22 0,0 0 16,-21 1-16,21-1 0,0 0 15,0-20-15,0-1 0,0 21 0,0-21 16,21 0-16,1-21 0,-1 0 16,0 0-16,0 0 0,0 0 15,22 0-15,-22 0 0,0-21 16,21 0-16,-21 0 0,22 0 0,-22 0 16,0-1-16,0 1 0,22 0 15,-22 0-15,0 0 0,-21 0 0,21-1 16,-21 1-16,21 21 0,-42 21 47,21 1-47,-21-1 0,21 0 0,-21 0 15,21 21-15,0-20 0,0-1 0,0 0 16,0 0-16,0 0 16,0 0-16,21-21 0,0 0 15,0 0-15,22 0 0,-22 0 16,42 0-16,-20-21 0,-22 0 15,21 0-15,0 0 0,-20 0 0,20-22 16,-21 22-16,0-21 16,0 21-16,22-22 0,-22-20 0,0 42 15,0-1-15,-21 1 16,0 0-16,0 42 47,-21 0-47,0 1 0,0-1 0,21 0 15,-21 21-15,-22 1 0,22-1 0,0 0 16,0 22-16,0-22 0,-1 22 16,22-22-16,-21 21 0,0 1 0,0 42 15,21-22-15,0-20 16,-21-1-16,21 22 0,-21-21 0,21 20 16,0-20-16,-22-1 0,22 1 15,0-1-15,0 1 0,0-22 0,0 22 16,0-1-16,-21-21 0,0 22 15,21-22-15,-21 64 0,0-64 16,0 1-16,21-1 0,-22 0 0,1 1 16,0-22-16,0 21 0,21-21 15,-21 1-15,0-22 0,-1 21 16,1-21-16,0 0 0,21-21 16,0-1-1,0 1-15,0-21 0,0 21 16,21-22-16,0 1 0,-21 0 0,22-1 0,-1-20 15,0-1-15,0 1 0,0-1 16</inkml:trace>
  <inkml:trace contextRef="#ctx0" brushRef="#br1" timeOffset="32239.73">20934 2900 0,'21'0'15,"0"0"1,21 0-16,1 0 0,-22 0 16,21 0-16,1 0 0,-1 0 0,0 0 15,1-21-15,20 21 0,-21 0 16,1 0-16,-1 0 0,43-21 15,-43 21-15,-21 0 0,0 0 16,-21-22-16,0 1 0,-21 0 16,0 21-16,-21-21 15,21 21-15</inkml:trace>
  <inkml:trace contextRef="#ctx0" brushRef="#br1" timeOffset="32463.73">20383 2582 0,'0'22'62,"-21"-22"-46,21 21-16,-21-21 0</inkml:trace>
  <inkml:trace contextRef="#ctx0" brushRef="#br1" timeOffset="37575.12">6265 5821 0,'0'0'0,"-21"0"0,-21-21 0,21 21 16,-1-21-16,1 21 0,0 0 0,0-22 15,0 22-15,0 0 16,-1 0-16,44 0 47,20 22-32,-21-22-15,21 21 0,1-21 0,20 21 16,1 0-16,20-21 0,1 21 16,0-21-16,-1 0 0,1 0 0,0 0 15,-1 21-15,1-21 0,-21 0 16,-1 0-16,-21 0 0,1 0 16,-1 0-16,0 0 0,-20 0 0,-1 0 15,-21-21-15,0 0 16,0 0-16,-43 0 15,22 21-15,0-21 0,0 21 16,-21-22-16,-1 22 0,22-21 16,-21 21-16,-22-21 15,22 21-15,21 0 0,-22 0 0,43-21 16,-21 21-16,21-21 16,21 21-16,1 0 15,-1 0-15,0 0 0,21 0 16,1 0-16,-22 0 0,63 0 15,-62 21-15,20-21 16,-21 21-16,0 0 0,0 0 0,-21 1 16,0-1-16,0 0 0,0 0 0,0 0 15,-21 0-15,-21 1 0,21 20 16,0-21-16,-22 0 0,1 0 0,0 1 16,-1-1-16,1 0 0,0 0 0,20 0 15,1 0-15,0-21 0,0 0 16,21 22-16,42-22 15,-21-22-15</inkml:trace>
  <inkml:trace contextRef="#ctx0" brushRef="#br1" timeOffset="37888.11">8445 5419 0,'0'0'0,"0"-21"31,-21 42-15,21 0-16,-21 21 0,21-21 15,0 22-15,0-1 0,-21 0 16,21 1-16,-21 20 0,0-20 15,21-1-15,-22 0 0,22 1 0,0-1 16,-21 0-16,0 22 0,21-43 16,0 21-16,-21-21 15,21 1-15,21-22 16</inkml:trace>
  <inkml:trace contextRef="#ctx0" brushRef="#br1" timeOffset="38675.73">8953 5546 0,'0'-21'0,"0"42"0,0-64 16,22 43-16,-22-21 0,-22 21 31,1 43-15,21-22-16,-21 0 0,0 21 0,0 1 15,0-1-15,-1 21 0,22-20 16,-21-1-16,0 0 0,0 1 16,0-22-16,21 85 0,0-85 15,0 0-15,21 0 16,0-21-16,0 0 0,22 0 16,-1 0-16,-21 0 0,64 0 15,-43-21-15,-21 21 0,22-21 16,-22 0-16,0 0 0,0-1 0,-21 1 15,0 0-15,0-21 0,0 21 0,0-1 16,0-20-16,-21 21 0,0-21 16,0 20-16,-1-20 0,1 21 0,-21-21 15,21 20-15,0 22 16,21-21-16,-22 0 0,22 0 16,22 0-16,-1 0 15,0 21-15,21-22 0,-21 22 16,22 0-16,-1 0 0,0-21 0,1 21 15,63 0-15,-64 0 16,0 0-16,-21 0 0,22 21 16,-22 1-16,42 20 0,-63-21 15,0 21-15,0-20 0,0 20 16,0-21-16,-21 64 16,0-43-16,0-21 0,0 22 0,0-22 15,21 21-15,0-21 0,-22 0 16,22 1-16,0-1 0,0 0 0,0 0 15,22 0-15,-1-21 16,0 0-16,21 0 0,1 0 16,-1 0-16,0-21 0,1 0 0,-1 0 15,0 21-15,22-21 0,-22-22 0,0 22 16,1 0-16,-1-21 0,0-1 16,-20 1-16,-1 0 0,0-1 0,-21 1 15,0 0-15,0-1 0,-21 1 0,0 0 16,-1 20-16,-20 1 0,21 0 15,-21 0-15,-1 0 0,1 21 16,0 0-16,-43 0 0,43 0 16,20 21-16,-20-21 0,21 21 15,0 0-15,-22 43 16,22-43-16,21 21 0,0-21 16,0 1-16,21-1 0,1 0 15,20-21-15,-21 0 0,21 0 0,1 0 16,-1 0-16</inkml:trace>
  <inkml:trace contextRef="#ctx0" brushRef="#br1" timeOffset="39047.19">10795 5461 0,'-42'21'31,"20"-21"-16,1 21-15,21 1 0,0-1 0,-21 0 16,21 0-16,0 0 0,0 0 16,0 1-16,21-22 15,0 0 1,1 0-16,-1 0 0,0-22 0,0 1 16,0 0-16,0 0 15,-21 0-15,22 0 0,-22-1 16,0 1-16,0 0 0,0 0 0,0 0 15,-22 0-15,1 21 0,0 0 0,0 0 16,0 0-16,-22 0 16,22 21-16,0-21 15,0 21-15,0 0 0,21 0 0,0 0 16,-21 1-16,21-1 0,0 0 16,0 0-16,21-21 15,0 0-15,21 0 0,-21 0 16</inkml:trace>
  <inkml:trace contextRef="#ctx0" brushRef="#br1" timeOffset="39396.49">11705 5080 0,'0'0'15,"0"-21"-15,-21 0 0,0 21 16,0 0-16,-1 0 15,1 0-15,0 0 16,21 21-16,-21 0 0,0 0 0,0 22 16,-1-22-16,1 21 0,0 0 0,0 22 15,-21-22-15,20 22 0,-62 63 16,41-64-16,1 22 0,-43 42 16,43-64-16,0 1 15,-1-22-15,22 22 0,-21-22 16,21 0-16,0 1 0,-1-1 0,1-21 15,21 22-15,0-22 0,0 0 0,0 0 16,0 0-16,0 0 16,21-21-1,1 0-15,-1-21 0,0 21 0,0-21 16,0 0-16,22 0 16,-22-22-16,21 22 0</inkml:trace>
  <inkml:trace contextRef="#ctx0" brushRef="#br1" timeOffset="39683.71">11620 5842 0,'0'21'0,"0"0"16,0 1-16,0-1 16,0 0-1,22-21-15,-1 0 0,0 0 16,0 0-16,0-21 15,-21 0-15,21 21 0,-21-22 0,0 1 16,0 0-16,0 0 16,0 0-16,0 0 15,-21 21-15,0 0 0,0 0 0,0 0 16,0 0-16,-1 21 16,1 0-16,0-21 0,0 0 15,21 21-15,-21-21 16</inkml:trace>
  <inkml:trace contextRef="#ctx0" brushRef="#br1" timeOffset="40412.72">13843 5863 0,'0'0'0,"0"-21"16,21 0-16,-21 0 0,21 0 15,-21-1-15,21 1 0,-21 0 0,0-21 16,0-22-16,0 43 0,0-21 16,0-1-16,0 22 0,-21 0 15,-21-42-15,21 41 16,-22 1-16,22 21 0,-21 0 0,0 0 15,20 0-15,-20 0 0,0 21 0,-1 1 16,1 20-16,21-21 0,-21 21 16,-1 1-16,1 63 15,21-43-15,0-21 0,-1 43 16,22-43-16,0 1 0,0-1 0,22-21 16,-1 22-16,21-1 15,0-42-15,-20 21 0,20-21 0,0 0 16,-21 0-16,22 0 0,-1 0 15,0 0-15,1-21 0,-1 0 0,-21 0 16,22-1-16,-1 1 0,-21-21 0,0 0 16,22 20-16,-22-20 0,0-64 15,-21 64-15,21 0 0,-21-43 16,0 43-16,0 20 16,0 1-16,0 0 0,-21 21 15,21 21-15,-21 0 16,21 1-16,-21 20 0,21-21 15,0 21-15,0 1 0,0-1 0,0 0 16,0 1-16,0-22 0,0 21 0,0-21 16,0 22-16,0-22 0,0 0 15,0 0-15,42 0 16,0-21-16,-21 0 0,1 0 0,20 0 0,0 0 16,1-21-16,-1 21 0,0-21 15,1 0-15</inkml:trace>
  <inkml:trace contextRef="#ctx0" brushRef="#br1" timeOffset="40923.71">14668 5249 0,'0'-42'0,"0"84"0,0-126 15,0 41-15,0 22 0,0 0 16,0 0-16,0 42 16,0 0-16,0 0 15,-21 22-15,21-1 0,-21 0 0,21 1 16,0 63-16,-21-43 0,0 1 15,21-22-15,-21 21 0,-1-20 16,1 63-16,0-64 0,21-21 16,0 21-16,-21 1 0,0-22 15,21 0-15,-21 0 16,21 0-16,0 1 0,0-44 31,0 1-31,0 0 0,0 0 16,21 0-16,0-22 0,0 22 0,0-21 15,0 0-15,22 20 0,-22-20 16,21 0-16,-21 21 0,22-1 0,41-20 16,-41 21-16,-1 21 15,0 0-15,1 0 0,-1 0 0,0 0 16,1 21-16,-1 0 0,-21 0 0,0 1 16,1 20-16,-22-21 0,0 21 15,0-20-15,-22 20 0,1-21 16,-21 21-16,21-20 0,-22-1 0,1 0 15,0 0-15,-1 0 0,1 0 16,0-21-16,-22 22 0,22-22 16,21 0-16,-22 0 0,22 0 15,0 0-15,0 0 0,21-22 16,21 1 0,0 0-1,0 21-15,1-21 0,20 0 0,0 21 16</inkml:trace>
  <inkml:trace contextRef="#ctx0" brushRef="#br1" timeOffset="41347.3">15833 5630 0,'21'-21'0,"-42"42"0,84-42 0,-42 0 16,0 0-16,-21 0 15,0 0 1,-21 21-16,0 0 0,0 0 0,-21 0 15,20 0-15,-20 21 0,0-21 16,21 21-16,-22 0 0,22 0 16,-21 0-16,21-21 0,-1 22 0,22-1 15,0 0-15,-21 21 0,21-21 16,0 1-16,21-1 16,1-21-16,-1 21 0,21 0 15,-21-21-15,22 21 0,-22 0 0,21 1 16,-21-22-16,22 21 0,-22 0 0,0 0 15,0 0-15,21 0 16,-42 1-16,0-1 0,0 0 0,0 0 16,-21-21-16,0 21 0,-21-21 15,21 0-15,-1 0 0,-62 0 16,63 0-16,-22 0 0,1 0 16,21 0-16,-22 0 0,22 0 0,-21-21 15,21 0-15,0 21 16,-1-21-16,22 0 0,0-1 15,0 1-15,0 0 0,22 0 16,-1 0-16,0 0 0,21-1 0,-21 1 16,22 0-16</inkml:trace>
  <inkml:trace contextRef="#ctx0" brushRef="#br1" timeOffset="41649.15">16552 5228 0,'21'-42'0,"-42"84"0,64-126 15,-22 62-15,0-20 0,-21 0 0,0 21 16,0-1-16,0 1 0,0 0 0,0 42 31,0 0-31,0 22 0,-21-22 0,0 42 16,-1-20-16,1 20 0,0 1 16,-21-1-16,21 1 0,-1-1 0,1 1 15,0-22-15,-21 22 0,21-1 16,-22 22-16,43-43 0,-21 0 15,21 1-15,-21-22 0,21 0 0,0 0 16,0 22-16,21-22 16,0-21-16,0 0 15,1 0-15,-1 0 0,21-21 16,-21 21-16,0-22 0,22 1 16,-22 0-16,0 0 0</inkml:trace>
  <inkml:trace contextRef="#ctx0" brushRef="#br1" timeOffset="41851.86">16256 5652 0,'0'0'0,"-42"0"0,20 0 0,22-22 32,22 1-32,-1 21 15,0 0-15,21 0 16,-21-21-16,22 21 0,-1 0 0,0 0 15,1 0-15,-1-21 0,0 21 16,22 0-16,21 0 0,-64 0 16,21 0-16,0 0 0</inkml:trace>
  <inkml:trace contextRef="#ctx0" brushRef="#br1" timeOffset="42299.71">16954 5821 0,'-42'-21'16,"21"21"-16,21-21 0,0-1 0,0 1 15,0 0-15,0 0 16,0 0-16,0 0 0,0-1 0,0-20 16,21 21-16,0 0 0,0 21 15,1-21-15,-1-1 0,0 22 0,0 0 16,0 0-16,22 0 0,-22 0 0,0 0 15,0 22-15,0-1 0,22 0 16,-22 0-16,0 43 0,0-22 16,-21 0-16,21-21 0,-21 22 15,0-1-15,0-21 0,0 22 16,0-22-16,0 42 0,-21-42 16,0 1-16,21-1 15,-21-21-15,0 0 16,21-21-1,0-1-15,0 1 0,0 0 16,0 0-16,21 0 0,0-22 0,-21 22 16,21-21-16,0 0 0,0 20 0,1-20 15,-1 0-15,0 21 0,21-43 16,-21 43-16,1 21 0,-22-21 16,21 21-16,0 0 0,0-21 15,0-1-15,0 22 16,1 0-16</inkml:trace>
  <inkml:trace contextRef="#ctx0" brushRef="#br1" timeOffset="43024.31">18097 5715 0,'0'0'0,"85"-85"32,-64 64-32,-21 0 0,0-21 0,0 21 15,0-1-15,0 1 0,0-21 16,0 21-16,-42-22 16,21 22-16,0 0 0,-1 21 0,1 0 15,0 0-15,-21 0 0,21 0 16,-1 0-16,-20 21 0,21 0 0,0 22 15,-22-22-15,22 21 0,-21 1 16,21-1-16,0 0 0,-1 1 16,1-1-16,0 0 0,21 1 0,0 41 15,0-63-15,0 1 0,0 20 16,0-21-16,21-21 0,43 42 16,-22-42-16,-21 0 15,22 0-15,-22 0 0,21 0 0,-21-21 16,43-21-16,-22 21 15,0-22-15,-20 22 0,20-21 16,-21 0-16,43-43 16,-43 43-16,0-1 0,0 22 0,-21 0 15,0 0-15,0 0 0,21-1 0,-21 44 32,-21-1-32,0 0 0,0 0 15,0 0-15,-1 22 0,1-22 0,21 21 16,-21-21-16,0 22 0,21-22 15,-21 0-15,21 0 0,0 0 16,0 0-16,0 1 0,0-1 16,0 0-16,21-21 0,0 0 15,0 0-15,0 0 0,1 0 16,20 0-16,-21 0 0,21-21 0,-20 0 16,20-1-16,0 1 0</inkml:trace>
  <inkml:trace contextRef="#ctx0" brushRef="#br1" timeOffset="43292.16">18902 5525 0,'0'-43'0,"0"86"0,0-107 0,21 43 16,-21-43-16,0 43 15,-21 0-15,0 21 16,-1 0-16,1 0 16,0 0-16,-21 0 0,21 21 15,-22 0-15,22 22 0,-21-22 0,21 21 16,-1 22-16,1-22 0,0 43 15,0-22-15,21-20 0,0-22 16,0 21-16,21 0 0,0-20 0,0-1 16,1 0-16,-1 0 0,21 0 0,0-21 15,1 0-15,-22 21 0,21-21 16,1 0-16,-1 0 0,0 0 0,43-42 16,-43 21-1,64-21-15,-64-1 0</inkml:trace>
  <inkml:trace contextRef="#ctx0" brushRef="#br1" timeOffset="43604.69">19770 4868 0,'0'0'0,"21"-42"0,-21-21 0,0 20 16,0 1-16,0 21 0,0 0 0,0-1 16,0 1-16,-21 21 15,-1 21-15,1 22 16,0-1-16,0 0 0,0 22 15,-22 21-15,22-22 0,-21 1 0,21 20 16,0-20-16,-22 20 0,1 43 16,21-63-16,0-22 15,-1 22-15,22-22 0,-21 22 0,21-22 16,-21 0-16,21 1 0,0-22 0,0 21 16,0-21-16,0 0 0,0 1 15,0-1-15,21-21 16,0 0-16,1 0 15,-1 0-15,0 0 0,0-21 16,0-1-16,0 1 0,1 0 16,20 0-16,-21-21 0,21 20 0</inkml:trace>
  <inkml:trace contextRef="#ctx0" brushRef="#br1" timeOffset="43847.55">19981 5398 0,'21'0'16,"-42"0"-16,42 21 15,-21 0 1,0 0-16,0 0 0,-21 22 16,0-22-16,0 0 0,0 21 15,21-21-15,-21 22 0,-1-22 0,1 21 16,0-21-16,21 1 0,0 20 0,-21-21 16,21 0-16,-21 0 0,21 1 15,0-1-15,21-21 16,0 0-1,21 0-15,-20 0 0,-1 0 16,21 0-16,43-43 0,-22 22 16,-20-21-16</inkml:trace>
  <inkml:trace contextRef="#ctx0" brushRef="#br1" timeOffset="44579.13">20659 5525 0,'-85'-22'31,"64"22"-31,0 0 0,-1 0 16,-20 22-16,21-1 0,-21 0 16,20 21-16,1-21 0,0 1 15,0-1-15,21 0 0,0 21 16,0-21-16,0 1 0,0-1 16,0 0-16,21-21 15,0 0-15,0 21 0,1-21 0,-1 0 16,0 0-16,0 0 0,0 0 15,-21-21 1,0 0-16,0 0 0,0-1 0,0 1 16,0 0-16,0-21 0,0 21 15,0-22-15,0 22 0,0 0 16,0-21-16,0 20 0,21 1 0,1 21 16,-1-21-16,21 0 0,-21 21 15,22 0-15,-22-21 0,21 21 0,0 0 16,1 0-16,-22 0 0,21 0 15,-21 0-15,22 21 0,-22 0 0,0 0 16,0 0-16,0 22 0,-21-22 0,0 21 16,0 1-16,0-22 0,0 21 15,0-21-15,0 22 0,0-22 0,0 21 16,0-21-16,-21 0 0,21 1 16,-21-1-16,0-21 31,0 0-31,21-21 15,0-1-15,0 1 0,0 0 16,0 0-16,0-21 0,0 20 0,0-20 16,21 0-16,0-1 0,21 1 15,-20 0-15,-1-1 0,21 1 0,-21 0 16,22 21-16,-1-22 16,-21 22-16,21 0 0,43 21 15,-43 0-15,1 0 0,-22 0 0,21 0 16,1 21-16,-22 0 0,42 22 15,-42-1-15,-21 64 16,0-64-16,0 0 16,-21 1-16,0-1 0,-21-21 0,-1 64 15,22-64-15,-21 21 0,21-20 16,0-1-16,-1 0 0,1 0 16,0 0-16,21 0 0,0-42 46,0 0-46,0 0 0,21-21 16</inkml:trace>
  <inkml:trace contextRef="#ctx0" brushRef="#br1" timeOffset="44831.08">20997 4868 0,'0'0'0,"-21"0"16,0 0-1,0 0 1,0 22 31,-1-22-47,22 21 15,-21-21-15,0 0 16,0 0-16</inkml:trace>
  <inkml:trace contextRef="#ctx0" brushRef="#br1" timeOffset="45119.91">19473 5207 0,'0'0'0,"-21"21"16,21 0 0,21-21-1,0 0-15,1 0 0,20 0 0,-21 0 16,21 0-16,1 0 0,-1 0 16,0 0-16,22 0 0,-22 0 0,1 0 15,-22 0-15,21-21 0,-21 21 16,22 0-16,-22 0 0,0 0 15,-42 0 17,0 0-32,-1 0 0,1 0 15,0 0-15</inkml:trace>
  <inkml:trace contextRef="#ctx0" brushRef="#br1" timeOffset="48182.91">1482 9991 0,'0'0'0,"0"-21"15,0-1-15,0 1 16,0 0 0,0 42 31,0 0-47,0 1 0,0 20 15,0-21-15,0 21 0,0-20 16,0 20-16,0 0 0,0-21 0,0 22 15,0 20-15,-22-20 0,22-1 16,-21 21-16,21-20 0,0-22 16,0 0-16,0 0 15,0 0-15,0 1 0,0-44 47,0 1-47,0 0 16,0 0-16,0 0 0,21 0 0</inkml:trace>
  <inkml:trace contextRef="#ctx0" brushRef="#br1" timeOffset="48504.11">1884 10245 0,'0'0'0,"0"21"0,0 0 16,21-21 15,0 0-31,0-21 16,0 0-16,-21 0 16,0-1-16,0 1 15,-21 21 1,0 0-1,0 0-15,0 0 0,0 0 16,-1 21-16,22 1 16,0-1-16,22-21 31,-1 0-31</inkml:trace>
  <inkml:trace contextRef="#ctx0" brushRef="#br1" timeOffset="48925.54">2942 9779 0,'0'0'0,"-21"0"0,0 0 16,42 0 30,0 0-46,21 0 0,1 0 16,-1-21-16,0 21 0,22 0 0,-1 0 16,1 0-16,-1-21 0,-20 21 15,20 0-15,1 0 0,-22 0 0,22 0 16,-43 0-16,21 0 0,-21 0 16,0 0-16,-42 0 15,0 0 1,0 21-16</inkml:trace>
  <inkml:trace contextRef="#ctx0" brushRef="#br1" timeOffset="49337.32">3429 9758 0,'-21'0'16,"21"21"15,0 0-31,0 0 16,0 1-16,0-1 0,0 0 0,0 0 15,0 0-15,0 0 0,-21 22 16,21-22-16,0 0 0,0 21 0,0-20 16,0 62-16,0-63 15,0 22-15,0-1 0,0-21 16,0 22-16,0-1 0,0-21 0,0 21 16,0 1-16,0-22 0,0 21 15,0-21-15,0 1 0,-22-1 0,22 0 16,-21 0-16,-21 0 0,0 22 15,-1-43-15,22 0 0,-21 0 16,-1 0-16,1 0 0,-21 0 16,20-22-16,1 1 0,21 21 15,-22-21-15,22 0 0,-21-64 16,42 64-16,0 0 16,0 0-16,0 0 15,0-1-15,21 1 0,0 21 0,0-21 16,22 21-16,-22 0 0,0-21 15,21 21-15,-20 0 0,20 0 16,-21-21-16,21 21 0</inkml:trace>
  <inkml:trace contextRef="#ctx0" brushRef="#br1" timeOffset="49877.95">4127 10181 0,'0'0'0,"0"-42"31,-21 42-31,0 0 16,0 0-16,0 0 0,0 0 15,-1 0-15,-20 0 0,0 21 16,21 0-16,-22 0 0,22 1 16,0-1-16,0 21 0,0 0 0,-1 1 15,1-1-15,0-21 0,0 22 16,21-1-16,0 0 0,0-21 0,0 43 15,0-43-15,0 0 0,0 0 16,21-21-16,0 0 0,0 0 16,22 0-16,-1 0 0,-21 0 15,0 0-15,1-21 0,20 0 16,-21 0-16,21-21 16,1-1-16,-22 22 0,21-64 15,-42 43-15,21 21 0,1-21 16,-22-1-16,0 22 0,0-42 15,0 41-15,21 22 0,-21-21 0,0 42 32,0 1-32,0-1 15,0 0-15,0 0 0,0 21 0,0-20 16,0 20-16,0-21 0,0 43 16,0-22-16,0-21 0,0 0 15,0 0-15,21 1 0,-21-1 16,21 0-16,0-21 0,0 0 15,1 0-15,-1 0 0,0 0 0,0 0 16,43-21-16,-43 21 0,0-21 16,21-1-16,-21-20 0,1 21 15,-1-21-15,-21 20 0,0-20 0,21 0 16</inkml:trace>
  <inkml:trace contextRef="#ctx0" brushRef="#br1" timeOffset="50071.7">4593 10160 0,'0'0'0,"21"0"31,-21 21-31,0 0 16,21 1-16,-21-1 0,0 0 0,0 0 16,0 21-16,0-20 0,0-1 0,22 21 15,-22-21-15,0 0 0,21 1 16,-21-1-16,0 0 0,0 0 0,21 0 16,-21 0-16,21 1 0,-21-1 0,21-21 15,0 0 1,1 0-16,-22-21 0,21 21 15,0-22-15,0 1 0</inkml:trace>
  <inkml:trace contextRef="#ctx0" brushRef="#br1" timeOffset="50300.71">5186 10160 0,'0'0'16,"21"-21"-16,-42 21 15,0 0 1,-1 21-16,-20 0 0,21 0 0,-21 1 15,20-1-15,-20 0 0,0 21 16,-1 1-16,1-22 0,21 21 0,-21 0 16,-1-20-16,22 20 0,-21-21 15,21 0-15,21 0 0,0 1 0,0 20 16,42-42 0,-21 0-16,21 0 15,-20-21-15,20 21 0,0-21 16,1-1-16</inkml:trace>
  <inkml:trace contextRef="#ctx0" brushRef="#br1" timeOffset="50788.85">5778 10160 0,'0'-21'0,"0"42"0,0-63 0,0 21 15,-21 21-15,0-22 0,-42 22 16,41 0-16,-83 0 15,83 0-15,-41 0 16,42 22-16,-43 20 16,43-21-16,0 0 0,0 22 0,-22 20 15,22-21-15,21 1 0,0-22 16,0 21-16,0 1 0,0-22 16,0 21-16,0-21 0,0 0 0,0 1 15,0-1-15,21 0 0,1-21 0,20 0 16,-21 0-16,0 0 15,0 0-15,43-21 0,-43 0 16,43-22-16,-43 22 0,21-21 16,-21 21-16,0-22 0,1 1 15,20-43-15,-21 64 16,-21-21-16,21 21 0,-21-22 0,0 22 16,0 0-16,0 0 0,0 42 31,0 0-31,0 0 15,-21 22-15,21-22 0,0 21 16,0-21-16,0 22 0,0-1 0,0 0 16,0-21-16,0 1 0,21 41 15,0-63-15,1 21 0,20-21 0,-21 0 16,0 0-16,22 0 0,20-21 16,-42 21-16,22-21 15,20-43-15</inkml:trace>
  <inkml:trace contextRef="#ctx0" brushRef="#br1" timeOffset="51247.7">6964 9504 0,'0'0'0,"-21"0"0,-1 0 16,22-21 0,22 21-1,20 0-15,0 0 0,1-21 16,20 21-16,-21 0 0,22 0 16,-1 0-16,22-22 0,-21 22 0,20 0 15,1 0-15,-22-21 0,22 21 0,0 0 16,-22 0-16,43 0 15,-64 0-15,1 0 0,-22 0 0,0 0 16,-42 0 0,0 0-16,-22 0 15,1 0-15,0 0 0,-1 0 0</inkml:trace>
  <inkml:trace contextRef="#ctx0" brushRef="#br1" timeOffset="51500.62">7578 9419 0,'-22'0'15,"22"21"1,0 1-16,-21-1 16,21 0-16,0 0 0,-21 0 15,21 22-15,0-22 0,-21 21 16,21 0-16,0 64 0,-21-63 16,21-1-16,-21 0 0,21 1 15,-22-1-15,22 0 0,0 1 16,0-1-16,-21-21 0,21 21 0,-21-20 15,21-1-15,0 21 0,0-21 0,0 0 16,0 1-16,0-1 16,0-42-1,21 21-15,0-22 0,1 1 16</inkml:trace>
  <inkml:trace contextRef="#ctx0" brushRef="#br1" timeOffset="52121.21">8107 9885 0,'0'0'0,"21"-21"0,0 0 0,0 21 16,-21 21 0,-21 0-1,0 0-15,0 0 16,0 0-16,-1 22 0,22-22 0,-21 0 16,0 21-16,21-20 0,-21-1 15,21 21-15,0-21 0,0 0 16,0 1-16,0-1 0,0 0 0,42-21 15,-21 0-15,1 0 16,20 0-16,-21 0 0,21-21 0,1 0 16,-22 21-16,21-22 0,1 1 15,-22 0-15,21 0 0,-21 0 0,0 0 16,1-1-16,-1-20 0,0 21 16,0 0-16,-21 0 0,0-1 15,0 1-15,0 0 0,0 42 47,0 0-47,0 1 0,0-1 16,-21 0-16,21 21 0,-21-21 0,21 1 15,0 20-15,0 0 0,0 1 16,0-1-16,0 64 16,0-64-16,0 22 0,0-1 0,21-21 0,-21 22 15,21-1-15,0-20 0,-21 20 16,21 1-16,-21-22 0,22 22 15,-22-1-15,0-21 0,0 22 0,0-1 16,0-20-16,0 20 0,0-20 0,-22-1 16,1 0-16,0 1 0,-64 20 15,64-42-15,-63-21 16,62 0-16,-20 0 0,-43-42 16,43 21-16,0 0 0,-1-1 15,1-20-15,21 21 0,0-21 0,0 20 16,21-20-16,0 0 0,0-1 15,0-20-15,21 21 0,0 20 16,21-62-16,1 41 0,-22 22 16,0-21-16,21 0 0,1-1 15,-1 1-15,-21-22 0</inkml:trace>
  <inkml:trace contextRef="#ctx0" brushRef="#br1" timeOffset="52428.12">9080 9948 0,'0'0'0,"0"-21"0,22 0 16,-22 0-16,0 0 0,0 0 0,0 42 31,0 0-15,-22 21-16,22-21 0,0 22 0,0-1 16,0 22-16,0-22 0,-21 21 15,21 1-15,0-1 0,0 1 16,-21-1-16,0 1 0,0-1 0,21 1 15,-21-1-15,-1 1 0,22-1 0,-21-20 16,0 20-16,0 1 0,21-22 16,-42 64-16,42-64 0,-22 1 15,22-22-15,0 42 0,0-42 16,0-42 0,22 21-1,-1-42-15,-21 21 0,21-22 16,0 1-16,0 0 0</inkml:trace>
  <inkml:trace contextRef="#ctx0" brushRef="#br1" timeOffset="52737.75">8996 10266 0,'-21'-42'0,"42"84"0,-42-148 16,-1 64-16,22-1 0,0 1 16,0 21-16,0-21 0,0-1 0,22-20 15,-1 42-15,0-22 0,0 22 16,21 0-16,-20 0 0,20 0 15,0-1-15,1 22 0,-1 0 0,-21 0 16,64 22-16,-64-1 0,21 0 16,-21 21-16,1-21 0,-22 22 15,0-1-15,0-21 0,0 22 16,0-22-16,-22 21 0,-20-21 0,21 22 16,-21-22-16,-1 0 0,22 0 15,-21 0-15,-43 22 16,64-43-16,0 0 0,0 0 15,42 0 1,0 0 0,0-22-16,0 22 0,0-21 0,22 0 15</inkml:trace>
  <inkml:trace contextRef="#ctx0" brushRef="#br1" timeOffset="53355.97">9610 10033 0,'0'0'0,"21"0"0,0-21 16,0 0 0,0 21-16,-21-21 0,21-1 15,1 1-15,-1 21 0,0-21 0,0-21 16,0 21-16,0-1 0,-21 1 16,22 0-16,-22 0 0,21 21 15,-21-21-15,0 0 0,-21 21 16,-1 0-1,1 21-15,0-21 0,0 21 0,0 21 16,0-21-16,-1 1 0,1 20 16,0-21-16,21 0 0,0 22 0,-21-22 15,21 21-15,0-21 0,0 0 16,0 1-16,0-1 0,0 0 0,0 0 16,21 0-16,0-21 0,0 0 0,1 21 15,20-21-15,-21 0 0,21 0 16,43 0-16,-43-21 0,1 0 15,63 0-15,-64 0 0,0 0 16,1-22-16,-1 22 0,21-21 16,1-43-16,-22 43 15,1-1-15,-1-41 0,-21 41 16,0 1-16,-21 21 0,0 0 16,0 0-16,0-1 0,-21 22 15,0 22 1,0-1-16,0 0 0,-22 42 15,22-41-15,21 20 0,0 21 16,0-41-16,0 20 0,0-21 16,21 0-16,0 0 0,1 22 0,-1-22 15,0 0-15,0-21 0,0 21 0,0 0 16,1 1-16,-22-1 16,21-21-16,-21 21 15,-21-21 1,-1 0-16,1 0 0,0 0 15,0 0-15,0 0 0,0 0 16,-1 0-16,1 0 0,0-21 0,0 21 16,0 0-16,-22 0 0,22 0 0</inkml:trace>
  <inkml:trace contextRef="#ctx0" brushRef="#br1" timeOffset="54488.21">1270 12171 0,'0'0'0,"0"-21"0,0 0 15,0-1-15,0 1 0,0 0 16,0 0-16,0 0 16,0 0-16,0-1 0,0 1 0,0 0 15,21 21-15,0-21 16,0 21-16,1 0 16,20 0-16,-21 21 15,21 0-15,-20 22 0,20-22 16,0 21-16,-21 0 0,22 22 0,-22-22 15,-21 22-15,0-22 0,0 0 16,0 22-16,0-22 0,-21 43 16,-22-43-16,22 1 0,-21-1 15,0 0-15,-1 1 0,1-22 0,-22 21 16,22-21-16,-21-21 16,41 0-16,1 0 15,0-21-15,0 0 0,0 0 16,0-43-16,21 43 0,-22 0 15,22-21-15,-21 20 0,21-20 16,0 21-16,0 0 0,0-22 0,0 22 16,0 0-16,21 21 15,1 0-15,-1 0 0,0 0 16,0 21-16,21 22 0,-20-22 16,-1 21-16,0-21 0,0 0 15,0 22-15,-21-22 0,0 21 16,21-21-16,1 1 0,-22 20 15,0-21-15,21 0 0,21 0 16,-21-21-16,0 0 16,1 0-16,-1 0 0,0 0 0,21-21 15,-21 0-15</inkml:trace>
  <inkml:trace contextRef="#ctx0" brushRef="#br1" timeOffset="54663.72">2074 12425 0,'0'0'0,"21"0"0,1 0 0,-22-21 16,0 0-16,0-1 16,0 1 31,21 21-47,0 0 15,0-21-15,0 21 0</inkml:trace>
  <inkml:trace contextRef="#ctx0" brushRef="#br1" timeOffset="55484.14">3514 11832 0,'0'0'15,"0"-21"-15,-22 21 0,22-21 16,0 0 0,0 0-1,22-1 1,-1 1-16,0 21 16,0 0-16,0 0 0,22 0 0,-22-21 15,21 21-15,-21 0 0,22 0 16,-1 0-16,-21 0 0,0 21 0,22-21 15,-22 21-15,0 1 0,-21 20 16,0-21-16,0 0 16,0 0-16,0 1 0,0-1 0,-21 0 15,0 0-15,-1 0 0,1 0 16,0-21-16,0 22 0,0-22 31,21-22 79,0 1-64,0 0-30,-21 21-16,21-21 16,-22 21-1</inkml:trace>
  <inkml:trace contextRef="#ctx0" brushRef="#br1" timeOffset="57847.03">3535 11896 0,'0'0'0,"0"-21"15,0-1 1,0 1-1,21 0-15,0 21 0,0-21 0,0 21 16,1-21-16,-1 21 0,0 0 16,0-21-16,0 21 0,0 0 15,1 0 1,-22 21-16,0 0 16,0 0-16,0 0 0,0 0 0,0 1 15,0 20-15,0-21 0,0 21 16,0-20-16,0 20 0,0-21 15,0 21-15,0-20 0,0-1 0,0 21 16,0 0-16,0-20 16,0-1-16,0 21 0,0-21 0,0 0 15,-22 1-15,22-1 0,-21 0 0,21 0 16,0 0-16,-21-21 31,21-21 0,0 0-31,0 0 0,0 0 16,0-1-16,0-20 0,0 21 16,0-21-16,0 20 0,0-20 0,0 0 15,0-1-15,21 1 0,0-21 16,-21 20-16,22 1 0,-1 0 0,0 20 16,0-20-16,0 21 0,0 0 0,1 0 15,-22-1-15,21 1 0,0 0 16,0 21-16,0 0 0,0 0 15,1 0-15,-1 21 0,0 0 0,0 1 16,-21-1-16,21 21 0,0-21 16,1 43-16,-22-22 15,21 0-15,-21 43 0,0-43 16,21-20-16,-21 20 0,0-21 16,21 0-16,-21 22 0,0-22 15,0 0-15,0 0 16,21-21-16,0 0 15,1-21 1,-22 0-16,21 21 0,-21-43 16,21 22-16,0 0 0,0-21 0,-21-1 15,21 1-15,1 0 0,-1-1 16,0 1-16,0 0 0,21-43 16,-20 43-16,-1-1 0,0 22 15,0 0-15,0 0 0,0 0 0,22 0 16,-22 21-16,0 0 15,0 0-15,-21 21 0,21 21 16,-21-21-16,22 22 0,-22-22 16,0 21-16,0 0 0,0 22 0,0-22 15,0 22-15,0-22 0,0 22 16,0-22-16,0 0 0,0 1 0,0-1 16,0 0-16,21 1 15,-21-1-15,21-42 0,0 21 16,0 0-16,22-21 0,-22 0 0,21 0 15,-21 0-15,22 0 0,20 0 16,-21-21-16,1 0 0,20-21 16,-20 20-16,-1 1 0,21-42 15,-41 20-15,-1 1 0,0 0 16,0-1-16,-21 22 0,0-63 16,0 62-16,0-20 0,0 21 15,0 0-15,-21 21 0,0 0 16,0 0-16,-1 0 15,1 21-15,0 0 0,0 0 0,0 0 16,0 22-16,-1-22 0,1 21 16,21 43-16,0-43 0,0-21 15,0 22-15,0-22 0,0 0 16,0 21-16,21-42 0,1 22 16,-1-1-16,0-21 0,21 0 15,-21 0-15,22 0 0,-1 0 0,43 0 16,-43 0-16,22-21 0,-22-1 15,0 1-15,1 0 0,-1-21 0,-21 21 16,21-22-16,-20 1 0,20-43 16,-42 43-16,0 0 0,21-1 15,-21 22-15,21 0 0,-21 0 0,0 0 16,0 42 0,0 0-16,0 0 0,0 21 15,-21-20-15,21 20 0,-21 0 16,21 1-16,0-22 0,0 21 0,0 0 15,0-20-15,0 20 0,0-21 16,0 0-16,0 0 0,0 1 0,0-1 16,0 0-16,0-42 31,0 0-31,21-1 0,-21 1 16,0 0-16,21 0 0,0-21 15,1-1-15,-22 1 0,21 0 16,0-1-16,0 1 0,0 0 0,0 20 15,1-20-15,-1 21 0,0 0 0,0 0 16,0 21-16,0 0 16,1 0-16,-1 0 0,0 21 15,0 0-15,-21 0 0,0 21 0,0-20 16,21-1-16,-21 21 0,0-21 16,21 22-16,-21-22 0,0 21 0,22 0 15,-22-20-15,21-1 0,0 0 16,0-21-1,0 0-15,0 0 0,1 0 16,20 0-16,-21 0 16,0-21-16,0 0 0,1-1 0,-1 1 15,42-42-15,-42 20 16,1 1-16,-1 0 0,0-1 0,0 1 16,0 21-16,0-21 15,1-1-15,-22 22 0,0 0 0,21 0 16,0 21-16,-21 21 15,0 0-15,0 21 16,0-20-16,0 20 0,0-21 0,0 21 16,0 1-16,0-1 0,0 0 0,0 1 15,0-1-15,0-21 0,0 22 16,0-22-16,0 21 0,21-21 0,0 0 16,22 1-16,-22-22 0,0 0 15,21 0-15,-21 0 0,22 0 16,-22 0-16,21 0 0,1-22 15,20-20-15,-21 0 0,-20-1 16,20 1-16,-21 0 0,0-1 16,22-20-16,-22-1 0,0 22 0,0-21 15,0-1-15,-21 1 0,0 20 0,0-20 16,0 20-16,0-20 0,0 21 16,0 20-16,0-41 0,-21 42 15,0 21-15,0 0 16,0 21-16,-1 0 15,22 0-15,-21 22 0,21 84 16,0-85-16,0 0 0,0 1 16,0-1-16,0 21 0,0 43 15,0-63-15,0-1 0,-21 43 16,21-43-16,0 0 0,-21 1 16,21-22-16,0 0 15,0 0-15,0-42 31,0-21-31,0 20 16,21 1-16,0-21 0,-21 21 0,21-22 16,1 22-16,-1-21 0,0 21 0,0-22 15,21 22-15,-20 0 0,-1 0 16,42-21-16,-20 42 16,-22 0-16,21 0 0,-21 0 0,22 0 15,-22 21-15,42 0 16,-42 21-16,1-21 0,20 22 15,-42-1-15,0-21 0,0 43 16,0-22-16,0-21 0,-21 0 16,0 1-16,-1-1 0,-20 0 0,0 0 15,-1 0-15,1-21 0,0 21 0,-1-21 16,1 0-16,0 0 0,21 0 0,-22 0 16,22 0-16,0 0 15,0 0-15,21-21 47,21 21-47,0-21 0,0 0 0,0 21 16,-21-21-16</inkml:trace>
  <inkml:trace contextRef="#ctx0" brushRef="#br1" timeOffset="58507.72">8213 12129 0,'0'0'0,"105"-22"32,-83 22-32,-1-21 0,42 0 15,-42 0-15,1 21 0,41-42 16,-42 20-16,22 1 0,-22 0 16,0 0-16,0 0 0,-21 0 0,0-1 15,0 1-15,0 0 0,-21 0 16,0 21-16,0 0 15,-22 21-15,1-21 0,21 21 16,0 0-16,-1 22 0,1-22 16,0 21-16,21 1 0,-21-1 0,21-21 15,0 64-15,0-64 16,0 0-16,21 21 0,21-20 16,-20-1-16,-1-21 0,0 21 15,0-21-15,21 0 0,22 0 16,-43 0-16,0 0 0,0 0 0,22-21 15,-22 21-15,0-21 0,0-1 0,0-20 16,1 21-16,-1 0 0,42-64 16,-42 43-16,22-43 15,-1 43-15,-21 21 0,22-22 0,-22 22 16,21 0-16,-21 0 0,43 0 16,-43 21-16,0 0 0,21 0 15,-20 0-15,-1 21 0,-21 0 0,42 21 16,-42-21-16,21 22 15,-21-22-15,0 21 0,0 1 16,0-22-16,0 21 0,0-21 0,0 0 16,0 22-16,0-22 0,-21-21 0,21 21 15,-21 0-15,0-21 16,21-21 0,0 0-16,0 0 15,0 0-15,0-1 0,0-20 16,21 21-16,-21-21 0,21 20 0,0-20 15,0 21-15,-21-21 0,22 20 16,-1-20-16,0 21 0,21 0 16,-21 0-16,1 21 0,41-43 15,-21 43-15,-20 0 0,20-21 0,21 21 16,-20 0-16</inkml:trace>
  <inkml:trace contextRef="#ctx0" brushRef="#br1" timeOffset="58895.17">10435 11642 0,'0'0'0,"21"-21"15,0-1 1,-21 1-16,-21 21 16,0 0-16,0 0 0,-21 0 0,-1 0 15,1 21-15,0 1 0,-1-22 16,1 21-16,0 0 0,-1 0 0,22-21 15,0 21-15,0 0 0,21 22 16,0-22-16,0 0 16,42-21-16,-21 21 0,22 0 0,-22-21 15,21 22-15,0-1 0,1 0 0,-1-21 16,0 21-16,-20 0 0,20 0 16,-21 1-16,0-1 0,-21 21 15,0-21-15,0 0 0,0 1 16,0 20-16,-21-21 15,0-21-15,0 21 0,-22-21 0,1 0 16,0 21-16,-1-21 0,-20 0 0,21 0 16,-22 0-16,22 0 0,-1 0 15,-20 0-15,42 0 0,-22 0 0,1 0 16,21 0-16,-43 0 0,43 0 16,0 0-16</inkml:trace>
  <inkml:trace contextRef="#ctx0" brushRef="#br1" timeOffset="59473.12">3281 13272 0,'0'0'0,"0"-85"16,0 64-1,0 42 1,0 0-16,-21 0 16,21 0-16,0 22 0,0-1 0,0 0 15,0 1-15,0 20 0,-22-20 16,22 20-16,0-21 0,0 1 0,0-1 16,-21 0-16,21 1 15,-21-1-15,21-21 0,0 0 0,0 1 0,0-1 16,0 0-1,0-42 1,21 0 0,0-1-16</inkml:trace>
  <inkml:trace contextRef="#ctx0" brushRef="#br1" timeOffset="59639.08">3704 13568 0,'0'0'16,"21"0"-16,-21-21 0,21 21 15,-21-21-15,0 42 47,22-21-47,-1 0 16,0 0-16</inkml:trace>
  <inkml:trace contextRef="#ctx0" brushRef="#br1" timeOffset="60170.17">4657 13293 0,'0'0'16,"-22"-43"-16,22 22 0,-21 0 0,21 0 0,0 0 15,0 0-15,0-1 0,21 1 16,1 21 0,-1 0-16,0 21 0,21 1 15,-21-1-15,22 0 0,-22 21 0,21 1 0,-21-1 16,1 21-16,-1 43 15,-21-63-15,0 20 0,0 1 16,0-22-16,0 0 0,0 1 0,0-1 16,0 0-16,0-21 0,0 1 0,0-1 15,0 0-15,-21-21 0,21-21 16,0 0 0,0-1-16,0-20 0,21 0 15,-21-1-15,21 1 0,0-21 0,0 20 16,0-20-16,1-1 0,-1 1 0,0-1 15,0 22-15,21-22 0,-20 1 16,-1-1-16,0 22 0,0 0 16,21 21-16,-20-22 0,-1 22 0,0 21 15,0 0-15,0 21 16,0 22-16,-21-22 16,0 21-16,0-21 0,0 22 15,0-22-15,0 21 0,0 0 0</inkml:trace>
  <inkml:trace contextRef="#ctx0" brushRef="#br1" timeOffset="61511.52">5800 13758 0,'21'0'0,"-42"0"0,63 0 16,-21 0-16,0 0 0,0-21 0,1 0 16,-1 0-16,-21 0 0,21-43 15,-21 22-15,0 21 16,0-64-16,0 43 0,0 21 15,-42-43-15,-1 22 0,22 21 16,-21-1-16,21 22 0,-22 0 16,-20 0-16,20 0 0,22 22 15,-21-1-15,0 0 0,20 21 0,1-21 16,-21 22-16,21-1 0,0 0 16,-1 1-16,-20 63 0,42-64 15,0 0-15,0 1 16,0-22-16,0 0 0,21 21 0,0-42 0,1 21 15,20 1-15,-21-22 0,21 0 16,1 0-16,-22 0 0,21-22 16,1 1-16,-1 21 0,0-21 0,1-21 15,-22 21-15,21-22 0,22-20 16,-43 20-16,0 1 0,21-43 16,-21 43-16,-21 0 0,22-22 15,-22 43-15,0 0 16,0 42-1,0 0-15,-22 0 16,1 1-16,21-1 0,-21 21 16,0 0-16,21-20 0,0 20 15,0 0-15,-21 43 0,21-64 16,0 21-16,0-20 0,0-1 16,21 0-16,0 0 0,0-21 0,0 0 15,1 0-15,-1 0 0,21 0 16,-21 0-16,22-21 0,-22 21 15,21-21-15,-21 0 0,0-22 0,43-20 16,-22 20-16,-21 1 0,1 0 16,20-1-16,-42 1 0,21 21 0,-21-21 15,0 20-15,0 1 0,0 0 16,-21 21-16,0 0 16,0 0-16,-1 21 0,1 0 0,0-21 15,21 22-15,0-1 0,0 21 16,0-21-16,0 0 0,0 1 15,0-1-15,21 21 0,0-21 0,1 0 16,-1 1-16,0 20 0,0-21 0,0 0 16,0 0-16,1 1 0,20-1 15,-21 0-15,21 0 0,1 0 16,-1-21-16,0 0 0,-20 0 16,20 0-16,-21 0 0,21 0 15,1-21-15,-1 21 0,0-42 16,1 21-16,-1-1 0,-21-20 0,22 21 15,-22-21-15,21-1 0,-21 1 16,-21 0-16,0-1 0,0-20 16,0 20-16,0 22 0,0 0 15,0 0-15,-21 0 0,0 21 0,0 0 16,0 0-16,-1 0 0,-20 21 0,-21 0 16,20 21-16,1-20 15,0 20-15,20-21 0,-20 21 0,21 1 16,0-1-16,0 0 0,-1 1 0,22-22 15,0 21-15,0-21 0,0 1 16,0-1-16,22 0 0,-1 0 16,0-21-16,0 0 0,0 0 0,0 0 15,22 0-15,-22 0 0,0-21 16,21 0-16,22-22 0,-43 1 16,0 21-16,0-21 0,1 20 0,-1-20 15,0 0-15,0-22 16,-21 43-16,0 0 0,0 0 15,0 0-15,0-1 0,0 44 32,0-1-32,0 21 0,-21-21 15,21 0-15,-21 22 0,21-22 0,0 21 16,0-21-16,0 1 0,0 41 16,21-42-16,0 0 15,0-21-15,0 0 0,22 0 16,-1 0-16,-21 0 0,22-21 15,41 0-15,-63 0 0,22 0 16,-1 0-16,-21-1 0,0 1 0,1-21 16,-22 21-16,0 0 0,21-1 15,-21 1-15,0 0 0,0 0 0,0 42 32,-21 0-32,21 0 0,0 1 15,-22-1-15,1 0 0,21 0 16,-21 0-16,21 22 0,0-22 0,0 0 15,0 0-15,0 0 16,0 0-16,0-42 31,0 0-15,0 0-16,21 0 0</inkml:trace>
  <inkml:trace contextRef="#ctx0" brushRef="#br1" timeOffset="61663.47">7683 13314 0,'-21'-21'0,"42"42"0,-42-63 0,0 42 0,21-43 16,-21 43 0,21 21-1,0 1 1,21-22 15,0 0-31,0 0 0</inkml:trace>
  <inkml:trace contextRef="#ctx0" brushRef="#br1" timeOffset="62175.63">8191 12912 0,'0'0'0,"0"-21"0,0-1 16,0 1-16,-21 21 16,21 21-1,-21 1-15,21 20 0,-21-21 0,21 21 16,0 1-16,0-1 0,0 0 15,-21 1-15,21-1 0,0 0 0,-21 1 16,21 41-16,0-41 0,0-1 16,0 0-16,0 1 0,-22-22 15,22 21-15,0-21 0,-21 1 0,21-1 16,0 0-16,0 0 0,0-42 31,0 0-31,0 0 16,0-1-16,0 1 0,0-21 15,0 0-15,0 20 0,21-20 16,-21 0-16,22 21 0,20-1 0,-21-20 16,0 21-16,22 0 0,-22 0 15,21 21-15,0-22 0,-20 22 0,20 0 16,0 0-16,-21 0 0,22 22 0,20 20 16,-42-21-16,1 0 15,-1 0-15,0 22 0,-21-22 0,0 42 16,0-20-16,0-1 0,-64 22 15,43-43-15,-21 0 16,21 0-16,-22 0 0,1 0 16,0 1-16,-1-1 0,1-21 0,0 0 15,21 21-15,-22-21 0,22 0 16,0 0-16,0 0 0,21-21 16,0 0-16,0-1 0,21 1 15,21 0-15,-21-21 0,22 21 16,-1-1-16</inkml:trace>
  <inkml:trace contextRef="#ctx0" brushRef="#br1" timeOffset="62427.49">8911 12933 0,'0'-21'0,"0"42"0,0-63 0,0 20 16,0 44-1,-21-1 1,21 21-16,0-21 0,-21 22 15,21-1-15,-21 0 0,21 1 0,0 20 16,0-21-16,0 1 0,0-1 16,-22 0-16,22 1 0,0-1 0,0 0 15,0 1-15,0-22 0,0 0 0,0 21 16,0-20-16,0-1 16,22-21-16,-1 0 15,0-21-15,0 21 0,0-22 16,0 1-16</inkml:trace>
  <inkml:trace contextRef="#ctx0" brushRef="#br1" timeOffset="63049.14">9102 13462 0,'0'0'0,"21"0"16,0 0-16,0 0 0,0-21 15,0 21-15,1-21 0,-1 21 16,21-21-16,-21-1 0,0 22 0,1-21 15,-1 0-15,0 0 0,0 0 0,-21 0 16,21-1-16,-21 1 0,0 0 16,0 0-16,0 0 15,-21 21-15,0 0 0,0 0 0,0 0 16,-1 21-16,1 0 16,0-21-16,0 42 0,0-20 15,21 20-15,-21-21 0,-1 0 0,22 22 16,0-22-16,0 21 15,0-21-15,0 22 0,0-22 0,0 21 16,0 0-16,0-20 0,22-22 0,-1 21 16,0-21-16,0 0 0,21 0 15,-20 0-15,20 0 0,0 0 0,1 0 16,-1-21-16,0-1 0,1 1 16,-1-21-16,0 21 0,22-22 0,-22 1 15,0 21-15,1-21 0,-22-1 16,21 1-16,-21 0 0,22-1 15,-43-20-15,0 42 0,0-1 16,-21 22 0,-1 0-16,1 22 0,0-1 15,0 0-15,0 0 0,21 0 0,-21 0 16,21 22-16,0-22 0,0 0 0,0 21 16,0-20-16,0-1 0,21 0 15,0 21-15,21 1 0,-21-22 16,1 0-16,-1 21 0,0-21 15,21-21-15,-42 22 0,21-1 16,-21 0-16,-21-21 16,0 0-16,0 0 15,0 0-15,0 0 0,-1 0 16,1 0-16,0 0 0,0 0 0,21-21 16,0 0-1,0-1-15,21 1 16</inkml:trace>
  <inkml:trace contextRef="#ctx0" brushRef="#br1" timeOffset="63823.69">10858 13272 0,'0'0'0,"-21"0"0,0 0 0,0 0 16,0 0-16,0 0 0,-1 0 16,44 0 15,20 0-31,0 0 0,1 0 15,20 0-15,1-22 0,20 22 16,-20 0-16,-1 0 0,22 0 0,-22-21 16,1 21-16,-1 0 0,1 0 0,-1-21 15,1 21-15,-22 0 0,1 0 16,-22-21-16,0 21 0,0-21 16,-21 0-16,-21 21 0,0-22 15,-22 22-15,22 0 0,-21-21 16,0 21-16,-22-21 0,22 21 0,-1 0 15,1 0-15,0 0 0,21 0 0,-1 0 16,1 0-16,0 0 0,42 0 31,0 0-15,1 0-16,20 0 0,-21 0 0,21 0 16,1 0-16,41 0 0,-41 0 15,20 0-15,-20 0 0,-22 21 16,21 0-16,-21-21 0,0 22 0,-21-1 15,0 0-15,0 0 0,-21 0 16,0 0-16,0 1 0,-21-1 16,-1 0-16,22 0 0,-21 0 0,-1 0 15,1 1-15,21-22 0,-21 21 0,20 0 16,1 0-16,-21 0 16,21-21-1,21-21 16,21 21-31,0-21 0,-21 0 0</inkml:trace>
  <inkml:trace contextRef="#ctx0" brushRef="#br1" timeOffset="65164.92">13144 13039 0,'0'21'16,"22"-21"-16,-1 0 16,0-21-16,0 0 15,0-1-15,-21 1 16,21 0-16,-21 0 0,0 0 16,0-22-16,0 22 0,0 0 15,0-21-15,0 21 0,-21-1 0,-42-20 16,42 21-16,-1 21 15,-20 0-15,0 0 0,-1 0 16,1 0-16,0 21 0,-1 0 0,1 22 16,0-1-16,21 0 0,-22 1 0,22-1 15,0 21-15,0-20 0,0-1 16,21 0-16,0 1 0,-22-1 0,22 0 16,0-20-16,0 20 0,0-21 15,0 0-15,22 0 0,-1-21 16,0 0-16,21 0 15,-21 0-15,22 0 0,-22 0 0,21-21 16,-21 0-16,22 0 0,-1 0 16,-21 0-16,22-1 0,-1-20 0,-21 21 15,21-21-15,-20-1 0,20-41 16,-21 41-16,-21 1 0,0 0 16,0 20-16,21-20 0,-21 21 0,0 0 15,0 42 1,0 0-1,0 0-15,-21 22 0,21-1 16,0 0-16,0-21 0,-21 22 0,21-1 16,0 0-16,0 1 0,0-22 15,0 21-15,0 1 0,0-22 0,0 0 16,21 21-16,0-21 16,0-21-16,22 0 0,-22 22 0,0-22 15,21 0-15,-20 0 0,20 0 16,-21-22-16,21 22 0,1-21 15,-22 0-15,21 0 0,-21 0 0,1-22 16,-1 1-16,21 21 0,-21-85 16,0 64-16,-21-22 0,22 22 0,-22-22 15,0 22-15,0 0 0,0-1 16,0 1-16,0 21 0,0 0 0,0 0 16,0-1-16,0 44 15,0-1-15,0 0 16,0 0-16,0 21 0,0 1 15,0-1-15,0 0 0,0 22 16,0-22-16,0 1 0,0-1 0,0 0 16,0 1-16,0-22 0,0 21 0,0-21 15,21 22-15,0-22 0,0-21 16,21 42-16,-20-42 0,-1 0 16,0 0-16,42 0 15,-20 0-15,20-42 0,-42 42 16,22-43-16,20 1 15,-42 0-15,1-1 0,20 1 16,-21 0-16,-21-1 0,21-20 0,-21 21 16,21-22-16,-21 22 0,0-22 0,0 22 15,0 0-15,0 20 0,0-41 16,0 42-16,-21 21 16,0 21-16,21 0 15,0 0-15,-21 22 0,0-1 16,0 21-16,21-20 0,0 20 0,0-20 15,0 20-15,-22-21 0,22 22 16,0-22-16,0 1 0,0-22 0,0 21 16,0-21-16,0 0 0,22 1 0,-1-1 15,0 0-15,0-21 16,0 0-16,0 0 0,1 0 0,20 0 16,-21 0-16,21 0 0,1-21 0,-1 0 15,0-1-15,1 1 0</inkml:trace>
  <inkml:trace contextRef="#ctx0" brushRef="#br1" timeOffset="65740.59">15494 12552 0,'0'-21'16,"0"42"-16,0-63 0,0 20 0,21 1 15,0 21-15,0-21 0,1 21 16,-1 0-16,0 0 0,42 42 16,-41 1-16,-1-1 0,0 0 15,0 1-15,-21-1 0,0 22 16,21-22-16,-21 21 0,21-20 0,-21 63 16,0-64-16,0 0 0,0 1 15,0-22-15,0 0 0,0 0 16,0 0-16,0 0 0,0-42 31,0 0-31,0 0 16,0-21-16,22-1 0,-1 1 0,-21 0 15,21-1-15,0-20 16,0-1-16,22-42 0,-22 43 16,0 21-16,0-22 0,0 22 0,0 21 15,1-22-15,-1 22 16,0 0-16,-21 0 0,21 21 15,0 21-15,-21 21 16,21 1-16,-21-22 0,22 21 16,-22 0-16,0 1 0,0-1 0,0 0 15,21 1-15</inkml:trace>
  <inkml:trace contextRef="#ctx0" brushRef="#br1" timeOffset="67063.83">16785 13081 0,'21'-21'0,"-42"42"0,63-63 0,-20 21 16,-1-43-16,-21 22 0,0-1 15,0 1-15,-21 0 0,-1-1 0,1 22 16,0-21-16,0 21 0,-21 0 16,20 21-16,-20 0 0,0 0 0,21 0 15,-22 21-15,1 0 0,0 0 16,20 21-16,-62 22 15,63-22-15,-1 1 0,-20-1 0,42 21 16,-21-41-16,21 20 0,0 0 16,0 1-16,0-22 0,0 0 0,21 0 15,0 0-15,0 0 0,22 1 0,20-22 16,-42 0-16,22 0 16,-1 0-16,-21 0 0,22 0 0,-1 0 15,-21-22-15,21 1 0,-20 0 0,-1 0 16,21-21-16,-21 20 0,0-20 15,1 0-15,-22-1 0,21 1 16,0-43-16,-21 43 0,0 0 16,0 21-16,0-22 0,0 22 15,0 42 1,0 0 0,-21 1-16,21 20 0,-21 0 0,21-21 15,-22 22-15,22-1 0,0-21 0,0 22 16,0 20-16,0-42 15,0 0-15,0 1 0,22-1 16,-1 0-16,0-21 0,0 0 0,0 0 16,22 0-16,-22 0 0,63 0 15,-41 0-15,-1-21 0,0 0 0,1-1 16,-1 1-16,-21 0 0,22-21 16,-1-1-16,-21 1 0,0-21 15,-21 20-15,0 1 0,0 21 16,0-22-16,0 22 0,-21 21 15,0 0-15,0 0 0,0 0 16,-1 21-16,1 1 0,21-1 16,-21 0-16,21 21 0,0-21 0,0 22 15,0-1-15,0-21 0,0 22 0,21-22 16,0 21-16,1-21 0,-1 0 16,0 1-16,21-1 0,-21 0 0,22 0 15,20 0-15,22 0 0,-43-21 16,1 22-16,20-22 15,-21 0-15,-20 0 0,62 0 16,-63-22-16,22 1 0,-22 21 16,21-21-16,-21 0 0,1 0 0,-1-22 15,0 22-15,0-21 0,-21 0 0,0-1 16,0 1-16,0 0 0,-21-43 16,0 43-16,21 20 0,-43 1 15,22 21-15,-21 0 0,21 0 16,0 0-16,-22 21 0,-20 43 15,20-43-15,22 21 16,0 1-16,-21-22 0,21 21 0,-1 1 16,1-1-16,21-21 0,0 0 15,0 22-15,0-22 0,0 0 0,0 0 16,21-21-16,1 21 0,-1 0 16,21-21-16,-21 0 0,0 0 0,1 0 15,-1 0-15,21 0 0,-21 0 0,0-21 16,1 0-16,-1 21 0,0-21 15,0 0-15,21-43 16,-20 43-16,-22-21 0,0-1 0,0 1 16,21 21-16,-21-21 0,0 20 0,0 1 15,0 0-15,0 42 32,0 22-32,-21-22 0,21 0 15,0 21-15,0-21 0,-22 1 0,22 20 16,0-21-16,0 0 0,0 0 15,0 1-15,0-1 0,22 0 16,-1-21-16,0 0 0,0 0 0,0 0 16,0 0-16,22 0 0,-22 0 15,21 0-15,1 0 0,-1-21 0,0 0 16,-21-1-16,22 1 0,-22-21 0,21 21 16,1-43-16,-22 22 15,-21 21-15,0 0 0,0-1 0,21 22 16,-21 22-1,0-1-15,0 0 16,-21 21-16,21-21 0,-21 1 0,21 20 16,0-21-16,0 0 0,0 0 15,0 1-15,0-1 0,0 21 16,0-21-16,21-21 31,0-21-15,-21 0-16,0 0 0</inkml:trace>
  <inkml:trace contextRef="#ctx0" brushRef="#br1" timeOffset="67225.74">18732 12679 0,'0'-21'0,"0"42"0,0-63 0,0 20 16,-21 22-16,0 0 15,0 0 1,0 0-16,21 22 0,-21-22 0,21 21 15,0 0 1,21-21-16,21 0 16,-21 0-16</inkml:trace>
  <inkml:trace contextRef="#ctx0" brushRef="#br1" timeOffset="67736.45">19304 12361 0,'-21'0'16,"0"22"-16,-1 41 16,1-42-16,0 22 15,21-22-15,0 21 0,-21 0 0,21 1 16,-21 20-16,21-20 0,-21-1 16,21 0-16,0 1 0,0-1 0,0 0 15,0 1-15,0-22 0,0 21 16,0-21-16,0 0 0,0 1 15,-22-1-15,22 0 0,0-42 32,0 0-17,0-1-15,0 1 0,0 0 0,0 0 16,22-21-16,-1-1 0,0 1 16,0 21-16,0-22 0,22 1 0,-22 21 15,21-21-15,-21 20 0,22 22 0,-1-21 16,0 21-16,-21 0 0,22 0 15,-1 0-15,0 21 0,1 1 0,-22-1 16,21 21-16,1 0 0,-22 1 16,0-22-16,0 21 0,-21 1 15,0-22-15,-21 42 0,0-20 16,-22-22-16,22 0 0,-21 0 16,-22-21-16,-41 42 0,62-42 15,1 0-15,-22 0 0,22 0 0,0 0 16,21 0-16,-1 0 0,1 0 15,0 0-15,21-21 16,0 0-16,42 0 16,1 0-16,-1 0 0,0-1 15</inkml:trace>
  <inkml:trace contextRef="#ctx0" brushRef="#br1" timeOffset="67991.3">20214 12446 0,'0'-21'0,"0"42"0,0-63 16,0 63 0,0 0-1,0 21-15,-21-20 0,0 20 0,21 0 16,-21 1-16,-1 20 0,22-21 0,0 22 16,0-22-16,-21 1 0,21 20 15,0-21-15,-21 22 16,21-43-16,0 21 0,0-20 15,0-1-15,0 0 0,21-21 16,0 0-16,1 0 0,-1 0 16,0-21-16,0 0 0,0 21 15,0-22-15</inkml:trace>
  <inkml:trace contextRef="#ctx0" brushRef="#br1" timeOffset="68585.96">20489 12912 0,'0'42'31,"21"-42"-31,1 21 0,-1 0 16,0-21-16,21 0 15,-21 0-15,1 0 0,20 0 0,-21-21 16,21 0-16,-20 0 0,20 21 0,-21-21 16,21-43-16,-20 43 15,-1-42-15,0 41 16,-21 1-16,0 0 0,0 0 15,0 0-15,-21 21 0,0 0 16,-22 0-16,22 0 0,-42 42 16,20-21-16,22 22 0,-21-22 0,21 21 15,-1 0-15,-20 22 16,42-22-16,0-21 0,0 43 16,0-43-16,21 0 0,0 0 15,1 1-15,-1-22 0,21 21 16,0-21-16,1 0 0,-22 0 0,21 0 15,22 0-15,-22 0 0,0-21 16,43-1-16,-43-20 0,43 0 16,-43-1-16,1 1 15,-1 0-15,0-1 0,1 1 0,-1-21 16,22-1-16,-64 22 0,0 21 16,0-1-16,-22 22 15,-20 0-15,21 0 16,0 22-16,-22-1 0,22 21 15,0-21-15,0 22 0,21-1 16,0 0-16,0-21 0,0 22 0,0-1 16,21 0-16,0-20 0,0 20 0,1-21 15,-1 0-15,0 0 0,-21 22 16,0-22-16,0 0 16,-21-21-16,0 0 15,-1 0-15,1 0 0,0 0 16,-21 0-16,-1 0 0,1-21 0,0 21 15,-22-21-15,1 0 0,-1 21 16,-20-22-16</inkml:trace>
  <inkml:trace contextRef="#ctx0" brushRef="#br1" timeOffset="69463.99">7218 14711 0,'0'0'0,"0"-21"16,21 0-1,0-1-15,-21 1 16,0 0-16,21 0 0,-21-21 0,0 20 16,0 1-16,0 0 0,0-21 15,0 21-15,0-22 0,-21 22 16,0 0-16,-43-21 0,22 20 16,21 1-16,-21 21 0,-1 0 15,22 0-15,-64 43 0,64-22 16,0 21-16,-21 0 0,21 1 0,-1 20 15,-20-20-15,21 62 16,0-62-16,21-1 0,0 22 16,0-43-16,0 0 0,0 0 15,21 0-15,0-21 0,0 0 0,22 0 16,-22 0-16,21 0 0,43-42 16,-43 21-16,0 0 15,-20-1-15,20 1 0,0-21 0,22-22 16,-22 22-16,-21 0 0,0 21 15,-21-22-15,0 22 0,0-21 16,0 21-16,0 42 16,0 21-1,0-21-15,0 22 0,0-22 16,0 21-16,0 0 0,0-20 0,0 20 16,0-21-16,0 0 0,0 0 15,0 1-15,22-1 0,-22 0 0,21-21 16,0 0-16,0 0 0,0 0 15,0 0-15,1 0 16,-1 0-16,0-21 0,0 21 0</inkml:trace>
  <inkml:trace contextRef="#ctx0" brushRef="#br1" timeOffset="69827.31">7683 14542 0,'0'0'0,"0"-64"31,0 43-31,22 0 0,-1 0 0,-21-1 0,21 1 16,0 0-16,0 0 0,0 21 16,22-21-16,-22 21 0,0 0 15,21 0-15,22 42 0,-43-21 16,0 22-16,0-1 0,1-21 16,-1 21-16,-21 1 0,0-1 0,0 0 15,0 1-15,0 20 16,-21-42-16,-1 1 0,22 20 15,-21-42-15,21-21 32,0 0-32,21-22 15,-21 22-15,22 0 0,-1-21 0,-21-1 16,21 1-16,0 0 0,0-1 16,0 1-16,1 21 0,20-64 15,-21 64-15,21 0 0,-20 21 16,-1 0-16,0 0 0,0 0 15,0 0-15,0 0 0,1 21 0,-1 0 16</inkml:trace>
  <inkml:trace contextRef="#ctx0" brushRef="#br1" timeOffset="70119.07">8572 14626 0,'22'21'0,"-44"-42"0,65 42 0,-22-21 15,0 0-15,21 0 0,-20 0 0,-1 0 16,0 0-16,0-21 15,21 0-15,-20 0 0,20 0 0,-21 0 16,0-1-16,0-20 0,1 21 0,-1 0 16,-21-22-16,0 22 0,0 0 15,0 0-15,-21 0 0,-1 21 0,1 0 16,0 0-16,0 0 0,-43 21 16,22 21-16,0-21 0,-22 43 15,43-22-15,0 1 0,0-1 16,0-21-16,21 21 0,0 22 15,0-43-15,0 0 0,21 0 16,0 1-16,0-1 0,21-21 16,22 0-16,-1 0 15,1 0-15,-1 0 0</inkml:trace>
  <inkml:trace contextRef="#ctx0" brushRef="#br1" timeOffset="71387.89">10372 14161 0,'0'0'0,"0"-85"16,0 64-16,0 0 15,-22-22-15,22 22 0,-21 0 16,0 21 0,0 21-1,21 0-15,0 0 0,0 22 0,0-1 16,0 0-16,0 1 0,0-1 16,0 22-16,0-22 0,0 21 0,0-20 15,-42 105 1,20-63-1,22-43-15,0-21 0,-21 0 16,21-42 0,0 0-1,0 0-15,0 0 0,0-22 0,21-20 16,-21 20-16,22 22 16,-1-21-16,0 0 0,0 20 0,43-41 15,-43 42-15,21 0 0,0 21 16,-20 0-16,20 0 0,21 0 15,-20 21-15,-1 0 0,-21 0 16,22 0-16,-22 22 0,-21-22 16,0 42-16,0-42 15,0 22-15,-64-1 0,43-21 16,-21 0-16,21 1 0,-22-1 16,1-21-16,21 21 0,-22-21 0,1 0 15,21 0-15,-43 0 0,43 0 16,0 0-1,42 0 1,0 0 0,1 0-16,-1 21 0,0-21 15,0 0-15,0 0 0,0 0 0,1 0 16,20 0-16,-21 0 0,21 0 0,1 0 16,-1 0-16,0-21 0,1 21 15,-1-21-15,22 0 0,-22-1 16,43-41-16,-43 42 0,0-22 15,-21 1-15,1 21 0,20-21 16,-21-22-16,0 22 0,-21 21 16,0-1-16,0 1 15,0 42 1,0 1-16,0-1 0,0 0 16,-21 0-16,0 0 0,21 0 15,0 22-15,0-22 0,0 0 0,0 0 16,0 22-16,0-22 15,0 0-15,21 0 0,0-21 16,0 0-16,1 0 0,-1 0 16,0 0-16,0 0 0,21 0 15,-20-21-15,20 21 0,-21-21 0,21-22 16,-20 22-16,-1 0 0,0 0 16,0-21-16,0 20 0,0 1 15,-21 0-15,0 0 0,0 0 0,22 0 16,-1-1-16,-21 44 31,0-1-31,0 0 0,0 0 16,-21 0-16,21 22 0,-22-1 15,22 0-15,0 1 0,0-1 16,0 0-16,0 22 0,0-22 0,0 22 16,0-22-16,0 21 0,0 1 15,0-1-15,0 1 0,0-1 0,0 1 16,0 21-16,0-22 0,0 64 15,0-63-15,0-1 0,0 1 16,0-22-16,0 21 0,0 22 16,0-43-16,-21-20 0,21-1 15,0 0-15,-21-21 0,21-21 16,-21 0-16,21-1 16,-21 1-16,21-21 0,-21 0 15,21-1-15,-22 1 0,22-22 0,0 1 16,-21-1-16,21-20 0,0 20 15,0-20-15,0 20 0,0 1 0,0-1 16,43-42-16,-22 64 0,21 0 16,-21-1-16,22 1 0,-1 21 15,0-22-15,1 22 0,20-21 0,-21 21 16,85-43-16,-84 22 0</inkml:trace>
  <inkml:trace contextRef="#ctx0" brushRef="#br1" timeOffset="72036.66">13504 14520 0,'0'0'0,"-21"0"31,21-21 1,0 0-17,0 0-15,21 0 0,-21 0 0,21-1 16,-21 1-16,0-21 0,0 21 16,0 0-16,0-22 0,0 22 15,-21 0-15,0 0 0,-21-22 0,21 22 16,-22 21-16,1 0 0,21 0 15,-22 0-15,1 0 0,0 0 16,-1 21-16,1 22 0,-21 20 16,20-42-16,22 22 0,-42 63 15,41-64-15,22-21 0,0 64 16,0-64-16,0 0 0,0 0 16,22 0-16,-1-21 0,0 0 15,0 0-15,21 0 0,-20 0 0,20 0 16,0 0-16,1-21 0,-1 0 15,21 0-15,-20-21 0,-1 20 0,0-20 16,22-43-16,-22 43 0,-21 0 16,22-22-16,-22 22 0,0 0 15,-21-1-15,0 1 0,21 0 0,-21-1 16,0 1-16,21 21 0,-21 0 16,0-1-16,0 1 0,0 42 15,0 1-15,0-1 0,-21 21 16,21 0-16,-21-20 15,21 20-15,0 0 0,0 1 0,0-1 16,0 0-16,0 1 0,0-1 0,0 0 16,0-21-16,0 22 0,0-22 15,0 0-15,0 0 0,0 0 16,21-21-16,0 0 0,1 0 16,-1 0-16,0 0 0,21-21 0,-21 21 15,1-21-15</inkml:trace>
  <inkml:trace contextRef="#ctx0" brushRef="#br1" timeOffset="72877.02">13949 14309 0,'-21'0'31,"21"21"-31,42-21 31,-21 0-31,0-21 16,0 21-16,22-21 0,-22-1 15,21 22-15,-21-21 0,22 0 0,-22 21 16,0-21-16,0 0 0,0 21 0,-21-21 16,0-1-16,0 1 15,-21 21-15,-21 0 16,21 0-16,0 0 0,-22 21 0,1 1 16,21-22-16,-22 21 15,22 0-15,-21 0 0,21 21 0,-22 22 16,43-43-16,0 0 15,0 22-15,0-22 0,0 0 0,0 0 16,43 21-16,-1-20 0,-21-22 16,22 0-16,-1 0 0,0 0 15,1 0-15,20 0 0,-21-22 0,22 22 16,42-42-16,-43 0 0,-20 21 16,20-22-16,-21 22 15,1-21-15,41-64 0,-62 64 16,-1-1-16,-21 1 15,0 21-15,0-22 0,0-20 16,0 42-16,0 0 0,0 42 31,0 0-31,-21 0 0,-1 0 16,22 22-16,-21-1 0,0 0 0,21 1 16,-21 20-16,0-21 0,21 22 15,-21-1-15,-1 22 0,1-21 0,21-1 16,-21 1-16,0-1 0,0 22 15,21-22-15,-21 1 0,21 20 0,-22-20 16,1 21-16,21-22 0,0 22 0,-21 42 16,21-64-16,-21 1 15,21-1-15,-21-20 0,21-1 16,0-21-16,0 43 0,0-43 16,21-21-16,0 0 0,0 0 15,22-21-15,-1-22 16,0 22-16,-21 0 0,22-21 0,-1 20 15,0-20-15,-20-21 0,20 20 16,0 1-16,-21-22 0,1 1 16,-22-1-16,0 1 0,0-106 15,-22 126-15,-20-20 0,21 20 16,-21 1-16,-1 0 0,-41-1 16,41 22-16,1 0 0,0 0 15,20 21-15,1 0 0,0-21 0,0 21 16,42 0-1,0-21-15,0 21 16,22-22-16,-22 22 0,21-21 16,-21 21-16,22-21 0,-1 0 0,0 21 15,1-21-15,-1 0 0,0-1 0,22 1 16</inkml:trace>
  <inkml:trace contextRef="#ctx0" brushRef="#br1" timeOffset="74211.56">15473 14118 0,'0'-42'0,"0"84"0,0-105 16,0 42-16,0-1 0,-21 1 16,-1 21-16,1-21 0,-21 21 15,21 0-15,-22 0 0,22 0 0,-21 21 16,21 0-16,-22 1 0,22-1 16,-21 0-16,21 0 0,-22 21 0,1 22 15,21-22-15,21-21 16,-21 22-16,21-22 0,0 21 0,0-21 15,0 22-15,0-22 0,0 0 16,21 0-16,0-21 0,0 0 16,0 0-16,22 0 0,-22 0 0,64-21 15,-64 0-15,21 21 16,0-21-16,-20-22 0,20 22 16,-21 0-16,21-42 0,-20 41 15,-1 1-15,0 0 0,-21 0 0,0 0 16,-21 21 15,0 0-31,21 21 0,-22 0 16,1 0-16,0 0 0,0 1 0,0 20 15,21-21-15,0 0 0,-21 22 16,21-22-16,0 21 0,0 0 16,21-20-16,-21-1 0,21 0 0,21-21 15,-21 0-15,22 21 0,-22-21 16,21 0-16,-21 0 0,22 0 15,-1-21-15,-21 0 0,22 21 0,-22-21 16,42-43-16,-42 22 16,1-1-16,-1 22 0,0-21 0,0 0 15,-21 20-15,21-20 0,-21 21 16,0 0-16,0 0 0,-21 21 31,21 21-31,-21-21 0,21 21 16,-21 21-16,21-21 0,0 1 15,0-1-15,0 21 0,0-21 16,0 0-16,0 22 0,0-22 16,0 0-16,0 0 0,0 0 0,0 1 15,21-22-15,0 0 0,0 0 16,0 0-16,1 0 0,20 0 16,-21 0-16,21-22 0,-20 22 0,20-21 15,-21 0-15,0-21 0,0 21 0,1-22 16,-1 22-16,0-21 0,0 21 15,0-22-15,-21 22 0,0 0 0,0 0 16,0 0-16,0 42 31,-21 0-31,0 0 0,21 0 16,-21 22-16,21-22 16,0 0-16,-21 21 0,21-21 0,0 1 15,0 20-15,0 0 0,0-21 16,0 1-16,0-1 0,21 0 15,0-21-15,0 0 0,21 0 16,-20 0-16,20 0 0,0 0 0,1 0 16,-22-21-16,21 0 0,0-1 15,-20-20-15,20 21 0,-21-21 0,21-1 16,-20 1-16,-1 0 0,0-1 16,0 1-16,0 0 0,0-22 15,-21 22-15,0-1 0,22 1 0,-22 21 0,0-21 16,0 20-16,0 1 15,0 0-15,-22 21 16,1 0-16,0 21 16,21 0-16,-21 22 0,0-22 15,21 21-15,0 1 0,-21-1 0,-1 0 16,22 1-16,-21-1 0,21 0 16,0 1-16,0-1 0,0 0 0,0 1 15,0-1-15,0 21 0,21-41 16,1-1-16,-1 0 0,0-21 15,0 0-15,43 0 16,-43 0-16,0 0 0,21-21 0,1 21 16,-22-43-16,63-20 15,-62 42-15,20-22 0,0-20 0,-21 21 16,22-1-16,-22 1 0,21-22 16,-21 22-16,1-21 0,-1 20 0,-21-41 15,0 41-15,0 22 0,0-21 16,0 21-16,-21 42 15,21 0-15,-22 0 16,1 0-16,0 22 0,0-1 0,21 0 16,0 1-16,-21-1 15,21 85-15,0-85 16,0 1-16,0-1 0,0 0 0,0 1 16,0-22-16,0 21 0,21-21 15,-21 0-15,21 1 0,0-1 0,0 0 16,1-21-16,-1 0 0,21 0 15,-21 0-15,0 0 0,22-21 0,-22 0 16,0-1-16,0 1 0</inkml:trace>
  <inkml:trace contextRef="#ctx0" brushRef="#br1" timeOffset="74408.42">17124 14055 0,'0'0'15,"-21"21"-15,21 0 0,0 0 16,21-21 0,21 0-16,-21 0 0,0 0 0,22 21 15,41-21-15,-41 0 16,-1 0-16,0 0 0,22 0 0,-22-21 16,43 0-16,-43 21 0,1-21 15</inkml:trace>
  <inkml:trace contextRef="#ctx0" brushRef="#br1" timeOffset="74887.67">18648 13758 0,'0'-42'0,"0"84"0,0-105 0,0 42 16,0 0-16,0 42 15,0 0 1,0 21-16,0 1 0,0-1 0,0 21 16,-21-20-16,21 20 0,-22-20 0,1 20 15,21-21-15,0 22 16,0-1-16,-21 1 0,21-22 0,-21 22 0,21-1 16,0 1-16,-21-22 0,21 64 15,0-64-15,-21 1 16,21-1-16,-22 0 0,22 1 0,0-1 15,0-21-15,-21 21 0,21-20 0,-21-1 16,21 0-16,0 0 0,0 0 16,0-42-1,0 0-15,0 0 0,0 0 0,0-1 16,0-20-16,0 21 0</inkml:trace>
  <inkml:trace contextRef="#ctx0" brushRef="#br1" timeOffset="75192.5">18309 14288 0,'-21'-43'0,"42"86"0,-42-128 0,21 64 16,0-22-16,0 22 0,0-21 16,0 21-16,63-43 15,-41 43-15,20 21 0,0-21 0,22 0 16,-22 0-16,22 21 0,-1 0 16,1 0-16,-1 0 0,-21 0 0,22 21 15,-22 0-15,1 0 0,-1 0 0,-21 22 16,0-22-16,-21 21 0,-21 22 15,-21-43-15,-1 21 0,-41 0 16,20-20-16,1 20 16,-1-21-16,1-21 0,-1 21 0,22 0 15,-22-21-15,43 0 0,-21 0 16,21 0-16,21-21 16,21 0-1,21 0-15,-21 0 0,22 0 0,20-1 16,-20 1-16,-1 0 0,21 0 15,1 0-15</inkml:trace>
  <inkml:trace contextRef="#ctx0" brushRef="#br1" timeOffset="75603.64">19262 13970 0,'21'0'16,"-42"0"-16,42 21 31,-21 0-31,-21 1 0,-1-1 0,22 0 16,-21 21-16,21-21 15,-21 1-15,21 20 0,0-21 0,-21 21 16,21-20-16,0 20 0,0-21 16,0 0-16,0 0 0,0 1 0,21-1 15,0-21-15,0 0 0,1 0 16,20 0-16,-21 0 0,21-21 16,1 21-16,-22-22 0,21 1 15,1 0-15,-22-21 0,42-1 0,-20 1 16,-22 21-16,0-21 0,0 20 15,-21-20-15,0 0 16,0 21-16,0-1 0,-21 22 31,0 22-31,21-1 0,-21 0 16,-1 0-16,22 21 0,0-20 16,0-1-16,0 21 0,0-21 0,0 22 15,0-22-15,0 0 0,0 21 0,0-21 16,0 1-16,22-22 0,-1 21 15,0-21-15,0 0 0,0 0 0,43 0 16,-43-21-16,0-1 16,0 1-16,22 0 0</inkml:trace>
  <inkml:trace contextRef="#ctx0" brushRef="#br1" timeOffset="76068.72">20087 13843 0,'0'0'0,"0"-42"0,0-1 0,0 22 16,0 0-16,0 0 0,0 42 15,0 0 1,0 0-16,0 1 0,-21 20 16,21 0-16,-21 1 0,21-1 0,-21 0 15,21 1-15,0-1 0,0 0 16,-22 1-16,22-22 0,-21 63 16,21-62-16,-21 20 0,21-21 0,0 0 15,0 0-15,0 1 16,0-44-1,0 1 1,0 0-16,21 0 0,0 0 16,-21 0-16,22-1 0,-1 1 0,0 0 15,0 0-15,0 0 0,0 0 0,1-1 16,20 1-16,-21 21 16,85-21-16,-64 21 0,1 0 15,-1 21-15,0 0 16,-21 1-16,-21-1 15,0 0-15,0 0 0,-21 21 0,0-20 16,0 20-16,-21-21 16,-1 0-16,1-21 0,0 21 0,-1 1 15,22-1-15,-21-21 0,-43 21 16,64-21-16,0 0 0,0 0 16,-1 0-16,44-21 15,-1 0-15,0-1 16,0-20-16,21 21 0,22-43 15</inkml:trace>
  <inkml:trace contextRef="#ctx0" brushRef="#br1" timeOffset="76918.6">20743 13780 0,'21'-22'0,"-42"44"0,64-65 0,-43 22 16,0 42 15,0 0-31,-22 1 0,1-1 15,21 21-15,-21 0 0,0-20 0,21 20 16,0 0-16,-21 1 0,0-1 16,21-21-16,-22 21 0,22 1 0,0-22 15,0 21-15,0-21 0,0 1 0,0 20 16,22-42-16,20 21 0,-21 0 16,0-21-16,22 0 0,-22 0 0,21 0 15,0 0-15,-20 0 0,20 0 16,-21-21-16,21 0 0,-20 0 15,-1 0-15,0-1 0,0 1 0,0-21 16,-21-22-16,21 43 0,-21 0 16,22 0-16,-22 0 0,0 0 15,0 42 1,0 0 0,0 0-16,0 0 0,0 0 0,0 1 15,0-1-15,0 0 0,0 0 0,0 0 16,0 0-16,0 1 0,0-1 15,0 0-15,21-21 16,0 0-16,0 0 16,0 0-16,0 0 0,1-21 15,-1 21-15,0-21 0,21-22 16,-21 1-16,1 21 0,20 0 16,-21-22-16,0 22 0,22-21 0,-1-22 15,-21 43-15,21 0 0,-20 21 16,-1-21-16,0 21 0,0 0 15,-21 21 1,0 0 0,0 0-1,21-21 17,-21-21-17,21 0-15,-21 0 16,0 0-16,22 21 0,-22-22 15,-22 22 1,1 0 0,0 0-16,21 22 0,-21-22 0,0 21 15,0 0-15,-1 0 0,-20 21 16,21-20-16,0-1 0,0 21 0,-1-21 16,1 22-16,21-22 0,-21 42 15,21-42-15,0 1 16,0 20-16,0-21 0,0 0 0,64 22 15,-43-43-15,0 0 16,21 0-16,1 0 0,-22 0 16,63-22-16,-41 22 0,-1-21 15,43-21-15,-64 21 16,21 0-16,-21-22 0,22 22 0,-22 0 16,-21 0-16,21 0 0,-21-1 15,0-20-15,0 21 0</inkml:trace>
  <inkml:trace contextRef="#ctx0" brushRef="#br1" timeOffset="77126.95">21505 13631 0,'0'0'0,"0"22"78,0-1-63,-21-21 1,-21 21-16</inkml:trace>
  <inkml:trace contextRef="#ctx0" brushRef="#br1" timeOffset="77837.14">16192 15240 0,'0'0'0,"-21"0"0,21-21 16,0 0-16,0 0 0,0-1 15,21 1-15,1 0 0,20 0 0,-21 0 16,0 0-16,0-1 0,1 1 16,-1 21-16,-21-21 0,21 0 0,-42 0 31,0 21-31,-22 0 0,22 0 0,-21 21 15,-1 0-15,1-21 0,0 21 0,21 0 16,-22 22-16,22-22 0,0 21 16,21 22-16,0-43 0,0 21 15,21 1-15,0-22 16,22 21-16,-22-21 0,0 0 16,21 1-16,22 20 0,-22-21 15,-21 0-15,0 0 0,-21 1 16,0-1-16,-21 0 0,-21 0 15,21-21-15,-22 21 0,-20-21 16,21 0-16,-1 0 0,-20 0 16,20 0-16,-20 0 0,-22 0 15,43 0-15,0-21 0,20 21 0,-20-21 0,42 0 16,-21 0-16,0-22 16,21 22-16,0-21 0,0-1 15,21 1-15,0 21 16,21 0-16,1-22 0,-1 22 0,0 0 15,1 0-15,20 0 0,1 0 0,-1-1 16,-20 1-16</inkml:trace>
  <inkml:trace contextRef="#ctx0" brushRef="#br1" timeOffset="78048.7">16637 14986 0,'21'0'16,"-42"0"-16,84 0 0,-63 21 15,0 0-15,0 22 16,0-22-16,0 21 0,0 1 0,0-1 15,0-21-15,0 21 0,-21 1 16,0-1-16,21-21 0,-21 22 16,0-1-16,21-21 0,-21 0 0,21 0 15,-22 1-15,22-1 0,0 0 16,0 0-16,0-42 31,0 0-31,0 0 16</inkml:trace>
  <inkml:trace contextRef="#ctx0" brushRef="#br1" timeOffset="78207.23">16341 15367 0,'42'0'16,"-21"0"0,43-21-16,-43 21 15,21 0-15,0 0 0,1-21 0,-1 21 16,22 0-16,-22-21 0,0 21 15,22 0-15,-22-22 0,0 22 0,1 0 16,-1 0-16</inkml:trace>
  <inkml:trace contextRef="#ctx0" brushRef="#br1" timeOffset="79451.38">17230 15198 0,'-43'-21'16,"22"21"-1,0 0-15,0 0 0,0 21 16,-1 0-16,1 21 0,0-21 16,0 22-16,0-22 0,0 21 0,-1-21 15,1 22-15,0-22 0,21 21 0,-21-21 16,21 1-16,0-1 0,0 0 16,0 0-16,0 0 15,21-21-15,0 0 0,0 0 0,1 0 16,-1 0-16,0-21 0,0 0 15,0 21-15,22-21 0,-22 0 16,0-1-16,0 1 0,0-21 16,-21 21-16,21-22 0,1-20 15,-22 42-15,0-22 0,0 22 0,0 0 16,0 42 15,0 0-31,0 1 0,-22 20 0,22-21 16,0 0-16,-21 22 0,21-22 15,0 0-15,0 0 0,0 21 0,0-20 16,0-1-16,21 0 16,1 0-16,-1-21 0,0 0 15,21 0-15,-21 0 0,1 0 16,20 0-16,-21-21 0,21 0 16,1 21-16,-1-21 0,-21-22 0,22 22 15,-1-21-15,-21-1 0,0 1 0,22 0 16,-22-1-16,0-20 0,-21 21 15,21-1-15,0-41 16,-21 41-16,0 22 0,0 0 0,0 0 16,0 42-1,0 21-15,0-21 16,-21 22-16,0-1 0,21 0 16,-21 1-16,21-1 0,0 22 0,-21-22 15,21 0-15,-22-21 0,22 64 16,0-64-16,0 0 15,0 1-15,0-1 0,22 0 0,-1-21 16,0 0-16,0 0 0,0 0 16,0 0-16,1 0 0,20-21 15,0 0-15,-21-1 0,1 1 16,-1-42-16,0 42 16,-21-22-16,21 22 0,-21 0 0,0 0 15,0 0-15,0 42 31,0 0-31,0 0 0,0 0 0,0 0 16,0 1-16,0 41 16,0-42-16,0 22 15,0-22-15,0 0 0,21-21 16,0 0-16,1 0 0,-1 0 16,0 0-16,0 0 0,21 0 15,1 0-15,-1-21 0,-21 0 0,22-1 16,-1 1-16,0 0 0,1 0 15,-1 0-15,0-22 0,1 22 16,20-42-16,-21 20 0,-20 22 0,-1 0 16,-21 0-16,21 21 0,0 0 15,-21 21 1,0 0 0,0 0-16,0 1 15,0-1 1,0-42 15,0-1-15,0 1-16,0 0 0,0 0 15,0 0-15,0 0 0,0-1 0,0 1 16,0 0-16,-21 21 16,0 0-1,21 21-15,-21-21 0,-1 43 0,1-22 16,0 0-16,0 21 0,0 1 15,0-1-15,-1-21 0,1 21 0,21 1 16,-21 20-16,21-42 16,0 1-16,0-1 0,0 0 0,42 0 15,1-21-15,-22 0 0,21 0 16,-21 0-16,22 0 0,-1 0 16,43-21-16,-43 21 0,0-21 15,1 0-15,-1-1 0,-21 1 16,22-21-16,-22 21 0,0 0 15,0-22-15,-21 22 0,21-21 0</inkml:trace>
  <inkml:trace contextRef="#ctx0" brushRef="#br1" timeOffset="79634.82">18838 14965 0,'-21'0'15,"42"0"-15,-42 21 31,21 0-31</inkml:trace>
  <inkml:trace contextRef="#ctx0" brushRef="#br1" timeOffset="79791.69">17865 15071 0,'-22'21'0,"44"-42"0,-44 63 31,44-42-31,20 0 0,-21 0 0,21 0 16,1 0-16,-1-21 15,22 21-15,-1-21 0,1 0 0</inkml:trace>
  <inkml:trace contextRef="#ctx0" brushRef="#br1" timeOffset="80492.06">19960 15028 0,'0'-21'16,"0"0"-1,21 0-15,0 0 16,-21 0-16,22 21 0,-22-22 0,0 1 16,0 0-16,0 0 15,-22 21 1,1 0-16,0 0 0,0 21 0,-21 0 15,20 0-15,-20 1 0,21-1 16,0 0-16,-22 0 0,22 0 0,0 0 16,0 1-16,21 20 0,0-21 15,0 0-15,0 0 16,21-21-16,0 0 0,0 22 0,22-22 16,-1 0-16,-21 0 0,22 0 15,-1 0-15,21 0 0,-20 0 16,-22 21-16,0-21 0,0 0 15,-21 21-15,0 0 16,-42 0-16,21-21 16,0 0-16,-22 21 0,22-21 0,-21 0 15,21 0-15,-22 0 0,1 0 16,21 22-16,0-22 0,-1 0 0,1 0 16,0 0-16,42 0 31,0 0-31,1 0 0,-1 0 15,21 0-15,-21 0 0,22 0 0,-22 0 16,21 21-16,-21-21 0,0 21 16,22 0-16,-22 0 0,-21 0 0,0 1 15,0 41-15,0-42 0,0 22 16,0-1-16,-21 0 0,0 1 16,-22-22-16,22 21 0,-21 0 15,-1 1-15,22-1 0,-21 0 0,21-20 16,0-1-16,-1 0 0,1 0 15,21 0-15,43-42 32,-22 0-32,0-21 0,21 20 0,1-20 15,-1 21-15,0-21 0</inkml:trace>
  <inkml:trace contextRef="#ctx0" brushRef="#br1" timeOffset="81267.94">20743 15261 0,'-21'-21'31,"42"21"-31,0-21 0,1 21 16,-1-21-16,0 0 0,0-1 0,0 1 15,22 0-15,-22-21 0,0 21 16,0-1-16,0-20 0,0 0 0,1 21 15,-22-22-15,21 1 0,-21 21 0,0-22 16,0 22-16,0 0 0,0-21 16,0 21-16,-21 21 15,-1 21 1,22 0-16,-21 0 0,0 0 0,21 22 16,-21-1-16,0 0 0,0 22 0,21-22 0,-22 22 15,1-1-15,0 22 16,0-22-16,21 1 0,-21-1 0,0 1 15,21-1-15,0 1 0,-22-1 0,1 1 16,0-1-16,21-20 0,-21 20 16,0 43-16,21-43 0,0-20 15,0 41-15,0-62 16,0-1-16,0 0 0,21 0 0,0-21 16,43 0-16,-43 0 0,21-21 15,0 0-15,1 0 0,-1-22 16,43-20-16,-43 20 0,0 1 15,-20 0-15,20-1 0,-21 1 16,0 0-16,-21-1 0,0 1 16,0 0-16,0-22 0,0 22 0,0 0 15,-21-1-15,0 22 0,-21-42 16,-1 41-16,22 1 0,0 0 16,0 21-16,0 0 0,-1 0 0,22-21 15,43 21 1,-22 0-1,0 0-15,0-21 0,0 21 0,43-21 16,-22-1-16,-21 1 16,22 0-16,-22 0 0,21 21 15,-21-21-15,1 0 0,-1 21 0,0 0 16,-21-22-16,21 22 0,-21 22 31,0-1-31,-21 0 0,21 0 16,-21 0-16,0 0 0,21 1 15,0-1-15,-22 0 0,1 0 16,21 0 0,0-42 15,0 0-31,0 0 0,0 0 16</inkml:trace>
  <inkml:trace contextRef="#ctx0" brushRef="#br1" timeOffset="81451.2">21569 14923 0,'0'0'0,"0"-22"16,-21 22-1,-1 0 1,22 22 0,0-1-1,0 0-15,22 0 16,-1-21-16,0 21 0,0-21 15,0 0-15,0 0 16</inkml:trace>
  <inkml:trace contextRef="#ctx0" brushRef="#br1" timeOffset="82475.03">21802 15134 0,'0'21'0,"0"-42"0,0 64 0,0-22 15,-22 0-15,22 0 0,-21 0 16,21 0-16,-21 1 0,21-1 0,0 0 15,-21-21-15,0 21 16,21-42 15,0 0-15,0 0-16,21-1 0,0 1 16,0-21-16,0 21 0,1 0 0,-1-1 15,0 1-15,0 0 0,0 0 16,0 21-16,1 0 0,-1 0 0,0 0 15,0 0-15,-21 21 16,0 0-16,21 0 16,-21 1-16,0-1 0,0 0 0,21 0 15,-21 0-15,22 0 16,-1 1-16,0-1 0,0-21 0,0 0 16,0 21-16,1-21 15,20 0-15,-21 0 0,21 0 0,22 0 16,-43 0-16,21-21 0,-20 0 15,20-1-15,-21 1 0,21 0 16,1-21-16,-43-1 0,0 22 16,0-21-16,0 21 0,0-22 15,0 22-15,0 0 0,0 0 0,-21 21 16,-22-21-16,1 21 0,21 0 16,0 0-16,-1 21 0,-20-21 15,21 21-15,0 0 0,0 0 0,-1 22 16,22-22-16,0 0 0,-21 21 15,21-20-15,0-1 0,0 21 16,0-21-16,0 0 0,0 1 0,21-22 16,1 21-16,-1-21 15,0 0-15,0 0 0,0 0 0,0 0 16,1-21-16,-1-1 0,0 1 0,0 0 16,0 0-16,0 0 0,-21 0 15,22-22-15,-1 22 0,0-85 16,-21 85-16,21 0 15,-21 0-15,0 42 16,-21-21 0,0 21-16,0 21 0,21-20 15,0-1-15,-22 21 0,22-21 16,0 0-16,0 22 0,0-22 0,0 0 16,22 21-16,-1-20 15,0-22-15,0 21 0,21-21 0,-20 0 16,20 0-16,0 0 0,-21 0 15,22 0-15,-1 0 0,0-21 0,-20-1 16,20 1-16,0-21 0,-21 21 16,22-22-16,-22 1 0,21 0 15,-21-1-15,1 1 0,-1 0 0,0-22 16,0 22-16,-21-22 0,21-41 16,-21 62-16,0 1 0,0 21 15,0 0-15,-21 42 16,0 21-16,0 0 15,0 1-15,-1-1 0,1 0 0,0 22 16,0-22-16,0 22 0,0-1 16,21 43-16,0-42 0,0-22 15,0 43-15,21-43 0,0-21 16,0 21-16,0-20 0,22-22 16,20 0-16,-21 0 0,1 0 15,-1 0-15,0-22 0,1 1 16,-1 0-16,22 0 0,-22-21 0,0 20 15,1-20-15,-1 21 0,0-21 16,-21 20-16,1 1 0,-22 0 16</inkml:trace>
  <inkml:trace contextRef="#ctx0" brushRef="#br1" timeOffset="83653.02">2265 16362 0,'0'0'0,"0"-21"0,-85-43 31,85 43-31,-21 0 0,21 0 16,-21 0-16,21-1 0,-21 1 16,21 0-16,0 0 0,0 0 15,0 0 1,21 21-16,0 0 0,0 21 15,21 0-15,-20 21 0,20-21 16,-21 22-16,0 20 0,0-20 0,1-1 16,-22 0-16,0 1 0,0 20 15,0-21-15,-22 1 0,1-1 16,-42 43-16,42-43 0,-1 0 16,-20-20-16,21 20 0,0-21 15,-22-21-15,22 0 0,0 0 16,0 0-1,0-21-15,0 0 0,21 0 0,0-1 16,-22-20-16,1 21 0,21-21 16,0 20-16,0-20 0,0 0 15,0 21-15,0-1 0,0-20 16,0 21-16,0 42 16,21 0-1,1 0-15,-1 1 0,0-1 16,0 21-16,0-21 0,22 22 0,-1 20 15,-21-42-15,21 43 16,-20-43-16,-1 0 0,0 0 16,0-21-16,0 21 15,22 1-15,-22-22 0,0 0 16,0 0-16,0 0 16,0-22-16,1 1 0,-22 0 0</inkml:trace>
  <inkml:trace contextRef="#ctx0" brushRef="#br1" timeOffset="83831.92">2879 16574 0,'0'0'0,"21"0"0,0-22 16,0 22 46,0 0-46</inkml:trace>
  <inkml:trace contextRef="#ctx0" brushRef="#br1" timeOffset="84518.97">3683 16362 0,'0'0'0,"-21"0"31,0 21-15,21 0-16,-22 0 0,22 1 16,-21-1-16,0 0 0,21 0 15,-21 21-15,0-20 0,21-1 0,-21 0 16,21 21-16,-22-21 0,1 1 15,21-1-15,0 0 0,0 0 0,-21-21 16,21 21-16,0-42 31,0 0-15,0 0-16,21 0 0,-21-22 0,21 22 16,1-21-16,-1 21 0,-21-22 15,21 22-15,0-21 0,0 21 0,22-22 16,-22 22-16,0 0 15,0 21-15,0 0 0,22 0 0,-22 0 0,0 0 16,0 0-16,0 21 0,0 0 16,1 0-16,-1 22 0,0-22 15,-21 0-15,0 0 0,21 43 16,0-43-16,-21 0 0,0 0 16,0 0-16,0 1 0,21-1 0,1-21 15,-1-21 16,0-1-31,0 1 0,-21 0 16,21 0-16,0-21 0,-21 20 0,22-20 16,-1 0-16,0 21 0,0-22 15,0 1-15,0 21 0,1-22 0,-1 22 16,21 0-16,-21 21 0,0 0 16,1 0-16,-22 21 0,21 0 15,-21 1-15,0-1 0,0 21 0,0-21 16,0 22-16,0-22 0,0 21 15,0-21-15,0 43 16,0-43-16,0 0 0,0 0 16,0 0-16,0 1 0,21-22 15,0 0 1,0 0-16,0 0 0,-21-22 16,22 1-16</inkml:trace>
  <inkml:trace contextRef="#ctx0" brushRef="#br1" timeOffset="84897.5">4762 16510 0,'0'0'0,"22"0"32,-1 0-32,0 0 15,-21-21-15,21 21 0,0-21 0,0 0 16,1-1-16,-1 1 0,0-21 15,0 21-15,0-22 0,-21 22 16,0-21-16,21 21 0,-21 0 16,0-1-16,0 1 0,-21 21 15,0 0-15,0 21 0,0 1 16,0-1-16,-1 0 0,1 21 16,0 1-16,0-1 0,0-21 0,0 21 15,21 1-15,0-1 0,0 22 16,0-22-16,0-21 0,21 43 15,0-43-15,0 0 16,0 0-16,22 0 0,-22-21 0,21 0 16,-21 0-16,22 0 0,-1 0 15,0-21-15,1 21 0,-1-21 0,0-21 16,43-1-16,-43 1 0,22 21 16</inkml:trace>
  <inkml:trace contextRef="#ctx0" brushRef="#br1" timeOffset="85135.38">5757 15875 0,'0'0'0,"0"-21"16,0 0-16,-21 21 0,0 21 15,21 0-15,-42 43 16,20-22-16,1 21 0,0-20 0,21-1 16,-21 22-16,0-22 0,21 21 15,-21-20-15,21-1 0,0 0 0,0 1 16,-22-1-16,22 0 0,0-20 15,0-1-15,0 0 0,0 0 0,0 21 16,22-42-16,-1 0 16,0 0-16,0-21 15,0 0-15,0 0 0,1 0 0,-1 0 16,21-22-16,-21 22 0</inkml:trace>
  <inkml:trace contextRef="#ctx0" brushRef="#br1" timeOffset="85555.03">5969 15939 0,'0'-43'0,"0"86"0,0-107 0,0 43 16,21 0-16,-21 42 16,0 0-1,0 0-15,0 22 0,0-1 16,0 0-16,0 22 0,0-22 16,0 22-16,0-22 0,-21 0 0,21 22 15,0-22-15,0 0 0,0-20 0,-21 20 16,21 0-16,0-21 0,0 22 15,0-22-15,0-42 32,21 0-17,-21-1-15,21 1 0,0-21 0,0 21 16,1-22-16,-1 1 0,-21 0 16,21-1-16,21 1 0,-21 21 0,1-21 15,-1 20-15,0 22 0,0 0 16,0 0-16,0 0 0,-21 22 0,22-1 15,-1 63-15,-21-62 16,0 20-16,0-21 16,0 21-16,0-20 0,0 20 0,0-21 15,0 0-15,0 0 0,-21 1 16,-1-1-16,22 0 16,-21-21-16,0 0 15,21-21-15,-21 0 16,21-1-16,0 1 0</inkml:trace>
  <inkml:trace contextRef="#ctx0" brushRef="#br1" timeOffset="85743.87">5503 16108 0,'0'0'0,"-21"0"0,21 21 15,42-21 16,-20 0-31,-1 0 0,21 0 0,0 0 16,1 0-16,20-21 0,-20 21 16,20-21-16,-21 21 0,1-21 15,-1-1-15,0 22 0,1 0 0</inkml:trace>
  <inkml:trace contextRef="#ctx0" brushRef="#br1" timeOffset="86151.7">6667 16150 0,'0'21'15,"0"-42"-15,-21 42 0,0 1 0,21-1 0,-21 0 16,0 0-16,0 0 0,-1 22 16,22-22-16,-21 21 0,0-21 0,0 22 15,21-1-15,0 0 16,0-21-16,0 1 0,0-1 15,0 0-15,0 0 0,0 0 0,21 0 16,0-21-16,43 0 16,-22 0-16,0 0 0,43-21 15,-43 21-15,1-21 0,-1 0 16,0 21-16,1-21 0,-22 0 0,0-1 16,0 1-16,-21-21 0,0 21 0,0 0 15,0-22-15,0 22 0,-21 0 16,0-21-16,0 20 0,0 22 0,-43-21 15,22 21-15,21 0 16,-22 0-16,22 0 0,-21 21 0,-22 1 16,43-1-16,0 0 0,0 0 15,21 0-15,0 0 16,0 1-16,42-22 16,-21 0-16,0 0 0</inkml:trace>
  <inkml:trace contextRef="#ctx0" brushRef="#br1" timeOffset="87047.47">7662 16383 0,'0'0'0,"0"-21"0,0 0 0,0 0 16,0-1-16,0 1 15,0 0-15,-21 0 0,0-21 16,0 20-16,0 1 0,-1 0 15,1 0-15,0 21 0,0 0 0,-21-21 16,20 21-16,1 0 0,0 21 16,0 0-16,0 0 0,0 0 15,-43 22-15,43-1 0,0-21 16,0 22-16,-1-1 0,1-21 16,0 21-16,21-20 0,0 20 0,0-21 15,0 43-15,0-43 16,21 0-16,0 0 0,1-21 15,20 21-15,64-21 16,-64 0-16,-21 0 0,22 0 16,-1-21-16,-21 21 0,43-42 15,-43 21-15,0-1 0,21 1 16,-21 0-16,1-21 0,-1-22 16,-21 22-16,21-22 0,-21 22 0,0-21 15,0-1-15,0-105 16,0 126-16,0 1 0,0-21 15,0 41-15,0 1 16,0 0-16,0 42 16,0 0-16,0 1 15,0-1-15,0 21 16,0 43-16,0-43 0,0 0 0,0 22 16,0-22-16,0 22 0,0-22 15,0 0-15,0 1 0,0-1 16,21 0-16,0 22 0,-21-43 15,21 0-15,1 22 0,-1-22 16,0 0-16,0-21 0,21 0 16,-20 0-16,-1 0 0,0 0 15,21 0-15,1-21 16,-22 0-16,21-1 0,0 1 0,1 0 0,-1 0 16,0-21-16,1 20 0,-1-20 15,-21 0-15,0-1 0,1 1 16,-1 0-16,0 21 0,-21-22 0,0 22 15,0 0-15,0 0 0,-21 21 16,0 0-16,-1 21 0,1-21 16,0 21-16,0 21 0,0-20 0,0-1 15,21 21-15,0-21 0,0 22 16,0 20-16,0-42 0,0 0 16,21 1-16,-21-1 0,21 0 15,0 0-15,0 0 0,0 0 0,-21 1 16,22-1-16,-1 0 15,-21 0 1,-21-21 0,-1 0-16,1 0 0,0 0 15,0 0-15,0 0 0,0 0 0,-1 0 16,1 0-16,0 0 0,0 0 16,21-21-16,0 0 15,0 0-15,0-1 0,0 1 16</inkml:trace>
  <inkml:trace contextRef="#ctx0" brushRef="#br1" timeOffset="90031.43">9144 16404 0,'-21'0'16,"0"0"-16,-1 0 0,1 0 15,0 0-15,0 0 0,0-21 0,0 21 16,-1 0 0,1 0-16,42 0 31,1 0-31,-1 0 16,21 0-16,0 0 0,22 0 0,-22 0 15,22 0-15,-1 0 0,1 0 16,-22 0-16,22 0 0,-1 0 0,1 0 15,-1 0-15,1 0 0,-1 0 16,1 0-16,-1 0 0,1 0 0,-22 0 16,21-21-16,-20 21 15,-1 0-15,-21-21 0,22 21 0,-22 0 16,0-21-16,-21-1 0,0 1 16,0 0-16,-42 21 15,20 0-15,1-21 0,-21 21 16,21 0-16,-22 0 0,22 0 15,-21 0-15,21 0 0,-22 0 0,22 0 16,0 0-16,42 0 31,0 0-31,22 0 16,-22 0-16,21 0 0,1 0 16,-1 0-16,-21 0 0,21 0 0,-20 0 15,-1 0-15,0 0 0,0 0 0,-21 21 16,0 0-16,0 0 15,0 1-15,-21-1 0,0 0 0,0 0 16,-1 21-16,-20-20 16,21-1-16,-21 0 0,-1 0 0,22 0 15,-21-21-15,21 21 0,-1-21 16,1 0-16,42-21 16,1 0-16,-1 21 15</inkml:trace>
  <inkml:trace contextRef="#ctx0" brushRef="#br1" timeOffset="90850.23">11239 16531 0,'0'21'16,"0"-42"31,0 0-47,22 0 0,-22 0 15,0 0-15,0-22 16,0 22-16,0 0 0,0-21 0,0 20 15,0-20-15,0 21 16,-22-21-16,1 20 0,0 1 0,-21 0 16,21 0-16,-22 0 0,22 21 15,-21 0-15,-1 0 0,1 21 0,0 0 16,-1 0-16,1 22 0,-43 20 16,64-21-16,-21 1 0,21-1 15,0 0-15,-1 1 0,1-1 0,21-21 16,0 22-16,0-22 0,0 21 15,0-21-15,21 0 0,1-21 0,41 22 16,-42-22-16,22 0 16,-1 0-16,0 0 0,1-22 0,41 1 15,-41 0-15,-1 0 16,0 0-16,1 0 0,-1-22 16,0 22-16,-21 0 0,1-21 0,-1 20 15,-21-20-15,0 21 0,0 0 16,0-22-16,0 22 0,0 0 15,0 42 1,0 0-16,0 1 0,-21 20 16,21-21-16,-22 21 0,1-20 15,21 20-15,0 0 0,0 1 16,-21-1-16,21-21 0,0 21 0,0-20 16,0-1-16,0 0 0,0 0 15,21 0-15,0-21 0,1 0 0,41 0 16,-21-21-16,-20 21 0,20-21 15,-21-21-15,21 20 0,1 1 16,-22-21-16,0 21 0,21-22 0,-20 22 16,-1-21-16</inkml:trace>
  <inkml:trace contextRef="#ctx0" brushRef="#br1" timeOffset="91307.11">11747 16044 0,'0'-42'0,"0"84"0,0-105 0,0 21 0,0 20 15,0 44 1,-21 20-1,21 0-15,-21 1 0,21-1 16,-21 0-16,21 22 0,0-22 16,0 0-16,0 22 0,0-22 0,0 1 15,0-1-15,0-21 0,0 21 16,0 1-16,0-22 0,0 21 0,0-21 16,0 1-16,0-1 0,0 0 15,0-42 1,0 0-1,0-1-15,0 1 0,0 0 16,0 0-16,0-21 0,0 20 0,0 1 16,21-21-16,0 21 0,0 0 15,22-1-15,-22 1 0,21 0 16,64 0-16,-64 21 0,1 0 16,20 0-16,-20 0 0,-1 0 15,0 0-15,-21 21 0,22 0 0,-22 0 16,0 1-16,-21 20 0,0 0 15,-21-21-15,0 1 16,-22-1-16,1 0 0,-21 21 0,-1-21 16,22 1-16,-1-1 15,1-21-15,0 21 0,-22-21 16,43 0-16,0 0 0,0 0 16,42-21-1,21 0-15,-21-1 0,22 1 16,-1 21-16,0-21 0</inkml:trace>
  <inkml:trace contextRef="#ctx0" brushRef="#br1" timeOffset="91663.68">12848 16362 0,'0'0'0,"21"-21"0,-42 21 31,0 0-31,0 0 0,0 0 0,-1 0 16,1 0-16,0 0 0,0 21 15,0-21-15,0 21 0,-1 0 16,1-21-16,21 21 0,0 1 16,0-1-16,0 0 15,21-21-15,1 21 0,-1-21 0,0 0 16,21 21-16,-21-21 0,22 21 16,-22 1-16,0-22 0,0 21 0,0 0 15,1-21-15,-22 21 0,0 0 16,0 0-16,0 1 0,-22-22 15,1 21-15,0-21 0,-21 0 16,21 0-16,-22 21 0,-20-21 0,20 0 16,1 0-16,0 0 0,-22 0 15,22 0-15,21 0 0,-22-21 16,1 0-16,42-1 16,0 1-16,64 0 0,-43 0 15,21 0-15</inkml:trace>
  <inkml:trace contextRef="#ctx0" brushRef="#br1" timeOffset="92059.69">13398 15939 0,'0'0'0,"-21"0"15,21 21 1,0 21-16,-21-21 0,21 22 0,-21-1 15,21 21-15,-21-20 0,0-1 16,21 0-16,-22 64 16,1-63-16,0-1 0,0 0 0,21-21 15,-21 22-15,21-1 16,0 0-16,0-20 0,21-22 16,0 0-16,0 0 15,0 0-15,1 0 0,-22-22 16,21 1-16,-21 0 0,21 0 0</inkml:trace>
  <inkml:trace contextRef="#ctx0" brushRef="#br1" timeOffset="92248.64">13060 16404 0,'-21'0'0,"42"0"0,-64 0 16,65-21 15,-1 21-16,0 0-15,0 0 0,21 0 0,-20 0 16,20-21-16,0 21 0,22 0 0,-22 0 16,0 0-16,1 0 0,-1-21 15,0 21-15,1 0 0,-22 0 0</inkml:trace>
  <inkml:trace contextRef="#ctx0" brushRef="#br1" timeOffset="92635.49">13631 16404 0,'0'0'0,"-21"0"0,0 0 16,21-21 0,0 0-16,0 0 15,0 0-15,0-1 0,21 1 16,0 0-16,0 21 0,1-21 16,-1 0-16,0 21 0,0 0 0,0 0 15,22 0-15,-22 21 0,21 0 16,-21 0-16,22 0 0,-22 1 0,0 20 15,0-21-15,0 21 0,-21-20 16,0 20-16,0-21 0,0 21 0,0 1 16,-42-22-16,21 42 15,0-41-15,-1-1 0,1 0 16,21-42 15,0 0-31,0-1 0,0 1 16,21 0-16,-21 0 0,22 0 0,-1 0 15,0-1-15,0 1 0,0-21 16,0 21-16,1 0 0,-1-1 0,21 22 16,-21-21-16,22 0 0,-22 21 0,21-21 15,-21 21-15,22 0 0,-22-21 16,21 21-16,-21 0 0</inkml:trace>
  <inkml:trace contextRef="#ctx0" brushRef="#br1" timeOffset="93165.55">14880 16531 0,'0'0'0,"21"0"0,0 0 0,1 0 15,-1 0-15,0 0 0,-21-21 16,21 21-16,-21-21 16,0 0-16,0 0 0,0-1 0,0 1 15,-21 0-15,0 0 0,0 0 16,-22 0-16,22 21 0,0-22 0,-21 22 15,20 0-15,-20 0 0,21 0 16,-21 0-16,20 22 0,-20-1 0,21 0 16,-21 0-16,20 0 0,-20 22 15,0-22-15,21 21 0,-1 0 0,-20 1 16,42-22-16,-21 21 0,21 1 0,0-22 16,0 21-16,0-21 0,0 0 15,21 1-15,0-22 0,22 0 0,-22 0 16,21 0-16,0 0 0,1 0 15,-1-22-15,0 22 0,1-21 0,-1-21 16,0 21-16,1 0 0,-22-1 16,21-20-16,-21 21 0,1-21 15,-1 20-15,0-20 0,0 0 16,-21 21-16,0-1 0,0 1 16,-21 21-1,0 21-15,0 1 16,21-1-16,-22 0 0,1 0 15,21 0-15,0 22 0,0-22 0,-21 0 16,21 21-16,0-21 0,0 1 16,0-1-16,0 21 0,0-21 0,21-21 15,-21 21-15,43 1 0,-22-22 16,21 0-16,0 0 0,1 0 16,-1 0-16,22 0 0,-22-22 0,21 22 15,-20-21-15</inkml:trace>
  <inkml:trace contextRef="#ctx0" brushRef="#br1" timeOffset="93671.4">15727 16574 0,'21'-22'0,"-42"44"0,42-65 0,0 22 0,-21-21 16,0 21-16,0-1 0,0 1 15,0 0-15,-21 21 16,0 21 0,0 0-16,21 1 0,-22-1 15,1 21-15,0-21 0,0 0 16,0 22-16,21-22 0,0 21 0,0-21 15,0 1-15,0 20 0,0-21 16,0 0-16,0 0 0,21 1 16,21-1-16,-21-21 0,22 0 15,20 0-15,-20 0 0,-22-21 16,21-1-16,0 1 0,1 0 16,-22 0-16,21 0 0,1-22 0,-22 22 15,0-21-15,21 0 0,-21-1 16,22-41-16,-22 20 0,-21 1 15,21-1-15,-21 22 0,21-22 0,-21 22 16,0 0-16,0-1 16,0 1-16,0 21 0,0 42 31,-21 0-31,0 0 0,0 22 0,0-1 16,-1 0-16,22 22 0,-21-22 0,0 0 15,0 22-15,21 21 16,0-43-16,0 0 0,0 1 0,0-1 15,0 0-15,0-21 0,0 22 16,0-22-16,21 0 0,0 0 0,22-21 16,-22 0-16,0 0 0,21 0 15,1 0-15,-1 0 16,-21-21-16,64-21 0,-43 42 16,-21-21-16,0-1 0,1 1 15,-1-21-15,0 21 0,-21 0 0,0-1 16</inkml:trace>
  <inkml:trace contextRef="#ctx0" brushRef="#br1" timeOffset="93891.67">16108 16277 0,'0'0'0,"-21"0"0,21 21 32,21-21-32,0 22 0,0-22 0,0 0 15,22 21-15,-1-21 0,21 0 16,1 0-16,-22 0 0,43 0 15,-22 0-15,-20 0 16,-1 0-16,-21 0 0,22 0 0,-22 0 16,0 0-16,0 0 15,-21-21 1,-21 21-16,0 0 16</inkml:trace>
  <inkml:trace contextRef="#ctx0" brushRef="#br1" timeOffset="103563.63">2328 17441 0,'0'-21'16,"-21"21"-1,0 0 17,21 21 46</inkml:trace>
  <inkml:trace contextRef="#ctx0" brushRef="#br1" timeOffset="104264.71">2222 17590 0,'0'0'0,"-42"0"16,21-22-16,21 1 0,0 0 16,0 0-16,0 0 15,0 0-15,0-22 0,0 22 16,21 0-16,0 0 16,22 21-16,-22-21 0,0 21 15,0 0-15,21 0 16,-20 0-16,20 0 0,-21 0 0,21 0 15,-20 21-15,-1 0 0,0 0 16,0 0-16,-21 22 0,0-22 16,0 21-16,-21 0 0,0 1 0,0-1 15,-22 0-15,22 1 0,-21-1 16,-1 0-16,1-20 0,21-1 16,-21 0-16,20 0 0,1 0 0,-21 0 15,21-21-15,0 0 16,-1 0-16,22-21 31,0 0-31,0 0 16,0 0-16,22 21 0,-1-21 0,0-1 15,21 22-15,22-21 16,-43 21-16,21 0 0,-21 0 16,22 0-16,-1 0 0,-21 0 15,22 0-15,-22 21 0,21 1 16,-21-1-16,0 0 0,-21 21 15,0-21-15,0 1 0,0 20 0,0-21 16,-42 0-16,21 22 0,0-22 16,-22 21-16,1-21 0,0 0 15,-1 22-15,1-22 0,0-21 16,-1 21-16,1-21 0,0 21 16,21-21-16,-22 0 0,1 0 0,21-21 15,-22 0-15,22 0 0,0 0 16,-21-1-16,21 1 0,-1 0 15,22 0-15,0 0 0,-21 0 0,21-1 16,0 1-16,0 0 16,21 0-1,1 21-15,-1 0 0,0 0 16,21 0-16,-21 0 16</inkml:trace>
  <inkml:trace contextRef="#ctx0" brushRef="#br1" timeOffset="104488.05">2942 17844 0,'0'0'16,"21"-22"-16,-21 1 0,0 0 16,0 0 62,21 0-63</inkml:trace>
  <inkml:trace contextRef="#ctx0" brushRef="#br1" timeOffset="105122.71">4043 17314 0,'0'0'0,"0"-21"0,0 0 16,0 0-16,0 0 16,21 21 15,0 0-31,0 21 0,0 21 15,22-21-15,-1 22 0,0-1 0,22 0 16,-22 1-16,22-1 16,-1 22-16,1-22 0,-22 0 0,22 22 15,-1-22-15,1 0 0,-22 1 16,0-1-16,22 0 0,-43 1 16,21-22-16,1 21 0,-22-21 15,0 22-15,0-22 0,-21 0 16,21-21-16,-21-21 31,0 0-15,0 0-16,0-1 0,0 1 0,0 0 15,0 0-15,-21-21 16</inkml:trace>
  <inkml:trace contextRef="#ctx0" brushRef="#br1" timeOffset="105463.91">5143 17166 0,'0'0'16,"0"-21"-16,0 0 0,0-21 15,0 20-15,0 1 0,0 0 16,-21 21 0,0 21-16,0 0 15,0 1-15,0-1 0,-22 21 0,22 22 16,-21-22-16,-22 21 0,-42 64 15,43-42-15,-1 0 0,1-22 16,-22 22-16,22-22 0,-43 86 16,42-86-16,1 1 15,-1-1-15,22 1 0,-21-1 0,20 1 16,-20-1-16,42-21 0,-22 1 16,22-1-16,0-21 0,0 0 15,0 22-15,42-43 31,0-43-31,0 22 16,0-21-16,22 21 0</inkml:trace>
  <inkml:trace contextRef="#ctx0" brushRef="#br1" timeOffset="106670.97">6519 17399 0,'0'-21'0,"0"42"0,0-84 0,0 41 16,0 1-16,0 0 0,0-21 0,0 21 15,0-1-15,0 1 16,0 0-16,0 0 0,0 0 0,0 0 16,0-1-16,-21 22 15,0 0-15,0 22 0,0-1 16,21 0-16,-22 21 15,1 1-15,0-1 0,21 21 0,0 1 16,0-1-16,-21 1 0,21-1 16,0 1-16,-21-1 0,21 1 0,0-22 15,0 22-15,0-22 0,0 0 16,0-20-16,21-1 0,0 0 16,0 0-16,0-21 0,1 0 0,-1 0 15,21 0-15,-21 0 0,22-21 16,41-21-16,-41 20 0,-1-20 15,0 21-15,1-21 0,-1-1 16,0 1-16,-21 0 0,22-1 16,-22 1-16,0 0 0,0-1 15,-21 22-15,21 0 0,1-21 16,-22 63 0,0 0-1,0 0-15,0 21 0,0-20 16,0 20-16,0 0 0,0-21 15,0 22-15,0-1 0,0 22 16,0-43-16,0 0 0,0 0 16,21-21-1,0 0-15,0 0 0,0-21 16,0 0-16,1 0 0,-1-1 16,21-20-16,-21 21 0,0-21 15,-21-1-15,0 1 0,0 21 0,0-22 16,0 1-16,0 21 0,0-21 15,0 20-15,-21 22 0,0-21 0,0 21 16,0 0-16,0 0 0,-1 0 16,1 0-16,0 0 15,42 0 1,0 0-16,1 0 16,-1-21-16,0 21 0,21 0 15,-21-21-15,22 21 0,-22 0 16,21 0-16,1 0 0,-1 0 15,-21 21-15,21-21 0,1 21 0,-22 0 16,21 22-16,-21-22 0,1 0 16,-22 21-16,0-20 0,0 20 0,0-21 15,0 21-15,0-20 0,0-1 16,0 0-16,0 21 0,0-21 0,0 1 16,0-1-16,-22-21 15,1 0-15,21-21 16,-21 21-1,21-22-15,0 1 0,0 0 16,0-21-16,0 21 0,21-22 16,0 1-16,1 0 0,-1-1 15,0-20-15,21 20 0,43-20 16,-22 21-16,-20 20 0,20 1 16,-20 0-16,20 21 0,-21 0 0,1 0 15,-1 21-15,0 0 0,1 1 16,-1 20-16,-21-21 0,0 21 0,-21 1 15,0-1-15,0 0 0,0 1 16,0-1-16,-21 0 0,-21-20 0,21 20 16,0-21-16,-1 21 15,1 1-15,0-22 16,21-42 0,21 0-16,0-1 15,1 1-15,-1-21 0,21 21 16</inkml:trace>
  <inkml:trace contextRef="#ctx0" brushRef="#br1" timeOffset="107067.29">9038 17357 0,'0'0'15,"42"-43"1,-42 22-16,-21 21 16,0 0-16,-21 0 0,21 0 15,-22 0-15,1 0 0,0 0 16,20 21-16,-20-21 0,21 22 15,-21-1-15,20 0 0,1 0 0,21 0 16,0 0-16,0 1 0,0-1 16,0 0-16,0 0 0,21 0 0,1-21 15,20 21-15,-21 1 0,64-1 16,-43 0-16,-21 0 0,22 0 16,-1-21-16,0 21 0,-21 1 15,1-1-15,-1 0 0,-21 0 0,0 0 16,0 0-16,-21 1 0,-1-1 15,-41 0-15,21-21 16,-1 0-16,-20 0 0,20 0 16,-20 0-16,-43 0 0,64 0 15,-1-21-15,1 0 0,21 21 16,-21-22-16,20 1 0,22 0 0,0 0 16,0 0-16,0 0 15,22 21-15,-1-22 0,21 22 16,-21-21-16,43 0 0,-22 21 15,22-21-15</inkml:trace>
  <inkml:trace contextRef="#ctx0" brushRef="#br1" timeOffset="107345.4">9546 17124 0,'0'-42'15,"0"84"-15,0-106 0,0 43 0,0 0 0,0 0 16,-21 0-16,0 21 15,21 21-15,0 0 16,0 0-16,0 22 0,-21-1 16,21 0-16,0 1 0,-22-1 0,22 0 15,0 1-15,0-1 0,-21 21 16,21-20-16,-21 63 16,0-64-16,21 0 0,0 1 0,0-22 15,0 21-15,0-21 0,0 0 16,0 1-16,21-22 15,0 0-15,0 0 0,22-22 16,-22 1-16,0 0 0,0 0 16</inkml:trace>
  <inkml:trace contextRef="#ctx0" brushRef="#br1" timeOffset="107531.93">9334 17441 0,'0'0'0,"-21"-21"31,42 21-31,1 0 16,-1 0-16,0 0 0,0-21 0,21 21 15,-20 0-15,20 0 16,-21-21-16,21 21 0,1 0 0,-22-21 16,21 21-16,1-21 0,-1 21 0</inkml:trace>
  <inkml:trace contextRef="#ctx0" brushRef="#br1" timeOffset="108003.4">10160 17463 0,'0'0'0,"-42"0"0,20 0 15,1 0-15,-42-22 0,42 1 16,-1 21-16,22-21 0,-21 0 16,21 0-16,-21-22 0,21 22 15,0 0-15,21 0 16,0 0-16,1 21 0,-1-21 16,0 21-16,21 0 0,1 0 15,-1 0-15,-21 0 0,0 21 16,22 0-16,-22 0 0,0 21 0,0-20 15,-21 20-15,0 0 0,0-21 16,0 22-16,0-1 0,0 0 0,-21 1 16,0-22-16,0 21 0,-1-21 15,1 1-15,0-1 0,0-21 0,0 0 16,21-21 15,0-1-31,0 1 0,0 0 0,21-21 16,-21 21-16,21-22 0,0 22 15,0-21-15,1-1 0,-22 22 0,21 0 16,21-21-16,-21 21 16,0-1-16,1 1 0,-1 21 15,0-21-15,0 21 0,0 0 0,0-21 16</inkml:trace>
  <inkml:trace contextRef="#ctx0" brushRef="#br1" timeOffset="108407.67">10710 17230 0,'0'0'0,"0"21"15,0 0 1,0 0-16,0 22 0,0-22 16,0 0-16,0 21 0,-21 22 15,21-43-15,0 21 0,0-21 16,0 1-16,0-1 16,0 21-16,0-21 0,21-21 15,0 21-15,1-21 16,20 0-16,0 0 0,-21 0 15,22-21-15,-1 0 0,-21 21 16,22-21-16,20-43 0,-21 43 16,-20 0-16,-1-21 0,0 21 15,0-22-15,0 22 0,-21-21 0,0 21 16,0-1-16,0 1 16,0 0-16,-21 42 31,0 0-31,21 1 0,-21-1 0,21 21 15,0-21-15,0 22 0,-21-22 16,21 21-16,0-21 0,0 22 0,0-22 16,0 0-16,0 21 0,0-21 15,0 1-15,21-22 0,0 21 0,0-21 16,21 0-16,1 0 0,-1 0 16,0-21-16,1-1 0,20 22 0,-20-21 15</inkml:trace>
  <inkml:trace contextRef="#ctx0" brushRef="#br1" timeOffset="108663.85">11853 17378 0,'0'0'0,"0"-21"16,0 0-16,0-1 0,-21 22 15,0 0-15,0 0 16,0 0-16,-1 0 0,1 22 16,0-1-16,0 0 0,21 21 15,0-21-15,-21 22 0,21-22 0,0 21 16,-21-21-16,21 22 0,0-22 15,0 21-15,0-21 0,21 1 16,0-1-16,0-21 0,21 21 16,1-21-16,-1 0 0,0 0 15,1 0-15,-1 0 0,0 0 0,1-21 16,-1 0-16,0-22 0,1 22 16,-1 0-16,-21-21 0,22-1 15,-22 1-15</inkml:trace>
  <inkml:trace contextRef="#ctx0" brushRef="#br1" timeOffset="109386.89">12382 17357 0,'43'-106'0,"-22"-42"15,0 105-15,-106 340 0,170-636 16,-64 318-16,-21-21 0,0 20 16,0 44-1,0-1-15,0 21 16,0 0-16,-21-20 0,0 20 16,0 0-16,21 1 0,-21-1 15,21 21-15,-22-20 0,22-1 0,0 0 16,0 1-16,0-1 0,0 43 15,0-43-15,0-21 0,0 0 16,0 1-16,0-1 0,64-21 16,-43 0-16,0 0 0,43 0 15,-22-21-15,-21-1 16,22 1-16,-22 0 0,0 0 0,0-21 16,0 20-16,-21-20 0,0 21 15,0-21-15,0 20 0,0-20 0,-21 21 16,0 0-16,-21 0 0,20 21 15,-62-22-15,41 22 16,1 0-16,-43 0 0,64 0 16,0 0-16,0 0 0,21 22 15,42-22 1,-21 0-16,22 0 16,-22 0-16,21 0 0,1 0 15,-1 0-15,0-22 0,1 22 16,-1 0-16,0 0 0,1-21 0,-1 21 0,-21 0 15,21 0-15,-20 0 0,-1 0 16,0 0-16,0 0 0,-21 21 31,-21-21-31,0 22 0,0-1 0,21 0 16,-22 0-16,22 0 16,-21 0-16,21 1 0,-21 20 0,21-21 15,0 0-15,0 0 0,0 1 16,0-1-16,21 0 0,0 0 0,1 0 15,-1-21-15,21 0 0,-21 0 16,22 0-16,-1 0 0,0 0 0,1 0 16,-1 0-16,0-21 0,1 0 15,-22 0-15,21 0 0,-42-1 16,21 1-16,-21-21 0,0 21 0,0-22 16,0 1-16,-21 21 0,0-21 15,0 20-15,-22-20 0,1 42 0,21-21 16,-21 0-16,-1 21 0,1 0 15,21 0-15,-22 0 0,22 21 0,0-21 16,0 21-16,0 0 0,21 0 16,0 1-16,0-1 0,21 0 15,0 0-15,0-21 0,22 21 16,-22-21-16,21 0 0,0 21 0</inkml:trace>
  <inkml:trace contextRef="#ctx0" brushRef="#br1" timeOffset="109771.74">13631 17420 0,'0'0'0,"0"-21"0,0 0 15,0 0-15,0 0 16,0-1-16,0 1 0,0 0 0,21 0 16,1 0-16,-1 21 15,0 0-15,0 0 0,0 0 0,0 21 16,1 0-16,-1 0 15,0 0-15,-21 1 0,0 20 0,0-21 16,0 21-16,0 1 0,0-1 16,0 0-16,0 1 0,0-22 0,0 21 15,0-21-15,-21 1 0,0-1 16,21 0-16,-22-21 0,22-21 31,0 0-31,0-22 16,0 22-16,0 0 0,0-21 15,22 20-15,-1-20 0,0 21 0,0-21 16,0 20-16,0 1 0,1 0 16,20-21-16,-21 21 0,21-1 0,1 22 15,-1-21-15,43 0 0,-43 21 16,-21 0-16,22 0 0,-1 0 16,-21 0-16</inkml:trace>
  <inkml:trace contextRef="#ctx0" brushRef="#br1" timeOffset="110139.59">14668 17336 0,'43'-43'16,"-22"43"-16,-21-21 15,0 0-15,0 0 16,-21 21-16,0 0 0,-1 0 16,1 0-16,-21 0 0,0 0 15,-1 21-15,1-21 0,0 21 0,-1 0 16,-20 22-16,42-22 15,-1 0-15,22 0 0,0 0 0,0 0 16,0 1-16,22-1 16,20 0-16,-21-21 0,21 21 0,1 0 15,20 0-15,-20-21 0,-1 22 16,0-1-16,1-21 0,-1 21 0,-21 0 16,0-21-16,0 21 0,-21 0 15,0 1-15,-21-1 16,0-21-16,-21 0 0,21 0 15,-22 0-15,1 0 0,21 21 16,-22-21-16,22 0 0,-21 0 16,21 0-16,0 0 0,-1 0 0,1 0 15,0 0-15,0-21 0,0 0 16,21-1-16,-21 1 0,21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2:08:42.7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677 0,'0'0'0,"0"-21"0,0 0 16,0 0-16,0 0 16,0 0-16,0-1 15,0 1-15,0 0 16,0 0-16,0 0 31,0 42 0,0 0-31,0 21 16,0-20-16,0 20 0,0 21 16,0-20-16,21 20 0,-21 1 0,0-1 15,0 1-15,0-1 0,0 1 16,0-1-16,0-20 0,0 20 16,0-21-16,0-20 0,0 20 0,0-21 15,0 0-15,0 0 0,0 1 16,0-1-16,-21-21 31,21-21-15,0-1-1,0 1-15,0 0 16</inkml:trace>
  <inkml:trace contextRef="#ctx0" brushRef="#br0" timeOffset="324.27">614 1482 0,'0'21'0,"0"-42"0,0 63 0,0-21 0,0 0 15,21 1 1,0-1-16,0-21 0,0 21 0,22-21 15,-1 0-15,-21 0 0,22 0 16,-1 0-16,21 0 0,-20 0 16,-1 0-16,22 0 0,-22-21 0,21 0 15,-20 21-15,-1-22 0,0 22 16,1-21-16,-22 21 0,21-21 0,-21 21 16,1-21-16,-1 0 0,0 21 15,-21-21-15,0-1 0,0 1 16,0 0-16,0 0 0,-42-21 15,20-1 1</inkml:trace>
  <inkml:trace contextRef="#ctx0" brushRef="#br0" timeOffset="620.97">508 635 0,'0'0'16,"0"-21"-16,0 0 16,21 21-1,21-21-15,1 21 0,-1-22 16,0 22-16,1-21 0,20 0 0,-20 21 16,20-21-16,1 0 0,-1 21 15,1-21-15,-22 21 0,21 0 0,-20-22 16,-1 22-16,-21 0 0,0 0 15,1 0-15,-1 0 16,-21 22-16,0-1 0,0 0 16,-21-21-16,-1 21 0,1 0 15,0 0-15,21 1 0,-21 20 0</inkml:trace>
  <inkml:trace contextRef="#ctx0" brushRef="#br0" timeOffset="1590.76">741 2477 0,'0'0'0,"42"-212"31,-42 191-31,0 0 0,21-1 16,-21 1-16,0 42 31,0 1-31,0 20 16,0 0-16,0 1 0,0 20 0,0-21 15,0 22-15,0-1 0,0 1 16,0-1-16,0-20 0,0 20 0,0-20 15,0-1-15,-21 0 0,21 1 16,-21-1-16,21-21 0,0 0 16,0 0-16,0 1 0,0-1 0,0-42 31,0-1-15,0 1-16,0 0 15,0 0-15,0-21 0,0 20 0,0-20 16,0-21-16,0 20 0,0-20 15,0-1-15,0 1 0,0-1 0,0 22 16,0-22-16,0 22 0,-21 0 16,21-1-16,-21 22 0,-1-21 15,22 21-15,-21 0 0,0 21 16,0 0-16,0 0 0,0 0 16,-1 21-16,1 0 0,0 0 15,0 0-15,0 0 0,0 22 0,-22-22 16,22 21-16,0 1 0,0-22 15,0 21-15,21-21 0,0 0 16,-22-21-16,22 22 0,0-1 16,22-42-1,-1-1 1,0 22-16,21-42 0,-21 21 16,1 0-16,20-22 0,-21 22 15,21-21-15,-20 21 0,20-22 0,-21 22 16,0-21-16,0 21 15,1 0-15,-1 21 0,-21-22 0,21 22 16,0 22 0,-21-1-16,21 0 0,0 21 0,-21-21 15,0 22-15,22-1 16,-1 0-16,-21 1 0,0-1 16,0 0-16,21 1 0,-21-22 0,21 42 15,0-41-15,-21-1 16,0 21-16,0-21 0,0 0 0,21-21 15,-21 22-15,0-1 0,0 0 16,0 0-16,0 0 0</inkml:trace>
  <inkml:trace contextRef="#ctx0" brushRef="#br0" timeOffset="2090.02">529 3979 0,'0'0'0,"0"-21"0,0 0 15,21-42-15,-21 41 16,0 1-16,0 0 0,0 0 16,0 0-16,0 42 31,0 0-16,0 21-15,0 1 0,0-1 16,0 22-16,0-22 0,-21 21 16,21 22-16,0-21 0,0-22 0,0 21 15,-21 1-15,21-22 16,0 1-16,-21-1 0,21 0 0,0-21 16,0 22-16,0-22 0,0 0 15,0 0-15,0 0 0,0-42 47,0 0-47,0 0 0</inkml:trace>
  <inkml:trace contextRef="#ctx0" brushRef="#br0" timeOffset="2371.84">148 4593 0,'0'0'0,"0"21"0,0 1 0,-21-1 16,21 0-16,0 0 0,0 0 0,0 0 16,0 1-16,21-1 0,0 0 15,0 0-15,22-21 0,-1 21 16,0-21-16,1 0 0,-1 0 0,22 0 16,-22 0-16,127-63 15,-126 42-15,-1-1 0,0 1 16,1 0-16,-22 0 15,21 0-15,-21-22 0,0 22 0,-21 0 16,0 0-16,22 0 0,-22-22 16,0 1-16,0 21 0,0-21 15,-22 20-15,22 1 0,-21-21 16</inkml:trace>
  <inkml:trace contextRef="#ctx0" brushRef="#br0" timeOffset="2664.01">169 3725 0,'0'0'0,"-21"0"0,0 0 0,0 0 16,42 0 0,0 0-16,0 0 15,22 0-15,-1 0 0,21-21 16,-20 21-16,20-21 0,1 21 0,-22-21 15,22 0-15,-1 21 0,-21-21 16,43-1-16,-43 22 16,43-21-16,-64 21 0,0 0 15,1-21-15,-1 21 16,0 0-16,-21 21 16,0 0-1,-21-21-15</inkml:trace>
  <inkml:trace contextRef="#ctx0" brushRef="#br0" timeOffset="6932.96">148 6519 0,'-21'0'16,"0"0"0,42 0 93,-21-21-93,21 21-16,0-21 0,0 0 15,1 0-15,-1 0 16,0-1-16,21 1 0,-21 0 16,1 0-16,20 0 0,-21-22 0,21 22 15,-20 0-15,-1 0 0,21-43 16,-42 43-16,0 0 0,0 0 15,-21 21 1,0 0-16,0 0 16,-22 0-16,22 21 0,0 0 0,-21 0 15,20 1-15,1-1 0,0 0 16,0 42-16,21-20 0,0-1 16,0-21-16,0 22 15,0-1-15,0-21 0,0 21 16,0-20-16,63 41 15,-41-63-15,-1 21 16,0-21-16,0 0 0,0 0 0,0-21 16,1 21-16,20-42 15,-21 21-15,0-22 0,-21 22 0,21-21 16,1 21-16,-1-22 0,21-20 16,-21 42-16,0-1 15,1 1-15,-1 0 0,0 21 16,21-21-16,-21 21 0,1 0 0,20 0 15,-21 0-15,0 0 16,-21 21-16,0 0 0,21 0 16,-21 1-16,0-1 0,0 0 0,0 21 15,0-21-15,0 22 0,0-22 16,0 21-16,0-21 0,0 1 0,-21-1 16,21 21-16,0-21 15,0-42 16,0 0-31,0 0 0,21 0 16,-21-22-16,22 22 0,-22-21 0,0 21 16,21-22-16,0 1 15,0 21-15,0-22 0,-21 22 0,21 0 16,1 0-16,-22 0 0,0 0 16,0 42 15,0 0-31,-22-21 0,22 21 15,0 21-15,0-20 0,-21-1 0,21 21 16,-21 0-16,21-20 0,0 20 16,0-21-16,0 21 0,0-20 0,0-1 15,0 0-15,0 0 0,0 0 16,21-21-16,0 0 0,1 0 0,-1 0 16,21 0-16,-21 0 15,22-21-15,20-21 16,-42 21-16,22-1 0,-22-20 0,21 21 15,-21-21-15,0-1 0,1 1 16,-1 0-16,0-1 0,-21-63 16,0 64-16,0-21 0,0 20 15,0 1-15,0 0 0,0-1 0,0 22 16,0 0-16,0 0 0,0 0 16,0 42-1,0 0-15,0 0 0,0 21 16,0 1-16,0-1 0,0 22 0,0-22 15,0 0-15,-21 22 0,0 20 16,21-20-16,0-22 16,0 1-16,-22-1 0,22-21 15,0 21-15,0-20 0,0-1 16,0 0-16,22-21 0,-1 0 16,0 0-16,0-21 15,0 21-15,0-21 0,1-1 0,-1-20 16,-21 21-16,21-21 0</inkml:trace>
  <inkml:trace contextRef="#ctx0" brushRef="#br0" timeOffset="7132.98">1355 6181 0,'0'0'0,"21"0"46,0 0-46,21 0 0,-21 0 16,1 0-16,-1 0 0,21 0 16,-21 0-16,22 0 0,-22-21 0,21 21 15,-21 0-15,0 0 0,1-22 16,-1 22-16,0 0 0</inkml:trace>
  <inkml:trace contextRef="#ctx0" brushRef="#br0" timeOffset="7923.5">1820 6329 0,'0'0'0,"21"0"32,1 0-32,-1 0 15,0-21-15,-21 0 0,21-1 0,0 1 16,0 21-16,1-21 0,20-21 15,-42 21-15,0-1 16,0 1-16,21 0 0,-21 0 16,-21 21-1,0 21 1,0 0-16,-1 0 0,1 1 0,0-1 16,0 21-16,21-21 0,-21 22 15,0-1-15,-1 0 0,22-21 0,0 22 16,0-1-16,0-21 0,0 0 15,0 1-15,0-1 0,22 0 16,-1 0-16,0-21 0,0 0 16,0 0-16,22 0 0,-22 0 0,63-42 15,-62 21-15,20-1 16,-21 1-16,21 0 0,43-85 16,-64 64-16,22 21 15,-22-22-15,0 22 0,0-21 0,-21 21 16,0 0-16,21-1 0,-21 1 15,0 42 1,0 1 0,0-1-16,0 0 0,0 0 0,0 0 15,0 22-15,0-1 16,-21-21-16,0 0 0,21 22 0,-21-22 16,21 0-16,0 0 0,0 0 15,-21 0-15,21 1 0,-22-22 16,22-22 15,0 1-31,0 0 16,0-21-16,0 21 0,0-22 15,0 22-15,22 0 0,20-43 16,0 22-16,-21 21 0,22 0 16,-1 0-16,0-1 0,1 1 0,20 21 15,-20 0-15,-1 0 0,0 0 16,1 0-16,-1 21 0,0-21 0,-21 22 15,1-1-15,-22 0 0,0 0 16,0 21-16,0-20 0,0 20 16,0 0-16,-22 1 0,1-22 15,0 0-15,0 0 0,0 0 16,0 0-16,21 1 0,21-44 31,0 22-15,0-21-16</inkml:trace>
  <inkml:trace contextRef="#ctx0" brushRef="#br0" timeOffset="8748.57">3535 6181 0,'0'-21'0,"0"-1"15,-64-62 1,43 63-16,0 21 15,0 0-15,0 0 0,-1 0 16,1 0-16,0 21 0,-21 0 0,21 0 16,-1 0-16,1 0 0,0 1 15,0-1-15,0 21 0,0-21 0,-1 22 16,22 20-16,0-21 16,0-20-16,0-1 0,0 21 15,0-21-15,0 0 0,22 1 0,-1-22 16,0 0-16,0 0 15,0 0-15,22 0 0,-1 0 16,-21-22-16,21 1 0,-20 0 16,-1 0-16,0 0 0,42-43 15,-41 22-15,-1 0 0,0-1 0,0 1 16,0-22-16,22-105 16,-22 127-16,0-22 0,-21 1 15,21 20-15,-21 1 0,0-21 16,0 41-16,0 1 0,0 42 31,-21 1-31,0 20 16,21-21-16,-21 21 0,-1 1 15,22-1-15,0 0 0,0 1 0,-21-1 16,21 0-16,-21 1 0,21-1 16,0 0-16,0 1 0,0-1 0,0 0 15,0-20-15,0 20 0,0-21 0,0 0 16,21 0-16,0 1 0,-21-1 15,22-21-15,20 0 0,-21 0 0,0 0 16,0 0-16,22 0 16,-22 0-16,21-21 0,-21-1 0,22 1 15,-1 0-15,-21 0 0,22 0 0,-22 0 16,21-22-16,-21 22 0,22-42 16,-22 20-16,0 1 0,-21 21 15,0 0-15,0-1 0,0 1 16,-21 21-1,0 21-15,-1 1 16,1-1-16,0 0 0,21 0 0,0 0 16,0 0-16,0 1 0,0-1 0,0 0 15,0 0-15,0 0 0,21 0 16,0 1-16,1-1 0,-1-21 0,-21 21 16,21 0-16,-21 0 0,21-21 15,-21 21-15,0 1 16,-21-1-16,0-21 15,0 0-15,-1 0 0,1 0 16,0 0-16,-21 0 0,21 0 0,-1 0 16,1 0-16,0-21 0,0-1 15,0 1-15,21 0 0,0-42 16</inkml:trace>
  <inkml:trace contextRef="#ctx0" brushRef="#br0" timeOffset="9647.95">5292 487 0,'0'-21'16,"0"42"-16,0-63 0,0 20 0,0 1 15,0 0-15,-22 21 0,1-21 16,0 21-16,-21-21 0,21 21 16,-1 0-16,1 0 0,-21 0 15,0 0-15,20 21 0,-41 0 0,21 0 16,-1 0-16,1 22 0,-22-1 15,22-21-15,-43 85 0,43-64 16,0 22-16,-1-1 16,1 1-16,21-22 0,0 22 0,21-22 15,0 0-15,0 1 0,0 20 16,42-20-16,-21-22 0,22 0 16,-1-21-16,21 0 0,1 21 15,-22-21-15,22 0 0,-1 0 0,1 0 16,-1-21-16,1 21 0,20-42 15,-41 42-15,-1-22 0,-21 1 16,22 21-16,-22-21 0,0 21 16,0 0-16,-21-21 15,0 42 17</inkml:trace>
  <inkml:trace contextRef="#ctx0" brushRef="#br0" timeOffset="10488.79">4932 1990 0,'0'-21'0,"0"-1"16,0 1-16,0 0 16,0 42 31,0 0-47,0 22 0,0-22 0,0 21 15,0 1-15,0 20 0,0-21 16,0 22-16,0-1 0,0 1 0,0-1 15,-21 1-15,-1-1 0,1 64 16,0-63-16,0-22 16,0 43-16,0-43 15,21 1-15,-22-22 0,22 21 0,0-21 16,0 0-16,0 1 0,0-1 16,0 0-16,0-42 31,0 0-16,0-1-15,0-20 0,22 21 16,-22-21-16,21 20 0,-21-20 16,21-21-16,-21 20 0,21-20 15,0-1-15,-21 1 0</inkml:trace>
  <inkml:trace contextRef="#ctx0" brushRef="#br0" timeOffset="10920.04">4995 2053 0,'0'0'0,"0"-21"0,0 0 16,0 0-16,0 0 0,0-1 0,-21 22 15,0 0-15,0 0 16,0 0-16,-1 0 0,-20 22 0,21-1 16,-43 42-16,22-20 15,21-22-15,-21 21 0,-1 0 0,1 1 16,21-22-16,-22 21 0,22 1 0,-21-1 16,21-21-16,0 0 15,-1 0-15,22 1 0,22-44 31,-1 1-15,0 0-16,21 0 0,-21-21 16,22 20-16,-1-20 0,43-21 15,-64 41-15,21-20 0,1 21 16,-1-21-16,0 20 0,-21 1 0,1 0 16,-1 0-16,0 21 0,0 0 15,0 0-15,0 0 0,1 21 16,-1 0-16,0 0 0,0 1 0,-21 20 15,21-21-15,0 21 16,1 22-16,-1-22 0,0 1 16,0-1-16,-21 0 0,0 1 15,21-22-15,0 21 0,-21-21 0,0 22 16,0-22-16,22 0 0,-22 21 16,0-21-16,21 1 0,-21-1 0,0 0 15,0 0-15,0 0 0</inkml:trace>
  <inkml:trace contextRef="#ctx0" brushRef="#br0" timeOffset="11507.76">4889 3577 0,'0'0'0,"0"-21"0,22 0 0,-22 0 15,0 0-15,0-1 0,0 1 16,-22 21-16,1 0 0,0 0 16,-21 0-16,21 0 0,-22 0 15,1 21-15,0 1 0,-1 20 0,-20-21 16,-1 21-16,22 22 0,-64 21 15,64-22-15,-22 1 0,1 63 16,42-64-16,-1 1 16,1-22-16,21 0 0,0 22 15,0-43-15,0 21 0,21-21 0,43 22 16,-22-22-16,1-21 16,20 0-16,1 0 0,20 0 0,-20 0 15,169-21-15,-170 0 16,1 21-16,-1-22 0,1 1 15,-22 0-15,-21 21 0,21-21 16,-20 0-16,-1 21 0,0 0 0,-21-21 16</inkml:trace>
  <inkml:trace contextRef="#ctx0" brushRef="#br0" timeOffset="13160.9">4953 6223 0,'0'21'0,"21"-21"46,0 0-46,0 0 16,1-21-16,-1 21 0,0-21 0,0 0 16,0 21-16,0-21 0,-21-1 15,22 1-15,-1 0 0,0-42 16,-21 41-16,21 1 0,-21 0 16,0 0-16,0 0 0,0-43 15,-21 64 1,0 0-16,0 21 15,-1 1-15,22-1 0,0 0 16,-21 21-16,21-21 16,-21 43-16,21-22 0,0 1 15,0-22-15,0 21 0,0-21 16,0 22-16,21-22 0,0 0 16,-21 0-16,22 0 0,-1-21 0,0 0 15,0 0-15,0 0 16,0 0-16,1 0 0,-1 0 15,-21-21-15,21 0 16,0 21-16,0-21 0,-21 0 0,21-1 16,1 1-16,-22 0 0,21 0 0,0-21 15,-21 20-15,21 1 0,0 0 16,0 0-16,1-21 0,-1 42 0,21-22 16,-21 1-16,0 0 0,22 21 15,-22 0-15,0 0 0,0 0 16,0 0-16,1 21 0,-22 0 0,0 22 15,0-22-15,0 0 16,0 0-16,0 0 0,0 1 0,0-1 16,-22 0-16,1 0 0,0 0 0,21 0 15,-21 1-15,0-22 16,21 21-16,0-42 31,21-1-31,0 22 16,0-21-16,0 0 0,1 0 0,-1-21 15,0 20-15,0-20 16,0 0-16,0 21 0,1-1 16,-22 1-16,0 0 0,21 0 0,-21 42 31,0 0-15,-21 0-16,21 1 0,0-1 15,-22 0-15,22 0 0,-21 21 0,21-20 16,0-1-16,0 0 0,0 0 0,0 21 15,0-20 1,0-1-16,21 0 0,1-21 0,-1 0 16,0 0-16,0 0 0,0 0 0,0 0 15,1 0-15,20 0 0,-21-21 16,0 21-16,22-21 0,-22-1 0,21 1 16,-21 0-16,0-21 0,1 21 0,20-22 15,-21 22-15,0-21 0,0-1 16,-21-20-16,22-43 0,-22 64 15,21-22-15,-21 22 16,0-22-16,0 22 0,0 0 0,0 21 16,0-22-16,0 22 0,-21 21 31,21 21-31,0 22 0,0-1 16,-22 0-16,22 1 0,0 20 15,0-21-15,-21 22 0,21-22 0,-21 22 16,21-22-16,-21 0 0,21 43 15,0-64-15,0 22 0,0-1 16,0-21-16,0 0 16,0 22-16,21-43 15,0 0-15,0 0 16,1 0-16,-22-22 0,21 1 16,0 0-16,0 0 0,0-21 15,-21 20-15</inkml:trace>
  <inkml:trace contextRef="#ctx0" brushRef="#br0" timeOffset="13368.43">6392 5863 0,'-21'21'0,"42"-42"0,-63 42 16,42 1-16,21-22 31,0 0-31,0 0 15,1 0-15,-1 0 16,0-22-16,0 1 0,0 21 16,0-21-16,1 21 0,-22-21 15,21 21-15,0 0 0</inkml:trace>
  <inkml:trace contextRef="#ctx0" brushRef="#br0" timeOffset="14151.55">6604 6075 0,'0'0'0,"21"0"15,0 0-15,0 0 16,1 0-16,-1 0 16,0-21-16,21 0 0,-21-1 0,1 1 15,20 21-15,-21-21 0,0 0 16,0 0-16,-21 0 0,0-1 0,0 1 15,0 0-15,-21 21 32,0 0-32,0 21 0,0 0 0,0 1 15,-1-1-15,1 0 0,21 21 16,0-21-16,-21 1 0,21-1 0,0 21 16,0-21-16,0 0 0,0 1 0,0-1 15,0 0 1,21 0-16,0-21 0,1 0 15,-1 0-15,21 0 0,0 0 0,-20 0 16,20 0-16,0 0 0,43-21 16,-43 0-16,1 21 0,-1-43 15,-21 22-15,0 0 0,0-21 16,1 21-16,-22-1 0,0-20 0,0 21 16,0-21-16,0 20 0,0-20 15,0 63 1,0 0-1,0 22-15,0-22 0,-22 0 16,22 0-16,0 22 16,0-1-16,0-21 0,0 0 15,0 0-15,0 1 0,0-1 0,0 0 16,0 0-16,0 0 16,0-42 15,0 0-31,0 0 15,0 0-15,0-1 0,0 1 0,0 0 16,0 0-16,0-21 0,0 20 16,0-20-16,22-21 15,-1 41-15,0-20 0,0 21 0,0 21 16,0-21-16,1 21 0,20 0 16,-21 0-16,0 21 0,0-21 0,1 21 15,-1 0-15,21 22 0,-42-22 0,21 0 16,-21 21-16,21-21 0,-21 1 15,0 20-15,0-21 0,0 0 0,-21 22 16,0-22 0,21 0-16,-21-21 0,21 21 15,0-42 17,21 21-32,0-21 0</inkml:trace>
  <inkml:trace contextRef="#ctx0" brushRef="#br0" timeOffset="15060.01">8213 5863 0,'0'0'0,"0"-21"0,0 0 0,0 0 16,0 0-16,-22-1 0,22 1 0,-21 0 15,0 0-15,0 21 0,0 0 16,0 0-16,-1 0 0,-20 21 0,21 0 15,0 0-15,0 1 0,-1 20 16,-20-21-16,21 21 0,0 1 16,0-1-16,-1-21 0,1 22 0,21-22 15,-21 0-15,21 21 0,0-21 0,0 1 16,0-1-16,21 0 16,0-21-16,1 0 0,-1 0 0,0 0 15,21 0-15,1 0 0,-1 0 16,-21-21-16,0 21 0,22-21 15,-22-1-15,21-20 16,-21 0-16,-21 21 0,21-22 16,1 1-16,-1-22 0,0-63 15,-21 64-15,21-1 0,-21 1 0,21-1 16,-21 22-16,0-21 0,0-22 16,0 43-16,21 20 0,-21 1 15,0 0-15,0 0 0,0 42 31,0 0-31,-21 22 0,21-22 0,-21 21 16,21 0-16,0 1 0,0-1 16,0 0-16,0 22 0,0-22 0,0 1 15,0 20-15,0-21 0,0 1 16,0-1-16,0 0 0,0 1 0,0-1 16,0-21-16,0 0 0,0 22 15,0-22-15,0 0 0,0 0 16,0 0-16,21-21 15,0 0-15,1 0 0,-1 0 16,0 0-16,0 0 0,0-21 16,0 21-16,22-21 0,20-21 15,-42 21-15,22-22 0,-1 22 0,-21-21 16,22-1-16,-22 1 0,21 21 16,-21-21-16,-21-1 0,0 22 0,0 0 15,0 0-15,0 0 0,0-1 16,-21 22-16,0 0 0,0 0 15,0 22-15,-1-1 0,-20 0 16,0 21-16,21-21 0,21 22 16,0-22-16,0 0 0,0 0 15,0 22-15,0-22 0,0 0 0,21 0 16,0 0-16,0-21 0,0 21 16,0 1-16,1-22 0,20 21 0,-21-21 15,0 21-15,0-21 0,1 0 0,-1 21 16,-21 0-16,0 0 15,-43 1 1,22-22-16,0 0 0,0 0 16,0 21-16,0-21 0,-22 0 15,22 0-15,0 0 16,0 0-16,0 0 16,21-21 15,0-1-31,0 1 0,0 0 15</inkml:trace>
  <inkml:trace contextRef="#ctx0" brushRef="#br0" timeOffset="15984.21">9567 445 0,'21'-22'16,"-21"1"-16,0 0 0,0 0 16,0 0-16,0 0 15,0 42 16,0 0-15,0 0-16,0 21 0,-21-20 0,21 20 16,0 0-16,0 1 0,-21-1 15,21 0-15,-21 22 0,21-22 16,0 22-16,0-22 0,-21 21 0,21-20 16,0-1-16,0 0 0,-21-20 0,21 62 15,0-63 1,0 1-16,0-44 31,0 1-15,0 0-16,0 0 15</inkml:trace>
  <inkml:trace contextRef="#ctx0" brushRef="#br0" timeOffset="16247.99">9250 1101 0,'0'0'0,"-21"21"0,21 0 0,0 0 0,0 0 16,0 1-16,0-1 15,21 0-15,0-21 0,0 21 0,21 0 16,-20-21-16,-1 0 16,21 0-16,0 0 0,1 0 0,-1 0 0,22 0 15,-22 0-15,21 0 0,1 0 16,-22-21-16,22 0 0,-22 21 15,0-21-15,1 0 0,-1 21 0,-21-22 16,0 1-16,1 0 0,-1 0 16,-21 0-16,0 0 0,0-22 0,0 22 15,0-21-15,0-1 0,-21 22 16</inkml:trace>
  <inkml:trace contextRef="#ctx0" brushRef="#br0" timeOffset="16499.9">9377 360 0,'0'0'0,"-43"0"31,65 0-31,-1 0 16,21 0-16,0 0 0,1 0 0,-1 0 15,22-21-15,-22 21 0,21 0 16,1-21-16,21-1 0,-43 22 0,21 0 15,1 0-15,-22 0 0,-21 0 0,22 0 16,-22 0 0,-21 22-16,0-1 15,0 0-15,0 0 0,-21 0 16</inkml:trace>
  <inkml:trace contextRef="#ctx0" brushRef="#br0" timeOffset="17451.06">9377 2265 0,'0'-21'0,"0"42"0,0-63 16,0 20-16,0-20 0,0 21 0,0 0 15,0 0-15,0-1 0,0 1 16,-21 21 0,21 21-1,0 1-15,0 20 16,0-21-16,0 21 0,0 1 0,0 20 16,0-20-16,-22 20 0,22 1 0,-21-1 15,21 43-15,0-64 16,-21 1-16,21-1 0,-21 0 0,21-21 15,0 22-15,0-22 16,0 0-16,0 0 0,0-42 31,0 0-15,21 0-16,0 0 0,-21-1 0,0-20 16,21 0-16,1-1 0,-22-20 15,0-1-15,0 22 0,0-21 0,21 20 16,-21-20-16,0 20 0,0 1 0,0 0 15,0 21-15,0-1 0,0-20 16,0 21-16,-21 21 16,-1 0-16,1 0 0,0 0 15,-21 21-15,21-21 0,-22 21 16,1 22-16,0-22 16,-1 21-16,22-21 0,21 0 15,-21 1-15,21-1 16,21-21 15,0-21-31,0-1 16,1 1-16,-1 21 0,21-21 0,-21 0 15,22-21-15,-22 20 0,21 1 16,-21 0-16,0-21 0,1 21 0,-1-22 16,0 22-16,0 0 0,-21 0 0,0 0 15,21-1-15,-21 1 0,21 21 16,-21 21-1,0 1-15,0-1 16,0 0-16,0 21 0,22 1 0,-22-1 16,0 0-16,0-21 0,21 22 15,-21-1-15,21 0 0,-21 1 0,21-1 16,-21 43-16,0-64 16,21 21-16,-21-21 0,21 1 0,-21-1 15,0 21-15,0-21 0,0 0 16,0 1-16,0-1 15,0 0-15</inkml:trace>
  <inkml:trace contextRef="#ctx0" brushRef="#br0" timeOffset="17912.34">9313 3429 0,'0'0'0,"0"-21"0,21 21 0,-21-21 0,0 0 15,0-1-15,0 1 0,0 0 16,0 0-16,0 0 0,0 0 15,-21-1-15,0 1 0,0 21 0,0 0 16,0 0-16,-1 0 0,1 0 16,-21 0-16,21 21 0,-64 43 15,64-43-15,-21 21 0,-1 1 0,22-1 16,-21 0-16,21 1 0,-1 20 16,-20-20-16,21-1 0,21 0 0,0 1 15,-21-22-15,21 21 0,0 0 0,0-20 16,21-1-16,0 0 0,0 0 15,22-21-15,-1 0 0,0 0 0,22 0 16,-22 0-16,22 0 16,-22 0-16,21 0 0,1 0 0,-22-21 15,1 21-15,-1-21 0,0 0 0,1 21 16,-22 0-16,21 0 0,-21-22 16,0 22-16,1-21 15</inkml:trace>
  <inkml:trace contextRef="#ctx0" brushRef="#br0" timeOffset="19735.98">7175 4487 0,'-21'0'31,"42"0"0,1 0-15,-1 0-16,-21-21 0,21 21 0,0-21 16,0 0-16,0 21 0,1-21 0,-1 0 15,0-1-15,0 1 16,0 0-16,0 0 0,1 0 0,-22 0 15,0-1-15,0 1 0,0 0 16,0 0-16,0 0 0,0 0 16,0-1-16,-22 22 0,1-21 15,0 21-15,21 21 16,-21 1-16,21-1 0,-21 21 0,21 0 16,0-20-16,0 20 0,0 21 15,0-20-15,0-1 0,0 0 0,0 1 16,0-1-16,0 0 0,0 1 15,0-1-15,0 0 0,0 1 0,0 41 16,-21-62-16,21-1 16,0 0-16,0 0 0,0 0 15,-22-21-15,1 0 0,0 0 16,0 0 0,0-21-16,0 0 0,-1 0 0,1 0 15,0-1-15,0-20 0,0 21 0,-22-21 16,22 20-16,0 1 0,-21 0 15,21 0-15,-1 21 16,22 21 0,0 0-16,0 0 0,22 1 15,-22 20-15,21-21 0,0 0 16,0 22-16,0-22 0,0 0 16,1 0-16,-1 0 0,0 0 0,21 1 15,-21-22-15,43 0 16,-43 0-16,21 0 0,-20 0 15,-1 0-15,21-22 0,-21 1 0,0 0 16,1 0-16,20 0 0,-21 0 16,-21-22-16,21 22 0,0 0 15,-21-21-15,22 20 0,-22 1 16,0 0-16,0 42 31,0 0-31,0 1 16,0-1-16,0 0 0,0 0 0,0 0 15,0 0-15,0 1 0,0-1 16,0 0-16,0 0 0,0 0 16,21-21-1,0 0-15,0 0 16,0-21-16,0 0 0,-21 0 16,22 0-16,-1-1 0,0 1 15,0-21-15,0 21 0,-21 0 0,21-1 16,-21 1-16,22 21 0,-22-21 15,0 42 17,0 0-32,0 1 15,0-1-15,0 0 0,0 0 0,0 21 16,0-20-16,21-1 0,-21 0 0,21 0 16,-21 0-16,21 0 15,0-21-15,0 22 0,1-22 16,-1 0-16,0 0 0,0 0 15,0 0-15,22-22 0,-22 1 16,0 0-16,21 0 0,1-21 16,-1-1-16,-21 22 0,0 0 0,0-21 15,1 20-15,-1 1 0,0 0 16,-21 0-16,0 0 0,21 21 16,-21 21 15,-21 0-31,0 0 0,21 0 15,0 22-15,-21-22 0,-1 21 0,22 1 16,-21-22-16,0 21 0,21 0 0,-21-20 16,21 20-16,-21 0 0,21-21 15,-21 43-15,21-43 16,-22 21-16,22-20 0,0-1 0,0 0 16,0 0-16,0 0 0,-21 0 0,21 1 15,21-22 16,-21-22-15,22 22-16,-1-21 0,-21 0 0,0 0 16,0-21-16,21 20 0,-21-20 15,21 0-15</inkml:trace>
  <inkml:trace contextRef="#ctx0" brushRef="#br0" timeOffset="20019.62">8297 4720 0,'0'-21'0,"0"42"0,0-63 0,0 21 16,0 0-16,0-1 15,0 1-15,21 0 32,1 21-32,-1 0 0,0 0 15,21 0-15,-21 0 0,22 0 0,-22 0 16,42 21-16,-20 0 0,-22-21 16,0 22-16,0-1 0,-21 0 15,0 21-15,-21-21 0,0 1 16,0 20-16,-22-21 0,22 0 15,-21 0-15,-22 1 0,22-1 16,21-21-16,-43 21 0,43-21 16,21-21-1,0 0-15,0-1 16,0 1-16,21 0 0,1 0 16,-1 0-16,0 0 0</inkml:trace>
  <inkml:trace contextRef="#ctx0" brushRef="#br0" timeOffset="20285.25">8890 4276 0,'0'0'0,"0"21"32,-21 0-32,21 0 0,-21 0 15,21 22-15,0-22 0,-22 21 16,22-21-16,0 22 0,0-1 0,-21-21 15,21 22-15,-21-1 0,21-21 16,0 21-16,-21-20 0,0 20 16,21-21-16,0 0 0,-21 43 15,21-43-15,21-21 16,0 0 0,0-21-16,0 0 0,0 21 15,1-22-15</inkml:trace>
  <inkml:trace contextRef="#ctx0" brushRef="#br0" timeOffset="20665.63">8932 4763 0,'0'0'0,"21"0"47,1 0-47,-1 0 16,0-22-16,0 22 0,0-21 0,0 0 15,1 21-15,-1-21 0,0 21 0,-21-21 16,0 0-16,21 21 0,-21-22 16,0 1-16,0 0 15,-21 21 1,0 0-16,0 0 16,-1 21-16,1 0 0,0 1 0,0-1 15,21 0-15,-21 0 0,0 0 16,21 22-16,0-22 0,0 0 0,0 0 15,0 0-15,0 0 0,0 1 0,0-1 16,0 0-16,21-21 16,21 0-16,-21 0 0,0 0 15,22 0-15,-22 0 0,21-21 16,-21 0-16,22-1 0,-1 1 16,-21 0-16,43-42 0,-43 41 15,21-20-15,-21 21 0</inkml:trace>
  <inkml:trace contextRef="#ctx0" brushRef="#br0" timeOffset="21940.72">9546 4572 0,'0'21'32,"0"0"-17,-21 1-15,21-1 16,-21 0-16,21 0 0,0 0 0,0 0 16,-21 22-16,21-22 0,0 0 15,-22 0-15,22 0 0,0 1 16,-21-1-16,21-42 47,0-1-47,0 1 0,0 0 15,21 0-15,-21 0 0,22 0 16,-22-1-16,21 1 0,0 0 0,-21 0 16,21 0-16,-21 0 0,0-1 15,42 1-15,-20 21 16,-1 21-1,-21 1-15,0-1 16,0 0-16,0 0 0,0 0 16,0 0-16,0 1 15,0-1-15,21 0 0,-21 0 16,0 0-16,0 0 0,0 1 16,21-22-16,0 0 15,0 0-15,1 0 16,-1-22-16,0 1 0,-21 0 15,21 0-15,0 0 0,0 0 16,1-1-16,20 1 0,-21 0 0,21-21 16,-20 21-16,-1-1 15,0 1-15,-21 0 0,21 21 16,-21-21-16,0 42 31,0 0-15,0 0-16,-21 1 0,21-1 0,0 0 15,0 0-15,-21 0 0,21 0 16,0 1-16,-21-1 0,21 0 0,0 0 16,0 0-16,0 0 0,21 1 15,0-1-15,0-21 0,0 0 16,0 0-16,22 0 0,-22 0 0,21 0 16,1 0-16,-1 0 0,-21-21 15,21-1-15,1 22 0,20-42 16,-42 21-16,1 0 0,-1 0 15,0-1-15,0 1 0,-21 0 16,0-21-16,0 21 0,0-1 16,-21 22-1,0 0 1,0 22-16,21-1 0,-22 0 16,22 0-16,-21 0 0,21 0 15,0 1-15,0-1 0,0 0 0,0 0 16,21 0-1,1-21-15,-1 0 0,0 0 16,0 0-16,21 0 0,-20-21 16,-1 21-16,0-21 0,0 21 15,0-21-15,0 0 0,1-1 16,-1 1-16,-21 0 0,21 0 16,-21 0-16,21 21 0,-21-21 0,0-22 15,0 64 16,-21-21-15,21 22-16,-21-1 0,21 0 0,-21 0 16,21 0-16,-22 0 0,22 1 15,0-1-15,0 0 0,-21 0 0,21 0 16,0 0-16,-21 1 16,21-44 15,0 1-16,21 0-15,0 21 0,-21-21 0,22 0 16,-22-22-16,21 22 0,0 0 0,0 0 16,-21 0-16,21 0 0,0-22 15,1 43-15,-1-21 0,0 0 0,0 21 16,0 0-16,0 0 0,1 0 0,-1 0 16,0 0-16,-21 21 15,0 0-15,0 0 0,0 1 0,0-1 16,0 0-16,0 0 0,0 0 15,0 0-15,0 22 0,-21-22 16,21 0-16,-21 0 0,21 0 16,0 1-16,-22-1 0,22 0 15,0-42 32,0 0-47,22-1 0,-22 1 16,21 0-16,0 0 0,0-21 0,-21 20 15</inkml:trace>
  <inkml:trace contextRef="#ctx0" brushRef="#br0" timeOffset="22223.69">11303 4170 0,'0'0'0,"21"-21"0,-21 0 16,0-1-16,0 1 0,0 0 0,0 0 15,0 42 1,0 0-1,0 22-15,0-22 0,0 21 16,0 0-16,0 1 0,0-1 0,0 0 16,0 1-16,0-1 0,-21 0 15,21 1-15,-21-22 0,21 21 0,-21-21 16,-1 43-16,22-43 0,-21 21 16,21-20-16,-21-1 0,21 0 15,-21 0-15,21 0 16,21-21 15,0-21-31,0 0 0,1 0 16,-1 21-16,0-21 0</inkml:trace>
  <inkml:trace contextRef="#ctx0" brushRef="#br0" timeOffset="22631.38">11663 4509 0,'21'-22'16,"-42"44"-16,42-65 0,-21 22 31,-21 42-15,0-21-1,-1 21-15,1 1 0,0-22 16,21 42-16,-21-21 0,21 0 16,0 0-16,0 1 15,21-22 1,0 21-16,0-21 15,1 21-15,-1-21 0,0 21 16,0-21-16,-21 21 16,0 0-16,0 1 15,0-1 1,0 0-16,-21-21 16,0 21-16,0-21 15,-1 0-15,1 0 0,0 0 16,0 0-16,0 0 15,0 0 17,21-21-32,0 0 15,0 0-15,0-1 16,-22 22-16,22-21 0</inkml:trace>
  <inkml:trace contextRef="#ctx0" brushRef="#br0" timeOffset="23007.9">10964 4276 0,'0'0'16,"21"0"15,1 0-31,-1 0 0,0 0 0,64-21 15,-43 21 1,0 0-16,22 0 0,-22-22 0,0 22 16,1 0-16,-22 0 0,21 0 0,-21 0 15,1-21-15,-1 21 0,-21 21 78,-21-21-15</inkml:trace>
  <inkml:trace contextRef="#ctx0" brushRef="#br0" timeOffset="25314.96">14563 445 0,'21'0'31,"-21"-22"-31,21 22 0,-21-21 0,21 21 16,-21-21-16,21 0 15,0 0-15,-21 0 16,0-1-16,0 1 0,0 0 16,0 0-16,0 0 15,0 0-15,0-1 16,-21 22-16,0 0 0,0 0 0,0 0 15,0 0-15,-22 0 0,1 22 16,0-1-16,-1 21 0,-20 0 0,20-20 16,-20 41-16,21-21 0,-64 64 15,63-63-15,1 20 16,0 1-16,21-22 0,-1 21 0,22-20 16,0 63-16,0-64 15,0 0-15,22-21 0,20 22 0,-21-22 16,85 0-16,-64 0 15,22-21-15,-22 0 0,22 0 0,-1 0 16,1 0-16,-22 0 16,0 0-16,1-21 0,-1 21 0,0-21 15,-21 0-15,1 21 0,-1-21 16,0-1-16,0 22 0,-21-21 16,0 42 30</inkml:trace>
  <inkml:trace contextRef="#ctx0" brushRef="#br0" timeOffset="25808.32">14478 1820 0,'0'0'0,"21"-21"0,-21-21 0,0 21 16,21 21-16,-21-21 0,0-1 0,0 44 31,0-1-15,0 0-16,0 21 0,0 1 0,0-1 16,0 0-16,0 22 15,0-22-15,0 22 0,-21-22 0,21 21 16,-21 1-16,0-22 0,21 22 15,-21-1-15,21-20 0,-22 20 0,22-21 16,-21 1-16,21 20 0,0-42 16,0 1-16,0-1 0,0 0 15,0-42 17,0-22-32,0 22 15,0-21-15,0 0 0,0-1 0,0 1 16,0-22-16,21 22 0</inkml:trace>
  <inkml:trace contextRef="#ctx0" brushRef="#br0" timeOffset="26215.11">14563 1884 0,'0'0'15,"21"-21"-15,-21-22 0,0 22 0,0 0 16,0 0-16,-21 21 16,-1 0-16,22 21 0,-21 0 15,-21 0-15,21 1 0,0 20 16,-1-21-16,-20 21 0,21 1 0,-21-22 15,-22 42-15,43-20 16,-21-22-16,20 0 0,1 0 0,0 0 16,0-21-1,42 0 1,0-21 0,0 0-16,1 21 0,20-42 15,-21 21-15,21-1 0,1-20 0,-1 0 16,-21 21-16,22-22 0,-1 1 15,-21 21-15,21-22 0,-20 22 0,-1 0 16,0 21 0,0 21-16,-21 0 0,0 1 15,0 20-15,0 0 0,0 1 0,0-1 16,0 0-16,0 1 0,0-1 16,0 0-16,0-21 0,0 22 0,0-22 15,0 21-15,0-21 16,0 22-16,0-1 0,0-21 15,0 0-15,0 1 0,0-1 0,0 0 16,0 0-16,0 0 16</inkml:trace>
  <inkml:trace contextRef="#ctx0" brushRef="#br0" timeOffset="26664.16">14414 3683 0,'0'0'0,"0"-21"0,0 0 0,-21 0 16,21-1-16,0-20 0,0 21 15,-21 0-15,0 21 16,21 21 0,0 0-16,-21 0 15,21 0-15,-21 1 0,21 20 16,-22 0-16,22-21 0,-21 22 0,0-1 15,21 0-15,-21 1 0,0-1 16,0 0-16,21 1 0,-22-1 0,1 43 16,21-64-16,0 0 15,0 0-15,0 0 0,0 1 0,0-44 47,0 1-47,0 0 0,0 0 0</inkml:trace>
  <inkml:trace contextRef="#ctx0" brushRef="#br0" timeOffset="26913.49">13843 4170 0,'0'0'0,"-64"85"32,64-64-32,0 0 0,22 0 15,-1-21-15,0 0 0,21 0 0,-21 0 16,22 0-16,-1 0 0,22 0 0,-22 0 15,0 0-15,22 0 16,-22-21-16,22 0 0,-22 21 0,0-21 16,1 21-16,-22-22 0,0 1 0,21 0 15,-42 0-15,21 21 16,-21-42-16,0 20 0,0 1 16,0 0-16,-21 0 0,0 0 15,0 0-15,0-22 0</inkml:trace>
  <inkml:trace contextRef="#ctx0" brushRef="#br0" timeOffset="27135.99">13991 3535 0,'0'0'0,"0"-21"16,0 0 0,21 21-16,0 0 0,22 0 15,-22 0-15,42-22 0,-20 22 16,-1 0-16,22 0 0,-22-21 0,0 0 15,1 21-15,-1 0 0,0 0 0,-21-21 16,22 21-16,-22 0 16,0 0-16,0 0 15,-21-21-15,21 0 16</inkml:trace>
  <inkml:trace contextRef="#ctx0" brushRef="#br0" timeOffset="27603.27">17124 1905 0,'0'0'0,"-64"-42"16,43 42-1,0 0-15,21 21 16,0 0-16,0 0 0,0 22 0,0-1 15,21 0-15,43 64 0,-43-42 16,21 20-16,0 1 0,1-22 16,-1 22-16,0 0 0,1-1 15,-1 1-15,0-21 0,1-1 16,-1 22-16,0-22 0,1 1 0,-1-1 16,0 1-16,-20-22 0,20 22 15,-21-22-15,0-21 0,0 21 0,-21 1 16,0-22-16,22 0 15,-22-42 1,0 0 0,-22-22-16,22 22 0</inkml:trace>
  <inkml:trace contextRef="#ctx0" brushRef="#br0" timeOffset="27907">18330 2180 0,'0'0'0,"0"-21"0,0-21 16,-21 42-1,0 0-15,-21 21 16,-1 0-16,-20 21 0,20 1 16,-20 20-16,-1 1 0,-20 20 0,-1 1 15,0 0-15,1-1 0,-107 86 16,107-86-16,-86 65 15,86-86-15,20 1 0,1-22 0,20 21 16,-20-20-16,42-1 16,-22-21-16,22 22 0,21-22 0,-21 21 15,42-42 17</inkml:trace>
  <inkml:trace contextRef="#ctx0" brushRef="#br0" timeOffset="29932.28">14838 5313 0,'21'0'0,"0"0"16,0 0-16,0 0 0,1-21 16,-1 21-16,0-21 0,21-1 15,-21 1-15,1 0 0,-1 0 0,0 0 16,0-22-16,-21 22 0,0-21 15,21 21-15,-21 0 0,0-22 0,0 22 16,0 0-16,0 0 0,0 0 16,-21 21-16,0 0 0,0 21 15,0 0 1,-1 21-16,1 1 0,21 20 0,0-21 16,-21 22-16,21-1 0,-21 1 0,21-1 15,0 1-15,0-1 0,0 1 16,0-1-16,0-20 0,-21 84 15,0-85-15,21-21 16,0 0-16,-22 1 0,22-1 0,-21-21 16,0 0-16,0 0 15,0-21-15,0-1 16,-1 1-16,22 0 0,-21 0 0,0-21 16,0-1-16,21 1 0,-21 21 15,0-22-15,21 1 0,-22 21 16,22 0-16,0 0 0,-21 21 15,21 21 1,0 0-16,0 0 0,0 21 0,0-20 16,21 20-16,1-21 0,-1 21 15,-21-20-15,21 20 0,0-21 16,21 0-16,-20 0 0,-1 1 16,0-22-16,21 21 0,-21-21 0,43 0 15,-22 0-15,-21 0 0,22 0 16,-1 0-16,-21-21 0,64-1 15,-64-20-15,0 21 0,22 0 16,-22-22-16,0 22 0,-21-21 16,21 21-16,-21 0 0,21-22 0,0 22 15,-21 0-15,0 42 16,0 0 0,0 0-16,0 1 0,0 20 0,0-21 15,22 0-15,-22 0 0,0 22 16,0-22-16,21 0 0,-21 0 15,0 0-15,21-21 0,0 0 16,0 0-16,0 0 16,1 0-16,-1 0 0,0-21 15,0 21-15,0-21 0,0 0 16,1-21-16,-1 20 0,0 1 0,-21-21 16,21 21-16,-21-22 0,21 22 15,-21 0-15,0 0 0,0 42 31,0 0-31,0 0 0,0 1 0,0 41 16,0-21-16,0-20 0,0-1 16,0 21-16,0-21 0,0 0 15,21 1-15,1-1 0,-1-21 16,0 0-16,0 0 0,0 0 16,22 0-16,-22 0 0,0-21 0,21-1 15,43-20-15,-64 21 16,21 0-16,1-22 0,-22 1 15,21 0-15,1-43 0,-22 22 16,0 20-16,-21-20 0,0 20 16,21 1-16,-21-21 0,0 20 0,0 1 15,0 21-15,0-22 0,-21 65 32,21-1-32,-21 21 0,0 0 15,-1 1-15,1-1 0,21 22 0,-21-22 16,21 21-16,-21-20 0,21-1 15,0 22-15,0-22 0,0 0 16,0-21-16,0 22 0,21-22 0,21 21 16,-42-21-16,22 1 15,-1-22-15,0 0 0,0 0 0,21 0 16,-20 0-16,-1-22 16,0 22-16,0-21 0,-21 0 15,42-42-15,-42 41 0,0-20 16,0 21-16,0-21 0</inkml:trace>
  <inkml:trace contextRef="#ctx0" brushRef="#br0" timeOffset="30109.44">16256 5567 0,'0'0'0,"-21"21"0,0 0 0,42 0 31,0-21-31,0 0 16,0 0-16,22 0 0,-22 0 15,21 0-15,-21-21 0,22 21 0,-22-21 16,21 21-16,0-21 0,-20 0 16,-1 21-16,21-21 0,-21 21 0,0 0 15</inkml:trace>
  <inkml:trace contextRef="#ctx0" brushRef="#br0" timeOffset="30455.99">16785 5652 0,'0'0'0,"0"21"0,0 0 16,21-21 0,0 0-16,1 0 15,-1 0-15,0 0 0,0-21 16,0 0-16,0 21 0,1-22 16,-1 1-16,0 0 0,0 21 0,0-21 15,-21 0-15,0 0 16,-21 21-1,0 0-15,21 21 16,-21 0-16,0-21 0,-1 42 16,22-21-16,-21 1 0,21-1 0,-21 21 15,21-21-15,0 0 0,0 1 16,0-1-16,0 0 0,0 0 0,21 21 16,0-42-1,1 0-15,-1 0 0,0 0 0,21 0 16,-21 0-16,1 0 0,-1-21 15,0 21-15,0-21 0,0 0 16,0 0-16</inkml:trace>
  <inkml:trace contextRef="#ctx0" brushRef="#br0" timeOffset="30772.02">17272 5567 0,'42'-21'31,"-21"21"-31,1 0 16,-1 0-16,0 0 15,0 0-15,0 21 16,-21 0-16,21-21 0,-21 21 0,0 22 16,0-22-16,0 0 0,0 0 15,0 21-15,0-20 0,0-1 0,0 21 16,0-21-16,-21 22 16,0-43-1,21 21-15,0-42 31,0-1-31,0 1 0,0 0 16,21 0-16,-21 0 0,21-22 16,1 22-16,-22-21 0,21 21 0,0-22 15,0 22-15,0-21 0,0 21 16,1 0-16,-1-1 0,-21 1 0,21 0 16,0 0-16,0 0 0</inkml:trace>
  <inkml:trace contextRef="#ctx0" brushRef="#br0" timeOffset="31329.09">18140 5080 0,'0'0'0,"-21"0"32,-1 21-32,1 0 15,21 22-15,0-22 0,0 21 16,-21 1-16,0-1 0,21 0 15,-21 22-15,0-22 0,21 22 0,-22-1 16,1 22-16,0-22 0,21 1 16,-21-1-16,0 22 0,0-22 15,-1 1-15,1 21 0,-21 84 16,21-84-16,0-1 0,-1 1 16,1 0-16,0-1 0,0-20 0,0 20 15,0-20-15,-1 21 0,-20-22 0,21 1 16,0-1-16,21-21 0,-21 1 15,21-1-15,-22 0 0,22-20 0,0 20 16,22-42-16,-1 0 16,0-21-16,21 0 0,-21-1 15,22-20-15,-1 0 0,22-1 0,-22 1 16,0-21-16,22 20 0,-22-20 16,0 20-16,1-20 0,-1-22 0,-21 22 15,43-85-15,-64 63 16,0 21-16,0-63 0,-21 64 15,-1-1-15,-20 22 0,21-21 16,-21 20-16,-1 1 0,-20 0 16,20-1-16,1 1 0,-43 0 0,43 20 15,0-20 1,63 42 0,0 0-16,0-21 15,22 21-15,-22 0 0,21 0 0,0-21 16,1 0-16,-1 21 0,-21-22 15,22 1-15,-1 0 0,0-21 16</inkml:trace>
  <inkml:trace contextRef="#ctx0" brushRef="#br0" timeOffset="31771.93">18521 5271 0,'0'-22'0,"0"44"0,-21-44 16,-1 22-16,22-21 0,-21 21 15,0 0-15,0 0 0,-21 0 0,20 0 16,1 21-16,-21 1 0,21-1 16,0 0-16,-1 0 0,1 0 15,-21 22-15,42-22 0,-42 42 16,42-20-16,-22-22 0,22 21 16,0-21-16,0 0 0,0 22 15,0-22-15,22-21 0,-1 0 16,0 0-16,0 0 0,85 0 15,-85 0-15,21-21 16,-20 0-16,20-1 0,-21-20 0,43 0 16,-43-1-16,-21 22 0,21 0 15,-21 0-15,21-21 0,-21 20 16,0 1-16,-21 21 31,0 21-31,21 1 0,-21-1 0,-1 0 0,1 0 16,0 0-16,0 22 0,21-22 15,-21 0-15,21 21 0,0-21 16,0 1-16,0-1 0,0 0 0,0 0 16,0 0-16,21-21 0,0 21 15,0-21-15,0 0 0,22 0 16,-22 0-16,0 0 0,21 0 0,1-21 16,-22 0-16,21 0 0</inkml:trace>
  <inkml:trace contextRef="#ctx0" brushRef="#br0" timeOffset="31987.42">19029 5355 0,'0'0'0,"-21"0"31,-1 0-31,1 0 0,0 21 16,0 1-16,0-1 0,0 0 16,-1 0-16,1 0 0,0 22 0,0-22 15,21 42-15,-21-42 0,21 1 16,0 20-16,0-21 0,0 0 15,0 0-15,21-21 0,0 22 0,0-22 16,0 0-16,22 0 0,-22 0 16,85 0-1,-64-22-15,0 1 0</inkml:trace>
  <inkml:trace contextRef="#ctx0" brushRef="#br0" timeOffset="32347.88">19346 5461 0,'0'0'0,"-21"0"0,0 0 0,0 0 0,21 21 16,0 0-1,21-21 1,21 0-16,-21 0 16,1 0-16,20 0 0,-21 0 15,21-21-15,-20 21 0,20-21 16,-21 0-16,0 21 0,0-21 15,1 0-15,-1-1 0,-21 1 0,0 0 16,0 0-16,0 0 0,-21 21 16,-1 0-16,1 0 0,0 0 15,-21 0-15,21 21 0,-22 0 16,1 0-16,21 0 0,0 1 0,-1-1 16,1 0-16,0 21 0,21 1 15,0-1-15,0-21 0,0 0 0,0 0 16,21 1-16,22-1 0,-22 0 15,0-21-15,21 0 0,1 0 16,-22 0-16,42 0 0,-20 0 16,-1 0-16,21 0 0</inkml:trace>
  <inkml:trace contextRef="#ctx0" brushRef="#br0" timeOffset="32620.99">20913 5165 0,'0'0'0,"-43"21"15,22-21 1,21 21-16,-21 0 0,21 22 0,-21-22 16,21 0-16,-21 0 0,21 21 0,-22-20 15,1-1-15,21 0 0,0 21 16,0-21-16,-21 1 0,21-1 0,-21-21 15,21 21-15,0 0 0,21-21 32,0 0-17,0-21-15,1 0 0,-1 0 0</inkml:trace>
  <inkml:trace contextRef="#ctx0" brushRef="#br0" timeOffset="32979.97">21336 5207 0,'0'0'0,"0"-21"16,-21 21 0,0 0-16,-1 0 0,1 0 15,0 0-15,0 0 0,-21 0 0,20 21 16,1-21-16,0 21 0,0-21 0,21 21 16,0 1-16,0-1 15,21 0-15,0-21 16,0 0-16,1 21 0,-1-21 15,0 21-15,21-21 0,-21 21 0,1-21 16,-1 22-16,0-1 0,0-21 16,0 21-16,-21 0 0,0 0 15,0 0-15,0 1 16,0-1-16,-21-21 16,0 0-16,0 21 0,0-21 0,-1 0 15,1 0-15,0 0 0,0 0 16,0 0-16,21-21 0,-21 21 15,21-21-15,0-1 16,0 1-16,0 0 0,0 0 16,0 0-16,0 0 0,0-1 0</inkml:trace>
  <inkml:trace contextRef="#ctx0" brushRef="#br0" timeOffset="33151.97">20891 4678 0,'-21'0'16,"0"0"0,21 21 31,0 0-47,-21 0 0</inkml:trace>
  <inkml:trace contextRef="#ctx0" brushRef="#br0" timeOffset="34663.33">15388 7006 0,'21'-21'16,"-42"42"-16,63-63 0,1 21 0,-22 21 0,21-21 16,1-1-16,-1 1 15,0-21-15,1 21 0,-22 0 0,21-22 16,0 22-16,-20-21 0,-1-1 0,0 1 16,-21 21-16,0-64 15,0 64-15,-21 0 0,0 0 0,-1 0 16,-20 21-16,0 0 0,-43 0 15,22 21-15,-1 0 0,22 0 16,-1 21-16,-20-20 0,21 20 16,20-21-16,1 21 0,0 1 0,21-22 15,0 21-15,0 1 0,21-1 0,22 0 16,-22-21-16,21 22 16,0-1-16,1-21 0,-22 22 0,21-1 15,1 0-15,-22 1 0,21-1 0,-42-21 16,0 21-16,0 1 0,0-22 15,-21 21-15,0-21 0,-22 1 0,1 20 16,-21-21-16,-1-21 0,-21 21 16,22-21-16,-1 0 0,-20 0 0,20 0 15,1 0-15,-1-21 0,22 0 16,-22-21-16,22 20 0,0-20 0,21 0 16,-1-1-16,1 1 0,21-21 0,0 20 15,0-20-15,0 20 0,0-20 16,0 21-16,21-22 0,22 1 15,-22 20-15,0 22 0,-21 0 0,21 21 16,0 0-16,-21 21 16,0 21-16,22-20 0,-22 20 15,0-21-15,21 21 0,-21 1 0,0-1 16,0 0-16,0 22 0,21-22 16,-21 1-16,0-1 0,21 0 0,-21 1 15,21-1-15,0 0 0,1-21 16,-1 22-16,0-22 0,0-21 0,21 21 15,-20-21-15,62 0 0,-41 0 16,-1 0-16,21 0 16,-20-21-16,-1 0 0,64-22 15,-64 1-15,1 21 0,-22-21 0,21 20 16,-21-20-16,22-21 16,-22 20-16,-21 22 0,21-42 15,-21 41-15,21 22 0,-21-21 16,0 42-1,0 1-15,-21 20 16,21-21-16,-21 0 0,21 22 16,-21-22-16,21 21 0,0-21 0,0 22 15,0-22-15,0 0 0,0 0 16,0 0-16,21 0 0,0-21 0,0 0 16,21 0-16,-20 0 0,-1 0 15,21 0-15,-21-21 0,22 0 16,-22 0-16,21 0 0,-21 0 15,22-1-15,-1-41 0,-21 21 16,0-1-16,-21 22 16,21 0-16,-21 0 15,-21 42 1,0 0 0,0 0-16,21 22 0,0-22 0,-21 0 15,21 21-15,0-21 0,0 1 16,0-1-16,0 0 0,0 0 15,21 0-15,0 0 0,0-21 0,43 0 16,-43 0-16,21 0 0,1 0 16,-22 0-16,21 0 0,0-21 15,43-21-15,-64 21 0,22 0 16,-22-1-16,0-20 0,0 21 16,0-43-16,0 43 0,-21 0 15,0-21-15,0 21 0,0 42 47,-21 21-47,21-21 0,-21 22 16,21-1-16,0 0 0,0 1 15,0 20-15,-21 1 0,21-1 0,0 1 16,-21-1-16,21 1 0,0 20 16,0 1-16,0 0 0,0-1 0,0 1 15,0 21-15,0-22 0,-21-20 0,-22 105 16,22-105-16,-21-1 15,21 1-15,-22-1 0,22-20 0,-21 41 16,21-63-16,21 1 16,0-65-16,0 22 15,21-21-15,0-1 0,0 1 16,0 0-16,22-22 0,-22 1 16,0-1-16,21-20 0,-21-1 0,1 0 15,-1 1-15</inkml:trace>
  <inkml:trace contextRef="#ctx0" brushRef="#br0" timeOffset="34924.18">16700 7599 0,'0'-85'0,"-21"487"0,42-719 0,-21 169 0,0 84 16,0 22-16,-21 0 0,0-1 16,21 1-16,0 0 0,0 20 15,0-20-15,21 21 16,0 0-16,1 0 0,20 21 16,-21 0-16,21 0 0,1 0 0,-1 0 15,0 0-15,1 0 0,20 21 16,-63 0-16,21 21 0,-21-21 0,0 1 15,0 20-15,-21-21 0,0 0 16,0 22-16,-21-22 0,20 0 16,-20-21-16,21 21 0,-21 0 0,20-21 15,1 0-15,0 21 0,0-21 16,0 0-16,42-21 31,0 0-31,0 21 0,0-21 16,22 0-16</inkml:trace>
  <inkml:trace contextRef="#ctx0" brushRef="#br0" timeOffset="35461.93">17145 7281 0,'0'0'0,"21"0"16,0 0-16,0 0 16,1 0-16,-22-21 0,21 21 0,0-21 15,0 21-15,21-21 0,-20 0 16,-1 0-16,0-1 0,0 1 0,0 0 15,0 0-15,1 0 0,-22-22 16,-22 43 0,1 0-16,0 22 15,-21-1-15,21 0 0,-1 0 0,1 21 16,0-20-16,0 20 0,0 0 16,21-21-16,0 22 0,0-22 0,0 0 15,0 0-15,0 0 16,0 1-16,42-1 0,-21-21 15,22 0-15,-22 0 0,0 0 0,21 0 16,-21-21-16,1 21 0,-1-22 16,0 1-16,0 0 0,0 0 0,0-21 15,1 20-15,-1-20 0,-21 21 16,21-21-16,0 20 0,0 1 16,0 0-16,-21 0 0,22 0 0,20 21 15,-21 0-15,0 0 16,0 21-16,-21 0 0,22 0 0,20 22 15,-42-1-15,0-21 0,0 0 16,0 22-16,0-22 0,0 21 16,0-21-16,0 0 0,0 1 0,0-1 15,0 0-15,-21-21 16,21-21 0,0 0-16,0-1 15,0 1-15,0 0 16,0 0-16,0-21 0,0 20 0,0-20 15,0 21-15,0 0 0,0-22 16,21 22-16,0 0 0</inkml:trace>
  <inkml:trace contextRef="#ctx0" brushRef="#br0" timeOffset="36261.54">18775 6922 0,'0'0'0,"-21"0"0,-1 0 0,22 21 15,0 0-15,-21-21 16,21 21-16,-21 0 0,21 22 0,0-22 16,0 21-16,0-21 0,0 22 15,0-22-15,-21 63 0,21-62 16,-21-1-16,21 21 0,-21-21 16,21 0-16,0 1 0,0-1 15,0-42 16,0-1-31,0-20 0,0 21 16,0 0-16,0-22 0,0 1 16,0 0-16,21-1 0,-21 22 15,21-21-15,0 0 0,0-1 0,0 22 16,22 0-16,-22 0 0,21 0 16,22-22-16,-43 43 0,0 0 15,21 0-15,-20 0 0,20 21 0,-21 1 16,0-1-16,0 0 0,1 21 15,-22-21-15,0 22 0,0-1 0,0-21 16,0 22-16,0-1 0,0-21 16,0 21-16,0 22 15,0-43-15,0 0 0,0-42 47,0 0-47,0 0 0,0 0 0,0-22 16,0 22-16,21-21 0,0 21 15,0-22-15,0 1 0,0 0 0,22-22 16,-1 43-16,0-21 16,1 20-16,-22 1 0,21 21 0,1 0 15,-1 0-15,-21 0 0,0 21 0,0 1 16,1-1-16,-22 0 16,0 42-16,0-20 0,0-1 0,0-21 15,-22 22-15,1-22 16,0 21-16,0 22 0,0-43 15,0 0-15,21 0 0,0 0 0,-22 0 16,22 1 0,22-44-1,-1 1-15,0 0 16,0 21-16,0-42 0,0 21 0</inkml:trace>
  <inkml:trace contextRef="#ctx0" brushRef="#br0" timeOffset="36651.93">19918 7027 0,'42'-21'0,"-84"42"0,105-63 15,-42 21-15,-21 0 0,0 0 0,22 21 16,-22 21 15,-22 0-31,1 0 0,0 0 16,21 0-16,-21 1 0,0 20 0,0-21 16,-1 21-16,1 1 0,0-22 0,21 21 15,-21-21-15,0 22 0,21-1 16,0 0-16,0-20 0,0-1 15,0 0-15,21-21 16,42 0-16,-41 0 0,-1 0 16,21 0-16,-21-21 0,22 0 0,-22-1 15,21 1-15,-21 0 16,22-21-16,-22 21 0,0-22 0,0 1 16,0 0-16,-21-1 0,0 1 15,0 21-15,0-22 0,0 22 0,0-21 16,0 21-16,0 0 0,-42 21 15,21 0-15,-22 0 16,22 0-16,0 0 0,0 0 0,0 21 16,0 0-16,-1-21 0,1 21 0,0 0 15,21 0-15,0 1 16,0-1-16,21-21 0,0 21 16,1-21-16,-1 0 0</inkml:trace>
  <inkml:trace contextRef="#ctx0" brushRef="#br0" timeOffset="37035.44">20722 6985 0,'0'0'0,"21"0"0,0 0 0,1-21 15,-44 21 17,1 0-32,0 0 0,-21 21 0,21-21 15,-22 21-15,1 0 0,21-21 16,0 22-16,-1-22 0,1 21 0,21 0 15,0 0 1,21 0-16,1-21 16,-1 21-16,0-21 0,21 22 0,-21-22 15,22 21-15,-22-21 0,21 21 16,1 0-16,-22-21 0,0 21 16,-21 0-16,0 1 15,0-1-15,0 0 0,-21-21 16,0 21-16,-1-21 0,-20 0 0,21 21 15,-21-21-15,-1 0 0,1 0 16,-43 0-16,43 0 0,0 0 16,20 0-16,1 0 0,-21 0 15,42-21-15,0 0 16,0 0-16,0 0 16,21-1-16,0 1 0,0 0 15,22 0-15,-22 0 0</inkml:trace>
  <inkml:trace contextRef="#ctx0" brushRef="#br0" timeOffset="37384.44">21442 6414 0,'0'0'0,"0"-22"0,0 1 0,0 0 0,0 0 15,-21 21 1,-1 0-1,22 21-15,-21 0 0,0 22 16,0-1-16,21 0 0,-21 1 0,0 20 16,-1-21-16,1 85 15,0-84-15,0 20 0,0-20 0,0 20 16,21-21-16,-22 1 0,1 63 16,21-64-16,0-21 0,0 21 15,0 1-15,0-22 0,0 0 16,0 0-16,0 0 0,21-21 0,1 0 15,-1 22-15,0-22 16,0 0-16,0 0 0,22 0 0,-22-22 16,0 1-16,0 0 0,0 0 15,22 0-15,-22 0 0,0-22 0,0 22 16,21-64-16,-20 64 0</inkml:trace>
  <inkml:trace contextRef="#ctx0" brushRef="#br0" timeOffset="37639.55">21167 6816 0,'0'0'0,"-22"0"0,44 0 31,-1 0-31,0 0 16,0 0-16,21 0 0,-20 0 0,20 0 15,0 0-15,-21 0 0,22-21 16,-1 21-16,0 0 0,43 0 15,-64 0-15,22-22 0,-22 22 0,0 0 16,0 0-16,-42 0 63</inkml:trace>
  <inkml:trace contextRef="#ctx0" brushRef="#br0" timeOffset="38763.83">233 10075 0,'0'0'0,"-21"22"0,21-1 16,0 0-1,21-21-15,0 0 16,21 21-16,1-21 0,-1 0 16,43 0-16,-22 0 0,1 0 0,20 0 15,1 0-15,0 0 16,-22-21-16,22 0 0,-1 21 0,-20-21 16,21-1-16,-22 22 0,-21-21 15,22 21-15,-43 0 0,21-21 0,-20 21 16,-1 0-16,-21-21 15,-21 21-15,-1 0 0,-20-21 16,21 21-16,-21 0 0,-1-21 16,1-1-16,0 22 0,-1 0 0,22 0 15,0-21-15,0 21 0,0 0 16,21-21-16,21 21 31,0 0-31,0 0 0,21 0 16,-20 21-16,-1 0 0,21 1 15,-21-1-15,0 0 0,-21 0 0,0 0 16,0 0-16,0 22 0,0-22 16,-42 0-16,21 21 0,0-20 0,0-1 15,-1 21-15,22-21 16,-21 0-16,21 1 0</inkml:trace>
  <inkml:trace contextRef="#ctx0" brushRef="#br0" timeOffset="39765.1">2498 9758 0,'-22'0'0,"44"0"0,-65 0 0,22 21 16,0 21 0,21-20-16,0 20 0,-21-21 0,0 21 15,21 1-15,-22-1 0,1 0 16,0 1-16,21-1 0,-21 0 0,0 1 15,0-1-15,21-21 0,0 22 16,0-22-16,0 0 0,0 0 0,21-21 31,-21-21-31,21 0 0,0 0 16,0-1-16,22-20 0,-22 21 16,0-21-16,0 20 0,21-20 0,-20 21 15,-1-21-15,0 20 0,0 1 0,0 0 16,0 0-16,1 0 15,-1 21-15,0 0 16,0 0-16,-21 21 0,0 0 16,0 0-16,0 0 0,0 22 15,0-22-15,0 0 0,0 0 16,0 0-16,0 1 0,0 20 0,0-21 16,0 0-16,0 0 0,0 1 0,21-22 15,0 21-15,1-21 16,-1 0-16,0 0 0,0 0 0,43 0 15,-43-21-15,21-1 16,-21 1-16,22 0 0,-22 0 0,21 0 16,-21 0-16,22-22 0,-22 22 0,0 0 15,0-21-15,0 20 0,-21 1 16,0-21-16,21 21 0,-21 0 0,0-1 16,0 1-16,0 0 15,0 42 1,0 0-1,0 1-15,-21-1 0,21 21 16,-21-21-16,21 0 0,0 22 0,0-22 16,0 21-16,0-21 15,0 1-15,0 20 0,0-21 0,0 0 16,0 0-16,21 1 0,0-1 16,1-21-16,20 0 0,21 0 15,-20 0-15,-1 0 0,43-43 16,-43 22-16,22 0 0,-22 0 15,21-21-15,-20 20 0,63-41 16,-85 21-16,21-1 0,-21 1 0,0 21 16,-21-22-16,0 22 0,0-21 15,0 21-15,-21 21 0,0 0 16,0 0-16,0 0 0,0 0 16,-1 21-16,1 0 0,0 0 15,-42 43-15,63-43 0,0 21 16,-22-21-16,22 22 0,0-1 15,0-21-15,0 0 0,22 22 0,-22-22 16,21 0-16,21 21 0,-21-20 16,22-22-16,-22 0 0,0 21 15,0-21-15,0 0 0,22 0 16,-22 0-16,0-21 0,64-1 16,-43 1-16</inkml:trace>
  <inkml:trace contextRef="#ctx0" brushRef="#br0" timeOffset="41812.89">6054 9356 0,'0'0'0,"21"-21"15,0-1-15,-21 1 0,0 0 16,0 0-16,0 0 0,0 0 0,0-1 15,-21 1-15,0 21 0,-22-21 16,1 21-16,21 0 0,-22 0 16,1 0-16,0 0 0,-106 64 15,105-43-15,1 0 16,0 21-16,-1 22 0,22-1 0,-42 64 16,41-42-16,1 0 15,0-22-15,21 22 0,0-22 16,0 1-16,0-1 0,21-20 0,0 20 15,1-21-15,41 43 0,-21-64 16,1 0-16,20 1 0,-20-1 16,20-21-16,1 0 0,-1 0 0,-21 0 15,22 0-15,-1-21 0,1-1 0,-22 1 16,22 0-16,-22 0 16,22-21-16,-22 20 0,0-20 0,-21 21 15,22-21-15,-22 20 0,-21-20 0,0 0 16,0-1-16,0 1 0,0-21 15,-21 41-15,21-20 0,-64 21 16,43 21-16,0 0 16,-21 0-16,20 0 0,-20 0 0,0 21 15,21 0-15,-22 0 0,1 22 0,21-1 16,0-21-16,-1 22 0,1-22 16,0 63-16,0-62 0,21-1 15,0 0-15,0 21 0,21-21 16,0 1-16,0-22 0,1 0 15,-1 0-15,0 0 0,21 0 0,-21 0 16,1 0-16,20 0 0,-21-22 0,21 22 16,1-21-16,-22 0 0,21 0 15,-21-21-15,22 20 16,-22 1-16,0-21 0,-21 21 0,0-22 0,0 22 16,0 0-16,0 0 0,0 0 15,0 42 1,0 21-16,-21-21 15,21 1-15,0-1 0,0 21 16,0-21-16,0 22 0,0-22 0,0 0 16,0 0-16,0 0 0,21 0 0,0 1 15,0-22-15,1 0 0,41 0 16,-21 0-16,22 0 0,21-22 16,-22 1-16,1 0 0,-22 0 15,21 0-15,-20 0 16,-1-22-16,22 1 0,-43 0 15,-21-1-15,0 22 0,0-21 0,0 21 16,0-1-16,0 1 0,0 42 31,0 1-31,-21-1 0,-1 0 16,22 0-16,0 0 0,0 22 16,-21-22-16,21 0 0,0 0 0,-21 0 15,21 0-15,0 1 0,0-1 0,0 0 16,0-42 15,21 0-15,0-1-16,-21 1 15,0 0-15,22 0 0,-1-21 0,0 20 16,-21 1-16,0-21 0,21 21 0,-21 0 16,21-1-16,-21 1 15,21 21-15,-21 21 16,22-21-16,-22 22 0,0-1 15,0 0-15,0 0 0,0 21 16,0-20-16,0-1 0,21 0 16,-21 0-16,0 0 0,21 0 0,-21 1 15,21-1-15,-21 0 0,21 0 16,0-21-16,22 0 0,-22 21 16,0-21-16,21 0 0,64 0 15,-63 0-15,-1-21 0,0 0 16,1 0-16,-1 0 0,0-1 0,-21 1 15,22 0-15,-22-21 0,0 21 0,-21-22 16,0 1-16,0 21 0,21-22 16,-21 22-16,0 0 0,0 42 31,-21 0-31,0 1 16,21-1-16,-21 0 0,21 21 0,0-21 15,-21 1-15,21 20 0,-22-21 16,22 21-16,0-20 15,0-1-15,0 0 0,0 0 16,0-42 15,22 0-31,-1 21 0,0-21 0,0-1 16,0-20-16,0 21 0,1 0 0,-1-22 16,0 1-16,0 21 15,0 0-15,0-22 0,1 22 0,-1 21 16,-21-21-16,21 21 0,0 21 15,-21 0 1,0 1-16,0-1 0,0 0 0,0 21 16,21-21-16,-21 1 0,0-1 0,21 0 15,-21 0-15,0 0 0,22 0 16,-1 1-16,-21-1 0,21-21 0,0 21 16,0-21-16,22 0 0,-22 0 15,21 0-15,0 0 0,1-21 16,-22 0-16,21-1 0,1 22 15,20-63-15,-21 42 0,-20-22 16,20 22-16,-21-21 0,0 21 16,0-22-16,22 1 0,-22 21 15,-21 42 17,-21 0-32,0 0 0,21 22 15,-22-22-15,1 21 0,0-21 0,21 22 16,0-22-16,-21 21 0,21-21 15,0 1-15,0-1 0,0 0 0,21 21 16,0-21-16,0-21 0,1 0 16,-1 0-16,21 0 0,-21 0 0,22 0 15,-1 0-15,0 0 0,1-21 16,-22 21-16,21-21 0,-21 0 0,22 0 16,-1-43-16,-21 43 0,-21-21 15,0-1-15,0 1 16,0 0-16,0-1 0,0-20 0,-21 21 15,-43-22-15,43 43 0,-21 21 16,0 0-16,-1 0 0,1 0 16,0 21-16,-22 21 0,22-20 15,21-1-15,-1 21 16,1-21-16,21 0 0,0 43 0,0-43 16,0 0-16,0 0 0,21 1 15,1-22-15,20 0 0,-21 0 0,21 0 16,1 0-16,-1 0 0,0-22 0</inkml:trace>
  <inkml:trace contextRef="#ctx0" brushRef="#br0" timeOffset="42077.74">9927 9271 0,'0'0'0,"0"-21"0,0 0 0,0 0 15,0-1-15,-21 22 0,0 0 16,-22 0-16,22 22 0,0-1 15,0 0-15,0 21 0,0 1 0,-1-22 16,1 42-16,0-20 0,21-1 16,-21 21-16,21-20 0,-21 20 0,0-20 15,21 105-15,-22-106 16,22-21-16,0 22 16,0-22-16,0 0 0,0 21 15,22-42-15,-1 0 0,0 0 16,0 0-16,0 0 0,0 0 15,1-21-15,20 0 0,-21 0 0,0 0 16</inkml:trace>
  <inkml:trace contextRef="#ctx0" brushRef="#br0" timeOffset="42231.92">9525 9610 0,'-42'0'0,"84"0"15,-106 0-15,86 0 31,-1 0-31,21 0 0,-21 0 16,22 0-16,-1 0 0,0 0 0,22 0 16,-22-21-16,22-1 0,-22 1 15</inkml:trace>
  <inkml:trace contextRef="#ctx0" brushRef="#br0" timeOffset="44248.76">11536 10012 0,'0'0'0,"-85"-42"31,64-1-31,21 22 0,-21-42 16,21 20-16,0 1 0,0-22 16,0 22-16,21-21 0,21-64 15,-21 63-15,22 1 0,20-43 16,-20 42-16,-1 22 0,0 0 15,1-1-15,-1 22 0,21 21 16,-41 0-16,-1 0 0,0 21 0,0 0 16,-21 1-16,0 20 0,0 0 15,0 1-15,0-22 0,0 0 16,0 0-16,0 0 0,-21 0 16,21 1-16,-21-22 0,21 21 15,0-42 16,0-1-31,0 1 16,0 0-16,0 0 0,0-21 0,0 20 16,-21 1-16,21 0 0,-22-21 15,1 21-15,0-22 16,0 43-16,0 0 0,0 0 0,-1 0 16,1 21-16,0 22 15,0-22-15,0 21 0,0 1 16,-1-1-16,1 0 0,-21 64 15,21-64-15,21 22 0,-21-22 16,-1 22-16,22-1 0,0-20 0,0 20 16,0-21-16,0 1 0,0-22 0,0 21 15,0-21-15,22 22 0,-1-22 16,0-21-16,0 21 0,21-21 0,-20 0 16,62 0-16,-20 0 0,-22-21 15,22 21-15,-22-21 0,21 0 16,1-22-16,-22 22 0,22-21 15,-22 21-15,43-64 0,-64 43 16,0 20-16,0-20 0,-21 21 0,0 0 16,0 0-16,0-1 15,-21 22-15,0 0 0,0 0 16,0 0-16,21 22 16,0-1-16,0 0 0,0 0 15,21 0-15,0 0 0,0 1 16,0-1-16,0 0 0,1 21 0,-1-21 15,-21 1-15,21 20 0,0-21 0,-21 0 16,21 22-16,-21-22 0,21 0 16,1 0-16,-1 0 0,0-21 15,0 0-15,0 0 0,0 0 16,1 0-16,20 0 0,-21-21 16,21 0-16,-20 0 0,20 0 0,0-1 15,1-20-15,-1 21 0,0-21 16,43-43-16,-64 43 15,0-1-15,0 1 0,1 0 0,-22 20 16,21-20-16,-21 21 0,0 0 16,-21 21-1,-1 21-15,1 0 0,0 0 16,0 22-16,0-22 0,21 21 16,0-21-16,-21 22 0,21-1 15,0-21-15,0 21 0,0-20 0,0-1 16,21 21-16,0-21 0,0 0 0,21 1 15,1-1-15,-1-21 0,0 21 16,22-21-16,-1 0 0,-20 0 0,84 0 16,-64 0-16,1 0 15,-1-21-15,1 0 0,-1 21 0,-20-22 16,20-20-16,-21 21 0,1 0 0,20-64 16,-42 43-16,1-22 15,-22-20-15,0 41 0,0 22 16,0-21-16,-22 21 0,1 21 0,0-22 15,0 22-15,-21 0 16,20 0-16,-41 43 0,21-22 0,-1 21 16,22 1-16,0-22 0,-21 21 0,20 0 15,1 1-15,0-1 16,21 0-16,0-20 0,0 41 16,0-21-16,0-20 0,21-1 0,0-21 15,1 21-15,20-21 16,-21 0-16,0 0 0,22 0 0,-22 0 15,21-21-15,-21 0 0,22-1 0,-22 1 16,0 0-16,0-21 0,21 21 16,-20-22-16,-22 1 0,21 0 0,0-43 15,-21 43-15,0 20 16,0-20-16,0 21 0,-21 21 31,21 21-31,-21-21 0,21 42 16,-22-20-16,1-1 0,21 21 0,0-21 15,0 22-15,0-1 0,0-21 0,0 21 16,0-20-16,21 20 0,1-21 16,-1 21-16,0-20 0,0-1 0,21 0 15,-20-21-15,20 21 0,-21-21 16,21 0-16,1 0 0,-1 0 0,0 0 16,-20 0-16,20-21 0,0 0 15,-21 0-15,22-1 0,-22 1 0,0-21 16,0 0-16,22-1 0,-22-20 15,0-1-15,0 1 0,21 20 0,1-84 16,-22 64-16,0 21 0,0-22 16,-21 22-16,0-1 0,0 1 15,0 21-15,-21 21 16,21 21 0,-21 21-16,0-20 0,21 20 0,0 0 15,-21 1-15,21 20 0,-22-21 0,22 22 16,0-22-16,0 22 0,0-22 15,0 22-15,0-22 0,0 0 0,22 1 16,-22-22-16,21 21 0,0-21 16,0 0-16,0 1 0,0-1 15,1-21-15,41 0 0,-21 0 16,-20 0-16,20 0 0,0-21 16,1-1-16,-1 1 0,0 0 0,1 0 15,-1 0-15,-21-22 0,21 1 0,-20 0 16,-1-1-16,21-41 15,-42 63-15,0-22 0,0 22 0,0 0 16,-21 21-16,0 0 0,-22 0 0,22 0 16,-21 21-16,0 0 0,20 0 15,1 22-15,-21-1 0,42 0 0,0-20 16,-21 20-16,21 0 0,0-21 16,0 22-16,21-22 0,-21 0 0,21 0 15,21 0-15,-20-21 0,-1 0 16,42 22-16,-20-22 15,-1 0-15,0 0 0,1 0 0,-1-22 16,21-20-16,-20 42 0,-1-42 16,0 21-16,-20-1 0,-1 1 15,0-21-15,0-22 0,-21 43 16</inkml:trace>
  <inkml:trace contextRef="#ctx0" brushRef="#br0" timeOffset="44440.65">14774 9398 0,'0'0'0,"-21"21"0,42-21 15,0 0 1,22 21-16,-1-21 0,0 0 16,1 0-16,-1 0 0,22 0 15,-22-21-15,0 21 0,22-21 0,42 0 16,-64 0-16,-21 21 15</inkml:trace>
  <inkml:trace contextRef="#ctx0" brushRef="#br0" timeOffset="45094.44">17589 9250 0,'0'0'0,"22"-21"0,-22 0 15,0-1-15,0 1 0,0 0 16,0 0-16,0 0 0,-22 42 31,1 21-31,-21-21 0,21 22 0,-22-1 16,1 0-16,21 1 0,-21 20 0,-1-20 16,1 20-16,21 1 15,-22-1-15,22-21 0,0 22 0,21-22 16,0 1-16,0-1 0,0 0 0,42-21 15,-20 1-15,20-1 0,0 0 0,22-21 16,-1 0-16,1 0 0,20 0 16,-20 0-16,-1 0 0,22-21 0,-21 0 15,-1-1-15,1 1 0,-1 0 16,1-21-16,-22 21 0,0-43 0,22-21 16,-43 22-16,0-1 15,-21 22-15,0-21 0,0-1 0,-21 22 16,0-1-16,0 1 0,-22 0 15,1 21-15,0-1 0,-22 22 0,22 0 16,-85 0-16,63 22 0,1-1 16,-1 21-16,22-21 0,-22 22 15,1-1-15,21 0 0,-1 22 16,1-22-16,0 0 0,-1 64 16,43-63-16,0-1 0,0-21 15,0 21-15,43-20 0,-22-1 0,21 0 16,0-21-16,1 0 0,20 0 0,1 0 15,-1 0-15,1 0 0,-1 0 16,1-42-16,-1 20 0,1 1 0,20 0 16</inkml:trace>
  <inkml:trace contextRef="#ctx0" brushRef="#br0" timeOffset="46035.58">18902 8911 0,'0'-42'0,"0"84"0,0-126 0,0 41 0,0 22 15,0 0-15,-21 21 16,-1 0-16,1 21 16,0 21-16,0 1 0,0-1 15,0 22-15,-1-22 0,1 21 0,0 1 16,0-1-16,21 1 0,-21-1 0,21 1 16,-21-1-16,21-20 0,-22 20 15,22 1-15,0-22 0,0 0 16,0 1-16,0-1 0,0-21 15,-21 22-15,21-22 0,0 0 16,0-42 0,0-22-1,0 22-15,0 0 0,0-21 16,0-1-16,0 1 0,0 0 0,21 21 16,1-22-16,-1 22 0,0 0 15,0-21-15,0 20 0,22 1 0,-22 21 16,21-21-16,0 21 0,1 0 15,-1 0-15,0 0 0,1 0 0,-1 21 16,22 22-16,-22-1 0,-21-21 16,0 21-16,-21-20 0,0 20 15,0 0-15,0-21 0,-42 22 0,21-22 16,0 21-16,-22-21 0,1 1 0,0-1 16,-22 0-16,22 0 15,-1-21-15,-20 21 0,21-21 0,-1 0 16,1 0-16,21 0 0,-22 21 0,22-21 15,42 0 17,1 0-32,-1 0 15,21 0-15,0 0 0,1 0 0,41 0 16,-20 0-16,-22 0 0,22 0 16,-1 0-16,22 0 15,63-42-15,-84 21 0,20 0 16,-20-22-16,-1 22 0,1-21 0,-22 0 15,22-1-15,-43 1 0,21 0 16,-21-1-16,0 1 0,1 21 0,-22 0 16,0-1-16,0 1 0,0 0 15,0 42 1,0 0-16,0 1 16,0 20-16,0-21 0,0 21 15,-22 1-15,22 20 0,0-20 0,0-1 16,0 21-16,0-20 0,0 20 0,0 1 15,0-22-15,0 22 16,0-1-16,0 1 0,0-1 0,0 1 16,0 20-16,22-20 0,-22-1 0,0 1 15,0 20-15,0-20 0,0-22 16,0 22-16,0-1 0,0 1 0,-22-1 16,1 22-16,0-22 0,0-20 0,-21 20 15,20 1-15,-20-22 0,0 22 16,-1-22-16,1-21 0,21 21 0,-21-20 15,20-1-15,1-21 0,0 0 0,0 0 16,0 0-16,0-21 0,21-1 0,0 1 16,0 0-16,-22-21 0,22-1 15,0 1-15,0 0 0,0-22 16,22 22-16,-22-22 0,21 1 0,0-1 16,21 1-16,-21-1 0,1 1 15,-1-22-15,21 1 0</inkml:trace>
  <inkml:trace contextRef="#ctx0" brushRef="#br0" timeOffset="46264">19833 9144 0,'0'0'15,"-21"0"-15,21-21 0,0 0 0,-21 21 16,0-21-1,21 42 32,0 0-47,0 0 16,21-21-16,-21 21 0,21-21 16</inkml:trace>
  <inkml:trace contextRef="#ctx0" brushRef="#br0" timeOffset="46584.92">20129 9419 0,'43'0'15,"-22"0"1,0 0-16,0 0 0,0-21 0,1 21 16,-1-21-16,0 0 0,0 21 15,21-21-15,-20-1 0,-22 1 16,21 0-16,-42 21 15,-1 0 1,1 0-16,-21 0 0,21 21 0,0 0 16,-22 1-16,22-1 0,0 0 0,0 0 15,0 21-15,21-20 0,-22 20 16,22-21-16,0 21 0,0-20 16,0-1-16,0 42 15,22-42-15,-1 1 0,0-1 0,0-21 16,0 21-16,22-21 0,41 0 15,-41 0-15,20 0 0,1-21 16,-1 0-16,1 21 0</inkml:trace>
  <inkml:trace contextRef="#ctx0" brushRef="#br0" timeOffset="47112.57">21188 9335 0,'0'0'0,"21"-22"0,-21 1 0,0 0 0,0 0 15,-21 21 1,0 0-1,-1 0-15,1 21 16,0 0-16,0 0 0,0 1 0,0 20 16,-1-21-16,22 21 0,0-20 0,-21 20 15,21 0-15,0-21 0,0 22 16,0-1-16,0-21 0,0 0 16,21 1-16,1-1 0,-1 0 0,0 0 15,0 0-15,21-21 0,-20 0 16,20 0-16,0 0 0,-21 0 0,64-21 15,-64 0-15,43-43 16,-22 22-16,-21 0 0,22-22 16,-22 22-16,0-22 0,21 22 0,1-85 15,-22 64-15,0-22 16,0 21-16,-21 22 0,0-21 0,0 20 16,0 22-16,0-21 0,0 21 15,-21 21-15,0 0 16,0 21-16,-1 21 0,1-21 15,0 22-15,0 20 0,0-21 0,0 1 16,-22 63-16,22-43 0,0-21 16,21 22-16,0-22 0,-21 22 15,21 42-15,0-64 16,0 21-16,0-20 0,0-1 16,21-21-16,-21 22 0,63-1 15,-41-21-15,20-21 0,0 0 0,1 0 16,-22 0-16,21 0 0,0 0 15,1 0-15,-1-21 0,0 0 0,1-22 16,-1 22-16,-21-21 0,22 0 0,-22-1 16,21 1-16,-21 21 0,-21-64 15</inkml:trace>
  <inkml:trace contextRef="#ctx0" brushRef="#br0" timeOffset="47336.02">21505 9229 0,'0'0'0,"43"42"16,-1-42-1,0 0-15,1 0 0,-1 0 0,0 0 16,22 0-16,-22 0 0,22 0 16,-1 0-16,-21 0 0,22 0 15,-22 0-15,1-21 0,-1 21 0,0 0 16,-21 0-16,1 0 0,-1 0 15,0 0-15,-42 0 16,-22 21-16</inkml:trace>
  <inkml:trace contextRef="#ctx0" brushRef="#br0" timeOffset="48613.35">5651 12256 0,'22'0'16,"-44"0"-16,44 21 0,-1 0 0,0-21 16,-21 21-16,21-21 0,0 0 0,0 0 15,1 0-15,-1 0 0,0 0 16,0-21-16,0 0 16,0 0-16,22-22 0,-22 1 0,64-43 15,-43 22-15,0 20 0,1-20 16,-22 21-16,21-22 0,22-42 15,-43 43-15,0-1 0,0-42 16,-21 43-16,0 21 16,0-1-16,0 1 0,0 21 0,-42 0 15,21 21-15,-1 21 0,1 0 16,0 0-16,-21 21 0,21 22 16,-22 42-16,22-22 0,0 1 15,21 0-15,-21 21 0,21-22 16,-21 128-16,-1-106 0,22 0 15,0-1-15,0 1 0,-21 21 0,21-21 16,-21 0-16,21 0 0,0-22 16,0 22-16,0 0 0,-21-21 15,21 21-15,0-22 0,0-20 0,0 20 16,0-41-16,21 20 0,-21-20 16,21-22-16,0 0 0,1 0 0,-1-21 15,21 0-15,-21-21 0,43-43 16,-43 22-16,42-64 15,-20 43-15,-22-22 0,21 22 0,-21-22 16,-21 21-16,0-20 0,0-1 16,0 0-16,0 22 0,-42-22 0,-21-63 15,20 85-15,-20 20 0,20-20 16,-20 42-16,-1-22 0,1 22 16,-1 0-16,1 0 0,21 21 0,-1 0 15,1 0-15,0 0 0,20 0 16,1 0-16,21-21 0,0-1 15,21 22-15,22-21 16,-1 0-16,0 0 0,22 0 0,-22 0 16,106-43-16,-84 22 15,-1-1-15,22 1 0,0-21 0,-1 20 16,-20 1-16,21 0 16,-22-1-16,1 1 0,-1 21 0,-21 0 15,-20-1-15,-1 22 0,0 0 0,-21-21 16,0 42-1,-21 1-15,0-1 16,21 0-16,-22 21 0,1 1 0,21-22 16,-21 21-16,21 22 0,-21-22 15,0 0-15,21 1 0,0-22 0,0 21 16,0-21-16,0 0 0,0 22 16,42-43-16,-21 21 0,0-21 0,22 0 15,-22 0-15,21 0 0,1 0 0,-1-21 16,0 21-16,1-21 0,-22-1 15,63-20-15,-62 0 0,20 21 16,-21-22-16,-21 1 0,0 21 16,0-22-16,0 1 0,0 0 15,0-1-15,-21 1 0,-21 21 0,20 0 16,1 0-16,-21-1 0,0 22 0,20 0 16,-20 0-16,0 0 15,21 0-15,-22 22 0,1-1 16,21 0-16,0 21 0,21-21 0,0 1 15,0 20-15,0-21 0,0 0 0,21 0 16,0 1-16,21-1 0,-21-21 0,22 0 16,-1 0-16,0 0 0,-20 0 15,20 0-15</inkml:trace>
  <inkml:trace contextRef="#ctx0" brushRef="#br0" timeOffset="48961.15">7556 12002 0,'0'0'0,"0"-106"31,0 85-31,22-1 16,-1 1-16,0 0 0,0 21 15,0 0-15,0 0 16,1 0-16,20 0 0,-21 0 0,0 21 16,0 22-16,43 20 15,-43-21-15,0 1 0,-21-1 0,0 0 16,0 1-16,0-1 0,0 0 15,0 1-15,0-22 0,0 21 0,-21-21 16,0 1-16,0-1 16,21-42-1,0-1-15,0 1 16,21 0-16,0-21 0,-21-1 16,21 1-16,0 0 0,1-1 0,-1 1 15,0-21-15,0 20 0,0 1 0,0 0 16,22 20-16,-22-20 0,21 21 15,22-21-15,-22 20 0,0 1 16,1 21-16</inkml:trace>
  <inkml:trace contextRef="#ctx0" brushRef="#br0" timeOffset="50314.38">9779 11748 0,'0'0'0,"-21"0"0,0 0 16,42 0 0,21 0-16,-21-22 0,22 22 15,-22-21-15,21 21 0,0-21 16,22 0-16,-22 0 0,1 0 0,20-1 16,-21-20-16,1 21 0,-1-21 0,0-1 15,1 1-15,-1-22 16,0 22-16,-20 0 0,20-22 0,0-20 15,-42 41-15,0 1 0,0 21 16,0 0-16,0-1 0,-21 1 16,0 21-16,0 21 15,0 22-15,-1-1 0,1 0 16,0 22-16,21 21 0,-21-22 0,21 22 16,-21-22-16,21 22 0,-21-22 0,21 22 15,-22-21-15,22-1 0,0 22 16,-21-22-16,21 1 0,-21-22 0,21 22 15,0-22-15,-21 0 0,0 1 16,-22-1-16,43-21 0,-21 0 16,-21 0-16,21-21 0,0 0 15,-22 0-15,22-21 0,0 0 16,-21 0-16,20 0 16,-20 0-16,21-1 0,-21-20 0,-1 0 0,22 21 15,-21-22-15,-1 1 16,1 21-16,21 21 0,0 0 0,0 0 15,-1 21-15,22 0 16,-21 21-16,21-20 0,0-1 0,0 21 16,0-21-16,0 0 0,21 1 0,1 20 15,-1-21-15,21-21 0,-21 21 16,22 0-16,-1-21 0,0 0 16,43 0-16,-22 0 0,-20 0 15,20 0-15,1-21 0,-1 0 0,-20 0 16,20-21-16,1 20 0,-22-20 15,0 21-15,1-21 0,-1-1 16,-21 1-16,21 0 0,-20-1 0,-1 22 16,0-21-16,-21 21 0,0 42 31,0 0-31,0 0 0,0 0 16,0 22-16,0-22 0,0 21 15,0-21-15,0 22 0,0-22 0,0 0 16,-21 0-16,21 0 0,0 0 0,0 1 15,21-22 1,0 0 0,0 0-16,0-22 0,1 1 15,-1 0-15,0 0 0,0 0 16,0-22-16,-21 22 0,21 0 0,22-42 16,-43 41-16,0 1 15,21 21-15,-21 21 16,0 1-16,21-1 0,-21 0 15,0 0-15,21 21 0,-21-20 16,0 20-16,0-21 0,0 21 0,0-20 16,0-1-16,21 0 0,-21 0 15,22-21-15,-1 21 0,0-21 16,0 0-16,21 0 0,1 0 16,-22-21-16,21 21 0,1-21 0,-1 0 15,0-22-15,1 22 0,-1-21 16,0 0-16,-21-1 0,64-63 15,-64 64-15,0-21 0,1 20 16,20-20-16,-42-1 0,21 1 0,0-1 16,0 1-16,-21-1 0,0 1 0,0 20 15,0 1-15,0 0 0,0 21 16,0-1-16,0 44 16,-21-1-16,21 21 0,-21 0 15,0 22-15,0-22 0,0 22 16,-1-22-16,1 22 0,0-1 0,21-21 15,0 22-15,-21-1 0,21-20 16,-21 20-16,21-20 0,0-1 0,0 0 16,0 1-16,0-22 0,0 21 0,21-21 15,0-21-15,-21 21 0,21-21 16,0 0-16,43 0 0,-43 0 16,0-21-16,0 21 0,22-21 15,-22 0-15,0-21 0,21 20 16,-20 1-16,-22-21 0,21-22 15,-21 22-15</inkml:trace>
  <inkml:trace contextRef="#ctx0" brushRef="#br0" timeOffset="50476.28">11451 11748 0,'-21'0'0,"42"0"0,-63 0 16,42 21-1,21-21-15,0 0 0,0 0 16,0 0-16,22 0 0,-22 0 15,21 0-15,1 0 0,-1 0 0,21 0 16,-20 0-16,20 0 0,-20-21 0,20-1 16,-21 22-16,22-21 0</inkml:trace>
  <inkml:trace contextRef="#ctx0" brushRef="#br0" timeOffset="51100.93">12213 11832 0,'0'0'0,"-21"0"0,21 21 0,-21-21 16,21 22-16,21-22 31,0 0-31,21-22 16,-20 22-16,-1-21 0,21 0 16,-21 0-16,0 0 0,22 21 15,-22-21-15,-21-1 0,21 1 0,-21 0 16,-21 21 15,0 21-31,0 0 0,-1 1 0,1-1 16,0 21-16,0-21 0,0 22 15,0-22-15,21 21 0,0 0 0,0-20 16,0-1-16,0 21 0,0-21 0,0 0 16,21 1-16,0-22 0,0 0 15,0 0-15,0 0 0,22 0 16,-1 0-16,-21 0 0,22 0 0,-22-22 15,21 1-15,-21 0 0,0 0 16,-21 0-16,22 0 0,-1-22 0,-21 22 16,21-21-16,-21 21 0,0-22 0,21 22 15,0-21-15,0 21 0,-21-22 16,22 22-16,-1 0 0,0 21 0,0 0 16,0 0-16,22 0 0,-22 0 15,42 42-15,-42 1 0,1-22 16,20 0-16,-21 21 0,-21-21 0,21 22 15,-21-1-15,0-21 0,0 22 16,0 20-16,0-42 0,-21 0 16,21 1-16,-21-22 31,21-22-31,0 1 16,0 0-16,0 0 0,0 0 0,0-22 15,0 22-15,0-21 0,21 21 16,0 0-16,-21-22 0,21 1 15,1 21-15,-1 0 0,0 21 16,0-22-16,0 1 0,0 21 0,1-21 16,20 0-16,-21 0 0</inkml:trace>
  <inkml:trace contextRef="#ctx0" brushRef="#br0" timeOffset="51863.49">14012 11536 0,'-21'-21'0,"42"42"0,-63-63 0,42 20 15,0-20-15,-21 21 0,21-21 0,0-1 16,0 1-16,0 0 0,0-22 16,0 22-16,21 21 0,0-22 15,0 1-15,0 21 0,1-22 0,-1 22 16,-21 0-16,21 0 0,-21 0 0,21 21 16,-21-21-16,-21 21 31,0 0-31,0 21 0,-1 0 0,1 21 15,0-21-15,-21 43 0,21-1 16,-1 1-16,1 21 0,0-1 16,-42 191-16,20-169 15,22 0-15,-21 127 0,21-127 16,-1 21-16,1 0 16,0 21-16,21 0 0,-21-21 0,0 21 15,0-21-15,-1 21 0,-20 128 16,42-149-16,-21-22 0,0 128 15,0-127-15,21 0 0,-22-21 0,22-1 16,0 1-16,0 0 0,0-22 16,0 1-16,-21-22 0,21 43 15,0-64-15,21-21 16,1-21-16,-1-22 0,21 22 0,-21-42 16,22 20-16,-1-20 0,0-1 15,1-20-15,-1-1 0,21 0 16,-20 1-16,20-22 0,-20 21 0,20-21 15,-21 0-15,1 1 0,-1-1 16,-21 0-16,0 0 0,-21 21 0,0-20 16,-21-1-16,0 21 0,-21 0 0,21 1 15,-64-43-15,21 63 16,22 22-16,0 0 0,-1 20 0,22-20 16,-21 21-16,0 0 0,20 0 15,1 21-15,21-22 16,21 22 15,1 0-31,20 0 0,-21 0 0,21-21 16,1 0-16,-1 21 0,0-21 15,1 0-15</inkml:trace>
  <inkml:trace contextRef="#ctx0" brushRef="#br0" timeOffset="52344.75">14922 11748 0,'0'-22'0,"0"44"0,0-65 0,0 22 0,0 0 0,0 0 16,-21-22-16,0 43 15,0-21-15,0 21 0,0 0 16,-1 0-16,1 0 0,-21 0 0,21 0 16,0 0-16,-1 21 0,1 22 15,0-22-15,0 21 0,-21 22 16,20-1-16,1-20 0,0 41 15,21-20-15,-21-22 0,21-21 16,0 22-16,0-22 0,0 42 16,21-42-16,0-21 15,0 0-15,22 0 0,-22 0 0,21 0 16,-21-21-16,22 21 0,-22-21 0,21 0 16,1 0-16,-22-22 15,21 22-15,-21-21 0,0 0 0,1-1 16,-1 22-16,-21-21 0,0-1 0,21 22 15,-21 0-15,0 0 0,0 0 16,0 42 0,0 0-16,-21 21 15,21-20-15,0 20 0,0-21 16,-21 21-16,-1 22 0,22-22 16,0-21-16,0 22 0,0-22 15,0 0-15,0 21 16,0-20-16,22-22 0,-1 0 15,0 0-15,0 0 0,21 0 0,-20 0 16,20-22-16,0 22 0,1-21 16,-1 0-16</inkml:trace>
  <inkml:trace contextRef="#ctx0" brushRef="#br0" timeOffset="52599.6">15790 11748 0,'21'-22'0,"-42"44"0,42-65 0,-21 22 0,0 0 16,0 0-16,-21 21 15,0 0 1,0 0-16,-21 21 0,20 0 0,1 0 16,-21 43-16,21-22 15,-22 0-15,43 1 0,-21-1 16,0 0-16,21-20 0,0 20 0,0 0 16,0 1-16,0-22 0,0 0 15,0 0-15,21 0 0,22 0 16,-22-21-16,0 0 0,42 0 15,-20 0-15,-1-21 0,0 0 16,-20 0-16,20 0 0,0 0 0,1-1 16,-1-20-16,0 21 0</inkml:trace>
  <inkml:trace contextRef="#ctx0" brushRef="#br0" timeOffset="53001.37">16192 11832 0,'0'0'0,"-21"21"15,21 1-15,0-1 16,0 0-16,21-21 16,1 0-16,-1 0 15,0 0-15,0 0 0,21 0 0,-20 0 16,-1-21-16,21 21 0,-21-21 16,22-1-16,-1 22 0,-21-21 15,21 0-15,-20 0 0,-1 0 0,0 0 16,-21-1-16,0 1 0,0 0 15,0 0-15,-21 21 0,0 0 16,-22 0-16,22 0 0,-21 0 16,-1 21-16,1 0 0,0 0 0,-22 43 15,22-43-15,21 21 0,-22 1 16,22-22-16,21 21 0,0 22 16,0-22-16,0-21 0,0 0 15,21 22-15,1-22 0,-1 0 0,0-21 16,21 21-16,1-21 0,-1 0 15,21 0-15,-20 0 0,-1 0 16,0 0-16,1 0 0,-1 0 16,0 0-16,-20 0 0,-1-21 15,21 0-15,-21 21 0,0-21 0,1 0 16,20-1-16</inkml:trace>
  <inkml:trace contextRef="#ctx0" brushRef="#br0" timeOffset="53211.25">17589 12256 0,'0'0'0,"0"21"16,0 0-1,0 0 1,-21-21 15,0 0-31,0 0 0,-21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2:09:55.4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7197 402 0,'-22'0'0,"1"0"15,21 21 1,0 1-1,0-1-15,0 0 0,0 0 16,0 0-16,0 0 16,0 1-16,0-1 15,21-21-15,1 0 0,20 0 16,-21 0-16,0 0 0,22-21 0,-1-1 16,0 1-16,1 0 0,20 0 15,-21 0-15,1 0 0,-1-22 16,-21 22-16,22 0 0,-43-21 15,0 20-15,0-20 0,0 21 0,0-21 16,0-1-16,-22 22 0,-20 0 16,21 0-16,-21 0 0,-1 21 0,1 0 15,0 0-15,-1 0 0,1 21 16,0 0-16,-1 0 0,1 21 0,-43 43 16,43-43-16,21 22 15,-22-22-15,22 1 0,21-1 0,0 0 16,-21 1-16,21-22 0,0 21 15,0-21-15,0 0 0,21 1 0,0-1 16,1 0-16,-1 0 0,0 0 16,21-21-16,1 0 0,-22 0 0,21 0 15,43 0-15,-43 0 16,0 0-16,1-21 0,-1 0 16,-21 21-16,0-21 0,-21 0 15,0-1-15,-42 22 16,21 0-16,-21 0 0,-1 0 15,1 0-15,0 0 0,-1 0 16,1 22-16,0-22 0,-1 42 0,1-21 16,21 0-16,-22 22 0,22-1 15,0 0-15,0 1 0,0 41 16,21-41-16,0-1 16,0 0-16,0-21 0,21 22 0,0-1 0,0-21 15,0 0-15,22 1 16,-22-1-16,21-21 0,1 0 0,-22 21 15,21-21-15,0 0 0,22 0 16,-22 0-16,1-21 0,20 0 0,-21-1 16,64-20-16,-63 0 0,20 21 15,-21-22-15,-20 1 0,20 0 16,0-1-16,-21 1 0,1 21 0,-1-22 16,0 1-16,-21 21 0,0 0 15,21-22-15,-21 22 0,0 42 47,0 1-47,0-1 16,-21 21-16,21-21 0,0 0 0,0 22 15,-21-1-15,21-21 0,-21 22 16,21-22-16,0 21 0,0-21 0,0 0 16,0 1-16,-22-1 0,22 0 15,0 0-15,0 0 0,0 0 16,0-42 15,0 0-31,0 0 0,0 0 16,0 0-16,0-1 0,0-20 15,0-21-15,0 20 16,22 1-16,-1 0 0,21 20 16,-21-20-16,0 21 0,22-21 0,-1 20 15,0 1-15,1 0 0,-1 21 16,-21 0-16,64 0 0,-43 0 15,1 0-15,-1 21 0,-21 0 16,21 22-16,-20-22 0,-1 21 16,-21 1-16,0-1 0,0 0 0,0 1 15,0-1-15,-21 0 0,-1 1 0,1-22 16,0 21-16,0-21 0,0 0 16,21 1-16,-21-1 0,21 0 0,-22-21 15,22-21 16,0 0-31,0-1 0,22 1 16,-1 0-16,0 0 0,21-21 16</inkml:trace>
  <inkml:trace contextRef="#ctx0" brushRef="#br0" timeOffset="297.24">9271 783 0,'0'0'0,"21"-21"0,-21 0 0,0 0 15,0 0-15,0-1 0,0 1 16,0 0 0,-21 21-16,0 0 0,0 0 15,-1 0-15,1 0 0,-21 21 0,21 0 16,-22 1-16,22-1 0,-21 21 16,21 0-16,-22 1 0,22-1 0,-21 0 15,21 1-15,0-1 0,-1 0 16,1 1-16,0-1 0,21 0 0,0-20 15,0 20-15,0-21 0,0 0 16,0 0-16,21 1 0,22-22 16,41 0-16,-41 0 0,20 0 15,-21 0-15,22 0 0,-1-22 0,1 1 16,-1 0-16,-20-21 0,20 21 16</inkml:trace>
  <inkml:trace contextRef="#ctx0" brushRef="#br0" timeOffset="1129.73">9821 868 0,'0'0'0,"0"-42"0,0 20 0,0 1 0,0 0 16,-21 21-16,0-21 0,0 21 16,-22-21-16,22 21 0,0 0 15,0 0-15,0 0 0,0 0 0,-1 21 16,-20 0-16,21 0 0,0 0 16,0 22-16,-1-22 0,1 21 15,0 1-15,0-1 0,0 0 16,0 1-16,-1-22 0,22 21 0,0 22 15,0-43-15,0 0 16,0 0-16,0 0 0,22-21 16,-1 0-16,0 0 0,0 0 15,21 0-15,-20 0 0,20 0 0,0-21 16,22-21-16,-22 21 0,-21-22 16,22 22-16,-22-21 0,0-1 15,0 1-15,0 21 0,0-21 0,-21 20 16,0-41-16,0 42 15,-21 21 1,0 21 0,21 0-16,-21 0 0,0 0 15,0 1-15,21 20 0,0-21 16,-22 21-16,22-20 0,-21 20 0,21 0 16,0-21-16,0 22 15,0-22-15,21-21 0,1 21 0,-1 0 16,0-21-16,21 0 0,-21 0 0,22 0 15,-1 0-15,22 0 0,-22 0 16,0 0-16,22-21 0,-22 0 0,0 0 16,1-22-16,-22 22 0,21 0 15,-21-21-15,1-1 0,-1 22 16,0-21-16,-21 21 0,0-22 16,0 22-16,0 0 0,0 0 0,0 0 15,0 0 1,0 42-1,0 0-15,0 0 0,-21 0 16,21 0-16,0 22 0,-21-1 16,21 0-16,-22 1 0,1-1 0,21 22 15,-21-22-15,21 21 16,-21 1-16,21-1 0,0 1 0,0 21 0,0-1 16,-21 1-16,21 0 0,-21-1 15,-1 22-15,22-21 0,-21-1 16,0 22-16,0 0 0,0-21 0,-43 169 15,43-170-15,0-20 16,0-1-16,0 1 0,21-1 16,-43 22-16,43-43 0,0 1 15,-21-22-15,21 0 0,-21 0 16,21 0-16,0-63 31,0 0-31,21-1 0,0 1 0,0 0 0,22-22 16,-22-20-16,64-65 0,-43 44 15,0-1-15,-21 0 16,22 0-16,-22-21 0,21 0 0,-21 0 16,1 21-16</inkml:trace>
  <inkml:trace contextRef="#ctx0" brushRef="#br0" timeOffset="1416.57">10393 1058 0,'0'-42'0,"0"84"0,-21-126 15,21 41-15,0 22 0,-22-21 0,22 21 16,-21 0-16,21-1 0,0 1 15,0 0-15,0 0 0,0 0 16,21 21-16,1-21 0,-1-1 0,21 1 16,0 21-16,-20 0 15,62 0-15,-41 0 16,-1 0-16,0 21 0,-21 1 16,1-1-16,-1 21 0,-21-21 0,0 22 15,0-1-15,0 0 0,-21 1 16,-1-1-16,-20-21 0,0 21 15,21-20-15,-22 20 0,1-21 0,0 0 0,-1 0 16,22 1-16,-42-22 16,41 21-16,1-21 0,21-21 15,0-1 1,0 1-16</inkml:trace>
  <inkml:trace contextRef="#ctx0" brushRef="#br0" timeOffset="2860.19">11239 974 0,'0'0'0,"-21"0"16,21-21-1,0-1-15,21 1 0,1 0 16,-22 0-16,21 0 0,0-22 16,0 22-16,0 0 0,0 0 15,1-21-15,-22 20 0,0 1 0,0 0 16,-22 21 0,1 0-16,-21 0 15,21 0-15,0 0 0,-22 21 16,22-21-16,-21 21 0,21 1 0,-1-1 15,1 0-15,0 0 0,21 0 16,-21 0-16,21 22 0,0-22 16,0 0-16,0 21 0,21-20 0,0 20 15,0-21-15,22 0 0,-22 0 0,0 22 16,0-22-16,0 0 0,22 21 16,-22-20-16,-21-1 0,0 0 15,0 0-15,-21 0 16,0-21-16,-22 0 0,22 21 0,-21-21 15,-1 0-15,22 0 0,-21 0 16,-43-21-16,64 0 0,-21 0 16,21 0-16,-1 0 0,1-1 15,0 1-15,21-21 0,0 21 0,0 0 16,0-1-16,0 1 0,0 0 16,21 42-1,0 0 1,-21 1-16,22-1 0,-1 0 15,-21 0-15,21 21 0,0-20 0,0-1 0,-21 0 16,21 21-16,1-21 16,-1-21-16,0 22 0,21-1 15,1-21-15,-22 21 0,21-21 0,-21 0 16,22 0-16,-1 0 0,-21-21 16,21 0-16,1 21 0,-1-22 0,0-20 15,-20 21-15,20 0 0,21-64 16,-41 43-16,-1-1 0,0 1 15,0 0-15,-21-1 0,0 1 16,21 0-16,-21 21 0,21-1 0,-21 1 16,0 0-16,0 63 31,0-20-31,0-1 16,0 21-16,0-21 0,-21 22 15,21-1-15,-21 0 0,21 1 0,0-22 16,0 21-16,0-21 0,0 0 15,0 1-15,0 20 16,0-21-16,21-21 0,0 0 16,1 0-16,20 0 0,21 0 15,-20 0-15,-22-21 0,21 0 0,1 0 16,-1-22-16,0 22 16,1-21-16,-22-1 0,21 1 0,-21 0 0,0-1 15,1 1-15,-22 21 0,0-21 16,21 20-16,-21 1 15,0 42 1,-21 1-16,21-1 16,0 0-16,-22 21 0,1 1 0,21-22 15,-21 21-15,21 0 0,0 1 16,0-22-16,0 21 0,0-21 0,0 22 16,0 20-16,21-42 15,0-21-15,1 22 0,-1-22 16,0 0-16,0 0 0,0 0 0,22 0 15,-22 0-15,21-22 16,0 1-16,1 0 0,-22 0 0,21-21 16,-21-1-16,22 1 0,-22 0 15,0-1-15,0-20 0,0-1 0,1 1 16,-1-1-16,-21 22 0,0-22 0,0 22 16,0-21-16,0 20 0,0-20 15,0 42-15,0-1 16,0 44-1,-21 20-15,-1-21 16,22 21-16,-21 1 0,0-1 16,21 0-16,0 22 0,0-22 15,-21 22-15,21-22 0,-21 0 0,21 22 16,0-22-16,0 1 0,0-22 16,0 21-16,0 22 0,0-43 15,21 0-15,0-21 16,0 0-16,0 0 0,22 0 0,-1 0 15,0 0-15,1 0 0</inkml:trace>
  <inkml:trace contextRef="#ctx0" brushRef="#br0" timeOffset="3358.47">13631 868 0,'0'0'0,"0"-21"0,21-22 0,-21 22 0,0 0 15,0-21-15,0 21 0,0-1 16,0 1-16,-21 0 15,0 21-15,0 0 0,0 0 0,0 0 16,-1 0-16,-20 0 0,21 21 16,-43 22-16,22-22 0,0 21 15,-1 0-15,1 1 0,21-1 16,-21 0-16,-1 1 0,22 20 0,0-20 16,21-22-16,0 21 0,0-21 0,0 22 15,0-22-15,0 0 0,42 0 16,-21-21-16,1 0 0,20 0 15,0 0-15,1 0 0,-1 0 16,0-21-16,1 0 0,-22 0 16,21-1-16,0 1 0,22-63 15,-43 41-15,0 1 0,0-22 16,1 22-16,-1 0 0,-21-43 16,0 43-16,0 21 0,0-1 0,0 1 15,-21 42 1,-1 1-1,1-1-15,21 21 0,0 0 16,-21 1-16,0-1 0,21 0 16,0 1-16,0-1 0,0 0 0,0-20 15,0 20-15,0-21 0,0 21 0,0-20 16,21-1-16,0 0 16,0 0-16,1-21 0,-1 0 15,21 0-15,-21 0 0,22 0 0,-22-21 16,21 0-16,0 0 0,-20-22 0,20 22 15,0-21-15</inkml:trace>
  <inkml:trace contextRef="#ctx0" brushRef="#br0" timeOffset="3641.6">14309 339 0,'0'0'0,"0"-43"0,0 22 0,0 0 0,0 0 15,0 0-15,-22 21 16,1 0-1,21 21-15,0 21 0,-21-21 0,0 22 16,21 20-16,-21-20 0,21-1 0,0 21 16,-21-20-16,-1 20 0,1 1 15,21-22-15,-21 22 0,21-22 0,-21 21 16,21-20-16,0-1 0,0 0 16,0 1-16,0-1 0,0-21 15,0 0-15,0 22 0,0-22 0,0 0 16,21-21-1,0 0-15,0 0 0,1-21 16,-1 0-16,0 0 0,0-1 16,21 1-16,-20-21 0</inkml:trace>
  <inkml:trace contextRef="#ctx0" brushRef="#br0" timeOffset="3875.71">14690 699 0,'0'0'0,"21"0"0,-21-22 0,-21 22 47,-1 22-47,22-1 0,-21 21 16,0-21-16,21 22 0,0-1 15,-21 0-15,0-21 0,21 22 16,-21-1-16,21 22 0,-22-22 16,22-21-16,0 0 0,0 0 15,0 1-15,0-1 0,0 0 0,22-21 16,-1 0-16,0 0 0,0 0 15,0 0-15,22 0 0,-22-21 16,21 0-16,-21-1 0,22 1 0</inkml:trace>
  <inkml:trace contextRef="#ctx0" brushRef="#br0" timeOffset="4580.52">15261 741 0,'0'-42'31,"-21"42"-31,0 21 15,0 0-15,-1 0 0,1 0 16,0 0-16,0 22 0,0-22 16,0 21-16,21-21 0,-22 22 0,22-22 15,-21 42-15,21-41 16,0 20-16,0-21 0,0 0 16,0 0-16,0 1 0,21-1 15,1-21-15,-1 0 16,0 0-16,-21-21 15,21-1-15,-21 1 0,21 0 16,-21-21-16,0 21 0,0-22 16,0 1-16,0 0 0,0-1 0,21 22 15,-21-21-15,22-1 0,-22 22 16,21 0-16,0 0 0,0 0 0,0 0 16,0 21-16,1-22 0,-1 22 15,21-21-15,-21 21 0,22 0 0,-22 0 16,21 0-16,-21 21 0,0 1 0,22-1 15,-22 21-15,0-21 0,0 43 16,-21-22-16,0 0 16,0-20-16,0 20 0,0-21 0,0 21 15,0 22-15,0-43 16,0 0-16,0 0 0,-21 1 0,21-1 16,-21-21-1,0 0 1,21-21-16,0-1 15,0 1-15,0 0 0,0-21 16,0 21-16,21-22 0,0 1 0,0 0 16,22-1-16,-22 1 0,0 0 15,0-1-15,21 1 0,-20 0 0,20 20 16,0 1-16,-21 0 0,22 0 16,-1 21-16,-21 0 0,22 21 15,-1 0-15,-42 22 0,21-22 16,-21 21-16,0 0 0,0 1 15,0-1-15,0 0 0,0-20 0,-21 20 16,-21 21-16,42-20 0,-22-22 16,1 0-16,21 0 0,0 0 15,-21 1-15,0-22 0,21 21 16,0-42 0,21-1-1,0 1-15,0 0 0,1 0 16,20 0-16</inkml:trace>
  <inkml:trace contextRef="#ctx0" brushRef="#br0" timeOffset="5009.77">16827 720 0,'0'0'0,"43"-21"16,-22-1 0,-21 1-16,-21 21 15,0 0 1,-1 0-16,-20 0 0,21 21 0,-64 1 15,43-1-15,21 0 0,-22 0 16,22 0-16,-21 0 0,21 43 16,21-43-16,0 0 15,0 0-15,0 1 16,63-1-16,-42 0 16,1-21-16,20 0 0,-21 21 15,21-21-15,1 21 0,-22-21 16,0 0-16,0 21 0,22-21 0,-22 22 15,0-1-15,0 0 16,-21 0-16,0 0 16,0 0-16,-21-21 0,-21 22 15,20-22-15,-20 21 0,21-21 16,-21 0-16,20 0 0,-20 21 0,21-21 16,0 0-16,-22 0 0,1 0 15,21 0-15,0 0 0,0 0 16,-1 0-16,1 0 0,-42-21 15,63 0-15,0-1 16,-21 1 0,21 0-16</inkml:trace>
  <inkml:trace contextRef="#ctx0" brushRef="#br0" timeOffset="5280.6">15748 296 0,'0'0'0,"-21"0"0,0-21 0,-1 21 16,1 0-16,21-21 16,-21 21 62,0 0-78,0 0 15,0 0-15,-1 21 0,-20-21 16</inkml:trace>
  <inkml:trace contextRef="#ctx0" brushRef="#br0" timeOffset="5507.61">14245 508 0,'-21'0'0,"42"0"0,-63 21 15,21-21-15,42 0 32,0 0-32,0 0 0,21 0 0,-20 0 15,20 0-15,-21 0 0,21-21 16,-20 21-16,20 0 0,0 0 15,-21 0-15,1 0 0,-1 0 0,0 0 16,0 0-16</inkml:trace>
  <inkml:trace contextRef="#ctx0" brushRef="#br0" timeOffset="6564.08">7789 1884 0,'0'0'0,"-21"0"16,0 0-16,0 0 0,0 0 15,-1 0-15,-20 0 0,21 0 0,0 0 16,-22 0-16,22 0 0,-21 0 16,-22 0-16,43 0 0,-21-21 15,-22 21-15,22 0 16,21 0-16,-21 0 0,-1 0 0,22 0 16,-21 0-16,-1 0 0,22 0 15,42 0 16,22 0-31,-22 0 16,21 0-16,1 0 0,-1 0 16,0 0-16,22 0 0,42-21 15,-43 21-15,22 0 0,-1-22 16,1 22-16,0-21 0,105 21 16,-84 0-16,0-21 0,106 21 15,-107 0-15,22 0 0,149 0 16,-149 0-16,21 0 15,0-21-15,0 21 0,0 0 0,170 0 16,-149 0-16,-21 0 0,22 0 16,-1 0-16,0-21 0,1 21 15,-1 0-15,-21 0 0,43 0 16,147 0-16,-147 0 16,-22 0-16,191 0 0,-191 0 15,22 0-15,169 0 0,-170 0 16,191 0-1,-212 0-15,22 0 0,-22 0 0,22 0 0,-22 0 16,0 0-16,22 0 16,-22 0-16,-21 0 0,276 0 15,-297 0-15,0 0 0,-21 0 16,-22 0-16,22 0 0,21 0 16,-63 0-16,-43 0 0,21 0 15,-21 0-15,0 0 0,1 0 16,-22-21 78,-22 21-94,1-22 15</inkml:trace>
  <inkml:trace contextRef="#ctx0" brushRef="#br0" timeOffset="10098.48">825 3302 0,'0'0'0,"0"-63"32,0 41-32,0 1 0,0 0 15,0 0-15,0 0 16,0 42 15,0 0-31,0 21 0,0 1 16,0-1-16,0 0 0,0 1 15,0-1-15,0 22 0,0-22 16,0 0-16,-21 22 0,0-22 16,21 0-16,-21 1 0,21-22 0,0 21 15,0-21-15,0 1 0,-21-1 16,21 0-16,21-42 31,0 0-31,0-1 0,-21-20 16,21 21-16,1-21 0,-1 20 15,0-20-15,-21 0 0,21-1 16,0 22-16,0-21 0,1 21 0,20-22 16,-21 43-1,0 0-15,0 0 0,1 22 16,-1-1-16,-21 0 16,21 21-16,-21-21 0,21 1 0,-21 20 15,0 0-15,21-21 0,0 22 16,-21-22-16,22 21 0,-1-21 15,0 1-15,-21-1 0,21 0 0,21 0 16,-20 0-16,-1-21 0,21 0 16,-21 0-16,22 0 0,-1-21 15,0 0-15,1 0 0,-1 0 16,-21-1-16,21-20 0,1 0 0,-22 21 0,21-22 16,-21 1-16,-21-22 15,0 22-15,0-21 0,0 20 0,0-63 16,-21 43-16,-21-22 15,0 64-15,-1 0 0,22 0 16,-21 0-16,21 21 0,-22 0 16,1 0-16,21 0 0,-22 21 0,22 0 15,-21 0-15,21 21 0,0-20 16,-1 20-16,22-21 0,0 21 16,0-20-16,0-1 0,0 21 0,22-21 15,-1 0-15,0-21 16,21 0-16,1 0 0,-1 0 0,0 0 15,1 0-15</inkml:trace>
  <inkml:trace contextRef="#ctx0" brushRef="#br0" timeOffset="10592.54">2349 2879 0,'0'0'0,"0"-21"0,0-1 15,-21 44 16,0-22-31,0 42 0,0-21 0,21 64 16,-21-43-16,21 22 16,-22 41-16,22-41 15,-21-1-15,21 1 0,-21-1 0,21-20 16,-21 20-16,21-20 0,0-1 16,0 0-16,0 1 0,-21-22 15,21 0-15,0 0 0,0 0 0,-21 0 16,21-42 15,0 0-31,0 0 16,0 0-16,0-22 0,0 22 0,0-21 15,21 0-15,0-1 0,0 1 16,0 0-16,0-1 0,22 22 16,-1-21-16,0 21 0,1-22 15,20 22-15,-20 21 0,-1 0 0,0 0 0,43 0 16,-64 21-1,21 0-15,-20 22 0,-1-22 0,0 21 16,-21 22-16,0 42 16,-21-85-16,0 21 15,-1-21-15,1 0 0,0 1 0,0-1 16,0 0-16,0 0 16,42-21 15,0-21-31,0 0 0,0 0 0</inkml:trace>
  <inkml:trace contextRef="#ctx0" brushRef="#br0" timeOffset="11283.68">3344 3281 0,'0'-21'0,"0"42"0,-21-21 31,0 21-31,0 0 0,0 0 15,-1 1-15,1 20 0,0 0 16,21-21-16,-21 22 0,0-1 0,21 0 16,0-20-16,0 20 0,0-21 15,0 0-15,0 0 0,0 1 16,0-1-16,0 0 0,21-21 16,0 0-16,0 0 0,22 0 0,-1 0 15,0 0-15,1 0 0,-1-21 16,21 0-16,-20-1 0,-1 1 0,0 0 15,1-21-15,20-22 0,-42 43 16,1-21-16,-1-1 0,0 22 16,-21-21-16,0 21 0,0 0 0,0-1 15,0 1-15,0 0 16,0 42 0,0 0-16,0 1 15,-21-1-15,21 21 0,0 0 16,-21 1-16,21-1 0,0 0 0,0 1 15,0-1-15,0 22 0,0-22 16,0 21-16,0 1 0,0-1 0,0 149 16,0-148-1,0-1-15,0 22 0,0-22 0,0 1 16,-43 84-16,22-63 0,0-22 16,0 22-16,0-22 0,21 1 15,-22 20-15,1-41 0,0 20 16,0-20-16,21-1 0,-21 43 0,0-64 15,21 0-15,-22-21 16,22-21 0,0 0-16,0-22 0,0 1 15,0-22-15,0 1 0,0-22 16,22 1-16,-22-1 0,21 0 0,0 1 16,0-22-16,21 0 0,-20 0 0,20 21 15,0-20-15,-21 20 0,22 21 16,-1-20-16,0 20 0,1 22 0,20-64 15,-20 64-15,-22-1 16,21 22-16,-21-21 0,0 21 16,43-22-16,-43 22 0,0 0 15,0 21-15</inkml:trace>
  <inkml:trace contextRef="#ctx0" brushRef="#br0" timeOffset="12148.58">233 5948 0,'0'0'0,"0"-21"0,21 0 15,-21-22-15,0 22 0,0 0 16,0 0-16,0 0 16,0 42-1,0 0-15,0 21 16,0 1-16,0-1 0,0 0 16,0 22-16,0-22 0,0 22 15,0-22-15,0 21 0,0 43 16,0-63-16,0-1 0,0 43 15,0-64-15,0 0 0,21 0 16,0-21 0,0 0-16,1-21 0,-22 0 15,21 0-15,0-1 0,0-20 0,0 21 16,0-21-16,1-1 0,-1 1 16,-21 0-16,21-1 0,0 1 15,-21 0-15,21 20 0,0-20 16,-21 21-16,0 0 0,22 21 15,-1 0-15,0 21 16,-21 0-16,0 0 0,21 22 0,-21-1 16,0-21-16,21 21 15,-21 1-15,0 20 0,0-20 0,21-1 16,1-21-16,-1 21 0,0-20 0,0 20 16,0-21-16,22 0 0,-22-21 15,21 0-15,0 0 0,-20 0 16,20-21-16,0 21 0,1-21 0,-1-21 0,0 20 15,1-20-15,-1 0 16,21-43-16,-41 43 0,-1-22 16,-21 22-16,0 0 0,0-22 15,0 1-15,-21 20 0,-22 1 16,-20-43-16,42 64 0,-22-21 16,22 42-16,-21-21 0,21 21 15,-43 0-15,43 0 0,0 21 16,21 0-16,-21 0 0,21 0 15,-22 22-15,22-22 0,0 0 16,0 0-16,0 0 0,0 0 16,22 1-16,-1-1 0,42-21 15,-20 0-15</inkml:trace>
  <inkml:trace contextRef="#ctx0" brushRef="#br0" timeOffset="12621.88">1905 5525 0,'0'0'0,"0"-22"0,-21 22 16,21 22-1,-21-1-15,-1 21 16,22 0-16,-21 1 0,21-1 16,-21 22-16,21-22 0,0 21 0,0-20 15,0 20-15,0-20 0,0-1 16,-21 0-16,21 1 0,0-1 0,0-21 15,0 21-15,0-20 0,0-1 16,0 0-16,0 0 0,0-42 31,0 0-31,0 0 16,0-1-16,0 1 0,0 0 16,0-21-16,0 21 0,0-22 0,21 1 15,0 0-15,-21-1 0,43 1 16,-22 0-16,0 20 0,0-20 15,21 21-15,-20 0 0,20 21 0,21 0 16,-20 0-16,-1 21 16,-21 0-16,22 0 0,-22 22 0,42 20 15,-63-21-15,0 1 16,0-1-16,0-21 0,0 22 0,0-22 16,-21 21-16,0-21 0,0 0 15,0 22-15,-1-22 0,1-21 16,0 21-16,0 0 0,21-42 31,21 0-31,21 0 0</inkml:trace>
  <inkml:trace contextRef="#ctx0" brushRef="#br0" timeOffset="13384.57">3069 5800 0,'0'0'16,"-21"-21"-16,0 21 0,0-22 0,-22 1 16,22 21-16,0 0 0,0 0 0,-22 0 15,22 0-15,-21 21 0,21 1 16,-22-1-16,22 0 0,-21 21 16,0 43-16,20-64 0,-20 21 15,42 1-15,-21-1 0,21 0 16,-21 1-16,21 20 0,0-42 15,0 1-15,21-1 0,0 0 16,21-21-16,-20 0 0,20 0 16,-21 0-16,21 0 0,1 0 0,-1 0 15,-21-21-15,22 21 0,-22-21 16,21-1-16,-21 1 0,0-21 0,22-22 16,-22 43-16,-21-21 15,0 0-15,21-1 0,-21 1 0,21-43 16,-21 43-16,0 21 15,0 0-15,0-1 0,0 44 16,0-1-16,0 0 16,0 21-16,0 1 0,-21-22 15,21 21-15,-21 0 0,21 1 0,0-1 16,0-21-16,0 22 0,0-22 16,0 42-16,21-42 0,0 1 15,22-1-15,-22-21 16,21 0-16,22 0 15,-22 0-15,0 0 0,1 0 0,-1-21 16,0-1-16,1 1 0,-1 0 16,0-21-16,-21 21 0,1-22 0,-1 1 15,0 0-15,0-22 0,0 1 0,0-1 16,1 1-16,-22-1 0,0-21 16,21 22-16,-21 21 0,21-22 0,-21 22 15,0-1-15,0 1 0,0 21 16,0 0-16,0 0 0,0 42 15,-21 21 1,0-21-16,21 22 0,-22 20 16,1-21-16,21 22 0,-21-1 15,21 1-15,-21-1 0,21 1 0,-21-1 16,21-20-16,0 20 0,0-20 16,0 62-16,21-83 15,0-1-15,0 0 0,0 0 16,1-21-16,20 0 0,-21 0 15,0 0-15,43 0 0,-43 0 16,21-42 0,-21 42-16,1-43 0,-1 22 0</inkml:trace>
  <inkml:trace contextRef="#ctx0" brushRef="#br0" timeOffset="13623.57">3746 5715 0,'0'0'16,"-21"0"-16,21-21 16,21 21-16,1-21 15,-1 21-15,21-21 0,0 21 0,-20-22 16,20 22-16,0 0 0,1-21 16,-1 21-16,0 0 0,1-21 0,-1 21 15,-21-21-15,21 21 0,1 0 16,-22 0-16,0 0 0,0 0 15,-21 21-15,0 0 16,-21-21-16,0 21 16</inkml:trace>
  <inkml:trace contextRef="#ctx0" brushRef="#br1" timeOffset="18506.12">5334 3641 0,'-64'63'16,"64"-42"-16,-21-21 0,21 22 15,-21-1-15,21 0 16,0 0-16,0 0 0,0 0 16,21-21-1,0 0 1,1 0-16,-1-21 0,21 0 0,0 0 15,1 0-15,20 0 0,-20-22 16,20 1-16,85-85 16,-105 85-16,-1-22 0,-21 1 15,0 20-15,22-20 0,-43 20 16,0 1-16,0 0 0,0-43 16,0 64-16,0-21 0,0 20 15,-22 22-15,1-21 0,0 21 0,0 0 16,0 0-16,0 21 0,-1-21 15,1 43-15,0-22 0,0 21 0,-21 106 16,42-84 0,-22-1-16,22 1 0,0-1 0,-42 86 15,42-86-15,-21-21 16,21 1-16,0-22 0,0 21 16,0 1-16,0-22 0,0 0 15,21-21 1,0-21-16,0 0 15,1-1-15,-1 1 0,0 0 16,0-21-16,0 21 0,0-22 16,1 1-16,-1 21 0,21-43 15,-21 43-15,0 0 0,1 21 16,-1 0-16,0 0 0,0 0 0,0 0 16,0 0-16,-21 21 0,22 0 15,-22 22-15,0-22 0,21 0 16,-21 0-16,0 0 0,0 22 0,0-22 15,0 0-15,0 0 0,21 0 16,0 0-16,0 1 0,0-22 16,1 0-16,-1 0 0,0 0 15,0 0-15,21 0 16,22-22-16,-43 1 0,21 0 16,1 0-16,-22 0 0,21-22 0,1 22 15,-1-42-15,-21 20 16,0 22-16,0 0 0,-21 0 0,0 0 15,0 0-15,0 42 16,0 0 0,0 0-16,-21 0 0,21 22 15,-21-22-15,0 0 0,21 21 0,0-21 16,0 1-16,0 20 0,0-21 16,0 0-16,0 0 0,0 1 15,21-22-15,0 0 0,0 0 16,1 0-16,-1 0 0,0 0 0,0 0 15,0 0-15,0-22 0,1 22 16,-22-21-16,21 0 0,0 0 0,-21 0 16</inkml:trace>
  <inkml:trace contextRef="#ctx0" brushRef="#br1" timeOffset="18689.56">6837 3260 0,'0'0'0,"-21"-21"0,-1-1 16,1 22-16,21-21 0,-21 21 0,0 0 15,0 0 1,0 0-16,-1 0 16,22 21-16,0 1 0,0-1 15,0 0-15,0 0 0,22 0 16,-1 0-16,0-21 0,21 22 16,-21-1-16,1-21 0,20 21 15</inkml:trace>
  <inkml:trace contextRef="#ctx0" brushRef="#br1" timeOffset="20480.31">7683 3704 0,'22'0'0,"-1"0"16,-21-21-16,0 0 15,21 0-15,-21 0 0,0-1 16,0 1-16,0 0 0,0 0 15,0 0-15,0 0 0,-21-22 0,0 22 16,-1 0-16,1 0 0,0 0 16,0-1-16,0 1 0,0 21 15,-1 0-15,-20 0 0,21 0 0,0 21 0,-22 1 16,22-1-16,0 21 16,0-21-16,0 22 0,0-1 0,-1 0 15,22 1-15,0-1 0,-21 64 16,21-85-16,0 21 15,0-21-15,0 1 0,21-1 0,1-21 16,-1 21-16,0-21 0,21 0 0,-21 0 16,1 0-16,20 0 0,-21 0 15,43-21-15,-22 0 0,-21-1 16,0 1-16,0 0 0,1-21 16,41-22-16,-42 22 15,0-22-15,43-41 0,-43 41 0,0 1 16,0-1-16,1 1 0,-1-1 15,0 22-15,-21-1 0,0 1 0,21 0 16,-21-1-16,0 22 0,0 0 16,0 0-16,-21 21 15,0 21 1,0 0-16,21 0 16,-22 22-16,1-1 0,0 22 0,21-1 15,-21 1-15,0-1 0,0 1 16,21-1-16,-22 1 0,22-1 0,-21-21 15,21 1-15,0-1 0,0 0 0,0 1 16,0-22-16,21 21 0,22 1 16,-22-43-16,21 21 0,22-21 15,-43 0-15,21 0 0,-21 0 16,22-21-16,-1-1 16,22 1-16,-22-21 0,-21 21 15,0 0-15,0-22 0,1 22 0,-1-21 16,0-1-16,-21 22 0,21 0 15,-21-21-15,0 21 0,0-1 16,0 1-16,-21 42 16,21 1-1,-21-1-15,21 0 0,0 0 0,-21 0 16,21 0-16,-22 22 16,22-22-16,0 21 0,0-21 0,0 22 15,0-22-15,0 0 0,0 0 16,22 0-16,-1 1 0,21-22 15,-21 0-15,22 0 0,-1 0 16,0 0-16,1 0 0,-1 0 16,0 0-16,22-22 0,-22 1 0,0 0 15,22 0-15,-22 0 0,-21-22 16,22 22-16,-22-21 0,21 21 0,-21-22 16,-21 1-16,22 0 0,-22 21 15,-22 21 1,1 0-16,21 21 15,-21-21-15,0 21 0,21 0 0,-21 21 16,0-20-16,21-1 0,0 0 16,-22 21-16,22-21 0,-21 1 15,21-1-15,0 0 0,-21 21 16,21-21-16,0 1 0,21-44 47,0 1-47,1 0 0,-1 0 15,-21 0-15,21 0 0,21-43 16,-21 22-16,1 21 0,20-43 16,-21 43-16,0 0 15,-21 0-15,21-1 0,1 22 16,-1 0-16,-21 22 16,0-1-16,0 0 15,0 0-15,0 21 0,0-20 0,0-1 16,0 0-16,0 0 0,0 0 0,0 0 15,21 1-15,-21-1 0,21 0 16,0 0-16,-21 0 0,21 0 0,1-21 16,-1 0-16,42 22 15,-20-22-15,-1 0 0,0 0 16,22 0-16,-22 0 0,149-64 16,-128 43-16,1 0 0,41-43 15,-41 43-15,-1-64 16,-20 43-16,-22 0 0,-21-1 15,0 1-15,0 0 0,0 21 0,0-22 16,0 22-16,0 0 0,-21 21 16,-22 0-16,22 0 0,0 0 0,-85 42 15,64-21 1,0 22-16,-1-1 0,22 0 0,-64 85 16,64-105-16,21 20 15,0 0-15,0-21 0,0 1 16,0-1-16,21 0 0,22-21 0,-22 0 15,21 21-15,1-21 0,-1 0 16,0 0-16,1 0 0,-1-21 0,0 0 16,1 21-16,-1-43 15,0 1-15,-42 21 0,21 0 0,-21-22 16,0 22-16,22-21 0,-22 21 16,0-22-16,0 22 0,0 0 15,-22 21-15,1 21 16,21 0-16,-21 1 0,21-1 15,-21 0-15,0 21 0,0 1 0,-1-22 16,1 21-16,0 0 0,21 22 0,-21-22 16,21 22-16,0-22 0,-21 85 15,21-42-15,0-22 16,0 1-16,0-1 0,0 22 0,0-22 16,0 1-16,0 21 0,0-22 0,0 22 15,0-22-15,0 1 0,21 20 16,-21-20-16,0 63 0,0-64 15,0-20-15,0 63 0,-21-64 16,0-21-16,-1 21 0,-20-20 16,21-1-16,0 0 0,-22 0 15,22-21-15,0 0 0,-42 0 16,41-21-16,1 0 0,21 0 16,0-1-16,0 1 0,-21 0 15,21 0-15,-21 0 0,21-22 0,-21-41 16,21 41-16,0 1 0,0-21 15,-21-1-15,-1 1 0,22-22 0</inkml:trace>
  <inkml:trace contextRef="#ctx0" brushRef="#br1" timeOffset="20676.13">8932 3090 0,'0'0'0,"-21"0"0,0-21 15,0 0-15,42 21 63,0 21-63,0-21 16</inkml:trace>
  <inkml:trace contextRef="#ctx0" brushRef="#br1" timeOffset="21069.09">11832 2858 0,'0'0'0,"0"-22"0,0 1 0,0-21 15,0 21-15,0-22 0,0 22 16,0 0-16,0 0 0,0 0 16,0 42-1,-21 0-15,0 0 0,21 22 16,-21-1-16,-1 21 0,1 1 0,21-1 15,-21 1-15,0 21 0,0-22 0,0 1 16,-22 20-16,22-20 0,0-22 16,0 22-16,0-22 0,21 0 0,-22 22 15,22-43-15,0 0 0,0 0 16,22-42 15,-22 0-31</inkml:trace>
  <inkml:trace contextRef="#ctx0" brushRef="#br1" timeOffset="21863.65">11176 3260 0,'-21'0'0,"42"0"0,-63 0 16,20 0-16,22 21 16,43-21-1,-22 0-15,0 0 0,21 0 0,-20 0 16,20 0-16,21 0 0,-20-21 15,20 0-15,1-1 0,-1 1 0,1 0 16,20 0-16,-20-21 0,-1 20 16,1 1-16,-22 0 0,22-21 15,20-1-15,-62 1 0,-1 0 16,0 21-16,-21-22 0,0 22 16,0-21-16,0 21 0,0-1 0,-21 1 15,0 21-15,-1 0 16,1 0-16,21 21 0,-21 1 0,0 20 15,-43 106-15,43-106 16,0 22-16,0-1 0,0 1 16,0-1-16,-22 43 15,43-63-15,-21-1 0,0 43 16,21-43-16,0-21 0,-21 21 16,21-20-16,21-22 15,0-22 1,0 1-16,0 21 15,22-42-15,-22 21 0,0 0 0,0-22 16,22 1-16,-22 0 0,0 20 16,21-20-16,-21 0 0,1 21 0,20-1 15,0 1-15,-21 21 16,1 21-16,-22 1 16,0-1-16,0 0 0,0 0 0,0 0 15,0 43-15,0-22 0,0-21 16,0 0-16,0 1 15,0-1-15,0 21 0,21-21 16,0 0-16,0-21 0,0 22 0,0-22 16,22 0-16,-22 0 15,21 0-15,-21 0 0,22 0 0,41-22 16,-41 1-16,-1 0 0,0 0 16,1 0-16,20 0 0,1-43 15,-22 43-15,-21-21 0,0 20 0,1-20 16,-22 0-16,0 21 0,0-1 15,0 1-15,-22 0 0,1 0 0,0 21 16,0 0-16,0 0 0,0 21 0,-22 0 16,22 0-16,0 22 0,-21-22 15,42 21-15,-22 1 0,22-22 16,-21 21-16,21-21 0,0 0 16,0 22-16,21-22 0,1 0 15,-22 0-15,21-21 0,21 0 0,-21 0 16,0 0-16,1 0 0,20 0 15,-21-21-15,43 0 0,-22 0 16,0-22-16</inkml:trace>
  <inkml:trace contextRef="#ctx0" brushRef="#br1" timeOffset="22617.39">14838 3408 0,'21'0'16,"0"0"-16,-21-21 16,0 0-16,0-1 0,21 22 15,-21-21-15,0-21 0,0 21 16,0 0-16,0-1 0,0-20 0,0 21 16,0-21-16,0 20 0,0-20 0,-21 21 15,0 0-15,0 0 0,21-1 16,-21 22-16,-22 0 0,22 0 0,0 0 15,0 0-15,-22 22 0,-20 41 16,21-42-16,-1 22 0,-20 41 16,42-20-16,-22-22 0,1 43 15,21-43-15,21-21 16,0 22-16,0-22 0,0 0 16,0 0-16,21 0 0,21-21 0,-21 0 15,1 0-15,20 0 0,-21 0 16,21 0-16,43-21 0,-43 0 15,1 0-15,63-43 0,-64 22 16,0 0-16,1-1 0,-1 1 16,0-22-16,22-41 15,-22 41-15,-21 22 0,0-22 0,1 1 16,-22-1-16,0 1 0,21-1 16,-21 1-16,0 20 0,0 1 0,0 0 15,0 21-15,0-1 0,-21 1 16,-1 21-16,1 21 0,0 1 15,0 20-15,-21 0 0,20 22 16,1-1-16,0 1 0,0-1 0,0 1 16,21-1-16,-21 1 0,21-1 0,-22 1 15,22-22-15,0 22 0,0-22 16,0 0-16,0 1 0,0-22 0,0 0 16,43 21-16,-22-21 15,21 1-15,-21-22 0,1 0 16,-1 0-16,21 0 0,-21 0 15,22-22-15,-1 1 0,-21 0 0,21 0 16,1 0-16</inkml:trace>
  <inkml:trace contextRef="#ctx0" brushRef="#br1" timeOffset="23104.78">15769 3133 0,'0'0'0,"0"-21"0,0-1 0,21-20 15,0 21-15,-21 0 0,0 0 16,0-1-16,0 1 0,0 0 15,-21 21 1,0 0-16,0 0 16,0 21-16,0-21 0,-1 21 0,1 1 15,0 20-15,0-21 16,-21 21-16,20-20 0,1 20 0,0 0 16,-21 43-16,21-43 0,-1 1 15,22-22-15,0 21 0,0-21 16,0 0-16,22 22 0,-1-43 15,0 0-15,21 0 0,1 0 16,-22 0-16,21-21 0,-21 21 16,0-22-16,22 1 0,-22-21 0,0 21 15,0-22-15,0 22 16,1-21-16,-1 0 0,0-1 0,0 1 16,-21 0-16,0 20 0,21 1 0,-21 0 15,21 0-15,-21 0 0,0 42 16,0 0-1,-21 21-15,21-20 16,-21 20-16,21-21 0,0 21 0,-21-20 16,21 20-16,0-21 0,0 21 0,0-20 15,0-1-15,0 0 0,0 0 16,0 0-16,0 0 0,21-21 16,0 0-1,0 0-15,1 0 0,-1-21 0,0 21 16,21-21-16,-21 0 0,1-21 0,20 20 15,-21-20-15</inkml:trace>
  <inkml:trace contextRef="#ctx0" brushRef="#br1" timeOffset="23381.48">16573 2561 0,'43'-63'0,"-86"126"0,86-169 0,-22 43 16,-21 21-16,0 20 0,0-20 15,0 21-15,0 0 0,0 42 16,-21 0-16,0 21 15,-1 1-15,1 20 0,0 1 16,0 20-16,0-20 0,0 21 0,-1-22 16,1 22-16,0-22 0,0 1 15,0-1-15,0 1 0,21-1 0,-22 1 16,1-22-16,21 0 0,-21 1 16,21-22-16,0 21 0,0-21 15,0 1-15,0-1 0,21-21 16,0 0-16,1 0 15,20 0-15,-21-21 0,21-1 16,1 22-16,-1-42 0,0 21 16,1 0-16,-1 0 0</inkml:trace>
  <inkml:trace contextRef="#ctx0" brushRef="#br1" timeOffset="23844.67">16997 3112 0,'0'-22'0,"0"-41"16,-21 42-1,-1 21-15,1-21 16,0 21-16,0 0 16,0 0-16,0 0 15,-1 0-15,1 21 0,0 0 0,-21 21 16,21-21-16,-1 22 0,1-1 16,0 0-16,0 1 0,0-22 0,0 21 15,21 22-15,0-43 0,0 0 16,0 21-16,21-42 15,0 0-15,0 0 16,0 0-16,22 0 0,-22 0 0,0 0 16,0-21-16,0 0 0,0 0 15,1 0-15,-1-22 0,0 22 0,0-21 16,0 0-16,-21 20 0,21-20 0,-21 0 16,22 21-16,-22-1 0,0 1 15,0 0-15,0 42 16,0 0-1,-22 1-15,22-1 0,-21 21 0,0-21 16,0 22-16,21-22 0,0 21 0,0-21 16,0 0-16,0 1 0,0-1 15,0 0-15,0 0 0,21 0 16,21-21-16,1 0 0,-22 0 16,21 0-16,1 0 0,-1 0 15,0 0-15,1-21 0,-1 21 0,0-21 16,-21-21-16,1 20 0,20 1 15</inkml:trace>
  <inkml:trace contextRef="#ctx0" brushRef="#br1" timeOffset="24052.6">16510 2879 0,'-64'0'0,"128"0"0,-170 0 0,85 0 16,-21 21-16,20-21 15,22 21 1,22-21-16,-1 0 0,21 0 16,0 0-16,1 0 0,20 0 15,1 0-15,-22 0 0,22 0 0,-1-21 16,-21 0-16,1 21 0,-1 0 16,0-21-16</inkml:trace>
  <inkml:trace contextRef="#ctx0" brushRef="#br1" timeOffset="24937.24">18182 3133 0,'0'0'0,"0"-21"0,-21 21 0,0 0 31,21 21-15,0 0-16,-21 0 0,21 0 16,-22 0-16,1 22 0,21-22 15,0 21-15,-21-21 0,0 1 0,0 20 16,21-21-16,-21 21 16,-1-42-16,22 22 0,0-1 0,-21-21 15,0 0 1,21-21-1,0-1-15,0 1 0,0 0 0,0 0 16,0 0-16,0-22 0,0 22 16,21-21-16,0 0 0,1-1 0,-1 1 15,0 21-15,0-22 0,0 22 16,0 0-16,22 0 0,-22 0 0,0 21 16,43 0-16,-43 0 15,0 0-15,0 0 0,0 21 0,0 21 16,1-21-16,-1 22 0,0-22 0,-21 21 15,21 1-15,-21-1 0,0-21 16,0 21-16,0-20 0,0 20 16,0-21-16,0 0 0,0 0 15,0 1-15,-21-22 32,21-22-32,0 1 15,0 0-15,0 0 0,0 0 0,0 0 16,0-22-16,0 22 0,21-21 15,0-1-15,0 22 0,22-21 0,-22 0 16,0-1-16,21 22 0,1 0 16,-22-21-16,21 20 0,-21 22 0,64-21 15,-64 21-15,22 0 0,-1 21 16,-21 1-16,21-1 16,22 42-16,-43-20 0,0-1 15,-21-21-15,0 21 0,0 1 16,0-22-16,0 21 0,0-21 0,-21 1 15,0-1-15,21 0 0,-21 0 16,0 0-16,-22 0 0,22-21 16,0 22-16,0-22 0,21-22 31,0 1-31,21 0 0,0 0 0,0 0 16,0 0-16,1-22 15</inkml:trace>
  <inkml:trace contextRef="#ctx0" brushRef="#br1" timeOffset="25943.69">19262 3154 0,'0'21'31,"21"-21"-15,0 0 0,0 0-16,0 0 0,22 0 0,-1 0 15,-21 0-15,21 0 0,1 0 0,-1-21 16,0 21-16,1-21 0,-1 21 15,-21-21-15,0 21 0,1-22 0,-22 1 16,0 0-16,0 0 16,-43 21-16,22-21 15,0 21-15,-21 0 0,-1 0 0,22 0 16,-21 21-16,-1 0 0,1 0 16,0 0-16,-1 1 0,22 20 0,-21-21 15,21 21-15,21-20 0,0-1 16,0 21-16,0-21 0,0 0 0,0 1 15,21-1-15,0 0 0,21 0 16,1-21-16,-1 0 0,0 0 0,1 0 16,20 0-16,-20 0 0,-1 0 0,21 0 15,-20 0-15,20-21 16,-20 0-16,-1 0 0,0-1 0,1 1 16,-1-21-16,-21 21 0,21-22 15,-20 22-15,-1-21 0,0 21 0,0-22 16,0 22-16,0-21 0,-21 21 15,-21 42 17,21 0-32,-21 0 0,0 0 15,21 22-15,-21-22 0,0 21 0,21-21 16,0 1-16,-22 20 0,22-21 16,-21 0-16,21 0 0,-21 1 15,21-1-15,0 0 0,0-42 47,0 0-47,0-1 16,0 1-16,0 0 0,21-21 15,0 21-15,1-22 0,-22 22 16,42-21-16,-21 21 0,0-1 0,0 1 16,1 0-16,20 0 0,-21 0 15,0 21-15,43 0 0,-43 0 0,21 21 16,-21-21-16,1 21 0,-1 21 15,0-20-15,-21-1 0,0 21 0,0-21 16,0 22-16,0-1 16,0-21-16,0 0 0,-21 0 0,21 1 15,0-1-15,-21 0 0,-1 0 16,1-21-16,0 0 16,0 0-16,21-21 15,0 0 1,0 0-16,0-1 0,0 1 0,0-21 15,21 21-15,0 0 0,0-22 0,1 1 16,20 21-16,0-22 0,1 22 16,-1 0-16,-21-21 0,21 42 0,1-21 15,-1 21-15,0 0 0,1 0 16,-22 0-16,21 21 0,-21 0 16,1 0-16,-1 0 0,-21 22 0,0-22 15,0 21-15,0 0 0,0-20 16,0 20-16,-21-21 0,-1 0 0,22 0 15,-21 1-15,0-1 0,0 0 16,0 0-16,0-21 16,21-21 15,21 21-31,0-21 0,0 0 16,0-22-16,0 22 0,1-21 0,-1-1 15,21 1-15</inkml:trace>
  <inkml:trace contextRef="#ctx0" brushRef="#br1" timeOffset="26438.05">21484 2540 0,'21'-63'0,"-42"126"0,63-169 16,-20 85-16,-22-21 0,0 21 15,0-1-15,-22 44 16,22-1 0,-21 21-16,0 0 0,0 22 0,-21-1 15,20 1-15,1-1 0,0 1 0,0-1 16,0 1-16,0-22 0,-1 22 15,1-22-15,21 0 0,0 22 0,-21-22 16,21-21-16,0 22 0,-21-22 16,21 21-16,0-21 0,0 1 15,0-44 17,0 1-17,0 0-15,0 0 0,0 0 16,0-22-16,0 22 0,0-21 0,21 21 15,0-22-15,22 22 0,-22 0 0,0 0 16,21 0-16,1 0 0,-1-1 16,0 22-16,1 0 0,-1 0 0,-21 0 15,21 0-15,-20 0 0,20 0 16,-21 22-16,0-1 0,-21 21 16,0-21-16,0 0 0,0 22 0,0-22 15,0 21-15,-21-21 0,0 22 16,-21-22-16,20 0 0,-20 21 0,0-20 15,-1-1-15,-41 0 0,41 0 16,22-21-16,-21 0 0,21 0 16,0 0-16,-1 0 0,1 0 15,0 0-15,21-21 0,0 0 16,0 0-16,64-22 16,-43 22-16,0 21 0,21-21 15</inkml:trace>
  <inkml:trace contextRef="#ctx0" brushRef="#br1" timeOffset="26776.44">21907 3175 0,'22'-21'31,"-1"21"-31,0 0 16,0-21-16,0 21 0,0-21 15,22-1-15,-22 1 0,0 0 16,0 0-16,0 21 16,-21-21-16,-21 21 15,0 0 1,0 21-16,0-21 0,-22 21 0,22 0 16,0 22-16,0-22 0,0 0 15,0 21-15,-1-21 0,1 43 16,21-22-16,0-21 0,0 1 15,0-1-15,0 0 0,43 42 16,-22-63-16,0 0 0,0 0 16,0 0-16,22 0 0,-1 0 15,-21 0-15</inkml:trace>
  <inkml:trace contextRef="#ctx0" brushRef="#br1" timeOffset="27156.05">22394 3133 0,'0'-43'0,"0"86"0,0-107 15,21 43-15,-21 0 0,0 0 16,22 0-16,-1 21 16,0-22-16,0 22 15,0 0-15,0 0 0,1 0 0,20 0 16,-21 0-16,21 0 0,-20 0 16,20 22-16,-21-1 0,0 0 15,0 21-15,1-21 0,-22 22 0,0-22 16,0 21-16,0 1 0,-22-22 15,1 21-15,0-21 0,0 0 0,-21 22 16,20-22-16,1 0 16,0-21-16,0 0 0,0 0 15,21-21 1,0 0 0,0 0-16,21-1 0,0-20 0,-21 21 15,21 0-15,0-22 0,22 22 16,-22-21-16,0 21 0,0 0 0,22-22 15,-22 22-15,0 0 0,21 21 16,-21-21-16,1 0 0,-1 21 16,0 0-16,0 0 0,21 0 15,-20 0-15,-1 0 0,21 0 0</inkml:trace>
  <inkml:trace contextRef="#ctx0" brushRef="#br1" timeOffset="27592.1">23537 3090 0,'0'0'0,"21"-42"31,-21 21-31,0 0 16,-21 21-1,0 0-15,0 0 16,0 0-16,0 21 0,-1-21 0,22 21 15,-21 0-15,0 0 16,21 1-16,-21-22 0,21 21 0,0 0 16,0 0-16,0 0 15,0 0-15,21 22 16,0-22-16,0 0 0,1 0 16,-1-21-16,-21 21 0,0 1 0,21-22 15,-21 21-15,0 0 16,0 0-16,-21-21 15,21 21-15,-21-21 16,-1 0-16,1 0 0,0 0 0,-42 0 16,41 0-16,1 0 15,0 0-15,0 0 0,21-21 0,-21 21 16,0 0-16,21-21 0,-22 21 16,1 0-16,21-21 15,-21 21-15,0 0 0,0 0 16,0 0-1</inkml:trace>
  <inkml:trace contextRef="#ctx0" brushRef="#br1" timeOffset="34760.58">4995 6033 0,'0'0'0,"-21"0"0,0 0 0,0 0 0,0 0 15,-1 0-15,1 0 0,0 0 0,0 0 16,0 0 0,42 0 15,21 0-31,-21 0 15,22 0-15,-1 0 0,22 0 0,-22 0 16,21 0-16,-20 0 16,20 0-16,1 0 0,-1 0 0,1 0 15,-22-22-15,22 22 0,-1 0 16,-21 0-16,1 0 0,-1 0 16,-21 0-16,22 0 0,-22 0 0,0 0 15,0 0 1,-21-21-16,-21 21 15,0 0-15,0 0 16,21-21-16,-22 21 0,1 0 16,-21 0-16,21-21 0</inkml:trace>
  <inkml:trace contextRef="#ctx0" brushRef="#br1" timeOffset="35108.12">5503 5842 0,'-21'-21'16,"42"21"15,0 0-31,1 21 0,-1-21 16,21 0-16,0 21 0,-20-21 16,20 21-16,0-21 0,-21 0 15,22 0-15,-22 22 0,0-22 0,0 0 16,0 0-16,1 0 0,-1 21 15,-21 0 1,0 0-16,0 0 16,-21 0-16,-1 1 0,1-1 0,-21 0 15,0 21-15,-1-21 0,1 1 0,0 20 16,-1-21-16,1 0 0,0 22 16,-1-22-16,1 0 0,21 0 15,-22 0-15,22 0 0,0 1 0,0-22 16,0 21-16</inkml:trace>
  <inkml:trace contextRef="#ctx0" brushRef="#br1" timeOffset="38996.47">4466 7789 0,'0'0'0,"0"-21"0,-21 0 16,21 0-16,-21 21 0,21-21 16,0 0-16,-21-1 0,-1 1 15,1 0-15,21 0 16,-21 21-16,21 21 15,0 0 1,0 0-16,0 22 0,0-1 0,0 0 16,0 22-16,0-22 0,0 22 0,0-1 15,0 1-15,0-1 0,-21 1 16,21-22-16,0 22 0,0-1 16,0-21-16,-21-20 0,21 20 15,0-21-15,0 0 16,0 0-16,-21-21 0,21-21 31</inkml:trace>
  <inkml:trace contextRef="#ctx0" brushRef="#br1" timeOffset="39408.44">4720 8234 0,'0'21'0,"0"-42"0,0 63 16,0-21-16,21-21 15,0 0-15,1 0 16,-1 0-16,0 0 0,-21-21 16,21 0-16,0 21 0,-21-21 0,0 0 15,21 0-15,-21-1 16,0 1-16,0 0 16,-21 21-16,0 0 15,0 0-15,0 0 0,0 0 0,-22 21 16,22 0-16,0-21 0,0 22 0,0-1 15,21 0-15,0 0 16,0 0 0,21-21-16,0 0 0,21 0 15,-21 0-15,1 0 16</inkml:trace>
  <inkml:trace contextRef="#ctx0" brushRef="#br1" timeOffset="41788.41">7810 7874 0,'0'0'0,"22"-21"0,-22 0 15,0 0-15,21 21 0,-21-22 16,0 1-16,21 0 0,-21 0 16,0-21-16,0 20 15,0 1-15,-21 0 0,0 21 16,-1-21-16,-20-21 16,21 42-16,-21 0 0,-1-22 0,22 22 15,-21 0-15,-1 0 0,-41 22 16,41-1-16,22 0 0,-63 21 15,62 1-15,-20-22 0,21 21 16,0-21-16,0 22 0,21-1 0,0-21 16,0 21-16,0-20 0,0-1 0,0 0 15,0 0-15,21 0 16,0 0-16,0-21 0,21 0 0,-20 0 16,20 0-16,0 0 0,1 0 0,-1-21 15,0 0-15,1 21 0,-1-21 16,43-21-16,-43 20 0,-21 1 15,21 0-15,-20 0 0,-1 0 0,-21 0 16,0-1-16,21 1 0,-21 0 16,0 0-16,-21 42 31,21 0-15,0 0-16,0 1 0,0 20 15,0 0-15,0 22 0,0-22 0,0 22 16,0-1-16,0 1 0,0 63 15,0-43-15,21-20 0,-21 20 16,21 1-16,-21 21 0,21 84 16,0-84-16,1 0 0,-22 0 15,0 0-15,0 21 0,0-21 0,0 126 16,0-147-16,-22 21 0,22 0 16,-21-22-16,0 1 0,21 0 0,0-22 15,-21 1-15,0-22 0,21 22 16,-21-43-16,21 21 0,-22-21 0,22 0 15,-21-21-15,0-21 16,0 0-16,0-21 0,0-1 16,-1 1-16,-20-21 0,0-22 15,-1 21-15,1-20 0,0-1 0,-22-21 16,22 0-16,0 1 0,-43-86 16,43 85-16,20 22 0,1-1 15,21 0-15,0 1 0,0-86 16,21 86-16,1-1 0,41-42 15,-21 63-15,-20 22 16,20-21-16,0 20 0,22 1 0,42-43 16,-43 43-16,1 0 0,-1-1 15,1 22-15,-22-21 0,21 21 0,43-43 16</inkml:trace>
  <inkml:trace contextRef="#ctx0" brushRef="#br1" timeOffset="42170.67">8403 7916 0,'0'0'0,"-21"0"0,0 0 16,0 0-16,-1 0 0,1 0 15,0 0 1,21-21 0,0 0-16,21 0 0,0 0 15,1 0-15,-1-1 16,21 1-16,-21 0 0,0 0 0,1 0 15,-1 0-15,-21-1 0,0-20 16,0 21-16,0 0 0,0-43 16,-21 64-16,-1 0 15,1 0-15,0 0 0,-21 0 16,21 21-16,-1 22 0,1-22 0,0 21 16,0 1-16,0-22 0,21 21 0,-21 22 15,21-22-15,0 0 0,0 1 16,0-1-16,0 0 0,21 1 0,42 41 15,-42-63 1,22-21-16,-22 0 0,21 0 16,-21 0-16,64 0 0,-43-21 15,1 0-15,-1 0 0,0-21 16,1-1-16,-1 1 0</inkml:trace>
  <inkml:trace contextRef="#ctx0" brushRef="#br1" timeOffset="42420.53">9250 7133 0,'21'-42'16,"-42"84"-16,42-126 0,-21 62 0,0 1 16,0 42-1,-21 1-15,21 20 16,-21 0-16,21 22 0,-22-1 16,1 1-16,21-1 0,-21 1 0,0-1 15,21 1-15,-21-1 0,0 1 0,21-1 16,-22-20-16,22 20 0,0-21 15,0 1-15,0-1 0,0-21 0,0 0 16,0 1-16,0-1 0,0 0 0,22-21 16,-1 0-16,0 0 15,0-21-15,0 0 0,0-22 0,22 22 16,-22-21-16,0-1 0</inkml:trace>
  <inkml:trace contextRef="#ctx0" brushRef="#br1" timeOffset="42654.58">9610 7091 0,'0'0'0,"21"-42"16,-21 20-16,0 1 0,0 0 0,0 0 16,0 42-1,-21 21-15,21-20 0,-22 41 16,1-21-16,21 22 0,-21-1 0,0 1 16,21 21-16,0-22 0,-21 1 0,21-1 15,-21 1-15,-1-22 16,22 21-16,0-20 0,0-1 0,0 0 15,0 1-15,0 20 0,0-42 0,0 1 16,22-22 0,-1 0-1,-21-22-15,21 1 0,0 0 0</inkml:trace>
  <inkml:trace contextRef="#ctx0" brushRef="#br1" timeOffset="42871.74">9038 7557 0,'0'0'0,"-42"0"0,21 0 16,-1 21-16,22 0 15,22-21 1,-1 0-16,0 21 0,0-21 16,21 0-16,1 0 0,-1 0 15,0 0-15,1 0 0,-1 0 0,0 0 16,43-21-16,-43 21 15,1-21-15,20 21 0,-20-21 0,-1 21 16,0 0-16</inkml:trace>
  <inkml:trace contextRef="#ctx0" brushRef="#br1" timeOffset="43560.06">9885 7684 0,'0'21'0,"21"-21"31,0 0-31,0 0 16,0-21-16,22-1 0,-22 22 0,42-42 15,-41 21-15,20 0 16,-21 0-16,-21-1 0,0 1 16,0 0-16,0 0 15,-21 21-15,0 0 0,0 0 16,-22 21-16,22-21 0,-21 21 0,-1 0 15,22 22-15,-21-22 0,21 21 16,-22-21-16,22 22 0,0-22 16,0 0-16,21 21 0,0-20 0,0 20 15,0-21-15,0 0 0,0 0 0,42 1 16,-21-1-16,1 0 0,20-21 16,0 0-16,85 21 15,-84-21-15,-1 0 0,0-21 16,1 0-16,-1 21 0,0-43 15,-21 22-15,1 0 0,-1 0 0,-21-21 16,0 20-16,0 1 0,0-21 0,0 21 16,0 0-16,0-1 0,0 1 15,21 0-15,-21 0 0,21 0 0,0 0 16,-21-1-16,21 1 0,64-21 16,-64 21-1,22 21-15,-22 0 0,21 0 0,-21 0 16,43 42-16,-43-21 0,0 0 15,0 1-15,0 20 0,-21-21 16,0 21-16,0 1 0,0-1 0,0-21 16,0 64-16,-21-64 0,0 21 15,0-20-15,21-1 0,0 0 0,-21-21 16,21 21 0,-21-21-16,21-21 0,0 0 15,0 0-15,21-22 16,0 22-16,0-21 0,-21 21 15,21-22-15,0 1 0,22 0 0,-1-43 16,-21 64-16,0-22 0,1 22 16,-1 0-16,0 0 0,0 0 15,0 0-15,0 21 0,1 0 0,-1 0 16,21 0-16,-21 0 0,0 0 0,1 0 16,20 0-16,-21 0 0</inkml:trace>
  <inkml:trace contextRef="#ctx0" brushRef="#br1" timeOffset="43924.06">12001 7387 0,'0'-21'0,"0"42"0,0-63 0,0 21 16,-21 21 0,-21 0-16,21 0 0,-22 0 15,1 21-15,0 0 0,-1 0 0,1 0 16,0 1-16,-1-1 15,1 0-15,21 21 0,0-21 0,0 1 0,-1-1 16,22 0-16,0 0 0,22 0 16,-1 0-16,21 1 15,0-22-15,1 0 0,-1 21 0,0-21 16,1 21-16,20-21 0,43 42 16,-64-21-1,-20 1-15,-1-22 0,-21 21 0,0 0 16,0 0-16,-21 0 0,-1-21 15,-20 21-15,21-21 0,-21 0 0,-1 22 16,-20-22-16,20 0 0,1 0 16,0 0-16,-22 0 0,22 21 0,0-21 15,-1 0-15,1 21 0,0-21 0,-1 21 16,-63 0-16,43 22 16</inkml:trace>
  <inkml:trace contextRef="#ctx0" brushRef="#br1" timeOffset="44895.58">3937 10986 0,'21'-22'16,"-21"1"-16,21 0 15,-21 0-15,0 0 0,0 0 16,0-1-16,0 1 0,0 0 16,21 21-16,-21-21 0,22 21 15,-1-21-15,0 21 0,0 0 16,0 21-16,0-21 0,22 42 16,-22-21-16,0 22 0,21-1 15,-20 22-15,-1-1 0,0 22 16,-21-1-16,0-20 0,0 21 0,0-1 15,-21-20-15,-22-1 0,22 22 0,-21-43 16,-64 85-16,64-84 16,-22-1-16,22-21 0,0 21 15,-22-20-15,1-1 0,20-21 16,22 0-16,0 0 0,0-21 16,0-1-16,21 1 0,0-21 15,0-22-15,0 22 0,21-21 16,0 20-16,21 1 0,1-64 15,-1 43-15,-21 20 0,43 1 16,-22 21-16,0 21 0,-21 0 0,22 0 16,-1 21-16,-21 0 0,22 0 15,-22 22-15,21-1 0,-21-21 16,0 21-16,22 1 0,-22-22 16,-21 21-16,21 1 0,0-22 0,0 0 15,-21 42-15,22-41 0,-1-22 16,-21 21-16,0 0 0,21-21 15,0 0-15,-21 21 0,21-21 16,-21-21 0,21 0-16,-21 0 0,22-1 15,-22 1-15</inkml:trace>
  <inkml:trace contextRef="#ctx0" brushRef="#br1" timeOffset="45104.74">5016 11430 0,'0'0'0,"22"-21"0,-22 0 31,0 42 16,21-21-31,0 0-1</inkml:trace>
  <inkml:trace contextRef="#ctx0" brushRef="#br1" timeOffset="45764.51">7048 11155 0,'0'0'0,"0"-21"31,0 0-31,0-1 15,22 22-15,-1-21 0,0 0 0,0 0 16,0 21-16,0-21 0,22 0 16,-22-22-16,42 1 0,-20 21 15,-22-22-15,0 22 0,0 0 0,-21-21 16,0 21-16,0-1 0,0 1 16,0 0-16,-21 0 0,0 21 15,0 0-15,-22 0 0,1 0 16,21 0-16,-21 0 0,-1 21 0,1 0 15,0 22-15,-1-22 0,22 0 0,-21 21 16,21-21-16,21 22 0,0-1 16,0-21-16,0 22 0,0-1 0,42 43 15,0-43-15,-21 0 0,64 64 16,-64-64-16,22 1 16,-1 20-16,-21-20 0,0-1 0,22 43 15,-43-64-15,0 21 16,0 0-16,0-20 0,0 20 0,-43-21 15,22 0-15,-21 0 0,-1 1 0,-20-1 16,-43-21-16,43 0 16,-1 0-16,22 0 0,-22-21 15,1-1-15,20 1 0,-20 0 0,21-21 16,20 21-16,-20-22 0,21 1 0,0 0 16,0-22-16,21 22 15,-22-22-15,22 22 0,0-22 0,0 22 16,22 0-16,20-1 0,64-41 15,-43 63-15,-20-1 0,20 1 16,1 21-16,-22 0 0,85 0 16,-64 0-16,-20 0 0,20 21 0</inkml:trace>
  <inkml:trace contextRef="#ctx0" brushRef="#br1" timeOffset="46108.53">7810 11536 0,'0'0'0,"22"21"0,-1-21 31,0 0-31,0 0 0,0-21 16,0 0-16,1 0 0,20-1 0,-21 1 15,0-21-15,0 21 0,1-22 16,-1 1-16,0 21 0,0-21 16,-21-1-16,0 22 0,0-21 15,0 21-15,0-1 0,-21 22 16,0 0-16,-22 0 0,1 0 0,21 22 15,-21 20-15,-1-21 0,1 21 0,0 1 16,-1-1-16,1 0 0,0 1 16,20-1-16,1 22 0,0-22 0,21-21 15,0 21-15,0 1 0,0-22 0,21 0 16,0 0-16,1 0 0,62 22 16,-41-43-16,-1 0 0,0 0 15,1 0-15,20 0 0,-21 0 0,1-21 16,20-1-16,-20 1 0,-1-21 15,0 21-15,22-22 0,-22 1 0</inkml:trace>
  <inkml:trace contextRef="#ctx0" brushRef="#br1" timeOffset="46365.26">9059 10647 0,'0'0'0,"0"-64"0,21 22 0,-21 0 15,0 21-15,0-1 0,0 1 0,0 42 16,-21 22-1,0-1-15,0 0 0,21 22 0,-21-22 16,21 22-16,-21-1 0,21 1 16,-22-22-16,1 43 0,0 42 15,0-64-15,21 1 0,-21-22 16,21 22-16,0-22 0,-21 0 16,-1 43-16,22-43 0,0-21 15,0 1-15,0-1 0,22-21 16,-1 0-1,0 0-15,0 0 0,0-21 0,0-1 16,22-20-16</inkml:trace>
  <inkml:trace contextRef="#ctx0" brushRef="#br1" timeOffset="46633.55">9715 10520 0,'22'-21'0,"-44"42"0,65-85 0,-43 43 16,0 0-16,0 42 15,-21 0-15,-1 22 16,1-1-16,0 0 0,21 1 16,-21-1-16,0 22 0,0-1 0,-1-21 15,22 22-15,0-1 0,-21-20 0,0 20 16,21 1-16,0-22 0,0 64 16,0-64-16,-21-21 0,21 22 15,0-22-15,-21 21 0,21-21 0,0 1 16,0-1-16,0-42 31,0-1-15,0 1-16,-21-21 0</inkml:trace>
  <inkml:trace contextRef="#ctx0" brushRef="#br1" timeOffset="46836.6">8996 11007 0,'-21'0'0,"42"0"0,-64 0 0,65 0 31,-1 0-15,21 0-16,-21 0 0,22 0 0,-1 0 15,0 0-15,1 0 0,-1 0 16,0 0-16,1 0 0,-1 0 16,-21 0-16,21-21 0,1 21 0,-1 0 15,-21-22-15,22 22 0,-22 0 16,21-21-16,-21 21 0</inkml:trace>
  <inkml:trace contextRef="#ctx0" brushRef="#br1" timeOffset="47195.97">10160 11218 0,'0'0'0,"21"0"0,0 0 15,0-21-15,1 21 0,-1-21 16,0 0-16,0 0 0,0 21 0,0-21 16,1-1-16,-1 1 0,-21 0 0,21 0 15,-21 0-15,21 0 0,-21-1 16,0 1-16,-21 21 16,0 0-16,0 0 15,-1 0-15,1 0 0,0 21 16,0 1-16,0-1 0,0 21 15,-1-21-15,1 22 0,0-22 0,21 21 0,0 0 16,-21 1-16,21-22 16,0 21-16,0 22 0,0-43 15,0 0-15,21 0 0,-21 0 0,21 1 16,0-1-16,22-21 0,-22 0 16,0 0-16,21 0 0,-20 0 0,-1 0 15,21 0-15,-21-21 0</inkml:trace>
  <inkml:trace contextRef="#ctx0" brushRef="#br1" timeOffset="47564.44">10710 11176 0,'0'0'16,"21"-21"-16,-21-21 0,22 20 0,-1-41 15,-21 42-15,0 0 0,21 21 16,0-22-16,-21 1 0,21 21 16,0 0-16,1-21 0,-1 21 0,42 0 15,-42 0-15,22 0 16,-22 21-16,0 0 0,0 1 15,22 41-15,-22-42 0,0 22 16,0-1-16,-21 0 0,0-21 0,0 22 16,0-1-16,0 0 0,0-20 15,0 20-15,0-21 0,-21 0 0,21 0 16,0 1-16,-21-22 16,0 0-16,21-22 31,0 1-31,0 0 0,0 0 0,21-21 15,0 20-15,0-20 0,0 0 16,0-1-16,1 1 0,20 0 0,0-43 16,1 43-16,-22 21 0,42-43 15,-42 43-15,1 21 0,-1-21 16,0 21-16,0 0 0,21 0 16,-20 0-16,-1 0 0</inkml:trace>
  <inkml:trace contextRef="#ctx0" brushRef="#br1" timeOffset="47959.96">12361 10986 0,'0'0'16,"21"0"-16,1 0 0,-1-22 0,-21 1 16,0 0-16,0 0 15,-21 21 1,-22 0-16,22 0 0,-21 0 0,21 0 15,-22 0-15,1 0 0,0 21 16,-1-21-16,22 21 0,0 0 0,0 1 16,0-1-16,21 0 0,0 0 0,0 0 15,0 0-15,21-21 0,0 22 16,0-1-16,21 0 0,-20 0 16,20-21-16,0 21 0,1 0 0,-22-21 15,42 43-15,-20-22 0,-22-21 16,-21 21-16,21 0 0,-21 0 15,0 1-15,0-1 16,-21-21-16,0 21 0,-1-21 0,-20 0 16,0 0-16,21 21 0,-22-21 15,1 0-15,0 0 0,-1 0 0,1 0 16,21 0-16,-43 0 0,43 0 16,0 0-16,-21-21 15,42 0-15,0 0 0,0-22 16,-22 22-16,22-21 0</inkml:trace>
  <inkml:trace contextRef="#ctx0" brushRef="#br1" timeOffset="48832.18">13314 7853 0,'-21'0'16,"42"0"-16,-64 0 0,22 0 0,0-21 0,-21 21 15,21 0-15,-1 0 0,1-21 0,0 21 16,21-22 15,21 22-31,0 0 0,22 0 0,-1 0 16,0 0-16,22 0 0,21 0 15,-1 0-15,1 0 0,105 0 16,-84 0-16,0 0 0,0-21 16,0 21-16,0 0 0,-22 0 0,64-21 15,-105 21-15,20 0 0,1-21 16,-43 21-16,-21-21 16,0 0-16,-42 21 15,20-22-15,-20 1 0,-21 21 16,-43 0-16,42-21 0,1 0 15,-1 21-15,22 0 0,0 0 0,-1-21 16,22 21-16,0 0 0,42 0 31,21 0-31,-20 0 16,20 0-16,0 0 0,22 0 0,-22 0 16,0 0-16,22 0 15,-22 21-15,1 0 0,-22-21 0,21 21 0,-21 0 16,0 1-16,-21 20 0,0-21 15,0 0-15,0 22 0,-42 20 16,0-21-16,-22 1 0,-42 41 16,43-41-16,-22-22 0,22 21 15,-1 1-15,22-22 0,-22 0 0,22 0 16,0 0-16,21 0 0,-1-21 16,1 22-16,42-22 15,22-22 1,-22 1-16</inkml:trace>
  <inkml:trace contextRef="#ctx0" brushRef="#br1" timeOffset="49469.19">15917 7662 0,'0'0'0,"0"-21"16,-21 21-16,0-21 0,0 21 16,21-42-16,-21 21 15,21-1-15,0 1 0,0 0 16,21 0 0,0 0-16,21 21 0,-21 0 15,22 0-15,-22 0 0,42 0 16,-20 21-16,20 0 0,-20 21 0,20-20 15,-21 20-15,1 0 0,-1-21 0,0 22 16,-20-1-16,-1 0 0,-21 1 16,0-1-16,0 0 0,-64 64 15,43-85-15,-21 1 16,21-1-16,-22 0 0,22-21 16,0 0-16,0 0 0,21-21 15,0 0 1,0-22-16,0 22 0,0-21 15,21 21-15,0-22 0,0 1 0,0 21 16,22-22-16,-22 1 0,21 0 16,-21-1-16,22 1 0,-1 0 0,-21-1 15,22 22-15,-1 0 0,-21 0 16,0 0-16,22 21 0,-22 0 0,0 0 16,0 0-16,0 0 15,0 21-15,-21 0 0,22-21 16,-22 21-16,0 0 0,0 1 0</inkml:trace>
  <inkml:trace contextRef="#ctx0" brushRef="#br1" timeOffset="49821.39">16976 7853 0,'0'0'0,"21"0"0,-21 21 16,21-21-16,0 0 0,0 0 0,22 0 15,-1-21-15,-21 21 0,0-21 16,22 0-16,-22 21 0,42-43 15,-42 22-15,1 0 16,20 0-16,-42 0 0,21-1 0,-21-20 16,0 21-16,0 0 0,0 0 15,-21-1-15,0 1 0,0 21 0,-1 0 16,1 0-16,-85 0 16,43 43-16,42-22 15,0 21-15,-1-21 0,1 22 16,0-22-16,21 21 0,0 22 15,0-22-15,0-21 0,0 21 0,0-20 16,21-1-16,0 0 0,1 21 16,-1-42-16,0 21 0,0 1 0,21-1 15,-20-21-15,20 0 0,0 0 0,-21 0 16,22 0-16,20 0 0,-20 0 16,-1 0-16,21-21 0,-20-1 15,20 22-15,-20-21 0</inkml:trace>
  <inkml:trace contextRef="#ctx0" brushRef="#br1" timeOffset="50841.53">18436 7620 0,'0'0'0,"21"-21"0,-21 0 15,0 0-15,-21-22 0,0 43 16,0 0-16,0-21 0,-1 21 16,-83 21-1,62 0-15,22 1 0,-21-1 0,21 0 16,-22 21-16,22-21 0,-21 22 15,21-22-15,-1 21 0,1 1 0,0-22 16,21 21-16,0-21 0,0 43 16,0-43-16,0 0 0,0 0 15,0 0-15,21 1 0,0-22 16,1 0-16,-1 0 0,0 0 0,0 0 16,0 0-16,22-22 0,-22 1 15,0 21-15,21-42 0,-21 21 0,1 0 16,20-1-16,-21-20 0,0 21 15,0-21-15,1 20 0,-22-20 0,21 0 16,0-1-16,-21 22 16,0 0-16,0 0 0,0 0 15,0 42 1,0 0-16,0 0 0,0 0 16,0 1-16,-21-1 0,21 0 15,-21 21-15,21-21 0,0 1 0,0-1 16,0 21-16,0-21 0,0 0 15,0 1-15,0-1 0,42 21 16,-21-21-16,0-21 0,43 21 16,-22-21-16,0 22 0,1-22 15,20 0-15,-20 0 0,-1 0 0,21 0 16,-20 0-16,-1-22 0,0 22 16,1-21-16,-1 0 0,0 0 15,-20 0-15,20 0 0,0-1 0,-21 1 16,22-42-16,-43 20 0,0 1 15,0 21-15,0-21 0,0 20 16,0-20-16,0 21 0,0 0 0,-21 0 16,-1 21-16,1 0 0,0 0 15,0 0-15,-21 21 0,20 0 16,1 0-16,-42 21 0,42 1 16,-22-22-16,22 21 0,0-21 15,0 1-15,0 20 0,-1-21 16,22 21-16,0-20 0,0 20 15,0-21-15,0 0 0,0 0 16,22-21-16,-1 0 0,0 0 16,21 0-16,-21 0 0,1 0 0,20 0 15,-21-21-15,21 0 0,-20 0 16,20 0-16,0 0 0,-21-22 0,22 22 16,-22-21-16,21-1 0,-21-20 0,1 21 15,20-22-15,-21 22 0,0-22 16,0 1-16,1-22 0,-22 22 15,21-1-15,0 22 0,-21-22 16,21 22-16,-21 0 0,21-1 0,-21 1 16,21 21-16,-21-22 0,0 22 15,0 42 1,-21 1-16,0-1 0,0 21 16,0 22-16,-22-1 0,22 1 15,0 20-15,0-20 0,0 20 0,0 1 16,21-21-16,0-1 0,0 64 15,0-85-15,0 22 0,21-22 16,0 1-16,21-1 0,-21 0 16,1-21-16,20 1 0,-21-1 0,43 0 15,-43-21-15,21 0 16,-21 0-16,0 0 0,1 0 16,-1 0-16,0-21 0,0 0 0,0-1 15,0 1-15,-21 0 0,0 0 16,22 0-16</inkml:trace>
  <inkml:trace contextRef="#ctx0" brushRef="#br1" timeOffset="51636.14">13652 11091 0,'0'0'0,"-21"22"0,-21-22 0,21 21 15,0-21-15,21 21 0,0 0 16,0 0-16,0 0 15,42-21-15,-21 22 0,21-22 16,64 0-16,-42 0 0,20 0 16,1-22-16,-21 1 0,20 0 15,86 0-15,-107 0 0,1 21 16,-1-21-16,-21-1 0,1 22 16,-22-21-16,0 0 0,-21 0 15,0 0-15,-21 21 16,0-21-16,0 21 0,-1 0 15,1-22-15,0 22 0,0 0 16,0 0-16,0 0 0,-1 0 16,44 0-1,-1 0 1,0 0-16,0 22 0,0-22 0,-21 21 16,21 0-16,-21 0 0,0 0 0,0 0 15,0 1-15,0-1 0,-42 42 16,0-42-16,-1 22 15,1-22-15,-21 42 0,41-41 16,-20-1-16,21 0 0,0 0 0,21 0 16</inkml:trace>
  <inkml:trace contextRef="#ctx0" brushRef="#br1" timeOffset="54692.56">15938 10859 0,'0'0'0,"0"-22"0,-42 1 16,21 21 0,0 21-16,21 1 15,0-1-15,0 21 0,0-21 0,0 22 16,0-1-16,0 0 0,0 1 16,0-1-16,0-21 0,0 21 0,0 1 15,0-1-15,0-21 0,-21 0 16,21 1-16,0-1 0,0 0 15,0 0-15,0-42 32,0 0-32,0 0 15,0-1-15,0-20 0,0 21 0,0-21 16,21-1-16,-21 1 0,0 0 0,21-1 16,0 22-16,0-21 0,0-1 15,1 22-15,-1 0 0,0 21 0,21 0 16,1 0-16,-22 0 0,0 0 15,21 21-15,-21 0 16,1 1-16,41 62 0,-42-63 16,0 22-16,-21-1 0,0 0 0,22-20 15,-22 41-15,21-42 16,-21 22-16,0-22 0,0 0 16,0 0-16,21-21 0,0 0 15,0 0-15,0-21 0,1 0 16,-1 0-16,21-1 0,-21-20 15,22 0-15,-22-1 0,21 1 16,-21 0-16,0-1 0,22 1 0,-1-43 16,0 43-16,-20 0 0,20-22 15,-21 43-15,0 0 16,-21 0-16,21 21 0,1 0 16,-22 42-16,0-21 0,0 0 15,0 1-15,0 20 0,0-21 16,0 64-16,0-64 0,0 21 15,0 43-15,0-64 0,0 21 16,0-20-16,0 20 0,0-21 16,0 0-16,21-21 0,0 21 0,0-21 15,0 0-15,0 0 0,1 0 16,-1 0-16,21 0 0,-21-21 0,22 21 16,-1-21-16,21-42 0,-20 41 15,-1-20-15,0 0 0,-20 21 16,20-22-16,0 22 0,-21-21 15,1 21-15,-1-1 0,0 1 0,0 21 16,0 0-16,-21 21 16,-21 1-1,0-1-15,21 21 0,-21-21 16,0 22-16,-1-22 0,22 21 16,0-21-16,-21 22 0,21-22 0,0 21 15,0-21-15,0 0 0,0 1 0,0 20 16,21-42-16,1 0 15,-1 21-15,0-21 0,21 0 0,-21 0 16,43-21-16,-43 21 16,21-21-16,-20 0 0,-1-1 0,0-20 15,0 21-15,0-21 0,-21 20 16,0-20-16,0 0 0,0 21 16,0-22-16,0 1 0,-21 21 0,0-22 15,0 22-15,-22 0 16,22 0-16,0 21 0,0-21 0,0 21 15,42 0 1,0 0 0,21 0-16,1 0 0,-1 0 0,22 0 0,-1-21 15,1 21-15,20 0 16,1 0-16,0-22 0,-1 22 0,1 0 16,84-21-16,-105 21 0,-22 0 15,0 0-15,-20 0 0,-1 0 16,-42 0-1,-1 0-15,1 0 0,-21 21 16,21 1-16,-22-1 0,1 0 16,0 0-16,-1 0 0,-20 0 15,21 1-15,-43 41 0,64-42 0,-22 22 16,22-22-16,0 21 0,0-21 16,21 0-16,-21 22 0,21-22 0,0 0 15,0 0-15,42 22 16,-21-22-16,22-21 0,-22 0 15,21 0-15,0 0 0,43 0 16,-43 0-16,1-21 0,-1 21 0,0-43 16,-20 22-16,20 0 0,21-64 15,-41 43-15,-1 0 0,0-22 16,0 22-16,0-22 0,0 22 0,1-22 16,-1 1-16,0-1 15,-21-63-15,21 85 0,-21 0 0,21-43 16,-21 64-16,0 0 15,0 42 1,0 21-16,0 1 16,-21-1-16,0 0 0,0 22 15,21-22-15,-43 64 0,43-43 16,0-20-16,-21 41 0,0-20 16,21-22-16,0 1 0,0-22 15,0 21-15,0 0 0,0-20 16,21-1-16,0 0 0,1 0 0,-1-21 15,0 0-15,21 0 0,1 0 16,-22 0-16,21 0 0,22 0 0,-22-21 0,0 21 16,1-42-16,-1 20 0,0 1 15,1 0-15,-1-21 0,-21 21 16,21-22-16,-20 22 0,-1 0 0,-21-21 16,21 42-16,-21-22 0,-21 22 31,0 22-31,-1-22 15,22 21-15,-21 0 0,0 0 0,21 0 16,-21 0-16,21 22 0,0-22 16,0 21-16,0 1 0,0-22 15,0 0-15,21 0 0,-21 0 0,21-21 16,22 21-16,-22-21 0,21 0 16,0 0-16,1 0 0,-1 0 15,0 0-15,22 0 0,-22 0 0,1-21 16,-1 0-16,0-21 0,1 21 15,-1-22-15,0 1 0,22-43 16,-43 43-16,0 0 0,21-43 16,-20 43-16,-22-1 0,0 22 15,0-21-15,0 21 0,21-1 0,-21 1 16,0 0-16,0 42 16,0 0-1,-21 1-15,21-1 0,0 21 0,-22-21 16,1 22-16,0-1 0,0 0 15,21 1-15,-21 20 0,0-21 16,-1 22-16,1 63 0,0-64 16,0 1-16,21-1 0,0 1 0,-21-1 15,0 1-15,-1-1 0,22 1 16,-21-1-16,0 22 0,0-21 0,0-1 16,0 1-16,-1 63 0,1-64 15,0-21-15,0 22 0,0-22 16,0 1-16,-1 41 15,22-63-15,0 22 0,0-22 0,0 0 16,0 0-16,43-21 0,-22 0 0,0 0 16,0 0-16,22 0 0,-1 0 15,0-21-15,-21 0 0,22 0 0,41-43 16,-41 22-16,-1 0 0,-21-1 16,0 1-16,1-22 0,-1 1 15,-21-1-15,0-20 0,0 20 0,0-20 16,-21 20-16,-1 1 0,-20-22 0,21 43 15,-21-22-15,-1 22 0,22-22 16,0 43-16,0-21 0,-22-1 16,22 22-16,21 0 31,21 0-31,1 21 16,-1 0-16,21-21 0,0 21 0,1-21 15,-1 21-15,22-22 16,-22 1-16,21 0 0,-20 0 0,20 0 15,-20 0-15,20-1 0,-21 1 0,1-21 16,-1 21-16,0-22 16,-20 22-16,-1 0 0,0 21 0,-21-21 15,0 0-15,21 21 0,-21-21 0,-21 42 47,21 0-47,-21 0 16,21 0-16,0 22 0,0-22 15,0 0-15,0 0 0,0 0 16,0 0-16,21 1 0,0-1 0,0 0 16,22 0-16,-22-21 15,0 0-15,21 0 0,-21 0 0,22 0 16,-22 0-16,64-21 0,-64 0 16,0 0-16,21-1 0,-21 1 15,1-21-15,-1 21 0,21-43 16,-42 22-16,0 21 0,21 0 15,-21-1-15,21 1 0,-21 0 16,0 0-16,0 42 31,0 0-15,0 0-16,-21 1 0,21-1 0,-21 21 16,21-21-16,0 22 0,0-1 0,-21 0 15,21 22-15,-21-22 0,0 22 16,-1 41-16,1 22 15,0-63-15,0-1 0,21 1 16,-21-1-16,0 86 0,-1-65 16,22 86-16,0-107 0,0 22 15,0-22-15,-21 22 0,21 0 16,0-1-16,0 149 0,0-169 16,0-1-16,0 22 15,0-22-15,0-20 0,0 84 16,0-85-16,0 21 0,0-20 0,0-1 15,0-21-15,0 22 0,0-22 16,-21 0-16,21 0 0,-21-21 16,0-21-16,21 0 15,-21-22-15,21 22 0,0-21 0,0 0 16,0-1-16,0-20 0,0-64 16,0 63-16,0-20 0,0-86 15,0 86-15,0-1 0,0 0 16,21 1-16,0-1 0,-21 0 15,21 1-15,0 20 0,-21-21 16,21 22-16,1-64 0,-1 85 16,0-22-16,0 22 0,-21-1 15,21 22-15,0-63 0,-21 62 16,22 1-16,-1-42 0,-21 42 16,0-1-16,0-20 0,0 21 15,-21 0-15</inkml:trace>
  <inkml:trace contextRef="#ctx0" brushRef="#br1" timeOffset="54996.94">19516 10414 0,'0'0'0,"-22"-42"31,1 21-15,0 21 15,0 0-16,0 0-15,0 0 16,-1 0-16,1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2:12:21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10414 339 0,'0'0'0,"-21"0"15,0 0-15,-1 0 0,1 21 16,0-21-16,0 0 0,0 0 15,0 0-15,-1 0 16,22 21-16,-21-21 0,64 0 31,-22 0-31,21 0 16,0 0-16,1 0 0,20 0 16,1 0-16,-1 0 0,22-21 0,-22 21 15,22 0-15,-21 0 0,20 0 16,-20 0-16,-1 0 0,1 0 0,63 0 15,-64 0-15,22 0 16,-64 0-16,21 0 0,-20 0 16,-1 0-16,-21 21 47,-43-21-47,22 0 15,0 21-15,0-21 0</inkml:trace>
  <inkml:trace contextRef="#ctx0" brushRef="#br0" timeOffset="331.25">11070 423 0,'0'0'0,"-21"0"15,0 0 1,0 0-1,-1 0-15,22 22 16,0-1-16,0 0 0,-21 0 0,0 0 16,21 0-16,-21 22 0,21-22 15,-21 21-15,0 1 0,21-1 0,-22 21 16,1-20-16,21 20 0,0-20 0,-21-1 16,0 21-16,21-20 0,-21-1 15,21 0-15,-21-20 0,21 20 0,0-21 16,0 21-16,0-20 15,0-1-15,0 0 16,21-21 0,0 0-16,0-21 15,0 0-15,0-1 0,1 1 0</inkml:trace>
  <inkml:trace contextRef="#ctx0" brushRef="#br0" timeOffset="977.71">11345 783 0,'21'-21'0,"-42"42"0,42-21 32,-42 21-17,0 1-15,21-1 16,0 0-16,-21 0 0,0 21 0,21-20 16,-21 20-16,21-21 0,0 21 0,0-20 15,-22-1-15,22 21 16,0-21-16,0 0 0,0 1 0,0-1 15,22-21-15,-1 0 16,0 0-16,42-21 16,-20 21-16,-1-22 0,0 1 0,1-21 15,-22 21-15,21-22 0,22-20 16,-43 42-16,0-22 16,0 22-16,0-21 0,1 21 0,-22 0 15,0-1-15,0 1 0,0 0 0,21 21 16,-21-21-16,0 42 31,0 0-31,-21 0 16,-1 22-16,22-22 0,-21 21 0,21 1 15,-21-1-15,0 0 0,21 22 16,-21-22-16,21 22 0,0-22 0,0 21 16,0 1-16,0-1 0,0 1 0,0 21 15,0-22-15,0 22 0,0-22 16,0 1-16,0 20 0,21-20 15,-21-1-15,0 1 0,0-1 0,0-20 16,0 20-16,0 64 16,-21-84-16,0 20 0,-22 43 15,1-64-15,0 1 0,-1-22 0,1 21 16,0-21-16,-1 0 0,-20 1 16,20-22-16,-20 0 0,-149-22 15,149 1-15,-22 0 16,22-21-16,-1-1 0,22 1 0,-43-43 15,64 43-15,0-21 0,0 20 16,21 1-16,0 0 0,0-43 16,21 64-16,0-22 0,21 1 15,1 0-15,-1-1 0,21-20 16,1 21-16,-1-22 0,22 22 16</inkml:trace>
  <inkml:trace contextRef="#ctx0" brushRef="#br0" timeOffset="1360.01">12192 910 0,'0'0'0,"-21"0"31,0 0-31,-1 0 0,22 21 16,-21 1-16,21 20 0,-21 0 15,21 1-15,-21-1 0,21 0 0,0 22 16,0-1-16,0 1 0,0-1 0,-21 85 16,21-63-16,0 0 15,-21 84-15,21-105 0,-43 190 16,22-191-16,0 22 16,0-1-16,0-20 0,-1-1 15,-20 86-15,21-107 0,21 21 16,-21-20-16,21-1 0,-21-21 0,21 22 15,0-1 1,-22-42-16,22 21 0,0-42 16,0-21-1,0 20-15,0-20 16,22 0-16,-1-1 0,0-20 0,0-1 16,0-20-16,0-1 0</inkml:trace>
  <inkml:trace contextRef="#ctx0" brushRef="#br0" timeOffset="1683.86">11917 1143 0,'0'0'0,"-21"-169"32,63 148-32,-21 21 0,0-22 15,22 1-15,-22 21 0,21 0 0,0 0 16,22 0-16,-22 0 0,1 0 15,-1 0-15,43 43 16,-64-22-16,0 21 0,0-21 0,-21 22 0,0-1 16,-85 64-1,43-64-15,0-21 0,-1 0 0,1 22 16,-21-22-16,20 0 16,1-21-16,0 21 0,-1 0 0,-20-21 15,42 22-15,42-22 31,21-22-15,-21 1-16,22 21 0,20-21 16,-21 0-16</inkml:trace>
  <inkml:trace contextRef="#ctx0" brushRef="#br0" timeOffset="2091.14">13081 804 0,'0'0'0,"0"-21"0,0 0 16,21 21-16,-21-21 15,0 0-15,0 0 16,-21 21 0,0 0-16,-22 0 15,22 0-15,0 21 0,-21-21 0,21 21 16,-22 21-16,22-21 16,-21 22-16,21-1 0,-22 0 0,22 1 15,0-1-15,-21 43 0,42-43 16,0 43-16,0-64 15,0 21-15,21 1 0,0-22 16,0 0-16,21-21 0,-20 21 16,20-21-16,21 0 0,-20 0 15,20 0-15,1 0 0,-1 0 0,1-21 16,-22 0-16</inkml:trace>
  <inkml:trace contextRef="#ctx0" brushRef="#br0" timeOffset="2555.17">13885 974 0,'0'0'0,"21"-43"0,-21 22 16,22-42-16,-22 42 0,0-1 16,0 1-16,-22 0 0,1 0 0,0 21 15,0-21-15,0 21 0,0 0 16,-43 0-16,22 0 0,21 0 16,-22 21-16,22 0 0,-21 0 15,-1 22-15,22-1 0,-21 0 0,21 1 16,0-1-16,-22 43 0,22-43 15,21 0-15,0 1 0,0-22 16,0 21-16,0 0 16,0-20-16,21-1 0,0-21 15,1 0-15,20 21 0,21-21 16,-20 0-16,-22 0 0,21-21 0,1 0 16,-22-1-16,21 1 0,0 0 15,-20-21-15,-1 21 0,21-22 0,-21 1 16,0 0-16,1-1 0,-22 1 15,0 0-15,0 20 0,21 1 0,-21-21 16,-21 63 0,21 0-1,-22 0-15,1 1 0,21-1 16,0 21-16,-21 0 0,0-20 16,21 20-16,0-21 0,0 21 0,0-20 15,0-1-15,0 0 0,0 0 16,0 0-16,0 0 0,0 1 0,21-1 15,0-21-15,22 0 16,-22 0-16,0 0 0,21 0 16,1 0-16</inkml:trace>
  <inkml:trace contextRef="#ctx0" brushRef="#br0" timeOffset="3526.99">14668 995 0,'0'0'15,"43"-21"-15,20-149 16,-63 149-1,0 0-15,0 0 0,-21 0 16,-21 21-16,21 0 0,-1 0 16,1 0-16,0 0 0,-21 0 0,21 21 15,-1 0-15,-20 0 0,21 0 16,0 1-16,0-1 0,21 0 0,0 0 16,0 0-16,0 0 0,0 22 15,21-1-15,0-21 0,0 0 16,0 1-16,0-1 0,1 0 15,20 0-15,-21-21 0,0 21 16,0 0-16,-21 1 0,22-1 16,-22 0-16,0 0 0,0 0 15,-22-21-15,1 0 16,0 0-16,0 0 0,0 0 0,0 0 16,-1 0-16,1 0 0,0-21 15,0 21-15,0-21 0,-22-21 16,22 20-16,0-20 0,21 21 15,-21 21-15,21-21 0,-21 0 0,21 42 32,0 0-17,0 0-15,0 0 0,0 0 16,0 1-16,21-1 16,0 0-16,0 0 0,0 0 0,-21 0 15,43-21-15,-22 22 0,0-22 16,0 0-16,22 0 0,-22 0 0,21 0 15,-21 0-15,22 0 0,-22 0 0,0 0 16,21-22-16,-21 1 0,22 0 16,-22-21-16,0 21 0,21-22 15,-20 1-15,20-22 0,0 1 0,-21-1 16,1 1-16,62-85 16,-63 105-16,1 1 0,-1 0 15,-21-1-15,0 22 0,21-21 16,-21 21-16,-21 42 31,21 0-31,-21 0 0,-1 0 16,1 22-16,0-22 0,0 21 15,0 1-15,0 20 0,-1-21 0,1 22 16,-21 21-16,21-22 0,21-21 16,-21 1-16,21-1 0,0 0 15,0-20-15,0 20 0,0-21 16,21 0-16,0 0 0,0 1 0,0-22 15,22 21-15,-22-21 0,21 0 16,0 0-16,1 0 0,41-21 16,-20-1-16,-22 1 0,1 0 15,-1 0-15,-21 0 0,21-22 0,1 1 16,-22 21-16,0-21 0,0 20 16,0-20-16,-21 21 0,0 0 0,-21 21 31,0 21-31,21 0 15,-21 0-15,0 0 0,0 22 0,-1-22 16,22 0-16,-21 21 0,21 1 16,0-22-16,0 0 0,21 0 15,1 0-15,-1-21 0,0 0 16,0 0-16,0 0 16,0 0-16,1 0 0,-1 0 0,21-21 15,0 0-15,-20 0 16,-1-21-16,21-1 0,-21 1 15,0 21-15</inkml:trace>
  <inkml:trace contextRef="#ctx0" brushRef="#br0" timeOffset="3718.47">15875 614 0,'0'0'0,"-21"0"15,0 0 1,-1 0-1,1 0-15,21 21 32</inkml:trace>
  <inkml:trace contextRef="#ctx0" brushRef="#br0" timeOffset="3909.05">14817 868 0,'0'0'0,"-22"0"0,22 21 0,22-21 16,-1 0 0,0 0-16,21 0 0,1 0 0,-1 0 15,21 0-15,1-21 0,-1 21 16,1-21-16,-1 21 0,1-21 0,-1 21 15,-20 0-15,20-22 0</inkml:trace>
  <inkml:trace contextRef="#ctx0" brushRef="#br0" timeOffset="4438.93">16044 826 0,'0'0'0,"0"-22"0,-21 22 16,0 0 0,0 22-16,21-1 0,-21 0 15,21 0-15,0 0 0,0 0 0,-22 22 16,22-22-16,-21 21 16,21-21-16,0 22 0,0-22 0,0 0 15,0 21-15,0-20 0,-21-1 16,21 0-16,0 0 0,0 0 0,0 0 15,0 1-15,-21-22 0,21-22 47,0 1-47,0-21 16,0 21-16,0-22 0,0 22 0,21-21 16,0 0-16,0-1 0,1 1 0,20 0 15,-21-1-15,21 1 0,1 0 16,-1 20-16,22 1 0,-22 0 0,21 0 15,-20 0-15,20 21 0,1 0 16,-22 0-16,43 21 16,-43 0-16,-21 21 0,0-20 15,1 20-15,-22 0 0,0 1 0,0-1 16,0 0-16,-22 1 0,1-1 0,0-21 16,0 21-16,0-20 0,-22-1 15,22 21-15,0-21 0,0-21 0,0 21 16,21 1-16,21-44 31,0 22-31,0-21 0,22 0 16,-1 0-16</inkml:trace>
  <inkml:trace contextRef="#ctx0" brushRef="#br0" timeOffset="5478.74">17716 910 0,'0'0'0,"0"-21"0,0 0 0,0-21 16,0 20-16,0-20 0,0 21 0,0 0 16,0 0-16,0-1 15,-21 1-15,0 0 0,0 0 0,0 21 16,0 0-16,-22 0 0,1 0 16,0 0-16,-1 21 0,-20 0 0,-43 43 15,42-22-15,22 0 0,-21-20 16,20 20-16,1 0 0,21 1 15,0-1-15,-1-21 0,22 21 0,0-20 16,0 20-16,0-21 0,22 0 16,20-21-16,0 21 0,1-21 0,-1 22 15,0-22-15,1 0 0,20 0 16,-21 0-16,1-22 0,-1 1 0,0 0 16,22-42-16,-22 20 15,-21 1-15,1 0 0,-1-1 0,0 1 16,0 21-16,-21-22 0,21 22 0,-21 0 15,0-21-15,0 21 16,0 42 15,0 0-15,-21 0-16,21 0 0,-21 0 16,21 22-16,-21-22 0,0 21 0,21 1 15,-22-1-15,22 0 0,-21 1 0,21-1 16,-21 21-16,21-20 0,0-1 15,0 22-15,0-22 0,0 21 0,0 64 16,0-63-16,0 21 16,0-22-16,0 22 0,21-22 0,-21 22 15,21-22-15,1 22 0,-22 0 0,21-1 16,-21 1-16,0 0 16,42 84-16,-42-84 0,21-1 15,-21 1-15,0 0 0,0-1 0,0-20 16,0 21-16,0-1 0,0-20 15,0 20-15,0-20 0,0-1 0,0-20 16,0 20-16,0 43 16,0-64-16,0 1 0,0-1 0,0-21 15,0 22-15,0-22 0,0 0 16,0 0-16,-21-21 0,0 0 16,21-21-1,0 0-15,0 0 0,0-1 0,-21 1 16,21-21-16,-21 21 0,-1-64 15,1 43-15,0-22 16,0 1-16,0-1 0,0 1 0,-22-22 16,22 0-16,-21 22 0,21-22 15,-1 22-15,1-22 0,0 22 0,0-1 16,0-84-16,0 84 0,21 1 16,0-43-16,0 43 15,0-43-15,0 63 0,21-20 16,0 21-16,0-22 0,0 22 15,0-22-15,1 22 0,20-22 16,0 1-16,-21 21 0,22-1 0,-1-20 16,-21 20-16,22 1 0,-22 21 15,21-21-15,-21-1 0,0 22 0,1 0 16,-1 0-16,0 0 0,-21-1 16,0 1-16,21 21 0,-21-21 0,21 0 15,0 21 63</inkml:trace>
  <inkml:trace contextRef="#ctx0" brushRef="#br0" timeOffset="6452.21">9864 0 0,'0'0'0,"-22"0"16,1 0 0,0 0-1,0 0 1,0 0-16,21 21 0,-21 43 16,21-22-16,0 22 0,0 20 15,0-20-15,-22-1 0,22 22 0,0 0 16,0-1-16,-21 1 0,21 0 15,0 20-15,-42 86 16,42-106-16,-21-1 0,0 1 0,21 0 16,-22-1-16,1 1 0,21 0 15,0-1-15,-21-20 0,0-1 0,21 1 16,-21-1-16,21-20 0,0-1 16,0 0-16,-21 1 0,21-22 0,0 0 15,-22 0-15,22 0 0,0-42 31,0 0-31,0 0 16,0-22-16,0 22 0,0-21 0,0 0 16,0-22-16,0 22 0,22-22 15,-1 1-15</inkml:trace>
  <inkml:trace contextRef="#ctx0" brushRef="#br0" timeOffset="7474.63">9673 21 0,'0'0'0,"-21"-21"31,42 21 16,0 0-47,0 0 0,22 0 0,-22 0 16,21 0-16,1 0 0,-1 0 0,0 0 16,22 0-16,-22 0 0,22 0 15,-1 0-15,1 0 0,-1 0 0,22 0 16,-1 0-16,1 0 0,0 0 0,21 0 15,-1 0-15,22 0 16,-21 0-16,21 0 0,148 0 16,-148 0-16,22 0 0,20 0 0,-42 0 15,21 0-15,148 0 16,-147 0-16,-1 0 0,148 0 16,-148 0-16,0 0 0,22 0 15,-1 0-15,22 0 0,-22 0 0,191 0 16,-170 0-16,1 21 15,-1-21-15,1 21 0,-22-21 0,170 22 16,-191-22-16,0 21 16,0-21-16,-21 0 0,0 21 0,0-21 15,-21 0-15,0 21 0,0-21 16,84 0-16,-84 0 16,0 0-16,-21 0 0,20 0 0,-20 0 15,0 0-15,-1 0 0,-20 0 16,-1 0-16,1 0 0,-1 0 0,-20 0 15,-1 0-15,0 0 0,-20 0 16,-1 0-16,0-21 0,0 21 0,-21 21 109,0 0-109,0 0 16,0 1-16,0-1 16,0 0-16,0 0 0,0 0 15,0 0-15,0 1 0,0 20 16,0-21-16,0 0 0,0 22 0,-21-22 16,21 21-16,0 0 15,0 1-15,-42 41 0,42-41 0,-22 20 16,22-20-16,0 20 0,0 1 15,0-1-15,0 1 0,0-1 16,0 1-16,0-1 0,0 1 16,0-1-16,0-21 0,0 85 15,0-63-15,0-1 0,0-20 16,0 20-16,0-20 0,0 41 16,0-41-16,0-1 0,0-21 0,0 21 15,0-20-15,0-1 0,0 21 16,0-21-16,0 0 15,-21-42 48,0 21-63,0-21 0,0 21 16</inkml:trace>
  <inkml:trace contextRef="#ctx0" brushRef="#br0" timeOffset="8422.98">9715 2074 0,'22'0'0,"-44"0"0,1 0 16,21 22-16,-21-22 0,0 0 0,21 21 15,-21-21-15,21 21 16,-21-21-16,21 21 16,21-21-1,0 0-15,21 0 0,1 0 16,-1 0-16,0 0 0,22 0 16,-1 0-16,1 0 0,20 0 15,-20 0-15,105 0 0,-84 0 16,21 0-16,105 0 0,-84 0 15,0 0-15,0 0 0,0 0 16,0 0-16,0 0 0,22 0 0,-1 0 16,0 0-16,-21 0 0,21 0 15,0 0-15,149 0 16,-149 0-16,0 0 0,0 0 0,0 0 16,0 0-16,1 0 0,-1 0 15,0 0-15,0 0 0,-21 0 0,148 0 16,-127 0-16,-21 0 0,0 0 15,0 0-15,22 0 0,-22 0 16,0 0-16,0 0 0,0 0 0,-22 0 16,22 0-16,-21 0 0,21 0 15,-21 0-15,21 0 0,0 0 0,-21 0 16,0 0-16,0 0 0,-22 0 16,22 0-16,-21 0 0,21 0 0,-22 0 15,1 0-15,21 0 0,-22 0 0,1 0 16,0 0-16,-1 0 0,-20 0 15,-1-21-15,22 21 0,-43 0 16,22 0-16,-22 0 0,1 0 16,-1 0-16,0 0 0,-21 0 0,1 0 15,-1 0-15,0 0 0,-21-21 63,0 0-32,0-1-31</inkml:trace>
  <inkml:trace contextRef="#ctx0" brushRef="#br0" timeOffset="9158.45">11366 2350 0,'0'0'0,"22"-22"0,-1 1 15,0 21-15,0-21 0,0 21 0,-21-21 16,-21 21 15,0 21-31,0 0 16,-43 0-16,1 22 0,-1-22 0,-20 42 16,-22-20-16,-85 84 0,85-64 15,1 22-15,-1-22 0,0 1 16,0 21-16,-21-22 0,0 22 0,0-1 15,21-20-15,-21 21 0,21-22 16,1 1-16,-1-1 0,0 1 16,21-22-16,1 21 0,-1-20 0,0-1 15,22 0-15,-1-20 0,-42 41 16,43-21-16,21-20 0,20-1 16,-20-21-16,21 21 0,-21-21 15,20 0-15,22-21 16,0 0-16,0-1 0,22-20 15,-1 0-15</inkml:trace>
  <inkml:trace contextRef="#ctx0" brushRef="#br0" timeOffset="9563.01">8932 3429 0,'0'0'0,"21"-21"0,1 0 0,-1 21 0,0-21 15,-21-1-15,21 22 0,-21 22 31,-21-1-15,0 0-16,0 0 0,-22 21 16,1-20-16,21 20 0,-22-21 0,-20 21 15,21-20-15,-43 41 16,43-21-16,-1-20 0,-20 20 16,42-21-16,-1-21 0,1 21 15,42-21 16,1-21-15,-1 21-16,0 0 0,21 0 0,-21 0 16,22 0-16,-1 0 0,0 0 0,1 21 15,-1 0-15,0-21 0,1 22 16,-1-1-16,-21-21 0,22 21 16,-1 0-16,0 0 0,-21 0 15,22 1-15,-22-1 0,0 0 0,0 0 16,0-21-16,22 21 0,-22-21 15,0 0-15,0 0 0,0 0 16,1 0-16,-1 0 0,0-21 16,21 0-16,-21 0 0,22 0 0</inkml:trace>
  <inkml:trace contextRef="#ctx0" brushRef="#br0" timeOffset="10163.67">14901 2625 0,'0'0'0,"-21"-21"0,0-1 0,0 1 0,21 0 15,0 0-15,-21 0 0,-1 0 16,22-1-16,22 44 47,-1-1-47,21 21 0,0 0 15,1 1-15,20-1 0,22 0 0,-22 22 16,22-1-16,0 1 0,-1-1 16,1 1-16,-21-1 0,20 22 15,1-21-15,0 20 0,-1-20 0,1 20 16,0-20-16,-1-1 0,1 1 15,0-1-15,63 64 0,-85-84 16,-20 20-16,20-20 0,-21-1 0,1 0 16,-1 1-16,0-1 15,-20-21-15,-1 0 0,21 22 16,-21-22-16,0-21 0,-21-21 31,0-1-15,0 1-16,0-21 15,0 21-15,0 0 0,0-22 0,0 22 16</inkml:trace>
  <inkml:trace contextRef="#ctx0" brushRef="#br0" timeOffset="10527.11">16954 3683 0,'-21'0'0,"42"0"0,-42-21 0,0 21 0,21-21 15,-21 21 1,21 21-1,0 0 1,0 0-16,0 0 16,21 1-16,0-1 0,0 0 0,1 0 15,-1 21-15,0-20 0,0-1 16,0 0-16,85 64 16,-85-64-16,0 0 0,22 0 15,-22 0-15,0 0 0,0 1 0,0-1 16,-21 0-16,0 0 0,0 0 15,-21 0 1,21 1-16,-42-22 0,21 21 0,0-21 16,-22 21-16,1-21 0,21 21 0,-22-21 15,1 21-15,0 0 16,-1-21-16,1 22 0,0-22 0,-1 0 16,-41 21-16,63-21 0,-22 0 15,22 0-15,0 0 0,0 0 16,0 0-16,-1 0 0,-20 0 0,21 0 15,0 0-15</inkml:trace>
  <inkml:trace contextRef="#ctx0" brushRef="#br0" timeOffset="29634.69">2011 4255 0,'0'-22'0,"0"1"16,0-21-16,0 21 0,0 0 15,0-1-15,0 1 0,0 0 0,0 0 16,0 0-16,0 0 16,-21 21-1,21 21 1,0 0-16,0 21 0,0 1 0,0-1 16,0 21-16,0-20 0,0 20 15,0 1-15,0-1 0,0 22 0,0-22 16,0 22-16,0 21 0,0-21 15,0-1-15,0 86 0,0-107 16,-22 22-16,22-22 0,-21 1 16,21-1-16,0 1 0,0-22 0,0 0 15,0 1-15,0-22 16,0 0-16,0 0 0,0-63 31,0 21-31,0-22 16,0 22-16</inkml:trace>
  <inkml:trace contextRef="#ctx0" brushRef="#br0" timeOffset="30707.12">1841 4212 0,'0'0'0,"0"-21"31,0 0-31,22 21 16,-1 0-16,0 0 16,0 0-16,21 0 15,1 0-15,84 0 16,-64 0-16,22 0 0,0 0 0,-1 0 16,22 0-16,233 21 15,-212-21-15,0 0 0,21 0 16,21 0-16,-21 0 0,191 0 15,-170 0-15,22 0 0,21 0 0,-22 0 16,1 0-16,20 0 16,1 0-16,0 0 0,20 0 0,-20 0 0,0 0 15,21 0-15,-22 0 0,1 0 0,0 0 16,-1 0-16,-20 0 16,190 0-16,-212 0 0,0 0 15,1 21-15,-1-21 0,-21 0 16,0 21-16,-21-21 0,-21 22 0,21-22 15,-21 0-15,-21 21 0,-1-21 0,1 0 16,-21 21-16,-1-21 0,1 0 16,-22 0-16,43 21 0,-64-21 15,0 0-15,-21 21 16,0 0 31,0 1-47,-21-22 15,21 21-15,0 0 0,-21 0 16,-1 0-16,22 0 16,-21 1-16,21-1 0,0 21 0,0 0 15,0 1-15,0-1 0,0 0 16,0 1-16,0-1 0,0 43 16,0-43-16,0 0 0,0 1 15,0-1-15,0-21 0,0 22 0,0-1 16,0 0-16,0-21 0,0 22 15,0-1-15,0 0 0,0-20 16,0-1-16,0 21 16,-21-42-16,0 21 0,0 0 15,21 1-15,-21-22 0,-1 21 0,1-21 16,0 21-16,-21-21 0,-22 0 16,43 21-16,-21-21 0,-1 0 15,1 0-15,0 0 0,-85 0 16,63 0-16,-20 0 0,-107 0 15,85 21-15,0-21 0,-21 0 16,-21 0-16,0 0 0,0 0 0,0 0 16,-22 21-16,1-21 0,0 0 15,-22 0-15,1 22 0,-1-22 0,1 21 16,-1-21-16,1 21 0,-212 0 16,211-21-16,-21 21 0,22-21 15,-22 21-15,22-21 0,-22 22 16,-190-22-16,211 21 0,1-21 15,-170 0-15,170 0 16,20 0-16,1 0 0,0 0 0,-1 0 16,-126 0-16,169 0 15,0 0-15,-85-21 0,106 21 16,1 0-16,20-22 16,0 1-16,1 21 0,-43-21 15,63 21-15,22 0 0,-1-21 16,1 0-16,21 21 0,0 0 0,0 0 15,-1-21-15,1 21 16,21-22 0,21 1-1,1 21-15,-1-21 0</inkml:trace>
  <inkml:trace contextRef="#ctx0" brushRef="#br0" timeOffset="31042.96">2307 4551 0,'0'0'0,"0"-21"0,0-22 31,0 22-31,0 42 15,0 22 1,0-22-16,0 21 0,0 22 0,0-1 16,0 1-16,0-1 0,0 1 15,0-1-15,0 1 0,-21-1 0,21 1 16,-21-1-16,21-20 16,0-1-16,0 0 0,0 1 0,0-22 15,0 0-15,0 0 0,0 0 16,0-42-1,0 0 1</inkml:trace>
  <inkml:trace contextRef="#ctx0" brushRef="#br0" timeOffset="31350.7">2244 4784 0,'0'0'0,"-22"-43"15,1 22-15,0-21 0,0 0 16,21 20-16,0 1 0,0 0 15,0 0-15,0 0 0,0 0 0,0-1 16,42 1-16,-21 0 0,22 21 16,-1-21-16,0 21 0,22 0 0,-22 0 15,22 0-15,-1 0 0,22 42 16,-43-21-16,1 22 0,-22-22 16,0 21-16,-21 1 0,0-1 15,0 0-15,-21 1 0,0-1 0,-1 0 16,-20 1-16,21-1 0,-21 0 15,-1-21-15,22 22 0,-21-22 0,-1 0 16,-20 21-16,42-20 16,0-22-16,21 21 15,21-21 1,0 0 0</inkml:trace>
  <inkml:trace contextRef="#ctx0" brushRef="#br0" timeOffset="31943.99">2709 5376 0,'0'0'0,"21"0"15,1 0 1,-1 0-16,0-21 16,21 0-16,-21 0 0,22 0 0,-22-22 15,21 1-15,1 0 0,-1-1 16,-21-20-16,21 21 0,-20-22 0,20 22 15,-21-1-15,-21 1 0,0 21 16,0 0-16,0 0 0,0-1 0,-21 22 16,-21 0-16,20 22 15,1-1-15,-42 42 0,20-42 16,22 22-16,-21 20 16,21-42-16,21 22 0,0-22 15,0 0-15,0 0 0,0 0 0,0 1 16,21-1-16,0 0 0,0 0 15,0 0-15,1 0 0,-1-21 0,-21 22 16,21-1-16,0 0 0,0 0 16,0 0-16,1 0 0,-1-21 15,0 22-15,0-22 16,0 0-16,0 0 0,1 0 0,20-22 16,-21 22-16,21-21 0,1 0 0,-1-21 15,-21 21-15,22-22 0,-22 22 16,21-21-16,-21-1 0,-21 22 0,0-21 15,21 21-15,-21 0 16,0-1-16,0 1 0,-21 42 16,0-21-1,21 22-15,-21 20 0,0-21 16,21 0-16,-21 22 0,-1-22 0,22 0 16,-21 21-16,21-21 0,0 1 15,0-1-15,0 0 0,0 0 16,21-21 15,1-21-31,-1 0 0,0 0 16,-21-1-16,21 1 0</inkml:trace>
  <inkml:trace contextRef="#ctx0" brushRef="#br0" timeOffset="32099.82">3641 4826 0,'0'0'0,"0"-21"0,0 0 0,0 0 0,-22 21 16,22-22-16,-21 22 15,0 0-15,0 0 16,21 22-16,0-1 16,0 0-16,0 0 0,0 0 15,0 0-15,21-21 16,0 22-16,0-22 0,1 0 0</inkml:trace>
  <inkml:trace contextRef="#ctx0" brushRef="#br0" timeOffset="33982.69">3979 4974 0,'0'0'0,"0"21"16,0 1-16,0-1 0,0 0 15,0 0-15,-21 0 0,21 0 0,-21 1 16,0-1-16,21 21 0,0-21 16,-21 0-16,21 1 0,-22 20 0,1-21 15,21 0-15,0 0 16,0 1-16,0-1 15,0-42 17,0-1-32,0 1 0,21 0 15,1 0-15,-22 0 0,21-22 0,0 22 16,-21-21-16,21 0 0,0 20 16,0-20-16,-21 21 0,22 0 15,-1 0-15,0 21 0,0 0 16,0 0-16,-21 21 0,0 0 15,21 0-15,-21 0 0,22 0 0,-22 22 16,0-22-16,0 0 0,0 21 16,0-20-16,21-1 0,-21 0 0,21 21 15,-21-21 1,21-21-16,0 0 16,0 0-16,1 0 15,-1-21-15,0 0 16,0 0-16,0 0 0,0 0 0,1-22 15,20-20-15,-21 20 0,0 1 16,0 21-16,22-21 0,-22 20 16,21-20-16,-21 42 15,-21 21 1,0 0-16,0 22 0,0-22 16,0 0-16,0 21 0,0-20 15,0 20-15,0 0 16,0 1-16,0-22 0,0 0 0,0 0 15,0 0-15,0 0 0,22 1 16,-1-22-16,0 21 0,0-21 0,0 0 16,0 0-16,22 0 0,-22 0 0,64-21 15,-64-1-15,21 22 16,-21-21-16,22 0 0,-22 0 0,21-43 16,-21 43-16,0-21 15,-21 21-15,0 0 0,0-1 0,0 1 16,0 0-16,-21 21 15,21 21 1,-21-21-16,0 21 16,21 1-16,0 20 0,0-21 0,0 0 15,0 0-15,0 1 0,0 20 16,0-21-16,0 0 0,0 0 0,21 1 16,0-1-16,0-21 0,1 0 15,-1 21-15,0-21 0,0 0 16,21 0-16,-20 0 0,20 0 0,-21-21 15,21 0-15,-20-1 0,41-20 16,-21 0-16,-20 21 0,-1-43 16,0 22-16,21-22 0,-42 22 15,21-22-15,-21 1 0,22-1 0,-22-41 16,0 62-16,0 22 16,0-21-16,0 21 0,0-1 15,-22 22-15,1 22 16,21-1-16,0 0 0,-21 0 15,0 64-15,0-43 0,21 0 16,-21 22-16,21-22 0,0 1 16,0-1-16,0 0 0,0 1 0,0-1 15,0 0-15,0-21 0,21 22 0,0-22 16,21 21 0,-21-21-16,1-21 0,-1 22 0,21-22 15,-21 0-15,0 0 0,22 0 16,-22 0-16,21 0 0,-21 0 0,1-22 15,20 1-15,-21 0 0,0 0 0,0-21 16,1 20-16,-1-20 0,-21 0 0,0 21 16,21-22-16,-21 22 0,0 0 15,0 0-15,0 0 0,0-1 0,0 44 32,-21-1-32,21 0 0,0 0 0,0 21 15,-21-20-15,21-1 0,0 21 0,-22-21 16,22 0-16,0 1 0,0 20 15,0-21-15,0 0 0,0 0 16,22 1-16,-1-22 0,0 0 16,0 0-16,0 0 15,0 0-15,1 0 0,-1 0 0,0 0 16,0-22-16,21-20 0,-42 21 16,22 0-16,-1-22 0,0 22 15,-21 0-15,21-21 0,0-1 16,0 22-16,-21 0 0,0 42 31,0 0-15,0 1-16,0-1 0,0 0 15,0 0-15,0 0 0,0 0 16,22 1-16,-22-1 0,21 0 16,-21 0-1,21-21-15,0 0 0,0 0 16,0 0-16,1 0 0,-1-21 15,0 21-15,0-21 16,0 0-16,0-22 0,1 22 0,-1 0 16,0-21-16,0 20 0,0 1 0,-21 0 15,21 0-15,1 21 0,-1 0 16,-21 21 0,0 0-16,0 0 0,0 22 15,0-22-15,0 0 16,0 0-16,0 22 0,0-22 0,0 0 15,0 0-15,0 0 0,21 0 16,0 1-16,0-22 0,22 0 16,-22 0-16,21 0 0,-21 0 0,22 0 15,-1 0-15,0 0 0,1 0 0,20-22 16,-21 1-16,-20 0 16,20 0-16,-21-21 0,21 20 0,-20-20 15,-1 0-15,0-1 0,-21 1 16,0-43-16,0 43 15,0 21-15,0 0 0,0 0 0,-21 21 16,0 21-16,-1 0 16,1 0-16,0 21 0,0 1 15,0-1-15,0-21 0,21 22 0,0-1 16,0 0-16,0 1 0,0-1 16,0-21-16,21-21 15,0 21-15,0 0 0,21-21 0,1 0 16,-1 0-16,-21 0 0,43 0 15,-22-21-15,-21 21 0,22-21 16,-22 0-16,21 0 0,22-22 16,-43 1-16,0 21 0,-21 0 15,21-22-15,-21 22 0,21-21 0,-21 21 16,0-22-16,0 22 0,0-21 0,0 21 16</inkml:trace>
  <inkml:trace contextRef="#ctx0" brushRef="#br0" timeOffset="34154.98">7133 4593 0,'-21'0'0,"42"0"0,-63 0 0,21 0 0,-1 0 15,1 0-15,0 0 47,0 0-31,0-21-1,0 21-15,-1 0 0</inkml:trace>
  <inkml:trace contextRef="#ctx0" brushRef="#br0" timeOffset="34363.58">5927 4699 0,'0'0'0,"-22"0"0,1 21 0,0-21 16,42 0-1,0 0 1,1 0-16,-1 0 0,21 0 16,-21 0-16,22 0 0,-22 0 0,21 0 15,0 0-15,1-21 0,-22 21 0,21 0 16,1-21-16,-65 21 16</inkml:trace>
  <inkml:trace contextRef="#ctx0" brushRef="#br0" timeOffset="34522.26">5292 4720 0,'0'0'0,"-22"0"0,1 0 15,0 0-15,0 0 0,42-21 47,0 21-47,0-21 16,1 21-16</inkml:trace>
  <inkml:trace contextRef="#ctx0" brushRef="#br0" timeOffset="35228.01">14626 4551 0,'0'0'0,"-21"-42"0,0 20 0,21 1 16,-21 0-16,-1 0 0,1 0 16,0 21-16,21-21 0,-21 21 15,0 21-15,0 21 16,21-21-16,0 22 16,0 20-16,0 1 0,-22 20 15,1 1-15,0 0 0,0 105 16,0-105-16,0-1 0,-1 1 0,1 0 15,-21-22-15,42 1 0,-21-22 16,21 0-16,0 1 0,0 20 16,21-63-1,0-21-15,0-21 16,0 21-16,1-22 0,-1 1 0,21 0 16</inkml:trace>
  <inkml:trace contextRef="#ctx0" brushRef="#br0" timeOffset="36243.57">14436 4530 0,'0'0'0,"-22"0"0,-41-21 32,42 21-32,42 0 31,21 0-31,-21 0 0,22 0 15,20-22-15,1 22 0,20 0 16,1 0-16,21-21 0,0 21 0,21 0 16,21 0-16,-21-21 0,21 21 0,0-21 15,0 21-15,22 0 16,-1 0-16,22 0 0,-22 0 0,21 0 16,1 0-16,-1 0 0,1 0 15,211 0-15,-190 0 0,-1 0 16,1 21-16,0-21 0,-1 21 15,1 0-15,0-21 0,-1 22 0,-20-1 16,211 0-16,-233 0 0,22-21 16,-22 21-16,1-21 0,-22 21 15,275 1-15,-296-1 16,0-21-16,0 0 0,-21 21 16,0-21-16,84 0 15,-105 0-15,-22 0 0,22 0 0,-21 0 16,-1 0-16,22 0 15,-43 0-15,0 0 0,-20 0 0,-1 0 16,0 0 0,-42 0 15,21 21-15,0 0-16,-21 0 0,21 1 15,-22-1-15,1 21 0,21-21 16,0 22-16,-21-1 0,0 0 0,21 1 15,0 20-15,-21-21 0,0 1 16,21-1-16,-22 22 0,22-22 16,-21 0-16,21 22 0,0-22 0,0 22 15,0-22-15,0 0 0,0 22 16,0-22-16,0 0 0,0 1 0,0-1 16,0 0-16,0 22 15,0-22-15,0 1 0,0-22 16,0 0-16,-21 0 0,0-21 15,0 0-15,0 0 0,-1 21 16,1-21-16,0 0 0,-64 0 16,43 0-16,-21 0 0,-1 0 0,1 0 15,-22-21-15,0 21 0,-21 0 0,1-21 16,-1 21-16,0-21 16,-21 0-16,-21 21 0,-22-22 0,22 22 15,-42-21-15,-1 0 0,-20 0 0,-1 21 16,0-21-16,-21 0 0,1 21 15,20 0-15,-21-22 0,0 22 0,22 0 16,-22 0-16,21 0 0,0 0 16,1 0-16,-1 0 0,22 22 0,-22-22 15,21 0-15,-168 21 0,210-21 16,1 21-16,21-21 0,21 0 16,1 0-16,-86 0 15,128 0-15,-22 0 0,21 0 0,1 0 16,-1 0-16,-63 0 15,85 0-15,-21 0 0,20 0 0,1 0 16,0 0-16,-1 0 0,1 0 16,21 0-16,-22 0 0,22 0 0,0 0 15,21-21-15,-21 21 0,21-21 16,0-1 0,0 1-16,0 0 0,0 0 15</inkml:trace>
  <inkml:trace contextRef="#ctx0" brushRef="#br0" timeOffset="36538.58">15261 4784 0,'0'0'0,"-21"0"0,0-21 0,0 21 15,-1 0-15,1 0 0,-21 0 16,21 0-16,0 21 0,-1 63 16,1-41-16,-21 63 15,21-43-15,0 1 0,-1 41 16,1-41-16,0-22 0,21 43 16,-21-43-16,21 1 15,-21 20-15,21-42 0,0 0 16,0-42-1,21 21 1</inkml:trace>
  <inkml:trace contextRef="#ctx0" brushRef="#br0" timeOffset="36771.18">15092 4911 0,'0'-43'0,"0"86"0,0-107 0,0 43 15,0 0-15,0 0 16,21 21-16,-21 21 0,21 0 15,-21 0-15,21 22 0,0-1 0,-21 0 16,22 1-16,-1 20 0,0-21 16,0 22-16,0-22 0,0 1 0,22 41 15,-22-63-15,0 22 0,-21-22 16,21 21-16,0-21 0,-21 1 16,22-1-16,-1-21 15,0 0-15,0 0 16,-21-21-16,21-1 0,-21 1 0</inkml:trace>
  <inkml:trace contextRef="#ctx0" brushRef="#br0" timeOffset="37016.87">15748 4805 0,'0'0'16,"0"-42"-16,21-1 0,-21 22 0,0 0 16,0 0-16,0 0 0,-21 42 15,0 0 1,21 21-16,-21 1 0,-1-1 0,1 21 15,0 1-15,0-1 0,0 1 16,0-1-16,-1-20 0,-20 84 16,42-85-16,-21 0 0,0 22 15,0-22-15,21-21 16,0 1-16,0-1 0,0 0 0,0 0 0,21-21 31,0 0-31,0-21 0,0 21 16,0-21-16,22 0 0</inkml:trace>
  <inkml:trace contextRef="#ctx0" brushRef="#br0" timeOffset="37655.11">16065 5207 0,'0'0'0,"43"-21"16,-64 42 0,-1 0-16,1 0 15,0 1-15,0-1 0,0 21 16,-22-21-16,22 22 0,0-22 0,0 42 15,21-42-15,-21 43 16,21-43-16,0 0 0,0 0 16,21-21-16,0 0 15,0 0-15,22 0 0,-22 0 0,0 0 16,0 0-16,21-21 0,-20 0 0,-22 0 16,21 0-16,-21 0 0,0-22 15,0 22-15,0 0 0,0-21 0,0 20 16,0-20-16,0 21 0,0 0 15,0 0-15,0-1 0,21 1 16,21 0-16,-21 21 16,1 0-16,-1 0 0,21 21 15,43 43-15,-64-43 16,0 0-16,0 0 0,0 0 16,1 22-16,-1-1 15,-21 22-15,0-43 0,0 0 16,0 0-16,0 0 0,0 0 15,-21 1-15,-1-22 0,1 0 16,21-22 0,0 1-16,0 0 15,0 0-15,0 0 0,21-22 0,1 1 16,-1 21-16,21-21 16,-21-1-16,0 22 0,22-21 0,-1 21 15,22-22-15,-22 22 16,43 21-16,-64 0 0,21 0 15,0 21-15,-20-21 0,20 21 0,-21 22 16,-21-22-16,0 0 0,0 21 16,0-20-16,0 20 0,0-21 0,-21 21 15,0-20-15,0-1 0,-1 21 16,1-21-16,0 0 0,21 1 16,-21-22-16,0 21 15,42-42 1,0-1-1,0 1-15,0-21 0</inkml:trace>
  <inkml:trace contextRef="#ctx0" brushRef="#br0" timeOffset="37907">17780 4847 0,'0'0'0,"21"-21"0,-21 0 0,0 0 15,0 0-15,0 42 16,0 0-16,-21 21 15,21-21-15,-21 43 0,21-22 0,-21 22 16,21-22-16,-22 22 16,1-1-16,0-21 0,0 22 0,21-22 15,-21 1-15,0-1 0,-1 0 16,1 1-16,0 20 0,21-42 16,0 0-16,0 1 15,21-22 1,0 0-16,1-22 0,-1 1 15,-21 0-15,0 0 0</inkml:trace>
  <inkml:trace contextRef="#ctx0" brushRef="#br0" timeOffset="38190.8">17653 5186 0,'0'0'0,"0"-42"0,0-1 16,0 1-16,0-22 0,0 22 16,0-43-16,21 43 0,0 21 15,0-21-15,1 20 0,20 1 16,21-21-16,-20 42 0,-22 0 15,21 0-15,-21 0 0,22 0 16,20 21-16,-42 0 0,1 0 16,-22 22-16,0-1 0,0-21 15,0 43-15,-22 20 0,-20-41 16,21-1-16,-21 0 0,-1-20 0,1 20 16,0 0-16,-1-21 15,1 1-15,0 20 0,-22-21 16,43 0-16,0 0 0,0-21 0,42 0 31,0 0-31,0 0 0,0 0 16,0 0-16,22 0 0</inkml:trace>
  <inkml:trace contextRef="#ctx0" brushRef="#br0" timeOffset="38722.5">17949 5525 0,'0'0'0,"0"21"0,21-21 15,1 0-15,-1 0 0,0 0 16,0-21-16,21-1 0,-20 22 16,-1-21-16,21 0 15,0 0-15,-20 0 0,20-22 0,0 22 16,1 0-16,-22-21 0,21 21 16,-21-22-16,-21 22 0,0-21 15,0 21-15,-21 21 0,0 0 16,0 0-16,0 0 15,-22 21-15,22 0 0,-21 0 0,21 21 0,-22-20 16,22-1-16,0 0 0,21 21 16,0-21-16,0 1 0,0-1 0,0 21 15,0-21-15,0 0 0,21 1 0,0-22 16,0 21-16,1 0 0,-1-21 16,0 0-16,0 0 0,21 0 15,-20 0-15,-1 0 0,21 0 16,22 0-16,-43-21 0,0 0 15,42-22-15,-41 22 0,-1 0 16,0 0-16,0 0 0,0-22 16,0 22-16,1 0 0,-22 0 15,21 0-15,-21-1 16,0 44 0,0-1-16,-21 0 0,21 0 15,0 0-15,-22 0 0,22 1 16,-21-1-16,21 0 0,-21 0 15,21 0-15,0 0 0,0 1 16,0-1 0,0-42-1,0-1 1,0 1-16,0 0 0</inkml:trace>
  <inkml:trace contextRef="#ctx0" brushRef="#br0" timeOffset="38874.41">18775 5122 0,'0'-42'0,"0"84"0,0-105 16,0 42-16,-21 21 16,21 21-1,0 0 1,0 0-16,0 0 16,0 1-16,21-22 15</inkml:trace>
  <inkml:trace contextRef="#ctx0" brushRef="#br0" timeOffset="40630.32">19156 5186 0,'0'0'0,"0"21"0,0 0 16,-21-21-16,-1 21 16,1 1-16,21-1 0,-21 0 15,0 42 1,0-41-16,21-1 0,0 0 0,0 0 15,0 21-15,0-20 16,0-1-16,0 0 16,-21-21-16,21-21 31,0 0-31,0-1 0,0 1 16,21 0-16,-21-21 0,0 21 0,21-1 15,0-20-15,0 21 16,-21 0-16,21 0 0,1-1 0,-1 1 15,0 0-15,0 21 16,0 0-16,0 0 16,-21 21-16,22 0 0,-22 1 0,0-1 15,0 0-15,0 0 0,0 21 16,0-20-16,0-1 0,0 0 16,21 0-16,-21 0 0,21 0 15,-21 1 1,21-22-16,0 0 15,0 0-15,1-22 16,-1 1-16,-21 0 0,21 21 16,0-42-16,0 21 0,0-1 0,1 1 15,-1 0-15,0-21 0,0 21 16,0-1-16,-21 1 0,21 21 0,-21-21 16,22 21-16,-22 21 31,0 0-31,0 1 0,0-1 0,0 0 15,0 0-15,0 0 0,0 0 16,0 1-16,0-1 0,0 0 0,0 0 16,0 0-16,0 0 0,0 1 15,21-1-15,0-21 0,0 0 16,21 0-16,1 0 16,-22 0-16,21 0 15,22-21-15,-43 21 0,0-22 16,43-20-16,-43 21 0,0-21 15,-21 20-15,21 1 0,-21 0 16,21 0-16,-21 0 0,0 0 0,0-1 16,0 44 15,0-1-31,-21 0 0,0 0 16,21 0-16,0 0 0,-21 1 15,21-1-15,0 0 0,0 0 16,0 0-16,0 0 0,0 1 15,0-1-15,21-21 0,0 0 16,0 0-16,0 0 0,1 0 0,-1 0 16,21 0-16,-21 0 0,22 0 15,-22 0-15,21-21 0,-21-1 0,22 1 16,-22-21-16,0 21 0,42-64 16,-41 43-16,-1-1 0,21-20 15,-21 21-15,0-22 0,22 22 0,-22-1 16,0 1-16,0 0 0,-21 21 15,0-1-15,21 1 0,-21 0 0,-21 42 32,21 0-17,-21 1-15,0 20 0,0-21 16,0 21-16,-1 1 0,22-1 0,-21 0 16,0 1-16,0-1 0,21-21 0,0 22 15,0-1-15,0 21 16,0-20-16,0-22 0,0 0 0,0 21 15,0-20-15,0-1 0,21 0 16,0 0-16,0-21 0,1 21 0,20-21 16,-21 0-16,21 0 0,1 0 15,-22 0-15,21 0 0,-21-21 0,22 0 16,-22 0-16,21 0 0,-21-1 16,1 1-16,-1 0 0,0 0 15,-21 0-15,21 0 0,-21-1 16,-21 22 15,21 22-31,-21-1 0,21 0 16,0 0-16,0 0 0,-21 0 15,21 1-15,0-1 0,0 0 16,0 0-16,0 0 16,21 0-16,0-21 15,0 0-15,0 0 0,0 0 16,1 0-16,-1-21 15,0 0-15,-21 0 0,21 0 0,0 0 16,0-1-16,1 1 0,-22 0 16,21 0-16,-21 0 0,21 21 0,0-21 15,-21 42 32,0 0-47,0 0 0,0 0 16,0 0-16,0 1 15,0-1-15,0 0 0,0 0 16,21 0 0,0-21-1,1 0-15,-1 0 0,0 0 0,0 0 16,0 0-16,22 0 0,-22 0 16,0-21-16,0 21 0,0-21 15,0 0-15,1 21 0,-1-21 0,0-1 16,0 1-16,0 0 15,0 0-15,-21 0 16,22 0-16,-22-1 16,-22 22-1,1 0 1,0 0-16,0 0 0,0 0 16,0 22-16,-1-1 0,22 0 15,-21 21-15,21-21 0,0 1 16,0 20-16,0-21 0,0 0 0,0 22 15,0-22-15,0 0 0,0 0 0,21 21 16,1-42-16,20 22 0,-21-1 16,0-21-16,22 0 0,-1 0 0,-21 0 15,21 0-15,-20 0 0,20 0 16,-21 0-16,43-43 0,-43 22 16,0 0-16,21-42 0,-21 20 15,-21 1-15,0 21 16</inkml:trace>
  <inkml:trace contextRef="#ctx0" brushRef="#br0" timeOffset="40814.33">21738 5059 0,'0'0'16,"-21"-21"-16,0 21 16,0 0 62</inkml:trace>
  <inkml:trace contextRef="#ctx0" brushRef="#br0" timeOffset="41039.19">20510 5059 0,'0'0'16,"-21"21"-16,0-21 0,21 21 0,21-21 16,22 21-1,-22-21-15,21 0 0,0 0 0,22 0 16,-22 0-16,22 0 0,-22 0 16,22 0-16,-22 0 0,21 0 0,-20 0 15,63 0-15,-64 0 0,-21-21 16,21 21-16,-20-21 0,-22 0 15,0 0-15,0 0 0</inkml:trace>
  <inkml:trace contextRef="#ctx0" brushRef="#br0" timeOffset="41251.08">20087 4868 0,'0'22'63,"-21"-22"-47,0 21-16,0 0 15,-1-21-15,1 21 0</inkml:trace>
  <inkml:trace contextRef="#ctx0" brushRef="#br0" timeOffset="42247.51">4064 5990 0,'21'0'15,"-42"0"-15,63 0 0,-21-21 0,-21 42 32,-21 0-32,-21 1 0,0 20 15,-1 0-15,-41 1 0,-1 20 0,0 1 16,-21-1-16,1 22 0,-1-1 16,0-20-16,-127 105 15,106-84-15,0 0 0,-21-1 16,21 1-16,0 0 0,0-1 0,0-20 15,21 20-15,0-20 0,22-22 16,20 22-16,1-22 0,-1-21 0,22 22 16,21-22-16,-1 0 0,1-21 15,0 21-15,21-42 16,0 0 0,21 0-16,-21-1 0,21 1 0,1 0 15</inkml:trace>
  <inkml:trace contextRef="#ctx0" brushRef="#br0" timeOffset="42600.3">1905 7133 0,'21'-21'0,"-42"42"0,63-63 0,-42 21 0,21 21 15,-21-21-15,0 42 16,0 0 0,-21 0-16,0 0 0,0 22 15,0-1-15,-22 0 0,1 1 16,0-1-16,-22 0 0,22 1 15,0-1-15,-22 0 0,22 1 0,-1-22 16,1 0-16,0 0 0,21 0 0,-1 0 16,1-21-16,21-21 31,21 0-31,1 21 0,-1-21 0,21 0 16,-21 21-16,22 0 0,20 0 15,-21 0-15,1 0 0,20 0 0,-20 0 16,62 42-16,-41-21 15,21 22-15,-43-22 0,0 0 16,1 0-16,-1 0 0,0 0 0,-21-21 16,22 22-16,-1-22 0,0 0 15,1 0-15,84 0 0,-85-22 16,106-20-16</inkml:trace>
  <inkml:trace contextRef="#ctx0" brushRef="#br0" timeOffset="43086.6">6773 5906 0,'0'0'16,"-42"-22"-16,21 1 0,0 0 0,21 0 15,-22 21 1,44 21-16,-1 21 15,0-20-15,21 20 0,1 21 16,-1-20-16,21 20 0,1-20 0,-1 41 16,-20-20-16,20-1 0,85 64 15,-84-63-15,84 63 16,-63-85-16,-1 0 0,1 1 0,0-1 16,21 0-16,-43-20 0,22 20 15,-22-21-15,1 0 0,-22 0 16,43 22-16,-43-43 0,-21 21 15,0-21-15,1 0 0,-22-21 32,0 0-32,0-1 15,0 1-15,0 0 16</inkml:trace>
  <inkml:trace contextRef="#ctx0" brushRef="#br0" timeOffset="43338.45">8424 6731 0,'-21'0'0,"42"0"0,-42 21 47,63 0-47,-20 1 0,-1-1 15,0 0-15,21-21 0,1 21 0,-22 0 16,21 0-16,-21 1 0,43 20 16,-43-21-16,0 0 0,-21 0 15,0 1-15,-21-1 0,-21 21 16,-1-21-16,1-21 15,-22 21-15,22 1 0,0-22 16,-1 21-16,1-21 0,0 0 16,-1 0-16,22 21 0,-21-21 15,0 0-15,-22 0 0,22 0 16,-1 21-16</inkml:trace>
  <inkml:trace contextRef="#ctx0" brushRef="#br0" timeOffset="44066.56">296 8170 0,'0'0'15,"0"22"1,0-1-16,0 21 0,0 0 16,0 22-16,0-22 15,0 22-15,0-1 0,-21 1 0,0-1 0,0 22 16,0-22-16,-1 64 16,1-63-16,0-22 0,0 22 15,0-22-15,21-21 0,0 0 16,-21 1-16,21-1 0,0 0 0,0-42 31,21 0-31,-21-1 0,21-20 16,-21 0-16,21-1 0</inkml:trace>
  <inkml:trace contextRef="#ctx0" brushRef="#br0" timeOffset="44881.1">254 8234 0,'0'-21'0,"0"42"0,0-63 15,-21 20-15,21 1 0,-21 21 16,21-21-16,21 21 31,0 0-31,21 0 0,1 0 16,20 0-16,1 0 0,20 0 0,-20-21 16,42 21-16,-22-21 0,43 0 15,0-1-15,21 22 0,-21-21 0,43 0 16,-22 0-16,21 21 0,1-21 15,20 0-15,-21 21 0,22 0 16,-22 0-16,22-22 0,-1 22 0,-20 0 16,20 0-16,-21-21 0,1 21 15,-1-21-15,0 21 0,-20 0 0,20 0 16,-42-21-16,21 21 0,-42 0 16,21 0-16,-42-21 0,20 21 15,-20 0-15,0 0 0,-22 0 0,1-21 0,20 21 16,-41 0-16,20 0 0,-20 0 15,-1 0-15,-21 0 0,21 0 16,-20 0-16,-1 0 0,-21 21 31,-21-21-15,-1 21-16,22 0 0,0 0 0,-21 0 16,0 22-16,21-1 0,0-21 15,0 22-15,-21-1 0,21 21 0,0-20 16,-21 63-16,21-64 0,-21 0 15,21 22-15,0-22 0,0 22 16,0 41-16,0-62 0,0 20 16,0 43-16,0-64 0,0 1 15,0-1-15,0 0 0,0 1 16,21-1-16,-21-21 0,0 22 0,0-22 16,0 0-16,0 21 0,0-21 15,0 1-15,-21-1 16,-1-21-16,1 0 0,-21 21 15,21-21-15,-22 21 0,-20-21 0,-1 0 16,1 0-16,-22 0 0,-21 0 0,1 0 16,-1 0-16,-42 0 0,-128-21 15,107 0-15,0 21 0,-22 0 16,1 0-16,-22-21 0,0 21 0,-20 0 16,-1 0-16,21 0 0,-21-22 15,0 22-15,1 0 0,-1 0 0,21 0 16,0 0-16,22 0 0,42 0 15,0 0-15,21 0 0,21 0 0,21 0 16,0 0-16,43 0 16,0 0-16,-22 0 0,43 0 15,21-21-15,21 0 16,22 0-16,-1 0 16,0 21-16,22-21 0,-22-1 15,0 1-15,22 0 0,-22 0 0</inkml:trace>
  <inkml:trace contextRef="#ctx0" brushRef="#br0" timeOffset="45167.05">1270 8361 0,'0'0'0,"-42"0"0,-1 0 0,22 0 15,-21 0-15,21 0 0,-1 21 0,-20 0 16,21 0-16,0 22 0,0-1 16,-1 0-16,1 1 0,0 20 0,0-20 15,0 20-15,0 1 0,-1-1 16,1-21-16,21 22 0,-21-22 0,0 1 16,21 20-16,0-21 15,0-20-15,0-1 16,21-21-16,0 0 15,0-21-15,1-1 0,-1 1 16,0 0-16</inkml:trace>
  <inkml:trace contextRef="#ctx0" brushRef="#br0" timeOffset="45543.93">952 8530 0,'0'0'15,"0"-21"-15,0 0 0,0 0 0,0 42 31,22 0-31,-1 0 0,0 22 0,21-1 16,-21 0-16,22 1 16,-1-1-16,-21 0 0,22 22 0,-22-22 15,42 43-15,-20-43 16,-22-21-16,21 43 0,-21-43 16,-21 0-16,21-21 15,1 0-15,-1-42 16,-21 21-1,21-1-15,-21-20 0,0 0 0,21-22 16,0 22-16,0-22 16,-21 1-16,22-1 0,-1 1 0,0-1 15,-21 1-15,21 21 0,0-22 0,0 22 16,-21-1-16,0 22 0,22 0 16,-22 0-16,21 21 15,-21 21-15,0 0 0,0 0 16,0 22-16,0-22 0,0 21 15,0 1-15,0-22 0,0 21 0,0 0 16,0 22-16</inkml:trace>
  <inkml:trace contextRef="#ctx0" brushRef="#br0" timeOffset="48015.11">2053 9059 0,'0'0'0,"21"0"0,22 0 0,-1-42 15,-21 21-15,-21 0 0,0 0 16,21-22-16,-21 22 0,0-21 0,0 21 16,0-22-16,-21 22 0,0-21 15,0 21-15,0-1 0,-1 1 0,-41 0 16,42 21-16,0 0 16,-22 0-16,22 21 0,0 0 0,-43 43 15,43-22-15,0 1 16,0-1-16,0 0 0,21 1 0,-21-22 15,21 21-15,0 0 0,0-20 16,0-1-16,21 0 0,0 0 16,0 0-16,0-21 0,0 0 0,1 0 15,-1 0-15,21 0 16,-21 0-16,85-63 0,-85 42 16,0-1-16,22-20 0,-22 21 15,0-21-15,0-1 0,0 22 0,-21-21 16,22 21-16,-22-22 0,0 22 15,0 0-15,0 0 0,-22 21 32,1 21-32,0 0 0,21 0 0,-21 22 15,0-22-15,0 21 0,21-21 16,-22 22-16,22-1 0,0 0 16,0 1-16,0-22 0,0 0 15,22-21-15,-1 21 0,0-21 16,42 0-16,-20 0 0,-1 0 15,0-21-15,1 0 0,-1 0 16,43-22-16,-43 22 0,0-21 16,-20-1-16,20 1 0,-21 0 15,21-22-15,-42 22 0,0 21 16,0-22-16,0 22 0,0 0 16,-21 21-16,0 0 15,0 0-15,-21 0 0,20 21 0,1 0 16,-21 1-16,21-1 0,0 0 15,-1 21-15,22-21 0,0 1 0,0 20 16,0-21-16,0 0 0,22 0 16,-1 1-16,0-1 0,21 0 0,-21 0 15,22 0-15,-22 0 0,21 1 0,-21-1 16,1 0-16,-1-21 0,0 21 16,0 0-16,-21 0 0,21 1 15,0-22 1,1 0-16,-1 0 15,0 0-15,0-22 0,21 1 16,-20 0-16,-1-21 0,21 21 16,-21-1-16,43-62 0,-43 41 15,0 1-15,0 0 0,0 21 16,-21-22-16,0 22 0,0 0 0,0 0 16,-21 21-1,0 0-15,0 0 0,0 0 16,21 21-16,-21-21 0,21 21 0,-22 0 15,22 0-15,0 1 0,0-1 16,0 0-16,0 0 16,0 0-16,22-21 0,-1 21 0,0 1 15,0-1 1,0 0-16,-21 0 0,21 0 16,-21 0-16,22 1 0,-22-1 15,0 0-15,21-21 0,-21 21 16,21-21-16,-21 21 0,21-21 15,0 0 1,0 0-16,1 0 0,-1 0 0,0 0 16,0-21-16,0 0 0,0 0 0,22 21 15,-22-21-15,0-1 0,0 1 16,0 0-16,22-21 0,-22 21 16,0-1-16,0 1 0,-21 0 0,21 0 15,-21 0-15,22 21 0,-44 21 47,1 0-47,21 0 0,0 0 0,-21 1 16,21-1-16,-21 21 0,21-21 0,-21 0 15,21 1-15,0-1 0,0 0 16,0 0-16,0 0 0,21-21 16,0 0-16,0 21 0,0-21 15,1 0-15,-1 0 0,0 0 0,42 0 16,-20-21-16,-22 0 0,21 21 15,-21-21-15,22 0 0,-1-22 16,-21 1-16,0 21 16,1 0-16,-22-22 0,0 22 0,0-21 15,0 0-15,0-1 0,-22 22 16,1-21-16,-21-1 0,21 22 16,0 21-16,-1 0 0,-20 0 0,21 0 15,-21 0-15,20 21 16,-20 1-16,21-1 0,-21 21 0,20-21 15,1 22-15,0-1 0,0 0 16,21 1-16,0-1 0,0-21 0,0 64 16,21-64-16,0 0 0,43 21 15,-43-42-15,21 22 0,-21-22 16,22 0-16,-1 0 0,22 0 16,-22 0-16,-21-22 0,21 1 15,1 21-15,-22-21 0,21-21 16,-21 21-16,22-1 0,-22 1 0,0-21 15,0 0-15,-21 20 0,21 1 16,-21 0 0,0 42-1,0 0-15,-21-21 0,21 22 16,0-1-16,-21 0 0,21 0 16,0 0-16,-21 22 0,21-22 15,0 0-15,0 0 0,0 0 31,21-21-31,0 0 0,0 0 16,1-21-16,-1 21 0,0-21 16,0 0-16,0 0 0,0-1 15,1 1-15,-1 0 0,0 0 0,0-21 16,0 20-16,-21 1 0,21 21 16,-21 21 15,0 1-31,0-1 15,0 0-15,0 0 0,0 0 16,0 0-16,0 1 16,22-22 15,-1 0-31,0 0 0,-21-22 16,21 1-16,0 21 0,22-42 0,-22 21 15,0-22-15,0 43 16,-21-21-16,0 0 0,21 21 15,-21-21-15,0 42 32,0 0-32,0 0 0,0 1 15,0-1-15,0 0 16,0 0 0,0 0-1,21-21-15,1 0 16,-1 0-16,0 0 0,0 0 15,0 0-15,0 0 0,1 0 16,-1 0-16,0-21 0,-21 0 16,21 0-16,0 0 15,-21-1-15,0 1 16,21 21-16,1 0 16,-22 21-1,0 1 1,42-22-1,-21 0-15,0 0 16,0 0-16,1 0 0,-1 0 16,0-22-16,0 1 0,0 21 0,0-21 15,1 0-15,-22 0 16,0 0-16,0-1 0,0 1 16,0 0-16,-22 21 0,1 0 15,0-21-15,0 21 0,0 0 0,-22 0 16,22 0-16,0 0 0,0 21 15,-21 21-15,20-20 16,22-1-16,0 0 0,0 0 0,0 0 16,0 0-16,0 22 0,0-22 15,22 0-15,-1 0 0,-21 0 16,21 1-16,0-1 0,0 0 0,0 21 16,1-21-16,-1 1 0,0 20 0,0 0 15,0-21-15,0 64 0,-21-43 16,0 1-16,0 20 15,0-20-15,-21 20 0,-21 22 16,21-43-16,0 0 0,21 1 0,-22-1 16,1-21-16,0 0 0,0 1 15,0-1-15,0-21 0,-1 0 0,1 0 0,0 0 16,0 0-16,0 0 0,21-21 16,0-1-16,0-20 0,-21 21 15,21-21-15,0-1 0,0 1 16,0 0-16,0-22 0</inkml:trace>
  <inkml:trace contextRef="#ctx0" brushRef="#br0" timeOffset="48186.47">4889 8424 0,'0'-21'0,"0"42"0,-21-42 0,0 21 15,0 0 1,42 0 31,0 0-47</inkml:trace>
  <inkml:trace contextRef="#ctx0" brushRef="#br0" timeOffset="48706.38">6879 7832 0,'0'-43'0,"0"86"0,0-128 15,-21 64-15,21-21 0,-21 20 0,21 1 16,0-21-16,0 21 0,-21 0 15,-1 21-15,1 0 16,21 21-16,-21 0 16,0 21-16,21 1 0,-21 20 0,21 22 15,-21-1-15,21 1 0,0 21 0,0-21 16,0 20-16,-22-20 0,22 21 16,-42 169-1,21-211-15,0 20 0,21 43 16,0-84-16,-21 41 15,21-41-15,0-22 0,0 21 16,0-63 0,21 0-16,-21 0 0,21-22 15,0 1-15,-21 0 0</inkml:trace>
  <inkml:trace contextRef="#ctx0" brushRef="#br0" timeOffset="49578.99">6858 7641 0,'0'-21'0,"0"42"0,0-63 0,0 21 0,0 0 15,0-1 1,21 22 0,0 0-16,22 0 0,-22 0 15,42 0-15,-20 0 0,20 0 16,1 0-16,20 0 0,22 0 0,0 0 15,0 0-15,42 0 0,-21 0 0,0 0 16,21 0-16,21 0 0,-20-21 16,41 21-16,-21 0 0,1-21 0,20 21 15,22 0-15,-22 0 0,22 0 16,0 0-16,-22 0 0,22 0 16,0 0-16,-1 0 0,-20 0 0,-1 0 15,-20 0-15,-1-21 0,-21 21 16,127-21-16,-148 21 0,0-21 15,-42 21-15,21 0 0,-22 0 0,-20-22 16,63 22-16,-85 0 16,1 0-16,-1 0 0,-21 0 0,0 0 15,0 0-15,1 0 0,-22 22 32,0-1-32,0 0 0,0 0 15,0 0-15,-22 43 16,1-43-16,21 0 0,0 21 15,0-20-15,-21 20 0,21 0 0,0 1 16,0-1-16,0 0 0,0 22 0,0-22 16,0 22-16,0-1 0,0 1 15,0-22-15,0 21 0,0 1 0,0-22 16,0 22-16,0-22 0,0 22 0,0 20 16,0-20-16,0-22 15,0 0-15,0 22 0,0-22 0,0 22 16,0-22-16,0 0 0,0 1 15,0-22-15,-21 0 0,21 0 16,-21 0-16,0 1 16,-1-1-16,-20-21 0,21 0 15,0 21-15,-22-21 0,1 21 0,0-21 16,-22 0-16,1 0 0,-1 0 16,-20 0-16,-1 0 0,0 0 0,1 0 15,-22 0-15,0 0 0,-169 0 16,127 0-16,-22-21 0,-20 21 15,-1-21-15,1 21 0,-22 0 16,0 0-16,1 0 0,-22 0 0,-190 0 16,211 0-16,0 21 0,-169 0 15,191-21-15,-1 0 0,22 21 16,21-21-16,0 0 0,-128 21 16,149-21-16,22 0 0,20 0 15,0 0-15,22 0 0,-1 0 0,22 0 16,0 0-16,20 0 0,22-21 31,0 0-31,0 0 0,0 0 16,0 0-16,22-1 15,-22 1-15</inkml:trace>
  <inkml:trace contextRef="#ctx0" brushRef="#br0" timeOffset="50478.16">7302 8022 0,'0'0'0,"0"-21"16,0 0-16,0 0 0,-21 42 16,21 21-16,0-21 15,-21 22-15,0 20 0,0-20 16,21 20-16,-21 1 0,21-1 0,-43 43 15,22-43-15,21-20 0,0 20 16,-21-20-16,21 20 16,0-42-16,-21 22 0,21-1 0,0-21 15,0 0-15,0 0 0,0 1 16,21-22 0,0 0-16,-21-22 0,21 1 0,0 0 15,1 0-15,-1-21 0,-21 20 0,21-20 16,0 0-16,0-1 0,0 22 15,1-21-15,-1 0 0,-21 20 16,21 1-16,-21 0 0,21 0 0,-21 42 31,0 0-31,0 0 0,0 1 16,0 20-16,0-21 0,0 0 0,0 22 16,0-22-16,21 21 0,0-21 15,-21 0-15,22 22 0,-1-22 0,0 0 16,-21 0-16,21 0 0,0-21 15,0 22-15,22-22 0,-22 0 0,0 0 16,21 0-16,-20 0 0,20-22 0,0 22 16,22-42-16,-43 0 0,21 21 15,1-22-15,-22 22 0,21-21 16,0-43-16,-20 43 0,-1-22 16,-21-42-16,21 64 15,-21-21-15,0-22 16,0 43-16,0 20 0,0-20 15,0 63 1,0 22-16,-21-22 0,21 21 16,-21 0-16,21 1 0,0 20 0,0-20 15,-22-1-15,22 21 0,0-20 0,0-1 16,0 0-16,0 1 0,0 20 16,0-20-16,22-22 0,20 21 15,-21-21-15,0-21 0,0 0 16,1 0-16,-1 0 0,21 0 15,-21-21-15,22 21 0,-22-21 0,0-21 16,21 20-16,-21 1 0,1-21 16,20 0-16,-21 20 0,0 1 15,0-21-15,-21 21 0,0 0 16,22 21-16,-22-22 0,0 44 16,0-1-1,0 0-15,-43 42 16,43-41-16,-21-1 0,21 0 15,0 0-15,0 0 0,-21 0 16,21-42 31,0 0-47,0 0 16,0-21-16</inkml:trace>
  <inkml:trace contextRef="#ctx0" brushRef="#br0" timeOffset="50628.69">8530 8424 0,'0'0'16,"0"-21"-16,-21 21 31,0 0-31,21 21 16,0 1-16,0-1 16,21-21-1,0 21-15,0-21 0</inkml:trace>
  <inkml:trace contextRef="#ctx0" brushRef="#br0" timeOffset="51215.04">9334 8594 0,'0'0'0,"0"-21"0,0-1 0,-21 1 16,0 0 0,0 21-16,0 0 0,0 0 0,-1 0 15,1 0-15,-42 0 0,42 0 16,-22 21-16,22 0 0,-21 1 16,-1-1-16,22 0 0,0 0 0,-21 21 15,21-20-15,-1 41 0,22-42 16,-21 22-16,21-22 15,0 0-15,0 0 0,0 0 0,21 0 16,1 1-16,20-22 0,-21 0 0,21 0 16,-20 0-16,20 0 15,0 0-15,-21-22 0,22 22 0,-1-21 0,-21 0 16,22-21-16,-1 21 0,21-43 16,-41 22-16,-1-1 15,0 1-15,0 0 0,-21-1 0,0-62 16,0 62-16,0-20 0,0 20 15,0 1-15,0 0 0,0 21 16,0-22-16,-21 43 16,0 21-16,0 1 0,21 20 15,-22-21-15,1 21 0,0 1 16,21-1-16,0 22 0,0-22 16,-21 0-16,21 1 0,0-1 0,0 0 15,0 1-15,0-1 0,0 0 16,21-21-16,-21 22 0,21-22 0,0 0 15,-21 0-15,22 0 0,20 22 16,-21-43-16,0 0 0,22 0 16,-22 0-16,0 0 0,21 0 0,1-21 15,-22-1-15,21 1 0,0 0 0,1 0 16</inkml:trace>
  <inkml:trace contextRef="#ctx0" brushRef="#br0" timeOffset="52818.94">10012 8551 0,'0'0'0,"0"-21"0,0 0 0,-21 0 15,-1 21-15,1 0 16,-21 0-16,0 0 0,20 0 16,-20 21-16,21 0 0,0 0 15,-22 1-15,22-1 0,0 0 0,0 21 16,21-21-16,-21 43 0,21-43 16,0 43-16,0-43 15,0 21-15,0-21 0,21 0 16,0-21-16,-21 22 0,42-22 0,-20 0 15,-1 0-15,0 0 0,21 0 16,-21 0-16,1 0 0,20-22 0,0-20 16,1 21-16,-22-21 0,0 20 15,0-20-15,0 0 0,-21-1 16,21 1-16,-21-21 0,22-1 0,-22 22 16,0-22-16,21-20 0,-21 20 0,0 1 15,21 20-15,-21-20 0,0 20 16,0 1-16,0 21 0,0 0 0,0 0 15,-21 42 1,0 0-16,21 21 16,-22-21-16,1 22 0,21 20 0,-21-20 15,21-1-15,-21 21 0,0-20 16,21 20-16,-21-20 0,21-1 16,0 21-16,0-20 0,0-1 0,0 0 0,0 1 15,0-1-15,21 0 16,0-20-16,0-1 0,21 42 15,-20-63-15,-1 21 0,21-21 16,-21 0-16,0 0 0,22 0 0,-22 0 16,21 0-16,-21-21 0,22 21 0,-22-21 15,0-21-15,0 21 0,0-1 0,1-20 16,-1 21-16,-21-21 0,0 20 16,0 1-16,0-21 0,0 21 0,0 0 15,0-1-15,-21 22 16,-1 0-16,1 0 15,21 22-15,-21-1 0,0 0 16,21 0-16,0 0 0,-21 0 0,21 22 16,-21 20-16,21-20 15,0-22-15,0 0 0,0 0 16,21-21-16,21 42 16,-21-42-16,22 0 0,-22 0 15,0 0-15,0 0 0,21 0 16,-20-21-16,62-21 15,-41 21-15,-22 0 0,0-1 16,0-20-16,0 42 0,0-21 16,-21 0-16,0 0 0,22 21 0,-22 21 31,0 0-15,0 0-16,-22 0 0,22 0 15,-21 1-15,21-1 0,0 0 0,0 0 16,0 0-16,0 0 15,21-21 1,1 0-16,-1 0 0,0 0 0,0-21 16,0 21-16,0-21 0,1 0 15,20-21-15,-21 20 0,0 1 16,0 0-16,1 0 0,-1-21 0,-21 20 16,21 1-16,0 21 15,-21 21 16,0 1-31,0-1 0,0 0 16,0 0-16,0 0 0,0 0 16,21 1-1,0-22-15,1 0 0,-1 0 16,0 0-16,0 0 0,0 0 16,22-22-16,-22 1 0,0 21 0,0-21 15,0 0-15,0 0 0,1 0 0,-1-1 16,-21 1-16,21 0 0,0 0 15,-21 42 17,0 0-17,0 0-15,0 64 16,0-64 0,0 0-16,0 1 0,21-22 15,0 21-15,22-21 16,-1 21-16,-21-21 0,64 0 0,-43 0 15,1 0-15,-1 0 16,21 0-16,-20 0 0,-1-21 0,0 0 16,-20-1-16,20 1 0,-21 0 0,0 0 15,0 0-15,-21 0 0,0-1 0,0-20 16,0 21-16,0 0 0,-21-22 16,0 43-16,0-21 0,-21 21 15,20 0-15,-20 0 0,0 0 0,21 0 16,-22 21-16,1 1 0,21-22 15,0 21-15,-1 0 0,1 21 0,0-21 16,21 22-16,0-22 0,0 21 16,0-21-16,0 1 0,0-1 15,0 21-15,0 0 0,0-20 16,21-1-16,0 21 0,1-21 0,-22 22 16,21-22-16,0 21 0,-21-21 15,0 22-15,21-1 0,-21-21 0,21 21 16,-21 1-16,21 41 15,-21-41-15,0 20 0,0 22 16,0-22-16,-21 43 16,0-63-16,0-1 0,0 0 0,21 1 15,-21-1-15,-1 0 0,1-21 0,0 22 16,0-22-16,0 0 0,0 0 0,-1-21 16,1 0-16,0 0 15,0 0-15,0-21 0,0 0 16,21 0-16,0-22 0,0 22 0,-22-21 15,22 0-15,0-1 0,0 1 16,-21-22-16,21 22 0,0-21 16,0-1-16,-21 1 0,21-1 0,0 1 15</inkml:trace>
  <inkml:trace contextRef="#ctx0" brushRef="#br0" timeOffset="53011.52">11239 8128 0,'-42'0'31,"21"0"-15,21 21 0,-21-21-16,21 21 15</inkml:trace>
  <inkml:trace contextRef="#ctx0" brushRef="#br0" timeOffset="53819.94">17462 6477 0,'0'-21'0,"0"42"0,22-63 0,-1 21 15,-21-1-15,21 1 0,-21 0 0,0 0 16,0 0-16,-21 21 15,0 0-15,-22 0 16,22 21-16,-21 0 0,21 0 16,-22 22-16,1 20 0,-127 149 15,105-149-15,1 22 0,-1 0 16,1-1-16,-22 1 0,-84 84 16,84-84-16,0-22 0,1 1 15,20-1-15,-21 1 0,43-22 16,-21 1-16,20-22 0,22 0 0,0 0 15,-21 0-15,42 0 0,-22-21 16,22-21 0,22 0-16,-1 0 15,0 0-15,-21 0 0,21-22 0,0 1 16,0 0-16,1-1 0,-1 1 0,0-22 16,0 22-16,0 0 0,0 21 15,1-22-15,-22 22 0,0 0 0,21 0 16,-21 42 15,-21 21-31,-1-21 0,1 1 0,0 20 16,0 0-16,0 1 0,-43 20 15,43-42-15,21 22 0,0-22 16,0 0-16,0 0 0,0 0 0,21 0 16,0-21-16,1 0 15,-1 0-15,21 0 0,0 0 16,1 0-16,-1-21 0,0 0 0,1 21 15,-1-21-15,22 0 0,-22 21 0,-21-21 16,21 21-16,-20 0 16,-1 0-16</inkml:trace>
  <inkml:trace contextRef="#ctx0" brushRef="#br0" timeOffset="54291.61">13801 7747 0,'0'0'0,"-22"-21"0,22-21 0,0 20 16,-21 1-16,21 0 0,-21 21 16,0 0-1,0 21-15,21 22 16,-21-1-16,-1 0 0,22 22 15,-21-1-15,0 22 0,21-22 0,-21 22 16,0 0-16,21-1 0,-21 1 16,-1-21-16,22 20 0,-42 43 15,21-42-15,21-43 0,0 22 0,-21-22 16,21 0-16,0 1 0,-21-1 16,21-21-16,0 0 0,0 1 0,21-22 15,0 0 1,-21-22-16,21-20 0,-21 21 0,21-21 15,0-1-15,-21 1 0,22-22 16</inkml:trace>
  <inkml:trace contextRef="#ctx0" brushRef="#br0" timeOffset="55116.56">13779 7662 0,'0'0'0,"0"-21"0,0 0 16,-21 21-1,42 0 1,22 21-16,-22-21 16,21 0-16,1 21 0,20-21 15,1 0-15,20 0 0,107 22 16,-85-22-16,-1 0 0,22 0 16,0 0-16,22 0 0,168 21 15,-148-21-15,1 0 0,-1 0 16,22 0-16,-1 0 0,1 0 15,-22 21-15,21-21 0,-20 0 0,20 0 16,149 0-16,-191 0 0,0 0 16,-21 0-16,21 0 0,-42 0 15,21 0-15,0 0 0,-21 0 0,-21 0 16,84 0-16,-84 0 16,-43 0-16,22 0 0,-22 0 15,0 0-15,-21 0 0,1 0 0,-1 0 16,0 0-16,-21 21 15,0 0 1,0 0-16,0 1 0,0-1 16,0 0-16,0 0 0,0 21 0,0 1 15,0-1-15,-21-21 0,21 43 16,-21-22-16,21 0 0,0 1 0,-22 20 16,1-20-16,21-1 0,-21 21 15,0-20-15,21-1 0,-21 22 0,0 41 16,21-41-16,-22-22 0,1 22 15,21-22-15,0 0 0,0 1 16,0-1-16,0 0 0,-21-20 16,21 20-16,-21-21 0,21 0 0,-21 0 15,21 1-15,-21-1 0,-1-21 0,22 21 16,-21-21-16,0 0 0,0 0 16,-21 0-16,-22 0 0,1 0 15,20 0-15,-84 0 16,64 0-16,-1 0 0,-20 0 0,-1 0 15,-21 0-15,-21-21 0,-148 0 16,106-1-16,-1 1 0,-20 0 16,-22 21-16,0-21 0,-211 0 15,211 21-15,1-21 0,-191 21 16,211 0-16,22 0 0,-1 0 16,1 0-16,0 0 0,-149 0 15,191 0-15,-21 0 0,21 0 16,0 0-16,21 0 0,22 0 0,20 0 15,1 0-15,20 0 0,1 0 16,21 0-16,0 0 0,21-22 16,0 1-1,0 0 1,21 0-16,0 21 16,-21-21-16,21 0 0,0 21 15</inkml:trace>
  <inkml:trace contextRef="#ctx0" brushRef="#br0" timeOffset="55546.95">13991 8192 0,'21'-22'0,"-42"44"0,42-65 16,0 1-16,-21 21 0,0 0 15,0-1-15,0 44 31,-21 20-31,0-21 0,21 21 0,-21 1 16,21-1-16,-21 0 0,21 1 16,-21-1-16,21 0 0,0 1 15,0-1-15,0-21 0,0 22 0,0-22 16,21 21-16,0-21 0,0 0 0,0-21 16,22 22-16,-22-22 0,21 0 15,0 0-15,1 0 0,-1 0 0,0-22 16,1 22-16,-1-21 0,0 0 0,1 0 15,-22 0-15,0 0 0,21-22 16,-42 22-16,22 0 0,-22-21 16,0 20-16,0-20 0,0 21 0,0-21 15,-22 20-15,22 1 16,-21 21-16,0 0 0,0 0 16,0 0-16,21 21 31,21-21-16,0 0-15,0 0 0,22 0 16,-22 0-16</inkml:trace>
  <inkml:trace contextRef="#ctx0" brushRef="#br0" timeOffset="55847.9">14795 8255 0,'0'64'15,"0"-22"-15,0 0 16,0-21-16,0 22 0,0-1 15,0 0-15,-21 1 0,21 20 0,-21 1 16,21-1-16,-21 1 0,0 20 16,0 1-16,21 0 0,-22-1 0,1 1 15,0 21-15,0 0 0,0 0 0,0-1 16,-22 1-16,22 0 0,0-21 0,0 21 16,0-22-16,-1 22 0,1-21 0,0-22 15,0 22-15,0-22 0,0 1 16,21-22-16,-22 1 0,22-1 0,0 0 15,0-63 1,0 0 0,0-21-16,22-1 0,-1 1 15,0-22-15,-21 1 0,21-22 0,0 1 16,0-1-16,1-21 0,20 0 0</inkml:trace>
  <inkml:trace contextRef="#ctx0" brushRef="#br0" timeOffset="56154.92">14668 8573 0,'0'-64'0,"0"128"0,0-170 0,0 63 16,0 1-16,0 21 0,0-21 0,22 20 15,-22 1-15,21 0 0,21-21 16,-21 42-16,0 0 0,22 0 16,-1 0-16,22 0 0,-22 0 15,21 0-15,-20 21 0,20 0 0,-20 21 16,-22-20-16,21 20 0,-21-21 0,-21 21 15,0-20-15,0 20 0,-42-21 16,21 0-16,-22 22 0,-20-22 0,21 0 16,-1 0-16,1 0 0,0 0 0,-1 1 15,1-22-15,0 21 0,20-21 16,-20 21-16,21-21 0,0 0 16,42-21 15,0 0-31,0 21 0,0-22 15,22 22-15,-22-21 0</inkml:trace>
  <inkml:trace contextRef="#ctx0" brushRef="#br0" timeOffset="56438.8">15811 8234 0,'0'0'0,"0"-21"0,0 0 0,-21-1 16,0 22-1,0 0-15,-21 0 0,20 22 0,-20-1 16,0 0-16,-1 0 0,1 0 16,0 0-16,-1 22 0,22-22 15,-21 21-15,21-21 0,0 22 0,-1-1 16,1-21-16,0 43 0,21-22 16,0 0-16,0 1 15,21-22-15,0 0 0,22-21 0,-22 21 16,21-21-16,22 0 0,-22 0 15,22 0-15,-22 0 0,21 0 0,1-21 16,-1 21-16,-20-21 0,20 0 0,1 0 16,-22-1-16,22 22 0</inkml:trace>
  <inkml:trace contextRef="#ctx0" brushRef="#br0" timeOffset="57130.95">16298 8403 0,'0'0'0,"0"-21"0,0 0 0,0 0 16,-21 21-16,0 0 0,0 0 0,0 0 15,-22 0-15,22 0 0,0 0 16,-21 21-16,20 0 0,-20 0 0,21 0 16,-21 43-16,20-43 0,1 21 15,0-20-15,0-1 0,21 21 16,0 0-16,0-20 16,0-1-16,0 21 0,21-42 15,0 0-15,0 0 16,1 0-16,-1 0 0,21 0 0,-21 0 15,22-21-15,-22 21 0,0-21 16,21 0-16,1-1 0,-1-20 16,-21 0-16,0 21 0,0-1 0,1 1 15,-22 0-15,0 0 0,0 0 16,0 0-16,-22 21 16,1 0-1,0 21-15,0 0 16,21 0-16,0 21 0,-21-20 0,0-1 15,21 0-15,0 0 0,-22 21 16,22-20-16,0-1 0,0 0 16,0 0-16,0 0 0,0 0 0,22-21 15,-1 22-15,0-22 0,0 0 0,0 0 16,22 0-16,-22 0 0,21 0 16,-21 0-16,22-22 0,-1 1 0,0 0 15,1 0-15,41-21 0,-41 20 16,-1 1-16,-21-21 0,21 21 15,-20 0-15,-1-1 0,-21 1 16,0 0-16,0 0 0,-43 21 16,22 0-16,0 0 15,0 0-15,0 0 0,0 0 0,-22 21 16,43 0-16,-21 0 0,21 1 16,0-1-16,0 0 0,0 0 15,21 0-15,0 0 0,1 1 16,-1-1-16,-21 0 0,0 0 0,21 0 15,-21 0-15,0 1 16,0-1-16,-21-21 16,0 0-16,-1 0 0,1 0 15,0 0-15,0 0 0,0-21 0,0 21 16,21-22-16,0 1 0,0 0 16,0 0-16,0 0 0,0 0 0,0-1 15,21 1-15,0-21 0,0 21 0</inkml:trace>
  <inkml:trace contextRef="#ctx0" brushRef="#br0" timeOffset="58079.97">17103 8065 0,'-22'21'32,"22"21"-32,-21-21 15,0 22-15,21-1 0,-21 0 16,0 1-16,0-1 0,-1 0 0,22 1 15,-21-1-15,0 0 0,21 1 0,0-1 16,-21-21-16,21 21 0,-21-20 16,21 20-16,0-21 0,0 0 15,0 0-15,0 1 0,21-22 16,0 0-16,0 0 0,0 0 16,1 0-16,-1 0 0,21 0 0,-21-22 15,22 1-15,-1 0 0,-21 0 16,21 0-16,-20 0 0,20-1 0,-21 1 15,21 0-15,-20-21 16,-1 42-16,-21-21 0,-21 42 31,21 0-31,-22 0 16,1-21-16,21 21 0,-21 0 16,0 22-16,21-22 0,-21 0 15,21 0-15,-21 0 0,21 1 16,21-22 15,0 0-31,0 0 0,0-22 0,0 1 16,1 0-16,-1 0 0,21 0 15,-21 0-15,0-1 0,1 1 0,-1 21 16,21-21-16,-21 21 0,-21 21 31,0 0-15,0 1-1,0-1-15,0 0 16,0 0-16,0 0 0,0 0 16,21-21-16,1 22 15,20-22-15,-21 0 0,21 0 0,-20 0 16,20 0-16,0 0 0,43 0 16,-43 0-16,1-22 0,-1 22 15,0-21-15,1 0 0,-22 0 0,21-21 16,-21 20-16,-21 1 0,0-21 15,-21 21 1,0 21-16,0 0 0,0 0 0,-1 0 16,1 0-16,-21 0 0,21 0 15,0 21-15,-22 0 0,22 0 16,-21 22-16,21-1 0,-1 0 16,1 1-16,0 41 0,21-41 15,-21-1-15,21 0 0,0 1 16,0-1-16,0 43 0,0-43 15,0 0-15,0 43 16,0-43-16,0 1 0,0-1 0,0 0 16,0 1-16,-42 41 15,20-41-15,-20-1 0,21 0 0,-64 1 16,43-22-16,0 0 0,-43 0 16,64-21-16,-22 0 15,1 0-15,21-21 0,0 21 0,-22-42 16,43-1-16,0 22 0,0-21 15,0-1-15,0 22 0,0-21 16,22-43-16,-1 43 0,0 21 16,0-22-16,0 1 0,22 21 15,41-106-15</inkml:trace>
  <inkml:trace contextRef="#ctx0" brushRef="#br0" timeOffset="58270.91">17949 8297 0,'0'0'0,"0"-42"0,0 21 0,0 0 16,0 0-16,-21 21 15,0 0 1,0 0-16,0 0 16,-1 0-1,1 0 1,0 0-16,0 0 0,-21 0 0</inkml:trace>
  <inkml:trace contextRef="#ctx0" brushRef="#br0" timeOffset="58438.59">16870 8361 0,'0'0'0,"21"0"15,0 0 1,0 0-16,22 0 0,-22 0 0,21 0 15,0 0-15,1 0 0,-1 0 16,0 0-16,1-21 0,-1 21 16,0-21-16,1-1 0,-1 22 0</inkml:trace>
  <inkml:trace contextRef="#ctx0" brushRef="#br0" timeOffset="58891.26">19791 6308 0,'0'0'0,"-21"-21"0,21-1 16,0 1-16,0 0 0,0 42 31,21 0-15,0 22-16,0 20 0,0 1 0,0-1 15,1 1-15,-1-1 0,-21 22 16,0-22-16,21 1 0,-21 21 16,21 42-16,0-64 0,-21 1 15,0-1-15,0-21 0,0 22 16,21 42-16,-21-85 16,0 0-16,0 0 0,0 0 15,-21-21 1,0 0-16,0 0 0</inkml:trace>
  <inkml:trace contextRef="#ctx0" brushRef="#br0" timeOffset="59170.54">19621 7197 0,'0'0'0,"-21"-21"0,0-22 16,21 64 0,0 1-16,0-1 15,0 0-15,0 0 0,0 0 16,21 22-16,0-22 0,1 0 0,-1 0 15,21 0-15,-21 0 0,22 1 16,20-1-16,-21-21 0,1 0 16,-1 0-16,0 0 0,1 0 0,-1-21 15,0-1-15,1 1 0,-1 0 16,22-42-16,-43 20 0,0 22 16,0-21-16,-21-1 0,0 22 15,0 0-15,21-21 16,-21 21-16,0 42 15,0 0 1,0 0-16</inkml:trace>
  <inkml:trace contextRef="#ctx0" brushRef="#br0" timeOffset="59358.99">19664 8276 0,'0'0'0,"-21"0"16,21-21 0,-22 21-16,22-21 0</inkml:trace>
  <inkml:trace contextRef="#ctx0" brushRef="#br0" timeOffset="59631.96">19537 7874 0,'0'-21'0,"0"42"0,-21-63 0,21 21 16,0-1-16,-22 22 15,1 22-15,21 20 0,0 0 16,0 22-16,-21-1 16,21 1-16,-21 20 0,0-20 0,0 21 15,21-22-15,-22 1 0,1 20 0,21-20 16,-21 20-16,0-20 0,21-1 15,0 1-15,-21-22 0,21 22 0,-21-22 16,21 22-16,0-22 0,0-21 16,0 0-16,21-21 31,0-21-31,-21 0 0,0-21 0,21 20 16,0-20-16,0 0 0,1-22 15,-1 1-15,0 20 0,0-20 0</inkml:trace>
  <inkml:trace contextRef="#ctx0" brushRef="#br0" timeOffset="60371.15">19706 8001 0,'0'0'0,"21"-63"0,-21 41 0,0-20 15,0 21-15,0-21 0,0 20 16,0 1-16,21 21 16,22 0-1,-22 0-15,21 0 0,1 0 16,20 0-16,1 0 0,20 0 0,1 0 15,21 0-15,21 0 0,21 0 16,-21 0-16,21 0 0,0 0 16,22 0-16,-22 0 0,21 0 0,0 0 15,1 0-15,-1 0 0,-21 0 16,43 0-16,-22 0 0,-21 0 0,0 0 16,128 0-16,-149 0 15,-22 0-15,86 0 0,-106-21 16,-22 21-16,43 0 0,-85 0 15,0 0-15,0 0 0,-42 0 32,0 0-32,21 21 0,-21-21 0,0 21 15,21 1-15,-21-1 16,-1 0-16,22 0 16,0 0-16,0 0 0,0 22 0,0-22 15,0 21-15,0 1 0,-21-1 0,21 0 16,0 22-16,0-22 0,0 0 15,0 22-15,-21-22 0,21 22 0,-21-22 16,21 22-16,0-22 0,-21 21 0,0 1 16,21-22-16,0 22 0,-22-22 15,1 64-15,0-64 0,0 1 16,21-22-16,0 21 0,0-21 16,-21 22-16,-22-1 0,43-21 0,-21 0 15,0 0-15,0 1 0,0-22 16,0 0-16,-1 21 15,-20-21-15,21 21 0,-21-21 0,-1 0 16,1 0-16,-22 0 0,-63 0 16,43 0-16,-1 0 0,0 0 0,-20-21 15,-1 0-15,-21 21 0,-21-22 16,21 1-16,-43 0 0,1 21 0,0-21 16,-22 0-16,-21 0 0,22-1 0,-22 1 15,22 0-15,-1 21 0,1-21 16,42 21-16,-22 0 0,43 0 0,-106-21 15,128 21-15,20 0 0,-42-21 16,63 21-16,22 0 16,0 0-16,21-22 0,-1 22 15,1 0-15,21-21 0,0 0 16,0 0 0,21 0-16,1 0 0,-1-1 0,21 1 15,-21 0-15</inkml:trace>
  <inkml:trace contextRef="#ctx0" brushRef="#br0" timeOffset="61087.25">19981 7938 0,'0'-22'0,"0"44"0,0-65 0,0 64 31,0 1-31,-21 20 16,0 0-16,0 1 0,0-1 0,-1 21 16,1-20-16,0 20 0,0-20 15,0-1-15,0 21 0,-1-20 0,-20-1 16,21 0-16,0 1 0,0-22 0,-1 21 16,1-21-16,21 1 15,0-1-15,-21-21 0,21 21 0,0-42 31,21 0-31,0-1 16,-21 1-16,22-21 0,-1 21 0,0-22 16,0 22-16,0-21 0,0 21 0,-21 0 15,22-22-15,-1 22 16,-21 42 0,0 0-1,0 1-15,0-1 0,0 0 0,0 0 16,0 0-16,0 0 0,0 1 0,0-1 15,21 0-15,-21 0 0,21-21 16,0 21-16,0-21 0,-21 21 16,22-21-16,20 0 0,-21 0 0,0 0 15,22 0-15,-22 0 0,21 0 0,0 0 16,-20 0-16,20-21 0,0 0 16,1 21-16,-1-21 0,-21-21 0,21 20 15,-20 1-15,-22-42 0,0 20 16,0-20-16,0 21 0,0-1 15,0-20-15,-64-43 0,43 64 16,-21-1-16,-1 1 0,1 21 16,0 0-16,20 21 0,-20 0 15,0 0-15,-1 0 0,22 0 0,-21 21 16,21 21-16,0-21 0,-22 64 16,43-64-16,0 21 0,0 43 15,0-43-15,0 1 0,21-22 16,1 21-16,-1-21 0,0 22 15,21-22-15,-21 0 0,1 0 16,20 0-16,-21-21 0,21 22 0,1-22 16,-22 0-16,21 0 0,1 0 0,-1 0 15,43 0-15,-43-22 0,0 22 16</inkml:trace>
  <inkml:trace contextRef="#ctx0" brushRef="#br0" timeOffset="61496.24">20743 8361 0,'0'0'0,"0"-21"16,0 0-16,0-1 0,0 1 15,-21 21 1,0 0-16,0 0 0,0 21 16,-1 1-16,1-1 0,0 0 15,21 0-15,-21 0 0,0 22 0,21-22 16,-21 0-16,21 0 0,0 21 0,0-20 16,0-1-16,0 21 15,21-21-15,0-21 0,21 21 16,-21-21-16,43 0 15,-43 0-15,21 0 0,22-21 16,-43 21-16,0-21 16,64-42-16,-64 41 15,0 1-15,-21-21 0,0 21 16,0-22-16,0 22 0,0-21 0,0 21 16,-21-22-16,0 22 0,0 21 15,0-21-15,-43 21 0,43 0 16,-21 0-16,-22 21 15,43 0-15,0 1 0,-22-1 0,22 0 16,0 0-16,21 0 0,0 0 16,0 1-16,0-1 0,0 0 0,0 0 15,42 0-15,-20-21 16,-1 0-16,21 0 0,-21 0 0,22 0 16,-1 0-16,-21 0 0,21 0 0,1 0 15</inkml:trace>
  <inkml:trace contextRef="#ctx0" brushRef="#br0" timeOffset="62342.19">21209 8382 0,'0'0'16,"0"-21"-16,0 0 0,0 42 31,-21 0-15,0 0-16,21 0 0,-22 1 0,1-1 16,0 21-16,21-21 15,0 0-15,0 22 16,0-22-16,0 0 15,21-21-15,0 0 16,1 0-16,-1 0 16,0 0-16,0 0 0,0-21 0,0 21 15,1-21-15,-1 0 0,0 21 0,0-22 16,0 1-16,-21 0 0,21 0 16,1 0-16,-44 21 31,1 21-16,0-21-15,21 21 0,-21 0 0,0 0 16,21 1-16,-21-22 16,21 21-16,0 0 15,21-21 1,0 0-16,0 0 0,0 0 16,0 0-16,1 0 15,-1 0-15,0-21 0,0 21 0,0-21 16,0-1-16,-21 1 0,0 0 15,0 0-15,0 0 0,0 0 16,0-1-16,-21 1 0,21 0 16,-21 21-16,21-21 15,0 0 1,21 21-16,0 0 16,1 0-16,-1 0 0,0 0 0,0 0 15,0 21-15,0-21 0,1 21 16,-1 0-16,0 0 0,-21 1 0,21-1 15,-21 0-15,21 0 0,-21 0 16,0 0-16,0 1 0,0-1 16,0 0-16,0 0 0,0 0 15,0 0 1,-21-21-16,21-21 31,0 0-31,0 0 16,0 0-16,21 0 0,0-1 15,-21 1-15,22 0 0,-1 0 16,0 0-16,0 0 0,0-1 16,0 22-16,43-42 15,-43 42-15,0 0 0,0 21 16,-21 0-16,22 1 0,-22 41 16,0-21-1,0-20-15,-22-1 0,1 0 0,21 0 16,-21 0-16,0-21 0,0 21 15,0 1-15,-1-1 16,44-42 15,-1-1-15,0 22-16,0-21 0</inkml:trace>
  <inkml:trace contextRef="#ctx0" brushRef="#br0" timeOffset="62598.94">22352 8340 0,'0'0'0,"0"-21"0,-21 21 16,0 0-1,-1 0-15,1 0 0,0 0 16,0 21-16,-21 0 0,20 0 16,1 0-16,0 0 0,0 22 0,0-22 15,0 0-15,-1 0 0,22 0 16,0 1-16,0-1 0,0 0 0,0 0 15,0 0-15,0 0 0,22 1 16,-1-1-16,0-21 0,0 0 16,21 21-16,-20-21 0,20 0 0,0 0 15,-21 0-15,22 0 0,-1 0 16,-21-21-16,22 0 0,-1 21 0</inkml:trace>
  <inkml:trace contextRef="#ctx0" brushRef="#br0" timeOffset="63266.77">22669 8446 0,'0'0'0,"0"-22"0,0 1 0,0 0 16,-21 21 0,0 0-16,0 0 0,0 0 0,0 0 15,-1 0-15,1 21 0,-21 22 16,21-22-16,0 0 0,-1 0 16,1 0-16,0 0 0,21 1 0,0-1 15,-21 0-15,21 0 0,0 0 0,-21 0 16,21 1-16,21-22 15,0 0 1,0 0-16,0 0 0,1 0 16,-1 0-16,0 0 0,0-22 15,0 1-15,0 21 0,1-21 0,-1 0 16,0 0-16,0-22 0,0 22 0,0 0 16,-21-21-16,22 21 15,-22-1-15,-22 44 31,1-1-31,0-21 16,21 21-16,-21 0 0,21 0 16,-21 0-16,21 1 0,0-1 0,0 0 15,0 0-15,0 0 0,0 0 16,0 1-16,21-22 16,0 0-1,0 0-15,0 0 0,22 0 0,-22 0 16,64 0-16,-64 0 0,21-22 15,0 22-15,1-21 0,-22 0 16,42-21-16,-41 21 0,-1-1 16,-21 1-16,0 0 0,0 0 0,0 0 15,-21 21-15,-1 0 16,1 0-16,0 0 0,0 0 16,0 0-16,-22 0 0,22 21 15,21 0-15,-21 0 0,21 0 16,0 1-16,0-1 0,0 0 15,0 0-15,21 0 0,0 0 16,-21 1-16,0-1 0,22 0 16,-22 0-16,0 0 15,0-42 1,-22 0 0,22 0-16,0 0 15,0-1-15,0 1 0,0 0 16,0 0-16,0 0 0</inkml:trace>
  <inkml:trace contextRef="#ctx0" brushRef="#br0" timeOffset="64052.94">23283 8065 0,'0'84'16,"-21"-41"-1,21-1-15,-21-21 0,0 21 16,0 1-16,21-1 0,-22-21 0,1 22 16,0-1-16,21-21 0,-21 21 15,21-20-15,-21-1 0,21 0 0,0 21 16,0-21-16,0 1 16,21-22-1,0 0-15,0 0 16,0 0-16,1-22 15,-1 1-15,0 21 0,0-21 0,0 0 16,0 0-16,1 0 0,-22-1 16,21 22-1,-21 22 1,0-1 0,0 0-1,0 0-15,21 0 16,0-21-1,-21 21-15,21-21 0,0 0 16,1 0-16,-1 0 0,0 0 0,21 0 16,-21 0-16,22 0 0,41 0 15,-41 0-15,-22 0 0,21 0 16,-21-21-16,1 0 0,-1 21 0,0-21 16,0 0-16,-21 0 0,0-1 15,0 1-15,-21 21 16,0 0-16,0 0 0,-1-21 15,1 21-15,0 0 0,0 0 0,0 0 16,0 0-16,-1 0 16,1 21-16,0 0 0,21 1 15,0-1-15,0 0 0,0 0 16,0 21-16,0-20 0,0-1 16,0 21-16,0-21 0,0 22 0,0-1 15,0 0-15,0 1 0,0-1 0,0 0 16,0 1-16,0-1 0,0-21 15,0 21-15,0 1 0,0-22 16,-21 21-16,0 1 0,0-22 0,-1 0 16,1 21-16,-21-21 0,21 1 15,0-1-15,-22-21 0,22 21 0,0 0 16,0-21-16,0 0 0,-1 0 0,1 0 16,21-21-1,0 0-15,0 0 0,0-1 16,0 1-16,0 0 0,0 0 0,21-21 15,-21-1-15,22 1 16,-1 21-16,0-22 0,-21 1 0</inkml:trace>
  <inkml:trace contextRef="#ctx0" brushRef="#br0" timeOffset="64246.89">23685 8170 0,'0'-21'0,"0"-21"32,-21 42-32,21-21 0,-21 21 31,0 0-15,0 0-16,0 0 15,-1 0-15</inkml:trace>
  <inkml:trace contextRef="#ctx0" brushRef="#br0" timeOffset="64462.78">22860 8255 0,'0'0'16,"21"0"-16,0 0 15,22 0-15,-22 0 0,0 0 16,0 0-16,21 0 0,-20 0 0,-1 0 15,21 0-15,-21 0 0,0 0 16,1 0-16,-1 0 16,-42 0 15,-1 0-31</inkml:trace>
  <inkml:trace contextRef="#ctx0" brushRef="#br1" timeOffset="88811.11">18775 9377 0,'0'0'0,"0"21"0,0-42 94,0 0-79,21 0-15,0-1 16,-21 1-16,21 0 0,-21 0 15,0 0-15,21 0 0,-21-1 0,22-20 16,-22 21-16,0 0 16,0-22-16,0 22 0,0 0 0,0-21 15,0 21-15,0-22 0,0 1 0,0 21 16,0-22-16,0 22 0,0-21 0,0 21 16,0-22-16,0 22 0,0 0 15,0-42-15,-22 41 0,22 1 16,-21-42-16,21 42 15,0-1-15,-21 1 0,21 0 16,-21-21-16,0 21 0,21-22 0,0 22 16,-21 0-16,21-21 0,-43-22 15,43 43-15,-21-21 0,0 20 16,0 1-16,21-21 0,-21 21 16,-1 0-16,1-1 0,-42-41 15,42 42-15,-1 0 0,1-1 0,0 1 16,0 0-16,-21-21 15,20 42-15,1-21 0,0-1 0,0 1 16,0 0-16,0 0 0,-1 0 16,1 21-16,-21-21 0,42-1 15,-42 22-15,20-21 0,1 0 0,0 21 16,0-21-16,0 21 0,0-21 0,-1 0 16,1 21-16,-21-22 0,21 22 15,0-21-15,-1 21 0,-20-21 0,21 21 16,0-21-16,0 0 0,-1 21 15,1-21-15,0 21 0,0-22 0,0 1 16,0 21-16,-1-42 0,1 42 16,-21-21-16,0 0 15,-1-1-15,-20 1 16,20 0-16,22 21 0,-21-21 0,0 21 16,-1-21-16,22 21 0,-42-21 15,20 21-15,22 0 0,0-22 16,-21 1-16,20 21 0,1 0 0,0-21 15,-21 21-15,21 0 0,-1 0 0,-41-21 16,-22 21 0,43-21-16,0 21 0,-1 0 0,1 0 15,0-21-15,-22 21 0,22 0 0,-1 0 16,1 0-16,0-22 0,-1 22 16,-20 0-16,21 0 0,20 0 15,-20 0-15,21 0 0,-21 0 16,20 0-16,-41-21 0,21 21 15,20 0-15,-20 0 0,0 0 16,-1 0-16,-41-21 0,41 21 16,1 0-16,-21 0 15,20 0-15,1 0 0,-64 0 0,64 0 16,-1 0-16,1 0 0,-21 0 16,20 0-16,1 0 0,0 0 15,-1 0-15,22 0 0,-42 0 16,20 0-16,22 0 0,-21 0 15,21 0-15,-22 0 0,-63 0 16,85 0-16,-21 0 0,0 0 16,20 0-16,-20 0 0,0 0 15,21 21-15,-22-21 0,22 0 16,-42 21-16,20-21 0,22 0 16,-21 22-16,-1-22 0,22 21 15,-42 0-15,42-21 0,-22 21 16,22-21-16,0 21 0,-21 0 0,20-21 15,1 22-15,0-22 0,0 21 16,0-21-16,0 21 0,-1 0 0,1 0 16,0-21-16,21 21 0,-21 1 15,0-1-15,0 21 0,-1-42 16,1 21-16,0 0 0,-21 22 16,42-22-16,-21 0 15,-1 0-15,22 0 0,-21 1 0,0-22 16,0 21-16,21 0 0,-21 0 0,0 0 15,-1 0-15,1 1 0,0-1 16,0 0-16,0 0 0,0 0 0,-22 22 16,22-22-16,21 0 15,-21 0-15,21 0 0,-21-21 0,0 43 16,21-22-16,0 0 0,-22 0 16,1 21-16,21-20 15,0 41-15,0-42 16,0 0-16,-21 43 0,21-43 15,0 21-15,0-20 0,0 20 16,0-21-16,0 21 0,0-20 0,0 20 16,0-21-16,0 43 15,0-43-15,0 21 0,0-21 0,0 0 16,0 22-16,21 41 16,-21-62-16,21-1 0,-21 21 0,22-21 15,-22 22-15,0-1 0,0-21 16,0 21-16,21-20 0,-21 20 0,0-21 15,0 21-15,0-20 0,0 41 16,0-42-16,21 22 0,-21-22 16,21 0-16,-21 0 0,21 21 15,-21-20-15,0-1 0,21 0 0,-21 0 16,43 21-16,-43-20 0,21-1 16,0 0-16,-21 0 0,21 21 15,22 1-15,-43-22 0,21 0 16,0 0-16,0 0 0,-21 22 0,21-22 15,22 21-15,-43-21 0,21 1 16,0-1-16,0 0 0,0 0 16,-21 0-16,21 0 0,1 1 15,-1-1-15,0 0 0,0 0 0,0 0 16,0 0-16,1 1 0,41 20 16,-42-21-16,0 0 0,22 0 15,-22 1-15,42-1 16,-20 0-16,-22 0 0,21 0 15,-21 0-15,22 1 0,-22-22 0,21 21 0,-21 0 16,22 0-16,-22-21 0,21 21 0,1 0 16,-1 1-16,-21-22 15,21 21-15,-20-21 0,20 21 0,-21-21 16,0 21-16,22-21 0,-22 21 0,21-21 16,22 0-16,-43 21 15,63-21-15,-41 0 0,-22 0 16,21 22-16,1-22 0,-22 0 15,85 0-15,-64 0 16,-21 0-16,21 0 0,1 0 0,-22 0 16,21 0-16,22 0 0,-22 0 15,-21 0-15,22 0 16,-22 0-16,21 0 0,22 0 16,-22 0-16,-21 0 0,21 0 0,22 0 15,-43 0-15,21 0 0,1 0 16,-1-22-16,-21 22 0,0 0 15,1 0-15,20 0 0,-21-21 16,0 21-16,0-21 0,22 21 0,-22 0 16,0 0-16,0-21 0,22 21 0,-1 0 15,0-21-15,-21 21 0,1 0 16,20 0-16,-21-21 0,0 21 16,43 0-16,-43-22 0,0 22 15,21-21-15,1 21 0,-22-21 16,0 21-16,0 0 0,0-21 0,1 21 15,-1 0-15,21-21 0,-21 21 0,0 0 16,1-21-16,-1 21 0,0 0 16,0 0-16,0-22 0,0 1 15,1 21-15,-1 0 0,0-21 16,0 21-16,0 0 0,0 0 0,1-21 16,-1 21-16,0-21 0,0 21 15,0-21-15,0 21 0,1 0 16,-1-22-16,0 22 0,0 0 0,0-21 15,0 21-15,1 0 0,-1-21 0,21 0 16,-21 21-16,0 0 0,1-21 16,-1 21-16,0-21 15,0 21-15,0 0 0,0 0 0,-21-22 16,22 22-16,-1 0 0,0-21 16,21 0-16,-21 21 0,1-21 15,-1 21-15,0-21 16,0 21-16,0-21 0,0-1 15,1 22-15,-22-21 0,21 21 16,0 0-16,0-21 0,0 21 16,-21-21-16,21 0 0,1 21 0,-22-21 15,42-1 1,-42 1-16,21 21 0,0-21 0,0 0 16,1 21-16,-22-21 0,21 21 15,-21-21-15,21-1 0,0 22 16,0-21-16,-21 0 15,21 21-15,-21-21 0,22 21 0,-1-21 16,0 0-16,0 21 16,-21-22-16,21 1 0,0 21 0,1-21 15,-1 21-15,-21-21 0,21 0 16,21 0-16,-21-1 16,-21 1-16,22 0 0,-1 21 15,0-42-15,0 21 16,-21-1-16,21 22 0,0-21 15,-21 0-15,22 0 0,-1 0 0,-21 0 16,21-1-16,0 1 0,-21 0 16,21 0-1,-21 0-15,21 21 16,-21-21-16,0-1 0,0 1 16,0 0-16,0 0 15,0 0-15,0 0 16,0-1-16,0 1 0,0 0 15,22 0 1,-22 42 156,-22-21-94,1 0-62,0 0-16,0 0 0</inkml:trace>
  <inkml:trace contextRef="#ctx0" brushRef="#br1" timeOffset="89630.39">12573 11028 0,'0'0'0,"0"-21"0,-42-43 16,42 43-16,0 0 16,0 0-1,21 42 17,0-21-32,-21 21 0,21 21 15,0-20-15,-21 20 0,21 0 0,-21 1 16,0 20-16,0-21 0,22 22 15,-22-22-15,0 22 0,0 63 16,0-85-16,0 0 0,0-20 16,0-1-16,0 0 0,0 0 0,0 0 15,0-42 17,0 0-32,0 0 15,0-22-15,0 22 0,21-21 16</inkml:trace>
  <inkml:trace contextRef="#ctx0" brushRef="#br1" timeOffset="89910.71">13314 10837 0,'21'-21'0,"-42"42"0,42-63 0,-42 63 31,0 0-31,-1 1 0,-20-1 16,21 21-16,-21 0 0,-1-20 15,22 41-15,-21-21 0,-1 22 0,1-22 16,0 22-16,21-22 0,-22 22 16,22-22-16,0 0 0,-21 1 15,20-1-15,22-21 0,-21 0 0,21 0 16,-21 1-16,21-1 0,0 0 16,21-21 15,0-21-31,1 21 15,-1-21-15,0 21 0,0-22 0</inkml:trace>
  <inkml:trace contextRef="#ctx0" brushRef="#br1" timeOffset="90223.53">13293 11430 0,'21'0'0,"-42"0"0,63 0 0,-42 21 15,0 0 1,0 1-1,21-22 1,0 0 0,0 0-16,1 0 15,-1-22-15,-21 1 0,0 0 16,21 21-16,-21-21 0,0 0 0,0 0 16,-21 21-1,0 0 1,-1 0-16,1 21 0,0 0 15,21 0-15,-21-21 16,21 21-16,0 0 0,0 1 16,0-1-16,21-21 15,0 0 1,0-21-16,1 21 0</inkml:trace>
  <inkml:trace contextRef="#ctx0" brushRef="#br1" timeOffset="90511.43">13970 11028 0,'0'0'0,"0"21"32,0 0-17,0 0-15,0 22 0,0-22 16,21 21-16,-21 1 0,0-1 0,0-21 15,0 21-15,0 1 0,0-1 0,0 0 16,0-20-16,0 20 0,0-21 16,0 0-16,0 22 0,0-22 0,21 0 15,-21 0-15,21-42 47,1 0-47,-22 0 16,21-22-16</inkml:trace>
  <inkml:trace contextRef="#ctx0" brushRef="#br1" timeOffset="90767.29">14499 11049 0,'0'0'0,"-21"21"31,0 0-15,-22 1-16,22 20 0,0 0 15,-21-21-15,21 22 0,-1-1 0,-20 0 16,21 1-16,-43 41 0,43-41 16,0-22-16,0 21 0,0-21 15,21 1-15,0-1 0,0 0 0,0 0 16,0 0-16,0-42 47,0 0-47</inkml:trace>
  <inkml:trace contextRef="#ctx0" brushRef="#br1" timeOffset="92475.99">15219 11282 0,'0'0'0,"-21"21"15,21 0-15,0 0 0,0 1 16,0-1-16,0 0 0,0 0 16,21 0-16,0-21 0,0 0 0,0 0 15,0 0-15,22 0 16,-22-21-16,21 0 0,-21 0 0,22 0 16,-22-1-16,21-20 0,22-21 15,-22 20-15,-21 1 0,43-43 16,-43 43-16,-21 21 0,21-22 0,-21 1 15,0 21-15,0 0 0,0 0 16,0-1-16,-21 22 16,0 0-1,0 43-15,-1-22 0,1 0 16,0 21-16,0 1 0,21 20 16,0 1-16,-21-22 0,21 22 0,-21-1 15,21 64-15,0-85 0,0 22 16,0-22-16,0 1 0,0-1 15,0-21-15,0 21 0,0-20 0,0-1 16,0 0-16,0 0 0,0 0 16,-22-21-16,1 0 15,0 0-15,0 0 0,-21 0 16,20 0-16,1-21 0,-42-21 16,42 21-16,-1-22 0,-20 22 15,21-21-15,0 21 0,0-1 0,-1 1 16,22 0-16,-21 21 0,0 0 15,21 21 1,0 22-16,0-22 0,0 0 16,0 0-16,0 0 0,0 22 0,0-22 15,0 0-15,21 0 0,0-21 16,1 21-16,-1 0 0,0-21 0,64 22 16,-64-22-16,21 0 0,0 0 15,1 0-15,-22-22 16,21 22-16,43-42 0,-64 21 15,21 0-15,22-22 0,-43 1 16,0 21-16,22 0 0,-22 0 16,0-1-16,0-20 0,0 42 15,-21 21 1,0 0-16,0 1 16,0-1-16,0 0 0,0 0 0,0 0 15,0 0-15,0 1 0,0 20 16,0-21-16,0 0 0,21-21 31,1 0-31,-1 0 16,0-21-16,0 0 0,0 0 0,0 0 15,1-1-15,-1 1 0,0 0 16,21-21-16,-21 21 0,1-1 16,20-41-16,-21 63 15,-21 21 1,0 0-16,0 0 0,0 1 0,0-1 15,0 0-15,0 0 0,0 0 0,0 22 16,0-22-16,0 21 16,21-21-16,0 0 0,1-21 15,-1 0-15,42 22 16,-20-22-16,-22 0 0,63 0 16,-62-22-16,20 1 0,0 21 0,-21-21 15,22 0-15,-1-43 16,-21 43-16,0-21 0,1 21 0,-1 0 15,-21-1-15,0 1 0,42 21 16,-42 21 0,0 1-16,0-1 15,0 0-15,0 0 0,0 0 0,0 0 16,0 1-16,0-1 0,0 0 0,21 0 16,0 0-16,22-21 0,-22 0 15,0 0-15,21 0 0,22 0 16,-22 0-16,1-21 15,-22 0-15,42-21 0,-20 20 16,-22-20-16,21-21 0,-21 41 16,-21-20-16,0 21 0,21-21 15,-21 20-15,0 1 0,-21 42 32,0 1-32,0-1 0,0 21 15,0-21-15,-1 22 0,-20 41 16,21-41-16,21-1 15,-21 21-15,0 1 0,-1-1 0,1 64 16,21-63-16,0-1 0,0 1 0,0-1 16,0 1-16,0-1 0,0 1 15,0-1-15,0 1 0,0-1 0,0 1 16,0-1-16,-21 1 0,0-1 0,0 64 16,0-84-16,-1 20 15,1 1-15,0-22 0,-21 0 0,21 1 16,-22 41-16,22-62 0,0-1 15,21 0-15,0-42 16,21 0 0,0-1-16,0-20 0,22 0 0,-22-1 15,0 1-15,21 0 0,-20-22 16,-1 1-16,21-1 0,0-105 16</inkml:trace>
  <inkml:trace contextRef="#ctx0" brushRef="#br1" timeOffset="92756.84">17272 11578 0,'-21'-21'0,"42"42"0,-42-84 15,21 42-15,0-1 0,21 1 16,-21 0-16,21 21 0,21 0 16,-20 0-16,20 0 0,0 0 0,-21 0 15,22 0-15,-1 0 0,0 21 16,43 22-16,-64-1 0,0-21 15,1 0-15,-22 43 0,0-43 16,0 0-16,-22 43 0,1-43 16,0 0-16,-21 0 0,-1 0 0,1 0 15,0-21-15,-1 22 0,-20-1 0,21-21 16,-1 21-16,-63 0 16,64-21-16,21 0 0,-21 0 0,20 0 15,22-21-15,0 0 0,0 0 16</inkml:trace>
  <inkml:trace contextRef="#ctx0" brushRef="#br1" timeOffset="93282.66">21484 9610 0,'0'0'0,"0"-21"0,0-1 16,0 44 15,0-1-31,21 0 0,-21 21 15,21 1-15,22 20 0,-22-21 0,21 22 16,1-1-16,-1-20 0,0 20 16,22 1-16,42 63 0,-43-64 15,1 1-15,63 63 16,-64-64-16,1-20 0,-22 20 0,0-21 16,1 1-16,-1-1 0,-21-21 15,-21 22-15,0-22 0,0 0 0,0 0 16,-21-21-1,0 0-15,0 0 0,21-21 0</inkml:trace>
  <inkml:trace contextRef="#ctx0" brushRef="#br1" timeOffset="93559.79">22839 9885 0,'0'0'0,"21"-42"0,-21-1 0,0 1 16,0 21-16,0 0 0,0-1 15,0 1-15,-21 21 0,0 0 16,-22 21-16,1 22 0,-22-1 16,1 0-16,-1 1 0,-20 20 0,-1 1 15,22-1-15,-43 22 0,21-22 16,0 22-16,-20-21 0,20-1 16,-21 22-16,21-43 0,-84 85 15,106-85-15,-1 1 0,22-22 0,-1 21 16,1-21-16,0 1 0,21-1 15,-1 0-15,1-21 0,0 0 16,0 0-16,0 0 16,0 0-16</inkml:trace>
  <inkml:trace contextRef="#ctx0" brushRef="#br1" timeOffset="94298.95">9377 9377 0,'0'0'16,"-21"0"-16,-1-21 0,1 21 0,21-21 15,0 42 16,21 0-31,1 21 0,20-21 0,0 43 16,1-1-16,-1 1 0,21-1 16,1 22-16,-1-21 0,1 20 15,-1-20-15,1 20 0,-1-20 0,1-1 16,-1 1-16,-20-1 0,-1-20 0,0 20 16,1-20-16,20 20 15,-42-42-15,1 0 0,-22 1 0,0-44 31,0 1-31,0 0 0,0-21 16,-22-1-16,22 1 0</inkml:trace>
  <inkml:trace contextRef="#ctx0" brushRef="#br1" timeOffset="94540.7">10562 9335 0,'21'-106'16,"-42"212"-16,42-191 15,-42 106-15,0 21 0,-21-20 16,-1 41-16,1 1 0,-22-1 16,-20 1-16,-1 20 0,-21 1 15,0 0-15,1-1 0,-1 1 0,0 0 16,0 20-16,0-20 0,-105 63 16,105-63-16,0-22 0,21 1 15,1-22-15,20 22 0,-42-1 16,85-42-16,-21 1 0,21-1 0,-1-21 15,1 0-15,0 0 0,0 0 0</inkml:trace>
  <inkml:trace contextRef="#ctx0" brushRef="#br1" timeOffset="95181.84">1122 9589 0,'0'0'0,"-21"0"0,-1-22 15,1 22 1,21-21-16,-21 0 0,21 0 16,21 42 15,22 21-31,-1 1 15,21 20-15,1 22 0,21 0 0,-1-1 16,1 1-16,0 21 0,-1 0 16,1-22-16,-22 22 0,22-21 0,42 63 15,-42-85-15,-22-20 16,-20 20-16,20-42 0,-21 22 0,43-1 16,-43-21-16,-20 0 0,-1-21 15,-21-21 16,0 0-31,-21 0 0,-1 0 0,1-22 16,0 1-16,0 0 0,0-1 16</inkml:trace>
  <inkml:trace contextRef="#ctx0" brushRef="#br1" timeOffset="95507.67">2519 9335 0,'0'0'0,"0"-22"0,0 1 0,0 0 16,-21 21-1,-1 0-15,1 21 0,0-21 0,0 43 16,-21-22-16,20 21 0,-20 0 16,0 22-16,-1-1 0,1 22 0,0 0 15,-1-1-15,1 22 0,0 0 16,-43 106-16,43-85 0,-22-21 15,-20 105-15,20-126 16,-21 84-16,22-84 0,21-22 16,-1 1-16,1-22 0,0 1 15,20-1-15,-20 21 0,21-63 16,21 22-16,0-44 31,0 1-31,21 0 0,-21-21 0,42-1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2:14:16.4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2646 614 0,'0'0'0,"0"21"15,-21 21-15,-1 1 0,1 20 0,0 22 16,0-22-16,0 22 0,0 0 16,-1-1-16,1 1 0,-21 84 15,21-84-15,0 0 0,-1-1 16,1-20-16,0-1 0,0 1 0,0-1 16,0-20-16,21-1 15,0 22-15,0-43 0,0 0 0,0 0 16,0-42 15,0 0-31,0-22 16</inkml:trace>
  <inkml:trace contextRef="#ctx0" brushRef="#br0" timeOffset="300.69">2625 1058 0,'0'0'0,"84"-148"15,-63 106-15,-21 21 16,0 0-16,22 21 0,-1 0 16,0 42-1,0-21-15,0 43 0,-21-22 16,0 21-16,21 22 0,-21-21 0,0 20 16,0-20-16,0 20 0,0-20 15,0 21-15,0-1 0,0-20 0,0-1 16,0 1-16,0-1 0,0-20 15,0-1-15,0 0 0,-21 1 0,21-22 16,0 0-16,0 0 0,0 0 16,-21-21-1,0-21 1,0 0-16,21 0 16,-21 0-16</inkml:trace>
  <inkml:trace contextRef="#ctx0" brushRef="#br0" timeOffset="493.66">2244 1820 0,'0'0'0,"-22"0"0,44 0 31,-1 0-31,0 0 0,21 0 16,1 0-16,20 0 0,-21-21 0,22 21 15,-22-21-15,22 21 0,-1-21 16,-20 0-16,20 21 0,-21-21 15,22 21-15,-22-22 0,1 1 16,62 0-16</inkml:trace>
  <inkml:trace contextRef="#ctx0" brushRef="#br0" timeOffset="793.77">3831 1439 0,'21'-21'0,"-42"42"0,63-63 0,-42 21 16,0 0-16,0 0 15,-21 21 1,0 0-16,-21 0 16,21 0-16,-22 21 0,1 0 15,0 0-15,-1 0 0,1 22 0,0-1 16,-1 0-16,1 1 0,0 20 16,20-21-16,-20 1 0,21 20 0,0-20 15,0-1-15,21 0 0,0-21 16,0 22-16,0-22 0,0 0 0,21 0 15,0 0-15,0 1 0,106-22 16,-85 0-16,22 0 16,-1 0-16,1 0 0,-1-22 15,1 1-15,-1 0 0,1 0 16,-1 0-16,1-22 0</inkml:trace>
  <inkml:trace contextRef="#ctx0" brushRef="#br0" timeOffset="1029.64">4635 1524 0,'0'-21'15,"0"42"-15,0-84 0,0 41 0,0-20 16,0 21-16,0 0 0,-21 21 16,0 0-16,0 0 0,-21 0 15,20 0-15,1 21 0,-21 0 16,21 21-16,0-20 0,-22 20 0,22 0 16,0 1-16,0-1 0,0 21 15,-1-20-15,1-1 0,21 0 16,-21 43-16,21-64 0,0 22 15,0-22-15,0 0 0,0 0 16,21 0-16,0-21 0,22 0 0,-1 0 16,0 0-16,1 0 0,-1 0 15,64-42-15,-43 21 0</inkml:trace>
  <inkml:trace contextRef="#ctx0" brushRef="#br0" timeOffset="2088.78">5143 1566 0,'-21'0'0,"0"0"16,0 0-16,0 22 0,21-1 15,0 0-15,-21-21 0,21 21 16,21-21 0,0 0-1,0 0-15,21 0 0,-20-21 0,20 0 16,-21 0-16,21 21 0,-20-22 15,41-20-15,-42 21 0,0 0 16,1 0-16,-22-1 0,0 1 16,0 0-16,0 0 0,-22 21 15,1 0 1,0 0-16,0 0 0,-21 21 0,20 0 16,1 0-16,0 22 0,-21-1 15,21-21-15,-1 22 0,1-1 16,0 0-16,0 1 0,-21 41 15,42-63-15,0 22 0,0-22 16,0 0-16,0 0 0,0 0 0,0 1 16,21-22-16,21 0 0,-21 0 15,0 0-15,22 0 0,-1 0 0,0 0 16,22-22-16,-22 1 0,22 0 0,-1 0 16,1-21-16,-1-1 0,43-20 15,-64 20-15,1 1 16,20-43-16,-20 64 15,-22-42-15,-21 42 0,0-1 16,-21 22 0,-1 0-16,-20 22 15,21-22-15,0 21 0,0 21 0,-1-21 16,1 0-16,21 22 0,0-22 16,0 21-16,0-21 0,0 22 0,0-22 15,0 0-15,0 21 0,0-20 16,21-1-16,1 0 0,-1 0 0,0 0 15,0-21-15,0 21 16,0-21-16,-21 22 0,22-22 16,-22-22 15,-22 1-31,1 0 0,0 0 0,0 0 16,0 0-16,0-1 0,-1 1 0,1 0 15,21 0-15,-21 21 16,21-21-16,-21 21 0,21 21 15,-21 0-15,21 0 16,0 0-16,0 1 0,0-1 16,21 0-16,0 0 0,-21 0 0,21 0 15,0 1-15,1-1 16,-1-21-16,42 21 0,-42-21 16,22 0-16,-22 0 0,21 0 15,1 0-15,-1-21 0,43 0 16,-43-1-16,0 1 0,1-21 15,20 21-15,-21-22 0,43-41 16,-43 41-16,1 1 0,-1 0 0,-21-1 16,0 1-16,1 21 0,-1-21 15,-21 20-15,0 1 0,0 0 0,0 0 16,-21 21-16,-1 0 16,-20 21-16,21 0 0,0 0 0,-22 43 15,22-22-15,0 1 0,21-1 16,0-21-16,0 21 15,0 1-15,0-1 0,0 0 0,0-20 16,0 41-16,0-42 16,21 0-16,0 1 0,1-1 15,-22 0-15,0 0 16,-22-21 0,-20 0-16,21 0 0,0 0 15,0 0-15,-22 0 0,22-21 0,0 21 0,0-21 16,21 0-16</inkml:trace>
  <inkml:trace contextRef="#ctx0" brushRef="#br0" timeOffset="2844.33">8382 1376 0,'0'0'16,"0"-21"15,21 0-31,0-1 0,0 1 16,22 0-16,-1-21 0,22 21 15,-22-22-15,21 1 0,1 0 16,-1-22-16,-20 22 0,-1-1 15,0 1-15,1-21 0,-22 20 0,-21 22 16,0-21-16,0-1 0,-42 22 16,-1 0-16,1 0 0,-22 0 0,1 21 15,-1 0-15,-20 0 0,20 0 16,1 21-16,-64 21 0,63-21 16,1 1-16,20 20 0,1 0 15,0 1-15,-1 41 16,43-41-16,0 20 0,0-21 0,0 22 15,22-1-15,41 43 16,-42-63-16,22-1 0,-22 0 0,21 1 16,-21 20-16,22-21 0,-1 43 15,-21-43-15,-21 1 0,0 41 16,0-41-16,-21-22 16,0 21-16,-22-21 0,22 1 0,-42-1 15,20 0-15,-20-21 0,-1 0 0,1 0 16,-22 0-16,22 0 0,-1 0 15,-20-21-15,20 0 0,22-1 0,-22 1 16,22-21-16,0 0 0,20-1 16,1-20-16,0 20 0,21-20 0,0 21 15,0-1-15,0 1 16,21 0-16,43-22 0,-22 43 16,0 0-16,1 0 0,-1 21 15,0 0-15,22 0 0,-22 0 16,1 21-16,20 0 0,-21 0 0,1-21 0</inkml:trace>
  <inkml:trace contextRef="#ctx0" brushRef="#br0" timeOffset="3205.46">8911 1439 0,'0'0'0,"21"0"0,22-21 31,-43 42 0,-22 1-31,22 20 0,-21 0 0,21 1 16,0 20-16,0 1 0,0-1 15,0 22-15,-21-22 0,21 22 0,-21 21 16,21 0-16,0-1 0,-21 1 0,0 21 16,-1 0-16,1 0 0,21 0 15,-21 0-15,0 0 0,0 0 16,0-21-16,21 0 0,-22 0 0,1 0 15,0-1-15,21-20 0,-21 0 0,21-1 16,-21-20-16,0-1 0,-1 1 16,22-1-16,-21-20 0,21-22 0,0 21 15,-21-21-15,0-21 0,0-21 16,21 0-16,0-21 16,0-22-16,0 1 0,21-22 0,0 0 15,0-20-15,0-1 0,1-21 0,-1 0 16</inkml:trace>
  <inkml:trace contextRef="#ctx0" brushRef="#br0" timeOffset="3529.42">8996 1672 0,'0'0'0,"0"-42"0,0 21 16,0-22-16,0 22 0,0 0 15,0 0-15,0 0 0,0 0 16,21 21-16,0-22 0,0 22 0,0-21 15,22 21-15,-1 0 0,0 0 16,1 0-16,-1 0 0,0 0 16,1 0-16,-1 21 0,0 22 0,22 20 15,-64-20-15,0-1 0,0 21 16,0-20-16,-21-1 0,-22 0 0,22 1 16,-21-1-16,0 0 0,-1 1 15,-20-22-15,20 0 0,-105 43 16,106-64-16,21 0 0,-22 0 15,22 0-15,0 0 16,0 0-16,21-22 16,21 1-16,0 0 0,0 0 15,22 0-15,-1-22 0</inkml:trace>
  <inkml:trace contextRef="#ctx0" brushRef="#br0" timeOffset="3889.52">9800 1715 0,'42'0'15,"-20"-22"1,-1 1-16,0 0 0,0 0 16,0 0-16,0 0 0,1-1 15,-22 1-15,0 0 0,21 0 0,-21 0 16,0 0-1,-21 21-15,-1 0 0,1 0 16,0 0-16,-21 21 0,21 0 0,-22 0 16,1 0-16,21 22 0,-22-22 15,-20 63-15,42-41 0,0-22 16,21 21-16,0 1 16,0-22-16,0 42 0,0-42 15,21 1-15,0-22 0,21 21 0,-21-21 16,22 0-16,-1 0 0,0 0 15,22 0-15,-22 0 0,1 0 0,20-21 16,1-1-16,-22 1 0,21 0 16,-20 0-16,20-21 0,-20 20 0</inkml:trace>
  <inkml:trace contextRef="#ctx0" brushRef="#br0" timeOffset="4261.02">10604 1566 0,'22'-21'0,"-44"42"0,44-84 0,-22 42 0,-22 21 31,1 0-31,0 21 15,21 0-15,-21 0 0,0 22 0,0-22 16,21 21-16,-22 0 0,22-20 16,-21 20-16,21-21 0,0 21 0,0-20 15,0-1-15,0 0 0,0 0 16,21 0-16,1-21 0,-1 0 16,21 0-16,0 0 0,1-21 15,-1 0-15,-21 21 0,22-42 16,-1 20-16,-21 1 0,21-21 15,-20 21-15,-1-22 0,0 22 0,0-21 16,0 21-16,-21 0 0,21 21 16,-21 21-1,0 0 1,-21 21-16,0-21 0,0 22 0,21-22 16,-21 21-16,0-21 0,21 1 0,0-1 15,0 0-15,0 0 0,0 21 16,21-42 15,0 0-31,0-21 0,0 0 16,0 0-16,22-21 0</inkml:trace>
  <inkml:trace contextRef="#ctx0" brushRef="#br0" timeOffset="4427.21">11176 1291 0,'0'0'0,"-85"0"31,64 0-31,0 0 0,0 21 0,21 1 16,-21-22-16,21 42 15,21-42-15,0 0 0,0 0 16,0 0-16,22 0 0,-22 21 16</inkml:trace>
  <inkml:trace contextRef="#ctx0" brushRef="#br0" timeOffset="5241.1">11620 1461 0,'22'0'16,"-44"0"-16,65 0 0,-22 0 0,21 0 0,-21-22 15,22 1-15,-1 21 0,0-21 16,1 0-16,-1-21 0,22 20 0,-22 1 16,0-21-16,-21 0 0,22 20 15,-22-20-15,21 0 0,-21-1 0,-21 1 16,0 21-16,0-43 15,-21 43-15,0 0 0,0 21 0,-21 0 16,-1 0-16,22 21 0,-21 0 16,-1 22-16,-20-22 0,21 42 15,-1-20-15,1 20 0,0 1 0,-1 20 16,1-20-16,21 21 0,-22-1 0,22 1 16,0 21-16,0-22 0,21 107 15,0-106-15,0 20 0,0 1 16,0-21-16,0 21 0,0 0 0,0-22 15,0 22-15,-21-21 0,0 21 16,-1-22-16,1 1 0,0 21 0,0-22 16,-21 1-16,20 0 0,22-22 15,-21 1-15,0 63 0,21-85 16,-21 0-16,21 1 0,0-1 16,0-21-16,0 0 0,21 1 0,0-22 15,0 0-15,22 0 0,-22 0 0,21-22 16,1 1-16,41-42 15,-20 20-15,-1 1 0,-20-21 0,20-1 16,1 1-16,-1-1 0,64-84 16,-85 63-16,1 1 0,-1-86 15,-42 86-15,0-22 0,0 21 16,-21-21-16,-21 22 0,-1-1 0,1 0 16,-22 22-16,1-22 0,-1 43 0,1-22 15,21 22-15,-1 0 16,1 20-16,21 1 0,-22 0 0,43 0 15,-21 21-15,21-21 0,21 0 32,1 21-32,-1-22 0,21 22 0,0-21 15,1 0-15,-1 0 0,22 0 16,-22 0-16,21-1 0,1 1 0,-22 0 16,1-21-16,20 21 0,-21-1 0,-20 1 15,20 0-15,-21 0 0,0 0 16,-21 0-16,0-1 0,-21 22 31,21 22-15,-21-1-16,21 0 0,0 21 15,-21-21-15,0 22 0,-1-22 16,22 21-16,-21-21 0,21 22 0,0-1 16,-21-21-16,21 0 15,21-21 1,0-21-1,1 0-15,-1 0 0,-21 0 0,21 0 16</inkml:trace>
  <inkml:trace contextRef="#ctx0" brushRef="#br0" timeOffset="5392.98">12446 1397 0,'0'0'0,"0"-21"0,-21 21 15,0 0 1,-1 0-16,22 21 31,22-21-15,-1 21-16,0 0 15</inkml:trace>
  <inkml:trace contextRef="#ctx0" brushRef="#br0" timeOffset="5705.97">12679 1672 0,'0'0'0,"21"21"0,0-21 15,0 22-15,0-22 16,1 0-16,-1 0 0,0 0 16,0-22-16,-21 1 0,21 21 15,0-21-15,1 0 0,-1 0 0,0 0 16,-21-1-16,0 1 0,21 21 0,-21-21 16,0 0-16,-21 21 15,0 0-15,0 0 0,-1 0 16,1 21-16,0 0 0,-21 0 15,21 22-15,-1-22 0,1 0 16,0 21-16,0-20 0,21 41 16,0-42-16,0 0 0,0 1 15,0-1-15,21 0 0,0-21 16,0 0-16,22 0 0,-22 0 0,21 0 16,1 0-16,-1 0 0,0 0 15,1 0-15,-22-21 0,21 0 0,0-1 16</inkml:trace>
  <inkml:trace contextRef="#ctx0" brushRef="#br0" timeOffset="6029.02">13250 1651 0,'0'-21'0,"0"42"0,0-63 0,0 21 0,0-1 16,0 1-16,0 0 15,21 21-15,-21-21 16,22 21-16,-1 0 0,0 0 0,0 0 16,21 0-16,-20 0 15,-1 0-15,0 0 0,42 42 16,-41-21-16,-1 1 0,0-1 15,0 21-15,0 0 0,-21 22 16,0-22-16,0-21 0,0 22 16,0-22-16,0 0 0,0 0 0,0 0 15,0 1-15,-21-22 16,0 0 0,21-22-16,0 1 0,0 0 15,0-21-15,0 21 0,0-22 0,0 1 16,0 0-16,21-1 0,0 1 15,0 0-15,1-1 0,-1 22 16,0-21-16,0 21 0,0-1 0,0 22 16,-21-21-16,22 21 0,-1 0 15</inkml:trace>
  <inkml:trace contextRef="#ctx0" brushRef="#br0" timeOffset="6710.2">2180 2985 0,'0'0'0,"-21"0"0,0 0 0,0 21 16,-1-21-1,44 0-15,-1 0 16,21 0-16,0 0 0,1 0 16,20 0-16,1 0 0,20 0 0,1 0 15,21-21-15,0 21 0,127-22 16,-106 22-16,21 0 15,169-21-15,-147 0 0,20 21 16,212-21-16,-169 0 0,-21 21 16,21-21-16,21-1 0,-22 22 15,276-42-15,-232 42 0,-1-21 16,0 0-16,0 21 0,21-21 16,1-1-16,-1 1 0,0 0 0,22 0 15,-22 0-15,339-22 16,-338 43-16,20-21 0,1 0 15,-22 0-15,0 21 0,1-21 0,-1 21 16,-21 0-16,0 0 0,254-21 16,-296 21-16,-21 0 0,0-22 15,-22 22-15,-21 0 0,-20 0 0,62-21 16,-126 21-16,0 0 16,-43 0-16,0 0 0,-21 0 0,-63 0 15,0 21 1,-22-21-16</inkml:trace>
  <inkml:trace contextRef="#ctx0" brushRef="#br0" timeOffset="7541.74">1016 3874 0,'-64'0'15,"43"21"-15,21 21 16,-21 0-16,21 22 0,0 21 0,0-22 16,0 22-16,0 169 15,0-170-15,-21 1 16,21 21-16,0-43 0,-21 22 15,0-21-15,-1-1 0,22 1 0,0-22 16,0-21-16,0 21 0,0-20 16,0-44-1,0 1-15,0-21 16,0 0-16,0-1 0</inkml:trace>
  <inkml:trace contextRef="#ctx0" brushRef="#br0" timeOffset="7852.1">635 4022 0,'0'0'0,"0"-43"0,-21 22 0,21-21 0,0 0 15,0 20-15,21-20 16,0 21-16,21 21 0,1-21 16,-1 0-16,85 21 15,-63 0-15,-22 21 16,0 0-16,1 0 0,41 127 15,-84-105-15,0 20 16,-21 1-16,-21-1 0,-1 1 0,1-22 16,0 21-16,-1-20 0,22-1 15,-63 22-15,62-43 16,1 0-16,0 0 0,0-21 16,42 0-1,0 0-15,0 0 16,1-21-16,20 21 0,0-21 15,1 0-15,-1-1 0</inkml:trace>
  <inkml:trace contextRef="#ctx0" brushRef="#br0" timeOffset="8259.48">1587 4255 0,'0'105'15,"0"-62"1,0-22-16,0 21 0,0 1 15,-21-22-15,21 21 0,0-21 16,0 43-16,0-43 0,0 0 16,21-21-16,1 0 15,-1 0-15,0 0 0,21 0 16,-21-21-16,1 21 0,20-21 16,-21-22-16,21 22 0,-20 0 0,-1-21 15,21 21-15,-21-22 0,0 1 16,-21 0-16,22-1 0,-22 22 15,0 0-15,21 0 0,-21 0 16,0 42 0,0 0-16,0 0 0,0 0 15,-21 22-15,21-22 0,-22 21 0,22 0 16,-21 1-16,21-22 0,0 21 16,0 1-16,0-1 0,0-21 0,0 21 15,0-20-15,0-1 0,21-21 16,1 0-16,-1 0 0,0 0 0,0 0 15,21 0-15,1-21 0,-1-1 16,0 1-16,22-21 0,-1 21 0,-20-22 16</inkml:trace>
  <inkml:trace contextRef="#ctx0" brushRef="#br0" timeOffset="8697.28">2794 3937 0,'0'0'0,"0"-42"0,0 21 15,0-1-15,0 1 0,-21 21 16,0 0-16,-1 0 0,22 21 0,-21 1 15,0-1-15,0 21 0,0 22 16,0-22-16,21 21 0,-22 1 0,22-22 16,-21 22-16,21-1 0,-21-20 15,21-1-15,0 0 0,0 1 0,0-22 16,0 0-16,0 0 16,0 0-16,0 0 0,0 1 0,0-44 31,21 1-16,0 0-15,1-21 0,-1 21 16,0-22-16,0 22 0,0-21 0,22-1 16,-22 22-16,21 0 0,-21 0 15,22 0-15,-22 0 0,21 21 0,-21 0 16,0 21-16,22 0 0,-22-21 0,0 42 16,0-21-16,0 1 15,1-1-15,-22 0 0,0 21 0,0-21 16,0 1-16,-43 41 0,1-42 15,21 22-15,-22-22 0,22 0 16,-21 0-16,0 0 0,-1 0 16,22 1-16,-21-22 0,21 0 0,-1 0 15,1 0-15,21-22 16,0 1-16,0 0 0,0 0 0,21-21 16,1 20-16,-1-20 0,21 0 15,0 21-15,1-22 0</inkml:trace>
  <inkml:trace contextRef="#ctx0" brushRef="#br0" timeOffset="9518.12">3492 3937 0,'0'0'0,"0"-42"0,22 21 15,-22-1-15,21 1 0,-21 0 0,0 0 16,0 42 0,0 0-1,0 22-15,0-1 0,0 64 16,0-43-16,-21 1 0,21-1 15,-22 1-15,22-1 0,0 1 16,-21-22-16,21 0 0,0 22 0,0-43 16,0 21-16,0-20 0,21-1 0,1 0 15,-1 0-15,0-21 0,21 0 16,-21 0-16,22 0 0,-22 0 0,21-21 16,1 0-16,-22 0 0,21-1 0,-21 1 15,22-21-15,-22 0 0,0-1 16,0 1-16,-21 0 0,0 20 15,21-41-15,-21 42 16,0 0-16,0 42 16,0 0-16,0 21 15,0-21-15,0 1 0,0 20 16,0-21-16,0 21 0,0-20 0,0-1 16,0 0-16,21 0 0,1 0 15,-1-21-15,0 21 0,0-21 16,0 0-16,0 0 0,1 0 15,-1-21-15,0 0 0,0 21 16,0-21-16,22-21 0,-22 20 0,0-20 16,21 21-16,-21-21 0,22-22 15,-22 22-15,21-1 0,-21 1 0,22 21 16,-22 0-16,0 0 0,0-1 16,0 1-16,1 21 15,-22 21-15,0 1 16,0-1-16,0 0 15,21-21 17,-21-21-17,0 0-15,0-1 16,0 1-16,0 0 16,0 0-16,0 0 0,0 0 15,-21 21-15,-1 0 16,1 0-16,0 0 0,0 0 15,0 21-15,0 0 0,-1 0 0,-20 21 16,21 1-16,0-1 0,-22 43 16,22-22-16,0-20 0,0-1 15,21 0-15,0 1 0,0 41 16,0-41-16,21-22 0,0 0 0,0 0 16,22 0-16,-1-21 0,22 0 15,-22 0-15,21 0 0,-20 0 0,20 0 16,-20-21-16,-1 0 15,43 0-15,-43-22 0,0 22 16,-21-21-16,1 21 0,-1-22 0,0 1 16,-21 0-16,0-1 0,0 1 15</inkml:trace>
  <inkml:trace contextRef="#ctx0" brushRef="#br0" timeOffset="9697.66">4254 3789 0,'0'0'0,"-21"0"0,0 0 16,21 21 46,0 0-62</inkml:trace>
  <inkml:trace contextRef="#ctx0" brushRef="#br0" timeOffset="10331.85">720 6414 0,'0'0'0,"0"-22"16,0 1-16,-22 21 15,22 21 1,0 1-16,0 41 0,0-21 0,0 43 15,0-21-15,0 20 0,0 64 16,-21-42-16,0-21 16,0 0-16,0 20 0,0-20 0,-1-21 15,1 20-15,0-20 16,0-22-16,0 0 0,21 1 0,0-1 16,0-21-16,0 0 0,0 1 15,0-44 1,0 1-16</inkml:trace>
  <inkml:trace contextRef="#ctx0" brushRef="#br0" timeOffset="10661.22">381 6752 0,'0'0'0,"-21"-42"0,0 0 0,21-1 0,0 1 15,0 0-15,0-1 0,0 1 16,42 0-16,0 20 0,1-20 15,105 0-15,-85 21 16,85-1-16,-63 22 0,-21 0 16,-1 43-16,1-22 0,-1 42 15,-42-20-15,22 20 0,-43 1 0,0-1 16,-22 1-16,-20-1 0,0-20 16,-1 20-16,-84 43 0,85-64 15,-21 1-15,-1-1 0,1-21 16,-1 0-16,22 22 15,-1-22-15,1-21 0,0 21 16,63-42 0,0 21-16,21-21 0,1-1 15,-1 1-15,0 21 0,1-21 16,-1 21-16</inkml:trace>
  <inkml:trace contextRef="#ctx0" brushRef="#br0" timeOffset="11216.78">1185 7451 0,'0'0'16,"0"21"-16,21 0 0,-21 0 0,0 0 16,22-21-1,-1 0-15,0 0 0,0-21 16,0 0-16,0 0 0,22 0 16,-1-22-16,0 1 0,-20 0 15,41-22-15,-21 22 0,-20-22 0,20 22 16,0-21-16,-21 20 0,1 1 15,-22 21-15,0-22 0,0 22 16,-22 21-16,1 0 0,-21 0 16,21 0-16,-22 21 0,1 1 0,0-1 15,21 0-15,-22 42 16,43-41-16,0 20 0,0 0 0,21-21 16,1 22-16,-1-22 0,0 21 15,21-21-15,1 1 0,-1-1 16,-21 0-16,21 0 0,1 0 15,20 22-15,-42-43 0,1 21 16,-1-21-16,0 0 0,0 0 16,0 0-16,0 0 15,1-21-15,-1-1 16,0 1-16,-21-21 0,21 21 0,0-22 16,0 1-16,1 0 0,-1-1 15,0 22-15,0-21 0,0 21 0,-21 0 16,21 21-16,-21 21 31,0 21-31,-21-21 0,0 0 16,21 22-16,-21-22 0,21 21 15,-21-21-15,0 1 0,21 20 16,0-21-16,0 0 0,-22 0 0,22 1 16,0-44 15,0 1-31,0 0 0</inkml:trace>
  <inkml:trace contextRef="#ctx0" brushRef="#br0" timeOffset="11400.82">2159 6816 0,'0'0'0,"-21"0"0,0 0 15,-1 0-15,22-21 16,-21 21-16,42 0 47,1 0-32,-1 0-15,0 0 0</inkml:trace>
  <inkml:trace contextRef="#ctx0" brushRef="#br0" timeOffset="11743.77">2625 6922 0,'0'21'16,"0"-42"-16,0 63 0,0-21 0,0 0 15,0 22-15,0-22 0,0 21 0,0 0 16,21-20-16,-21 20 0,0 0 16,21-21-16,-21 22 0,0-22 0,0 21 15,0-21-15,0 1 0,0-1 16,0 0-16,0-42 31,21 0-31,-21-1 16,21 1-16,-21-21 0,21 21 0,1-22 15,-22 1-15,21 0 0,0-22 16,0 22-16,0 0 0,0 20 0,1-20 16,-1 0-16,21 21 0,0-43 15,-20 64-15,-1-21 0,21 21 16,-21 0-16,0 0 15,-21 21-15,22 0 16,-22 0-16</inkml:trace>
  <inkml:trace contextRef="#ctx0" brushRef="#br0" timeOffset="12704.8">4000 6837 0,'0'-42'0,"0"84"0,0-106 0,0 43 0,-21 0 15,0 21-15,0-21 0,0 21 0,-22 0 16,1 0-16,0 21 0,-43 21 16,43-20-16,-1 20 15,-20-21-15,21 21 0,-1 1 16,1-1-16,0 22 0,20-22 0,1 0 15,0 1-15,21 20 0,0-42 16,0 22-16,0-1 0,21-21 0,0 0 16,64 22-16,-43-43 0,1 0 15,-1 0-15,22 0 0,-22 0 16,85-43-16,-85 1 16,-21 21-16,22-22 0,-1 1 15,-21 0-15,22-43 0,-22 43 16,-21-1-16,0 1 0,21 0 15,-21-1-15,0 1 0,0 21 0,0 0 16,-21 21 0,0 21-1,-1 21-15,1-21 0,21 1 16,-21 20-16,0 0 0,21 1 0,-21-1 16,21 0-16,0 1 0,0-22 15,0 21-15,0 0 0,0-20 0,21 41 16,0-42-16,0 0 15,22-21-15,-22 0 0,21 0 0,-21 0 16,22 0-16,-1-21 0,0 0 0,22 0 16,-22 0-16,0-22 0,22 1 15,42-43-15,-64 22 0,0 21 16,64-85-16,-85 63 16,22 1-16,-22-22 0,21 21 15,-42 1-15,21-43 0,-21 64 16,0-1-16,0 22 0,0 0 15,-21 21-15,0 0 16,0 0-16,0 42 0,0 1 0,-1-1 16,-20 0-16,21 22 0,0-22 15,0 22-15,21-1 0,-22-20 16,22 20-16,-21-21 0,21 22 16,0-22-16,0 1 0,0-1 0,43 43 15,-22-43-15,21-21 0,0 0 16,1 0-16,-1 1 0,0-1 15,1-21-15,20 0 0,-20 0 0,-1 0 16,64-43-16,-64 22 0,0 0 16,1-21-16,-1 21 0,0-22 15,-20 1-15,20 21 0,-21-22 0,0 22 16,-21-42-16,0 42 16,0-1-16,-42 22 0,21 0 15,0 0-15,-22 22 0,22-1 0,-21 0 16,21 0-16,-1 0 0,1 0 15,0 22-15,0 20 16,21-42-16,0 1 0,0-1 0,21 21 16,0-21-16,22 0 15,-22 1-15,0-22 0,21 0 0,1 0 16,-1 0-16,0 0 0,1 0 0,-1-22 16,21 1-16,-20-21 0,-1 21 15,0 0-15,1-22 0,-22 1 0,21 21 16</inkml:trace>
  <inkml:trace contextRef="#ctx0" brushRef="#br0" timeOffset="12926.76">4593 6646 0,'-21'0'15,"42"0"-15,-63 0 0,63 0 16,21-21-16,1 0 0,-1 21 15,21-21-15,-20 0 0,84 0 16,-64-1-16,22 1 0,-22 21 16,1-21-16,21 0 0,-22 21 15,1 0-15,-1 0 0,1 0 0,-22 0 16,0 0-16,-21 0 0,1 0 16</inkml:trace>
  <inkml:trace contextRef="#ctx0" brushRef="#br0" timeOffset="13966.4">931 9271 0,'0'42'31,"0"1"-31,0-1 0,-21 22 16,0-1-16,0 1 0,0 20 16,-1 1-16,-20-22 0,21 22 0,-21-21 15,-1 20-15,1-20 16,21-22-16,-22 22 0,1-22 0,21 0 15,0-21-15,0 22 0,-1-43 16,22 21-16,-21-21 0,21-21 16,0 0-16,-21-1 0,21 1 15,0-42-15,0 20 16,0-41-16,0 41 0,0-20 16,0 21-16,0-22 0,0 22 15,0-43-15,0 43 16,0 21-16,0-1 0,0 44 15,0-1-15,0 0 0,0 21 16,21 1-16,0-1 0,1 0 16,-1 1-16,-21-1 0,21 21 15,0-41-15,0 20 0,0 0 16,22 1-16,-22-22 0,0 0 0,21 21 16,-20-42-16,20 21 0,0-21 15,-21 0-15,22 0 0,-1 0 0,0-21 16,1 21-16,20-21 0,-20-21 15,-1 21-15,21-22 0,-20 1 16,-1 0-16,0-1 0,1-20 16,-22-1-16,0 1 0,0-1 0,0-20 15,-21 20-15,0-21 0,0 22 0,-21-1 16,0 1-16,-21 21 16,-1-22-16,1 22 0,-21 21 0,20-1 15,-20 1-15,-1 21 0,22 0 16,0 21-16,-64 43 0,85-22 15,-22 1-15,22-1 0,21 21 16,0 1-16,0-22 0,0 22 16,21-22-16,22 22 0,-22-22 15,0 0-15,21-21 0,1 22 0,-1-22 16,21 0-16,-20 0 0,84-21 16,-85 0-16,22 0 0,-1 0 15,1 0-15,-22 0 0,85-42 16,-85 21-16</inkml:trace>
  <inkml:trace contextRef="#ctx0" brushRef="#br0" timeOffset="14341.23">1884 9758 0,'0'0'0,"-21"21"0,21 0 0,0 0 0,-22-21 16,22 22-16,-21-22 0,21 21 15,0 0-15,21-21 31,1 0-31,-1-21 0,21 0 16,-21 21-16,0-22 0,1 1 16,-1-21-16,21 21 0,-42 0 15,21-1-15,-21-20 0,0 21 0,0 0 16,0 0-16,0-1 0,-21 22 16,0 0-16,-21 0 15,20 22-15,1 20 0,0-21 16,-21 21-16,21-20 0,-1 20 0,1 0 15,0 1-15,0-1 16,0 21-16,21-20 0,0-22 0,0 0 16,0 21-16,21-20 15,42-1-15,-41-21 16,-1 0-16,21 0 0,0 0 16,1 0-16,-1 0 0,22-21 0,-1-1 15,1 1-15,84-42 0,-85 20 16,1 1-16,-1-21 0</inkml:trace>
  <inkml:trace contextRef="#ctx0" brushRef="#br0" timeOffset="14861.96">2921 9271 0,'0'0'15,"0"-42"-15,0 21 0,0-1 0,0 1 16,0 0-16,-21 21 16,0 0-16,-1 0 15,1 21-15,0 0 0,21 1 16,-21 20-16,0-21 0,0 21 0,-1 22 0,1-22 15,0 22-15,0-1 16,0 22-16,0 0 0,-1-22 0,-20 22 16,21-1-16,0 1 0,0 21 0,-22 0 15,43-22-15,-21 22 0,21 0 16,-21 0-16,21 0 0,0-22 0,0 22 16,0 0-16,0-21 0,0 21 15,0-22-15,0 1 0,0-22 0,0 22 16,0-21-16,0-1 0,0-21 15,21 22-15,0-1 16,0-41-16,1 20 0,20-21 16,-21-21-16,0 0 0,22 0 15,-22-21-15,0 0 0,21-22 0,-21 22 16,22-21-16,-1 0 0,-21-22 0,22 1 16,-1-1-16,-21 1 0,21-107 15,-42 107-15,0-22 0,-21-84 16,0 63-16,-21 21 0,-1 1 15,1-22-15,-21 21 0,-1 22 16,1-1-16,-22 1 0,21 20 16,1 22-16,-1 0 0,22 0 0,-21 0 15,-22 21-15,64 0 16,0 0-16,-1 0 0,44 0 31,-1 0-31,0-22 0,21 22 16,1-21-16,20 21 0,-21-21 15,22 0-15,-1 0 0,1 0 0,-1-1 16</inkml:trace>
  <inkml:trace contextRef="#ctx0" brushRef="#br0" timeOffset="16209.19">3365 9525 0,'0'0'15,"0"-42"-15,0 21 0,-21-1 0,0 22 16,0-21-16,0 21 0,-22 0 15,-20 0-15,42 0 0,-22 21 16,1 1-16,0-1 0,21 21 16,-64 43-16,43-43 0,20 22 15,-20-22-15,21 0 0,0 1 16,21-1-16,0 0 0,0 1 0,0-22 16,0 0-16,0 0 0,21 0 15,0-21-15,21 0 0,-20 0 0,20 0 16,0 0-16,-21 0 0,22-21 15,-1 0-15,0 0 0,1 0 16,-1-1-16,0 1 0,22-42 16,-43 20-16,0 22 0,0-21 0,1 0 15,-22 20-15,0 1 0,0 0 16,0 0-16,0 42 31,-22 0-31,1 0 16,21 1-16,-21 20 0,21-21 15,0 21-15,0-20 0,0 20 0,0-21 16,0 21-16,0-20 0,0-1 0,0 0 16,21 0-16,0 0 0,22 0 15,-22-21-15,0 0 0,21 0 16,-20 0-16,20 0 0,-21 0 16,43-42-16,-22 21 15,0 0-15,-21-22 0,22 22 0,-22-21 16,0 0-16,0-1 0,0 1 15,-21 0-15,0-1 0,22 1 16,-22 21-16,0-22 0,0 22 0,21 21 16,-21-21-16,0 42 15,0 0-15,0 1 0,0 20 16,0 0-16,-21-21 0,21 22 16,-22-1-16,22 0 0,0-20 15,0 20-15,0 0 0,0-21 0,0 1 0,0-1 16,22 0-16,-1 0 15,0-21-15,0 0 0,0 21 0,0-21 16,1 0-16,20 0 0,-21 0 0,0-21 16,22 0-16,-22 0 0,0 0 15,42-22-15,-41 1 0,-1 0 16,21 20-16,-42-20 0,21 0 0,0-1 16,-21 22-16,0-21 0,0 21 15,0 0-15,0-1 0,0 1 0,0 42 31,0 1-31,-21 20 0,0-21 16,21 21-16,0-20 0,0 20 16,0 0-16,0-21 0,0 22 15,0-22-15,0 21 0,0-21 0,0 1 16,21-1-16,0 0 0,1 0 0,-1 0 16,21 0-16,-21-21 0,0 0 15,22 0-15,-22 0 0,21 0 0,43 0 16,-64 0-16,21-21 0,1 0 15,-1-21-15,-21 21 0,22-22 16,-22 1-16,0 0 0,0-1 16,0-20-16,0-1 0,-21 1 0,0-1 15,22-42-15,-1 43 0,-21 21 16,0-1-16,0 1 0,0 0 16,0-1-16,0 64 15,-21 1 1,-1-1-16,1 21 0,0 0 0,0 1 15,0-1-15,0 22 16,-1-22-16,22 21 0,0 43 16,0-42-16,0-1 0,0-20 0,0-1 15,22 0-15,-1-21 0,0 22 0,0-22 16,0 0-16,22 0 0,-22-21 0,21 0 16,-21 0-16,22 0 0,-1 0 0,-21 0 15,21 0-15,1-21 0,-1 0 16,0-21-16,1 20 0,-22-20 0,21 0 15,1-22-15,-22 1 16,0 20-16,21-41 0,-21 20 0,1 1 16,-22-1-16,21 1 0,-21 20 0,21-20 15,-21-1-15,0 22 16,0 21-16,-21 42 16,0 0-16,-1 0 0,1 1 15,21 20-15,-21 0 0,0 1 16,0-1-16,0 21 0,21 1 0,0-1 15,-22-20-15,22 20 0,0 1 16,0-22-16,0 22 0,0-22 16,0 0-16,0 1 0,0-22 0,22 0 15,-1 0-15,0 0 0,0 0 0,0-21 16,0 0-16,1 0 0,20 0 16,-21 0-16,21-21 0,1 0 0,-22 0 15,21-21-15,1 20 0,-22-20 0,21 0 16,0-1-16</inkml:trace>
  <inkml:trace contextRef="#ctx0" brushRef="#br0" timeOffset="16432.06">5207 9462 0,'0'0'0,"21"0"16,0 0-16,22 0 15,-1-22-15,21 22 0,1-21 0,21 0 16,-22 21-16,22-21 0,-1 21 0,1-21 16,0 0-16,-22 21 0,22-22 15,-43 22-15,22 0 0,-22-21 16,22 21-16,-43 0 0,21 0 0,-21 0 0,0 0 16</inkml:trace>
  <inkml:trace contextRef="#ctx0" brushRef="#br0" timeOffset="16984.75">868 12446 0,'0'0'0,"0"-42"0,0-1 0,0 1 0,0 0 16,-21-64-16,21 64 16,-22-1-16,1 1 0,21 0 15,0 20-15,-42 1 0,42 42 16,-21 1-16,0 20 15,-1 21-15,22 1 0,0 21 0,0 20 16,-21-20-16,21 42 0,-21-21 16,0 0-16,21 21 0,0-21 0,0-1 15,-21-20-15,21 0 0,-21 21 16,21-43-16,-22 22 0,22-22 16,0 1-16,0-22 0,0 0 0,0 1 15,0-22-15,0 0 0,22-42 31,-22 0-31,0 0 0,21-22 16</inkml:trace>
  <inkml:trace contextRef="#ctx0" brushRef="#br0" timeOffset="17314.07">423 12573 0,'-21'-63'15,"42"126"-15,-42-169 0,21 43 0,0-1 0,0 22 16,0-22-16,0 22 0,21-21 15,0 20-15,22 1 16,-1 0-16,22 20 0,41-41 0,-41 42 16,-1 21-16,22 0 15,-21 0-15,-1 42 0,1 0 0,-22 1 16,0 20-16,1 1 0,-22 20 16,-21-20-16,0-1 0,0 1 0,-43 21 15,22-22-15,-21 1 0,-64 41 16,43-41-16,20-22 0,-20 1 15,20-1-15,1-21 0,0 0 16,21 0-16,-1 1 0,1-1 16,42-21-1,1 0 1,-1 0-16,21 0 0,-21 0 0,22-21 16,-22 21-16,21 0 0,-21 0 15</inkml:trace>
  <inkml:trace contextRef="#ctx0" brushRef="#br0" timeOffset="17692.37">1164 13166 0,'-21'-21'16,"21"-1"0,0 1-16,21 0 0,-21 0 15,21 0-15,0 0 0,1-1 16,20 1-16,-21 0 0,21 21 15,-20 0-15,20 0 0,0 0 16,22 42-16,-43-20 0,21 20 16,-21 0-16,1-21 0,-22 22 15,0 41-15,0-62 0,0 20 16,0 0-16,0 1 0,0-22 16,-22 21-16,22-21 0,-21 0 0,21 1 15,0-44 1,0 1-1,0 0-15,21 0 0,1-21 16,-1 20-16,0-20 0,-21 0 16,21 21-16,0-22 0,0 1 15,22 0-15,-22 20 0,0-20 0,0 21 16,0 0-16,22 0 0,-22-1 16,0 1-16,21 0 0,-20 0 0,-1 0 15</inkml:trace>
  <inkml:trace contextRef="#ctx0" brushRef="#br0" timeOffset="18292.54">2201 12848 0,'0'0'0,"21"0"0,1 0 0,-22 21 16,0 1-16,0 20 0,0-21 16,0 21-16,-22 1 0,22-1 15,-21 0-15,21 1 0,-21-1 16,21 0-16,0 1 0,0-1 16,0-21-16,0 43 0,0-22 15,21-21-15,0 0 0,1-21 16,20 0-16,-21 0 0,21 0 0,1 0 15,-1-21-15,0 21 0,1-21 16,-1 0-16,0-21 0,1 20 16,-1 1-16,0-21 0,-20 21 0,-1-22 15,-21 1-15,0 0 0,0-43 16,-43 43-16,22 21 0,-63-64 16,20 64-16,22 21 15,-22 0-15,22 0 0,-22 0 0,22 0 16,0 0-16,-1 21 0,22 0 0,0 0 15,0-21-15,21 21 0,0 1 16,0-1-16,21-21 0,0 0 16,22 21-16,-1-21 0,0 0 0,22 0 15,-1-21-15,22 0 0,-22-1 16,22 1-16,-21 0 0,20-21 0,1 21 16,-22-22-16,22 1 0,-21 0 0,-1-1 15,1 22-15,-1-21 0,-21-1 16,-20 22-16,20-42 0,-42 20 15,0 22-15,0 0 16,-21 21-16,0 0 16,-1 0-16,1 0 0,0 42 0,21-20 15,-21-1-15,0 21 0,21 0 16,0 22-16,-21-22 0,-1 22 0,1-1 16,21 1-16,-21-22 0,21 22 15,0-1-15,-21-21 0,21 1 0,0-1 16,0 0-16,0-20 0,0-1 15,0 0-15,21 0 0,0 0 0,0-21 16,1 0-16,-1 0 0,0 0 16,0 0-16,0-21 0,22 0 0,-22 0 15,0 0-15,-21-1 0,0 1 16,0-42-16</inkml:trace>
  <inkml:trace contextRef="#ctx0" brushRef="#br0" timeOffset="18457.43">3048 12869 0,'-21'0'0,"42"0"0,-63 0 0,20 0 0,1 0 16,42 0 0,1 0-1,-1-21-15,0 21 0,21 0 0,1-21 16,-1 21-16,21-21 0,1 0 16,-1 21-16,1-21 0,63-1 15,-85 1-15,22 21 0,-22 0 16</inkml:trace>
  <inkml:trace contextRef="#ctx0" brushRef="#br0" timeOffset="18814.24">3895 13018 0,'0'0'0,"-22"0"16,22 21-16,-21-21 0,21 21 15,21-42 16,1 21-31,-1-21 0,0-1 16,0 1-16,0 0 0,43-21 16,-43-1-16,0 22 0,0 0 15,-21-21-15,0 21 0,0-1 0,0 1 16,-21 21 0,0 21-16,0 1 15,0-1-15,-22 0 0,22 21 0,0-21 16,-21 22-16,20-1 0,1 0 15,0-20-15,0 20 0,21-21 0,0 21 16,0-20-16,0-1 0,0 0 16,0 0-16,21 0 0,0 0 0,0-21 15,1 0-15,20 0 0,0 0 16,-21 0-16,22 0 0,-1-21 16,0 0-16,64-21 0,-63 21 15</inkml:trace>
  <inkml:trace contextRef="#ctx0" brushRef="#br0" timeOffset="19498.36">4741 12658 0,'0'0'16,"0"-21"-16,0-1 0,0 1 15,-21 21 1,0 21-16,0 1 0,0 20 16,-1-21-16,1 21 0,-21 1 0,21-1 15,0 0-15,-1 1 0,-20 63 16,21-64-16,21-21 0,-21 21 15,21-20-15,0 20 0,0-21 16,0 0-16,21 0 0,0-21 0,0 22 16,22-22-16,-1 0 0,-21 0 0,21 0 15,1 0-15,20-22 0,-20 1 16,-1 0-16,0 0 0,1 0 0,-22 0 16,21-22-16,0 1 0,-20 0 0,-1-22 15,21 22-15,-21-22 0,0 1 16,1-1-16,-22 1 0,21-1 0,0 1 15,-21-1-15,21 22 16,-21 0-16,0-1 0,0 1 0,0 21 16,0 0-16,-21 42 31,21 0-31,-21 21 0,0-21 0,-1 22 16,22-1-16,-21 22 0,21-22 0,-21 0 15,21 22-15,-21-1 0,21-20 16,0 20-16,0-21 0,0 1 0,0-1 15,0 0-15,0 1 0,21-1 0,0-21 16,0 0-16,22 1 0,-22-1 16,0-21-16,21 0 0,-20 0 0,20 0 15,-21 0-15,21 0 0,1 0 16,-22-21-16,0 21 0,21-22 16,-20 1-16,-1-21 0,0 21 0,0-22 15,0 22-15,-21-21 0,0 0 0,0-1 16,0 22-16,0 0 0,0 0 15,0 0-15,0-1 0,0 44 16,0-1-16,-21 0 0,0 0 16,21 0-16,-21 22 0,0-1 15,-1-21-15,22 21 0,0-20 0,-21 20 16,21-21-16,0 21 0,0-20 0,0-1 16,0 0-16,43 0 15,-22 0-15,0-21 0,21 0 0,1 0 16,-1 0-16,21 0 0,1 0 0,-22-21 15,22 21-15,-1-21 16,1 0-16,-22 0 0,22-1 0</inkml:trace>
  <inkml:trace contextRef="#ctx0" brushRef="#br0" timeOffset="20012.06">6604 12827 0,'0'0'0,"21"-42"0,-21 21 16,0-22-16,0 22 0,0 0 0,0 0 15,0 0-15,-21 21 16,0 0-16,0 0 0,-1 0 15,1 0-15,-21 21 0,21 0 0,0 0 16,-22 0-16,22 22 16,0-22-16,0 21 0,-22 0 0,22 1 15,0-22-15,21 21 0,-21 22 16,21-22-16,-21-21 0,21 22 16,0-22-16,0 0 0,0 0 15,21 0-15,0-21 0,0 0 0,22 0 16,-22 0-16,21-21 15,-21 0-15,0 0 0,1 0 0,20-43 16,-21 22-16,0-1 0,22-84 16,-22 64-16,0-1 15,0-20-15,0 20 0,0-20 16,1 20-16,41-105 0,-42 105 16,0 1-16,1 20 0,-22 1 15,0 21-15,0 0 0,0 0 0,-22 42 16,1 0-1,0 21-15,0 1 0,0-1 16,-22 21-16,22 1 0,0-1 16,0 1-16,0-1 0,0 1 0,-1 21 15,1-22-15,0 1 0,21-1 0,0 1 16,0-1-16,0-21 0,0 1 16,0-1-16,0 0 0,21-20 0,0-1 0,1 0 15,20 0-15,-21-21 16,0 0-16,0 0 0,1 0 0,20 0 15,-21-21-15,0 0 0,22 0 0,-22-1 16,0 1-16,0-21 0,0 0 16,-21-43-16,0 43 0</inkml:trace>
  <inkml:trace contextRef="#ctx0" brushRef="#br0" timeOffset="20228.45">5376 12510 0,'0'0'0,"-190"42"32,169-42-32,-1 0 0,22 21 15,22-21-15,-1 0 16,0 0-16,21 0 0,-21 0 16,43 0-16,-22 0 0,22 0 0,-1 0 15,1 0-15,20-21 0,-20 21 16,21-21-16,-1 21 0,1 0 0,-22-21 15,22 21-15,0 0 0</inkml:trace>
  <inkml:trace contextRef="#ctx0" brushRef="#br0" timeOffset="20726.16">7705 12615 0,'0'0'15,"-43"0"-15,1 0 0,0 0 0,-1 0 16,22 0-16,0 0 0,0 0 16,0 0-16,42 22 15,0-22 1,21 0-16,-21 0 0,43 0 0,-22 21 16,22-21-16,20 0 0,-20 0 0,21 0 15,-22 0-15,22 0 16,-1 0-16,-20 0 0,-1 0 0,22 0 0,-21 0 15,-22 0-15,21 0 0,-20 0 16,-1 0-16,-21-21 0,0 21 16,1-22-16,-22 1 0,0 0 15,0 0-15,-22 21 0,1-21 0,-21 0 16,21 21-16,0 0 0,-22-22 16,22 22-16,0 0 0,0 0 0,0 0 15,-1 0 1,22 22-1,22-22-15,-1 21 16,-21 0-16,21-21 0,42 42 16,-41-21-16,-22 22 0,21-22 15,-21 0-15,0 21 0,0-20 0,0-1 16,0 21-16,-43-21 0,-20 43 16,21-43-16,-1 0 0,1 0 15,0 0-15,-22 1 0,22-22 0,-43 0 16,43 0-16,21-22 0,-22-20 15</inkml:trace>
  <inkml:trace contextRef="#ctx0" brushRef="#br0" timeOffset="21448.08">7027 9059 0,'0'0'0,"-21"0"0,0 22 0,21-1 0,0 0 15,0 0 1,21 0-16,0-21 0,22 21 16,-1-21-16,0 0 0,22 0 0,-1 0 15,1 22-15,20-22 0,86 0 16,-64 0-16,63 0 16,-63 0-16,-22 0 0,-20 0 0,-1 0 15,1 0-15,-1 0 0,-41 0 0,20-22 16,-21 22-16,-21-21 0,-21 0 15,0 21-15,0 0 16,-22-21-16,1 21 0,21-21 16,-22 0-16,1 21 0,0-22 15,-1 1-15,22 0 0,0 21 0,21-21 16,0 0 0,21 21-1,0 0-15,1 0 0,-1 0 0,0 0 16,21 0-16,-21 21 0,1 0 15,-1 0-15,-21 0 0,0 22 0,0-22 16,0 21-16,0-21 0,-21 22 16,-1-22-16,1 21 0,-21-21 15,0 22-15,-1-22 0,1 0 0,0 0 16,-1 0-16,1 1 0,0-22 0,-43 0 16,64 0-16,-22 0 0,22-22 15,0 1-15,0 0 0</inkml:trace>
  <inkml:trace contextRef="#ctx0" brushRef="#br0" timeOffset="22097.08">6837 6498 0,'0'0'0,"-21"21"0,-1-21 0,22 22 16,22-22 0,20 21-16,0-21 0,1 21 15,20-21-15,1 0 0,-1 21 16,1-21-16,20 21 0,-20-21 16,20 0-16,107 0 0,-106 0 15,-1 0-15,-20 0 0,20 0 16,-41 0-16,63 0 0,-85 0 15,21 0-15,-42-21 16,0 0-16,-21 21 16,0-21-16,0 21 0,-22-21 0,1 21 15,21-22-15,-22 22 0,22-21 16,0 0-16,-21 21 0,21-42 16,-1 42-16,22-21 0,0-1 15,22 22 1,-1 22-16,0-1 15,0 0-15,21 0 0,-20 0 0,20 22 16,-21-22-16,0 21 0,0-21 16,1 0-16,-22 1 0,0 20 0,0-21 15,0 0-15,-22 0 16,1 1-16,0-22 0,-21 21 0,-1-21 16,1 0-16,-21 0 0,20 0 0,1 0 15,-22 0-15,22 0 0,0-21 16,-1-1-16,1 1 0,0 0 0,21-21 15</inkml:trace>
  <inkml:trace contextRef="#ctx0" brushRef="#br0" timeOffset="22737.14">6519 4445 0,'0'0'16,"-21"0"-16,0 21 0,42-21 16,21 0-16,1 0 15,20 0-15,1 0 0,-1 0 16,22 0-16,0 0 0,84 0 16,-106 0-16,22 0 0,0 0 15,-1 0-15,1 0 0,-21-21 16,20 21-16,-41 0 0,20 0 0,-21 0 15,-20 0-15,20 0 0,-21 0 16,-21-21-16,-21 0 16,-21 21-1,20-21-15,-20 21 0,21-22 16,-21 22-16,-1-21 0,1 21 0,21-21 16,-22 21-16,1-21 0,21 0 15,0 21-15,-22 0 0,43-21 0,-21 21 16,0 0-16,42 0 15,0 0 1,1 0-16,-1 21 16,21-21-16,-21 0 0,22 21 0,-22 0 15,21-21-15,-21 21 0,22 0 16,-43 1-16,0 20 0,0-21 16,0 0-16,-43 0 0,-20 43 15,20-22-15,1-21 0,0 22 0,-22-22 16,22 21-16,0-21 0,-64 43 15,42-43-15,22 0 0,0-21 16</inkml:trace>
  <inkml:trace contextRef="#ctx0" brushRef="#br1" timeOffset="29014.3">10033 4170 0,'0'0'0,"21"0"16,0 0-1,0 0-15,1-21 0,-1 0 16,0 21-16,0-22 0,0 1 15,0 0-15,1 0 0,-22 0 16,0 0-16,21-1 0,-21-20 0,0 21 16,0 0-16,0 0 0,0-1 15,0 1-15,-21 0 0,-22-21 16,1 21-16,0 21 0,-1 0 16,1 0-16,0 0 0,-85 0 15,63 21-15,22 0 0,-22 21 0,1 1 16,20-1-16,1 0 0,0 22 15,-1-22-15,1 22 0,21-22 0,0 21 16,0-20-16,21-1 0,0 22 16,0-22-16,0-21 0,0 0 15,21 0-15,0 1 0,0-1 16,0-21-16,22 0 0,-1 0 16,0 0-16,1 0 0,-1 0 0,21 0 15,-20 0-15,20-21 0,-20-1 16,-1 1-16,0 0 0,1-21 0,-1 21 15,-21-22-15,21 22 0,-20-21 16,-1-1-16,-21 1 0,0 0 16,21-1-16,-21 1 0,0 21 0,0-21 0,0 20 15,0 1-15,0 42 16,0 1 0,0-1-16,-21 21 0,21-21 15,0 22-15,-21-1 0,21 0 0,0 1 16,0-22-16,0 21 0,0-21 15,0 0-15,0 1 0,42 20 16,-21-21-16,0-21 0,22 0 16,-1 0-16,0 0 0,-21 0 15,43 0-15,-22 0 0,1-21 0,-1 0 16,43-22-16,-64 22 16,21-21-16,0 21 0,-20-22 15,-1 22-15,0-21 0,-21 0 0,0-1 0,0 22 16,0 0-16,0 0 0,0 0 15,-21 42-15,0 0 16,-1 0-16,1 0 16,21 22-16,-21-22 0,0 21 0,0 0 15,0 1-15,21-22 0,-22 21 16,22-21-16,-21 22 0,21-22 0,0 0 16,0 0-16,0 0 0,0 1 15,21-22 1,-21-22-16,43-20 15,-22 21-15,0 0 16,0 0-16,0-22 0,1 22 0,-1-21 16,0-1-16,0 1 0,0 21 15,0-21-15,1-1 0,-22 22 0,21 0 16,0 21-16,0 0 16,-21 21-1,0 0-15,0 22 0,0-22 0,21 21 16,-21 0-16,0-20 0,0 20 15,0-21-15,0 21 0,0-20 16,21-1-16,-21 0 0,22 21 0,-1-21 16,0 1-16,0-22 15,0 0-15,0 0 0,1 0 0,41 0 16,-21 0-16,-20 0 0,20-22 16,0 22-16,1-21 0,20-42 15,-42 42-15,22-22 0,-22 22 16,0-21-16,0-1 0,21-20 15,-42 21-15,0 20 0,22 1 16,-22 0-16,0 42 31,0 0-31,-22 1 0,22-1 0,-21 21 16,21-21-16,0 22 0,-21-22 16,21 21-16,-21-21 0,21 22 0,0-22 15,0 0-15,0 0 0,0 0 16,0 0-16,21-21 0,0 22 0,0-22 15,1 0-15,-1 0 0,21 0 16,0 0-16,1 0 0,-1-22 16,22 22-16,-22-21 0,64-21 15,-64 0-15,0 20 0,-20 1 16,20-21-16,-21 0 0,0 20 0,-21-20 16,0 21-16,0-21 0,21 20 15,-21 1-15,0 0 0,-21 21 16,0 0-1,21 21-15,-21 0 0,21 22 16,-21-1-16,0 0 0,21 1 0,0-1 16,0 0-16,-22 22 0,22-22 0,0 22 15,0-1-15,0 1 0,0-1 16,0 1-16,0 20 0,0-20 0,22 21 16,-22-22-16,0 22 0,0-22 15,0 85-15,0-84 16,0-1-16,0 1 0,0-1 0,-22-20 15,1 20-15,-21 22 16,21-43-16,-22 1 0,1-22 0,0 0 16,-1 0-16,1 0 0,0-21 15,-1 0-15,1 0 0,-21-21 0,-1 0 16,1 0-16,-1-22 0,1 1 16,-22 0-16,21-1 0,1 1 0,-43-64 15,85 64-15,-21 0 0,20-1 16,22 1-16,0 0 0,0 20 0,0-20 15,22 0-15,-1-1 0,21 1 16,0 0-16,1-1 0,-1 1 16,0-21-16,22-1 0,-1 22 0</inkml:trace>
  <inkml:trace contextRef="#ctx0" brushRef="#br1" timeOffset="29591.69">12488 4022 0,'0'0'0,"0"-21"0,0-1 15,-21 22 1,21 22 0,-21-1-16,0 21 0,21-21 0,-21 22 15,-1-1-15,22 0 0,-21 1 16,0-1-16,21 0 0,-21 22 16,21-43-16,-21 0 0,21 0 15,0 0-15,0 1 0,21-22 16,0 0-1,0 0-15,0-22 0,22 1 16,-22 0-16,0 0 0,0 0 16,22-22-16,-22 1 0,0 21 0,0-21 15,-21 20-15,21-20 0,0 21 16,1 0-16,-22 42 16,0 21-1,0-21-15,0 22 0,0-22 0,0 21 16,0 1-16,0-22 0,0 21 15,0-21-15,0 0 0,0 1 0,0-1 16,0 0-16,42 21 0,0-42 16,-21 0-16,22 0 0,-1 0 15,-21 0-15,43 0 0,-22-21 16,0 0-16,1 0 0,20 0 0,-20-1 16,-1-20-16,0 21 0,1-85 15,-22 64-15,0-22 0,-21 1 16,0-1-16,0 1 0,-21 20 15,0-20-15,-1 21 0,1 20 0,-21-20 16,21 21-16,-22 0 0,1 21 16,0 0-16,-1 0 0,1 0 0,0 0 15,-1 0-15,22 0 0,0 21 0,0 0 16,21 0-16,0 0 16,21 1-16,0-1 0,22-21 15,-1 0-15,0 0 0,1 0 16,62 0-16</inkml:trace>
  <inkml:trace contextRef="#ctx0" brushRef="#br1" timeOffset="30032.45">13737 3577 0,'0'0'16,"0"-21"-16,0 0 0,0 0 0,-21 21 31,21 21-31,-21 0 0,21 0 16,-21 22-16,21-1 0,0 0 0,0 1 15,-22 20-15,22-21 0,-42 85 16,42-84-16,0 20 0,0-20 16,-21 20-16,21-21 0,-21 1 0,21-1 15,0 0-15,0-20 0,-21-1 16,21 21-16,0-63 47,0 0-47,0 0 0,0-22 0,0 1 15,21 0-15,0-1 0,0 1 16,21 0-16,-20-1 0,-1 1 0,21 0 16,0-1-16,-20 22 15,20 0-15,0 0 0,1 21 0,-1 0 16,-21 0-16,21 0 0,-20 21 0,20 0 16,-21 21-16,-21-20 0,0 62 15,0-41-15,0-22 0,0 21 16,0 0-16,-21-20 0,-21 41 15,20-42-15,1 0 0,0 1 16,0-22-16,21-22 31,21 1-31,0 0 16</inkml:trace>
  <inkml:trace contextRef="#ctx0" brushRef="#br1" timeOffset="30664.73">14287 4149 0,'85'-43'32,"-64"43"-32,0-21 0,1 0 15,20 21-15,-21-21 0,64-21 16,-64 20-16,21 1 0,-21 0 16,1 0-16,-1 21 0,-21-21 0,21 0 15,-21-1-15,-21 22 16,-22 0-16,22 0 15,0 22-15,-21-1 0,-1 0 0,-20 42 16,42-20-16,-22-1 16,22-21-16,-21 22 0,21-22 0,21 42 15,0-42-15,0 22 16,0-22-16,21 0 16,64 0-16,-43-21 15,-21 0-15,21 0 0,1 0 16,-1 0-16,43 0 0,-64-21 15,0 0-15,0 21 0,0-21 0,1 0 16,-1-43 0,-21 43-16,21-21 0,0 20 0,0-20 15,-21 21-15,21-21 0,1 20 16,-1 1-16,0 0 0,0 0 0,0 0 16,22 0-16,-1-1 0,21 22 15,-20 0-15,-22 0 0,64 0 16,-64 0-16,0 0 0,42 64 15,-63-43-15,0 21 16,22 1-16,-22-1 0,0 0 0,0 1 16,0-1-16,-22-21 0,1 22 15,0-22-15,0 0 0,0 0 0,0 0 16,-1-21-16,1 0 0,0 0 16,21-21-1,0 0-15,0 0 0,0 0 16,0-22-16,21 22 0,0-21 15,1-1-15,-1 1 0,0 0 0,21-1 16,-21 22-16,22-21 0,-22 21 16,21 0-16,-21-1 0,22 1 15,-22 21-15,21 0 0,-21 0 0,1 0 16,-1 0-16,0 0 0</inkml:trace>
  <inkml:trace contextRef="#ctx0" brushRef="#br1" timeOffset="31008.25">15769 4064 0,'-21'0'0,"42"0"0,-21 0 31,21 0-31,0 0 16,1-21-16,20 21 0,-21-21 16,21 0-16,1-1 0,-1 1 0,0 0 15,1 0-15,-22 0 0,21 0 0,-21-1 16,-21 1-16,0 0 0,0 0 15,-21 0-15,0 21 16,0 0-16,-21 0 0,20 21 16,-20-21-16,0 21 0,-1 0 0,22 0 15,-21 22-15,21-1 16,-22-21-16,43 22 0,-21-1 0,21-21 16,0 21-16,0 1 0,0-22 0,0 42 15,21-41-15,43 20 16,-43-42-16,21 0 0,-20 0 15,20 0-15,0 0 0,1 0 0,-1 0 16,0-21-16,1 0 0,-1-1 16,0-20-16</inkml:trace>
  <inkml:trace contextRef="#ctx0" brushRef="#br1" timeOffset="31690.79">15981 2815 0,'-43'0'0,"86"0"0,-107 0 16,43 21-16,0-21 0,0 0 16,0 0-16,-1 0 0,1 22 0,0-22 15,42-22 17,0 1-32,22 21 15,-1-21-15,22-21 0,20 21 16,1-22-16,21 1 0,0 0 0,21-1 15,0 1-15,0-22 0,0 22 16,21-21-16,127-22 0,-148 43 16,0-1-16,-21 1 15,0 21-15,-22 0 0,1-1 0,-43 1 0,1 21 16,-1-21-16,-21 21 16,-42 0-16,0 0 0,-22 0 15,1 0-15,0 0 0,-1 0 16,1 0-16,0 0 0,-1 0 15,22 0-15,-21 0 0,21 0 16,0 0-16,-1 0 0,1 0 16,42 0-1,1 0-15,-1 0 16,0 0-16,21 0 0,-21 0 0,22 0 16,-22 0-16,21 0 0,-21 0 15,1 0-15,-22 21 16,0 0-16,0 1 15,0 20-15,-22-21 0,1 21 0,0-20 16,-21 20-16,21 0 16,-22 1-16,22-1 0,0-21 0,-21 21 15,20-20-15,1-1 0,21 0 16,21-21 0,1 0-16,-1-21 0,21 0 15</inkml:trace>
  <inkml:trace contextRef="#ctx0" brushRef="#br1" timeOffset="32012.75">18711 1439 0,'0'0'0,"21"-21"0,-21 0 0,22-21 16,-22-1-16,0 22 15,0 42 1,0 22 0,0-22-16,-22 42 0,22-20 15,0 20-15,-21-20 0,0 20 16,21 1-16,0-1 0,-21 1 0,0 41 16,0-62-16,21-1 0,0 0 15,0-20-15,0-1 0,0 21 16,0-21-16,0 0 0,21-42 31,0 0-15,0 0-16,-21-21 0</inkml:trace>
  <inkml:trace contextRef="#ctx0" brushRef="#br1" timeOffset="32556.56">18859 1291 0,'0'0'15,"0"-21"-15,0 0 0,0 0 16,22 0 0,-1 21-1,21 0-15,0 0 0,22 0 0,-1 0 16,22-22-16,0 22 0,21 0 16,-1 0-16,1 0 0,-21 0 0,21 0 15,0 0-15,-22 0 0,1 0 16,0 0-16,-1 0 0,-20 0 0,-22 0 15,0 0-15,-20 22 0,-1-22 16,0 21-16,-21 0 0,0 0 16,0 0-16,0 0 15,0 1-15,0-1 0,-21 0 0,21 0 16,-21 21-16,21-20 16,0 20-16,0 0 0,0-21 0,-22 22 15,22 20-15,0-20 0,0-1 16,0 0-16,-21 64 0,21-64 15,0 1-15,0-22 0,0 21 16,0 1-16,0-22 0,0 21 16,-21-21-16,0 0 0,0 1 0,0-1 15,-1 0-15,-20 0 0,-64 0 16,43-21-16,-1 0 0,-20 0 16,-22 0-16,0 0 0,-21 0 0,21 0 15,-21-21-15,21 21 0,0-21 0,1 0 16,20 21-16,0-21 15,1 21-15,20-22 0,1 22 0,-1 0 16,22-21-16,21 21 0,-22-21 16,43 0-16,43 0 15,-22 0 1,21-1-16,0 22 0,22-21 0,-22 0 16,22-21-16</inkml:trace>
  <inkml:trace contextRef="#ctx0" brushRef="#br1" timeOffset="32853.72">19452 1355 0,'21'-21'0,"-42"42"0,42-64 0,-21 22 15,0 0-15,21 21 0,-21 21 32,0 22-32,0-1 0,0 0 15,-21 1-15,21 20 0,-21 1 16,0-1-16,21 22 0,-21-22 0,0 1 15,21-22-15,0 22 0,-43 20 16,43-41-16,0-1 0,-21-21 16,0 21-16,21-20 0,-21-1 15,21 0-15,0 0 16,21-42 15,0 21-15,-21-21-16,21 0 0,0-1 15,-21 1-15,22 0 0</inkml:trace>
  <inkml:trace contextRef="#ctx0" brushRef="#br1" timeOffset="33164.54">19770 1270 0,'0'0'0,"0"-21"0,0 42 47,0 21-47,0-20 0,0 20 16,0 21-16,0 1 0,-22-1 0,22 1 16,-21 21-16,0-22 0,0 1 15,0-1-15,21 1 0,-21-22 0,-1 0 16,22 1-16,0-1 0,0 0 15,-21-21-15,21 1 0,-21-1 0,21 0 16,0 0 0,0-42-1,0 0-15,0 0 16,0-1-16</inkml:trace>
  <inkml:trace contextRef="#ctx0" brushRef="#br1" timeOffset="33473.94">18986 1630 0,'-42'0'15,"-127"0"1,190 0 0,21 0-1,-21 0-15,22 0 0,20 0 16,22 0-16,-22 0 0,43 0 0,-21 0 15,21 0-15,0 0 0,-1 0 16,1 0-16,0 0 0,-21 0 0,-1 21 16,1-21-16,-21 0 0,-1 0 15,-21 0-15,1 0 0,-22 0 16,-42 0 0,0 0-16,-1 0 15,1 0-15,-21 0 0,0 0 16,-1 0-16,1 0 0,-22 0 0,1 0 15</inkml:trace>
  <inkml:trace contextRef="#ctx0" brushRef="#br1" timeOffset="33744.29">18923 1905 0,'0'0'0,"0"21"0,21-21 16,0 0-16,0 0 15,22 0-15,-1 0 0,85 0 0,-42 0 16,-1 0-16,22 0 0,-21-21 16,0 21-16,84 0 15,-84-21-15,-22 21 0,22 0 16,-43 0-16,22 0 0,-43-21 0,21 21 16,-21 0-16,0 0 0,-42 0 31,0 0-31,0 0 0,-21 0 15,20 0-15,-20 0 0,-21 0 16,-1 0-16</inkml:trace>
  <inkml:trace contextRef="#ctx0" brushRef="#br1" timeOffset="34541.67">16700 3366 0,'-21'-22'15,"42"44"-15,-63-65 0,21 22 0,0 21 16,21 21 0,0 0-1,0 22-15,21-22 0,0 42 0,21-20 16,-20-1-16,20 22 0,0-22 0,22 21 15,-1 1-15,1-1 0,-1 1 16,22-22-16,0 22 0,-1-1 0,22 1 16,-21-22-16,-1 0 0,1 1 15,0-1-15,-1 0 0,-20-20 0,84 41 16,-63-63 0,-43 21-16,22-21 0,-22 0 0,-21 0 15,21 0-15,-20 0 0,-22-21 16,0 0-16,0 0 15,-22 0-15,1-1 0,-21-20 0,21 21 16,-22 0-16,22 0 0,-21-1 16,21-20-16,0 42 0,21-21 15,0 0-15,-22 21 16,44 0 0,-1 0-16,0 0 0,21 21 15,-21 0-15,1 0 0,-1 0 0,0 22 16,-21-22-16,0 0 0,0 21 15,0-20-15,-21-1 0,0 0 16,-22 0-16,1 0 0,0 0 0,-43 22 16,43-22-16,-1 0 15,1-21-15,21 0 0,-22 21 0,22-21 16</inkml:trace>
  <inkml:trace contextRef="#ctx0" brushRef="#br1" timeOffset="34861.14">19452 4064 0,'0'0'0,"0"-21"0,-21 0 0,0 0 0,0-1 15,-1 1-15,1 21 0,0 0 16,-21-21-16,21 21 0,-1 0 0,-41 21 15,21 22-15,20-22 16,1 21-16,-21 0 0,21 1 0,0-1 16,-1 0-16,-20 1 0,42 20 15,-21-20-15,21-1 0,0 64 16,0-85-16,21 0 16,0 0-16,22 0 0,-22 1 15,21-1-15,0-21 0,1 0 0,20 0 16,-20 0-16,20 0 0,1 0 15,-22-21-15,85-22 0,-85 22 16</inkml:trace>
  <inkml:trace contextRef="#ctx0" brushRef="#br1" timeOffset="35124.65">20151 3852 0,'0'0'0,"0"-42"0,0 0 0,0-1 15,0 22-15,0 0 0,0 0 16,-22 42-1,1 0-15,0 0 16,0 22-16,0-22 0,0 42 16,-1-20-16,-20 20 0,21 1 0,0-1 15,0-20-15,-1 20 0,1 1 0,-21 20 16,42-41-16,0-1 16,0-21-16,0 0 0,0 22 15,0-22-15,0 0 0,0 0 16,21 0-16,0-21 0,0 0 0,1 0 15,-1 0-15,0 0 0,21 0 16,-21 0-16,22 0 0,-22 0 0</inkml:trace>
  <inkml:trace contextRef="#ctx0" brushRef="#br1" timeOffset="36221.78">20574 4360 0,'0'0'0,"21"-21"0,0-21 0,0 0 16,-21-1-16,0 22 0,0-21 0,0-22 15,0 43-15,0 0 16,-21 0-16,0 21 0,0 0 0,0 0 16,0 0-16,-1 21 0,-20 0 15,21 0-15,-21 0 0,-1 22 0,22-1 16,-21-21-16,21 22 0,-22-1 16,22 0-16,0 1 0,21-22 15,0 21-15,-21-21 0,21 22 0,0-22 16,0 0-16,0 0 0,21 0 15,0 0-15,0-21 0,0 0 16,1 0-16,-1 0 16,0 0-16,0-21 0,0 0 0,22 21 15,-22-21-15,0-21 0,21-22 16,-21 22-16,1 21 16,-1-22-16,0 1 0,0 21 0,0-22 15,-21 22-15,0 0 0,0 42 31,0 0-31,0 1 0,-21-1 0,0 0 16,0 0-16,21 21 0,-21-20 16,-1 41-16,22-42 0,0 0 15,0 1-15,0 20 0,0-21 16,0 0-16,22 0 0,-1 1 16,0-22-16,21 0 0,-21 21 15,22-21-15,-22 0 0,21 0 0,1 0 16,-1 0-16,0-21 0,-21 21 0,22-22 15,41-20-15,-41 0 0,-1 21 16,0-22-16,-20 1 16,20 0-16,43-64 15,-85 85-15,0-22 0,0 22 16,0 0-16,-22 21 16,1 0-16,0 21 15,0-21-15,21 21 0,0 22 0,-21-22 16,21 0-16,0 21 0,0-21 15,0 22-15,0-22 0,0 0 0,0 21 16,0-20-16,0-1 0,21 0 0,-21 0 16,0 0-16,21 0 0,-21 1 15,0-1-15,21-21 0,-21-21 47,0-1-47,-21 1 16,21 0-16,0 0 0,-21 21 15,21-21-15,-21 0 0,0 21 16,-1 0-16,1 0 16,21 21-16,0 0 0,-21 0 15,21 0-15,0 0 0,0 1 16,0-1-16,0 0 16,21-21-16,0 21 0,1-21 0,-1 0 15,0 0-15,21 0 0,-21 0 16,22 0-16,-1 0 0,0 0 15,1 0-15,-1 0 0,0-21 0,1 0 16,20 0-16,-20-22 0,-1 22 0,21-21 16,-20-1-16,-1 1 0,-21 0 15,22-1-15,-22 1 0,0 0 16,0 21-16,-21-22 0,0 22 0,0 0 16,-21 21-16,0 0 0,0 0 15,-1 21-15,1 0 0,0 0 16,0 1-16,21 20 0,-21 0 15,21-21-15,0 22 0,0-1 0,0 0 16,21-20-16,0 20 0,0-21 0,-21 21 16,0 1-16,0-22 15,0 0-15,0 0 0,-21 0 16,0-21-16,0 0 0,0 0 16,-22 0-16,1 0 0,0 0 15,-1 0-15,1 0 0,0 0 0,-1 0 16,22 0-16,-21-21 0,21 21 0,-22 0 15</inkml:trace>
  <inkml:trace contextRef="#ctx0" brushRef="#br1" timeOffset="37489.01">9356 6392 0,'0'0'0,"0"-21"15,0 0-15,-22 0 0,22 0 0,0 0 16,-21 21 0,21 21-1,0 0-15,-21 21 0,21-21 16,-21 22-16,21-1 0,0 22 0,0-22 16,-21 21-16,21 1 0,-21-22 15,-1 22-15,22-22 0,0 0 0,-21 1 16,0-1-16,21 0 0,0-20 0,0 20 15,0-21-15,0 0 0,21-42 32,0 0-32,1 0 15,-1 0-15,0-1 0,0-20 16,0 21-16,0-21 0,1 20 0,-22-20 16,21 21-16,0-21 0,-21 20 0,0 1 15,21 21-15,0-21 16,0 42-16,-21 0 15,22 1-15,-1 20 0,-21-21 16,0 0-16,0 22 0,21-22 0,-21 0 16,21 0-16,-21 21 0,0-20 0,21-1 15,0-21-15,1 21 0,20 0 16,-21-21-16,0 0 0,22 0 16,-1 0-16,0 0 0,1 0 0,20-21 15,-21 0-15,22 0 0,-22-1 16,1 1-16,-1 0 0,0-21 0,1 21 15,-1-64-15,-21 43 16,0-1-16,-21 1 0,0 0 0,0-22 16,0 22-16,0-22 15,0 43-15,-21 0 0,21 0 0,-21 21 16,0 21-16,0-21 16,21 21-16,-22 21 15,22-20-15,0-1 0,0 21 0,-21-21 16,21 22-16,0-22 0,0 0 0,0 0 15,0 0-15,21 0 0,1-21 16</inkml:trace>
  <inkml:trace contextRef="#ctx0" brushRef="#br1" timeOffset="37708.71">10753 6710 0,'0'0'15,"0"21"1,0 0-16,0 0 15,0 1-15,0-1 0,-22 0 0,22 0 16,-21 21-16,21-20 16,-21-1-16,21 0 0,-21 0 15,21 0-15,-21-21 0,21 21 16,0-42 15,0 0-15,0 0-16</inkml:trace>
  <inkml:trace contextRef="#ctx0" brushRef="#br1" timeOffset="37864.62">10753 6498 0,'0'0'0,"0"-21"0,0 0 0,0 0 0,0 0 16,-22 21 15,22 21-31,-21 0 16,21 0-16,0 0 15,21-21 1,1 0-16</inkml:trace>
  <inkml:trace contextRef="#ctx0" brushRef="#br1" timeOffset="38117.49">11409 6308 0,'21'0'16,"0"0"-16,-21 21 15,0 0-15,0 0 16,0 22-16,0-1 0,-21 0 16,0 1-16,21-1 0,-21 21 0,-1-20 15,1-1-15,0 0 0,0 1 0,0-1 16,0 0-16,-1-20 0,1 20 16,0-21-16,0 0 0,21 0 15,0 22-15,0-22 16,42-21-1,-21-21-15,1 21 0,20-21 0,0-1 16,1-20-16</inkml:trace>
  <inkml:trace contextRef="#ctx0" brushRef="#br1" timeOffset="39136.9">11938 6371 0,'0'-21'0,"0"42"0,0-63 15,0 21-15,-21 21 31,0 21-31,-1 0 0,1 21 0,0 1 16,0-1-16,0 22 0,0-22 16,-1 21-16,1-20 0,0 20 15,21 22-15,-21-64 0,21 21 16,-21 1-16,21-22 0,0 0 0,0 0 16,0 0-16,0 1 0,21-22 31,0 0-31,0 0 0,0-22 15,1 1-15,-1 0 0,0 0 0,0-21 16,21 20-16,-20-20 0,-1 21 16,0 0-16,21-22 15,-42 22-15,21 21 16,-21 21-16,0 1 16,0-1-16,-21 21 15,21-21-15,0 0 0,0 1 16,0-1-16,0 0 0,0 0 0,0 0 15,0 0-15,0 1 0,0-1 16,21-21-16,1 0 0,20 0 16,-21 0-16,21 0 0,1 0 0,-1 0 15,0-21-15,1 21 0,-1-22 0,-21 1 16,22 0-16,-1 0 0,-21 0 16,21 0-16,-20-22 0,-1 22 0,0 0 15,-21 0-15,0 0 0,21-1 16,-21 1-16,-21 42 31,0-21-31,21 22 16,-21-1-16,21 0 0,-22 21 15,22-21-15,0 22 16,0-22-16,0 0 0,0 0 16,0 0-16,22-21 0,-1 0 15,0 0-15,0 0 0,21 0 16,-20 0-16,20 0 0,0 0 0,1 0 15,-1-21-15,0 0 0,1 21 0,-22-21 16,21 0-16,-21 0 0,0-1 16,1 1-16,-1 0 0,-21 0 0,21-21 15,-42 42 17,0 0-32,21 21 0,-22 0 15,1 0-15,0 0 0,21 0 16,-21 1-16,0-1 0,21 0 0,-21 0 15,21 0-15,-22 0 0,22 1 16,-21-22 0,21-22-1,0 1 1,0 0-16,43-21 16,-22-1-16,0 22 0,21-63 15,-21 41-15,22 1 0,-22 0 16,21-1-16,1 1 0,41 0 15,-41 20-15,-1 22 0,0 0 16,1 0-16,-1 22 0,-21-1 16,43 42-16,-64-20 0,0-1 15,0-21-15,0 21 0,0 1 16,0-1-16,-22 0 0,1-20 0,0 20 16,0-21-16,21 21 0,-21-20 0,0-1 15,-1 0-15,1 0 16,0-21 15,21-21-31,0 0 16,0 0-16,0-22 0,-21 22 0</inkml:trace>
  <inkml:trace contextRef="#ctx0" brushRef="#br1" timeOffset="39312.51">13102 6287 0,'-21'0'0,"42"0"0,-63-22 15,21 22-15,21-21 0,-22 21 16,1 0-16,0 0 63,0 0-63,0 0 15</inkml:trace>
  <inkml:trace contextRef="#ctx0" brushRef="#br1" timeOffset="39516.4">11218 6541 0,'0'0'0,"-42"21"16,21 0-16,0-21 0,21 21 15,0 0-15,0 0 0,21-21 16,0 22-1,21-22-15,1 0 0,-1 0 16,0 0-16,22 0 0,-1-22 0,1 1 16,-1 0-16,22 21 0,-22-21 0,22 0 15</inkml:trace>
  <inkml:trace contextRef="#ctx0" brushRef="#br1" timeOffset="39961.15">14922 6371 0,'0'0'0,"0"-21"0,0 0 16,0-21-16,0 20 0,0 1 0,-21 21 31,0 0-31,0 0 0,0 0 0,0 0 16,-22 21-16,22 1 0,0-1 15,-21 21-15,20 0 0,-20 1 0,21 20 16,-21-20-16,-1 62 0,22-41 16,-21-22-16,42 1 0,0-1 15,0 0-15,0 1 0,0-1 16,0-21-16,21 0 0,0 0 0,21 1 16,1-1-16,105-21 15,-85 0-15,1 0 0,-1-21 16,22-1-16,-21 1 0</inkml:trace>
  <inkml:trace contextRef="#ctx0" brushRef="#br1" timeOffset="40236.99">15917 6202 0,'0'-21'16,"0"42"-16,0-63 0,0 20 0,0 1 0,0 0 15,-21 21 1,21 21-16,-21 0 0,0 1 15,0-1-15,-1 21 16,1 0-16,-21 64 0,21-63 16,0 20-16,-1 1 0,1-1 0,0-21 15,21 22-15,-42 21 16,42-43-16,-21 0 0,21 1 0,0-22 16,0 0-16,0 0 0,21 0 15,0 0-15,0-21 0,0 0 0,0 0 16,22 0-16,-22 0 0,21 0 0,22-21 15,-22 21-15,0-21 16</inkml:trace>
  <inkml:trace contextRef="#ctx0" brushRef="#br1" timeOffset="41306.94">16383 6668 0,'21'-43'0,"-42"86"0,63-128 0,-42 43 16,0-1-16,0 22 0,0-21 0,0 21 15,0-1-15,0 1 0,-21 0 16,-21 21-16,21 0 0,-1 0 15,-20 21-15,0 22 0,21-22 16,-22 21-16,-41 43 0,62-43 16,-20 0-16,21 22 0,-21-22 15,20 1-15,1-1 0,0-21 16,0 21-16,21-20 0,0-1 0,0 0 16,0 0-16,0 0 0,21-21 0,0 0 15,0 0-15,1 0 0,62 0 16,-41 0-16,-1-21 0,0 0 15,1 0-15,-1 0 0,0-22 16,1 22-16,-1-21 0,-21-1 0,43-62 16,-22 62-16,-21 22 15,-21-21-15,21 21 0,-21-1 0,0 1 16,-21 42 0,0 1-1,0-1-15,0 0 0,-1 21 0,-20-21 16,21 22-16,0-1 0,0-21 15,-1 22-15,1-22 0,21 21 16,0-21-16,0 22 0,0-1 16,0-21-16,0 0 15,21 0-15,22-21 0,-22 0 16,21 0-16,1 0 0,-1 0 0,43 0 16,-22-21-16,-21 21 0,22-21 15,-22 0-15,22 0 0,42-43 16,-43 22-16,-21 0 0,1 20 0,-1-20 15,0 0-15,1-43 16,-43 64-16,0 0 0,-21 21 16,-1 0-16,-20 0 15,21 21-15,-21 0 0,20 0 0,1 0 16,-21 1-16,42-1 16,-21 0-16,21 21 0,0-21 0,0 1 15,0-1-15,0 21 0,0-21 0,0 0 16,21 1-16,-21-1 0,21-21 15,21 42-15,-42-21 16,0-42 15,0 0-31,-21 0 16,21 0-16,0-1 0,0 1 16,-21 0-16,21 0 0,-21 21 0,0 0 15,0 0 1,-1 0-16,1 21 15,0 0-15,21 0 16,0 1-16,0-1 0,0 0 16,0 0-16,21-21 0,0 0 15,1 0-15,-1 21 0,21-21 0,22 0 16,-1 0-16,-21 0 16,22 0-16,-1-21 0,1 21 0,-1-21 15,-20 0-15,20 0 0,1-1 0,-22-20 16,0 21-16,1-21 0,-1-1 15,-21 1-15,0 0 0,1-22 0,-1 43 16,-21-21-16,0 20 16,0 1-16,0 0 0,-43 21 15,22 0-15,0 0 0,-21 21 0,21 0 16,-1 22-16,-41 20 16,63-20-16,0-1 0,0 0 0,0 1 15,0-22-15,0 21 0,0 0 16,0-20-16,21 20 0,-21-21 0,21 0 15,-21 22-15,21-22 0,-21 0 16,0 0-16,0 0 16,-21-21-16,0 0 15,0 0-15,0 0 0,-22 0 16,22 0-16,-21 0 0,21 0 16,-64 0-16</inkml:trace>
  <inkml:trace contextRef="#ctx0" brushRef="#br1" timeOffset="43378.15">10435 8827 0,'0'0'15,"-21"-43"-15,0 22 0,21 0 0,0-21 16,-21 20-16,-1 1 0,1 0 0,0 21 16,21-21-16,-21 21 0,-21 0 15,20 0-15,1 0 0,-21 0 16,21 21-16,-22 0 0,1 22 0,0 20 15,-1-21-15,1 22 0,0 21 0,-1-22 16,1 22-16,0-22 0,21 1 16,-22 20-16,1 43 15,21-63-15,21-1 0,0-20 16,0-1-16,21 0 0,42 22 16,-20-43-16,20 0 0,-20 0 0,20-21 15,1 0-15,-1 0 0,1-21 16,-1 0-16,22-21 0,-43 21 0,106-64 15,-84 43-15,-1-1 16,22 1-16,-22-22 0,-20 22 0,20-21 16,-20 20-16,-22-20 0,0-1 0,-21-20 15,0 20-15,0 1 0,-21-1 16,-22 1-16,1 20 0,0-20 0,-22 20 16,22 22-16,-22 0 0,22 0 15,-85 0-15,64 21 0,-1 21 16,-21-21-16,22 42 0,-1 1 15,1-1-15,-1 21 0,1 1 0,21-1 16,-43 64-16,64-63 0,0-1 16,21 1-16,0-22 15,0 22-15,21-22 0,21 0 16,-21-20-16,43 20 0,-22-21 0,22 0 16,-1-21-16,1 0 0,84 0 15,-85 0-15,22-21 0,84-21 16,-84 21-16,0-1 0,-1-20 15,1 21-15,-22 0 0,1-22 0,-22 22 16,1-21-16,-1 21 0,0-22 16,-21 22-16,-42 21 31,0 21-31,0 1 16,0-1-16,0 21 0,-1-21 0,1 22 15,0-22-15,0 42 0,0-42 16,0 22-16,21-22 0,0 0 15,0 0-15,0 0 0,21-42 32,0 21-32,21-21 15,-21 0-15,1-21 0,20 20 16,-21 1-16,0-21 0,22 21 16,-22-22-16,0 22 0,42-63 15,-63 62-15,22 22 0,-1 0 16,-21 22-1,0-1-15,0 0 0,0 0 16,0 0-16,0 22 0,0-22 16,0 0-16,0 21 0,0-21 0,0 1 15,0-1-15,0 0 0,21 0 0,0 0 16,-21 0-16,21-21 0,0 0 16,1 0-16,-1 0 0,0 0 0,0 0 15,0 0-15,22-21 0,-22 0 0,21 0 16,-21 0-16,22 0 0,-1-22 15,-21 22-15,21-21 0,-20-1 0,-1 1 16,21 0-16,-21-22 0,0 1 16,-21-1-16,22 1 0,-22 20 15,21-20-15,-21-1 0,0 22 0,0 21 16,0-21-16,0 20 0,0 1 16,0 42-1,0 1-15,-21 20 16,-1 0-16,22 22 0,-21-22 0,0 22 15,0-1-15,21 1 0,0-1 0,-21-21 16,21 22-16,0-22 0,0 1 16,0 20-16,0-21 0,0-20 0,21 62 15,0-63-15,0 1 16,0-1-16,22-21 0,-22 0 0,21 0 16,-21 0-16,22 0 0,-1 0 15,0-21-15,1-1 0,-1 1 0,0 0 16,1-21-16,-22 21 0,21-22 15,-21 22-15,1-21 0,-1 21 0,0-1 16,-21 1-16,21 0 0,-21 0 16,-21 42-1,0 0 1,0 0-16,-1 1 0,22-1 16,0 0-16,-21 0 0,21 0 15,-21 0-15,21 1 0,0-1 0,0 0 16,0 0-16,21-21 15,0 21-15,1-21 0,20 0 0,21 0 16,-41-21-16,41 0 16,-21 21-16,22-21 0,-22 0 0,22-1 15,20-20-15,-41 0 0,-1 21 16,-21-1-16,0-20 0,1 21 16,-1 0-16,-21 0 0,0-1 15,0 1-15,-21 21 16,-1 0-16,1 21 15,21 1-15,-21-1 0,0 0 16,0 21-16,0-21 0,-1 22 0,1 20 16,0-20-16,21 20 0,-21 1 15,0-1-15,21 1 0,-21 20 0,21-20 16,0-1-16,0 22 0,0 63 16,0-84-16,-22 20 0,22-20 15,-21 20-15,0-20 0,0 84 16,0-84-16,0-1 0,-1-21 0,1 1 15,0-1-15,21 0 0,-21-20 16,0-1-16,21 0 0,-21-21 0,-1-21 16,1 0-16,21-1 15,-21 1-15,21-21 0,0 0 16,-21-22-16,21 1 0,0-1 16,-21-169-1,42-105-15,0 274 16,0-21-16,0 22 0,22-1 15,-1 1-15,0 21 0,1-22 0,63-21 16,21 1-16,-64 41 16</inkml:trace>
  <inkml:trace contextRef="#ctx0" brushRef="#br1" timeOffset="43521.07">14605 9165 0,'-21'-21'0</inkml:trace>
  <inkml:trace contextRef="#ctx0" brushRef="#br1" timeOffset="44344.38">14563 8848 0,'0'-21'0,"0"42"0,0-85 0,0 43 0,0 0 15,0 42 1,-22 0 0,1 0-16,0 22 0,21-1 0,-21 22 15,0-22-15,0 64 16,-1-64-16,-20 0 0,21 1 0,0-1 16,0 0-16,-1 1 0,1-22 15,0 21-15,0-21 0,21 1 16,0-1-16,21-42 15,0-1 1,-21 1-16,21 0 0,22 0 16,-22 0-16,0-22 0,0 22 0,22-63 15,-1 41 1,-21 1-16,0 21 0,0-22 0,1 22 16,-1-21-16,0 42 15,-21 21-15,0 0 16,0 0-16,0 1 0,0-1 0,0 21 15,0-21-15,0 22 0,0-22 0,0 21 16,0-21-16,0 0 0,0 1 16,0-1-16,0 0 0,21 0 0,0 0 15,0-21-15,22 0 0,-22 0 16,0 0-16,0 0 0,22 0 16,-1 0-16,0-21 0,-21 21 15,22-21-15,-1-21 0,0 20 16,1 1-16,-1-21 0,-21 0 0,43-43 15,-43 43-15,0-1 0,0 1 16,-21 21-16,0-22 0,0 1 16,0 63-1,-21 0 1,0 1-16,0-1 0,0 0 0,-1 21 16,1 1-16,21-22 0,-21 21 0,21-21 15,-21 0-15,21 22 0,0-22 16,0 0-16,0 0 0,0 0 0,21 1 15,0-22-15,0 0 0,22 0 16,-22 0-16,21 0 16,-21 0-16,22 0 0,-1 0 0,0 0 15,-20-22-15,20 1 0,-21 0 16,21-21-16,-20 21 0,41-43 16,-63 22-16,21 21 0,-21-22 0,21 22 15,-21 0-15,0 0 0,-21 42 31,0 21-31,0-21 16,21 1-16,-21-1 0,0 21 0,21-21 16,0 0-16,-22 1 0,1-1 0,21 0 15,-21 0-15,21 0 0,0 0 16,0 1 0,21-44 15,-21 1-31,21 0 0,1 0 0,-22 0 15</inkml:trace>
  <inkml:trace contextRef="#ctx0" brushRef="#br1" timeOffset="44512.77">15769 8700 0,'0'21'0,"0"-42"0,0-1 0,0 1 0,0 0 16,-21 21-1,0 0 1,0 0-16,21 21 15,21-21 17,0 21-32,0-21 0,0 0 0</inkml:trace>
  <inkml:trace contextRef="#ctx0" brushRef="#br1" timeOffset="44732.21">16425 8551 0,'0'0'0,"21"0"0,-21-21 0,22 21 15,-22 21 1,-22-21-16,1 22 0,0 20 16,0-21-16,-21 64 0,20-43 15,-20 0-15,21 1 0,-21 20 16,20-20-16,-41 41 16,42-63-16,-22 22 0,22-22 0,21 21 15,0-21-15,-21-21 0,21 22 16</inkml:trace>
  <inkml:trace contextRef="#ctx0" brushRef="#br1" timeOffset="45860.09">15833 8975 0,'-22'0'0,"44"0"0,-44-21 15,65 21 1,-22-22-16,0 22 0,21 0 0,1 0 15,-1-21-15,0 21 0,22-21 16,-1 0-16,1 0 0,-1 0 0,1-1 16,-22 1-16,22 0 0,-22 0 15,0 0-15,1-22 0,-22 22 16,21-21-16,-21 21 0,-21-22 0,0 22 16,0 0-16,0 0 0,0 0 15,0 0-15,0-1 0,-21 22 16,0 0-16,0 22 15,21-1-15,-21 0 0,0 0 0,-22 64 16,22-64-16,0 42 0,0-20 16,0-1-16,-1 0 0,1 1 15,0 20-15,21-20 0,0-1 0,-21 21 16,0-41-16,21 20 16,0-21-16,0 0 0,0 0 15,21-21 1,0 0-16,0-21 0,-21 0 15,43-21-15,-22 21 16,0-1-16,21-41 0,-21 21 16,1 20-16,-1-20 0,-21 21 15,21 0-15,0 21 0,0 0 16,-21 21 0,0 0-16,0 0 0,0 0 15,0 22-15,0-22 0,0 0 16,0 0-16,0 0 0,21 22 15,1-22-15,-1-21 0,0 21 0,0-21 16,0 0-16,0 0 0,1 0 16,20 0-16,-21 0 0,21 0 0,22 0 15,-43 0-15,21-21 0,-20 0 16,-1-22-16,21 22 16,-42 0-16,21-21 0,0 21 0,-21-22 15,22 1-15,-22 21 16,0 0-16,-22 21 15,1 0-15,21 21 16,-21 0-16,21 0 0,0 0 16,-21 0-16,21 1 0,-21-1 0,21 21 15,0-21-15,0 0 0,0 1 16,0-1-16,21 0 16,0-21-16,0 0 0,0 0 0,1 0 15,20 0-15,0 0 0,1 0 16,-1 0-16,0 0 0,1-21 0,-1 0 15,0-1-15,-21 1 0,1 0 0,-1-21 16,0 21-16,0-22 0,0 1 16,-21 21-16,0 0 0,0-1 0,0 1 15,0 42 1,-21 1 0,0 20-16,21-21 0,-21 0 15,21 22-15,-21-22 0,-1 0 0,22 21 16,0-21-16,-21 1 0,0-1 0,0 0 15,21 0-15,0-42 47,0 0-31,0 0-16,0-22 0,21 1 16,0 0-16,0-1 0,1 22 15,20-21-15,-21-1 0,43-20 16,-22 42-16,-21 0 0,21 21 15,-20 0-15,-1 0 0,21 0 0,0 21 16,-20 0-16,-1 21 0,0-21 16,-21 22-16,0-1 0,0 0 15,0-20-15,0 20 0,-42 43 16,20-43-16,1-21 16,21 0-16,-21-21 0,0 21 15,0 1-15,0-22 16,-1 0-16,1 0 0,0-22 15,21 1-15,-21 0 0,0-21 16</inkml:trace>
  <inkml:trace contextRef="#ctx0" brushRef="#br1" timeOffset="46020.73">17399 8509 0,'-21'0'0,"0"0"16,-1 0 15</inkml:trace>
  <inkml:trace contextRef="#ctx0" brushRef="#br1" timeOffset="47956.7">19240 8594 0,'22'0'0,"-44"0"0,65 0 0,-22 0 16,0 0-16,0-21 0,22-1 0,-22 22 15,21-21-15,0 0 0,1 0 16,-1 0-16,0 0 0,1-1 16,-1-41-16,-42 21 15,0-1-15,0 22 0,-42 0 16,21 0-16,-22 0 0,-20 21 0,20 0 15,-20 0-15,21 0 0,-22 21 16,22 0-16,-43 42 0,43-41 16,21-1-16,-1 21 0,1 0 15,21-20-15,0 62 0,21-63 16,1 22-16,-1-1 0,0 0 16,21 1-16,-21-1 0,22 0 15,-22 1-15,0-1 0,0-21 0,0 64 16,-21-64-16,-21 43 15,0-43-15,0 0 0,-64 0 16,43-21-16,0 0 0,-22 0 16,22 0-16,-1 0 0,-41-42 15,63 21-15,-1-1 0,-41-62 16,42 41-16,21 1 16,0 0-16,0-22 0,0 22 0,0-22 15,0 22-15,21 21 0,0 0 16,0 0-16,0 21 15,-21 21 1,0 0-16,0 0 0,0 21 0,0-20 16,0 62-16,0-41 15,0-1-15,0 0 0,0-21 16,0 22-16,0-1 0,22-21 0,-1 22 16,0-22-16,0 0 0,21 21 15,1-21-15,-1-21 0,22 0 0,-22 0 16,21 0-16,1 0 0,-1 0 15,1 0-15,-1 0 0,1-21 0,-1 0 16,1 0-16,-1 0 0,1 0 16,-22-22-16,1 22 0,-1-21 15,0-43-15,-21 43 0,-21-1 16,0 22-16,0-21 0,0 21 16,-21-22-16,0 43 0,0-21 15,-21 21-15,20 0 0,-20 0 16,21 0-16,-21 21 0,20 1 0,-20-1 15,21 0-15,-43 42 0,43-20 16,0-1-16,21-21 0,0 22 16,0-22-16,0 42 0,0-42 15,0 1-15,21-22 0,0 21 16,22-21-16,-22 0 0,0 0 16,21 0-16,1 0 0,-1 0 0,-21 0 15,22-21-15,-22-1 0,21 22 16,-21-42-16,0 21 0,1 0 0,20-43 15,-21 22-15,-21 0 16,0 20-16,0 1 0,0 0 0,0-21 16,-21 42-1,21 21-15,-21-21 16,21 21-16,-21 0 0,-1 22 0,22-1 16,0 0-16,0-21 15,0 1-15,0-1 0,0 0 16,0 0-16,0 21 0,22-42 0,-1 0 15,0 22-15,0-22 0,0 0 16,22 0-16,-1 0 0,0 0 16,1-22-16,-1 22 0,0-21 0,1 0 15,-1 0-15,0-21 0,1-1 16,-22 22-16,63-106 16,-62 106-16,-1-21 0,-21 20 15,0 1-15,-21 42 16,-1 1-1,1-1-15,0 21 0,0-21 16,21 22-16,-21-1 0,0 21 16,-1-41-16,22 20 0,0-21 15,0 0-15,0 0 0,0 1 0,0-1 16,22-42 31,-22-1-47,21 1 0,0-21 15,21 21-15,-21-22 0,1 1 0,-1 21 16,21-21-16,-21-1 0,22 22 0,-22 0 16,21-21-16,-21 20 15,0 22-15,-21 22 16,0-1 0,0 0-16,0 0 0,0 21 15,0-20-15,0 20 0,0 43 16,0-43-16,0-21 15,0 0-15,0 0 0,0 1 0,0 20 16,22-42-16,-1 21 16,0-21-16,0 0 0,21 0 15,-20-21-15,-1 21 0,21-21 16,-21 0-16,0-1 0,43-41 16,-43 21-16,0-1 15,0 1-15,22-22 0,-22 22 0,0 21 16,0 0-16,-21 0 15,0 42 1,0 0-16,0 0 16,-21 0-16,21 0 0,0 1 15,0 20-15,-21-21 0,21 21 0,0-20 16,0-1-16,0 0 0,0 0 16,0 21-16,0-20 0,21-22 15,0 21-15,0 0 0,1 0 0,20-21 16,-21 0-16,21 0 0,1 0 0,-1 0 15,0 0-15,22 0 0,-22 0 0,1 0 16,-1-21-16,21 0 0,-41 0 16,20-1-16,0 1 0,-21-21 0,1 0 15,-1-1-15,-21 1 0,0 21 16,0-22-16,0 22 0,0 0 16,0 0-16,-21 21 0,-22 0 15,1 21-15,0 0 16,20 0-16,-20 22 0,21-22 0,0 21 15,-22 43-15,43-64 0,0 21 16,0-20-16,0-1 16,22 21-16,62 0 0,-41-20 15,-1-22-15,0 0 0,1 0 16,-1 0-16,43 0 16,-43 0-16,0 0 0,1 0 0,-22 0 15,0 0-15,0 0 0</inkml:trace>
  <inkml:trace contextRef="#ctx0" brushRef="#br1" timeOffset="48405.23">15261 9758 0,'0'0'0,"0"-21"16,0 42 0,0 21-16,0 1 0,0-1 15,0 21-15,0-20 0,-21 20 0,0 1 16,0 20-16,-1-20 0,1-1 16,0 1-16,-21-1 0,21 1 15,-22 42-15,22-43 0,21-20 16,0-22-16,-21 21 0,21-21 15,0 0-15,21-42 16,0 0 0,-21 0-16,21 0 0,1-22 15,-1 1-15,0 0 0,-21-22 0</inkml:trace>
  <inkml:trace contextRef="#ctx0" brushRef="#br1" timeOffset="48692.71">15198 10012 0,'0'-42'16,"0"84"-16,0-127 0,0 43 0,0 21 15,0-22-15,0 22 0,0-21 0,0 0 16,0 20-16,21 1 0,21 0 16,-21 0-16,22 0 0,20 0 15,-21 21-15,22 0 0,-1 0 0,1 21 16,-22 0-16,22 21 0,-22 1 16,0-1-16,-20 21 0,-22-20 0,0-1 15,0 22-15,-22-22 0,1 0 16,-21 1-16,0-22 0,-1 21 15,1-21-15,-85 43 0,63-43 0,22 0 16,-21-21-16,20 21 16,1-21-16,0 0 0,20 0 0,1 0 15,42 0 1,1 0-16,20-21 16,0 21-16,1-21 0,62 21 15,-41-21-15</inkml:trace>
  <inkml:trace contextRef="#ctx0" brushRef="#br1" timeOffset="49188.32">16552 10139 0,'0'0'0,"0"-21"0,0 0 15,0-1-15,-21 1 0,0 0 0,0 21 16,-22-21-16,1 21 0,21 0 15,-21 0-15,20 21 0,-20 0 16,0 0-16,21 1 0,-22-1 16,1 21-16,-22 22 0,22-22 15,21 0-15,0 1 0,0-1 0,-1 0 16,1-21-16,21 43 16,0-43-16,0 0 0,21-21 15,1 21-15,-1-21 0,42 0 16,-20 0-16,-1 0 0,0 0 15,1-21-15,20 0 0,-21 0 0,64-21 16,-63-1-16,-1 22 0,0-21 16,-21 21-16,1-22 0,-1 1 15,0 21-15,-21-22 0,0 22 0,0-21 16,0 21-16,-21 21 31,0 21-31,21 0 0,-22 0 0,1 22 16,0-22-16,21 21 0,-21 0 15,0-20-15,21 20 0,-21 0 0,21-21 16,0 64-16,0-43 16,0-20-1,21-1-15,0-21 0,21 0 0,-21 0 16,1 0-16,20 0 0,0 0 0,1 0 16,-1-21-16,0-1 0,1 1 15</inkml:trace>
  <inkml:trace contextRef="#ctx0" brushRef="#br1" timeOffset="50880.49">17314 10097 0,'0'0'16,"21"-22"-16,-21 1 0,0 0 0,0 0 15,-21 21-15,0 0 16,0 0-16,-21 0 0,20 21 0,1 0 16,-21 0-16,21 1 15,0 20-15,-1-21 0,-20 21 0,21 1 16,0 41-16,0-41 0,21-22 15,0 21-15,0 1 0,0-1 16,0-21-16,0 0 0,21 22 0,0-22 16,0-21-16,0 21 0,22-21 15,-1 0-15,43 0 16,-43 0-16,0 0 0,1-21 0,20 0 16,-21-1-16,22-41 15,-22 21-15,-21-1 0,1 1 0,20-22 16,-21 22-16,0-21 0,0-64 15,-21 84-15,22-20 0,-22-22 16,0 43-16,0 21 0,0-22 16,0 64-1,-22 1-15,22-1 0,-21 0 16,0 21-16,21 1 0,0-22 0,-21 21 16,21 0-16,0 1 0,-21-1 15,21 43-15,0-43 0,0 0 16,0 1-16,0-22 0,0 0 15,0 0-15,0 0 0,0 1 16,21-44 0,0 1-1,0 0-15,0 0 0,1 0 0,-1-22 16,0 22-16,0 0 0,0-21 0,22 21 16,-22-1-16,0 1 0,0 0 15,0 21-15,0 0 0,1 0 0,-1 0 16,-21 21-1,-21-21 1,-1 21-16,1-21 0,0 22 0,0-22 16,-21 0-16,20 21 0,1-21 15,0 0-15,0 0 0,0 0 0,0 21 16,-1-21 0,22 21-16,0 0 15,0 0-15,0 1 0,0-1 0,0 0 16,0 0-16,0 0 0,22 0 0,-22 1 15,21-1-15,0 0 0,0 0 16,0 0-16,0 0 0,22-21 0,-1 22 16,0-22-16,1 0 0,-1 0 15,22 0-15,41 0 0,-41 0 16,-1 0-16,1 0 0,-1-22 16,1 1-16,-1 0 0,-20 0 15,-1 0-15,0-22 0,-20 22 0,-1-21 0,0 21 16,0-22-16,-21 1 0,0 21 15,0-21-15,0 20 0,0 1 16,-21 0-16,0 21 0,-43 0 16,22 0-16,21 0 15,-22 21-15,1 0 0,0 1 0,21-1 16,-22 21-16,22-21 0,0 22 0,-21-1 16,42-21-16,-22 21 0,22-20 15,0-1-15,0 0 0,0 0 0,0 0 16,0 0-16,22-21 0,20 0 0,-21 0 15,21 0-15,-20 0 0,20 0 16,0 0-16,1-21 0,-22 0 0,21 0 16,-21 0-16,0 0 15,22-22-15,-22 22 0,0-21 0,-21-1 16,21 22-16,-21-21 0,21 21 16,-21 0-16,0-1 0,0 44 31,-21-1-31,21 0 0,-21 0 15,21 0-15,0 22 0,0-22 16,0 0-16,0 0 0,0 21 0,0-20 16,21-1-16,0 0 0,1-21 15,20 21-15,-21 0 0,21-21 0,-20 0 16,20 0-16,21 0 0,-20 0 0,20 0 16,-20-21-16,20 0 15,1 0-15,-22 0 0,0-22 0,1 1 16,-1 21-16,0-22 0,-21 1 15,1 21-15,-1-21 0,-21 20 0,0 1 16,0 0-16,-21 0 0,-1 21 0,-20 0 16,0 0-16,-22 0 0,22 21 15,0 0-15,20 0 0,-20 1 16,21-1-16,-21 21 16,42-21-16,0 0 0,0 1 0,0-1 15,0 0-15,21-21 16,0 0-16,21 21 0,-21-21 0,1 0 15,20 0-15,0 0 0,22-21 16,-22 21-16,-21-21 0,22 0 16,-22-1-16,0 22 0,-21-21 15,21 21-15,-42 21 32,0 1-17,0-1-15,-1 0 0,1 21 0,21-21 16,-42 64-16,42-64 0,0 43 15,-21 20-15,21-20 16,0 42-16,0-43 16,0 1-16,0 20 0,0-20 0,0-1 15,21 22-15,-21-21 0,21 20 0,0-20 16,-21-1-16,21 1 0,1-1 16,-22 1-16,0-22 0,21 22 0,-21-1 15,0-21-15,0 85 16,-21-105-16,-1-1 0,1 0 15,0-21-15,0 0 0,-43 0 16,22-21-16,0 0 0,21-1 0,-22-20 16,22 21-16,-21-21 0,21-22 15,21 22-15,0-1 0,-22-20 0,22-1 16,0 1-16,0-22 0,0 22 0,43-107 16,-22 107-16,21-22 15,1 22-15,-1-1 0,0 1 16,1 20-16,-1-20 0,0 21 0,1-1 15,62-63-15,-62 64 16,20 0-16,-20-1 0,-1 1 0,0 21 16</inkml:trace>
  <inkml:trace contextRef="#ctx0" brushRef="#br1" timeOffset="51253.48">20214 10308 0,'0'0'0,"-21"0"0,0 0 15,0 0-15,-1 0 31,22-21-31,22 0 16,-1 21-16,0-21 16,0 21-16,0-21 0,0-1 0,22 1 15,-22 0-15,0 21 0,0-21 0,0 0 16,1 0-16,-22-1 16,0 1-16,-22 21 15,1 0-15,-21 21 0,21 1 0,-22-22 16,1 42-16,21-21 0,-21 0 15,20 22-15,-20-22 0,21 21 0,21-21 16,0 0-16,0 22 16,0-22-16,0 21 0,0-21 0,21 1 15,0-1-15,22 0 0,20 0 16,-21-21-16,43 0 16,-43 0-16,22 0 0,-22 0 15,1 0-15,-1-21 0,0 0 0,1 21 16,-22-21-16,0-1 0,0 1 0,-21 0 15,0 0-15,0 0 0,0 0 16,0-1-16,0 1 16</inkml:trace>
  <inkml:trace contextRef="#ctx0" brushRef="#br1" timeOffset="51408.47">20680 10414 0,'0'0'15,"0"21"-15,21-21 16,-42 21 46,-22-21-62,22 22 0,-21-22 16</inkml:trace>
  <inkml:trace contextRef="#ctx0" brushRef="#br1" timeOffset="52892.75">9694 12340 0,'0'0'0,"21"-21"0,22-106 32,-22 127-32,-21 21 15,0 22 1,0-22-16,-21 21 0,21 0 15,-21 22-15,-1-22 0,1 1 0,21 20 16,-21-21-16,0 22 0,0-22 0,0 22 16,21-22-16,-22 0 0,22 1 15,-21-22-15,21 0 0,0 21 16,21-42 0,1-21-16,-1 0 0,0 0 15,21-21-15,-21 20 0,22-20 16,-1 0-16,0-1 0,-20 1 0,20 0 15,21-43-15,-20 64 0,-22 0 16,0 0-16,0-1 0,0 22 16,-21 22-16,0-1 15,0 21-15,0-21 16,0 0-16,0 22 0,0-22 16,0 21-16,0 1 0,0-22 0,0 21 15,0-21-15,0 0 0,0 22 16,22-22-16,-1-21 0,0 21 0,0-21 15,0 0-15,0 0 0,22 0 0,-22 0 16,21-21-16,1 0 0,41-22 16,-63 1-16,22 21 0,-1-21 15,0-1-15,1 1 0,-1-43 16,-21 43-16,0 0 0,1-1 16,-22 22-16,0-21 0,0 21 0,0-1 15,0 1-15,0 0 0,-22 21 16,1 21-16,0 0 15,21 1-15,-21 20 0,0-21 16,0 21-16,21 1 0,0-1 16,-22 0-16,22 43 0,0-43 15,0 1-15,0-22 0,0 21 16,0-21-16,85 43 16,-64-64-16,22 0 0,-22 0 15,21 0-15,0 0 0,1-21 16,-1 0-16,22-1 0,-22-20 0,0 21 15,1-21-15,-1-1 0,0 22 0,-21-21 16,22-1-16,-22 1 0,-21 21 0,0 0 16,21 0-16,-21-1 0,0 1 15,0 42 1,0 1-16,-21-1 0,21 0 16,0 0-16,-21 0 0,21 22 15,-43 20-15,43-42 0,0 0 16,0 1-16,0-1 0,0 0 0,0 0 15,0 0-15,0-42 32,0 0-17</inkml:trace>
  <inkml:trace contextRef="#ctx0" brushRef="#br1" timeOffset="53064.72">11324 12192 0,'0'0'0,"0"-21"15,0 0-15,0 0 0,0-1 0,-21 22 16,0 0 0,0 0-16,21 22 0,0-1 15,0 0-15,0 0 0,0 0 16,0 0-16,21 1 16,0-22-16,0 0 0,0 0 0,0 0 15</inkml:trace>
  <inkml:trace contextRef="#ctx0" brushRef="#br1" timeOffset="53310.74">12234 12023 0,'0'0'0,"-21"42"32,0-21-32,0 22 0,0-22 15,-1 21-15,1 0 0,-21 64 16,21-63-16,0-1 0,-1 21 0,1-20 15,0-1-15,0 0 0,21 22 16,0-22-16,-21 1 0,21 20 16,0-42-16,0 0 0,0 1 15,0-1-15,21-21 16,-21-21 0,0-1-16,0 1 0</inkml:trace>
  <inkml:trace contextRef="#ctx0" brushRef="#br1" timeOffset="54454.12">11599 12573 0,'0'0'0,"-21"0"0,0 0 0,0 0 16,42 0 15,0 0-31,21-21 0,22 21 16,-22-21-16,22 21 0,20-21 15,-20 21-15,21-22 0,-1 1 16,1 21-16,-22-21 0,22 0 0,42-21 15,-85 20-15,1 1 0,-22-21 16,0 21-16,-21 0 0,0-1 16,0 1-16,0 0 0,-21 21 15,0 0-15,0 0 16,-22 0-16,22 0 0,0 21 0,0 22 16,0-22-16,21 21 0,-22-21 15,22 22-15,0-1 0,0-21 16,0 21-16,0-20 0,0 20 0,0 0 15,0-21-15,0 22 0,0-1 16,0-21-16,0 0 0,0 22 0,0-22 16,0 0-16,0 0 15,22-21 1,-1 0-16,0-21 0,-21 0 16,21 0-16,0 0 0,-21-1 0,21 1 15,1 0-15,-1-21 0,-21 21 16,21-1-16,0 1 0,0 0 15,0 21-15,1 0 16,-22 21 0,0 0-16,21 1 15,-21-1-15,21 0 16,-21 0-16,0 0 0,21 0 16,21 22-16,-20-22 0,-1 0 15,0-21-15,21 0 0,-21 0 16,64 0-16,-43 0 0,-20 0 15,83-21-15,-83 0 0,20 0 16,0-1-16,1-20 0,-22 21 16,0 0-16,21-43 0,-21 22 15,1 21-15,-22 0 0,21-22 16,-21 22-16,0 42 31,-21-21-31,-1 21 0,22 1 16,-21-1-16,21 21 0,0-21 15,0 0-15,0 1 0,0-1 0,0 0 16,0 0-16,21 0 16,1-21-16,-1 0 0,0 0 0,21 0 15,1 0-15,-22 0 16,21-21-16,0 21 0,-20-21 0,-1 0 16,21 0-16,-21-1 0,0 1 15,1 0-15,-1-21 0,-21 21 16,21-1-16,0 1 0,-21 0 0,0 0 0,0 42 31,0 0-31,0 0 16,0 1-16,0-1 0,-21 0 15,21 21-15,-21-21 0,0 1 16,21-1-16,0 0 0,0 0 0,-22 0 16,22 0-16,-21 1 15,21-1-15,-21-21 0,21-21 31,0-22-15,0 22-16,0 0 0,21 0 0,0-22 16,1 1-16,-1 0 0,21-1 15,-21 1-15,22 0 0,105-85 16,-106 106-16,22-1 16,-22 1-16,0 21 0,1 0 15,41 21-15,-63 22 0,1-22 16,-1 42-16,-21-20 15,0-1-15,0 0 0,0 1 0,-21-1 16,-1-21-16,1 22 0,0-1 0,0-21 16,21 0-16,-21 0 0,0 1 15,21-1-15,-22-21 0,22 21 16,-21-21-16,0-21 16,21 0-1,-21-1-15,21 1 0,-21 0 0,0 0 16</inkml:trace>
  <inkml:trace contextRef="#ctx0" brushRef="#br1" timeOffset="54610.03">13504 12065 0,'0'0'16,"-21"0"-16,21 21 31,0 0-15,21-21-16,0 0 15,1 0-15</inkml:trace>
  <inkml:trace contextRef="#ctx0" brushRef="#br1" timeOffset="55224.57">15621 12277 0,'0'0'16,"21"21"-16,0-21 0,22 0 15,-22 0-15,0 0 0,0 0 0,21 0 16,-20 0-16,-1 0 0,21-21 15,22 0-15,-43-1 0,21 1 16,0 0-16,-20 0 0,-1 0 16,21-22-16,-42 1 0,0 21 15,0 0-15,0-22 0,-21 22 0,-21 0 16,20 0-16,-20 0 0,0 21 16,-1 0-16,1 0 0,0 0 15,-1 0-15,1 0 0,0 21 0,-1 21 16,22-21-16,0 1 0,0 20 15,21 0-15,0 1 0,0-22 0,0 21 16,21 0-16,0 1 0,43 41 16,-43-62-16,21 20 0,22 21 15,-43-41-15,0 20 16,21-21-16,-42 0 0,0 22 0,0-1 16,0-21-16,-42 0 0,21 0 15,-43 1-15,22-22 0,-21 0 16,-1 0-16,1 0 0,-1 0 0,1 0 15,-64-43-15,63 22 16,22 0-16,-1 0 0,1 0 16,0-22-16,21 22 0,-1 0 0,22-21 15,0 20-15,0 1 0,0 0 16,22 0-16,-1 0 0,0 0 0,21 21 16,1 0-16,-1 0 0,0 0 15,22 0-15,-1 0 0,43 0 16,-42 0-16,-22 0 0,85 42 15,-64-42-15</inkml:trace>
  <inkml:trace contextRef="#ctx0" brushRef="#br1" timeOffset="56469.02">16637 12488 0,'0'0'0,"21"0"0,0-21 0,-21 0 15,21 0-15,-21 0 16,0-22-16,0 1 0,0 21 15,0-21-15,-21 20 16,0 22-16,0 0 0,0 0 0,0 0 16,-85 22-16,85-1 15,-22 0-15,1 0 0,-22 21 16,22-20-16,-43 41 0,43-21 16,21-20-16,-21 20 15,20-21-15,22 0 0,0 43 16,0-43-16,22 0 0,-1-21 15,21 0-15,-21 0 0,22 0 16,-1 0-16,0 0 0,1 0 0,20-42 16,-21 21-16,1-1 15,-22 1-15,0 0 0,21 0 0,-20-21 16,-1 20-16,-21-20 0,21 21 0,-21-21 16,21 20-16,-21 1 0,0 0 15,-21 42 1,0-21-1,0 21-15,21 1 0,0-1 0,-22 0 16,22 0-16,-21 0 0,21 0 0,0 1 16,0-1-16,0 0 15,0 0-15,21-21 0,1 21 0,-1-21 16,0 0-16,0 21 0,0-21 0,0 0 16,22 0-16,-22 0 0,21 0 15,-21 0-15,22-21 0,20 0 16,-20 0-16,-22 0 0,21 0 15,-21-1-15,0-20 0,22 0 16,-22 21-16,-21-1 0,0-20 16,21 42-16,-21 21 31,-21 0-31,21 1 0,-21-1 0,0 0 16,21 0-16,-22 0 0,1 0 15,21 22-15,-21-22 0,21 0 0,-21-21 16,21 21-16,-21 0 0,21 1 15,21-44 17,0 22-17,0-21-15,0 0 0,1 0 0,-1 0 16,0 0-16,21-43 16,-42 43-16,21 0 0,1 0 15,-1-1-15,0 1 0,0 0 16,0 21-1,-21 21-15,0 0 0,0 22 16,0-22-16,0 0 0,0 0 16,0 0-16,0 1 0,0-1 15,0 0-15,0 0 0,21 0 16,1-21-16,-1 0 0,0 0 16,21 0-16,-21 0 0,22 0 15,-1 0-15,-21 0 0,22 0 0,-22 0 16,63-42-16,-62 21 15,41-22-15,-42 22 0,0 0 16,1 0-16,-1 0 0,0-22 16,0 22-16,-21 0 0,0 0 15,0 0-15,0 42 32,-21 0-32,21 0 0,-21 0 15,21 1-15,-21 20 0,21 0 16,0-21-16,0 1 0,0-1 15,0 0-15,0 0 0,21 0 16,0 0-16,21-21 0,-21 0 0,22 0 16,-22 0-16,21 0 0,1 0 15,-1 0-15,-21 0 0,21-21 16,1 0-16,-1 0 0,-21 0 0,22 0 16,-22-1-16,0 1 0,0-21 15,0 21-15,0-22 0,-21 22 0,0-21 16,0 21-16,0 0 0,-21 21 15,0 0-15,0 0 0,0 0 16,-22 21-16,22 0 0,0 21 0,0-21 16,0 1-16,0-1 0,-1 21 15,22-21-15,0 0 0,0 1 0,0-1 16,0 21-16,0-21 16,22-21-16,41 21 0,-42-21 15,22 0-15,41 0 16,-41 0-16,-1 0 0,0-21 15</inkml:trace>
  <inkml:trace contextRef="#ctx0" brushRef="#br1" timeOffset="56921.69">19706 11578 0,'0'0'0,"0"21"16,0 1 0,0-1-16,0 21 0,0-21 0,0 43 15,0-22-15,-21 22 0,0-1 16,21 1-16,-21-1 0,-1 1 16,22-1-16,-21 1 0,0-22 0,0 21 15,21-20-15,-21-1 0,0 22 16,-22-1-16,43-21 0,0-20 15,-21 41-15,0-42 0,21 0 16,0-42 0,0 0-1,0 0-15,0 0 16,0-22-16,0 22 0,0-21 0</inkml:trace>
  <inkml:trace contextRef="#ctx0" brushRef="#br1" timeOffset="57240.51">19071 11853 0,'-42'-21'0,"84"42"0,-105-84 0,41 42 0,1-22 16,21 22-16,0 0 0,21-42 15,1 20-15,-1 22 0,63-42 16,-20 41-16,63 1 16,-64 0-16,22 21 0,-21 0 15,20 0-15,-20 21 0,20 0 16,43 43-16,-84-22 0,-1 22 15,-21-22-15,0 0 0,-21 1 0,0 20 16,0-20-16,-21 20 16,0-21-16,-21 1 0,-1-1 0,-20 0 15,-1-20-15,1 20 0,-1-21 16,1 0-16,21-21 0,-1 21 0,1 1 16,21-22-16,0 0 0,-1 0 15,44 0 1,-1 0-16,21 0 0,0 0 15,1 0-15,-1 0 0,0 0 16,22 0-16</inkml:trace>
  <inkml:trace contextRef="#ctx0" brushRef="#br1" timeOffset="57728.5">20426 12192 0,'0'-21'16,"-43"-43"-1,22 43-15,-21 21 16,21 0-16,0 0 0,-22 0 16,22 0-16,-21 0 0,21 21 0,-22 1 15,22-1-15,0 21 0,-21-21 16,20 22-16,1-22 0,0 21 16,0 0-16,0-20 0,-22 41 0,43-21 15,0-20-15,0-1 0,0 0 16,0 0-16,0 21 15,0-20-15,22-22 0,20 0 16,-21 0-16,0 0 0,22 0 16,-1 0-16,-21 0 0,21 0 0,43-43 15,-43 22-15,1 0 0,-1 0 16,0-22-16,1 22 0,-22-21 16,21 0-16,-21 20 0,22-62 15,-22 63-15,-21-1 16,-21 22-1,0 0-15,-1 22 0,22-1 16,-21 0-16,0 21 16,0-21-16,0 22 0,0-1 15,-1-21-15,22 0 0,0 1 16,0-1-16,0 0 0,0 0 0,0 0 16,0 0-16,22-21 0,20 0 15,-21 0-15,21 0 0,1 0 16,-1 0-16,22 0 0,20-21 15,-20 0-15,-22 0 0</inkml:trace>
  <inkml:trace contextRef="#ctx0" brushRef="#br1" timeOffset="59193.16">21251 12213 0,'0'-42'0,"0"84"0,0-105 0,0 20 0,0 22 16,0 0-16,-21 21 15,0 0-15,0 0 0,0 21 16,-1 22-16,-20-22 0,21 21 0,0 0 15,-22 1-15,22-1 0,0 0 16,-21 1-16,21-1 0,-1 0 0,1-20 16,0 20-16,21-21 0,0 0 15,0 0-15,0 22 0,21-22 16,22-21-16,-22 0 0,21 0 16,-21 0-16,85 0 15,-64 0-15,1-21 0,20 0 0,-20-1 16,20-20-16,-21 21 0,22-21 15,-22-1-15,1-20 0,-1 20 0,0-20 16,1-22-16,-22 22 0,21-1 0,-21 1 16,0-1-16,1 1 0,-22-22 15,0 43-15,0 21 0,0-1 16,-22 22 0,22 22-16,-21-1 0,0 21 15,0-21-15,0 43 0,0-22 16,-1 22-16,1-22 0,0 21 0,0 1 15,0-22-15,0 1 0,-1 20 16,-20 1-16,42-22 0,0-21 16,-21 0-16,21 0 0,0 1 15,-21-22-15,42 0 16,0 0 0,0-22-16,22 1 0,-22 0 0,21 0 15,0 0-15,1 0 0,-22-22 16,21 22-16,1 0 0,20-21 15,-21 20-15,-20 22 0,-1-21 16,0 21-16,-42 0 31,-22 0-15,22 0-16,-21 0 0,21 0 0,-22 0 16,1 0-16,0 0 0,-1 0 15,22 21-15,-21-21 0,21 22 0,0-22 16,-22 42-16,43-21 0,0 21 15,0-20-15,0-1 0,0 0 16,0 0-16,0 21 0,21-20 0,1-1 16,-1 0-16,21 0 0,-21 0 15,22-21-15,41 43 0,-41-43 16,62 0-16,-62 0 0,20 0 16,-20 0-16,20 0 0,-21 0 15,22-22-15,-22 22 0,22-21 16,-22 0-16,0 0 0,1 0 0,-22 0 15,21-22-15,-21 22 0,1-42 16,-22 20-16,0 22 0,0-21 16,0 21-16,-22-1 0,1 1 15,0 21-15,0 0 0,0 0 0,0 0 16,-22 0-16,22 21 0,-21 1 16,21-1-16,-1 21 0,-20-21 0,21 0 15,0 22-15,0-22 0,-1 21 0,22-21 16,0 1-16,0-1 0,0 0 15,0 0-15,0 0 0,0 0 16,22-21-16,-1 0 0,0 0 16,0 0-16,0 0 0,22 0 15,-22 0-15,0-21 0,21 21 0,-21-21 16,1 0-16,-1 0 0,0 0 16,0-1-16,0 1 0,-21-21 15,21 21-15,-21 0 0,-21 21 31,0 21-31,0 0 16,0 0-16,21 0 0,0 0 16,-21-21-16,21 22 0,0 20 15,0-21-15,0 0 0,0 0 16,42-21-16,-21 0 0,43 0 16,-22 0-16,0 0 15,1 0-15,-1 0 0,21 0 16,-20 0-16,-1-21 0,0 0 0,1 0 15,-1 0-15,-21 0 0,22-22 0,-22 22 16,-21-21-16,0-1 0,21 22 16,-21-21-16,0 0 0,0 20 0,-21 1 15,0 0-15,-1 21 0,1 0 16,0 0-16,-21 0 0,21 0 0,-22 0 16,1 42-1,21-20-15,0-1 0,21 0 0,0 0 16,0 0-16,0 0 0,0 22 15,0-22-15,0 0 0,21 0 16,0 0-16,-21 22 0,0 63 16,0-64-16,0 21 15,0-20-15,0-1 0,0 22 0,-42 41 16,20-41-16,1-22 0,0 1 16,0-1-16,-21 0 0,-22 43 15,22-43-15,21-21 16,-22 1-16,22-1 0,-21 0 0,21 0 15,-22-21-15,22 0 0,0 0 16,0 0-16,0 0 0,21-21 16,-22 0-16,22-22 0,0 22 15,0 0-15,22 0 0,-1-21 16,0 20-16,21-20 0,-21 0 0,22-1 16,20 1-16,-20 0 0,20-22 15,1 22-15</inkml:trace>
  <inkml:trace contextRef="#ctx0" brushRef="#br1" timeOffset="59518.01">23389 12488 0,'0'0'0,"21"0"31,0 0-15,1 0-16,-1 0 15,-21-21-15,21 21 0,0-21 0,0 0 16,-21 0-16,21 21 15,-21-21-15,0-1 0,0 1 0,0 0 16,0 0-16,-21 21 16,-21 0-16,0 21 15,20-21-15,1 21 16,0 0-16,0 22 0,0-22 0,0 0 0,21 0 16,0 22-16,0-1 0,0-21 15,0 0-15,21 0 16,0 1-16,21-1 0,22 0 15,-43-21-15,21 0 0,1 0 16,-1 0-16,0 21 0,1-21 0,20 0 16,-42 0-16</inkml:trace>
  <inkml:trace contextRef="#ctx0" brushRef="#br1" timeOffset="61394.17">6964 14436 0,'0'0'0,"0"-21"31,21 21-15,0-22-16,-21 1 15,21 21-15,0-21 0,1 0 0,-1 0 16,-21 0-16,21-22 0,-21 22 16,21 0-16,-21 0 0,0 0 15,0-1-15,-21 1 0,0 0 0,-22 0 16,22 0-16,-42 0 0,-43 21 15,21 0-15,22 0 0,-85 0 16,63 21-16,21 0 0,1 0 16,21 0-16,-22 22 0,22-22 0,21 21 15,-22 22-15,22-22 0,21 0 16,0 22-16,0-22 0,0 22 0,0-22 16,0-21-16,21 21 0,-21 1 15,43-22-15,-22 0 0,0-21 16,64 0-16,-43 0 0,0 0 15,22 0-15,-22-21 0,22 0 16,-1 0-16,1-22 0,20 1 0,-20 0 16,-22-1-16,22 1 0,-22 0 15,0-1-15,-21 1 0,1 0 0,-1 20 16,-21-41-16,0 42 16,0 0-16,-21 21 15,-1 0-15,1 0 0,21 21 16,-21-21-16,0 21 0,0 21 15,21-21-15,-21 22 0,21-1 0,0 0 16,0 1-16,0-22 0,21 21 0,0 1 16,0-22-16,0 21 0,22-21 15,-22 0-15,21-21 0,22 0 16,-22 0-16,-21 0 16,21-21-16,1 0 0,-1 0 0,0 0 15,1 0-15,-22-1 0,21-20 16,1-21-16,-22 41 0,0-20 15,-21 21-15,0-21 0,0 20 16,0 1-16,0 0 16,0 42-1,0 0-15,-21 1 0,21-1 16,0 0-16,-21 0 0,21 21 16,0-20-16,0 20 0,0-21 15,0 0-15,0 0 0,0 1 0,0-1 16,0 0-16,0 0 15,21-42 1,0 21-16,0-21 16,0 0-16,0-1 0,1 1 0,-1 0 15,0 0-15,0 0 0,0 0 16,0-1-16,1 22 0,-1 0 0,0 0 16,0 0-1,-21 22-15,21-1 0,0 0 16,-21 0-16,22 0 0,-1 22 0,-21-22 15,21 0-15,0 0 0,0 0 16,-21 0-16,21 1 0,1-1 0,-1 0 16,0 0-16,0-21 0,21 0 15,1 0-15,-1 0 0,-21 0 16,22-21-16,-1 21 0,0-21 16,1 0-16,41-22 15,-41 22-15,-22 0 0,21-21 0,-21 20 16,0-20-16,1 21 0,-22-21 15,0 20-15,0-20 0,0 21 0,0 0 16,0 0-16,-22-1 0,1 22 16,0 0-16,-21 0 0,21 0 0,-1 0 15,1 0-15,-21 0 0,21 22 0,0-1 16,-22 0-16,22 21 0,0-21 16,0 22-16,0-1 0,-1 0 0,22 1 15,0-22-15,0 21 0,0 1 16,0-22-16,0 0 0,0 21 0,0-21 15,22 1-15,-1-22 16,0 0-16,0 0 0,21 0 16,1 0-16,20-43 0,-20 22 15,20 0-15,-21-21 0,1 20 16,-1-20-16,0-21 0,1 20 0,-1 1 16,0-22-16,22-41 0,-43 41 15,-21 22-15,0-22 16,21 1-16,-21 20 0,0-20 0,0 21 15,0-1-15,0 22 0,0-21 16,-21 42-16,21 21 16,-21 0-16,0 21 0,21 1 15,0-1-15,-21 0 0,21 1 0,-22 63 16,22-43-16,0 1 0,0-22 16,0 21-16,0-20 15,0-1-15,0 0 0,22 1 0,-1 41 16,0-62-16,0-1 15,0 0-15,22-21 0,-22 21 0,21-21 16,22 0-16,-22 0 0,-21-21 16,21 0-16,1 0 0,20-1 15</inkml:trace>
  <inkml:trace contextRef="#ctx0" brushRef="#br1" timeOffset="62856.74">10562 14309 0,'0'0'0,"42"-21"0,-20 21 16,-1-22-16,0 1 0,-21 0 16,0 0-16,0 0 0,0 0 15,0-1-15,-21 1 0,0 0 16,21 0-16,-22 21 0,1-21 0,-42 21 16,42 0-16,-22 0 0,22 0 15,-21 0-15,-1 21 0,1 0 16,21 21-16,-21-20 0,20 20 15,1 0-15,0 1 0,0-1 0,21 21 16,0-20-16,0-1 0,0 0 16,0 1-16,0 20 0,0-42 15,21 1-15,0-1 0,0 0 16,22-21-16,-22 0 0,0 0 16,21 0-16,-20 0 0,20-42 0,0 20 15,-21 1-15,1 0 0,-1 0 16,0-21-16,0-1 0,0 1 0,0 0 15,1-1-15,-22 1 0,0-22 16,0 22-16,0 21 0,0-21 0,0-1 16,0 22-16,0 0 15,0 42 1,0 0-16,-22 0 16,22 1-16,0-1 0,0 21 15,0 0-15,0 1 0,0-1 0,0 0 16,0 1-16,0-22 0,0 21 15,0 1-15,0-22 0,0 0 0,22 0 16,-1 21-16,0-42 0,0 0 16,0 0-16,22 0 0,-22 0 15,0 0-15,21-21 0,1 0 0,-1 0 16,0 0-16,1-22 0,-1 1 16,0 0-16,1-1 0,-22-20 15,21 21-15,0-22 0,1-42 16,-22 43-16,0-1 0,-21 1 15,0-1-15,21 22 0,-21 0 0,0-1 16,0 1-16,21 21 0,-21 0 16,0 42-1,0 21-15,0-21 0,-21 22 0,21-1 16,-21 21-16,21-20 0,0-1 16,0 22-16,0-1 0,0-21 0,-21 22 15,21-22-15,0 22 0,0 42 16,0-64-16,0-21 0,0 21 15,21-20-15,-21 20 0,21-42 0,0 21 16,1 0-16,-1-21 16,0 0-16,42 0 0,-20-21 15,-22 0-15,21 0 0,1-22 16,-1 22-16,0-21 0,1 0 0,-1-1 16,0 1-16,-21 0 0,1-1 0,-1 1 15,0 0-15,-21 20 0,21-20 16,-21 21-16,0 0 0,-21 21 15,0 21 1,0-21-16,21 21 0,0 0 16,0 22-16,0-22 0,0 0 0,0 21 0,0-21 15,0 22-15,0-22 16,0 21-16,0-21 0,0 22 0,21-22 0,-21 0 16,21 0-16,-21 0 0,0 1 15,-21-22 16,0 0-31,21-22 16,-22 1-16,22 0 0,-21 0 0,21 0 16,-21-43-16,0 43 15,21 0-15,0 0 0,-21 21 16,21 21 0,0 0-16,0 0 15,0 0-15,0 1 0,0-1 16,0 0-16,21 21 0,0-21 15,-21 1-15,21-22 0,0 21 0,1 0 16,-1-21-16,21 0 0,0 0 16,1 0-16,-22 0 0,21 0 15,1-21-15,-1 0 0,0-1 0,22-20 16,-22 21-16,0-21 0,-20-1 16,-1 1-16,0 21 0,21-64 15,-21 64-15,-21-21 16,0 20-16,22 1 0,-44 21 31,1 21-31,21 22 16,-21-22-16,21 0 0,0 21 15,0 1-15,0-22 0,0 21 0,0 1 16,0-22-16,0 42 0,21-42 16,0 1-16,-21-1 0,22-21 15,-1 0-15,21 21 0,-21-21 16,0 0-16,22 0 0,-1-21 0,-21 21 15,22-21-15,-22-1 0,42-20 16,-42 0-16,1-1 0,-1 1 0,-21 21 16,0-21-16,0-1 15,0 1-15,0 0 0,-21 20 0,-22-20 0,22 21 16,0 0-16,-21 21 0,20 0 16,1 0-16,-21 0 0,21 0 15,-22 21-15,1 0 0,21 0 16,0-21-16,0 21 0,21 1 15,-22-22-15,1 0 0</inkml:trace>
  <inkml:trace contextRef="#ctx0" brushRef="#br1" timeOffset="64174.29">14605 13568 0,'0'0'0,"0"-21"0,0 0 0,0-1 15,0 1-15,0-21 0,0 21 0,0 0 16,0-1-16,0 1 16,-21 21-1,0 0-15,-1 21 0,22 1 16,-21-1-16,0 21 0,0 0 16,0 22-16,0-1 0,-1-20 0,-20 20 15,21 1-15,-21 63 16,20-85-16,22 22 0,0-22 15,0 21-15,0-20 0,0 41 16,22-41-16,-1-22 0,0 21 0,21-21 16,-21 1-16,22-1 0,41-21 15,-41 0-15,-1 0 0,0 0 16,22-21-16,-22-1 0,1 1 16,20 0-16,-21-21 0,22 21 0,-22-22 15,1 1-15,-1 0 0,-21-1 16,0-20-16,0 20 0,-21-20 0,0-22 15,0 22-15,-21-1 0,-21 1 16,21-1-16,-22 1 0,1 20 0,0 1 16,-1 0-16,1 21 0,0 21 15,-43 0-15,22 21 0,20 0 16,1 21-16,0 22 0,-1-22 16,1 22-16,21-1 0,0 1 0,-1-1 15,1-21-15,21 64 0,0-63 16,0-1-16,0 0 15,21-21-15,1 22 0,-1-22 0,0 0 16,21-21-16,1 21 0,-1-21 16,0 0-16,1 0 0,-1 0 0,21 0 15,-20 0-15,-1-21 0,22 0 0,-1 21 16,-21-21-16,1-22 0,63 1 16,-64 0-16,0 21 0,1-22 15,-22 22-15,0 0 16,0 0-16,-42 42 31,0 0-31,0 0 0,-1 0 16,1 1-16,21-1 0,-21 0 15,0 0-15,21 0 0,-21 0 16,21 1-16,0 20 0,0-21 16,0 0-16,21-21 0,0 0 15,43 0 1,-22 0-16,-21 0 0,21 0 0,1 0 15,-1 0-15,-21-21 0,43-21 16,-22 21-16,-21-1 0,0 1 0,22 0 16,-43 0-16,21-21 0,-21 20 15,21 1-15,-21 0 0,0 42 16,0 0 0,0 1-1,-21-1-15,21 0 0,-21 0 0,21 0 16,0 0-16,0 1 0,0-1 15,0 0-15,0 0 0,0 0 0,21 0 16,0-21-16,0 22 0,0-22 0,22 0 16,-22 0-16,21 0 0,-21 0 15,22 0-15,-1-22 0,0 22 16,-20-21-16,20 0 0,-21 0 0,21 0 16,-20 0-16,20-22 0,-21 22 0,0-21 15,0-1-15,22-20 0,-22-1 16,0 22-16,0-21 0,-21-1 15,21 1-15,1-1 0,-22 1 16,0 20-16,0 22 0,-22 42 31,22 0-31,-21 22 0,0-1 16,0 0-16,0 22 0,0-22 0,-1 22 16,1-1-16,21-20 0,-21 20 15,21-21-15,-21 1 0,21-1 0,0 0 16,0-20-16,0 20 0,0-21 0,0 0 15,21 0-15,0 1 16,0-1-16,1-21 0,-1 0 0,0 0 16,0 0-16,0 0 15,0-21-15,1-1 0,-1 22 0,0-42 16,-21 21-16,0-21 0,0-1 16</inkml:trace>
  <inkml:trace contextRef="#ctx0" brushRef="#br1" timeOffset="64337.19">16150 13864 0,'0'0'0,"21"0"31,0 0-15,1 0-16,-1 0 0,21-21 0,-21 21 16,22 0-16,-1 0 0,0 0 0,22 0 15,-22-21-15,0 21 0,1 0 16,63 0-16</inkml:trace>
  <inkml:trace contextRef="#ctx0" brushRef="#br1" timeOffset="65697.3">17208 13801 0,'0'0'0,"0"-21"0,0-1 16,0 1-16,0 0 16,-21 21-1,-21 0-15,21 0 0,0 0 16,-22 21-16,1-21 0,21 21 15,-22 1-15,22 20 0,0-21 16,-21 0-16,21 0 0,-1 22 16,22-22-16,0 0 0,0 0 15,0 0-15,0 1 0,22-22 0,20 42 16,0-42-16,-21 21 16,1 0-16,-1-21 0,0 21 0,21 1 15,-42-1-15,21 0 16,-21 0-1,-21-21-15,0 0 16,0 0-16,0 0 0,0 0 0,-1 0 16,-20-21-16,21 21 0,0-21 15,0 21-15,-1 0 0,1-21 16,0 21 0,21 21-1,0 0-15,21-21 0,-21 21 16,21 0-16,1-21 0,-1 21 15,0 1-15,0-22 0,0 0 0,0 21 16,1-21-16,20 0 0,-21 0 16,21 0-16,1 0 0,-1 0 0,0-21 15,1 21-15,-1-22 0,0 1 16,1 0-16,-1 0 0,-21 0 16,22 0-16,-22-22 0,21 1 0,0-22 15,-20 22-15,-1 21 16,-21-43-16,0 43 0,21 0 15,-21 0-15,0 42 16,0 0-16,-21 0 16,21 1-16,0-1 0,-21 0 0,21 0 15,0 21-15,0-20 0,0-1 16,0 21-16,0-21 0,0 0 16,0 1-16,21-1 0,0 0 0,0 0 15,21 0-15,1 22 16,-1-43-16,0 0 0,1 0 0,-1 0 15,0 0-15,1 0 0,20 0 16,-20-22-16,-1 1 0,21 21 0,-20-21 16,-1-21-16,0 21 0,1-1 15,-22-20-15,21 0 0,-42-1 0,0 1 16,0 21-16,0-21 0,0-1 0,-21 22 16,0 0-16,-21 0 0,20 0 15,-20 21-15,0 0 0,-1 0 0,22 0 16,-21 21-16,0 0 0,-22 21 15,43 1-15,0-22 16,0 21-16,-1-21 0,22 22 0,0-22 16,0 0-16,0 21 0,0-21 15,0 1-15,0-1 0,22 0 0,-1 0 16,0 0-16,0-21 16,0 0-16,22 0 0,-22 0 0,0 0 15,0 0-15,0 0 0,22-42 16,-1 21-16,-21-22 15,0 22-15,-21-21 0,21 0 0,22-64 16,-22 42-16,0 1 0,0-22 16,0 22-16,1-1 0,-1 22 15,-21-22-15,21 22 0,0 0 0,-21 20 16,21 1-16,-21 0 0,0 42 31,0 0-31,-21 1 16,0 20-16,0 0 0,0 1 0,21 20 15,-22 1-15,1-22 0,21 21 16,0-20-16,0 20 0,0-20 0,0-1 16,0 43-16,0-43 0,21-21 15,1 0-15,-1 22 0,0-22 16,0-21-16,0 21 0,22-21 16,-22 0-16,21 0 0,-21 0 0,22 0 15,-1 0-15,0 0 0,1-21 16,-22 0-16,21-1 0,43-20 15,-64 0-15,21 21 0,-21-1 16,1-20-16,-1 21 0,-21-21 16,0 20-16,0 1 0,-21 21 15,-1 0-15,1 0 16,0 0-16,0 21 0,0 1 0,0 20 16,-1-21-16,22 0 0,0 22 15,0-22-15,0 0 0,0 21 0,0 1 16,22-22-16,-1 0 15,0 0-15,0 0 0,0-21 16,22 0-16,-22 0 0,0 0 0,0 0 16,0 0-16,22-21 15,-22 21-15,21-21 0,-21 0 0,0 0 16,1-1-16,41-41 0,-42 21 16,-21 20-16,0-20 0,0 0 15,0-1-15,0 22 0</inkml:trace>
  <inkml:trace contextRef="#ctx0" brushRef="#br1" timeOffset="65889.3">17992 13504 0,'0'0'0,"-22"22"0,1-22 0,0 21 15,21 0-15,-21 0 0,21 0 0,0 0 16,0 1-16,0-1 0,0 0 15,21 0-15,0-21 0,0 0 16,-21 21-16,22-21 0,-1 0 0,0 0 16,0 0-16,0-21 0</inkml:trace>
  <inkml:trace contextRef="#ctx0" brushRef="#br1" timeOffset="66288.7">20976 13272 0,'0'0'0,"-21"0"16,0 0-1,0 21-15,-1 0 0,1 0 16,-21 21-16,21 1 0,0-1 0,-1 22 16,1-1-16,-21 1 0,21-1 15,0 1-15,-1-22 0,1 21 16,21 1-16,-21-22 0,21 1 0,-21-1 15,21-21-15,0 21 0,0 1 16,0-22-16,0 0 0,21 0 0,0-21 16,0 0-16,1 0 15,-22-21 1,0 0-16</inkml:trace>
  <inkml:trace contextRef="#ctx0" brushRef="#br1" timeOffset="67069.5">20341 13907 0,'0'0'0,"-42"0"0,21 0 0,-1-22 0,1 22 16,0 0-16,42 0 31,22 0-31,-22 0 0,21 0 0,0 0 16,22 0-16,-1 0 0,1 0 16,-1 0-16,22-21 0,0 21 0,-22-21 15,22 0-15,0 0 0,-22 0 16,1-1-16,63-41 15,-85 21-15,0-1 0,1 1 0,-22 0 16,0-1-16,-21 1 0,0 21 16,0-22-16,0 22 0,0 0 0,-21 21 15,0 0-15,-1 0 16,1 0-16,0 21 0,0 22 0,-21-22 16,20 42-16,1-20 0,0-1 15,21 21-15,-21-20 0,0 20 0,0 22 16,21-43-16,0 1 0,0-1 15,0-21-15,0 21 0,0-20 16,0-1-16,0 0 0,0 0 16,0 0-1,21-21-15,0 0 0,0 0 16,0 0-16,0-42 0,1 21 16,20 0-16,-21-1 0,0 1 15,0 0-15,1-21 0,-1 21 16,0 21-16,0-22 0,-21 1 0,21 21 15,-21 21 1,0 1 0,0-1-16,0 0 0,0 0 15,0 0-15,0 0 0,0 1 0,0-1 0,21 0 16,-21 0-16,43 21 16,-1-20-16,-21-22 0,22 21 15,-1-21-15,0 0 0,22 21 16,-22-21-16,0 0 0,1 0 0,-1 0 15,43-21-15,-43 0 0,0 21 16,1-22-16,-22-20 0,21 21 16,1-43-16,-22 22 15,-21 21-15,0-21 0,0 20 0,0 1 16,0 0-16,-21 21 0,-22 0 16,22 0-16,0 21 0,-21 0 15,20 1-15,-20-1 0,21 21 16,0-21-16,0 0 0,21 43 15,0-43-15,0 0 0,21 0 16,0 1-16,0-22 0,21 21 0,-20 0 16,20-21-16,0 21 0,1-21 15,-1 0-15,0 0 0,85 0 16,-84 0-16,-22 0 0,0 0 16,0 0-16</inkml:trace>
  <inkml:trace contextRef="#ctx0" brushRef="#br1" timeOffset="67649.64">9165 15346 0,'0'0'0,"0"-21"0,0 0 0,-21-22 16,21 22-16,-21 0 0,21-21 15,0 20-15,0 1 0,0 0 16,-21 21-16,21 21 16,-22 0-16,1 1 0,21 20 0,0 21 15,0 1-15,-21-1 0,21 1 0,-21 21 16,21-1-16,-21-20 0,0 20 16,21 1-16,-22 0 0,1-22 0,0 22 15,21-22-15,-21 1 0,-21 63 16,20-85-16,1 1 0,21-22 15,-21 21-15,21-21 16,0-42 0,0 0-16,21-21 15,-21 20-15,21-20 0</inkml:trace>
  <inkml:trace contextRef="#ctx0" brushRef="#br1" timeOffset="67956.53">8636 15515 0,'0'0'0,"0"-42"0,0 0 0,0-1 0,0 22 16,0-21-16,0-1 0,21 22 16,0-21-16,22 21 0,-1 0 0,0-1 15,22 1-15,-1 0 0,1 0 16,20 0-16,-20 21 0,21 0 16,-22 0-16,1 0 0,-1 21 0,-21 0 15,1 21-15,-1 1 0,-21-1 16,-21 0-16,0 22 0,0-22 0,-42 1 15,-22 62-15,22-62 16,-64 41-16,43-62 0,-1 20 16,1-21-16,-1 0 0,1 0 15,-1 1-15,22-1 0,21 0 0,-22-21 16,65 0 0,-1 0-16,0 0 15,21-21-15,1 0 0,-1 21 16,21-22-16</inkml:trace>
  <inkml:trace contextRef="#ctx0" brushRef="#br1" timeOffset="68474.23">10160 15833 0,'0'0'15,"21"0"-15,0 0 0,0 0 0,-21-21 0,0-1 16,22 22-16,-22-21 0,21 0 15,-21 0-15,0 0 0,0 0 0,0-22 16,0 22-16,0 0 0,0-21 16,0 20-16,-21 1 0,-1-21 15,1 42-15,-21-21 0,0 21 16,20 0-16,-20 21 0,21 0 16,-21 0-16,-1 0 0,1 22 0,21-1 15,-22 0-15,-20 22 0,42-1 16,0-20-16,-1-1 15,1 0-15,21 1 0,0-22 0,0 42 16,0-41-16,21-1 16,1-21-16,20 0 0,-21 0 15,21 0-15,1-21 0,-1-1 0,0 1 16,1 0-16,-1 0 0,0-21 16,1 20-16,-22-20 0,21 0 0,-21 21 15,1-22-15,-1 1 0,-21 21 16,0 0-16,0-22 0,0 22 0,0 0 15,0 42 1,0 0-16,0 22 16,0-22-16,0 0 0,0 0 15,0 21-15,0-20 0,0 20 16,0-21-16,0 21 0,0-20 0,0-1 16,0 0-16,21 0 15,0 0-15,0-21 0,22 0 16,-22 0-16,0 0 0,0-21 0,21 0 15,-20 0-15</inkml:trace>
  <inkml:trace contextRef="#ctx0" brushRef="#br1" timeOffset="70215.22">10985 15494 0,'0'-21'16,"0"0"-16,-21 0 15,0-1-15,0 22 0,-43 0 16,43 22-16,0-1 15,0 21-15,0-21 0,0 22 16,-1-1-16,1 0 0,0 1 0,0-1 16,21 0-16,0 43 0,0-43 15,0 22-15,0-22 16,21-21-16,0 0 0,0 1 0,22-22 16,-22 0-16,21 0 0,22 0 15,-22 0-15,0-22 0,22 22 16,-22-42-16,1 21 0,-1 0 15,0-22-15,1 1 0,-22 0 0,0-1 16,0 1-16,21 0 0,1-106 16,-22 105-16,-21-20 0,21 42 15,-21-22-15,0 22 0,0-21 16,0 21-16,21 21 16,-21 21-16,0 0 15,0 0-15,0 0 0,0 22 0,0-22 16,0 21-16,0 0 0,-21 1 15,0 41-15,0-41 0,21-22 16,-21 21-16,-1-21 0,22 22 16,0-22-16,-21 0 0,21 0 0,-21 0 15,21 1-15,0-44 16,0 1 0,21 0-16,0 0 0,1 0 0,-1 0 15,0-22-15,0 22 16,21 0-16,-20-21 0,-1 20 0,21 1 15,-21 0-15,22 21 0,-22-21 16,0 21-16,0 0 0,0 0 16,-42 0-1,0 0 1,0 21-16,0-21 0,-1 0 0,-20 0 16,21 21-16,0-21 0,0 0 15,-1 0-15,-20 21 0,21-21 0,0 22 16,0-1-16,21 0 0,-22 0 15,22 0-15,0 0 0,0 1 16,0-1-16,0 0 0,0 21 16,0-21-16,0 1 0,0-1 0,22 0 15,-1 0-15,0 0 0,0 0 16,21 1-16,22-22 0,-22 0 16,1 0-16,-1 0 15,21 0-15,1 0 0,-22 0 0,22 0 16,-1-22-16,-20 22 0,20-21 0,-21 0 15,22 21-15,-22-21 0,22-21 16,-22 20-16,-21 1 0,0 0 0,1-21 16,-22 21-16,0-1 15,0-20-15,0 21 0,0-21 0,0-1 16,0 22-16,0 0 0,-22 0 16,1 21-16,0 0 15,-42 42-15,41-21 0,-20 0 16,0 1-16,21 20 0,-22-21 15,1 64-15,21-43 0,0-21 16,21 22-16,-22-22 0,22 0 16,0 21-16,22-21 0,-1 1 15,21-22-15,-21 0 0,22 0 16,-22-22-16,21 22 0,-21-21 16,22 0-16,20-42 15,-42 41-15,0 1 0,22-21 0,-22 21 16,-21-22-16,21-20 15,0 42-15,-21-22 0,0 22 0,0 0 16,0 0 0,0 42-1,-21 0-15,21 0 0,-21 1 0,21-1 16,0 0-16,0 0 0,0 43 16,0-43-16,0 0 0,0 21 15,0-21-15,21 1 0,0-1 16,0 0-16,22 0 0,-22 0 15,0 0-15,64-21 0,-43 0 16,0 0-16,1 0 0,20 0 16,-20-21-16,41-21 0,-41 21 15,-1 0-15,-21-1 0,0-20 0,0 21 16,1-43-16,-22 22 16,0 21-16,0-43 0,0 43 15,-22 0-15,22 0 0,-21 21 16,-21 0-16,21 0 0,0 0 15,-1 21-15,1 0 0,0 0 0,0-21 16,0 22-16,21-1 0,-21 21 16,21-21-16,0 0 15,21-21-15,0 0 16,21 0-16,-21 0 0,1 0 16,20 0-16,-21 0 0,0-21 0,43 0 15,-43 21-15,0-21 16,-21 0-16,21 21 0,-21-21 15,0 42 32,0 0-47,-21-21 0,0 42 16,0-21-16,21 1 0,-21 20 16,-1 0-16,1 1 0,0-1 0,21 0 15,-21 22-15,0-22 16,0 22-16,-1-1 0,1 1 0,21 20 15,0-20-15,0 20 0,-21-20 0,21 21 16,-21-1-16,0 1 0,0 0 16,21-1-16,-22 1 0,1 0 0,21-22 15,-21 22-15,0-1 0,0-20 0,0-1 16,-22 64-16,22-84 16,0-1-16,0-21 0,0 22 15,-1-43-15,1 0 0,0 0 0,0-22 16,0 1-16,21-21 0,-21 0 15,21-1-15,0-20 0,0-1 16,0-20-16,0-1 0,0 0 16,0-21-16,21-84 0,0 84 15,21-84-15,-21 105 16,22 21-16,20-84 0,-20 106 16,-1-22-16,0 22 15,1-21-15,-1 20 0,0 1 0,1 0 16,20-1-16,-21 1 0,1 0 0</inkml:trace>
  <inkml:trace contextRef="#ctx0" brushRef="#br1" timeOffset="70535.42">13504 15748 0,'0'0'0,"21"0"15,1 0 1,-1 0-16,0 0 15,0 0-15,0-21 0,0 0 16,1 21-16,-1-21 0,-21-1 0,21 1 16,0 21-16,-21-21 0,0 0 15,0 0-15,0 0 0,0-1 16,-21 22 0,0 0-16,0 0 0,-1 22 0,1-1 15,0 0-15,21 0 0,-21 0 16,0 22-16,21-22 0,-21 0 15,21 21-15,0-21 0,0 22 16,0-22-16,0 0 0,21-21 16,0 21-16,0-21 0,0 0 0,0 0 15,1 0-15,-1-21 0,21 0 0,-21 0 16</inkml:trace>
  <inkml:trace contextRef="#ctx0" brushRef="#br1" timeOffset="71262.35">15071 15409 0,'0'0'0,"0"-21"0,0 0 15,-22 0-15,1 0 16,0 42 15,21 0-31,-21 21 0,21-20 0,0 20 16,0 0-16,-21 1 0,0-22 0,21 21 15,0 0-15,-22-20 0,1 20 16,0-21-16,21 0 0,0 0 0,0 1 16,-21-22-16,21 21 15,21-42 1,-21-1-16,21 1 16,0 0-16,1 0 0,-1 0 15,-21 0-15,21-22 0,0 22 16,0 0-16,-21 0 0,21-22 15,1 22-15,-1 21 16,0 21-16,0 1 16,-21-1-16,21 0 0,-21 21 15,0-21-15,0 1 0,21-1 0,1 0 16,-22 0-16,21 0 0,0 0 16,0-21-16,0 0 0,22 22 0,20-22 15,-21 0-15,1 0 0,-1 0 16,0-22-16,1 1 15,-1 21-15,0-21 0,1 0 0,-1-21 16,-21 20-16,0-20 0,1 21 16,-1-21-16,-21-22 0,0 22 0,0-1 15,0 1-15,0-43 0,-21 64 16,-22-21-16,22 42 16,0 0-16,0 0 0,0 0 15,-1 21-15,1 0 0,0 22 16,21-22-16,0 0 0,0 0 15,0 0-15,0 0 0,0 1 16,0-1-16,21 0 0,0 0 0,1-21 16,-1 0-16,21 0 0,0 0 0</inkml:trace>
  <inkml:trace contextRef="#ctx0" brushRef="#br1" timeOffset="71484.73">16277 15325 0,'-21'42'16,"0"-21"0,0 0-16,21 1 0,-22-1 0,1 0 15,21 21-15,-21-21 0,0 1 16,0-1-16,21 0 0,-21 0 0,-1 0 16,22 0-1,22-42 16,-22 0-31,21 0 0,0 0 16</inkml:trace>
  <inkml:trace contextRef="#ctx0" brushRef="#br1" timeOffset="71657.63">16256 15028 0,'0'0'15,"0"-21"-15,-21 21 31,0 0-31,21 21 16,0 1-16,0-1 16,0 0-1,42-21-15,-21 0 0,0 0 0,22 0 16</inkml:trace>
  <inkml:trace contextRef="#ctx0" brushRef="#br1" timeOffset="71892.49">16806 14986 0,'21'-21'16,"-21"42"-1,-21 0-15,21 0 0,-21 1 0,21 20 16,-21 0-16,0 1 0,0-1 16,21 0-16,-22 1 0,1-1 15,0 0-15,0 1 0,0-1 0,21 0 16,0-21-16,-21 1 0,21-1 15,0 0-15,0 0 0,0 0 16,0-42 0</inkml:trace>
  <inkml:trace contextRef="#ctx0" brushRef="#br1" timeOffset="72460.73">16404 15367 0,'0'0'0,"21"0"15,0 0 1,1 0-16,-1 0 0,21 0 0,-21 0 16,22 0-16,-22 0 0,21 0 15,0 0-15,1 0 0,41-21 16,-20 0-16,-22 0 0,64-22 16,-64 1-16,1 21 0,41-43 15,-62 43-15,-1-21 16,0-1-16,-21 22 0,0-21 15,0 0-15,0 20 0,0 1 0,0 0 16,-21 21-16,0 0 0,-1 0 16,1 21-16,21 0 15,0 22-15,0-22 0,-21 21 16,21 106-16,0-105 16,0 20-16,-21-20 0,21-1 0,0 0 15,0 22 1,0-22-16,-21-21 0,21 0 0,-21 1 15,21-1-15,-22 0 0,1-21 16,0 0 0,21-21-16,0 0 15,0-1-15,0-20 16,0 21-16,21-21 0,0-1 0,43-41 16,-22 41-16,-21 1 15,22 21-15,-1-22 0,0 22 0,22 0 16,21 21-16,-43 0 15,-21 0-15,21 21 0,1 0 0,-22 22 16,0-22-16,21 21 0,-42 1 0,0-1 16,0 0-16,0-21 0,0 22 15,0-1-15,-21-21 0,0 0 0,0 1 16,0-1-16,0 0 0,-1 0 16,1-21-16,21 21 0,-21-21 15,21-21 1,0 0-16</inkml:trace>
  <inkml:trace contextRef="#ctx0" brushRef="#br1" timeOffset="72860.59">18881 14965 0,'0'0'0,"21"-21"0,0 21 0,0 0 16,0 0-16,-21 21 15,0 0 1,0 0-16,0 0 0,0 22 0,-21-1 16,0 22-16,0-22 0,21 0 15,-21 1-15,-1-1 0,1 0 16,0 1-16,0-1 0,21-21 0,0 0 16,-21 22-16,21-22 15,0 0-15,0 0 0,21-21 16,0 0-16,21 0 0,-20 0 15,-1-21-15,21 0 0,-21 21 16</inkml:trace>
  <inkml:trace contextRef="#ctx0" brushRef="#br1" timeOffset="73237.74">19643 15113 0,'0'0'0,"21"0"0,0-21 15,-21 0-15,0 0 0,-21-1 16,0 22-16,-22 0 15,22 0-15,-21 0 0,-1 0 16,1 0-16,0 22 0,21-1 0,-22 0 16,1 0-16,21 0 0,0-21 15,21 21-15,0 1 0,0-1 0,0 0 16,42 0-16,-21 0 0,21-21 16,1 21-16,-1 1 0,0-22 15,1 21-15,-1 0 0,0 0 0,1 0 16,-1 0-16,-21 22 15,0-22-15,1 0 0,-1 0 0,-21 0 16,0 1-16,0-1 0,0 0 0,-21 0 16,-43 0-16,22-21 15,-1 21-15,1-21 0,0 0 0,-1 0 16,1 0-16,0 0 0,-1 0 16,22 0-16,0-21 0,0 21 0,0-21 15,0 0-15,21 0 16,0 0-16,0-1 15,21 1-15,-21 0 0,21 0 0,0 21 16</inkml:trace>
  <inkml:trace contextRef="#ctx0" brushRef="#br1" timeOffset="73448.63">19092 14880 0,'0'-21'15,"-21"21"1</inkml:trace>
  <inkml:trace contextRef="#ctx0" brushRef="#br1" timeOffset="74220.72">20934 14965 0,'0'0'0,"21"21"31,-21 0-31,-21 22 0,0-1 0,-1 0 16,22 1-16,-21 20 0,0-21 16,0 22-16,0-22 0,-22 22 0,22-22 15,-21 43-15,21-64 16,0 21-16,21-21 0,0 1 0,0-1 16,-22 0-16,22-42 31,0 0-16,0-1-15,0 1 0,22 0 16,-1-21-16,0 21 0,-21-22 0,21-20 16,21 20-16,-20-20 0,-1-1 0,21 22 15,0-21-15,-20-1 0,62-21 16,-41 64-16,-1-21 0,0 21 16,1 0-16,-1 21 0,21 0 15,-20 21-15,-1 0 0,22 42 16,-22-20-16,-21 63 15,-21-43-15,0-21 0,0 22 16,0-1-16,0-20 0,0-1 16,0 0-16,-21 1 0,0-1 15,0-21-15,21 0 0,-22 1 0,1-1 16,21 0-16,-21-21 16,0 0-1,21-21 1,-21 0-16,21-1 0,-21 1 15</inkml:trace>
  <inkml:trace contextRef="#ctx0" brushRef="#br1" timeOffset="74433.66">20680 15431 0,'0'0'0,"21"0"15,21 0-15,-21 0 0,22 0 16,-1 0-16,0 0 0,1 0 0,-1 0 15,0-22-15,22 22 0,-22 0 16,22-21-16,-22 21 0,22-21 0,-22 21 16,21-21-16,-20 21 0,-1 0 15,0 0-15,-20-21 0,-1 21 0,0 0 16,-42 0 0,0 0-16,-22 0 0</inkml:trace>
  <inkml:trace contextRef="#ctx0" brushRef="#br1" timeOffset="75002.49">14922 16447 0,'43'-22'16,"-22"1"-16,0 21 16,-21-21-16,21 21 0,22 0 15,-22 0-15,0 0 16,0 0-16,0 21 0,22 0 0,-22 1 16,0-1-16,0 21 0,0-21 15,0 22-15,1-1 0,-22 21 0,0-20 16,0-1-16,0 0 0,0 1 15,-22-1-15,1-21 0,0 22 0,0-22 16,-21 0-16,20-21 0,22-21 31,0 0-31,0-1 0,0 1 16,0-21-16,22 0 0,-1-1 16,0 1-16,0 0 0,0-1 0,0 22 15,1-21-15,20-1 0,-21 22 16,0 0-16,22-21 0,-22 21 15,21 21-15,-21-22 0,22 1 0,-22 21 16,0 0-16,0-21 0,0 21 16</inkml:trace>
  <inkml:trace contextRef="#ctx0" brushRef="#br1" timeOffset="75354.28">15769 16722 0,'0'0'0,"0"42"0,21-21 16,-21 0-16,21 1 0,-21-1 0,22 0 15,-1-21-15,0 0 16,0 0-16,0 0 0,0-21 16,1 0-16,20-1 0,-21 1 15,21-21-15,1 21 0,-22-22 16,21 22-16,1-42 0,-22 20 16,-21 22-16,0-21 0,0 21 15,0 0-15,-43-1 0,22 22 16,0 0-16,-42 0 0,41 0 15,1 22-15,-21 20 16,21-21-16,0 21 0,-1-20 0,22 20 0,-21 0 16,21 1-16,0-1 15,0 0-15,0 1 0,0-22 0,0 0 16,0 21-16,21-21 0,1-21 16,-1 22-16,21-22 0,-21 0 0,64 0 15,-43 0-15,1-22 0,-1 22 16,21-21-16,1-21 0,-22 21 15,85-43-15</inkml:trace>
  <inkml:trace contextRef="#ctx0" brushRef="#br1" timeOffset="75585.14">16933 16256 0,'0'0'0,"21"-148"32,-42 190-17,0-21-15,0 22 0,0-22 16,21 21-16,-21 22 0,-1-22 15,1 0-15,0 1 0,21 20 16,-21-20-16,0 20 0,21-21 0,0 1 16,-21-1-16,-1 22 0,22-43 15,-21 21-15,21 0 0,0-20 0,0 20 16,0-21-16,0 0 0,21-21 16,1 0-16,-1 0 0,42-21 15,-42 0-15,22 21 0,-1-21 16</inkml:trace>
  <inkml:trace contextRef="#ctx0" brushRef="#br1" timeOffset="77292.27">17484 16679 0,'0'0'0,"42"-21"15,-21 0-15,0 0 0,0-21 0,-21 20 16,0 1-16,0 0 0,0 0 16,-21 0-16,0 0 0,-21 21 15,21 0-15,-22 0 0,22 0 0,-21 0 16,-1 0-16,1 21 0,0 0 15,21 0-15,-22 0 0,1 22 16,21-22-16,-22 0 0,22 21 0,0 1 16,21-22-16,0 21 0,0-21 0,0 0 15,0 1-15,0-1 16,0 0-16,21 0 0,22-21 0,-22 0 16,0 0-16,21 0 0,-21 0 0,22 0 15,-22 0-15,21-21 0,-21 0 16,22 0-16,-22-1 0,0-20 0,0 21 15,0-21-15,1 20 0,-1-20 16,0-43-16,-21 64 16,0 0-16,0 42 31,-21-21-31,21 21 0,-21 1 16,21-1-16,-22 21 0,22-21 15,0 0-15,0 1 0,0-1 16,0 21-16,0-21 0,22 0 15,-1 1-15,0-22 0,0 0 16,0 0-16,22 0 0,-22 0 16,21 0-16,-21 0 0,43-22 15,-22 1-15,-21 0 0,22 0 16,-22-21-16,0-1 0,0 22 0,-21-21 16,21-22-16,0 22 0,-21-22 0,0 22 15,22-21-15,-22 20 0,21-20 16,-21 20-16,0 1 0,0 21 0,0 0 15,0 0-15,0-1 0,0 44 16,0-1 0,0 42-16,-21-20 15,-1-1-15,22 0 0,0 22 0,-21-22 16,21 0-16,-21 1 0,21 20 0,-21-20 16,21-1-16,0 0 0,0 1 15,0-1-15,0 0 0,0-21 0,0 22 16,21-22-16,0 0 15,0 0-15,1-21 0,-1 0 0,21 0 16,-21 0-16,22 0 0,-22 0 0,21-21 16,0 0-16,-20 0 0,62-43 15,-63 22-15,1 21 0,20-22 16,-21 1-16,0 0 0,0-22 16,-21 43-16,22 21 0,-22-21 15,0 42 1,0 0-16,-22 0 0,1 1 15,21-1-15,0 0 0,-21 21 16,0-21-16,21 22 0,-21-22 0,21 21 16,0-21-16,0 1 0,0-1 0,0 21 15,21-21-15,0-21 16,0 0-16,0 0 0,22 0 0,-1 0 16,-21 0-16,22 0 15,-1 0-15,0 0 0,22-42 16,-43 0-16,21 20 0,-21-20 15,1 21-15,-1-21 0,21-22 16,-21 43-16,-21-21 0,21 20 16,-21 44-1,0-1 1,0 0-16,0 0 0,-21 0 16,21 0-16,-21 22 0,21-22 0,0 42 15,0-41-15,0 20 16,0-21-16,0 0 0,21 22 15,0-43 1,22 21-16,-22-21 0,0 0 0,21 0 16,-20 0-16,20 0 0,-21-21 15,43-1-15,-22 1 16,-21 0-16,21 0 0,-20 0 0,-22-22 16,21 22-16,-21-21 0,0 0 15,0 20-15,0 1 0,0 0 0,-21 0 16,21 0-16,-43 0 0,22 21 15,0 0-15,0-22 0,-22 22 16,22 0-16,0 0 0,0 0 0,0 0 16,21 22-1,21-22 1,0 0-16,0 0 0,22 0 16,-22 0-16,0 0 0,0 0 0,43 0 15,-43-22-15,21 22 0,-21 0 16,0 0-16,22-21 0,-22 21 15,0 0-15,0 0 0,0 0 0,1 0 16,-1 0-16,0 21 0,-21 1 16,21-1-16,0 21 15,0-21-15,-21 0 0,0 22 0,22-22 16,-22 21-16,21-21 0,-21 1 0,0-1 16,0 21-16,0-21 15,0 0-15,0 1 0,0-1 16,0-42 15,0-1-31,21 1 16,0 0-16,0 0 0,0-21 15,22 20-15,-22-20 0,21 0 0,22-43 16,-22 64-16,22-43 16,-22 43-16,-21 21 0,21 0 15,-20 0-15,-22 21 16,0 22-16,0-22 0,0 21 15,0 1-15,-22-22 0,22 21 0,-21 0 16,21-20-16,0 20 0,0 21 16,0-41-16,0-1 15,21 0-15,1-21 0,-1 21 0,21-21 16,-21 0-16,22 0 0,-1 0 16,0 0-16,1 0 0,-1 0 0,-21-21 15,21 21-15,1-21 0,-1 0 16,0-1-16,-20-20 0,20 21 15,-21-21-15,0-1 0,22 1 16,-22 21-16,-21-22 0,0 22 0,0 0 16,0 0-16,0 0 0,0 0 15,-21 21-15,-1 0 0,-41 0 16,42-22-16,-22 22 0</inkml:trace>
  <inkml:trace contextRef="#ctx0" brushRef="#br1" timeOffset="77602.09">19071 16235 0,'0'0'0,"-21"0"0,-21 0 16,20 0-16,1 0 0,0 0 0,0 0 15,0 0 1,0 0 15,-1 0-15,1 0-16,0 0 15,-21 0-15</inkml:trace>
  <inkml:trace contextRef="#ctx0" brushRef="#br1" timeOffset="77776.5">17780 16468 0,'0'0'0,"0"21"16,21-21-1,0 0-15,22 0 0,-1 0 16,21 0-16,1 0 0,-1 0 0,22-21 16,21 21-16,-21-21 15,20 21-15,1-22 0,-21 1 0</inkml:trace>
  <inkml:trace contextRef="#ctx0" brushRef="#br1" timeOffset="78321.94">20807 16510 0,'-21'0'0,"42"0"0,-21 0 31,21 0-31,0-21 16,21 21-16,-20-21 0,20 21 16,-21-21-16,21 21 0,-20 0 0,-1-22 15,0 22-15,-21-21 16,-21 21-16,0 0 15,-22 0-15,22 0 0,-42 0 16,20 21-16,1-21 0,0 22 16,-1-1-16,1-21 0,0 21 0,20 0 15,22 0-15,0 0 0,0 1 16,22-1-16,20 0 0,0 0 16,1 21-16,20-20 0,-21-1 15,22 21-15,-1-21 0,-20 0 0,20 22 16,-20-22-16,-1 0 0,-21 0 15,0 0-15,-21 1 0,0-1 16,0 0-16,-21-21 0,-21 0 16,-1 21-16,-20-21 0,-1 0 0,-63 0 15,64 0-15,-22 0 16,22-21-16,20 0 0,1 21 0,-21-43 16,63 1-16,0 21 15,0-21-15,42 20 0</inkml:trace>
  <inkml:trace contextRef="#ctx0" brushRef="#br1" timeOffset="79362.32">21653 16235 0,'0'-21'0,"-21"21"16,0 0-16,0 0 0,0 0 15,0 0-15,-1 0 16,22 21-1,-21-21-15,21 21 0,0 0 16,0 0 0,21-21-1,-21 22-15,22-22 0,-1 0 16,0 0-16,0-22 16,-21 1-16,21 21 15,-21-21-15,0 0 0,0 0 16,-21 21 31,0 21-47,21 21 0,-21-21 15,0 22-15,21-1 0,-22 0 0,1 1 16,0-1-16,0 22 0,21-22 16,-21 21-16,0 1 0,-1-22 0,1 22 15,21-1-15,0-20 0,-21-1 16,21-21-16,0 21 0,0-20 0,0-1 15,0 0-15,0 0 16,21-21-16,0 0 0,1 0 16,20 0-16,-21-21 0,0 0 15,0 0-15,1-1 0,-1-20 16,21 0-16,-21 21 0,0-22 0,22 22 16,-22-21-16,0 21 0,21-1 15,-20 1-15,-1 21 0,-21 21 16,21-21-1,-21 22-15,0-1 0,0 0 0,0 21 16,0-21-16,21 1 0,-21-1 16,0 0-16,0 0 0,21-21 0,0 21 15,1-21-15,-1 21 16,21-21-16,-21 0 0,0 0 0,22 0 16,-1 0-16,-21 0 0,22 0 0,-1-21 15,-21 0-15,0 0 16,22 0-16,-22 0 0,0-1 0,0-20 15,0 21-15,0 0 0,-21-22 16,22 22-16,-22 0 0,0 42 31,-22 0-31,22 1 16,-21-1-16,21 0 0,0 21 16,0-21-16,0 1 0,0-1 0,0 0 15,0 0-15,0 0 0,0 0 0,21-21 16,1 22-16,20-22 0,0 0 15,1 0-15,-1 0 0,0 0 16,22 0-16,-22 0 0,0-22 16,1 1-16,-1 21 0,-21-42 0,22 21 15,-22 0-15,21-22 0,-21 1 16,0 0-16,-21-1 0,22 22 0,-22-21 16,21 21-16,-21-1 15,0 44 1,-21-1-16,-1 21 0,1-21 15,0 22-15,0-1 0,0 21 16,0-20-16,-1-1 0,1 22 0,0-22 16,0 0-16,21 22 0,-21-22 15,0 0-15,-1 1 0,22-1 0,0 0 16,-21 1-16,0-1 0,21-21 0,0 22 16,-21-22-16,21 0 0,0 0 15,21-42 1,0 0-1,0 0-15,1-22 0,-1 22 16</inkml:trace>
  <inkml:trace contextRef="#ctx0" brushRef="#br1" timeOffset="79637.78">23093 16976 0,'0'0'0,"0"-64"0,0 22 0,0 0 16,0-1-16,0 1 0,-21 21 0,21 0 15,-22-1-15,22 1 0,0 0 16,22 0-16,-1 21 15,0 0-15,0 0 0,0 0 16,22 0-16,-22 0 0,21 0 0,-21 21 16,22 0-16,-22 0 0,0 1 15,-21 20-15,21 43 16,-21-43-16,0-21 0,-21 0 16,0 0-16,-22 1 0,22-1 0,-63 0 15,20-21-15,22 21 16,-22-21-16,22 0 0,-22 0 0,-20-21 15,41 21-15,1-21 16,21 0-16,-21-1 0,20 1 16,1 0-16,21 0 0,0-21 0</inkml:trace>
  <inkml:trace contextRef="#ctx0" brushRef="#br1" timeOffset="79841.67">22606 16489 0,'0'0'0,"21"0"0,0 0 15,-21 21 17,21-21-32,-21 21 15,22 0-15,-1 1 0,0-22 16,0 21-16,0 0 0,0-21 0</inkml:trace>
  <inkml:trace contextRef="#ctx0" brushRef="#br1" timeOffset="80056.64">23495 17145 0,'-21'21'32,"0"-21"-32,-1 0 31,22-21-31,-21 21 16,0-21-16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2:16:06.9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8657 445 0,'21'0'0,"-21"-22"16,21 22-16,1 0 15,-22-21 1,21 21-16,-21-21 0,0 0 15,21 21-15,-21-21 0,0 0 16,0-1-16,0 1 16,0 0-16,-21 0 15,0 21-15,-22-21 0,22 0 16,0 21-16,-21 0 0,-1 0 16,1 0-16,21 0 0,-22 0 15,1 21-15,0-21 0,-43 42 16,43 0-16,-1-20 0,1 20 15,0 0-15,-22 1 0,-84 84 16,106-85-16,-1 21 16,1-20-16,0 20 0,21 1 0,-43 42 15,43-43-15,0-21 16,21 22-16,0-22 0,0 1 0,0-1 16,21 0-16,0 1 0,21-1 15,-20-21-15,20 0 0,0 0 0,1 1 16,-1-1-16,0 0 15,1-21-15,-1 0 0,21 0 0,-20 0 16,-1 0-16,0 0 0,1 0 16,-1-21-16,0 0 0,1-1 15,-1 1-15,0 0 0,1 0 0,-1 0 0,0-22 16,-20 22-16,20-21 0</inkml:trace>
  <inkml:trace contextRef="#ctx0" brushRef="#br0" timeOffset="475.6">9080 762 0,'0'-21'0,"0"42"0,0-63 0,0 21 31,0 42-15,-21-21 0,0 21-16,0 0 0,0 21 0,0-20 15,-1 20-15,1 0 0,0 1 16,0-1-16,0 0 0,0 22 0,-1-22 15,1 0-15,21 1 0,0-22 16,0 21-16,0-21 0,0 22 16,0-22-16,21 21 0,22-21 15,-22-21-15,64 0 0,-43 0 16,0 0-16,43 0 16,-43-21-16,1 21 0,-1-21 15,0-21-15,1 21 0,20-43 16,-42 22-16,0-1 0,-21 1 15,0 0-15,0-1 0,0-20 0,0 21 16,0-1-16,0 1 0,0-22 16,-21 43-16,0 0 0,0 0 15,-21 21-15,20 0 0,1 0 16,-21 0-16,0 21 0,20 0 0,-20 22 16,-21-22-16,20 21 0,-63 64 15,64-85 1,21 21-16,-21 1 0,42-22 0,0 0 15,0 43-15,0-43 16,21 0-16,0-21 16,21 0-16,-21 0 0,22 0 0,-1 0 15,22-21-15</inkml:trace>
  <inkml:trace contextRef="#ctx0" brushRef="#br0" timeOffset="800.71">10033 529 0,'0'0'0,"0"-148"31,0 127-31,-21 21 16,0 0-16,-1 0 0,1 0 16,0 21-16,0 21 15,21-20-15,-21 20 0,0 0 0,-1 1 16,1 20-16,0-21 0,0 22 15,0-1-15,0 1 0,-1-1 0,1 1 16,21-1-16,-21-20 16,21 20-16,-21-20 0,21 20 0,0-21 15,0-20-15,0 20 0,0-21 16,0 0-16,0 0 0,0-42 47,21 0-47,0 0 0,0-21 0,22 20 15</inkml:trace>
  <inkml:trace contextRef="#ctx0" brushRef="#br0" timeOffset="1119.53">10329 275 0,'0'0'0,"0"-21"0,0 0 0,0 0 16,0 42 15,0 0-31,0 21 0,-21-20 0,21 20 16,-21 21-16,0-20 0,21 20 15,-21 1-15,-1-1 0,1 1 0,0-1 16,-21 64 0,42-63-16,-21-1 0,21-20 0,-22 41 15,1-41-15,21 20 16,0-42-16,0 0 0,0 1 0,0-1 15,0 0-15,21-21 32,-21-21-17,22 21-15,-1-21 0,0-22 16,-21 22-16,21 0 0</inkml:trace>
  <inkml:trace contextRef="#ctx0" brushRef="#br0" timeOffset="1569.89">10372 995 0,'0'0'0,"0"21"0,0 0 16,0 0-16,0 1 16,21-22-1,0 0 1,0 0-16,0 0 0,0-22 15,1 22-15,-1-21 0,21 0 0,-21 0 16,0 0-16,1 0 0,20-1 16,-21 1-16,-21 0 0,21 0 0,-21-21 15,21 42-15,-21-22 0,0 1 16,0 0-16,-21 21 16,0 0-16,0 0 0,0 0 15,0 0-15,-1 0 0,1 21 0,0 0 16,-21 1-16,21 20 15,-1-21-15,1 21 0,0 1 0,0-1 16,0 0-16,21-20 0,-21 20 16,21 0-16,-22 22 0,22-43 15,0 0-15,0 0 0,0 0 16,0 1-16,0-1 0,22 0 16,-1-21-16,0 0 0,0 0 15,0 0-15,0 0 0,43 0 16,-22 0-16,-21 0 0,22-21 0,-1 0 15,0-1-15,1 1 0</inkml:trace>
  <inkml:trace contextRef="#ctx0" brushRef="#br0" timeOffset="2432.92">11303 847 0,'0'0'0,"0"-21"0,0-1 15,0 1-15,0 0 0,0 0 16,-21 21-16,0-21 15,-1 21-15,1 0 0,0 0 16,0 0-16,0 21 0,0 0 16,-22 0-16,22 0 0,0 1 15,0 20-15,0 0 0,-1-21 16,1 22-16,0-1 0,0 0 16,21-20-16,0 20 0,-21 0 0,21-21 15,0 22-15,0-22 0,0 0 16,0 0-16,0 0 0,21 1 0,0-22 15,0 21-15,0 0 0,43-21 16,-22 0-16,-21 0 0,64 0 16,-43 0-16,-20 0 0,20-21 15,0 0-15,1-1 0,-22 1 16,21 0-16,-21 0 0,22-21 0,-22-1 16,0 1-16,0 0 15,21-22-15,-20 22 0,-1-22 0,0 1 0,0 20 16,-21-20-16,21-1 15,22-84-15,-43 85 16,0 20-16,0 1 0,0 21 16,0-21-16,0-1 15,0 22-15,0 42 16,-22 0 0,22 1-16,-21 20 0,0-21 15,21 21-15,0 1 0,-21 20 0,21-20 16,-21-1-16,21 21 0,-21-20 15,21 20-15,0-20 0,0 20 0,0-21 16,0 1-16,0-1 16,0 0-16,0 1 0,0-1 0,0 22 15,0-43-15,0 0 0,0 21 16,21-42-16,0 21 0,0 1 16,21-22-16,-20 0 0,-1 0 15,21 0-15,-21 0 0,22 0 16,20-43-16,-21 43 0,1-42 15,-22 21-15,21 0 0,-21-22 16,22 1-16,-22 21 0,0-22 16,0 1-16,-21-21 0,0 41 15,0 1-15,0-21 16,-21 63 15,21 21-31,-21-20 0,21-1 16,-21 0-16,21 21 0,-21-21 15,21 1-15,0 20 0,0-21 0,0 0 16,0 0-16,0 1 0,0-1 16,0 0-16,0 0 0,0 0 0,21-21 15,0 21-15,0-21 0,0 0 16,0 0-16,1 0 0,-1 0 16,0 0-16,0 0 0,0 0 15,0-21-15,1 21 0,-1-21 0,0 0 16,0 0-16,21 0 0,-20-1 15,-1 1-15</inkml:trace>
  <inkml:trace contextRef="#ctx0" brushRef="#br0" timeOffset="3255.82">12912 762 0,'0'0'0,"0"21"31,-22-21-15,1 21-16,0 22 0,0-22 15,0 0-15,0 21 0,-1-20 16,1 20-16,0-21 0,0 21 0,21-20 16,-21 20-16,21-21 0,-21 43 15,21-43-15,0 0 16,0 0-16,0 0 0,0 0 16,21-21-16,0 0 15,21 0-15,-21 0 0,1 0 16,-1 0-16,0 0 0,0 0 0,-21-21 15,21 0-15,-21 0 0,0 0 16,0-22-16,0 1 0,0 21 16,0-21-16,0-1 0,0 22 15,0-21-15,0-1 0,0 1 16,-21 21-16,21 0 16,0 0-16,0-1 15,21 1-15,0 0 16,1 21-16,20-21 0,-21 21 0,43 0 15,-22 0-15,0 0 0,-21 0 16,22 0-16,-22 21 0,42 21 16,-41 1-16,-1-22 0,-21 21 15,21-21-15,-21 22 0,21-1 16,-21-21-16,0 22 0,0-22 0,0 21 16,0-21-16,0 0 0,-21 1 15,21-1-15,-21 0 0,21 0 16,0 0-16,-21 0 15,-1-21 1,22-21 15,0 0-31,0 0 0,0 0 0,0 0 16,0-1-16,0 1 0,0 0 16,0-21-16,0 21 0,22-64 15,-1 64-15,0-22 0,0 22 16,0-21-16,0 21 0,43-43 15,-43 43-15,21 0 0,1 0 16,-22 0-16,21 21 0,22 0 16,-22 0-16,0 0 0,1 21 0,-22 0 15,21 21-15,-21 1 16,1-1-16,-1 0 0,0 1 0,-21-1 16,0 0-16,0 1 0,0-1 15,0 21-15,-21-20 0,21-22 16,-21 0-16,-1 0 0,22 0 0,-21-21 15,21 22-15,-21-22 0,0 21 16,21-42 15,0-1-31,0 1 16,21-21-16,0 21 0,22 0 16</inkml:trace>
  <inkml:trace contextRef="#ctx0" brushRef="#br0" timeOffset="3755.89">14901 762 0,'0'-21'16,"0"0"-16,-21 21 0,-21 0 15,21 0-15,-1 0 16,-20 0-16,0 0 15,21 21-15,-43 0 0,43 0 16,-21 0-16,20-21 0,1 22 16,0-1-16,0 0 0,21 0 0,0 0 15,0 0-15,0 1 16,0-1-16,0 0 16,21-21-16,21 21 0,-20-21 15,-1 0-15,21 21 0,0-21 0,22 0 16,-22 21-16,-21-21 0,22 0 15,-22 22-15,0-1 0,21 0 16,-20-21-16,-1 21 0,-21 0 16,0 0-1,0 1-15,0-1 16,-43-21-16,22 21 0,0-21 16,0 21-16,-21-21 0,20 0 0,-20 21 15,0-21-15,-1 0 0,22 0 16,-42 0-16,42 0 0,-22 0 15,1 0-15,21 0 0,0 0 16,-1 0 0,22-21-1,-21 21-15,21-21 0,-21 0 16,21 0-16,-21-1 16,0 1-16</inkml:trace>
  <inkml:trace contextRef="#ctx0" brushRef="#br0" timeOffset="4184">12785 254 0,'-22'21'0,"44"-42"0,-44 63 0,1-42 0,0 22 16,21-1-16,0 0 0,-21-21 15,21 21-15,-21 0 0,21 0 16,21-21 0,0 0-1,0 0-15,0 0 0,1-21 16,-1 0-16,0 0 0,0 0 15,-21 0-15,0-1 16,0 1-16,0 0 0,-21 21 31,0 0-31,-22 0 0,22 0 0,0 21 16,0-21-16,0 21 0,0 1 16,-1-1-16,22 0 0,-21 0 15,0 0-15,0-21 31</inkml:trace>
  <inkml:trace contextRef="#ctx0" brushRef="#br0" timeOffset="4487.56">11388 487 0,'21'0'31,"0"0"-31,0 0 16,21 0-16,-20 0 0,20 0 0,0 0 15,1 0-15,-1 0 0,106 0 16,-106-21-1,1 21-15,-22 0 0,21 0 16,-21 0-16,1 0 0,-65 0 31,22 0-15</inkml:trace>
  <inkml:trace contextRef="#ctx0" brushRef="#br0" timeOffset="5249.88">7239 85 0,'0'0'0,"0"-21"0,0-22 16,0 22-16,-21 21 16,21 21 46,0 22-62,0 20 0,0-21 0,-21 1 16,21 20-16,0-20 0,0 20 15,0 1-15,0-1 0,0 64 16,-22-63-16,22 84 16,-21-85-16,21 22 0,-21 0 15,21-22-15,0 1 0,0 84 16,0-85-16,0 1 0,0 20 16,0-20-16,0-1 0,0-20 0,0 63 15,0-64-15,0 0 16,0-21-16,0 1 0,0-1 0,0 0 15,0 0-15,0-42 16,0 0 0,0 0-16,-21-1 0,21 1 15,-21-21-15,21 0 0,0-1 0,0-20 16,0 20-16,0-20 0</inkml:trace>
  <inkml:trace contextRef="#ctx0" brushRef="#br0" timeOffset="6312.45">7048 106 0,'-21'0'31,"0"0"-31,42 0 32,0 0-17,1 0-15,-1 0 0,0 21 0,21-21 16,1 0-16,-22 0 0,42 0 15,-20 0-15,20 0 0,1 0 16,-1 0-16,22 0 0,-1 0 16,1 0-16,0 0 0,21 0 0,-22 0 15,-20 0-15,20-21 0,1 21 16,21 0-16,-21-21 0,20 21 0,1-21 16,21 21-16,0 0 0,0-22 15,0 22-15,0 0 0,21-21 0,1 21 16,20-21-16,-21 21 0,21 0 15,22 0-15,-22 0 0,22 0 0,-1 0 16,1 0-16,-1 0 0,22 0 0,-22 0 16,1 0-16,21 0 0,-43 0 15,21 0-15,170 0 16,-190 0-16,-1 0 0,0 0 16,-21 0-16,22 0 0,126 21 15,-148 0-15,0-21 0,-21 0 16,0 22-16,-21-22 0,-21 0 0,0 0 15,-1 21-15,1-21 0,-43 0 16,22 0-16,-22 0 0,0 0 0,-20 0 16,-1 0-16,0 0 0,0 0 15,0 0-15,0 0 32,1 0-17,-22-21 1,0-1 15,21 22 63,0 22-94,-21-1 15,21 0-15,0 0 16,-21 0-16,21 0 0,-21 1 0,0-1 16,0 0-16,22 0 0,-22 21 15,0-20-15,0 20 0,0 0 16,0 1-16,0-1 0,0 0 0,0 1 16,-22 20-16,22 1 0,-21-1 15,0 1-15,0-1 0,21 1 0,0-1 16,-21 1-16,0-1 0,21-21 0,0 22 15,0-22-15,-22 1 0,22-22 16,-21 42-16,21-42 0,0 1 16,0-1-16,0 0 15,0-42 32,0 0-31,0-1-16,-21 22 15,0-21-15,0 21 0</inkml:trace>
  <inkml:trace contextRef="#ctx0" brushRef="#br0" timeOffset="7532.63">7451 2307 0,'0'0'0,"-64"-63"31,43 63-31,0-21 16,0 21-16,21-22 15,0 1 64,21 21-79,0 0 15,21 0-15,-21 0 0,22 0 0,-1 0 16,0 0-16,22 0 15,-1-21-15,1 21 0,21 0 0,-1 0 16,1 0-16,21 0 0,0-21 0,-1 21 16,22 0-16,0 0 0,0 0 15,22 0-15,-22 0 0,0 0 0,21 0 16,127 0-16,-127 0 16,0 0-16,0 0 0,1 0 0,-1 0 15,0 0-15,21 0 0,1 0 16,-22 0-16,21 0 0,149 0 15,-170 0-15,21 0 0,0 0 16,-20 0-16,-1 0 0,148 0 16,-148 0-16,0 0 0,106 0 15,-127 0-15,0 0 16,-21 0-16,0 0 0,0 0 0,84 0 16,-105 0-16,21 0 0,-21 0 15,-1 0-15,-20 0 0,20 0 16,43 0-16,-63 0 0,-1 0 15,-20 0-15,-1 0 0,0 0 16,43 0-16,-64 0 0,0 0 16,22 0-16,-22 0 0,0 0 15,0 0-15,22 0 0,-22 0 0,0 0 16,0 0-16,0 0 16,0 0-16,1 0 0,-1 0 15,0 0 1,0 0-16,0 0 0,0 0 15,1 0-15,-1 0 0,0 0 16,21 0-16,-21 0 0,1 0 0,20 0 16,-21-21-16,0 21 0,0 0 15,1 0-15,-1 0 0,0 0 16,-21-21 15,-21 21 47,0 0-62,-1 0-16,1-22 16,0 22-16,0-21 0,0 21 15,0 0-15</inkml:trace>
  <inkml:trace contextRef="#ctx0" brushRef="#br0" timeOffset="8189.18">15240 1461 0,'0'0'15,"0"-22"-15,0 1 31,0 42 1,0 1-32,0-1 0,0 0 15,-21 0-15,21 0 0,-21 22 16,21-1-16,0-21 0,0 21 0,0 1 16,-22 20-16,22-20 0,0-22 15,0 21-15,0 0 0,0 1 16,0-1-16,0 0 15,0-20-15,0-1 0,0 0 16,0 0-16,0 0 16,0-42 46,0 0-62,22 0 16,-22 0-1,0-1-15,21 1 0,-21 0 0,0 0 0,0 0 16,0 0-16,0-22 16,0 1-16,0 21 0,0-22 0,0 22 15,0-21-15,0 21 0,0-22 16,0 22-16,0 0 0,0 0 0,0 0 16,-21 21 15,21 21-16,-22-21-15,22 21 0,-21 0 0</inkml:trace>
  <inkml:trace contextRef="#ctx0" brushRef="#br1" timeOffset="23139.82">804 466 0,'0'0'0,"-63"-85"31,63 43-31,-21 21 0,21-1 16,0 1-16,-22-21 0,22 21 0,0 0 16,0-22-16,0 22 0,0 0 15,0 0-15,0 0 16,0 42 15,0 0-31,0 0 0,0 21 16,0 1-16,22-1 0,-22 0 15,0 22-15,0-22 0,0 1 16,0-1-16,0 21 0,0-20 0,-22-1 16,1 0-16,21 1 0,-21-1 15,0-21-15,0 22 0,21-22 0,0 0 16,-21 0-16,-1 0 16,1-42-1,21 0 1,0 0-16,0-22 15,0 22-15,0 0 0,0-21 16,21 21-16,1-22 0,-1 22 0,21 0 16,-21-21-16,22 20 0,-22 1 15,21 0-15,0 0 0,-20 21 0,-1 0 16,21 0-16,-21 0 0,0 0 16,1 0-16,-22 21 0,0 0 15,0 0-15,0 22 0,0-22 16,0 0-16,0 21 0,0-20 15,0 20-15,0-21 0,-43 43 16,43-43-16,-21 0 0,21 0 16,0 0-16,0 0 15,0-42 1,0 0 0,21 0-16,0 0 0,1 0 0</inkml:trace>
  <inkml:trace contextRef="#ctx0" brushRef="#br1" timeOffset="23517.04">1143 635 0,'0'21'16,"21"-21"-1,0 0-15,0 0 16,1-21-16,-1 0 0,21 0 15,-21 21-15,0-21 0,1-1 16,-1 1-16,0 0 0,0 0 0,-21 0 16,0 0-16,-21 21 15,0 0-15,0 0 16,-22 0-16,22 21 0,-21 0 16,-1 0-16,22 0 0,-21 0 15,21 22-15,0-22 0,-1 21 0,1-21 16,21 22-16,0-22 15,0 42-15,0-41 0,0-1 16,21 0-16,1-21 0,-1 21 16,0-21-16,21 0 0,-21 0 15,22 0-15,-1-21 0,0 0 0,1 0 16,63-22-16,-64 22 16,0-21-16,1 21 0</inkml:trace>
  <inkml:trace contextRef="#ctx0" brushRef="#br1" timeOffset="23758.88">1841 106 0,'0'0'0,"-21"21"31,0 0-31,21 22 0,-21-22 16,0 21-16,0 0 0,21 1 0,-22 20 15,1-20-15,21-1 0,-21 0 16,0 1-16,21-1 0,-21-21 15,21 64-15,0-64 0,0 0 16,0 0-16,0 0 0,0 1 16,21-22-1,0 0-15,0 0 0,0-22 16,1 1-16,-1 0 16,-21 0-16,21 0 0</inkml:trace>
  <inkml:trace contextRef="#ctx0" brushRef="#br1" timeOffset="23951.66">1545 508 0,'21'0'47,"0"0"-47,1 0 0,-1 0 16,21 0-16,-21 0 0,22-21 15,-22 21-15,21 0 0,-21-21 16,0 21-16,22 0 0</inkml:trace>
  <inkml:trace contextRef="#ctx0" brushRef="#br1" timeOffset="24355.21">2011 529 0,'0'-21'32,"0"0"-32,0 0 15,0 0 1,21 21 0,0 0-16,0 0 0,0 0 15,1 21-15,-1-21 16,-21 21-16,0 0 0,21 0 15,-21 0-15,0 22 0,0-22 0,0 0 16,0 21-16,0-20 0,0-1 16,0 0-16,-21 0 0,0 0 0,21 0 15,0 1-15,-22-22 32,22-22-17,0 1-15,0 0 16,0 0-16,0 0 0,0 0 15,22-1-15,-22 1 0,0 0 16,21 0-16,0 21 0,0-21 16,0 0-16,0-1 0,1 22 0,-1-21 15,0 0-15</inkml:trace>
  <inkml:trace contextRef="#ctx0" brushRef="#br1" timeOffset="24751.99">2540 445 0,'-21'0'0,"0"0"16,21 21-16,-22-21 0,1 21 16,21 0-16,-21-21 0,0 21 15,21 0-15,-21 1 0,21-1 0,0 0 16,-21 0-16,21 0 0,0 0 16,-22 1-16,22-1 0,0 0 15,0 0-15,0 0 0,0 0 16,22-21-16,-1 0 0,0 0 15,0 22-15,0-22 0,0 0 0,1 0 16,20 0-16,-21-22 16,0 1-16,22 0 0,-22 21 0,21-21 15,-21 0-15,0 0 0,1-1 16,-22 1-16,0-21 0,0 21 0,0 0 16,0-1-16,0 1 0,0 0 15,0 0-15,-22 21 0,1 0 16,0 0-16,-21 0 0,21 0 15,-1 0-15,-20 0 0,21 21 16,-21 0-16,20 0 0,1-21 0,0 22 16,0-1-16,21 0 0,0 0 15,0 0-15,21 0 16,0-21 0</inkml:trace>
  <inkml:trace contextRef="#ctx0" brushRef="#br1" timeOffset="25444.59">3281 508 0,'0'-21'0,"0"0"32,-21 21-32,-1 0 0,1 0 15,0 0-15,0 0 0,0 0 16,0 0-16,-1 21 0,1 0 15,0-21-15,0 21 0,0 0 16,0 1-16,-1-1 0,1 0 0,0 0 16,21 0-16,0 0 0,0 1 15,0-1-15,21-21 32,0 0-32,1 0 0,-1 0 0,0 0 15,21 0-15,-21-21 0,1-1 16,-1 22-16,0-21 0,-21 0 15,21 21-15,0-21 0,0 0 0,-21 0 16,22 21-16,-22-22 16,21 22-16,-21 22 47,0-1-47,0 0 15,0 0-15,-21 21 0,21-20 16,0 20-16,-22-21 0,22 21 15,0 1-15,0 20 0,0-20 0,0-1 16,0 21-16,-21 1 0,21-22 16,0 22-16,0-22 0,0 22 15,-21 41-15,21-62 16,0 20-16,0-20 0,0 20 0,0-21 16,-21 1-16,21-1 0,-21-21 15,21 22-15,-21-22 0,-1 0 0,1 0 16,0-21-16,-21 21 15,-1-21-15,22 0 0,-21 0 0,0 0 16,-22-21-16,1 0 0,20 0 16,-20 0-16,-1-22 0,1 1 0,20 21 15,1-22-15,21 1 0,-21 0 16,20 21-16,22-22 0,0 22 0,0-21 16,0 21-16,0-22 0,0 1 15,22 0-15,-1 20 0,0-20 16,21 21-16,-21-21 0,22 20 15,-1-20-15,22 0 0,-22-1 16</inkml:trace>
  <inkml:trace contextRef="#ctx0" brushRef="#br1" timeOffset="26300.1">3387 677 0,'0'0'0,"-22"0"16,1 0 0,42 0 15,1 0-31,-1 0 0,0-21 0,0 21 16,0-21-16,22 0 0,-22 21 15,0-21-15,0 0 0,0-1 16,0 22-16,-21-21 0,0 0 0,0 0 15,-21 21 1,-21 0-16,21 0 16,0 21-16,-22-21 0,22 21 15,0 0-15,-21 1 0,20-1 16,1 0-16,0 0 0,21 0 16,0 22-16,0-22 0,0 0 0,0 0 0,0 0 15,0 0-15,0 1 16,21-1-16,0 0 0,1-21 15,-1 0-15,21 0 0,0 0 16,-20 0-16,20 0 0,0-21 16,1 0-16,-1-1 0,0 1 0,1 0 15,-22 0-15,21 0 0,-21-22 16,0 22-16,22 0 0,-43 0 0,21 0 16,-21 0-16,21-1 0,-21 1 15,-21 42 32,21 1-47,0-1 16,-21 0-16,0 21 0,21-21 15,0 1-15,-22-1 0,22 0 16,0 0-16,0 0 0,0 0 0,0 1 16,0-1-16,-21-21 15,21 21-15,0-42 31,0 0-15,0-1-16,0 1 16,0 0-16,0 0 0,0 0 0,0 0 15,0-1-15,21 1 0,1 0 16,-22 0-16,21 0 0,0 0 0,0-1 16,21 1-16,-20 21 0,-1-21 15,21 21-15,-21 0 0,0 0 0,1 0 16,-1 0-16,0 0 0,0 21 15,0-21-15,-21 21 0,0 1 16,0-1-16,0 0 0,0 0 0,0 0 16,0 0-16,-21 22 0,21-22 15,-21-21-15,0 21 0,21 0 0,-21 0 16,21 1 0,0-44 15,21 1-16</inkml:trace>
  <inkml:trace contextRef="#ctx0" brushRef="#br1" timeOffset="26799.81">4614 487 0,'0'0'16,"0"-21"-1,-21 21-15,0 0 16,0 0 0,0 0-16,-1 0 0,1 21 15,0 0-15,21 0 0,-21 0 16,0 1-16,21-1 0,0 0 0,-21 0 16,-1 21-16,22-20 0,-21-1 15,21 0-15,0 0 0,0 0 16,0 0-16,0 1 0,0-1 15,21-21-15,1 0 0,-1 0 16,21 0-16,-21 0 0,0 0 16,22 0-16,-22 0 0,21 0 0,22-43 15,-43 43-15,42-42 16,-41 21-16,-1 0 0,0 0 16,-21-22-16,0 22 0,0 0 15,0 0-15,0-22 0,0 22 0,-21 0 16,0 0-16,-1 21 0,1-21 15,-21 21-15,21 0 0,-22 0 0,1 0 16,0 0-16,21 0 0,-22 0 16,22 21-16,-21 0 0,21 0 0,-1 0 15,-20 1-15,42-1 0,-21 0 16,21 0-16,-21 0 0,21 0 16,0 1-16,0-1 0,21 0 15,0 0-15,0-21 0,0 0 16,1 0-16,-1 0 0,21 0 15</inkml:trace>
  <inkml:trace contextRef="#ctx0" brushRef="#br1" timeOffset="27699.3">5059 487 0,'0'0'0,"0"-42"31,0 63 0,-21 0-15,21 0-16,-22 0 0,1 0 15,21 1-15,0-1 0,0 0 0,-21 21 16,21-21-16,0 1 0,0-1 16,0 0-16,0 0 0,0 0 0,0 0 15,0 1-15,21-22 16,0 0-16,-21 21 15,22-21-15,-1 0 0,0 0 16,0 0-16,0-21 0,0 21 0,1-22 16,-1 1-16,0 0 0,0 0 15,0 0-15,0-22 0,22-20 16,-43 42-16,0 0 0,21-43 16,0 43-16,-21 0 0,0 0 15,-21 42 32,21 0-47,-21 0 16,21 0-16,0 0 0,0 1 15,0 20-15,-21 0 0,21-21 16,0 1-16,0-1 16,0 0-16,0 0 0,0 0 0,0 0 15,21 1 1,0-22-16,0 21 0,0-21 0,0 0 15,1 0-15,20 0 0,-21 0 16,21 0-16,-20-21 0,20 21 16,0-22-16,1 1 0,41-21 15,-41 21-15,-1-22 0,0 22 0,-21-21 16,22 21-16,-1-43 16,-21 22-16,0 21 0,-21 0 0,0-1 15,0 1-15,0 0 0,-21 21 16,0 0-1,0 0-15,-21 21 16,20 0-16,1 1 0,0-1 0,0 0 16,0 21-16,21-21 0,0 1 15,0-1-15,0 0 0,0 0 0,0 0 16,0 0-16,21 1 16,0-1-16,0-21 0,0 21 0,1-21 15,-1 0-15,21 21 0,-21-21 16,0 21-16,1-21 0,-1 0 15,0 21-15,-21 1 16,-21-22 15,-22 0-31,22 0 0,0 0 0,0 0 16,0 0-16,-22 0 0,22 0 16,0 0-16,0 0 0,0 0 15,42 0 32,0 0-47</inkml:trace>
  <inkml:trace contextRef="#ctx0" brushRef="#br1" timeOffset="27876.2">6054 826 0,'0'-22'0</inkml:trace>
  <inkml:trace contextRef="#ctx0" brushRef="#br1" timeOffset="29552.8">677 2096 0,'43'0'16,"-43"-22"-1,21 1-15,0 0 0,0 0 0,0 0 16,0 0-16,1-1 0,-1 1 16,-21 0-16,0-21 0,0 21 0,0-1 15,0 1-15,-43 0 0,22-21 16,0 21-16,-21 21 0,-1-22 15,1 22-15,0 0 0,-1 0 16,-20 0-16,21 22 0,-1-1 16,1 0-16,0 0 0,20 21 0,1 1 15,0-1-15,0 0 0,21 1 16,0-1-16,0 0 0,0-20 16,0 20-16,21-21 0,0 0 0,0 0 15,1 1-15,-1-22 0,0 0 16,0 0-16,21 0 0,-20 0 15,20 0-15,-21 0 0,21 0 0,-20-22 16,20 1-16,0 0 0,-21-21 16,22 21-16,-22-22 0,21 1 0,-21 0 15,1-22-15,-1 22 0,0-22 16,0 1-16,0 20 0,-21-20 16,0 21-16,21-1 0,-21 1 15,0 0-15,0-1 0,0 22 16,0-21-16,0 21 0,0-1 15,0 44 1,-21 20-16,0-21 16,21 21-16,0 1 0,-21-1 15,21 22-15,-21-1 0,21-21 16,-21 22-16,21-1 0,0 1 0,0-22 16,0 1-16,0-1 0,0-21 15,0 21-15,0-20 0,21-1 16,0 0-16,0-21 0,0 0 15,22 0-15,-22 0 16,0 0-16,0-21 0,0 0 0,22-1 16,-22 1-16,0 0 0,0 0 15,21 0-15,-20-22 0,-22 22 0,21 0 16,0-21-16,-21 21 0,0-1 16,0 1-16,0 42 31,0 1-31,0-1 0,0 0 15,0 0-15,0 0 0,0 22 16,0-22-16,0 0 0,0 21 16,0-21-16,0 1 0,0-1 15,0 0-15,21 0 0,0-21 16,0 0-16,1 0 16,20 0-16,-21 0 0,21-21 15,-20 0-15,20 21 0,0-21 0,-21-22 16,22 22-16,-22 0 0,21 0 15,-21 0-15,1-22 0,-1 22 0,0 0 16,-21 0-16,0 0 16,0-1-16,0 44 47,0-1-47,0 0 0,0 0 0,0 21 15,0-20-15,0 20 16,0 0-16,0 1 0,0-1 0,0 0 15,0 1-15,0-1 0,0 21 16,0-20-16,0 20 0,0 43 16,0-64-16,0 22 0,0-1 15,0-20-15,0 20 0,0-20 0,0-1 16,0 0-16,0 1 0,0-1 16,0-21-16,0 0 0,0 0 0,-21 1 15,0-1-15,-22-21 0,22 0 16,-21 0-16,-1 0 0,-20 0 15,21-21-15,-22-1 0,1 1 16,-1 0-16,1 0 0,20-21 0,-20 20 16,20-20-16,1 21 0,21-21 15,0 20-15,0 1 0,21-21 16,0 21-16,0 0 0,0-1 0,0-20 16,0 21-16,21 0 0,0 0 15,21-22-15,-21 22 0,22 0 16,-1-21-16,0-1 0,1 22 15,20-21-15</inkml:trace>
  <inkml:trace contextRef="#ctx0" brushRef="#br1" timeOffset="31916.26">1990 1820 0,'0'0'0,"0"-21"0,0 0 15,0 0-15,0 42 31,0 0-31,0 0 16,0 1-16,0-1 0,0 0 16,0 21-16,0-21 0,0 22 0,0-22 15,0 0-15,0 0 0,0 0 16,0 1-16,-22-1 0,22 0 16,0-42 30,0 0-46,22-1 0,-22 1 16,0 0-16,0 0 0,0 0 0,0 0 16,21-1-16,-21 1 0,0 0 15,0 0-15,21 21 0,0 0 16,-21 21 0,21 0-16,0 0 0,-21 1 15,22-1-15,-1 0 16,-21 0-16,21 0 0,0 0 0,-21 1 15,21-1-15,0 0 0,1 0 16,-1-21-16,0 21 0,0-21 16,0 0-16,0 0 15,1 0-15,-22-21 0,21 21 16,0-21-16,0 0 0,0-22 16,0 22-16,1 0 0,-1-21 15,0-1-15,42-20 0,-20 21 16,-1-1-16,-21 22 15,22 0-15,-1 0 0,-21 0 0,21 21 16,-20 0-16,-1 0 0,0 0 16,0 0-16,0 0 0,0 42 0,-21-21 15,0 0-15,0 0 0,0 22 16,22-22-16,-22 0 0,0 0 0,0 22 16,0-22-16,0 0 15,0-42 16,0 0-15,0-1-16,0 1 0,0 0 16,0 0-16,0 0 0,0 0 15,0-1-15,-22 1 0,22 0 16,-21 0-16,0 21 0,0-21 16,0 21-16,0 0 0,-1 0 15,1 0-15,-21 21 0,21 0 16,0 0-16,-22 0 0,22 1 15,-21-1-15,21 21 0,-1-21 0,-20 0 16,21 22-16,0-22 0,21 21 16,0-21-16,0 1 0,0-1 0,0 0 15,0 0-15,0 0 0,21 0 16,0-21-16,0 0 0,22 0 16,-22 0-16,21 0 0,-21 0 15,22 0-15,-22-21 0,21 0 16,-21 21-16,22-21 0,-22 0 0,0-22 15,0 22-15,0 0 0,0-21 16,1-22-16,-22 43 0,21-21 16,-21 21-16,0-1 0,0 1 15,0 0-15,0 42 32,0 0-32,-21 1 0,21-1 15,0 0-15,-22 21 0,22-21 16,0 22-16,0-22 0,0 0 0,0 0 15,0 0-15,0 22 16,22-22-16,-1 0 0,0-21 16,0 0-16,0 0 15,0 0-15,1 0 0,-1 0 0,0 0 16,21 0-16,-21-21 0,22 0 16,-1 0-16,-21-1 0,0-20 0,22 21 15,-22-21-15,0 20 0,0-20 16,0 21-16,-21-21 0,0 20 0,22 1 15,-22 0-15,0 0 0,0 42 32,-22 0-17,1 0-15,21 1 0,0 20 16,0-21-16,-21 0 0,21 22 0,0-22 16,-21 0-16,21 0 0,0 0 15,0 0-15,0 1 0,0-1 16,0-42 31,0-1-47,0 1 0,0 0 0,0 0 15,21 0-15,0-22 0,-21 22 16,0-21-16,21 21 0,1-43 16,-1 43-16,-21 0 0,0 0 15,21 0-15,0 21 16,0 21-1,-21 0-15,0 0 0,21 0 16,-21 0-16,0 1 0,0-1 16,0 0-16,0 0 0,0 0 0,22 0 15,-22 1-15,21-1 0,-21 0 16,21-21-16,0 21 0,0-21 16,0 0-16,1 0 0,-1 0 0,0 0 15,21 0-15,-21 0 0,22 0 16,-22-21-16,21 0 0,-21 0 15,22-1-15,-22 1 0,21-21 16,-21 21-16,1-22 0,20-20 16,-21 42-16,-21 0 0,0-1 15,0 1-15,21 21 0,-21-21 16,0 42 0,0 0-16,0 1 0,0-1 15,-21 0-15,21 0 0,-21 0 16,21 22-16,0-22 0,0 0 0,0 0 15,0 0-15,0 0 0,0 1 16,0-1-16,0 0 0,0 0 16,21-21-16,0 0 15,0 0-15,22 0 0,-22 0 16,0 0-16,21-21 0,-20 21 16,-1-21-16,21 0 0,-21-1 15,22 1-15,-22-21 0,0 21 16,0-22-16,0 22 0,0-21 0,1 21 15,-22 0-15,21-1 0,-21 44 32,0 20-17,0-21-15,0 0 0,0 0 16,0 22-16,0-22 0,0 0 16,0 21-16,0-20 0,0-1 0,0 0 15,0 0-15,0 0 0,42 0 16,-21 1-16,0-22 15,22 0-15,-22 0 0,0 0 0,21 0 16,22 0-16,-22 0 16,-21-22-16,1 1 0,20 0 0,-21 0 15,0 0-15,0-22 0,1 1 16,-1 0-16,21-22 0,-42 22 16,21 0-16,0 20 0,-21-20 15,22 21-15,-22 0 0,21 21 16,0 0-1,0 0-15,-21 21 0,0 0 16,21 0-16,-21 0 31,21-21 1,-21-21-17,0 0-15,0 0 16,0 0-16,0 0 15,0-1-15,-21 22 16,0 0 0,0 0-1,21 22-15,-21-1 0,0 0 0,21 0 16,0 21-16,-22-20 16,1 20-16,21 0 0,-21-21 0,21 22 15,0-22-15,0 21 0,0-21 0,0 1 16,0-1-16,21 0 15,0 0-15,1-21 0,-1 0 0,21 0 16,-21 0-16,22 0 16,-22 0-16,0 0 0,21-21 0,-21 0 15,1 0-15,-1-1 0,0 1 16,0 0-16,0 0 0,0-21 16,-21 20-16,0 1 0,22-21 0,-22 0 15,0-1-15,0 22 16,0-21-16</inkml:trace>
  <inkml:trace contextRef="#ctx0" brushRef="#br1" timeOffset="32300.02">4868 1207 0,'0'0'0,"-21"21"16,21 0-16,-21 0 15,21 0-15,0 0 0,0 1 16,21-22 0,0 0-16,0 0 0,1 0 15,20 0-15,-21 0 0,0 0 16,0 0-16,1-22 0,-1 22 0,-21-21 15,0 0-15,21 0 0,-21 0 16,0 0-16,0-1 0,0 1 16,-21 0-16,0 21 0,-1 0 15,1 0-15,0 0 16,0 0-16,0 21 0,0 0 16,-1 1-16,1-1 0,0 0 0,21 0 15,0 0-15,-21 0 0,21 1 16,-21-1-16,21 0 0,0 0 15</inkml:trace>
  <inkml:trace contextRef="#ctx0" brushRef="#br0" timeOffset="37890.87">10562 2265 0,'0'0'0,"0"-21"0,21 21 16,0 0-1,-42 0 1,0 0 0,0 0-16,0 21 0,-22-21 15,22 21-15,-21-21 0,0 21 16,-1 0-16,1 22 0,-22-22 0,1 0 16,-1 21-16,1 1 0,-22-1 15,22 0-15,-22 1 0,0 20 0,1-20 16,-1-1-16,-21 21 0,0-20 0,1 20 15,-22-20-15,0 20 0,-22 1 16,22-1-16,-21 22 0,0-22 16,-21 1-16,21-1 0,-22 1 15,1-1-15,21 1 0,-22-1 0,1 1 16,21-22-16,-170 85 0,170-63 16,-148 41-16,148-41 15,21-22-15,-21 1 0,21-1 0,0 0 16,0 1-16,21-1 15,0-21-15,0 21 0,21-20 0,1-1 16,-1-21-16,22 21 0,-22-21 16,43 0-16,20 0 0,1 0 15,0 0-15,21-21 16,0 0 0,21-1-16</inkml:trace>
  <inkml:trace contextRef="#ctx0" brushRef="#br0" timeOffset="38392.3">5313 4001 0,'0'0'0,"21"-22"0,-21 1 0,21 21 15,-21-21-15,21 21 16,-42 21 15,0 0-31,0 1 16,0-1-16,-1 0 0,1 21 15,-21-21-15,21 22 0,-22-1 0,1-21 16,0 22-16,-1-1 0,-41 21 16,20-41-16,22 20 0,0-21 15,-1 0-15,1 0 0,21 1 16,-22-22-16,22 21 0,0-21 0,0 0 15,42-21 17,0 21-17,0 0-15,1 0 0,20 0 16,-21 0-16,21 0 0,-20 0 0,20 0 16,-21 0-16,21 0 0,-20 21 15,20-21-15,-21 21 0,0 0 16,22 0-16,-22 0 0,0 22 15,21-22-15,-21 0 0,1 0 0,-1 22 0,0-22 16,0 0-16,0 0 0,22 0 16,-22 0-16,0-21 0,0 22 0,0-22 15,0 0-15,1 0 0,-1 0 0,0 0 16,0 0-16,0-22 16,0 1-16,1 0 0,-1 0 0</inkml:trace>
  <inkml:trace contextRef="#ctx0" brushRef="#br0" timeOffset="39279.14">13864 2350 0,'0'0'0,"-85"-43"16,64 22-16,0 21 15,0 0-15,0 0 16,0 0-16,-1-21 0,1 21 15,21 21 17,21 0-32,1 0 15,-1 1-15,21-1 0,-21 0 0,43 21 16,-22-21-16,22 22 0,-1-1 16,106 43-16,-84-43 15,0 0-15,-1 1 0,86 63 0,-86-64 16,22 21-16,0 1 15,21-1-15,233 149 16,-233-148-16,0-1 0,0 1 16,0-1-16,0 1 0,0-1 0,0-21 15,0 22-15,-21-22 0,0 22 16,-1-1-16,1-20 0,212 126 16,-212-127-16,-22 1 15,22-1-15,-21 0 0,-1 1 0,86-1 16,-107 0-16,1-21 0,-1 1 15,-20-1-15,20-21 0,1 21 16,-43-21-16,0 0 0,-42 0 47,21-21-31,0 0-1,0-1-15</inkml:trace>
  <inkml:trace contextRef="#ctx0" brushRef="#br0" timeOffset="39736.58">18013 4043 0,'0'0'0,"-21"-42"0,21 20 15,-22 1-15,1 0 0,0 21 16,0 0-1,0 0-15,0 0 16,21 21 0,0 0-16,0 1 0,0-1 15,0 0-15,21 0 0,0 0 0,0 0 16,0 22-16,22-22 0,-22 0 16,21 0-16,-21 0 0,22 1 0,-22-1 15,21 0-15,0 0 0,-20 0 16,20 0-16,0 1 0,1-1 15,-22-21-15,0 21 16,-42-21 0,0 21-1,-1-21-15,1 0 0,-21 21 16,21-21-16,-22 21 0,1 1 0,0-22 16,21 21-16,-22-21 0,1 21 15,0 0-15,20-21 0,-20 21 0,0 0 16,21-21-16,-22 22 0,22-22 15,-21 0-15,21 0 0,-1 21 0,1-21 16,0 0-16,0 0 0,0 0 0,0 0 16,-1 0-16,1 0 15,0 0-15,0 0 0,-21 0 16</inkml:trace>
  <inkml:trace contextRef="#ctx0" brushRef="#br0" timeOffset="40607.96">1651 4720 0,'0'0'0,"0"-42"0,0 21 15,0 0-15,0-1 0,0 1 16,0 0-16,-21 21 16,0 0-16,-1 0 15,22 21 1,-21 22-16,0-1 0,21 0 15,-21 22-15,21-1 0,0 1 16,-42 105-16,42-84 16,0-1-16,0 1 0,-22 0 0,22-1 15,-21 1-15,21 0 0,-21-1 16,0-20-16,21-1 0,-21 1 0,0-1 16,21-20-16,-22-1 0,22 0 15,-21 1-15,21-22 0,0 0 0,-21 0 16,21 0-16,0-42 31,0 0-15,0 0-16,0 0 0,21-22 15,0 1-15,-21 0 0,22-1 0</inkml:trace>
  <inkml:trace contextRef="#ctx0" brushRef="#br0" timeOffset="41699.18">1651 4995 0,'0'0'0,"0"-21"0,0-21 0,0 0 0,0 20 16,0 1-16,0 0 0,0 0 15,-21 21-15,21-21 16,-21 21-16,42 21 31,21-21-15,-21 21-16,22-21 0,-1 0 15,0 21-15,1-21 0,20 0 16,1 0-16,20 0 0,128 0 16,-85 0-16,0 0 0,0 0 15,21 0-15,0 0 0,170 0 16,-170 0-16,21 0 0,1 0 16,-1 0-16,0 0 0,22 0 0,-22-21 15,22 21-15,-22-21 0,21 21 16,1 0-16,-1 0 0,1-21 15,-22 21-15,22 0 0,-1 0 0,-20 0 16,20 0-16,-21 0 0,-20 0 16,147 0-16,-148 0 0,-42 0 15,21 0-15,-21 0 0,-22 0 16,1 0-16,-21 0 0,-22 0 0,0 0 16,1 0-16,-22 0 0,0 0 15,0 0-15,-21 21 78,0 0-78,0 0 16,0 0-16,0 1 0,0-1 16,0 0-16,0 21 0,0 1 0,-21-22 15,0 21-15,21 22 0,-21-22 16,21 0-16,0 1 0,0-1 0,-22 64 15,1-64-15,21 0 16,0 22-16,0-22 0,0 22 0,-21-22 16,21 0-16,0 1 0,0-1 0,0 0 15,0 1-15,0-1 16,0-21-16,0 43 0,0-22 16,21-21-16,-21 0 0,0 1 0,0-1 15,0 0-15,0 0 16,0 0-16,-21 0 0,0-21 15,0 22-15,0-22 0,-1 0 0,1 0 16,-21 21-16,21-21 0,0 21 16,-22-21-16,1 0 0,0 0 15,-1 21-15,1-21 0,0 0 0,-22 0 16,1 0-16,-22 21 0,21-21 0,-41 0 16,20 0-16,-21 0 0,-21 0 0,21 0 15,-21 0-15,-127 0 16,127 0-16,-21 0 0,0 0 15,21 21-15,-21-21 0,21 0 0,-148 0 16,126 0-16,1 0 16,-148 0-16,148 0 0,21 0 15,-21 0-15,-1 0 0,1 0 16,0 0-16,21 0 0,0 0 16,21 0-16,-21 0 0,21 0 0,-21 0 15,0 0-15,-105 0 0,105 0 16,21 0-16,0 0 0,0 0 15,0 0-15,-63 0 16,105 0-16,1 0 0,21 0 16,-1 0-16,22 0 0,0 0 0,0 0 15,0 0-15,21-21 16,0 0 31,21 0-32,0 0 1,0 0-16,0 21 0</inkml:trace>
  <inkml:trace contextRef="#ctx0" brushRef="#br0" timeOffset="42504.39">3027 5186 0,'0'0'0,"-21"-21"0,-1 21 16,22-21-16,-21 21 15,0 21 1,21 0-16,-21 21 15,21-21-15,0 22 0,-21-1 0,21 0 16,-21 22-16,-1-1 0,22 1 16,-21-22-16,0 22 0,0-1 0,0 1 15,0-1-15,-1 1 0,-20-22 16,0 43-16,-1-43 0,22-21 16,0 0-16,0 1 0,0-1 15,21 0-15,-21-21 0,-1 0 16,22-21-1,-21 0 1,21-1-16,-21 1 0,21-21 16,0 0-16,0-1 0,0 1 0,0 0 15,0-1-15,0 1 0,0 0 16,0-1-16,0 1 0,0 0 0,0 20 16,0 1-16,0 0 0,21 0 15,0 21-15,1 0 0,-1 21 16,0 0-16,-21 22 0,42 20 15,-21-21-15,1 1 0,-1-22 16,0 21-16,-21 1 0,42 20 16,-21-42-16,1 0 0,-1 1 15,0-1-15,0 0 0,0-21 16,22 0-16,-22 21 0,0-21 16,21 0-16,-21 0 0,1 0 15,20-21-15,-21 0 0,0 21 0,0-21 16,22-1-16,-22 1 0,0-21 15,0 21-15,-21 0 0,21-22 16,-21 1-16,0 21 0,22-22 0,-22 22 16,0 0-16,0 0 0,0 42 31,0 0-31,0 0 16,0 22-16,0-22 15,0 21-15,0-21 0,0 1 0,0 20 0,0-21 16,0 0-16,0 0 0,0 22 15,0-22 1,0-42 31,0 0-47,0-1 0,0-20 16</inkml:trace>
  <inkml:trace contextRef="#ctx0" brushRef="#br0" timeOffset="42708.06">3365 5482 0,'0'0'0,"0"-21"31,0 0-15,0 42 31,0 0-32,0 0-15,0 1 16,0-1-16,22-21 16</inkml:trace>
  <inkml:trace contextRef="#ctx0" brushRef="#br0" timeOffset="43175.97">4064 5652 0,'0'0'15,"21"-22"-15,0 22 0,0-21 16,1 21-16,-22-21 0,21-21 16,-21 21-16,-21 21 15,-1 0-15,1 0 0,-21 0 16,21 0-16,-22 0 0,22 0 16,-21 21-16,0-21 0,-22 42 15,43-21-15,-21 0 0,20 1 16,22-1-16,0 0 0,0 0 15,0 0-15,0 0 0,0 1 16,22-1-16,20-21 0,-21 21 16,21-21-16,1 21 0,-1-21 0,-21 21 15,22 0-15,-1-21 0,-21 22 16,21-1-16,-20 0 0,-22 0 16,0 0-16,0 0 15,-22 22-15,-20-22 0,21-21 16,-21 21-16,-1 0 0,1-21 0,21 0 15,-64 0-15,43 0 16,-1 0-16,-20 0 16,21-21-16,20 21 0,-20-21 15,21 21-15,0-21 0,0 21 0,-1-21 16,22-1 0,0 1-16,22 21 15,-1 0-15,0-21 0,21 21 0,-21-21 16,22 0-16,-1 0 0,0 21 15</inkml:trace>
  <inkml:trace contextRef="#ctx0" brushRef="#br0" timeOffset="43492.26">4635 5228 0,'0'0'0,"0"-21"16,-21 21-1,0 0 1,0 21-16,0 0 0,0 1 16,21 20-16,-22-21 0,22 21 15,-21 1-15,0-1 0,21 22 0,-21-22 16,0 0-16,21 22 0,-21-22 16,-1 22-16,1-22 0,0 0 15,21 1-15,0-1 0,0-21 0,0 21 16,0-20-16,0-1 0,0 0 0,0 0 15,21-21-15,0 0 16,1 0-16,-1 0 16,0 0-16,21 0 0,-21 0 0,1-21 15,20-21-15,0 20 16,-21 1-16</inkml:trace>
  <inkml:trace contextRef="#ctx0" brushRef="#br0" timeOffset="43681.98">4276 5673 0,'0'0'0,"-22"0"16,1 0-16,0 0 0,0 0 15,42 0 17,0 0-32,0 0 0,1 0 0,20 0 15,0 0-15,1-21 0,-1-1 16,0 22-16,22-21 0,-22 0 0,22 0 15,-1 21-15</inkml:trace>
  <inkml:trace contextRef="#ctx0" brushRef="#br0" timeOffset="44011.43">6117 5101 0,'-42'-21'15,"21"21"1,-1 21 0,1 0-16,21 1 0,-21-1 15,21 21-15,-21-21 0,21 22 0,-21-22 16,0 21-16,21-21 0,-22 0 15,22 22-15,-21-22 0,21 0 0,0 0 16,0 0-16,0 1 0,0-1 16,0 0-16,21-21 47,-21-21-47</inkml:trace>
  <inkml:trace contextRef="#ctx0" brushRef="#br0" timeOffset="44247.37">5694 5546 0,'-21'63'16,"21"-42"0,21-21-1,0 0-15,0 0 0,0 0 16,0 0-16,22 0 0,-22 0 15,0 0-15,0 0 0,0 0 0,22 0 16,-22 0-16,0-21 0,0 0 0,0 21 16,1-21-16,-1 21 0,0-21 15,-21 0-15,0-1 16,0 1-16</inkml:trace>
  <inkml:trace contextRef="#ctx0" brushRef="#br0" timeOffset="44484.27">5800 5165 0,'0'0'0,"21"0"47,0 0-47,0 0 0,0 0 0,0 0 15,1 0-15,-1 0 0,0 0 16,21 0-16,-21 0 0,1-21 0,-1 21 16,0-22-16,0 22 0,0-21 0,-21 0 15,21 0-15</inkml:trace>
  <inkml:trace contextRef="#ctx0" brushRef="#br0" timeOffset="45044.17">6117 4741 0,'-21'0'16,"42"0"-16,-84 0 0,41 0 0,-20 0 0,0 0 16,21 0-16,-22 0 0,1 0 0,0 0 15,-1 22-15,1-1 0,-43 21 16,43-21-16,21 22 0,-22-1 15,1 0-15,21 1 0,-43 41 16,43-41-16,0-1 16,0 0-16,0 1 0,0-1 15,21 43-15,0-43 0,0 0 0,0 1 16,0-22-16,21 21 0,0-21 16,42 43-16,-20-43 15,-1 0-15,43 21 0,-22-42 16,64 0-16,-63 0 15,-1 0-15,1 0 0,-1 0 0,1 0 16,-1-21-16,-20 0 0,20 0 16,-21 0-16,1 0 0,-1-1 15,0-20-15,1 21 0,-1-43 16,-21 22-16,-21 0 0,0-1 0,0 1 16,0-21-16,0 20 0,0-20 0,-21-1 15,0 1-15,-21-1 0,20 22 16,-20-22-16,21 22 0,-64-21 15,43 41-15,0 1 16,-22 0-16,22 21 0,-1 0 0,-20 0 16,21 0-16,-1 21 0,-20 0 0,-22 22 15,22-22-15,20 21 16,-63 22-16,64-43 0,21 21 16,-21-21-16,20 1 0,1-1 15,21 0-15,0 21 0,43-21 16</inkml:trace>
  <inkml:trace contextRef="#ctx0" brushRef="#br0" timeOffset="45924.12">15748 4932 0,'0'0'16,"-21"-64"0,21 43-16,0 0 0,-21 21 15,-1 0 1,22 21-16,-21 0 16,21 22-16,-21-1 0,0 0 15,0 22-15,21-1 0,0 1 0,-21-1 16,-1 64-16,1-42 15,21 0-15,0-22 0,0 22 16,-21-22-16,21 1 0,0-1 0,0-20 16,0 20-16,0-20 0,0-1 15,0-21-15,0 21 0,0 1 16,0-22-16,0 0 0,21-21 31,-21-21-31,21 0 16,-21-22-16,22 22 0,-1-21 15</inkml:trace>
  <inkml:trace contextRef="#ctx0" brushRef="#br0" timeOffset="47092.96">15854 4995 0,'0'-21'16,"0"42"-16,-21-63 0,-1 42 0,22-21 15,-21 21 1,21 21 15,0 0-15,21-21-16,1 0 16,20 21-16,0-21 0,1 0 0,-1 0 15,43 0-15,-22 0 0,22 0 16,-1 0-16,22 0 0,0 0 0,-21 0 15,42 0-15,-21 0 0,42 0 16,-21 0-16,21-21 0,0 21 0,0-21 16,0 21-16,1 0 0,20 0 15,0 0-15,22 0 0,-22 0 0,0 0 16,22 0-16,-22 0 16,22 0-16,126 0 0,-147 0 15,-22 0-15,0 0 0,21 0 16,-21 0-16,1 0 0,-1 0 0,0 21 15,-21-21-15,0 0 16,21 0-16,-21 0 0,-21 0 0,21 0 0,-42 0 16,20 21-16,-41-21 0,-1 0 15,1 0-15,-22 0 0,1 0 0,-1 0 16,-21 0-16,0 0 0,0 0 16,1 0 15,-22 22-16,0-1 1,0 0-16,0 0 16,0 0-16,0 0 15,0 1-15,0-1 0,0 0 0,-22 21 16,22-21-16,-21 22 0,21-22 16,0 64-16,0-22 0,0-21 15,0 22-15,0-1 0,0-20 16,-21 20-16,21 1 0,0-1 0,0-20 15,-21 20-15,21-21 0,-21 22 16,0 84 0,21-106-16,0 1 0,-22-1 15,22 0-15,-21 1 0,21 20 16,0-20-16,0-22 0,-21 21 16,0-21-16,21 0 0,0 1 15,-21-1-15,0-21 0,21 21 0,-43-21 16,22 0-16,0 21 15,-21-21-15,20 0 0,-20 0 0,-21 0 16,20 0-16,-20 0 0,20 0 16,-20 0-16,-1 0 0,1 0 15,-1 0-15,1 0 0,-43-21 0,21 0 16,-42 21-16,22-21 0,-22 21 16,-127-43-16,105 43 15,22-21-15,-105 0 0,105 0 16,0 21-16,21 0 0,0 0 15,-21-21-15,21 21 0,0 0 0,-21 0 16,0-22-16,0 22 16,0 0-16,-21 0 0,0-21 0,21 21 15,-21 0-15,0-21 0,-1 21 0,22 0 16,0 0-16,0 0 0,-63 0 16,84 0-16,21 0 0,-84 0 15,84 0-15,1 0 16,-1 0-16,0 0 0,22 0 0,-85 0 15,84 0-15,1 0 16,20 0-16,1 0 0,0 0 0,-1 0 16,-20 0-16,42-21 0,0 21 15,-1-21-15,22 0 16,-21 21-16,0-22 0,0 22 0,21-21 16,-21 21-16,21-21 15,-21 21-15,-1 0 0,22-21 16,0 0-16,0 0 15,22-1 1,-1 22-16,0-21 0,0 0 16,21 0-16</inkml:trace>
  <inkml:trace contextRef="#ctx0" brushRef="#br0" timeOffset="49615.67">21124 5355 0,'0'0'0,"0"-21"0,-21 21 0,21-21 16,-21 21-16,0 0 16,0 0-1,-1 0-15,22 21 16,-21 0-16,21 0 16,-21 22-16,21-22 0,-21 21 15,21-21-15,0 43 0,-21-22 16,21 1-16,0-22 0,0 21 15,0-21-15,-21 0 0,21 1 0,0-1 16,0 21-16,0-21 16,21-21 15,0 0-31</inkml:trace>
  <inkml:trace contextRef="#ctx0" brushRef="#br0" timeOffset="49880.89">20743 5821 0,'0'0'0,"-21"0"0,21 21 16,0 0-16,21 0 16,0-21-1,1 0-15,-1 0 0,21 0 16,-21 0-16,0 0 0,22 0 15,-22 0-15,0 0 0,21 0 0,-20 0 16,-1 0-16,0 0 16,0 0-16,0-21 0,-21 0 0,21 21 15,-21-21-15,0 0 0,0 0 16,0-1-16,0 1 0,0 0 16,0 0-16</inkml:trace>
  <inkml:trace contextRef="#ctx0" brushRef="#br0" timeOffset="50092.74">20764 5398 0,'22'0'32,"-1"0"-17,0 0-15,0 0 0,21 0 0,-20 0 16,-1 0-16,21 0 0,-21 0 15,0 0-15,22 0 0,-22 0 16,0 0-16,0-22 0,22 22 16,-22-21-16</inkml:trace>
  <inkml:trace contextRef="#ctx0" brushRef="#br0" timeOffset="50619.62">21378 5080 0,'0'0'0,"0"-21"0,-21 0 16,0 21-16,0 0 0,0 0 0,-22-21 15,22 21-15,0 0 0,-21 0 16,20 0-16,-20 21 0,0-21 16,-1 21-16,22 0 0,-42 0 0,20 0 15,-41 43-15,41-22 16,-20 1-16,-22 20 0,43-21 15,0 1-15,-1-1 0,22 0 16,0 1-16,0-1 0,0 0 16,21 1-16,0-1 0,0 0 15,0 1-15,0-1 0,21 0 0,42 22 16,-42-43-16,22 0 16,-1 0-16,0 1 0,1-1 0,63 0 15,-43-21-15,-21 0 0,22 0 16,-22 0-16,1 0 0,20 0 15,-21-21-15,1 0 0,-1-1 0,43-20 16,-43 0-16,0-1 16,1 1-16,-22 0 0,21-1 0,-21-20 15,1 21-15,20-22 0,-42 1 16,21 20-16,-21-20 0,0 20 0,0 1 16,0-43-16,-21 43 0,0 0 15,0-1-15,-22 22 0,1 0 16,21 0-16,-64-21 0,43 42 15,-1 0-15,1 0 0,21 0 16,-21 0-16,20 21 0,-20 0 16,21 0-16,0 0 0,-22-21 15,22 21-15,0 1 0,0-1 0,0-21 16,21 21-16,-21-21 0</inkml:trace>
  <inkml:trace contextRef="#ctx0" brushRef="#br0" timeOffset="62961.27">17759 5525 0,'21'0'16,"0"0"-16,0 0 15,0-22-15,1 22 0,20-21 0,-21 0 16,0 21-16,22-21 0,-22 0 16,0 0-16,0-1 0,-21 1 15,0 0-15,0 0 0,0 0 16,-21 21-16,0-21 16,0 21-16,-22 0 0,1 0 0,0 0 15,-1 21-15,-20 0 0,-1 0 16,22-21-16,-22 42 0,22-20 0,0-1 15,-1 0-15,22 0 0,-21 21 16,42-20-16,0-1 0,0 0 16,0 0-16,21 0 0,0 0 0,43 22 15,-22-22 1,22 42-16,-22-41 0,0-1 16,-21 0-16,22 21 0,-22-21 0,0 1 15,0-1-15,0 0 0,-21 0 16,0 0-16,0 22 0,-21-43 15,0 21-15,-21 0 0,21-21 16,-22 0-16,-20 0 0,20 0 0,-20 0 16,21 0-16,-22 0 0,1 0 0,-1-21 15,22 21-15,-1-21 16,-20-1-16,42 1 0,-22 0 0,22 0 16,0 0-16,0-22 0,0 22 15,21 0-15,0 0 0,0 0 0,0 0 16,21 21-16,0 0 0,0 0 15,22 0-15,-22 0 0,21 0 16,0 0-16,1 0 0,20-22 0,-20 22 16,-1 0-16</inkml:trace>
  <inkml:trace contextRef="#ctx0" brushRef="#br0" timeOffset="63331.83">18055 5927 0,'21'0'0,"-42"0"0,63 0 0,-20-21 0,-1 21 16,21-22-16,-21 1 0,0 0 16,1 0-16,-1 0 0,0-22 15,-21 1-15,0 21 0,0 0 16,0 0-16,0-1 0,-64 1 15,43 21-15,0 0 0,-21 0 16,21 0-16,-22 21 0,-20 64 16,20-43-16,22 1 15,0-22-15,0 21 0,21-21 16,0 43-16,0-22 0,0-21 16,0 1-16,0-1 0,21 0 15,21 0-15,-20 0 0,20-21 16,-21 0-16,21 0 0,1 0 0,-1 0 15,22 0-15,-22 0 0,0-21 16,22 0-16,-1 0 0,-20 0 0,20-1 16</inkml:trace>
  <inkml:trace contextRef="#ctx0" brushRef="#br0" timeOffset="63624.56">18986 5440 0,'0'0'0,"22"-42"0,-22-1 0,21 1 0,0-22 16,-21 43-16,0 0 0,0 0 15,0 42 1,0 21-16,0-20 16,-21 20-16,0-21 0,21 21 15,-22 1-15,22 20 0,-21-20 0,0 20 16,0-21-16,21 22 0,-21-22 16,0 22-16,-1-22 0,22 0 15,0 1-15,-21 20 0,21-20 0,0-22 16,0 0-16,0 0 0,0 0 15,0 0-15,0 1 0,21-22 16,1 0 0,-1 0-16,0 0 0,0 0 15,0-22-15,0 22 0,1-21 16,-1 0-16,0 0 0,21-21 0</inkml:trace>
  <inkml:trace contextRef="#ctx0" brushRef="#br0" timeOffset="63860.17">18902 5609 0,'0'0'0,"-21"0"0,21-21 16,21 21-16,0 0 0,0-21 16,21 21-16,-20 0 15,-1-21-15,21 21 0,-21 0 0,22 0 16,-1-21-16,0 21 0,-21 0 15,22 0-15,-22 0 0,21 0 0,-21-22 16,1 22-16,-44 0 31,1 0-31</inkml:trace>
  <inkml:trace contextRef="#ctx0" brushRef="#br1" timeOffset="78396.17">974 6879 0,'0'-21'15,"0"0"1,0 0-1,0 0-15,0-1 16,0 1 15,0 42 126</inkml:trace>
  <inkml:trace contextRef="#ctx0" brushRef="#br1" timeOffset="78972.23">995 6795 0,'0'-22'0,"0"1"31,-21 21 16,21 21-32,0 1 1,-22-1-16,22 0 0,0 0 0,0 21 16,0-20-16,-21-1 0,21 21 15,-21-21-15,21 0 0,-21 22 16,21-22-16,0 21 0,0 1 15,0-1-15,0-21 0,0 0 16,0 0-16,0 1 0,0-1 16,21-21-16,0 0 0,-21 21 15,21-21-15,1 0 16,-1 0-16,0 0 16,0 0-16,0 0 0,0-21 15,1 0-15,20 21 0,-21-22 0,0 1 16,0-21-16,22 21 0,-22 0 15,0-22-15,0 22 0,22-21 0,-22 21 16,0-1-16,0-20 0,0 21 16,0 0-16,-21 0 0,22-1 15,-22 1-15,0 0 0,0 0 16,0 0 15,0 42 16,-22 0-47,22 0 16,0 0-1</inkml:trace>
  <inkml:trace contextRef="#ctx0" brushRef="#br1" timeOffset="79327.89">1820 6816 0,'0'0'0,"21"0"0,-21 21 47,0 0-47,0 0 16,-21 0-16,21 1 0,0 20 15,0-21-15,-21 21 0,0 1 0,21-1 16,-21 22-16,21-1 0,-21 22 15,-1-22-15,1 22 0,0-22 0,0 22 16,0 0-16,0-1 0,-1 1 16,-20 0-16,21-1 0,0 1 0,0-21 15,21 20-15,-22-20 0,1 42 16,0-43-16,21-21 16,0-20-16,0 20 0,0-21 15,21-42 16,0 0-31,-21-22 0,22 1 0,-22 0 16,21-22-16,0 1 0</inkml:trace>
  <inkml:trace contextRef="#ctx0" brushRef="#br1" timeOffset="79676.61">1651 7197 0,'0'0'0,"0"-21"0,0-22 0,-21 22 15,21 0-15,0 0 0,0 0 16,0-1-16,0 1 0,0 0 16,0 0-16,21 21 15,21-21-15,-21 0 0,1-1 0,20 22 16,0-21-16,-21 21 0,22 0 16,-22 0-16,21 0 0,-21 0 15,1 0-15,-1 0 0,0 0 0,-21 21 16,0 22-16,0-22 15,0 0-15,-21 0 0,0 0 0,-1 22 16,-20-22-16,21 0 0,-21 0 16,20 22-16,1-22 0,-21-21 15,21 21-15,0 0 0,-1 0 16,44-21 15,-1 0-15,0 0-16,0-21 0,0 0 15</inkml:trace>
  <inkml:trace contextRef="#ctx0" brushRef="#br1" timeOffset="80383.66">2498 6858 0,'0'0'0,"-22"0"31,1 0-31,0 0 0,0 21 0,0-21 16,0 21-16,-1 1 0,1-1 16,0 0-16,0 0 0,0 21 0,21-20 15,-21-1-15,-1 21 0,22-21 16,-21 0-16,21 43 16,0-43-16,0 0 0,21 0 15,1-21-15,-1 0 0,21 0 16,-21 0-16,0 0 0,1 0 15,20-21-15,-21 0 0,0 21 0,0-21 16,-21 0-16,0 0 0,0-22 16,0 22-16,0 0 0,0 0 15,0 0-15,0-1 0,-21 1 16,21 0-16,0 0 16,0 0-16,21 21 15,1 0-15,-1 0 0,0 0 0,0 0 16,21 0-16,-20 0 0,-1 0 15,21 0-15,-21 0 0,0 0 0,1 21 16,20 0-16,-21-21 0,0 21 16,-21 0-16,21 1 0,-21-1 15,0 0-15,0 0 0,0 0 16,0 0-16,0 22 0,-21-22 16,21 0-16,-21-21 0,0 21 0,21 0 15,-21-21-15,0 0 0,-1 0 16,22-21-1,0 0-15,0 0 16,0 0-16,0-22 0,0 22 0,22 0 16,-1-21-16,0 21 0,0-22 15,0 22-15,22 0 0,20-43 16,-21 43-16,-20 21 0,20-21 16,0 21-16,1 0 0,-1 0 15,0 0-15,-21 21 0,1 0 16,-1 1-16,0-1 0,-21 0 0,0 0 15,0 43-15,-21-43 16,0 21-16,-1-21 0,1 0 0,0 22 16,0-22-16,-21 21 0,20-21 15,1 1-15</inkml:trace>
  <inkml:trace contextRef="#ctx0" brushRef="#br1" timeOffset="82076.1">4339 6816 0,'0'21'16,"0"0"0,0 0-16,21 0 15,0-21-15,1 0 16,-1 0-16,21 0 0,0 0 16,1 0-16,-1 0 0,0-21 0,1 21 15,-1-21-15,22 0 0,-22 0 16,0 0-16,1-1 0,-1-20 0,-21 21 15,0 0-15,0 0 0,1-1 16,-22-41-16,0 42 0,0 0 16,0-1-16,-22 22 0,1 0 15,0 22 1,0-22-16,0 21 0,-43 42 16,43-20-16,0-1 0,0 0 0,21 1 15,-21 20-15,21-21 0,-22 1 16,22 20-16,0-20 0,0-1 15,0 21-15,0-20 0,0 41 16,0-62-16,0 20 0,-21-21 0,21 0 16,0 0-16,0 1 0,0-1 15,-21-21-15,0 0 16,0 0-16,0 0 16,-1 0-16,-20-21 0,21-1 0,-21-20 15,-1 21-15,22-21 0,-21 20 0,-1-20 16,22 0-16,-21 21 0,21-1 15,0 1-15,-1 0 0,1 0 0,0 21 16,0 0 0,0 0-1,21 21-15,0 0 0,0 22 16,0-22-16,0 0 0,0 21 16,0-21-16,21 22 0,0-22 0,-21 0 15,42 0-15,-20 0 0,-1 1 16,21-1-16,-21 0 0,22-21 0,41 0 15,-41 0-15,-1 0 0,21 0 16,-20-21-16,-1 21 0,22-21 0,-22-1 16,0 1-16,1 0 0,-1-21 15,0 21-15,1-22 0,20-20 16,-21 20-16,-20 22 0,-1-42 16,0 42-1,-42 21 1,0 0-1,-1 21-15,1 0 0,21 0 16,-21 21-16,0-20 0,21 20 0,0-21 16,0 0-16,-21 22 0,21-22 15,0 0-15,0 0 0,0 0 0,0 0 16,21-21 0,0 0-1,0-21-15,0 0 0,1 0 16,-1 0-16,0-22 0,0 22 15,0 0-15,0-21 0,1 21 0,-1-1 16,0 1-16,0 0 0,-21 0 0,42 0 16,-20 21-1,-22 21 1,21 0-16,-21 0 0,0 0 0,0 1 16,0-1-16,21 0 0,-21 0 15,0 0-15,0 0 0,21 1 0,0-1 16,0 0-16,-21 0 0,22 0 15,-1-21-15,21 21 0,-21-21 0,22 0 16,-1 0-16,-21 0 0,21 0 16,43-21-16,-43 21 15,1-21-15,-1 0 0,0 0 0,1 0 16,-1-22-16,-21 22 0,22-21 16,-22 21-16,0-22 0,0 22 15,-21 0-15,0-21 0,0-1 16,0 1-16,0 21 0,-21 0 15,0 21-15,0 0 0,-22 0 16,22 0-16,0 21 0,-21-21 0,20 21 16,1 0-16,-21 0 0,21 22 15,0-22-15,-1 21 0,1 0 16,0-20-16,0 20 0,21 0 0,-21-21 16,21 1-16,0 20 0,0-21 0,0 0 15,0 0-15,21-21 16,0 0-16,0 0 0,0 0 15,1 0-15,-1 0 0,0-21 0,21 21 16,-21-21-16,1 0 0,-1-21 0,21 20 16,-21-20-16,0 21 0,1-21 15,-1-1-15,21-41 0,-21 20 16,0 22-16,1-64 0,-22 64 16,21-22-1,-21 22-15,0 21 0,0-22 0,0 22 16,0 42-1,0 0-15,-21 1 16,21 20-16,-22-21 0,22 21 0,-21 1 16,21-1-16,0 0 0,0 1 15,0-1-15,-21 22 0,21-22 0,0-21 16,0 21-16,0 1 0,0-22 16,0 21-16,0-21 0,0 1 0,0-1 15,21 0-15,-21 0 0,21-21 0,1 0 16,-22 21-16,21-21 0,21 0 15,-21 0-15,22-21 0,-22 21 16,21-42-16</inkml:trace>
  <inkml:trace contextRef="#ctx0" brushRef="#br1" timeOffset="82447.92">6710 7133 0,'63'0'31,"-42"0"-31,22 0 0,20-21 16,-42 0-16,22 0 16,-22 0-16,21 21 0,-21-22 0,-21 1 15,22-21-15,-22 21 0,0 0 16,0-1-16,-22 22 15,1 0-15,0 0 16,0 0-16,0 0 0,0 0 16,-1 22-16,1-1 0,0 0 0,0 0 15,21 21-15,-21-20 0,21-1 0,-21 21 16,21-21-16,0 22 0,0-22 16,0 0-16,0 0 0,0 0 15,0 0-15,21 1 0,0-22 16,0 0-16,0 0 0,0 0 15,1 0-15,-1 0 0,21 0 0,-21-22 16,22 22-16,-22-21 0</inkml:trace>
  <inkml:trace contextRef="#ctx0" brushRef="#br1" timeOffset="82967.44">7366 6943 0,'21'-64'31,"0"64"-31,0-21 0,1 21 16,-1 0-16,0 0 0,0 0 16,21 0-16,1 0 0,-22 0 15,0 0-15,21 0 0,-20 21 16,-22 0-16,21 1 0,-21-1 0,0 21 16,0-21-16,0 0 0,0 1 15,-21 20-15,-1-21 0,1 21 16,0-20-16,-21-1 0,21 0 0,-1 0 0,1 0 15,0 0-15,0-21 0,0 22 16,42-44 0,0 1-1,0 0-15,22 0 0,-22 0 16,21 0-16,-21-22 0,22 1 0,-1 21 16,0-22-16,1 1 0,-1 0 15,0 21-15,1-22 0,-1 1 16,21 0-16,-63 20 0,22 1 15,-44 21 1,1 21-16,0 1 16,-21-1-16,21 0 0,-1 21 0,1-21 15,0 22-15,0-22 16,0 21-16,21-21 0,0 43 0,0-22 16,0-21-16,21 22 15,0-43-15,43 21 16,-43 0-16,0-21 0,21 0 0,-21 0 15,1 0-15,20 0 0,-21 0 0,0-21 16,0 0-16,1 21 0,20-43 16,-42 22-16</inkml:trace>
  <inkml:trace contextRef="#ctx0" brushRef="#br1" timeOffset="83135.38">8276 7091 0,'0'21'15,"-21"-21"1,0 0 0,21 21-16,0-42 31,0 0-15</inkml:trace>
  <inkml:trace contextRef="#ctx0" brushRef="#br1" timeOffset="84943.39">15388 7091 0,'0'0'0,"0"-21"0,21 0 16,-21-1-16,0 1 15,0 0-15,0 0 16,-21 42 0,0 0-1,21 0-15,-21 1 0,0 20 16,-1 0-16,1 1 0,0 20 0,0 1 16,0-22-16,0 21 0,-1-20 0,1 20 15,21-20-15,0-1 0,0 0 16,0 22-16,0-43 15,21 0-15,1 0 0,20 0 0,0-21 16,-21 0-16,22 0 0,-1 0 0,0 0 16,43-21-16,-43 0 15,64-42-15,-63 41 16,-1-20-16,0 0 0,1-1 0,-1 1 16,-21-21-16,21 20 15,-20-20-15,-1 20 0,0-20 0,0 21 16,0-1-16,-21 22 0,21 0 0,-21 0 15,0 0-15,0-1 0,-21 22 16,0 0-16,0 0 16,0 22-16,21-1 0,-21 21 15,-1-21-15,1 22 0,0 20 0,21-21 16,-21 1-16,21 20 0,-21-20 16,21-1-16,-21 0 0,21 1 15,0 20-15,0-42 0,0 0 16,21 1-16,21-22 0,-21 21 15,0-21-15,22 0 0,-1 0 0,0 0 16,1 0-16,20-21 0,-20 21 16,-1-22-16,21 1 0,-20 0 0,-1 0 15,0-21-15,1 20 0,-1-20 16,-21 0-16,0 21 0,1-22 0,-22 22 16,21 0-16,-21 0 15,-21 21 1,-1 21-16,1 0 0,0 0 15,0 0-15,0 22 0,21-22 16,-21 21-16,-1-21 0,1 1 0,21 20 16,0-21-16,-21 0 0,0 0 0,21 1 15,0-1-15,0 0 16,0-42 15,21 0-31,0-1 16,0 1-16,1 0 0,-22 0 0,21 0 15,0-22-15,0 22 16,0 0-16,-21 0 0,21 0 0,1 21 16,-1 0-16,-21 21 31,0 0-31,0 0 0,0 0 0,0 1 16,0-1-16,0 0 15,0 0-15,21 0 0,0 0 16,-21 1-16,21-1 0,0 0 0,1 0 15,-1-21-15,0 0 0,0 0 16,0 0-16,0 0 0,22 0 16,-22 0-16,0 0 0,43-42 15,-43 42-15,21-21 0,-21-1 0,0 1 16,1 0-16,-22 0 0,0 0 16,21-22-16,-21 22 0,0 0 15,0 0-15,0 0 0,-21 21 31,-1 21-31,22 0 0,-21 0 16,0 0-16,21 1 0,0-1 16,0 0-16,-21 21 0,21-21 0,0 1 15,0-1-15,0 0 0,0 0 16,0 0-16,21-21 16,0 21-16,0-21 0,1 0 15,-1 0-15,0 0 16,0 0-16,0-21 0,-21 0 0,21 21 15,1-21-15,-22 0 0,0 0 16</inkml:trace>
  <inkml:trace contextRef="#ctx0" brushRef="#br1" timeOffset="86580.96">17547 7514 0,'0'-42'15,"21"42"-15,-21-21 16,0 0-16,21 21 0,-21-22 0,0 1 16,0 0-16,0 0 0,0 0 15,0 0-15,0-1 0,0 1 16,-21 21-16,0 0 0,0-21 16,0 21-16,-22 0 0,22 0 15,-21 0-15,0 21 0,-1 0 0,1 1 16,0-1-16,-1 21 0,1-21 15,0 22-15,-1-1 0,1-21 0,21 21 16,0 1-16,-1-22 0,1 21 16,21-21-16,0 1 0,0-1 0,0 0 15,0 0-15,0 0 0,21-21 0,1 0 16,-1 21-16,21-21 0,0 0 16,1 0-16,41 0 15,-41-21-15,-1 21 0,0-21 16,1 0-16,-22 0 0,21 0 0,-21-1 15,1-20-15,-1 21 0,0-21 0,0 20 16,-21 1-16,0-21 0,21 21 16,-21 0-16,0-1 0,0 1 0,0 0 15,-21 42 17,21 0-32,-21 1 0,21 20 0,0-21 15,-21 21-15,0-20 0,-1 62 16,22-63-16,0 22 0,-21-1 15,0 64-15,0-64 16,21 22-16,0-22 0,-21 22 16,21-22-16,0 21 0,-21 1 0,21-22 15,0 1-15,0 20 0,0-21 16,0-20-16,0 20 0,0-21 0,0 21 16,0-20-16,0-1 0,21-21 15,-21 21-15,21-21 0,0 0 16,0 0-16,0-21 0,1 0 15,-1-1-15,0 1 0,21-42 16,-21 20-16,1 1 0,-1-21 16,0-1-16,0 1 0,43-64 15,-43 42-15,0 21 0,0 1 0,0-22 16,0 22-16,1-1 0,-1 1 16,-21 20-16,0 1 0,0 0 15,21-1-15,-21 1 0,0 21 16,0-21-16,-21 63 31,21 0-31,0 0 16,0 21-16,-21-20 0,21 20 0,-22 0 15,22 1-15,0-22 0,-21 21 16,21-21-16,0 22 0,0-22 0,0 0 16,0 0-16,0 0 15,0 0-15,21-21 0,1 0 16,-1 0-16,0 0 0,0 0 15,0 0-15,22-21 0,-22 0 16,0 0-16,0 0 0,21 0 0,-20-1 16,-1-20-16,0 21 0,0-21 15,0 20-15,0 1 0,1 0 0,-22-21 16,0 21-16,-22 42 47,22 0-47,-21 0 0,21 0 15,-21 0-15,0 22 0,21-22 0,0 0 16,0 0-16,0 0 0,0 1 16,0-1-16,0 0 0,0 0 15,21 0-15,0-21 16,0 21-16,1-21 0,-1 0 16,21 0-16,-21 0 0,22 0 15,-1-21-15,0 21 0,1-21 0,-1 0 16,-21 0-16,21 0 0,1-1 15,-1 1-15,-21 0 0,22 0 0,-22 0 16,0 0-16,0-1 0,0 1 0,-21 0 16,-21 42 31,21 0-47,-21-21 0,0 22 15,21-1-15,0 0 0,0 0 0,0 0 16,-21-21-16,21 21 0,0 1 15,0-1-15,0 0 0,0 0 16,21-21-16,0 0 16,0 0-16,-21 21 0,42-21 0,-20 0 15,-1 0-15,21 0 0,-21-21 0,22 21 16,-1-21-16,0 0 0,1 0 16,-22-1-16,63-20 15,-62 21-15,-1-21 0,0 20 0,-21 1 16,0-21-16,0 21 15,0 0-15,-21 21 0,0 0 0,-1 0 16,1 0-16,-21 0 0,0 21 16,-1 0-16,22 21 0,0-21 15,21 1-15,0-1 0,-21 21 16,21-21-16,0 0 0,0 1 0,0-1 16,0 0-16,21 0 0,0 0 0,0-21 15,0 21-15,1-21 0,-1 0 16,42 0-16,-20 0 0,-1 0 15,-21 0-15,21-21 0,1 21 0,-22-21 16,0 0-16,21 0 0</inkml:trace>
  <inkml:trace contextRef="#ctx0" brushRef="#br1" timeOffset="86763.86">18902 7218 0,'0'0'0,"-21"0"0,-1 0 16,22 21 0,0 0-1,22-21 1,-1 0 0,0 0-16</inkml:trace>
  <inkml:trace contextRef="#ctx0" brushRef="#br1" timeOffset="87504.44">20807 7578 0,'21'0'0,"-42"0"0,63 0 15,-21 0-15,0 0 0,1-21 16,-1 21-16,0-22 0,0 1 15,-21 0-15,0 0 0,21 0 16,-21 0-16,0-22 0,0 22 0,0-21 16,0 21-16,0-22 0,-21 22 15,0 21-15,0-21 0,0 21 16,-22 0-16,1 0 0,0 0 0,-1 21 16,1 0-16,-22 0 15,22 1-15,0 20 0,-22-21 0,22 21 16,0 1-16,-22-1 0,43 0 0,-21-20 15,20 20-15,1 0 0,0 1 16,21-22-16,0 0 0,0 0 0,21 0 16,-21 0-16,43-21 0,20 0 15,-21 0-15,1 0 0,20 0 16,-20 0-16,20-21 0,-21 21 0,22-21 16,-22 0-16,1-21 15,20 20-15,-21-20 0,-20 21 0,20-21 16,-21-22-16,21 22 0,-20-22 15,-1 22-15,-21-22 0,21 22 0,-21-21 16,0-1-16,0 22 16,0-1-16,0 22 0,-21 21 15,0 0 1,-1 21-16,1 1 0,21 20 16,-21 0-16,21 1 0,-21-1 15,21 21-15,-21-20 0,21 20 0,0-20 16,0-1-16,0 43 15,0-64-15,0 21 0,0-21 0,21 0 16,0 22-16,0-43 0,-21 21 16,21 0-16,1 0 0,-1-21 0,21 0 15,-21 0-15,0 0 0,1 0 0,20 0 16,-21 0-16,21 0 0,-20 0 16</inkml:trace>
  <inkml:trace contextRef="#ctx0" brushRef="#br1" timeOffset="87999.66">21865 7557 0,'0'0'0,"21"-22"0,-21 1 0,0 0 16,0 0-16,0 0 0,0 0 15,0-1-15,-21 1 0,0 21 16,0-21-16,0 21 0,-1 0 16,-20 0-16,21 0 0,-21 0 0,20 21 15,-20 0-15,21 1 16,-21-1-16,-1 0 0,22 0 0,-42 43 15,41-22-15,1-21 0,21 0 16,0 0-16,0 1 0,0-1 0,0 0 16,0 0-16,0 0 15,21-21-15,22 0 0,-22 0 0,21 0 16,-21 0-16,22 0 0,-22 0 0,21-21 16,1 0-16,-22 21 0,21-21 15,-21 0-15,0-22 0,1 22 16,20-64-16,-21 64 0,0-21 15,-21 0-15,21 20 0,-21-20 16,0 21-16,0 0 0,-21 21 16,0 21-1,0 0-15,0 0 0,21 0 0,-21 1 16,-1 20-16,1-21 0,21 21 0,0-20 16,0 20-16,0-21 0,0 0 15,0 22-15,0-22 0,0 0 0,0 0 16,0 0-16,0 0 0,21 1 15,1-22-15,-1 0 16,0 0-16,0 0 0,21 0 16,-20 0-16,-1 0 0,0 0 15,0-22-15,0 22 0,0-21 0,1-21 16,20 21-16,-21-22 0,0 22 0</inkml:trace>
  <inkml:trace contextRef="#ctx0" brushRef="#br1" timeOffset="88256.52">22352 7154 0,'0'0'15,"0"-21"-15,0-21 0,21 21 0,-21 0 16,0-1-16,0 1 0,-21 21 31,0 21-31,0 1 0,21-1 16,-22 21-16,1 0 0,0 1 16,0-1-16,21 22 0,-21-22 15,0 0-15,21 1 0,-22-1 0,22 0 16,0 1-16,0-1 0,-21 0 15,21 1-15,0-22 0,0 21 16,0-21-16,0 0 16,21-21-16,1 0 0,-1 0 15,0 0-15,0 0 16,0 0-16,0 0 0,1 0 16,-1-21-16</inkml:trace>
  <inkml:trace contextRef="#ctx0" brushRef="#br1" timeOffset="88748.23">22881 7535 0,'21'-21'16,"-42"42"-16,63-63 0,-42 21 0,0 0 0,22 0 15,-22-1-15,0 1 0,0 0 16,0 0-16,-22 21 0,1 0 16,0 0-16,0 0 0,0 0 0,-22 21 15,22 0-15,-21 0 16,0 1-16,-1-1 0,22 0 0,-21 21 15,-1-21-15,22 22 0,-21-22 16,21 21-16,0-21 0,21 1 0,0-1 16,0 0-16,0 0 0,0 0 0,0 0 15,0 1-15,42-22 16,-21 0-16,0 0 0,0 0 0,22 0 16,-22 0-16,21 0 0,-21 0 0,22-22 15,-22 22-15,0-21 0,21 0 16,-20-21-16,-1 21 0,0-1 0,0-20 15,0 0-15,0 21 0,1-22 16,-22 22-16,21-21 0,-21 21 16,0-1-16,0 44 31,-21-1-31,-1 0 0,1 0 0,21 0 16,0 22-16,-21-1 15,21 0-15,0-21 0,0 1 16,0-1-16,0 0 0,0 21 15,0-21-15,21 1 0,0-22 16,1 21-16,-1-21 0,0 0 0,0 0 16,0 0-16,0 0 0,22 0 15,-22-21-15,0-1 0,0 22 16,0-21-16,1 0 0,20-21 0</inkml:trace>
  <inkml:trace contextRef="#ctx0" brushRef="#br1" timeOffset="89115.02">22204 7197 0,'0'0'0,"21"0"0,0 0 0,43-21 15,-22 21-15,0 0 16,1 0-16,-1-22 0,0 1 0,64 21 16,-64 0-16,1-21 0,-1 21 15,0 0-15,1 0 0,-22 0 16,0-21-16,0 21 0,0 0 0,-42 21 62,0-21-62,0 0 16</inkml:trace>
  <inkml:trace contextRef="#ctx0" brushRef="#br0" timeOffset="95039.63">4551 7768 0,'21'-21'15,"-42"42"-15,63-42 0,-21 21 0,-21-21 16,-21 21 0,0 0-16,-21 21 15,-1 0-15,1 0 0,0 22 16,-22-1-16,1 22 0,-1-22 0,1 43 16,-22-22-16,0 22 0,1-22 15,-22 22-15,0-22 0,-21 22 16,21 0-16,0-22 0,-21 22 0,21 0 15,-21-22-15,-84 85 16,105-105-16,0 20 0,21-21 0,1 1 16,-1-1-16,22 0 0,-22 1 15,43-22-15,20 0 0,1 0 16,0-21-16,0 0 16,21-21 15,0 0-31</inkml:trace>
  <inkml:trace contextRef="#ctx0" brushRef="#br0" timeOffset="95514.35">2519 8721 0,'0'0'0,"0"-21"0,21 21 15,-21-22-15,0 1 16,-21 21 15,0 0-15,-1 21-16,1 1 0,0-1 15,21 21-15,-21 0 0,-21 1 16,20-1-16,1 0 0,-21 22 0,-22 21 16,22-43-16,0 0 15,-1 1-15,22-1 0,-63 43 16,62-85-16,1 21 15,0 0-15,21-42 32,0 0-17,0-1-15,21 22 16,0 0-16,1 0 0,-1 0 16,21 0-16,-21 0 0,0 0 15,22 0-15,-1 22 16,-21-22-16,22 21 0,20 0 0,-21-21 15,1 21-15,-1 0 0,0 0 16,1-21-16,-1 22 0,22-1 16,-43 0-16,0-21 0,21 21 15,-21-21-15,1 0 0,-1 0 16,0 0 0,0-21-16</inkml:trace>
  <inkml:trace contextRef="#ctx0" brushRef="#br0" timeOffset="96163.92">6286 7747 0,'0'0'0,"-21"0"0,21-21 15,0 42 16,21 0-31,1 0 16,-1 1-16,21 20 0,-21-21 0,22 43 16,-1-22-16,21 0 0,-20 22 0,20-1 15,-20 1-15,20-1 0,1-20 16,-1 20-16,1 1 0,105 84 16,-106-85-16,1 1 15,-1-22-15,-20 22 0,20-22 0,64 64 16,-84-64-16,-1 0 15,21-20-15,-41 20 0,20-21 0,0 21 16,-21-20-16,1-1 0,-1 0 16,-21 0-16,0 0 0,0 0 15,-21-21 17,-1 0-32,-20-21 0,21 0 15,0 21-15,-22-21 0,22 0 16,-21 21-16</inkml:trace>
  <inkml:trace contextRef="#ctx0" brushRef="#br0" timeOffset="96411.4">7027 9038 0,'0'0'0,"-21"-21"0,-21 0 32,63 21-17,0 0-15,0 0 0,22 0 0,-22 0 16,21 21-16,0 0 0,1-21 15,-1 21-15,0 1 0,1-22 0,-1 21 16,0 0-16,1 0 0,-1 0 16,0-21-16,1 21 0,-1 1 0,-21-1 15,0 0-15,22-21 0,-22 21 0,0-21 16,0 21-16,0-21 16,1 0-1,-1-21-15</inkml:trace>
  <inkml:trace contextRef="#ctx0" brushRef="#br0" timeOffset="96627.28">8086 8700 0,'0'-22'0,"0"44"0,0-65 0,0 64 31,0 1-31,0-1 0,0 0 0,-43 64 16,22-43-16,0 0 15,0 1-15,-22-1 0,22 0 0,-42 22 16,42-22-16,-1-21 16,1 22-16,0-22 0,0 0 15,0 0-15,21 0 0,0 0 16,-21-21 0</inkml:trace>
  <inkml:trace contextRef="#ctx0" brushRef="#br0" timeOffset="97453.32">0 9716 0,'0'0'0,"0"-22"16,0 1-16,0 0 0,0 0 15,0 0 1,0 42 15,0 0-31,0 0 0,0 22 16,0-1-16,0 21 0,0 1 15,0-22-15,0 22 0,0 20 0,0-20 16,0-1-16,0 22 0,0 0 16,0-1-16,0-20 0,0 21 0,0-22 15,0 1-15,0-22 0,0 21 16,0-20-16,0-1 0,0 0 16,0-20-16,0-1 0,0 0 0,0 0 15,0 0-15,0-42 31,0 0-31,0 0 0,0 0 0,0-1 16,0-20-16,0 21 0,0-21 0</inkml:trace>
  <inkml:trace contextRef="#ctx0" brushRef="#br0" timeOffset="98416.22">0 9737 0,'0'0'0,"0"-21"15,42 21 32,-21 21-31,22-21-16,20 0 0,-20 21 15,20-21-15,1 0 0,20 0 0,-20 21 16,20-21-16,1 0 0,21 0 16,-21 0-16,42 0 0,-22 0 0,22 0 15,0 0-15,0 0 0,-21 0 16,21-21-16,0 21 0,127-21 16,-127 0-16,0 21 15,0-22-15,0 22 0,-21-21 0,127 21 16,-106-21-16,-21 21 0,0 0 15,-1-21-15,1 21 0,0 0 16,42-21-16,-63 21 0,-22 0 16,-20 0-16,20 0 0,-42 0 15,22 0-15,-22 0 0,0 0 0,0 0 16,0 0 0,1 0 15,-22 21-16,0 0-15,0 0 16,0 0-16,0 1 16,0-1-16,0 0 0,0 21 0,0-21 15,0 22-15,0-22 0,0 21 0,0-21 16,0 22-16,0-1 0,0-21 16,0 22-16,0-1 0,-22 0 0,1 43 15,21-43-15,0 1 16,0-1-16,0 0 0,0 1 0,-21-1 15,21 43-15,0-64 0,0 21 16,0-21-16,-21 22 16,21-22-16,0 0 0,0 0 0,0 0 15,0 0-15,0 1 0,0-1 16,-21-21-16,0 21 16,-1-21-16,1 0 15,0 0-15,0 0 0,0 21 16,0-21-16,-22 0 0,22 0 15,-21 0-15,-1 0 0,-20 0 0,-1 0 16,1 0-16,-1 0 0,-20 0 16,-1 0-16,0 0 0,-20 0 0,-22 21 15,0-21-15,0 0 0,-22 0 0,1 21 16,0-21-16,0 22 16,0-22-16,-22 21 0,22-21 0,0 0 15,21 0-15,0 21 0,0-21 16,0 0-16,0 0 0,0 0 0,21 0 15,0 0-15,1 0 0,-1 0 16,-64 0-16,86 0 16,41 0-16,-20 0 0,63-21 31</inkml:trace>
  <inkml:trace contextRef="#ctx0" brushRef="#br0" timeOffset="98989.69">5482 9504 0,'0'0'0,"0"21"16,0 0-16,0 22 15,0-1-15,0 0 0,0 22 0,0-1 16,0 1-16,0-1 0,0 1 16,0-22-16,0 22 0,0-1 15,0 1-15,0-1 0,0-21 0,0 22 16,0-22-16,-21 43 15,21-43-15,0-21 0,-21 22 16,21-22-16,0 0 0,-21-21 16,21-21-1,0 0-15,0 0 0,0-1 16</inkml:trace>
  <inkml:trace contextRef="#ctx0" brushRef="#br0" timeOffset="99808.26">5546 9652 0,'0'0'0,"0"-42"31,21 42-15,21 0-1,-21 0-15,43 0 0,-22 0 0,22 0 16,-1 0-16,1 0 0,-1 0 15,22 0-15,-1 0 0,1 0 16,21 0-16,21 0 0,0 0 0,0-21 16,21 21-16,0 0 0,170-22 15,-149 22-15,0-21 0,-20 21 16,-1 0-16,0 0 0,0-21 16,0 21-16,-21 0 0,0 0 0,0 0 15,-21-21-15,0 21 0,-21 0 16,-1 0-16,-20 0 0,-1 0 0,-20-21 15,20 21-15,-42 0 0,22 0 0,-22 0 16,0 0-16,0 0 0,0 0 16,0 0-16,-21 21 31,0 0-15,0 21-16,0-20 0,0-1 15,0 21-15,0-21 0,0 22 16,0-1-16,0 0 0,0-21 15,0 22-15,0-1 0,0 0 0,0 1 16,0-22-16,0 21 0,0 1 16,0-22-16,0 21 0,0-21 0,0 22 15,0-22-15,0 21 0,0 0 16,0-20-16,0-1 0,0 21 0,0 0 16,0-20-16,-21-1 0,21 21 15,-21-21 1,21 0-16,-21 1 15,0-22-15,0 0 0,-1 21 16,1-21-16,-21 0 16,21 0-16,0 0 0,-22 0 15,1 0-15,-22 0 0,22 0 0,-43 0 16,22 0-16,-22 0 0,1 0 16,-22 0-16,0 0 0,-21 0 0,0 0 15,-21 0-15,0 0 0,-22 0 0,1 0 16,0 0-16,-22 0 0,22 0 15,-22 0-15,22 0 0,21 0 16,0 0-16,-1 21 0,44-21 0,-1 0 16,0 0-16,42 0 0,-63 0 15,85 0-15,21 0 0,-21 0 16,63-21 0,21 21-1,-21-21-15,0 21 0,22-22 16,-22 1-16,21 0 0,-21 0 15,22 0-15,-1 0 0</inkml:trace>
  <inkml:trace contextRef="#ctx0" brushRef="#br0" timeOffset="100377.25">9207 6879 0,'0'0'0,"0"-21"16,22 21-16,-1 0 16,0 0-16,0 21 0,0 0 15,0 1-15,1-1 0,20 21 0,0-21 16,22 22-16,-22-1 0,22 21 16,-1-20-16,1 20 0,-1-20 15,1 20-15,-1-21 0,1 1 0,-22-1 16,0 0-16,1 1 0,-1-22 0,-21 0 15,21 0-15,-20 0 0,-22 1 16,21-1-16,0 0 0,-21 0 31,-21-21-31,0 0 16,-1 0-16,1 0 0,0 0 0</inkml:trace>
  <inkml:trace contextRef="#ctx0" brushRef="#br0" timeOffset="100604.28">9483 7641 0,'-22'0'0,"44"0"31,-1 0-31,0 21 16,0 1-16,21-22 0,1 21 0,63 0 15,-43-21-15,1 21 0,-22-21 16,21 21-16,1-21 0,21 0 15,-43 21-15,0-21 0,-21 0 16,22 0-16,-22 0 0,0 0 16,0 0-1,-21-21-15</inkml:trace>
  <inkml:trace contextRef="#ctx0" brushRef="#br0" timeOffset="100795.83">10456 7387 0,'0'21'16,"-21"22"-16,21-22 0,-21 21 15,0-21-15,0 22 0,-22 20 16,22-20-16,0-22 0,0 0 16,0 21-16,21-21 0,0 1 15,0-1-15,0 0 0,0 0 16,0 0-16</inkml:trace>
  <inkml:trace contextRef="#ctx0" brushRef="#br0" timeOffset="101367.59">10689 8657 0,'0'0'0,"21"-21"16,-21 0-1,0 42 1,0 0-16,0 0 0,0 22 16,0-1-16,0 22 0,0-22 15,0 21-15,0 1 0,0 84 16,0-84-16,0-1 0,0 1 16,0 20-16,0-20 0,-21-1 15,21 1-15,0-1 0,-21 1 0,21 20 16,0-41-16,0-1 15,0 0-15,0-20 0,-21-1 0,21 0 16,0 0-16,0-42 31,0 0-31,0 0 16</inkml:trace>
  <inkml:trace contextRef="#ctx0" brushRef="#br0" timeOffset="102392.08">10753 8763 0,'0'0'16,"-22"-21"-16,1 21 15,21-21-15,21 21 31,1 0-31,-1 0 0,0 0 16,21 0-16,22 0 0,-1 0 0,1 0 16,-1 0-16,22 0 0,0 0 15,-1 0-15,1 0 0,0 0 16,20 0-16,1 0 0,21 0 0,0 0 16,0 0-16,0 0 0,21 0 15,-21 0-15,22 0 0,20 0 0,-21 0 16,0 0-16,0 0 0,1 0 15,-1 0-15,-21 21 0,0-21 16,21 0-16,-42 0 0,21 0 0,-43 0 16,22 0-16,-21 0 0,-22 0 15,1 0-15,-1 0 0,-20 0 0,-1 0 16,0 0-16,-20 0 0,20 0 16,-21 0-16,0 0 0,0 0 62,1 21-46,-22 0-1,0 0-15,0 1 16,0-1-16,0 0 0,0 0 16,0 21-16,21-20 0,-21 20 0,0-21 15,0 21-15,0 1 0,0-1 16,0 0-16,0 1 0,0-22 15,0 21-15,0 1 0,0 62 16,21-62-16,-21-1 0,21 22 0,-21-22 16,21 21-16,0-20 0,-21-1 15,22 0-15,-22 1 0,21 41 16,0-41-16,-21-22 0,0 21 16,21-21-16,-21 1 0,0-1 0,0 0 15,0 0-15,0 0 0,-21 0 16,0-21-1,0 0-15,-1 0 0,1 0 0,0 0 16,0 0-16,0 0 0,-22 0 16,22 0-16,-21 0 0,21 0 15,-22 0-15,1 0 0,-21 0 0,20 0 16,-20 0-16,-1 0 0,-20 0 0,-1-21 16,-21 21-16,0 0 0,22 0 15,-43-21-15,21 21 0,-21 0 0,0 0 16,0-21-16,-170 21 0,149 0 15,0 0-15,0 0 0,0-21 16,0 21-16,-1 0 0,22 0 16,0 0-16,0 0 0,22 0 0,-1-21 15,0 21-15,21 0 0,-84 0 16,84-22-16,22 22 0,-64 0 16,63 0-16,22 0 0,0-21 15,-1 21-15,1 0 0,21 0 16,-43 0-16,43 0 0,0 0 15,-21 0-15,20 0 16,1 0-16,21-21 47,0 0-31</inkml:trace>
  <inkml:trace contextRef="#ctx0" brushRef="#br0" timeOffset="102555.98">10647 10012 0,'0'0'0,"21"0"15,0 0 63</inkml:trace>
  <inkml:trace contextRef="#ctx0" brushRef="#br0" timeOffset="103811.98">571 10118 0,'0'0'15,"0"-21"-15,-21 21 31,21 21-31,-21 21 16,0-21-16,0 22 0,0-1 0,-1 0 16,1 1-16,0 20 15,0-21-15,21 22 0,-21-22 0,0 1 16,-1-1-16,1 0 0,0 1 16,21-22-16,0 0 0,0 0 15,0-42 1,0 0-1,0 0-15,21-22 0</inkml:trace>
  <inkml:trace contextRef="#ctx0" brushRef="#br0" timeOffset="104078.2">593 10139 0,'0'0'0,"21"0"0,-21 21 16,21 21-1,0 1-15,-21-1 0,0 22 16,0-22-16,0 0 0,0 43 16,0-43-16,0 22 15,0-43-15,0 0 0,0 0 16,0 0-16,0 1 0,0-44 47,0 1-32</inkml:trace>
  <inkml:trace contextRef="#ctx0" brushRef="#br1" timeOffset="108855.76">3831 17399 0</inkml:trace>
  <inkml:trace contextRef="#ctx0" brushRef="#br1" timeOffset="110816.85">677 10139 0,'0'0'0,"0"-42"16,-21 42 0,0 0 15,0 0-31,0 21 16,-1 0-16,1 0 0,21 21 15,-21-20-15,0 20 0,0 0 16,0 1-16,-22 41 15,22-41-15,0-1 0,0 0 16,0 1-16,21-1 0,-22-21 0,1 21 16,21-20-16,-21-22 0,21 21 15,0 0-15,0-42 32,21 0-17,-21-1-15,21 1 0,1 0 16,-1 0-16,0 0 0,0-22 15,0 22-15,0-21 0,1 0 0,-1-1 16,0 1-16,0 0 0,0 20 0,0-20 16,1 0-16,-22 21 15,21-22-15,-21 22 0,0 0 0,0 0 16,21 21 0,-21 21-1,0 0 1,0 0-16,0 0 0,0 22 15,0-22-15,0 21 0,0 1 0,0-1 16,0 0-16,0 1 0,0-1 16,0 0-16,0 1 0,0-1 15,0-21-15,0 0 0,0 0 0,0 1 16,0-1-16,0 0 0,0 0 16,-21-21 30,21-21-46,0 0 0,0 0 16</inkml:trace>
  <inkml:trace contextRef="#ctx0" brushRef="#br1" timeOffset="111015.33">296 10562 0,'21'0'31,"1"0"-31,-1 0 16,21 0-16,-21 0 15,0 0-15,1-21 0,20 21 0,-21-21 16,0 21-16,22-21 16,-22 0-16,0 21 0,0-22 0</inkml:trace>
  <inkml:trace contextRef="#ctx0" brushRef="#br1" timeOffset="111427.6">720 10435 0,'0'-42'16,"0"21"-1,0 0-15,0-1 31,21 22-31,0 0 16,0 0-16,-21 22 16,21-22-16,0 21 0,1 0 0,-22 0 15,21 0-15,-21 0 16,0 22-16,0-22 0,21 0 0,-21 0 16,0 22-16,0-22 0,0 0 15,0 0-15,0 0 0,0 0 0,0 1 16,0-1-16,0-42 47,0-1-47,0 1 0,0 0 15,0 0-15,0 0 0,0-22 16,0 22-16,0 0 0,0 0 0,0 0 16,21 0-16,0-1 15,-21 1-15,21 21 0,1-21 16,-1 21-1</inkml:trace>
  <inkml:trace contextRef="#ctx0" brushRef="#br1" timeOffset="111815.94">1122 10393 0,'0'0'0,"-21"0"0,21-21 15,0 0 1,21 21 0,0 0-1,0 0-15,0 21 0,0 0 16,1 0-16,-22 0 0,21 0 16,-21 1-16,21 41 0,-21-42 15,0 0-15,0 22 0,0-22 16,0 0-16,0 0 0,0 0 0,0 1 15,0-1-15,0 0 16,-21-21-16,21-21 31,0 0-31,0-1 0,0-20 16,0 21-16,21 0 0,-21 0 16,0-1-16,0 1 0,21 0 15,0 0-15,0 0 0,-21 0 16,22-1-16,-1 1 0,0 21 0,-21-21 15,21 21-15,0 0 0,0 0 16</inkml:trace>
  <inkml:trace contextRef="#ctx0" brushRef="#br1" timeOffset="112976.26">1863 10414 0,'-22'-63'32,"1"41"-32,0 22 15,0 0 1,0 0-16,0 0 0,-1 22 0,1-22 16,0 21-16,0 0 0,-21 42 15,20-41-15,1 20 0,0 0 16,0-21-16,21 22 0,0-1 15,0-21-15,0 0 16,0 1-16,0-1 0,21-21 16,0 0-16,0 0 0,1 0 0,-1 0 15,0 0-15,0 0 0,0-21 16,0 21-16,1-22 0,-1 1 16,0 0-16,0-21 0,-21 21 15,21-1-15,-21 1 0,0-21 16,0 21-16,0 0 15,0-1-15,0 44 47,0-1-47,0 0 0,0 0 16,0 0-16,0 0 0,0 1 16,0-1-16,-21 21 0,21-21 0,0 0 15,0 1-15,0-1 0,0 0 0,0 0 16,21-21-1,0 0-15,1 0 0,-1 0 16,0 0-16,0 0 0,0-21 16,0 21-16,-21-21 0,22 0 0,-1-1 15,0 1-15,-21 0 0,0 0 16,21 0-16,0-22 0,-21 22 0,0 0 16,0 0-16,0 0 15,0 42 32,0 0-47,0 0 0,0 0 0,0 1 16,0-1-16,0 0 0,0 0 15,0 0-15,0 0 0,0 1 0,0-1 16,0 0-16,21-21 16,1 0-16,-1 0 0,0 0 0,0 0 15,0 0-15,0 0 0,1 0 16,20 0-16,-21-21 0,0 0 0,22-1 15,-22 1-15,-21 0 0,0 0 16,21-21-16,-21 20 16,21-20-16,-21 21 0,0 0 15,0 0-15,0 42 32,-21 0-17,21 21-15,0-21 16,0 1-16,0 20 0,0-21 0,0 21 15,0 1-15,0-1 0,0 0 16,0 1-16,-21 105 16,21-85-16,0 1 0,0-1 15,0 1-15,0-1 0,0 22 0,0-21 16,21-1-16,-21 1 0,21 63 16,0-64-16,-21 1 15,0-1-15,0 1 0,0-22 0,0 21 16,0-20-16,0 20 0,0-20 0,0 20 15,-21-21-15,0-20 16,0-1-16,0 0 0,-1-21 0,-20 21 16,21-21-16,-21 0 0,-1 0 0,22 0 15,-21-21-15,-1 0 0,1 0 16,0-1-16,-1-20 0,22 21 16,0-21-16,-21-1 0,42 1 0,-21-22 15,21 22-15,0 0 0,-22-1 0,22-20 16,0 21-16,0-22 15,0 22-15,0-22 0,22 22 0,-1-22 16,0 1-16,0-1 0,0 1 16,0-1-16,1 1 0,41-64 15,-21 63-15</inkml:trace>
  <inkml:trace contextRef="#ctx0" brushRef="#br1" timeOffset="113639.91">2794 10160 0,'0'-21'16,"0"42"0,-21 0-16,21 0 15,0 1-15,-21 20 0,21 0 16,0-21-16,0 22 0,-22-1 0,22 22 15,0-22-15,-21 21 16,0-20-16,21-1 0,-21-21 16,21 0-16,0 1 0,-21-1 0,21 0 15,-21-21-15,21-21 32,0 0-32,0-1 0,0 1 15,0 0-15,0 0 0,0 0 16,0-22-16,0 22 0,0 0 0,0-21 15,21 42-15,-21-21 16,21 21-16,0 21 16,0 0-1,-21 0-15,21 0 0,-21 0 16,0 1-16,22-1 0,-1 0 0,-21 0 16,21 0-16,-21 0 0,21-21 15,0 22-15,0-22 16,1 0-16,-1 0 0,0 0 0,0 0 15,0-22-15,-21 1 16,21 0-16,-21 0 0,22 0 0,-22 0 16,0-1-16,0-20 0,21 21 15,-21-21-15,0 20 0,0-20 0,0 21 16,0 0-16,0 42 31,0 0-31,0 0 0,0 22 16,0-22-16,0 0 0,0 21 15,0-21-15,0 1 0,0-1 0,0 0 16,0 0-16,0 0 0,0 0 16,0-42 15,0 0-15,0 0-16,0 0 0</inkml:trace>
  <inkml:trace contextRef="#ctx0" brushRef="#br1" timeOffset="113810.93">3069 10245 0,'0'0'0,"0"-21"0,0 42 78,0 0-62,21-21-1,0 21-15</inkml:trace>
  <inkml:trace contextRef="#ctx0" brushRef="#br1" timeOffset="114175.92">3471 10287 0,'0'-21'0,"0"42"0,-21-42 31,0 21-31,0 0 0,0 0 15,-1 0-15,1 0 16,0 0-16,0 0 0,0 21 0,0 0 16,-1 0-16,22 1 15,-21-1-15,21 0 0,0 0 0,0 0 16,0 0-16,21 1 16,1-22-16,-1 0 0,0 21 15,0 0-15,21-21 0,-20 0 0,-1 21 16,0-21-16,0 21 0,0-21 15,-21 21-15,0 1 0,0-1 16,-21-21 0,0 21-16,0-21 15,0 0-15,-22 0 0,22 21 0,0-21 16,-21 0-16,20 0 0,1 0 0,0 0 16,21-21-1,21 0 1,-21 0-16,21-1 0,1 1 15</inkml:trace>
  <inkml:trace contextRef="#ctx0" brushRef="#br1" timeOffset="114421.83">3725 10118 0,'0'0'0,"0"-21"0,0 42 31,-21 0-16,21 0-15,-21 0 0,21 0 0,0 1 16,-21-1-16,21 21 0,-21 0 16,21-20-16,0 20 0,0 0 0,0-21 15,-22 64-15,22-64 0,0 0 16,0 1-16,0-1 0,0 0 16,0 0-16,22-21 15,-1 0-15,0 0 0,0-21 16</inkml:trace>
  <inkml:trace contextRef="#ctx0" brushRef="#br1" timeOffset="114599.93">3577 10351 0,'0'0'0,"-21"0"15,42 0 16,0 0-31,0 0 0,22 0 0,-22 0 16,21-22-16,-21 22 16,22 0-16,-1-21 0,-21 21 0,22-21 15,-1 0-15</inkml:trace>
  <inkml:trace contextRef="#ctx0" brushRef="#br1" timeOffset="115163.41">5969 9991 0,'0'-43'31,"21"65"-15,-21-1-16,21 0 0,0 0 15,-21 21-15,0-20 16,22 20-16,-22 0 0,21 22 0,-21-22 16,0 0-16,0 1 0,0-1 0,0 0 15,0 1-15,0-1 0,0-21 16,0 22-16,0-22 0,0 0 0,0 0 16,21-21-16,0 0 15,-21-21-15,21 21 16,0-21-16</inkml:trace>
  <inkml:trace contextRef="#ctx0" brushRef="#br1" timeOffset="115390.01">6435 10033 0,'0'-21'16,"0"42"-16,0-63 0,-22 42 31,1 21-31,0-21 0,0 21 16,0 0-16,0 22 0,-1-22 15,22 21-15,-21-21 0,0 22 0,-21 41 16,42-41-16,0-1 0,-43 43 16,43-64-16,0 0 15,-21 21-15,21-21 0,0 1 16,21-22-16,1 0 16,-1 0-16,0 0 0</inkml:trace>
  <inkml:trace contextRef="#ctx0" brushRef="#br1" timeOffset="115769.67">6519 10329 0,'0'0'0,"-21"22"0,21-1 16,0 0-1,21-21 1,0 0-1,1 0-15,20-21 0,-21 21 16,0-21-16,0-1 0,22 22 0,-22-21 16,0 0-16,0 21 0,-21-21 15,21 0-15,-21 0 16,-21 21 0,0 0-16,0 0 0,-21 0 0,20 0 15,-20 21-15,21-21 0,-21 21 16,20 0-16,-20 0 0,21 0 0,0 1 15,0-1-15,-1 0 0,22 21 0,0-21 16,0 1-16,0-1 16,0 0-16,0 0 0,22 0 0,-1 0 15,0-21-15,0 0 0,21 22 16,-20-22-16,20 0 0,0 0 16,1 0-16,-1 0 0,-21-22 0,21 1 15</inkml:trace>
  <inkml:trace contextRef="#ctx0" brushRef="#br1" timeOffset="116020.6">7345 10181 0,'0'-21'15,"0"42"-15,0-63 0,-21 42 16,-1 0 0,1 0-16,0 0 0,0 0 0,0 21 15,0-21-15,-1 21 0,-20 0 16,21 1-16,0 20 0,0-21 0,-1 21 15,22-20-15,0 20 0,-21-21 16,21 21-16,0 1 0,0-22 16,0 0-16,0 0 0,21 0 15,1-21-15,-1 0 0,21 0 16,-21 0-16,22 0 0,-1-42 16,0 21-16,-21 0 0,22 0 15</inkml:trace>
  <inkml:trace contextRef="#ctx0" brushRef="#br1" timeOffset="116264.67">7789 9864 0,'0'-21'0,"0"42"0,0-64 0,-21 43 32,0 22-32,0 20 0,0-21 15,21 21-15,-22-20 0,1 20 0,21 0 16,0 1-16,-21-1 0,21 0 15,-21 1-15,21-1 0,0 0 16,0 1-16,0-22 0,0 21 0,0-21 16,0 0-16,0 1 0,0-1 0,21-21 15,0 0 1,0 0-16,1 0 0,-1-21 16,-21-1-16</inkml:trace>
  <inkml:trace contextRef="#ctx0" brushRef="#br1" timeOffset="116777.75">7514 10202 0,'-21'0'15,"42"0"-15,-63 0 0,63 0 32,0 0-32,0 0 15,22 0-15,-22 0 0,21 0 0,-21 0 16,22-21-16,-1 21 0,0-21 15,-21 21-15,22-21 0,-1 21 16,0 0-16,1-21 0,-1 21 0,0 0 16,-20-21-16,-1 21 0,0 0 0,0 0 15,-21 21 1,-21 0 0,0 0-16,0 0 0,-1-21 0,1 43 15,0-22-15,0 0 0,0 0 16,0 0-16,-1 22 0,22-22 0,0 0 15,0 0-15,0 0 0,0 0 0,0 1 16,0-1-16,22-21 16,-1 0-16,0 0 0,21 0 15,-21 0-15,1 0 0,20 0 0,-21-21 16,21-1-16,-20 22 0,-1-21 16,0 0-16,0 0 0,0 0 0,0 0 15,1-43-15,-22 43 0,0 0 16,0 0-16,0-22 0,-22 22 15,1 0-15,-21-21 16,21 20-16,0 22 0,-1 0 0,1 0 16,0 0-16,0 0 0,0 0 15,0 0-15,-1 0 0,22 22 0,0-1 16,0 0-16,0 0 0,0 0 16,22-21-16,-1 21 0,0-21 15,0 0-15</inkml:trace>
  <inkml:trace contextRef="#ctx0" brushRef="#br1" timeOffset="117168.68">8509 10160 0,'0'0'0,"-21"0"16,21-21-16,0 0 0,0 0 15,21 21 16,0 0-15,-21 21-16,21-21 0,0 21 0,1 0 16,-1 0-16,-21 0 0,21 1 15,-21 20-15,21-21 0,-21 21 0,0-20 16,0 20-16,0-21 0,0 43 16,0-43-16,-21 0 0,0 0 15,21 0-15,-21 0 0,-1 1 0,1-22 16,0 0-1,21-22 1,0 1-16,0 0 0,0 0 16,0 0-16,21-22 0,0 1 0,1 0 0,-1-1 15,0 22-15,0-21 0,0 0 16,22 20-16,-22-20 0,0 21 16,21 0-16,-21 0 0,1 21 0,-1-22 15,0 22-15,21-21 0,-21 21 16,1 0-16</inkml:trace>
  <inkml:trace contextRef="#ctx0" brushRef="#br1" timeOffset="118178.92">11536 9017 0,'0'-21'0,"0"42"31,0 0-31,-21 0 0,-1 1 0,22 20 15,-21-21-15,-21 64 0,21-43 16,0 0-16,-1 22 0,1-22 16,-21 1-16,21-1 0,0 0 15,-22 1-15,22-1 0,0 0 0,-21-21 16,20 1-16,1-1 0,0 21 16,0-42-16,0 0 15,21-21-15,0 0 16,0 0-16,0-1 0,0 1 15,0-42-15,0 20 0,0 1 16,21 21-16,0-21 0,0 20 0,-21-20 16,21 21-16,1 0 0,-22 0 15,21-1-15,0 22 0,0 0 16,0 22 0,-21-1-16,21 0 0,-21 0 0,22 0 15,-1 43-15,-21-43 0,0 21 16,0-21-16,21 22 0,0-22 15,0 21 1,0-21-16,1 1 0,-1-22 0,0 0 16,0 0-16,0 0 15,0 0-15,1 0 0,-1-22 0,0 1 16,0 0-16,0 0 0,0-21 16,1 20-16,-1 1 0,-21-21 0,0 21 15,21 0-15,-21-1 0,21-20 16,-21 63 15,-21 0-31,21 1 0,-21-1 16,21 0-16,-21 0 0,21 0 15,0 0-15,0 1 0,0-1 16,0 0-16,0 0 16,0-42 15,0 0-31,21 0 15,-21-1-15</inkml:trace>
  <inkml:trace contextRef="#ctx0" brushRef="#br1" timeOffset="118344">11790 9229 0,'0'-21'0,"0"42"0,-21-42 31,-1 42-15,1-21-16,21 21 0,0 0 15,0 0-15,0 0 16,21 1-16,1-22 16,-1 0-16,0 0 0</inkml:trace>
  <inkml:trace contextRef="#ctx0" brushRef="#br1" timeOffset="118759.93">12255 9377 0,'0'0'0,"-84"85"16,63-64-1,21 0-15,-22-21 0,1 21 0,0 0 16,0-21-16,21 21 0,-21-21 16,21 22-16,-21-22 0,21-22 46,0 1-46,0 0 0,21 0 16,0 0-16,0 0 0,-21-1 0,21 1 16,0 0-16,1 0 15,20 0-15,-21 0 0,0 21 16,0 0-16,1 0 0,-1 0 16,0 0-16,0 0 0,-21 21 15,0 0-15,0 0 0,21 0 0,-21 0 16,0 22-16,0-22 0,0 21 0,0-21 15,0 1-15,0 20 16,0-21-16,-21 0 0,21 22 0,0-22 16,0-42 15,21-1-15,0 1-16,-21 0 0</inkml:trace>
  <inkml:trace contextRef="#ctx0" brushRef="#br1" timeOffset="119440.78">12763 9059 0,'-21'64'16,"0"-22"-16,0-21 16,21 22-16,-21-1 0,21-21 0,0 22 15,-43 41-15,22-63 0,21 22 16,0-22-16,-21 21 15,21-21-15,-21 1 0,21-1 0,0 0 16,0 0-16,0-42 31,0 0-31,0 0 16,21-22-16,0 22 0,-21 0 16,21 0-16,22-43 15,-43 43-15,21 0 0,0 21 0,0-21 16,0 0-16,1 21 15,-22 21 1,0 0 0,-22 0-16,1-21 0,0 21 15,0-21-15,21 21 0,-21-21 16,0 22-16,-1-1 0,1-21 0,21 21 16,0 0-16,0 0 0,0 0 15,0 1-15,0-1 16,0 0-16,21 0 15,1-21-15,-1 0 16,0 0-16,0 0 0,21 0 16,-20 0-16,-1 0 0,21-21 15,-21 0-15,22 0 0,-22-1 16,21 1-16,-21 0 0,22 0 0,-22 0 16,0 0-16,0-1 0,0 1 0,-21 0 15,0 0-15,0 0 16,-21 21-1,0 0-15,0 0 0,0 21 16,-1 0-16,1 0 16,21 0-16,-21 1 0,21-1 0,0 21 15,0-21-15,0 0 0,0 1 0,0-1 16,0 0-16,0 0 16,21-21-16,0 21 0,1-21 15,-1 0-15,21 0 0,-21 0 0,22 0 16,-1 0-16,0 0 0,-21-21 15,22 21-15,-1-21 16,-21 0-16</inkml:trace>
  <inkml:trace contextRef="#ctx0" brushRef="#br1" timeOffset="119903.14">13695 9377 0,'0'-21'0,"0"42"0,0-63 16,0 20-16,-21 22 31,-1 0-31,1 0 15,0 0-15,0 22 0,0-1 16,0 0-16,-1 0 16,1 0-16,0 0 0,21 1 0,-21-1 15,0 21-15,21-21 0,0 0 16,0 1-16,0-1 16,21-21-16,0 0 15,0 0-15,0 0 0,1 0 16,20-43-16,-21 22 15,21 0-15,-20 0 0,-1 0 0,0 0 16,0-22-16,21-20 16,-20 20-16,-1 22 0,-21-21 15,21 0-15,0-22 0,0 22 0,-21-43 16,0 64-16,21 0 16,-21 0-16,0-1 0,0 1 0,0 42 15,-21 1 1,0 20-16,0-21 0,0 21 15,0 1-15,-1-1 0,1 0 0,0 64 16,0-63-16,0-1 0,0 0 16,21 22-16,-22-22 0,22-21 15,0 22-15,0-1 0,0-21 0,0 0 16,0 0-16,0 1 0,0-1 0,22-21 16,-1 0-16,0 0 15,0 0-15,0 0 0</inkml:trace>
  <inkml:trace contextRef="#ctx0" brushRef="#br1" timeOffset="120520.93">13483 9758 0,'0'0'16,"-21"0"-16,0 0 0,0 0 15,21 21-15,-22 0 16,22 0-16,-21 1 0,21-1 16,0 0-16,-21-21 0,21 21 15,-21 43-15,0-64 16,0 42-16,-1-21 0,1 0 16,0 0-16,-21 1 15,21-22-15,-1 0 16,22-22-1,0 1-15,0 0 0,0 0 16,22 0-16,-22 0 0,21-1 16,0-20-1,0 42-15,-21-21 0,21 21 0,0 0 16,1 21-16,-22 0 16,21-21-16,-21 21 15,0 1-15,21-1 0,0 0 0,0-21 16,-21 21-16,21 0 0,1-21 15,-1 0-15,0 0 16,0 0-16,0 0 0,0 0 0,1 0 16,-1 0-16,0 0 0,0-21 15,0 21-15,0-21 0,-21 0 16,22 0-16,-1-1 0,-21 1 16,21 0-16,-21 0 0,0 0 15,0 42 1,0 0-1,0 0-15,-21-21 0,21 21 16,-21 1-16,21-1 0,-22-21 0,22 21 16,0 0-16,0-42 62</inkml:trace>
  <inkml:trace contextRef="#ctx0" brushRef="#br1" timeOffset="120695.61">13779 9737 0,'0'0'0,"22"0"63,-1 0-48,0 0-15,0 0 0,0 0 16,0 0-16</inkml:trace>
  <inkml:trace contextRef="#ctx0" brushRef="#br1" timeOffset="121004.53">14055 9758 0,'0'21'16,"-43"0"-1,22-21-15,0 21 0,-21 1 16,20-22-16,1 21 0,0 0 15,21 0 1,0 0-16,0 0 16,21-21-16,0 0 15,1 22-15,-1-22 0,0 0 16,0 21-16,0-21 0,0 0 0,1 21 16,-1-21-16,-21 21 0,0 0 15,0 0-15,-21 1 16,-1-22-1,-20 0-15,21 0 0,0 0 0,-22 0 16,22 0-16,0 0 0,-21 0 16,21 0-16,21-22 31,21 1-31,0 21 0,21-21 16</inkml:trace>
  <inkml:trace contextRef="#ctx0" brushRef="#br1" timeOffset="121288.55">14436 9610 0,'0'0'0,"0"-21"32,-22 21-32,22 21 0,-21 0 15,0 0-15,21 0 0,0 0 16,-21 1-16,21 20 0,-21-21 0,0 21 15,21-20-15,-22 41 0,22-21 16,-21-20-16,21 20 0,-21-21 16,21 0-16,0 0 0,0 1 0,0-1 15,0 0-15,0 0 16,21-21-16,0 0 0,1 0 16,-1 0-16,0 0 0,0 0 15,0-21-15,0 0 0,1 21 16,-1-21-16</inkml:trace>
  <inkml:trace contextRef="#ctx0" brushRef="#br1" timeOffset="121563.59">14266 9843 0,'-21'0'0,"42"0"16,-63 0-16,63 0 31,0 0-31,22 0 0,-22 0 0,21 0 15,0 0-15,1-22 16,-22 22-16,21 0 0,-21 0 0,22-21 16,-22 21-16,21 0 0,-21 0 0,1 0 15,-1 0-15,0 0 0,0-21 16,0 21-16,0 0 0,1 0 0,-44 0 47,1 0-47,0 21 15,0-21-15,-21 21 0,-1 1 0</inkml:trace>
  <inkml:trace contextRef="#ctx0" brushRef="#br1" timeOffset="123135.93">254 12234 0,'0'0'0,"-42"0"0,-1 0 0,22 0 16,-42 0-16,20 0 0,22 22 15,0-22-15,21 21 47,21-21-31,21 0-16,-20 0 15,41 21-15,-21-21 0,22 0 16,-1 0-16,22 0 0,-21 0 0,20 0 16,-20 0-16,-1 0 0,22-21 15,-43 21-15,64 0 16,-64 0-16,-20-21 0,20 21 0,-21 0 16,-21-22-1,-21 1 1,0 21-16,0 0 15,-1-21-15,1 21 0,0-21 16,-21 21-16,21-21 0,-22 21 0,22 0 16,0-21-16,0 21 0,0 0 15,-1 0-15,1 0 0,0 0 0,0 0 16,21-22-16,21 22 47,0 0-47,0 0 0,1 0 15,-1 0-15,0 22 0,0-22 16,21 0-16,-20 21 0,-1-21 0,0 21 16,0-21-16,0 21 15,0-21-15,1 21 0,-1 0 16,-21 1-16,0-1 0,0 0 16,0 0-16,-21 0 15,-1-21-15,1 21 0,-21 22 0,21-22 16,-22 0-16,1 0 0,0 0 15,-1 1-15,1 20 0,21-21 0,-21 0 16,20 0-16,-20-21 0,21 22 16,0-1-16,21 0 0,42-21 31,-21-21-31,0 21 16,22-21-16</inkml:trace>
  <inkml:trace contextRef="#ctx0" brushRef="#br1" timeOffset="124127.43">1482 11980 0,'-22'0'0,"22"-21"31,22 21-15,-1 0-16,0 0 15,0 0-15,21 0 0,-20 0 0,-1 0 16,21-21-16,-21 21 15,22 0-15,-22 0 0,0 0 0,0 0 0,0 0 32,-42 0-17,0 0 1,0 0-16,0 0 0,-22 0 16</inkml:trace>
  <inkml:trace contextRef="#ctx0" brushRef="#br1" timeOffset="124611.74">1355 12150 0,'0'0'15,"0"21"-15,0 0 0,0 0 0,-22-21 16,22 21-16,0-42 62,22 21-62,-22-21 0,21 21 16,0-21-16,0 0 0,0 21 16,0 0-16,1-21 0,-1 21 0,21 0 15,-21 0-15,0 0 0,22 0 16,-22 0-16,21 0 0,-21 21 15,1 0-15,-1 0 0,0 0 0,0 0 16,-21 1-16,0-1 0,0 21 16,0-21-16,0 0 0,-21 1 0,0 20 15,-22-21-15,22 0 0,-21 0 16,21 1-16,-22-22 0,22 21 0,-21-21 16,21 0-16,-22 0 0,22 0 15,0 0-15,0 0 0,0 0 16,0 0-16,-1 0 15,22-21 1,22-1 0,-1 1-1,0 21-15,0-21 16</inkml:trace>
  <inkml:trace contextRef="#ctx0" brushRef="#br1" timeOffset="125107.46">2286 12044 0,'-21'0'16,"0"21"-1,-1-21-15,1 21 0,0 0 0,21 22 16,-21-22-16,0 0 0,-22 43 15,22-22-15,21 0 0,0-21 16,-21 1-16,21 20 0,0-21 16,0 0-16,0 0 0,0 1 0,0-1 15,21-21-15,0 0 16,22 0-16,-22 0 0,0 0 16,21 0-16,-20 0 0,20-21 0,0 21 15,1-22-15,-1 1 0,0 0 16,1 0-16,-1-21 0,-21 20 15,21 1-15,-20-21 0,-1 21 16,-21-22-16,0 1 0,0 21 0,0-21 16,-21 20-16,-1-20 0,1 21 15,-21 0-15,21 0 0,-22 21 16,1 0-16,21 0 0,-21 0 0,-1 0 16,22 21-16,-21 0 0,-1 21 15,1 1-15,42-22 0,-21 21 16,21-21-16,-21 22 0,21-22 0,0 0 15,0 0-15,0 21 0,0-20 16,0-1-16,21 0 0,0-21 16,0 0-16,22 0 0,-22 0 15,21 0-15,0 0 0</inkml:trace>
  <inkml:trace contextRef="#ctx0" brushRef="#br1" timeOffset="125479.91">3090 12044 0,'0'0'0,"0"-21"16,-21 21-1,0 21-15,0 0 16,0-21-16,21 21 16,0 0-16,-22 1 0,22-1 0,0 0 15,0 0-15,0 0 0,0 0 16,22-21-1,-1 0-15,0 0 0,0 0 16,0 0-16,0-21 0,1 0 16,-1 21-16,-21-21 0,0 0 0,0 0 15,0-1-15,0 1 16,0 0-16,0 0 0,-21 21 16,-1-21-16,1 21 0,0 0 0,0 0 15,0 0 1,0 21-16,-1-21 0,1 21 0,0 0 15,0 0-15,21 1 16,0-1-16,0 0 0,21-21 16,0 0-16,22 0 15,-22 0-15</inkml:trace>
  <inkml:trace contextRef="#ctx0" brushRef="#br1" timeOffset="125812">3725 11599 0,'0'0'15,"-21"0"1,0 22 0,0-1-16,0 21 0,-1-21 15,1 22-15,-21-1 0,21 0 0,0 22 16,-1-22-16,-41 64 0,42-43 15,0 1-15,-1-22 0,-20 22 16,21-1-16,-21 22 0,20-22 16,1-20-16,0-1 15,0 0-15,21-20 0,0 20 0,0-21 16,-21 21-16,21-20 0,0-1 16,0 0-16,21-21 15,0-21 1,0 0-16,0-1 0,1 1 15,-22-21-15,42 21 0,-21 0 0</inkml:trace>
  <inkml:trace contextRef="#ctx0" brushRef="#br1" timeOffset="126123.45">3662 12213 0,'0'85'16,"0"-64"-1,0 0-15,0 0 16,0 1-16,21-22 31,0 0-31,0 0 0,0-22 16,1 22-16,-22-21 0,0 0 16,0 0-16,0 0 0,0 0 15,0-1-15,0 1 0,0 0 16,-22 21-1,1 0-15,0 0 0,0 0 0,21 21 16,-21 0-16,0 1 16,21-1-16,0 0 15,21-21 1,0 0-16</inkml:trace>
  <inkml:trace contextRef="#ctx0" brushRef="#br1" timeOffset="127099.61">4995 11853 0,'0'0'0,"-21"0"16,21 22 15,21-22-31,0 0 0,1 21 15,20-21-15,-21 0 0,21 0 16,1 0-16,-1 0 0,0 0 0,1 0 16,20 0-16,-20 0 0,20 0 15,-21 0-15,1 0 0,-1 0 16,0 0-16,-20 0 0,-1 0 0,0 0 16,0 0-16,-21-21 0,-21-1 31,0 22-31,0 0 0,-1-21 0,-20 0 15,21 21-15,0-21 0,-22 21 0,22-21 16,0 21-16,0 0 0,0-21 16,0 21-16,-1-22 0,1 22 15,42 0 17,1 0-32,-1 0 0,0 0 15,0 0-15,0 0 0,22 0 16,-22 22-16,21-22 0,0 0 0,-20 0 15,20 0-15,-21 0 0,0 21 16,0-21-16,1 21 0,-1-21 16,-21 21-16,0 0 15,0 0-15,-21 1 0,-1-1 16,1-21-16,0 21 0,0 0 0,-21 0 16,20 0-16,1 1 0,0-22 0,-21 21 15,21 0-15,-1-21 16,1 21-16,42-21 47,1 0-32,-1 0-15</inkml:trace>
  <inkml:trace contextRef="#ctx0" brushRef="#br1" timeOffset="127379.62">6371 11578 0,'0'21'32,"-21"1"-32,21-1 15,-21 0-15,21 0 0,-21 0 0,21 22 16,0-22-16,-22 0 0,1 21 15,21-21-15,-21 22 0,21 41 16,0-62-16,0-1 0,-21 0 16,21 0-16,0 0 15,21-21 1,0 0-16,-21-21 0,21 21 16</inkml:trace>
  <inkml:trace contextRef="#ctx0" brushRef="#br1" timeOffset="127804">6752 11642 0,'0'0'0,"0"-21"15,-21 21 1,0 0-16,21 21 0,-21 0 16,-1 0-16,1 0 0,0 0 15,0 1-15,0-1 0,-22 42 16,22-42-16,0 22 0,21-22 0,0 0 15,0 0-15,0 22 0,0-22 16,0 0-16,21 0 0,0-21 16,1 0-16,-1 0 0,21 0 15,-21 0-15,22 0 0,-1 0 16,-21 0-16,21 0 0,1-21 0,-22 21 16,42-42-16,-41 20 0,-1 1 15,0 0-15,-21 0 0,0 0 16,0 0-16,0-22 0,-21 22 15,0 0-15,-1 0 0,1 0 16,-21-1-16,21 1 0,0 0 16,-1 21-16,1 0 0,0-21 0,42 21 31,0 0-15,1 0-16,-1 0 0,21 0 15,-21 0-15,22 0 0,-22 0 0,21 0 16,0 0-16,-20 0 0,20 0 15,-21-21-15</inkml:trace>
  <inkml:trace contextRef="#ctx0" brushRef="#br1" timeOffset="128177.33">7429 11578 0,'0'0'15,"22"0"-15,-1 0 0,-21 21 16,0 1 0,-21-22-16,-1 21 0,1 0 15,21 0-15,-21 0 0,0 0 16,0 1-16,-22 41 0,22-42 15,0 0-15,21 1 0,0-1 16,0 0-16,0 0 0,0 0 16,0 0-16,21-21 0,0 0 15,1 0-15,-1 0 0,0 0 16,21 0-16,-21 0 0,1-21 0,20 0 16,-21 21-16,21-21 0,22-21 15,-43 20-15,21 1 0,-20 0 16,-1 0-16,-21 0 0,0 0 0,0-22 15,0 22-15,0 0 0,-21 0 0,21 0 16,-22-1-16,-41 1 16,42 21-16,-22 0 0,1 0 15,21 0-15,-21 0 0,20 0 0,1 0 16,0 0-16,0 21 0,0 1 16,0-1-16,21 0 15,0 0-15,21-21 0,0 0 16,21 0-16,-21 0 0,1 0 15</inkml:trace>
  <inkml:trace contextRef="#ctx0" brushRef="#br1" timeOffset="128531.93">8297 11536 0,'0'0'0,"-21"0"16,0 0-1,0 0-15,0 0 0,-1 21 16,1-21-16,21 21 0,-21-21 0,21 21 16,0 1-1,21-22 1,0 0-16,1 0 0,-1 0 16,0 0-16,0 0 0,0 0 0,0-22 15,1 1-15,-22 0 16,0 0-16,0 0 0,0 0 15,0-1-15,0 1 16,-22 21 0,1 0-16,0 0 0,0 0 15,0 0-15,0 0 0,-1 21 16,1-21-16,21 22 0,-21-22 16,21 21-16,21-21 15</inkml:trace>
  <inkml:trace contextRef="#ctx0" brushRef="#br1" timeOffset="128837.92">8890 11218 0,'63'-42'15,"-126"84"-15,126-105 0,-84 84 31,0 0-31,0 0 0,0 22 0,0-1 16,-1 0-16,1 1 0,0-1 0,-21 22 16,21-22-16,-1 21 0,-20-20 15,21 20-15,-43 43 16,43-42-16,-21-22 0,21 21 0,0-20 16,-1-1-16,1 0 0,0 1 15,0-1-15,21-21 0,0 0 0,0 1 16,0-1-16,21-21 31,0-21-31,22-1 0,-22 1 0,0 0 16,21 0-16</inkml:trace>
  <inkml:trace contextRef="#ctx0" brushRef="#br1" timeOffset="129104.38">8911 11811 0,'0'21'0,"0"0"0,-21 1 15,0-1-15,21 0 16,0 0-16,21-21 31,0 0-31,0 0 0,0 0 16,1-21-16,-1 21 0,-21-21 16,0 0-16,0-1 15,0 1-15,0 0 0,-21 21 16,-1 0-16,1 0 15,0 0-15,0 0 16,0 0-16,0 21 0,21 0 0,-22-21 16,1 22-16,21-1 0,-21 0 15,0-21-15,0 21 0</inkml:trace>
  <inkml:trace contextRef="#ctx0" brushRef="#br1" timeOffset="130216.96">0 13822 0,'0'21'31,"42"-21"1,1 0-32,20 0 15,22 0-15,-22 0 0,1 0 0,20 0 16,-20 0-16,21 0 15,-22 0-15,64-21 0,-85 21 16,22 0-16,-22-21 16,-63 21 15,0-21-31,-21 21 0,20 0 16,-20 0-16,0 0 0,21-22 0,-22 22 15,1 0-15,0 0 0,-1 0 16,22 0-16,0 0 0,0-21 15,63 21 17,-21 0-17,0 0-15,22 0 0,-22 0 16,0 0-16,21 21 0,-20-21 0,-1 22 16,-21-1-16,0 0 0,0 0 15,0 21-15,-21 1 0,-1-22 16,1 0-16,-21 0 0,0 0 15,20 22-15,-20-43 0,21 21 16,0 0-16,0-21 0,42 0 16</inkml:trace>
  <inkml:trace contextRef="#ctx0" brushRef="#br1" timeOffset="130767.2">1439 13441 0,'0'0'0,"0"-21"0,-21 21 15,21-21-15,-21 21 0,0 0 16,21 21-1,-21 0 1,21 0-16,-22 21 0,22-20 16,0-1-16,-21 21 0,21-21 0,-21 22 15,0-22-15,21 0 0,0 0 16,-21 0-16,21 0 0,-21 1 16,-1-1-16,22-42 31,0-1-16,0 1-15,0 0 16,0-21-16,0 21 0,22-22 0,-1 22 16,-21-21-16,21 21 0,0-22 0,21 1 15,1 21 1,-22 0-16,21-1 0,-21 1 0,22 21 16,-1 0-16,0 0 0,1 0 15,-22 0-15,21 21 0,-21 1 0,1-1 16,-1 0-16,0 21 0,-21-21 15,21 22-15,-21-22 0,0 21 0,0-21 16,0 22-16,0-22 0,0 0 16,0 0-16,-21 0 15,21 1-15,0-44 16,21 1 0,0 0-16</inkml:trace>
  <inkml:trace contextRef="#ctx0" brushRef="#br1" timeOffset="131188.42">2349 13293 0,'0'0'0,"-21"0"16,0 0-16,0 0 0,0 0 0,0 21 15,-22 0-15,22 0 0,0 0 16,0 22-16,0-22 0,-1 21 15,1 1-15,21-1 0,0 0 0,0 1 16,0-1-16,0-21 0,0 0 16,0 22-16,0-22 0,21 0 0,1-21 15,-1 21-15,42-21 16,-42 0-16,22 0 0,-1-21 16,-21 21-16,22-21 0,-22 0 15,21-1-15,-21-20 0,0 21 0,22-43 16,-43 22-16,0 0 15,0 21-15,0-22 0,0 1 0,-21 21 0,-1-22 16,1 22-16,0 0 0,0 21 16,-21-21-16,20 21 0,-20 0 15,21 0-15,-21 0 0,20 0 16,1 0-16,-21 21 0,21 0 0,0-21 16,21 21-16,0 1 0,0-1 15,0 0-15,0 0 0,0 0 0,21-21 16,0 21-16,0-21 0,21 0 15,-20 0-15,20 0 0,21 0 0</inkml:trace>
  <inkml:trace contextRef="#ctx0" brushRef="#br1" timeOffset="131454.14">3069 13145 0,'0'0'0,"0"-22"0,0 1 0,0 42 31,0 1-31,-21-1 16,0 0-16,0 0 0,21 21 16,-22 1-16,1-1 0,21 0 0,-21 1 15,0 20-15,0-20 0,21-1 16,0 0-16,0 1 0,0-1 0,-21-21 16,21 21-16,0-20 0,0-1 0,21 0 15,0-21 1,0 0-16,0 0 0,0-21 15,1 0-15,-1-1 0,0 1 16,0 0-16,-21 0 0</inkml:trace>
  <inkml:trace contextRef="#ctx0" brushRef="#br1" timeOffset="131648.04">2836 13399 0,'-21'0'0,"42"0"0,-21 0 31,21 0-15,22 0-16,-22 0 0,21 0 0,1 0 15,-22 0-15,21-22 0,0 22 0,1-21 16,-1 21-16,-21-21 0,22 21 16,-1 0-16,-21 0 0,0 0 0</inkml:trace>
  <inkml:trace contextRef="#ctx0" brushRef="#br1" timeOffset="132319.25">1185 14626 0,'0'-21'31,"0"0"-31,21 21 0,1-21 16,-1 21-16,-21-21 0,21-1 16,0 1-16,-21 0 0,0 0 15,-21 21-15,-21 0 16,20 0-16,-20 0 0,0 0 15,-1 21-15,1 0 0,0-21 0,-1 21 16,1 1-16,21-1 16,-21 0-16,20 0 0,1 0 0,21 0 15,0 1-15,0-1 0,0 0 16,85 21 0,-43-21-16,1 1 0,-1-22 0,-21 21 15,21 0-15,1 0 0,-22-21 16,0 21-16,0 0 0,-21 1 15,0-1-15,-21-21 0,0 21 16,-21 0-16,-43-21 0,43 0 16,-1 0-16,1 0 0,-22 0 15,22 0-15,0 0 0,21 0 16,-22-21-16,1 21 0,21-21 16,0 0-16,21-1 0,0 1 15,0 0-15,0 0 0,21 0 16,0 0-16,85-22 15,-64 43-15,0-21 0,1 21 16</inkml:trace>
  <inkml:trace contextRef="#ctx0" brushRef="#br1" timeOffset="132869.71">1355 14690 0,'0'21'16,"0"0"-16,0 0 0,-22 0 15,22 1-15,-21-1 0,0-21 16,21 21-16,0 0 0,0 0 0,0 0 16,0 1-16,21-22 15,0 0-15,1 0 16,-1 0-16,21 0 0,-21 0 16,0-22-16,22 22 0,-22-21 0,21 0 15,-21 0-15,22 0 0,-22 0 16,0-1-16,0-20 0,0 21 15,1 0-15,-22 0 0,0-1 0,0 1 16,0 42 15,-22-21-31,22 22 0,-21 20 0,21-21 16,0 0-16,0 22 0,0-1 16,0 0-16,0 1 0,0-1 0,0 0 15,0 22-15,0-22 0,0 22 16,0-1-16,0 1 0,0-22 0,0 21 15,0 1-15,0-22 0,0 1 16,0 20-16,-21-21 0,0 1 16,0-1-16,0 0 0,-1 1 15,1-1-15,-21 0 0,0-20 0,20 20 16,-20-21-16,-43-21 16,43 0-16,-21 0 0,20-21 15,1 0-15,0 0 0,-1-22 0,1 1 16,21 0-16,-22-1 0,1-63 15,42 43-15,0-1 0,0 22 16,0-21-16,21 20 0,0-20 16,1 20-16,20 1 0,21-21 15,-20 20-15,20 1 0,22 0 0,-22-1 16,22 1-16</inkml:trace>
  <inkml:trace contextRef="#ctx0" brushRef="#br1" timeOffset="133291.54">1884 14626 0,'0'0'0,"-21"0"32,21 21-32,0 1 15,0-1-15,-22 0 16,22 0-16,0 0 0,0 22 0,0-22 16,0 0-16,0 0 0,0 0 15,-21 0-15,21 1 0,0-1 0,0 0 16,-21 0-1,21-42 17,0 0-32,0 0 0,0-1 15,0 1-15,0-21 0,21 21 16,-21-22-16,21 22 0,-21-21 0,22 21 16,-1-22-16,0 22 0,0 0 15,0 0-15,0 21 0,1 0 0,-1 0 16,21 0-16,-21 0 0,22 0 15,-22 21-15,21 21 0,-21 1 16,-21-22-16,0 0 0,0 21 16,0-20-16,0-1 0,0 0 0,0 0 15,-42 21 1,42-20-16,-21-22 0,21 21 0,-21-21 16,21-21-1,0-1 1,21 1-16</inkml:trace>
  <inkml:trace contextRef="#ctx0" brushRef="#br1" timeOffset="133520.06">2603 14499 0,'0'0'16,"0"-21"-16,-21 21 15,0 0-15,0 21 0,-21 0 16,20-21-16,-20 22 0,21 20 15,-21-21-15,20 0 0,1 22 0,0-22 16,0 21-16,0 0 0,21-20 16,0-1-16,0 0 0,0 0 15,0 0-15,21 0 0,0 1 16,0-22-16,22 0 0,-22 0 0,63 0 16,-41-22-16,-1 1 0,0 21 15</inkml:trace>
  <inkml:trace contextRef="#ctx0" brushRef="#br1" timeOffset="133955.81">2942 14288 0,'0'0'0,"-21"-22"0,21 1 0,-21 21 0,0 21 32,21 1-32,-22 20 0,22-21 0,0 21 15,0 1-15,-21-1 0,21 0 16,0 22-16,0-22 0,0 1 0,0-22 15,0 63-15,0-62 16,0-1-16,0 0 0,0 0 0,0 0 16,0-42 31,0 0-47,0 0 0,0 0 15,0-1-15,0-20 0,0 21 0,21 0 16,-21 0-16,22-1 0,-1 1 15,0 0-15,0 0 0,0 21 0,0 0 16,1 0-16,-1 0 0,0 0 16,0 21-16,0-21 0,-21 42 15,0 1-15,0-22 0,0 0 16,0 0-16,0 0 0,0 1 16,0-1-16,-21 0 0,21 0 15,-21 0-15,21 0 0,-21-21 16,21-21 15,21 0-31,0 0 16</inkml:trace>
  <inkml:trace contextRef="#ctx0" brushRef="#br1" timeOffset="134272.04">3196 14605 0,'0'0'16,"0"-21"-16,0 0 15,0 0 1,21 21 0,0 0-16,1 0 15,-1 0-15,0 0 0,0 21 16,0 0-16,-21 0 0,21 0 0,1 0 16,-1 22-16,0-22 0,-21 0 15,0 0-15,21 22 0,-21-22 16,0 0-16,0 0 0,-21-21 15,21 21-15,-21-21 0,0 0 16,21-21 0,0 0-1,0 0-15,0 0 0,0-1 16,0 1-16,21 0 0,0-21 16,0 21-16,-21-1 0,21-20 0,22 21 15,-22 0-15</inkml:trace>
  <inkml:trace contextRef="#ctx0" brushRef="#br1" timeOffset="134963.9">3789 14415 0,'0'21'0,"0"-42"0,-21 63 16,-1-21-16,1 0 0,0 0 0,0 1 16,0 20-16,0-21 0,-1 21 15,1 1-15,21-22 0,0 0 16,0 0-16,0 0 15,0 1-15,21-22 16,22 0-16,-22 0 0,0 0 0,0 0 16,22 0-16,-22 0 0,0-22 15,0 1-15,-21 0 0,0 0 16,0 0-16,0 0 0,0-1 16,0-20-16,0 21 0,-42-21 15,21 20-15,-1 1 0,1 0 16,0 21-16,21-21 0,-21 21 15,21-21-15,21 21 16,0 0-16,0-21 0,1 21 16,-1 0-16,21 0 0,0 0 15,1 0-15,-22 0 16,0 0-16,21 0 0,-20 21 0,-1 0 16,21 21-16,-42-21 0,0 22 15,21-22-15,-21 0 0,0 21 16,0-20-16,0-1 0,0 21 0,0-21 15,0 0-15,-21 1 0,21-1 16,0 0-16,-21-21 0,21-21 47,0 0-47,0-1 16,21 1-16,0 0 0,-21 0 15,21-21-15,1 20 0,-1-20 0,-21 21 16,21-21-16,0 20 0,0-20 0,0 21 15,1 21-15,-1-21 0,0 21 16,0 0-16,21 0 0,-20 21 0,-1 0 16,0 0-16,0 0 0,0 1 15,-21 20-15,0-21 0,0 0 0,0 22 16,0-22-16,0 0 0,0 21 16,0-21-16,0 1 0,-21-1 0,21 0 15,-21 0 1,21-42 15,21 0-31,-21 0 0,21-1 16,0 1-16,-21-21 0</inkml:trace>
  <inkml:trace contextRef="#ctx0" brushRef="#br1" timeOffset="135132.35">4657 14499 0,'0'0'0,"21"0"15,-21 21 1,0 1-16,0-1 15,-21 0-15,-1 0 16,22 0-16,0 0 0,0 1 0,-21-1 0,21 0 16,-21 0-16,21 0 15,-21 0-15,21 1 16</inkml:trace>
  <inkml:trace contextRef="#ctx0" brushRef="#br1" timeOffset="135311.62">4678 14288 0,'0'0'15,"0"-22"-15,0 1 0,-21 21 16,-1 0-16,22 21 31,0 1-15,0-1-1,22 0-15</inkml:trace>
  <inkml:trace contextRef="#ctx0" brushRef="#br1" timeOffset="135871.87">4932 14584 0,'0'0'0,"21"0"16,0 0-1,0 0-15,-21-21 0,21 21 16,1 0-16,-22-21 16,21 21-16,0 0 0,-21 21 15,0 0-15,0 0 16,0 0-16,0 0 0,0 1 16,-21-1-16,0 0 0,-1 0 0,1 0 15,-21 0-15,21 22 0,-22-22 16,22 0-16,-21 0 0,0 0 15,20 1-15,1-22 0,0 0 16,21 21 0,21-21-1,0 0-15,1 0 0,-1 0 0,0 0 16,0 0-16,0 0 0,0 0 16,43 21-16,-43 0 0,21 0 15,-20 0-15,20 1 0,0-1 0,-21 21 16,22 0-16,-22 1 0,21-1 15,-21 0-15,1 22 0,-1-22 0,0 1 16,0-1-16,-21 64 0,0-64 16,0 0-16,-21 1 15,0-1-15,0-21 0,-43 43 16,43-43-16,-21 0 0,-1 0 0,1-21 0,-22 0 16,22 0-16,0 0 15,-22-21-15,22 0 0,0 0 0,20 0 16,-20-1-16,21 1 0,-21-21 0,20 21 15,1-22-15,21 22 0,0-21 16,0 0-16,0 20 0,0-20 0,21-21 16,1 20-16,-1 1 15,21 0-15,0-1 0,1 1 0,-1-22 16,0 22-16,1 0 0</inkml:trace>
  <inkml:trace contextRef="#ctx0" brushRef="#br1" timeOffset="136186.1">5334 14647 0,'-21'0'0,"42"0"0,-63 0 16,42-21 15,0 0-31,21 0 16,0 0-16,0 21 15,0-21-15,0 21 0,1 0 0,-22-22 16,-22 22 15,-20 22-31,21-1 0,0 0 16,0-21-16,-1 21 0,1 0 15,0 0-15,21 1 0,0-1 0,0 0 16,0 0-16,0 0 16,21-21-16,0 0 15,1 0-15,20 0 0,-21 0 0,21 0 16,1 0-16,-1 0 0,0 0 15,1 0-15,-1-21 0</inkml:trace>
  <inkml:trace contextRef="#ctx0" brushRef="#br1" timeOffset="136607.07">5927 14478 0,'0'-21'0,"0"42"0,0-63 0,0 21 16,-22 21-16,1 0 0,0 0 15,0 0-15,-43 0 16,43 21-16,-21 0 0,21 21 15,0-21-15,-1 1 0,1 20 0,-21 21 16,21-41-16,21-1 0,0 21 16,0-21-16,0 0 15,0 1-15,21-22 16,0 0-16,21 0 0,-20 0 0,-1 0 16,0 0-16,21-22 0,-21 1 15,1 0-15,20 0 0,-21-21 16,0-1-16,0 22 0,1-42 0,-1 20 15,0 1-15,-21-22 0,0 22 16,21 0-16,-21-64 0,0 64 16,0-1-16,0 1 0,0 0 15,0 20-15,0 1 0,0 0 0,-21 21 16,21 21 0,-21 0-16,21 1 0,-21 20 0,-1-21 15,22 43-15,0-22 0,-21 64 16,0-64-16,21 22 0,0-22 0,0 0 15,0 1-15,0-1 0,0-21 16,0 21-16,0-20 0,42-1 16,-20-21-16,-1 0 15,0 0-15,0 0 0</inkml:trace>
  <inkml:trace contextRef="#ctx0" brushRef="#br1" timeOffset="137339.85">4508 13039 0,'0'0'0,"-21"42"16,21-21-16,21-21 15,1 21-15,20-21 16,-21 0-16,43 22 0,-22-22 15,21 0-15,-20 0 0,20 0 0,64 0 16,-63 0-16,-1 0 16,-20 0-16,20 0 0,-21-22 0,43 22 15,-64 0-15,-21-21 16,-21 21 0,-21-21-16,21 21 0,-22-21 15,1 0-15,21 21 0,-22-21 16,-20-1-16,21 22 15,20-21-15,1 21 0,21-21 16,0 0-16,21 21 16,1 0-16,-1 0 0,21 0 15,-21 0-15,0 0 16,22 0-16,-22 21 0,0-21 0,-21 21 16,0 0-16,0 1 0,0-1 15,0 0-15,0 0 0,-21 21 0,0-20 16,0-1-16,-1 0 0,-20 0 0,21 0 15,0-21-15,0 21 0,-1-21 16,1 0-16</inkml:trace>
  <inkml:trace contextRef="#ctx0" brushRef="#br1" timeOffset="137789.6">6181 12848 0,'21'-21'0,"-42"42"0,63-42 0,-42 0 16,21 0-16,-21 0 15,0-1-15,0 1 0,0 0 16,0 0-16,-21 21 0,0 0 16,0-21-16,-1 21 15,1 0-15,-21 0 0,21 0 0,0 21 16,-22 0-16,22 0 0,0 0 15,-21 1-15,20-1 0,1 42 16,21-42-16,0 22 0,0-22 0,21 0 16,1 0-16,-1 0 15,21 1-15,-21-1 0,22 0 0,-1 0 16,0-21-16,-21 21 0,22 0 0,-22-21 16,0 22-16,0-1 0,-21 0 15,0 0-15,-21 0 16,0-21-16,-21 21 0,-1-21 0,1 0 15,0 22-15,-1-22 0,-20 0 16,20 0-16,1 0 0,0 0 16,-1 0-16,-20 0 0,42-22 15,0 22-15,21-21 16,21 0-16,0 0 16,21 21-16,1 0 0,-1-21 15,0 21-15,1-21 0,-1 21 0,21-22 16,-20 22-16</inkml:trace>
  <inkml:trace contextRef="#ctx0" brushRef="#br1" timeOffset="138344.79">6456 12954 0,'0'42'32,"0"-20"-32,-21-1 0,21 0 0,-22 21 15,22-21-15,0 1 0,-21-1 0,21 42 16,0-42-1,0 1-15,21-1 16,1-21-16,-1 0 0,0 0 16,21 0-16,-21 0 0,22-21 0,-1 21 15,0-22-15,1 1 16,-1 0-16,22 0 0,-22 0 0,0 0 16,1-1-16,-1 1 0,-21-21 0,21 21 15,-20 0-15,-22-1 0,0 1 16,-22 42-1,1-21 1,21 22-16,-21-1 0,0 21 0,0-21 16,21 22-16,-21-22 0,21 21 15,0 0-15,0 1 0,0-1 0,0 0 16,0 1-16,0-1 0,0 22 16,0-1-16,21-21 0,0 22 0,-21-22 15,21 22-15,0-22 0,0 22 16,1 20-16,-22-41 0,0-1 15,0 0-15,0 1 0,0-1 0,0 0 16,-22-21-16,1 22 0,-21-22 0,21 0 16,-64 21-1,43-42-15,-22 0 0,22 0 0,0 0 16,-22-21-16,22 0 0,-22 0 0,22-21 16,0 20-16,-1-20 0,22 0 15,0-1-15,0-20 0,0-64 16,21 63-16,0 22 0,0-21 15,21-1-15,0 1 0,21 20 0,-21 1 16,22 0-16,20-1 0,1 1 0,42-43 16,-22 64-16,-20-21 0</inkml:trace>
  <inkml:trace contextRef="#ctx0" brushRef="#br1" timeOffset="138775.7">7218 12996 0,'-43'22'15,"43"-1"1,0 0-16,0 0 0,-21 0 16,21 0-16,0 1 0,0-1 0,0 0 15,0 0-15,0 0 0,0 0 16,0 1-16,0-1 0,0 0 16,-21-21 15,21-21-16,0 0-15,0-1 0,-21 1 16,21 0-16,0 0 16,0 0-16,0 0 0,0-22 0,21 22 15,0-21-15,0 21 0,1-1 0,20 1 16,-21 0-16,21 0 0,-20 21 16,62 0-16,-63 0 0,22 0 15,-22 21-15,21 0 0,-21 0 0,-21 1 16,22 20-16,-22-21 0,0 0 15,0 22-15,0-1 0,-22-21 16,1 0-16,21 0 0,-21 1 0,0-22 16,0 21-16,0-21 15,42 0 17,0-21-32,21-1 15,-21 22-15,1-21 0</inkml:trace>
  <inkml:trace contextRef="#ctx0" brushRef="#br1" timeOffset="139009">8043 12933 0,'0'0'0,"0"-21"0,-21 21 16,0 0-16,0 0 0,0 0 16,-22 0-16,22 0 0,0 21 15,0 0-15,0 0 0,-22 0 16,43 1-16,-21 20 0,0-21 0,21 0 15,-21 0-15,21 22 0,0-22 16,0 0-16,0 0 0,21 0 16,21-21-1,1 0-15,-22 0 0,42 0 0,-20 0 16,-22 0-16,21-21 16,-21 0-16,22 21 0</inkml:trace>
  <inkml:trace contextRef="#ctx0" brushRef="#br1" timeOffset="139467.66">8361 12700 0,'0'0'0,"0"-21"15,0 0-15,0 42 32,-21 0-32,21 0 0,-22 22 15,22-22-15,0 21 0,0 0 0,0 1 16,0-22-16,0 21 0,0 1 0,-21-1 15,21 0-15,0-21 0,-21 1 16,21 20-16,0-21 0,0 0 16,0 0-16,-21 22 0,0-43 15,21-21 17,0-1-32,0 1 15,0 0-15,0 0 0,21 0 16,0 0-16,0-1 0,-21-20 0,21 21 15,1 0-15,-1 0 0,0-1 0,0 22 16,0-21-16,0 21 0,1 0 16,-1 0-16,0 0 0,0 0 0,21 43 15,-20-22-15,-1 0 0,-21 0 16,0 0-16,0 0 0,0 1 16,0-1-16,0 0 0,0 0 15,-21 0-15,-1 0 0,1-21 0,21 22 16,-21-22-16,21-22 47,21 1-47</inkml:trace>
  <inkml:trace contextRef="#ctx0" brushRef="#br1" timeOffset="139803.47">8657 12954 0,'0'0'15,"0"-21"-15,21 0 0,0 0 16,1 21-16,-22-22 16,21 22-16,0 0 0,0 0 0,21 0 15,-20 0-15,-22 22 16,21-22-16,0 21 0,0 0 16,0 0-16,-21 0 0,0 22 0,0-22 15,21 21-15,-21-21 0,0 0 16,0 1-16,0-1 0,-21 0 15,0-21-15,21 21 0,-21-21 16,0 0-16,21-21 31,0 0-31,0 0 0,0-1 16,21 1-16,0 0 0,0 0 16,0 0-16,1 0 0,-1-1 15,0 1-15,-21 0 0,21 21 0,0-21 16,0 0-16,1 21 0,-1-21 15</inkml:trace>
  <inkml:trace contextRef="#ctx0" brushRef="#br1" timeOffset="140452.1">9229 12869 0,'0'22'16,"0"-1"-16,-22 0 0,1 0 16,21 0-16,-21 0 0,0 1 15,21-1-15,0 0 0,-21 0 16,21 0-16,0 0 0,0 1 0,0-1 15,0 0-15,21-21 16,21 0-16,-21 0 16,1 0-16,-1 0 0,0 0 0,0-21 15,0 21-15,0-21 0,-21-1 16,0 1-16,0 0 16,0 0-16,0 0 0,0 0 0,-21-1 15,0 1-15,0-21 0,0 21 16,21 0-16,-21-1 0,21 1 0,0 0 15,21 21 1,0-21-16,0 21 0,0 0 16,0 0-16,1 0 0,20 0 0,21 0 15,-41 0-15,-1 0 16,21 21-16,-21 0 0,0 0 0,43 43 16,-43-22-16,-21-21 15,0 22-15,0-22 0,0 0 16,0 21-16,0-20 0,0-1 15,-21 0-15,0-21 0,21 21 16,-21-21 0,21-21-1,0 0 1,0 0-16,0-1 0,0 1 16,21 0-16,-21 0 0,21-21 0,0 20 15,0-20-15,0 21 0,1 0 0,-1-22 16,0 22-16,0 21 0,0-21 15,0 0-15,1 21 0,41 0 16,-42 0-16,-21 21 0,21 0 16,1 0-16,-22 1 0,21-1 0,-21 21 15,0-21-15,0 0 0,0 22 16,0-22-16,0 0 16,0 0-16,-21-21 0,21 21 0,-22-21 15,1 0-15,21-21 47,21 0-47</inkml:trace>
  <inkml:trace contextRef="#ctx0" brushRef="#br1" timeOffset="140649">10266 12827 0,'0'42'16,"0"-20"-16,0 20 15,0-21-15,-21 0 0,21 0 16,-22 1-16,22-1 0,-21 0 16,21 0-16,-21 0 0,21 0 15,0 1 1,0-44 0,0 1-1</inkml:trace>
  <inkml:trace contextRef="#ctx0" brushRef="#br1" timeOffset="140815.9">10308 12700 0,'0'-21'0,"0"42"0,0-63 15,0 21 1,0 42 31,0 0-32,21 0-15,0 0 16</inkml:trace>
  <inkml:trace contextRef="#ctx0" brushRef="#br1" timeOffset="141377.57">10456 12827 0,'21'0'31,"1"0"-16,-1 0-15,-21-21 0,21 21 0,0-21 16,0 21-16,0 0 0,1 0 0,-1 0 16,0 0-16,-21 21 0,21 0 15,0 0-15,22 22 0,-22-22 16,-21 0-16,0 0 0,0 0 0,0 0 16,0 1-16,0 20 15,-43-21-15,22 0 0,0 0 0,-42 1 16,41-1-16,-20 0 0,21 0 15,0-21-15,-22 0 0,22 21 16,0-21-16,42 0 31,0 0-31,1 0 16,-1 0-16,0 0 0,0 0 0,0 0 16,22 21-16,-22 1 0,0-22 15,0 21-15,0-21 0,0 21 16,22 21-16,-22-21 0,0 22 15,0 20-15,-21-42 0,0 22 16,0-1-16,0 0 0,0 1 16,-21-22-16,0 21 0,0 1 15,0-1-15,-85 64 16,63-85-16,22 0 0,-21 0 16,0 0-16,20-21 0,-62 0 15,41 0-15,22 0 0,-21 0 0,21 0 16,-22 0-16,22-21 0,-21 0 15,21 0-15,21-21 0,0 20 16,0 1-16,0-21 0,0 0 0,0-22 16,21 22-16,0-1 0,0 1 15,22 0-15,-22 21 0,21-22 16,-21 1-16,22 21 0,-1-22 0</inkml:trace>
  <inkml:trace contextRef="#ctx0" brushRef="#br1" timeOffset="141701.39">10880 13018 0,'-22'0'15,"44"0"17,-1 0-32,0 0 0,21-22 15,-21 1-15,1 21 0,-1-21 16,21 21-16,-21-21 0,22 0 15,-43 0-15,0-1 0,-22 1 16,-20 21 0,21 0-16,-21 0 0,20 0 0,-20 0 15,21 21-15,-21 1 0,-1-1 16,22-21-16,0 21 0,0 0 16,0 0-16,21 0 0,0 1 0,0-1 15,0 0-15,0 0 0,0 0 0,21 0 16,0-21-16,0 22 0,0-22 15,64 0-15,-43 0 0,1 0 16,-1 0-16,21 0 0</inkml:trace>
  <inkml:trace contextRef="#ctx0" brushRef="#br1" timeOffset="142201.1">11557 12912 0,'0'0'0,"0"-21"0,0-1 0,0 1 0,-21-21 16,21 21-16,-21 21 0,-22-43 15,22 43-15,0 0 0,0 0 16,0 0-16,-1 0 0,1 22 0,0-1 16,-21 0-16,21 21 0,-1-21 0,1 22 15,0-22-15,0 21 0,0 22 16,21-22-16,0-21 16,0 43-16,0-43 0,0 0 0,21 0 15,0-21 1,0 0-16,22 0 0,-1 0 15,-21 0-15,21-21 0,-20 0 0,-1 21 16,21-42-16,-21 20 0,0-20 16,1 21-16,20-85 0,-21 64 15,0-22-15,0 22 0,1 0 16,-22-22-16,21-21 16,-21 22-16,21 21 0,0-22 15,-21 22-15,0 21 0,0-1 0,0 1 16,0 0-16,0 42 15,-21 0-15,0 1 0,21-1 0,-21 21 16,-1 0-16,1 1 16,21 20-16,0-20 0,-21 20 0,21 1 15,0-1-15,0-21 0,0 22 0,0-22 16,0 22-16,21-22 0,-21-21 16,21 22-16,1-22 0,-1 0 0,21 21 15,-21-21-15,22-21 0,-22 0 16,21 0-16,-21 0 0,22 0 15,-1-21-15,0 0 0,1 0 0,-22 0 16,21 0-16,0-1 0</inkml:trace>
  <inkml:trace contextRef="#ctx0" brushRef="#br1" timeOffset="143235.32">0 16320 0,'0'0'16,"0"21"-16,0 0 16,85-21 46,20 0-62,1-21 0,-21 21 0,21-21 16,-22-1-16,-20 22 0,-1 0 15,1 0-15,-22-21 0,-21 21 16,1 0-16,-44 0 16,1 0-1,-21-21-15,0 21 0,-1 0 0,1-21 16,0 21-16,-22 0 0,22 0 15,-1-21-15,1 21 0,0 0 16,21 0-16,-1 0 0,1 0 16,42 0-1,1 0 1,20 21-16,-21-21 0,0 21 16,0 0-16,22-21 0,-43 21 0,21 1 15,-21-1-15,0 0 16,0 0-16,0 0 0,-21 22 0,-22-22 15,22 0-15,-21 0 0,21-21 16,-22 21-16,1 0 0,21 1 16,0-22-16,42 0 31</inkml:trace>
  <inkml:trace contextRef="#ctx0" brushRef="#br1" timeOffset="144016.82">1757 16341 0,'0'0'16,"-21"0"-16,42 0 31,0 0-31,0-21 16,0 21-16,0-22 0,22 1 0,-22 0 15,21 0-15,1 0 0,-22 0 16,21-22-16,-21 22 0,22 0 15,-22-21-15,0 20 0,0-20 0,-21 21 16,0-21-16,0 20 0,0 1 0,0 0 16,0 0-16,-21 0 15,0 21-15,0 0 0,-1 0 0,-20 0 16,21 0-16,0 0 0,0 21 16,-1 21-16,-20 1 0,21-1 15,-21 64-15,20-43 0,22 1 16,-21 84-16,21-63 15,0-22-15,0 22 0,0-1 0,-21 22 16,21-21-16,0 0 0,0-1 16,0 1-16,-21 0 0,21-1 0,0 1 15,0-22-15,0 22 0,0-21 16,0-1-16,0 43 16,21-64-16,-21 1 0,21-22 15,0 0-15,22-21 0,-22 0 16,0-21-16,21 0 0,-20-22 0,20 22 15,-21-21-15,21-1 0,-20-20 16,-1 21-16,0-22 0,0 22 0,-21-22 16,0 1-16,0-1 0,-21-63 15,0 64-15,0-1 0,-22 1 16,1-1-16,0 1 0,-64-22 16,63 43-16,1 21 0,-21-1 15,20 1-15,1 0 16,21 21-16,-22 0 0,22-21 0,21 0 31,21 21-15,1 0-16,20-21 0,-21 21 0,21 0 15,1-22-15,20 1 0,-20 21 16,-1 0-16,64-21 16,-43 0-16,-20 0 0,20 21 0</inkml:trace>
  <inkml:trace contextRef="#ctx0" brushRef="#br1" timeOffset="144480.56">2815 16193 0,'0'0'0,"0"-22"16,0 1-16,0 0 0,-21 0 15,0 21-15,-22-21 0,22 21 0,0 0 16,-21 0-16,21 0 0,-22 0 16,1 0-16,21 21 0,-22 0 0,1 0 15,21 22-15,0-22 0,-22 21 16,1 22-16,21-22 0,21 0 15,0-21-15,0 22 0,0-22 16,0 0-16,0 0 0,0 0 0,0 1 16,21-1-16,0-21 15,22 0-15,-22 0 0,0 0 16,21-21-16,-21-1 0,22 22 16,-1-21-16,-21 0 0,22 0 0,-1 0 15,-21 0-15,21-22 0,-20 22 16,-1 0-16,0-21 0,0-22 15,-21 43-15,0 0 0,0 0 16,0-1-16,-21 44 31,21-1-31,-21 0 0,0 0 0,-1 0 16,22 22-16,-21-22 0,0 0 16,21 21-16,-21-21 0,21 1 0,0 20 15,0-21-15,0 0 0,21 0 16,0-21-16,0 0 0,22 0 15,-22 0-15,21 0 0,1 0 16,-1 0-16,-21 0 0,21-21 16,1 0-16,-1 0 0,0 0 0,1-22 15,-1 22-15</inkml:trace>
  <inkml:trace contextRef="#ctx0" brushRef="#br1" timeOffset="144778.39">3387 16235 0,'21'-21'16,"21"-43"-1,-42 43-15,-63 127 0,126-233 0,-84 127 16,0 0-16,0 0 0,-1 0 15,-20 0-15,21 21 0,0 0 16,0 0-16,-1 1 0,22-1 0,0 0 16,0 0-16,0 0 0,0 0 15,0 1-15,22-1 0,-1 0 0,0 0 16,0 0-16,21 0 0,-20-21 16,41 22-16,-42-1 0,-21 0 15,0 0 1,-21 0-16,0-21 15,0 0-15,-22 0 0,22 0 16,-21 0-16,0 0 0,-1 0 0,22 0 16,-21 0-16,21 0 0,-1 0 15,1 0-15,0 0 0,21-21 16,0 0 0,21 21-16,0-21 0,22 0 15,-22-1-15,21 1 0</inkml:trace>
  <inkml:trace contextRef="#ctx0" brushRef="#br1" timeOffset="145039.24">3873 15875 0,'0'-21'16,"0"42"-16,0-63 0,0 21 0,0 42 31,-21 21-15,21-21-16,0 22 0,-21-1 0,21 21 15,-21-20-15,21-1 0,-21 0 16,21 1-16,0-1 0,0 0 0,0 1 16,0-22-16,0 21 0,0-21 15,0 1-15,0-1 0,0 0 0,0 0 16,21-21 0,0 0-16,-21-21 15,21 0-15,-21 0 16,21-1-16</inkml:trace>
  <inkml:trace contextRef="#ctx0" brushRef="#br1" timeOffset="145233.13">3577 16256 0,'-21'0'0,"42"0"0,-63 21 16,63-21 15,0 0-31,0 0 15,22 0-15,-22 0 0,21 0 0,-21-21 16,22 21-16,-1-21 0,0 21 16,-21-21-16,22 21 0,-1-21 0,-21-1 15,0 22-15</inkml:trace>
  <inkml:trace contextRef="#ctx0" brushRef="#br1" timeOffset="145875.76">4085 16256 0,'0'0'0,"0"21"0,0 0 16,21-21 15,0 0-31,1-21 0,-1 21 16,-21-21-16,21 0 0,0 0 16,0 0-16,-21-1 0,0 1 15,0 0-15,0 0 16,-21 21-1,0 0-15,0 0 0,0 0 16,-1 21-16,1 0 0,0 0 16,0 1-16,21-1 0,0 21 0,-21-21 15,21 0-15,0 22 0,0-22 16,0 0-16,0 43 16,21-43-16,-21 0 0,21-21 0,0 0 15,0 21-15,1-21 0,-1 0 16,21 0-16,-21 0 0,22 0 15,-22 0-15,0-21 0,21 0 0,-21 21 16,1-21-16,-1-1 0,0 1 0,0 0 16,-21 0-16,21 0 0,0-22 15,-21 22-15,0 0 16,22 0-16,-1 0 0,-21 0 0,21-1 16,0 22-16,0 0 0,0-21 15,1 21-15,-1 0 0,0 0 0,21 0 16,-21 21-16,22 1 0,-1-22 0,0 21 15,1 0-15,-1 21 0,-21-21 16,22 1-16,-22 20 0,-21-21 0,0 0 16,0 22-16,0-22 0,0 0 15,0 0-15,-21 0 0,-1 0 16,1 1-16,0-22 0,0 21 0,0-21 16,0 0-16,21-21 31,0-1-31,0 1 0,0 0 0,0 0 15,0 0-15,0-22 0,0 22 16,21-21-16,0 21 0,0-43 16,0 43-16,0 0 0,1-21 15,-22 20-15,21 1 0,0 0 0,21 0 16,-21 0-16,1 0 0,-1-1 0</inkml:trace>
  <inkml:trace contextRef="#ctx0" brushRef="#br1" timeOffset="146519.39">6223 15240 0,'0'0'0,"-21"0"0,42 0 31,0 0-15,0 0-16,22 0 0,-1 0 0,0 0 16,22 0-16,-1 0 0,1-21 15,-1 21-15,22 0 0,-22-21 16,22 21-16,-21 0 0,-1-21 0,1 21 16,-1 0-16,-21 0 0,-20-22 15,20 22-15,-21 0 0,-21-21 16,-42 21-1,21-21-15,-22 21 0,1 0 16,0 0-16,20-21 0,-20 21 0,0-21 16,21 21-16,-1 0 0,1 0 15,0 0-15,42 0 32,0 0-32,1 0 0,-1 0 15,21 21-15,-21-21 0,22 21 0,-22 0 16,21 0-16,-21 1 0,0-1 15,-21 0-15,0 0 0,0 0 16,0 0-16,-42 22 0,21-22 16,-21 0-16,20 0 0,-20 0 15,0 1-15,-1-1 0,1-21 0,21 21 16,-21-21-16,-1 0 16,64-21-1</inkml:trace>
  <inkml:trace contextRef="#ctx0" brushRef="#br1" timeOffset="147055.6">8191 14986 0,'0'0'0,"22"0"47,-22-21-47,0 0 16,21 21-16,0-21 15,-21-1 1,-21 22 15,-22 0-31,22 0 0,-21 0 16,0 22-16,20-22 0,-20 21 0,0 0 15,-1 0-15,22 0 0,0 0 16,0 1-16,21-1 0,0 21 0,0 0 16,21-20-16,0-1 15,0 0-15,22 0 0,-1 0 16,-21 0-16,22-21 0,-1 22 0,0-1 16,1 0-16,-22 0 0,21 0 15,-21 0-15,-21 1 0,0-1 16,0 0-16,0 0 0,0 0 0,-21-21 15,-21 21-15,-1 1 0,1-22 16,0 0-16,-1 0 0,-20 0 0,21 0 16,-1 0-16,-63 0 0,64-22 15,21 22-15,-21-21 0,20 0 16,1 0-16,0 0 0,21 0 16,0-1-16,0 1 0,0 0 15,0 0-15,0 0 0,64-22 16,-22 22-16,0 0 0,43-42 15,-22 41-15</inkml:trace>
  <inkml:trace contextRef="#ctx0" brushRef="#br1" timeOffset="147332.45">8678 14669 0,'0'-22'0,"-21"22"31,0 22-31,21 20 16,-21-21-16,21 0 0,0 22 0,-21-1 16,-1-21-16,22 21 0,0 1 0,0-1 15,-21 0-15,0-20 16,21 20-16,-21 0 0,21 1 0,0-22 0,0 21 16,-21-21-16,21 22 15,0-22-15,0 0 0,0 0 0,0 0 16,0 0-16,21-21 15,0 0 1,0-21-16,0 0 0,1 0 16</inkml:trace>
  <inkml:trace contextRef="#ctx0" brushRef="#br1" timeOffset="147760.35">8975 15050 0,'-22'0'31,"1"0"-15,0 21-16,0 0 0,21 0 0,-21 0 16,21 22-16,-21-22 0,21 0 15,0 0-15,0 43 0,0-43 16,0 0-16,0 21 0,21-42 16,0 21-16,0-21 0,0 0 15,0 0-15,22 0 0,-22 0 0,0 0 16,21 0-16,-20 0 0,20-21 0,-21 21 15,21-21-15,-20 0 0,20 0 16,-21-22-16,0 22 0,0-21 16,-21 21-16,0-22 0,0 1 0,0 21 15,0-21-15,-21 20 0,-21-20 16,21 21-16,-22 21 0,22 0 16,-63 0-16,41 0 0,22 0 15,-21 0-15,-1 21 0,-41 43 16,63-43-16,21 0 15,0 0-15,0 21 0,0-20 16,0-1-16,0 0 0,0 21 0,21-21 16,0 1-16,0-1 0,0-21 0,22 21 15,-22-21-15,21 0 16,-21 0-16,22 0 0,-1 0 0,-21 0 16,21 0-16,-20 0 0</inkml:trace>
  <inkml:trace contextRef="#ctx0" brushRef="#br1" timeOffset="148416.79">9610 15071 0,'0'0'0,"0"-21"0,21-43 16,-21 43-16,0 0 0,0 42 47,0 0-47,-21 0 0,21 0 15,0 1-15,0 20 0,-22-21 16,22 21-16,0-20 0,0 20 0,-21-21 15,21 0-15,0 22 0,0-22 16,0 0-16,0 0 0,0 0 16,21-21-1,1 0-15,-1 0 0,0-21 16,0 21-16,0-21 0,0 0 16,1 0-16,20-1 0,-21-20 15,0 21-15,0-21 0,1 20 16,-1 1-16,0-21 0,21 0 15,-21 20-15,1 22 0,-22-21 16,0 42 0,0 1-16,0-1 15,-22 0-15,22 0 0,-21 0 0,21 22 16,-21-22-16,21 0 0,0 0 16,0 0-16,0 0 0,0 1 15,0-1-15,21 0 16,0-21-16,1 0 0,20 0 0,-21 0 15,21 0-15,1 0 0,-22 0 16,42-21-16,-20 0 16,-22-1-16,0 1 0,21-21 0,-20 21 15,-1-22-15,-21 22 0,0-21 16,0 0-16,0-1 0,0 22 16,0-21-16,0 21 0,-21-22 15,-1 22-15,1 0 0,-21 0 16,21 21-16,0 0 15,21 21 1,0 0-16,21 0 16,0-21-16,0 0 0,0 0 15,0 21-15,1-21 0,-1 0 0,0 0 16,0 0-16,21 0 0,-20 0 16,-1-21-16,0 21 0,-21-21 15,0 0-15,0 0 0,0 0 16</inkml:trace>
  <inkml:trace contextRef="#ctx0" brushRef="#br1" timeOffset="148587.69">10477 14986 0,'0'0'16,"0"21"-16,-21-21 0,21 21 0,-21-21 15,21 22 1,-21-22 15,21-22-15,-21 1-16</inkml:trace>
  <inkml:trace contextRef="#ctx0" brushRef="#br1" timeOffset="149596.03">10901 11049 0,'0'0'0,"-21"0"0,-1 21 0,1-21 0,0 0 16,0 0-16,0 0 0,42 0 31,0 0-31,21 0 0,-20 0 16,41 0-16,-21 0 0,22 0 15,-1 0-15,1 0 0,-1 0 16,22 0-16,-21 0 0,-1-21 0,1 21 15,-1-21-15,1 21 0,-1 0 0,1-21 16,-22 21-16,0 0 0,-21 0 16,22-21-16,-22 21 0,0 0 0,-21-22 15,-42 1 1,21 21-16,-1-21 0,-20 21 16,0 0-16,21 0 0,-22 0 15,1 0-15,21 0 0,0 0 0,-22 0 16,22 0-16,0 0 15,42 0 17,21 0-32,-20 0 0,20 0 15,0 0-15,1 0 0,-1 0 16,21 21-16,-20-21 0,-1 21 16,-21-21-16,0 22 0,1-22 0,-22 21 15,0 0-15,-22 0 0,1 0 0,0 0 16,-21 1-16,-1-1 0,-20 21 15,21-21-15,-1 0 0,-63 22 16,64-22-16,0 0 0,21 0 16,-1 0-16,1-21 0</inkml:trace>
  <inkml:trace contextRef="#ctx0" brushRef="#br1" timeOffset="150259.29">13377 10964 0,'0'0'0,"21"0"0,1-21 15,-1 0-15,0 21 0,0-21 16,0 0-16,0 0 15,1-1-15,-22 1 0,0 0 16,0 0-16,-22 0 16,1 21-16,-21 0 15,21 0-15,-22 0 0,1 0 0,21 0 16,-21 21-16,-22 0 0,22 0 16,21 0-16,-1 1 0,1-1 15,21 0-15,0 0 0,0 0 16,0 22-16,0-22 0,43 21 15,-22-21-15,21 22 0,-21-22 16,22 21-16,-22-21 0,21 22 0,0-22 16,-20 21-16,-1-21 0,0 0 0,0 1 15,-21 20-15,0-21 0,0 0 0,-21 0 16,0 1-16,-22-22 0,1 21 16,0-21-16,-1 0 0,-20 0 0,21 0 15,-22 0-15,1 0 0,20 0 0,-20 0 16,20-21-16,1-22 0,21 22 15,-21-42-15,42 41 0,-22-20 16,22 21-16,0-21 0,0 20 16,0 1-16,22 0 0,-1 0 0,0 0 15,21 21-15,-21-21 0,22 21 16,-1 0-16,-21 0 0,22 0 0,-1 0 16,0 0-16</inkml:trace>
  <inkml:trace contextRef="#ctx0" brushRef="#br1" timeOffset="151416.66">14012 11197 0,'21'0'0,"-42"0"0,64 0 16,-22 0-16,0-21 0,0 0 0,0 21 16,-21-21-16,0 0 0,21 21 15,-21-22-15,0 1 0,0 0 0,0 0 16,-21 0-16,21 0 0,-21 21 15,0 0-15,0 0 0,0 0 16,-22 0-16,22 0 0,0 0 16,-21 0-16,20 21 0,1 0 0,-21 0 15,21 0-15,-22 43 0,1-43 16,21 21-16,0-21 0,21 22 16,0-22-16,-21 42 15,21-41-15,0-1 0,0 0 0,21 0 16,0-21-16,0 0 0,0 0 15,22 0-15,-22 0 0,42-21 16,-20 21-16,-1-21 0,21-22 16,-20 22-16,-22-21 0,21 21 15,-21 0-15,1-22 0,-1 22 16,-21 0-16,0-21 0,21 20 0,-21 1 16,0 0-16,-21 21 31,0 0-31,-1 21 0,1 0 15,21 1-15,0-1 0,-21 0 0,21 21 16,-21-21-16,21 1 0,0-1 16,0 21-16,0-21 0,0 0 0,21-21 15,0 22-15,0-1 0,1-21 0,-1 0 16,0 0-16,0 0 16,21 0-16,1 0 0,-22 0 0,21 0 15,1 0-15,-1-21 0,21-22 16,-41 22-16,-1 0 0,21-21 15,-42 20-15,21 1 0,-21-21 0,0 21 16,21 0-16,-21-1 0,0 1 16,-21 21-1,0 0-15,21 21 16,0 1-16,-21-1 0,21 0 0,-21 21 16,0-21-16,-1 43 15,22-43-15,0 0 0,0 0 16,0 1-16,0-1 15,0 0 1,0-42 15,0 0-31,0-1 16,0 1-16,0 0 0,0 0 0,0-21 16,0 20-16,43-41 0,-22 42 15,0 0-15,-21-1 0,21 1 16,0 0-16,1 0 0,-1 21 15,0 0-15,0 0 0,0 0 0,22 0 16,-22 0-16,0 21 0,0-21 16,-21 21-16,21 0 0,0 22 15,1-22-15,-1 0 0,-21 21 0,0-20 16,0 20-16,0-21 0,0 0 16,0 0-16,0 1 0,0-1 0,0 21 15,-21-42-15,-1 0 16,22-21 15,0 0-31,0 0 0,0-1 0,0 1 16,22 0-16,-1 0 0,0-21 15,0 20-15,0-20 0,0 21 16,22-21-16,-22 20 0,21 1 0,-21 0 16,22 21-16,-22 0 0,21-21 15,-21 21-15,22 0 0,-1 21 16,-21 0-16,0 0 0,1 22 15,-22-1-15,0-21 0,0 22 16,0-22-16,-22 21 0,-20 0 16,21-20-16,0-1 0,0 0 0,21 0 15,0 0-15,-22-21 0,22 21 16,22-21 0,-1-21-1,0 0-15,0 21 0,0-21 0,22 0 16</inkml:trace>
  <inkml:trace contextRef="#ctx0" brushRef="#br1" timeOffset="151738.48">15684 11240 0,'0'-22'31,"22"1"-31,-1 21 0,0-21 16,0 0-16,0 0 0,0 0 15,1-1-15,-1 1 0,0 21 16,-21-21-16,0 0 0,21 0 16,-21 0-16,-21 21 15,0 0-15,0 0 0,-1 21 16,-20 0-16,21 0 0,0 0 16,-22 0-16,22 22 0,0-22 0,0 21 15,0 1-15,0-22 0,-1 21 0,22-21 16,0 43-16,0-43 15,43 21-15,-22-42 0,21 21 16,22-21-16,-22 0 0,0 0 16,1 0-16,20 0 0,-20-21 0,-1 0 15,0 0-15,1 0 16</inkml:trace>
  <inkml:trace contextRef="#ctx0" brushRef="#br1" timeOffset="152412.85">12742 12340 0,'0'-21'15,"0"42"-15,21-63 0,-21 21 0,0 0 16,0-1 0,-21 44-1,0-22-15,21 21 16,-21 0-16,0 0 0,0 21 16,21-20-16,-22 20 0,1-21 0,0 21 15,21-20-15,0 20 0,-21-21 0,21 64 16,0-64-1,0 0-15,0 0 0,21 0 0,0-21 16,0 0-16,22 0 0,-22 0 16,21 0-16,1 0 0,-22-21 15,21 0-15,0 21 0,1-21 0,-22 0 16,21-22-16,-21 22 0,1 0 16,-1-21-16,-21 21 0,0-22 15,0 22-15,0-21 0,-21-1 0,-1 22 16,-20 0-16,21-21 0,-21 21 0,20 21 15,1 0-15,-21 0 0,21 0 16,-22 0-16,22 0 0,0 21 0,0 0 16,0 0-16,21 0 0,-21 0 0,21 22 15,0-22-15,0 0 0,0 0 16,0 0-16,0 22 0,21-22 0,21 0 16,-21 0-16,0 0 0,1-21 15,20 0-15,0 0 0,-21 0 16</inkml:trace>
  <inkml:trace contextRef="#ctx0" brushRef="#br1" timeOffset="152786.89">13398 12446 0,'0'0'16,"0"-21"-16,0 0 0,0 0 0,0-1 15,0 1-15,0 0 16,22 21-16,-1 0 15,0 0-15,0 0 0,21 0 16,-20 0-16,-1 21 0,0 0 16,0 1-16,0 20 0,0-21 15,1 0-15,-22 0 0,21 22 0,-21-1 16,0-21-16,0 0 0,-21 22 16,-1-22-16,1 0 0,0 0 15,0-21-15,21-21 31,0 0-15,0 0-16,0 0 0,21-1 0,0 1 16,-21 0-16,21-21 0,1 21 15,-1-1-15,21-20 0,-21 21 16,0 0-16,1 0 0,-1 21 16,0 0-16,0 0 0,0-22 15,0 22-15,22 0 0,-1 0 16,-21 22-16</inkml:trace>
  <inkml:trace contextRef="#ctx0" brushRef="#br1" timeOffset="153323.89">14563 12615 0,'21'0'15,"-21"-105"1,0 83-1,0 1-15,0-21 0,0 21 16,-43-22-16,22 22 16,0 21-16,-21 0 0,21 0 0,-22 0 15,22 0-15,-21 21 0,-1-21 16,22 22-16,-21-1 0,0 0 0,-1 21 16,22-21-16,-42 43 0,41-43 15,1 0-15,21 22 16,-21-22-16,21 0 0,0 0 0,0 0 15,0 0-15,21-21 0,0 22 0,1-22 16,20 0-16,-21 0 0,64 0 16,-43 0-16,-21 0 0,64-22 15,-43 1-15,1 0 0,-1 0 16,-21 0-16,21-22 0,-20 22 16,-1-21-16,0 21 0,0-22 0,0 1 15,0 0-15,-21-22 0,0 22 0,22 0 16,-22-1-16,0-20 0,21 20 15,-21 22-15,0-21 0,0 21 0,-21 21 32,-1 21-32,1 0 0,21 0 15,-21 22-15,21-1 0,-21 0 0,0 1 16,21-1-16,0 0 16,0 1-16,0-1 0,0 0 0,0 1 15,0-1-15,0-21 0,0 43 16,0-43-16,0 0 0,0 0 15,21-21-15,21 0 16,-21 0-16,1 0 0</inkml:trace>
  <inkml:trace contextRef="#ctx0" brushRef="#br1" timeOffset="153652.76">14986 12573 0,'21'0'31,"0"-21"-15,0 21-16,1-21 0,-1 21 0,0-21 15,-21-1-15,21 22 0,0-21 16,0 0-16,-21 0 0,0 0 16,-21 21-1,0 0 1,0 0-16,0 21 0,0 0 0,-1 0 15,1 0-15,0 1 0,0-1 0,21 0 16,0 0-16,-21 43 16,21-43-16,0 0 0,0 0 15,0 0-15,21-21 0,0 0 16,0 21-16,0-21 0,43 0 16,-43 0-16,21 0 0,-20 0 15,20 0-15,-21-21 0</inkml:trace>
  <inkml:trace contextRef="#ctx0" brushRef="#br1" timeOffset="153971.57">15388 12488 0,'0'-21'16,"0"42"-16,0-63 0,21 21 0,-21 0 15,21 21-15,1-21 0,-1-1 0,0 22 16,0-21-16,0 21 0,0 0 16,1 0-16,-1 0 15,0 0-15,0 21 0,0 1 16,0-1-16,1 0 0,-1 0 0,-21 21 15,0-20-15,21-1 0,-21 21 16,0-21-16,0 22 0,0-22 0,0 0 16,-21 0-16,0 0 0,21 0 0,0 1 15,-22-22-15,1 0 16,21-22 0,0 1-1,0 0-15,0 0 0,21-21 0,-21 20 16,22 1-16,-1-21 0,0 21 15,-21-22-15,21 22 0,0 0 0,-21 0 16,21 0-16,-21 0 0,22 21 16,-1 0-16</inkml:trace>
  <inkml:trace contextRef="#ctx0" brushRef="#br1" timeOffset="155072.41">12361 13801 0,'0'0'0,"-21"-21"16,21-1-1,0 1 1,21 0-16,-21 0 0,21 0 15,22 0-15,-22-1 0,0 1 0,0 0 16,22 0-16,-22 0 0,0-22 16,0 22-16,-21 0 0,0 0 0,0-21 15,0 20 1,-21 22-16,0 0 16,0 22-16,-1 20 0,1-21 0,0 21 15,0 1-15,0 20 16,0-20-16,21 20 0,-22 1 0,22-22 15,0 64-15,0-64 0,0 0 16,0 1-16,0-1 0,0-21 16,0 22-16,-63 41 15,42-63-15,0-21 16,-1 0-16,-62 0 16,63 0-16,-64-42 0,43 42 15,-22-21-15,22 0 0,21-22 16,-22 22-16,1 0 0,21 0 15,0 0-15,-1 21 0,22-21 0,-21 21 16,21 21 0,21 0-16,1 0 15,-1 0-15,0 0 0,0 1 0,0-1 16,0 0-16,1 0 0,-1 0 16,0 0-16,21 1 0,-21-22 0,22 0 15,-1 0-15,0 0 0,1 0 0,-1 0 16,0 0-16,22 0 0,-22-22 15,43 1-15,-64 0 0,21 0 16,-20 0-16,-1 0 0,0-22 0,0 22 16,-21 0-16,0 0 0,0 0 15,0-1-15,0 44 32,-21-1-17,21 0-15,-21 0 0,21 0 0,0 0 16,0 1-16,0-1 0,0 0 15,-21 0-15,21 0 0,-22 0 0,22 1 16,0-44 15,0 1-15,22 0-16,-1-21 0,0 21 16,0-1-16,0 1 15,0-21-15,1 21 0,-1 0 0,0-1 16,42-20-16,-20 21 0,-22 21 15,21 0-15,-21 0 0,1 0 16,20 63-16,-42-41 16,0-1-16,0 0 0,0 21 15,-21-21-15,0 43 16,-1-43-16,1 0 0,0 0 0,21 1 0,0-1 16,-21 0-16,21 0 15,21-21 1,0 0-16,0 0 0,1-21 0,-1 21 15,21-21-15,-21 0 16,22-1-16,-22 1 0</inkml:trace>
  <inkml:trace contextRef="#ctx0" brushRef="#br1" timeOffset="155408.21">13441 13991 0,'-127'85'0,"254"-170"0,-127 64 15,-21 21 1,-1 0-16,1 0 0,0 0 15,0 0-15,-21 0 0,20 21 0,1 0 16,0-21-16,0 22 0,0-1 16,21 0-16,0 0 0,0 0 15,0 0-15,21 1 16,0-22-16,21 21 0,-20-21 16,-1 21-16,63 0 15,-62-21-15,-1 21 0,-21 0 16,0 1-1,-21-22-15,-1 21 0,-20-21 16,0 0-16,-1 0 0,22 0 16,-21 0-16,0 0 0,20 0 0,1 0 15,-21 0-15,42-21 0,0-1 16,0 1 0,42 0-16,-21 21 0,1-21 15,20 21-15,-21 0 0,21-21 16</inkml:trace>
  <inkml:trace contextRef="#ctx0" brushRef="#br1" timeOffset="155736.03">13568 14182 0,'0'0'0,"21"0"16,0 0 0,0 0-16,0 0 15,1-21-15,-1 21 0,0-22 16,0 22-16,43-42 15,-43 21-15,-21 0 0,0 0 16,0-1-16,0 1 0,-21 21 16,-1 0-1,1 0-15,0 0 0,0 21 16,0 1-16,0-22 0,21 21 0,-22 0 16,1 0-16,0 21 0,21-20 0,0-1 15,0 0-15,0 0 0,0 0 16,0 0-16,0 1 0,0-1 15,42 0-15,-20-21 16,-1 0-16,0 21 0,21-21 0,-21 0 16,22 0-16,-1 0 0,-21-21 0,22 21 15,-22-21-15,0 0 0</inkml:trace>
  <inkml:trace contextRef="#ctx0" brushRef="#br1" timeOffset="156051.84">14033 14097 0,'0'-21'0,"0"106"0,0-149 0,0 22 0,0 21 15,0-1-15,22 22 0,-1 0 16,0 0-16,0 0 0,0 0 16,22 0-16,-22 0 0,0 0 0,0 0 15,21 22-15,-20-1 0,-1 0 0,0 0 16,0 0-16,21 0 0,-20 22 16,-22-1-16,0-21 0,0 22 15,0-22-15,-22 0 0,1 0 16,0 0-1,0-21-15,0 0 0,0 0 16,21-21-16,0 0 16,0 0-16,0 0 15,0-1-15,0 1 0,0 0 16,21 0-16,21-21 0,-42 20 16,42-20-1,-20 21-15,-1 21 0,21-42 16,-21 20-16,0 1 0,22-21 15</inkml:trace>
  <inkml:trace contextRef="#ctx0" brushRef="#br1" timeOffset="157217.12">14795 13653 0,'0'21'15,"0"0"-15,-21 0 16,21 0-16,-21 0 0,21 22 15,0-22-15,0 21 0,-21-21 0,0 22 16,0 20-16,21-42 0,0 22 16,-22-22-16,22 21 0,0-21 15,-21 1-15,21-1 0,0 0 16,0 0-16,0 21 0,0-20 16,21-22-1,1 0-15,-1 0 0,0 0 16,0 0-16,0-22 0,0 22 15,1-21-15,-1 0 0,0 0 0,21 0 16,-21 21-16,1-43 0,-1 1 16,0 21-16,0 0 0,-21 0 15,0 42 17,0 0-17,-21 0-15,21 0 0,-21 0 16,0 1-16,21-1 0,0 0 0,0 0 15,-22 21-15,22-20 16,0-1-16,0 0 16,22-21-16,-1 0 0,0 0 0,0 0 15,0 0-15,22 0 0,-22 0 16,21-21-16,0 21 0,-20-21 0,20-1 16,0 1-16,22-21 15,-22 21-15,-21 0 0,0-1 16,22 1-16,-43 0 0,21-21 15,0 21-15,-42 42 32,0 0-32,21 0 15,-21 0-15,-1 0 0,22 1 0,-21-1 16,21 0-16,0 0 0,0 0 16,0 0-16,0 1 0,0-1 0,0 0 15,0 0-15,0 0 0,21-21 16,1 0-1,-1 0-15,0 0 0,0 0 0,0-21 16,-21 0-16,21 21 0,-21-21 16,0 0-16,0-1 0,0 1 15,0 0-15,0 0 0,-21 0 16,0 0-16,0-22 0,21 22 16,-21 0-16,21 0 15,0 0-15,0-1 16,21 22-16,0 0 0,0-21 15,22 21-15,-22 0 0,0 0 0,0 0 16,21 0-16,-20 0 0,20 0 0,-21 21 16,21 1-16,-20-22 0,-1 21 15,21 0-15,-21 0 0,22 43 16,-43-43-16,0 0 0,0 0 16,0 0-16,0 0 0,0 43 15,-22-64-15,1 21 16,0 21-16,0-20 0,0-22 15,0 0 1,21-22 0,0 1-1,0 0-15,0 0 0,21 0 16,0 0-16,0-1 0,0 1 0,0-21 16,22 21-16,20-64 15,-42 64-15,22-21 0,-1 20 16,0 1-16,1 0 0,-1 21 0,0 0 15,-20 0-15,20 0 0,0 42 16,-21-20-16,1-1 0,-22 21 16,0 0-16,0-20 0,0 41 15,-22-21-15,1-20 0,0 20 16,0-21-16,0 0 0,0 0 16,-1 1-16,1-1 0,0 0 0,21 0 15,-21-21-15,21-21 31,0 0-31,0 0 16,0-1-16,0 1 0,0-21 16,0 21-16</inkml:trace>
  <inkml:trace contextRef="#ctx0" brushRef="#br1" timeOffset="157412.9">15917 13674 0,'0'0'0,"-84"-64"31,62 43-31,1 21 16,0 0 15,21 21-15,-21-21-16,0 0 15,0 0-15,-1 0 16</inkml:trace>
  <inkml:trace contextRef="#ctx0" brushRef="#br1" timeOffset="157647.87">14330 13822 0,'0'0'0,"0"21"0,21-21 47,0 0-47,0 0 0,0 0 0,22 0 16,-22-21-16,0 21 0,43 0 15,-22 0-15,-21 0 16,0 0-16,0-21 0,1 21 0,-1 0 16,0 0-16,-21-21 15</inkml:trace>
  <inkml:trace contextRef="#ctx0" brushRef="#br0" timeOffset="167064.87">21399 8065 0,'0'0'16,"22"-22"-16,-1 22 0,0 0 0,-21-21 16,-21 42-1,0 22-15,-22-22 0,1 21 0,-22 1 16,1 20-16,-1-21 0,-41 22 15,-1-1-15,0 1 0,-42 21 16,-127 84-16,126-84 0,-20-1 16,0 1-16,-1 0 0,1-1 15,21 1-15,-127 63 0,148-84 16,21-1-16,0 1 0,43-1 16,-1-21-16,-42 22 0,85-43 15,0 0-15,42-21 16,21-21-1,1-21-15,-1 21 0,0-22 0,22 1 0</inkml:trace>
  <inkml:trace contextRef="#ctx0" brushRef="#br0" timeOffset="167656.31">23812 7874 0,'0'0'15,"0"-21"-15,0 0 0,0 0 0,0-1 16,0 44 15,22-1-31,-22 21 0,0 22 16,0 20-16,0-20 0,0 42 0,0-22 16,0 1-16,0 21 0,0 0 0,0-1 15,0 1-15,0 0 0,0 0 16,0 0-16,0-22 0,0 22 0,21 0 15,-21-21-15,0 21 0,0-22 0,0 1 16,0-22-16,0 22 16,0-21-16,0-1 0,0-21 0,0 1 15,0-1-15,0-21 0,0 0 0,0 1 16,0-1-16,21-21 16,0 0-16,0-21 0,0-1 0,1 1 15,-1-21-15,21 0 0,-21-1 0</inkml:trace>
  <inkml:trace contextRef="#ctx0" brushRef="#br0" timeOffset="168147.88">24723 6816 0,'0'0'0,"0"-21"0,0-1 15,0 1-15,21 21 16,0 0-16,0-21 0,21 21 15,1 0-15,20 0 0,1-21 16,20 21-16,1 0 0,0-21 0,42 21 16,21 0-16,0 0 0,21 0 15,22-21-15,-1 21 0,43 0 0,-21 0 16,21 0-16,21 0 0,21 0 16,-21 21-16,317 0 0,-295-21 15,-1 21-15,0-21 0,0 21 16,0-21-16,-21 0 0,0 21 0,-21-21 15,0 0-15,-21 22 16,-1-22-16,-41 0 0,-1 21 0,-21-21 16,-42 0-16,0 0 0,-22 21 15,1-21-15,-43 21 0,1-21 0,-1 21 16,-42 0 0,-21 1-16,0-22 15,0 0-15</inkml:trace>
  <inkml:trace contextRef="#ctx0" brushRef="#br0" timeOffset="168951.94">17632 10033 0,'-21'-21'0,"21"-43"16,0 43 0,0 0-16,0 0 0,-22 21 31,1 21-31,21 0 15,0 22-15,-21-1 0,21 0 0,-21 1 16,0 20-16,21 1 0,-21-1 16,-1 1-16,1 20 0,21 1 0,-21 0 15,0-22-15,0 1 0,0 20 16,-1-20-16,1-1 0,0 1 0,0-1 16,0-20-16,0 20 0,21-21 0,-22 1 15,22-22-15,0 21 0,0-21 16,22-42-1,-1 0-15,0 0 16,-21-21-16,21-1 0</inkml:trace>
  <inkml:trace contextRef="#ctx0" brushRef="#br0" timeOffset="169735.67">17589 9927 0,'0'-21'0,"0"42"0,0-63 0,0 21 0,0 0 16,0-1-16,0 1 16,22 21-1,-1 0 1,21 0-16,-21 0 0,22 0 16,-1 0-16,0 0 0,22 0 0,-1 0 15,22 0-15,0 0 0,20 0 16,1 0-16,21 0 0,0 0 0,148 0 15,-126 0-15,-1 0 16,21 0-16,-21-21 0,0 21 0,22 0 16,126 0-16,-148 0 15,0 0-15,1 0 0,-22 0 0,0 0 16,105 0-16,-126 0 16,0-21-16,85 21 0,-86 0 15,-20 0-15,-21 0 0,-1 0 16,1 0-16,-22 0 0,0 0 0,-21 0 15,22 0-15,-22 0 16,-21 21 0,0 0-16,0 0 15,0 1-15,0-1 0,-21 0 0,0 0 16,21 0-16,-22 0 0,1 22 0,21-22 16,-21 21-16,0-21 0,0 22 15,21-1-15,-21 0 0,-1 22 16,22-22-16,-21 22 0,0-1 0,21-20 0,-21 20 15,21 1-15,-21-22 16,21 64-16,-21-64 0,21 0 16,-22 22-16,22-43 0,0 21 0,0 1 15,0-1-15,-21 0 0,21-20 16,0 20-16,0-21 0,0 21 0,0-20 16,-42 20-16,21-42 0,21 21 15,-21 0-15,-1-21 0,1 21 16,-21-21-16,0 0 0,-1 0 15,1 0-15,0 22 0,-85-22 0,63 0 16,-21 0-16,1 0 16,-22 0-16,-21-22 0,0 22 0,-21-21 15,0 21-15,-22-21 0,-190 21 16,170-21-16,-22 21 0,22 0 16,-22 0-16,22 0 0,20 0 0,-168 0 15,189 0-15,1 0 16,0 0-16,21 0 0,21 0 0,-21 0 15,43 0-15,-1 0 0,0 0 0,43 0 16,-22 0-16,43-21 0,0 0 16,21-1-16,0 1 0,21 0 0,0-21 15,64-22-15,-43 22 0</inkml:trace>
  <inkml:trace contextRef="#ctx0" brushRef="#br0" timeOffset="170267.89">18754 9313 0,'-22'0'16,"1"0"0,21 22-1,0-1-15,0 0 16,0 21-16,0-21 0,0 1 15,0 20-15,0-21 0,0 21 0,0-20 16,0 20-16,0-21 0,0 0 0,0 0 16,0 1-16,21-1 15,1 0-15,-1-21 16,0 0-16,0 0 16,0 0-16,0-21 0,1 21 15</inkml:trace>
  <inkml:trace contextRef="#ctx0" brushRef="#br0" timeOffset="170455.63">19537 9398 0,'0'0'15,"21"0"-15,-21-21 0,-21 21 16,0 0-16,-22 0 16,1 21-16,0 0 0,-22-21 0,22 21 15,-1 1-15,-20-1 0,21 0 16,-1 0-16,1 21 0,0-20 15,-1-1-15,1 0 0,21 21 0,-22-21 16,1 22-16,21-22 16</inkml:trace>
  <inkml:trace contextRef="#ctx0" brushRef="#br0" timeOffset="172499.94">17378 10372 0,'0'0'0,"-21"0"0,21-21 16,21-1-1,21 22-15,0 0 0,1-21 0,20 21 16,-20 0-16,20-21 15,1 21-15,-1 0 0,1-21 0,-1 21 16,1-21-16,-1 21 0,-21 0 16,1 0-16,-1 0 0,-21 0 0,0 0 15,-42 0 1,0 0-16,-21 0 0</inkml:trace>
  <inkml:trace contextRef="#ctx0" brushRef="#br0" timeOffset="172703.36">17843 10308 0,'-21'43'32,"21"-22"-32,0 0 15,0 0-15,0 21 0,0-20 0,-21 20 16,21 0-16,-21 1 0,0-1 16,21 0-16,-21-21 0,-1 22 0,22-1 15,-21-21-15,21 22 0,-21-22 16,21 0-16,-21 0 0,21 0 0,0 0 15</inkml:trace>
  <inkml:trace contextRef="#ctx0" brushRef="#br0" timeOffset="173103.91">18097 10774 0,'-21'-64'32,"21"43"-32,0 0 0,0 0 15,0 0-15,21 0 16,1 21-16,-1 0 16,0 0-16,0 0 0,21 0 0,-20 0 15,-1 21-15,21 21 16,-21-21-16,22 0 0,-22 1 0,-21 20 15,0 21-15,0-41 0,0-1 16,0 0-16,0 0 0,-21 0 16,-1 0-16,22 1 0,-21-22 0,0 0 15,0 0-15,21-22 32,21 1-32,0 0 15,0 0-15,-21 0 0,22-22 0,-1 22 16,0 0-16,0 0 15,0 0-15,22 0 0,-1-1 16,-21 22-16,0 0 0,0 0 16,1 0-16,-1-21 0,0 21 0,0 0 15,0 0-15</inkml:trace>
  <inkml:trace contextRef="#ctx0" brushRef="#br0" timeOffset="173700.58">18796 10837 0,'42'22'16,"-21"-22"-1,1 0-15,-1 0 0,0-22 0,0 22 16,-21-21-16,21 0 0,0 21 16,1-21-16,-1 0 0,-21 0 15,0-1-15,0 1 0,0 0 16,-21 21-1,-1 0-15,1 0 16,0 21-16,-21 0 0,21 1 0,-1-1 16,1 0-16,0 0 0,0 0 15,21 0-15,0 1 0,-21 20 16,21-21-16,0 0 0,0 0 16,21 1-16,0-22 0,0 0 15,0 0-15,1 0 0,20 0 16,0 0-16,-21 0 15,1 0-15,20 0 0,-21-22 0,21 1 16,1 21-16,-1-21 0,-21 0 0,22 0 16,-1 0-16,-21-1 0,0 1 15,0 0-15,1 0 0,-1 0 0,0 21 16,-21-21-16,0-1 0,0 1 16,-21 21-1,0 0-15,-1 0 0,1 0 0,0 21 16,-21-21-16,21 22 0,-1-1 15,1 0-15,0-21 0,21 21 0,0 0 16,0 0-16,0 22 16,0-22-16,0 0 15,21-21-15,-21 21 0,21-21 0,1 0 16,-1 0-16,0 0 0,21 0 0,-21 0 16,1 0-16,-1 0 0,42 0 15,-42-21-15,22 21 0,-22-21 16,0 0-16,0 21 0,0-21 0,1-1 15,-1 22-15,-21-21 0,0 0 16,0 0-16,21 0 0</inkml:trace>
  <inkml:trace contextRef="#ctx0" brushRef="#br0" timeOffset="174123.88">20151 10414 0,'0'0'0,"0"-21"16,-22 0-16,1 21 15,0 0-15,21-21 16,-21 21-16,0 0 0,0 0 0,-1 0 16,1 21-16,0-21 0,21 21 0,-21 0 15,0 0-15,0 0 0,21 22 0,0-22 16,0 0-16,-22 21 15,22-20-15,0-1 0,0 0 0,0 0 16,43 21-16,-43-20 16,42-1-16,-21-21 0,0 0 15,1 21-15,-1-21 0,0 0 0,-21 21 16,0 0 0,0 0-1,-21-21-15,0 0 0,-22 22 0,22-1 16,-21-21-16,-1 0 0,1 0 15,21 21-15,-21-21 0,20 0 16,-20 0-16,21 0 0,42 0 31,-21-21-31,42 0 16,-20 21-16,-1-22 0,21 22 0</inkml:trace>
  <inkml:trace contextRef="#ctx0" brushRef="#br0" timeOffset="174480.33">20405 10732 0,'21'0'32,"0"0"-32,0-22 0,0 22 15,-21-21-15,21 21 0,1-21 16,-1 0-16,0 21 0,0-21 0,-21 0 15,0-1-15,0 1 0,-21 21 32,0 0-32,0 0 0,-1 0 15,1 21-15,-21 1 0,21-1 16,0 0-16,-1 0 0,-20 21 16,42-20-16,0-1 0,0 0 0,-21 0 15,21 0-15,0 0 0,0 1 16,0-1-16,21 0 0,0 0 15,0-21-15,1 0 0,-1 0 16,0 0-16,0 0 0,21 0 16,-20 0-16,-1 0 0,21-21 0,-21 21 15,43-42-15</inkml:trace>
  <inkml:trace contextRef="#ctx0" brushRef="#br0" timeOffset="174715.58">21061 10329 0,'0'0'15,"0"-42"-15,21 21 0,-21 0 0,0 42 32,-21 0-32,0 0 15,21 22-15,-22-1 0,1 0 0,0 1 16,21-1-16,-21 0 0,0 1 16,0-1-16,21 0 0,0 1 0,-22 20 15,22-42-15,0 0 0,0 1 16,0-1-16,22-21 15,-1 0 1,0 0-16,0-21 16,0 21-16,0-22 0</inkml:trace>
  <inkml:trace contextRef="#ctx0" brushRef="#br0" timeOffset="174863.72">20913 10499 0,'0'0'0,"-22"-21"15,44 21 17,-1 0-32,0 0 0,21 0 0,-21 0 15,22 0-15,-1 0 0,22-22 0</inkml:trace>
  <inkml:trace contextRef="#ctx0" brushRef="#br0" timeOffset="175284.32">23050 10245 0,'0'0'0,"-21"-43"16,0 43-1,21 22-15,0 20 16,0 0-16,0 1 0,-21-1 15,21 21-15,-21 1 0,0-1 0,-1 64 16,22-63-16,-21-22 16,0 22-16,0-22 0,0 0 15,0 22-15,-1-22 0,22-21 16,0 1-16,0-1 0,0 0 16,0 0-16,22-21 0,-1-21 15,0 0-15,0 0 0,0-22 16</inkml:trace>
  <inkml:trace contextRef="#ctx0" brushRef="#br0" timeOffset="176055.88">23114 10181 0,'0'0'0,"0"-21"16,-21 0-16,21 0 0,-21 21 15,42 0 16,0-21-31,21 21 0,22 0 16,-1 0-16,22 0 0,21-22 16,0 22-16,21 0 0,0-21 0,0 0 15,21 21-15,21-21 0,22 0 0,-22 21 16,21-21-16,22-1 0,0 1 16,-1 0-16,1 0 0,0 0 0,-1 0 15,22-1-15,-21 1 0,-22 21 16,22-21-16,-43 21 0,1-21 15,-1 21-15,0 0 0,-42-21 0,0 21 16,0-21-16,-42 21 0,0-22 16,-1 22-16,-41-21 0,20 21 0,-42-21 15,22 21-15,-22-21 0,0 21 16,-21-21-16,21 21 0,-21 21 47,0 0-47,0 0 0,0 22 15,-21-22-15,0 21 0,21 22 0,-21-22 16,0 0-16,-1 22 0,1-1 16,0 1-16,21-1 0,-21 1 0,0 20 15,21-20-15,-21 21 0,21-22 0,0 1 16,0-1-16,0 1 16,0-1-16,0 43 0,0-64 0,0 1 15,0 20-15,0-21 0,0 1 16,0-22-16,0 21 0,-22 1 15,1-22-15,21 0 0,-21 0 0,0 0 16,21 0-16,-21 1 0,-22-1 16,22-21-16,0 0 0,-21 21 0,-1-21 15,1 0-15,-21 0 0,-1 0 0,1 0 16,-1 0-16,-21 0 0,-20 0 16,-1 0-16,-21 0 0,-21-21 0,-22 0 15,1 21-15,0-22 0,-43 1 16,0 0-16,1 0 0,-22 0 15,-275-22-15,254 22 0,0 0 16,21 0-16,0 21 0,21-21 16,-147 0-16,210 21 0,22 0 15,22-22-15,-1 22 0,42 0 0,-20 0 16,41 0-16,1 0 0,21-21 16,-22 21-16,43-21 15,22 21-15,-1 0 0,0-21 16,21 21-16,1-21 0,-22 0 15,42 21-15</inkml:trace>
  <inkml:trace contextRef="#ctx0" brushRef="#br0" timeOffset="176530.19">24109 10097 0,'0'0'0,"-21"21"16,-1 0 0,1 0-16,21 0 0,-21 22 0,0-22 15,0 21-15,21 22 0,-21-22 16,-22 43-16,43-43 0,-21 0 16,0 1-16,21-1 0,-21 0 15,21-21-15,0 1 0,-21 20 16,21-21-16,0 0 0,21-21 31,0 0-15,0-21-16,0 0 0,0 0 0,1-22 15,-1 22-15,0 0 0,0-21 0,21 21 16,-20-22-16,20 1 16,-21 21-16,0 21 0,0 0 15,-21 21 1,0 0-16,0 0 0,0 0 0,22 1 15,-22 20-15,0-21 0,0 0 0,0 0 16,0 1-16,0-1 0,0 0 16,0 0-16,0 0 0,21 0 0,0-21 15,21 22-15,-21-22 0,1 0 16,20 0-16,0 0 0,-21 0 16,22 0-16,-1 0 0,0-22 0,1 1 15,63 0-15</inkml:trace>
  <inkml:trace contextRef="#ctx0" brushRef="#br0" timeOffset="177196.85">25019 10499 0,'0'-21'0,"0"42"0,-21-64 0,0 43 15,-1 0-15,1-21 0,0 21 16,-21 0-16,21 0 0,-22 21 0,1-21 16,21 22-16,-22-1 0,22 0 0,-21 21 15,21-21-15,-22 22 0,1 20 16,21-42-16,21 1 0,0-1 15,0 21-15,0-21 0,0 0 16,0 1-16,21-22 16,0 21-16,0-21 0,22 0 0,-22 0 15,21 0-15,-21 0 0,22 0 16,-1-21-16,-21 21 0,22-22 0,-22 1 16,21 0-16,-21-21 0,0 21 15,1-1-15,-1 1 0,0-21 16,-21 21-16,0 0 0,21-1 15,-21 44 1,-21-22 0,0 21-16,21 0 0,0 0 0,-21 0 15,-1 0-15,22 1 0,0-1 16,0 0-16,0 0 0,0 0 0,0 0 16,0 1-16,0-1 0,22 0 15,-1-21 1,0 0-16,0 0 0,21 0 15,-20 0-15,20 0 0,-21-21 0,21 21 16,1-21-16,-22-1 0,21 1 16,1 0-16,-1 0 0,0 0 0,1 0 15,20-43-15,-21 43 0,-42 0 16,0 0-16,0-1 0,0 1 16,-21 21-16,-21 0 15,21 0-15,0 0 0,-1 21 16,1 1-16,0-1 0,21 0 0,-21 0 15,21 0-15,0 0 0,0 22 0,0-22 16,0 0-16,0 0 16,21 0-16,-21 1 0,21-1 0,-21 0 15,0 0-15,0 0 16,-21-21-16,0 0 16,0 0-16,0 0 0,-1 0 15,22-21-15,0 0 16,0 0-16,0 0 15,0-1-15,22-20 0,20 21 0,-21-21 16,0-1-16</inkml:trace>
  <inkml:trace contextRef="#ctx0" brushRef="#br0" timeOffset="177620.01">25887 10202 0,'21'-21'0,"-42"42"0,63-42 0,-42 42 15,0 1-15,0-1 16,0 21-16,0 0 0,-21 1 15,21-1-15,-21 0 0,0 1 0,21-1 16,0 0-16,-22 1 0,22-1 16,-21 0-16,0-20 0,21 20 0,0-21 15,-21 0-15,21 0 0,-21 1 0,0-1 16,21-42 31,0-1-47,0 1 15,0 0-15,21 0 0,0-21 0,0 20 16,0 1-16,0-21 0,1 21 0,-1-22 16,21 22-16,-21 0 0,0 0 15,22 0-15,-22 21 0,0 0 0,0 0 16,0 0-16,1 21 0,-1-21 16,-21 21-16,21 0 0,-21 22 0,0-22 15,0 0-15,0 21 0,0-21 16,0 1-16,0-1 0,-21 21 0,0-21 15,-43 22-15,64-22 16,-21-21-16,42 0 31,0 0-31,0-21 16,1 21-16,-1-22 0</inkml:trace>
  <inkml:trace contextRef="#ctx0" brushRef="#br0" timeOffset="177975.88">26860 10372 0,'0'-21'0,"0"42"0,22-64 16,-22 22-1,-22 21-15,1 0 0,0 0 0,-21 0 16,21 0-16,-22 0 0,1 0 16,0 0-16,-1 21 0,22 1 15,-21-22-15,21 21 0,-1 0 0,22 0 16,0 0-16,0 0 0,0 22 15,0-22-15,0 0 0,22 0 0,-1 0 16,0 1-16,0-1 0,21 0 16,-20 0-16,-1 0 0,0 0 15,0 1-15,-21-1 0,21 0 0,-21 0 16,0 0 0,-21-21-16,0 0 0,0 0 0,-22 0 15,22 0-15,-21 0 0,21 0 16,-22 0-16,22 0 0,0 0 15,0 0-15,0 0 0,21-21 16,0 0-16,21 0 16,0 21-16,0-21 0,22 21 15,-1 0-15</inkml:trace>
  <inkml:trace contextRef="#ctx0" brushRef="#br0" timeOffset="178528.08">27030 10710 0,'21'-21'32,"0"0"-32,0 0 15,0 21-15,1-21 16,-1 0-16,0-1 0,0 1 0,0 0 16,-21 0-16,21 0 0,-21 0 15,0-1-15,-21 22 16,0 0-16,0 0 0,-21 22 15,20-1-15,-20 0 0,21 0 16,-21 21-16,20-20 0,-20-1 0,21 21 16,0-21-16,0 0 0,21 1 15,0-1-15,0 0 0,0 0 16,0 0-16,0 0 0,21-21 0,0 22 16,0-22-16,21 0 0,-20 0 15,20 0-15,0 0 0,1 0 16,-1 0-16,-21-22 0,21 1 0,1 0 15,-1 0-15,-21 0 0,22-22 16,-22 1-16,0 0 0,0-1 16,0 1-16,0-21 0,22-22 15,-22 43-15,-21-1 0,0 22 16,0 0-16,0 42 31,0 21-31,0 1 0,-21-22 16,0 21-16,-1 1 0,22-1 0,-21 0 15,0 1-15,0-1 0,0 21 16,0-20-16,21-22 0,-22 0 16,22 0-16,0 0 0,0 1 0,0-1 15,22-21 1,-1 0-16,0 0 16,-21-21-16,21-1 15,-21 1-15,21 21 0</inkml:trace>
  <inkml:trace contextRef="#ctx0" brushRef="#br0" timeOffset="178667.88">27411 10562 0,'0'0'0,"-21"0"0,-1 0 0,22-21 15,22 21 1,20 21 0,106-21-1,-106 0-15,-20-21 16,20 0-16,0 0 0</inkml:trace>
  <inkml:trace contextRef="#ctx0" brushRef="#br0" timeOffset="179272.58">29739 7260 0,'0'0'0,"0"-21"0,0 0 16,0 42 0,0 0-16,0 22 0,-21-1 15,0 21-15,0-20 0,-1 41 0,1-20 16,0-1-16,-21 1 0,21-1 0,-1 1 15,-20-1-15,21 1 0,-21-1 16,20-20-16,1-1 0,0 0 0,0 22 16,21-22-16,0-21 15,0 1-15,21-44 16,0 1 0,0 0-16,1 0 15,-1-21-15</inkml:trace>
  <inkml:trace contextRef="#ctx0" brushRef="#br0" timeOffset="179988.9">29739 7197 0,'0'-43'0,"0"86"0,-21-107 16,0 43-16,0 0 0,-1-21 16,22 20-16,0 1 15,22 21-15,20 0 0,0 0 16,22-21-16,20 21 0,22 0 15,0 0-15,0 0 0,21 0 16,0 0-16,42 0 0,1 0 0,-1 0 16,21 0-16,1 0 0,-1 0 15,22 0-15,0 0 0,-22 0 0,22 0 16,0 0-16,-22 0 0,22 0 16,-22 0-16,-20 21 0,-1-21 15,85 0-15,-191 0 0,-63 21 78,0 1-78,0-1 16,0 0-16,0 0 0,0 21 16,0-20-16,0 41 0,0-21 0,0 1 15,0 20-15,0 1 0,0-1 16,0 1-16,0-1 0,0 1 0,0-1 15,0 22-15,0-22 0,0 1 16,0 21-16,0-22 0,0 1 0,0-1 16,0 1-16,0-22 0,0 21 15,-21-20-15,21-1 0,0 0 16,0 1-16,0-1 0,0-21 16,0 22-16,-21-22 0,0 0 0,21 0 15,-21 0-15,0 0 0,-1-21 16,1 0-16,-21 22 0,0-22 15,-1 0-15,-20 0 0,-1 0 16,1-22-16,-22 1 0,0 21 0,-20-21 16,-22 0-16,0 0 0,-170-43 15,107 43-15,-1-21 0,-20 21 16,-1-22-16,0 22 0,-211-42 16,211 41-16,43 1 0,-22 0 15,43 21-15,0-21 0,21 21 0,21 0 16,22 0-16,-1-21 0,-21 21 15,64 0-15,21 0 16,-1 0-16,22-21 0,0-1 16,22 1-1,-1 0-15,0 0 0,21 0 16</inkml:trace>
  <inkml:trace contextRef="#ctx0" brushRef="#br0" timeOffset="180635.09">30311 7408 0,'0'0'0,"21"-42"0,-21 0 16,0 21-16,0-1 0,0 1 0,0 0 16,0 0-16,0 42 15,-21 0-15,-1 22 16,-20-1-16,21 0 0,0 1 15,-22 20-15,22-21 0,0 1 0,-21 20 16,21-20-16,-22-1 0,22 0 16,-21 1-16,21-1 0,-1-21 15,-20 21-15,21-20 0,0-1 0,0-21 16,-22 21-16,43-42 31,0 0-31,0-1 0,0 1 16,0 0-16,21-21 0,1 21 0,-1-22 15,0 1-15,0 21 0,0-22 16,0 22-16,1 0 0,-1 0 0,0 0 16,-21 42-1,0 0-15,0 21 16,0-20-16,21-1 0,-21 0 16,21 21-16,-21-21 0,0 1 0,21-1 15,1 0-15,-1 0 16,-21 0-16,21 0 0,0-21 0,0 0 15,0 22-15,22-22 0,-22 0 16,21 0-16,-21 0 0,22 0 0,-22-22 16,21 1-16,-21 21 0,1-21 0,-1 0 15,0 0-15,0 0 0,0-1 16,0 1-16,-21 0 0,0 0 0,0 0 16,0 42 15,0 0-31,0 0 15,0 0-15,-21 1 0,21-1 16,-21 0-16,21 0 16,0 0-1,0-42 17</inkml:trace>
  <inkml:trace contextRef="#ctx0" brushRef="#br0" timeOffset="180815.13">30649 7535 0,'0'-21'16,"0"42"-16,0-63 31,-21 42-31,21 21 31,0 0-31,0 1 16,21-22-1,0 0-15,1 0 0,-1 0 0</inkml:trace>
  <inkml:trace contextRef="#ctx0" brushRef="#br0" timeOffset="181920.49">31051 7557 0,'0'21'0,"-21"21"15,0-21-15,0 0 0,0 1 0,21-1 16,-21 0-16,-1 0 0,22 0 15,-21 0-15,21 1 0,-21-1 16,0 0-16,21 0 0,0 0 0,0 0 16,-21-21-16,21 22 15,0-44 17,0 1-32,0 0 0,21 0 15,-21 0-15,21 0 0,0-1 16,-21-20-16,21 21 0,1 0 0,-1 0 15,0-1-15,0 1 0,-21 0 16,21 21-16,-21 21 16,0 0-1,0 1-15,0 20 0,0-21 16,0 0-16,0 0 0,0 22 0,0-22 16,0 0-16,0 0 0,0 0 15,0 1-15,0-1 0,21-21 16,1 0-16,-1 0 15,0 0-15,0 0 0,0 0 0,0 0 16,1-21-16,-1-1 0,0 22 16,0-21-16,0-21 0,0 21 0,1 0 15,-1-22-15,0 1 0,0 0 16,0-1-16,0 1 0,1 0 16,-1-1-16,-21-20 0,21 20 15,-21 22-15,21-42 0,-21 42 16,0 42-1,0 21-15,0-21 16,0 22-16,-21-1 0,0 0 16,0 1-16,21-1 0,-22 0 0,1 1 15,0-1-15,0-21 0,21 21 16,-21-20-16,0-1 0,-1 0 16,22 0-16,0 0 0,0-42 46,0 0-46,22 21 0,-1-42 0,0 20 16,0 1-16,0 0 0,0-21 16,1 21-16,-1-1 0,0 1 0,0 0 15,0 0-15,0 21 0,1 0 16,-1 0-16,-21 21 16,0 0-16,0 0 15,0 1-15,0-1 16,-21-21-16,-1 0 0,1 21 15,0-21-15,0 0 0,0 0 0,0 0 16,-1 21 0,1-21-16,21 21 15,0 0-15,0 1 16,0-1-16,0 0 0,0 0 16,21-21-16,1 21 0,-1 0 15,0-21-15,0 0 0,0 0 16,0 0-16,1 0 0,-1 0 15,0 0-15,21 0 0,-21 0 0,22-21 16,-22 21-16,21-21 0,-21 21 16,22-21-16,-22 0 0,0 21 0,43-43 15,-43 22 1,-21 0-16,21 0 0,-21 0 16,0 0-1,0 42 1,-21-21-1,21 21-15,-21 0 0,21 0 0,-22 0 16,22 1-16,0-1 0,0 0 16,0 0-16,0 0 0,0 0 15,22-21-15,-1 22 16,0-22-16,21 0 0,1 0 0,-1 0 16,0 0-16,1 0 0,-1 0 15,21-22-15,-20 22 0,-1-21 16,0 0-16,-20 0 0</inkml:trace>
  <inkml:trace contextRef="#ctx0" brushRef="#br0" timeOffset="182339.05">32597 7726 0,'0'-42'16,"0"105"-16,0-84 0,0-43 0,-22 64 15,1 0-15,-21 0 16,21 0-16,0 22 0,-1-1 16,-41 0-16,21 0 15,20 0-15,1 0 0,0 1 0,0-1 16,0 0-16,21 21 15,0-21-15,21-21 16,0 0-16,0 0 16,0 0-16,1 0 0,20 0 15,-21 0-15,21-21 0,-20 0 16,-1 0-16,0 0 0,21 0 0,-21-22 16,1 22-16,20-21 0,-21-1 15,0 1-15,0-21 0,22-1 0,-22 22 16,21-22-16,-21 1 0,1 20 15,-1 1-15,0 0 0,-21-1 16,0 22-16,0 42 16,-21 1-16,0-1 0,-1 21 15,1 22-15,-21-22 0,0 21 0,20 1 16,-20-22-16,21 22 16,-21-22-16,-1 64 0,43-64 15,0 1-15,0-1 0,0-21 16,0 21-16,0-20 0,0 20 0,0-21 15,21 0-15,1 0 0,-1-21 16,-21 22-16,21-22 0,0 0 16</inkml:trace>
  <inkml:trace contextRef="#ctx0" brushRef="#br0" timeOffset="182855.76">31157 8192 0,'0'-22'0,"0"44"0,-21-44 0,0 22 15,0 0 1,0 0-16,-1 22 0,22-1 15,-21 0-15,0 0 0,0 0 16,21 0-16,-21 1 0,21-1 0,-21 0 16,-1 0-16,22 0 0,0 0 15,0 1-15,0-1 16,0-42 31,0-1-47,22 1 15,-1 0-15,-21 0 0,21 0 0,0 0 16,0-1-16,0 1 0,1 21 16,-1-21-16,0 21 0,0 0 0,21 0 15,-20 0-15,20 0 0,-21 0 16,43 0-16,-43 21 16,0 0-16,0 1 0,-21-1 0,0 0 15,0 0-15,0 0 16,0 0-16,0 1 0,-21-22 0,0 21 15,0-21-15,21 21 16,21-21 0,0 0-1,0 0-15,0-21 0</inkml:trace>
  <inkml:trace contextRef="#ctx0" brushRef="#br0" timeOffset="183296.7">31856 8234 0,'0'-21'0,"0"42"0,0-63 16,-21 42-16,-1 0 0,1-22 0,0 22 15,0 0-15,-21 0 0,20 0 16,1 0-16,-21 22 0,21-1 0,0-21 16,-1 42-16,-20-21 0,21 0 15,0 1-15,0-1 0,21 0 0,0 0 16,-22-21-16,22 21 0,0 0 15,0 1-15,22-22 16,-1 0-16,0 0 0,0 0 16,0 0-16,0 0 0,1 0 0,20 0 15,-21-22-15,0 22 0,0-21 16,1 0-16,-1 0 0,0 0 16,0 0-16,0-22 0,0 43 0,-21-21 15,0 0-15,0 42 31,0 0-31,-21 0 16,0 1-16,0-1 0,21 0 16,0 0-16,0 0 0,0 0 15,0 1 1,0-1 0,21-21-16,0 0 0,22 0 0,-22 0 15,0 0-15,21 0 0,1 0 16,-22-21-16,21-1 0,0 1 0</inkml:trace>
  <inkml:trace contextRef="#ctx0" brushRef="#br0" timeOffset="183571.87">32343 8234 0,'0'0'0,"0"-21"15,0 0-15,-22 21 0,-20 0 16,21 0-16,-21 0 0,20 0 16,1 21-16,0-21 0,0 21 15,21 0-15,0 0 0,0 0 16,0 1-16,21-1 0,0-21 15,0 21-15,1 0 0,-1-21 16,0 21-16,0 0 0,0-21 0,0 22 16,-21-1-16,0 0 15,-21-21 1,0 0-16,0 21 0,-21-21 0,20 0 16,1 0-16,-21 0 0,21 0 15,-22 0-15,22 0 0,21-21 16,0 0-16,0 0 15,21-1-15,1 22 0,20-21 16,-21 0-16</inkml:trace>
  <inkml:trace contextRef="#ctx0" brushRef="#br0" timeOffset="183795.27">32702 8043 0,'0'22'16,"0"-1"-16,-21 0 15,0 0-15,21 21 0,-21-20 0,0 20 16,0-21-16,-1 21 0,1-20 16,0-1-16,0 0 0,0 21 0,21-21 15,-21-21-15,21 22 0,0-1 16,0 0 0,21-21-16,0 0 0,0 0 15,43 0-15,-43-21 16,0 21-16,0-21 0</inkml:trace>
  <inkml:trace contextRef="#ctx0" brushRef="#br0" timeOffset="183951.96">32470 8276 0,'21'0'47,"0"0"-47,0 0 0,21 0 0,-20 0 15,20 0-15,0 0 16,-21 0-16,22 0 0,-1 21 0</inkml:trace>
  <inkml:trace contextRef="#ctx0" brushRef="#br0" timeOffset="184332.07">33316 8319 0,'-21'0'31,"0"0"-15,0 0-16,0 0 0,-1 0 15,1 0-15,-21 0 0,21 21 0,-22-21 16,22 21-16,0-21 0,0 0 16,0 21-16,21 0 0,0 0 15,21-21 1,0 22-16,0-22 0,0 0 15,1 21-15,20 0 0,-21-21 16,0 21-16,0-21 0,-21 21 0,22-21 16,-22 21-16,0 1 15,-22-22 1,1 0-16,0 0 0,0 0 16,-21 0-16,20 0 0,1 0 15,0 0-15,-21 0 0,21 0 16,21-22-1,21 22 1,0 0-16,0-21 0,0 21 16</inkml:trace>
  <inkml:trace contextRef="#ctx0" brushRef="#br0" timeOffset="184847.89">33422 8509 0,'21'0'0,"-42"0"0,63 0 0,-20-21 16,-22 0-16,21 21 15,-21-21-15,0-1 16,0 1-16,0 0 0,0 0 16,-21 21-1,-1 0-15,1 0 0,0 0 16,0 21-16,0 0 0,0 0 16,-1 1-16,22-1 0,0 0 15,-21 0-15,21 0 0,0 0 0,0 1 16,0-1-16,21 0 15,22 0-15,-22-21 0,0 0 16,21 0-16,-20 0 16,20 0-16,-21 0 0,0 0 0,22 0 15,-22 0-15,0-21 0,0 21 16,-21-21-16,21 0 0,0-1 16,1-20-16,-1 21 0,0 0 0,0-22 15,0 1-15,0 21 0,-21-21 16,0-1-16,0 22 0,0 0 0,0 0 15,0 0-15,0-1 0,0 44 32,0-1-32,0 0 15,0 0-15,-21 21 0,0-20 0,0 20 16,0-21-16,0 21 16,-1-20-16,1 20 0,21-21 0,0 0 15,0 0-15,0 1 0,0-1 16,0 0-16,0 0 15,21-21 1,1 0-16,-1 0 16,0 0-16,0 0 0,0-21 0,0 21 15</inkml:trace>
  <inkml:trace contextRef="#ctx0" brushRef="#br0" timeOffset="185087.89">33613 8361 0,'0'0'0,"-22"-21"0,1 21 16,0 0-16,42 0 31,0 0-31,22 0 0,-22 0 16,21 0-16,1 0 0,-1 0 0,0 0 15,-21 0-15</inkml:trace>
  <inkml:trace contextRef="#ctx0" brushRef="#br0" timeOffset="186211.51">17632 12361 0,'21'0'31,"0"0"-31,0-21 0,0 0 16,-21 0-16,22 0 0,-1 0 15,-21-1-15,0 1 0,0-21 0,0 21 16,0-22-16,0 22 0,0-21 16,-21 0-16,-1 20 0,1 1 0,-21 0 15,21 0-15,-22 21 0,22 0 16,-21 0-16,0 21 0,-1 0 15,1 0-15,0 22 0,-1-1 0,22 0 16,-21 1-16,-1-1 0,22 0 16,0 22-16,0-22 0,21 1 0,0-22 15,0 42-15,0-20 0,21-22 16,0 0-16,0-21 0,1 0 16,20 0-16,0 0 0,-21 0 0,22 0 15,-1 0-15,0-21 0,1 21 16,-22-21-16,21-1 0,-21 1 0,22 0 15,-22-21-15,0 21 0,-21-1 16,21-20-16,-21 21 0,0-21 16,21-1-16,-21 22 0,0 0 0,0 0 15,0 0-15,0-1 0,0 44 32,0-1-32,0 0 0,0 0 0,0 0 15,0 0-15,0 22 0,0-22 16,0 0-16,0 0 0,0 22 0,0-22 15,0 0-15,0 0 0,0 0 16,22-21 0</inkml:trace>
  <inkml:trace contextRef="#ctx0" brushRef="#br0" timeOffset="186587.39">18415 12086 0,'0'-21'0,"0"42"0,0-63 16,0 21-16,-64 21 0,43 0 16,-21 0-16,0 0 0,20 21 15,-20 0-15,-64 21 16,85-20-16,0-1 0,21 21 16,0-21-16,0 0 15,0 1-15,21-1 0,0 0 0,0 0 0,1-21 16,20 21-16,-21 0 15,21-21-15,-20 22 0,-1-1 0,0-21 16,0 21-16,0 0 0,-21 0 16,0 0-16,-21 1 15,-21-22-15,21 0 0,-22 21 0,1-21 16,21 0-16,-22 0 0,1 0 16,21 0-16,0 0 0,0 0 0,-1 0 15,1-21-15,21-1 0,-21 22 0,21-21 16,0 0-16,0 0 15,21 0-15,0 21 0,1-21 16,20 21-16,-21-22 0,0 1 16,22 21-16</inkml:trace>
  <inkml:trace contextRef="#ctx0" brushRef="#br0" timeOffset="186845.87">18690 12086 0,'0'0'15,"0"-21"-15,-21 21 16,0 0 0,0 0-16,-1 21 0,1 0 0,0-21 15,0 22-15,21 20 0,-21-21 0,0 0 16,21 22-16,-22-22 16,22 0-16,0 21 0,0-21 0,0 1 15,0-1-15,0 21 0,0-21 16,22-21-16,-1 21 0,0-21 15,21 0-15,1 0 0,-22 0 16,21 0-16,-21 0 0,0 0 16,22 0-16,-22-21 0</inkml:trace>
  <inkml:trace contextRef="#ctx0" brushRef="#br0" timeOffset="187248.05">19092 12171 0,'0'0'0,"0"21"16,-21-21-16,0 21 0,0-21 16,21 21-16,0 1 15,21-22 17,0 0-32,0 0 0,0 0 0,1 0 15,20-22-15,-21 22 0,0-21 0,0 0 16,1 0-16,-22 0 0,0 0 15,0-22-15,-22 43 16,1-21-16,0 21 16,0 0-16,0 0 0,0 0 15,-22 21-15,22 0 0,0 1 0,0-1 16,0 21-16,-1 0 16,22 1-16,-21-22 0,21 21 0,0-21 15,0 1-15,0-1 0,0 0 16,0 0-16,0 0 0,21 0 0,1 1 15,-1-22-15,21 0 0,-21 0 16,22 0-16,-1 0 0,0 0 16,22 0-16,-1-22 0,1 1 0,-1 21 15,1-21-15,-22 0 0,22 0 0,-22-22 16,-21 22-16</inkml:trace>
  <inkml:trace contextRef="#ctx0" brushRef="#br0" timeOffset="187631.91">19791 12192 0,'0'0'15,"-21"0"-15,-1 21 0,-20 22 0,21-22 16,21 0-16,-21 0 16,21 0-16,-21 0 0,21 1 0,-22-1 0,22 0 15,0 0-15,0 0 16,0 0-16,0-42 47,22 21-47,-1-21 15,-21 0-15,21 0 0,0 0 0,-21-1 16,21 1-16,0 0 0,-21-21 16,22 21-16,-1-1 0,0 1 0,0 0 15,0 0-15,0 21 0,1-21 16,-1 21-16,0 0 0,0 0 0,0 0 16,0 21-16,-21 0 0,22 0 15,-22 0-15,0 22 0,0-22 16,0 0-16,0 0 0,0 0 0,0 1 15,0-1-15,0 0 0,0 0 0,-22 0 16,22 0-16,-21-21 16,21 22-16,21-44 47,1 22-47</inkml:trace>
  <inkml:trace contextRef="#ctx0" brushRef="#br0" timeOffset="189085.41">20722 12150 0,'0'0'0,"0"-21"0,-21 21 0,0-22 16,-22 1-16,22 21 0,0 0 15,-21 0-15,21 0 0,-22 0 0,22 21 16,-64 43-16,64-43 15,-21 21-15,21-20 0,0 20 0,-1-21 16,1 21-16,21 22 16,0-43-16,0 0 0,21 0 15,1 1-15,-1-22 0,0 21 0,21-21 16,1 0-16,-22 0 0,0 0 16,21 0-16,-21 0 0,1 0 0,20-21 15,-21-1-15,0 1 0,22 0 16,-22 0-16,0 0 0,0-22 15,0 22-15,0-21 0,1 0 0,-1-22 16,0 22-16,0-22 0,0 1 0,0 20 16,-21-20-16,22 21 0,-1-43 15,0 43-15,-21 20 0,0 1 16,0 0-16,0 42 31,0 22-31,-21-22 0,21 21 0,0 0 16,-21 22-16,-1-22 0,1 22 15,0 169 1,0-212-16,21 21 0,0-21 16,0 22-16,0-22 15,21 0-15,0 0 0,0-21 16,1 0-16,-1 0 0,0 0 16,21 0-16,-21 0 0,1 0 0,20 0 15,-21-21-15,21 0 0,-20 0 0,-1-1 16,0 1-16,0 0 0,0 0 15,0 0-15,1 0 0,-22-1 0,0 1 16,0 0-16,0 42 31,0 0-31,0 1 16,0-1-16,0 0 0,-22 0 0,22 0 16,0 0-16,0 1 0,0-1 15,0 0-15,0 0 0,22-21 16,-1 0-16,0 0 15,0 0-15,21 0 0,-20 0 0,20 0 16,0 0-16,1 0 0,-1 0 0,-21-21 16,21 0-16,-20 21 0,20-21 15,-21-1-15,0 1 0,0 0 0,-21 0 16,-21 42 15,0 0-31,0 0 16,21 1-1,-21-22-15,21 21 0,-21-21 0,21 21 32,0-42-17,21 0 1,0 21-16,0-22 0,0 1 16,0 0-16,-21 0 0,22 0 0,-1 21 15,0-21-15,0-1 0,0 1 0,0 0 16,-21 42 15,0 0-31,0 1 0,0-1 16,0 0-16,0 0 0,0 0 15,0 0-15,0 1 0,0 20 16,0-21-16,0 0 16,0 0-16,22-21 0,-1 0 0,0 22 15,21-22-15,-21 0 0,22 0 0,-1 0 16,0 0-16,1 0 0,-1 0 15,64-22-15,-64 1 0,1 0 16,-22 0-16,21 0 0,0-22 16,-20 1-16,-22 21 0,0 0 15,0-22-15,0 22 0,-22 0 0,1 0 16,0 0-16,0 21 16,-21 0-16,20 0 0,1 0 0,-21 0 15,21 0-15,-22 0 0,22 21 16,0 0-16,21 21 0,0-20 15,0-1-15,0 0 0,0 0 16,0 0-16,21-21 0,0 21 16,1-21-16,-1 0 15,0 22-15,0-22 0,0 21 0,0 0 16,-21 0-16,22 0 16,-22 0-16,21 22 0,-21-22 0,0 21 0,0 1 15,0-22-15,0 21 0,0 22 16,0-22-16,0 0 0,-21 1 15,-1-1-15,1 0 0,0 1 0,21-22 16,-21 21-16,0-21 0,0 22 16,-1-22-16,1 0 0,-21-21 0,21 21 15,0-21-15,-22 0 0,22 0 0,-21 0 16,21 0-16,-22 0 0,22-21 16,-64 0-16,64 0 0,0-1 15,-21-41-15,21 42 16,21-22-16,0 22 0,0-21 0,0 21 15,0-22-15,21-20 0,0 21 16,-21-1-16,21 22 16,0-21-16</inkml:trace>
  <inkml:trace contextRef="#ctx0" brushRef="#br0" timeOffset="189267.87">21738 11875 0,'0'0'0,"0"-22"0,-21 22 16,0 0 15,21 22-15,0-1-16,-21 0 16,-1 0-16,1 0 15</inkml:trace>
  <inkml:trace contextRef="#ctx0" brushRef="#br0" timeOffset="189919.59">18309 13356 0,'21'-21'16,"-42"42"-16,63-63 0,-20 21 0,-22 0 15,0-1-15,21 1 0,-21 0 0,0 0 16,-21 21 0,-1 0-16,1 0 15,0 0-15,-21 21 0,-1 21 0,1-20 16,0 20-16,-1 0 0,1 1 16,21-1-16,-21 21 0,20-20 0,1 20 15,-21 1-15,21-22 0,21 0 0,0 1 16,0-1-16,0 0 0,0 22 15,0-43-15,42 0 0,-21-21 16,22 0-16,20 0 0,-21 0 16,22 0-16,21 0 0,-22-21 0,64-21 15,-42 21-15,-43-22 16,22 22-16,-22-21 0,0-22 16,-21 22-16,1-22 0,-22 22 0,0-21 15,0-1-15,0 22 0,-22-1 0,1-20 16,0 21-16,-21 20 0,21-20 15,-22 21-15,-63 21 0,64 0 16,0 0-16,-1 0 0,1 0 16,0 21-16,-1 0 0,22 0 15,-21 22-15,21-22 0,0 21 0,-1-21 16,22 22-16,0-1 0,0 22 16,0-22-16,22 0 0,-1-21 15,21 1-15,-21-1 0,64 21 16,-22-21-16,-20-21 0</inkml:trace>
  <inkml:trace contextRef="#ctx0" brushRef="#br0" timeOffset="190303.68">18986 13610 0,'0'0'0,"0"-21"0,0 0 0,0 0 16,0 0-16,0-1 0,0 1 15,0 0-15,22 21 16,-1 0-16,0 0 0,0 0 16,0 0-16,0 0 0,1 0 15,-1 21-15,0 0 0,-21 22 16,21-22-16,-21 21 0,21 1 0,-21-22 16,0 21-16,0-21 0,0 22 0,0-22 15,-21 0-15,0 0 0,0 0 16,21 0-16,-21-21 0,-1 0 15,1 0 1,21-21-16,0 0 16,0 0-16,0 0 0,0 0 15,0-22-15,0 22 0,21 0 0,1-21 16,-1 20-16,0 1 0,-21 0 16,21 0-16,0 0 0,0 21 15,1 0-15,-1 0 0,0 0 0,21 0 16,-21 0-16,1 0 0,-1 0 15,0 0-15</inkml:trace>
  <inkml:trace contextRef="#ctx0" brushRef="#br0" timeOffset="190811.56">19981 13589 0,'0'0'0,"21"-21"0,-21 0 15,0 0-15,-21-1 16,0 1-16,0 0 15,0 21-15,-22 0 0,22 0 16,-21 0-16,21 0 0,-22 0 0,1 0 16,21 21-16,-21 0 0,-1 1 15,22 20-15,-21-21 0,-1 21 0,22-20 16,0 20-16,0-21 0,0 21 16,0-20-16,21 20 0,0-21 0,0 0 15,0 0-15,21 1 0,0-22 16,0 0-16,0 0 0,0 0 15,22 0-15,-1 0 0,-21 0 0,22-22 16,-1 1-16,0 0 0,1 0 16,-22-21-16,21 20 0,-21-20 15,22 0-15,-1-64 16,-21 64-16,-21-22 0,21 22 0,0-22 16,-21 22-16,0 0 0,0-64 15,0 63-15,0 22 0,0-21 16,0 21-16,-21 63 15,0-21 1,21 22-16,-21-1 0,0 0 16,0 22-16,21-22 0,-22 0 0,1 64 15,21-42-15,0-22 16,0 0-16,0 1 0,0-1 16,0-21-16,0 0 0,0 22 0,0-22 15,0 0-15,21-21 16,22 0-16,-22 0 15,0 0-15,0-21 0</inkml:trace>
  <inkml:trace contextRef="#ctx0" brushRef="#br0" timeOffset="191152.87">20193 13631 0,'0'0'0,"21"-21"47,0 21-47,0 0 0,1-21 0,-1 0 16,0 0-16,0 0 15,0-1-15,0 22 0,-21-21 0,0 0 16,-21 21 0,-21 0-1,21 0-15,0 21 0,-1 0 0,1 1 16,-21-1-16,21 21 0,0-21 15,-1 0-15,22 22 0,0-22 16,-21 0-16,21 21 0,0-20 16,0-1-16,0 0 15,21-21-15,1 0 0,-1 0 16,0 0-16,21 0 0,-21 0 16,1 0-16,-1 0 0,0 0 0,21 0 15,-21-21-15,1 21 0</inkml:trace>
  <inkml:trace contextRef="#ctx0" brushRef="#br0" timeOffset="191519.02">20595 13526 0,'0'0'15,"0"-22"-15,0 1 0,0 0 16,21 21 15,0 0-31,1 21 0,-1 0 16,0 1-16,0-1 0,-21 21 15,21-21-15,0 22 0,1-22 0,-1 21 16,-21-21-16,0 43 0,0-22 16,0-21-16,0 0 15,0 1-15,0-1 0,-21-21 16,-1 0-16,22-21 31,0-1-31,0 1 0,0 0 0,0 0 16,0-21-16,0 20 15,22 1-15,-1-21 0,0 0 0,0 20 16,-21-20-16,21 21 0,0 0 0,1 0 16,-1-1-16,0 22 15,21-21-15,-21 21 16,1 0-16,-1 0 16,0 0-16</inkml:trace>
  <inkml:trace contextRef="#ctx0" brushRef="#br0" timeOffset="197253.02">24828 12129 0,'22'0'15,"-1"0"1,0-22-16,-21 1 0,21 0 16,-21 0-16,0 0 15,0 0-15,0-1 0,0 1 0,0 0 16,0-21-16,0 21 0,0-1 0,0 1 16,-21 0-16,21 0 0,-21 21 15,0-21-15,-1 21 0,1 0 0,0 0 16,0 0-16,-21 21 0,20 0 15,-62 21-15,41 1 16,22-1-16,-21 0 0,0 1 0,20-1 16,-20 0-16,0 43 15,21-43-15,-1 1 0,22-22 0,0 0 16,0 0-16,0 0 0,0 1 16,22-1-16,-1-21 0,0 0 0,0 0 15,21 0-15,-20 0 0,20 0 0,0-21 16,1-1-16,-1 22 0,0-21 15,1-21-15,-22 21 0,21 0 0,0-22 16,-20 1-16,20 0 0,0-43 16,-21 64-16,1-22 0,-22-20 15,21 42-15,-21 42 32,0 0-32,-21 0 15,-1 22-15,22-1 0,-21-21 0,0 21 16,21 1-16,-21-1 0,21 0 15,0-20-15,0 41 0,0-42 16,0 0-16,21 1 0,0-22 16,0 21-16,1-21 0,-1 0 0,0 0 15,21 0-15,-21 0 0,22 0 16,-1 0-16,-21 0 0,22-21 16,-22 21-16,0-22 0,21 1 0,-21-21 15,22-22-15,-22 43 0,0-21 16,-21 0-16,0 20 0,0-20 15,21 21-15,-21 0 0,-21 42 32,21 0-32,0 0 0,-21 0 15,0 1-15,21-1 0,-21 0 16,21 21-16,-22-21 0,22 1 0,0-1 16,0 0-16,0 0 15,22-21-15,-1 0 0,0 0 16,0 0-16,0 0 0,0 0 0,22 0 15,-22 0-15,0-21 0,21 21 16,-20-21-16,-1 0 0,21-1 16,-21-20-16,0 21 0,1 0 0,-1-22 15,-21 22-15,0 0 0,0 0 16,21 0-16,-21 0 0,0 42 16,-21 0-16,0 0 15,-1 21-15,22-20 0,-21 20 16,0-21-16,0 21 0,0 43 15,21-64-15,0 0 16,0 1-16,0-1 0,0 0 0,0 0 16,21-21-16,-21 21 0,21-21 15,0 0-15,0 0 0,1 0 16,-1 0-16,21-21 0,-21 0 16</inkml:trace>
  <inkml:trace contextRef="#ctx0" brushRef="#br0" timeOffset="197507.87">26416 11726 0,'21'-42'16,"-42"84"-16,63-105 0,-42 42 15,-21 42 1,0 0-16,0 0 16,0 22-16,-1-1 0,1 0 0,0 1 15,0-1-15,0 0 0,-43 43 16,64-43-16,-21 1 15,0-22-15,21 21 0,-21-21 0,21 43 16,0-43-16,0 0 16,0 0-16,21-21 15,0 0-15,0 0 16,0 0-16,1 0 0,-1-21 0,0 21 16</inkml:trace>
  <inkml:trace contextRef="#ctx0" brushRef="#br0" timeOffset="197840.69">26543 12107 0,'21'0'16,"-84"43"-16,105-86 0,-21 65 31,-42-1-31,21 0 0,-21 0 0,0 0 16,-1 0-16,22 1 0,0 20 0,-21-21 16,21 0-16,-21 0 0,21 1 15,0-1-15,0 0 16,21-21-16,0 21 0,1-21 0,-1 0 15,0 0-15,0 0 0,21 0 16,1 0-16,-22-21 0,42-21 16,-41 20-16,-1 1 15,0 0-15,-21 0 0,0-21 0,0 20 16,0-20-16,0 21 0,0 0 16,0 0-16,-21-1 0,0 1 15,-1 21-15,1 0 0,0 0 0,0 0 16,0 0-16,0 0 0,-22 0 0,22 0 15,21 21-15,-21-21 0,0 22 16,0-22-16</inkml:trace>
  <inkml:trace contextRef="#ctx0" brushRef="#br0" timeOffset="198044.56">26225 11917 0,'0'0'0,"0"-21"16,22 21-1,-1-21-15,0 21 0,0 0 16,0 0-16,0 0 0,22 0 0,-1 0 16,22 0-16,-22 0 0,0 0 15,1 0-15,-22 0 0,21 0 16,0 0-16,-20 0 0</inkml:trace>
  <inkml:trace contextRef="#ctx0" brushRef="#br0" timeOffset="198471.32">27495 12192 0,'22'0'0,"-44"0"0,65 0 15,-22-21-15,-21 0 0,21 0 16,-21-1-16,0 1 0,0 0 16,0 0-16,0 0 0,-21 21 0,0-21 15,0 21-15,-1 0 16,1 0-16,0 0 0,-21 0 0,21 21 0,-22 0 16,22 0-16,-21 0 0,21 22 15,-1-22-15,1 0 0,21 21 16,0-21-16,0 1 0,0 20 0,21-21 15,1 0-15,-1 0 0,21 1 16,-21-1-16,0 0 0,1 0 0,-1 0 16,0 0-16,0 1 0,-21-1 15,0 0-15,0 0 16,0 0-16,-42-21 0,21 0 16,-22 0-16,1 21 0,0-21 0,-1 0 15,1 0-15,-22 0 0,22 0 16,0 0-16,21 0 0,-22 0 0,22 0 15,0 0-15,21-21 16,21 21 0,21-21-16,-20 21 0,20 0 0,0-21 15</inkml:trace>
  <inkml:trace contextRef="#ctx0" brushRef="#br0" timeOffset="198849.1">27686 12340 0,'-21'21'16,"0"-21"0,-1 22-16,1-1 15,0 0-15,0 0 0,21 0 0,-21 0 16,21 1-16,-21-1 0,21 0 16,-22-21-16,22 21 0,0 0 0,0 0 15,0 1-15,43-22 16,-22 0-16,0 0 0,0 0 15,0 0-15,22 0 0,-22 0 0,42 0 16,-20-22-16,-22 22 0,0-21 16,0 0-16,0 0 0,1 0 15,-22 0-15,0-22 0,0 22 0,0 0 16,0 0-16,0 0 0,-22-1 16,1 1-16,0 21 0,-21 0 15,21 0-15,-1 0 0,1 0 0,0 0 16,0 21-16,-21-21 0,42 22 15,-22-1-15,22 0 0,-21-21 0,21 21 16,0 0-16,0 0 0,0 1 16,21-22-16,1 0 15,-1 0-15</inkml:trace>
  <inkml:trace contextRef="#ctx0" brushRef="#br0" timeOffset="199231.89">28088 12446 0,'0'-21'0,"0"0"16,0 0-16,0-1 16,0 1-16,0 0 0,0 0 15,21 0 1,0 21-16,1 0 0,-1 0 0,0 0 16,0 0-16,0 21 0,0 0 0,-21 0 15,22 0-15,-1 1 0,-21-1 16,0 0-16,0 0 0,0 21 0,0-20 15,0-1-15,0 0 0,0 0 16,0 0-16,0 0 0,-21 1 16,-1-1-16,22 0 0,-21-21 15,0 0-15,21-21 32,0 0-32,0-1 15,0 1-15,0 0 0,21 0 16,0 0-16,1 0 0,-22-22 0,21 22 15,0 0-15,0 21 0,0-21 16,0 0-16,-21-1 0,22 22 0,-1-21 16,0 0-16,0 21 0,0-21 0,-21 0 15,21 21-15</inkml:trace>
  <inkml:trace contextRef="#ctx0" brushRef="#br0" timeOffset="199485.75">28850 11959 0,'21'-42'15,"-21"21"-15,-127 211 0,233-317 0,-85 85 16,-21 63-16,-21 0 16,21 22-16,-21-1 0,0 0 0,0 1 15,-22 41-15,22-41 16,0-1-16,0 0 0,0 1 16,-1-22-16,22 21 0,0-21 0,-21 22 15,21-22-15,0 0 0,0 0 16,0 0-16,0 0 0,21 1 15,1-22 1,-1 0-16,21 0 0,-21 0 16,0 0-16,1 0 0,-1-22 0,0 1 15,0 0-15,0 21 0</inkml:trace>
  <inkml:trace contextRef="#ctx0" brushRef="#br0" timeOffset="199655.65">28448 12340 0,'0'0'0,"21"0"16,0 0-16,0 0 15,1 0-15,20 0 0,-21 0 16,21 0-16,1 0 0,-22 0 0,21 0 16,1 0-16,-1 0 0,0-21 0,1 21 15,-22 0-15,21 0 0</inkml:trace>
  <inkml:trace contextRef="#ctx0" brushRef="#br0" timeOffset="199983.64">29019 12383 0,'64'21'31,"-43"-21"-31,0 0 15,0 0-15,1 0 0,-1 0 16,0-21-16,0 21 0,-21-22 0,21 22 16,-21-21-16,0 0 15,0 0-15,-21 21 16,0 0-16,0 0 0,0 0 16,-1 21-16,-20 0 0,21 0 15,0-21-15,-22 22 0,22-1 16,0 0-16,0 0 0,21 0 0,0 0 15,0 1-15,0-1 0,0 0 16,0 0-16,21 0 0,21-21 16,-20 0-16,20 0 15,-21 0-15,21 0 0,1 0 0</inkml:trace>
  <inkml:trace contextRef="#ctx0" brushRef="#br0" timeOffset="200532.43">29718 12488 0,'0'0'0,"0"-21"0,0 0 16,0 0-16,0 0 0,0 0 16,0-1-16,0 1 15,-21 21 1,0 0 0,-1 0-16,1 21 0,0-21 0,0 22 15,0-1-15,0 0 0,-43 21 16,43-21-16,0 1 0,0-1 15,-1 0-15,22 0 0,-21 21 16,21-20-16,0-1 16,0 0-16,21-21 15,1 0-15,-1 0 0,0 0 0,0 0 16,0 0-16,0 0 0,1 0 16,-1-21-16,21 0 0,-21-1 15,0 1-15,1 0 0,20 0 16,-21-21-16,0-1 0,0 1 0,22 0 15,-22-1-15,0-20 0,0-1 16,22 22-16,-22-22 0,0 22 0,0-21 16,-21 41-16,21-41 15,-21 42-15,-21 21 16,0 0-16,0 42 0,0-21 16,-1 22-16,-20-1 15,21 0-15,0 1 0,0 20 0,-1-21 16,1 1-16,0-1 0,0 0 0,21 1 15,0-1-15,0-21 0,0 22 16,0-22-16,0 0 0,0 0 0,0 0 16,21 0-16,0 1 0,0-22 15,1 0-15,-1 21 0,0-21 0,0 0 16,0 0-16,0 0 0,22 0 0,-22 0 16,0-21-16,21 21 0,-20-22 15,20 1-15,-21 0 0,21 0 0</inkml:trace>
  <inkml:trace contextRef="#ctx0" brushRef="#br0" timeOffset="201519.29">30522 9525 0,'0'0'0,"21"0"0,-21-21 15,22 0-15,-1 21 0,-21-21 16,21 21-16,0-22 0,0 22 16,-21-21-16,21 21 0,1-21 0,20 0 15,-42 0-15,0 0 32,-42 21-32,20 0 0,-20 0 0,0 0 15,-1 0-15,1 0 0,0 0 16,-22 21-16,22 0 0,0-21 0,20 21 15,-20 0-15,21 0 0,21 1 16,0-1-16,0 0 0,42 0 16,-21 21-16,43 1 0,-22-22 15,-21 21-15,22-21 0,-1 1 16,-21-1-16,0 0 0,1 0 16,-1 0-16,-21 0 0,0 1 15,-21-22-15,-22 21 0,22-21 16,-21 0-16,-22 0 0,1 0 15,20 0-15,-20-21 0,-1 21 0,22-22 16,0 1-16,-1 21 0,22-21 0,-21 0 16,42 0-16,0 0 15,42 21-15,-21 0 16,22 0-16,-1 0 0,22 0 16,-22 0-16,21 0 0,1-22 0,-1 22 15</inkml:trace>
  <inkml:trace contextRef="#ctx0" brushRef="#br0" timeOffset="202718.67">31136 9546 0,'0'0'15,"-21"-21"1,0 21-16,-22 0 0,22 0 0,0 0 16,-21 0-16,21 0 0,-22 0 15,1 21-15,0 0 0,20 1 0,-20-1 16,21 0-16,0 0 0,0 0 0,-1 22 15,1-22-15,21 0 0,0 0 16,0 0-16,0 0 0,0 1 0,21-1 16,1-21-16,-1 0 15,21 0-15,-21 0 0,0 0 0,22 0 16,-1 0-16,-21-21 16,22 21-16,-22-22 0,21 1 0,-21 0 15,0 0-15,1 0 0,-1 0 0,0-22 16,0 1-16,-21 0 15,0 20-15,0 1 0,0 42 32,-21 1-32,21-1 15,0 21-15,-21-21 0,21 0 16,0 1-16,0-1 0,0 0 0,21 0 16,0 0-16,-21 0 15,42-21-15,-20 22 0,-1-22 0,21 0 16,0 0-16,-20 0 0,20 0 15,0 0-15,-21 0 0,22 0 0,20-43 16,-42 22-16,1 0 16,-1 0-16,0 0 0,0-1 0,0-20 15,-21 21-15,0 0 0,0 0 16,0-1-16,0 44 31,-21-22-31,21 21 0,-21 21 0,0-21 16,0 0-16,21 22 0,-22-22 15,22 0-15,-21 0 0,0 0 0,21 1 16,0-1-16,0 0 0,0 0 16,21-21 15,-21-21-15,21 0-16,-21 0 0,22-1 0,-1 1 15,-21 0-15,21 0 0,0 0 16,0-22-16,0 22 0,1 0 0,-1 0 15,-21 0-15,21 0 0,0 21 16,0 0-16,-21 21 16,0 0-16,0 0 0,0 0 15,0 22-15,0-22 0,0 0 0,0 0 16,0 21-16,0-20 0,0-1 16,0 0-16,0 0 15,21 0 1,1-21-16,-1 0 15,0 0-15,0-21 0,0 0 0,0 21 16,1-21-16,-1 0 0,0-1 16,0-20-16,21 21 0,-20 0 0,20-22 15,-21 22-15,0 0 0,22 0 16,-22 0-16,0 21 0,0 0 16,-21 21-1,0 0-15,0 0 0,0 0 16,0 1-16,0 20 0,-21-21 15,21 0-15,0 0 0,0 1 0,0-1 16,0 0-16,0 0 16,21-21-16,0 21 0,0-21 15,1 0-15,-1 0 0,21 0 16,-21 0-16,22 0 0,-22 0 0,21-21 16,-21 0-16,0 21 0,1-21 15,-1 0-15,0-1 0,0 1 16,0 0-16,-21 0 0,21 0 0,-21 0 15,0-1-15,0 1 16,-21 21 0,0 0-16,0 0 15,0 21-15,0 1 0,-1 20 0,1-21 16,0 0-16,0 22 0,21-22 16,0 0-16,0 0 0,0 21 15,0-20-15,0-1 0,21-21 16,-21 21-16,21-21 0,0 0 0,1 0 15,20 0-15,-21 0 0,0 0 16,0 0-16,1 0 0,20 0 0,-21 0 16,0-21-16</inkml:trace>
  <inkml:trace contextRef="#ctx0" brushRef="#br0" timeOffset="203456.23">29845 10456 0,'21'0'0,"-42"0"0,63-21 0,-42 0 15,0 0-15,21 21 16,-21-21-16,0 0 16,22 21-16,-22-22 0,0 1 15,0 0-15,-22 21 32,1 0-32,0 21 15,0-21-15,0 43 0,0-22 0,-1 0 16,-20 21-16,21 1 0,0-1 15,0 0-15,-1-21 0,-20 64 16,42-64-16,-21 22 0,21-22 16,0 0-16,0 0 0,0 0 0,42 0 15,1-21-15,-1 0 16,0 0-16,1 0 0,-1 0 0,0 0 16,22 0-16,-1-21 0,1 0 15,-22 0-15,22-21 0,-22 20 0,0-20 16,-21 0-16,1-1 0,-1-20 15,-21 21-15,0-1 0,0 1 0,0 0 16,0-1-16,-21 1 0,-22 21 16,22 0-16,-21 21 0,-1 0 0,1 0 15,0 0-15,21 0 0,-22 0 16,1 21-16,0 0 0,20 0 16,1 21-16,0 1 0,0-22 0,21 21 15,0 1-15,0-22 0,0 42 16,21-20-16,21-22 0,-20 0 15,20 0-15,0 0 0,1-21 0,-1 0 16,0 0-16,1 0 0,-1 0 16</inkml:trace>
  <inkml:trace contextRef="#ctx0" brushRef="#br0" timeOffset="203797.04">30416 10583 0,'-21'106'0,"64"-233"0,-65 148 0,44-63 15,-22 21-15,21 21 16,0-21-16,0 21 15,0 0 1,-21 21-16,21-21 16,1 21-16,-22 0 0,21 0 15,-21 1-15,0-1 0,0 21 0,0-21 16,0 0-16,0 1 0,0-1 0,0 0 16,0 0-16,0 0 0,0 0 15,0 1-15,0-44 31,0 1-15,0 0-16,0 0 0,0 0 0,0 0 16,0-1-16,21 1 0,0 0 15,0 0-15,-21 0 0,21 21 0,1-21 16,-1 21-16,0 0 16,0 0-16,0 0 0,0 0 15,1 0-15,20 0 0,-21 0 0,0 0 16,0 0-16,22 0 0</inkml:trace>
  <inkml:trace contextRef="#ctx0" brushRef="#br0" timeOffset="204563.6">31327 10647 0,'0'0'0,"21"0"0,-21-21 16,0 0-16,0-1 16,0 1-16,0 0 0,-21 21 15,-1-21-15,1 21 0,0 0 0,0 0 16,-21 0-16,20 0 0,-20 21 15,21-21-15,-21 21 0,-22 22 16,43-1-16,-21-21 0,-1 21 16,22 1-16,21-22 15,0 0-15,0 0 0,0 0 16,0 1-16,21-22 16,0 0-16,22 0 0,-22 0 0,21 0 15,-21 0-15,22 0 0,-22 0 0,21-22 16,1 22-16,-22-21 0,0 0 15,21-21-15,-21 21 0,1-22 0,-1 1 16,0 0-16,0-1 0,0 1 16,22-43-16,-22 43 15,-21 0-15,0-1 0,0 22 16,0 0-16,0 0 0,-21 42 31,-1-21-31,1 42 0,0-21 0,0 22 16,0-1-16,-22 0 0,22 1 0,0-1 15,21 0-15,0 1 0,-21-1 16,21 0-16,0-20 0,0-1 0,0 21 16,0-21-16,21 0 0,-21 1 15,21-22-15,0 21 0,1-21 0,-1 0 16,21 0-16,-21 0 0,0 0 16,1 0-16,20 0 0,-21-21 15,0 21-15,0-22 0,1 1 0,-1 0 16,0 0-16,-21 0 0,21 0 15,-21-1-15,21 1 0,-21 42 47,0 1-47,0-1 16,0 0-16,0 0 0,0 0 16,21-21-1,1 0 1,-1 0-16,0 0 15,0 0-15,0-21 16,0 0-16,-21 0 16,22 21-16,-22-21 0,21 21 15,-21-22-15,0 44 32,0-1-1,0 0-31</inkml:trace>
  <inkml:trace contextRef="#ctx0" brushRef="#br0" timeOffset="206319.11">32406 10541 0,'0'0'0,"21"-21"0,-21 0 16,0 0-16,0-1 0,0 1 15,0-21-15,21 21 0,-21 0 0,22-1 16,-1 1-16,-21 0 0,21 0 16,0 0-16,-21 0 0,0-1 0,21 1 15,-21 0-15,-21 21 32,0 21-32,0 0 15,0 1-15,-22-1 0,1 21 0,0 0 16,20 1-16,-20-1 0,0 0 15,21 1-15,-1-1 0,1 0 0,21 1 16,0-1-16,0 0 0,0-20 16,0-1-16,0 21 0,0-21 0,0 0 15,0 1-15,0-1 0,0 0 16,-21-21 0,0 0-16,0 0 15,0-21-15,-1 0 16,1-1-16,0 22 0,21-21 15,0 0-15,-21 21 0,0 0 16,21 21 15,0 0-31,0 1 0,21-1 16,0-21-16,0 0 16,0 21-16,1-21 0,-1 0 0,21 0 15,-21 0-15,22 0 0,-1 0 16,-21 0-16,21 0 0,-20 0 0,20-21 15,-21 21-15,21-21 0,-20-1 16,-1 1-16,0 0 0,0 0 16,0 0-16,0-22 0,-21 22 15,0 0-15,0 0 0,-21 42 32,0 0-17,0 0-15,21 1 0,-21-1 0,21 0 16,0 0-16,-21 0 0,21 0 15,0 1-15,0-1 16,21-21 0,0 0-1,0 0-15,-21-21 16,21-1-16,0 22 0,1-21 16,-22 0-16,21 0 0,0 21 15,0-21-15,-21 0 0,21-1 0,0 22 16,-21 22 15,0-1-31,0 0 16,0 0-16,0 0 15,-21-21-15,21 21 0,0 1 16,21-1 0,1-21-1,-1 0-15,21 0 0,-21 0 16,0 0-16,1 0 0,-1 0 15,0 0-15,0-21 0,0 21 0,-21-22 16,0 1-16,21 0 0,-21 0 16,0 0-16,-21 21 31,21 21-15,-21 0-16,21 0 15,0 0-15,0 1 16,0-1-1,21-21 1,-21 21-16,21-21 16,1 0 15,-1 0-15,0 0-1,0 0-15,0-21 16,0 21-16,-21-21 0,22 21 0,-1 0 15,-21-22-15,21 22 0,0 0 16,-21-21-16,0 0 0,21 21 0,0 0 16,-21-21-16,0 0 15,0 0 1,0-1 0,-21 22-16,0 0 31,21 22-31,-21-22 15,21 21-15,0 0 0,0 0 16,0 0 0,0 0-1,21-21 1,0-21-16,0 21 16,-21-21-16,22 0 0,-1 0 15,0 0-15,0-1 0,0-20 16,0 0-16,1-1 0,-1 1 15,0-21-15,0 20 0,21 1 0,-20 0 16,-1-1-16,0 1 0,0 0 16,0 20-16,-21 1 0,0 42 31,-21 1-31,0-1 0,0 0 16,0 21-16,-1 1 0,-20-1 0,21 21 15,0-20-15,0-1 0,-1 0 16,1 1-16,0-1 0,21 0 15,0 1-15,0-22 0,0 21 0,0-21 16,0 1-16,0-1 16,0 0-16,21-21 0,0 21 0,1-21 15,-1 0-15,0 0 0,21 0 16,-21 0-16,1 0 0,-1 0 0,0-21 16,0 0-16,0 0 15,0 21-15,1-22 0,-1 1 0,0 0 16,0 0-16,-21 0 0,0 42 31,0 0-31,0 0 16,0 0-16,0 1 0,0-1 15,0 0-15,21 0 16,0-21-16,1 21 16,-1-21-16,0 0 0,0 0 15,0 0-15,0 0 0,-21-21 16,0 0-1,0 0-15,0 0 16,0-22-16</inkml:trace>
  <inkml:trace contextRef="#ctx0" brushRef="#br0" timeOffset="206527.52">33253 10541 0,'402'85'0,"-804"-170"16,423 85-16,0 0 15,0 0-15,22 0 0,-1 0 0,21 0 16,-20 0-16,20 0 0,1 0 16,-1 0-16,1 0 0,-1 0 0,-42 0 15,-21 21 32</inkml:trace>
  <inkml:trace contextRef="#ctx0" brushRef="#br0" timeOffset="208462.92">20151 14224 0,'0'0'0,"-22"-21"0,1 21 0,0-21 0,0 21 16,0 0-16,0 0 0,-1 0 15,1 0-15,0 0 0,0 0 16,0 0-16,21 21 0,-21 0 0,21 0 16,-22 0-16,22 1 0,0-1 15,0 21-15,0 22 0,0-22 16,22-21-16,-1 21 0,0 1 16,21-22-16,-21 21 0,22-21 15,-1 1-15,0-1 0,22 0 0,-22 0 16,22 0-16,-1 0 0,1 1 0,84-1 15,-85-21-15,1 0 16,21 0-16,-22 0 0,22 0 0,42 0 16,-43 0-16,-20 0 0,21-21 15,-1 21-15,-20-22 0,20 1 16,-20 0-16,21 0 0,-1-21 0,-20 20 16,20-20-16,-20 21 0,-1-21 0,22-1 15,-21-20-15,20 20 0,1 1 16,0 0-16,-22-1 0,22 1 0,-1 0 15,22-1-15,-21 1 0,0 0 0,-1-1 16,1 1-16,0 0 16,-1-1-16,22 1 0,0 0 0,0-1 15,0 1-15,-1 0 0,1-1 0,0 1 16,0 0-16,0 21 0,0-1 16,-1-20-16,1 21 0,21 0 15,-21 0-15,0-1 0,0 1 0,0 0 16,-22 21-16,22-21 0,-21 0 0,21 21 15,-22-21-15,22 21 0,-21 0 0,-1 0 16,1-22-16,0 22 0,-1 0 16,1 0-16,-21 0 0,-1 0 0,43 0 15,-43 22-15,-20-22 16,-1 21-16,0-21 0,1 21 0,-1 0 16,-21 0-16,0 0 0,1-21 15,-1 22-15,0-1 0,0 0 0,0 0 16,0 0-16,1 0 0,-1 1 15,0-1-15,0 0 0,-21 0 16,21-21-16,-21 21 0,0-42 78,0 0-78,0 0 16,0 0-16,0-1 0,21 1 0,-21 0 15,22 0-15,-1 0 0,-21 0 16,21-1-16,0 1 0,0 0 0,0 0 16,1 0-16,-1 0 0,0-1 0,21-20 15,-21 21-15,22 0 0,-22 0 16,21-1-16,1 1 0,-1 0 0,21 0 16,-20 0-16,20 0 0,-20-1 15,20 1-15,1 0 0,-1 0 16,22 0-16,-22 0 0,22 21 0,0-22 0,-22 1 15,22 21-15,-1 0 0,1-21 16,0 21-16,21 0 0,-22 0 16,22 0-16,0 0 0,0 0 0,0 0 15,-1 0-15,1 0 16,0 0-16,0 21 0,0-21 0,0 21 16,-1 1-16,1-22 0,85 21 15,-85 0-15,-1-21 0,-20 21 0,21-21 16,-21 0-16,-1 0 0,22 21 15,-21-21-15,21 0 0,-1 0 0,1 0 16,0 0-16,0 0 0,0 0 16,0 0-16,-1 0 0,1-21 0,0-21 15,21 21-15,-21-22 0,0 22 16,0-21-16,-1-1 0,-20 1 16,84-64-16,-84 64 15,0 0-15,-1-22 0,-20 1 0,21 20 16,-22-20-16,1-1 0,-1 1 15,1-1-15,-22 22 0,21-22 0,-20 22 16,-22 0-16,21-1 16,-21 22-16,1-21 0,-1 21 0,0-22 15,-21 22-15,0 0 0,0 0 0,0 0 16,0 0-16,0-1 16,-21 22 30,21 22-46,-21-1 16,-1-21-16,1 21 0,0 0 16,0 0-16</inkml:trace>
  <inkml:trace contextRef="#ctx0" brushRef="#br0" timeOffset="208611.84">33380 12107 0,'0'22'0,"63"-213"0,-126 360 16,42-126-16,-1-43 0,22 21 0,-21 0 15,21 0-15,0 0 16,-21-21 0,0 0-16,0 0 15,0 0-15,-1 0 0,1 0 16</inkml:trace>
  <inkml:trace contextRef="#ctx0" brushRef="#br0" timeOffset="209524.32">25400 13885 0,'0'0'16,"-21"-21"-16,0 21 15,21-21-15,-22 21 0,22-21 16,0 0 0,0 0-16,22 21 15,-1 0 1,0 0-16,0 0 0,0 0 15,22 21-15,-22-21 0,0 21 0,0 21 16,0-21-16,0 1 0,1 20 16,-22-21-16,21 0 0,-21 22 0,0-22 15,0 0-15,0 21 0,0-21 16,-21 1-16,-1-22 0,1 21 16,0-21-16,0 0 15,21-21 1,0-1-16,0 1 15,0 0-15,21 0 0,-21 0 16,21 0-16,0-1 0,1 1 16,-1 0-16,0 21 0,0-21 0,-21 0 15,21 21-15,0 0 0,1 0 0,-1-21 16,0 21-16,0 0 16,0 0-16,0 0 0</inkml:trace>
  <inkml:trace contextRef="#ctx0" brushRef="#br0" timeOffset="209851.64">25887 14076 0,'21'0'0,"0"0"15,0 0-15,0 0 0,1 0 0,20-21 16,-21 21-16,0-21 0,0-1 15,1 22-15,-1-21 0,-21-21 16,0 21-16,0 0 0,-21 21 31,-1 0-31,1 0 0,0 0 0,-21 21 16,21 0-16,-1 0 16,1 0-16,0 0 0,0 22 15,21-22-15,0 0 0,0 0 0,0 0 16,0 1-16,0-1 0,0 0 15,0 0-15,21 0 0,0-21 0,0 21 16,22-21-16,-22 22 0,21-22 0,-21 0 16,22 0-16,-22 0 0,0 0 15,21-22-15</inkml:trace>
  <inkml:trace contextRef="#ctx0" brushRef="#br0" timeOffset="210483.8">26522 13970 0,'0'-21'15,"0"0"-15,0 42 32,-21 0-32,21 0 15,-22-21-15,22 21 0,-21 1 0,21-1 16,0 0-16,0 0 0,0 0 0,0 0 16,-21-21-16,21 22 0,0-1 15,0 0-15,0-42 47,0 0-47,0-1 16,0 1-16,0 0 15,0 0-15,0 0 0,0 0 16,0-1-16,21 1 0,0 0 16,1 0-16,-1 21 0,0 0 15,0-21-15,0 21 0,0 0 0,1 0 16,-1 0-16,0 0 0,0 21 15,0 0-15,-21 0 0,0 0 16,0 1-16,0-1 0,0 0 16,0 0-16,0 0 0,0 0 15,0 1-15,0-1 16,-21-21 0,21-21-1,0-1 1,0 1-16,21 0 15,0 0-15,1 0 0,-1 0 0,-21-1 16,42 1-16,-21 0 0,0 0 0,1 0 16,20 21-16,-21 0 0,0-21 15,22 21-15,-22 0 0,0 21 0,-21 0 16,21 0-16,-21 0 16,0 0-16,0 22 0,0-22 15,-21 0-15,0 0 0,0 0 0,-1 1 16,1-1-16,21 0 0,0 0 15,-21-21-15,21 21 0,21-21 32,0-21-32,1 0 15,-1 0-15,0 0 0,0 21 0</inkml:trace>
  <inkml:trace contextRef="#ctx0" brushRef="#br0" timeOffset="210856.59">27432 13907 0,'0'21'31,"-21"0"-31,0-21 0,21 21 0,-22 0 16,1 0-16,0 1 0,0-1 0,21 0 16,-21 0-16,21 0 0,-21 0 15,21 1-15,0-1 0,0 0 16,21-21-16,0 21 15,0-21-15,0 0 0,0 0 16,1 0-16,-1 0 0,21-21 16,-21 0-16,0 0 0,1 21 15,-22-22-15,21 1 0,-21 0 0,0-21 16,0 21-16,0-1 0,0 1 0,0 0 16,0 0-16,0 0 15,-21 21-15,-1 0 0,1 0 0,0 0 16,-21 0-16,21 0 15,-1 21-15,1 0 0,0-21 0,0 21 16,0 0-16,21 1 0,0-1 0,0 0 16,0 0-16,21-21 15</inkml:trace>
  <inkml:trace contextRef="#ctx0" brushRef="#br0" timeOffset="211188.29">27686 13843 0,'0'-21'0,"0"42"15,0 0 1,0 0-16,0 1 0,0-1 16,0 0-16,0 0 0,0 0 0,0 0 15,21 22-15,-21-22 16,0 0-1,21-21 1,0-21 0,1 0-1,-22 0-15,21-1 0,0 1 16,0 0-16,-21 0 0,21 21 16,0-21-16,-21 0 0,22 21 15,-22-22-15,21 22 16</inkml:trace>
  <inkml:trace contextRef="#ctx0" brushRef="#br0" timeOffset="211503.14">27982 14055 0,'0'0'0,"21"0"16,1 0-16,-1 0 15,0 0-15,0 0 0,21 0 16,-20 0-16,-1-21 0,0 21 16,0-22-16,0 22 0,0-21 15,1 0-15,-22 0 0,0 0 16,0 0-16,-22 21 31,-20 0-31,21 21 16,0 0-16,-22 0 0,22 0 15,0 0-15,0 1 0,0-1 0,0 0 16,-1 0-16,22 0 16,0 0-16,0 1 0,0-1 15,22-21-15,-1 0 0,0 0 16,21 0-16,-21 0 0,22 0 16</inkml:trace>
  <inkml:trace contextRef="#ctx0" brushRef="#br0" timeOffset="212655.52">29358 13907 0,'0'-43'0,"0"86"0,0-107 0,0 43 16,0 0-16,0 0 0,0-22 15,0 22-15,-21 0 0,0 21 0,0-21 16,-1 21-16,1 0 0,0 0 15,0 0-15,0 21 0,0 0 0,-22 0 16,22 0-16,-21 1 0,21 20 16,-22-21-16,22 21 0,-21-20 0,21 20 15,-1-21-15,1 0 0,0 0 0,21 22 16,0-22-16,0 0 16,0 0-16,0 0 0,21-21 15,22 0-15,-22 0 16,0 0-16,0 0 0,21 0 0,-20 0 15,-1 0-15,21-21 0,-21 0 0,22 21 16,-22-21-16,21-21 0,-21 20 16,22-20-16,-22 21 0,0-21 0,0-1 15,0 1-15,0-22 0,-21 22 16,0 0-16,22-22 0,-22 22 0,0 0 16,0 20-16,0-20 0,0 21 15,0 0-15,0 42 31,-22 21-31,1-21 16,21 22-16,-21-1 0,0 0 0,21 1 16,0 20-16,0-20 0,-21-1 15,21-21-15,-21 21 0,21 1 0,0-22 16,0 0-16,0 0 0,0 0 0,0 1 16,0-1-16,21-21 0,0 0 15,0 0-15,0 0 0,0 0 16,1 0-16,-1 0 0,0 0 15,0-21-15,0-1 0,0 1 0,1 0 16,-1 0-16,0 0 0,0-22 16,0 22-16,-21 0 0,0 0 15,21 0-15,-21 0 0,0 42 32,0 0-32,-21 0 15,21 0-15,-21 0 0,21 1 16,0-1-16,0 0 0,0 0 0,0 0 15,0 0 1,21-21 0,0 0-16,1 0 0,-1 0 15,0 0-15,0 0 0,-21-21 16,21 0-16,0 21 0,1-21 0,-1-21 16,0 20-16,-21 1 15,21 0-15,-21 0 16,0 42-1,0 0 1,0 0-16,0 1 0,-21-1 16,21 0-16,0 0 15,0 0-15,21-21 16,0 0 0,0 0-16,1 0 0,-1 0 15,0 0-15,21 0 0,-21 0 0,1-21 0,20 21 16,-21-21-16,0 0 15,0 0-15,1-1 0,-22 1 0,21 0 16,-21 0-16,21 0 0,-21 0 16,0-1-16,0 44 31,0-1-31,-21 0 0,0 0 0,-1 21 16,22-20-16,-21-1 0,0 21 0,0-21 15,21 0-15,-21 1 0,0 20 16,21-21-16,0 0 0,-22 0 0,1 1 15,21-1-15,-21 0 16,21 0-16,21-21 47,-21-21-31,21 0-16,1 21 0,-22-21 15,0-1-15,21 1 0,0 0 0</inkml:trace>
  <inkml:trace contextRef="#ctx0" brushRef="#br0" timeOffset="212950.86">30205 13716 0,'0'-42'15,"0"169"-15,0-275 0,0 211 0,21-126 0,0 63 16,0-22 0,0 22-16,1 0 0,-1 0 15,0 0-15,21 0 0,-21 0 16,1 22-16,20-1 0,-21 0 0,0-21 15,0 21-15,1 21 0,-22-20 0,0-1 16,0 0-16,0 0 0,0 0 16,-22 0-16,1 1 0,-21-22 0,21 21 15,-22-21-15,22 21 0,-21-21 16,21 0-16,0 0 0,-1 21 0,1-21 16,0 0-16,42 0 46,0 0-46,1-21 0,20 0 16,-21 0-16,0 21 0,0-22 0</inkml:trace>
  <inkml:trace contextRef="#ctx0" brushRef="#br0" timeOffset="213388.41">30882 13420 0,'0'0'0,"0"-21"0,0-1 16,0 1-1,-21 42 1,21 1 0,0-1-16,-21 21 0,0 0 15,-1 1-15,22-1 0,0 0 0,-21 1 16,0-1-16,21-21 0,-21 22 16,21-1-16,0-21 0,0 43 15,0-43-15,0 0 0,0 0 16,21-21-1,0 0 1,0 0-16,1 0 0,-1-21 16,0 0-16,0 0 0,0-22 15,0 22-15,1 0 0,-22 0 16,42 0-16,-42 42 31,0 0-31,0 0 0,-21 0 16,21 0-16,-21 1 0,21-1 15,-22 0-15,22 0 0,-21-21 16,21 21-16,0 0 16,21-42 15,1 21-15,-22-21-16,21 21 0</inkml:trace>
  <inkml:trace contextRef="#ctx0" brushRef="#br0" timeOffset="213588.29">31284 13547 0,'0'0'16,"-21"0"-16,0 0 0,0 0 16,21 21 15,0 0-16,21-21 1,0 0 0,0 0-16</inkml:trace>
  <inkml:trace contextRef="#ctx0" brushRef="#br0" timeOffset="213883.44">31644 13610 0,'0'0'0,"0"-42"32,0 21-32,0 0 15,-21 21-15,0 0 16,0 21-16,-1 0 16,22 0-16,-21 0 0,0 0 0,0 1 15,-21-1-15,20 21 0,1-21 16,21 0-16,-21 1 0,0 20 0,21-21 15,-21 0-15,21 0 0,0 1 16,0-1-16,0 0 0,0 0 0,0 0 16,21 0-16,21-21 15,-21 0-15,1 0 0,-1 0 0,21 0 16,-21 0-16,22 0 0,-22 0 16,21 0-16</inkml:trace>
  <inkml:trace contextRef="#ctx0" brushRef="#br0" timeOffset="-214681.25">32067 13780 0,'0'-22'0,"0"44"0,0-65 16,0 22-16,0 0 0,0 0 15,0 0-15,0-1 0,-21 1 16,0 21-16,0 0 0,0 0 16,0 0-16,-1 0 0,1 0 15,0 21-15,0 1 0,0-1 16,0 0-16,-1 0 0,1 0 0,0 0 15,21 1-15,-21 20 0,21-21 16,-21 21-16,21-20 0,0-1 16,0 0-1,0 0-15,21-21 16,0 0-16,0 0 16,0 0-16,1 0 0,-22-21 0,21 0 15,0 0-15,0-1 0,0 1 16,0 0-16,1 0 0,-22-21 0,21 20 15,0 1-15,-21 0 0,0 0 16,0 42 0,0 0-1,-21-21-15,0 21 0,21 22 0,-22-1 16,22-21-16,-21 0 16,21 1-16,0-1 0,0 0 15,0 0-15,0 0 0,0 0 16,21-21-16,1 0 0,-22 22 15,21-22-15,0 0 0,21 0 0,-21 0 16,1 0-16,-1 0 0,0-22 16,21 1-16,-21 0 0,1 0 0,20 0 15,-21-22-15,21 22 0,-20-21 16,20-22-16,-21 22 0,0-21 16,22 20-16,-1-63 15,-21 64-15,0 21 0,-21-21 16,0 20-16,0 1 0,0 0 15,0 42 1,-21-21-16,0 21 16,0 22-16,0-22 0,-1 21 15,1-21-15,0 22 0,0-1 0,0 0 16,0 1-16,21-22 0,0 21 16,0 1-16,0-22 0,0 0 15,0 21-15,0-21 0,0 1 0,0-1 16,21-21-16,0 21 0,0-21 15,0 0-15,22 0 0,-22 21 0,21-21 16,-21 0-16,22 0 0,-22 0 16,21-21-16,-21 0 0,22 21 15,-22-21-15,0-1 0,0-20 16,0 21-16,-21 0 0,21-22 16,-21 22-16,0 0 15,-21 21 1,0 21-16,0-21 0,0 21 15,0 1-15,-1-1 0,1 0 0,0 21 16,0-21-16,0 1 16,21-1-16,0 0 0,0 0 15,0 0-15,0 0 0,0 1 16,21-22 0,0 21-16,0-21 0,0 0 15,1 0-15,20 0 0,-21 0 16,0 0-16,0 0 0,1-21 0,-1-1 15,0 22-15,0-21 0,0 0 16</inkml:trace>
  <inkml:trace contextRef="#ctx0" brushRef="#br0" timeOffset="-214361.4">32237 13462 0,'0'0'0,"21"0"15,0 0 1,21 0-16,1 0 0,-1 0 0,0 0 16,1 21-16,20-21 0,-20 0 15,-1 0-15,21 0 0,-20 0 0,-1 0 16,0 0-16,-20 0 0,20 0 15,-21 0-15,0 0 0,0 0 16,1 0-16,-44 0 47,1 0-47,0 0 16,0 21-16,0-21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2:20:22.7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550 0,'0'-21'16,"0"0"-16,0 0 15,0 42 17,0 0-17,-21-21-15,21 21 0,-21 1 16,21-1-16,0 21 0,0-21 15,0 0-15,0 1 0,0-1 16,0 0-16,0 0 16,21-21-16,0 21 0,1-21 15,-1 0-15,21 0 0,-21 0 0,22 0 16,-1 0-16,0 0 0,64-42 16,-64 21-16,64-22 15,-63 22-15,-1-21 0,-21 21 16,21 0-16,-20-22 0,-1 22 15,-21-21-15,0 21 0,0-1 0,0 1 16,0 0-16,0 0 0,-21 21 16,-1 0-16,1 0 0,0 0 0,-64 0 15,43 0-15,0 21 16,-85 21-16,63-20 16,-42 41-16,43-21 0,-1 1 15,22-1-15,0 0 0,21 1 16,-22 63-16,22-64 15,21 0-15,0 1 0,0-1 16,21-21-16,22 43 16,-22-43-16,21 0 0,0 0 15,1 0-15,20-21 0,-20 0 0,20 0 16,1 0-16,-22 0 0,64 0 16,-64-21-16,0 21 0,1-21 15,-22 21-15,0-21 0,0 0 0,-21-1 16,0 1-1,-21 21-15,-21 0 0,21 0 16,-22 0-16,1 0 0,0 21 16,-1 1-16,1-1 0,-22 0 15,22 21-15,-21 1 0,20-22 16,1 21-16,0 0 0,-1 1 0,1-1 16,0 43-16,-1-43 15,43 22-15,-21-22 0,21-21 16,0 21-16,0 22 0,0-43 15,0 0-15,21 0 0,0 1 16,1-1-16,41-21 16,-21 0-16,1 0 0,-1 0 0,0 0 15,1 0-15,-1 0 0,0-21 16,1-1-16,-1 1 0,43-42 16,-43 20-16</inkml:trace>
  <inkml:trace contextRef="#ctx0" brushRef="#br0" timeOffset="605.08">3069 1312 0,'0'0'0,"-21"-21"31,21 0-31,0 0 16,0 0-16,0 0 15,21 21-15,0-22 0,0 22 16,1 0-16,-1 0 0,21 0 16,-21 0-16,22 0 0,-22 0 15,0 22-15,21-1 0,-21-21 0,-21 42 16,0-21-16,0 0 0,0 22 16,0-22-16,0 21 0,0-21 0,-21 22 15,-21-22-15,21 21 0,0 1 16,-1-22-16,1 0 0,0 21 0,0-21 15,0 1-15,0-1 16,21 0-16,0-42 31,21 0-31,-21-1 16,42 1-16,-21 0 0,0 0 16,22-21-16,-1 20 0,0-20 0,1 21 15,41-43-15,-41 22 16,-1 21-16,0 0 0,1 0 0,-22-1 15,21 1-15,-21 0 0,-42 42 47,0 0-47,0 1 0,0-1 0,0 21 16,-22-21-16,22 22 16,0-22-16,0 0 0,0 21 0,-1 22 15,22-43-15,0 42 16,0-41-16,0-1 0,22 0 15,-22 0-15,42-21 16,-21 0-16,21 0 0,-20 0 16,-1 0-16,21 0 0,-21 0 15,43-21-15,-43 21 0,21-21 16</inkml:trace>
  <inkml:trace contextRef="#ctx0" brushRef="#br0" timeOffset="913.74">4635 1249 0,'0'0'0,"22"-85"31,-22 64-31,0 0 16,-22 21-16,1 0 0,0 0 16,0 0-16,0 0 0,0 0 0,-22 0 15,22 0-15,0 21 0,-21 21 16,-1-20-16,22 20 0,-21-21 0,21 21 15,-22 1-15,22-1 0,-21 22 16,21-22-16,21-21 0,0 21 16,0-20-16,0 20 15,0-21-15,0 0 0,0 0 0,0 1 16,21-22-16,0 21 0,21 0 16,22-21-16,-43 0 0,21 0 15,1 0-15,-1 0 0,0 0 16,1 0-16,62-42 0</inkml:trace>
  <inkml:trace contextRef="#ctx0" brushRef="#br0" timeOffset="1710.54">5080 1397 0,'0'0'0,"-21"0"16,0 0-16,21 21 31,21-21 0,0 0-31,0 0 16,0 0-16,0 0 0,1 0 0,-1 0 16,21-21-16,-21 0 0,0 21 15,43-21-15,-43 0 0,-21-1 16,21 22-16,-21-21 15,0 0-15,0 0 0,-21 0 32,0 21-32,0 0 15,0 0-15,-1 21 0,-20 0 16,21 0-16,0 0 0,0 1 0,-1-1 16,22 0-16,-21 0 0,0 21 15,0-20-15,21-1 0,0 0 0,0 42 16,0-41-16,0-1 0,0 0 15,0 0-15,21-21 16,0 0-16,0 0 0,1 0 0,20 0 16,-21 0-16,21 0 15,-20 0-15,20-21 0,0 0 0,1 21 16,-1-21-16,-21-1 0,21 1 16,1-21-16,-22 21 0,0 0 0,0-1 15,0 1-15,1 0 0,-1 0 16,-21-43-16,21 43 15,-21 42 17,0 1-17,0-1-15,0 0 16,0 0-16,0 0 0,0 22 0,0-22 16,0 21-16,0 0 0,0 1 15,0 20-15,0-20 0,0 20 0,0 1 16,-21-1-16,0 1 0,21-1 0,-22 1 15,1 20-15,-21-20 0,21 20 16,-22 1-16,22 0 0,-21-1 16,21 1-16,-22 0 0,1-1 0,21 1 15,-21 0-15,20-1 0,1 1 16,-42 127-16,63-149 0,-21 1 16,21-22-16,0 0 0,0 1 15,0 41-15,0-62 16,0-1-16,0 0 0,0 0 0,21-21 15,0 0 1,0-21-16,-21 0 0,21 0 0,0-22 16,1 1-16,-1-22 0,0 1 0</inkml:trace>
  <inkml:trace contextRef="#ctx0" brushRef="#br0" timeOffset="2093.5">5609 1715 0,'0'0'0,"0"-43"0,0 1 0,0 0 0,0 20 15,0-20-15,0 21 0,0 0 16,0 0-16,0-1 0,21 1 16,0 0-16,1 0 0,-1 0 15,0 0-15,21 21 0,1-22 0,-1 1 16,0 21-16,1 0 0,-1 0 15,0 0-15,22 0 0,-43 0 16,21 21-16,-21 1 16,-21-1-16,0 0 0,0 21 15,0 1-15,0-22 0,-21 0 0,0 21 16,0-21-16,-64 43 16,64-43-16,-21 0 0,-1 0 0,22 1 15,0-1-15,-21-21 0,21 21 16,-1-21-16,1 0 15,21-21 1,0 0 0,0-1-16,21 1 0,1 0 0,-1 0 15</inkml:trace>
  <inkml:trace contextRef="#ctx0" brushRef="#br0" timeOffset="2420.67">6667 656 0,'0'0'0,"0"-21"0,0 0 15,0 0-15,0 0 16,-21 21 0,0 21-16,0 0 0,0 0 15,0 21-15,-1 1 0,1-1 16,-21 22-16,21-1 0,0 1 0,-22-22 15,22 21-15,0 1 0,-21 42 16,20-64-16,22 0 0,-21 43 16,21-43-1,-21-20-15,21 20 0,0-21 0,0 0 16,0 43-16,0-43 16,21 0-16,0-21 0,1 0 15,-1 0-15,0 0 0,21 0 16,-21-21-16,1 0 0,20 0 15,0-1-15</inkml:trace>
  <inkml:trace contextRef="#ctx0" brushRef="#br0" timeOffset="2688.52">7027 1185 0,'0'0'16,"0"-21"-16,0 0 0,0 0 15,-21 21 16,0 21-31,0 0 0,21 0 16,-21 1-16,-1 20 0,1-21 16,-21 43-16,21-22 0,0-21 15,21 21-15,-22-20 0,22 20 16,-21 0-16,21-21 0,0 1 16,0-1-16,0 0 0,0 0 15,21-21-15,1 0 0,20 0 0,-21 0 16,64 0-16,-43 0 15,0-21-15,1 0 0,-1 0 16,0-22-16,1 22 0</inkml:trace>
  <inkml:trace contextRef="#ctx0" brushRef="#br0" timeOffset="3384.69">7472 1270 0,'0'0'0,"0"-21"0,-21 21 31,-1 21-15,1-21-16,0 21 0,0 0 0,0 1 15,21-1-15,-21 21 0,21-21 0,-22 0 16,22 1-16,0-1 0,0 21 16,0-21-16,0 0 15,0 1-15,0-1 16,22-21-16,-1 0 16,-21-21-1,0-1 1,0 1-16,0 0 0,0 0 15,0-21-15,0 20 0,0 1 0,0 0 16,0-21-16,0-1 0,0 22 16,0 0-16,42 0 0,-21 0 15,0 0-15,22-1 0,-1 1 16,0 0-16,1 0 0,-1 21 16,22 0-16,-22 0 0,0 0 0,1 0 15,-1 21-15,0 0 0,1 0 16,-1 1-16,-21-1 0,0 21 0,0-21 15,-21 22-15,0-22 0,0 21 16,0-21-16,0 22 0,0-1 0,-21-21 16,0 0-16,0 22 0,21-22 0,-21 0 15,21 0-15,-21-21 0,21 21 16,-22-21-16,22-21 31,0 0-31,0 0 0,0 0 16,0-1-16,22-20 0,-1 0 15,0 21-15,0-22 0,21 1 16,-20 0-16,83-107 16,-62 107-16,-1 21 15,0-21-15,1-1 0,84 1 16,-85 42-16,43 21 16,-43 21-16,0-20 0,1 62 15,-22-63-15,-21 22 0,0-1 16,0 0-16,0 1 0,-21-1 0,-22 22 15,22-22-15,0-21 0,0 21 16,0-20-16,21-1 0,-43 0 16,22 0-16,0-21 15,21-21 1,0 0 0,0 0-16,0-22 0,0 22 0,0-21 15</inkml:trace>
  <inkml:trace contextRef="#ctx0" brushRef="#br0" timeOffset="3580.58">8022 614 0,'0'0'0,"-21"-21"0,-21 21 16,20 0-16,1 0 15,0 0 1,0 0 31,0 21-47,0-21 0</inkml:trace>
  <inkml:trace contextRef="#ctx0" brushRef="#br0" timeOffset="3772.75">6392 974 0,'0'0'0,"-42"21"16,21-21-16,0 21 0,21 0 16,42-21-1,0 0-15,1 0 0,20 0 16,1 0-16,20-21 0,64-21 16,-63 42-16,0-21 0,-22-1 15,22 1-15,-43 0 0,22 0 0</inkml:trace>
  <inkml:trace contextRef="#ctx0" brushRef="#br0" timeOffset="4297.24">9440 826 0,'0'0'0,"21"-43"0,1 1 0,-1 0 0,0-1 16,0 1-16,21 0 0,-20 20 15,-1-20-15,0 21 0,-21 0 0,21 0 16,-21-1-16,0 44 31,0-1-31,0 21 0,-21 0 0,21 22 16,-21-22-16,0 43 15,-1-22-15,1 22 0,0 0 0,0-1 16,0-20-16,-43 84 16,43-84-16,-42 105 15,41-106-15,1-20 0,21-22 16,0 21-16,0-21 0,-21 22 16,21-22-16,0-42 31,0 0-31,0-22 0,21 1 0,0 0 15,1-1-15</inkml:trace>
  <inkml:trace contextRef="#ctx0" brushRef="#br0" timeOffset="4578.16">10075 529 0,'21'-42'16,"-42"84"-16,64-105 0,-22 20 0,0 22 15,-21 0-15,-21 42 31,0 0-31,21 22 0,-22-1 0,1 0 16,-21 22-16,21 21 0,0-22 16,-22 22-16,22-1 0,0 1 15,-21-21-15,20 20 0,-20-20 0,0 42 16,21-43-16,-1-21 16,1 1-16,21-1 0,0-21 0,0 43 15,0-43-15,0 0 16,0-42-1,0 0 1,0 0-16,-21-1 0,21 1 16,-21-21-16</inkml:trace>
  <inkml:trace contextRef="#ctx0" brushRef="#br0" timeOffset="4752.07">9229 1249 0,'0'0'0,"-22"0"15,44 0 1,-1 0-16,21 0 16,-21 0-16,0 0 0,22 0 15,-1 0-15,0 0 0,43 0 16,-21 0-16,41 0 16,-62-21-16,-1 21 0</inkml:trace>
  <inkml:trace contextRef="#ctx0" brushRef="#br0" timeOffset="5768.15">10477 1334 0,'0'0'16,"22"0"-16,-1 0 0,0 0 16,-21-22-1,21 22-15,-21-21 0,21 0 0,-21 0 16,0 0-16,0-22 0,0 22 15,0-21-15,0-22 0,0 22 16,-21 21-16,0 0 0,0 0 16,0-1-16,-22 1 15,22 21-15,0 0 0,0 21 0,-22-21 16,22 43-16,-21-22 0,-22 64 16,22-43-16,0 0 0,21 1 15,-22-1-15,22 0 0,-42 43 16,41-43-16,1-21 0,21 22 15,0-22-15,0 0 0,0 21 16,0-20-16,21-22 0,1 0 16,-1 0-16,21 0 0,0 0 0,-20 0 15,20 0-15,0-22 0,1 22 16,-1-21-16,0 0 0,1-21 0,-22 21 16,21-1-16,0-20 0,-20 0 15,41-22-15,-42 22 0,0 21 16,1 0-16,-22-1 15,0 1-15,-22 42 32,1 22-32,0-22 15,21 0-15,0 0 0,-21 22 0,0-22 16,21 21-16,-21-21 0,21 0 16,0 1-16,0-1 0,0 21 15,0-21-15,0 0 0,21-21 16,21 22-16,-21-22 0,0 0 0,22 0 15,-22 0-15,21 0 0,1-22 0,20 22 16,-21-21-16,1 0 0,63-42 16,-64 41-16,0-20 15,1 21-15,-1-21 0,-21-1 16,43-20-16,-64 42 0,0-1 16,0 1-16,0 0 0,-22 42 31,1 0-31,0 1 15,21-1-15,-21 21 0,0-21 16,0 0-16,-1 22 0,22-22 0,-21 0 16,0 21-16,0-20 0,21-1 15,-21 21-15,21-21 0,-21 0 16,21 1-16,0-1 0,0-42 47,0-1-47,0 1 15,0 0-15,21 0 0,0-21 0,-21 20 16,21-20-16,21 21 0,-20-21 0,-1-1 16,21 1-16,0 21 0,1-22 15,-1 22-15,0 0 0,1 0 16,-1 0-16,22 21 0,-22 0 0,21 0 16,22 42-16,-43-21 0,1 0 15,-1 22-15,-21-22 16,0 21-16,1 22 0,-22-43 15,0 21-15,-22-21 0,1 1 0,0 20 16,0-21-16,0 0 0,-22 0 16,22 1-16,0-1 0,-21 0 15,42 0-15,21-42 32,21 0-32,-21 0 0,22-1 15,-1 1-15</inkml:trace>
  <inkml:trace contextRef="#ctx0" brushRef="#br0" timeOffset="7817.48">12742 1228 0,'0'0'0,"0"-21"0,21-1 0,-21 1 16,0 0-16,0 0 0,0 0 0,-21 0 15,0-1-15,21 1 0,-21 21 16,0 0-16,-22-21 0,22 21 0,0 0 15,-21 0-15,21 21 0,-22 0 16,1 1-16,-43 41 0,43-21 16,0-20-16,-1 20 0,1 0 15,21 1-15,-43 41 16,43-63-16,0 22 0,21 20 16,0-42-16,0 1 0,21 20 15,0-21-15,22 0 0,20-21 16,-21 0-16,64 0 15,-63-21-15,-1 0 0,0 0 16,22 0-16,-22-1 0,0-20 0,1 0 16,-22-1-16,21 1 0,1 0 15,-1-22-15,0 1 0,-21-1 0,43-84 16,-22 63-16,-21 22 16,1-1-16,-1 1 0,-21-1 0,0 22 15,21-43-15,-21 43 16,0 0-16,0 21 15,-21 21 1,0 0-16,-1 21 16,1 21-16,0 0 0,0 1 0,0-1 15,0 22-15,-1-1 0,1 1 16,21-1-16,-21 22 0,0 42 16,0-85-16,21 22 0,0-1 15,0-21-15,0 1 0,0-1 0,21 0 16,0-20-16,0 20 0,0-21 0,22 21 15,-22-20-15,21-1 0,-21-21 16,22 21-16,-1-21 0,0 0 0,1 0 16,-1 0-16,22-21 0,-22 21 15,0-21-15,1-1 0,-22-20 16,21 21-16,0-21 0,1-1 0,-22 1 16,0-22-16,21 1 0,-20-1 15,20-84-15,0 64 0,-21 20 16,1 1-16,-1-1 0,-21 1 15,21 20-15,-21 1 0,21 0 0,-21 20 16,0 1-16,0 0 0,0 0 16,0 0-16,-21 42 31,0 0-31,0 21 0,-1 1 16,22-1-16,-21 22 0,0-22 15,0 21-15,21 22 0,-42 42 16,20-63-16,22-1 0,-21 43 15,21-64-15,-21 1 16,21-1-16,0 0 0,0 1 0,0-22 16,0 21-16,0-21 0,21 0 0,0 1 15,1-22-15,20 21 0,-21-21 16,64 0-16,-43 0 0,22-21 16,-22 21-16,21-22 0,1 1 15,-22-21-15,22 21 0,-1-22 16,-20 22-16,41-63 0,-41 62 15,-22-20-15,0 21 0,0 0 16,0 0-16,-21-1 0,-21 22 31,0 22-15,0-1-16,21 21 0,-21-21 0,21 0 16,-22 1-16,22 20 15,-21-21-15,21 0 0,0 0 0,0 1 0,0-1 16,0 0-16,0 0 0,0 0 15,0 0-15,0 1 0,21-22 0,1 21 16,-1-21-16,0 0 0,21 0 16,-21 0-16,1 0 15,20-43-15,0 22 0,-21 0 16,1 0-16,-1-21 0,0-1 16,42-20-16,-41 20 0,-1 22 15,0 0-15,0-21 0,-21 21 16,21 21-16,-21 21 31,0 0-31,-21 0 0,21 0 16,-21 0-16,0 43 15,21-43-15,-21 0 0,21 0 16,0 1-16,0-1 0,-22 21 16,22-21-1,0-42 16,22 21-31,-1-21 0,0 0 16,21 0-16,-21-1 0,22 1 0,20-21 16,-20 0-16,-22 20 0,21 22 15,-21-21-15,22 0 0,-22 21 16,0 0-16,0 0 0,0 0 16,-21 21-1,21 0-15,-21 1 0,0-1 16,0 0-16,0 0 0,0 0 0,22-21 0,-22 21 15,21 1-15,0-1 16,-21 0-16,21 0 0,21-21 0,-20 21 16,-1-21-16,21 0 0,0 0 15,-20 0-15,62 0 16,-41 0-16,-1 0 0,0 0 0,43-42 16,-43 21-16,1 0 0,-1-1 15,0-20-15,1 21 0,-1-21 0,0-1 16,-21 1-16,1 0 0,-22-1 15,0 22-15,0 0 0,0-21 16,-43 20-16,22 22 0,0 0 0,-21 0 16,-1 22-16,1-1 0,0 0 15,-22 21-15,22-21 0,-1 22 16,1-1-16,0-21 0,-1 22 16,-20-1-16,42-21 0,21 0 15,0 0-15,0 1 0,0-1 0,0 0 16,0 0-16,0 0 15,42-21-15,-21 0 0,0 0 16,1 0-16,20 0 0,-21-21 16,21 0-16,1 21 0,-22-21 15,21 0-15,1-1 0,-22 1 0,21 0 16,-21 21-16,0-21 0,1 0 16,-1 21-16,0 0 0,-21-21 15,0 42 16,0 0-31,-21 0 0,0 0 0,21 0 16,-22 22-16,1-22 0,21 21 16,-21 1-16,0 20 0,21-21 0,-21 64 15,0-42-15,-1-1 0,1-20 16,21 20-16,-21 1 16,-21 63-16,42-43 0,0-20 15,-21 20-15,-22 86 0,43-86 16,-21-20-16,0 21 0,0-1 15,0-20-15,-1 20 0,1 1 0,0-21 16,0 20-16,-21-20 0,20-1 0,1 22 16,-21-43-16,-22 64 15,43-64-15,-21 1 0,-22 41 16,22-62-16,21-1 0,-43 0 16,22-21-16,21 0 0,0 0 15,0 0-15,21-21 16,0 0-16,0-1 0,0-20 15,0 21-15,21-21 0,0-43 16,0 21-16</inkml:trace>
  <inkml:trace contextRef="#ctx0" brushRef="#br0" timeOffset="8080.52">14838 762 0,'0'0'0,"-21"-21"0,21 0 16,0 0-16,0-1 0,0 1 0,0 0 31,-22 21-31,1 21 47,0-21-47,0 21 16,0 1-16,0-22 0</inkml:trace>
  <inkml:trace contextRef="#ctx0" brushRef="#br0" timeOffset="8876.2">2053 2265 0,'0'0'0,"-42"-21"0,21 21 0,-22 0 15,22-21-15,-21 21 16,-1-22-16,22 22 0,0-21 16,0 21-16,0 0 15,42 0 1,0 0-1,0 0-15,22 0 0,-1 0 16,0 0-16,22 0 0,20 0 0,1 0 16,42 0-16,-21 0 0,42 0 15,-21 0-15,42 0 0,-20 0 0,41 0 16,1 0-16,-1 0 0,255 0 16,-213-21-16,1 21 0,21-21 15,0 21-15,0-21 0,0 0 16,318-1-16,-297 1 0,21 0 15,22 0-15,-22 21 0,22-21 0,-1 0 16,1-1-16,-1 1 16,1 0-16,20 0 0,340-21 15,-340 20-15,-20 1 0,20 21 16,-20-21-16,21 0 0,274 21 16,-295-21-16,-22 21 0,-21 0 15,1 0-15,-1 0 0,-21 0 0,-21 0 16,-22 0-16,-20 0 0,190-21 15,-233 21-15,-21 0 0,0 0 16,-42 0-16,-1 0 0,-41 0 16,41-22-16,-63 22 15,-42 0 1,0 0-16,-21 0 0,-22 22 0,22-22 16,-43 21-16</inkml:trace>
  <inkml:trace contextRef="#ctx0" brushRef="#br0" timeOffset="9860.17">2688 3366 0,'0'0'0,"0"-22"0,-21 22 16,0 0-1,0 22-15,-1-1 0,1 0 16,21 21-16,-21-21 0,0 22 0,0-22 15,0 21-15,-1-21 0,1 22 16,0-22-16,0 0 0,21 21 0,-21-20 16,0-1-16,21 0 15,21-42 17,0 0-32,0-1 0,0 1 15,22 0-15,-22-21 0,0 21 16,21-22-16,-21 22 0,22 0 0,-22 0 15,0 0-15,0 21 0,22 0 16,-22 0-16,0 21 0,0 0 16,-21 21-16,21-21 0,0 22 15,-21-1-15,0 0 0,0 1 0,22-22 16,-1 21-16,0-21 0,-21 1 16,21-1-16,0 0 0,0 0 0,22-21 15,20 0-15,-42 0 16,43-21-16,-22 0 0,1 0 0,20-1 15,-21 1-15,22-21 0,-22 0 16,43-22-16,-43 1 16,-21 20-16,1 1 0,-1-22 0,-21 22 15,0-21-15,0 20 16,-21 1-16,-1 0 0,1-1 0,-63 1 16,41 21-16,-63 0 15,43 21-15,21 0 0,-1 0 0,1 21 16,0 0-16,-22 42 15,43-20-15,0-22 0,21 21 0,0-21 16,0 22-16,0-22 16,0 0-16,21 0 0,0 0 0,0 1 15,22-22-15,-1 0 0,0 0 16,1 0-16,20-22 0</inkml:trace>
  <inkml:trace contextRef="#ctx0" brushRef="#br0" timeOffset="10315.9">4085 2963 0,'0'0'0,"0"-21"0,0 0 0,0 0 16,0 0-16,0 42 31,0 0-31,0 21 0,-21-20 16,21 20-16,-21 0 0,21 22 0,-21-1 15,-1-20-15,22 20 0,0 1 16,0-22-16,-21 21 0,21-20 0,-21 41 15,0-41-15,21-22 16,0 0-16,0 21 0,-21-20 16,0-22-1,21-22 1,0 1-16,0 0 0,0-21 16,0 21-16,0-22 0,21 1 15,0 0-15,0-1 0,0-20 0,0 20 16,1 1-16,20 21 15,-21-21-15,0 20 0,0 1 0,22 21 16,-22 0-16,42 0 0,-41 0 16,20 21-16,-21 1 0,-21 20 15,0 0-15,21-21 0,-21 22 0,0-1 16,0 0-16,0 1 0,-21-1 16,0-21-16,0 22 0,21-22 0,-21 0 15,21 0-15,-22 0 0,22 0 16,22-21-1,-1 0 1,0-21-16,21 0 0</inkml:trace>
  <inkml:trace contextRef="#ctx0" brushRef="#br0" timeOffset="11009.51">4911 3281 0,'0'0'0,"0"-21"16,0 42-1,0 0 1,-22 21-16,1-20 0,21-1 0,0 21 16,-21 0-16,0-20 0,21 20 15,-21-21-15,21 21 0,0-20 0,0-1 16,0 0-16,0 0 0,0 0 0,0 0 16,21 1-16,0-22 0,0 0 15,22 0-15,-22 0 0,21 0 16,0 0-16,-20 0 0,20-22 0,43 1 15,-43-21-15,43 0 16,-64-1-16,21 22 0,-21-21 16,0 21-16,1-22 0,-1 22 0,-21 0 15,21 0-15,-21 0 0,0-1 16,-21 22 0,0 22-1,-1-1-15,22 0 0,0 0 0,-21 21 16,21-20-16,-21 20 0,21 0 15,-21 43-15,21-43 16,0 22-16,0 20 0,0-20 16,0-1-16,0-20 0,21 20 15,-21 1-15,21-1 0,0 1 16,-21-1-16,0 1 0,0-22 0,22 22 16,-22-1-16,0 1 0,0 63 15,0-64-15,0 1 0,-22-1 0,22 1 16,-21-1-16,0-21 0,0 1 15,0-1-15,0 0 0,-1 1 0,22-22 16,-21 0-16,0 0 0,0-21 16,0 0-1,0-21-15,21 0 0,0-21 0,-22-1 16,22 1-16,-21-22 0,21 1 0,0-22 16,0 1-16,0-1 0,0 0 15,0-21-15,0 22 0,0-22 0,0 0 16,21 0-16,1 22 0,20-22 0,-21 21 15,21 22-15,-20-1 0,20 1 16,0 20-16,1-20 0,-1 42 0,21-22 16,-20 1-16,-1 21 15,22 0-15,-22-1 0,64-20 16,-64 21-16,22 21 0,-22 0 0,-21 0 16,21 0-16,1 0 0,-22 0 15</inkml:trace>
  <inkml:trace contextRef="#ctx0" brushRef="#br0" timeOffset="11903.99">2244 6138 0,'0'0'0,"0"-21"0,0 0 15,0 0-15,0 42 31,0 0-31,-22 0 0,1 1 0,0 20 16,21 0-16,-21 1 0,0 20 16,0 1-16,-1-22 0,22 21 0,-21 1 15,0-22-15,0 22 16,0-22-16,21-21 0,0 22 0,0-22 16,0 0-16,0 0 0,21-42 31,0 0-31,0 0 0,0-1 15,22-20-15,-22 0 0,21-1 0,43-62 16,-43 62-16,-21 1 16,22 0-16,-22-1 0,0 22 0,0 0 15,-21 0-15,0 42 16,0 0 0,0 21-16,0-20 0,0 20 15,0 0-15,0 1 0,0-1 16,0 21-16,0-20 0,0-22 0,0 21 15,21 1-15,1-22 0,-1 0 16,0 0-16,21 0 0,-21-21 0,22 0 16,-1 0-16,0 0 0,1 0 15,-1-21-15,0 0 0,1 0 16,-1-22-16,0 22 0,1-21 0,-22 0 16,21-22-16,-21 1 0,22-43 15,-43 42-15,0 1 0,0 20 16,0 1-16,-21 0 0,-1-1 0,1 22 15,0 0-15,0 0 0,0 21 16,-22 0-16,22 0 0,0 0 16,-21 0-16,21 0 0,-1 21 0,-20 0 15,21 0-15,0 1 0,0-1 16,21 21-16,-22-42 0,22 21 16,0 0-16,22 1 15,-1-22-15,0 0 0,21 0 0,-21 0 16,22 0-16</inkml:trace>
  <inkml:trace contextRef="#ctx0" brushRef="#br0" timeOffset="12380.72">3746 5821 0,'0'0'0,"-21"0"15,0 0-15,0 21 16,21 21-16,-21-20 0,0 20 0,-1-21 15,1 43-15,21-22 0,-21 0 16,0 1-16,21 20 0,-21 1 0,21-1 16,0-21-16,0 22 0,-21-22 15,21 22-15,0-22 0,-22 0 0,22-20 16,0 20-16,0-21 0,0 0 16,0 0-16,-21 1 0,21-44 31,0 1-31,0 0 15,0-21-15,0 21 0,21-22 0,-21-20 16,22 20-16,20 1 0,-21 0 16,0-1-16,22 1 0,-1 0 15,-21-1-15,21 22 0,1 0 0,-1 0 16,0 0-16,-20 21 0,41 0 16,-21 0-16,-20 21 0,20 21 15,-21-21-15,-21 22 16,21-1-16,-21 0 0,0 1 0,0-1 0,0 0 15,-21 1-15,0-22 0,0 21 16,0 1-16,-1-22 0,22 0 0,-21 0 16,0 0-16,21 0 0,21-42 47,0 0-47,1 0 0,20 0 0</inkml:trace>
  <inkml:trace contextRef="#ctx0" brushRef="#br0" timeOffset="13135.29">4868 6223 0,'0'-21'0,"0"42"0,0-63 0,0 21 16,0-1-16,-21 22 0,0-21 16,0 0-16,0 21 0,-43 0 15,22 0-15,21 0 0,-22 0 16,1 21-16,21 0 0,-22 22 0,1-22 15,0 21-15,21 1 0,-22 20 16,22-21-16,0 22 0,0-22 0,-22 64 16,43-64-16,0 1 0,0-22 15,0 21-15,0-21 0,22 1 16,20-22-16,-21 0 0,0 0 0,22 0 16,-1 0-16,0 0 0,1 0 0,-1-22 15,0 1-15,1 0 16,-1 0-16,21-64 0,-20 43 0,-22 0 15,0-1-15,21 1 16,-20 0-16,-22-1 0,42-41 16,-42 62-16,21-20 0,-21 21 15,0 42 1,0 0 0,-21 0-16,21 1 0,-21 20 0,21-21 15,-21 21-15,21 43 16,0-64-16,0 22 0,0 20 15,0-21-15,21-20 0,0-1 16,0 0-16,21 0 0,-20-21 0,-1 0 16,21 21-16,-21-21 0,43 0 15,-22-21-15,0 21 16,-20-21-16,20 0 0,0-22 0,1 22 16,20-63-16,-42 20 0,22 22 15,-22-22-15,0 1 0,21 20 16,1-84-16,-22 64 0,0-1 15,21-63-15,-42 85 0,21 0 16,-21-1-16,22 1 0,-22 21 16,0 0-16,0-22 15,-22 65 1,1-1-16,0 0 0,0 21 0,0 1 16,0 20-16,-1-21 0,1 22 0,0-1 15,0-20-15,21 20 0,0 1 16,-21-22-16,21 22 0,0 41 15,0-62-15,0-1 0,21 0 16,-21 1-16,21-22 0,0 21 0,0-21 16,22 1-16,-22-22 0,0 0 0,0 0 15,22 0-15,-22 0 0,0 0 16,21 0-16,-21-22 0,1 1 0,20 0 16,-21-21-16,0 21 0,0-22 0</inkml:trace>
  <inkml:trace contextRef="#ctx0" brushRef="#br0" timeOffset="13368.15">5673 6160 0,'0'0'0,"-43"0"0,22 0 16,0 0-16,0 0 0,21-22 15,21 22 1,0 0-16,21 0 0,-20-21 0,20 21 15,21 0-15,-20-21 0,20 21 0,-20-21 16,20 0-16,1 21 16,-22-21-16,21 21 0,-20 0 0,41-22 15,-41 22-15,-22 0 0,21 0 16</inkml:trace>
  <inkml:trace contextRef="#ctx0" brushRef="#br0" timeOffset="13996.79">2349 9292 0,'0'0'0,"-42"0"0,21 0 0,0 0 16,0 0-16,42 0 16,0 0-16,21 0 0,1 0 15,-1 0-15,21 0 0,1 0 0,-1 0 16,1 0-16,-1 0 0,1 0 15,-1 0-15,1 0 0,-1-21 0,-20 21 16,20 0-16,1 0 0,-22 0 16,0 0-16,-20 0 0,-1 0 0,0 0 15,-42 0 1,0 0-16,-1 0 0,-20 0 16</inkml:trace>
  <inkml:trace contextRef="#ctx0" brushRef="#br0" timeOffset="14268.64">2879 9271 0,'-22'0'15,"22"21"1,-21 0-16,21 1 16,0-1-16,-21 0 0,0 21 0,21 22 15,-21-22-15,0 22 0,21-22 16,-22 21-16,1 1 0,21-1 15,-21 1-15,-21 21 0,42-43 16,-21 0-16,21 1 0,-22-22 16,22 0-16,0 0 0,-21 0 15,21 0-15,21-21 16,1 0-16,-1-21 16,0 0-16,0 21 0,0-21 15,0 0-15,1-22 0</inkml:trace>
  <inkml:trace contextRef="#ctx0" brushRef="#br0" timeOffset="14905.28">3154 9652 0,'0'0'0,"63"-63"31,-63 84-15,0 0-16,0 0 0,0 0 15,0 22-15,-21-22 0,0 21 0,21 0 16,-21-20-16,0 20 0,21 0 15,0-21-15,0 1 0,0 20 0,0-21 16,0 0-16,0 0 0,21-21 16,0 0-16,0 0 15,21 0-15,-20 0 0,20 0 16,-21-21-16,21 0 0,1 0 16,-1 0-16,-21 0 0,43-43 15,-22 43-15,-21-21 0,0 20 16,1-20-16,-22 0 0,0 21 0,21-43 15,-21 43-15,0 0 16,0 0-16,0 42 31,-21 0-31,21 0 0,0 21 16,0-20-16,-22 20 0,22 0 16,-21 1-16,21-1 0,0 0 0,0 1 15,0 20-15,0-21 0,0 22 16,0-1-16,0 1 0,0-1 15,0 1-15,0 21 0,0-1 0,21-20 16,-21 20-16,22-20 0,-22 21 16,0-22-16,0 22 0,0-22 0,0 1 15,0-1-15,0 1 0,0-1 16,0 1-16,-22-22 0,1 0 16,-21 1-16,21-22 0,-22 0 0,1 0 15,0 0-15,-22-21 0,22 0 0,-22 0 16,1-21-16,-1 0 0,1-21 0,-22-1 15,22 1-15,-1 0 0,22-22 0,-22 22 16,1-22-16,21 22 0,-1-21 16,1 20-16,21 1 0,0 0 0,21-1 15,0 22-15,0-21 0,42-22 16,-21 22-16,21 0 16,43-43-16,-43 43 0,1-1 15,20-20-15,1 20 0,-22-20 16,43 21-16</inkml:trace>
  <inkml:trace contextRef="#ctx0" brushRef="#br0" timeOffset="15227.09">3958 9589 0,'0'-22'0,"0"44"0,0-65 0,0 22 16,0 0-16,0 42 31,0 0-31,0 0 0,0 22 15,0 20-15,0-20 0,0 20 16,0 1-16,0-1 0,0 1 0,0 84 16,0-64-16,0 1 15,0 0-15,0-1 0,0 1 0,-21 0 16,0-1-16,21 1 0,0 0 0,0-1 16,-21 65-16,21-86 15,-22 22-15,22-43 0,0 22 16,0-22-16,0 21 0,0-41 15,0-1-15,0 0 0,22-42 16,-22 0 0,21-22-16,-21 22 0,0-21 15,0-22-15,21 22 0,-21-22 0,21 1 0</inkml:trace>
  <inkml:trace contextRef="#ctx0" brushRef="#br0" timeOffset="15566.9">4022 9843 0,'0'-64'16,"0"128"-16,0-149 0,-22 43 0,1-1 16,21 22-16,-21 0 0,21 0 0,0 0 15,0-1-15,0 1 0,0 0 16,42 0-16,-20 21 0,-1-21 16,21 21-16,0 0 0,1-21 15,84 21-15,-85 0 0,22 0 16,-1 21-16,-21 0 0,1 0 0,-22 21 15,0 43-15,-21-43 16,-42 1-16,-22 41 0,22-41 16,-64 20-16,43-42 15,20 22-15,1-22 0,0-21 16,-1 21-16,1-21 0,0 0 16,20 0-16,1 0 0,0 0 15,42-21 1,0 0-16,1 21 15,20-21-15,-21-1 0,21 1 16,1 0-16,-1 0 0</inkml:trace>
  <inkml:trace contextRef="#ctx0" brushRef="#br0" timeOffset="16220.55">4762 9779 0,'0'0'16,"22"0"-16,-1 0 15,0 0-15,0 0 16,0 0-16,0-21 0,1 21 0,-1-21 16,0 0-16,21-43 15,-21 43-15,1-21 0,-1 20 0,0-20 16,-21 21-16,0-43 16,0 43-16,0 0 0,0 0 15,-21 21-15,0 0 16,-22 0-16,22 21 0,0 0 15,0 0-15,0 1 0,-43 83 16,43-62-16,21-1 0,0 0 16,0 1-16,0-1 15,0 43-15,0-64 0,0 0 16,0 21-16,0-20 0,21-1 0,0 0 16,0-21-16,1 21 0,-1-21 15,21 0-15,0 0 0,-20 0 16,62-42-16,-41 42 0,-1-43 15,21 22-15,1 0 0,-1-21 16,1-1-16,-1 1 0,1-21 0,-1 20 16,1-20-16,21-43 0,-43 64 15,0-1-15,-21 1 16,1 21-16,-22-22 0,0 1 16,-22 42-16,1 0 0,0 0 15,0 0-15,0 0 0,-22 21 16,22 0-16,0 1 0,0-1 0,0 21 15,21-21-15,0 0 0,0 22 16,0-22-16,21 0 0,42 43 16,-41-43-16,20 0 0,-21 21 15,0-21-15,22 1 0,-22-1 0,0 0 16,0 0-16,-21 0 0,0 0 16,0 1-16,0-1 0,0 0 15,-42-21-15,21 0 0,-1 21 16,1-21-16,-21 21 0,21-21 0,0 0 15,-22 0-15,22 0 0,0 0 16,0 0-16,21-21 16,0 0-1,0 0-15</inkml:trace>
  <inkml:trace contextRef="#ctx0" brushRef="#br1" timeOffset="21168.78">6964 3408 0,'-21'0'15,"-1"0"1,1 0-16,0 0 16,0 0-16,0 0 15,0 0-15,-1 0 0,1 0 0,-21 0 16,21 21-16,0-21 0,-22 0 15,22 0-15,0 0 0,0 0 0,0 0 16,-1 0-16,1 0 16,42 0-1,22 0 1,-1 0-16,0 0 16,22-21-16,-1 21 0,1 0 0,21-21 15,-22 21-15,1 0 0,-1-21 16,1 21-16,-1 0 0,1 0 0,-1 0 15,-21-22-15,22 22 0,-22 0 0,22 0 16,-22 0-16,-21 0 0,64-21 16,-64 21-16,0 0 0,0 0 15,1 0 1,-22-21 0,0 0 15,-22 21-31,22-21 15,-21 0-15</inkml:trace>
  <inkml:trace contextRef="#ctx0" brushRef="#br1" timeOffset="21656.62">7556 2985 0,'-42'0'16,"21"0"-16,21 21 31,0 0-15,0 0-16,0 0 0,21-21 16,0 21-16,22 1 0,-22 20 0,0-21 15,21 0-15,1 0 0,-1-21 16,21 43-16,-20-22 0,-22-21 15,64 0-15,-64 0 16,0 0-16,0 0 0,0 0 0,0 0 16,1 0-16,-22-21 15,-22 21 17,1 0-32,0 21 15,-21-21-15,21 21 0,-22 0 0,1 22 16,0-22-16,-1 21 0,1-21 0,0 22 15,-1-1-15,1 0 0,0 1 16,-1-22-16,22 21 0,-21-21 16,21 22-16,-1-22 0,1 0 0,0 0 15,21 0-15,0 0 0,-21-21 16,42 0 15,0-21-31,-21 0 16,21 21-16</inkml:trace>
  <inkml:trace contextRef="#ctx0" brushRef="#br1" timeOffset="28241.53">9419 3069 0,'21'0'15,"0"0"1,1 0-16,20 0 0,-21-21 0,21 21 16,1-21-16,-1 0 0,0 0 0,22-1 15,-22 1-15,1 21 0,-22-21 16,0 0-16,21 0 0,-42 0 0,0-1 16,0 1-16,0 0 0,-21 0 15,0 0-15,-21 21 0,-1 0 16,1 0-16,0 0 0,-1 0 15,1 0-15,0 0 0,-1 21 16,1-21-16,21 21 0,-22 0 0,22 0 16,0 1-16,0-1 0,21 0 15,0 0-15,0 0 0,0 0 0,0 1 16,0-1-16,0 0 0,21 0 16,-21 0-16,21 0 0,0 1 15,1 20-15,-1-21 0,21 21 0,0 22 16,-20-22-16,20 43 15,-21-43-15,-21 1 0,0 41 16,0-41-16,-21-1 0,0-21 16,-22 21-16,22-20 0,-21-1 15,21 0-15,-22 0 0,1 0 0,21-21 16,-21 0-16,20 0 0,-20 0 16,-21 0-16,41 0 0,-20-21 15,21 0-15,0 0 0,-22 0 0,22-22 16,0 1-16,21 21 0,-21-22 15,0-41-15,21 20 0,0 22 16,0 0-16,0 20 0,0 1 16,0-21-16,0 21 0,0 42 31,0 0-31,0 21 0,21-20 0,0 20 16,0 0-16,-21-21 0,21 22 15,1-1-15,-1 0 0,-21 1 16,21-1-16,0-21 0,0 22 0,0-22 15,1 0-15,-1 0 0,0 0 16,21 0-16,-21 1 0,1-22 0,20 0 16,0 0-16,1 0 0,105-22 15,-85 1-15,1 0 16,-1 0-16,-20 0 0,20-22 0,-21 22 16,1-21-16,-22 21 0,0-22 15,0 22-15,0-21 0,-21 21 16,0-22-16,0 22 0,0 0 15,-21 21-15,0 0 16,0 21-16,0 0 16,0 22-16,21-22 0,-22 0 0,1 21 15,21-20-15,-21 20 0,21-21 16,0 0-16,0 0 0,0 1 0,0-1 16,0 0-16,0 0 0,0 0 15,0 0-15,0-42 31,0 0-15,0 0-16,0 0 0,42-22 16,-20 22-16,-22-21 15,21 21-15,0-22 0,0 22 16,-21 0-16,21 0 0,0 0 0,43-43 16,-43 64-16,0 0 15,0 0-15,1 0 16,20 43-16,-21-22 15,0 21-15,-21-21 0,0 0 16,21 43-16,-21-43 0,0 0 16,0 0-16,22 1 0,-22-1 15,0 0-15,0 21 0,21-42 47,0-21-47,-21 0 16,21 0-16,0 0 0,-21-1 0,43-41 15,-22 42-15,0-22 0,0 22 16,0-21-16,0 21 0,22-22 16,-43 22-16,21 21 0,0 0 15,0 0-15,0 0 16,-21 21-16,0 22 0,0-22 16,0 0-16,0 0 0,0 22 15,0-1-15,0 0 16,0-21-16,0 1 0,0-1 0,0 0 0,0 0 15,0 0-15,0 0 16,22-21 0,-1 0-1,0 0-15,0-21 0,-21 0 0,21 0 16,0 0-16,1 21 0</inkml:trace>
  <inkml:trace contextRef="#ctx0" brushRef="#br1" timeOffset="28674.57">11176 3429 0,'0'0'0,"0"-21"0,0 0 0,0 42 31,0 0-15,0 0-16,0 0 0,0 1 16,0 20-16,-21-21 0,0 21 0,-1 43 15,22-64-15,0 0 16,-21 1-16,21-1 0,0 0 15,0 21-15,0-21 0,21-21 16,1 0-16,20 0 0,-21 0 16,0 0-16,22 0 0,-22-21 15,21 0-15,0 0 0,-20 0 0,20 0 16,21-64-16,-41 64 16,-1-22-16,-21 22 15,21-21-15,-21 0 0,0-22 16,0 22-16,-21 21 0,0-1 0,-1 1 15,1 21-15,-42 0 16,42 0-16,-22 0 0,1 0 0,21 21 16,-22 1-16,1 20 0,21-21 15,-21 0-15,20 22 0,1-22 0,0 21 16,21-21-16,-21 0 0,21 1 0,0-1 16,0 0-16,21 0 0,0 0 15,0-21-15,1 0 0,20 0 0,-21 0 16,21 0-16,1 0 0,-1-21 15,0 21-15</inkml:trace>
  <inkml:trace contextRef="#ctx0" brushRef="#br1" timeOffset="28965.75">12065 3027 0,'0'-21'0,"0"42"0,21-85 0,-21 43 15,0 0-15,0 0 0,0 0 16,0 0-16,-21 21 15,0 0-15,0 21 16,-1 0-16,22 21 0,-21 1 16,0-1-16,0 0 0,0 1 15,0 20-15,21-21 0,-22 22 0,1-1 16,0 1-16,21-22 0,0 1 16,-21 62-16,0-83 0,0 83 15,21-83 1,0-1-16,0 0 0,0 0 15,21-21-15,0 0 0,0 0 16,0 0-16,0-21 0,22 0 16,-22 0-16,21-1 0,-21-20 15,22 21-15</inkml:trace>
  <inkml:trace contextRef="#ctx0" brushRef="#br1" timeOffset="29206.5">12467 2963 0,'21'-42'16,"-42"84"-16,42-126 0,0 63 0,-21-1 15,0 44 1,0-1-16,-21 21 16,0 0-16,0 1 0,0-1 15,0 22-15,-1-22 0,1 21 0,-21 43 16,21-42-16,0-22 16,-1 0-16,22 1 0,0-1 15,-21 22-15,21-43 0,0 0 16,0 0-16,0 0 0,21-21 15,1 0-15,-1 0 0,0 0 16,0 0-16,21-21 0,-20 0 16,-1 21-16</inkml:trace>
  <inkml:trace contextRef="#ctx0" brushRef="#br1" timeOffset="29568.68">12552 3450 0,'0'0'0,"0"21"15,-21 1-15,21-1 16,0 0 0,21-21-16,0 0 15,0 0-15,0 0 16,0 0-16,1-21 0,20 0 16,-21 21-16,0-22 0,0 1 0,-21 0 15,22 0-15,-22 0 0,21 0 16,-21-1-16,0 1 0,-21 21 15,-1 0 1,1 0-16,0 0 0,0 21 0,0 1 16,0-1-16,-1 0 0,1 0 15,0 21-15,21 22 16,-21-43-16,21 0 0,0 43 16,0-43-16,0 0 0,0 0 15,0 0-15,21-21 0,0 0 16,0 22-16,1-22 0,-1 0 0,0 0 15,21 0-15,-21 0 0,1-22 16,20 22-16,-21-21 0,0 21 0</inkml:trace>
  <inkml:trace contextRef="#ctx0" brushRef="#br1" timeOffset="29900.75">13039 3429 0,'0'0'0,"0"-21"0,21 0 0,0 0 0,0-1 15,0 1-15,-21 0 0,21 0 16,1 21-16,-1-21 0,21 21 15,0-21-15,-20 21 16,-1 0-16,21 21 0,-21 0 16,0 0-16,1 21 0,-1 1 15,-21-22-15,0 21 0,0 1 16,0-22-16,-21 42 16,-1-20-16,1-22 0,0 0 0,-21 0 15,21 0-15,21 0 0,-43 1 16,22-22-16,21-22 31,21 1-15,0 0-16,1-21 0,-1 21 0,0-22 0,0 22 15,0-21-15,0 21 0,1-22 16,-1 1-16,0 21 0,0 0 16,21-43-16,-20 43 0,-22-21 15,21 20-15,-21 1 16</inkml:trace>
  <inkml:trace contextRef="#ctx0" brushRef="#br1" timeOffset="30160.71">11896 3069 0,'-43'0'0,"86"0"0,-128 21 0,64-21 15,42 0 1,21 0-16,1 0 16,-1 0-16,21 0 0,64-21 15,-42 21-15,0 0 0,63-21 16,-85 21-16,1 0 0,-1 0 16,1 0-16,-1-21 0,-20 21 15,-1 0-15,-21 0 0,22 0 16,-22-21-16</inkml:trace>
  <inkml:trace contextRef="#ctx0" brushRef="#br1" timeOffset="33798.73">14668 2963 0,'-42'0'16,"84"0"-16,-105 0 0,42 0 0,0 0 16,-1 0-1,44 0 32,-1 0-47,0 0 0,0 0 16,0 0-16,0 0 0,22-21 15,-1 21-15,-21-21 0,22 0 0,-1 0 16,0 21-16,1-21 0,-22-1 0,21 1 16,-21 0-16,0 0 0,-21 0 15,0 0-15,0-1 0,0 1 0,-42-21 16,21 21-16,-43 0 16,22 21-16,21 0 0,-21 0 15,20 0-15,-20 21 0,0 0 16,-1 21-16,22-21 0,-21 22 15,0-22-15,20 21 0,-20 1 0,21-1 16,-21 21-16,42-20 0,0-22 16,0 42-16,0-20 15,0-22-15,42 21 0,-21-21 16,21 1-16,-20-22 0,20 0 16,-21 0-16,21 0 0,1 0 15,-22 0-15,21 0 0,-21 0 16,1 0-16,-1-22 0,-21 1 15,-21 21-15,-1 0 16,1 0-16,0 0 0,-21 0 0,-1 21 16,22 1-16,-21-1 0,-22 21 15,22 0-15,21-20 16,0-1-16,0 21 0,21-21 0,0 22 16,0-22-16,0 0 0,0 0 0,0 0 15,0 0-15,21 1 16,0-22-16,0 0 0,0 0 15,0 0-15,22 0 0,-22 0 0,0-22 16,0 22-16,0-21 0,22 0 16,-22 0-16,0-21 0,21 20 0,1-20 15,-22 0-15,21 21 0,1-22 16,-1 1-16,21-22 0,-20 43 16,-1 0-16,-21 21 0,22-21 15,-22 21-15,21 0 16,-21 0-16,-21 21 15,0 0-15,0 22 0,0-22 16,0 0-16,0 21 0,0-21 0,0 22 16,-21-22-16,0 0 0,0 0 0,21 43 15,-21-64-15,21 21 16,-22 0-16,44-42 47,-22 0-47,21 0 0,0-1 15,21 1-15,-21-21 0,1 21 16,20 0-16,-21-22 0,21 22 0,-20 0 16,-1-21-16,42-1 0,-42 22 15,1 0-15,-1 21 0,-21-21 16,-21 21 15,-1 21-31,1 0 0,0 0 16,0 22-16,0-22 0,21 0 15,-21 21-15,-1 1 0,22-22 0,0 21 16,0-21-16,0 22 0,0-22 0,0 0 16,0 0-16,22 0 0,-1 0 15,21-21-15,-21 0 0,22 0 16,-1 0-16,-21 0 0,21 0 0,43 0 16,-43-21-16,1 0 0,-22 0 15,21 0-15,1 0 0,-22-1 16,21-41-16,-21 21 0,0 20 15,1-20-15,-22 0 0,21-1 16,-21 1-16,0 21 0,0 0 16,-21 21-1,-1 0-15,1 0 0,0 21 16,0 0-16,0 21 0,21-20 16,-21 20-16,21 21 15,0-20-15,0-22 0,0 21 0,0-21 16,0 1-16,0-1 0,21 0 0,0 0 15,0-21-15,0 21 16,0-21-16,1 0 0,20 0 0,43 0 16,-64-21-16,21 0 15,0 21-15,1-21 0,-1 0 16,22-43-16,-43 22 0,21 21 16,-21-22-16,0 1 0,22 21 0,-22-22 15,0 22-15,0 0 0,0 0 16,1 21-16,-1-21 0,0 21 15,-21 21 1,0 0 0,0 0-16,0 0 15,0 1-15,0-1 16,21-21 15,-21-21-31,0-1 16,0 1-16,0 0 15,0 0-15,0 0 16,0 0-16,0-1 0,0 1 16,-21 21-1,0 0 1,0 0-16,21 21 0,-22-21 16,1 22-16,21-1 0,-21 0 0,0 21 15,21-21-15,0 22 0,-21-22 0,21 21 16,-21-21-16,21 22 0,0-22 15,0 0-15,0 0 0,0 22 0,0-22 16,21 0-16,0 0 16,0-21-16,0 0 0,0 0 0,1 0 15,20 0-15,21 0 16,-20-21-16,-1 21 0,-21-21 0,22 0 16,-1-1-16,21-41 15,-41 42-15,-1-22 0,0 1 16,0 21-16,0-21 0,0-1 15,-21 22-15,0 0 0,0 0 0,-21 21 32,0 0-32,0 21 0,21 0 15,-21 0-15,0 0 0,21 22 0,-22-22 16,22 21-16,0-21 0,0 22 16,0-22-16,0 21 0,0-21 0,0 1 15,0-1-15,0 0 0,43 0 16,-22 0-16,0-21 15,0 0-15,0 0 0,22 0 0,-22 0 16,21 0-16,-21-21 0,1 21 16,-1-21-16,42-21 0,-42-1 15,1 22-15,-1 0 0,-21-21 16,21-1-16,0 22 0,-21-21 0,21 21 16,-21-1-16,0 1 0,0 0 15,0 0-15,0 42 16,0 0-1,0 0-15,0 1 16,-21-1-16,21 0 0,0 21 0,0-21 16,0 1-16,0 20 0,0-21 0,0 0 15,0 0-15,0 1 0,0 20 16,21-21-16,0-21 0,1 0 16,-1 21-16,21-21 0,-21 0 15,22 0-15,-22 0 0,21 0 0,0-21 16,22-21-16,-43 21 0,0-1 15,22-20-15,-22 0 0,0-1 16,21-41-16,-21 20 0,1 22 16,-1-22-16,0 1 0,0-1 15,0 1-15,-21-1 0,21 1 0,-21-1 16,22 22-16,-22 0 0,0-1 16,0 1-16,0 21 0,0-21 15,0 20-15,0 44 31,-22-1-31,1 0 0,21 21 0,-21 22 16,0-22-16,0 22 0,21-22 16,0 21-16,-21 1 0,-1-22 0,22 22 15,-21-1-15,21-20 0,0 20 16,0-21-16,0 1 0,-21-1 0,21 43 16,0-43-16,0-21 0,0 22 15,0-22-15,21 0 0,0 0 16,1-21-16,-1 0 15,0 0-15,0 0 0,0 0 0,0 0 16,22 0-16,-22-21 0,21 0 16,-21 0-16,43-22 0,-22 1 15,-21 21-15,22-22 0,-22 1 16,0 21-16,0-21 0,0 20 0,1 1 16,-22 0-16,0 0 0,21 21 15,-42 21 16,-1 0-31,22 0 0,-21 22 0,0-22 16,0 21-16,21-21 0,0 22 0,0-22 16,0 0-16,0 21 15,0-20-15,0-1 0,0 0 0,0 0 16,21 0-16,0 0 0,0-21 16,22 0-16,-22 0 0,42 0 15,-41 0-15,20 0 0,-21-21 16,21 21-16,-20-21 0,20 0 15,-21-21-15,0 20 0,22-20 0,-22 21 16,0-21-16,0-1 0,0 22 16,0-21-16,-21 21 0,0-1 15,22 1-15,-22 42 32,0 1-32,-22-1 15,1 21-15,21-21 0,-21 22 16,0-22-16,21 0 0,-21 21 0,21-21 15,0 1-15,0-1 0,0 0 16,0 0-16,0 0 0,0 0 16,21-21-16,0 0 15,0 0-15,0 0 0,1 0 16,20 0-16,-21 0 0,21-21 0,1-21 16,-1 21-16,0-43 15,-42 43-15,0 0 16,0-21-16,0 20 0,0-20 0,0 21 15,0 0-15,-21 0 0,21-1 16,-21 22-16,0 0 0,0-21 0,0 21 16,-1 0-16,1 0 15,42 0 17,1 0-32,-1 0 15,21 0-15,-21 0 0,0 0 16,22 0-16,-22-21 0,0 21 15,0 0-15,0-21 0,1 21 0,-1 0 16,0 0-16,0 0 0,0 0 16,0 0-16,-21 21 0,0 0 15,22-21-15,-22 21 0,21 1 0,-21-1 16,0 0-16,0 0 0,0 21 0,0-20 16,0-1-16,0 0 0,0 21 15,-21-21-15,-1 1 0,22-1 0,-21 0 16,21 0-16,0 0 0,0 0 15,-21 1-15,21-1 0,21-42 63,0-1-63,1 1 16,-1 0-16,0-21 0,42-22 15,-20 43-15,-1-21 0,0-1 0,1 1 16,-22 0-16,21 21 0,1-22 15,-22 22-15,21 0 0,-21 21 0,0 0 16,1 0-16,-1 0 16,-21 42-16,0-21 0,0 22 15,0-22-15,0 21 0,0 1 0,0-1 16,-21 0-16,21 1 0,0-1 16,0-21-16,0 0 0,0 22 0,0-1 15,0-21-15,21 0 16,21-21-16,-21 21 0,0-21 15,22 0-15,20 0 0,-20 0 16,-1 0-16,21 0 0,-20-21 16,-1 0-16,0 21 0,1-21 0,-1-21 15,0 20-15,43-41 0,-43 42 16,-20-22-16,-1 1 0,21 0 16,-42-1-16,21-20 0,-21 21 15,0 20-15,0 1 16,0 0-16,-21-21 0,21 21 0,-42-1 15,21 1-15,-1 21 0</inkml:trace>
  <inkml:trace contextRef="#ctx0" brushRef="#br1" timeOffset="34052.68">19473 2773 0,'0'0'0,"-42"-21"31,21 21 31,0 0-62,-1 0 0</inkml:trace>
  <inkml:trace contextRef="#ctx0" brushRef="#br1" timeOffset="34305.26">17970 2921 0,'0'0'0,"22"0"32,-1 0-17,0 0-15,0 0 0,0 0 0,0 0 16,22-21-16,20 21 0,-20 0 16,-22-21-16,21 21 0,0 0 15,-20 0-15,20 0 0,-21-21 0,0 21 16,0 0-16,1 0 0,-22-22 15</inkml:trace>
  <inkml:trace contextRef="#ctx0" brushRef="#br1" timeOffset="37672.78">7281 5990 0,'-21'0'0,"0"0"15,21 21 17,21-21-17,0 0-15,0 0 0,22 0 16,-1 0-16,0 22 0,107-22 15,-86 0-15,106 0 16,-63 0-16,-42 0 0,20 0 0,1 0 16,-21 0-16,-1 0 0,1 0 0,-22-22 15,0 22-15,1 0 0,20 0 16,-42 0-16,0 0 0,-21-21 16,-84-21 15,63 42-16,-1 0-15,1-21 0</inkml:trace>
  <inkml:trace contextRef="#ctx0" brushRef="#br1" timeOffset="38021.66">8255 5779 0,'42'42'31,"-21"-21"-15,1-21-16,-1 0 0,0 21 0,21-21 15,-21 0-15,22 0 0,-22 0 16,21 0-16,-21 0 0,22 0 0,-1 0 16,-21 0-16,0 0 0,1 0 15,-22 21-15,21-21 0,-21 43 16,0-22-16,0 0 15,-21 0-15,-1 0 0,-20 1 0,21-1 16,-21 0-16,20 0 0,-20 0 16,0 0-16,21 1 0,-22-1 0,1 0 15,0 21-15,20-21 16,1-21-16,0 22 0,0-22 16,0 21-16</inkml:trace>
  <inkml:trace contextRef="#ctx0" brushRef="#br1" timeOffset="43329.42">10139 5440 0,'-21'-21'16,"42"21"77,0 0-77,148-64 0,-126 43-16,-1 0 15,0 0-15,1 21 0,-1-21 0,0-1 16,1 1-16,-1 0 0,0 0 15,-21 0-15,1 21 0,-1-21 16,0 21-16,-21-22 0,0 1 16,-21 21-16,0 0 15,-64 0-15,64 21 16,-22-21-16,1 22 0,0-1 16,-1 0-16,1 0 0,0 0 15,-1 0-15,-20 43 16,21-43-16,20 0 0,1 43 15,21-43-15,0 0 0,0 0 0,0 0 16,0 1-16,0-1 0,21-21 16,1 21-16,-1 0 0,0-21 0,0 0 15,21 21-15,-20-21 0,20 0 16,-21 0-16,0 0 0,0 0 0,22 0 16,-22 0-16,0 0 15,-42 0 16,0 0-15,0 21-16,-1-21 0,1 22 0,0-1 16,-42 21-16,41-21 15,-20 0-15,21 1 0,0 20 0,0 0 16,-1-21-16,1 64 0,21-43 16,-21-20-16,21 20 0,0-21 15,0 0-15,0 43 16,21-64-16,43 42 15,-22-42-15,-21 0 0,0 0 0,22 0 16,-1 0-16,64-21 16,-64 0-16,1 21 0,41-43 15,-41 1-15,41 0 16,-63-1-16,22 22 0,-1-21 16,-21 21-16,0 0 0,1-22 0,-1 22 15,0 0-15,-21 0 16,0 42 15,0 0-31,0 0 0,0 0 0,0 1 16,0 41-16,0-42 0,0 0 15,0 1-15,0-1 16,0 0-16,21 21 0,-21-21 16,0 1-16,42-22 0,-42 21 15,22-21-15,-1 0 0,0 0 16,0 0-16,0 0 0,0-21 15,22-1-15,-22 22 0,0-21 16,0 0-16,0 0 0,1 0 0,-1-22 16,0 22-16,0 0 0,0-21 0,0 21 15,-21-1-15,0 1 0,22 0 16,-22 0-16,21 0 0,-21 0 16,0 42 15,0 0-31,0 0 0,0 0 0,0 22 15,0-22-15,0 0 16,0 0-16,0 0 0,0 0 0,0 1 16,21 20-16,-21-21 0,21 0 15,0 0-15,0 1 16,1-22-16,20 0 0,-21 0 16,21 0-16,-20 0 0,20 0 0,-21 0 15,64 0 1,-43-22-16,0 22 0,43-42 15,-64 21-15,22 0 0,20-22 16,-42 22-16,0-21 0,1 21 16,-1 0-16,-21-43 0,0 22 15,0 21-15,0-1 16,0 1-16,-21 21 0,-1 0 0,-20 0 16,21 0-16,0 0 15,0 21-15,-1 1 0,1-1 16,0 21-16,0-21 0,21 0 0,0 22 15,0 20-15,0-42 16,0 1-16,0-1 0,21 0 0,0 0 16,22 21-16,-22-20 0,0-22 15,21 21-15,-21-21 0,1 0 16,20 0-16,0 0 0,-21 0 0,22 0 16,-1 0-16,0 0 0,1 0 15,-22-21-15,21-1 0,-21 1 16,22 0-16,-22 21 0,0-42 0,21 21 15,-20-1-15,-1 1 0,21-42 16,-21 20-16,0 22 0,1 0 16,-22 0-16,0 0 0,0 42 31,0 0-31,-22 0 16,1 0-16,21 1 0,-21-1 0,21 21 15,0-21-15,-21 0 0,21 1 16,-21-1-16,21 0 0,0 0 0,0 0 15,0 0-15,0 1 16,21-22 15,0 0-31,-21-22 16,21 1-16,0 21 0,1-21 16,-1 0-16,0-21 0,0 20 0,0 1 15,0-21-15,43 0 0,-43-1 16,0 22-16,0 0 15,1 21-15,-1-21 0,0 21 0,0 0 16,0 21 0,-21 0-16,0 0 0,0 0 15,0 1-15,0-1 0,0 0 0,0 21 16,0-21-16,0 43 16,0-43-16,21-21 0,1 21 15,-22 0-15,21 1 0,0-22 0,0 21 16,0-21-16,0 0 0,22 0 15,-22 0-15,21 0 0,-21 0 0,22 0 16,20-21-16,-20 21 16,-22-22-16,21 1 0,0 0 0,-20 0 15,20 0-15,-21-22 0,21 22 0,-20-21 16,41-64-16,-42 64 16,0-1-16,1-20 0,-1 21 15,0-22-15,0 22 0,21-64 16,-42 64-16,22-1 15,-22 1-15,21 21 0,0-85 16,-21 85-16,0 0 0,0-1 16,-21 22-1,0 0-15,-1 22 0,1-1 0,0 21 16,0-21-16,0 22 0,-43 41 16,43-41-16,0 20 0,0-21 15,0 22-15,21-22 0,-22 64 16,1-42-16,21-22 0,-21 0 15,21 1-15,0-1 0,0 0 16,0 1-16,0-1 16,0-21-16,0 0 0,21-21 0,0 21 15,1 1-15,-1-22 0,21 0 16,-21 0-16,0 0 0,22 0 16,-22 0-16,42 0 0,-20-22 15,-1 1-15,0 21 0,-20-21 0,20 0 16,0 0-16,-21 0 15,22-1-15,-22 1 0,42-42 16,-63 42-16,0-22 0,0 22 0,0 0 16,0 0-16</inkml:trace>
  <inkml:trace contextRef="#ctx0" brushRef="#br1" timeOffset="43660.04">13610 5525 0,'21'0'16,"0"-22"-1,1 22-15,20 0 0,-21 0 16,21-21-16,1 0 0,-1 21 16,22-21-16,-22 21 0,21-21 0,1 0 15,-1 21-15,1-22 0,-1 22 16,1-21-16,-22 0 0,1 21 15,-1-21-15,0 21 0,-21 0 0,22-21 16,-22 21-16,-21-21 0,0-1 16,-21 22 31</inkml:trace>
  <inkml:trace contextRef="#ctx0" brushRef="#br1" timeOffset="49140.61">6964 9652 0,'-21'0'15,"-1"0"1,1 0 0,0 0-16,0 0 0,0 0 15,0 0-15,-1 0 16,1 0-16,0 0 0,0 0 0,0 0 15,-22 0-15,22 0 0,0 0 16,0 0 0,42 0 46,21 0-46,-20 0-16,20-21 0,21 0 0,1 0 15,-1-1-15,22 1 0,0-21 0,-1 21 16,22-22-16,127-41 16,-85 41-16,-21-20 0,148-43 15,-126 43-15,-22-1 0,21 1 0,-21 20 16,21-20-16,-42-1 16,127-20-16,-149 41 0,1 1 0,-22 21 15,1-22-15,-1 22 0,-20 0 16,-1 0-16,0 0 0,1 0 0,-1-1 15,-21 1-15,-21 0 16,0 0 0,-21 21 15,0 0-31,0 0 0,0 0 0,-22 0 16,22 21-16,0-21 0,-21 21 0,20-21 15,-20 21-15,21-21 0,-21 22 16,-1-22-16,22 0 0,-21 21 15,-1-21-15,22 0 0,-21 21 0,21-21 16,-22 0-16,22 0 0,0 21 16,0-21-16,42 0 47,0 0-47,0 0 0,1 0 0,20-21 15,0 21-15,-21-21 0,22 21 16,-1 0-16,0-21 0,-20 21 0,20-22 15,21 22-15,-20-21 0,-22 21 16,21 0-16,-21 0 0,1 0 16,-22-21-16,21 21 0,-21 21 31,-21 0-15,21 1-16,-22-1 0,1 0 15,0 0-15,0 21 0,0-20 16,0-1-16,-1 21 0,1-21 15,0 22-15,21-22 0,-21 21 0,-21 22 16,42-43-16,0 0 0,0 0 16,0 0-16,0 0 0,0 1 15,-22-22 17,1 0-17</inkml:trace>
  <inkml:trace contextRef="#ctx0" brushRef="#br1" timeOffset="50133.03">6667 9864 0,'-84'-21'16,"168"42"-16,-189-42 0,83 21 16,1 0-16,0 0 0,0 0 15,0 0-15,21 21 31,0 0-31,21 0 0,0 0 16,21 0-16,-20 1 0,20-1 16,21 21-16,-20-21 0,20 22 0,1-22 15,20 21-15,-20 0 0,84 64 16,-63-63-16,-22-1 0,43 21 16,-21-20-16,-1 20 0,1-20 0,21-1 15,-21 0-15,-1 1 0,1-1 0,84 21 16,-84-20-16,0-22 15,-22 21-15,22-21 0,-22 1 16,64 20-16,-63-21 0,-1 0 16,-20-21-16,20 21 0,-42 1 0,22-22 15,-22 0-15,0 0 0,0 0 16,0 0-16,-42-22 47,0 22-47,0-21 0,0 21 0,-1-21 15,22 0-15,-21 21 0,0-21 16,0 0-16,-21 21 0,20-22 16,1 22-16,0-21 0,0 0 0,0 21 15,0 0-15,-1-21 0,1 21 0,0-21 16,0 21 0,0 0-1,42 0 1,0 21-1,0 0-15,0-21 16,1 21-16,-1-21 0,0 21 0,0-21 16,0 22-16,0-22 0,1 21 0,-1-21 15,0 21-15,-21 0 0,21-21 16,-21 21-16,21 0 0,-21 1 0,0-1 16,0 21-16,-21-21 15,-21 22-15,21-22 0,-22 0 16,1 21-16,0-21 0,-1 22 15,1-22-15,0 0 0,-1 21 0,1-20 16,0-1-16,20 0 0,-20-21 0,21 21 16,0 0-16,0-21 0,-22 0 15,22 0-15,0 0 16,21-21-16,0 0 0,0-21 0,0 20 16,0-20-16,0 0 0</inkml:trace>
  <inkml:trace contextRef="#ctx0" brushRef="#br1" timeOffset="51824.05">11091 7874 0,'0'0'0,"-21"-21"0,21 0 0,0 0 0,-21-22 16,21 22-16,0 0 0,0-21 15,0-1-15,-21 22 16,21 0-16,-21 0 0,21 0 0,-22-1 16,1 1-16,0 0 0,0 21 15,0 0-15,0 0 0,-1 0 16,-41 42-16,42-20 16,0-1-16,-22 21 0,22 0 0,0 22 15,-64 126-15,64-126 16,21-1-16,-21 22 0,21-21 15,-21-1-15,21 43 16,0-43-16,0-20 0,0-1 0,0 0 16,0-20-16,21-1 0,21 21 15,1-21-15,-1-21 0,0 0 16,1 0-16,-1 0 0,127-42 16,-105 21-16,-22 0 15,22-22-15,-22 22 0,0-21 0,1 21 16,-22-22-16,21 1 0,-21 0 0,22-22 15,-22 43-15,-21 0 16,0 0-16,0-1 0,0 1 0,0 42 47,-21 1-47,-1-1 0,1 21 0,0-21 0,21 22 16,-21-22-16,0 21 0,21-21 15,0 22-15,0-22 0,0 21 16,0-21-16,0 0 0,0 22 15,21-22-15,0-21 0,0 21 16,0-21-16,22 0 0,-22 0 0,21 0 16,-21 0-16,22 0 0,-1-42 15,0 21-15,-20 21 0,-1-22 0,0 1 16,-21-21-16,21 21 0,-21 0 16,0-1-16,0-20 0,-21 21 0,-21-21 15,20 20-15,1 1 16,0 0-16,-21 21 0,21 0 15,-1-21-15,1 21 0,0 0 0,0-21 16,21 0 0,21 21-16,0 0 15,22-22-15,-22 22 0,21-21 0,0 21 16,1 0-16,-1 0 0,0 0 0,1 0 16,-1 0-16,0 0 0,1 21 15,-1-21-15,-21 22 0,22-1 0,-22 21 16,0-21-16,-21 43 15,0-22-15,0-21 0,0 0 0,0 22 16,0-22-16,-42 42 16,42-41-16,-22-1 0,22 0 0,-21 0 15,21-42 32,0 0-47,0 0 0,21-1 16,-21-20-16,22 21 0,-1-21 0,-21 20 15,21-20-15,0 0 0,0 21 0,0-22 16,1 22-16,-1-21 0,21 21 16,-21-1-16,0 22 0,1-21 15,-1 21-15,0 0 0,0 0 0,0 21 0,0-21 16,-21 22-16,0 20 0,22-21 16,-22 43-16,0-43 15,0 21-15,0-21 0,0 43 16,0-43-16,0 21 15,0-21-15,-22 1 0,22-1 16,0-42 15,0-1-31,22 22 0,-1-21 16,-21 0-16,21-21 0,0 21 0,0-1 16,0-20-16,1 21 0,41-43 15,-42 22-15,0 21 0,43-21 16,-43 20-16,0 22 15,0 0-15,1 0 0,-1 22 16,-21-1-16,0 0 16,0 0-16,0 21 0,0-20 15,0-1-15,0 42 0,0-42 16,-21 22-16,21-22 0,-22 0 0,22 0 16,0 0-16,0 1 15,0-1-15,22-21 16,-1 0-16,0 0 15,0 0-15,0-21 0,22-1 16,-22 1-16,0 0 0,21 0 16</inkml:trace>
  <inkml:trace contextRef="#ctx0" brushRef="#br1" timeOffset="52160.68">13356 8086 0,'0'0'0,"0"-21"0,0-1 0,0 1 0,0 0 16,0 0-16,-21 42 31,21 0-15,-21 0-16,21 22 0,-21-1 0,21 0 15,0 1-15,-22 20 0,1-20 0,21 20 16,0-21-16,-21 22 0,0-1 16,0 1-16,0-1 0,21 22 15,0-21-15,-22 20 0,22-20 0,-21-1 16,0 22-16,0 42 15,0-64-15,21-20 0,-21 20 16,-1 1-16,22-22 0,0 0 0,-42 43 16,42-64-16,-21 0 0,21 22 15,0-22-15,0-42 32,0 0-32,0-1 0,21-20 0,0 0 15,0-1-15,1 1 0,-1 0 0,21-22 16,-21 22-16</inkml:trace>
  <inkml:trace contextRef="#ctx0" brushRef="#br1" timeOffset="52485.66">13271 8213 0,'-21'-43'16,"42"86"-16,-42-128 0,21 64 0,0-21 0,0 20 15,0 1-15,21-21 0,1 21 16,-1 21-16,0-21 0,21 21 15,-21 0-15,22 0 0,-22 0 16,21 0-16,1 0 0,-1 21 16,0 0-16,-21 0 0,43 85 15,-64-64-15,0 1 0,0-22 16,0 21-16,-21 0 0,-43 22 16,22-43-16,21 0 0,-22 0 15,-20 1-15,21-1 0,-1 0 0,-20 0 16,20-21-16,22 0 15,0 0-15,0 0 0,0 0 16,42 0 0,0 0-16,0-21 0,0 0 15,22 0-15,-1-1 0,-21-20 16,22 21-16,-1-21 0</inkml:trace>
  <inkml:trace contextRef="#ctx0" brushRef="#br1" timeOffset="53229.08">14012 7662 0,'0'0'0,"0"-21"0,0 0 0,0 0 16,0 42-1,-21 21 1,0-20-16,21 20 0,-21-21 16,0 43-16,21-22 0,0 21 0,0-20 15,-22 20-15,22 1 0,-21 42 16,21-43-16,0-21 15,0 43-15,0-64 0,0 22 16,0-22-16,0 0 0,0 0 16,0 0-16,21 0 0,1-21 15,20 0-15,-21 0 0,0 0 16,22-21-16,-22 21 0,0-21 16,21 0-16,1-21 0,-22 20 0,21-20 15,-21 0-15,0 21 16,22-22-16,-22 1 0,0-22 15,0 43-15,0 0 0,1-21 16,-22 21-16,0 42 31,0 0-31,0 0 0,0 21 16,-22-20-16,22-1 0,-21 21 16,21-21-16,0 0 0,0 22 0,0-22 15,0 0-15,0 0 0,0 0 16,0 1-16,21-1 0,1 0 0,-1-21 15,21 21-15,0-21 0,-20 0 0,20 0 16,0 0-16,1 0 0,20 0 16,-21 0-16,1-21 0,-1 21 0,0-21 15,1 0-15,-1-1 0,0 1 0,-20-21 16,20 21-16,-21-22 0,0 1 16,22-43-16,-43 43 15,0 0-15,0-1 0,0 22 0,0 0 16,0 0-16,-22 0 15,1 21-15,0 0 0,0 0 0,0 0 16,-22 21-16,22 0 0,-21 64 16,0-43-16,20 0 0,1 1 0,21-1 15,0 0-15,0 1 0,0 20 16,0-42-16,0 1 0,0-1 0,0 0 16,21 0-16,1-21 0,-1 0 15,21 0-15,-21 0 0,22 0 16,-22 0-16,21 0 0,0-21 0,1 21 15,-22-21-15,21 0 0,1-1 16,-1-20-16,0 21 0,-21 0 0,1-22 16,20-20-16,-42 42 0,0-22 15,0 22-15,0-21 0,0 21 16</inkml:trace>
  <inkml:trace contextRef="#ctx0" brushRef="#br1" timeOffset="53436.81">14563 7662 0,'0'0'0,"0"22"16,21-22 31,0 0-32,0 0-15,0 0 0,0 0 16,-21-22-16</inkml:trace>
  <inkml:trace contextRef="#ctx0" brushRef="#br1" timeOffset="55176.96">16404 8446 0,'-21'0'15,"42"0"-15,-63 0 0,63 0 32,0 0-17,0-22-15,0 1 0,22 0 16,-22 0-16,21-21 0,-21 20 0,22-20 15,-1 0-15,0-22 0,-20 22 16,20-22-16,64-126 16,-85 126-16,21 1 0,-21-1 15,1 1-15,-1-1 0,0-63 16,-21 85-16,-21-106 16,0 106-16,-1 20 0,1 1 15,-21 0-15,21 21 0,-22 0 16,22 21-16,-21 22 0,21-1 0,-22 0 15,1 22-15,21-1 0,-43 85 16,43-84-16,21 21 16,0-22-16,-21 22 0,21-22 0,0 22 15,0-22-15,0 1 0,0-1 16,0-20-16,42 63 0,-20-64 16,-1-21-16,42 21 0,-42-20 15,22-1-15,-1-21 0,0 0 16,1 0-16,-1 0 0,0-21 0,1-1 15,20 1-15,-20 0 0,20 0 16,-21-21-16,1-1 0,63-41 16,-64 41-16,0 1 0,-21 0 0,22-1 15,-22 22-15,21-21 16,-42 21-16,-21 42 16,0 0-1,0 21-15,0-21 0,-1 1 0,1 20 16,0 0-16,0-21 0,0 22 15,0-1-15,21-21 16,0 43-16,0-43 0,0 0 16,21-21-16,0 21 0,0-21 0,21 0 15,-20 0-15,20 0 0,0 0 16,43 0-16,-43 0 0,1-21 16,-22 0-16,21 0 0,0-22 0,1 22 15,-1-21-15,-21 0 0,22-1 16,-22 1-16,0 0 0,0-1 15,0 22-15,0 0 0,-21 0 16,0 0-16,0-1 16,-21 22-1,21 22-15,-21-1 0,0 0 16,21 0-16,-21 21 0,0 1 0,21-22 16,0 21-16,-22 1 0,1-1 0,21-21 15,-21 21-15,21 1 0,0-22 16,0 0-16,0 0 0,0 0 0,0 22 15,0-22 1,21-21 0,0-21-16,1 0 15,-1-1-15,0 1 0,-21-21 16,42 21-16,-21-22 0,1 1 0,-1 0 16,0-22-16,0 22 0,0 21 15,22-22-15,-22 22 0,0 0 16,0 0-16,0 0 0,0 21 15,-21 21-15,22 0 0,-22 0 16,0 0-16,0 1 0,21-1 16,-21 21-16,0-21 0,0 43 15,0-22-15,0-21 0,0 0 16,0 22-16,0-22 0,0 0 0,21 0 16,0 0-16,0-21 0,0 0 15,1 0-15,-1 0 16,0 0-16,21 0 15,-21 0-15,1-21 0,20 0 0,-21 0 16,21 0-16,1 0 0,-22-22 16,64-20-16,-64 20 0,21 22 15,-21-21-15,0 21 0,1-22 16,20 1-16,-21 42 0,-21-21 16,0 42-1,0 0 1,0 0-16,0 1 0,0-1 0,0 0 15,0 21-15,0-21 0,0 22 16,0-22-16,0 0 0,0 21 16,0-20-16,0-1 0,21 0 15,0 0-15,1 0 0,-1-21 16,0 0-16,21 21 0,-21-21 0,64 0 16,-43 0-16,1 0 0,20-21 15,-20 21-15,20-21 0,-21 0 16,22 0-16,-22-22 0,1 22 15,41-63-15,-63 41 0,22-20 16,-22 20-16,0 1 0,0 0 0,-21-1 16,0-20-16,0 42 0,-21 21 15,0 0 1,-21 0-16,20 21 0,-20 0 0,0 0 16,21 22-16,-22-1 0,22 0 15,0 22-15,0-22 0,21 0 16,0 1-16,0-1 0,0 0 0,21 1 15,0-22-15,0 21 0,43 1 16,-22-22-16,43 0 16,-43-21-16,0 0 0,43 0 15,-21 0-15,-22 0 0,0-21 16,1 0-16,20-1 0,22-20 16,-43 0-16,0 21 0,1-22 0,-1 1 15,-21 0-15,0-1 0,1 1 16,-22 0-16,0-1 0,0 22 15,-64-64-15,43 43 0</inkml:trace>
  <inkml:trace contextRef="#ctx0" brushRef="#br1" timeOffset="55385.72">19346 7281 0,'-21'-21'0,"-85"21"31,85 0-15,0 0-16,21-21 0,-21 21 16,0 0-1,-22 0 17,1 0-32,21 21 15</inkml:trace>
  <inkml:trace contextRef="#ctx0" brushRef="#br1" timeOffset="55656.72">16722 7874 0,'0'0'0,"-22"21"16,1-21-16,42 0 15,1 0 1,-1 0-16,21-21 0,0 0 0,1 21 16,-1-21-16,0 0 0,22 21 15,-1-22-15,1 1 0,21 21 0,-1-21 16,-20 0-16,20 21 0,-20 0 16,-1 0-16,-20-21 0,-1 21 15,0 0-15,-20 0 0,-1 0 0,-21 21 16</inkml:trace>
  <inkml:trace contextRef="#ctx0" brushRef="#br1" timeOffset="56328.85">10308 11472 0,'0'0'0,"0"-21"0,0 0 0,0 0 15,0-21-15,0 20 0,0 1 0,0 0 16,0 0-16,0 0 0,-21 0 15,0 21-15,0 0 16,21 21-16,-22 0 0,1 21 0,0 1 16,-21 62-16,-1-41 0,22-1 15,0 1-15,0-1 0,0 22 16,0-21-16,-22 20 0,22-20 0,0-1 16,-21 64-16,20-84 15,1-1-15,0 0 0,21-21 0,-21 22 16,21-22-1,21-42 1,0 0-16,0-1 16,1-20-16,-22 21 0</inkml:trace>
  <inkml:trace contextRef="#ctx0" brushRef="#br1" timeOffset="57595.7">9885 11621 0,'0'0'0,"-21"-22"0,-1-20 16,1 21-16,0-21 0,0 20 0,0 1 15,0 0-15,21-21 0,0 21 0,0-1 16,0 1-16,0 0 0,21 0 16,21 0-16,-21-22 0,22 22 15,62 0-15,-41 0 0,-1 0 16,1 21-16,-22 0 0,22 0 16,105 63-16,-127-20 15,1-1-15,-1 0 0,-21 22 16,0-1-16,-21 43 15,-21-64-15,0 22 0,-21-22 0,-1 1 0,1-1 16,-106 106 0,84-127-16,1 22 0,-64-1 15,85-21-15,-22-21 0,22 0 16,-1 0-16,22 0 0,-42-21 16,63 0-16,0 0 0,0-22 15,0 22-15,0-21 0,0 21 0,21-1 16,0 1-16,0 0 0,0 0 15,1 21-15,-1 0 0,0 0 0,0 21 16,0 0-16,22 22 0,-22-1 16,0 0-16,0 1 0,0-1 0,0 21 15,1-20-15,-22-1 0,0 0 16,21 1-16,0-1 0,0-21 0,-21 22 16,42-1-16,-20-21 0,-1 0 15,0 0-15,0-21 0,0 0 16,0 0-16,43 0 0,-43 0 15,21-21-15,22-21 0,-22 21 16,1 0-16,-22-22 0,21 22 16,-21-21-16,22 21 0,-22-22 15,0 1-15,-21 0 0,21-43 16,0 43-16,-21 20 0,0 1 16,0 0-16,0 0 0,0 42 15,0 21 1,0-20-16,0-1 15,-21 21-15,21 0 0,0 1 0,0-1 16,0-21-16,0 22 0,0-1 16,0-21-16,0 21 0,0-20 0,0-1 15,0 0-15,21 0 0,0-21 0,1 21 16,41-21-16,-42 0 16,64 0-16,-64 0 15,21-21-15,1 0 0,-1 0 0,-21 0 16,22-1-16,-1-20 0,-21 0 15,21 21-15,-20-22 0,-1-20 16,-21 20-16,21 22 0,-21 0 0,0 63 31,-21-20-15,0-1-16,21 0 0,0 21 0,-22 22 16,1-43-16,21 21 15,0-21-15,0 1 0,0-1 0,0 0 16,21-21-16,1 0 0,-1 21 15,21-21-15,-21 0 16,22 0-16,-22-21 0,0 21 0,21-21 16,22-22-16,-43 22 0,21-21 15,-21 21-15,1-22 0,-1 22 16,0-21-16,-21 0 0,0 20 0,0-20 16,0 0-16,0 21 0,0-1 15,0 44 1,0-1-16,-21 0 0,21 21 15,0-21-15,-21 22 0,21-1 16,-22-21-16,22 22 0,0-22 16,-21 21-16,21-21 0,-21 0 0,21 1 15,-21-1-15,21 0 0,-21-21 16,21 21-16,0-42 16,-21 21-1,21-21-15,0 0 0,0-1 0,0-20 16,0 21-16,0-21 0,0-1 15,21-20-15,0 20 0,0 1 0,0-21 16,22 20-16,-1 1 0,0 21 0,22-22 16,-1 22-16,1 0 0,20 21 15,-20 0-15,-1 0 0,1 0 16,-22 21-16,43 43 0,-64-43 16,0 21-16,-21 1 0,0-1 0,0 21 15,-21 22-15,0-43 16,0 1-16,0-22 0,-22 21 0,22-21 15,0 1-15,0-1 16,21 0-16,0 0 0,21-21 16,0 0-1,0-21-15,0 0 0</inkml:trace>
  <inkml:trace contextRef="#ctx0" brushRef="#br1" timeOffset="59167.52">13335 12298 0,'0'0'0,"21"0"0,0 0 0,-21-21 0,21 0 16,1-1-16,-1 1 0,0-21 15,0 21-15,-21-22 0,21-20 0,22-43 16,-22 64-16,0-22 0,0 1 15,0-1-15,-21-20 0,21-65 16,-21 86-16,22-1 16,-22-63-16,0 85 0,0 0 0,0-1 15,0 22-15,-22 42 32,1 22-32,0-1 0,0 22 15,0-1-15,0 1 0,-1-1 16,1 1-16,0-1 0,0 1 0,0-1 15,0 1-15,21-1 0,0 1 16,0-1-16,0 1 0,0-1 0,0-21 16,0 1-16,0-1 0,42 22 15,-21-22-15,21-42 0,-20 21 16,20-21-16,-21 0 0,64 0 16,-43 0-16,0-21 0,1 0 0,-1 0 15,22-22-15,-22 1 0,0 0 16,1-1-16,-22 1 0,21 0 0,-21-22 15,0 22-15,1-1 0,-1 22 16,0-42-16,-21 42 16,-21 21-1,0 21-15,21 0 0,-22-21 16,1 42-16,0-21 0,0 1 16,21 20-16,0 0 0,0 1 0,-21-22 15,21 21-15,0 0 0,0-20 0,0 20 16,21-21-16,0 0 0,0 0 15,0 1-15,43-1 16,-43-21-16,0 0 0,22 0 0,-22 0 16,21 0-16,-21 0 0,22 0 15,-22-21-15,0-1 0,21-20 0,-21 21 16,1-21-16,-1-1 0,-21 1 0,21 0 16,0 20-16,-21-20 0,0 0 15,0 21-15,0-1 0,21 22 16,-21 22-1,0-1-15,0 0 16,-21 21-16,21-21 0,0 22 0,0-22 16,-21 0-16,21 21 0,0-20 15,-21-1-15,21 0 0,0 0 0,0 0 16,0 0-16,21-21 47,0-21-47,-21 0 0,21 0 0,0-21 15,-21 20-15,22-20 0,-1 21 0,0-21 16,0 20-16,0-41 16,0 42-16,1 0 0,-1 21 15,0 0 1,-21 21-16,0 0 16,0 21-16,0-21 0,0 1 0,0 20 15,0-21-15,21 0 0,-21 22 16,0-22-16,0 0 0,21 0 0,0 0 15,-21 0-15,22 1 0,-1-22 16,0 21-16,0-21 16,0 0-16,0 0 0,22 0 0,-22 0 15,42-43-15,-20 22 0,-22 0 16,21 0-16,1-21 0,-22-1 16,42-41-16,-20 41 0,-22 22 15,0-21-15,0 21 0,0-22 0,0 22 16,1 0-16,-22 42 31,0 0-31,-22 22 16,1-22-16,21 0 15,0 21-15,0-21 0,0 1 0,0 20 16,0-21-16,0 0 0,0 0 0,21 22 16,1-22-16,-1 0 15,21 0-15,-21-21 0,43 21 16,-22-21-16,0 0 0,1 0 0,-22 0 15,21 0-15,1-21 0,41-21 16,-41 21-16,-22 0 0,21-22 16,-21 22-16,0-21 0,1-1 15,-1 1-15,-21 0 0,0 21 0,0-1 16,0-20-16,0 21 0,-21 21 16,-1 0-16,1 0 0,-21 21 15,21-21-15,0 21 0,-1 22 16,1-22-16,0 21 0,21-21 15,0 22-15,0-1 0,0 21 0,0-41 16,0 20-16,21 0 16,0-21-16,1 1 0,41-22 15,-21 0-15,-20 0 0,20 0 0,0 0 16,1 0-16,20 0 0,-21-22 16,1 1-16,-1 0 0,0 0 15,1-21-15,-1 20 0,-21-20 0,22 0 16,-22-1-16,0-20 0,-21 21 0</inkml:trace>
  <inkml:trace contextRef="#ctx0" brushRef="#br1" timeOffset="59368.03">15854 11113 0,'0'0'0,"-21"0"16,-1-22-16,1 22 0,0 0 0,0 0 15,21 22 17,0-1-17,-21 0 1</inkml:trace>
  <inkml:trace contextRef="#ctx0" brushRef="#br1" timeOffset="59584.03">13822 11642 0,'0'0'0,"-21"0"0,-1 21 16,1-21-1,42 0-15,1 0 16,-1 0-16,21 0 0,0-21 0,22 0 15,-1 21-15,64-43 16,-42 22-16,0 0 0,-22 0 16,22 0-16,-22-1 0,1 1 0</inkml:trace>
  <inkml:trace contextRef="#ctx0" brushRef="#br1" timeOffset="60356.67">18330 11494 0,'0'0'0,"-21"0"0,21 21 0,-21-21 16,42 0 0,0 0-16,0-21 15,1-1-15,-1 22 0,21-21 0,22-21 16,-22 21-16,43-22 15,-43 22-15,0-21 0,64-43 16,-106 43-16,21 21 16,-21-22-16,0 22 0,0 0 15,-21-21-15,0 42 0,-21 0 16,-1 0-16,1 0 0,-22 0 16,-41 21-16,41 0 15,1 21-15,20 1 0,-20-1 0,20 0 16,1 22-16,21-22 15,0 1-15,0-1 0,21 43 16,0-64-16,0 21 0,21-21 0,21 0 16,-21 1-16,22-1 0,-1 0 0,21-21 15,-20 0-15,20 21 0,1-21 0,-22 0 16,0 0-16,22 0 0,-43 0 0,21 0 16,-20 0-16,-44 0 15,1 0 1,-21 0-16,0 0 0,-22 0 15,22 0-15,-43 21 0,22-21 16,-1 21-16,1 1 0,-22-1 0,21 0 16,-84 85-16,106-64 15,0-21-15,20 22 0,1-22 16,21 21-16,0-21 0,0 0 16,0 1-16,43 20 0,-22-42 0,21 0 15,0 21-15,22-21 0,-22 0 16,191-21-1,-169 21-15,20-21 0,1 0 0,-22 21 16,1-22-16,63-20 16,-85 21-16,1-21 0,-22 20 0,21 1 15,-21-21-15,-21 21 0,0 0 16,0-22-16</inkml:trace>
  <inkml:trace contextRef="#ctx0" brushRef="#br1" timeOffset="60576.21">18965 11663 0,'0'0'0,"0"21"15,21 0 1,-21 0-16,22 1 0,-22-1 16,21 21-16,0-21 0,0 0 0,-21 22 15,21-22-15,0 21 0,1-21 16,20 22-16,-21-22 0,0 0 0,22 0 16,20 22-16,-42-22 15,0 0-15,1-21 0,-1 0 0,0 0 16,0 0-16,0 0 0,0 0 15,1-21-15,-1 0 0,-21-22 16,21 22-16,-21-21 0,0 21 16,21-22-16</inkml:trace>
  <inkml:trace contextRef="#ctx0" brushRef="#br1" timeOffset="60790.09">19600 11726 0,'0'0'0,"0"-21"0,0 0 0,0 0 16,-21 21-16,-21 0 15,21 0-15,-1 0 0,1 21 0,0 0 16,-21 0-16,21 1 15,-43 41-15,43-42 0,-21 22 16,-1 41-16,22-63 0,0 22 16,0-1-16,0 0 0,-1-20 15,1 20-15,21-21 0,0 0 0,0 0 16,0 1-16,0-1 0,21-21 16,22 0-1,-22 0-15,21 0 0,1-21 0,-1 21 16,21-22-16,-20 1 0,20 0 0</inkml:trace>
  <inkml:trace contextRef="#ctx0" brushRef="#br1" timeOffset="61112.12">20045 11811 0,'0'0'0,"21"-21"16,0 0-16,-21 0 0,21 21 16,0 0-1,-21 21 1,0 0-16,0 0 0,0 21 0,0-20 15,0 20-15,0 0 0,0 22 0,0-22 16,0 22-16,0-22 0,0 21 16,-21 1-16,0-1 0,0 1 0,-21 63 15,20-64-15,1 22 16,-21-21-16,-22 84 0,43-64 16,-42 43-16,42-42 15,-22-21-15,22 63 0,0-64 16,21 1-16,-21 63 0,21-85 15,0 21-15,0-20 0,0-1 16,0 0-16,0 22 16,21-43-16,0 0 0,0-21 15,0 0-15,1-21 0,-22 0 16,21-21-16,0-1 0</inkml:trace>
  <inkml:trace contextRef="#ctx0" brushRef="#br1" timeOffset="61433.96">20045 11853 0,'0'-63'16,"0"126"-16,0-190 0,0 85 0,0 0 0,0-1 16,0 1-16,21 0 0,0 21 15,0-22-15,43 22 0,-43 21 16,21 0-16,22 0 15,-22 21-15,0-21 0,1 43 16,-22-22-16,21 0 0,-21 64 16,-21-43-16,0-21 0,0 21 0,-21 1 15,0-22-15,-21 21 0,21-21 16,-22 22-16,1-22 0,21 0 0,-22 0 16,1-21-16,21 21 0,-43-21 15,43 0-15,0 0 0,0 0 16,21-21-16,0 0 0,0-21 15,0-1-15,0 1 16</inkml:trace>
  <inkml:trace contextRef="#ctx0" brushRef="#br1" timeOffset="62225.44">21463 7916 0,'0'-21'0,"21"21"0,0-21 15,0 21-15,22-21 0,-22 21 0,21-21 16,1 0-16,-1-1 0,0 1 16,1 0-16,-1 0 0,0 0 0,22-22 15,-43 22-15,0 0 16,-21 0-16,0 0 0,0 0 0,-42 21 15,21 0-15,-22 0 0,1 0 16,-22 0-16,22 21 0,-64 21 16,43-21-16,20 0 0,1 1 15,21-1-15,-21 0 0,20 0 16,22 0-16,0 0 0,0 1 16,0-1-16,0 21 0,22-42 15,20 21-15,-21 0 0,21-21 16,-20 22-16,62-1 15,-41-21-15,-22 0 0,21 0 0,-21 0 16,0 0-16,-21 21 16,-21 0-16,-21-21 15,21 21-15,-22 0 0,1 1 0,-21-1 16,20 0-16,1 21 0,0-21 0,-1 1 16,22-1-16,-21 42 15,42-42-15,0 1 0,0-1 16,21-21-16,0 21 15,21-21-15,1 0 0,-1 0 16,64 0-16,-43 0 0,-20-21 16,20 0-16,1 21 0,-22-22 15,43-20-15,-64 21 0</inkml:trace>
  <inkml:trace contextRef="#ctx0" brushRef="#br1" timeOffset="62411.07">22013 7959 0,'-21'0'0,"42"0"0,-42 21 31,21 0-15,21 0-16,-21 0 0,21 22 15,1-22-15,-22 0 0,21 0 16,0 0-16,-21 1 0,21-1 16,-21 0-16,21 0 0,0-21 31</inkml:trace>
  <inkml:trace contextRef="#ctx0" brushRef="#br1" timeOffset="62606.67">22310 7959 0,'0'0'16,"-22"21"0,1-21-16,-21 21 0,21 0 15,0 22-15,-1-22 0,1 0 16,-21 21-16,21-21 0,0 1 0,-1 20 15,1-21-15,0 0 0,0 0 0,21 1 16,0-1-16,0 0 16,21-21-16,0 0 15,0 0-15,22 0 0,-1 0 0</inkml:trace>
  <inkml:trace contextRef="#ctx0" brushRef="#br1" timeOffset="62900.75">22733 7980 0,'21'-21'0,"-42"42"0,42-21 32,-42 21-32,21 0 15,-21 22-15,0-22 0,-1 21 0,1 0 16,0 22-16,0-22 0,0 22 16,0-22-16,-1 22 0,1-1 0,0 1 15,21 20-15,-21 1 0,0 0 16,0-1-16,21 86 0,-22-86 15,1 1-15,-21 63 16,42-63-16,-42 126 16,42-168-16,0 20 0,0-20 15,0-22-15,0 21 0,0-21 16,0 0-16,0-42 16,0 0-16,21 0 15,0-21-15,0-1 0,0 1 0,0-22 16</inkml:trace>
  <inkml:trace contextRef="#ctx0" brushRef="#br1" timeOffset="63176.6">22754 8424 0,'0'0'0,"0"-84"0,21 20 16,-21 22-16,0-22 0,0 22 16,21 0-16,-21-1 0,22 22 15,-1-21-15,0 21 0,0 0 0,0-1 16,0 22-16,1-21 0,20 21 15,0 0-15,-21 0 0,22 0 0,-1 0 16,0 0-16,22 43 16,-43-43-16,0 42 0,-21-21 15,0 0-15,0 22 0,0-22 0,-21 21 16,0 0-16,-21-20 0,-22 41 16,22-42-16,-1 0 0,-41 22 15,41-22-15,1 21 16,21-21-16,21 1 0</inkml:trace>
  <inkml:trace contextRef="#ctx0" brushRef="#br1" timeOffset="69325.55">14626 9229 0,'0'-21'63,"0"-1"-16,0 1-32</inkml:trace>
  <inkml:trace contextRef="#ctx0" brushRef="#br1" timeOffset="70637.32">14605 9229 0,'0'-21'110,"0"-1"-95,0 1-15,0 0 16,0 0-1,0 0-15,0 0 0,0-1 16,0 1-16,-21 0 16,0 21-1,-1 0-15,1 0 0,0 0 16,0 21-16,0 0 0,0 1 0,-22 20 16,22-21-16,0 21 0,-21 1 0,20-1 15,1-21-15,0 22 0,0 62 16,21-62-16,-21-1 0,21 43 15,0-43-15,0-21 0,21 22 16,-21-22-16,42 0 0,-21 0 16,1 0-16,20-21 0,0 0 0,-21 0 15,22 0-15,-1 0 0,0 0 0,1-21 16,20 0-16,-20 0 0,-1-22 16,0 22-16,1-21 0,-1 0 15,-21-1-15,21 1 0,1 0 16,-22-1-16,21-41 0,-21 20 15,-21 22-15,22-1 0,-22 1 0,0 0 16,0 21-16,0-22 0,0 22 16,-22 21-16,1 0 15,0 21-15,0 22 0,21-22 16,-21 21-16,21-21 0,-21 22 0,21-1 16,0 0-16,0 1 0,0-1 15,0 0-15,0 1 0,0-1 0,0 21 16,0-41-16,0 20 0,0 0 0,0-21 15,0 22-15,0-22 0,0 0 16,0 0-16,0 0 16,0-42-1,21 21-15,0-21 0,-21-21 16,21 21-16,0-1 0,0-20 16,1 0-16,-1 21 0,-21-22 0,21 22 15,21-21-15,-21 42 0,1 0 16,-1 0-1,-21 21-15,0 0 16,0 0-16,0 0 0,0 1 16,0 20-16,0-21 0,21 0 0,-21 22 15,21-22-15,-21 0 0,21 0 16,0 0-16,1 0 0,-22 1 16,42-1-16,-21-21 0,21 21 15,1-21-15,-22 0 0,0 0 0,21 0 16,1 0-16,-22-21 0,42-22 15,-20 22-15,-22 0 0,21-42 16,-21 20-16,1 22 16,-1-21-16,-21-1 0,0 1 0,0 21 15,0 0-15,0 0 0,0-1 16,0 1-16,-21 21 16,-1 0-16,1 0 0,0 21 0,21 1 15,-42 41-15,21-21 16,21 22-16,0-22 15,0-21-15,0 22 0,0-1 0,0-21 16,0 0-16,0 22 0,0-22 16,0 0-16,21 0 15,0-21-15,0 0 0,43 0 16,-43 0-16,42-21 16,-20 0-16,-1 0 0,0 0 15</inkml:trace>
  <inkml:trace contextRef="#ctx0" brushRef="#br1" timeOffset="72112.47">16489 9398 0,'0'0'0,"0"-21"0,0 0 16,-21 21-1,-1 0 1,1 21-16,0 0 0,0 0 0,0 0 16,0 22-16,21-22 0,-22 21 15,1 1-15,0-1 0,21 0 0,-21 1 16,21-22-16,0 21 0,0-21 0,0 43 15,21-43-15,0 0 16,0 0-16,43 0 16,-22-21-16,1 0 0,-1 0 15,0 0-15,22 0 0,20-21 16,-41 0-16,-1 0 0,22-43 16,-22 22-16,-21-21 0,0 20 15,0-20-15,1 20 0,-1-20 0,0-1 16,-21 22-16,21-21 0,-21 20 0,0 1 15,0 0-15,0-1 0,0 22 16,0 0-16,0 42 16,0 0-16,0 22 15,-21-1-15,0-21 0,21 21 16,-21 1-16,21 20 0,0-20 16,-22-1-16,1 21 0,21-20 15,-21-1-15,21 0 0,0-20 0,0 20 16,0-21-16,0 0 0,0 0 0,0 1 15,-21-1-15,42-42 32,-21-1-32,21 1 0,0 0 15,1-21-15,-22 21 0,21-22 16,0 1-16,21 21 0,-21-22 16,1 22-16,-1 0 0,0 0 0,0 0 15,0 21-15,22 0 0,-22 0 0,0 0 16,0 0-16,-21 21 15,0 0 1,-21-21 0,0 21-16,0-21 0,-1 0 0,1 0 15,0 0-15,0 21 0,0-21 16,0 0-16,-1 0 0,1 0 0,0 0 16,0 22-16,21-1 15,0 0-15,0 0 0,0 0 16,0 0-16,0 1 0,0-1 15,0 21-15,21-21 0,-21 0 16,21 1-16,0-1 16,1 0-16,-1-21 0,21 21 0,-21-21 15,22 0-15,20 21 0,-21-21 16,22 0-16,-1 0 0,64 0 16,-84 0-16,20-21 0,-20 21 0,-1-21 15,0 0-15,1 0 0,-22-1 16,21-20-16,-21 21 0,0-21 0,1-43 15,-22 64-15,0-22 0,0 1 16,0 21-16,0 0 16,-22 21-1,1 0-15,0 21 0,0 0 0,0 0 16,0 0-16,-1 22 16,22-22-16,-21 64 0,21-64 15,0 21-15,0-21 0,0 22 0,0-22 16,21 0-16,1 0 0,-1 0 15,0 0-15,42 1 0,-20-1 16,20-21-16,1 21 0,-1-21 0,1 0 16,20 0-16,-20 0 15,21 0-15,-1 0 0,-20-21 0,20 0 16,-20-1-16,-1 1 0,1 0 0,-22-21 16,1 21-16,-1-22 0,-21 1 15,0 0-15,0-1 0,-21 1 0,0-22 16,0 22-16,-42 0 15,21 21-15,0 21 0,0 0 16,-1 0-16,-20 0 0,21 0 0,-21 21 16,20 0-16,-20 0 0,0 21 15,-22 22-15,22-22 0,21-21 16,-22 22-16,43-1 0,-21-21 0,21 0 16,0 22-16,0-22 0,0 0 15,21 0-15,-21 0 0,43 1 0,-22-1 16,21-21-16,-21 0 0,22 0 0,-1 0 15,0 0-15,1 0 0,-1 0 16,-21-21-16,22-1 0,-22 1 0,21-21 16,-21 21-16,0-22 0,1-20 15,20 21-15,-21-22 0,0 1 16,0-1-16,1 1 0,-1-1 0,0 1 16,0-1-16,-21 1 0,21-1 0,0 1 15,-21 20-15,22 1 0,-22 21 16,0 0-16,0-1 0,0 44 15,0-1-15,-22 0 16,1 21-16,0 1 0,0-1 0,0 0 16,0 22-16,21-22 0,-22 22 0,22-1 15,-21-21-15,21 22 16,0-1-16,0-20 0,0-1 0,0 22 16,0-43-16,0 21 0,0 0 0,21-20 15,1-1-15,-1 0 0,-21 0 16,21-21-16,21 0 0,1 0 15,-22 0-15,42 0 0,-20 0 16,20-42-16,-21 21 16,1-1-16,-22 1 0,21 21 0,-21-21 15,22 0-15,-22 0 0,0 0 16,0-1-16,0 22 0</inkml:trace>
  <inkml:trace contextRef="#ctx0" brushRef="#br1" timeOffset="72288.37">19981 9737 0,'0'0'0</inkml:trace>
  <inkml:trace contextRef="#ctx0" brushRef="#br1" timeOffset="75117.95">11811 13377 0,'0'-21'15,"0"0"-15,0 0 16,0 0-16,0 0 15,21-1 1,-21 1-16,0 0 16,0 42 15,0 0-31,0 1 0,0 62 16,0-41-16,-21 20 0,21 1 0,-21-1 15,0 1-15,21-1 0,0 1 16,0-1-16,-22 1 0,22-22 0,0 0 15,0 1-15,0-1 0,0 21 16,22-41-16,-1-1 0,0 0 16,0-21-16,0 0 0,22 0 0,-1 0 15,0 0-15,1 0 0,-1 0 16,0-21-16,1 0 0,-1-22 16,43 1-16,-43 0 0,0-1 15,-21 1-15,22-22 0,-22 22 16,0-21-16,21-64 0,-42 63 15,0 22-15,22-22 0,-22 22 16,0 0-16,0-22 16,0 43-16,0 0 0,0 42 15,0 0-15,-22 21 16,22 1-16,0-1 0,-21 22 0,21-22 16,-21 21-16,21 1 0,0-22 15,0 22-15,0-22 0,0 43 16,0-43-16,0 0 0,21 1 15,-21-22-15,21 0 16,22-21-16,-22 0 0,0 21 0,21-21 16,43 0-16,-43 0 0,1-21 15,-1 0-15,0 0 0,1 0 16,20-22-16,-20 22 0,-22-21 16,0-1-16,0 22 0,0-21 0,-21 21 15,21-22-15,-21 22 16,0 42-1,-21 1-15,0-1 0,0 0 16,0 0-16,0 0 0,21 22 16,-22-22-16,1 0 0,-21 42 15,42-41-15,0-1 0,-21 0 16,21 0-16,-21 0 0,21 0 16,21-21 15,0-21-31,-21 0 0,21 0 0,21-21 15,-20 20-15,-1-20 16,0 21-16,0-21 0,0-1 0,85-20 16,-85 42-16,22-1 15,-1 22-15,-21 0 0,21 0 16,-20 22-16,-1-22 0,21 21 16,-42 21-16,21-21 0,-21 0 0,0 22 15,0-22-15,0 21 0,0-21 16,0 1-16,0-1 0,-21 21 0,21-21 15,0 0-15,-21-21 0,0 22 16,21-1-16,0 0 16,0-42 15,42 0-31,-21-1 0,0 1 0</inkml:trace>
  <inkml:trace contextRef="#ctx0" brushRef="#br1" timeOffset="75965.62">14203 13526 0,'-21'-22'0,"42"44"0,-64-65 15,22 43-15,0 0 0,0 0 16,-43 21-16,43 1 0,-21 20 16,21 0-16,0 1 0,-1-1 15,-20 0-15,21 22 0,0-22 0,21 0 16,-21 43-16,21-43 15,0-20-15,0 20 0,0-21 0,21 0 16,0 0-16,21 22 0,1-43 16,-1 0-16,0 0 15,22 0-15,-22 0 0,64 0 16,-64-21-16,1-1 0,20 1 0,-21 0 16,-20 0-16,20-21 0,-21-1 15,0 1-15,0 0 0,-21-1 0,22-20 16,-22-1-16,0 1 0,0 20 15,0-20-15,0 21 0,0-1 0,0-20 16,0 84 0,-22 0-1,22 21-15,-21 1 0,21 20 0,0-20 16,-21 20-16,0 1 0,21-1 0,-21-21 16,21 1-16,0-1 15,0 0-15,0 22 0,0-43 16,0 21-16,0-20 0,0-1 15,21-21 1,0 0-16,0-21 16,0-1-16,-21 1 0,22 0 15,-1 0-15,21-21 16,-21-1-16,0 22 0,1 0 0,-1-21 16,0 42-1,0 0-15,-21 21 0,0 0 16,0 0-16,0 0 0,0 0 0,0 1 15,0-1-15,0 0 16,0 0-16,21 0 0,0 0 16,1-21-16,-1 22 0,0-22 15,0 0-15,21 0 0,-20 0 16,20 0-16,0 0 0,1 0 0,-1-22 16,43-20-16,-43 42 15,0-21-15,1-21 0,-22 20 0,0 1 16,0-21-16,0 21 0,-21 0 0,0-22 15,0 22-15,0 0 0,-21 21 16,0 0 0,0 0-16,0 21 0,-1 0 15,1 0-15,0 1 0,0-1 16,21 21-16,0-21 0,0 0 0,0 22 16,0-22-16,0 0 0,0 0 15,0 0-15,0 1 0,0-1 0,21-21 16,0 21-16,0 0 0,43-21 15,-43 0-15,0 0 16,22 0-16,-22 0 0,21 0 0,43-42 16,-43 21-16,0-1 0,1 1 15</inkml:trace>
  <inkml:trace contextRef="#ctx0" brushRef="#br1" timeOffset="77490.08">16044 13695 0,'0'0'0,"0"-21"0,0 0 0,-21 21 15,0 0-15,0 0 0,0 0 16,-1 21-16,1 0 0,0 0 16,0 0-16,21 0 0,0 22 0,-21-22 15,21 21-15,-21 1 0,21-22 16,0 21-16,0-21 0,0 43 16,0-43-16,21 21 15,0-21-15,-21 1 0,42-1 16,1-21-16,-22 21 0,21-21 0,-21 0 15,22 0-15,41 0 16,-41-21-16,-1 0 0,0-1 16,-21 1-16,22-21 0,-22 21 0,42-127 15,-41 105 1,-22-84-16,21 43 0,-21 20 16,21-63-16,0 85 0,-21-1 15,0 1-15,0 0 0,0 21 16,0-1-16,0 44 15,0 20 1,-21-21-16,0 21 0,0 22 0,-1-1 16,1 1-16,0-1 0,0 1 0,0-1 15,21-20-15,-21 20 16,21-20-16,-22-1 0,22 43 16,0-64-16,0 21 0,0-21 0,0 0 15,0 1-15,0-44 31,0 1-15,0 0-16,22 0 0,-1-21 0,0 20 16,0-20-16,0 0 0,22-1 0,-22 22 15,21-21-15,0 0 16,22-1-16,-43 22 0,0 0 16,0 0-16,1 21 0,-1 0 0,0 0 15,-21 21 1,0 0-16,0 0 15,-21-21-15,0 21 0,-1 1 16,1-22-16,0 21 0,0-21 0,0 0 16,0 0-16,-22 0 15,43 21-15,-21-21 16,21 21-16,-21-21 0,21 21 16,0 0-16,0 1 15,0-1-15,0 0 0,0 0 16,0 0-16,0 0 0,0 1 0,0-1 15,21-21-15,0 21 0,0 0 16,1 0-16,-1-21 0,21 21 0,22-21 16,-22 0-16,0 0 0,1 0 15,-1 0-15,0 0 0,1 0 16,62-21-16,-62 21 0,-22-21 16,64-42-16,-43 41 15,0-41-15,-21 42 16,1 0-16,-22-43 0,0 43 15,0 0-15,0 0 0,0-1 0,-22 22 16,1 0-16,0 0 0,0 0 0,0 0 16,-43 43-1,43-22-15,0 0 0,0 43 16,21-43-16,0 21 0,0 0 16,0-20-16,0 20 0,0-21 15,21 0-15,0 0 0,21 22 16,-20-43-16,20 21 0,43-21 15,-43 21-15,0-21 0,64 0 16,-64 0-16,22 0 0,42-21 16,-64 0-16,22 21 0,-22-21 15,21-1-15,-20 1 0,-1 0 16,22 0-16,-22 0 0,-21 0 16,21-1-16,-20 1 0,-1-21 0,0 21 15,-21 0-15,0-1 0,0 1 16,0 0-16,-21 0 0,0 0 15,-1 21-15,1-21 0,0 21 16,0 0-16,0 0 0,0 0 16,-1 0-16,1 0 0,-21 21 15,21 0-15,0 0 0,-1 0 16,1 22-16,0-22 0,0 0 0,21 21 0,0-21 16,-21 1-16,21-1 15,0 21-15,0-21 0,0 0 0,21 22 16,0-43-16,-21 21 0,21-21 15,22 0-15,-22 0 0,21 0 16,-21 0-16,22 0 0,-1 0 16,0-21-16,-21 0 0,1-22 15,20 22-15,-21-21 16,21-1-16,-20-20 0,-1-1 0,21 1 0,22-170 16,-43 170-1,0-22-15,0 21 0,0 22 0,-21-21 16,0-1-16,0 43 0,0 0 15,-21 42 1,0 0-16,0 21 16,0 1-16,-22-1 0,43 0 15,-21 1-15,0 20 0,-21 64 16,42-84-16,0 20 0,0 1 0,0-22 16,0 21-16,0-20 0,0-1 15,0-21-15,0 22 0,21-22 0,0 21 16,0-21-16,0 0 15,0 1-15,1-22 0,-1 0 0,42 0 16,-42 0-16,22 0 0,-22-22 16,21 1-16,-21 21 0,64-21 15,-64 0-15,22 0 0,20 0 16,-42-1-16</inkml:trace>
  <inkml:trace contextRef="#ctx0" brushRef="#br1" timeOffset="77692.71">19537 14224 0,'0'0'0,"0"21"0,-21-21 16,21 21-1,0-42 32,0 0-47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1:43:47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635 0,'0'0'0,"0"-21"16,0 0-16,0 0 15,0-1-15,0 44 47,0-1-47,0 0 0,-21 0 16,21 21-16,0 1 0,-21 41 15,21-20-15,0-1 16,-43 64-16,43-63 16,-42 126-16,42-147 15,-21-1-15,0 0 0,21 1 16,0-1-16,0 0 0,0-20 16,-22-1-16,22 0 0,0 0 0,0-42 31,0 0-31,0 0 0,0-1 15,0-20-15,22-106 16,-22 106-16</inkml:trace>
  <inkml:trace contextRef="#ctx0" brushRef="#br0" timeOffset="306.72">2180 550 0,'0'-21'16,"0"42"-16,21-63 0,-21 21 0,21 21 15,-21-21-15,22 21 0,-1 0 16,0 0-16,0 0 0,0 21 16,0 0-16,22 64 0,-22-43 15,0 0-15,-21 22 0,21-1 16,-21 1-16,0-1 16,0 1-16,0 105 15,0-105-15,0-22 0,0 43 16,0-43-16,0 22 15,0-43-15,0 0 0,0 21 16,0-21-16,0 1 16,-21-44 15,0 1-31,0 0 16,0 0-16,-1 0 0,1 0 0</inkml:trace>
  <inkml:trace contextRef="#ctx0" brushRef="#br0" timeOffset="503.42">2053 1312 0,'0'0'16,"-21"0"-16,21-21 31,21 21-15,0 0-16,0 0 0,1-21 15,-1 21-15,42-21 16,-20 21-16,-22-21 0,21 21 15,0 0-15,-20 0 0,62-21 16,-41 21-16,-1 0 0,0 0 0,-21 0 16</inkml:trace>
  <inkml:trace contextRef="#ctx0" brushRef="#br0" timeOffset="1363.68">3323 1228 0,'21'0'16,"-42"0"-16,63 0 0,-20-21 0,-22-1 16,21 1-16,-21 0 15,0 0-15,0 0 16,0 0-16,0-1 0,-21 1 16,-1 21-1,1 0-15,-21 0 16,21 0-16,-22 21 15,22 1-15,-85 83 16,85-83-16,-21 41 16,21-21-16,0-20 0,-1-1 15,22 21-15,0-21 0,0 0 16,0 1-16,22-22 31,-1 0-31,21 0 0,-21 0 0,0 0 16,22-22-16,-22 1 0,21 0 15,1-21-15,-22 21 0,21-1 16,-21 1-16,0 0 16,1 0-16,-1 0 0,-21 0 15,21 21-15,-21-22 0,0 44 63,0-1-63,0 0 0,0 21 15,0-21-15,0 22 0,0-22 0,0 42 16,0-20-16,0-1 0,0 22 16,0-1-16,0 1 0,0 84 15,0-64-15,0-20 0,0-1 16,0 22-16,0 0 0,21 148 16,0-149-16,0-20 0,-21 20 15,22-20-15,-1 21 16,0 42-16,-21-64 0,21 1 15,-21 63-15,0-64 0,0-21 16,0 22-16,0-22 0,0-21 16,-42 43-16,21-43 0,-1 0 15,1 0-15,-42-21 0,20 0 16,-20-42-16,21 0 16,-1-1-16,-41-84 0,41 64 15,1-1-15,21-20 16,-22-1-16,22 0 0,-42-105 15,63 84-15,0 21 0,0 1 16,0-1-16,21-211 16,0 253-16,0-20 0,0-1 15,1 22-15,62-85 16,-41 85-16,-22-1 16,21 1-16,-21 21 0,0 0 0,22-22 15,-22 22-15,0 0 16,0 21-1,-21-21-15,21 21 16</inkml:trace>
  <inkml:trace contextRef="#ctx0" brushRef="#br0" timeOffset="2269.23">3789 1397 0,'0'0'0,"-21"0"0,21 21 0,-22-21 16,1 0 0,42 0 15,1-21-15,-1 0-16,0 21 0,0-21 0,0 0 15,22 21-15,-22-22 16,21 1-16,-21 0 0,-21 0 15,21 21-15,-21-21 16,-21 21 0,0 0-1,0 0-15,0 21 0,0 0 16,-1 0-16,1 0 0,21 1 16,-42 41-1,42-42-15,0 0 0,0 1 16,0-1-16,0 0 0,0 42 15,21-41 1,0-22-16,0 0 0,22 0 16,-22 0-16,21 0 0,-21-22 15,22 22-15,-22-21 0,21 0 0,22-21 16,-43 21-16,42-22 16,-41 1-16,-1 21 0,0-22 15,0 22-15,0-21 16,-21-22-16,21 64 0,-21-21 15,0 42 17,0 1-32,0-1 0,0 0 15,0 0-15,0 21 0,0-20 0,0 20 16,-21-21-16,0 43 0,21-43 16,0 0-16,0 21 15,-21-21-15,21 1 0,0-1 16,-21 0-16,21 0 15,0-42 1,0 0 0,0 0-16,0-1 0,0 1 15,0 0-15,0 0 0,0 0 0,0 0 16,0-22-16,21-20 16,0 42-16,0-1 15,22-20-15,-22 21 0,21 0 16,-21 21-16,22-21 0,-1-1 15,43 22-15,-64 0 0,21 0 16,0 0-16,1 0 0,-22 22 16,21-1-16,-21 0 0,1 0 15,-1 0-15,0 0 0,-21 1 0,0-1 16,0 21-16,0 0 16,0-20-16,0-1 0,-42 21 15,20-21-15,22 0 16,0 1-16,-21-1 0,0-21 15,21 21-15,-21-21 16,21-21 15,0 0-31</inkml:trace>
  <inkml:trace contextRef="#ctx0" brushRef="#br0" timeOffset="2969.52">5397 1376 0,'22'-64'32,"-22"43"-32,0 0 0,0 0 15,0 0-15,0 0 0,0-1 16,-22 22-1,1 0-15,0 0 16,0 0-16,-21 0 16,20 22-16,1-1 0,-21 21 15,21-21-15,-43 22 16,43-22-16,0 0 0,21 21 0,-21 1 16,0-22-16,21 42 15,0-42-15,0 1 16,0-1-16,0 0 0,21 0 0,0 0 15,0-21-15,0 0 0,0 21 16,22-21-16,-22 0 0,0 0 16,43-21-16,-43 0 15,63-42-15,-62 20 16,-1 22-16,0-21 16,21-1-16,-21 1 0,22-43 0,-22 22 15,21 21-15,-21-22 16,-21 1-16,22-1 0,20-42 15,-42 64-15,0 0 0,0-1 16,0 1-16,21 0 0,-21-1 16,0 1-16,0 21 15,0 0-15,-21 42 32,0 0-32,21 0 0,-21 21 0,21 1 15,-22-1-15,1 22 0,0-1 16,21 1-16,-21-22 0,0 21 15,0 1-15,-1 42 0,22-43 16,-21-20-16,21-1 0,0-21 0,0 21 16,0 22-16,0-43 15,21 0-15,1 0 0,-1 1 16,42-1-16,-42 0 16,1-21-16,41 0 15,-42 0-15,22-21 0,-1 0 16,0-1-16,22 1 15,-43 0-15</inkml:trace>
  <inkml:trace contextRef="#ctx0" brushRef="#br0" timeOffset="3554.84">6519 1228 0,'0'-21'0,"0"42"0,0-64 0,0 22 16,0 0-16,0 0 0,0 0 15,0 0-15,-21-1 0,0 1 16,0 0-16,0 21 16,-1 0-16,1 0 0,0 0 15,-21 21-15,21 0 16,-1 1-16,1-1 0,0 0 16,-42 85-16,41-64 15,1-21-15,0 22 16,21-22-16,0 21 0,-21 0 15,21-20-15,0-1 0,0 21 16,0-21-16,21 0 16,0-21-16,0 0 15,1 0-15,20 0 16,-21-21-16,0 21 0,0-21 16,1 0-16,-1 0 0,42-43 15,-42 43-15,1-21 0,20-22 16,-21 43-16,-21 0 15,0 0-15,21 0 0,-21-1 0,0 1 16,0 0 0,0 42-1,-21 0-15,21 1 16,0 20-16,-21-21 0,0 0 16,21 22-16,0 20 0,0-42 15,0 22-15,0-1 16,0-21-16,0 0 0,21 0 15,0 1-15,0-22 0,0 0 16,1 0-16,20 0 0,21 0 16,-41 0-16,20 0 0,-21 0 15,0 0-15,22 0 0,-22 0 0,0 0 16,0-22-16,0 22 0,22 0 16,-43-21-16</inkml:trace>
  <inkml:trace contextRef="#ctx0" brushRef="#br0" timeOffset="4505.8">1460 1969 0,'22'0'0,"20"0"0,-21 21 16,21-21-16,-20 0 0,20 0 16,0 0-16,1 0 0,-1 0 0,21 0 15,22 0-15,-21 0 16,-22 0-16,85 0 0,-42 0 16,63 0-16,-64 0 15,22 0-15,85 0 16,-85 0-16,-1 0 0,1 0 15,0 0-15,21 0 0,254-21 16,-254 21-16,127 0 16,-127-22-16,0 22 0,148-21 15,-127 21-15,106-21 16,-127 0-16,0 21 0,127 0 16,-148-21-16,21 21 0,-21 0 15,0 0-15,0-21 0,63 21 16,-84 0-16,-22 0 0,64-22 15,-63 22 1,-22 0-16,22 0 0,-43 0 16,21 0-16,-21 0 31,-42 0 31,0 0-46,0 0-16</inkml:trace>
  <inkml:trace contextRef="#ctx0" brushRef="#br0" timeOffset="9318.57">762 4043 0,'0'-21'16,"0"0"0,0-1-16,21 22 15,-21-21-15,0 0 0,0 0 16,0 0 0,0 0-16,0 42 62,0 0-62,0 0 16,0 21-16,0 1 0,0-1 0,0 0 15,0 22-15,0-22 0,0 22 16,0-1-16,0-20 0,0 20 16,0 1-16,0 41 15,0-41-15,0 42 16,0-64-16,0 22 0,0-1 15,0-21-15,0 1 16,0-22-16,0 0 0,0-42 47,0 0-47,0 0 16,0-1-16,0 1 0,0 0 15,21 0-15,0 0 0</inkml:trace>
  <inkml:trace contextRef="#ctx0" brushRef="#br0" timeOffset="9837.6">1249 4551 0,'-21'0'0,"-1"0"15,1 0 1,21 21 0,0 0-16,-21-21 0,21 21 0,0 1 15,0-1 1,0 0-16,0 0 15,21-21-15,0 0 16,1 0-16,-1 0 16,21 0-16,-42-21 15,0 0-15,21 21 0,-21-21 16,0-1-16,0 1 0,0 0 0,0 0 16,0 0-1,-21 21 1,0 0-1,0 0-15,0 21 0,21 0 16,0 0-16,0 0 16,0 1-16,0-1 15,0 0 1,21-21 15,0-21-15,0 0-16</inkml:trace>
  <inkml:trace contextRef="#ctx0" brushRef="#br0" timeOffset="10582.02">3154 4043 0,'0'-21'0,"0"0"0,0 63 0,0-106 16,21 43-16,-21 0 0,0-21 16,0 21-16,0-1 15,0 1-15,0 0 0,0 0 16,0 0-16,0 0 15,0 42 17,0 0-17,0 0-15,0 21 0,0 1 16,0 41-16,-21-20 16,21-1-16,0-20 0,-21 20 0,21 1 15,0-22-15,-22 64 16,22-64-16,-21 1 0,21-22 15,-21 21-15,21-21 0,0 43 16,0-43-16,0 0 0,0 21 16,-21-20-16,21-44 47,0 1-47,21 0 15,-21 0-15,0 0 16,0 0-16,0-1 0</inkml:trace>
  <inkml:trace contextRef="#ctx0" brushRef="#br0" timeOffset="11207.66">3006 4170 0,'0'0'15,"-22"0"-15,22-21 0,-21 0 16,0 21-16,21-22 0,-21 22 15,21-21-15,0 0 0,0 0 16,0 0-16,0 0 0,0-1 16,0 1-16,0 0 0,21-42 15,0 41-15,22-20 16,-22 21-16,21 0 0,22-22 16,-22 22-16,43-21 15,-43 42-15,21 0 16,22 0-16,-43 0 0,1 21 15,-1-21-15,0 42 0,-20-20 0,20 62 16,-42-41-16,0-1 16,0 64-16,0-43 15,-21-20-15,-43 62 0,43-62 16,-21-1-16,-1 0 0,22 1 16,-21-22-16,-22 42 0,43-41 15,0-22-15,-21 21 16,21-21-16,-1 0 0,1 0 15,0-21-15,0-1 0,0 1 16,0 0-16,21 0 0,-22 0 16,22 0-16,0-1 0,-21 22 15,21-21-15,0 42 32,21 1-32,1-22 0,20 42 15,-21-21-15,0 0 16,0 0-16,1 1 0,-1-1 15,21 21-15,-21-21 0,0 0 16,22 1-16,-22-1 0,0 0 16,21 21-16,-20-21 15,62 1-15,-63-22 16,1 0-16,-1 0 0,0 0 0,0 0 16,21-22-1,-20 1-15,-1 0 0,-21-21 16,21 21-16,-21-1 0</inkml:trace>
  <inkml:trace contextRef="#ctx0" brushRef="#br0" timeOffset="12387.37">3916 4445 0,'0'21'0,"0"0"15,0 1 1,21-22-1,0 0 1,0 0-16,0 0 16,1-22-16,-1 1 0,0 0 0,-21 0 15,21 0-15,0 0 0,0-1 16,-21 1-16,0-21 0,0 21 16,22-22-16,-22-20 15,0 42-15,0 0 0,0-1 16,-22 22-16,1 0 15,0 0-15,0 22 0,0-1 16,0 0-16,-1 0 0,1 43 16,0-22-16,0 21 15,0-20-15,21-1 0,0-21 0,0 22 16,0-22-16,0 21 0,0 0 16,0 1-16,21-22 15,0 0-15,-21 0 0,42-21 16,-20 0-16,-1 0 15,42 0-15,-42 0 0,22-21 16,20 0-16,-42 0 0,22 0 16,-22-1-16,21-20 15,1 21-15,41-85 0,-41 85 16,-22-21-16,0 20 0,0 1 16,0-21-16,22 0 15,-22 20-15,-21 1 0,21 21 16,-21-21-16,0 42 31,0 0-31,0 1 16,0 20-16,0-21 0,0 0 0,0 43 15,0-43-15,0 42 16,0-41-16,0-1 0,0 21 16,0-21-16,0 0 15,21 1 1,0-22-16,0 0 0,1 0 15,-1 0-15,0 0 16,0 0-16,0 0 0,0 0 16,22-43-16,20 1 15,-42 21 1,1 0-16,20-22 0,-21 22 16,0 0-16,0-43 15,1 22-15,-22 0 0,21 21 16,-21-22-16,21 22 0,-21 0 0,21 0 0,-21 0 15,0-1 1,0 44 0,0-1-16,0 0 0,0 0 15,0 21-15,0-20 0,0 20 16,0-21-16,0 21 0,-21 1 0,21-22 16,0 21-16,0-21 0,0 1 15,0 41-15,0-42 0,0 0 16,0 1-16,0-1 15,21-21-15,0 0 0,0 0 16,22 0-16,-22 0 0,0-21 16,21 21-16,-20-22 0,-1-20 15,0 21-15,21 0 0,-21-22 0,1 22 16,-1-21-16,0 0 0,0-1 16,0 1-16,0-43 15,-21 64-15,22-21 0,-22 21 16,0 42-1,0 0-15,0 0 16,0 21-16,0-20 0,0 20 16,0-21-16,0 21 0,0-20 0,0 20 15,0-21-15,0 0 0,0 0 0,0 1 16,0-1-16,0 0 0,0 0 16,0-42 30,0 0-46,0 0 16,21-1-16,-21 1 16,0-21-16,0 21 0,0 0 15</inkml:trace>
  <inkml:trace contextRef="#ctx0" brushRef="#br0" timeOffset="12590.28">5715 3958 0,'0'0'0,"-21"0"15,0 0 17,42 0 46,0 0-78,0 0 0</inkml:trace>
  <inkml:trace contextRef="#ctx0" brushRef="#br0" timeOffset="13306.63">6286 4276 0,'22'0'16,"-1"0"-1,0 0-15,0-21 16,0-1-16,0 22 16,-21-21-16,0 0 0,22 0 0,-1 0 15,-21 0-15,0-1 16,0 1-16,0 0 0,-21 21 16,-1 0-16,1 0 15,0 0-15,-21 0 16,21 0-16,-22 21 0,1 0 0,-22 1 15,22-1-15,21 0 0,0 0 16,0 0-16,-1 0 0,1 22 16,21-1-1,21-21-15,1 0 16,-1-21-16,21 22 0,-21-22 0,0 21 16,1-21-16,41 21 15,-42-21-15,22 21 0,-22-21 16,21 21-16,-21-21 0,0 21 15,1-21-15,-22 22 0,21-22 16,-21 21-16,21-21 0,-21 21 16,0 0-16,-21 0 15,0-21-15,-1 21 0,-20-21 16,-43 22-16,64-22 16,0 0-16,-21 0 0,21 0 0,-64 0 31,64 0-31,0 0 0,-22 0 15,43-22-15,-21 22 16,0-21-16,21 0 16,0 0 15,21 21-31,0-21 0,22 0 16,-1 21-16,-21-22 0</inkml:trace>
  <inkml:trace contextRef="#ctx0" brushRef="#br0" timeOffset="13623.08">6858 4170 0,'0'0'0,"0"-21"31,0 42 0,0 0-31,0 0 0,0 0 16,0 1-16,-21-1 0,21 21 0,0-21 16,0 0-16,-21 22 15,21-1-15,0-21 0,-22 22 16,22-22-16,0 0 16,-21-21-16,21 21 0,-21-21 15,21-21 32,0 0-47,0 0 0,0-1 0,0 1 16</inkml:trace>
  <inkml:trace contextRef="#ctx0" brushRef="#br0" timeOffset="13982.82">7006 3852 0,'0'0'0,"-21"0"16,21 22 0,0-1-16,21-21 47,0 0-47,0 0 0,1 0 15,-22-21-15,21-1 16,-21 1-16,-21 21 31,-1 0-31,1 0 0,0 0 16,0 0-16,0 0 0,0 0 0,-1 0 15,1 21-15,21 1 16,-21-22-16,0 42 0,21-21 16,0 21-1,0-20-15,0-1 0,21-21 16,0 21-16,0 0 0,1-21 15,-1 21-15,0 0 0,0-21 16</inkml:trace>
  <inkml:trace contextRef="#ctx0" brushRef="#br0" timeOffset="14802.35">7366 4191 0,'-21'0'47,"0"21"-47,-1 0 0,1-21 0,0 43 15,0-22-15,0 0 16,21 0-16,-21 0 0,21 1 16,0-1-16,0 42 0,0-42 15,0 22-15,0-22 16,21 0-16,0-21 15,0 0-15,0 21 0,0-21 16,1 0-16,-1 0 0,21 0 16,-21 0-16,0 0 0,-21-21 15,22 0-15,-22 0 16,0 0-16,0-1 0,0 1 0,0-21 16,0 0-16,0 20 0,0-20 15,0 0-15,-22 21 0,22-1 16,0-20-16,0 21 0,0 0 0,0-22 15,0 22-15,43 0 16,-22 0-16,0 0 16,0 21-16,22 0 0,-22 0 0,0 0 15,21 0-15,-21 21 16,64 21-16,-64-21 16,22 22-16,-22-22 0,0 0 15,-21 21-15,21-20 0,-21-1 0,21 21 16,-21-21-16,21 22 15,-21-1-15,0-21 0,0 0 16,0 0-16,0 1 0,0-1 16,-21-21-1,0 0-15,0 0 16,21-21 0,-21 21-16,21-22 0,0 1 15,0 0-15,0 0 0,0-21 0,0-22 16,0 22-16,0-1 15,21 1-15,0 0 0,0-1 16,43-41-16,-22 63 0,0-1 16,-20 1-16,20 0 15,0 0-15,22 21 0,-22 0 0,0 0 16,22 0-16,-43 21 0,21 43 16,-20-43-16,-22 21 15,0 0-15,0 64 16,0-63-16,0 41 15,0-63-15,-22 22 0,1-1 16,21 0-16,-42 1 16,42-22-16,-21-21 0</inkml:trace>
  <inkml:trace contextRef="#ctx0" brushRef="#br0" timeOffset="16075.74">9102 4360 0,'0'0'0,"0"-21"47,0 0-47,21 21 15,0-42-15,0 21 16,43-64-16,-43 43 16,0-1-16,21-41 15,-42 41-15,21 22 0,-21-21 0,22-1 16,-22 22-16,0-42 0,0 42 15,0-1-15,0 44 32,0-1-32,0 0 15,-22 21-15,-20 64 16,42-64-16,0 1 0,-21 41 16,0-41-16,0 20 15,21-20-15,0-22 0,0 21 16,0-21-16,0 0 0,21 1 15,0-22-15,21 0 16,-21 0-16,1 0 0,20-43 16,-21 22-16,0 0 15,22-21-15,-22-1 16,0 1-16,-21-43 0,0 43 16,0 0-16,0-1 0,0 22 15,-21-21-15,-22-22 16,22 64-16,0 0 0,-21 0 15,21 0-15,-1 0 16,1 0-16,21 21 16,21-21-1,1 0-15,-1 0 16,21 0-16,0 0 0,43 0 16,-43 0-16,149-21 15,-149 0-15,22 21 16,42-21-16,-43 0 0,-21 0 15,-20 21-15,20-22 0,21 1 16,-84 21 31,0 0-47,21 21 16,-21 1-16,0-1 0,21 21 15,-21-21-15,-22 43 16,43-22-16,-21 0 0,0 1 15,0 20-15,0-20 0,-22 84 16,22-64-16,0 1 0,-21 63 16,42-64-16,0 1 0,-22 84 15,22-64-15,-21 65 16,21-86-16,0 1 0,0 20 0,0 43 16,21-63-16,1 84 15,-22-85-15,0 1 0,0 63 16,0-64-16,-22-20 0,-20 63 15,21-85-15,0 21 16,-22 22-16,43-43 16,-63 0-16,42-21 15,-22-21-15,22-22 16,21 22-16,-42-63 0,21 20 16,0 1-16,-1-1 0,1-21 15,21 1-15,-21-107 16,0 107-16,21-22 0,0 0 0,0 0 15,0 21-15,21-126 16,0 147-16,0 22 0,43-43 16,-43 43-16,43 0 15,-1-1-15,-42 22 0,22 0 16,-1 0-16,0 0 16,-21-1-16,22 22 15,-22-21-15,0 21 0,0-21 0,22 0 16</inkml:trace>
  <inkml:trace contextRef="#ctx0" brushRef="#br0" timeOffset="16720.36">11557 4318 0,'0'0'32,"21"-21"-17,0 0 1,-21 0-16,21-1 0,1 1 0,-1 0 15,0-21-15,0 21 0,43-106 16,-43 84-16,-21 1 16,21 21-16,0-22 0,0 22 15,0-21-15,-21 21 0,0 0 16,0 42 15,0 0-31,0 0 16,0 0-16,0 22 0,0-22 15,0 21-15,0 0 0,0 1 0,0 63 16,0-43-16,0 43 16,0-43-16,0 1 0,0 42 15,0-43-15,0 1 0,0 63 16,0-64-16,0 149 16,0-149-16,0 1 15,0-1-15,0-20 0,0 20 0,0 43 16,0-64-16,0 64 15,0-85-15,0 1 16,-21 20-16,0-21 16,0-21-16,0 0 0,0 0 15,-1 0-15,1 0 16,-42-21-16,42 21 16,21-21-16,-22-43 0,1 43 15,0-42-15,21 20 16,0-20-16,0-43 15,0 42-15</inkml:trace>
  <inkml:trace contextRef="#ctx0" brushRef="#br0" timeOffset="16966.21">11896 3556 0,'-22'0'16,"44"0"-16,-44-21 0,1 21 0,21-21 16,-21 21-1,21 21 32,0 0-31,21-21-16,0 21 0,1 0 15</inkml:trace>
  <inkml:trace contextRef="#ctx0" brushRef="#br0" timeOffset="18398.39">12531 4106 0,'0'0'16,"21"0"-16,0 0 0,0 0 15,-21-21-15,0 0 16,21-21-16,-21 21 0,0-1 16,0 1-16,0 0 0,0 0 15,0-21-15,0 20 0,0 1 16,-21 0-16,0 0 0,0 21 16,0-21-16,-1 21 0,1 0 15,0 0-15,-64 42 16,64-21-16,-42 43 15,42-22-15,-1-21 0,-41 106 16,63-84-16,0-1 0,0-21 16,0 21-16,0-20 0,0-1 15,21 0-15,0 0 0,43 0 16,-43-21-16,21 0 16,-21 0-16,64-21 15,-64 0-15,0 0 0,1 0 16,-1-1-16,21-105 15,-42 85-15,21 0 16,-21-1-16,21 1 0,-21 21 0,0-43 16,0 43-16,0 42 31,0 1-15,0-1-16,0 0 0,0 21 15,0-21-15,0 22 16,0-22-16,0 21 0,22 22 0,-22-43 15,21 0-15,0 0 0,-21 22 16,0-22-16,21-21 0,21 42 16,-20-42-16,-1 0 0,21 0 15,-21 0-15,22 0 16,-22-21-16,0 21 0,0-42 16,0 20-16,0 1 0,-21-63 15,22 41-15,-22 1 16,21-43-16,-21 43 0,0-22 15,0 43 1,21-21-16,-21 63 31,0 0-31,0 0 16,0 1-16,0 41 16,0-42-16,0 22 0,0-1 0,0-21 0,0 21 15,0 22 1,0-43-16,0 0 0,21 22 15,-21-22-15,21 0 0,-21 0 16,21-21-16,1 0 0,20 0 16,-21 0-16,0 0 0,22 0 15,-1-21-15,21-43 16,-20 22-16,-22 21 0,21-64 16,-42 43-16,21-22 15,-21 22-15,0 21 0,0 0 16,0 0-16,0-1 0,0 1 15,-21 21-15,0 0 16,0 0-16,42 0 31,21 0-15,-20 0-16,-1 0 0,21 0 16,0 0-16,1 0 0,-1 0 15,0 0-15,22-21 0,-22 21 16,1 0-16,20 0 0,22-21 15,-43 21-15,0 0 0,22-21 16,-43 21-16,0 0 16,-42 0-1,0 0-15,-21 0 16,20 0-16,1 0 0,-21 21 0,0-21 16,20 21-16,-41 21 15,42-20-15,0 20 0,-22-21 16,1 64-16,42-43 0,-21-21 15,0 22-15,21-1 0,-22-21 16,22 43-16,0-43 0,0 0 16,0 0-16,0 0 15,22-21-15,-1 0 0,0 0 16,0 0-16,0-21 0,0 0 16,22-21-16,-22 20 15,21 1-15,1-63 16,-22 41-16,0 1 0,21 0 15,-21-22-15,1 22 0,41-22 16,-63 43-16,21-21 0,0 21 16,-21 42-1,-21 0 1,0 0-16,0 0 0,21 22 16,0-1-16,0-21 0,-21 106 15,21-106-15,0 22 0,0-22 16,0 0-16,0 0 0,21 21 15,-21-20-15,21-22 16,21 0-16,-20 0 16,-1 0-16,0 0 0,0-22 15,21-20-15</inkml:trace>
  <inkml:trace contextRef="#ctx0" brushRef="#br0" timeOffset="18598.28">15854 3683 0,'-21'0'0,"42"0"0,-42-21 0,-1 21 15,1 0-15</inkml:trace>
  <inkml:trace contextRef="#ctx0" brushRef="#br0" timeOffset="19737.66">15494 3493 0,'21'-22'15,"-42"44"-15,63-44 0,-42 1 0,21 0 0,1 0 16,-22 0-16,0 0 15,0-1-15,0-20 16,0 21-16,0 0 16,-22 21-16,1 0 0,0-21 0,0 21 15,0 0-15,0 0 0,-1 21 16,1 0-16,-21 0 0,-22 64 16,43-43-16,-21 22 0,0-22 0,20 21 15,-20-20-15,-43 126 16,43-105-16,21-22 15,0 64-15,21-64 0,0 43 16,0-64-16,0 21 16,21-21-16,21 22 0,1-43 15,20 0-15,-21 0 16,22 0-16,42-21 0,-64-1 16,22-20-16,-1 21 0,-21-21 15,22 20-15,42-62 0,-43 20 16,-20 1-1,-22 42-15,0-22 0,-21 22 16,-21 42 15,0 0-31,-1 1 0,1-1 0,0 0 16,21 21-16,-21-21 0,0 22 16,21-1-16,-21 0 0,21 22 15,0-43-15,0 21 0,0 22 16,0-43-1,0 0-15,21 0 0,42-21 16,-42 0-16,1 0 16,-1 0-16,21-21 0,-21 0 15,22-21-15,-22 21 16,0-22-16,0-20 0,-21 20 16,0-20-16,0 42 15,-21-22-15,-43 1 0,43 42 16,-21-21-1,21 21-15,0 0 0,21-21 32,0 0-32,21 21 15,0 0-15,21-22 0,-21 22 16,22 0-16,41-21 16,-41 21-16,20 0 0,64 0 15,-84 0-15,-22 0 16,21 0-16,-21 0 0,0 21 0,22 22 15,-22-22-15,-21 0 16,0 0-16,0 0 0,0 106 16,0-105-1,0-1-15,0 21 0,-21-21 16,21 0-16,-21 22 0,21-22 16,-22 0-16,1-21 31,21-21-16,0 0-15,0 0 16,0-1-16,0 1 0,0-21 16,0 21-16,0-22 0,0-20 15,21 21-15,1 20 0,20-41 16,0 42-16,43-43 16,-43 64-16,-21-21 0,22 21 15,20 0-15,22 0 16,-64 21-16,0-21 15,0 21-15,1 22 0,-22-22 16,0 42-16,0-41 0,0 41 16,0-21-16,-22-20 15,-20 20-15,42-21 0,-21 0 16,0 22-16,21-22 16,-21-21-16,21 21 15,-22-21-15,22-21 31,0 0-31,0-1 0,22 1 16,-1 0-16</inkml:trace>
  <inkml:trace contextRef="#ctx0" brushRef="#br0" timeOffset="20035.49">17462 3895 0,'22'-21'0,"-44"42"0,44-64 16,-22 22-16,0 0 0,0 0 15,0 0 1,-22 21-16,1 0 0,0 0 16,-21 0-16,-43 63 15,64-42 1,0 1-16,0 20 0,-1 0 16,-41 64-16,42-64 15,21 1-15,-21 20 0,21-42 16,0 22-1,0-22-15,21 0 0,21-21 16,-21 0-16,43 0 16,-43 0-16,0-21 0,64 0 15,-64 0-15,42-22 16,-20 1-16</inkml:trace>
  <inkml:trace contextRef="#ctx0" brushRef="#br0" timeOffset="20807.58">17716 3979 0,'0'0'0,"-21"22"15,21 20 1,21-42 0,1 0-1,-1 0-15,0 0 16,0 0-16,64-42 15,-64 42-15,0-22 0,21-20 16,-42 0 0,0 21-16,0-1 0,0 1 15,-21 21 1,0 0-16,0 0 0,-43 21 16,43 1-16,-21 20 15,21-21-15,-22 0 0,22 43 16,21-22-16,-21-21 0,21 22 15,0-22-15,0 0 16,0 21-16,21-21 0,0 1 0,22-22 16,-1 21-1,-21-21-15,43 0 0,-43 0 16,0 0-16,43-43 0,-22 22 16,0-21-16,1 21 15,-22-22-15,21-20 0,-21 42 16,0 0-16,1-22 0,-22 22 15,0 0-15,21-21 16,-21 63 15,0 0-15,0 0-16,-21 0 0,21 22 16,-22-22-16,1 21 0,0 106 15,0-105-15,21 20 16,-21-21-16,0 22 0,21-22 15,-22 1-15,1 20 0,21 1 0,-42 105 16,21-106 0,0 64-16,-1-63 0,22-1 15,-42 64-15,21-63 16,0-22-16,-22 85 0,22-84 16,0 20-16,0-21 0,0 22 0,0-22 15,-1-21-15,1 43 0,0-22 16,21-21-16,-21-21 15,21 22-15,21-44 32,0 1-32,0 0 0,1 0 15,-1 0-15,21-43 16,-21 43-16,0-21 0,1-1 0,41-62 16,-42 62-16,0-20 0</inkml:trace>
  <inkml:trace contextRef="#ctx0" brushRef="#br0" timeOffset="21213.37">18224 4276 0,'0'-43'0,"0"86"0,0-107 0,-21 22 0,21 21 16,0 0-16,-21-1 0,21 1 16,0 0-16,0-21 0,0 21 15,0-1 1,0 1-16,21 0 0,0 21 0,1 0 15,-1 0-15,42-42 16,-20 42-16,-22 0 16,21 0-16,-21-21 0,85 21 15,-64 0-15,-20 0 0,-1 0 16,21 21-16,-42 0 0,21 21 16,-21 1-16,0-22 0,0 21 15,-21 0-15,0-20 0,-64 83 16,43-83-16,0-1 15,-1 0-15,22 0 0,-21-21 16,-22 42-16,43-42 0,-21 0 16,42 22-16,0-44 47,0 1-32,21 0-15,-21 0 0,21 0 16,0 0-16,0-1 0</inkml:trace>
  <inkml:trace contextRef="#ctx0" brushRef="#br0" timeOffset="21581.08">19156 3366 0,'0'0'15,"21"-22"-15,-21 1 0,0 0 16,0 42 0,0 0-16,-21 1 15,21-1-15,0 21 16,-21-21-16,-1 22 0,1-1 0,0 0 16,21 1-16,-21-1 0,0 0 15,21 1-15,-43 62 0,43-62 16,-21-1-16,21 0 15,-21 1-15,0-1 0,21 64 16,0-85-16,-21 0 16,21 0-16,0 1 15,21-22 17,0-22-32,-21 1 0,21 0 15,0 21-15,1-21 16,-1 0-16</inkml:trace>
  <inkml:trace contextRef="#ctx0" brushRef="#br0" timeOffset="22085.62">19516 3916 0,'0'-21'0,"0"42"0,21-42 0,0 0 16,0 21-16,-21-22 0,21 1 15,0-21 1,-21 21-16,-21 21 31,-21 0-31,21 0 16,-22 21-16,22 0 0,-21-21 15,21 21-15,-22 0 0,1 1 16,21-1-16,21 0 0,0 0 16,0 0-16,0 22 15,21-22-15,0-21 16,0 0-16,22 21 0,20-21 15,-42 0-15,43 21 16,-1-21 0,-41 0-16,-1 0 0,0 0 0,0 21 15,-21 0 1,0 1-16,0-1 16,-21 0-16,0 0 15,0-21-15,-43 42 0,22-20 16,21-22-16,-22 21 15,22-21-15,0 21 0,0-21 16,0 21-16,-1-21 0,1 0 0,-21 0 16,21 0-16,-22 0 15,22 0-15,0 0 16,0 0-16,0 0 16,21-21-1,0 0-15,0 0 0,0-1 16,0 1-16</inkml:trace>
  <inkml:trace contextRef="#ctx0" brushRef="#br0" timeOffset="22558.23">18711 3514 0,'148'0'31,"-105"0"-31,-1 0 0,0 0 0,22 0 16,21 0-16,-22-21 16,43 21-16,-43 0 15,-20-22-15,63 22 0,-85 0 16,21 0-16,0 0 15,-20 0-15,-1 0 0,21-21 16</inkml:trace>
  <inkml:trace contextRef="#ctx0" brushRef="#br0" timeOffset="66722.69">868 7091 0,'0'-21'15,"-21"21"-15,-1 0 16,1-21 0,0 21-16,21-22 15,0 1-15,0 0 16,0 0-16,21 0 16,0 0-16,1 21 0,-1-22 0,0 22 15,21-21-15,-21 0 0,64 21 16,-43 0-1,-20 0-15,20 0 0,-21 0 16,64 42-16,-64-20 16,0-1-16,-21 21 0,0-21 15,0 127-15,-21-105 16,0 20-16,-22-20 0,22 20 16,-63 43-1,41-43-15,1-20 0,-85 84 16,85-85-16,-22 22 15,22-43-15,21 0 0,-1 0 0,1 0 16,0 0 0,21-42-1,0 0 1,0 0-16,0 0 0,21 0 0,0-1 16,1 1-16,-1 0 0,0-21 15,42-1-15,-41 22 0,-1 0 16,0 21-16,0-21 0,0 0 15,22 21-15,-22 0 0,0 0 0,21 0 16,-21 0 0,-21 21-16,43 21 0,-43-21 15,21 43-15,0-43 16,0 0-16,-21 0 16,43 1-1,-22-22-15,0 21 0,0-21 16,0 0-16,0 0 15,1 0-15,-1 0 16,0 0-16,0-21 16,-21-1-16,21 1 15,-21 0-15,21 21 0,-21-21 0,0 0 32,0 0-17,0-1 1,0 1-16,22 0 15</inkml:trace>
  <inkml:trace contextRef="#ctx0" brushRef="#br0" timeOffset="67041.42">1968 7408 0,'22'-21'31,"-22"0"-15,0 0-16,0 0 15,0 0-15,-22 21 31,1 0-31,0 21 16,0-21-16,21 21 0,-21 0 16,0 0-16,21 0 0,0 1 15</inkml:trace>
  <inkml:trace contextRef="#ctx0" brushRef="#br0" timeOffset="67561.92">3154 7049 0,'0'0'0,"21"-22"0,-21 1 15,0 0 1,0 0 0,0 42 15,0 0-31,0 0 0,0 22 16,0-1-16,0 0 0,-21 64 15,21-63-15,0 20 0,-43 43 16,22-64-16,21 1 15,-21 41-15,0-41 0,21-1 16,0 0-16,-21-21 16,0 43-16,-1-64 31,22-21-15,0 0-16,0-1 0,0 1 0,0 0 15</inkml:trace>
  <inkml:trace contextRef="#ctx0" brushRef="#br0" timeOffset="68161.98">2752 7281 0,'-22'0'0,"44"0"0,-65-21 16,43 0-16,-21 0 0,21-21 16,0 20-16,0 1 0,0 0 15,0 0-15,0 0 0,21 0 16,0-1-16,1 1 0,20-21 15,-21 42-15,21-21 16,43-43-16,-64 64 16,43-21-16,-22 21 15,0 0-15,-20 0 0,20 0 0,0 21 16,-21 0-16,22 22 0,-1-22 16,0 21-16,-20 1 0,20-1 15,-21 21-15,21-20 0,-20 20 0,20 43 16,-21-42-16,-21 20 15,0-41-15,21-1 0,-21 43 16,0-64-16,0 21 0,0-21 16,0 0-16,0 1 0,0 20 15,-21-21-15,21 0 0,-21-21 32,21-21-17,0 0 1,0-21-16,0 20 0,0-20 15,0 0-15,0-1 0,21 1 0,-21-21 16,42-86-16,-20 86 16,41-149-16,-21 170 15,-20-22-15,20 22 0,-21 21 0,0-21 16,22-1 0,-22 22-16,0 21 0,0-21 15,0 21 1,-21 21-1,0 0-15,0 0 16,0 1 0,0-1-16,0 0 15,0 0-15,0 0 16</inkml:trace>
  <inkml:trace contextRef="#ctx0" brushRef="#br0" timeOffset="69498.63">4085 7599 0,'0'0'0,"0"21"16,0-42 15,21 21-16,0-21-15,-21 0 0,22-1 16,-1 1-16,0 0 0,0-21 16,0 21-16,-21-22 0,21 22 0,1-21 15,-22 21-15,0-22 16,0 22-16,0 0 16,-22 21-16,1 0 15,0 0-15,0 21 0,0-21 16,-22 42-16,22-20 0,0-1 15,0 21-15,0-21 16,-22 64-16,43-43 16,-21-21-16,21 43 0,0-43 0,0 0 15,0 0-15,0 1 16,0-1-16,0 0 0,21-21 0,-21 21 16,22 0-16,20 0 15,-21-21-15,21 0 16,-20 0-16,41-21 15,-42 0-15,22 21 16,-22-21-16,0 0 0,85-64 16,-64 43-16,0 21 0,1-22 15,-1 22-15,-21-21 0,64-22 16,-64 43-16,0 0 0,0-43 16,-21 43-16,0 0 15,22 21-15,-22-21 0,0 0 16,0 42 15,0 21-31,0-21 16,-22 1-16,22 41 0,-21-21 15,0 1-15,0-22 0,21 21 16,-21 1-16,0-1 0,-1 0 16,22-21-16,0 1 0,0-1 15,0 0-15,0 0 0,0 0 16,22-21-1,-1 0-15,0 0 16,21 0-16,-21-21 0,1 0 16,-1 0-16,21 0 0,-21-1 15,0 1-15,22 0 0,-22 0 0,0 0 16,21 0-16,-20-22 0,-1 22 16,42-21-16,-42 21 15,1-1-15,-1 22 0,-21 22 47,0-1-47,0 0 16,0 0-16,0 0 0,0 0 15,0 1-15,0 20 0,0-21 16,0 0-16,0 0 16,0 1-16,0 20 15,21-42-15,0 21 0,0-21 16,0 0-16,1 21 15,-1-21-15,0 0 0,42 0 16,-41 0-16,20 0 0,21-21 16,-41 0-16,-1 0 0,42 0 15,-42-1-15,1-20 0,-1 21 16,0-21-16,0-1 0,-21 1 16,0 0-16,21-1 0,-21-105 15,0 106-15,0-1 16,-21 1-16,0 21 0,21 0 0,-64 21 15,43 0 1,0 0-16,-21 0 0,21 0 0,-1 0 16,1 21-16,-21 0 0,21 0 15,21 22 1,0-22-16,0 0 0,21-21 0,0 0 16,0 0-16,0 0 0,22 0 15,-1 0-15,64 0 16,-85-21-16,21 21 0,22-43 15,-22 43-15,-21-21 16,1 21-16,-1 0 0,0-21 0,-21 42 63,0 0-48,-21-21 1</inkml:trace>
  <inkml:trace contextRef="#ctx0" brushRef="#br0" timeOffset="70417">6816 7472 0,'-22'0'15,"1"0"1,0 0-16,0 0 15,0 0-15,0 0 0,-1 0 16,1 0-16,0 0 0,0 0 16,21 21 31,21-21-47,0 0 0,22 0 15,-1 0-15,0 21 0,22-21 16,-1 0-16,1 0 0,-1 0 0,1 0 15,105 0-15,-84 0 16,-1 0-16,1 0 0,0 0 16,-1-21-16,107 0 0,-106 21 15,-1 0-15,64-21 0,-84 21 16,-1 0-16,-20-21 0,-1 21 16,64-22-1,-85 22-15,0 0 16,-21-21-16,-21 21 47,0-21-47,0 0 31,21 0-31</inkml:trace>
  <inkml:trace contextRef="#ctx0" brushRef="#br0" timeOffset="72825.48">8234 7049 0,'0'0'0,"-21"-22"16,-1 22-1,1 0 1,21 22 15,0-1-31,0 0 16,0 0-16,21 0 0,1-21 15,-1 21-15,0 1 0,0-1 0,21 21 16,1-21-16,41 22 16,-41-22-16,-22-21 15,21 0-15,-21 0 0,22 0 0,-1 0 16,0 0-16,-20 0 0,41 0 15,-42 0 1,22-21-16,-43-1 16,-22 22 15,1 0-31,0 0 0,0 0 16,0 0-16,0 22 0,-1-1 15,-20 0-15,21 0 0,0 0 16,-22 0-16,22 22 0,-63 41 15,62-62-15,-20-1 16,0 42-16,-1-42 0,1 22 16,21-22-16,0 0 0,0 0 15,-1 0-15,1 1 16,21-1-16,-21-21 16,21 21-16,-21-21 15,42 0 1829,0 0-1844</inkml:trace>
  <inkml:trace contextRef="#ctx0" brushRef="#br0" timeOffset="75646.28">10118 7006 0,'-22'-21'0,"22"0"16,-21 21-16,21-21 0,0 0 16,0-1-16,0 1 0,0 0 15,0 0-15,21 0 16,1 21-16,20 0 16,-21 0-16,21 0 15,-20 0-15,-1 21 16,21 42-16,-42-20 0,21-22 0,0 106 15,-21-85 1,0 22-16,0-22 0,0 0 16,0 1-16,0 41 0,0-41 15,0-22-15,0 21 0,0-21 16,0 1-16,0-1 0,22-21 16,-1 0-16,0 0 15,0-21-15,43-22 16,-43 22-16,21-21 0,-21-1 15,64-41-15,-43 41 0,-21 1 16,22-21-16,-22 20 0,42-41 16,-41 41-16,-1 1 0,21-22 15,-42 43-15,0 0 0,0 0 16,0 42 0,0 0-1,0 22-15,-21-22 0,21 85 16,-21-64-16,0 21 15,-1 64-15,1-42 0,0-21 16,21-1-16,-21 22 0,21-22 0,-21 1 16,0 84-16,-1-63 15,1-22-15,21 1 0,-21-1 0,0-21 16,0 85-16,0-84 16,21-22-16,0 21 15,-22-21-15,1-21 16,0 0-16,0 0 15,0 0-15,0 0 0,-22-42 16,43 21-16,0 0 16,-21 0-16,21-22 0,-21 22 0,21-21 15,0-1-15,0 1 0</inkml:trace>
  <inkml:trace contextRef="#ctx0" brushRef="#br0" timeOffset="76318.42">11112 7493 0,'0'0'0,"0"21"0,22-21 32,-1 0-32,0-21 15,0 0-15,0 0 0,0 0 16,1-1-16,-1 1 0,63-85 15,-41 85-15,-22-42 16,-21 42-16,21-1 0,-21 1 16,-21 21-1,0 0-15,0 21 16,-22 1-16,22-1 0,-21 21 0,-43 22 16,64-22-16,-21 0 0,20 1 15,1-1-15,0 0 0,0 43 16,21-64-16,0 21 0,0-20 15,0 20-15,21-21 0,21 0 16,-20-21-16,-1 0 16,63 0-16,-41 0 0,84-42 15,-85 21 1,22 0-16,-22-22 0,21 22 0,-20-21 16,105-85-1,-85 84-15,-20 1 0,20-21 16,-42 41-16,-21 1 15,0 0-15,-21 21 0,0 0 16,0 0-16,-21 21 0,20-21 16,1 21-16,0 1 0,0-1 0,0 0 15,21 0-15,0 21 0,0-20 0,21 41 16,-21-42-16,42 22 16,-21-22-16,1 21 15,-1-42-15,0 21 0,0 0 0,0 22 16,-21-22-16,-21-21 15,0 0-15,0 0 16,-85 0-16,85 0 0,-43 0 16,22 0-16,21-21 15,-22 0-15,43-1 16,0-20-16,0 21 16,43-43-16,-1 43 15,-21-21-15</inkml:trace>
  <inkml:trace contextRef="#ctx0" brushRef="#br0" timeOffset="76630.84">12615 6689 0,'-21'-21'0,"0"-1"15,0 22-15,0 0 16,21 22-16,-22-1 0,1 0 0,0 0 15,21 21-15,-21 1 0,-43 84 16,43-64 0,0-20-16,-21 84 0,21-64 0,-1 43 15,1-64 1,21 22-16,-21-1 0,21-20 16,0-1-16,0-21 0,0 0 0,0 0 0,0 1 15,42-1 1,-20-21-16,-1 0 0,42 0 15,-42 0-15,1 0 0,20-43 16,-21 22-16,21-21 16,-20 21-16,-1-22 0</inkml:trace>
  <inkml:trace contextRef="#ctx0" brushRef="#br0" timeOffset="76847.72">12150 7197 0,'-22'0'0,"44"0"0,-65 21 16,64-21 15,1 0-31,-1 0 0,0 0 0,0 0 16,0 0-16,0 0 0,22 0 16,-22-21-16,21 21 0,1-21 0,-1 21 15,0 0-15,43-22 16,-43 22-16,-21 0 0,43-21 15,-22 21-15</inkml:trace>
  <inkml:trace contextRef="#ctx0" brushRef="#br0" timeOffset="77240.39">12785 7366 0,'-43'42'16,"64"-42"15,1-21-31,-1 0 0,0 21 16,0-21-16,0 0 0,22 0 15,-22-1-15,0 1 0,0 0 0,0 0 16,22-21-16,-43 20 16,0 1-1,-22 21-15,1 0 16,0 0-16,0 0 0,-21 21 15,20-21-15,1 22 0,-63 62 16,62-63-16,-20 64 16,42-43-16,-21-20 15,21-1-15,0 0 0,0 0 0,0 21 16,0-20-16,0-1 16,21 0-16,0-21 0,0 0 15,1 0-15,20 0 0,0 0 16,-21 0-16,22 0 0,-22-21 15,0 0-15,21 21 16,22-43-16</inkml:trace>
  <inkml:trace contextRef="#ctx0" brushRef="#br0" timeOffset="78227.74">13314 7324 0,'0'0'0,"-21"0"16,-1 0-16,22-21 0,-21 21 0,0-22 16,21 1-1,0 0 1,0 0 0,0 0-16,21 21 15,0 0-15,1 0 0,-1-21 0,0 21 16,21 0-16,-21 0 0,1 0 15,41 0-15,-42 21 0,0 0 16,1 0-16,-1 21 0,42 43 16,-63-43-1,0 1-15,0 41 0,0-41 16,0-22-16,-21 0 0,0 0 16,0 22-16,0-43 15,-1 21 1,22-42-1,0-1-15,0 1 0,0 0 16,0 0-16,22 0 0,-22 0 16,21-22-16,-21 22 0,42-64 15,-21 64-15,0-21 0,-21 21 0,22-22 16,-1 22-16,42-21 16,-42 42-16,1 0 15,-1 0-15,0 0 0,21 0 16,-21 0-16,1 21 0,-1-21 15,42 21-15,-42 0 0</inkml:trace>
  <inkml:trace contextRef="#ctx0" brushRef="#br0" timeOffset="79954.7">14668 7408 0,'22'0'0,"-44"0"0,44-21 0,-22 0 16,0 0-16,0 0 0,0 0 15,-22-64 1,22 64-16,-21 0 0,-21-1 16,0 22-16,20-21 0,-41 21 15,21 0-15,-1 21 0,-41 22 16,41-1-16,1-21 16,0 22-16,-1-1 0,-41 85 15,62-85-15,1-21 0,21 43 16,0-43-16,0 21 15,0-20-15,43-1 0,-22 0 16,42-21-16,-42 0 0,22 0 16,-1 0-16,0 0 0,1-21 15,41-22-15,-41 22 0,-1 0 16,43-64-16,-43 22 0,0 21 16,1-22-16,-22 1 0,21-1 15,-21-21-15,1 22 0,20-1 16,-21 1-16,-21-1 0,21 22 15,-21-21-15,21-1 0,-21-21 16,0 64-16,0-63 16,-21 84-1,0 21-15,0 0 0,-21 64 16,20-43-16,1 0 0,0 22 16,0-1-16,0 1 0,0-1 15,-1 64-15,22-63 0,-21-1 16,21 43-16,0-42 0,0 20 15,0-41-15,21-1 16,22 21-16,-1-41 0,-21-1 16,22 0-16,-22-21 0,21 0 15,43 21-15,-43-21 0,0 0 16,22 0-16,42-42 0,-64 21 16,64-22-16,-43 1 15,-20 0-15,41-43 0,-62 43 16,-1-1-16,0 1 0,-21 0 15,0-1-15,0-20 16,-21 42-16,0-1 0,-85 22 16,42 0-16,22 0 15,0 0-15,-1 22 0,-84 62 16,85-63-16,0 22 0,-1 41 16,43-62-16,0 41 15,0-21-15,0-20 0,0-1 16,0 21-16,21-21 0,22 22 15,-22-43-15,0 0 16,43 0-16,-43 0 0,21 0 16,22-22-16,-22 1 0,-21 0 15,43-42-15,-22 20 16,21-41-16,-41 62 16,20-20-16,-21 0 0,0 21 15,-21-1-15,0 1 0,21-21 16,-42 42-1,0 21 1,0 0-16,0 0 0,0 43 16,-22-22-16,22 1 15,21-22-15,-21 21 0,21 0 16,0-20-16,0-1 0,0 0 0,21 21 16,43 1-1,-22-43-15,-21 0 0,43 0 16,-22 0-16,0 0 15,1-22-15,-1 1 0,64-42 16,-64 20-16,22-41 16,-22 41-16,-21 22 15,43-85-15,-64 64 16,-22 42 15,1 21-31,0 0 0,0 1 16,0-1-16,0 0 0,-1 64 15,1-64-15,21 21 16,0-21-16,0 0 0,0 43 16,21-64-16,1 21 0,41-21 15,-42 21-15,64-21 16,-43 0-16,1 0 0,41-21 16,-63 0-16,22 0 0,-22 0 15,21-1-15,-21-20 16,1 21-16,-1 0 0,0-22 0,0 22 0,-21-21 15,0 0-15,0 20 16,0 1-16,0 42 31,0 1-31,0-1 0,0 0 16,0 0-16,-21 0 0,21 0 16,-21 1-16,-22 41 15,43-21-15,-21-20 0,-21 62 16,21-41-16,0-1 0,-22 43 15,22-22-15,0-21 0,21 22 16,-21-1-16,0 1 0,-1 84 16,22-21-16,-21-42 0,21-22 15,-21 22-15,21-22 0,0 107 16,0-86-16,0 1 16,0-21-16,0 20 0,0-20 0,-21-1 0,21 64 15,0-63-15,0-1 0,-21 64 16,21-84-16,-21-1 0,-1 43 31,1-43-31,0-42 0,0 0 16,0 0-16,0-21 0,-1 0 15,1-43-15,0 22 16,0-22-16,-21-42 0,20 43 16,1-1-16,0-105 0,0 0 15,21 84-15,0 0 16,0 1-16,0-1 0,0 22 15,21-22-15,0 21 0,43-63 16,-43 64-16,21-1 0,1 1 16,-1-1-16,0 22 0,64-85 15,0 42-15,-43 43 0,64-64 16,-84 85 0,-1 0-16,22-43 0,-22 22 15,0 0-15,-21 21 16</inkml:trace>
  <inkml:trace contextRef="#ctx0" brushRef="#br0" timeOffset="80374.88">17992 7027 0,'0'-21'0,"0"42"0,0-63 0,0 21 16,0 0-16,0 0 15,0-1-15,-22 22 16,1 0-16,0 0 0,-21 0 15,21 0-15,-1 22 0,-20-22 16,21 21-16,-21 21 0,20-21 0,-20 0 16,-21 64-16,41-43 15,1 22-15,0-22 0,0 1 0,21-1 16,0 0-16,0 22 0,0-22 16,42 22-16,-21-43 15,22-21-15,-22 21 0,21 0 16,1-21-16,20 0 0,-21 0 0,1 0 15,-1 0-15,0 0 0,22-21 16,-22 21-16,85-106 16,-84 85-16</inkml:trace>
  <inkml:trace contextRef="#ctx0" brushRef="#br0" timeOffset="80674.71">18838 6583 0,'0'0'0,"21"-42"0,-21-1 0,0 1 0,0 21 15,0 0-15,0-1 0,0 1 16,0 0-16,-21 42 16,0 22-16,0-22 15,0 21-15,0 22 0,-1-22 16,-20 21-16,21-20 0,-43 84 16,43-64-16,0 1 0,0-1 0,0-20 15,-43 147 1,64-148-16,0 22 15,0-22-15,-21-21 0,21 22 0,0-22 0,0 0 16,0 0-16,0 0 0,0 1 0,21-22 31,0-22-31,22 22 16,-22-21-16,0-21 0,21 21 16,1 0-16</inkml:trace>
  <inkml:trace contextRef="#ctx0" brushRef="#br0" timeOffset="81926.23">19389 7091 0,'21'0'0,"-42"0"0,63-21 15,-42 0-15,0-1 0,0-20 0,0 21 16,0-21-16,0 20 16,0 1-16,-21 0 0,0 21 15,-1 0-15,-41 0 0,42 0 16,0 0-16,-22 21 15,22 0-15,-21 22 0,-64 41 16,85-41-16,0-1 16,-22 0-16,22 1 0,21-1 0,-21 22 15,21-22-15,0 0 0,0 1 16,21 20 0,0-42-16,0-21 15,1 0-15,-1 0 0,0 0 0,0 0 16,21 0-16,64-84 15,-63 41-15,-22 1 16,0 0-16,21-1 0,-21-20 16,43-22-16,-43 43 15,0-43-15,-21 64 0,0 0 16,-21 21 0,0 0-1,0 21-15,0 0 16,21 0-16,-64 43 15,64-22-15,0 0 0,0-20 0,0 20 16,-21 0-16,21 22 16,0-43-16,0 21 0,21 1 15,-21-22-15,21 0 0,0 0 16,1 0-16,-1-21 0,0 0 0,42 0 16,-20 0-16,-1 0 0,43-21 15,-43 0-15,64-43 16,-64 22-16,106-85 15,-84 64-15,-22 20 16,-21 1-16,22 0 0,-22-1 16,0 1-16,0 0 0,-21 20 15,0 1-15,-21 21 16,0 0-16,-43 0 0,43 0 16,-21 21-16,-22 22 15,43-22-15,21 0 0,0 21 0,0-20 16,0 20-16,0 21 15,0-20-15,0-22 0,43 42 16,-22-20-16,0-22 0,-21 21 16,21-21-16,0 1 0,-21-1 0,0 0 15,-21-21 17,0 0-32,21-21 15,-21 0-15,0-1 0,21 1 0,0 0 16,-22 21-16,22-21 0,-21 0 0,0 21 31,0 0-15,21 21-16,-21 0 15,21 0-15,0 0 0,0 1 16,0-1-16,0 0 0,21 0 16,0-21-1,0 0-15,22 21 0,-1-21 16,-21 0-16,21 0 0,-20 0 15,20 0-15,106-42 16,-84 0-16,-1 20 0,85-41 16,-63 21-16,63-43 15,-84 43-15,-22-1 0,21 1 0,1-22 16,-43 22-16,-21 0 16,0 21-16,0-1 0,-42 1 15,-1 21-15,1 0 16,0 0-16,-22 0 0,22 0 15,-43 21-15,43 1 0,21-1 16,0 0-16,21 0 0,0 0 16,0 64-16,0-64 0,21 21 15,42 43-15,-42-43 16,22 1-16,-22-1 0,0-21 0,0 22 16,22 41-1,-43-63-15,0 1 0,0-1 0,-22 0 16,-62 0-1,63-21-15,-22 21 0,1-21 0,21 0 16,-85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1:45:53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847 635 0,'0'0'0,"0"-21"16,0 0-16,0 0 16,0-1-16,0 1 15,0 0 1,0 0-16,0 0 16,0 0-16,0-1 31,-22 22-31,22 22 15,0-1-15,0 0 16,0 21-16,0-21 0,0 22 0,0-1 16,0 0-16,0 22 0,0-22 15,0 22-15,0 63 0,0-64 16,0 1-16,0-1 0,0-20 16,0 105-1,0-106-15,-21-21 0,21 43 16,0-43-16,0 0 15,0-42 17,0 0-32,0-22 15,0 22-15,0 0 0,0-21 16</inkml:trace>
  <inkml:trace contextRef="#ctx0" brushRef="#br0" timeOffset="657.86">762 677 0,'0'0'0,"-64"-42"16,43 21-16,0 0 15,0 0-15,21-1 16,0 1-16,0 0 0,0 0 15,0 0-15,0-43 16,0 43-16,21-21 0,21-22 16,1 43-16,-22 0 0,0-21 15,21 20-15,1 1 0,20-21 16,-20 21-16,-1 21 16,0 0-16,1 0 0,-1 0 15,43 42-15,-43 0 16,21 64-16,-20-63 0,-22 20 15,-21-21-15,0 22 0,0-1 16,-21 64-16,0-63 0,-85 126 16,63-126-1,1-1-15,0-20 16,-1-1-16,22 0 0,-21 1 0,-22 20 16,22-42-16,21-21 15,0 22-15,0-22 0,-43 0 16,43 0-16,0 0 0,0-22 15,-1 1-15,1 0 16,0 0-16,21 0 0,0-22 16,0 22-16,21 0 15,0 21-15,1 0 16,-1 0-16,0 21 16,0 0-16,0 1 0,0-1 0,1 0 15,-1 0-15,-21 0 0,21 22 16,0-22-16,0 0 0,0 0 0,-21 21 15,22-20-15,-1-1 16,0 0-16,0 0 0,-21 0 16,21-21-16,43 21 0,-43-21 15,0 0-15,21 0 16,-20-21-16,-1 21 16,0-21-16,42-64 15</inkml:trace>
  <inkml:trace contextRef="#ctx0" brushRef="#br0" timeOffset="1130.94">1587 1228 0,'0'0'0,"-21"0"0,21 21 0,21-21 31,1 0-15,20-21-16,-21 0 15,0-1-15,0 1 0,1 0 16,-1 0-16,0 0 0,0 0 0,-21-1 16,0 1-16,0 0 15,0-21-15,0 21 0,0-1 16,0 1-16,-63 0 15,41 21-15,1 0 0,-21 21 16,21 0-16,-85 43 16,85-22-16,-22 1 15,22-22-15,21 21 0,-21 0 0,21 43 16,0-64-16,0 22 16,0-22-16,0 0 0,0 21 15,21-21-15,0 1 16,1-1-16,-1-21 0,21 0 0,-21 21 15,43-21-15,-22 0 16,-21 0-16,22 0 0,-22-21 0,21 21 16,22-43-16,-43 22 15,0 0-15,42-21 16,-20 21-16</inkml:trace>
  <inkml:trace contextRef="#ctx0" brushRef="#br0" timeOffset="1880.44">2138 1016 0,'0'-21'0,"0"42"0,0-63 16,0 21-16,0 42 47,0 0-47,0 0 16,0 0-16,0 0 0,0 1 15,0 20-15,0-21 0,0 21 16,0 43-16,0-64 15,0 0-15,0 1 0,0-1 16,0 21-16,0-21 16,0 0-16,21-21 0,0 0 15,0 0-15,0 0 16,1 0-16,-1-21 16,0 0-16,0 0 15,0 0-15,0-22 0,43-20 16,-43 42-16,21-22 0,1-20 15,-1 42-15,-21-22 0,0 1 16,1 21 0,-1 21-16,-42 21 31,-1 0-15,1 0-16,21 22 0,0-22 15,-42 42-15,42-41 0,0 20 16,0-21-16,0 0 15,0 43-15,0-43 0,0 0 16,0 0-16,21-21 16,0 21-16,22 1 0,-22-22 15,0 0-15,0 0 0,21 0 16,-20 0-16,-1 0 0,0 0 16,0-22-16,64-20 15,-64 21-15,0 0 0,0 0 16,0-22-16,1 22 0,-1-64 15,0 43-15,0-21 16,-21 41-16,0 1 0,0 0 16,0 42-1,0 0-15,0 1 16,0-1-16,0 0 0,-21 21 16,21-21-16,0 1 0,0-1 0,-21 42 15,21-42 1,0 1-16,0-1 0,0 0 15,0 0-15,0 0 16,21-21 15,-21-21-31,0 0 16,21 0-16</inkml:trace>
  <inkml:trace contextRef="#ctx0" brushRef="#br0" timeOffset="2072.75">3027 762 0,'0'0'0,"-21"0"0,21-21 15,-22 21 1,22 21 15,22-21-15,-1 0-1</inkml:trace>
  <inkml:trace contextRef="#ctx0" brushRef="#br0" timeOffset="3222.89">3598 1143 0,'43'-21'16,"-22"21"-16,0-21 16,0 0-16,21-1 15,-20 1-15,-1 21 0,0-21 16,-21 0-16,0 0 16,-21 21-1,-22 0 1,22 0-16,-21 21 0,0-21 0,-1 21 15,1 0-15,0 0 16,20 1-16,-41 20 0,42-21 16,0 0-16,-1-21 15,22 21-15,0 1 0,0-1 16,43 0-16,-22-21 16,0 21-16,21-21 0,-20 21 15,-1-21-15,21 21 0,43 22 16,-64-43-16,0 21 15,0 0-15,-21 0 0,0 0 16,0 1-16,-21-1 0,0-21 16,0 21-16,-85-21 15,64 21-15,-1-21 0,1 0 16,0 0-16,-64-42 16,85 21-16,-1-1 15,1 22-15,0-21 0,21 0 16,-21 0-16,21 0 0,21 21 31,0 0-15,0 0-16,-21 21 15,22 0-15,-1 0 0,0 0 16,0 1-16,0-1 16,0 0-16,1-21 15,-1 0-15,0 0 0,42 0 16,-20 0-16,-22 0 0,64 0 15,-22-21-15,43-22 16,-64 22-16,1 0 0,62-42 16,-62 41-16,-22-20 15,21 21-15,-21 0 0,1 0 0,-1-1 16,-21 1-16,0 0 0,0 0 16,0 0-1,0 0 1,0 42-1,0 0-15,0 0 0,0 0 16,0 0-16,0 1 0,0-1 16,-21 21-16,21 0 15,0-20-15,0 20 16,0-21-16,0 0 0,0 0 16,0 1-16,42-22 15,-21 0-15,0 0 16,0 0-16,22 0 15,-43-22-15,21 22 0,-21-21 16,21 0-16,0-21 16</inkml:trace>
  <inkml:trace contextRef="#ctx0" brushRef="#br0" timeOffset="3629.5">4360 550 0,'-21'-21'0,"42"42"0,-63-42 0,21 21 16,0 0-16,-1 0 0,1 0 16,0 21-16,0-21 0,0 22 15,21-1-15,-21 21 0,21-21 16,0 0-16,0 43 16,0-43-16,0 21 0,0-20 15,0-1-15,21 0 0,21 0 16,-21-21-16,0 0 0,43 0 15,-43 0-15,21-21 0,-20 21 16,-1-21-16,63-43 16,-84 43-16,0 0 0,0 0 15,0-22-15,0 22 0,-42-21 16,21 21-16,0 21 16,0 0-16,-1 0 0,1 0 15,-21 0-15,21 21 0,0-21 0,-1 21 16,1 0-16,0 0 15,21 1-15,-42 20 0,42-21 0,-21 0 16,21 22-16,0-22 16,0 21-16,0 0 0,0 1 15,0-22-15,0 0 0,21 0 16,0 0-16</inkml:trace>
  <inkml:trace contextRef="#ctx0" brushRef="#br0" timeOffset="4412.6">4889 995 0,'0'0'15,"-21"0"1,0 0-16,0 0 16,0 0-16,0 21 0,-1 0 15,1 0-15,0-21 0,0 43 16,0-22-16,0 0 0,-22 64 15,43-43 1,0-21-16,0 0 0,0 1 16,0-1-16,21 0 15,1-21-15,-1 0 0,0 0 16,0 0-16,21 0 16,-20 0-16,-1 0 0,21 0 15,-42-21-15,21 0 16,-21-1-16,0 1 0,0-21 0,0 21 15,0 0-15,-21-22 0,0 1 16,21 0-16,0 20 0,0 1 16,0 0-16,0 0 0,0 0 15,0 0-15,21-1 0,21 22 0,-20-21 16,-1 0-16,21 21 0,64 0 16,-85 0-16,43 21 15,-22 0-15,-21 1 16,43 20-16,-43-21 0,21 43 15,-42-22-15,0-21 16,0 43-16,0-22 0,0 21 16,0-41-1,0-1-15,0 0 16,-21-21 0,0 0-1,21-21 1,0 0-16,0-43 15,0 22-15,0 21 0,0-22 16,0 1-16,0 0 0,21-43 16,0 43-16,0-1 0,43-20 15,-43 42-15,21-1 0,43-20 16,-22 42-16,-20 0 16,-1 0-16,0 0 0,64 64 15,-63-22-15,-22-21 16,0 21-16,-21 1 0,0 63 15,0-64-15,0 0 16,-21 1-16,21-22 16,-43 42-16,43-42 15,-21-21-15,21-21 32,0 0-17</inkml:trace>
  <inkml:trace contextRef="#ctx0" brushRef="#br0" timeOffset="5628.65">7302 1101 0,'0'21'16,"0"-42"15,0 0-31,0-1 16,22 1-16,-22-21 0,0 21 0,42-64 15,-42 64-15,42-64 16,-42 43-16,0 21 0,21-43 16,1 43-16,-22 0 15,0 0-15,0 42 47,0 0-47,0 0 0,0 0 0,0 22 16,0-22-16,0 21 0,0 1 15,-22 84-15,1-85 16,21 0-16,0 1 16,0-1-16,0 43 15,0-64-15,0 0 0,0 0 16,0 0-16,43-21 15,-22 0-15,0 0 16,0 0-16,0-21 0,0 0 0,22 0 16,-22-22-16,0 22 0,21-21 15,-20 0-15,-1-1 0,0 1 0,42-85 16,-63 85-16,0-22 16,0 43-16,0 0 15,0 0-15,-21 21 0,0-22 0,0 22 16,-21 0-16,20 0 15,-62 0-15,63 0 16,-1 0-16,44 0 47,-1 0-47,0 0 0,21 0 0,1 0 16,-1-21-16,21 21 0,1-21 15,-1 21-15,86-42 16,-107 21-16,0-1 0,1 1 15,-1 0-15,21-21 16,-41 42-16,-22-21 0,0-1 16,0 1-1,0 42 32,0 1-31,0-1-16,0 21 0,-22-21 0,1 22 15,21-1-15,-21 0 0,0 1 16,21 20-16,-42 64 0,42-63 16,-22-1-16,1 64 0,21-63 15,0-1-15,0 1 16,0 20-16,0 128 0,0-149 16,21 22-16,-21-21 15,0 20-15,0-20 0,22 126 16,-22 43-1,0-191-15,-22 22 0,1-22 16,21 1-16,-63 62 16,63-83-16,-21-1 0,-1 21 15,1-42-15,0 0 0,0 0 16,-21 0-16,20 0 16,1 0-16,0-21 0,-21 0 0,-22-43 15,43 43-15,-21-21 0,-1-1 16,22 22-16,0 0 15,0-21-15,21 21 16,-21-1-16,21 1 0,0 0 16,0-21-16,0 21 15,0-1-15,21 1 0,0 0 16,21-21-16</inkml:trace>
  <inkml:trace contextRef="#ctx0" brushRef="#br0" timeOffset="6096.43">10223 466 0,'-21'0'0,"42"0"0,-63 0 15,42-21-15,-21 21 16,0 0-16,42 0 31,0 0-31,21 0 0,-20-22 16,20 22-16,0 0 0,22 0 16,42-21-16,-43 21 0,-21 0 15,22 0-15,-1 0 0,1 0 16,21 0-16,-43 0 15,0 0-15,-63 0 16,0 0-16,-21 0 16</inkml:trace>
  <inkml:trace contextRef="#ctx0" brushRef="#br0" timeOffset="6496.26">10477 423 0,'0'0'0,"0"22"0,0-1 16,0 0-16,0 0 0,0 0 15,0 0-15,0 1 0,0-1 0,0 0 16,0 21-16,0-21 16,-21 43-16,21-22 0,0 1 0,0-1 15,-21 0-15,21 1 0,0-1 16,0 0-16,0 1 0,0-22 15,-21 21-15,21 0 0,-21-20 16,21 41-16,0-42 0,-21 0 16,-1 22-16,1-43 0,0 21 15,-21-21 1,21 0-16,-1 0 0,-41 0 0,21 0 16,-1 0-16,1-21 0,21 0 15,-22-1-15,-20-20 16,42 21-16,0 0 0,-1 0 0,1-1 15,21-20 1,0 21-16,21 21 16,1 0-16,20 0 0,21-21 15,-20 21-15,-1 0 0</inkml:trace>
  <inkml:trace contextRef="#ctx0" brushRef="#br0" timeOffset="7023.15">11218 826 0,'0'0'0,"0"-22"15,0 1-15,0 0 0,-21 0 16,0 21-16,0 0 16,0 0-16,-22 0 0,1 0 15,0 0-15,-22 21 16,22 21-16,-1-20 0,-20 62 15,21-41-15,-22 41 16,43-41-16,0-1 0,0 21 16,21-41-16,0 20 0,0 0 15,0-21-15,21 1 16,0-22-16,0 0 0,43 0 16,-22-22-16,-21 1 15,21 21-15,1-21 0,-1-21 16,-21 21-16,43-43 0,-43 22 15,0-1-15,0 1 0,0 0 16,1 21-16,-1-22 0,-21 22 0,0 0 16,21-21-16,-21 63 31,0 0-15,0 0-16,0 0 0,0 43 0,0-22 15,0-21-15,0 22 0,0-22 16,0 21-16,0 0 15,21-20-15,-21-1 0,21 0 16,0 0-16,1-21 0,20 0 16,-21 0-16,0 0 0,22 0 15,-22 0-15,21-42 16,-21 21-16,0-1 0,1 1 16</inkml:trace>
  <inkml:trace contextRef="#ctx0" brushRef="#br0" timeOffset="7232.03">11557 762 0,'0'-21'0,"0"42"0,0-63 0,0 21 16,0 42 15,0 0-31,0 0 0,21 0 16,-21 22-16,0-1 0,0-21 16,0 21-16,21 1 0,-21-1 15,0-21-15,0 22 0,0 20 16,0-42-16,0 0 0,0 22 15,0-22-15,21-21 0,1 0 16,-1 0 0,0-21-16,0 0 0</inkml:trace>
  <inkml:trace contextRef="#ctx0" brushRef="#br0" timeOffset="7472.9">12128 699 0,'0'0'0,"-21"0"16,0 0-16,0 0 0,0 0 16,0 21-16,-22-21 15,22 21-15,-21 42 0,21-41 16,-1 20-16,1-21 0,0 21 16,-64 85-1,64-84-15,0-22 0,0 0 16,21 0-16,-21 43 15,42-64 1,0 0 0,0 0-16</inkml:trace>
  <inkml:trace contextRef="#ctx0" brushRef="#br0" timeOffset="7990.31">12552 931 0,'0'0'0,"21"-21"0,0 0 0,-21 0 16,0-21-16,0 20 16,0-20-16,0 21 15,0 0-15,0 0 16,-21 21-16,0 0 16,0 0-16,-43 21 15,43-21-15,0 21 0,-43 42 16,43-20-16,-21-1 0,21 0 15,-1 1-15,1-1 0,-21 43 16,21-64-16,21 21 0,-21-21 16,21 1-16,0-1 0,0 21 15,21-21-15,0-21 0,64 0 16,-64 0-16,21 0 16,0-21-16,-20 0 0,20 0 0,64-64 15,-85 43 1,0-1-16,0 1 0,0 0 15,1 21-15,-1-22 0,-21 22 0,0-21 16,0 21 0,0-1-16,0 44 15,0-1 1,0 0-16,-21 42 16,21-20-16,0-22 0,0 21 0,0 1 15,0 41 1,0-63-16,21 1 0,0 20 15,0-21-15,64-21 16,-64 0-16,21 0 0,22-21 16,-22 0-16,22-22 15</inkml:trace>
  <inkml:trace contextRef="#ctx0" brushRef="#br0" timeOffset="9289.17">14330 445 0,'21'-22'16,"-42"44"-16,42-86 0,-21 43 0,0-21 0,0 20 15,0 1-15,-21-21 0,0 21 16,-64-43-16,64 43 16,-43 21-16,22 0 15,-64 64-15,64-43 16,21 42-16,-22-20 16,22 20-16,-64 106 15,64-105-15,0 21 0,0-22 16,21 1-16,-21-1 0,21 128 15,0-149-15,42 43 16,-21-43-16,0 0 0,43 1 16,-22-22-16,1 0 0,20-21 15,1 0-15,105 0 16,-106 0-16,1-21 0,42-22 16,-43 22-16,64-85 15,-84 43-15,-22 21 16,21-1-16,-21-20 0,0 20 15,22-41-15,-43 63 16,21-43-16,-21 43 0,-21 42 31,0 0-15,-1 0-16,1 1 0,0 20 16,0 0-16,-43 64 15,43-64-15,0 1 0,0-22 16,21 21-16,0-21 0,-21 43 15,21-43-15,0 0 16,0 0-16,21-21 0,0 0 16,21 0-16,-20 0 0,20 0 0,-21-21 15,21 0-15,1 0 0,20-21 16,-42 20-16,1-20 0,-1 21 16,-21-21-16,0-1 0,0-20 15,0 42-15,-64-43 16,43 43-16,0 21 15,-21-21-15,20 21 0,1-21 16,42-1 15,1 22-31,-1 0 16,21 0-16,43 0 0,-43 0 16,0 0-16,1 0 15,-1 0-15,0 0 0,43 22 16,-43-1-16,-20 0 0,-1 0 0,0 0 15,0 22-15,-21-22 0,21 0 16,-21 21-16,0-21 0,0 22 0,0-22 16,0 0-16,0 21 0,0 1 15,0-22-15,0 0 0,0 0 16,0 0-16,-21-21 16,21-21 15,0 0-31,0 0 15,0 0-15,0 0 0,0-22 16,21-20-16,0 20 0,1 1 16,20-43-16,0 43 15,1 21-15,-22 0 0,21 0 16,0-1-16,1 1 0,-22 21 0,21 0 16,-21 0-16,43 43 15,-22-22-15,-21 21 0,1 22 16,-22-43-16,0 63 15,0-62-15,0 20 0,0 21 16,0-41-16,-22-1 0,1 0 16,21 0-16,-21-21 0,0 42 15,0-42-15,42-21 32,0 0-32,0 0 15,0 0-15</inkml:trace>
  <inkml:trace contextRef="#ctx0" brushRef="#br0" timeOffset="9557.1">16446 889 0,'0'-21'0,"0"42"0,22-63 15,-22 21-15,0-1 16,0 1-16,-22 21 0,1-21 16,0 21-16,0 0 15,0 0-15,0 21 0,-1 0 16,-20 1-16,21-1 0,-43 42 15,43-20-15,0-1 0,0 0 16,0 1-16,0-22 0,21 21 0,0 0 16,0 1-16,0-22 15,0 0-15,0 0 0,21-21 16,0 0-16,21 0 0,43 0 16,-43 0-16,1 0 0,41-21 15,-41 21-15,-1-21 0,43-21 16</inkml:trace>
  <inkml:trace contextRef="#ctx0" brushRef="#br0" timeOffset="10285.36">16743 995 0,'0'0'0,"-21"0"16,-1 0-16,1 0 16,21 21-1,0 0 1,21-21-16,1 0 0,-1 0 15,0 0-15,0 0 0,21 0 16,-20 0-16,20-21 0,0 0 0,-21 0 16,128-64-1,-128 64-15,-21 0 0,21 0 16,-21-1-16,0-41 16,-21 63-16,0 0 15,-1 0-15,-20 0 16,-21 21-16,41 0 0,-20 0 15,21 22-15,-21-22 0,20 21 16,-20 22-16,21-22 0,21 0 16,0-20-16,0 20 0,0-21 15,0 43-15,42-43 16,-21 0-16,1 0 0,-1-21 16,21 0-16,43 0 15,-43 0-15,0 0 0,1 0 0,-1 0 16,0-21-16,85-43 15,-84 43-15,20-42 16,-42 20-16,1 22 0,-1-63 16,-21 62-16,21-41 15,0 42-15,-21 0 0,0-1 16,0 44 15,0-1-31,0 21 0,0 0 0,0 1 16,0-1-16,0 0 0,0 1 15,-21 63-15,0-43 0,0 1 16,-1 63-16,-41 84 16,63-147-16,-21 20 15,0 43-15,21-42 16,-22-21-16,1-1 0,0 1 16,0-1-16,21 1 0,-21 63 15,21-85-15,-21 0 0,21 43 16,0-43-16,0 1 0,0-22 15,0 0-15,0 0 0,0-42 32,0 0-17,21 0-15,0-22 0,-21 22 0,21-21 16,0-1-16,0 1 0,43-127 16,-43 105-16,0 1 15</inkml:trace>
  <inkml:trace contextRef="#ctx0" brushRef="#br0" timeOffset="10623.17">17568 1058 0,'0'-42'0,"0"84"0,0-126 0,0 63 0,0-1 16,0 1-16,0-21 16,0 21-16,0 0 0,21-1 15,1 1-15,-1 21 16,0-21-16,0 21 0,0 0 15,0 0-15,22 0 0,-22 21 0,0 0 16,0 1-16,0-1 0,22 42 16,-22-42-16,-21 64 15,0-43-15,0-20 0,0 41 16,-21-42-16,0 22 0,-1-22 16,1 0-16,0-21 0,-42 42 15,41-42-15,1 0 0,-21 21 16,21-21-1,0 0-15,21-21 32,0 0-32,0 0 15,21-21-15</inkml:trace>
  <inkml:trace contextRef="#ctx0" brushRef="#br0" timeOffset="10917.7">18203 381 0,'21'-42'0,"-42"84"0,42-105 0,-21 41 15,22 22 1,-22 22 0,0-1-16,0 0 0,0 21 15,0 1-15,0-1 0,-22 0 16,1 64-16,21-64 0,-21 22 15,21-1-15,-21-20 0,21 20 16,-21-20-16,21-1 0,0 0 0,0 1 16,-21 20-16,21-42 15,0 0-15,0 1 0,21-44 32,0 1-17,0 0-15,21 0 0</inkml:trace>
  <inkml:trace contextRef="#ctx0" brushRef="#br0" timeOffset="11346.45">18796 741 0,'21'-21'15,"-42"42"-15,63-42 0,-42 0 16,-21 21 15,0 0-31,0 0 0,-22 0 0,1 0 16,0 21-16,21-21 15,-22 42-15,22-21 0,0 0 16,0 1-16,21-1 16,0 21-16,0-21 15,0 0-15,0 1 0,21-22 0,0 21 16,43 21-16,-22-42 16,0 21-16,-21 0 0,22-21 15,-22 22-15,64-1 16,-85 0-16,21-21 0,-21 21 15,0 0 1,0 0-16,-21-21 0,-1 0 16,1 22-16,0-22 0,-21 0 15,21 0-15,-22 0 0,-41 21 16,41-21-16,1 0 16,21 0-16,-43 0 15,43 0 1,0 0-16,21-21 15,-21-1-15,21 1 16,0-21-16,0 21 16</inkml:trace>
  <inkml:trace contextRef="#ctx0" brushRef="#br0" timeOffset="11642.31">18076 572 0,'0'0'0,"-21"0"0,42 0 31,0-22-31,22 22 0,-22 0 16,21 0-16,22 0 0,42-21 16,-64 21-16,21 0 0,1-21 15,-22 21-15,22 0 0,63 0 16,-106-21-16,0 21 15,0 0-15,0 0 0,1 0 16,-44 0 15,-20 0-31,21 21 16,-21-21-16,-22 21 16</inkml:trace>
  <inkml:trace contextRef="#ctx0" brushRef="#br0" timeOffset="12608.72">1503 1990 0,'0'0'0,"-43"0"0,22 0 0,-21 0 15,21 0-15,-64 0 16,64 0-16,0 0 16,42 0 46,21 0-62,-21 0 0,22 0 0,20 0 16,1 0-16,-1 0 0,22 0 15,-22 0-15,22 0 0,0 0 0,21 0 16,126-21-16,-105 21 16,22-22-16,-22 22 0,21 0 15,0-21-15,0 0 0,0 21 16,22 0-16,-22 0 0,21-21 0,-21 21 15,0 0-15,1 0 0,-1 0 16,0 0-16,-21 0 0,233-21 16,-254 21-16,42 0 15,-85 0-15,-20 0 0,41 0 16,-63 0-16,1 0 16,-1 0-16,0 0 15,0 0 48</inkml:trace>
  <inkml:trace contextRef="#ctx0" brushRef="#br0" timeOffset="13236.48">7218 1778 0,'-43'0'0,"86"0"0,-107 0 0,43 0 0,0 0 16,0 0-16,0 0 15,42 0 32,21 0-47,-21 0 0,22 0 16,-1 0-16,21 0 0,1-21 0,-1 21 15,1 0-15,21 0 0,-1 0 16,-20-21-16,105 21 16,-105 0-16,126 0 15,-148 0-15,22 0 16,-43 0-16,0 0 0,0 0 15,1 0 32</inkml:trace>
  <inkml:trace contextRef="#ctx0" brushRef="#br0" timeOffset="14172.41">10753 1842 0,'0'0'0,"-22"-22"16,1 22-16,0-21 0,0 21 15,0 0-15,0 0 0,-1 0 16,-20-21-16,21 21 0,0 0 16,21-21-16,-21 21 15,-1 0-15,44 0 78,-1 0-78,0 0 16,21-21-16,-21 21 0,22 0 16,-22 0-16,42 0 0,-20 0 0,20 0 15,-20 0-15,41 0 0,64 0 16,-63 0-16,63 0 16,-42 0-16,-21 0 0,-1 0 15,128 0-15,-106 0 16,127 0-16,-106 0 0,0 0 15,0 0-15,21 0 0,-21 0 0,21 0 16,0 0-16,0 0 0,1 0 16,316 0-16,-317 0 15,22 21-15,-22-21 0,0 0 16,0 0-16,22 0 0,-1 0 0,0 0 16,1 0-16,-1 0 15,-21 0-15,21 0 0,170 0 16,-191 0-16,170 0 15,-170 0-15,0 0 0,-21 0 0,21 0 16,-21 0-16,0 0 0,64 0 16,-85 0-16,-43 0 0,64 0 15,-63 0-15,41 0 16,-62-21-16,-1 21 0,22 0 16,-22 0-16,-21 0 0,0 0 15,0 0-15,1-21 0,-1 21 16,0 0-16,0 0 31,-21-22 47,-21 22-62</inkml:trace>
  <inkml:trace contextRef="#ctx0" brushRef="#br0" timeOffset="60499.53">656 3725 0,'0'0'0</inkml:trace>
  <inkml:trace contextRef="#ctx0" brushRef="#br0" timeOffset="61008.47">698 3683 0,'0'-21'47,"0"0"-32,0 0 1,0-1-16,0 1 16,0 0 15,0 42 0,0 0-31,0 1 16,0-1-16,0 0 0,0 42 15,0-20-15,0 20 16,0-20-16,0 62 16,0-62-16,0 20 0,0 43 15,0-64-15,0 1 16,-21-1-16,21 0 0,0 1 0,0 20 16,0-42-16,0 1 15,0 20-15,0-21 16,0 0-16,-21-21 47,21-21-32,0 0-15,0 0 0,0 0 16,0-1-16,0 1 0</inkml:trace>
  <inkml:trace contextRef="#ctx0" brushRef="#br0" timeOffset="62616.63">1101 4170 0,'0'-21'31,"0"42"0,0 0-31,0 0 16,0 0-16,0 1 15,0-1-15,0 0 32,21-21-17,0 0-15,0 0 16,0 0 0,-21-21-16,0 0 15,0-1-15,0 1 0,0 0 16,0 0-16,0 0 0,0 0 15,0-1 1,-21 22 0,0 0-16,21 22 15,-21-22-15,21 21 0,0 0 0,0 0 16,-21-21-16,21 21 0,0 0 16,0 1-16,0-1 0,0 0 15,0 0-15,0 0 16,21-21-1,0 0 1,0 0-16,-21-21 16,21 21-1,-21-21-15,0 0 0,0 0 16,0-1-16,0 1 0,0 0 16,0 0-1,-21 21 1,0 0-1,21 21-15,-21-21 16,21 21-16,0 0 16,0 1-16,0-1 15,0 0 1,21-21 0,0 0-1,0-21 1,-21 0-16,21-1 15,-21 1-15,0 0 0,0 0 16,0 0 0,0 0-16,-21 21 15,0 0-15,0 0 32,0 21-32,21 0 0,-21-21 15,21 21-15,0 0 0,0 0 16,0 1-16,0-1 15,0 0-15,0 0 16,21-21 0,0 0-16,0 0 0,0 0 15,0 0-15,-21-21 16,0 0-16,0 0 0,22-1 16,-22 1-16,0 0 15,0 0-15,0 0 16,0 0-16,0-1 0,-22 22 15,1 0 1,0 0-16,0 0 0,0 0 16,0 22-1,21-1-15,0 0 0,-22-21 16,22 21-16,0 0 0,0 0 16,0 1-16,0-1 15,0 0-15,22-21 16,-22 21-1,21-21-15,0 0 16,0 0-16,-21-21 16,21 0-16,-21 0 15,0-1-15,0 1 16,0 0-16,0 0 0,0 0 16,0 0-16,-21 21 15,0 0 16,0 21-31,21 0 16,-21-21-16,21 21 0,0 0 16,0 0-16,0 1 15,21-22 17,0 0-17,0 0-15,-21-22 16,0 1 46</inkml:trace>
  <inkml:trace contextRef="#ctx0" brushRef="#br0" timeOffset="67420.42">2582 4128 0,'0'-22'15,"0"1"1,0 42 15,0 1-15,0-1-16,21 0 0,-21 0 15,22 0-15,-1 43 0,0-43 16,0 21-16,0-21 16,0 1-16,-21-1 0,22 0 15,-1-21-15,21 21 0,-21-21 16,0 0-16,1 0 16,-1 0-16,0 0 15,0 0-15,0-21 0,0 0 0,-21 0 16,22-22-16,-1 1 0,-21 0 15,21-1-15,0 1 0,-21-22 0,0 1 16,21 21-16,0-22 0,1-42 16,-1 64-16,21-22 15,-21 22-15,22 21 16,-1-21-16,0 20 0,1 22 16,-1 0-16,-21 0 15,0 22-15,0-1 0,1-21 0,20 63 16,-42-42-1,21 1-15,-21-1 16,21 0-16,-21 0 16,0-42 15,0 0-15,-21 0-16,0 21 0,21-22 15,-21 1-15,0 0 0,21 0 16,-22 21-16,1-21 0,0 0 0,-21 21 15,21 0 1,-1 0-16,1 0 0,-42 0 16,42 21-16,-1 0 0,1 0 15,0 0-15,0 0 0,0 1 16,0 20-16,-1-21 0,1 21 16,21 43-16,-21-43 0,21 43 15,0-43-15,0 22 16,0-22-16,0 1 0,0-1 0,0-21 15,0 21-15,21-20 0,0 20 16,1-21-16,41 21 0,-42-42 16,22 22-16,-22-22 0,21 21 15,0-21-15,43 0 16,-21 0-16,-22 0 0,0-21 16,1-1-16,62-41 15,-62 21-15,-1 20 0,-21-20 16,22 0-16,-22-22 0,0 22 0,21-64 15,-42 64-15,21-43 16,1 43-16,-22 21 0,21-43 16,-21 22-16,0 21 15,0-1-15,0 1 0,0 0 0,0 0 16,0 0-16,0 0 0,0-1 16,0 1-1,0 0 157,0 0-156,0 0-1,0 0 1,0-1-16,0 1 16,0 0-1,0 42 16,0 0-15,-21 1-16,21-1 16,0 0-16,0 0 0,0 0 0,0 0 15,-22 43 1,22-22-16,0-21 0,0 64 16,0-43-16,0-20 0,0 20 0,0 0 15,0 1-15,0-1 0,0 0 16,0-21-16,22 22 0,-1-22 0,-21 0 15,21 0-15,0 0 0,0 22 16,0-22-16,1 0 16,-1-21-16,21 0 15,-21 0-15,0 0 16,1 0-16,-1-21 16,0 0-16,-21 0 0,21-22 15,0 22-15,-21 0 0,64-106 16,-43 85-1,0-1-15,0 1 0,0 0 16,22-1-16,-22 1 0,21 21 0,22-22 16,-43 22-16,21 0 15,-21 0-15,22 21 0,-22 0 16,0 0-16,21 0 0,-20 0 0,-1 21 16,0 0-16,-21 0 0,21 1 15,-21-1-15,21 0 0,-21 21 16,0-21-16,21 64 15,-21-64-15,0 0 0,22 1 16,-22-44 15,0 1-15,0 0-16,0 0 0,0 0 16,0 0-16,0-1 0,0 1 15,0-21-15,-22 21 0,1 0 0,0-1 16,0 1-16,0 0 15,-22 0-15,22 21 0,-21 0 16,21 0-16,0 0 0,-22 0 0,22 21 16,0-21-16,-21 21 0,20 0 15,1 1-15,-21 41 16,21-42-16,-22 64 16,43-43-16,0 1 0,-21 41 15,21-63-15,0 22 0,0-1 16,0 0-16,0-20 0,21-1 0,-21 21 15,22-21-15,-1 0 0,21 1 16,-21-22-16,0 0 0,43 0 16,-43 0-16,43 0 15,-43-22-15,0 1 0,42-21 16,-41 0-16,-1 20 16,0-20-16,0 0 0,-21-1 15,42-41-15,-20 41 0,-1 1 16,0 0-16,-21 21 15,21-1-15,-21 1 0,0 0 16,0 42 15,0 0-15,0 1-16,0-1 0,0 21 16,0-21-16,0 22 0,0 20 15,0-21-15,0-20 0,0 41 16,0-21-16,0 22 15,0-43-15,21 0 0,0-21 16,-21 21-16,22-21 0,20 0 16,-21 0-16,0 0 0,0 0 15,1 0-15,-1 0 0,0 0 16,42-42-16,43-64 16,-63 64-16,-1 0 15,21-64-15,-20 63 0,-22 1 16,0 0-16,0-1 0,0 22 15,-21 0-15,0 0 0,0 0 0,-21 21 16,0 0 0,0 0-16,0 0 0,0 0 0,-1 21 15,22 0-15,-21 0 0,21 22 16,0-22-16,0 0 16,0 0-16,0 21 0,0-20 15,21-1-15,-21 0 0,64 42 16,-22-20-16,-21-22 15,1 0-15,-1 0 16,-21 0-16,21-21 0,-21 22 16,0-1-16,-21-21 15,-22 0 1,22 0-16,0 0 16,21-21-16,-21 21 0,0-22 15,-43-41-15,64 42 16,0 0-16,-21 21 0,21-22 15,-21 22-15,21 22 32,0-1-32,0 0 15,0 0-15,0 0 16,21 0-16,0 1 0,-21-1 16,21 0-16,1-21 0,-22 21 0,21 0 15,0-21-15,0 0 0,21 21 16,-20-21-16,62 0 15,-41 0-15,20 0 16,-21-21-16,1 0 0,20-21 16,-42-1-16,22 1 0,-22 21 15,21-21-15,1-43 16,-1 0-16,-21 43 16,-21 21-16,0 0 0,0-1 0,0 1 15,0 0-15,-21 21 31,0 0-31,0 21 0,21 0 16,0 1-16,0-1 0,0 0 16,0 0-16,0 43 0,0-43 15,0 0-15,0 0 0,21 21 16,-21-20-16,42 20 0,-42-21 16,0 0-16,21-21 15,-21 21-15,0 1 0,21-1 16,-21 0-16,-21-21 15,0 0 1,0 0-16,0 21 0,0-21 16,-1 0-16,1 0 0,0 0 15,0 0-15,0 0 0,0 21 16,21-42 15,0 0-31,0 0 16</inkml:trace>
  <inkml:trace contextRef="#ctx0" brushRef="#br0" timeOffset="69411.37">8170 4149 0,'0'0'0,"43"0"15,-22 0 1,0-21-16,0-1 0,0 22 16,-21-21-16,21 0 0,1 0 15,-22 0-15,21-22 0,-21 22 16,21 0-16,-21 0 0,0-21 16,0 20-16,0-20 0,0-21 15,0 41-15,-21 1 0,0 0 16,-1 0-16,1 0 0,-42 0 15,42 21-15,-22 0 0,22 0 16,-21 21-16,-43 21 16,43-21-16,-1 0 0,1 22 0,0-1 15,-1 0-15,-41 85 16,63-84-16,21-1 0,0 0 16,0 1-16,0-1 0,0 0 15,21 22-15,0-43 0,0 0 16,0 0-16,22 1 0,-1-22 15,-21 0-15,21 0 0,1 0 16,-1 0-16,43-22 0,-43 1 16,-21 0-16,22 0 0,-1 0 15,0-22-15,-21 1 0,22 0 16,-22-1-16,0 1 0,0 0 0,0-1 16,-21 1-16,0 0 0,22-1 15,-22 22-15,0 0 16,0 0-16,-22 21 15,22 21-15,0 0 16,-21 0-16,21 1 0,-21 20 16,21-21-16,0 21 0,0 22 15,0-22-15,0-21 16,0 43-16,21-43 0,22 43 16,-22-43-1,42-21-15,-42 0 0,64 0 16,-43-21-16,1-1 15,-22 1-15,21 0 0,43-64 16,-64 43-16,0 0 16,0-1-16,1 22 0,-22-21 15,0 21-15,0-22 16,0 22-16,-22 21 31,1 0-31,21 21 0,-21 1 0,21-1 16,0 0-16,0 21 0,0-21 15,0 22-15,0-22 0,0 85 16,0-85-16,0 0 16,0 0-16,0 0 0,0 1 0,0 20 15,0-63 17,0 0-17,0-1-15,0 1 0,0 0 16,0-21-16,21-1 0,-21 1 15,21 21-15,1-64 0,-22 64 16,42-42-16,-21 41 16,0 1-16,0 0 0,1 21 15,-1 0-15,21 0 0,-21 0 16,22 0-16,-1 21 0,-21 0 16,21 1-16,-20-1 0,-1 0 15,0 21-15,0-21 0,0 22 0,0-22 16,1 21-16,-22-21 0,21 1 0,0-1 15,-21 0-15,21 0 0,-21 0 16,21-21-16,-21 21 16,21-21-16,1 0 0,-1-21 15,0 0-15,0-42 16,0 41-16,0-20 16,1 0-16,-1 21 0,63-106 15,-41 105-15,-1-20 16,-21 0-16,22 21 0,105-43 15,-64 64 1,-41 0-16,-1 0 0,-21 0 16,64 64-16,-64-43 15,-21 0-15,0 21 0,0 1 16,0-1 0,0-21-16,0 0 0,0 22 15,0-22-15,0 0 0,0-42 47,0 0-47,0-1 16,0 1-16,0 0 0,0 0 0,0 0 15,0 0-15,0-22 0,0 22 16,-21 0-16,21 0 0,-21 0 0,-22-22 16,22 43-16,-21-21 15,0 21-15,20 0 16,-20 0-16,-64 0 0,64 21 15,-64 22-15,64-22 16,-1 0-16,-41 21 0,63 1 16,-22-22-16,22 21 0,0 0 15,21-20-15,0 62 0,0-63 16,0 22-16,0-1 16,21-21-16,0 0 0,0 1 15,1-1-15,20 0 0,0-21 0,43 0 16,-43 0-16,43 0 15,-43 0-15,1-21 0,-22 0 0,21-1 16,0 1-16,1 0 0,-22-21 16,0-1-16,21 1 0,-20 0 15,20-64-15,-21 64 0,0-64 16,0 42-16,-21 22 16,0 0-16,22-22 0,-1 22 0,-21-43 15,0 43-15,0-1 16,0-20-16,0 42 15,0-43-15,0 43 16,0 63 0,0-20-1,0 20-15,0 0 0,0 1 0,-21 20 16,-1 106-16,22-126 16,0 20-16,-21-20 15,21-1-15,0 21 0,0 22 16,0-43-16,0 1 0,0-1 15,0-21-15,21 22 0,22-1 16,-22-21-16,0-21 0,0 21 0,0-21 16,1 0-16,-1 0 0,42 0 15,-42-21-15,22 21 0,-1-42 16,-21-1-16,22 22 16,-22 0-16,0-21 0,0 21 15,0-1-15</inkml:trace>
  <inkml:trace contextRef="#ctx0" brushRef="#br0" timeOffset="70182.1">12763 3154 0,'0'-21'16,"0"42"-16,0-63 0,0 20 0,0 1 16,0 0-1,-21 21-15,0 0 0,0 0 0,0 0 16,0 0-16,-1 21 16,1 0-16,0 1 0,0 20 15,0-21-15,0 21 0,-22 64 16,22-63-16,0 20 0,0-21 15,0 22-15,-1-1 0,22 22 16,-21-21-16,21 20 16,0-41-16,0-1 0,43 43 15,20-43-15,-21 0 16,1-42-16,-1 21 0,0-21 16,64 0-16,-42 0 0,63-42 15,-64 21-15,1 0 16,126-85-16,-147 85 15,-1-22-15,0-20 0,-21 21 16,1-1-16,-1-84 0,-21 64 16,0-43-16,-21 42 15,-1 22-15,-41-43 0,21 43 16,-1 21-16,1 0 16,0 21-16,-1 0 0,-63 0 15,64 0-15,0 0 0,-1 21 0,1 21 16,0 1-16,-1-1 0,-20 64 15,21-64-15,20 22 0,1-22 16,21 0-16,0 22 0,-21-22 0,21 0 16,0 1-16,0-22 0,0 21 15,0-21-15,0 1 0,64 41 16,-43-63-16,0 0 0,0 0 16,21 0-16,85 0 15,-63-21-15,-22 0 16,85-43-16</inkml:trace>
  <inkml:trace contextRef="#ctx0" brushRef="#br0" timeOffset="70762.14">13991 3006 0,'0'0'0,"0"-21"0,-21 21 15,0-22-15,0 22 16,-1 0-16,1 0 15,0 22-15,0-1 0,0 0 16,21 21-16,0 1 0,-21 62 16,-1-62-16,22 20 0,0 64 15,-21-63-15,21 42 16,0-64-16,-21 0 0,21 22 16,0-22-16,0-21 0,0 85 15,0-64-15,0-20 16,0-1-16,0 0 0,0 0 15,0-42 17,0 0-32,0 0 15,0-22-15,0 22 0,0 0 0,0-21 0,0 20 16,0-20-16,0-21 16,0 41-16,42-62 15,-20 41-15,-1 22 0,0 0 16,21 0-16,-21 0 0,43 0 15,-22 21-15,1 0 0,20 0 16,-21 0-16,1 0 0,84 63 16,-85-21-16,0 22 15,-20-43-15,-22 21 16,0 22-16,-22-22 0,1-21 16,-42 43-16,-1-43 15,-20 43-15,20-43 0,22 0 16,-64 21-16,64-21 15,-22 1-15,43-22 16,0 0-16,-22 0 0,22 0 16,21-22-1,0 1 1,0 0-16,21 0 0</inkml:trace>
  <inkml:trace contextRef="#ctx0" brushRef="#br0" timeOffset="71481.78">14478 4043 0,'21'0'15,"0"0"-15,0 0 16,1-21-16,-1 0 0,0-1 15,0 1-15,-21 0 0,21 0 16,0 0-16,1 0 16,-22-22-16,0 22 0,21-21 15,-21 21-15,0-22 16,21 22-16,-21 0 0,0 0 0,0 0 16,0-1-1,21 44 1,-21-1-1,0 0-15,0 0 16,0 21-16,0 1 0,0-1 16,0 0-16,0 1 0,0-1 15,0 0-15,-21 64 16,0-63-16,21 147 16,-21-126-16,-1 63 15,1-64-15,21 22 0,0 63 16,-21-85-16,0 86 15,0-86-15,21 1 0,0 63 16,-21-85-16,21 0 0,-22 43 16,22-43-16,-21-21 0,21 1 0,0 20 15,-21-42-15,0 21 0,0-21 16,0 0-16,-1 0 0,-20 0 16,21 0-16,0 0 15,0-21-15,-1 0 0,-20 21 16,0-43-16,21 22 15,-1-21-15,1 21 0,21-22 16,-21-20-16,21 21 16,0-1-16,21-84 0</inkml:trace>
  <inkml:trace contextRef="#ctx0" brushRef="#br0" timeOffset="71788.56">14774 3196 0,'-21'-21'16,"0"21"15,21 21 0,0 0-15,0 1 0,21-22-16,0 21 0,0 0 15</inkml:trace>
  <inkml:trace contextRef="#ctx0" brushRef="#br0" timeOffset="72194.44">15028 3683 0,'0'0'0,"0"21"0,21-21 31,1 0-31,-1 0 0,0 0 15,0-21-15,21 0 0,-20 21 16,41-42-16,-21 20 16,-20 1-16,20-21 0,-21 21 15,0 0-15,-21-1 0,0 1 16,0 0-16,0 0 16,0 0-16,-21 21 0,0 0 15,0 0-15,0 0 0,-85 21 16,63 0-16,22 0 0,-21 0 15,21 1-15,-43 83 16,43-62-16,0-22 0,21 21 16,-21 22-16,21 20 15,0-62-15,42-1 16,-21 0-16,0 0 16,22-21-16,-22 0 0,21 0 0,1 0 15,41 0-15,-41 0 0,20 0 16,-21-21-16,22 0 0,-22 0 15,1-1-15</inkml:trace>
  <inkml:trace contextRef="#ctx0" brushRef="#br0" timeOffset="72847.78">16044 3514 0,'0'-21'0,"0"42"0,0-64 0,0 22 16,0 0-16,0 0 0,0 0 15,-21 21 1,0 0-1,0 0-15,21 21 0,-43 21 16,22 1-16,0-22 0,21 21 16,-21-21-16,-21 85 15,20-64-15,22-20 0,0 41 16,0-42-16,0 22 16,0-22-16,0 0 0,22 0 15,-1-21-15,0 21 0,42-21 16,-41 0-1,20 0-15,64 0 0,-64-21 16,22 21-16,-1-21 0,1-21 16,-22 20-16,85-41 0,-85 21 15,1-1-15,-1-20 16,0 20-16,1-20 0,-22-1 0,0 1 16,0-1-16,0 1 0,-21-43 15,0 64-15,0-1 0,0 22 0,0-21 16,0 21-16,0-22 15,0 22-15,0 42 32,-21 1-32,21-1 0,-21 21 15,21-21-15,0 22 0,0-1 0,-21 0 16,0 22-16,21-22 16,-22 64-16,22-43 0,-21-20 15,21-1-15,-21 0 0,21 85 16,0-105-16,0 20 15,0 0-15,0 1 16,42-22-16,-42 0 0,22 0 16,20-21-16,-21 0 15,0 0-15,22 0 0,-1 0 16,-21-21-16,43 0 16,-43 21-16,21-21 0,-21 21 15,0-22-15,1 22 0,-1-21 0,-21 0 16,21 21-16,-21-21 15,0 0-15,0 0 0,0-1 16,0 1-16,0 0 0,0 0 16</inkml:trace>
  <inkml:trace contextRef="#ctx0" brushRef="#br0" timeOffset="73180.45">16637 3387 0,'0'0'16,"21"0"15,0-21-31,0 21 0,1 0 16,-1-22-16,21 22 0,-21 0 0,0 0 15,22-21-15,-22 21 0,21 0 16,-21 0-16,1 0 0,20 0 0,-21 0 15,0-21-15,0 21 0,1 0 16,-22 21 78</inkml:trace>
  <inkml:trace contextRef="#ctx0" brushRef="#br0" timeOffset="106036.48">614 6265 0,'0'0'16,"-21"0"0,-1 0 30,22 22-14,0-1-1</inkml:trace>
  <inkml:trace contextRef="#ctx0" brushRef="#br0" timeOffset="106694.26">593 6371 0,'0'0'0,"-22"0"0,1 0 0,0 0 16,0 0-16,0 0 15,0-21-15,-1 0 16,1 0-16,21 0 15,0-1-15,0 1 16,0 0-16,21 0 16,1 21-16,-1-21 0,0 21 0,21-21 15,-21 21 1,1 0-16,20 0 0,-21 0 16,21 0-16,-20 0 15,-1 21-15,-21 0 0,21 0 16,0 0-16,-21 22 0,0-22 0,0 21 15,0 0-15,0 1 16,0-1-16,0 0 0,0 22 0,0-22 16,-21 1-16,0-1 0,-43 21 15,22-20-15,-22 20 16,22-20-16,21-22 0,-21 0 16,-1 0-16,-41 43 15,41-64-15,22 0 0,0 0 16,0 0-16,-22 0 15,22 0-15,21-22 16,-21-20-16,0 21 0,21-43 16,0 43-16,0-21 15,0 21-15,0 0 0,21-22 16,21 1-16,-20 21 0,-1 0 16,21-1-16,-21 22 15,22 0-15,-22 0 0,0 0 16,0 22-16,43 20 15,-43 0-15,0-21 0,0 1 16,0 20-16,0-21 0,1 43 16,-22-43-16,21 0 0,0 21 15,0-21-15,0 1 16,0-22-16,1 21 16,-1-21-1,0 0-15,0-21 16,0-1-16,-21 1 0,21-21 15</inkml:trace>
  <inkml:trace contextRef="#ctx0" brushRef="#br0" timeOffset="106904.14">1270 6646 0,'0'0'0,"-21"0"47,42 0 0</inkml:trace>
  <inkml:trace contextRef="#ctx0" brushRef="#br0" timeOffset="107866.09">2921 5948 0,'-21'0'0,"0"0"16,-1 0 0,1 0-16,0 0 15,21-21 1,0 0-1,0-1-15,0 1 16,21 21-16,0 0 0,1-21 16,-1 21-16,42-21 15,-42 21-15,1 0 0,20 0 16,0 0-16,-21 0 0,1 0 16,-1 21-16,0 0 0,0 0 15,0 1-15,-21-1 0,0 0 16,0 0-16,0 21 0,0-20 0,-21 20 15,0-21-15,-21 0 0,20 22 16,-20-22-16,0 0 0,-1 21 0,1-21 16,0 1-16,-1-1 0,1 0 15,-21 0-15,41 0 0,-20-21 16,21 0 0,0 0-16,42-21 31,0 21-31,21-21 0,-20 21 15,20 0-15,0-21 0,-21 21 16,22 0-16,41-21 16,-41 21-16,20 0 0,22 0 15,-43 0-15,-21 0 0,64 0 16,-64 21-16,43 0 16,-43 0-16,0 0 0,-21 0 0,0 1 15,0-1-15,-21 63 16,0-62-16,0 20 0,-1-21 15,-20 0-15,0 0 0,-1 1 16,22-1-16,-63 21 0,20-21 16,22-21-1,-1 0-15,-20 0 0,21 0 0,-1 0 16,1 0-16,21 0 16,-22 0-16,1-21 0,21 21 15,-21-21-15,20 21 16,22-21-16,-21 21 0,21-21 15,0-1 1,0 1 0,21 0-16,1 21 15,20-21-15</inkml:trace>
  <inkml:trace contextRef="#ctx0" brushRef="#br0" timeOffset="108427.58">4953 5906 0,'21'-64'15,"-21"43"-15,0 0 16,0 0 0,0 42 15,0 0-31,0 21 0,0-21 0,0 22 16,0-1-16,0 0 15,0 1-15,-21 41 0,21-41 16,-21-1-16,21 0 0,-21 1 15,-1 20-15,1 22 0,0-43 16,21-21-16,0 22 16,0-22-16,-21 0 0,21 0 0,0 0 15,0-42 17,0 0-32,0 0 0,0 0 0,0-22 15,0 22-15,0-21 0,0 0 16</inkml:trace>
  <inkml:trace contextRef="#ctx0" brushRef="#br0" timeOffset="109105.34">4614 5948 0,'-21'-21'0,"42"42"0,-63-42 16,42 0-16,-21-1 0,21 1 15,0 0-15,0 0 16,42 0-1,-21 0-15,22-1 0,-1 1 16,0 0-16,1 0 0,41 0 16,-41 0-16,20-1 0,-21 1 15,-20 21-15,20 0 0,21 0 16,-20 0-16,-1 21 16,0 1-16,-20 20 0,-1 21 15,0-20-15,-21-22 0,21 64 16,-21-43-16,0 85 15,0-85-15,0-21 16,0 22-16,0-1 0,0-21 0,0 85 16,0-64-1,0 1-15,0-22 0,0 21 16,0-63 15,0 0-15,0-21-16,0 20 0,0-20 15,0 0-15,0-1 0,0 1 0,0 0 16,21-1-16,0-20 16,1 21-16,-1-22 0,0 22 0,42-64 15,-20 42-15,41-20 16,-41 63-16,-1-22 0,43 1 16,-43 21-16,0 21 0,-20 0 15,20 0-15,-21 0 0,0 21 0,22 21 16,-43 1-16,0-1 0,21 0 15,-21 22-15,0-22 0,0 64 16,0-43-16,-21 64 16,21-84-1,-22-1-15,1 0 0,21 1 0,0-1 16,-21 22-16,0-43 0,21 0 16,0 21-16,-21-21 0,21 1 15,0 20-15,0-21 16,0-42 15,0 0-15,21 0-16,0-1 0</inkml:trace>
  <inkml:trace contextRef="#ctx0" brushRef="#br0" timeOffset="109544.05">6308 6287 0,'0'21'16,"0"-42"-16,21 42 47,0-42-47,0 21 0,0-22 15,0 1-15,1 0 0,-1 0 0,0 0 16,0 21-16,0-21 0,0-1 15,1 1-15,-22-21 0,0 21 16,-22 21 0,1 0-16,0 0 15,-21 0-15,21 21 0,-43 0 16,43 0-16,-43 22 16,43-1-16,0-21 0,-21 64 15,42-64-15,0 42 16,0-20-16,0-22 0,0 0 15,0 0-15,0 0 0,21 1 16,0-1-16,0-21 16,22 0-16,-1 0 0,-21 0 15,21 0-15,1 0 0,-22-21 16,64-22-16,-43 22 0,0-21 16,43-22-16,-43 43 15,-21-21-15,22 21 0</inkml:trace>
  <inkml:trace contextRef="#ctx0" brushRef="#br0" timeOffset="110208.4">6964 6117 0,'21'-21'0,"-106"106"0,149-149 16,-43 22-16,-21 21 0,0 42 47,0 0-47,-21 0 0,21 0 16,0 22-16,0-22 0,0 0 15,-21 0-15,21 0 0,0 22 0,-22-1 16,22-21-16,0 43 15,0-43-15,0 0 16,0 0-16,0 0 16,0-42-1,0 0 1,0 0-16,0 0 0,0-22 16,0 22-16,0 0 0,0-21 15,0 21-15,0-22 0,22 22 16,41-42-16,-21 41 15,-20 1-15,41-21 0,-42 42 16,22 0-16,-1-21 16,-21 21-16,0 0 0,22 21 15,-22 0-15,0 0 0,0 0 16,0 1-16,0-1 0,-21 0 0,0 0 16,0 21-16,0-20 0,0-1 15,0 21-15,0-21 0,0 22 16,0-22-16,0 21 15,0-21-15,0-42 32,0 0-17,0 0-15,0-22 0,0 22 16,22-21-16,-1 21 0,-21-22 16,21 22-16,0-21 0,21 0 0,-20 20 15,20 1-15,-21-21 0,21 21 16,1 21-16,41-21 0,-41-1 15,-1 22-15,43 0 0,-64 22 16,42 20 0,-41-21-16,-1 0 0,-21 43 15,0-43-15,0 21 16,0-21-16,-21 22 0,21-22 0,-43 42 16,22-41-16,-21 41 15,21-42-15,-1 0 16,1 1-16,42-22 15,1 0 1</inkml:trace>
  <inkml:trace contextRef="#ctx0" brushRef="#br0" timeOffset="110994.35">8551 5567 0,'0'-21'15,"0"42"-15,0-63 0,0 20 16,0 44 0,-21-1-1,21 0-15,0 42 0,0-20 16,0-1-16,0 64 0,0-64 15,-21 64-15,0-64 16,21 22-16,0 21 16,-21-43-16,-1 43 15,22-43-15,0-21 0,0 43 16,0-43-16,0 0 0,0 21 16,-21-42-1,21-21 1,0 0-16,0 0 0,0-43 15,0 22-15,0 21 0,0-85 16,0 85-16,21 0 16,-21-22-16,22 22 15,-1 0-15,0 0 0,0 0 0,0-1 0,64-20 16,-64 42 0,43 0-16,20-21 0,-20 21 15,84 42-15,-85-21 16,1 22-16,-22-22 15,-21 0-15,1 43 16,-22-22-16,0-21 0,-22 0 0,-20 22 16,0-22-16,-1 0 0,-62 42 15,41-41-15,-42 20 16,64-21-16,0-21 0,-22 21 16,22-21-16,21 0 0,-22 0 15,22 0 1,21-21-1,0 0-15,0 0 16,21 21-16,0-21 16,22-22-16,-1 22 0,-21 0 15</inkml:trace>
  <inkml:trace contextRef="#ctx0" brushRef="#br0" timeOffset="111366.61">9377 6202 0,'21'0'0,"0"0"0,0-21 15,0 0-15,1-1 16,-1 1 0,0 0-16,0-21 0,21 21 0,1-22 15,-43 22-15,21 0 0,-21 0 16,0 0-16,-21 21 15,0 0 1,-1 0-16,1 0 0,0 0 16,-21 21-16,21 0 0,-1 0 0,1 0 15,-21 43-15,21-43 16,0 21-16,-1 1 16,22 20-16,0-42 0,0 0 15,0 1-15,0-1 16,64 21-16,-43-42 15,21 0-15,22 0 0,-43 0 16,21 0-16,43 0 16,-43-21-16,1 0 0,20 0 15,-20-1-15</inkml:trace>
  <inkml:trace contextRef="#ctx0" brushRef="#br0" timeOffset="111768.38">10033 6075 0,'0'-21'0,"0"42"16,0-63-16,0 20 0,21 1 15,0 0-15,43-21 16,-1-1 0,-20 43-16,-22-21 15,0 21-15,0 0 0,43 21 16,-43 1-16,0-1 16,0 0-16,0 0 0,0 64 15,-21-43-15,0-21 16,0 22-16,0-22 0,0 0 15,0 0-15,0 21 0,0-20 16,-21-1-16,0 0 16,0-21-16,0 0 15,0 0-15,21-21 16,0 0 0,0-1-16,0 1 0,0 0 0,42-42 15,-21 20-15,0 22 0,0 0 16,1-21-16,-1 20 0,21-20 15,-21 21-15,22-21 16,-22 20-16,0 22 16,0 0-16,0 0 0,0 0 15,43 0-15,-43 0 0,0 0 16,0 0-16,1 0 16</inkml:trace>
  <inkml:trace contextRef="#ctx0" brushRef="#br0" timeOffset="112209.13">11515 5884 0,'21'-21'0,"-42"42"0,63-42 16,-21 0-16,0 0 16,0 0-16,-21 0 15,-21 21-15,-21 0 16,21 0-16,-22 0 0,-20 0 15,21 21-15,-1-21 0,-20 42 16,42-21-16,-22 0 16,1 22-16,42-1 15,0-21-15,0 0 16,21 1-16,0-22 0,22 21 16,-22 0-16,21-21 0,0 21 15,43 0-15,-43 0 0,1-21 16,-22 22-16,42-1 0,1 21 31,-64-21-31,0 0 0,-21-21 16,-22 22-1,22-22-15,-21 0 0,-64 21 16,64-21-16,-149 21 16,149-21-16,0 0 15,-1 21-15,1-21 16,21 0-16,0 0 15,-1 0-15</inkml:trace>
  <inkml:trace contextRef="#ctx0" brushRef="#br0" timeOffset="112809.07">5101 7705 0,'0'-21'15,"0"42"-15,0-64 0,0 22 0,0-21 16,0 21 0,0 42-1,0 0-15,0 0 16,0 0-16,0 22 0,0 41 15,0-20-15,0-22 0,0 85 16,0-84-16,-21 62 16,0-41-16,0-22 0,21-21 15,0 22-15,0-22 0,-22 0 0,22 21 16,0-63 15,0 0-31,22 0 16,-22 0-16,21 0 0</inkml:trace>
  <inkml:trace contextRef="#ctx0" brushRef="#br0" timeOffset="113075.86">5376 7938 0,'0'84'31,"0"-63"-31,0 1 0,0-1 16,21-21-16,-21 21 0,22-21 15,-1 0-15,0 0 0,21 0 16,-21 0 0,1-21-16,-22 0 15,0-1-15,0 1 0,0 0 16,-22 0-16,1 21 16,0 0-16,0 0 0,0 0 15,0 0-15,21 21 16,0 0-1</inkml:trace>
  <inkml:trace contextRef="#ctx0" brushRef="#br0" timeOffset="113662.6">6816 7535 0,'0'-21'16,"0"42"-16,0-63 0,0 21 0,0 0 0,0 0 15,0-1-15,0 1 16,21 21-16,0 0 16,0 21-16,0 1 15,0-1-15,43 42 16,-43-20-16,0-1 0,0 0 0,-21 43 16,22-43-16,-22 43 15,0-22-15,0-20 0,-22 63 16,1-64-16,21 0 0,-21 43 15,21-64-15,-21 43 16,21-86 15,21 1-31,0 0 0,-21-21 0,21 21 16,22-85-16,-1 42 0,-21 1 16,0-1-16,22 1 0,-22-1 15,42-84-15,-20 85 0,-22-22 16,21 43-16,-21-22 15,1 22-15,20-1 0,-21-41 16,0 84-16,0 0 16,-21 21-1,0 21-15,0-21 16,-21 1-16,21 20 0,-21-21 16,21 21-16,0-20 0,0 83 15</inkml:trace>
  <inkml:trace contextRef="#ctx0" brushRef="#br0" timeOffset="115145.19">7959 8022 0,'42'0'0,"-84"0"0,105-21 0,-21 0 0,-20 0 16,20-22-16,-21 22 0,0 0 15,-21 0-15,0-21 0,0 20 16,0-83-16,-21 62 15,-42-20-15,41 20 16,1 22-16,-21 0 0,-22 21 16,43 0-16,-21 0 15,0 21-15,20 0 0,-83 64 16,83-43-16,-20 1 0,21-1 16,0 0-16,0 1 0,-1 63 15,22-64-15,0 0 0,0 43 16,0-43-16,0-21 15,0 1-15,22-1 0,-22 0 0,84 0 16,-63-21-16,1 0 16,20 0-16,-21-21 0,85-43 15,-64 22-15,-21 0 16,64-43-16,-64 22 16,64-64-16,-64 84 15,0 1-15,0 0 0,1 20 0,-1 1 16,-21-21-1,0 21-15,0 42 16,0 0-16,0 0 16,0 0-16,0 1 15,0 20-15,0-21 0,-21 64 16,21-64-16,-22 21 0,22 1 16,0-22-16,0 21 0,0 43 15,0-64-15,22 0 16,-1-21-16,0 21 0,42-21 15,-41 0-15,-1-21 0,42-21 16,-20 21-16,20-22 16,-21 1-16,-20 0 0,20-1 15,0 22-15,1-21 0,-22-1 0,0 1 16,0 21-16,-21 0 16,21 0-16,-21-22 0,-21 43 15,0 0-15,-21 0 16,-1 0-16,22 21 15,21 1-15,0-1 16,0 0-16,0 0 16,21 0-16,0 0 0,22 1 15,-22-1-15,21 63 16,-21-62-16,-21-1 0,22 0 16,-22 0-16,0 0 0,21 0 0,0 1 15,0-1-15,0-21 0,-21 21 16,21 0-16,1-21 0,62 0 15,64 0 1,-105 0-16,20-42 16,-20 21-16,62-43 15,-83 22-15,20 21 16,-21-22-16,0 1 16,0 21-16,-21-85 0,0 85 15,0-22-15,0 22 0,-21-21 16,0 42-1,0 0-15,0 0 0,0 21 16,-22 0 0,1 0-16,21 1 0,0 20 0,-1-21 15,-20 0-15,21 22 0,-21 20 16,42-42-16,0 22 0,-22 20 16,22-42-16,0 43 15,22-43-15,-1-21 0,0 21 16,0-21-16,0 0 15,0 0-15,22 0 0,20-42 16,-42 21-16,1-1 16,-1-20-16,0 21 0,0-21 0,21-22 15,-20 22-15,-1 21 0,0-22 16,-21 1-16,21 21 16,-21 0-16,21-1 0,0 1 15,-21 42 1,0 1-1,0-1-15,0 0 0,0 0 16,0 21-16,0-20 16,0-1-16,0 21 0,0 0 15,0-20-15,0 20 0,22 0 16,-1-21-16,21 1 16,-21-22-16,0 0 0,43 0 15,-43 0-15,21 0 0,-20-22 16,-1 1-16,21 0 0,0-21 15,-20-1-15,-1 22 0,0 0 16,0-21-16,0 21 0,0-43 16,-21 43-1,0 42 1,0 0 0,-21 0-16,21 1 0,0-1 0,0 0 15,-21 0-15,21 0 0,0 0 0,0 1 16,-21 20-16,21-21 15,0 0-15,0 0 16,21-21 15,-21-21-31,21 0 0,-21 0 16,21-21-16,-21 20 16,22 1-16</inkml:trace>
  <inkml:trace contextRef="#ctx0" brushRef="#br0" timeOffset="115320.49">10287 7514 0,'-21'0'0,"0"0"15,-1 0 1,1 0-16,21 21 16,0 1 15,21-22-31,1 0 0,-1 0 15,0 0-15,0 0 0</inkml:trace>
  <inkml:trace contextRef="#ctx0" brushRef="#br0" timeOffset="115860.69">10774 7239 0,'0'0'15,"0"-21"-15,0 0 0,0 0 16,-21 21-16,-1 0 15,22 21 1,-21 0-16,21 0 0,0 0 16,-21 0-16,21 22 0,0-1 0,-21 0 15,21 43-15,0-43 16,0 43-16,-21-64 0,21 22 16,0-1-16,-21 0 0,21-21 15,0 22-15,0 20 0,0-42 16,0 1-16,0-1 0,0 0 0,0 0 15,0 0-15,0-42 32,0 0-17,0 0-15,0 0 0,0-1 16,0 1-16,0 0 0,0 0 16,0-21-16,21 20 0,42-41 15,-42 42-15,1 0 0,62-22 16,-63 43-16,64-21 15,-43 21-15,107 0 16,-107 0-16,0 21 0,-21 0 16,22 1-16,-1 83 15,-42-83 1,0-1-16,-21 0 0,0 0 0,-106 43 16,63-43-1,22 0-15,-85 0 0,63 0 16,-84 0-16,127-21 15,-21 0-15,21 22 0,-1-22 16,1 0-16,21-22 16,0 1-16,0 0 0,21 0 15,1 0-15</inkml:trace>
  <inkml:trace contextRef="#ctx0" brushRef="#br0" timeOffset="116549.03">11811 7303 0,'0'0'0,"0"-22"0,0 1 16,0 0-16,0 0 16,0 0-16,0 0 15,0 42 63,0 0-78,0 0 0,0 21 16,0 1-16,0-1 0,0 0 16,0 1-16,0 20 0,-21 43 15,21-42-15,0-22 0,-21 43 16,21-43-16,0 0 0,0 43 15,0-64-15,0 21 0,0-20 16,0-1-16,0 0 16,21-21-1,0 0-15,-21-21 16,42-22-16,-42 22 0,43-21 16,-22 21-1,0 0-15,21-43 0,-21 43 0</inkml:trace>
  <inkml:trace contextRef="#ctx0" brushRef="#br0" timeOffset="117177.7">12107 7768 0,'0'21'16,"21"-21"-1,1 0 1,-1 0-16,21 0 0,-21 0 15,0 0-15,22 0 0,-22-21 0,21 21 16,1-21-16,-22 21 0,0-21 0,42-21 16,-41 20-16,-22 1 15,0 0-15,0 0 0,0-21 16,0 20-16,0 1 0,0 0 0,-22 21 16,-20-21-16,21 21 15,0 0-15,-43 21 0,22 0 16,21 0-16,0 22 0,-1-22 15,-41 85 1,63-85-16,0 0 0,0 21 0,0-20 16,0-1-16,0 21 15,21-21-15,0 0 0,64 22 16,-43-22-16,1-21 0,20 0 16,-21 0-16,1 0 0,41-21 15,-20 21-15,-22-21 0,22-1 16,-22 1-16,106-85 15,-105 64-15,-1 21 0,0-21 16,-21-22-16,1 22 0,-1-43 16,-21 64-16,0 0 15,-21 0-15,-1 21 0,-20 0 16,21 0-16,0 21 0,-43 63 16,64-62-16,0 20 15,0 21-15,0-20 16,0-22-16,21 42 0,1-41 15,20 62 1,-42-63-16,21 1 0,-21-1 16,0 0-16,0 0 0,0 0 15,-21-21-15,0 0 16,0 21-16,-1-21 0,1 0 16,0 0-16,0 0 0,-43-21 15,43 21-15,-42 0 16</inkml:trace>
  <inkml:trace contextRef="#ctx0" brushRef="#br0" timeOffset="118210.02">5482 9271 0,'-21'0'0,"42"0"16,-63 21-16,-1-21 0,22 0 0,0 0 16,0 0-16,0 21 0,0-21 15,21-21 1,0 0-16,0 0 15,21-21-15,0 20 16,21-20 0,-21 21-16,22 0 0,-1 0 15,0 21-15,-20 0 0,41 0 16,-42 21-16,22 0 0,-1 64 16,-42-43-16,0 43 15,0-22-15,0-21 0,-42 85 16,-1-63-16,1-1 0,-127 107 15,105-128-15,22 0 16,-22-20-16,22 20 0,-22-21 16,-20 21-16,63-42 0,-64 0 15,64-21 1,0-21-16,21 0 0,0-85 16,0 63-16,0 1 15,0 20-15,21 1 0,0-22 16,0 43-16,0-21 0,22 21 15,-22 0-15,42-1 0,-42 22 16,1 22-16,20 20 0,0 0 16,-21-21-16,1 64 15,-1-43-15,0 1 0,-21-1 16,0 0-16,21-20 0,21 41 16,-42-42-16,22 22 0,20-1 15,-21-42-15,21 0 16,-20 0-16,20 0 15,-21-21-15,0 0 0,22-22 16</inkml:trace>
  <inkml:trace contextRef="#ctx0" brushRef="#br0" timeOffset="118364.76">6054 9567 0,'0'0'0,"21"0"0,0 0 63,0 0-63,0-21 0,22 21 15,-22-21-15</inkml:trace>
  <inkml:trace contextRef="#ctx0" brushRef="#br0" timeOffset="118776.93">7514 8975 0,'0'-21'16,"0"42"-16,-21-42 0,0 21 16,21 21-16,0 21 15,0-21-15,0 22 16,0-1-16,21 0 0,-21 1 0,0-1 16,0 0-16,0 1 0,0 20 15,0-21-15,0 22 0,-21-22 0,0 64 16,-1-42-16,22-22 0,-21 43 15,0-1 1,0-63-16,21 1 0,-21-1 16,0-21-16,-1-43 31,22 22-31,-21 0 0,21-21 0,-21-43 16,0 43-16</inkml:trace>
  <inkml:trace contextRef="#ctx0" brushRef="#br0" timeOffset="119267.65">7154 9504 0,'-42'-64'0,"42"22"15,0 0-15,63 296 0,-126-529 0,105 444 0,-84-381 0,42 191 16,0 0-16,0-21 16,0 20-16,21-20 0,0 21 0,43-21 15,-43-1-15,21 22 16,-21 0-16,22 21 0,84-21 16,-21 42-16,-64 0 15,21 21-15,1-20 0,-22 20 16,1 0-16,-1 1 0,43 105 15,-64-106-15,-21 0 0,0 22 16,0-22-16,0 1 0,-21 84 16,-1-106-16,1 21 15,0-21-15,0 0 16,21-42 0,0 0-16,0-21 0,0-22 15,0 22-15,0 0 16,42-43-16,-21 21 0,1 1 15,62-106 1,-41 105-16,41-21 0,-41 43 16,-1 0-16,43 21 15,-43 21-15,0 0 0,-21 21 16,22 0-16,-22 21 0,21 43 16,-42-43-16,0 22 0,0 20 15,0-20-15,-21 84 16,0-106-16,-21 85 15,42-105-15,-22 20 16,22-21-16,0 0 0,0 0 16,0-42-1,0 0 1,0 0-16,0-21 0,0 20 0,22 1 16</inkml:trace>
  <inkml:trace contextRef="#ctx0" brushRef="#br0" timeOffset="119642.48">8594 9546 0,'0'21'0,"42"1"31,-21-22-31,0 0 0,0 0 16,1 0-16,20 0 0,0 0 0,-21 0 16,22-22-16,-1 1 0,43 0 15,-43 0-15,0 0 0,1 0 0,-22-22 16,0 22-16,0 0 0,0-21 15,-21 20-15,0-83 16,-21 105-16,0 0 16,0 0-16,0 0 0,-64 21 15,64 0-15,-21 0 16,-1 64-16,1-64 0,21 85 16,0-64-16,21 0 15,0 43-15,0-43 16,0-20-16,21 41 0,0-42 0,0 0 15,43 1-15,-43-22 16,21 0-16,43 0 0,-43 0 16,22 0-16,20-64 15,-41 43-15,62-43 16,-62 22-16,-1 0 0</inkml:trace>
  <inkml:trace contextRef="#ctx0" brushRef="#br0" timeOffset="119870.58">9821 9017 0,'0'-63'0,"0"126"0,0-169 15,0 85-15,0-21 0,0 21 0,-21 42 32,0 21-32,21 0 15,-21 43-15,21-21 16,0-1-16,-21-21 0,21 22 16,0-22-16,-22 64 0,22-64 15,0 22-15,-21-22 0,21-21 16,0 22-16,-21-1 0,21-21 15,0 22-15,21-43 16,0 0-16,1-22 16,-1 1-16,0-21 0,21-22 15,1 43-15,-22-21 0</inkml:trace>
  <inkml:trace contextRef="#ctx0" brushRef="#br0" timeOffset="120332.32">10033 8932 0,'21'-42'0,"-42"84"0,42-147 16,-21 83-16,0-20 0,0 21 0,21 21 15,0 0-15,-21 21 16,0 0 0,22 22-16,-22-1 0,21 0 0,-21 22 15,0 42-15,0-43 0,0 43 16,0-64-16,0 1 16,0 41-16,0-41 0,-21 84 15,21-106-15,-22 0 16,22 0-16,0 0 15,0-42 1,0 0 0,0 0-16,0 0 15,0-22-15,22 22 0,-1 0 0,-21-21 16,21-1-16,21-20 16,-21 42-16,1-22 0,41-20 15,-42 20-15,22 22 0,-22 0 16,42 0-16,-20 21 0,20 0 15,-42 21-15,22 0 0,-1 43 16,-21-43-16,-21 21 16,0 1-16,0-1 0,0 0 0,0 64 15,0-64-15,0 1 0,-42 20 16,21-42-16,21 1 0,0 20 16,-22-42-1,1 0-15,21-21 16,0 0-1,0-22-15,-21 22 0,21 0 16</inkml:trace>
  <inkml:trace contextRef="#ctx0" brushRef="#br0" timeOffset="120513.21">9610 9208 0,'0'0'0,"0"21"16,-22-21-16,44 0 15,-1 0-15,0 0 0,0 0 16,21 0-16,107 0 16,-86 0-16,1 0 15,84 0-15,-85 0 0,1 0 16,-1 0-16,1 0 0</inkml:trace>
  <inkml:trace contextRef="#ctx0" brushRef="#br0" timeOffset="120917.98">11176 9123 0,'0'0'0,"-21"0"31,0 21-31,21 0 16,-43 0-16,22 1 0,0-1 0,0 21 15,0-21-15,-1 22 0,-20 20 16,21-42-16,0 22 0,0 20 15,21-21-15,0-20 0,0 20 16,0-21-16,0 0 0,42 0 16,-21 1-16,21-22 0,43 0 15,-43 0-15,128-64 16,-128 43-16,22 0 16,-22 0-16,0-22 0,1 1 15,-22 21-15,0-22 0,0 1 16,0 0-16,-21-22 0,0 22 15,0 21-15,-63-43 0,20 64 16,-41 0-16,41 0 16,1 0-16,-43 0 0,43 21 15,21 1-15,-21-22 0,20 42 16,22-21-16,0 0 16,0 0-16,43 1 0,20-22 15,-42 0-15,22 0 0</inkml:trace>
  <inkml:trace contextRef="#ctx0" brushRef="#br0" timeOffset="121694.54">12107 9208 0,'0'0'16,"21"-22"-16,-21 1 0,0 0 16,0-21-16,0 21 15,-21-1-15,0 22 0,0 0 16,0 0-16,0 0 0,-1 0 0,1 0 15,-21 43-15,21-22 0,0 21 16,-22 22 0,22-43-16,21 21 0,-21 1 15,21-1-15,0 43 16,0-64-16,0 0 0,21 0 16,0 0-16,43-21 15,-43 0-15,0 0 0,0 0 16,0-21-16,43-42 15,-43 41-15,0-20 0,22-21 16,-22-1-16,0 22 0,0-22 16,0 1-16,0-1 15,22-84-15,-22 85 0,-21 20 0,21 1 16,0 0-16,0 20 16,-21-20-16,0 21 0,0 42 31,0 21-31,0-20 0,0 41 15,0-21-15,-21 22 0,21-22 0,0 22 16,0-1-16,-21-20 0,21 20 16,-21-21-16,21 22 0,-21-22 15,21-21-15,0 22 0,0-1 0,0-21 16,0 0-16,21 1 0,0-1 16,0 0-16,22-21 0,-22 0 0,63 0 15,-62 0-15,20 0 0,0 0 16,1-21-16,-1 0 0,43-22 15,-64 22-15,21-21 0,0 21 16,-20-22-16,20 1 0,-21 21 0,0-43 16,-21 43-16,0 0 15,0 0-15,-21 21 0,-21 0 16,21 0-16,-1 0 0,1 21 16,-21 21-16,42-21 0,-21 1 15,21 20-15,0 0 0,0-21 16,21 1-16,0-1 0,-21 0 15,42 21-15,-20-21 0,-22 1 16,42 41 0,-42-42-16,0 0 15,0 1-15,-21-22 16,0 0-16,-1 0 0,1 0 16,0 0-16,0 0 15,0 0-15,0 0 0,-1 0 16,1 0-16,0 0 0,-21-22 15</inkml:trace>
  <inkml:trace contextRef="#ctx0" brushRef="#br0" timeOffset="122627.07">5397 11134 0,'0'0'0,"-21"0"16,0 0-16,0-21 16,21-1-16,-21 1 15,21 0-15,0 0 16,0 0-16,0 0 15,21-1-15,0 22 0,0 0 0,22-21 16,-22 21-16,0 0 0,21 0 16,-21 0-16,1 0 0,20 21 15,-21 1-15,-21-1 0,0 0 0,0 85 16,-21-64 0,-43 43-16,22-43 0,0-21 15,-43 64-15,43-64 16,-22 21-16,43-20 15,0-1-15,-21-21 0,42-21 32,0-1-32,21 1 15,21 21-15,-21-21 0,43 0 16,-22 21-16,0 0 16,1 0-16,20 0 0,64 21 15,-63 0-15,20 22 16,-41-22-16,-22 0 0,21 42 15,-42-41-15,0 20 0,0-21 0,-21 21 16,0-20-16,-106 62 16,63-63-16,22 1 15,-85 20-15,85-42 0,-64 0 16,42 0-16,22 0 16,-64 0-16,64 0 0,-22-21 15,1 0-15,21-1 0,20 1 16,1 0-16,0 0 0,21 0 15,0 0-15,0-1 16,21 22 0,0-21-16,1 21 0,20-21 15,0 21-15,-21-21 0,1 21 0</inkml:trace>
  <inkml:trace contextRef="#ctx0" brushRef="#br0" timeOffset="122812.96">6117 11494 0,'0'0'15,"21"0"1,0-22 31,1 22-47,-1-21 0,0 21 15</inkml:trace>
  <inkml:trace contextRef="#ctx0" brushRef="#br0" timeOffset="124076.31">7747 10986 0,'21'-22'15,"-42"44"-15,42-65 0,0 22 0,-21 0 0,0 0 16,0 0-16,0-1 16,0 1-16,-42 21 15,21 0-15,0 0 0,-64 0 16,64 21-16,-22-21 0,22 22 16,-21-1-16,0 21 0,20-21 0,1 22 15,-21 20-15,21-21 0,-22 22 0,22-1 16,0 1-16,0-1 0,-21 64 15,20-63-15,22-22 0,0 64 16,0-85-16,22 43 16,-1-22-16,0-21 0,42 0 15,-20-21-15,-1 0 0,43 0 16,-43 0-16,127-42 16,-105 21-1,-22 0-15,22 0 0,-1-1 0,-20-20 16,-1 0-16,0 21 0,1-22 15,20-84-15,-42 64 16,-21 42-16,0-43 16,0 43-16,0-21 0,0 63 15,0 0-15,-21 0 16,0 0-16,0 0 16,0 22-16,-1-1 0,1-21 0,-21 64 15,21-43-15,21 64 16,0-85-16,0 22 15,0-22-15,21 0 0,21 0 16,-21-21-16,22 0 0,-22 0 16,21 0-16,1 0 0,-22-21 15,42 0-15,-20 0 0,-22-1 16,21-20-16,-21 0 0,-21 21 16,0-22-16,0 22 0,-21-85 15,0 64-15,-21 21 16,20 0-16,-20-1 0,21 1 15,-43 21-15,22 0 0,21 0 16,-21 0-16,20 0 16,44 0-1,-1-21 1,21 21-16,0-21 0,1 21 0,-1 0 16,0-21-16,1 21 0,-1 0 15,0-21-15,22 21 0,-22 0 0,1 0 16,-1 0-16,43 21 15,-43 0-15,0 0 0,22 43 16,-64-43-16,21 21 0,-21-21 16,0 22-16,0-22 0,0 42 15,0-42-15,-21 22 0,-22 20 16,43-42 0,-21 1-16,21-1 0,0 0 15,-21-21-15,21-21 31,0 0-15,0-22-16,0 22 0,21 0 16,-21-21-16,21-1 0,1 1 0,-1 0 15,42-107 1,-20 107-16,-1 0 0,-21 21 16,21-22-16,1 22 0,-1 0 0,0 0 15,1 21-15,-1 0 0,22 21 16,-22 0-16,-21 0 0,21 64 15,-20-64-15,-1 21 16,-21 1-16,0-1 0,0 0 0,0 64 16,0-63-16,0-22 15,0 0-15,0 0 0,-43 21 16,22-20-16,0-22 16,0 0-16,0 0 15,21-22 1,0 1-16,0 0 15,42 0-15,-21 0 0,0-22 0</inkml:trace>
  <inkml:trace contextRef="#ctx0" brushRef="#br0" timeOffset="124881.53">10202 11176 0,'21'-21'0,"-42"42"0,42-63 0,-21 21 16,0-1-16,-21 22 0,-21 0 15,0 0-15,-1 0 0,22 0 16,-21 0-16,-1 0 0,-41 43 16,41-22-16,22 0 0,0 21 15,-21-20-15,42-1 0,-21 42 16,21-42 0,21 1-16,0-22 0,21 21 0,43 0 15,-43-21 1,1 21-16,41 0 0,-41-21 15,62 64-15,-83-64 16,-1 21-16,0 0 0,-21 0 16,0 0-1,-21 1-15,0-22 0,-1 0 16,1 0-16,-63 0 16,62 0-16,1 0 0,-42-43 15,42 43-15,-1-21 0,-20-21 16,21 21-16,21-1 15,-21 1-15,21 0 0,-21 21 0,21 21 32,0 0-17,0 1-15,0-1 0,0 0 0,0 0 16,21 0-16,0 0 0,0 1 0,43-1 16,-43 0-1,21-21-15,43 0 0,-43 0 16,85 0-16,-85 0 15,1 0-15,20-21 0,-20 0 16,-1-1-16,-21 1 0,0 0 0,22-21 16,-22-1-16,0 1 15,0 0-15,21-128 16,-20 107-16,-1-1 0,0-41 16,-21 62-16,0 1 0,0 0 15,0-1-15,0 1 0,0 0 16,0 20-16,0 44 31,-21-1-31,21 21 0,0-21 16,-21 22-16,21-1 0,-22 0 15,22 22-15,0-22 0,0 22 0,0 63 16,-21-64-16,21-21 0,-21 64 16,21-42-16,0 42 15,0-64 1,0-21-16,0 21 0,21-20 15,22-22-15,-22 0 16,42 0-16,-42-22 16,106-62-1,-84 63-15,-22-22 0,21 22 16,-21-21-16</inkml:trace>
  <inkml:trace contextRef="#ctx0" brushRef="#br0" timeOffset="125060.75">10647 11176 0,'0'0'16,"0"21"-16,21-21 31,0 0-31,0 0 0,0 0 16,1 0-16,20 0 0,-21 0 0,21 0 15,1 0-15,-1 0 0,-21-21 0,22 21 16,-1-21-16,-21 21 0</inkml:trace>
  <inkml:trace contextRef="#ctx0" brushRef="#br0" timeOffset="125646.15">11091 11451 0,'0'-21'0,"0"0"32,0 0-32,21 0 0,1-1 15,-1 1-15,0 0 16,0 0-16,0 0 0,43-22 16,-43 22-16,21 21 0,-21-21 15,22 21-15,41 0 16,-41 21-16,-22-21 0,0 21 15,0 22-15,0-22 0,1 21 16,-1 22-16,0-22 0,-21-21 16,0 22-16,0-22 0,0 21 0,-21 0 15,0-20-15,-1-1 16,1 0-16,0-21 0,0 0 16,21-21-1,0 0 1,0-1-16,0 1 0,0-21 15,0 21-15,21-22 0,0 22 16,-21-21-16,21 0 0,1-1 16,20-20-1,-21 42-15,0-1 0,0 22 16,1-21-16,-1 0 0,0 0 0,42 0 16</inkml:trace>
  <inkml:trace contextRef="#ctx0" brushRef="#br0" timeOffset="126092.61">12128 11070 0,'0'0'0,"0"21"32,0 1-32,-21-1 15,21 21-15,-21-21 0,0 43 16,21-22-16,0-21 16,-21 22-16,21-22 0,-21 21 0,21 43 15,0-64 1,0 21-16,21-21 15,0 1-15,21-22 0,1 0 16,-22 0-16,0 0 0,21 0 16,-21 0-16,22-22 0,-22 1 0,0 21 15,21-21-15,1-42 16,-22 41-16,0 1 0,0-21 16,0 0-16,1-1 0,-1 1 0,-21-22 15,21 22-15,-21 21 0,21-21 16,-21 20-16,0 1 15,0 42 1,-21 1 0,0-1-16,0 0 0,21 21 0,0-21 15,0 22-15,-22-1 0,22 0 0,0 22 16,0-22-16,0-21 16,0 22-16,0-22 0,0 0 15,43 0-15,-22-21 16,0 0-16,0 0 0,0 0 15,22 0-15,-22-21 16,21 0-16</inkml:trace>
  <inkml:trace contextRef="#ctx0" brushRef="#br0" timeOffset="126345.41">13229 11197 0,'0'-21'0,"0"42"0,0-84 15,0 42-15,0-1 0,0-20 16,0 21-16,-21 21 15,0 0-15,0 0 0,-64 21 16,0 64 0,85-64-16,-42 64 15,42-43-15,0-21 0,-21 64 16,21-64-16,-21 42 16,21-20-16,0-22 15,0 0-15,21 21 0,0-20 16,64-1-16,-64-21 15,63 0-15,-62 0 16,105-21-16,-85-1 16</inkml:trace>
  <inkml:trace contextRef="#ctx0" brushRef="#br0" timeOffset="126654.24">13801 10753 0,'0'0'16,"0"-43"-16,0 1 0,0 0 0,0 21 15,0-22-15,0 22 0,0 0 16,0 42 0,-22 0-16,22 0 15,-21 1-15,21 20 0,-21 85 16,21-64 0,0-20-16,-21 20 0,21-20 0,0 20 0,-21-21 15,21 22-15,0-22 0,0 106 16,0-105-1,0-22-15,0 0 0,0 21 16,0-20-16,0-1 0,0 0 0,21-21 31,0 0-15,-21-21-16,21 0 0,0-1 16,1 1-16,-1 0 0,0-21 0</inkml:trace>
  <inkml:trace contextRef="#ctx0" brushRef="#br0" timeOffset="127060">14097 11091 0,'-21'22'31,"21"-1"-15,-21 21-16,-1-21 0,-20 106 16,21-84-1,21-22-15,-21 21 0,21-21 16,0 22-16,0-22 0,0 0 15,0 0-15,42 0 0,-21-21 16,0 21-16,1-21 0,-1 0 16,21 0-16,22 0 0,-22 0 15,-21-21-15,64-21 16,-43 21-16,-21 0 0,22-1 16,-22-20-16,0 0 0,0-85 15,-21 84-15,0 1 0,0 0 16,-21 21-16,21-1 0,-21 1 15,-22 0-15,22 21 0,0 0 0,-21 0 16,21 0-16,-64 64 16,43-43-16,20 0 0,1 0 15,21 43-15,-21-43 0,21 21 16,0-21-16,0 0 0,0 1 16,0 20-16,21-21 15,22-21-15,-1 0 16,-21 0-16,21 0 0</inkml:trace>
  <inkml:trace contextRef="#ctx0" brushRef="#br0" timeOffset="127496.82">14711 11324 0,'0'-21'0,"0"42"0,0-63 16,0 21-16,0 0 15,0-1-15,0-20 0,0 21 16,0 0-16,0 0 0,42-1 15,-21 22-15,0-21 0,22 21 16,-22 0-16,0 0 16,0 0-16,0 21 0,-21 1 0,43 20 15,-22 0-15,-21 1 16,0-22-16,0 21 0,0 64 16,0-85-1,0 64-15,-21-64 16,21 0-16,-21-21 15,-1 0 1,22-21 0,0 0-16,0 0 15,0-1-15,0 1 0,22-21 16,-1 21-16,21-64 16,-21 43-16,22-1 0,-22 1 0,42-21 15,-20 41-15,-22 1 0,0 0 16,0 0-16,0 21 0,22 0 15,-43-21-15,-22 21 47,1 0-47</inkml:trace>
  <inkml:trace contextRef="#ctx0" brushRef="#br0" timeOffset="127812.51">13674 10774 0,'21'0'15,"0"0"-15,21 0 0,1 0 0,-1 0 16,0 0-16,22 0 0,-1 0 15,1 0-15,-1 0 0,22 0 0,42-21 16,-64 21-16,-20 0 0,20 0 16,-20-21-16,-1 21 0,0 0 15,-21 0-15,1 0 16,-1 0-16,0 21 31,-21 0-15,21-21-16,-21 21 0</inkml:trace>
  <inkml:trace contextRef="#ctx0" brushRef="#br0" timeOffset="128141.15">15917 11663 0,'0'21'15,"-21"-21"79,0 0-78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1:48:03.7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931 783 0,'0'0'0,"0"-21"0,0 0 16,0 0-16,0 0 15,-21-1-15,21 1 16,0 0 0,0 42-1,0 0-15,21 1 16,0-1-16,1 21 0,-1 22 16,0-22-16,0 21 0,0 1 15,-21-1-15,21-20 0,1 20 0,-1 1 16,-21-1-16,0 43 15,0-64-15,21 1 0,-21-1 16,0 0-16,0 1 0,0-22 16,0 0-16,0 0 0,0-42 31,0 0-15,0-21-16,0 20 0,0-20 15,0 0-15,21-1 0,0 1 16</inkml:trace>
  <inkml:trace contextRef="#ctx0" brushRef="#br0" timeOffset="282.79">1630 677 0,'21'-21'0,"-42"42"16,42-63-16,-21 21 16,0 0-16,-21 21 15,0 0-15,-22 42 16,1-21-16,21 0 0,0 22 15,-22 20-15,22 1 0,-42 63 16,41-64-16,1 1 0,-21 63 16,-22 21-1,43-106-15,21 1 0,-21-22 16,21 21-16,0-21 0,0 0 16,0 1-16,21-22 31,0 0-31,1-22 15,-22 1-15,21 21 0,21-21 16</inkml:trace>
  <inkml:trace contextRef="#ctx0" brushRef="#br0" timeOffset="1881.99">1884 1376 0,'21'-21'0,"-42"42"0,63-42 0,-21 21 15,-21-21-15,21-1 0,1 1 16,-1 0-16,-21 0 16,0 0-16,0 0 0,0-22 15,0 22-15,0 0 0,0 0 16,-21 0-16,-1-1 0,1 1 0,0 0 16,0 21-16,0 0 0,0 0 15,-22 21-15,22 0 16,0 22-16,0-1 0,0-21 15,21 22-15,-22-1 0,22-21 16,0 21-16,-21 1 0,0-22 0,21 21 16,-21-21-16,21 1 15,0 20-15,0 0 16,0-21-16,0 1 0,0 20 16,21-42-1,0 0-15,0 0 0,1 0 16,-1 0-16,0-21 0,0 0 15,21-1-15,-20 1 0,-1-21 16,0 21-16,0 0 0,0-22 0,22-20 16,-22 20-16,-21-20 15,0 42-15,21-22 0,-21 22 16,0 0-16,0 0 16,0 42 15,0 0-31,0 0 15,0 1-15,0-1 0,0 21 0,0-21 16,0 0-16,0 22 0,0-22 16,0 0-16,0 64 15,0-64-15,0 0 16,0 0-16,0 0 0,21 1 16,0-1-16,0-21 0,1 0 15,-1 0-15,42 0 16,-20-21-16,-22-1 0,63-20 15,-41 21-15,41-43 16,-20 1-16,-22 21 16,-21-1-16,1 1 0,-1-22 15,-21 43-15,0 0 16,-21 21-16,-64 21 16,43 0-16,20-21 15,1 22-15,0-1 0,0-21 16,0 42-16,21-21 15,0 0-15,21 1 16,0-1-16,0-21 0,0 21 16,43 21-1,-43-21-15,0-21 0,0 22 16,-21-1-16,0 0 0,22 0 16,-1 0-16,-21 0 0,21-21 15,-21 22-15,0-1 0,42 0 16,-21-21-16,43 0 15,-22 0-15,-21 0 0,22 0 16,-1 0-16,64-42 16,-64 20-16,-21 1 0,22 0 15,-1 0-15,-21 0 0,22-22 16,-22 1-16,0-21 16,0 41-16,-21-20 0,0-21 15,0 20-15,0 22 16,-42-21-16,21 42 15,-1 0-15,-20 0 16,21 0-16,-21 21 0,20-21 16,-20 21-16,21 21 0,0-20 15,-43 83-15,43-83 16,21 20-16,0-21 16,-21 0-16,21 64 15,0-64-15,0 0 0,0 0 16,0 1-16,21-22 0,21 21 15,-20-21-15,20 0 16,-21-21-16,0 21 0,22-22 16,-22 1-16,0 0 0,0 0 15,0 0-15,0 0 0,22-43 16,-22 43-16,0-21 16,0-22-16,0 22 0,-21 21 15,22-1-15,-22 1 0,0 0 16,0 42 15,0 0-31,0 1 0,-22-1 16,22 0-16,0 21 0,0-21 15,-21 1-15,21 41 16,0-42-16,0 0 0,0 22 16,0-22-16,0 0 0,0 0 15,21 0-15,1-21 0,-1 22 16,0-22-16,0 0 0,21 0 15,-20 0-15,83-22 16,-83 1-16,20 0 0,0 0 16,-21 0-16,22 0 0,20-43 15,-42 22-15,1 21 16,-1-43-16,0 22 16,-21 63-1,0 0-15,-21 0 16,0 0-16,21 1 15,-22-1-15,1 21 0,0-21 16,21 0-16,0 1 0,0-1 16,0 21-16,0-21 15,0-42 17,0 0-17,21 21-15,0-21 0,-21-43 16,0 43-16</inkml:trace>
  <inkml:trace contextRef="#ctx0" brushRef="#br0" timeOffset="2051.89">3916 995 0,'-21'0'0,"42"0"0,-64 0 32,22 0-32,0 0 15,21 21 16,21-21-31,0 0 16,1 0-16,-1 0 0,0 0 16,21-21-16</inkml:trace>
  <inkml:trace contextRef="#ctx0" brushRef="#br0" timeOffset="2625.91">4360 593 0,'0'0'0,"0"-21"16,-21 21-16,0 0 16,21 21-16,0 0 15,-21 21-15,21-21 16,0 22-16,0 41 0,0-41 16,0-1-16,0 0 0,-21 107 15,21-107 1,0 21-16,0-41 0,-22 20 15,1 64-15,21-85 16,-21 0-16,21 0 0,0 0 16,0 1-16,0-44 31,0 1-15,0 0-16,0 0 0,0 0 15,0 0-15,0-1 0,0 1 16,0 0-16,21-21 0,0-1 15,1 22-15,20-21 16,-21 21-16,0 21 0,22-21 16,-22-1-16,21 22 0,0 0 0,22 0 15,-22 22-15,22 20 16,-43-21-16,0 0 0,21 43 16,-42-43-16,0 0 15,0 21-15,-21-20 0,0 20 16,-21-21-16,21-21 0,-22 21 15,1 0-15,0 1 0,-1-22 16,-20 21-16,42-21 0,-22 0 16,1 21-16,21-21 15,0 0 1,-1 0-16,22-21 31,0 0-31,22-1 0,-1 22 16</inkml:trace>
  <inkml:trace contextRef="#ctx0" brushRef="#br0" timeOffset="2941.74">5143 572 0,'0'-22'0,"22"1"16,-22 42 15,0 1-31,0-1 16,0 21-16,0 0 0,-22 1 15,22-1-15,-21 64 0,21-43 16,-21 1-16,0-22 16,0 22-16,21-22 0,-21 43 15,21-43-15,-22-21 0,22 43 16,0-43-16,0 0 0,0 0 15,22-21 1,-1 0 0,0 0-16,0-21 0,0 0 15</inkml:trace>
  <inkml:trace contextRef="#ctx0" brushRef="#br0" timeOffset="3365.63">5313 1228 0,'0'21'16,"21"-21"-1,0 0-15,0 0 16,-21-21-16,21 21 16,1-21-16,41-22 15,-42 22-15,-21 0 0,21 0 16,1 0-16,-22-1 0,0 1 15,-22 21 17,1 0-32,0 0 0,0 21 15,0-21-15,0 22 0,21-1 0,-43 42 16,43-42-16,-21 22 16,21-22-16,-21 21 15,21 1-15,0-22 0,0 21 16,0-21-16,0 0 15,0 1-15,0-1 16,21 0-16,0-21 0,0 0 16,22 0-16,-22 0 0,0 0 15,64 0 1,-43 0-16,0-21 0,1 0 16,-1 21-16,106-64 15,-105 22-15</inkml:trace>
  <inkml:trace contextRef="#ctx0" brushRef="#br0" timeOffset="3773.4">6286 1037 0,'0'0'0,"0"-42"0,22 21 0,-1-43 16,-21 43-16,0 0 15,-21 21 1,-1 0 0,-20 0-16,21 21 0,0 0 15,0 0-15,-1 1 0,1-1 16,-21 21-16,21 0 15,0-20-15,21-1 0,-22 0 16,22 0-16,0 21 0,0-20 16,0-1-16,22-21 0,-1 21 0,0 0 15,42 0 1,-41-21-16,-1 0 0,0 0 0,21 21 16,-21-21-16,1 0 0,20 22 15,-21-22-15,0 0 16,-21 21-16,0 0 15,0 0-15,-21-21 16,0 0-16,0 21 16,0-21-16,-1 0 0,1 21 0,0-21 15,0 0-15,-21 0 16,20 0-16,1 22 0,0-22 16,0 0-1,0 0-15,0-22 16,-1 22-1,1 0-15,0-21 0</inkml:trace>
  <inkml:trace contextRef="#ctx0" brushRef="#br0" timeOffset="4640.45">1079 2053 0,'-21'0'0,"42"0"0,-63 0 16,21 0-16,-21 0 15,20 0-15,1 0 16,21-21 0,-21 21-16,42 0 47,0 0-32,1 0-15,-1 0 0,0 0 16,0 0-16,64 0 0,-43 0 15,22 0-15,-1 0 0,22 0 16,-1 0-16,22 0 0,-21 0 16,21 0-16,0 0 0,-1 0 0,1 0 15,0 0-15,21 0 0,21 0 16,-21 0-16,0 0 0,21 0 16,-21 0-16,22 0 0,-22 0 0,42-21 15,-21 21-15,297 0 16,-297 0-16,21 0 0,-21 0 15,22 0-15,253 0 16,-275 0-16,-21 0 0,21 0 16,-21-21-16,297 21 15,-340 0-15,-20-21 16,-1 21-16,1 0 0,-22 0 16,43 0-16,-64 0 0,0 0 15,0 0-15,0 0 16,-21-22 93,0 1-109,0 0 16,0 0-16</inkml:trace>
  <inkml:trace contextRef="#ctx0" brushRef="#br0" timeOffset="4789.1">6562 1863 0,'0'21'31,"0"0"-31,0 0 31</inkml:trace>
  <inkml:trace contextRef="#ctx0" brushRef="#br0" timeOffset="9757.69">1397 2794 0,'0'-21'31,"0"0"-15,0 0-1,0-1-15,0 1 16,0 0 0,0 0-16,0 0 31,0 42 47,0 0-78,0 0 0,-21 0 0,21 1 16,-21 20-16,21-21 0,-22 21 15,22-20-15,0 20 0,-21 0 16,0-21-16,-21 85 15,42-63-15,-21-22 0,21 21 16,-22-21-16,22 64 16,-21-64-16,21 0 0,0 0 15,0 1-15,21-44 63,-21 1-63,22 0 0,-1 0 15,-21 0-15,42-22 0,-21 22 16,0-42-16,1 42 16,-1-1-16,0 1 0,0 0 15,0 0-15,0-21 0,1 20 16,-1 1-16,21 0 16,-21 0-16,0 0 15,1 21-15,-1 0 0,0-21 16,0 21-16,0 0 15,0 21-15,-21 0 0,22-21 16,-22 42-16,0-21 0,0 1 16,0-1-16,0 0 0,0 42 15,0-41-15,0-1 0,0 21 16,0-21-16,21 22 16,0-43-16,-21 21 0,42 0 15,-21-21-15,1 0 16,-1 0-16,0 0 0,0 0 15,21 0-15,-20 0 16,41-42-16,-42 20 16,0 1-16,1 0 0,-1 0 0,-21 0 15,21 0-15,0-1 0,-21 1 16,0-21-16,0-22 16,0 43-16,0-21 0,0 0 15,0 20-15,-21-20 0,0 0 16,0 21-16,-1-1 0,22 1 15,-21 21-15,0 0 0,0 0 16,0 0 0,21 21-16,-21 1 15,-1-1-15,22 0 0,0 0 16,0 0-16,0 0 16,0 1-16,43-22 15,-22 0 1,0 0-16</inkml:trace>
  <inkml:trace contextRef="#ctx0" brushRef="#br0" timeOffset="10376.27">2815 2434 0,'0'0'0,"-21"-21"0,0 21 15,0 0 1,-1 0-16,1 0 16,0 0-16,0 21 0,0 0 15,21 1-15,-21-1 0,-1 63 16,22-41-16,0-1 0,-21 22 16,0-22-16,21 0 15,0 1-15,0-1 0,0-21 0,-21 43 16,21-22-16,-21 21 15,21-41-15,0-1 16,0 0-16,0-42 47,0 0-47,0-1 16,0 1-16,0 0 0,0 0 15,21 0-15,0 0 0,0-1 0,-21 1 16,21-21-16,1 21 0,-1 0 15,0-1-15,21-20 0,-21 21 16,1 0-16,83-22 16,-62 22-16,-22 21 0,21 0 15,-21 0-15,1 0 0,41 43 16,-42-22-16,-21 21 16,21-21-16,-21 0 0,0 1 0,0 20 15,0-21-15,0 0 0,-21 0 16,0 1-16,21 20 0,-21-21 15,0 21-15,21-20 16,-21-22-16,21 21 16,0-42 46,0-1-62,0 1 0,0 0 16</inkml:trace>
  <inkml:trace contextRef="#ctx0" brushRef="#br0" timeOffset="11364.51">3492 2667 0,'0'0'0,"0"21"47,-21-21-47,21 21 0,-21 1 16,21-1-16,-21 0 0,21 0 15,0 0-15,0 0 0,0 1 16,-21-1-16,0 63 16,21-62-16,0-1 15,0 0-15,0 0 0,0 0 16,21-21-16,0 0 0,0 21 15,0-21-15,22 0 0,20 0 16,-21-21-16,22 0 16,-22 0-16,1 21 0,-22-21 15,21-22-15,-21 22 0,43-21 16,-64 0-16,21 20 0,0-20 16,0 21-16,-21 0 15,0 0-15,0-1 16,21 1-16,-21 0 15,0 42 32,0 0-47,0 1 0,0-1 16,-21 0-16,21 0 0,0 0 16,0 22-16,-21-1 15,21 0-15,-21-21 0,0 64 16,21-64-16,0 22 0,0-1 15,-21 21-15,21-20 0,0 126 16,0-127-16,0 64 16,0-63-16,0 20 0,0 22 15,-22-43-15,22 64 16,0-64-16,0 1 0,0 62 16,-21-83-16,21 20 0,0 21 15,-21-20-15,21-1 16,0-21-16,0 0 15,0 1-15,-21-44 47,0 1-31,21 0-16,-21 0 16,-1 0-16,22 0 0,-42-22 15,21 1-15,-21-22 16,42 22-16,-22-21 0,1-22 15,21 21-15,0-84 16,0 106-16,21-22 0,1 22 16,-1 0-16,0-1 0,42-20 15,-20 21-15,-22 20 0,42-41 16,-41 42-16,20 0 16,-21-1-16,0 1 0,0 21 15,1-21-15,-1 21 16,-21-21-16,21 21 15,0 0 64,0 0-64</inkml:trace>
  <inkml:trace contextRef="#ctx0" brushRef="#br0" timeOffset="11856.19">5059 2836 0,'0'0'0,"-21"0"0,-1 0 16,1 0-16,0 0 15,0 0-15,42 0 47,0 0-47,22 0 16,-1 0-16,21 0 0,-20 0 0,63 0 15,-43 0-15,1 0 0,-1 0 16,1 0-16,-1-21 0,64 21 16,-85 0-16,22 0 0,-22-21 15,22 21-15,-22 0 16,22-21-16,-22 21 0,21 0 15,-41 0 1,-1-21-16,-21 0 47,0-1-31</inkml:trace>
  <inkml:trace contextRef="#ctx0" brushRef="#br0" timeOffset="12365.26">6054 2328 0,'0'0'0,"-22"0"15,22-21-15,-21 42 31,21 1-15,0-1-16,0 0 0,0 0 0,0 21 16,0-20-16,0-1 0,21 0 15,1 0-15,-1 21 0,0-20 16,0-1-16,21-21 0,-20 21 16,20 0-16,-21-21 0,64 21 15,-64-21-15,21 0 0,-21 0 16,22 0-16,-22 0 0,21 0 15,-21-21-15,-21 0 0,22 0 16,-22 0-16,0-1 16,-22 22-1,1 0-15,0 0 0,-21 22 16,21-1-16,-22-21 0,22 42 16,0-21-16,-21 0 0,-22 43 15,43-22 1,-21-21-16,-22 43 0,43-22 15,-21-21-15,20 1 0,1-1 0,0 0 16,21 0-16,-21 0 0,21 0 16,0 1-1</inkml:trace>
  <inkml:trace contextRef="#ctx0" brushRef="#br1" timeOffset="18696.82">7768 2307 0,'0'21'15,"21"-21"1,0 0-1,1 0-15,-1 0 16,0-21-16,21 0 0,-21 21 16,1-21-16,-1 0 0,0 21 0,-21-21 15,21-1-15,-21 1 16,0-21-16,-21 42 16,-21 0-1,-1 0-15,1 0 0,0 0 16,20 0-16,-20 21 0,-85 21 15,106-20-15,-21-1 16,20 0-16,1 0 0,0 0 0,21 0 0,0 1 16,0-1-16,0 21 15,0-21-15,21 0 0,22 22 16,-22-22-16,0 0 0,42 21 16,-20-20-16,20 20 15,-20-21-15,-22 0 0,42 43 16,-63-43-16,0 21 15,0-21-15,0 1 0,0-1 16,-42 0-16,21 0 0,-22-21 0,-84 42 16,85-42-1,-64 22-15,64-22 16,-85 0-16,106-22 16,-22 22-16,22-21 0,0 0 15,0 0-15,-43-43 16,64 43-16,0 0 0,0-21 15,0 21-15,0-1 16,22 1-16,-1 0 0,21 0 16,-21 0-16,0 21 0,43-43 15,-22 43-15</inkml:trace>
  <inkml:trace contextRef="#ctx0" brushRef="#br1" timeOffset="19005.23">8318 2117 0,'0'0'0,"0"-21"0,0-1 15,0 44 17,0-1-32,0 0 15,0 0-15,-21 21 0,21-20 16,-21 20-16,21 21 0,-21-20 15,0-1-15,0 22 0,-1 41 16,1-41-16,0-22 0,21 43 16,0-64-16,0 64 15,0-64-15,0 0 16,0 0-16,21-21 16,0-21-1,1 0-15,-22 0 16,21 0-16</inkml:trace>
  <inkml:trace contextRef="#ctx0" brushRef="#br1" timeOffset="19207.12">8043 2582 0,'0'0'0,"-21"0"0,0 0 16,0 0-1,21-21 1,21 21-16,0 0 15,21 0-15,-20 0 0,41-21 16,-21 21-16,-20-21 0,20 0 16,0 21-16,1-21 0,41-1 15,-41 1-15,-22 0 0,63 0 16</inkml:trace>
  <inkml:trace contextRef="#ctx0" brushRef="#br1" timeOffset="19577.91">8678 2371 0,'0'21'46,"-21"0"-46,0 0 0,0 0 0,0 1 16,-1 20-16,1-21 0,0 21 16,-21 43-16,21-64 15,21 22-15,0-1 0,0-21 16,0 21-16,0-20 16,0-1-16,0 0 0,21-21 15,0 0-15,0 0 0,0 0 16,22 0-16,-22 0 0,21-21 15,-21 21-15,22-21 0,-1-22 16,0 22-16,1-21 16,-22-1-16,-21 22 0,0-21 0,21-22 15,-21 22-15,0-21 16,-21 41-16,0 1 0,-22 0 16,22 21-16,-42 0 15,41 0-15,1 0 0,-42 42 16,42-20-16,-1-22 0,-20 63 15,21-42 1,21 22-16,0-22 0,0 0 16,21-21-1,21 0-15,-20 0 0,-1 0 0</inkml:trace>
  <inkml:trace contextRef="#ctx0" brushRef="#br1" timeOffset="20022.93">9080 2540 0,'0'0'0,"0"-21"15,0 0-15,0 0 0,0-1 16,0 1-16,0 0 16,22 21-1,-1 0-15,0 0 0,0 0 16,0 0-16,0 0 15,1 21-15,-1 0 0,0 1 0,0-1 16,0 21-16,-21-21 0,21 22 16,-21-22-16,0 21 0,0-21 15,0 43-15,0-43 0,0 21 16,-63 22-16,63-43 16,-21 0-16,0-21 15,21-21 16,0 0-31,0 0 0,0-1 16,21 1-16,0 0 0,-21-42 16,21 41-16,21-41 15,-42 42-15,22 0 0,-1-22 16,0 22-16,21 21 16,-42-21-16,21 21 15,1 0-15,-1 0 16,0 0-16,0 0 15</inkml:trace>
  <inkml:trace contextRef="#ctx0" brushRef="#br1" timeOffset="20407.09">9673 2688 0,'0'21'0,"21"-21"15,0 0 1,1-21-16,-1 21 0,0-21 16,0 0-16,0 21 0,22-42 15,-22 20-15,0 1 0,0 0 16,0 0-16,0 0 0,1-22 16,-22 22-1,-22 21 1,-41 0-16,42 21 0,0-21 15,-64 43-15,64-1 0,-22-21 16,22 0-16,0 22 0,0-1 16,0-21-16,0 43 0,21-43 15,0 0-15,0 21 0,0-20 16,21 20-16,0-42 16,0 0-16,43 21 15,-43-21-15,21 0 0,0 0 16,-20 0-16,20 0 0,43-42 15,-43 21-15,0-1 0,22-20 16</inkml:trace>
  <inkml:trace contextRef="#ctx0" brushRef="#br1" timeOffset="20912.97">11176 2117 0,'21'-21'16,"-42"42"-16,42-64 0,-21 22 0,0 0 16,0 42 15,0 0-31,-21 1 0,21-1 15,-21 21-15,0 0 0,21 1 16,-22-1-16,22 0 0,-21 1 0,0-1 16,0 0-16,21 22 0,-21-22 15,0 22-15,-1-22 0,1 0 16,0 22 0,21-43-16,0 0 0,-21-21 15,21 21-15,0-42 47,0 0-47</inkml:trace>
  <inkml:trace contextRef="#ctx0" brushRef="#br1" timeOffset="21597.1">10583 2540 0,'0'0'16,"21"0"-1,1 0 1,20 0-16,-21 0 0,43 0 0,-22-21 16,21 21-16,1-21 15,21 0-15,63-1 0,-85 1 16,64 0-16,-63 0 16,-1 0-16,-20 0 0,-1-22 0,0 22 15,22-85 1,-43 85-16,-21 0 15,0-21-15,0 20 0,0 1 0,-21 0 16,0 21-16,-1 0 16,1 21-16,0 0 15,0 22-15,21-22 0,0 0 16,-21 21-16,0-20 0,-1 62 16,22-41-16,-21-1 0,0 64 15,21-64-15,0 0 16,0-20-16,0 20 0,-21 43 15,21-64-15,-21 0 16,21 21-16,0-21 16,-21-21-1,21-21 1,0 0 0,0 0-16,0 0 0,0 0 15,0-22-15,21-20 16,0 42-16,-21-22 0,42 1 15,-21 0-15,43-1 16,-43 22-16,0 0 0,22 21 0,-22 0 16,21 0-16,0 0 0,1 0 15,-1 0-15,-21 21 0,22 21 16,-43 1-16,0-22 0,0 0 16,0 21-16,0-20 0,-22 41 15,1-42-15,0 0 0,-42 43 16,41-43-1,1 0-15,0 0 0,0 1 16,21-44 15,21 1-15,0 0-16,0 0 16,1 0-16</inkml:trace>
  <inkml:trace contextRef="#ctx0" brushRef="#br1" timeOffset="21961.77">11959 2582 0,'21'0'15,"0"0"1,1 0-16,-1 0 16,0 0-16,0-21 0,0 21 0,22-21 15,-1 0-15,21 0 16,-41 0-16,20-1 15,21-20-15,-63 21 16,0 0-16,0 0 16,-21 21-1,0 0-15,0 0 0,-21 0 0,20 21 16,-62 21-16,41-21 16,1 0-16,0 43 15,21-43-15,-1 21 0,1-20 0,21-1 16,-21 0-16,21 21 0,0-21 15,0 1-15,0-1 0,42 0 16,-20-21-16,-1 0 16,21 0-16,-21 0 0,22 0 0,-22 0 15,21 0-15,0-21 0,1 21 0,41-43 16,-20 22-16</inkml:trace>
  <inkml:trace contextRef="#ctx0" brushRef="#br1" timeOffset="22772.98">13547 2582 0,'21'-21'31,"-21"0"-16,21 21-15,-21-21 0,21 0 0,-21-22 16,21 22 0,-21 0-16,0 0 0,0 0 0,0 0 15,-42-22-15,21 43 16,0-21-16,-1 21 0,-20 0 16,0 0-16,-22 0 15,22 21-15,0 0 0,-43 22 16,43-22-16,-1 21 0,-41 22 15,41-22-15,22 0 0,0 1 16,0-22-16,0 0 0,21 21 0,0-20 16,0-1-16,0 0 0,0 0 15,0 0-15,21-21 0,0 21 0,42-21 16,-20 0-16,20 0 16,-20 0-16,-1-21 0,64 0 15,-64 0-15,0-21 0,1 20 16,-1-20-16,-21 0 0,64-43 15,-64 43-15,0-1 16,0-20-16,43-43 0,-43 64 16,0-43-16,0 22 15,-21 20-15,0-20 0,0 20 16,0 22-16,0 0 16,0 42-1,0 0-15,0 22 0,-21-1 16,0 0-16,0 1 0,0 63 15,0-64-15,-1 21 0,-20 43 16,42-42-16,0-22 0,-21 43 16,21-43-16,0 22 15,0-43-15,0 21 0,0-21 16,0 0-16,21 1 16,0-22-16,22 0 15,-22 0-15,21-22 16,22 1-16,-22 0 0,0 0 15</inkml:trace>
  <inkml:trace contextRef="#ctx0" brushRef="#br1" timeOffset="23290.06">14351 2498 0,'0'-21'0,"0"42"0,-21-42 0,0-1 15,21-20-15,-22 21 16,1 0-16,0 0 0,0 21 0,0-22 15,0 1-15,-1 21 0,-20 0 16,21 0-16,0 0 0,0 0 16,-1 0-16,-20 0 0,-21 85 15,20-64-15,22 21 0,0 1 16,0-22-16,21 21 0,-21 43 16,-1-64-16,22 64 15,0-64-15,22 0 0,-1 0 16,0-21-16,85 21 15,-64-21-15,-21 0 16,22 0-16,-22-21 0,85-21 16,-64 21-1,-21 0-15,43-43 0,-43 43 16,21-64-16,-42 43 16,21 21-16,-21-43 0,21 43 15,-21-42 1,-21 63-16,0 0 15,0 21-15,0 0 0,21 0 0,-21 0 16,-1 22-16,-20 20 16,21-21-16,21 1 0,-21-1 15,21 0-15,0-20 0,0 20 16,0-21-16,21 0 0,0-21 16,0 0-16,-21 21 0,43-21 0,-1 0 15,-21 0-15,85-42 16,-85 21-1,43-21-15,-43 20 0,0-20 16,21 0-16</inkml:trace>
  <inkml:trace contextRef="#ctx0" brushRef="#br1" timeOffset="23554.91">14817 1905 0,'0'-21'15,"0"42"-15,0-63 0,0 21 0,0 42 31,0 0-31,-22 0 0,1 0 16,0 22-16,-21 126 16,21-106-16,21-20 15,-22-1-15,1 22 0,21 84 16,-21-106-16,21 0 0,0-20 16,-21 20-16,21-21 0,0 21 15,0-20-15,0-1 0,0 0 16,21-21 15,0-21-31,0 0 0,1 21 0,-1-22 16,0 1-16</inkml:trace>
  <inkml:trace contextRef="#ctx0" brushRef="#br1" timeOffset="24114.52">15367 2371 0,'21'-21'0,"-21"-22"31,-21 43-31,0-21 0,0 21 0,-1 0 16,-20 0-16,21 0 0,-21 0 0,-22 21 16,22-21-16,-64 64 15,64-43-15,-22 42 16,43-41-16,-43 83 15,43-83-15,21 20 16,0-21-16,0 0 0,0 0 16,0 22-16,0-22 0,85 0 15,-64-21 1,0 0-16,22 0 0,-1 0 16,-21 0-16,43-21 15,-22 0-15,0 0 0,-21-22 16,22 22-16,-22-21 0,42-22 15,-41 22-15,-1 0 0,-21-22 16,21 43-16,-21-21 16,-21 42-1,0 0-15,-1 0 16,22 21-16,-21 0 0,21 21 16,-21-21-16,21 1 0,-21 20 0,21 0 15,0 1-15,0-22 16,0 0-16,0 0 0,0 0 0,0 0 15,0 22-15,21-43 16,0 21-16,0-21 0,1 0 16,20 0-16,21 0 0,-41 0 15,83-21-15,-62 0 16,-22-1-16,0 1 0,21 0 16,-20-21-16,20-22 15,-21 22-15,-21 0 0</inkml:trace>
  <inkml:trace contextRef="#ctx0" brushRef="#br1" timeOffset="24472.71">14457 2074 0,'0'0'16,"-21"22"-16,42-22 16,21 0-16,-21 0 0,22 0 15,-1 0-15,21 0 0,-20 0 0,20 0 16,64 0-16,-63 0 16,-1 0-16,43-22 0,-64 22 15,1 0-15,-1 0 0,-21 0 16,22 0-16,-22 0 0,-21 22 62,-21-22-46,-1 21-16,1-21 16,0 0-16</inkml:trace>
  <inkml:trace contextRef="#ctx0" brushRef="#br0" timeOffset="30756.76">1016 4551 0,'0'-21'31,"0"0"-16,0-1 1,0 1-16,0 0 16,0 42 15,0 0-15,0 1-16,0-1 0,0 0 0,0 21 15,0-21-15,0 64 16,-21-43-16,0 22 0,21-22 15,-22 1-15,22-1 0,0 0 16,-21 1-16,21-1 0,-21 0 16,21 1-16,0-22 0,0 0 15,0-42 17,21 0-32,0-1 0,1-20 15,-1 21-15,0-21 0,0-22 16,0 22-16,43-43 15,-43 64-15,0-21 0,0 20 16,22 1-16,-22 0 0,0 0 16,0 21-16,0 0 0,0 0 15,1 0-15,-1 21 0,-21 0 16,21 22-16,-21-22 0,21 0 0,-21 21 16,0 1-16,21-1 0,0 21 15,-21-20-15,22-22 0,-22 0 16,21 21-16,0-20 0,21-1 15,-21-21 1,22 0-16,-22 0 0,0 0 16,43-43-16,-22 22 0,-21 0 15,21-21-15,-20-1 0,-1 1 16,0 0-16,0-22 0,-21-20 16,0 41-16,0 1 0,0 0 15,0-1-15,-21 22 16,0 0-16,0 0 0,-22 0 15,1 21-15,21 0 0,-43 0 16,43 0-16,-21 21 16,21 0-16,-1 0 0,1-21 0,0 64 15,21-43-15,-21-21 0,21 21 16,0 0-16,0 0 0,0 0 16,21-21-16,0 0 0,22 0 15,-1 0-15,0 0 16,-21-21-16</inkml:trace>
  <inkml:trace contextRef="#ctx0" brushRef="#br0" timeOffset="31285.58">2434 4297 0,'0'0'0,"0"-21"0,-21 0 15,0 21-15,0 0 16,-1 0-1,1 0 1,21 21-16,0 21 0,0-21 16,-21 22-16,21-22 0,-21 21 0,21 0 15,0 1-15,-21 63 16,0-64-16,-1 0 0,22 22 0,-21-22 16,21 0-16,0 1 0,0 20 15,-21-42-15,21 1 0,0-1 16,0 0-1,0-42 1,0 0 0,0-1-16,0-20 0,0 21 0,0-21 15,21-43-15,0 64 16,1-22-16,-1 1 0,21 21 16,-21-21-16,64-1 0,-43 22 15,1 0-15,-1 21 0,0 0 16,1 0-16,41 0 15,-63 21-15,1-21 0,20 21 16,-42 22-16,0-22 0,0 85 16,0-85-16,-21 42 15,0-20-15,-1-22 0,1 0 0,21 21 16,-21-21-16,0-21 0,21 22 16,-21-22-16,21-22 46,0 1-46,0 0 16,0 0-16</inkml:trace>
  <inkml:trace contextRef="#ctx0" brushRef="#br0" timeOffset="32143.16">3492 4551 0,'0'0'0,"0"-21"0,0 0 16,0-1-16,-21 22 15,0 0-15,0-21 0,0 21 0,0 0 16,-1 0-16,1 0 0,-42 21 16,42 1-16,-22-1 0,1 42 15,21-42-15,-22 64 16,22-64-16,0 22 0,0-1 15,21 0-15,0-21 0,0 43 16,0-43-16,0 21 0,0-20 16,0-1-16,21-21 15,21 0-15,-20 0 16,62 0-16,-41-21 16,-22-1-16,0 1 0,21 0 15,-21 0-15,1-21 0,20 20 0,-21-20 16,-21 21-16,21-21 0,-21 20 15,21-20-15,-21-21 16,0 41-16,0 1 16,-21 21-1,0 21 1,21 1-16,0-1 0,-42 21 16,42 0-16,-21-20 0,21-1 15,0 21-15,0-21 0,0 64 16,0-43-16,21-21 15,0-21-15,0 22 0,0-1 16,43-21-16,-43 0 0,21 0 16,-21 0-16,22 0 0,-1-21 15,-21-1-15,22 1 0,-22 0 0,0 0 16,21-21-16,-21 20 0,1-20 16,-1 0-16,0-1 0,-21 1 0,21-21 15,21-22-15,-42 21 16,22 22-16,-22-21 0,21 20 15,-21 1-15,0 21 0,0-22 16,0 22-16,0 0 0,-21 21 31,21 21-31,-22 0 0,1 22 16,21-22-16,0 21 0,0 1 0,-21 20 16,0-21-16,0 43 15,21-43-15,0 1 0,0 20 16,0-20-16,0-1 15,0-21-15,0 21 0,0-20 0,0 20 16,0-21-16,0 0 0,21 0 16,0 1-16,0-1 0,0-21 15,1 0-15,-1 0 0,0 0 16,0 0 0,0-21-16,22-1 0,-43 1 15,21 0-15,0 0 0,0 0 16,-21 0-16,21-43 0,0 22 15</inkml:trace>
  <inkml:trace contextRef="#ctx0" brushRef="#br0" timeOffset="32437.17">4000 4487 0,'0'22'31,"22"-22"-31,-1 0 0,0 0 16,0 0-16,0 0 0,0 0 15,1-22-15,20 22 0,-21 0 0,43-21 16,-43 0-16,0 21 16,0 0-16,0 0 0,0 0 0,1 0 15,-44 0 16,1 0-15</inkml:trace>
  <inkml:trace contextRef="#ctx0" brushRef="#br0" timeOffset="32924.4">5292 4487 0,'-22'0'0,"44"0"0,-22 0 47,42 0-31,-21 0-16,43 0 0,-22 0 15,21 0-15,1 0 0,-1 0 0,149 0 32,-148 0-32,63 0 0,-64 0 0,22-21 15,-43 21-15,0 0 16,22 0-16,-43-21 0,0 21 16,-21-21-1,0 0 1,0 0-1,-21 21 1,21-22-16,-21 22 16</inkml:trace>
  <inkml:trace contextRef="#ctx0" brushRef="#br0" timeOffset="33388.12">6138 4191 0,'-21'0'0,"42"0"0,-42-21 0,0 21 16,21 21 31,0 0-47,0 0 0,21-21 16,0 22-16,0-1 0,1-21 0,-22 21 15,42 0-15,-21 0 16,21-21-16,1 21 15,-22-21-15,0 0 0,21 0 16,-20 0-16,-1 0 0,0 0 0,21 0 16,-21 0-16,1 0 0,-44 0 31,1 0-31,0 0 16,0 0-16,0 22 0,0-22 15,-1 21-15,-20 0 0,0 21 16,21 1-16,-22-22 15,22 0-15,0 0 0,0 0 0,0 0 16,-22 22-16,22-22 0,0 0 16,0 0-16,21 0 15,0 1-15,0-44 63</inkml:trace>
  <inkml:trace contextRef="#ctx0" brushRef="#br0" timeOffset="47549.13">1270 6287 0,'-21'0'15,"0"-22"-15,-1 22 0,1 0 16,0-21-16,0 21 0,0 0 16,0 0-16,-1 0 15,1 0-15,0 0 0,0 0 0,0 0 16,21-21 0,21 21-1,0 0 1,21 0-16,1 0 0,20 0 15,22 0-15,0 0 0,-1 0 16,1 0-16,0 0 0,-1 0 16,1 0-16,-22 0 0,86 0 15,-86 0-15,85-21 16,-84 21-16,-1 0 0,1 0 16,-22 0-16,0 0 0,1-21 15,-22 21-15,-42 0 31,0 0-31,-1 0 0,1 0 16,-21 0-16,21 0 0,-22 0 16</inkml:trace>
  <inkml:trace contextRef="#ctx0" brushRef="#br0" timeOffset="47923.6">1778 6287 0,'0'0'0,"0"21"78,-21 0-78,21 0 0,0 21 15,-21 1-15,21 20 0,0-20 16,-22 20-16,22-21 0,0 22 16,-21-22-16,0 22 0,0 63 15,0-85-15,21-21 16,-21 22-16,21-22 0,0 42 16,0-42-16,0-42 46,21 0-30,-21 0-16,21 0 0,-21 0 0,21-1 16</inkml:trace>
  <inkml:trace contextRef="#ctx0" brushRef="#br0" timeOffset="48673.73">2095 6604 0,'0'-21'15,"0"42"-15,22-42 0,-22 42 32,0 0-17,0 22-15,-22-22 0,22 0 16,-21 21-16,21-21 0,0 22 16,-21-22-16,21 21 0,-21-21 0,21 22 15,-21-1-15,21-21 16,0 0-16,0 1 0,0-1 15,0 0-15,21-21 0,0 0 16,0 0-16,0 0 0,1 0 16,20 0-16,-21 0 0,43-42 15,-22 20-15,0 1 0,-21 0 16,22 0-16,20-64 16,-20 43-16,-22 21 0,-21 0 15,21-22-15,0 22 0,0 0 0,-21 0 16,0 0-16,0-1 0,21 1 15,-21 0-15,0 0 32,0 42-17,0 0-15,-21 0 16,0 43-16,0-43 0,0 21 16,21 1-16,-21-1 0,21 0 15,0-20-15,-22 20 0,22 21 0,-21-20 16,21-1-16,0 22 15,0-22-15,0 21 0,0-20 0,0 20 16,0-20-16,0 126 16,0-127-16,21 64 15,-21-64-15,0 22 0,0-22 0,0 1 16,0-1-16,0 43 16,0-43-16,-21 0 0,0 22 15,0-43-15,-21 21 16,20-42-16,1 21 0,-21-21 0,-22 0 15,22 0-15,-21-21 16,20 0-16,-20 0 0,20 0 16,1-22-16,0 1 0,-22-21 15,43 41-15,-21-20 16,21-21-16,21 41 0,-22 1 16,22-21-16,0 21 15,0 0-15,22-1 0,-1 1 16,0 0-16,0 21 15,0-21-15,22-21 0,-22 20 16,21 1-16,-21 0 0,0 0 16</inkml:trace>
  <inkml:trace contextRef="#ctx0" brushRef="#br0" timeOffset="49081.01">2879 6795 0,'0'0'16,"0"-22"-16,0 1 0,0 0 0,0 0 16,0 0-16,0 0 0,0-1 15,-22 22 1,22 22 0,0-1-16,0 21 15,0-21-15,0 22 0,-21-1 16,21 43-16,0-22 15,0-21-15,0 22 0,0-1 0,0 1 16,0 21-16,0 42 16,0-43-16,-21-20 0,21-1 15,0 1-15,-21-1 0,21 22 0,-42 42 16,20-64-16,22-20 0,-21 20 16,0-20-16,21 20 0,-21-21 0,0 1 15,21-22-15,0 0 0,-21 21 16,21-20-16,-22-22 0,22-22 31,0 1-31,22 0 0,-1-42 16,0 20-16,21-147 15,-42 126-15,21 1 16</inkml:trace>
  <inkml:trace contextRef="#ctx0" brushRef="#br0" timeOffset="49474.81">2879 6879 0,'0'-21'0,"0"42"0,0-63 0,0 21 16,-22 0-16,22-43 15,0 43-15,0 0 16,0 0-16,0-1 0,0 1 16,22 21-16,-1-21 15,0 0-15,0 21 0,64-42 16,-64 42-16,21 0 15,-21 0-15,22 0 0,-22 0 0,42 0 16,-20 0-16,-22 21 16,21 21-16,-21-21 0,-21 0 15,0 43-15,-21-22 0,0-21 16,0 22-16,-21-22 0,20 21 16,-41 1-16,21-22 15,20 0-15,-20 0 0,21 0 0,-21-21 16,-1 21-16,22-21 15,0 0-15,0 0 16,21 22-16,-21-22 16,21-22 15,21 22-31,0-21 0</inkml:trace>
  <inkml:trace contextRef="#ctx0" brushRef="#br0" timeOffset="49919.43">3641 6752 0,'0'21'15,"21"-21"16,0-21-31,0 0 16,0 0-16,0 0 16,1 0-16,-22-1 0,21 1 0,0 0 15,0-42 1,-21 41-16,0 1 0,0 0 16,0 0-16,0 0 15,-21 21-15,0 0 0,0 0 16,-1 21-16,1 0 0,-21 21 15,21-20-15,0-1 16,-1 21-16,1-21 0,21 22 0,-21 20 16,0-21-16,21-20 15,-21-1-15,21 21 0,0-21 0,0 0 16,0 22-16,0-22 0,0 0 16,21-21-16,0 21 0,0 0 15,22-21-15,-22 0 0,0 0 16,0 0-16,0 0 0,0 0 15,22 0-15,-1-21 0,-21 0 16,22 0-16,-22 21 0</inkml:trace>
  <inkml:trace contextRef="#ctx0" brushRef="#br0" timeOffset="50359.69">4445 6392 0,'0'-21'0,"0"42"0,-21-42 16,0 21-16,-1 0 16,1 0-16,0 0 0,0 0 15,-21 43-15,20-22 0,-20 21 16,42-21-16,-21 0 16,0 22-16,0 20 0,21-42 15,0 22-15,0-22 16,0 0-16,0 0 0,21 0 15,0-21-15,0 0 0,21 0 16,-20 22-16,20-22 0,-21 0 0,21 0 16,43 21-1,-64-21-15,0 21 0,-21 0 16,0 0-16,0 0 16,-21-21-16,0 22 15,0-22-15,-21 21 0,20-21 0,-41 21 16,42-21-16,-22 0 0,22 21 15,0-21-15,0 0 0,-21 0 16,20 0-16,1 0 31,0 0 1,21 21-32</inkml:trace>
  <inkml:trace contextRef="#ctx0" brushRef="#br1" timeOffset="55017.07">4720 7705 0,'0'-21'0,"0"-1"15,0 1-15,-21 21 0,21-21 16,0-21-16,0 21 16,-21 21 15,21 21-31,0 0 0,0 0 15,0 0-15,0 22 0,-21-1 0,21-21 16,0 21-16,0 1 0,0 20 16,-22-20-16,1 41 15,21-41-15,-21-1 0,21 21 16,0-20-16,-21 20 16,21-42-16,0-42 46</inkml:trace>
  <inkml:trace contextRef="#ctx0" brushRef="#br1" timeOffset="55328.89">5038 7895 0,'0'21'15,"0"1"-15,0-1 16,0 0-16,0 0 16,0-42 31,0 0-32,0 0-15,-22 21 47,1 21-47,0 0 16,21 0-1</inkml:trace>
  <inkml:trace contextRef="#ctx0" brushRef="#br1" timeOffset="56469.41">6689 7345 0,'21'-21'0,"-42"42"0,42-63 0,0 20 16,-21 1-16,0 0 0,0 0 15,0-21-15,0 20 16,0 1-16,0 42 31,0 22-31,0-22 0,0 21 0,0 1 16,0 20-16,0-21 15,-21 22-15,0-1 0,-1-20 0,1 20 16,0 1-16,0-22 0,-43 85 16,43-85-16,-21 22 0,21-22 15,-22 1-15,22-1 0,0 0 0,-42 1 16,41-1-16,1-42 15,0 21-15,0-21 0,0 0 16,0 0-16,-1-21 0,1-21 16,0 20-16,0-105 15,21 85-15,-21-106 16,21 106 0,0 20-16,0-20 0,21 0 0,21-43 15,-21 85-15,1-21 16,-1 0-16,0 21 15,21 21-15,-21 0 16,1 0-16,-22 0 0,21 1 16,-21 20-16,21 21 15,-21-20-15,21-1 0,-21 0 16,0 1-16,0-1 0,21-21 0,0 64 16,1-64-16,-1 21 0,-21-20 15,21-1-15,0-21 0,0 21 0,43-21 16,-43 0-16,21 0 0,1-21 15,-22 21-15,21-21 0,43-43 16,-43 43-16,64-85 16,-85 64-16,0-1 15,0 22-15,1-21 0,20-22 16,-21 43 0,-21 0-16,0 0 0,-21 42 46,21 0-46,-21-21 0,21 21 16,-21 1-16,21 20 0,0-21 0,0 0 16,0 22-16,-22-1 15,22 0-15,0-21 0,0 1 16,0-1-16,0 0 0,22 21 16,-22-21-16,21-21 0,42 0 15,-20 0-15,-1 0 16,-21-21-16,0 0 0,43-21 15,-43-1-15,0 22 16,0-21-16,0 0 0,-21 20 16,0-20-16,0 21 0,0-21 0,0-22 15,0 22-15,0 21 16,-21-43-16,0 43 0,0 0 16,0 0-16,0 21 0,-1 0 15,1 0-15,0 0 0,0 0 16,0 0-16,0 21 0,21 0 15,-22 0-15,1 0 0,0 0 0,21 1 16,0-1-16,0 42 16,0-42-16,0 1 0,0-1 15,0 0-15,42 0 16,-20-21-16,-1 0 0,21 0 16</inkml:trace>
  <inkml:trace contextRef="#ctx0" brushRef="#br1" timeOffset="56790.08">8170 7578 0,'0'-21'16,"0"42"-16,0-64 0,0 22 0,0 0 0,0 0 16,-21 0-16,0 21 0,0 0 15,0 0-15,-1 0 16,-41 21-16,42 0 15,0 0-15,-1 22 0,1-22 16,-42 85-16,42-85 16,21 21-16,0 0 0,-22-20 15,22 20-15,0-21 0,0 21 16,0-20-16,0-1 0,22 42 16,-1-42-16,0-21 0,64 43 15,-43-43-15,21 0 16,-20 0-16,63 0 15,-64 0-15,0-21 0,1-1 16,-1 1-16</inkml:trace>
  <inkml:trace contextRef="#ctx0" brushRef="#br1" timeOffset="57603.99">8784 7662 0,'0'-21'0,"0"42"0,0-63 0,0 21 0,0 0 15,-21 0-15,0 21 16,0 0-16,-1-22 0,1 22 15,0 0-15,0 0 0,-21 0 0,20 22 16,1-1-16,0 0 16,0 0-16,0 0 0,0 22 15,-1-22-15,22 21 0,-21-21 16,21 0-16,0 1 0,0 41 16,0-42-16,0 43 15,0-43-15,21-21 16,1 0-16,-1 0 0,0 0 15,0 0-15,0 0 0,22 0 16,-22-21-16,0 0 0,21-22 16,-42 22-16,21-21 15,1 21-15,-1-22 0,0 22 0,-21-21 16,0 21-16,21-1 0,-21 1 16,0 0-16,0 0 0,0 42 46,0 0-46,0 0 0,0 1 0,-21-1 16,21 0-16,0 0 0,0 0 16,0 0-16,0 22 0,0-1 15,0-21-15,0 64 16,0-64-16,21 0 16,-21 0-16,21-21 0,64 22 15,-43-22-15,-21 0 0,22 0 16,-22 0-16,21-22 0,22-20 15,-22 21-15,0 0 0,-20-22 16,-1 1-16,21 0 0,-21-1 0,22 1 16,-22-21-16,0-1 0,0 1 15,0-1-15,0 1 0,22-1 0,-43 1 16,42-43-16,-42 63 0,21 22 16,-21-21-16,0 21 0,0 0 15,0-22-15,0 22 0,-21 21 16,0 0-1,0 0-15,21 21 0,-21 0 16,-1 1-16,1 20 0,21 64 16,-21-64-16,0 22 0,21-1 15,0 1-15,0 126 16,0-148-16,0 22 0,0 21 16,21-43-16,43 43 15,-22-64-15,21 21 16,-41-42-16,20 0 0,21 0 15,22 0-15,-43-21 16,1 0-16,-1 0 0,-21-1 0,64-20 16,-43 21-16,-21-21 15,22 20-15,-22-20 0,21 21 16,1-21-16,-43-1 0,21 22 16,-21 0-16</inkml:trace>
  <inkml:trace contextRef="#ctx0" brushRef="#br1" timeOffset="58490.08">4530 9313 0,'-22'0'0,"44"0"15,-65 0-15,22 0 0,0 0 0,0 0 0,0 0 16,-1 0-16,1 0 0,0 0 16,21-21-16,-21 21 0,21-42 15,0 21 1,0 0-16,0-1 0,0 1 16,42-21-16,-21 21 0,1 0 15,20 21-15,-21-22 0,21 22 16,-20 0-16,20 0 0,-21 0 0,21 0 15,1 43-15,-22-1 16,0-21-16,0 64 0,-21-43 16,0 1-16,-21 62 15,0-41-15,0-22 0,0 22 16,-22-22-16,22 22 0,-21-22 0,-1 0 16,1 1-16,21-1 0,-64 0 15,43-21-15,21 1 0,-43-1 16,43-21-16,-64 0 15,64 0-15,0-43 16,0 1-16,0-64 16,21 43-16,0 20 0,0 1 15,0 0-15,0-1 0,42-41 16,-21 84 0,0 0-16,22 0 0,-22 0 15,0 0-15,64 84 0,-64-62 16,42 62-16,-41-41 0,-22-1 15,21 0-15,-21 1 16,21-1-16,-21 21 0,0-41 0,21 20 16,-21-21-16,21 0 15,-21 0-15,21-21 0,1 22 16,-1-22-16,0 0 0,0-22 16,0 1-16,0 21 0,1-21 15,-1-21-15</inkml:trace>
  <inkml:trace contextRef="#ctx0" brushRef="#br1" timeOffset="58668.35">5249 9525 0,'21'-21'16,"1"21"30,-1 0-46,0 0 16,21 0-16,-21-21 0</inkml:trace>
  <inkml:trace contextRef="#ctx0" brushRef="#br1" timeOffset="59469.09">7218 8954 0,'0'0'16,"-21"-43"-16,21 22 0,0-21 0,0 21 0,-22-1 0,22 1 16,-21 0-16,0 0 0,0 21 15,0 0-15,-22 0 16,22 0-16,0 0 0,-42 42 16,41-21-16,-20 1 0,0 20 15,21 21-15,-85 86 16,63-86-16,22-21 0,-21 64 15,21-42-15,0-22 0,21 64 16,0-64-16,0 1 16,0-1-16,21 0 0,0-21 0,42 22 15,-20-43-15,-1 0 16,43 0-16,-22 0 0,85-64 16,-105 43-16,-1 0 15,0-21-15,-20 20 0,20-20 16,-21 21-16,-21 0 0,0-22 0,0 22 15,0 0-15,-21 0 16,0 21-16,-43-21 16,22 21-16,-22 0 0,-20 0 0,41 0 15,22 21-15,-21-21 16,21 0-16,0 0 0,21 21 16,21-21-16,0 21 0,0-21 15,0 0-15,22 0 0,-1 21 16,-21-21-16,21 22 0,22-1 15,-43 0-15,0 0 0,22 43 16,-22-22-16,-21 0 16,0 1-16,0-1 0,0 0 0,0 64 15,-21-64-15,21 1 16,-64 105-16,43-85 16,-21 22-16,20-21 0,1-22 15,-21 43-15,21-64 0,-22 63 16,43-62-16,0-44 31,22 1-15,-1-21-16,-21 21 0,21-22 15,0 1-15,21-64 16,-20 64-16,-1-22 0,0 1 0</inkml:trace>
  <inkml:trace contextRef="#ctx0" brushRef="#br1" timeOffset="59938.89">7747 9186 0,'0'-21'0,"0"42"0,-21-42 32,0 42-32,-1-21 15,1 22-15,21-1 0,-21 21 0,0-21 16,0 43-16,21-43 15,-21 21-15,-1 43 0,22-64 16,0 21-16,0-20 16,0 20-16,0-21 0,0 21 15,22-20-15,62-1 16,-63-21-16,22 0 0,-1 0 16,-21 0-16,22-21 0,-1-1 0,43-41 15,-43 42-15,0-22 0,22-20 16,-43 21-16,21-64 15,-42 63-15,0 1 0,0-43 16,0 43-16,-21 21 0,-42 0 16,20 21-16,22 0 15,-21 0-15,-1 0 0,1 0 0,0 21 16,-43 42-16,43-41 0,-22 62 16,43-63-1,0 22-15,0-1 0,21-21 0,0 22 16,0 41-16,0-63 15,0 1-15,21-1 0,21 0 16,-21-21-16,43 0 0,-22 0 16,1 0-16,41-21 15,-41 0-15</inkml:trace>
  <inkml:trace contextRef="#ctx0" brushRef="#br1" timeOffset="60485.36">8657 8827 0,'0'0'0,"0"21"16,-21 0-1,0 0-15,21 0 0,-21 22 0,21-1 16,0 0-16,0 1 0,-22 20 16,1 22-16,21-43 15,0 0-15,0 1 0,-21-1 0,21 0 16,0-20-16,-21 20 0,21-21 0,0 0 15,0 22-15,0-22 16,0-42 0,0-1-1,0 1-15,0 0 0,0 0 16,0 0-16,0-22 0,0 22 16,0-21-16,0 21 0,0-22 0,0 22 15,0 0-15,21-21 0,0 21 16,0-1-16,1 22 0,-1-21 0,42 0 15,-20 21-15,-1 0 0,43 0 16,-43 0-16,0 21 16,1 0-16,20 1 0,-42-22 0,22 42 15,-1 0-15,-21-21 0,-21 1 16,0-1-16,0 0 0,-21 0 16,-21 43-16,-1-43 0,1 0 15,-43 0-15,43 0 16,-22 0-16,22-21 0,0 0 15,-1 22-15,-41-22 0,63 0 16,-22 0-16,1 0 0,21 0 16,21-22-1,0 1 1,21 21-16,0-21 0,21 21 16,-20-21-16,20 21 0,0-21 15</inkml:trace>
  <inkml:trace contextRef="#ctx0" brushRef="#br1" timeOffset="61337.75">9779 9059 0,'0'-21'15,"0"42"-15,0-63 0,-21 21 0,0 0 0,-1 21 16,-20-21-16,0 21 0,21 0 15,-22 0-15,22 21 16,-21 0-16,-1 21 0,1 1 16,-21 41-16,41-41 15,1-1-15,0-21 16,21 21-16,0-20 0,0 41 16,0-42-16,0 0 0,0 22 15,21-43-15,22 42 16,-22-42-16,0 0 0,42 0 15,-41 0-15,-1 0 0,0-21 16,0 0-16,0 0 0,22-22 16,-22 22-16,0-21 0,0-1 15,0 22-15,0-21 0,-21 0 0,22-43 16,-22 43-16,21 20 16,-21-20-16,-21 63 31,-1 0-31,22 1 15,-21 20-15,21-21 0,-21 0 16,21 22-16,0-22 0,0 21 0,0-21 16,0 22-16,0-1 15,0-21-15,0 0 0,0 0 0,0 1 16,21-1-16,22 0 0,-1-21 16,0 21-16,22-21 15,-22 0-15,0 0 0,1-21 0,41 0 16,-41 0-16,84-64 15,-85 43-15,-21-1 16,22-20-16,-22 20 0,21-20 0,0-64 16,-20 63-16,-1 1 15,-21 21-15,0-22 0,0 22 16,0-43-16,0 64 16,0-21-16,-21 42 0,-1 0 15,1 0-15,0 21 16,0 0-16,21 0 15,-21 21-15,21 22 0,0-1 16,0 43-16,0-63 16,-21 20-16,21 22 0,0-22 15,0-20-15,0-1 0,0 0 16,0-21-16,0 22 0,0-22 16,0 0-16,0 21 0,0-20 0,21-1 15,0 0-15,0-21 0,43 21 16,-22-21-16,-21 0 15,0 0-15,22 0 0,41-42 16,-63 21-16,22-1 0,-1-20 16,-21 21-16,22-21 15,-22 20-15,0 1 16,-21 0-16</inkml:trace>
  <inkml:trace contextRef="#ctx0" brushRef="#br1" timeOffset="61508.46">10922 9313 0</inkml:trace>
  <inkml:trace contextRef="#ctx0" brushRef="#br1" timeOffset="65421.89">4339 11303 0,'0'21'16,"-21"-21"-1,21-21 17,0 0-32,0 0 15,0 0-15,0-1 16,21 1-16,0 21 0,22-42 16,-1 42-16,-21-21 0,21 21 15,-20 0-15,20-21 0,21 21 16,-20 0-16,-1 0 0,22 21 15,-43 0-15,21 21 16,-42 1-16,0-22 0,0 42 16,-21-20-16,0-22 0,0 21 15,-22 0-15,1-20 0,0-1 16,-22 21-16,22-21 0,21 0 16,-22-21-16,22 0 0,0 0 15,-21 0-15,20 0 16,22-21-1,22 0 1,-1 21-16,0-21 0,0 21 0,21 0 16,22 0-1,-22 0-15,1 0 0,62 0 16,-62 0-16,105 63 16,-127-41-16,0-1 15,0 0-15,-21 0 0,0 64 16,0-64-16,-21 0 0,0 0 15,0 22-15,0-22 0,-64 21 16,64-21-16,-21 0 0,-1-21 16,1 22-16,21-22 0,-22 0 15,1 0-15,0 0 0,21 0 0,-64 0 16,64-22-16,0 1 0,-1 21 16,1-21-16,0 21 0,-21-42 15,42 21 1,0-1-16,21 22 15,21-21-15,-21 21 0,22-21 16,41 0-16,-41 0 0</inkml:trace>
  <inkml:trace contextRef="#ctx0" brushRef="#br1" timeOffset="65620.32">5419 11557 0,'0'0'0,"21"0"0,0 0 79,-21-21-79,21 21 15,0 0-15,22-21 0</inkml:trace>
  <inkml:trace contextRef="#ctx0" brushRef="#br1" timeOffset="65805.91">6837 11472 0,'0'-42'32</inkml:trace>
  <inkml:trace contextRef="#ctx0" brushRef="#br1" timeOffset="66685.05">6710 11430 0,'0'0'16,"0"21"-1,21-21 1,0 0-1,0 0-15,22 0 0,-22-21 16,21 0-16,0 0 0,-20 0 0,20-1 16,0 1-16,1 0 15,-22-21-15,21-1 0,-21 22 0,0-21 16,1 0-16,-1-1 0,0-20 16,-21 20-16,0 1 0,0-21 15,0 20-15,0 22 0,0 0 16,0 0-16,0 0 0,0-1 0,-21 22 31,0 22-31,21-1 16,-22 21-16,22-21 0,0 22 0,0 62 15,-21-41-15,21 21 16,-21-22-16,21 22 0,-21 148 16,0-149-16,0 22 15,-1 63-15,1-63 0,0 0 16,0-21-16,0-1 0,-22 22 15,22-21-15,0 0 0,0-1 0,0 22 16,-22-21-16,22 63 16,21-85-16,-21 1 0,21-1 0,0 1 15,0-22-15,0 43 16,21-43-16,-21-21 0,43 1 16,-22-22-16,21 0 0,-21 0 0,22 0 15,-1-43-15,0 22 0,1-21 16,-1-1-16,0 1 0,22-21 0,42-86 15,-64 86-15,0-22 0,-21 1 16,22 20-16,-43-21 0,0 1 16,0-1-16,-21-63 0,-43-21 15,43 105-15,-21 1 0,-1-1 16,1 22-16,0 21 0,-1-22 16,-41 1-16,41 42 15,1-21-15,-22 0 0,22 21 16,21 0-16,21-22 15,21 22 1,21-21-16,-20 0 0,20 21 16,0-21-16,1 0 15,-1 0-15,0-1 0,64-41 16,-64 42-16,1 0 0,20-22 16,-20 22-16,-1-21 0,-21 21 0,21-22 15,-20 22-15,-1 0 0,-21-43 16,0 43-16,0 0 15,-21 21 1,-1 0-16,1 21 16,21 0-16,0 1 0,-21 20 15,0 0-15,21-21 16,-21 22-16,21-1 16,0-21-16,0 0 0,0 1 15,0-1-15,0-42 31,0-1-15,0 1-16,0 0 0,0 0 16,0-21-16,0 20 0,0-20 0</inkml:trace>
  <inkml:trace contextRef="#ctx0" brushRef="#br1" timeOffset="66855.95">7535 11070 0,'0'0'0,"0"-21"0,0 0 31,21 21 16,-21 21-31,22-21-16,-1 0 0,0 21 16,0-21-16,0 0 0</inkml:trace>
  <inkml:trace contextRef="#ctx0" brushRef="#br1" timeOffset="67313.06">8001 11091 0,'21'0'0,"-42"0"0,42 22 0,-21-1 15,0 0-15,0 0 0,0 0 16,0 0-16,0 1 0,-21-1 16,21 0-16,-21 42 15,21-41-15,0-1 0,-21 0 16,21 0-16,-22 21 15,22-20-15,0-1 0,0 0 16,-21-21 15,21-21-31,0 0 0,0-1 0,0 1 16,0 0-16,0 0 16,0-43-16,0 22 0,21 0 15,1-1-15,-1 22 0,21-21 0,-21 21 16,22 0-16,-22-22 0,21 22 15,0 21-15,-20-21 0,20 0 0,0 21 16,22 0-16,-22 0 0,0 21 16,-20 0-16,-1 0 0,21 0 15,-21 64 1,-21-43-16,0 1 0,0 20 16,0-20-16,-42 20 15,42-42-15,-21 0 0,0 1 0,-1-1 16,22 0-16,-21 0 15,42-42 17,1 0-32,-1 0 0,0-1 0,0 1 15</inkml:trace>
  <inkml:trace contextRef="#ctx0" brushRef="#br1" timeOffset="68112.56">9292 11091 0,'0'0'0,"0"-21"0,0 0 0,0 0 16,0 0-16,-21 0 0,0 21 0,0-22 15,-1 22-15,-20 0 16,21 0-16,-21 0 0,-22 0 16,43 0-16,-106 85 15,106-43-15,-22 22 16,22-22-16,0 1 0,21 20 15,0-21-15,0-20 0,0 20 16,0-21-16,42 21 16,-20-42-16,20 22 0,43-22 15,-64 0-15,21-22 16,-21 1-16,22 0 0,-22 0 16,21-21-16,0-1 0,-20 1 15,-22 0-15,21-1 0,0 1 0,0 21 16,-21-22-16,0 1 0,21 21 15,-21-21-15,21 20 0,-21 1 16,0 42 15,-21 1-31,21-1 0,-21 0 0,21 0 16,0 21-16,-21-20 0,21 20 16,0 0-16,0 1 0,0 20 15,0-21-15,0 43 16,0-64-16,21 0 0,0 1 15,0-22-15,22 0 16,-22 0-16,0 0 0,21-22 16,1 1-16,-22 0 0,21 0 15,-21-21-15,22-1 0,-1 1 16,-21 0-16,22-1 0,-22-20 0,0 20 16,42-62-16,-41 41 15,-1 22-15,21-22 0,-21 1 16,0 20-16,22-62 0,-43 62 0,21 22 15,0-42 1,-21 41-16,-21 22 16,-21 22-1,20 20-15,1 0 0,0 1 16,0-1-16,-43 127 16,64-126-16,0 20 0,0 43 15,0-64-15,0 64 16,0-64-16,0 1 0,0 20 15,22-42-15,-1 1 0,42-1 16,-42-21-16,1 0 0,20 0 16,-21 0-16,0 0 0,64-21 15,-64-1-15,0 1 16,0 0-16,-21 0 0,22 0 16,-1-22-16,-21 22 0,0 0 15,0 0-15</inkml:trace>
  <inkml:trace contextRef="#ctx0" brushRef="#br1" timeOffset="68723.8">10858 10710 0,'0'-21'16,"0"42"-16,0-63 0,0 21 0,0 0 15,0 0-15,22 21 0,-1-22 0,-21 1 16,42 21-16,-21-21 16,22 21-16,-22 0 0,0 0 0,0 0 15,0 21-15,0 0 0,1 1 16,-1-1-16,0 21 0,0 0 0,0 1 16,-21-1-16,0 64 15,0-64-15,0 22 0,0 42 16,0-64-16,0 0 0,0 22 15,0-22-15,0-21 0,0 0 16,0-42 0,21-21-1,-21 21 1,22-22-16,-1 1 0,-21 0 0,21-1 16,21-62-16,-21 62 0,1-20 15,20-1-15,-21 22 0,43-106 16,-43 105-16,0 1 15,21 0-15,-42 21 0,21 21 16,1 0 0,-1 21-16,-21 0 0,0 21 15,0 1 1,0-22-16,0 21 0,21 22 0,-21-43 16</inkml:trace>
  <inkml:trace contextRef="#ctx0" brushRef="#br1" timeOffset="70104.64">12150 11155 0,'21'-21'0,"-42"42"0,63-63 0,-21 20 0,0 22 16,0-21-16,-21 0 0,0-21 0,0-1 16,0 1-16,0 21 15,0-43-15,-21 43 0,-42-42 16,42 63-1,-1 0-15,1 0 0,-21 0 16,21 21-16,-43 0 0,22 21 16,0-20-16,-1 41 0,1-21 15,21 1-15,-22 20 16,43-20-16,0 62 16,0-62-16,0-22 0,0 0 15,22 0-15,20 22 16,0-43-16,-21 0 0,43 0 15,-22 0-15,22-43 16,-22 22-16,0 0 0,22-43 16,-43 22-16,21 0 0,22-64 15,-43 64-15,0 20 16,-21-20-16,0 21 0,0-21 16,-21 63 15,0 0-16,0 0-15,0 21 0,21-20 0,-22-1 16,22 21-16,-21-21 0,21 22 0,0-22 16,0 42-1,0-20-15,0-22 0,21 21 16,1-21-16,83 0 16,-83-21-16,20 0 0,-21 0 15,21 0-15,1-21 0,41-21 16,-41 21-16,-1 0 0,0-22 0,1 1 15,-1 21-15,-21-22 0,43-41 16,-64 20-16,0 22 16,0 21-16,0 0 0,0-1 0,-21 22 15,-1 0-15,1 0 16,0 0-16,0 0 0,0 22 0,21-1 16,0 0-16,0 0 0,-21 0 15,21 0-15,0 1 0,0-1 0,0 21 16,21 22-16,0-43 15,-21 21-15,21-21 0,0 0 16,-21 22-16,21-22 0,1 0 0,-1 0 16,-21 0-16,21 1 0,0-1 0,0-21 15,0 0-15,43 21 16,-43-21-16,0 0 0,22 0 16,-1-21-16,21 0 0,-20-1 0,-1 1 15,0-21-15,1 21 0,-22-22 16,42-41-16,-20 20 15,-1-20-15,-42 62 0,0-20 16,0 21-16,0 0 0,0 0 16,-21 21-16,-21 0 0,20 0 15,1 0-15,-21 0 0,-64 42 16,64-21-16,-1 0 16,1 0-16,0 22 0,-43 63 15,64-43 1,21-21-16,0-20 0,0-1 15,0 42-15,21-42 0,0-21 16,22 22-16,-1-1 0,0-21 16,-21 0-16,43 0 15,-43-21-15,43-22 0,-43 22 16,0 0-16,0 0 0,0-22 16,0 1-16,1 21 0,-1-21 0,-21-1 15,0 1-15,21 21 0,-21 0 16,0-1-16,0 1 0,0 0 0,0 42 31,0 0-31,0 1 0,-21-1 0,21 0 16,-21 21-16,21-21 0,0 1 15,0 20-15,0-21 0,0 43 16,21-43-16,-21 0 0,21-21 16,0 21-16,21-21 15,22 0-15,-22 0 0,-21 0 16,43-42-16,-43 21 0,21-22 15,-20 22 1,-1-21-16,0 21 0,-21-22 0,0 22 16,21-42-16,-21 41 15,-21 22 1,21 22-16,-21-1 16,21 0-16,0 0 0,-21 21 15,-1 1-15,22-22 0,0 0 16,0 21-16,0-20 0,0 20 15,0-21-15,0 0 0,0 0 16,22-21 0,-1 0-16,0 0 31,-21-21-31,21 0 0,-21 0 0,0-21 16,21 20-16,-21-20 0</inkml:trace>
  <inkml:trace contextRef="#ctx0" brushRef="#br1" timeOffset="70284.78">14160 10710 0,'-21'0'0,"0"0"15,0 0-15,0 0 32,42 0 14,0 0-30</inkml:trace>
  <inkml:trace contextRef="#ctx0" brushRef="#br1" timeOffset="70867.37">14584 10499 0,'0'-21'0,"0"42"0,0-64 0,0 22 15,-21 21 17,21 21-32,-22 1 0,1-1 15,21 0-15,0 21 0,-21 1 0,0-1 16,0 64 0,0-64-16,-1 0 0,22 1 15,-21-1-15,21 0 0,-42 64 16,21-63-16,21 20 15,-21-42-15,-1 64 16,22-64-16,-21 0 0,21 0 16,0-42 15,0 0-31,0 0 0,0 0 16,21-22-16,1 22 0,20 0 15,0-42-15,-21 20 0,22 22 16,41-42-16,-62 41 15,20 22-15,-21-21 0,21 21 16,-20 0-16,20 0 0,0 0 16,-21 0-16,22 0 0,-22 21 15,0 1-15,-21-1 0,0 0 16,0 0-16,0 0 0,0 22 16,0-22-16,0 0 0,0 21 15,-21-21-15,-64 43 16,64-43-16,-21 0 0,-22 0 15,22 1-15,21-22 0,-43 0 16,22 0-16,0 0 16,20 0-16,1 0 15,21-22 1,0 1 0,0 0-16,21 0 15,1 0-15,-1 0 0</inkml:trace>
  <inkml:trace contextRef="#ctx0" brushRef="#br1" timeOffset="71156.64">15282 10541 0,'0'0'0,"0"-21"0,-21 42 31,0 0-31,21 0 0,-21 1 16,0 20-16,21 0 0,-43 43 16,43-43-16,-21 1 0,0-1 15,21 0-15,0 1 0,-42 62 16,42-62-16,0-1 16,0-21-16,0 22 0,0-22 15,0 21-15,0-21 16,21-21-16,0 0 0,0 0 15,0-21-15,0 21 16</inkml:trace>
  <inkml:trace contextRef="#ctx0" brushRef="#br1" timeOffset="71542.64">15536 11070 0,'21'0'16,"1"0"-1,-1 0-15,0 0 0,0 0 16,0-21-16,0 21 0,1 0 16,-1-21-16,0 21 0,0-21 15,0 0-15,0 21 0,1-22 0,-1-20 16,-21 21-16,21 21 0,-21-21 16,0 0-1,-21 21-15,0 0 0,-1 0 16,-20 0-16,21 21 0,0 0 0,-22 0 15,22 0-15,0 0 16,-21 1-16,-1 41 0,22-42 16,0 0-16,21 22 0,-21-22 0,21 0 15,0 21-15,0-20 16,0-1-16,21 0 0,21 21 0,-20-42 16,-1 21-16,0-21 0,42 0 15,-41 0-15,41 0 16,-42 0-16,0 0 0,43-21 15,-43 0-15,0 0 0,22-21 16,-22 20-16,21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1:49:57.0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529 0,'0'0'0,"0"-21"0,0 0 15,0 0-15,0 0 16,0-1 0,-21 22-16,21 22 15,0 20 1,0-21-16,0 21 15,0-20-15,-21 41 0,21-21 0,0 22 16,0-1-16,0 1 0,0 21 16,-42 42-16,21-43 15,-1-20-15,22-1 0,-21-20 0,-21 62 16,42-83-16,0 20 16,-21-21-16,21 0 0,0 0 15,0-42 16,0 0-31,0-21 0,0 21 0,0-22 16</inkml:trace>
  <inkml:trace contextRef="#ctx0" brushRef="#br0" timeOffset="665.32">1164 804 0,'-21'0'16,"42"0"-16,-63-21 0,-1 0 15,1 0-15,21 0 0,21 0 16,-21-1-16,21 1 16,0 0-16,0 0 15,42-21-15,-21 20 0,22 1 16,-1 0-16,0 0 0,1 0 16,84 0-16,-64 21 15,106 0-15,-126 21 16,-1 0-16,0 21 15,1-21-15,-1 22 0,22 63 0,-43-64 16,0 21-16,-21-20 16,0 20-16,21-20 0,-21 20 0,0-21 15,0 1-15,0-1 0,0 43 16,0-64-16,0 21 16,0-21-16,0 1 0,0-1 0,0 0 15,0-42 1,0 0-1,0-1-15,0 1 0,0-21 16,0 0-16,0-1 0,0-20 16,0-1-16,21 1 0,0-1 0,22-84 15,-22 106-15,0-22 16,43-63-16,-22 85 0,64-43 16,-43 43-16,1 21 15,-1 0-15,-20-1 0,126 44 16,-127-1-1,-21 21-15,22 0 16,-22 22-16,-21-22 0,0 43 0,0 63 16,0-84-16,-64 105 15,43-106-15,0 1 0,0-1 16,-21 1-16,20-22 0,1 43 16,0-43-16,21-21 0,-21 1 0,21-1 15,0 0-15,0-42 47,0 0-47,21-1 0,0 1 16,0 0-16,1 0 0,-1 0 15,0-22-15</inkml:trace>
  <inkml:trace contextRef="#ctx0" brushRef="#br0" timeOffset="1082.89">2984 1122 0,'0'21'0,"0"0"15,22-21 1,-1 0 0,0 0-16,0-21 0,43 0 15,-22 0-15,-21 0 16,21-1-16,-20 1 0,20-21 0,-21 21 15,0-22-15,0 22 0,1 0 16,-22-21-16,0 21 0,0-1 16,0 1-16,-22 21 0,1 0 15,-21 0-15,21 0 0,-22 21 16,-20 22-16,42-22 0,-22 0 16,22 0-16,0 22 15,0-22-15,21 63 0,0-62 16,0 20-16,0 0 0,0-21 15,0 1-15,0 20 0,0 0 16,0-21-16,21 1 16,0-22-16,0 0 0,1 0 15,-1 0-15,21 0 16,0 0-16,-20-22 0,20 1 16,-21 0-16,106-85 15</inkml:trace>
  <inkml:trace contextRef="#ctx0" brushRef="#br0" timeOffset="1404.1">3916 402 0,'0'0'0,"0"-21"0,0 0 16,0 0-16,0 42 31,0 0-15,0 0-16,0 0 0,0 22 0,0-1 15,-21 64-15,-1-64 16,22 22-16,-21-22 0,0 22 16,0-22-16,21 21 0,-21-20 15,0-1-15,21 0 0,-22 1 16,22-1-16,-21 0 0,0 43 16,21-64-16,0 0 15,0 1-15,0-44 47,0 1-47,0 0 0,21 0 16,-21-21-16,21-1 0,1 22 0</inkml:trace>
  <inkml:trace contextRef="#ctx0" brushRef="#br0" timeOffset="1985.77">4170 254 0,'0'-21'0,"0"42"0,0-63 16,0 63-1,0 0 1,0 0-16,0 22 0,0-22 16,0 21-16,0 22 0,0-22 0,0 0 15,0 22-15,-21 42 16,21-64-16,-22 21 0,22-20 15,-21 20-15,21-20 0,-21 84 16,21-85-16,-21 0 16,21-21-16,0 22 0,0-22 15,-21 0-15,21 0 0,0 0 32,0-42-17,0 0-15,0 0 16,0-21-16,0-22 0,0 43 15,0-64-15,0 43 16,0 21-16,0-22 16,21 1-16,0 21 0,21-43 15,-20 43-15,-1 0 0,0 0 0,0 21 16,21-21-16,43 21 16,-43 0-16,-20 0 0,20 21 15,-21 0-15,43 43 16,-64-43-16,21 21 15,-21-21-15,0 22 0,0 62 16,-21-83-16,-1-1 16,22 21-16,0-21 0,-21 0 0,0 1 15,0-1-15,21 0 16,0 0-16,0-42 47,0 0-47,0 0 0,0-1 0,0-20 15</inkml:trace>
  <inkml:trace contextRef="#ctx0" brushRef="#br0" timeOffset="2200.19">3619 783 0,'0'0'0,"-21"0"16,42-21-1,1 21 1,-1 0-16,0 0 16,0 0-16,21 0 0,1 0 0,-22 0 15,21 0-15,-21 0 0,106-21 16,-105 21 0,-1 0-16,0 0 0</inkml:trace>
  <inkml:trace contextRef="#ctx0" brushRef="#br0" timeOffset="2706.51">4932 868 0,'0'-21'0,"0"-22"31,0 22-31,0 0 16,-21 21 0,-1 0-16,1 0 15,0 0-15,0 21 0,0 0 16,0 1-16,-1-1 0,1 21 16,0-21-16,0 22 0,0-1 15,0-21-15,21 43 0,-22-22 16,22 0-16,0 1 15,0-22-15,22 0 0,-1 0 16,0 0-16,64-21 16,-43 0-16,85 0 15,-85-21-15,43-21 16,-64 21-16,21-22 0,1-20 16,-43 20-16,0-20 15,0 21-15,0-1 0,0 1 16,0 21-16,0 0 0,-64-22 15,43 43-15,-21 0 16,21 0-16,-22 0 0,1 0 16,-22 0-16,22 21 0,0 1 15,21-1-15,-1 0 0,1 0 16,0 21-16,21-20 0,0 20 16,42-42-16,-20 0 15</inkml:trace>
  <inkml:trace contextRef="#ctx0" brushRef="#br0" timeOffset="3334.19">5884 910 0,'0'0'0,"0"-21"16,0-21-16,0 21 0,0-1 0,0 1 15,-21 0-15,0 0 0,0-21 16,21 20-16,-21 22 0,-1 0 15,1 0-15,-21 0 16,21 0-16,-64 64 16,64-22-16,0-21 15,-22 22-15,22-1 0,0 0 0,0 1 16,0-22-16,0 21 16,-1 1-16,1 20 0,21-21 0,0-20 15,0-1-15,0 0 16,0 0-16,21 21 0,1-42 15,-1 22-15,0-22 16,0 0-16,21 0 0,43 0 16,-43-22-16,22-20 15,-22 21-15,-21-21 0,43-43 16,-43 21-16,0 1 0,0-1 16,1 1-16,-1-1 0,21-63 15,-42 64-15,0-1 0,21 22 16,-21-21-16,21 20 0,-21 1 15,0 0-15,0 20 0,0 1 16,0 0-16,0 42 31,0 0-31,-21 22 0,0-1 0,0 0 16,21 1-16,-21-1 0,0 22 16,21-22-16,-43 64 0,43-43 15,-21 1-15,21-22 0,0 22 16,0-22-16,-21 43 15,21-43-15,0-21 0,0 21 16,0-20-16,0-1 0,0 21 16,21-42-16,-21 21 0,21-21 0,0 0 15,22 0 1,-22 0-16,0 0 0,0-21 0,0 0 16,1 0-16,-1 0 0,21-1 15</inkml:trace>
  <inkml:trace contextRef="#ctx0" brushRef="#br0" timeOffset="3723.98">6689 720 0,'21'-21'15,"-42"42"-15,42-64 0,-21 22 0,0 0 16,-21 21-16,-1 0 16,1 0-16,-42 0 0,42 0 0,-22 21 15,22-21-15,-21 21 16,21 1-16,-22 20 0,22-21 15,0 21-15,21 1 16,0-22-16,0 0 0,0 21 16,0-20-16,21 20 15,21-21-15,-20-21 0,41 42 16,-42-20-16,22-22 0,-22 21 16,21 0-16,-21-21 0,22 21 15,-22 0-15,0-21 0,-21 21 16,0 1-16,-21-1 15,0-21-15,-22 0 16,22 0-16,-21 21 0,-1-21 16,-41 0-16,41 0 0,1 0 15,0 0-15,-1 0 0,22 0 16,0 0-16,0 0 0,0 0 0,0 0 16,-1 0-16</inkml:trace>
  <inkml:trace contextRef="#ctx0" brushRef="#br0" timeOffset="4456.82">677 1418 0,'21'0'16,"1"0"-1,-1 0-15,0 0 16,0 0-16,0 0 0,0 0 15,1 21-15,-1-21 0,0 0 16,0 0-16,0 0 0,22 0 16,-22 22-16,21-22 0,0 0 15,64 0-15,-42 21 16,-1-21-16,1 0 0,20 0 16,107 0-16,-106 0 0,20 0 15,107 0-15,-85 0 0,0 0 16,21-21-16,0 21 0,1 0 15,337-22 1,-316 1-16,168 0 16,-168 21-16,-1-21 0,191 21 15,-191-21-15,149 21 16,-149-21-16,-21 21 0,22 0 0,126 0 16,106 0-1,-275 0-15,-21 0 0,106 0 16,-128 0-16,64 0 15,-105 0-15,-1 0 0,22 0 16,-43 0-16,0 0 16,-42 0 15,0 0-15,-1 0-16,1 0 0,0 0 15,-21 0-15</inkml:trace>
  <inkml:trace contextRef="#ctx0" brushRef="#br0" timeOffset="5414.28">1206 2265 0,'0'0'0,"-21"-21"15,21 0-15,0-1 0,-21 1 16,21 0-1,-21 21 1,21 21 0,-21 0-16,21 1 0,-21-1 15,21 21-15,0 0 0,-43 43 16,43-43-16,-21 1 16,21-1-16,0 0 0,0 1 15,0-1-15,0-21 0,0 0 0,0 1 16,0 20-16,21-63 47,0 0-47,-21-1 0,22 1 15,-1-21-15,0 0 0,0 20 16,0-20-16,22 0 0,-1-22 16,-21 43-16,0-21 0,0 42 15,1-21-15,-1-1 0,0 22 16,0 0-1,0 22-15,-21 41 16,0-42-16,0 0 16,0 64-16,0-64 0,0 0 15,0 22-15,0-22 0,0 0 16,0 0-16,21 0 0,1 1 16,-1-1-16,0-21 0,21 0 15,-21 0-15,22 0 0,-22 0 16,21-21-16,43-22 0,-43 1 15,22-43-15,-22 43 16,-21 0-16,22-64 16,-43 63-16,0-41 15,0 41-15,0 22 0,0 0 16,-22 0-16,1 0 0,-42 21 16,20 0-16,22 0 0,-42 0 15,20 0-15,22 21 0,-21 21 16,21-21-16,21 22 15,0-22-15,0 0 0,0 0 16,21 0-16,42 1 16,-20-22-16,-1 0 15,0 0-15</inkml:trace>
  <inkml:trace contextRef="#ctx0" brushRef="#br0" timeOffset="5917.99">2625 1799 0,'-43'0'0,"86"0"0,-107 0 0,43 0 15,0 21-15,0 22 0,-22 20 16,1-42-16,0 64 16,20-43-16,1 1 0,21-1 15,-21 0-15,21 22 0,0 21 16,0-43-16,0 0 0,0-21 15,0 22-15,0-1 0,0 22 16,0-43 0,0 0-16,0-42 31,0 0-31,0-1 0,0 1 16,0 0-16,0-21 0,21 21 15,0-43-15,1 22 0,-1 21 16,0-22-16,0 22 0,21-21 15,-20 21-15,20-1 0,0 1 0,1 0 16,41 21 0,-41 0-16,-22 0 0,42 21 15,-42-21-15,1 21 0,-1 1 16,-21 20-16,0-21 0,0 43 16,0-22-16,-21-21 0,21 21 15,-22-20-15,1 20 0,0-21 0,0 0 16,21 0-16,-21 22 15,21-22-15,21-42 32,0 0-32,0-22 0,22 22 15,-22 0-15</inkml:trace>
  <inkml:trace contextRef="#ctx0" brushRef="#br0" timeOffset="6565.85">3238 2138 0,'0'0'0,"0"-21"15,0 42 17,0 0-32,0 0 0,0 0 15,0 1-15,-21-1 0,21 0 16,-21 21-16,0 43 16,21-64-16,0 0 0,0 22 15,0-22-15,0 0 0,21 0 16,0-21-16,22 0 15,-1 0-15,-21 0 0,21 0 0,1 0 16,-22-21-16,21 0 0,1 0 16,-1-22-16,-21 22 0,0 0 15,22-43-15,-22 43 0,0 0 16,-21 0-16,21 0 0,-21 0 16,0-1-16,0 1 0,0 42 46,0 1-30,0-1-16,-21 85 16,21-64-16,-21 21 0,21-20 15,0 20-15,0 43 16,0-42-16,0-1 0,0 1 0,0-1 16,0 1-16,0 126 15,0-105-15,0-22 0,0 64 16,0-63-16,0 42 15,0-64-15,0 0 0,0 22 16,0-22-16,-21-21 0,-1 0 16,1-21-1,0-21-15,21 0 16,-21 0-16,21 0 0,0-22 16,0-20-16,0-1 15,0 22-15,0-85 0,0 64 16,0 20-16,21-20 0,0-1 15,-21 22-15,21 0 0,1-1 0,-1 1 16,0-22-16,0 22 0,0 0 16,0-1-16,1 1 0,-1 0 15,21-1-15,-21-20 0,64-22 16,-43 43-16,85-43 16</inkml:trace>
  <inkml:trace contextRef="#ctx0" brushRef="#br0" timeOffset="7087.9">4635 2307 0,'0'0'0,"-21"0"16,42 0-1,1 0 1,-1 0-16,21 0 0,22 0 15,126-21-15,-126 21 16,20 0-16,-20-21 0,-1 21 16,22-21-16,42 0 15,-85 21-15,22-22 0,42 1 16,-85 21-16,21 0 0,0-42 16,-42 21-1,-42 21-15,21 0 16,-21 0-16,-22 0 0,-63 0 15,85 0-15,-1 0 16,22 0-16,0 0 0,0 0 16,21-21-1,21 21-15,21 0 0,1 0 16,41 0-16,-41 0 16,-1 0-16,0 0 0,1 0 0,-1 0 15,22 0-15,-43 0 16,0 21-16,-21 0 0,0 0 15,0 0-15,0 0 16,-42 1-16,20-1 0,1 0 0,-21 0 16,21 21-16,-22-20 0,1 20 15,0 0-15,21-21 0,-1 1 16,1-1-16,0 0 0,-21 21 16,21-42-16,21 21 15,-22 1-15</inkml:trace>
  <inkml:trace contextRef="#ctx0" brushRef="#br0" timeOffset="7931.81">1143 3747 0,'0'0'16,"-21"0"-16,21-22 0,-21 44 31,21-1-15,0 0-16,-22 0 0,22 0 15,0 22-15,-21 41 0,21-20 16,-21-22-16,21 0 0,-21 1 16,21-1-16,0 22 15,0-43-15,0 0 0,0 0 16,21-42 0,0 0-16,22 0 15,-22-22-15,0 1 0,21 0 16,-21-1-16,1 1 0,20 21 0,-21-22 15,0 22-15,43-42 16,-43 63-16,-21 21 16,0 0-1,21 0-15,-21 0 0,0 1 16,0 62-16,0-63 0,0 22 16,0-22-16,0 21 0,0-21 15,21 1-15,0-1 0,1 0 0,-1 0 16,0-21-16,21 0 0,1 0 15,84-42-15,-64 21 16,22-43 0,-43 22-16,-21-1 0,43-62 15,-43 62-15,-21-84 16,0 85-16,0 0 0,-42-43 16,20 43-16,-20-1 15,21 43-15,-21 0 0,-1 0 16,1 0-16,21 0 0,-22 43 15,22-22-15,0 0 16,21 0-16,0 0 0,0 0 0,0 1 16,21-1-16,22-21 15,-22 0-15,21 0 0,0 0 16</inkml:trace>
  <inkml:trace contextRef="#ctx0" brushRef="#br0" timeOffset="8380.54">2392 3514 0,'0'0'16,"0"21"0,-21-21-16,21 21 15,-22 21-15,1-20 0,0 41 16,21-21-16,-21 1 0,0-22 16,21 21-16,0 1 0,-21 41 15,21-41-15,0 20 16,0-42-16,-22 22 0,22-22 15,0 0-15,0 0 0,0-42 32,0 0-17,0 0-15,0-22 0,0 22 0,0-21 16,0 21-16,22-22 0,20 1 16,43-64-16,-43 85 15,0 0-15,1 0 0,-1-1 16,21 22-16,-20 0 0,-1 0 0,0 0 15,1 0-15,-1 0 0,-21 22 16,0-1-16,1 42 16,-22-42-16,0 22 0,0-22 15,0 21-15,-22-21 0,-20 43 16,21-22-16,-43 22 16,64-43-16,-21-21 15,21 21-15,0-42 16,21 0-1,1 0-15,-1-1 0,0 1 0,21 0 16</inkml:trace>
  <inkml:trace contextRef="#ctx0" brushRef="#br0" timeOffset="9116.7">3450 3810 0,'0'0'15,"0"-21"-15,0 0 0,0 0 0,0-1 16,0 1-16,0-21 0,-21 21 15,0 21-15,0 0 16,-22 0-16,1 21 16,21-21-16,0 21 0,-1 0 15,1 22-15,-21-22 0,0 42 16,20-20-16,1-1 0,0 0 0,21 1 16,0-22-16,0 21 0,0-21 15,0 22-15,0-22 0,21 0 16,0 0-16,1-21 0,41 0 15,-21 0-15,-20-21 16,20 0-16,-21 0 0,21-1 0,1-41 16,-22 21-16,21-1 15,-21-41-15,1 62 0,-1-20 16,0-21-16,-21-1 16,-21 64 15,0 21-31,21 0 15,-22 1-15,1 41 0,21-42 16,0 43 0,0-43-16,0 0 0,0 43 15,0-43-15,21 21 16,1-42-16,-1 21 0,42-21 16,-20 0-16,-1 0 0,0 0 15,1-21-15,-22 0 0,21 0 0,22-43 16,-22 43-16,0-64 15,-21 22-15,22 21 0,-43-22 16,21 1-16,0-1 0,0 1 0,0 20 16,-21 1-16,0 0 0,0-22 15,22 43-15,-22 0 16,-22 21 0,22 21-16,0 21 0,-21-21 15,21 22-15,-21-1 0,21 0 16,0 43-16,0-43 15,0 1-15,0-1 0,0 0 16,0-20-16,0 62 0,0-63 16,21 22-16,-21 20 15,21-42-15,-21 1 0,22-1 16,-1 0-16,-21 0 0,42-21 16,-21 0-16,22 0 15,-22-21-15,21-43 16,-42 43-16,0 0 0,0-21 15,0-1-15</inkml:trace>
  <inkml:trace contextRef="#ctx0" brushRef="#br0" timeOffset="9297.23">3937 3620 0,'0'0'16,"-21"0"-16,21 21 15,21-21-15,0 0 16,0 0-16,0 0 0,22 0 0,-22 0 15,64 0-15,-43 0 16,64-21 0,-64-1-16,0 22 0,-20-21 15,-1 0-15,0 21 0</inkml:trace>
  <inkml:trace contextRef="#ctx0" brushRef="#br0" timeOffset="9914.54">5249 3641 0,'0'0'16,"-63"0"-1,42 0-15,42 0 32,21 0-32,-21 0 0,22 0 15,-1 0-15,21 0 0,64 0 16,-42 0-16,84 0 15,-84 0-15,0 0 0,-1 0 16,-20 0-16,-1 0 0,-20-21 16,20 21-16,-42-22 0,-21 1 15,-21 0 1,0 21-16,-21 0 0,-1-21 0,-62 21 16,41 0-16,22-21 15,-43 21-15,43 0 0,-1-21 16,65 21-1,-1 0 1,21 0-16,0 0 16,1 0-16,-1 0 0,43 21 15,-64-21-15,85 42 16,-106-21-16,0 0 0,0 1 16,0-1-16,0 0 0,-21 21 15,-1-21-15,-62 43 16,41-43-16,1 0 0,-21 22 15,41-22-15,1-21 0,-21 42 16,42-21 0,0 0-16,0 1 15</inkml:trace>
  <inkml:trace contextRef="#ctx0" brushRef="#br0" timeOffset="10481.65">1672 5376 0,'-42'0'0,"84"0"0,-105 0 0,20 0 16,22 0-16,0 0 0,-21 0 15,63 0 1,21 0-1,0 0-15,1 0 0,20 0 0,-20-21 16,20 21-16,1 0 0,63-21 16,-43 21-16,-20 0 15,-1-21-15,1 21 0,-22 0 0,22 0 16,-43 0-16,-42 0 31,-1 0-31,-62 0 0,41 0 16,-20 21-16</inkml:trace>
  <inkml:trace contextRef="#ctx0" brushRef="#br0" timeOffset="10719.99">1905 5355 0,'0'21'32,"0"1"-32,0-1 0,0 0 0,0 21 15,0-21-15,0 22 0,0-1 16,0 0-16,0 22 0,0 21 15,-21-22-15,0 22 16,21-64-16,0 21 0,0-21 16,0 1-16,0-1 0,0 0 15,21-42 17,0 0-32,0-1 0,0 1 15,0-21-15,22 0 0,-22-1 16</inkml:trace>
  <inkml:trace contextRef="#ctx0" brushRef="#br0" timeOffset="11311.42">2455 5461 0,'21'0'15,"-42"0"-15,42 21 32,-21 0-32,0 1 0,-21-1 0,21 0 15,-21 21-15,0 1 0,0-22 16,21 21-16,-21 0 0,-1 22 15,22-43-15,-21 21 0,21 22 16,0-43 0,21-21-16,22 0 0,-22 0 15,21 0-15,1 0 0,-1 0 0,0 0 16,1-21-16,-1 0 16,0 0-16,43-43 0,-64 43 15,43-43-15,-43 43 16,0-21-16,-21-22 0,21 43 15,-21-21-15,0 21 16,0 0-16,0-1 16,0 1-16,-21 42 15,0 1-15,21-1 16,-21 0-16,-1 21 0,22 1 16,-21-1-16,0 0 0,0 64 15,0-42-15,0-1 0,21-21 16,0 22-16,0-22 0,0 64 15,0-64-15,0 22 0,0-22 16,0 1-16,0-1 0,21 43 16,0-43-16,-21-21 0,0 21 15,0-20-15,-21-22 16,-22 0-16,1 0 0,-85 0 16,64-22-1,-43-20-15,42 21 0,1 0 16,20-22-16,-41 1 15,63 21-15,-22-21 16,43 20-16,0-20 16,0 21-16,64-43 15,-22 43-15,64-21 16,-21 0-16,-22 20 0,1-20 0</inkml:trace>
  <inkml:trace contextRef="#ctx0" brushRef="#br0" timeOffset="11599.13">3344 5588 0,'0'-21'16,"0"0"-16,0 63 0,0-105 0,0 41 15,0 44 17,0-1-32,0 21 0,0-21 0,0 22 15,-21 62-15,21-41 16,0-1-16,0 43 0,-21-42 15,0-1-15,0 1 0,21-1 16,0-20-16,-22 84 16,1-85-16,21 21 0,0 22 15,0-64-15,0 22 0,0-22 16,0 0-16,21-21 16,1 0-16,-22-21 15,0 0-15,21-1 0,0-20 0,0 0 16</inkml:trace>
  <inkml:trace contextRef="#ctx0" brushRef="#br0" timeOffset="11909.39">3302 5906 0,'0'-43'0,"0"86"0,-21-107 0,21 22 16,-21-43-16,21 43 16,0 21-16,0-22 0,0 1 0,21-22 15,0 43 1,21 0-16,-21 0 0,22 21 0,-1 0 15,64 21 1,-64 0-16,22 22 0,-43-22 16,0 21-16,-21 22 15,0-22-15,-42 0 0,21 1 16,-22-22-16,1 21 0,-22 0 16,22-20-16,0-1 0,-43 0 15,64 0-15,0-21 0,0 0 16,42-21 15,0 0-31,0 21 0,21-21 0,1-1 16,-1 1-16,0 0 0,1 0 15</inkml:trace>
  <inkml:trace contextRef="#ctx0" brushRef="#br0" timeOffset="12580.45">3916 5673 0,'0'-21'47,"21"21"-32,0-22-15,0 1 0,0 21 16,1-21-16,-1 0 0,0 0 16,-21 0-16,21-1 0,0 1 0,0 0 15,1 0-15,-22 0 0,0 0 16,0-1-16,-22 22 15,1 0 1,-21 22-16,21-1 0,0 0 0,-1 0 16,1 0-16,0 0 0,-21 43 15,21-22-15,21 1 16,0-22-16,0 21 0,0-21 0,0 22 16,0-22-16,0 0 0,21 0 15,21 21-15,0-20 16,-20-22-16,20 0 0,-21 0 0,21 0 15,85-43-15,-84 22 16,-1 0-16,0-21 0,22 20 16,-22-20-16,64-43 15,-64 43-15,1 0 0,20-22 16,-42 22-16,1 21 0,-22-22 16,0 22-16,0 0 0,-22 21 15,1 0-15,0 0 16,0 21-16,-21-21 0,20 21 0,-20 22 15,21-22-15,21 0 0,0 21 16,0-20-16,0-1 0,0 42 16,0-42-16,21 22 0,21-1 15,-20-21-15,-1 22 16,21-1-16,-42-21 0,0 0 16,0 0-16,0 1 15,-21-1 1,0-21-16,0 0 0,-22 0 0,22 0 15,0 0-15,0 0 0,-22 0 16,22 0-16,0 0 0,0 0 16,0-21-1,42 21 1,0 0 0,0 0-16,0 0 0,1 0 15</inkml:trace>
  <inkml:trace contextRef="#ctx0" brushRef="#br0" timeOffset="13564.88">1270 10054 0,'0'0'0,"-21"-21"0,0 0 16,-1 0-16,1 0 0,21-1 15,0 1-15,-21 21 0,21-21 16,-21 21-16,0 0 16,21 21-1,0 0 1,0 1-16,0 20 0,0 0 16,0 1-16,-21-1 0,21 21 15,0 1-15,-22-22 0,22 22 0,0-1 16,-21-20-16,0 41 15,21-20-15,0-43 16,0 0-16,-21 0 0,21-42 16,0 0-1,0-21-15,0 20 0,0-20 16,0 0-16,-21-1 0,21 1 16</inkml:trace>
  <inkml:trace contextRef="#ctx0" brushRef="#br0" timeOffset="14075.5">804 10075 0,'-21'-42'15,"42"84"-15,-63-105 0,21 42 0,0-22 0,-1 22 16,22 0-16,0 0 0,0-21 16,0-1-16,0 22 15,64-21-15,-43 21 0,21-1 16,1 1-16,-1 0 0,106 21 16,-84 21-16,-1 0 15,1 22-15,-1-22 0,-20 21 16,-1 22-16,0-22 0,1 0 0,-1 85 15,-42-84 1,0 20-16,0 43 16,-21-42-16,0-22 0,-22 43 15,22-64-15,-21 21 16,21-21-16,-1-21 0,22-21 16,0 0-16,0-21 0,0 20 15,0-20-15,0-106 16,22 84-16,-1 22 15,21-21-15,-21-1 0,22 1 0,41-43 16,-20 63-16,42-41 16,-43 63-16,1-1 15,41 1-15,-62 21 0,20 21 16,-20 1-16,-1 20 0,-21 0 16,0 1-16,0 62 0,-21-62 15,0 63-15,-21-43 16,0-21-16,-42 64 0,41-42 15,1-22-15,0 0 0,0-20 16,0 20-16,21 0 0,0-63 31,0 0-15,21 0-16,0-22 0,0 1 16,0 21-16,1-21 0</inkml:trace>
  <inkml:trace contextRef="#ctx0" brushRef="#br0" timeOffset="14436.45">2307 10287 0,'0'0'0,"0"21"15,0 0-15,0 1 16,21-22 0,0 0-16,22-22 0,-22 1 15,21 0-15,1 0 0,-22 0 16,21 0-16,0-1 0,1 1 0,-1 0 15,43-64 1,-64 64-16,-21 0 0,0 0 16,0 0-16,-21 21 15,-22 0-15,-20 21 16,21 0-16,-107 64 16,107-43-16,0-21 0,21 22 15,-22-1-15,22 0 0,0 1 0,0 41 16,21-63-16,0 43 15,21-43-15,0 0 0,64-21 16,-43 0-16,0 0 0,22 0 16,-22 0-16,22-21 0,-1 0 15,1 0-15,-1 0 0,1-22 16,-1 1-16,1 21 0,-22-22 0</inkml:trace>
  <inkml:trace contextRef="#ctx0" brushRef="#br0" timeOffset="14680.37">3429 9694 0,'0'-42'0,"0"84"0,0-105 16,0 42-16,-21 21 16,0 21-16,21 0 15,-22 0-15,22 22 0,-21-1 16,21 0-16,-21 106 16,0-105-16,21-1 0,-21 64 15,0-64-15,21 43 16,0-43-16,0-21 0,0 43 15,0-22-15,0-21 16,0 1-16,21-22 16,0 0-16,0-22 0,43-20 15,-43 21-15,21-21 16,0-22-16</inkml:trace>
  <inkml:trace contextRef="#ctx0" brushRef="#br0" timeOffset="15098.12">3725 9673 0,'0'-42'15,"0"84"-15,0-126 0,0 62 0,0 1 16,0 42 0,0 1-16,0-1 0,0 21 15,0 0-15,0 1 0,0 20 16,-21-20-16,-21 105 16,21-85-16,-1-20 0,22-1 15,0 0-15,-21 1 0,21-1 0,-21-21 16,21 21-16,0-20 0,0-1 15,0 0-15,21-42 32,0 0-32,1-1 0,-22 1 15,21-21-15,0 21 0,-21-22 0,42-20 16,1 21-16,-22-1 16,42-20-16,-20 42 0,-22-1 15,0 1-15,21 0 0,-21 21 16,22 0-16,-22 21 15,0 0-15,-21 43 0,21-43 16,-21 21-16,0 43 16,0-43-16,0-20 15,0 20-15,-21-21 0,-21 64 16,42-64-16,-21-21 16,-1 0-16,1 0 15,21-21-15,0 0 0,-21-1 16</inkml:trace>
  <inkml:trace contextRef="#ctx0" brushRef="#br0" timeOffset="15266.18">3302 9970 0,'-64'0'16,"128"0"-16,-149 0 0,106 0 31,1 0-31,20 0 0,0 0 15,1 0-15,84 0 0,-64-22 16,1 22-16,63 0 0</inkml:trace>
  <inkml:trace contextRef="#ctx0" brushRef="#br0" timeOffset="15646.45">4466 9906 0,'-21'0'15,"0"21"-15,0 0 0,-1 1 16,1-1-16,0 0 0,0 0 16,0 43-16,0-22 0,-1-21 0,1 0 15,21 22-15,0-22 0,0 42 16,0-42-16,0 1 16,43-1-16,-22-21 15,21 0-15,-21 0 0,22 0 16,-1-21-16,21-1 0,-20 1 15,-1 0-15,22-21 16,-43 21-16,21-43 0,-42 43 16,0-21-16,0-22 0,-21 43 15,-43-43 1,43 43-16,-21 21 0,0 0 0,20 0 16,-20 0-16,0 0 0,-64 21 15,85 1-15,21-1 0,0 0 16,0 0-16,0 0 0,0 22 15,0-22-15,42-21 0,-21 0 16,22 21-16,-1-21 0,21 0 16</inkml:trace>
  <inkml:trace contextRef="#ctx0" brushRef="#br0" timeOffset="16114.21">5292 9906 0,'0'0'0,"0"-21"0,-22 0 0,-20 0 15,21 21-15,0-22 16,0 22-16,-22 0 0,22 0 0,0 0 0,-21 0 16,20 22-16,1-1 0,-21 0 15,-22 64 1,43-64-16,0 21 0,21 22 16,0-43-16,0 42 15,0-42-15,0 1 0,0 20 16,0-21-16,21 0 0,43-21 15,-22 0-15,-21 0 16,22 0-16,-22-21 0,21 21 0,22-42 16,-22-1-16,-21 22 0,21 0 15,-20-21-15,-1-1 0,0 1 16,0-21-16,0 20 0,0-41 16,-21 20-16,0 1 0,0-1 0,0-21 15,22 43-15,-22-21 0,0 20 16,0-41-16,-22 84 15,1 21-15,21 0 16,-21 21-16,0 1 16,0 20-16,21-21 0,-21 107 15,21-86-15,0 1 0,0 41 16,0-41-16,0 21 16,0-43-16,21-21 0,0 0 0,21 22 15,1-43-15,-1 0 0,0 0 16,1 0-16,-1-22 0,0 22 0</inkml:trace>
  <inkml:trace contextRef="#ctx0" brushRef="#br0" timeOffset="16735.77">6562 9440 0,'21'-42'0,"-42"84"0,42-105 15,-21 21-15,0 20 0,0 1 0,0 0 16,-21 21 0,-1 21-16,1 0 0,-21 1 15,21-1-15,0 21 0,-22 22 0,22-22 16,0 21-16,0 22 16,-22-21-16,1 63 0,21-64 15,21 149 1,0-106-1,106-43-15,-64-63 16,0 0-16,85 0 0,-63-21 16,148-21-1,-128-1-15,-20 22 0,-1-21 16,-20-1-16,-1 1 0,21-64 16,-41 43-16,-22-1 0,0 1 0,0-1 15,-22 1-15,-105-107 16,85 128-16,-64 0 15,43 21-15,-1 21 0,-20 0 16,-22 21-16,42 21 0,22 0 16,-22 1-16,43-1 0,-85 149 15,106-149-15,0 85 16,0-85-16,0 1 16,0 41-16,22-63 0,20 1 15,-21 20-15,21-42 0,22 21 16,-22-21-16,85 0 0,-63 0 15</inkml:trace>
  <inkml:trace contextRef="#ctx0" brushRef="#br0" timeOffset="17102.56">7175 9906 0,'0'0'0,"0"-42"0,0 21 16,0-1-16,0 1 0,22-63 15,-22 62-15,21 22 16,-21-21-16,21 21 0,21 0 15,-21 21-15,43 64 16,-64-43-16,42 43 16,-21-43-16,-21 1 0,0 20 15,0-20-15,22-1 0,-22-21 16,0 0-16,0 0 0,0 1 16,21-22-1,0-22 1,0 1-16,-21 0 0,21-21 15,0 21-15,22-64 0,-43 43 16,21-1-16,42-63 16,-63 85-16,22-21 15,-1 21-15,0 0 0,0-1 16,0 22-16,22 0 16,-22 0-16,-21 43 15,21-43-15,0 21 0,-21 21 16,0-21-16</inkml:trace>
  <inkml:trace contextRef="#ctx0" brushRef="#br0" timeOffset="17697.25">7895 10118 0,'0'21'16,"21"-21"-16,0 0 0,1 0 0,-1 0 16,21-21-16,-21 0 15,43-1-15,-43 1 0,0 0 16,43-42-16,-64 41 15,21 1-15,-21 0 0,21-42 16,-21 41-16,0 1 0,-21 21 16,0 0-16,-43 0 0,22 21 15,-22 1 1,43-1-16,-21 0 0,-1 42 16,22-41-16,0 20 0,21 21 15,0-41-15,0-1 0,0 0 16,0 0-16,21 0 0,0 0 0,64 1 15,-64-22-15,22 0 0,62 0 16,-62 0-16,20 0 16,-20-22-16,-22 1 0,42 0 15,-42 0-15,1-64 16,-22 64-16,0-21 16,0-22-16,0 22 0,0 0 15,21 20-15,-21 1 0,0 0 16,21 0-16,0 0 0,-21 0 15,21 21-15,22 0 0,-22 0 16,0 21-16,0 0 0,21 0 0,-20 0 16,-1 0-16,0 22 0,0-22 15,0 21-15,0-21 0,-21 22 16,0-22-16,0 0 0,0 43 16,0-43-16,-21-21 31,21-21-31,-21 21 0,21-22 15,0 1-15,0 0 0,0-42 16,0 41-16,0-20 16,21 21-16,-21 0 0,21-22 0,1 22 15,-1 0-15,0 0 0,0 0 16,21 0-16,-20-1 0,-1 1 16,21 0-16</inkml:trace>
  <inkml:trace contextRef="#ctx0" brushRef="#br0" timeOffset="18132.09">9229 9525 0,'0'0'16,"21"-42"-16,-21 21 0,21-1 0,-21-20 16,0 21-16,0 0 0,0 0 0,21 21 15,-21 21 16,0 0-31,-21 21 0,0 1 16,21-1-16,-21 0 0,-1 1 0,1 20 16,21-21-16,-21 22 0,21-22 15,-21 1-15,21-1 0,-21 43 16,21-64-16,0 21 0,0 0 16,0-20-16,42-1 15,-21-21-15,43 0 16,-43 0-16,21-21 0,22-1 15,-43 1-15,21 0 0,-21-21 16,22 21-16</inkml:trace>
  <inkml:trace contextRef="#ctx0" brushRef="#br0" timeOffset="18511.9">9631 9758 0,'0'0'0,"21"-42"0,-21 20 0,0 1 16,0 0-16,0 0 0,-21 21 31,0 0-31,-1 21 0,1 0 16,21 0-16,-21 22 0,0-22 15,0 21-15,0 43 0,-1-64 16,22 43-16,0-43 16,0 42-1,22-63-15,20 21 0,0-21 0,1 0 16,41 0 0,-41 0-16,-1-21 0,64 0 15,-64 0-15,0 0 0,-20 0 16,20-1-16,-21-20 0,0-64 15,-21 85-15,-63-85 16,20 85-16,-20-21 16,21 21-16,-1 21 0,-41 0 15,41 21-15,1 0 0,0 0 16,20 0-16,-20 0 0,0 43 16,-1-22-16,43-21 0,-21 43 15,21-43-15,0 0 16,0 22-16,0-22 0,21-21 15,1 21-15,62 0 16,-20-21-16,-22 0 0,22 0 0</inkml:trace>
  <inkml:trace contextRef="#ctx0" brushRef="#br0" timeOffset="19517.68">10541 9737 0,'0'-21'0,"0"42"0,0-85 0,0 43 0,0 0 16,-21 0-16,21 0 0,-21 21 15,-22 0-15,22 0 0,0 0 16,-21 0-16,-1 0 0,22 0 0,-64 63 16,43-42-16,21 22 15,-21-22-15,20 21 0,-41 85 16,63-106-16,0 22 16,0-22-16,21 0 0,-21 0 15,85 0-15,-43-21 16,22 0-16,-22 0 0,-21 0 15,21 0-15,1-21 0,-22 0 16,42-21-16,-41 20 0,-1 1 16,21-63-1,-21 62-15,-21-20 0,21-21 16,-21 20-16,0 22 0,0-21 16,0-22-1,0 43-15,0 0 16,0 42 31,0 0-32,0 0-15,0 1 32,0-44 46,22 22-47,-22 22 250,0-1-265,0 0-16,0 0 15,0 0-15,0 0 0,0 22 16,0-22-16,0 0 0,0 0 16,0 22-16,0-1 15,0-21-15,0 0 16,0 0-16,21-21 16,0 0-16,0 0 15,0 0-15,0 0 0,1 0 0,-1 0 16,0 0-1,0 0-15,-21-21 16,21 21-16,22-21 0,-43 0 16</inkml:trace>
  <inkml:trace contextRef="#ctx0" brushRef="#br0" timeOffset="20271.72">11536 9716 0,'0'0'0,"0"-22"0,0 1 16,0 0-16,-21 0 0,-22-21 15,22 20-15,0 1 0,-85-21 16,85 42-16,-21 0 16,-1 0-16,1 0 0,0 0 15,-43 0-15,43 21 0,-1 0 16,-20 43-16,-1 42 15,43-64-15,21-21 16,0 21-16,0 22 16,0-43-16,42 43 15,1-43-15,-22-21 0,64 42 16,-64-42-16,21 0 0,43 0 16,-43 0-16,43 0 15,-43-21-15,0 0 0,22-43 16,-43 43-16,0-21 0,22-1 0,-1-62 15,-21 62-15,0-84 16,0 85-16,-21-22 0,22-20 16,-22 41-16,0 1 0,0 0 15,0 21-15,0-43 16,0 85 15,-22 0-31,22 22 0,-21-22 16,0 21-16,21 43 0,0-43 15,-21 1-15,21-1 0,0 21 16,-21-20-16,21-1 0,0 0 0,0 1 16,0-1-16,21 43 0,0-64 15,0 0-15,0 0 16,1 0-16,-1-21 0,0 0 16,21 0-16,-21 0 0,64-42 15,-64 21-15,22 0 16,-22 0-16,0-1 0,0-20 0,21 0 15,-42-1-15,0 22 0,0 0 16,0 0-16,0 42 16,-21-21-1,21 21-15,-21 0 0,21 1 0,-21 41 16,21-42-16,0 0 16,0 22-16,0-22 15,0 21-15,21-21 16,0-21-16,0 0 15,1 0-15,-1-21 16,0 21-16,0-21 0,-21 0 0,21 0 16</inkml:trace>
  <inkml:trace contextRef="#ctx0" brushRef="#br0" timeOffset="20418.63">12171 9483 0,'-21'-21'15,"42"42"-15,-64-64 0,22 22 0,0 21 0,0 0 16,0 0-16,0 0 15,21 21 1,0 1 0,21-22-16,0 21 0,0-21 0,21 21 15,-20-21-15</inkml:trace>
  <inkml:trace contextRef="#ctx0" brushRef="#br0" timeOffset="20847.75">12488 9567 0,'0'22'0,"0"-1"15,0 0 1,-21 21-16,0-21 16,21 1-16,-21 41 0,0-42 15,21 22-15,-22 20 16,22-42-16,0 0 0,0 22 16,0-22-16,0 0 0,0-42 46,0 0-46,0 0 0,0-1 0,0 1 16,22-21-16,-1 0 0,0 20 16,0-20-16,0 0 0,64-64 15,-64 64-15,0 20 16,22 1-16,-22 0 0,63 21 16,-41 0-16,-22 0 15,21 42-15,-21 1 0,1-22 16,-22 21-16,0-21 15,0 22-15,0 20 0,0-42 0,0 22 16,0-1-16,-22-21 0,1 0 16,0 1-1,21-1-15,-21-21 0,0 0 16,42 0 0,0 0-16,0 0 15,0 0-15,1 0 0,20-21 0</inkml:trace>
  <inkml:trace contextRef="#ctx0" brushRef="#br0" timeOffset="21532.61">13610 9716 0,'21'-43'0,"-42"86"0,42-107 0,-21 43 16,0 0-16,0-22 0,0 22 16,0 0-16,-21 21 0,0 0 15,-43 0-15,22 0 16,-85 42-16,106-20 15,-21-1-15,-43 42 0,43-20 16,20-1-16,1 0 0,0-21 16,0 85-16,21-85 15,0 1-15,63 20 16,-41-42-16,20 0 16,-21 0-16,21 0 0,85-21 15,-84 0-15,-1-1 16,0 1-16,-20-21 0,20 21 0,0-43 15,1 22-15,-22 21 0,0-22 16,0 22-16,-21 0 0,0 0 16,0 42 15,0 0-15,0 0-16,-21 22 0,0-22 0,0 21 15,-1 1-15,22-1 0,-21 0 0,0 1 16,0-1-16,21 0 0,-21 22 15,0 42-15,21-43 0,-22 1 16,22 63-16,0-43 16,0-20-16,0-1 0,0 1 0,0-1 15,0 149 1,0-149-16,0 1 0,0-22 0,0 22 16,0-22-16,0 106 15,0-127-15,0 22 0,0-22 16,0 0-16,22 0 0,-22-42 31,0 0-15,0 0-16,-22 0 0,22-22 0,-21 1 15,0 0-15,0-22 0,21 22 0,0-85 16,0 63-16,0 1 0,0-1 16,21-20-16,0 20 15,22 1-15,20-86 0,-21 86 16,1-1-16,41-63 0,-41 85 15,-1 0-15,0-1 0,1 22 16,63-63 0,-85 84-16,0-22 0</inkml:trace>
  <inkml:trace contextRef="#ctx0" brushRef="#br0" timeOffset="22324.18">1143 13483 0,'0'0'0,"-21"-21"15,0 0-15,21 0 0,-22 0 0,22-1 16,-21 1-16,21 0 0,-21 0 16,21 0-16,-21 21 15,0 0 1,21 42-16,-43 22 16,43-1-16,0 1 15,-42 63-15,21-43 0,21-20 16,-21-1-16,0 1 0,-1 84 15,1-127 1,21 21-16,-21-20 0,21-1 0,0 21 31,0-63 1,0 0-32,0 0 0,0-1 0</inkml:trace>
  <inkml:trace contextRef="#ctx0" brushRef="#br0" timeOffset="22856.69">593 13758 0,'-43'-42'0,"86"84"0,-128-126 0,43 41 16,-1 1-16,1 0 0,21-1 0,-22 22 15,22-21-15,-21-43 16,42 64-16,0-21 16,21 21-16,21-1 0,-20 1 0,83 0 15,-62 0 1,20 21-16,64 0 0,43 63 15,-107-20 1,-21-1-16,1 22 0,-1-1 16,0 1-16,-20-1 0,-22 1 15,0-1-15,0 1 0,0 63 16,-22-85-16,22 0 16,0-21-16,-21 22 0,0-1 15,21-63 1,0 0-16,0 0 15,0-22-15,0-41 16,0 41-16,0-20 0,21-1 16,0-20-16,1 20 0,-1 1 15,21-22-15,0 21 0,1 22 16,20-21-16,-20 20 0,20 22 0,64-21 16,-21 42-1,-64 21-15,1 0 0,-1 0 0,21 64 16,-41-43-1,-22 22-15,0 42 0,0-43 16,0 1-16,-43 63 0,22-85 16,0 43-16,0-43 15,21 21 1,0-41-16,0-1 0,21-42 31,0-1-31,0 1 0,0 0 16,1 0-16,-1-21 0</inkml:trace>
  <inkml:trace contextRef="#ctx0" brushRef="#br0" timeOffset="23204.5">1990 13758 0,'0'22'0,"0"-1"16,21-21 15,0 0-31,0 0 0,0 0 15,0 0-15,22-21 0,-1-1 0,0 1 16,43-21-16,-43 21 16,1-22-16,41-20 0,-62 42 15,-1-22-15,0 22 16,-21 0-16,0 0 0,0 0 0,-42 21 16,-1 0-16,22 21 15,-21 0-15,-1 0 0,1 0 0,0 22 16,-1-1-16,22 0 0,-21 22 15,21-22-15,0 1 0,-1-1 0,22 43 16,0-64-16,0 21 16,22-21-16,-1 0 0,42-21 15,-20 0-15,105-21 16,-85 0-16,107-64 16,-128 43-1</inkml:trace>
  <inkml:trace contextRef="#ctx0" brushRef="#br0" timeOffset="23446.46">3175 13060 0,'0'-21'0,"0"42"0,0-63 15,-21 42 1,0 21-16,21 0 0,-22 21 16,22 1-16,-21-1 0,0 43 15,21-43-15,-21 21 0,0 43 16,21-42-16,0 20 15,-21-20-15,21 42 16,0-85-16,0 0 0,0 21 16,21-42-1,0 0-15,0-21 0,21-21 16,-20 0-16,41-22 16</inkml:trace>
  <inkml:trace contextRef="#ctx0" brushRef="#br0" timeOffset="23872.22">3408 13187 0,'0'-42'0,"0"84"0,0-106 0,0 22 16,0 21-16,0 0 0,0 42 16,0 21-1,0-21-15,0 22 0,0-1 16,0 0-16,0 64 16,0-63-16,0 84 15,0-85-15,0 21 0,0 1 16,-21-22-16,21 1 0,0-1 0,0-21 15,0 21-15,0-20 0,-22-1 16,22-42 15,0-1-31,0 1 0,0-21 0,0 21 16,22-22-16,-22-20 0,21 21 0,21-64 16,0 63-16,-20 1 15,83-64-15,-20 85 16,-43 21-1,-20 0-15,41 0 0,-42 21 0,0 0 16,1 1-16,-1 20 0,-21 0 16,0 64-16,0-64 15,-21 1-15,-1-1 16,22 0-16,-21-20 0,-42 41 16,42-42-16,-1 0 0,1 1 0,0-1 15,0-21-15,0 0 16,0 0-16,-22-64 15,22 43-15</inkml:trace>
  <inkml:trace contextRef="#ctx0" brushRef="#br0" timeOffset="24040.63">2942 13420 0,'0'0'0,"-21"0"0,0 0 15,42 0 16,0 0-31,21 0 0,-20 0 0,20 0 16,0 0-16,1 0 0,-1 0 16,21 0-16,43 0 0,-42 0 15,-1 0-15,1-21 0</inkml:trace>
  <inkml:trace contextRef="#ctx0" brushRef="#br0" timeOffset="24434.61">4233 13335 0,'-21'21'32,"0"0"-32,0 1 15,0 20-15,-1-21 0,1 21 16,0-20-16,0 20 0,0 0 0,21 1 16,0-1-16,-21-21 0,21 85 15,0-85 1,0 0-16,42 22 0,-21-43 0,43 0 15,-43 0-15,21 0 16,22-22-16,-22 1 16,21-21-16,-41 0 15,-1 20-15,0-20 0,0-43 16,-21 43-16,0-43 16,-21 43-16,0 21 0,-22-21 15,22 20-15,-21 22 0,-22 0 16,22 0-16,-21 22 15,20-1-15,22 0 0,-21 21 16,42-21-16,0 1 0,0 41 16,0-42-16,21 0 0,21 1 15,1-22-15,41 21 16,-20-21-16</inkml:trace>
  <inkml:trace contextRef="#ctx0" brushRef="#br0" timeOffset="24869.39">5059 13441 0,'0'0'0,"0"-21"0,0 0 0,0-1 16,-64 1-1,43 21-15,-21 0 0,21 0 0,-22 0 16,-84 43 0,85-22-16,0 0 0,-22 42 15,43-20-15,0 84 16,21-85-16,0-21 0,21 22 0,0-22 15,0 0-15,64 21 16,-43-42-16,1 0 0,41 0 16,-41 0-16,-1 0 0,0-21 15,1 0-15,-1 0 0,43-43 16,-64 43-16,21-42 0,-21 20 16,22 1-16,-22-22 0,0 22 15,21-85-15,-21 64 0,-21-1 16,0-63-16,0 0 15,0 106 1,-21 0-16,-21 42 0,21 0 0,0 21 16,-22 43-16,22-43 15,0 1-15,21 20 0,-21 1 16,21-22-16,-21 64 16,21-43-16,0-20 0,0-1 0,0 0 15,21 1-15,0-22 0,21 21 16,-21-42-16,64 0 15,-43 0-15,22 0 0</inkml:trace>
  <inkml:trace contextRef="#ctx0" brushRef="#br0" timeOffset="26813.68">6943 12996 0,'0'0'15,"0"-21"-15,0 0 0,0 0 16,0 0-16,-43 0 15,22 21-15,0 0 0,-43 0 16,43 21-16,-21 0 0,21 21 0,-22-21 16,1 22-16,21-1 15,0 22-15,0-22 0,-1 0 0,22 22 16,-21 42-16,21-64 16,0 0-16,21 1 0,1-1 0,-1 0 15,85 43-15,-22-43 16,22-42-1,0 0-15,-43-21 16,1 0-16,42-21 0,-64 20 16,43-62-16,-43 41 0,-21 1 15,0 0-15,1-64 16,-22 64-16,0-85 16,0 42-16,-22 21 0,1 1 0,-42-22 15,20 43-15,22 0 0,-21 42 16,0 0-16,-22 0 0,22 0 15,-22 21-15,-84 106 16,106-85-16,-22 22 0,22-1 16,0 1-16,20-22 0,1 21 0,0 43 15,21-63-15,0 41 16,21-41-16,22-22 16,41 21-16,-41-21 0,-1 0 0,21-21 15,1 0-15,-1 0 16,107-42-16,-128 0 15,64-1-15,-43 22 16,-20-21-16,-22 21 0,21-22 16,1 1-16,-1-21 0,-21 41 15,-21 1-15,0 42 32,-21 1-32,0-1 0,0 0 15,21 0-15,0 43 16,-22-43-16,22 0 0,0 42 15,0-41-15,0 20 16,0-21-16,22 0 0,-1-21 16,21 0-16,22 0 15,-43 0-15,21 0 0,-21-21 16,22 0-16,-1 0 0,-21 0 0,21-1 16,1-41-16,-22 21 15,0 20-15,0-20 0,-21 21 0,21 0 16,1-43-16,-22 43 15,21 0-15,-21 0 16,0 42 15,0 0-31,0 0 0,0 0 16,0 1-16,0 41 16,0-42-16,0 22 0,0-22 15,0 0-15,0 42 16,0-41-16,0-1 0,21-21 15,0 21-15,43-21 16,-43 0-16,21-21 0,-21 0 16,0-1-16,22 22 0,-22-21 15,0-21-15,21 21 0,-20 0 16,20-43-16,-42 22 0,0 21 16,21-1-16,-21-20 0,0 0 15,0 21-15,-21 21 16,0 0-1,0 42-15,-1-21 16,22 0-16,-21 22 0,0-22 16,21 21-16,0-21 0,0 0 15,0 85 1,0-85-16,0 22 0,0-22 16,21-21-16,0 21 0,22 0 15,-1-21-15,22 0 16,-22 0-16,0 0 0,43-21 15,-43 0-15,1 0 0,41-43 16,-41 43-16,-22-21 16,21-1-16,-42 1 0,0 0 15,0 21-15,0-1 0,-21 1 16,0 21-16,0 0 0,-1 0 16,1 0-16,0 0 0,0 0 0,0 0 15,21 21 1,0 1-16,21-1 0,0 0 15,21 21-15,-42-21 0,22 1 16,-22-1-16,21 0 16,-21 0-16,0 0 0,0 0 0,0 1 15,0-1-15,0 0 0,0 0 16,21-21 0,0 0-16,0 0 0,22 0 15,-22 0-15,21 0 16,0-21-16,-20 0 0,41-22 15,-21 22-15,-20 0 0,41-42 16,-21 20-16,-20 22 16,20-42-16,-42 20 0,0 22 15,0-21-15,0 21 0,0-1 16,-21 22-16,0 0 16,-22 0-16,22 0 0,0 0 15,21 22-15,-21-1 0,21 0 16,0 21-16,0-21 15,21 1-15,0-1 0,-21 0 16,21 0-16,0 21 0,1-20 16,-22-1-16,21 0 0,-21 0 15,21 0-15,-21 0 0,21-21 16,-21 22-16,21-22 16,0 0-16,1 0 15,-1 0-15,42-43 16,-20 22-16,-22 0 0,0 0 15,21 0-15,43-64 16,-43 43-16,-21 20 16,1-20-16,-22 21 0,21 0 15,0 0-15,-21 42 16,0 0 0,0 0-16,0 0 15,-42 43-15,42-43 0,0 0 16,-22 21-16,22-20 0,0 20 15,0-21 1,0 0-16,22-21 16,-1 0-1,0 0-15,0-21 0,0 0 0,0 0 16,1-22 0</inkml:trace>
  <inkml:trace contextRef="#ctx0" brushRef="#br0" timeOffset="26961.97">10075 12996 0,'0'0'0,"-21"0"0,0 0 0,0 0 16,0 0-16,-1 0 0,1 0 15,0 0 1,0 0-16,42 0 31</inkml:trace>
  <inkml:trace contextRef="#ctx0" brushRef="#br0" timeOffset="27128.88">10985 13356 0,'0'0'0,"-42"0"0,0 0 0,-1 0 15,1 0-15,0 0 16</inkml:trace>
  <inkml:trace contextRef="#ctx0" brushRef="#br0" timeOffset="28829.64">10774 13420 0,'21'0'0,"-42"0"0,63 0 16,0 0-16,-20-21 15,-1 21-15,21-43 0,-21 43 16,0-21-16,-21-21 16,0-1-16,0-20 0,0 21 15,0-1-15,0 22 0,-21-21 16,-21-1-16,-43-20 16,64 42-16,-85 21 15,64 21-15,-22 21 16,22-21-16,0 22 0,-22 20 15,43-20-15,0-1 0,0 21 16,0-41-16,21 20 0,0-21 16,0 0-16,21 0 0,0 22 15,21-43-15,-21 0 0,43 0 16,-22 0-16,-21 0 0,85 0 16,-63-21-16,-1-1 15,0 1-15,1 0 0,84-85 16,-106 64-16,21 0 15,-21-22-15,0 1 0,1-1 16,-1 1-16,0-1 0,-21 1 0,21 20 16,-21 1-16,0 0 0,0-1 15,0 22-15,0-21 0,0 21 16,-21 21-16,0 0 16,0 21-16,-1 0 0,1 21 15,0-21-15,0 22 0,-43 41 16,43-20-16,21-1 0,-21-20 15,21 20-15,-21-20 0,21 62 16,0-62-16,0 84 16,21-106-16,21 21 15,1-21-15,63 1 16,-64-22-16,0 0 0,1 0 16,-1 0-16,0 0 0,-21-22 15,64-20-15,-43 21 0,-20 0 16,-1-22-16,0 22 15,42-63-15,-63 62 16,0 1-16,0-21 0,-21 42 16,0 0-1,0 21-15,0 21 16,0-20-16,21-1 0,-22 0 16,22 0-16,0 0 0,0 22 15,0-22-15,0 0 0,22 0 16,-1 0-16,21-21 15,0 0-15,-20 0 0,62 0 16,-41 0-16,20 0 0,-21 0 16,22-21-16,-22 0 0,85-43 15,-84 22-15,-22 21 0,0 0 16,0-22-16,0 22 0,-21 0 16,0 0-16,-21 21 15,0 21 1,0 0-16,0 0 0,-1 1 15,1-1-15,-21 21 0,42-21 16,-42 22-16,42-22 16,0 0-16,21-21 31,0-21-15,0 21-16,0-21 0,0-1 15,1 1-15,20 0 0,0-42 16,1 41-16,-22 1 0,21-21 15,0 21-15,-20 0 0,-22-1 16,21 22-16,0 0 16,-21 22-16,0-1 15,0 0 1,0 0-16,0 0 0,0 0 0,21 43 16,-21-43-16,42 21 15,-20-20-15,-1-1 16,42 0-16,-20-21 15,-1 0-15,64 0 0,-64 0 16,85 0-16,-63 0 0,-1-21 16,-21 21-16,64-43 0,-63 1 15,-22 21-15,21-21 16,-21 20-16,-21-20 0,0 21 0,0-21 16,0-1-16,-21 22 0,0 0 15,-21 0-15,20 0 0,-62 21 16,41 0-16,-20 0 0,-22 21 15,43 0-15,-22 42 16,22-41-16,21 20 0,-21 64 16,42-85-16,0 0 15,0 21-15,21-20 0,63 20 16,1-42 0,-43 0-16,22 0 0,-22 0 0,43-21 15,-43 0-15,1-1 16,20-20-16,-42 0 0,0 21 15,1-22-15,-22 22 16,0 0-16,0 0 0,0 0 0,-22 42 47,22 0-31,0 21-16,0-21 0,0 1 15,0 20-15,0 0 0,0-21 0,0 85 16,0-63-16,0 62 15,0-41-15,22 21 0,-22-22 16,0 1-16,21-1 0,0 64 16,-21-42-16,21-22 0,-21 1 15,0-1-15,0 22 0,21-22 0,-21 1 16,0-1-16,0 1 0,0-22 0,0 22 16,-21-22-16,0 0 0,0 1 15,-43-1-15,22-21 0,21-21 16,-22 0-16,1 0 0,0 0 0,21 0 15,-1-21-15,1 0 0,0 0 16,21 0-16,-21-1 0,21 1 0,0 0 16,0 0-16,0 0 0,0-22 15,0 22-15,0-42 16,0 42-16,21-22 0,0 22 0,-21-21 16,0-1-16,43-84 15</inkml:trace>
  <inkml:trace contextRef="#ctx0" brushRef="#br0" timeOffset="29101.29">12509 12404 0,'0'0'0,"0"-21"0,-21 21 16,21-22-16,0 44 47,0-1-31,-21 0-16,0 0 0,0-21 15,0 0-15,-1 21 0,-20-21 16,21 0-16</inkml:trace>
  <inkml:trace contextRef="#ctx0" brushRef="#br1" timeOffset="36395.69">7175 1609 0,'0'0'0,"0"-21"0,0-1 0,0 1 16,0 0 0,0 0-16,22 0 15,-22 42 1,0 0-1,0 0-15,0 22 0,0-1 16,0 64-16,0-43 16,-22 1-16,1 42 0,0-43 15,0 43-15,0-64 16,21 1-16,-21-1 0,21 0 0,-22 1 16,22-22-16,-21 21 15,21-21-15,0 0 0,0-42 31,0 0-31,0 0 0,0 0 16,21 0-16,1-1 0,-22-20 16,21 0-16</inkml:trace>
  <inkml:trace contextRef="#ctx0" brushRef="#br1" timeOffset="36772.47">7133 1651 0,'0'-21'0,"0"42"0,-21-63 0,21 21 16,0-1-16,0 1 0,-21 21 15,21-42-15,0 21 16,0 0-16,21-1 16,21 22-1,1 0-15,-22-21 0,21 21 16,0 0-16,1 0 0,63 43 15,-64-22-15,64 63 16,-85-62-16,0 20 0,-21 0 16,0 1-16,-21-1 0,-21 43 15,-1-64-15,-41 42 16,41-42-16,1 1 0,0-1 16,20 0-16,-20 0 0,21-21 0,0 0 15,0 21-15,42-21 47,0-21-47,0 21 0,-21-21 0,21 21 16,0-21-16</inkml:trace>
  <inkml:trace contextRef="#ctx0" brushRef="#br1" timeOffset="37133.23">7641 2074 0,'21'0'0,"-42"0"0,63 0 16,-20 0-16,-1 0 15,0 0-15,21-21 0,43-21 16,-64 21-16,43-22 16,-43 22-16,0 0 0,-21 0 15,21 0-15,-21 0 0,0-1 16,0 1-16,-42 21 15,-1 0-15,22 0 16,-21 0-16,-22 43 0,22-22 16,-21 21-16,41-21 15,1 22-15,0-22 0,0 21 0,0-21 16,21 0-16,0 1 16,0 20-16,0-21 0,0 21 0,21-20 15,0-1-15,0-21 16,22 0-16,-22 0 0,21 0 15,0 0-15,1 0 0,84-21 16,-85-1-16</inkml:trace>
  <inkml:trace contextRef="#ctx0" brushRef="#br1" timeOffset="37543.73">8213 1926 0,'0'-21'0,"0"42"0,-22-42 0,22 0 15,0 0-15,0 0 0,0-1 16,0 1-16,0 0 16,22 21-16,-1-21 15,0 21-15,0 0 16,21 21-16,-20 0 0,-1 0 16,0 1-16,0-1 0,0 0 15,0 21-15,-21-21 0,0 1 0,0 20 16,0-21-16,0 21 0,0-20 15,0 20-15,0-21 0,-42 21 16,21-20-16,0-1 0,0 0 16,-1-21-16,1 0 15,21-21 1,0 0-16,0-1 16,0 1-16,0 0 0,21-21 0,1-1 15,-1 1-15,0 21 16,-21-21-16,21 20 0,0 1 15,22-21-15,-22 21 0,21 0 16,-21-1-16,0 22 16,1 0-16,20 0 0,-21-21 0,0 21 15,22 0-15</inkml:trace>
  <inkml:trace contextRef="#ctx0" brushRef="#br1" timeOffset="38668.6">8869 2138 0,'21'0'16,"0"-21"-16,0 21 16,0-21-16,1-1 0,-1 1 0,21 0 15,-21 0-15,22-21 0,-22 20 16,21-20-16,-21 21 0,0-21 0,22-22 15,-22 22 1,0-1-16,0-41 0,-21 63 16,0-43-16,0 43 15,0 0-15,0 0 0,0-1 16,-21 22-16,0 0 16,0 0-16,0 0 15,-1 22-15,1-1 0,21 21 16,-21 0-16,0 1 0,0 20 0,0-20 15,-1 20-15,1 1 0,21-1 16,-21 1-16,0-22 0,0 21 0,0 1 16,-1-1-16,1 1 0,0 21 0,0-22 15,-21 22-15,20-1 0,1 65 16,0-86-16,0 1 16,0 63-16,21-64 15,0 43-15,0-64 0,0 22 16,0-1-16,0-20 0,0-22 15,0 0-15,21 0 0,0-21 16,0 0-16,22 0 0,-22-21 16,42-21-16,-42-1 0,22 22 15,-1-21-15,0-1 0,1 1 16,-1 0-16,0-1 0,-20 1 0,20 0 16,-21-22-16,21-42 15,-42-84 1,0 126-16,0 1 0,-42-43 15,0 43-15,21 20 0,-43-41 16,22 62-16,21 1 0,-43-21 16,22 21-16,-1 0 15,43-1-15,22 22 32,-1-21-17,0 21-15,0 0 0,21 0 16,-20-21-16,20 21 0,-21-21 0,21 0 15,22 0-15,-22-1 0,1 1 16,-22 0-16,0 0 16,21 0-16,1-22 0,-22 22 15,0 0-15,0 0 0,-21 0 0,0 0 16,0-1 0,-21 44 15,21-1-31,-21 0 0,21 0 15,-21 21-15,-1-20 0,22 62 16,0-63-16,-21 22 0,21-22 16,0 0-16,0 21 0,0-20 0,0 20 15,21-21 1,1-21-16,-1 0 0,0 0 16,0 0-16,0 0 0,0 0 15,22 0-15,-22 0 0,0 0 0,0-21 16,43-21-16,-43 20 15,0 1-15,0-21 0,0 21 16,1-22-16,-1-20 0,-21 21 16,0-1-16,0 22 0,0-21 15,0 21-15,-43-22 0,22 43 16,-42 0-16,42 0 16,-22 0-16,-20 0 0,42 21 15,-1 1-15,-20-1 0,21 0 16,0 0-16,0 0 0,-1 0 0,22 1 15,0-1-15,0 0 0,0 0 16,0 0-16,64 0 16,-43-21-16,21 0 0,-20 0 15,20 0-15,0 0 0</inkml:trace>
  <inkml:trace contextRef="#ctx0" brushRef="#br1" timeOffset="39098.12">10118 1926 0,'0'0'0,"0"-21"15,-22 0-15,22 0 0,0 0 16,0-1-16,0 1 16,0 0-16,22 0 15,-1 0-15,21 21 16,-21 0-16,0 0 0,1 0 0,-1 0 15,21 0-15,-21 0 0,0 0 16,1 21-16,-1-21 0,0 21 0,-21 0 16,0 22-16,0-22 0,0 0 15,0 0-15,0 21 0,0-20 0,-21 20 16,0-21-16,-1 0 0,22 0 16,-21-21-16,0 22 0,0-22 31,21-22-16,0 1-15,0 0 16,0 0-16,21 0 0,-21 0 16,0-1-16,21 1 0,0 0 0,-21 0 15,22 0-15,-1-43 0,0 43 16,0 0-16,0 21 0,0-21 16,1 0-16,-1 21 0,21 0 0,-21-22 15,0 22-15,22 0 16,-22 0-16</inkml:trace>
  <inkml:trace contextRef="#ctx0" brushRef="#br1" timeOffset="39767.98">10922 1693 0,'-21'0'0,"0"0"0,-1 0 16,22 22-1,0-1-15,-21 0 0,21 0 16,0 0-16,0 0 0,0 1 15,0 20-15,0-21 0,0 0 16,0 0-16,0 1 16,0-1-16,0 21 0,-21-21 15,21 0-15,-21-21 0,0 0 47,21-21-31,0 0-16,0 0 0,0 0 0,0 0 15,0-1-15,0 1 0,0-21 16,21 21-16,0-22 0,0-20 16,0 42-16,22 0 0,-22-22 15,0 22-15,0 21 0,22-21 0,20 21 16,-42 0-16,43 0 16,-43 21-16,21-21 0,-21 21 15,-21 22-15,22-22 0,-1 0 16,-21 21-16,0-21 0,0 1 15,0-1-15,21 21 0,-21-21 0,0 0 16,0 1-16,0-1 16,0 0-16,0 0 15,-21-21-15,0 0 16,21-21 0,0 0-16,0 0 15,0-1-15,0-20 0,21 21 16,0-21-16,21-22 15,-21 22-15,1 21 0,-1-1 16,0 1-16,21 0 0,-21 0 0,22 0 16,-22 21-16,21 21 15,-21 0-15,1 0 0,-1 22 16,-21-22-16,21 0 16,-21 21-16,0-21 0,0 22 0,0-1 15,0-21-15,-21 0 0,-22 22 16,43-22-16,-42 21 15,21-42-15,0 0 16,0 0 0</inkml:trace>
  <inkml:trace contextRef="#ctx0" brushRef="#br1" timeOffset="40508.44">12890 1545 0,'0'-21'94,"22"21"0,-1 0-63,0 0-31,0-21 15,0 21-15,0 0 16</inkml:trace>
  <inkml:trace contextRef="#ctx0" brushRef="#br1" timeOffset="40981.62">13123 1439 0,'0'0'0,"21"-21"16,-21 0 0,22 21-16,-44 0 31,1 0-16,0 21-15,0 0 0,0 22 0,-22-22 16,22 21-16,0 1 0,-42 62 16,41-62-16,1 20 0,21-20 15,0-1-15,0 0 0,0 22 16,0-43-16,21 21 0,1-21 16,-1-21-16,21 22 0,43-22 15,-43 0-15,22 0 0,-1 0 16,1-22-16,-1 22 0,1-21 15,-1 0-15,1-21 0,-1 21 0,85-128 16,-105 107 0,-1-21-16,-21 20 0,0-20 0,0 20 15,-21-20-15,0-1 0,0 1 16,-21 21-16,0-22 0,-21 22 16,21-22-16,-22 22 0,1 0 15,0 20-15,20 1 0,-83 0 16,62 21-16,1 0 0,-64 64 15,64-43-15,-1 42 0,1-20 16,0-1-16,21 21 0,-1-20 0,1 20 16,0-20-16,21 62 15,0-62-15,0 20 0,21-20 0,0-1 16,22-21-16,-22 21 0,21-20 16,1-1-16,20 0 0,-21-21 0,1 0 15,20 0-15,-20 0 0,20 0 0,-21-21 16,1 0-16</inkml:trace>
  <inkml:trace contextRef="#ctx0" brushRef="#br1" timeOffset="41296.68">14330 1397 0,'0'0'0,"0"-21"0,0 0 16,-21 42 15,-1 0-31,1 0 0,21 22 15,-21-1-15,0 0 0,0 43 16,0-22-16,-22 128 16,22-128-16,0 1 0,21-1 15,-21 1-15,0-1 0,21 1 16,-22 21-16,1-22 0,0 1 0,0 84 16,0-85-16,21-20 0,0 20 15,-21-21-15,21 1 0,-22 20 16,22-42-16,0 1 0,22-22 31,-1-22-31,0 1 16,0 0-16,0 0 0,-21-21 15,21-1-15,43-63 0,-43 43 16</inkml:trace>
  <inkml:trace contextRef="#ctx0" brushRef="#br1" timeOffset="41599.75">14309 1630 0,'0'-21'0,"0"42"0,0-63 16,0 20-16,0 1 0,0 0 16,0 0-16,0 0 0,0 0 15,21 21-15,0-22 0,21 22 16,-21 0-16,22 0 0,-22 0 0,42 0 16,-20 0-16,-22 22 0,0-1 15,0 0-15,0 0 16,-21 43-16,0-22 0,0 0 15,-21 1-15,-21-22 0,0 21 16,-1-21-16,1 0 0,0 22 0,-1-22 16,-63 0-16,64-21 15,0 0-15,21 0 0,-22 21 0,22-21 16,21-21 0,21 21-1,22-21-15,-22 0 0,21 21 16,0-21-16</inkml:trace>
  <inkml:trace contextRef="#ctx0" brushRef="#br1" timeOffset="41952.21">14690 1715 0,'21'-22'31,"0"22"-16,0-21-15,0 21 0,0-21 16,22-21-16,-1 42 0,-21-21 16,0-1-16,22 1 0,-22 0 15,0 0-15,-21 0 0,-21 21 32,0 0-32,0 0 15,-1 0-15,1 21 0,-21 0 16,21 21-16,0-20 0,-22 41 15,22-42-15,0 22 0,21-22 16,0 21-16,0-21 0,0 22 16,0-22-16,0 0 0,21-21 15,0 0-15,0 0 0,1 0 16,20 0-16,-21 0 0,21 0 0,43 0 16,-64-21-16</inkml:trace>
  <inkml:trace contextRef="#ctx0" brushRef="#br1" timeOffset="42341.52">15282 1672 0,'-21'-21'0,"0"-42"15,0 41-15,21 1 16,0 0-16,0 0 16,21 21-16,0-21 15,0 21-15,0 0 0,1 0 16,-1 0-16,0 0 0,21 0 15,-21 0-15,22 0 0,20 0 16,-42 21-16,1 21 0,-1-21 16,0 1-16,-21 20 0,0 0 0,0 22 15,0-43-15,0 21 0,-21-21 16,0 1-16,-43 20 16,43-42-16,0 21 0,0-21 31,21-21-31,0 0 15,0-22-15,0 22 16,21 0-16,-21 0 0,21-21 16,0 20-16,0-20 0,0 21 15,-21 0-15,43-22 0,-22 22 16,0 0-16,0 0 0,0 21 16,1 0-16,20-21 15,-21 21-15,0 0 0</inkml:trace>
  <inkml:trace contextRef="#ctx0" brushRef="#br1" timeOffset="42927.18">16171 1778 0,'0'0'0,"21"0"0,1 0 15,-1 0-15,-21-21 16,42-21-16,-21 20 15,0 1-15,-21 0 0,22 0 0,-1 0 16,0-43-16,-21 43 0,0 0 16,0 0-16,0-22 0,0 22 15,-21 21-15,0-21 0,-1 0 0,1 21 16,0 0-16,0 0 0,-21 0 16,20 0-16,-62 42 0,63 1 15,-22-22-15,1 21 16,21 0-16,-22 1 0,22-1 0,0 0 15,0 1-15,21-1 0,0-21 16,0 22-16,0-22 0,0 21 0,0 0 16,21-42-16,21 22 15,-20-22-15,-1 0 0,21 0 16,-21 0-16,0 0 0,1-22 16,-1 1-16,42-42 15,-42 20-15,1 1 0,-1 0 16,0-1-16,0 1 0,-21 0 15,0-1-15,21 22 0,-21-21 0,0 21 16,0 0-16,0-1 16,0 1-16,0 42 31,0 1-31,-21-1 0,0 0 16,21 21-16,0 1 0,0-1 0,-21-21 15,21 21-15,0 1 16,0-1-16,0-21 0,0 64 15,0-64-15,42 21 16,-21-42-16,0 0 0,1 0 0,20 0 16,-21 0-16,21 0 0,1 0 15,-22-21-15,21 0 0,1 0 0,-22 0 16</inkml:trace>
  <inkml:trace contextRef="#ctx0" brushRef="#br1" timeOffset="43236">17039 910 0,'0'-21'16,"0"42"-16,0-84 0,0 42 0,0-1 0,0 1 15,-21 21 1,0 21 0,21 1-16,-21 20 0,-1 0 0,1 1 15,0 20-15,-21 43 16,42-43-16,-43 43 15,22-42-15,0-1 0,0-20 0,21 20 16,-21 1-16,21-22 0,-21 43 16,-1-43-16,22 0 0,0-21 15,0 1-15,0-1 0,0 0 16,0 0-16,22-21 16,-1 0-16,0 0 0,21 0 15,-21 0-15,1-21 0,41-21 16,-42-1-16,22 22 15</inkml:trace>
  <inkml:trace contextRef="#ctx0" brushRef="#br1" timeOffset="43493.85">17314 1418 0,'0'-21'16,"0"42"-16,0-63 0,-21 42 31,21 21-31,-21-21 0,-21 42 15,42-20-15,-22 20 0,1-21 16,0 21-16,0 64 16,0-63-16,21-22 0,-21 21 0,21-21 15,0 0-15,0 1 0,0-1 16,0 0-16,0 0 0,21-21 31,0 0-31,0 0 0,21 0 0,22-42 16,-22 21-1,43-43-15</inkml:trace>
  <inkml:trace contextRef="#ctx0" brushRef="#br1" timeOffset="44193.45">17716 1461 0,'-21'0'0,"0"0"15,0 0-15,0 21 0,0 0 16,-1 0-16,22 0 0,-42 43 15,21-22-15,21-21 0,-21 43 16,21-43-16,0 21 16,0-21-16,0 1 0,0-1 15,21-21-15,0 0 16,0 0-16,0-21 16,1-1-1,-22 1-15,0-21 0,0 21 16,0 0-16,0-22 0,0 1 15,0 21-15,0 0 0,0-22 0,0 22 16,21 0-16,-21 0 0,21 0 16,0-1-16,0 22 15,0-21-15,1 21 16,-1 0-16,21 0 0,0 0 16,-20 0-16,-1 0 0,0 21 15,-21 1-15,21 20 16,-21 0-16,0-21 0,0 22 15,0-22-15,0 21 0,0-21 0,0 22 16,0-22-16,0 0 0,0 21 16,0-20-16,0-1 0,0 0 15,0-42 32,0 0-47,0-1 16,0 1-16,0-21 0,0 21 0,21-22 15,0 22-15,-21-21 0,22 21 16,-1-22-16,0 22 0,21-21 0,-21 21 16,1 0-16,-1-1 0,0 22 15,21-21-15,22 0 0,-22 21 16,-21 0-16,22 0 0,-1 21 16,-21 0-16,21 22 15,-42-1-15,0-21 0,0 22 16,0-1-16,0 0 0,-63 43 15,42-64-15,-22 43 16,22-43-16,0 0 0,0 0 0,21 0 16,-21-21-16,21 21 0,0-42 31,0 0-31,21 0 16,0 0-16</inkml:trace>
  <inkml:trace contextRef="#ctx0" brushRef="#br1" timeOffset="44698.17">19198 1461 0,'0'-22'0,"0"44"0,-21-65 15,0 43-15,0-21 16,-1 21-16,-20 0 15,21 0-15,-21 0 0,20 21 16,1 0-16,0 1 0,-42 41 16,63-42-16,0 0 15,0 1-15,0-1 0,0 0 16,21 0-16,0-21 0,21 21 16,-21-21-16,1 0 0,41 0 15,-21 0-15,-20 0 16,-1 0-16,0 0 0,21 0 15,1 0-15,-22 0 16,0 21-16,-21 1 16,0-1-16,0 0 15,0 21-15,0-21 16,-21 1-16,0-1 0,-1 0 16,1-21-16,-42 21 0,42-21 15,-1 21-15,-20-21 16,21 0-16,0 0 0,-43 0 15,43 0-15,0 0 0,0 0 16,0 0-16,-1 0 0,1 0 0,-21-21 16,21 21-16,0-42 15,-1 21-15,1-1 16,21 1-16,0 0 16,0 0-16,0 0 0</inkml:trace>
  <inkml:trace contextRef="#ctx0" brushRef="#br1" timeOffset="44985">18076 868 0,'0'21'93</inkml:trace>
  <inkml:trace contextRef="#ctx0" brushRef="#br1" timeOffset="45311.81">16658 1291 0,'0'0'0,"21"0"15,22 0 1,-22 0-16,21 0 0,-21 0 16,22 0-16,-1 0 0,0 0 0,64 0 15,-64-21-15,1 21 16,-1 0-16,0 0 0,-20 0 0,41 0 15,-42 0 1,-42 0 15,0 0-15,0 0-16,0 0 16</inkml:trace>
  <inkml:trace contextRef="#ctx0" brushRef="#br1" timeOffset="50028.33">7366 3281 0,'0'-21'0,"0"0"15,0-1-15,0 1 0,0 0 16,-21 21-16,21-21 0,-21 21 31,21 21-31,0 0 16,-22 22-16,22-1 0,0 0 15,0 1-15,-21 20 0,0 22 16,0-43-16,21 0 0,-21 1 16,21-22-16,-21 21 0,-1 1 15,22-22-15,0 0 0,0 0 16,0-42 15,0 0-15,0 0-16,0-1 0,0-20 0</inkml:trace>
  <inkml:trace contextRef="#ctx0" brushRef="#br1" timeOffset="50595.99">7197 3154 0,'0'-21'0,"0"42"0,-22-63 0,22 20 16,0 1 0,0 0-16,22 0 15,-22 0-15,21 21 0,21-21 16,-21 21-16,43-22 16,-22 22-16,0 0 0,43 22 15,-43-22-15,22 42 16,-43 0-16,0-21 0,-21 43 15,0-43-15,-21 21 0,-21 22 16,-1-22 0,1-21-16,0 1 0,-1 20 0,1-21 15,0 0-15,-1-21 0,22 21 16,-21-21-16,21 0 0,21-21 16,0 0-16,0 0 15,21 0-15,0 0 16,0-1-16,0 22 0,43-21 15,-1 21-15,86 0 16,-86 0-16,1 0 0,41 21 16,-62 1-16,41 20 15,-20 0-15,-43 1 0,-21-22 16,0 21-16,0-21 0,-21 22 16,0-1-16,-22-21 0,-105 64 15,106-64-15,-64 21 16,64-21-16,-1-21 15,-41 22-15,63-22 0,-22 0 16,22 0-16,0 0 16,0 0-16,-22-22 0,22 1 15,-21-42-15,42 42 32,0-1-32,21 1 15,0 0-15,0 21 0,1-21 16</inkml:trace>
  <inkml:trace contextRef="#ctx0" brushRef="#br1" timeOffset="50895.89">8318 3133 0,'22'-21'0,"-44"42"0,44-64 0,-22 22 16,-22 21 15,1 21-31,21 22 16,0-22-16,-21 21 0,0 1 15,0 62-15,0-62 16,21-1-16,-43 64 0,43-64 16,0 1-16,-21-22 0,21 21 15,-21-21-15,21 43 0,0-43 16,0 0-1,21-42 1,0 21 0,0-21-16</inkml:trace>
  <inkml:trace contextRef="#ctx0" brushRef="#br1" timeOffset="51381.84">8742 3387 0,'21'-21'0,"-42"42"0,21-42 32,-21 21-32,-1 0 0,1 21 15,0-21-15,0 21 0,0 0 16,-22 64-16,22-43 16,0-21-16,21 22 0,-21-22 15,21 0-15,0 42 16,0-41-16,0 20 15,0-21-15,42 0 16,-21-21-16,1 0 0,20 0 16,0 0-16,-21 0 0,43 0 15,-22-21-15,-21 21 0,43-42 16,-22 21-16,1-22 16,-1 22-16,-21 0 0,-21-43 15,21 22-15,-21-43 16,0 64-16,-42-21 15,21 21-15,0 21 0,-85 0 16,85 0 0,-22 21-16,1 0 0,21 0 15,-106 64-15,106-64 16,-1 21-16,22-20 16,0-1-16,-21 21 0,21-21 15,0 0-15,21-21 16,1 0-16,-1 0 15,0 0-15,0 0 0,85 0 16,-85-21-16</inkml:trace>
  <inkml:trace contextRef="#ctx0" brushRef="#br1" timeOffset="51713.6">9525 3260 0,'0'-21'0,"0"42"0,-21-42 31,0 42-31,-1 0 0,1 0 0,21 0 16,-21 0-16,0 1 0,0 20 16,-22 43-16,43-43 15,-21-21-15,0 43 0,21-22 16,0 0-1,0-21-15,0 1 0,0 20 16,0-21-16,21 0 16,0-21-16,1 0 0,-1 0 15,21 0-15,-21 0 0,43-42 16,-22 42-16,0-21 0,43-22 16,-43 22-16,1-21 0,20-22 15,-20 22-15</inkml:trace>
  <inkml:trace contextRef="#ctx0" brushRef="#br1" timeOffset="52376.2">10118 2985 0,'21'-43'0,"-42"86"0,42-107 0,-21 43 15,0 0 1,0 42 0,0 0-16,-21 0 15,21 0-15,-22 1 0,22 20 16,-21 0-16,0 1 0,21 20 0,-21-21 15,0 22-15,21-1 0,-21-20 16,-1-1-16,22 0 0,-21 43 16,0-43-16,0 1 15,21-22-15,0 0 0,0 0 0,-21 0 16,21-42 15,0 0-15,0 0-16,0 0 0,21 0 0,-21-1 15,21-20-15,0 21 0,0-21 16,22-22-16,-22 43 0,42-43 16,-20 43-16,-22 0 15,0 21-15,21-21 0,-20 0 0,-1 21 16,0 0-16,0 0 0,0 0 16,22 0-1,-43 21-15,0 0 16,0 0-16,-43 0 15,22 1-15,0-1 0,-43 0 16,43-21-16,0 0 0,0 0 16,0 0-16,-64 0 15,85-21 17,0 42-17,0 0 1,0 0-16,0 0 0,0 1 0,0-1 15,0 0-15,21 0 0,-21 0 16,0 0-16,0 1 0,21-1 0,22 21 16,-22-42-16,0 21 15,0-21-15,0 0 16,22 0-16,20 0 0,-20 0 16,-22 0-16,42 0 0,-42 0 15,1 0-15,20-21 16,-42 0-16,21 0 15,-21 0-15,0-1 0,21 1 0</inkml:trace>
  <inkml:trace contextRef="#ctx0" brushRef="#br1" timeOffset="53241.82">12128 3027 0,'43'0'31,"-22"0"-15,0-21-16,0 21 0,0 0 15,1-21-15,-1 21 0,0-22 16,0 22-16,0-21 0,0 21 0,1-21 15,-1-21 1,-21 21-16,-21 21 16,-1 0-1,-20 0-15,21 0 0,-21 21 16,20 0-16,-20-21 0,-21 42 16,41-21-16,1 1 0,0-1 15,0 0-15,0 0 0,21 0 16,0 0-16,0 1 0,0-1 15,0 0-15,21 0 16,0 0-16,21-21 0,-20 21 0,-1 1 16,21-1-16,-21 0 0,22 0 15,-22 0-15,0 0 0,0 1 16,0-1-16,0 42 16,-21-42-16,-21 22 0,0-43 15,-21 21-15,-22 0 16,22-21-16,0 0 0,-1 21 15,1-21-15,0 0 0,-43 0 16,43-21-16,20 0 0,-41 0 16,42 0-16,0-1 0,-1 1 15,22 0-15,-21 0 0,21 0 16,0 0 0,21 21-1,1-22-15,-1 22 16,0-21-16,0 21 0,21-21 15,1 21-15</inkml:trace>
  <inkml:trace contextRef="#ctx0" brushRef="#br1" timeOffset="53543.64">12933 2921 0,'-21'0'0,"-1"0"16,1 0-16,0 21 0,21 0 16,-21 1-16,0-1 0,0 21 15,-1-21-15,1 22 0,-21 41 16,21-41-16,0-1 0,21 0 16,-22 1-16,1-22 0,0 42 15,21-20-15,0-22 16,0 0-16,0 0 0,0 0 0,21-21 31,0 0-31,1 0 16,-22-21-16,21 21 0,0-21 0,0 0 15,-21-22-15</inkml:trace>
  <inkml:trace contextRef="#ctx0" brushRef="#br1" timeOffset="53759.91">12404 3239 0,'0'0'16,"-22"0"-16,22 21 15,22-21-15,-1 0 16,21 21-16,-21-21 16,0 0-16,1 0 0,20 0 0,-21 0 15,21 0-15,1 0 0,-22 0 0,21 0 16,-21-21-16,22 21 0,-22-21 15,0 21-15,0 0 0,0-22 0,1 22 16</inkml:trace>
  <inkml:trace contextRef="#ctx0" brushRef="#br1" timeOffset="54605.13">13589 3281 0,'0'0'16,"0"-21"-16,0 0 16,0-1-16,0 1 15,-21 0-15,0 21 0,-1-21 16,1 21-16,21-21 0,-42 21 16,21 0-16,-22 0 0,22 0 15,0 0-15,-21 0 0,-64 63 16,64-42-16,20 22 15,-20-22-15,21 21 0,0 1 16,-22 20-16,43-42 0,0 0 16,0 22-16,0-22 15,0 0-15,22 21 0,-1-42 16,42 22-16,-42-22 16,1 0-16,20 0 0,-21 0 0,21 0 15,43-22-15,-43 1 16,-20 21-16,-1-21 15,21 0-15,-21 0 0,22-43 16,-22 22-16,-21 21 0,21-43 16,0 22-16,-21 0 15,0 20-15,0 1 0,0 42 32,0 1-32,0-1 0,0 0 15,0 0-15,0 21 0,-21-20 16,21 20-16,0-21 0,0 0 15,0 22-15,0-22 0,0 0 0,0 0 16,21 0 0,0-21-16,0 0 0,1 0 15,-1 0-15,0-21 16,0 0-16,43 0 0,-43-22 16,21 22-16,22-42 0,-43 20 15,0 1-15,0-21 16,0 20-16,22 1 0,-22 0 0,0-1 15,-21 1-15,21 0 0,0-22 16,0 43-16,-21 0 0,0-22 16,0 22-16,0 42 31,-21 1-31,21-1 0,-21 0 16,0 21-16,21 1 0,-21-1 15,0 0-15,21 1 0,-22-1 16,1 64-16,21-64 15,-21 22-15,21-22 0,-21-21 16,21 43-16,0-43 16,0 0-16,21-21 15,0 0 1,0 0-16,1-21 16,-1 0-16,0-1 0,-21 1 15,21 0-15,0-21 16,-21 21-16,0-1 0</inkml:trace>
  <inkml:trace contextRef="#ctx0" brushRef="#br1" timeOffset="54848.2">13822 3175 0,'0'0'0,"0"21"31,21-21-16,0 0-15,0 0 0,0 0 0,1 0 16,-1 0-16,0 0 16,0-21-16,0 21 0,22 0 0,-22 0 15,0 0-15,-21-21 16,21 21 31</inkml:trace>
  <inkml:trace contextRef="#ctx0" brushRef="#br1" timeOffset="55234.16">14351 3344 0,'0'0'15,"21"0"16,-21-21-31,21 0 16,0 21-16,-21-21 0,22 0 16,-1 0-16,0-1 0,0 1 15,-21 0-15,0 0 0,0 0 16,0 0-16,0-1 16,-21 22-1,0 0-15,-22 43 0,22-22 16,0 0-16,0 0 0,0 0 15,0 22-15,-1-22 0,1 21 16,0-21-16,21 1 0,0-1 0,0 0 16,0 0-16,0 0 0,0 0 15,21 1-15,0-22 0,1 0 16,20 0-16,-21 0 0,0 0 0,22 0 16,-1 0-16,-21 0 0,64-22 15,-43 1-15,-21 0 0,22 0 16,-22 0-16,21-22 0</inkml:trace>
  <inkml:trace contextRef="#ctx0" brushRef="#br1" timeOffset="55896.22">14901 3112 0,'0'0'0,"-21"0"16,21 21 0,-21 0-16,21 0 15,-21 0-15,21 0 0,0 1 16,0 20-16,0 0 0,0-21 15,0 22-15,0-1 16,0-21-16,0 0 16,0 1-16,0-44 47,0 1-47,0 0 0,0-21 15,0 21-15,0-1 0,0-20 16,21 21-16,-21-21 0,42-1 15,-42 1 1,21 21-16,22 0 0,-22-1 0,0 22 16,0 0-16,0 0 0,1 0 15,-1 0-15,0 0 0,0 0 16,0 22-16,0-1 0,-21 0 0,22 0 16,-1 0-16,-21 22 0,0-1 15,21 43-15,-21-64 16,0 21-16,0-21 15,0 0-15,0 1 0,0-1 16,0 0-16,-21-21 16,0 0-1,21-21-15,0 0 16,0-1-16,0 1 0,0 0 16,0-21-16,21 21 0,0-22 0,21-20 15,-21 42-15,43-43 16,-43 43-16,21 0 15,-20 21-15,20 0 0,-21 0 0,64 0 16,-64 0-16,21 42 16,-21-21-16,1 0 0,-1 22 15,-21-1-15,0 0 16,0-20-16,0-1 0,0 21 16,0-21-16,0 22 0,0-22 15,-21 0-15,21 0 16,-22-21-1,22-21 17,22 0-32</inkml:trace>
  <inkml:trace contextRef="#ctx0" brushRef="#br1" timeOffset="56792.65">16023 3239 0,'-21'0'16,"42"0"-16,-21 0 31,21 0-31,0 0 16,1 0-16,-1-22 0,0 1 15,21 21-15,1-42 0,-22 42 16,0-42-1,-21 20-15,0 1 0,-21 21 32,0 0-32,-1 0 0,1 0 15,-42 21-15,-1 43 16,43-43-16,21 0 16,0 22-16,-21-22 0,21 63 15,0-62-15,0-1 0,0 0 16,0 0-16,42 21 15,-21-42-15,1 0 0,20 22 16,-21-22-16,21 0 0,1 0 16,-1 0-16,-21 0 0,22 0 15,-1 0-15,21-43 0,-20 43 16,-1-42-16,0 0 16,-42 20-16,43-41 0,-22 21 15,0 20-15,-21-20 0,0 21 16,0-43-1,0 43-15,0 42 32,0 1-32,0-1 0,0 0 15,-21 0-15,21 21 0,-21-20 16,21 20-16,-21-21 0,21 21 16,0-20-16,-22 62 15,22-63-15,0 1 0,0-1 16,0 0-16,0-42 31,0 0-15,0-1-16,22 1 15,-22 0-15,21-21 0,-21 21 0,21-22 16,0 22-16,-21-21 0,21-1 16,0 1-16,43-21 0,-43 41 15,21-20-15,-20 21 0,-1 0 16,21 0-16,0-1 15,-20 22-15,-1 0 0,21 0 16,-42 22-16,0 20 16,0-21-16,0 0 0,0 43 15,0-22-15,0-21 0,0 43 16,-21-22-16,21-21 0,0 43 16,0-43-16,-21 0 0,21 0 15,-21 0-15,21 1 16,0-44 31,0 1-47,0 0 0,21 0 0,0 0 15,0 0-15</inkml:trace>
  <inkml:trace contextRef="#ctx0" brushRef="#br1" timeOffset="57107.49">17505 2625 0,'-21'42'32,"-1"-21"-32,22 22 0,-21-22 0,0 21 0,21 0 15,-21 1-15,0-1 0,0 43 16,-1-43-16,1 22 15,0 20-15,0-41 0,21-1 16,-21-21-16,21 21 0,0-20 16,0 20-16,0-21 0,0 0 15,0 0 1,0-42 15,21 21-31,0-21 0,0 0 0,0 0 16,1 0-16,20-1 0</inkml:trace>
  <inkml:trace contextRef="#ctx0" brushRef="#br1" timeOffset="57564.24">17970 3154 0,'0'-21'0,"0"42"0,0-63 0,0 20 16,22 22-16,-22-21 15,0 0-15,0 0 0,0 0 16,-22 21-1,1 0-15,0 0 0,0 0 16,0 21-16,0 0 0,-1-21 16,-41 42-16,42 1 0,0-22 15,21 21-15,0-21 16,0 1-16,21-1 16,0 0-16,21 0 0,1-21 15,20 0 1,-42 21-16,0-21 0,43 0 0,-43 21 15,0 1 1,0-1-16,-21 0 0,0 0 16,0 0-1,0 0-15,-21 1 0,0-1 16,0-21-16,-21 21 16,20-21-16,-20 21 0,-21-21 15,41 0-15,-20 0 0,21 0 16,-21 0-16,20 0 0,-20 0 15,0 0-15,21 0 0,-1 0 16,22-21 0,0 0-1,0 0-15,22-1 16,-1 1-16,0 21 16</inkml:trace>
  <inkml:trace contextRef="#ctx0" brushRef="#br1" timeOffset="57963.61">17230 2773 0,'42'0'16,"-21"0"-16,0 0 16,64 0-16,-43 0 15,128 0-15,-128 0 16,21 0-16,-20 0 0,-1 0 15,0 0-15,64 0 16,-85 0-16,1 0 16,-22 21 31</inkml:trace>
  <inkml:trace contextRef="#ctx0" brushRef="#br1" timeOffset="72768.34">5249 6223 0,'0'21'16,"-21"-21"0,0 0 46,21 21-31,-21-21-15,21 22-16,-21-22 16,-1 0-16,22 21 15,-21-21-15,0 0 16,21 21-16,-21-21 16,0 0 15,21 21-16,0-42 48,21 0-63,0 21 16,-21-21-16,21 21 0,0-22 0,1 22 15,-1-21-15,0 0 0,21 21 0,-21-21 16,22 0-16,-1 0 15,22-1-15,-1 1 0,64-21 16,-42 0-16,84-22 16,-105 22-16,20-1 0,86-62 15,-1 20-15,-84 21 16,-1 22-16,1 0 0,169-64 16,-169 85-16,-22-22 0,1 22 15,-1 0-15,64-42 16,-85 41-16,1 1 0,-1 0 15,0 21-15,1-21 16,20 0-16,1 0 16,-43 21-16,0-22 0,0 22 15,0-21-15,1 21 0,-22-21 16,0 0-16,-22 21 16,1 0-16,0-21 15,-42 21-15,41 0 0,1 0 16,-42 0-16,42 0 15,-1 0-15,-20 0 16,21 0-16,-21 0 16,20 0-16,1 0 0,-21 0 15,21 0-15,0 21 0,-1 0 16,1-21-16,-21 21 16,21-21-16,42 0 46,0 0-30,0 0-16,0 0 0,1 0 0,20 0 16,-21 0-16,21 0 0,1-21 15,41 0-15,-41 21 0,-1-21 16,43 0-16,-43 21 16,-21-22-16,22 22 0,-22 0 0,0 0 15,0-21-15,-21 42 31,-21 1-31,0-1 16,0 0-16,-1 0 0,1 0 16,0 22-16,21-22 0,-21 0 0,0 0 15,0 43 1,21-43-16,0 0 0,-22 0 16,22 0-16,0 0 15,-21-21-15,21 22 16,0-1-1,-21 0 1,0 0-16,0 0 16</inkml:trace>
  <inkml:trace contextRef="#ctx0" brushRef="#br1" timeOffset="73857.53">5249 6498 0,'-21'-21'0,"42"42"0,-63-63 16,42 63 31,0 0-47,0 0 16,0 1-16,21-1 0,0 0 15,0 21-15,1-21 0,20 22 16,0-1-16,1-21 0,-1 22 0,0-22 15,1 21-15,20-21 16,43 43-16,-43-22 0,128 64 16,-128-64-16,1 22 15,-22-22-15,22 22 0,-1-22 16,107 106-16,-107-106 16,85 85-16,-84-84 15,-22-22-15,22 21 0,-22-21 16,0 1-16,43 20 0,-43-42 15,-21 21-15,43-21 0,-22 0 16,1 21 0,-22-21-16,0 0 15,-21-21 1,-21 0 0,0 21-16,-1 0 15,22-21-15,-21 21 0,0-21 0,-21-1 16,21 1-16,-1 21 15,1-21-15,-21 21 0,21-21 0,-22 0 16,22 21-16,21-21 0,-42 21 16,42-22-16,-21 22 15,42 0 32,0 0-47,0 0 16,0 0-16,22 22 0,-22-22 15,0 0-15,0 21 16,0-21-16,1 0 0,20 21 16,-21 0-16,0-21 0,0 0 15,-21 21-15,22-21 16,-22 21-16,0 1 16,0-1-16,-22-21 0,1 21 15,0 0-15,-21-21 0,21 21 0,-22 0 16,22 1-16,-64 20 15,43-21-15,21 0 0,-85 43 16,64-43-16,21 0 16,-1 0-16,-20 0 0,21 1 15,0-1-15,-22 21 0,22-21 16,-21 0-16,21 1 0,21-44 47,0 1-47,0-21 0</inkml:trace>
  <inkml:trace contextRef="#ctx0" brushRef="#br1" timeOffset="74760.14">8467 4530 0,'0'-21'16,"0"-1"-16,0 1 15,0 42 32,0 1-47,0-1 0,0 0 0,0 21 16,0 1-16,-22-1 0,22 0 15,-21 128 1,21-107-16,-21 43 16,21-64-16,-21 1 0,21-1 0,0 0 15,0 1-15,0 20 16,0-42-16,0 0 0,0 1 16,0-1-1,0-42 1,0-1-16,0 1 15,0 0-15,0-21 0,0 21 0,0-22 16,21 1-16</inkml:trace>
  <inkml:trace contextRef="#ctx0" brushRef="#br1" timeOffset="75132.28">8361 4699 0,'-21'-21'0,"42"42"0,-64-63 0,43 21 16,-21-1-16,21 1 0,-21 0 15,21 0-15,0 0 0,0 0 16,0-1 0,21 1-16,0 21 0,22-42 15,-1 42-15,85-21 16,-85 21-16,22 0 0,-1 0 16,1 0-16,-1 0 0,43 42 15,-63 0-15,-1-20 0,0 41 16,-21-21-16,-21 1 0,0-22 15,-21 21-15,-63 85 16,41-84-16,1-22 0,0 21 16,-1-21-16,1 0 0,0 1 15,-22-1-15,43-21 0,0 21 16,-22-21-16,22 0 31,21-21-31,0 0 16,21-1-1,1 1-15,-1 21 0,0 0 16,0 0-16</inkml:trace>
  <inkml:trace contextRef="#ctx0" brushRef="#br1" timeOffset="78316.77">9334 5080 0,'22'-21'31,"-1"0"-31,-21 0 0,0-1 0,21 1 16,-21 0-16,0 0 0,0 0 16,0-22-16,0 1 0,0 0 15,0-1-15,-21 43 16,0-21-16,-22 0 0,22 21 15,-21 0-15,21 0 16,-43 64 0,43-22-16,-21-21 0,20 21 0,1 1 15,-85 105 1,85-106-16,21 1 0,0-22 16,-21 21-16,21-21 0,0 22 15,0-22-15,42 0 16,-20-21-16,20 0 15,-21 0-15,21 0 0,-20-21 16,-1 0-16,21-1 0,-21 1 0,0 0 16,43-42-16,-43 20 15,0 1-15,-21 0 0,21 20 0,1-20 16,-1-21-16,-21 41 0,0 1 16,0 0-16,0 42 46,0 0-46,0 1 0,0 20 0,0-21 16,0 21-16,0-20 16,0-1-16,0 21 0,0 0 15,0-20-15,0 41 16,0-42-16,21 0 16,0-21-16,0 0 15,0 0-15,22 0 0,-22-21 16,0 0-16,0 0 0,22 0 0,-1 0 15,-21-22-15,21 22 0,-20-21 16,20-1-16,-21 1 0,21 21 16,-20-43-16,-22 43 0,21 0 15,-42 21 1,-22 0-16,22 21 16,-21 0-16,21 1 15,-1-1-15,22 0 0,0 0 16,0 43-16,22-43 15,-1 0-15,0 0 0,0-21 16,21 64 0,-20-43-16,-1 0 0,0 0 0,0 0 15,0-21-15,-21 21 0,43 1 16,-22-22-16,21 21 16,-21-21-16,43 0 15,-43 0-15,21 0 0,22-21 16,-43 21-16,21-22 0,1 1 15,-22 0-15,21 0 0,-21 0 16,0-22-16,1 22 0,-1-21 0,-21 0 16,0 20-16,21-20 0,-21-64 15,0 85 1,0 0-16,0 0 0,-21 0 16,0 21-16,-22 0 0,22 0 15,-21 21-15,-1-21 0,22 21 16,-42 42-16,42-41 15,-43 41-15,43-42 16,0 22-16,0-22 0,21 21 16,0-21-16,-22 0 0,22 64 15,0-64-15,22 0 16,-1-21-16,0 0 16,0 0-16,21 0 0,1 0 15,-1 0-15,-21 0 0,0-21 16,22 0-16,-22 0 0,0 0 0,21-43 15,-20 43-15,-1-21 16,0-1-16,0 1 0,-21 21 16,0-43-16,21 43 0,-21 0 15,0 0-15,0 42 32,0 0-32,0 0 0,-21 1 0,21 20 15,0 21-15,0-41 16,0 20-16,0 0 0,0-21 15,0 1-15,0-1 0,0 0 16,0 0-16,21-21 16,0 0-16,1 0 0,20 0 15,-21 0-15,21 0 0,22-21 16,-43 21-16,106-106 16,-85 85-16,-20-21 0,-1-1 15,-21 1-15,21 21 0,0-43 16,-21 43-16,0-21 15,-21 63 17,0 0-17,21 21-15,0-20 0,0-1 0,-21 21 16,21-21-16,-22 22 0,22-22 16,-21 42-16,21-42 15,0 22-15,0-22 0,0 0 16,21-42 31,-21 0-47,22 0 0,-1-1 15,-21-20-15,21 21 0,-21-21 0,21 20 16,0-20-16,0-43 16,1 43-16,-1 21 0,0 0 15,0-22-15,0 43 0,0 0 16,1 0-16,-1 22 15,-21-1-15,0 0 0,21 21 16,-21-21-16,0 22 0,21-1 16,-21 0-16,0-20 0,0 62 15,21-63 1,-21 1-16,21-22 16,-21 21-16,22-21 15,-22-21 1,21 21-16,0-43 0,0 22 15,0-21-15,0 21 0,-21-22 16,22 1-16,20-22 0,-21 22 16,43-21-1,-43 41-15,-21 1 0,42 21 16,-21 0 0,-21 21-16,0 1 15,0-1-15,0 0 0,0 0 0,0 21 16,0-20-16,0-1 0,0 21 15,0-21-15,0 22 0,0-22 16,0 0-16,21 0 0,-21 0 0,22 0 16,-1-21-16,0 22 0,21-22 15,-21 0-15,22 0 0,-22 0 16,64 0-16,-43 0 0,0-22 16,43-20-16,-43 21 15,43-43-15,-64 22 0,0 0 16,22-22-16,-22 43 15,-21-21-15,21 21 0,-21-1 16,0 1-16,0 0 16,-21 21-1,0 0-15,-22 0 16,22 0-16,0 42 0,21-20 16,-21-1-16,21 0 0,-21 0 0,21 21 15,-22-20-15,22 20 0,0 0 16,0-21-16,0 1 0,22-1 15,-1 0-15,0-21 0,0 21 0,21-21 16,-20 0-16,20 0 16,0 0-16,-21 0 15,22 0-15,-22 0 0,21-21 0,-21 0 16,1 0-16,20-1 0,-21-20 16,0 21-16,43-64 0,-43 43 15,21-64-15,-21 64 0,1-1 16,-22 1-16,0 0 15,21-1-15,-21 1 0,0 0 0,0-22 16,0 22 0,0 21-16,-21 21 31,-1 21-31,22 0 0,0 0 0,0 0 16,-21 22-16,21-1 0,0-21 15,0 22-15,-21-1 0,21 21 16,0-20-16,0-22 0,0 64 15,-21-43-15,21-21 16,0 21-16,0-20 0,0-1 0,0 21 16,0-21-16,21 0 0,0-21 15,0 22-15,22-22 16,-1 0-16,0 0 16,-20 0-16,20 0 0,0-22 0,-21 22 15,43-42-15,-22 21 16,-21 0-16,22-43 0,-43 43 15,0 0-15,21 0 0,-21-22 16,0 22-16,0-21 0,0 21 16,-21 0-16,0 21 15,-1 0 1,1 0-16,21 21 16,0 0-16,-21-21 0,21 21 15,0 0-15,0 0 0,0 1 0,0-1 16,21 0-16,0 0 15,1-21-15,-22 21 0,21-21 0,21 0 16,-21 0 0,0 0-16,1 0 0,-1 0 15,0 0-15,-21-21 16,21 21 0,0 0-16,-21 21 31,0 0-16,0 1-15,0-1 16,0 0-16,0 0 0,21-21 16,1 21-16,-1-21 0,0 0 15,0 0-15,0 21 16,0-21-16,1 0 0,20-21 16,-21 21-16,21-42 15,-20 21-15,-1 0 0,42-43 16,-42 22-16,1 21 15,-22-1-15,21-20 0,0 21 0,0-21 16,-21 20-16,0 1 16,0 0-16,0 0 15,-21 21 1,0 0 0,0 0-16,21 21 15,-22 0-15,1 0 0,21 1 16,-21-1-16,0 0 0,21 0 15,0 0-15,0 22 0,0-22 16,0 0-16,0 0 0,0 0 0,0 0 16,42 22-1,-21-43-15,1 21 0,-1 0 16,0-21-16,-21 21 16,0 0-16,21-21 0,-21 22 15,-21-22 1,0 0-1,0 0-15,-1 0 0,1 0 0,0 0 16,21-22 0,-21 22-16,0 0 15,21-42-15,-21 21 16,21 0-16,-22 0 0,22-1 16,-21 1-16</inkml:trace>
  <inkml:trace contextRef="#ctx0" brushRef="#br1" timeOffset="78631.89">12742 4318 0,'0'0'0,"21"0"16,1 0-1,20 0-15,-21 0 0,43 0 0,105 0 16,-84 0 0,-1 0-16,-20 0 0,20 0 0,43 0 15,-63 0-15,-22 0 0,43 0 16,-43 0 0,-21 0-16,22 0 0,-64 0 31,-1 21-31,1-21 15,-21 21-15,21-21 16,0 22-16</inkml:trace>
  <inkml:trace contextRef="#ctx0" brushRef="#br1" timeOffset="79727.28">7451 7239 0,'0'0'0,"0"-21"0,0 0 0,0 0 16,21-1 0,0 1-16,-21 0 0,21 0 15,0 21-15,-21-21 0,21 42 32,-21 0-32,0 21 0,0 1 15,0-22-15,0 42 0,0-20 16,0-1-16,0 0 0,-21 107 15,0-107-15,0 21 0,0 1 16,21-22-16,0 1 16,0-22-16,0 21 15,21-42 17,0-21-32,0 0 0,-21 0 0,21-1 15,1 1-15,-22-21 0,21 21 0,21-64 16,-21 43-1,0 21-15,1-22 0,-1 43 16,0 0-16,0 0 16,0 21-1,-21 1-15,0-1 0,21 42 16,-21-42-16,0 1 0,0 20 16,22-21-16,-22 0 0,21 22 15,0-22-15,0 0 0,-21 0 0,21 0 16,0-21-16,22 0 0,-1 0 15,0 0-15,1 0 0,41-42 16,-41 21-16,-1 0 0,0-1 16,1-20-16,-22 0 0,64-43 15,-64 43-15,0-22 16,0 1-16,0-1 0,-21 1 0,0-128 16,0 149-16,-21-22 15,-42 1-15,-22-22 16,43 64-1,-1 21-15,1 0 0,21 0 16,-22 0-16,22 21 0,-21 0 0,21 1 16,0 20-16,-1 0 0,1-21 0,21 43 15,0-22-15,0 1 0,0-1 16,0 0-16,43 85 16,-22-106-16,0 22 0,0-22 0,21 0 15,-20-21-15,83 21 16</inkml:trace>
  <inkml:trace contextRef="#ctx0" brushRef="#br1" timeOffset="79970.56">8805 7366 0,'0'21'31,"0"0"-31,0 1 16,0-1-16,0 42 0,0-42 15,-21 22-15,0-1 16,21-21-16,0 0 0,0 1 0,0-1 16,0 0-16,0 0 15,0-42 17,0 0-17,0 0-15,0-1 0,0 1 16</inkml:trace>
  <inkml:trace contextRef="#ctx0" brushRef="#br1" timeOffset="80147.45">8848 7027 0,'0'0'16,"-22"0"0,1 0-1,21 22 1,0-1-16,0 0 15,21 0-15,1-21 16,-1 21-16,0 0 0,0-21 16,0 0-16,0 0 0</inkml:trace>
  <inkml:trace contextRef="#ctx0" brushRef="#br1" timeOffset="80400.32">9461 6985 0,'0'0'15,"0"-21"-15,-21 21 32,21 21-32,0 0 15,0 0-15,-21 1 16,21 20-16,-21 0 0,21 1 0,0-1 16,-21 85-16,21-85 15,-21 1-15,21-1 0,-22-21 16,22 21-16,0 1 0,0-22 15,0 21-15,0-63 32</inkml:trace>
  <inkml:trace contextRef="#ctx0" brushRef="#br1" timeOffset="81038.94">9059 7387 0,'0'0'0,"-21"0"0,0 0 0,42 0 47,21 0-47,-20 0 0,20-21 0,0 0 15,1 21-15,-1-21 0,0 0 16,64-22-16,-64 22 0,22 0 16,42-43-16,-64 22 15,0 21-15,-20 0 0,20-22 16,-21 22-16,-21-21 0,0 21 15,0 0-15,0-1 0,0 1 16,-21 21-16,0 0 16,0 0-16,21 43 15,-22-22-15,1 21 16,21 0-16,0-20 0,-21 41 16,21-21-16,0 85 15,0-105-15,-21 62 16,21-63-16,0 22 0,-21 20 15,21-42-15,0 1 0,0-1 16,-21-21 0,21-21 15,0-1-31,0 1 0,0 0 0,0 0 16,0-21-16,21 20 0,0-20 0,0 0 15,0-1-15,0 1 0,1 21 16,62-85-16,-41 85 15,-1 21-15,21-21 0,-20 21 16,20 0 0,-20 0-16,-22 21 0,0 21 15,-21 1-15,0 41 16,0-41-16,-21-22 0,21 21 16,-21-21-16,-1 22 0,-20-22 0,0 21 15,42-21-15,-21 0 16,-1 1-16,44-22 31,-1 0-31,0 0 16,0-22-16,0 1 0,0 0 0,43 0 15</inkml:trace>
  <inkml:trace contextRef="#ctx0" brushRef="#br1" timeOffset="81538.22">10583 7154 0,'0'-21'15,"0"42"-15,0-63 16,-21 42 0,0 0-16,0 21 0,0-21 15,-1 21-15,-20 64 16,21-64-16,0 22 0,-22 20 16,43-21-16,0-20 0,-21-1 15,21 21-15,0-21 0,0 22 16,21-22-16,1 0 15,20-21-15,-21 0 0,0 0 16,22 0-16,-22 0 0,21-21 16,43 0-16,-64-1 0,21 1 0,22-42 15,-43 42 1,21-43-16,-42 22 0,0-1 16,0-41-16,0 63 0,0-22 15,-21 22-15,0-21 0,-21 21 16,20 21-16,1-22 0,-21 22 0,21 0 15,-64 0-15,43 22 16,21-1-16,-1 0 16,1 0-16,0 0 0,-21 64 15,21-43-15,21 1 0,-22-22 0,22 63 16,0-41-16,0-22 16,0 0-16,0 21 0,22-20 0,20 20 15,-21-42-15,0 21 0,22-21 16,-22 0-16,21 0 0,43 0 15,-64 0-15,106-42 16,-85 21-16,1-1 0,-22 1 16,21 0-16,0-21 0,-20 21 15</inkml:trace>
  <inkml:trace contextRef="#ctx0" brushRef="#br1" timeOffset="82225.84">11134 7281 0,'42'-105'16,"0"41"-1,-42 43-15,-84 211 0,168-401 0,-105 232 31,0-21-31,21 21 0,-21 21 16,21-20-16,-21-1 0,-1 21 16,22-21-16,0 22 0,0-1 15,0-21-15,0 64 16,0-64-16,0 21 16,22-42-16,-1 0 0,0 0 15,21 0-15,64 0 16,-85-21-16,22 0 0,-22 0 15,0 0-15,42-85 16,-41 63-16,-22 22 0,21-63 16,-21 62-16,21-20 15,-21 21-15,0 0 0,0 42 47,0 0-47,0 0 0,0 22 16,-21-22-16,21 42 0,-21-20 15,21-22-15,0 21 0,0 0 16,0-20-16,0 41 0,0-42 16,21 0-16,21 1 15,-21-22-15,0 0 0,1 0 16,-1 0-16,21 0 0,22 0 16,-22-22-16,-21 1 0,64-85 15,-43 64-15,22-43 16,-43 22-16,0-1 0,21-41 15,-42 62-15,21-105 16,-21 127-16,0-21 16,0 20-16,0 1 0,0 0 0,0 42 31,-21 0-31,0 1 16,0 41-16,21-42 15,0 22-15,0-1 0,-21 0 0,21 1 16,-21 41-16,-1-20 15,22-22-15,-21 43 0,21-43 16,0-21-16,0 22 0,0-22 16,0 0-16,21 0 15,1 0-15,-1-21 0,42 0 16,-42 0-16,43-42 16,-22 21-16,-21 0 0,64-22 15,-64 22-15,0-21 0,1 21 0,-1-22 16</inkml:trace>
  <inkml:trace contextRef="#ctx0" brushRef="#br1" timeOffset="82406.28">11938 6964 0,'0'0'16,"21"0"-1,0 0-15,0 21 0,22-21 0,-22 0 16,21 0-16,1 0 0,-1 0 15,64 0-15,-64 0 16,0 0-16,-20 0 0,-1 0 16,0-21-16</inkml:trace>
  <inkml:trace contextRef="#ctx0" brushRef="#br1" timeOffset="82908">13377 6795 0,'21'-43'0,"-42"86"0,64-128 0,-22 43 15,0 20-15,0-20 0,-21 0 16,0-1-16,21 22 0,-21-21 15,0 63 1,0 21 0,0 1-16,-21-1 0,21 0 0,0 22 15,0-22-15,-21 22 0,0-22 16,21 22-16,-21-1 0,-1 1 16,22-22-16,-42 64 0,21-64 15,21 0-15,0 1 0,0-22 16,0 64-16,0-64 15,0-42 1,0-1 0,0 1-16,0 0 0,0 0 0,0-21 15</inkml:trace>
  <inkml:trace contextRef="#ctx0" brushRef="#br1" timeOffset="83240.03">13102 6710 0,'0'0'15,"-21"-21"-15,21 0 0,-21-1 0,21 1 0,0-21 16,0 21-16,21 0 16,0-1-16,21 22 0,64-84 15,-42 63-15,-22-1 16,22 1-16,-1 0 0,1 21 0,105-21 16,-106 42-1,22 43-15,-64-22 0,0 106 16,-21-106-1,-21 22-15,0-22 0,0 1 16,-106 84-16,85-106 16,-1 0-16,1 0 0,21 0 15,-22 0-15,-20 1 16,42-22-16,42 0 31,0-22-31,0 22 16,0 0-16,1 0 0,20-21 0,-21 21 15</inkml:trace>
  <inkml:trace contextRef="#ctx0" brushRef="#br1" timeOffset="86305.24">14351 7091 0,'21'0'0,"-42"0"0,84 0 0,-41 0 16,-1 0-16,-21-21 0,21 0 15,-21-1-15,0 1 16,0 0-16,0 0 0,0 0 0,-21 0 16,0-1-16,-1 1 15,22 0-15,-21 0 0,-42 21 16,42 0-16,-1 0 0,-20 0 16,0 21-16,-1 0 0,22 0 0,-63 22 15,41-1-15,22-21 0,-21 22 16,21-1-16,-1 0 0,-20 43 15,42-43-15,0-21 0,0 22 16,0-22-16,0 0 0,0 0 0,21 0 16,0 1-16,85-22 15,-63 0-15,-1 0 16,0 0-16,1-22 0,62-62 16,-62 63-16,-1-22 15,22-41-15,-43 41 16,0 1-16,0 21 0,0-22 15,0 1-15,-21 0 0,0 21 16,0-1-16,0 1 0,0 42 31,0 1-31,-21-1 0,0 0 16,21 0-16,-21 43 16,21-22-16,-21-21 0,21 43 15,0-22-15,0-21 0,0 21 16,0-20-16,0-1 0,21 21 15,0-21-15,0-21 0,0 0 16,1 21-16,-1-21 0,21 0 0,22 0 16,-43-21-16,21 0 15,43-42-15,-43 41 0,0-20 16,1 0-16,-1-1 0,0 22 16,-20-21-16,20 0 0,-21 20 0,-21 1 15,0 0-15,0 0 0,0 0 16,0 0-16,-21 21 0,0 0 15,-43 21 1,43 0-16,21 0 0,0 0 16,0 0-16,0 22 15,0-22-15,21 21 16,0-21-16,1 22 0,-22-1 16,21 0-16,-21-20 0,21 41 15,0-42-15,-21 0 16,21-21-16,0 22 0,43-22 15,-22 0-15,1 0 0,-1 0 16,0 0-16,149-64 16,-149 22-16,22-1 15,-22 1-15,21-64 16,-41 85-16,-22-21 16,21 21-16,-21-1 0,0 1 15,0-21-15,-43 21 16,1 21-16,21 0 0,0 0 15,-43 0-15,22 0 16,0 0-16,-1 21 0,22-21 16,-21 21-16,-22 64 15,64-64-15,0 21 0,0-21 16,0 22-16,0-1 0,0 0 16,0 1-16,0-22 0,21 0 15,1 0-15,-1-21 0,21 21 16,-21-21-16,22 0 0,-22 0 15,0 0-15,21 0 0,-21 0 0,22-21 16,-22 0-16,0 0 0,64-85 16,-85 64-16,21 21 15,-21-22-15,21 22 0,-21-21 16,0 21-16,0-1 0,0 1 16,-21 42-1,0 1 1,21-1-16,0 0 0,0 0 0,-21 0 15,21 22-15,0-1 16,0 21-16,0-41 16,0-1-16,21 0 0,0-21 15,21 0 1,-21 0-16,1 0 0,41-21 16,-21 0-16,-20-1 0,41-20 15,-42 0-15,64-43 16,-85 43-16,21-22 15,-21 43-15,0 0 16,-21 21 0,21 21-1,0 0-15,-21-21 0,21 21 16,-21 1-16,21-1 0,-22 21 0,22-21 16,0 22-16,0-22 0,0 0 0,0 21 15,0-21-15,0 22 0,0-22 16,0 0-16,0 21 15,0-20-15,22-44 32,-1 1-32,-21 0 15,21 0-15,-21-21 0,21 20 16,0-20-16,0 0 0,-21-1 0,22 1 16,-1 21-16,0-21 0,0 20 0,0-20 15,-21 21-15,43 0 16,-22 0-16,0 21 0,0 0 15,0 0-15,0 0 16,-21 21-16,22 0 0,-1 42 16,-21-41-16,0-1 0,21 42 15,-21-20-15,21-1 16,0 0-16,-21-21 16,0 1-16,0-1 0,0 0 15,21-21-15,1 0 16,-22-21-1,21 0-15,0-1 0,0 1 16,-21 0-16,42-42 0,-20 20 16,-1 22-16,21-42 0,-21 20 15,0 22-15,1-21 0,-1 21 16,0-1-16,0 1 0,0 0 16,0 0-16,1 21 0,-1 0 15,0 0-15,0 0 0,43 21 16,-64 0-16,0 43 15,0-43-15,0 21 16,0 1-16,0-22 0,0 21 0,0 22 16,0-22-16,0-21 0,0 21 15,0-20-15,0-1 0,42 21 16,-21-42-16,0 0 16,0 0-16,22 0 0,-22 0 15,42-42-15,-20 21 0,-1-1 16,22-41-16,-22 42 15,21-43-15,-41 22 16,-1 21-16,-21 0 0,0-43 16,0 43-16,0 0 0,0 0 15,0-1-15,-21 22 16,-1-21-16,1 21 0,0 0 0,-21 21 16,-1 22-1,22-22-15,21 21 0,-21 1 16,21-1-16,0-21 0,0 43 15,0-43-15,21 21 0,0-21 16,1 0-16,-1 1 0,0-22 0,0 21 16,0-21-16,64 21 15,-64-21-15,21 0 16,1-42-16,41-43 16,-62 43-16,-1-1 15,0 1-15,0 0 0,0-22 0,-21 1 16,21-1-16,1 1 0,-1-1 15,0 1-15,-21-1 0,21 1 0,-21-1 16,21 22-16,-21-1 0,0 1 16,0 21-16,0-21 0,0 20 15,-21 22 1,0 0-16,0 22 0,21-1 16,0 21-16,-21 0 0,-1 64 15,22-63-15,-21 20 0,21 1 16,0-1-16,0-21 0,0 64 15,0-63-15,0-1 0,0-21 16,0 21-16,0 1 0,21 20 16,1-42-16,-1 1 0,0-1 15,0 0-15,0-21 16,0 0-16,1 0 0,20 0 0,43 0 16,-43 0-1,21-21-15,-41 0 0,41-43 16,-42 43-16,0 0 15,-21 0-15,0-1 16,0 1-16,0-21 0,0 21 16,0 0-16,-21 21 15,0 0 1,0 21-16,0-21 0,21 42 16,0-21-16,-21 0 0,21 1 15,0-1-15,0 42 16,0-42-16,0 1 0,0-1 15,21 0-15,42 0 16,-42-21-16,1 0 0,20 0 16,-21 0-16,64-21 15,-64-21-15,0 20 16,43-20-16,-43 21 0,21-43 16,-21 43-16,0 0 15,1 21-15,-22-21 0,0 0 0,21 21 16,-21 21 15,0 0-15,0 0-16,0 0 0,0 1 15,0-1-15,0 0 0,0 0 16,0 0-16,0 0 0,0 1 16,0-1-16,0 0 0,0 0 15,0 0-15,21-21 16,0 0-16,0 0 15,0 0-15,1 0 0,41 0 16,-42-21-16,22 0 0,20-21 16,-42-1-16,22 22 0,-1-42 15,0 20 1,-21 1-16,1 21 0,-1-22 0,-21 22 16,0 0-16,-21 21 31,-1 0-31,1 0 0,21 21 0,-21-21 15,21 21-15,-21 1 16,21-1-16,0 0 0,0 0 16,0 0-16,0 0 0,0 1 15,0-1-15,0 21 16,0-21-16,0 0 0,0 64 16,0-64-16,0 0 15,-21 1-15,0-1 16,-1-21-16,1 0 0,0 0 31,0 0-31,0 0 16,21-21-16,0-1 15,0 1-15,0 0 0,-21 0 16,-1-21-16</inkml:trace>
  <inkml:trace contextRef="#ctx0" brushRef="#br1" timeOffset="86624.15">17949 6456 0,'0'0'0,"21"0"15,1 0-15,20 0 0,0 0 16,1 0-16,-1 0 0,64 21 15,-43-21-15,1 0 0,63 21 16,-64-21-16,1 0 16,-22 0-16,22 0 0,20 0 15,-63 0-15,1 0 32,-22 21-17,0 1 1</inkml:trace>
  <inkml:trace contextRef="#ctx0" brushRef="#br1" timeOffset="89627.54">14690 9758 0,'0'0'0,"21"-21"31,0 21-15,-21-21-16,-21 21 46,0 0-46,-1 0 0,1 0 0,0 0 16,0 0-16,-21 0 0,-1 0 16,22 0-16,0 0 0,-21 0 15,63 0 32,0 0-31,21 0-16,1 0 0,-1 0 0,0 0 15,22 0-15,-22 0 0,22 0 16,-1 0-16,22 0 0,-22 0 16,1-22-16,-1 22 0,22 0 15,-43 0-15,22 0 0,-22 0 16,0 0-16,1-21 0,20 21 16,-63-21-1,-21 0 1,0 21-16,0 0 15,0-21-15,-1 21 0,1 0 0,0-21 16,0 21-16,0-22 0,-22 1 16,1 0-16,21 21 15,0-21-15,0 21 0,-22 0 0,22 0 16,-21-21-16,21 21 16,-1 0-16,22 21 46,22-21-46,-1 21 16,0 0-16,0-21 0,21 21 16,85-21-16,-84 22 15,-1-22-15,22 0 16,-22 0-16,85 0 16,-85 0-16,-21 0 0,1 0 15,-1 0-15,-42 0 31,-1 21-31,1 0 0,0 0 16,0 0-16,-21 22 0,-64 41 16,85-41-16,-22-22 15,1 21-15,21-21 0,0 22 0,-22-22 16,1 21-16,21-21 0,21 0 16,-21-21-16,21 22 15,0-44 16,21 22-31,0-21 16,0 0-16</inkml:trace>
  <inkml:trace contextRef="#ctx0" brushRef="#br1" timeOffset="92520.85">16637 9292 0,'21'0'0,"0"-21"0,0 21 16,1-21-16,-1 21 15,0-21-15,0 0 0,0 21 0,0-22 16,1 1-16,-1 0 0,21 0 16,-42 0-16,0 0 0,0-22 15,0 22 1,0 0-16,-21 21 0,-21 0 16,20 0-16,-20 0 0,-64 42 15,64-21 1,0 1-16,20-1 0,-20 0 0,21 0 15,0 21-15,21-20 16,21-1-16,0 0 0,21 0 16,-20-21-16,41 42 0,-21-20 15,1-1-15,-1 0 16,-21 0-16,22 21 0,-1-20 0,-21-1 16,0 21-16,0-21 0,1 22 0,-22-1 15,0-21-15,0 43 16,-22-22-16,1-21 0,-21 0 0,-22 22 15,1-22-15,-22-21 16,22 0-16,-64 0 16,84 0-16,22-21 0,-21-1 15,21-20-15,0 21 0,-1-21 16,22 20-16,0-20 0,0 0 0,0-85 16,0 106-1,0-1-15,0 1 0,0 0 0,0 0 16,0 42-1,0 0 1,0 0-16,0 1 0,0 20 0,0 0 0,0 1 16,0-22-16,22 21 15,-22 0-15,21 1 0,0 20 16,0-42-16,0 22 0,0-22 16,1 0-16,-1-21 0,63 21 15,-41 0-15,-1-21 0,43 0 16,-22 0-16,43-42 15,-42 21-15,-1 0 0,128-64 16,-149 64-16,0-21 16,1-1-16,20-84 15,-63 85-15,0 21 16,0-22-16,0 22 0,-42 21 16,-1 0-16,22 0 15,-42 0-15,20 0 0,-20 21 16,21 22-16,20-22 15,-41 42-15,42-20 0,0-22 16,-22 85-16,43-64 16,0 22-16,0-43 15,21 21 1,1-42-16,-1 0 0,0 0 16,21 0-16,-21 0 0,64 0 15,-64-21-15,22 0 0,-1 0 0,0-22 16,-21 22-16,22-21 0,-22-1 15,0 1-15,0 21 0,22-85 16,-43 85-16,0-21 16,0 20-16,-22 22 15,1 22 1,0-1-16,0 0 0,21 0 16,0 0-16,-21 0 0,21 1 0,0 62 15,0-41 1,0-1-16,21-21 0,0 0 15,21 0-15,-20-21 16,-1 0-16,21 0 0,-21 0 16,0 0-16,43 0 15,-43 0-15,21-21 0,-20 0 0,-1 0 16,0-21-16,0-43 16,0 43-16,-21 20 0,21-20 0,-21 21 15,0 0-15,0 0 16,-21 42-1,21 0-15,-21 0 16,21 0-16,0 0 0,-21 43 16,0-22-16,21-21 0,0 22 15,-21-22-15,21 0 0,0 43 16,0-43-16,0 21 16,0-63 15,21 0-16,-21-22-15,21 22 0,-21 0 16,21-21-16,0-1 0,-21 1 16,21 0-16,22-22 0,-22 43 15,0-42 1,0 63-16,0-22 0,-21 1 16,22 21-16,-1 0 15,0 21-15,-21 1 0,21 20 16,-21-21-16,0 0 0,0 85 15,0-64-15,0 1 0,21-22 16,-21 21-16,0 22 16,21-43-16,-21 0 15,22-21 1,-1 0-16,0-21 16,0 0-16,-21 0 0,21-1 15,0-20-15,1 0 0,-1-1 16,21-41-16,22-1 15,-43 64-15,0 0 0,0-22 16,21 22-16,-20 0 16,-1 21-16,0 0 0,0 0 15,0 0-15,-21 21 16,0 0-16,0 1 16,0-1-16,0 21 0,0 22 15,0-43-15,0 21 0,0-21 0,0 22 16,0-22-16,0 0 0,21 42 15,1-63-15,-1 22 0,0-1 16,0 0-16,21-21 0,-20 0 0,41 0 16,-21 0-16,-20 0 15,20 0-15,-21-21 0,85-43 16,-85 43-16,0-21 16,22-22-16,-22 22 15,0 0-15,-21 20 0,0-20 16,0 21-16,0-21 0,0 20 0,-21 22 15,0 0-15,-1 0 16,1 0-16,0 22 0,0-1 0,0 0 16,21 21-16,-21 22 15,21-22-15,0 43 16,0-64-16,0 21 0,21 1 16,0-22-16,0 0 0,21 0 15,-20-21-15,20 21 16,0-21-16,1 0 0,62-21 15,-83 0-15,41-43 16,-21 43-16,-20-21 0,-1 0 16,21-1-16</inkml:trace>
  <inkml:trace contextRef="#ctx0" brushRef="#br1" timeOffset="93253.91">20172 9081 0,'0'0'16,"21"-22"-16,0 1 0,-21 0 0,0 0 16,21-43-16,-21 43 0,0 0 15,0 0-15,-21 21 16,0 0-16,0 0 15,0 21-15,-1 0 0,1 0 0,0 22 16,0-1-16,0 0 0,-22 22 16,-20 84-16,21-84 15,20-1-15,-20 64 16,21-85-16,0 64 16,21-42-16,0-22 0,21 22 15,0-22-15,64 21 16,-43-41-16,22-22 0,20 0 15,-20 0-15,105-22 16,-127 1-16,64-21 16,-42 21-16,-22-22 0,43-41 15,-43 20-15,-21 22 0,22-22 16,-22 1-16,-21-1 0,21-63 16,-21 64-16,0-1 0,-21-63 15,0 85 1,-1-21-16,-62-1 0,41 22 0,-41 21 15,20 21-15,22 0 16,-43 42-16,22-21 16,-43 127-1,64-105-15,-1 20 0,22-21 0,-21 22 16,21-22-16,21 22 0,-22 42 16,22-43-16,0-21 0,0 1 15,22 20-15,-1-42 0,21 43 16,0-43-16,85 21 15,-63-42-15,-22 0 0,22 0 16</inkml:trace>
  <inkml:trace contextRef="#ctx0" brushRef="#br1" timeOffset="93603.71">20997 9483 0,'21'-21'0,"-42"42"0,42-64 0,-21 22 16,0 42 15,-21 1-31,21 20 16,-21-21-16,21 21 0,0 1 15,0 20-15,-42 43 16,42-64-16,-21 22 0,21-1 0,-22 1 16,1-1-16,0 1 0,21 21 15,-21-22-15,-43 170 16,64-170-16,-21 1 0,0-1 15,0-20-15,21 20 0,0-20 0,-21 20 16,21-42-16,-21 43 16,21-43-16,-22-21 15,22-21 1,0 0-16,0-1 16,22 1-16,-1 0 0,0-21 0,0-1 15,21 1-15,-20-21 0,-1 20 16,0-20-16</inkml:trace>
  <inkml:trace contextRef="#ctx0" brushRef="#br1" timeOffset="93912.85">21040 9504 0,'0'-42'0,"0"84"0,0-106 0,0 43 16,0 0-16,0 0 15,0 0-15,21 21 0,0 0 16,0 0-16,0 0 0,0 0 15,1 0-15,20 0 0,-21 21 0,0 0 16,0-21-16,1 21 0,-22 22 16,0-1-16,0-21 0,0 43 15,-22-43-15,-62 63 16,63-62-16,-1-1 16,-20 0-16,21 0 0,-21 0 15,20-21 1,44 0 15,-1-21-31,0 0 0,0 21 16,0-21-16,22 0 0,-22-1 15,0 22-15</inkml:trace>
  <inkml:trace contextRef="#ctx0" brushRef="#br1" timeOffset="94254.66">21378 9589 0,'43'-22'16,"-22"1"0,0 21-16,0-21 0,0 0 15,0 21-15,1-21 0,20 0 0,0-22 16,-21 43-16,1-21 0,-1 0 16,0 21-16,-21-21 15,-21 21-15,0 0 16,-1 0-16,-20 0 0,21 21 15,0-21-15,-22 21 0,22 0 16,0 0-16,-21 43 0,21-43 0,21 0 16,0 0-16,0 1 15,0-1-15,0 0 0,0 0 0,0 0 16,21 0-16,0 1 0,0-22 0,21 21 16,-20-21-16,41 0 15,-21 0-15,1 0 0,20 0 16,-42 0-16,22 0 0,-22-21 15,0 21-15,0-22 0,0 1 0</inkml:trace>
  <inkml:trace contextRef="#ctx0" brushRef="#br1" timeOffset="94603.97">21907 9525 0,'0'-85'32,"0"64"-32,0 169 0,22-296 0,-44 254 0,65-212 0,-22 85 15,0 21-15,0 0 0,0 0 16,1 0-16,-1 0 15,0 0-15,0 0 0,-21 21 16,0 0-16,21 1 0,-21-1 16,21 0-16,-21 21 0,0-21 0,0 22 15,0-22-15,0 42 0,0-41 16,0 20 0,-21-21-16,21 0 0,-21-21 0,21-21 46,0 0-46,0 0 0,0 0 16,0-1-16,0-20 0,0 21 16,0 0-16,21-22 0,0 22 0,1-21 15,-22 21-15,21 0 16,0-1-16,0 22 16,0 0-16,0 0 0,1 0 15,-1 0-15,0 0 16,0 0-16</inkml:trace>
  <inkml:trace contextRef="#ctx0" brushRef="#br1" timeOffset="95108.68">22712 9419 0,'0'-21'0,"-21"-21"31,-1 42-31,1 0 0,-21 0 16,21 0-16,0 0 0,-1 0 16,1 0-16,-21 21 0,0 0 15,20 0-15,-20 0 0,0 64 16,21-43 0,21-20-16,0 20 0,0-21 0,0 0 15,0 22-15,0-22 0,0 0 16,21-21-16,0 21 0,0-21 15,0 0-15,0 0 0,1 0 0,-1 0 16,63 0-16,-62-21 16,20-21-16,-21 20 15,0 1-15,22-42 0,-43 20 16,0 22-16,21-21 0,-21 21 16,21-22-16,-21 22 0,0 0 15,0 42 16,-21-21-31,0 21 0,21 1 0,-22 41 16,22-42-16,0 22 16,0-22-16,0 0 0,0 0 0,0 21 15,0-20-15,0-1 0,0 0 16,22-21 0,-1 0-16,0 0 0,0 0 15,0 0-15,0-21 16,1 0-16,-1-1 0,0-20 0</inkml:trace>
  <inkml:trace contextRef="#ctx0" brushRef="#br1" timeOffset="95427.5">23135 8848 0,'0'-21'15,"0"42"-15,0-64 0,-21 22 0,0 0 16,0 21-16,-1 0 15,1 21-15,0 22 0,21-22 16,-21 21-16,0 22 0,21-22 16,-21 0-16,21 22 0,-22 42 15,1-64-15,21 0 0,-21 1 16,21-1-16,0-21 0,0 21 16,0 43-16,0-64 0,0 22 15,0-22-15,0 21 0,0-21 16,0 0-16,0 1 0,0-1 0,-21-21 15,21 21-15,21-21 47,-21-21-47,21 0 0,0-1 16,1 1-16</inkml:trace>
  <inkml:trace contextRef="#ctx0" brushRef="#br1" timeOffset="95680.35">23220 9377 0,'0'0'0,"-21"21"31,21 0-31,-22-21 16,22 21-16,0 1 0,-21-1 0,-21 21 16,42-21-16,-21 0 0,21 1 15,0-1-15,-43 42 16,43-42-1,0 1 1,22-22 0,-1 0-16,0 0 0,0 0 0,0 0 15,0-22-15,1 22 16,-1-21-16,0 0 0,0 0 0</inkml:trace>
  <inkml:trace contextRef="#ctx0" brushRef="#br1" timeOffset="96353.97">23389 9483 0,'0'0'16,"-21"0"0,0 21-1,0 0 1,21 0-16,0 0 16,0 1-16,0-1 0,0 0 15,0 0 1,0-42 31,0 0-47,0 0 0,0-1 0,0 1 15,0 0-15,0 0 16,0 0-16,0 0 0,21 21 16,-21-22-16,21 22 0,-21-21 15,21 21-15,0 0 0,0 0 16,1 0-1,-22 21 1,0 1-16,0-1 16,0 0-16,0 0 0,0 0 0,0 0 15,0 1-15,0-1 16,0 0-16,0 0 0,0 0 16,0-42 30,0 0-30,0 0-16,0 0 0,0-1 16,0 1-16,21 0 0,0 21 0,0-21 15,-21-21-15,21 42 16,0-22-16,1 22 16,-1 0-16,0 0 15,-21 22 1,0-1-1,0 0-15,0 0 16,0 0-16,0 0 0,0 1 16,0-1-16,0 0 0,-21 0 0,0 0 15,21 0 1,0-42 31,21 0-47,0 21 0</inkml:trace>
  <inkml:trace contextRef="#ctx0" brushRef="#br1" timeOffset="99456.71">22775 9186 0,'0'0'0,"-21"0"15,42 0 32,0 0-47,22 0 0,-22 0 16,0 0-16,0 0 0,22 0 0,-22 0 16,21 0-16,-21 0 0,22-21 15,-22 21-15,0 0 0,42 0 16,-41 0-1,-1 0 17,0 0-1</inkml:trace>
  <inkml:trace contextRef="#ctx0" brushRef="#br1" timeOffset="100393.17">23728 9398 0,'0'0'0,"21"0"16,0 0-1,0 0 1,0 0-16,-21-21 125,-21 21-125,0 0 0,0 0 16,0 0-16,0 21 15,-1-21-15,22 21 0,-21 0 16,21 1-16,0-1 15,0 0 1,0 0 0,21 0-16,1-21 15,-1 21-15,0-21 0,-21 22 16,21-22-16,0 21 0,0-21 16,-21 21-16,0 85 78,-21-106-78,0 0 0,0 21 15,0-21-15,0 0 0,-1 0 16,1 0-16,0 0 16,0 0-16,21 21 15,-21-21-15,0 0 31,-1 0 1</inkml:trace>
  <inkml:trace contextRef="#ctx0" brushRef="#br1" timeOffset="122675.68">14330 12848 0,'-21'0'47</inkml:trace>
  <inkml:trace contextRef="#ctx0" brushRef="#br1" timeOffset="124111.63">14457 12891 0,'-21'0'62,"-1"0"-46,1 0-16,0 0 15,0 0-15,-43 0 16,43 0-16,-21 0 0,21 0 16,-22 0-16,22 0 0,-42 0 15,42 0-15,-22 0 0,22 0 16,0 0-16,0 0 0,-43 0 16,43 0-16,21-22 62,21 22-31,0 0-31,1 0 16,-1 0-16,21 0 0,0 0 16,22 0-16,-22 0 15,1 0-15,41 0 16,-20 0-16,42 0 15,-43 0-15,-21 0 0,64 0 16,-42 0-16,-1 0 0,43 0 16,-42-21-16,-22 21 0,85 0 15,-85 0-15,1 0 0,-1 0 16,-21 0-16,0 0 0,0 0 16,-21-21 15,0 0-16,0 0-15,0 0 16,-21 21-16,21-22 0,-21 22 16,21-21-16,-21 21 0,21-21 15,-21 21-15,0 0 0,21-21 16,-22 21-16,1-21 0,0 21 0,0 0 16,0 0-16,0-21 0,-1 21 15,-20 0-15,42-22 16,-21 22-16,-21-21 0,20 0 15,1 21 1,0 0 0,0 0-1,21 21 32,21-21-31,0 0-16,0 21 15,1-21-15,-1 0 16,0 22-16,21-22 0,-21 0 0,1 21 16,20-21-16,-21 0 0,21 0 15,22 21-15,-43-21 0,21 0 16,-20 0-16,-1 21 0,0-21 16,21 0-16,-21 0 15,-21 21 48,-21-21-48,0 0-15,21 21 16,-21 1-16,0-22 0,0 21 0,21 0 16,-43 0-16,22 0 0,0 0 15,0 1-15,0-1 0,-1 0 0,-20 21 16,21-21-16,0 1 0,-43 62 15,43-63-15,0-21 16,-21 43-16,20-22 0,1 0 31,21 0-31,-21-21 16,42-21 31,0 0-32,1 21-15,-22-21 0,21 21 0,0-21 16,0-1-16,43-41 16,-22 42-16,-21 0 0,0-1 15,0 1-15,1 0 0,-1 0 16,0 21 0,-21 21 15</inkml:trace>
  <inkml:trace contextRef="#ctx0" brushRef="#br1" timeOffset="124933.92">16002 12700 0,'0'0'0,"0"-21"0,0 0 16,0 0-16,0-1 16,0 1-1,21 0 1,0 21-16,0 0 15,1 0-15,-1 0 16,-21 21-16,21 0 16,0 1-16,-21-1 0,0 0 0,21 21 15,-21 1-15,0-22 0,0 42 16,0-20-16,0-1 0,0-21 16,0 0-16,0 22 0,-21-1 15,21-21-15,-21 0 16,21 0-16,0 1 15,-21-22 1,21-22 0,0 1-16,0 0 0,0-21 15,0 21-15,0-1 16,21-20-16,0-21 0,0 41 16,22-41-16,-22 21 15,21 20-15,-21 1 0,22 0 16,-22 0-16,21 0 0,22-22 15,-22 43-15,-21 0 0,21-21 0,-20 21 16,20 0-16,0 0 16,-21 21-16,1 1 0,-1-1 0,-21 0 15,0 21-15,0 64 16,0-64-16,0-20 0,0 20 16,0-21-16,0 21 0,0 1 15,0-22-15,0 0 0,-21 0 16,21 0-16,-22-21 15,22 22-15,0-44 47,0 1-47,0 0 0,22 0 16,-1 0-16,-21-22 0</inkml:trace>
  <inkml:trace contextRef="#ctx0" brushRef="#br1" timeOffset="125353.35">16870 12891 0,'0'0'0,"21"0"16,0 0-16,0 0 16,0-22-16,1 22 0,-1-21 15,-21 0-15,21 21 0,0-21 0,0 0 16,0 0-16,1-1 15,20-20-15,-42 21 0,0 0 0,0 0 16,0-1-16,0 1 0,0 0 16,-21 21-1,0 0-15,-1 0 0,1 0 16,-21 0-16,21 21 0,0 0 16,-1-21-16,1 22 0,21 20 0,-21-21 15,21 21-15,-21 22 0,21-43 16,0 43-16,0-22 15,0-21-15,0 0 0,0 0 16,0 1-16,0-1 0,21 0 16,-21 0-16,21-21 0,22 21 15,-22-21-15,0 0 0,21 0 16,-21 0-16,64 0 16,-64-21-16,0 21 0,22-42 15,-22 21-15,21-43 16,-21 43-16</inkml:trace>
  <inkml:trace contextRef="#ctx0" brushRef="#br1" timeOffset="126023.97">17568 12658 0,'0'0'0,"0"-21"16,-21 21 15,21 21-31,0 0 16,0 0-16,0 21 0,-21 22 15,21-43-15,-21 43 16,21-22-16,0-21 0,-21 43 16,21-43-16,0 21 15,0-21-15,0 0 16,21-21-16,0 0 16,0 0-16,0-21 15,0 21-15,1-21 0,-1 0 0,0 0 16,0 0-16,0-1 15,22-41-15,-22 42 0,0-22 16,0 22-16,0 0 0,-21 0 16,21 0-16,-21 42 31,0 0-15,0 0-16,-21 0 0,21 1 0,0-1 15,0 0-15,-21 0 16,21 0-16,0 0 0,0 22 15,0-22-15,0 0 16,21 0-16,0-21 16,1 0-16,-1 0 0,0 0 15,0 0-15,0 0 0,22-21 16,-22 0-16,0 0 0,21-22 16,-21 1-16,1 21 15,-22-21-15,0-1 0,21 1 0,-21-43 16,0 43-16,0 21 15,-21 0-15,21-1 16,-22 22-16,1 0 0,0 0 0,0 0 16,0 0-1,21 22 17,21-22-32,0 0 15,0 0-15,0 0 16,1 0-16,-1 0 0</inkml:trace>
  <inkml:trace contextRef="#ctx0" brushRef="#br1" timeOffset="127832.84">19071 12488 0,'0'22'0,"0"-44"0,-21 44 16,0-22-16,0 21 0,21 0 15,21-21 17,21 0-17,-21 0-15,22 0 0,-1 0 0,0-21 16,1 0-16,-1 21 16,127-64-16,-63 22 15,-85-1-15,22 22 0,-22-21 16,0-43-1,-21 43-15,0 0 0,0 20 0,0-20 16,0 0-16,-42-22 16,20 64-16,1 0 15,0 0-15,-21 43 16,21-22-16,-1 0 0,1 64 16,0-43-16,0 0 0,21 64 15,-21-64-15,0 1 0,-1 41 16,22-20-16,-21-22 0,21 1 15,0 20-15,-21 85 16,21-84-16,0-22 16,-21 43-16,21-64 15,0 21-15,0 1 0,0-22 0,0 0 16,-42 21-16,42-21 16,-22-21-1,1 0-15,0 0 16,0-21-16,0 0 0,0 0 0,21 0 15,-43-43 1,22 22-16,21 0 0,-21-22 16,21 43-16,0 0 0,-21-22 15,21 22-15,-21 21 16,21 21 0,0 1-16,0-1 15,0 0-15,0 0 0,0 21 0,0 1 16,21-22-16,21 21 15,-21-21-15,0 1 16,22-1-16,-22 0 0,21-21 0,-21 0 16,1 0-16,20 0 0,43 0 15,-64 0 1,21-21-16,-21 21 0,22-21 16,41-64-16,-41 43 15,-22 20-15,-21-20 0,0 21 16,21 21-16,-21-21 0,0 0 15,0 42 1,-21 0-16,21 0 16,-21 0-16,21 0 0,-22 1 15,22-1-15,0 0 0,0 0 16,0 0-16,0 0 0,0 1 16,0-1-16,22-21 31,-1 0-31,0-21 0,0-1 15,0 1-15,-21 0 16,21 0-16,1 0 0,-22 0 16,42-43-16,-42 43 0,21 0 15,0 21 1,0 0-16,-21 21 16,0 0-16,0 0 15,0 0-15,0 1 16,0-1-16,0 0 0,-21 0 0,21 0 15,0 0 1,0 1-16,21-22 0,1 0 16,-1 0-16,0 0 15,0 0-15,0 0 0,22 0 16,-22-22-16,42-20 16,-63 21-16,21 0 15,1 0-15,-22-1 0,0-20 0,21 21 16,0 0-16,-21 0 0,0 42 47,-21 0-47,0 0 15,21 0-15,0 0 0,0 1 0,0-1 16,0 0-16,0 0 0,0 0 16,0 0-16,0 1 0,21-1 15,0-21-15,0 0 16,0 0-16,0 0 0,22 0 15,-22 0-15,21 0 16,-21 0-16,1-21 0,20-22 16,-21 22-16,21-21 15,-20 21-15,-22-1 0,21-20 16,-21 21-16,21 21 0,-21-42 16,0 63 15,-21 0-31,21 0 0,0 0 15,0 0-15,-21 1 0,21 20 16,-22 21-16,22-41 0,-21 20 16,21 0-16,0 1 0,0-22 15,0 21-15,-21 22 0,21-22 0,-21 0 16,-21 64-16,42-64 0,-22 22 16,-20 42-16,21-64 15,0 0-15,-22 43 0,22-43 16,-21 1-16,0 20 15,-1 1-15,43-43 0,-21 0 16,0-21-16,21 21 0,0 0 16,0-42-1,0 0 1,21 0-16,0-21 16,0 20-16,1-20 0,-1 21 0</inkml:trace>
  <inkml:trace contextRef="#ctx0" brushRef="#br1" timeOffset="128151.66">20637 12954 0,'0'-21'0,"0"42"0,0-63 0,0 21 15,0-1-15,0 1 16,43 21-1,-22 0-15,21 0 16,1 0-16,-22 0 0,63 0 16,-62 21-16,-1 1 0,21-1 15,-42 0-15,0 0 0,0 43 16,0-43-16,0 21 0,-21-21 0,0 0 16,-22 1-16,-20 20 15,21-21-15,-1 0 0,1-21 0,-22 21 16,22-21-16,0 0 15,42-21 17,0 0-32,21 0 0</inkml:trace>
  <inkml:trace contextRef="#ctx0" brushRef="#br1" timeOffset="128689.36">21357 12298 0,'21'-21'0,"-42"42"0,42-63 0,-21 20 16,21 22-16,-21-21 0,0 42 31,-21 1-31,0-1 16,21 21-16,-21 0 0,21 1 0,-21-1 15,21 0-15,-21 1 0,-1 20 16,22-20-16,-21 20 0,0 1 16,21-22-16,-21 21 0,0-20 0,0-1 0,21 22 15,-22-43-15,22 21 16,-21 22-16,21-43 0,0 0 15,0 21-15,0-21 16,21-42 15,1 0-31,-22 0 16,21 0-16,0 0 0,0 21 16</inkml:trace>
  <inkml:trace contextRef="#ctx0" brushRef="#br1" timeOffset="129708.31">21272 13081 0,'0'21'32,"22"-21"-1,-1 0-31,0 0 16,0 0-16,0 0 0,0-21 15,22 21-15,-22-21 0,0 0 0,43-22 16,-43 22-16,0-21 15,-21 21-15,0 0 16,-21 21 0,0 0-16,-1 0 15,-20 21-15,21-21 0,-43 63 16,64-42-16,0 1 16,-21-1-16,21 0 0,-21 0 15,21 0-15,0 0 16,0 1-16,0-1 0,0 0 15,21 0-15,22-21 16,-22 0-16,0 21 0,21-21 16,1 0-16,-22 0 0,21 0 15,-21-21-15,22 0 0,41-21 16,-63 20-16,22 1 16,-22 0-16,-21 0 0,42-64 15,-42 64-15,0 0 16,-21 42 15,0 0-31,21 0 16,-21 1-16,21-1 0,-21 0 15,21 0-15,0 0 0,0 0 0,0 22 16,0-22 0,0 0-16,0-42 62,0 0-62,0 0 16,0-1-16,0 1 0,21-21 15,-21 21-15,21 0 0,0-1 16,0 1-16,0 0 0,1 0 16,-1 0-16,0 21 0,21 0 15,-21 0-15,1 0 16,-1 0-16,-21 21 0,21 21 15,-21-21-15,0 22 16,0-22-16,0 0 16,0 21-16,0-20 0,0 20 15,0-21 1,0 0-16,-21-21 0,21 21 16,0-42 15,0 0-16,0 0-15,21 0 0,-21 0 16,0-1-16,21 1 0,21-42 16,-42 42-16,22-1 0,-1 1 15,0 0-15,0 0 0,0 21 0,0 0 16,1 0-16,20 0 16,-21 21-1,-21 0-15,0 0 0,0 1 0,0-1 16,0 21-16,0-21 0,0 0 0,0 1 15,0-1-15,-21-21 16,21 21-16,0 0 0,-21 0 16,21-42 31,0 0-47,21 21 15,0-21-15</inkml:trace>
  <inkml:trace contextRef="#ctx0" brushRef="#br1" timeOffset="130567.62">22479 13018 0,'0'0'0,"-21"21"16,21 0-16,21-21 31,0 0-31,0 0 0,-21-21 15,21 0-15,1 21 0,-1-22 0,21-20 16,-21 42-16,-21-21 16,21 0-16,-21 0 0,0-1 15,-21 22 1,0 0-16,0 0 16,0 0-16,0 22 0,-22-1 15,43 0-15,-21-21 0,0 21 16,0 0-16,21 22 0,-21-1 15,21-21-15,0 0 0,0 0 16,0 1-16,0-1 16,0 0-16,63 0 15,-42-21-15,0 0 0,1 0 16,-1 0-16,63 0 16,-41 0-16,-22-21 0,21 0 15,-21 0-15,43-43 16,-64 43-16,21 0 15,-21-22-15,21 22 0,-21 0 0,0-21 16,0 63 31,0 0-47,-21 0 0,21 0 0,-21 1 16,21-1-16,0 0 15,-21 21-15,21-21 16,-21 1-16,21-1 15,0 0 1,0-42 31,0 0-47,0-1 16,0 1-16,0 0 0,21-42 15,0 41-15,0 1 0,0-42 16,0 42-16,43-22 15,-43 43 1,0 0-16,0 0 0,1 0 16,-22 21-16,21 1 15,-21 20-15,0-21 0,0 0 16,0 0-16,0 1 0,0-1 16,0 21-16,0-21 15,-21 43-15,-1-64 16,22 21-16,0 0 15,0 0-15,0-42 63,0 0-63,0 0 16,0 0-16</inkml:trace>
  <inkml:trace contextRef="#ctx0" brushRef="#br1" timeOffset="136111.82">23156 12975 0</inkml:trace>
  <inkml:trace contextRef="#ctx0" brushRef="#br1" timeOffset="136516.53">23135 12975 0,'-21'0'31,"42"0"79</inkml:trace>
  <inkml:trace contextRef="#ctx0" brushRef="#br1" timeOffset="137114.54">23283 12637 0,'0'-22'0,"0"44"0,0-65 0,0 22 15,0 0-15,0 0 16,0 0-16,0-1 0,0 1 16,-21 21 15,21 21-31,-21 1 0,21-1 16,0 0-16,-21 21 0,21 1 15,0-1-15,0 0 0,-21 1 16,21-1-16,-22 0 0,22 22 15,0-22-15,0 0 0,0 1 0,-21-22 16,21 21-16,0-21 0,0 22 16,0-22-16,0 21 15,0-21-15,43 1 16,-22-22-16,0 0 16,0 0-16,0 0 0,-21-22 15,21 22-15,1-21 0,-22 0 16,21 0-16,-21 0 0,21 0 0,-21-22 15</inkml:trace>
  <inkml:trace contextRef="#ctx0" brushRef="#br1" timeOffset="137298.45">23008 12912 0,'0'0'15,"0"21"1,21-21-16,0 0 0,1 0 15,-1 0-15,0 0 0,0 0 0,0 0 16,0 0-16,22 0 0,-22 0 0,0 0 16,0 0-16,22 0 15,-22-21-15,0 21 0,21 0 16</inkml:trace>
  <inkml:trace contextRef="#ctx0" brushRef="#br1" timeOffset="137871.54">23770 13039 0,'42'-21'31,"-20"21"-31,-22-22 16,0 1-16,0 0 0,0 0 15,0-43-15,0 43 16,0-21-16,-43 0 0,22 20 15,0 1-15,0 0 16,-22 0-16,22 21 0,0 0 0,-42 0 16,41 0-16,-41 42 15,42 1-15,0-22 0,-1 21 16,1 0-16,0-20 0,0 20 0,0 43 16,21-64-16,0 42 15,0-20-15,0-22 0,0 0 0,21 0 16,0-21-16,0 21 0,0-21 15,1 0-15,-1 0 0,0 0 0,42 0 16,-20 0-16,-22 0 16,21-21-16,-21 0 0,1 0 15,20-22-15,-21 22 0,21-21 0,-20 0 16,20-43-16,-21 43 16,21-43-16,-42 43 0,0 20 15,0 1-15,0 0 0,0 42 31,-21 0-31,0 22 0,0-22 0,21 21 16,-21 1-16,0-1 0,21-21 16,-22 21-16,22-20 0,0 20 15,0-21-15,0 0 0,0 0 16,0 1-16,0-1 0,0 0 0,22-21 16,-1 21-16,0-21 0,0 0 15,0 0-15,0 0 0,1 0 16,-1-21-16,0 0 0,0 0 0,21-43 15,1 43-15</inkml:trace>
  <inkml:trace contextRef="#ctx0" brushRef="#br1" timeOffset="138164.65">24384 12277 0,'0'-21'0,"0"42"0,0-64 15,0 22-15,-21 21 16,21 21-1,-21 1-15,-1-1 0,1 21 0,21 0 16,-21 1-16,21-1 0,-21 0 16,0 22-16,0 105 15,-1-126-15,1 20 0,21-21 16,0 1-16,0-1 0,-21 0 0,21 1 16,0-22-16,0 0 0,-21 21 15,21-20-15,0-1 16,0 0-16,21-21 31,0 0-31,-21-21 0,21 0 0,1 21 16,-22-22-16,21 1 0,0 0 15,-21 0-15</inkml:trace>
  <inkml:trace contextRef="#ctx0" brushRef="#br1" timeOffset="139151.64">24596 12764 0,'0'0'0,"-22"0"32,22 21-32,-21 0 0,0 0 15,21 0-15,-42 43 16,42-22-16,0-21 0,-21 0 16,-1 22-16,22-22 0,-21 0 0,21 0 15,0 0-15,0 22 16,-21-22-16,21 0 0,0 0 15,21-21 1,0 0-16,1 0 16,-1 0-16,0-21 0,21 0 0,-21 21 15,1-21-15,20 0 16,-21-22-16,0 22 0,22 0 0,-22-21 16,0 20-16,0 1 0,0 0 0,-21 0 15,0 0-15,0 0 16,-21 21-1,0 21 1,0 0-16,21 0 0,-21 0 16,21 0-16,-22 1 0,22-1 15,0 0-15,0 21 16,0-21-16,0 1 16,22-22-1,-22-22 16,0 1-31,0 0 16,0 0-16,0 0 0,0 0 0,0-1 16,0 1-16,0 0 15,0 0-15,21 0 0,0 21 0,-21-21 16,21-1-16,0 22 0,0-21 16,22 21-16,-22-21 0,0 21 15,0 0-15,0 0 0,1 0 16,-1 0-16,0 0 15,-21 21-15,0 0 0,0 22 0,0-22 16,0 21-16,0-21 16,0 1-16,0-1 0,0 21 15,0-21-15,0 0 16,0 1-16,0-1 0,0 0 0,0-42 62,0 0-46,0-1-16,0 1 0,0 0 16,21-21-16,0 21 0,0-1 0,-21-20 15,22 21-15,-1 0 0,0-22 16,0 22-16,0 0 0,0 0 16,1 0-16,-1 21 0,0-21 0,0 21 15,21 0-15,-20 0 0,-1 0 0,0 0 16,0 0-16,0 21 15,0 0-15,-21 0 0,0 21 0,0-20 16,0-1-16,0 21 16,0-21-16,0 22 0,0-1 0,-21 0 15,0-21-15,0 22 16,0-22-16,0-21 0,21 42 16,-22-42-16,22 21 0,-21-21 15,21-21 32,0 0-47,0 0 16,0 0-16,0 0 0,0-1 0</inkml:trace>
  <inkml:trace contextRef="#ctx0" brushRef="#br1" timeOffset="139399.29">25294 12383 0,'-21'-22'16,"0"22"0,0 0 15,21 22 0,-22-22-31,1 0 16,0 0-16</inkml:trace>
  <inkml:trace contextRef="#ctx0" brushRef="#br1" timeOffset="139728">24088 12552 0,'84'-21'31,"-41"21"-31,-22 0 0,0 0 15,0 0-15,0 0 0,22-21 16,-22 21-16,0 0 16,-21-22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1:52:49.6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550 0,'21'0'0,"0"0"16,0-21-16,-21 0 15,21 21-15,-21-21 0,21 0 16,-21 0-16,0-1 16,0 1-16,0 0 0,-21 21 15,0-21-15,-21 0 0,-1 21 16,22 0-16,-21 0 0,-22 0 16,22 0-16,0 0 0,-1 0 15,1 21-15,0 0 0,-1 21 16,1-20-16,0 20 0,-43 43 15,64-43-15,-64 127 16,64-84-16,0-22 0,21 1 16,0-1-16,0 128 15,0-149-15,0 1 16,21-1-16,0 0 0,22 22 16,-22-43-16,21 0 0,0-21 15,43 21-15,-43-21 0,43 0 16,-21-21-16,-22 0 15,64-21-15,42-43 16,-106 43 0,1-1-16,-1 22 0,0-21 15,-21-1-15,1 1 0,20-43 16,-21 64-16,-21-21 0,0 21 16,0 0-16,0-22 15,0 22-15,0 0 0,-21 21 16,0 0-1,21 21-15,0 0 0,-21 43 16,-1-43-16,22 21 0,-21 1 16,21-1-16,0 0 0,0 1 0,-21-1 15,21 0-15,0 43 16,0-64-16,0 0 0,0 0 16,0 1-16,21-22 15,0 0-15,1 0 0,-1 0 16,0 0-16,0 0 0,21-22 15,-20-20-15,-1 21 16,0-43-16,-21 43 0,0-21 16,0 0-16,0-1 0,-21 1 15,-22-43-15,22 85 16,-42-21-16,42 21 16,-43 0-16,43 0 15,0 0-15,0 0 16,42 0-1,0 0 1,21 0-16,-21-21 16,22 21-16,-1-21 0,0 21 0,-20-21 15,20 21-15,0 0 0,43-22 16,-43 22-16,1 0 0,-22 0 16,21 0-16,-21 22 0,0-1 15,1 0-15,-22 0 0,0 0 16,0 22-16,0-1 0,0-21 15,0 43-15,0-43 16,0 21-16,-22 0 16,22-20-16,-21-22 0,0 21 0,21 0 15,0 0-15,-21 0 16,21-42 31,0 0-47,0-21 0,0 20 0,0 1 15,21-21-15,21-22 16,-20 22-16,-1 0 0,21 21 0,-21-22 16,22 22-16,41-42 15,-41 41-15,-1 22 0,0 0 0,1 0 16,-1 0-16,-21 0 0,43 43 16,-22-22-16,-21 0 15,0 21-15,-21-20 0,0 20 16,0 21-16,0-41 0,0 20 15,0-21-15,-21 0 0,0 0 16,0 1-16,21-1 0,0 0 0,-21 0 16,-1-21-1,1 21-15,21-42 32,0 0-32,0 0 15,21 0 1</inkml:trace>
  <inkml:trace contextRef="#ctx0" brushRef="#br0" timeOffset="467.91">3514 1037 0,'0'0'16,"42"-21"-16,-21 0 0,0 21 0,0-21 16,-21 0-16,0-1 0,0 1 15,0 0-15,0 0 16,-21 21-16,-21 0 0,21 0 15,0 0-15,-1 0 0,-83 63 16,83-41 0,1-1-16,0 0 0,0 0 15,-21 43-15,42-43 0,0 0 16,0 0 0,42-21-1,-21 21-15,43-21 16,-22 0-16,43 21 15,-64 1-15,42-1 16,-63 0-16,21-21 0,-21 21 16,0 0-16,0 0 0,-21-21 15,0 22-15,0-22 0,-85 42 16,64-21-16,-43-21 16,43 21-16,-1-21 0,-20 0 15,42 0 1,-43 0-16,43 0 0,0 0 15,0 0 1,21-21-16,0 0 31,21 0-31,0 21 0,0-21 16,22-1-16</inkml:trace>
  <inkml:trace contextRef="#ctx0" brushRef="#br0" timeOffset="836.23">3979 233 0,'0'0'15,"0"-21"-15,0 0 0,0 42 31,0 0-31,0 21 0,0 1 16,-21-1-16,21 0 0,0 1 16,-42 84-16,21-64 15,-1 22-15,1-22 0,0 1 16,0 20-16,-43 86 16,64-107-16,-42 22 15,42-43-15,-21-21 0,21 22 16,0-22-16,0 0 0,0 0 15,0 0-15,21-21 32,0-21-32,-21 0 15,21 0-15,1 0 0,-22 0 16,0-1-16</inkml:trace>
  <inkml:trace contextRef="#ctx0" brushRef="#br0" timeOffset="1095.16">3535 1122 0,'0'0'0,"-21"0"16,42 0 15,0-21-31,0 0 16,0 21-16,22-22 0,20 22 15,-21-21-15,-20 21 0,41 0 16,-42 0-16,0-21 0,22 21 16,-22 0-16,0 0 15,0 0 1</inkml:trace>
  <inkml:trace contextRef="#ctx0" brushRef="#br0" timeOffset="1554.92">4191 1122 0,'-21'-21'0,"21"-64"31,0 64-31,0-21 15,0 20-15,0 1 16,21 21-16,0-21 0,0 21 16,0 0-16,1 0 0,-1 0 15,21 21-15,-21 0 0,0 1 0,22-1 16,-22 0-16,0 0 0,0 21 16,-21-20-16,0-1 0,0 42 15,0-42-15,0 1 16,-21 20-16,21-21 0,-21 0 15,-21 0-15,42 1 16,-22-22-16,1 0 16,21-22-1,0 1-15,0 0 16,0-21-16,0 21 16,0-1-16,21 1 0,-21-21 15,22 21-15,-1 0 0,0-1 16,-21 1-16,85-42 15,-64 42-15,0-1 0,21 1 0,-21 21 16,22-21-16,41 0 16,-62 0-16</inkml:trace>
  <inkml:trace contextRef="#ctx0" brushRef="#br0" timeOffset="1992.14">4868 847 0,'0'21'31,"0"0"-31,-21 0 0,0 0 0,21 22 15,-21-22-15,21 0 0,0 21 16,-43 22-16,43-43 16,-21 0-16,21 0 0,0 1 0,0-1 15,0 0-15,0 0 0,0 0 16,43 0-16,-22 1 16,0-22-16,0 0 0,21 0 15,-20 0-15,20 0 0,-21 0 16,0 0-16,64-22 15,-64 1-15,0 0 0,22-21 16,-43-1-16,42-62 16,-42 83-16,0-20 0,0 0 15,0 21-15,0-22 16,0 64 15,0 22-31,0-22 16,0 0-16,0 0 0,0 0 15,-21 22-15,21-22 0,0 0 0,0 64 16,0-64 0,0 0-16,0 0 0,21 0 15,0-21 1,0 0-16,22 0 0,-22 0 16,42 0-16,-42-21 15,22 0-15</inkml:trace>
  <inkml:trace contextRef="#ctx0" brushRef="#br0" timeOffset="2267.92">5778 826 0,'0'0'0,"0"-22"0,0 1 16,0 0-16,-21 21 16,0 0-16,0 0 15,0 21-15,21 0 0,-21 1 16,-1-1-16,1 21 0,21-21 15,-42 43-15,42-22 0,-21 0 16,0 22-16,21-22 16,-22-21-16,22 1 0,0-1 0,0 21 15,0-21-15,0 0 16,22 1-16,-1-22 0,0 0 16,106 0-1,-85 0-15,1-22 0,-22 22 16,21-21-16,0 0 0,-20-21 0,20 21 15</inkml:trace>
  <inkml:trace contextRef="#ctx0" brushRef="#br0" timeOffset="2966.42">6244 487 0,'0'-42'16,"0"84"-16,0-127 0,0 22 0,0 42 16,0-22-16,0 22 0,0 0 0,0-21 15,0 20-15,-21 22 16,0 0-1,0 22-15,-1-1 0,22 0 16,0 21-16,-21-21 0,21 22 16,-21 20-16,21-20 0,-21-1 0,21 21 15,0-20-15,0 20 0,0-20 16,-21 20-16,0 43 0,21-64 16,0 22-16,0-22 0,0-21 15,-22 22-15,22-1 0,0-21 16,0 0-16,0 0 0,0 1 15,0-1-15,22-21 0,-1 0 16,0 0-16,0 0 16,21 0-16,-20-21 0,-1-1 15,0 1-15,0-21 0,21 21 0,-20-22 16,20 1-16,-21 21 0,0-21 16,0-1-16,1 1 0,-1 21 0,0-22 15,-21 22-15,0 0 16,0 42-1,-21 0 1,0 1-16,-1 20 0,22-21 0,-21 21 16,0-20-16,21 20 0,0-21 15,-21 21-15,21-20 0,0 20 16,0 0-16,0-21 16,0 1-16,21-1 0,0-21 15,0 0-15,1 0 0,-1 0 16,21 0-16,-21 0 0,22-21 0,-1-1 15,-21 22-15,21-21 0,1 0 0,-22 0 16,0-21-16,0-1 0,22 22 16,-43-21-16,0-1 0,21 1 15,-21 0-15,0-1 0,0-20 16,-21 42-16,-1 0 0,1 21 0,0 0 16,0 0-16,-85 0 15,64 0-15,21 21 0,-22 0 16,22 0-16,0 0 15,-43 43-15,64-43 0,-21 21 16,21-21-16,0 1 0,-21-1 16,21 0-16,21-21 15,0 0-15,22 0 0,-22 0 16,21 0-16</inkml:trace>
  <inkml:trace contextRef="#ctx0" brushRef="#br0" timeOffset="3395.92">7027 783 0,'-21'0'15,"42"0"-15,-42-21 0,0 21 0,21-21 0,0 0 16,0 0-16,0-1 16,21 22-1,0-21-15,43 21 16,-43 0-16,0 0 15,0 21-15,0-21 0,1 22 16,20 20-16,-42-21 0,0 0 16,21 22-16,-21-22 15,0 0-15,0 21 0,0-21 0,0 1 16,0 62-16,0-63 16,-21 1-16,21-1 15,-21-21 1,21-21-1,0-1-15,0 1 16,0-21-16,0 21 16,21 0-16,-21-22 0,21 22 0,0-21 15,-21 21-15,43-43 16,-43 43-16,21 21 0,0-21 0,0 0 16,0-1-16,22 1 15,-22 21 1,0 0-16,0 0 0,0 0 15,0 0-15</inkml:trace>
  <inkml:trace contextRef="#ctx0" brushRef="#br0" timeOffset="3890.26">8213 720 0,'0'0'0,"21"-21"15,-21-1-15,0 1 16,0 0-16,0 0 16,-21 21-16,-22 0 15,22 0-15,-85 0 16,85 0-16,-21 21 16,21 0-16,-22 0 0,22 1 0,0-22 15,0 21-15,21 0 0,0 0 0,0 0 16,0 0-16,0 1 15,42 20-15,-21-42 16,22 21-16,-22 0 0,0-21 0,21 21 16,-21-21-16,43 22 0,-43-1 15,0 0-15,0-21 16,1 21-16,-22 0 0,0 0 16,0 1-1,-22-22 1,1 21-16,0-21 0,-21 0 15,21 0-15,-22 0 0,1 21 0,0-21 16,-1 0-16,1 0 0,21 0 16,-22 0-16,22 0 0,0 0 0,0 0 15,0 0-15,0 0 0,21 21 0,-22-21 32,22-21-1,0 0-31,0 0 0,0-1 15</inkml:trace>
  <inkml:trace contextRef="#ctx0" brushRef="#br0" timeOffset="4242.89">6096 233 0,'0'0'0,"-21"0"0,0 0 0,42 0 32,0 0-32,0 0 15,21 0-15,1 0 0,20 0 16,-20 0-16,20 0 0,1 21 15,-1-21-15,22 0 0,-22 0 0,1 0 16,42 0-16,-64 0 0,0 0 16,1 0-16,-22 0 0,0 0 15,0 0-15,0 0 16,-21 21 0,-21-21-16,0 0 0,0 0 15,-22 0-15,1 0 0</inkml:trace>
  <inkml:trace contextRef="#ctx0" brushRef="#br0" timeOffset="5179.47">1376 1905 0,'0'0'0,"-21"0"16,-22 0-16,22 0 0,0 0 0,0-21 15,0 21-15,-1 0 0,1-21 16,0 21-16,0 0 0,21-21 16,0-1-16,-21 22 0,21-21 31,21 21 0,0 0-31,0 0 0,22 0 16,-1 0-16,85 0 15,-85 0-15,85 0 16,-84 0-16,20 0 0,64 0 16,-63 0-16,-1 0 0,1 0 15,-1 0-15,22 0 0,84 0 16,-84 0-16,21 0 0,21 0 16,-22 0-16,22 0 0,-21 0 0,169 0 15,-148 0 1,170 0-16,-149 0 0,318-21 15,-297 21 1,0 0-16,1-21 0,-1 21 0,-21 0 16,191-21-16,-170 21 0,-21 0 15,170-21-15,-170 21 16,318 0-16,-318 0 16,0-22-16,-21 22 0,21 0 15,233 0-15,-275 0 16,21 0-16,-21 0 15,0 0-15,-22 0 0,86 0 16,-107 0-16,-21 0 0,43 0 16,-43 0-16,-20 0 0,20 0 15,-63 0 79,0 0-94,-1 0 16</inkml:trace>
  <inkml:trace contextRef="#ctx0" brushRef="#br0" timeOffset="5298.31">8615 1672 0,'21'0'31</inkml:trace>
  <inkml:trace contextRef="#ctx0" brushRef="#br0" timeOffset="7951.55">635 2879 0,'0'-21'0,"0"-1"16,0 1-16,0 0 16,0 0-16,0 0 0,0-22 15,0 22-15,-21 0 16,21 0-16,-21 42 31,21 0-31,0 0 16,0 1-16,0 20 0,-22-21 15,1 106-15,21-85 16,-21 1-16,0-1 0,0 0 16,0 85-1,21-105-15,0 20 0,0-21 0,0 0 16,21-21-1,0-21-15,0 0 16,21 0-16,-20 0 16,-1-22-16,0 22 0,21 0 0,-21-21 15,1-1-15,-1 22 0,42-21 16,-42-1-16,1 22 16,-22 0-16,21 21 0,-21 21 46,21 0-46,-21 1 0,0-1 16,0 21-16,0-21 0,0 0 0,0 22 16,0-22-16,21 21 0,21 22 15,-20-43 1,-1 0-16,0-21 0,0 0 16,64 0-16,-43 0 15,0 0-15,-20-21 16,20 0-16,0 0 0,22-43 15,-43 22-15,0 21 0,0-64 16,-21 43-16,0-64 16,0 63-16,0 1 0,-42-43 15,21 64-15,-43-21 16,22 21-16,21 21 0,-22 0 16,22 0-16,-21 0 0,-22 42 15,43-21-15,0 43 16,21-43-16,0 0 15,0 0-15,0 0 0,0 1 16,42 20-16,-20-42 0,-1 0 16,21 0-16,0 0 0,43 0 15</inkml:trace>
  <inkml:trace contextRef="#ctx0" brushRef="#br0" timeOffset="8446.46">1863 2455 0,'0'-21'0,"0"42"0,-22-21 31,22 22-15,-21-1-16,21 21 0,0-21 0,0 22 16,0-1-16,0 0 0,0 64 15,-21-64-15,21 22 16,0-22-16,-21 1 15,21 20-15,0-42 0,0 0 16,0 22-16,0-22 16,0 0-16,-21-21 15,21-21 1,-21 0-16,21 0 16,0-1-16,0 1 0,0-21 15,0 21-15,0 0 0,0-22 16,21 22-16,0 0 0,0-21 0,0 20 15,22 1-15,-22 0 0,0 0 16,21 0-16,-21 0 0,1 21 0,-1 0 16,0 0-16,42 21 15,-41 0-15,-1 0 0,0 21 16,-21-20-16,0 62 16,0-41-16,0-22 0,0 0 15,0 0-15,0 0 0,-42 22 16,20-22-1,22-42 32,0-1-47,22 22 0</inkml:trace>
  <inkml:trace contextRef="#ctx0" brushRef="#br0" timeOffset="9219.03">2646 2667 0,'0'0'0,"-21"21"31,-1-21-15,22 21-16,-21 22 0,0-22 0,0 21 16,0 1-16,21-22 15,-21 21-15,21-21 0,-22 64 16,22-64-1,0 0-15,22-21 0,-1 21 16,21-21-16,0 0 16,43 0-16,-43-21 15,1 0-15,41-21 0,-41 21 16,41-22-16,-62 1 16,-1 21-16,21-43 0,-21 22 15,0 0-15,-21 20 16,0 1-16,0-21 15,0 63 1,0 0 0,0 0-16,0 1 0,0-1 15,0 0-15,-21 21 0,21 1 0,0-22 16,-21 21-16,21 0 0,-21 1 16,21-1-16,0 0 0,0 149 15,0-149-15,0 22 16,0-1-16,0 1 0,0 105 15,21-105-15,-21-22 16,21 64-16,0-64 16,-21 106-16,0-105 15,0-1-15,0 0 0,0-21 0,0 1 16,0 20-16,-21-21 16,0-21-16,0 21 0,0-21 15,0 0-15,-1 0 16,1 0-16,0-42 15,-21 21-15,21 0 0,-22-64 16,1 43-16,21-64 16,21 42-16,0 1 0,0-22 0,0 22 15,21-22-15,0 0 0,43-84 16,-22 105-16,0-20 0,43-43 16,-43 63-16,1 22 0,-1 0 15,0-1-15,1 1 0,-1 21 16,21-22-16,-41 22 0,20 21 15,-21-21-15,0 21 16,-21 21 31,0 0-47,-21 1 16</inkml:trace>
  <inkml:trace contextRef="#ctx0" brushRef="#br0" timeOffset="10188.37">254 4974 0,'0'-21'0,"0"42"0,0-63 0,0 21 15,0 0 1,-21 21 0,21 21-1,0 21-15,-21-21 16,21 22-16,-22-1 0,22 0 16,-21 22-16,21-22 0,0 22 15,-21-22-15,21 0 0,-21 1 16,21-1-16,-21 43 15,21-64-15,0 0 0,21-21 32,0 0-32,0-21 0,0 0 0,22-1 15,-22 1-15,21 0 0,1-21 16,-22 21-16,21-22 0,-21 1 16,22 0-16,-22 20 0,21-20 0,0 0 15,-42 21-15,22 21 16,-1 0-1,-21 21-15,0 21 0,0-21 0,0 0 16,0 22-16,0-22 0,0 21 16,0 1-16,0-22 0,21 21 15,-21-21-15,21 22 0,0-22 0,0 0 16,1 0-16,-1-21 0,0 21 16,64-21-16,-43 0 15,21-42 1,-20 21-16,-22 0 0,42-22 15,-20 1-15,-1-43 16,-21 43-16,-21-22 0,0 22 16,0-21-16,0-1 0,-42-42 15,0 64-15,20 21 0,-20-43 16,21 43-16,-43 21 16,43 0-16,0 0 0,0 21 15,-21 22-15,42-1 0,0-21 16,0 0-16,0 22 0,0 20 15,0-42-15,21 0 16,0 1-16,0-1 0,21 0 16,-20-21-16,20 0 0,0 0 15</inkml:trace>
  <inkml:trace contextRef="#ctx0" brushRef="#br0" timeOffset="10655.12">1693 4784 0,'0'-21'0,"0"42"0,0-64 15,0 22-15,-21 21 0,0 0 16,0 0-16,0 0 16,-1 21-16,1 43 15,0-43-15,21 43 0,0-22 16,0 0-16,0 22 0,0 42 16,0-64-16,0 21 0,0 22 15,0-64-15,0 22 16,0-22-16,0 21 0,0-21 0,0 0 15,0 1-15,0-44 32,0 1-17,0 0-15,0-21 0,0 21 16,0-22-16,0-41 0,0 41 16,21-41-16,0 41 15,22 1-15,-22 21 16,0 0-16,21-1 0,22 1 15,-43 21-15,21 0 0,1 43 16,-1-22-16,-21 0 0,0 42 16,1-20-16,-22-22 0,0 21 15,0-21-15,0 22 0,0-1 16,0 0-16,-22 1 16,1-22-16,21 0 15,-21-21 1,21-21-1,0 0-15</inkml:trace>
  <inkml:trace contextRef="#ctx0" brushRef="#br0" timeOffset="11399.69">2561 4911 0,'0'-21'16,"0"42"-16,0-64 0,0 22 0,-21 21 15,0 0-15,0 0 0,-43 0 16,43 21-16,-21 1 0,-1-1 16,22 21-16,-21 0 0,21 1 15,-1-1-15,-20 22 0,0 20 16,21-41-16,21-1 0,0 0 0,0 1 16,0-22-16,0 21 15,21-21-15,0 0 0,0-21 16,21 0-16,-20 0 0,83 0 15,-83-21-15,20 0 16,0 0-16,1-21 16,-1-1-16,-21 1 0,-21 0 15,21-1-15,0-41 0,-21-43 16,22 84 0,-22 22-16,21-21 0,-21 63 31,0 0-31,0 0 0,0 0 15,-21 22-15,21-1 0,-22 0 16,22 1-16,0-1 0,0-21 16,0 22-16,0-1 0,0 21 15,22-41-15,-1-1 0,42 21 16,-20-42-16,-22 0 16,21 21-16,0-21 0,-20 0 0,20 0 15,0 0-15,1-21 0,-1 0 0,-21 0 16,21 0-16,-20-22 0,20-20 15,-21-1-15,0 22 16,0-22-16,-21 1 0,0-22 16,22 22-16,-1-64 0,0 63 15,-21 22-15,0 0 0,0-1 16,0 22-16,0 0 0,0 0 0,0 42 31,-21 0-31,0 0 0,21 22 16,-22-22-16,22 42 0,-21 22 15,21-22-15,0 1 16,0-22-16,0 22 0,0-22 0,0 43 16,0-43-16,21 0 0,1 1 15,-22-22-15,21 0 0,21 21 16,-21-20-16,0-22 16,1 0-16,-1 0 0,21 0 15,-21-22-15,0 22 0,-21-21 16,22 0-16,20-42 15</inkml:trace>
  <inkml:trace contextRef="#ctx0" brushRef="#br0" timeOffset="11658.37">3069 4805 0,'0'0'0,"-21"0"0,42 0 15,0 0-15,0 0 16,1 0-16,20 0 0,0 0 16,1 0-16,20 0 0,64-42 15,-63 42-15,126-43 16,-105 22-16,21 0 16,-43 0-16,43 21 15,-85 0-15,0 0 0,-42 0 31,0 21-31,0-21 16</inkml:trace>
  <inkml:trace contextRef="#ctx0" brushRef="#br0" timeOffset="12400.17">783 7408 0,'0'0'0,"-21"0"0,0 22 15,0-22-15,-1 0 16,44 0-1,20 0 1,-21 0-16,21 0 0,1 0 16,20 0-16,1-22 0,-1 22 15,22-21-15,148-21 16,-170 42-16,1 0 0,-1-21 16,-20 21-16,41-21 15,-105 21 1,-21 0-16,21 21 15,-22 0-15</inkml:trace>
  <inkml:trace contextRef="#ctx0" brushRef="#br0" timeOffset="12638.23">1122 7451 0,'0'0'16,"-21"21"-16,21 0 0,0 21 0,0-20 15,-22 20-15,22-21 16,0 21-16,0 1 0,0 41 16,0-41-16,0 20 0,-21-20 15,21-1-15,0 0 0,0 1 0,-21-22 16,21 21-16,0-21 0,0 0 16,0 1-16,0-1 0,21-21 31,0-21-31,1-1 0,-1-20 0</inkml:trace>
  <inkml:trace contextRef="#ctx0" brushRef="#br0" timeOffset="13211.56">1609 7684 0,'0'0'0,"0"21"31,0 0-31,-22 0 16,1 0-16,21 0 0,-42 43 15,21-22-15,0 1 0,21-22 16,0 21-16,0 0 0,0 1 16,0-22-16,0 0 0,21 0 15,0-21-15,0 0 0,43 0 16,-22-21-16,43-21 16,-43 21-16,-21-22 0,21 22 15,43-42-15,-64 20 0,22-20 16,-22 42-16,-21-1 15,21-41-15,-21 42 16,0 0-16,-21 42 31,0 0-31,-1 21 16,22-21-16,0 1 0,0 20 0,0 0 16,-21 1-16,21-1 0,0 21 15,0-20-15,0 63 0,0-43 16,0 1-16,0-22 15,0 21-15,21-20 0,-21 20 0,0-20 16,22 20-16,-22-21 0,0 22 0,21-22 16,-21 128-1,0-149-15,-21 21 0,-1-21 16,1 0-16,0-21 0,-42 22 16,20-22-16,-105-22 15,106 22-15,-85-42 16,84 0-16,1 21 0,-43-22 15,64 1-15,0 21 16,0 0-16,21-22 0,0 22 0,0-21 16,21 21-1,0-22-15,64 1 0,-43 0 16,1 20-16,-1-20 0</inkml:trace>
  <inkml:trace contextRef="#ctx0" brushRef="#br0" timeOffset="13506.44">2371 7641 0,'0'0'16,"0"-21"-16,0 0 0,0 0 0,0 42 31,0 0-31,0 0 16,0 22-16,0-22 0,0 85 15,0-64-15,0 21 16,0 1-16,0-1 0,0 1 15,0 42-15,0-43 0,0 1 16,-22 42-16,1-43 0,21-21 16,0 1-16,0-1 0,0 0 15,0 1-15,0-22 0,0 0 16,21-21 0,-21-21-16,0 0 15,0 0-15,22-1 0,-22 1 0,0-21 16</inkml:trace>
  <inkml:trace contextRef="#ctx0" brushRef="#br0" timeOffset="13816.14">2307 8001 0,'0'0'0,"-21"-63"15,21 20-15,0 1 0,0 0 0,0-22 16,0 43-16,0-43 16,0 43-16,42-21 15,1 21-15,-22 0 16,21 21-16,0 0 0,1-22 0,84 22 15,-85 22-15,0-1 16,-20 0-16,20 0 0,0 85 16,-42-85-1,0 21-15,-21-20 0,0 20 0,-21-21 16,-1 0-16,1 0 0,0 1 16,-1-1-16,-20 21 0,20-21 15,1-21-15,21 0 0,0 21 16,0-21-16,-1 0 15,44 0 1,-1-21-16,0 0 0,21 0 16,1 0-16,-1 21 0,-21-21 15</inkml:trace>
  <inkml:trace contextRef="#ctx0" brushRef="#br0" timeOffset="14526.74">3090 7853 0,'0'-21'47,"21"0"-47,1 21 0,-1-22 0,-21 1 16,21 0-16,21-21 15,-21 21-15,22-22 16,-43 22-16,0 0 0,0 0 15,0 0-15,-21 21 16,-1 0-16,1 0 0,0 21 16,0 0-16,-43 42 15,43-20-15,0-22 16,21 21-16,0-21 0,-21 22 0,21 20 16,0-20-16,0-22 0,0 21 15,0-21-15,0 0 0,42 43 16,-21-64-16,43 0 15,-22 0-15,-21 0 16,64 0-16,-43-21 0,1 0 16,63-22-16,-64 1 15,21 21-15,-20-22 0,-1 22 16,22-21-16,20-43 0,-41 43 0,-22 0 16,0-22-16,0 22 0,0-1 15,0 1-15,-21-21 16,0 41-16,0 1 0,0 0 15,-21 21-15,-21 0 16,21 21-16,-22 0 0,1 22 16,0-1-16,21 43 15,21-43-15,0-21 0,0 0 16,0 22-16,63 20 16,-42-42-16,0 1 0,22-1 0,-22-21 15,0 21-15,21 0 16,-20 0-16,-1-21 0,-21 21 15,0 1-15,0-1 16,-21-21 0,-1 0-16,-20 0 0,21 0 0,0 0 15,-43 0-15,43 0 16,0 0-16,0 0 0,0 21 0,-1-21 16,44 0 15,-1 0-31,0 0 15,0 0-15</inkml:trace>
  <inkml:trace contextRef="#ctx0" brushRef="#br0" timeOffset="14710.57">4043 8022 0,'21'0'0,"-42"0"0,63 0 15,-42-21 1,-21 21 62</inkml:trace>
  <inkml:trace contextRef="#ctx0" brushRef="#br0" timeOffset="16118.57">677 11218 0,'0'0'0,"0"-42"0,0 21 0,0 0 15,0-22-15,0 22 0,0 0 0,0 0 16,0 0-16,0 42 31,0 0-31,0 0 0,-21 22 16,0 20-16,21 1 0,-21-1 15,21 1-15,0-1 0,-21 1 16,-1-1-16,1-21 0,21 22 0,0-22 16,-21 1-16,-21 41 15,42-63-15,0 22 0,-21-22 16,21 0-16,0 0 0,-22-21 16,22-21-1,0 0 1,0 0-16,0 0 15,0-1-15,0 1 16,22 21 93,-22-21 220,0 0-314</inkml:trace>
  <inkml:trace contextRef="#ctx0" brushRef="#br0" timeOffset="17391.21">593 11197 0,'0'-21'0,"0"42"0,0-63 16,0 21-16,0-22 0,0 22 15,21 0-15,-21 0 0,21 0 0,21 0 16,43-43-1,-43 64-15,-21 0 0,22 0 16,-1 0-16,0 0 0,22 21 16,-43 0-16,21 1 0,1 41 15,-43 43 1,0-43-16,0-41 0,0-1 16,0 0-16,0 0 15,-21-42 16,21 0-31,0 0 0,0-1 16,-22 1-16,22-21 0,-21 21 0,21 0 16,0-22-16,-21 22 0,-21-42 15,21 63-15,-1 0 16,1-22-16,0 22 0,0 0 16,0 0-16,-43 43 0,22-22 15,21 0-15,-22 21 0,22 1 16,-21-1-16,-22 85 15,43-85-15,-42 85 16,63-63-16,-21-22 0,21 22 16,0-22-16,42 127 15,-21-126-15,0-22 16,22 21-16,-22-21 0,21 1 0,22-1 16,-43-21-16,63 0 15,-62 0-15,20 0 0,43-43 16,-43 22-16,0 0 15,1-21-15,-1 21 0,0-22 16,43-20-16,-64 20 16,21 1-16,-20 0 0,-1-1 0,0 22 15,0-42-15,-21 42 16,0-1-16,0 44 16,-21-1-1,21 0-15,-21 0 0,0 0 0,21 22 16,0-22-16,-22 21 0,1 0 15,21-20-15,-21 62 16,21-63-16,0 22 0,0 20 16,21-42-16,0 1 0,1-22 15,-1 21-15,0-21 0,0 0 0,43 0 16,-22-21-16,-21-1 16,21 1-16,-20 0 0,-1 0 0,0 0 15,0-22-15,-21 22 0,21-21 16,-21 21-16,0-22 0,0 22 15,-42-42-15,21 42 0,0-1 16,-1 22-16,-20-21 0,-64 21 16,85 0-1,-21 0-15,21 0 0,-1 0 16,44 0 0,20-21-16,-21 21 15,21-21-15,22 21 0,-22-21 16,1 21-16,-1-21 0,0 21 15,22 0-15,-22 0 0,0 0 16,-20 0-16,20 0 0,0 0 0,-21 0 16,1 21-16,20 42 15,-21-20-15,-21-22 0,0 0 16,0 0-16,0 0 0,0 64 16,0-64-16,0 0 15,-21 0-15,21 1 0,-21 20 16,21-63 31,0 0-47,0-1 0,0 1 0,0-21 15,0 21-15,0-22 16,0 1-16,42-43 0,-21 64 16,0-21-16,22-22 0,-1 43 15,-21 0-15,22 0 16,-22 0-16,21 21 0,-21 0 0,43 21 15,-43 0-15,0 0 16,0 0-16,0 1 0,-21 20 0,0 0 0,0-21 16,0 22-16,0-22 0,-21 21 15,0-21-15,-21 64 16,42-64-16,-21 0 0,21 1 16,0-44 15,21 1-31,0 0 15</inkml:trace>
  <inkml:trace contextRef="#ctx0" brushRef="#br0" timeOffset="18183.49">3027 11367 0,'-21'-43'31,"-1"43"-31,-20 0 15,21 0-15,-64 0 16,64 0-16,0 21 0,0 1 16,-22-1-16,22 42 15,21-42-15,0 1 0,0-1 16,0 0-16,21-21 0,1 21 0,20 21 16,-21-42-16,21 22 0,-20-1 15,20-21-15,21 42 16,-63-21-16,22-21 0,-1 21 15,-21 1-15,0-1 16,-21-21-16,-1 21 16,-41-21-16,42 0 0,-22 0 15,1 0-15,21 0 16,-85-21-16,85 0 16,-21-1-16,20 1 0,1 0 15,-21-42-15,42 41 16,0 1-16,21 21 15,0 21 1,0 1-16,1-1 0,-1 0 16,0 0-16,0 0 0,-21 0 15,21 1-15,0-1 0,1 0 16,-1 0-16,0 0 0,21 22 16,-21-43-16,1 0 0,20 0 15,0 0-15,-21 0 0,1 0 16,20-22-16,0 1 0,64-42 15,-85 42-15,22-22 16,20-20-16,-21 20 16,22-84-16,-22 64 0,-21-22 15,22-42-15,-22 43 0,0 20 16,0-63-16,-21 85 16,0-22-16,0 22 0,0 21 0,0 0 15,0-1-15,0 1 0,-21 21 16,0 21-1,0 1-15,21-1 0,-21 63 16,-1-41-16,22 20 0,-21 1 16,0-1-16,21 22 0,0-22 0,0 1 15,-21-1-15,21 1 0,0 42 16,0-64-16,0 64 16,21-85-16,0 21 15,0-42-15,1 0 16,-1 0-16,0 0 0,21-21 15,-21 0-15,-21 0 16,22-21-16,-22 20 0,0 1 16,0 0-16,0-21 0</inkml:trace>
  <inkml:trace contextRef="#ctx0" brushRef="#br0" timeOffset="18354.39">3281 11409 0,'-21'0'16,"42"0"-16,-64 0 0,65 0 31,-1 0-15,0 0-16,0 0 0,0-21 0,22 21 15,-22 0-15,21-21 0,22 21 16,-22-22-16,43 1 16,-64 21-16</inkml:trace>
  <inkml:trace contextRef="#ctx0" brushRef="#br0" timeOffset="19298.77">3704 11472 0,'0'-21'16,"0"0"0,0 0-16,0 0 15,0 0-15,21-1 0,0 1 16,1 0-16,-1 0 0,0 0 15,21 21 1,-21 0-16,1 0 0,-1 0 0,0 0 16,0 21-16,0 0 0,-21 0 15,21 22-15,1-22 0,-22 21 0,21 22 16,-21-43-16,0 42 16,0-20-16,0-22 0,0 21 15,0-21-15,-21 0 16,21 1-16,0-44 31,0 1-31,0 0 16,0 0-16,0 0 0,0 0 15,0-1-15,21-20 0,0 21 16,-21-21-16,21-22 0,-21 43 16,21-21-16,0 20 15,-21 1-15,22 0 0,-1 0 0,0 0 16,0 21-16,-21 21 15,0 0 1,0 0-16,0 0 0,0 22 16,0-22-16,0 0 0,-21 21 15,21-20-15,0-1 0,0 21 0,-21-21 16,21 0-16,0 1 0,0 41 16,0-42-16,0 0 15,21 1-15,0-1 0,0-21 16,0 0-16,22 0 0,-22 0 15,0 0-15,21 0 0,43-21 16,-43-1-16,-20 1 16,41-21-16,-42 21 0,22-22 15,-43 22-15,21-21 0,-21 0 16,21-22-16,-21 22 0,0 21 16,0-22-16,0 22 15,0 0-15,0 0 16,0 42 15,0 0-31,0 0 0,0 0 16,-21 1-16,21-1 15,0 0 1,0 0-16,0 0 16,0 0-1,0 1 1,0-1-1,0 0-15,0 0 16,0 0-16,-21 0 16,21 1-16,0-1 15,0 0-15,0 0 16,0 0 0,21-21-16,0 0 15,0 0-15,0 0 16,0 0-16,1 0 0,-1 0 15,0 0-15,0-21 0,0 0 16,0 0-16,1 0 0</inkml:trace>
  <inkml:trace contextRef="#ctx0" brushRef="#br0" timeOffset="19888.27">5207 11176 0,'0'-21'0,"0"42"0,0-63 16,0 21-16,-21 21 16,21-22-16,-21 22 0,-1 0 15,1 22-15,0-1 16,0 0-16,0 21 0,21 1 15,-21 41 1,21-63-16,-22 22 0,22-1 0,0 0 0,0 1 16,0-22-16,0 42 15,0-41-15,0-1 0,22 21 16,-1-42-16,0 0 0,21 21 16,-21-21-16,22 0 15,-1 0-15,-21-21 0,0 0 16,22 0-16,-22 0 0,21-1 0</inkml:trace>
  <inkml:trace contextRef="#ctx0" brushRef="#br0" timeOffset="20188.93">5778 10647 0,'0'0'0,"0"-42"0,0-1 0,0 22 0,0 0 15,-21 21-15,-21 0 0,21 0 16,0 0-1,-1 21-15,1 0 0,-21 64 16,42-43-16,-21 1 0,0 41 16,21-20-16,0-22 0,-22 22 15,22-1-15,0-21 0,0 128 16,0-107-16,0-20 0,0-1 16,0 0-16,0 1 0,0-1 15,0-21-15,22 0 0,-1 0 16,0-21-16,0 0 15,0 0-15,0 0 0,1-21 16,-1 0-16,0 0 0,21 0 16,-21 0-16,1-22 0,-1 22 0,0-21 0</inkml:trace>
  <inkml:trace contextRef="#ctx0" brushRef="#br0" timeOffset="20536.04">5884 11240 0,'0'-22'16,"0"44"-16,0-22 31,-21 21-31,0 0 0,21 0 0,-21 21 15,21-20-15,0-1 0,0 21 16,0-21-16,0 0 0,0 22 16,0-22-16,0 0 0,0 0 0,42 22 15,-21-43-15,22 21 16,-22-21-16,21 0 0,22 0 16,-43 0-16,85-43 15,-64 22-15,-21 0 16,21 0-16,-20 0 0,-1-22 0,-21-62 15,0 62-15,0 1 16,0 0-16,0 20 0,-21 1 16,-22-21-16,22 42 0,-21 0 15,21 0-15,-22 0 0,22 0 16,-21 21-16,-1 21 0,1-20 16,21-1-16,0 0 0,21 0 0,0 0 15,0 0-15,0 1 0,0-1 16,21 0-1,0-21-15,0 0 0,22 0 16,-22 0-16</inkml:trace>
  <inkml:trace contextRef="#ctx0" brushRef="#br0" timeOffset="20898.27">6413 11345 0,'22'0'0,"-44"0"0,44-21 15,-22 0-15,21 0 0,-21-21 16,0 20-16,21 1 0,0 0 15,0 0-15,0 21 0,1-42 16,-1 42-16,0 0 0,42 0 16,-41 0-16,41 42 15,-42-21-15,0 0 16,-21 22-16,22-22 0,-22 21 16,0-21-16,0 43 0,-22-22 15,1-21-15,0 0 0,21 1 16,-63 41-16,41-63 15,22-21 17,0 0-32,0 0 15,22-1-15,-1-20 0,0 21 0,-21 0 16,21-22-16,21-20 16,-20 42-16,-1-22 0,21 1 15,-21 21-15,-21 0 0,21 0 16,-21-1-16,22 1 0,-22 0 15</inkml:trace>
  <inkml:trace contextRef="#ctx0" brushRef="#br0" timeOffset="21127.09">5461 10901 0,'-42'21'16,"84"-42"-16,-106 42 0,43-21 0,42 0 31,22 0-31,-1 0 0,0 0 16,1 0-16,147 0 15,-126 0-15,-1 0 0,1-21 16,-1 21-16,-20 0 0,-1 0 0,43 0 16,-64 0-16,-21-21 15</inkml:trace>
  <inkml:trace contextRef="#ctx0" brushRef="#br0" timeOffset="21866.2">8086 10837 0,'0'0'0,"42"-21"0,-21 0 16,0 0-16,-21 0 0,0 0 0,21-1 15,-21 1-15,0 0 0,0 0 16,0 0-16,-21 0 0,0 21 0,0 0 16,0 0-16,0 0 0,-22 0 15,-84 42-15,85-21 16,0 0-16,-22 64 0,22-43 15,-22 64 1,43-42-16,0-1 0,0 85 16,21-84-16,0-1 0,0 43 15,0-64-15,63 43 16,-42-43-16,22-20 0,105 20 16,-85-42-16,-20 0 0,20 0 15,1 0-15,105-42 16,-105 20-16,-22-20 0,64-21 15,-43 20-15,1-63 16,-22 43-16,-21-1 16,-21 1-16,0-64 0,0 63 15,-63-63-15,20 64 0,1-1 16,-43-20-16,22 41 16,-128 1-16,149 42 15,-21 0-15,-1 21 0,22 22 16,-1-22-16,1 21 0,0 0 15,21 22-15,-22-22 0,43 64 16,-21-42-16,21 105 16,0-106-16,21-20 0,22 41 15,-22-41-15,42 20 16,-42-42-16,22 1 0,41-22 16,-41 0-16,84 0 15,-85 0-15</inkml:trace>
  <inkml:trace contextRef="#ctx0" brushRef="#br0" timeOffset="22243.86">8636 11197 0,'0'0'0,"0"-21"0,0 0 0,0 0 0,0 0 16,0-1-16,0 1 0,0 0 16,21 0-1,0 21-15,0 0 16,1 0-16,-1 0 0,0 21 0,0 0 15,0 0-15,0 1 16,1 20-16,-1 0 0,0-21 0,-21 22 16,0-1-16,0 0 0,0-20 0,0 20 15,0-21-15,0 0 0,0 22 16,0-22-16,0 0 0,21-21 31,0 0-31,-21-21 16,21 0-16,1-1 0,-1-20 0,0 0 15,0-1-15,0 1 16,-21 21-16,21-21 0,43-64 16,-64 85-16,21-1 0,0 1 15,0 21-15,1 0 16,-22 21 15</inkml:trace>
  <inkml:trace contextRef="#ctx0" brushRef="#br0" timeOffset="22886.49">9271 11367 0,'21'21'0,"43"-21"32,-43 0-32,-21-21 0,42-1 15,-21 1-15,0 0 0,1 0 16,-1 0-16,-21-22 0,0 22 15,21-21-15,-21 21 0,0 0 16,0-1-16,-21 22 16,0 0-16,-1 0 0,1 0 15,-21 22-15,21-1 0,0 0 16,-1 21-16,1-21 0,0 22 0,0-22 16,21 21-16,0 1 0,0-22 15,0 0-15,0 21 0,0-21 0,0 1 16,63 20-16,-41-21 15,41-21 1,-21 0-16,-20 0 0,20 0 0,-21 0 16,21 0-16,43-21 15,-43 0-15,-20 0 16,-22-1-16,21 1 0,-21-63 16,0 62-16,0 1 0,0-21 15,0 21-15,0-22 0,0 1 16,21 21-16,-21 0 0,42 0 15,-21 21-15,1 0 16,20-22-16,0 22 0,-21 0 16,22 0-16,-22 22 0,21-22 15,-21 21-15,22 0 0,-22 21 0,0-21 16,21 43-16,-20-43 16,-22 21-16,0 22 0,0-43 15,0 0-15,-22 0 0,22 1 16,-21-22-16,0 21 0,0-21 15,0 0 1,21-21-16,-21-1 16,21 1-16,0 0 0,0 0 15,0 0-15,0-22 0,0 22 0,21 0 16,0-21-16,-21 21 0,42-22 16,-42 22-16,21 0 0,22 0 15,-22 21-15,0 0 0,0 0 16,0 0-16,1 0 0</inkml:trace>
  <inkml:trace contextRef="#ctx0" brushRef="#br0" timeOffset="23670.05">10520 11494 0,'0'0'15,"0"-22"1,21 1-1,0 0-15,0 0 16,0 0-16,1 0 0,-1-1 0,21-41 16,-42 21-16,21-1 15,0 1-15,1 0 0,-22-1 0,0 1 16,0-22-16,0 22 0,0-85 16,0 106-16,0-21 15,0 20-15,0 44 31,-22-1-31,22 0 0,-21 0 16,0 21-16,21 22 0,0-22 16,-21 1-16,0-22 0,21 21 15,-21 22-15,21-22 0,0 0 0,0 1 16,0 20-16,0-21 16,0 1-16,0-22 0,0 0 0,0 0 15,21 0-15,0-21 0,21 0 16,-21 22-16,1-22 0,-1 0 0,21 0 15,0 0-15,22-22 0,-22 1 16,1 0-16,-22 0 0,21 0 16,0 0-16,-20-22 0,20-20 15,-21 42-15,0-22 0,0 22 16,-21 0-16,0 0 0,0 0 0,0-1 16,-21 22-1,0 0-15,0 22 16,21-1-16,-21 0 0,21 0 15,-21 21-15,21-20 0,0-1 0,0 21 16,0 22-16,0-1 16,21-42-16,0 0 15,21 1-15,-21-1 0,1-21 0,20 0 16,21 0-16,-20 0 16,-22 0-16,64-21 0,-64-1 15,0 1-15,42-21 0,-41 21 16,-1-22-16,-21 1 0,0 0 15,0-85 1,0 84-16,0 1 0,-21-21 16,-22 41-16,22 1 0,0 21 15,-21 0-15,20 0 0,-62 0 16,41 0-16,-62 85 16,83-64-16,1 0 15,21 22-15,0-1 0,0-21 0,0 21 16,43 22-16,41-1 15,-41-41-15,-22-22 16,21 0-16,0 21 0</inkml:trace>
  <inkml:trace contextRef="#ctx0" brushRef="#br0" timeOffset="25786.86">12192 11070 0,'0'0'0,"0"-42"16,0 21-16,0 0 0,0-1 0,-21 1 15,0 0-15,-1 21 0,1 0 16,0 0-16,-21 0 0,-1 21 16,1 0-16,21 1 0,-21-1 15,-1 0-15,-41 85 16,62-64-16,1 0 0,21 22 16,0-43-16,0 43 15,0-43-15,0 0 0,21 21 16,1-42-16,-1 0 0,21 0 15,0 0-15,-20 0 0,-1-21 16,21 21-16,-21-21 0,85-64 16,-85 43-16,0 21 15,43-64-15,-43 43 0,-21-1 16,21 22-16,-21-21 16,21 21-16,-21 0 0,0-1 0,0 1 15,-21 21 1,0 21-16,21 1 15,-21-1-15,21 0 0,-21 0 16,21 0-16,0 22 0,0 20 16,0-42-16,0 22 0,21-22 15,-21 21-15,21-21 0,64 43 16,-64-43-16,42-21 16,-20 21-16,-1-21 0,43 0 15,-43 0-15,0 0 0,43-42 16,-43 21-16,1-1 0,-1 1 15,-21-21-15,0 0 0,22-22 16,-22 22-16,-21-1 0,0 22 16,0-42-16,0 42 15,-21-1-15,0 1 0,-1 0 16,-41 0-16,21 21 16,20 0-16,-41 21 0,42 0 15,-22 43-15,22-43 16,0 0-16,21 21 0,0 1 15,0-22-15,0 85 16,0-85-16,0 0 0,0 0 16,21 0-16,0 1 0,1-22 0,-1 0 15,0 0-15,21 0 16,1 0-16,-22 0 0,21-43 16,-21 22-16,64-85 15,-64 64-15,0 0 0,22-1 16,-43 1-16,21-22 0,42-105 15,-63 106-15,21-1 16,1-42-16,-22 64 16,0-43-16,0 64 0,0 0 15,-22 21 1,1 21-16,0 0 16,0 22-16,0-1 0,21 0 0,-21 1 15,-1 62-15,22-62 0,0-1 16,0 22-16,0-22 15,0 0-15,0 1 0,0 62 16,0-62-16,22-1 0,-1-21 0,0 22 16,0-22-16,21 21 15,-20-21-15,-1-21 0,21 0 16,0 0-16,-20 0 0,41-21 16,-21 21-16,-20-21 0,41-43 15,-42 43-15,0-21 0,22 0 16,-22 20-16,-21 1 0,0 0 15,0 0-15,0 0 0,-21 21 32,0 21-32,-1-21 0,22 21 15,0 0-15,0 0 16,0 1-16,0 20 0,0-21 0,0 0 0,0 0 16,0 22-16,0-22 15,43 21-15,-22-42 16,0 21-16,21-21 0,-20 0 15,62 0 1,-41 0-16,-22-21 0,0 21 16,21-21-16,-21-21 0,43-43 15,-43 43-15,0 21 0,0-1 16,-21 1-16,0 0 0,0-21 16,0 63-1,-21 0 1,21 0-16,0 0 0,-21 1 15,21 20-15,-21-21 0,0 64 16,21-64-16,0 0 16,0 0-16,0 0 0,-21 1 15,21-44 17,0 1-17,21 0-15,-21-21 0,21 21 16,0-1-16,43-41 0,-43 21 15,0 20-15,21 1 16,-21 0-16,64-21 16,-64 42-16,0-21 0,22 21 15,-22 0-15,0 0 16,-21 21-16,0 0 0,0 0 16,21 0-16,-21 0 0,21 22 15,1 20-15,-1-42 16,0 1-16,0-1 0,0 0 0,0-21 15,1 21-15,-1-21 0,42 0 16,-42 0-16,85 0 16,-85 0-16,1 0 15,20-21-15,-21 0 0,0 0 16,64-64-16,-64 43 16,0-22-16,-21 22 0,0 21 15,0-43-15,0 43 16,-63 0-1,42 21-15,-22 0 0,22 0 16,-21 21-16,21 0 0,-43 21 16,22 1-16,21-22 0,-1 21 15,1-21-15,21 22 0,0 20 16,21-42-16,1 1 0,20 20 16,0-42-16,-21 0 0,1 21 15,-1-21-15,21 0 0,0 0 16,-20-21-16,-1 21 0,42-64 15,-42 43 1,1 0-16,-22 0 0,21 0 0,0 0 16,0-22-16,-21 22 0,0 0 15,0 0 1,21 21-16,-21 21 16,-21 0-1,0 0-15,21 0 16,-21 1-16,0 41 15,21-21-15,-22-20 0,1 62 0,21-41 16,0 62 0,0-62-16,0 20 0,0 22 15,0-22-15,43 107 16,-43-107-16,0 1 0,0-1 16,21 1-16,-21-1 0,0 85 15,0-84-15,0-22 0,0 22 16,0-22-16,-21 85 15,-1-106-15,1 22 0,0-22 16,21 0-16,-21 21 0,0-42 0,0 43 16,-1-22-16,1-21 15,0 0-15,0 0 0,0 0 16,0 0-16,-1-21 16,1-1-16,21 1 15,-21 0-15,0 0 0,21-21 16,-21 20-16,21-20 0,0-43 15,0 22-15,0 21 16</inkml:trace>
  <inkml:trace contextRef="#ctx0" brushRef="#br0" timeOffset="26038.66">14245 10689 0,'-21'-21'0,"21"0"0,-21 21 15,21-21-15,0 0 16,-21 21 62</inkml:trace>
  <inkml:trace contextRef="#ctx0" brushRef="#br1" timeOffset="31552.52">4678 2921 0,'0'0'0,"-21"0"0,-1 0 0,1 0 0,0 0 15,0 0 1,0 0-16,42 0 31,21 0-31,-21 0 0,43 0 16,-22 0-16,22 0 0,63 0 15,-64 0-15,1 0 16,84 0-16,-85 0 0,128 0 16,-128 0-1,-20 0-15,20 0 0,-20 0 16,-22 0-16,-42 0 31,-1-21-15,1 0-16,0 21 15,0-21-15,0 21 0,0 0 0,-1-22 16,1 22-16,0 0 0,0 0 16,0-21-16,42 21 62,0 0-62,0 0 0,0 0 16,22 0-16,-22 21 0,0-21 0,21 22 15,-20-1-15,-1-21 0,-21 21 16,0 21-16,0-21 0,-21 64 16,-1-64-1,1 0-15,-21 1 0,0-1 0,-1 21 16,-63 0-16,85-20 15,-21-1-15,21-21 16,21-21 0,0-1-16</inkml:trace>
  <inkml:trace contextRef="#ctx0" brushRef="#br1" timeOffset="32031.55">6794 2646 0,'0'0'15,"0"-21"-15,0 0 0,0-1 16,0 1-16,0 0 0,0 0 16,0 0-16,0 0 15,0-1-15,0 1 0,-21 0 0,0 0 16,0 0-16,0 21 16,0 0-16,-1 0 15,1 0-15,0 0 0,0 21 0,0 0 16,0 21-16,-1 1 0,1-1 15,-21 64-15,21-64 0,0 22 16,-1-22-16,22 22 0,0-22 16,0 43-16,0-64 0,0 42 15,22-42-15,-1 1 16,21-1-16,-21-21 0,22 0 16,-22 0-16,63 0 0,-41 0 15,-1 0-15,0 0 0,-20 0 0,20-21 16,64-22-1,-64 43-15,-21-21 0,0 0 0</inkml:trace>
  <inkml:trace contextRef="#ctx0" brushRef="#br1" timeOffset="32434.36">7154 2731 0,'0'-22'16,"0"44"-16,-21-65 0,21 22 15,-21 21-15,21-21 0,0 0 16,0 0-16,0-1 15,21 1-15,0 21 0,0 0 16,1 0-16,-1 0 0,0 0 16,0 0-16,0 0 15,22 21-15,-22 1 0,0-1 16,21 21-16,-42-21 0,21 22 0,1-1 16,-1 21-16,-21-20 15,0-22-15,0 42 0,0-41 16,0 20-16,0-21 15,-21 0-15,-1-21 0,1 0 16,0 0 0,21-21-1,0 0-15,0 0 0,0 0 16,0-22-16,21 22 0,-21 0 16,21-21-16,1 20 0,-1-20 0,0 0 15,0 21-15,0-22 16,0 22-16,1 0 0,-1 0 0,0 21 0,21 0 15,-21 0-15,22 0 16,-22 0-16,0 0 0,0 21 16,0-21-16,1 21 0</inkml:trace>
  <inkml:trace contextRef="#ctx0" brushRef="#br1" timeOffset="32812.74">7916 2900 0,'43'21'32,"-22"-21"-32,0 0 15,-21-21-15,21 21 0,0-21 0,0 0 16,1 21-16,-1-22 16,0 1-16,0 0 0,0 0 0,0 0 15,1 0-15,-22-1 16,0 1-16,0 0 0,0 0 15,-22 21 1,1 0-16,-21 21 0,21 0 16,0 0-16,-1 1 0,-62 41 15,63-21-15,-1 1 16,22-22-16,0 0 16,0 43-16,0-43 15,22 0-15,-1 0 16,21 0-16,22-21 0,-22 0 15,0 0-15,43 0 0,-43 0 16,1 0-16,-1 0 16,0 0-16,-21-21 0,64 0 0</inkml:trace>
  <inkml:trace contextRef="#ctx0" brushRef="#br1" timeOffset="33780.33">8975 2646 0,'0'-21'15,"0"42"-15,0-63 0,-22 42 0,22-22 0,-21 22 16,0 0-16,0 0 0,0 0 16,0 0-16,-22 22 0,22-1 0,0 0 15,-21 0-15,20 21 16,1-20-16,-42 41 0,20-21 0,22-20 16,0-1-16,0 21 0,0-21 15,0 22-15,21-22 0,0 0 16,0 21-16,21-42 15,0 0 1,0 0-16,0 0 0,43 0 16,-43 0-16,64-42 15,-64 21-15,0 0 0,21-1 16,-21-20-16,1 21 0,-1-21 0,0-1 16,-21 22-16,0-21 0,21-1 15,-21 22-15,0 0 0,0 0 0,0-21 16,0 63 15,0 0-31,-21 0 0,21 21 16,0-20-16,0 20 0,-21-21 15,21 0-15,0 22 0,0-22 16,0 42-16,0-42 0,21 43 16,0-43-1,0-21-15,43 21 0,-22-21 16,43 0-16,-43 0 15,0 0-15,-20 0 0,20-21 16,85-42 0,-106 20-16,0 22 0,0-21 15,1-1-15,41-105 16,-63 106-16,0-22 0,21-41 16,0 62-16,-21-20 15,0 42-15,0-1 16,-21 22-1,0 22-15,-21 83 16,42-62 0,-21-1-16,21 0 0,-22 1 15,22 41-15,0-41 0,0-22 16,0 42-16,0-20 16,0-1-16,22-21 0,-1 0 15,0 1-15,-21-1 0,21-21 0,21 21 16,-20-21-16,-1 0 15,21 0-15,85 0 16,-85 0-16,1 0 0,-1-21 0,0 21 16,1-21-16,-1-1 0,-21 1 15,22 0-15,-22 0 0,42-21 16,-63-1-16,0 22 0,21 0 16,-21 0-16,0 0 0,0-1 0,0 1 15,-21 21-15,0 0 0,0 0 16,0 0-16,-64 43 15,64-22-15,21 21 16,-21 0-16,0-20 0,21 41 16,0-42-16,0 0 15,0 22-15,21-43 0,0 21 0,0-21 16,21 21-16,-20-21 16,-1 0-16,0 0 0,21 0 15,43 0-15,-64-21 16,0 21-16,22-21 0,-22 0 15,0-1-15,21-20 0</inkml:trace>
  <inkml:trace contextRef="#ctx0" brushRef="#br1" timeOffset="34019.5">9419 2477 0,'0'0'16,"21"0"15,0 0-31,1 0 0,20 0 16,0 0-16,1-22 0,-1 22 15,43 0-15,-43-21 0,0 21 16,1 0-16,-1-21 15,-21 0-15</inkml:trace>
  <inkml:trace contextRef="#ctx0" brushRef="#br1" timeOffset="34883.83">11959 2900 0,'21'-21'32,"0"0"-32,-21-1 15,0 1-15,0 0 16,0-21-16,0 21 0,0-85 16,0 85-16,-21-22 15,0 22-15,0 0 16,0 0-16,0 0 0,-22 21 15,22 0-15,0 0 0,0 0 16,-22 21-16,22 0 0,-42 42 0,20-20 16,22-1-16,-42 43 15,20-43-15,1 22 16,21-22-16,21-21 0,0 43 16,0-22-16,0-21 0,21 21 15,0-42-15,0 22 0,1-22 16,20 0-16,0 0 0,64 0 15,-64-22-15,1 22 16,-1-21-16,0 0 0,1 0 0,20-21 16,-20 20-16,-22-20 15,21-21-15,-21 20 0,-21-20 16,0 20-16,0 1 16,0 0-16,0 21 0,0-1 15,-21 22 1,0 0-16,21 22 0,-21-1 15,21 21-15,-21-21 0,21 22 16,0-1-16,0-21 0,0 21 0,0-20 16,0 20-16,0-21 0,0 0 15,0 0-15,21 1 0,0-1 16,0 0-16,21-21 0,-20 0 0,20 0 16,0 0-16,-21 0 0,22 0 0,20 0 15,-20-21-15,-22 0 16,21 21-16,-21-22 0</inkml:trace>
  <inkml:trace contextRef="#ctx0" brushRef="#br1" timeOffset="35584.69">13631 2350 0,'0'-22'0,"0"44"0,0-65 15,0 22-15,0-21 16,0 21-16,0-1 15,-21 22 1,0 0-16,0 22 0,0-1 16,-1-21-16,1 42 0,-21-21 15,0 64-15,20-43 16,1 1-16,0-1 0,0 21 0,0-20 16,0 63-16,-1-64 15,22 0-15,0 1 0,0-1 0,0 0 16,22-21-16,20 43 0,-21-43 15,21 0-15,-20 0 0,20-21 16,0 0-16,1 0 0,-1 0 0,0 0 16,1 0-16,-1 0 0,43-21 15,-22 0-15,-21 0 16,22 0-16,-22 0 0,22-22 0,20-41 16,-41 41-16,-22 1 0,21-22 15,-21 1-15,-21-1 0,0 1 16,0 21-16,0-22 0,-21 1 0,-21 20 15,21 1-15,-22 0 0,1-1 16,0 22-16,-1 0 0,1 21 0,-43 0 16,43 0-16,0 21 15,-43 21-15,64 1 0,-21-1 16,-22 64-16,43-64 16,0 22-16,0-22 0,-1 0 0,22 85 15,0-84 1,0-22-16,22 42 0,-1-41 15,0-1-15,21 0 0,-21-21 0,22 0 16,-22 21-16,64-21 16,-43 0-16,0 0 0,1 0 15,-1-21-15,0 0 0,1 0 0,20-1 16,-21 1-16</inkml:trace>
  <inkml:trace contextRef="#ctx0" brushRef="#br1" timeOffset="36595.37">14732 2117 0,'0'0'0,"0"-43"0,0 22 0,0 0 16,0 0-16,0-21 0,0 20 0,0 1 15,-21 42 17,0 22-32,21-22 15,-22 21-15,22 1 0,-21-1 16,0 0-16,21 22 0,-21-22 0,21 22 15,-21-1-15,0 1 0,21-1 0,-22-21 16,22 64-16,0-63 16,-21-22-16,21 21 0,0-21 15,0 22-15,-21-1 16,21-21-16,0-42 47,0 0-47,0 0 0,0-22 0,0 22 15,21-21-15,-21 21 0,21-22 0,1 1 16,-22 0-16,21 20 0,21-83 16,-21 83-16,0 22 15,-21-21-15,22 0 0,-1 21 16,21 0-16,-21 0 0,0 0 16,1 21-16,-1 0 0,0 1 15,42 62-15,-41-63 16,-1 22-16,0 41 0,-21-62 15,0 20-15,0 0 0,0-21 0,0 1 16,-21-1-16,-43 21 16,43-21-16,0-21 0,-21 21 15,20-21-15,-20 0 16,21 0-16,0 0 0,-22 0 16,22 0-16,0 0 15,0-21-15,0 21 16,42 0 31,0 0-47,21 0 0,-20 0 15,-1 0-15,0 0 16,21-21-16,22 21 0,-22-21 16,64-21-16,-64 20 15,43 1-15,-43 0 16,-21 0-16,43-43 0,-22 43 15,-21 0-15,1 0 0,-1 0 16,-21 0-16,0-1 0,21 22 16,-21-21-16,0 42 31,-21 1-31,0-1 16,21 0-16,-22 0 15,22 0-15,-21 22 0,21-22 0,0 21 16,0-21-16,0 22 0,0-1 0,0 0 15,0 1-15,0-1 0,0 0 16,0 1-16,0-1 0,0 0 0,0 22 16,0-22-16,0 0 0,0 1 15,0 41-15,0-41 0,0-1 16,0 22-16,0-43 0,-21 0 16,0 0-16,0 0 0,21 0 15,-43 1-15,22-22 16,0 0-16,0 0 0,0-22 31,0 1-31,21 0 0,0 0 16,0 0-16,0 0 15,0-1-15,0-20 0,0 21 0,0-21 16,0-43-16</inkml:trace>
  <inkml:trace contextRef="#ctx0" brushRef="#br1" timeOffset="36807.44">15430 2265 0,'0'-21'0,"0"42"0,0-63 16,-21 42-16,21 21 47,0 0-32,0 0 1,0 0 0,0 0-16</inkml:trace>
  <inkml:trace contextRef="#ctx0" brushRef="#br1" timeOffset="37170.04">15748 2582 0,'42'0'31,"-21"0"-31,1 0 0,-1-21 16,0 21-16,-21-21 0,21 0 0,-21 0 16,21 21-16,-21-21 0,0-1 15,0 1-15,21 0 0,-21 0 16,0 0-16,-21 21 15,21 21-15,-21 0 16,0 0-16,0 0 16,-22 22-16,22-22 0,-21 64 15,21-64-15,0 85 16,-1-64-16,22-21 0,0 0 16,0 0-16,0 22 15,22-43-15,-1 0 0,0 0 0,0 0 16,0 0-16,43 0 15,-22 0-15,-21 0 0,22-21 0,41-22 16,-41 22-16</inkml:trace>
  <inkml:trace contextRef="#ctx0" brushRef="#br1" timeOffset="37696.92">16446 2455 0,'0'0'0,"0"-21"0,0 0 0,0 0 15,0 0-15,-21 21 16,0 0-1,0 0-15,0 21 0,0 0 0,-1 21 16,1 22-16,0-43 16,0 21-16,0 1 0,21-22 15,0 21-15,0-21 0,0 43 16,0-43-16,21 43 16,21-43-16,-21-21 15,1 0-15,20 0 0,-21 0 16,21 0-16,1 0 0,-22 0 0,21 0 15,1 0-15,-22 0 0,21-21 16,-21-22-16,0 22 0,22-21 0,-22-1 16,0 1-16,21 0 0,-20-22 0,-1 1 15,0-1-15,0 1 0,0-1 16,0-42-16,1 43 16,-22 21-16,21-1 0,-21 22 0,21-21 15,-21-1-15,0 22 16,0 42-1,-21 1-15,21 20 16,-21-21-16,-1 21 0,22 1 16,-21-1-16,21 0 0,-21 1 15,0-1-15,21 22 0,0-22 0,-21 21 16,0-20-16,21 20 0,-22-20 16,22-1-16,0 0 0,0 1 0,0-22 15,0 21-15,0-21 0,0 0 0,0 1 16,22-22-16,-1 21 0,0-21 15,0 0-15,21 0 16,-20 0-16,20 0 0,-21-21 16,0-1-16,0 1 0,1 0 0,20-21 15</inkml:trace>
  <inkml:trace contextRef="#ctx0" brushRef="#br1" timeOffset="37962.23">16870 2328 0,'-21'0'0,"42"0"0,-64-21 0,65 21 31,-1 0-31,0 0 16,0 0-16,21 0 0,-20 0 16,20 0-16,0 0 0,1 0 15,-22-21-15,21 21 0,0 0 0,-20 0 16,-1 0-16,21 0 0,0 0 15,-20 0 1,-44 0 15,1 0-31,0 0 0,0 0 16,-21 0-16</inkml:trace>
  <inkml:trace contextRef="#ctx0" brushRef="#br1" timeOffset="38974.87">4318 4847 0,'0'21'0,"-21"-21"16,0 22-16,-1-22 0,1 21 16,21 0-16,0 0 15,21 0-15,1-21 16,20 0-16,0 0 0,1 0 15,20 0-15,1 0 0,20 0 16,64 0-16,-42-21 0,42 0 16,-63 0-16,-21 0 15,63-1-15,-85 22 0,0 0 16,-21-21-16,-21 0 16,-21 21-16,-21-21 15,21 21-15,-22 0 0,1 0 16,0-21-16,-22 21 0,22 0 0,0 0 15,-1 0-15,-20-21 0,20 21 16,22 0-16,42-22 31,1 22-31,20 0 0,0 0 16,1 0-16,-1 0 0,0 0 16,1 0-16,-1 0 0,0 22 0,1-1 15,-22 0-15,0 0 0,-21 21 16,0-20-16,0-1 0,0 21 0,-21 0 15,-22-20-15,22 20 0,-21-21 16,0 0-16,-1 22 0,1-22 0,-85 42 16,106-42-16,0-21 15,-1 22-15,44-22 16,-1 0 0,0-22-16</inkml:trace>
  <inkml:trace contextRef="#ctx0" brushRef="#br1" timeOffset="39398.55">6286 4826 0,'0'-21'0,"0"42"0,0-63 0,0 21 16,-21-1-16,21 1 15,-21 21 1,21 21-1,0 1-15,0-1 0,0 21 0,0 0 16,-21 1-16,21-22 0,-21 21 0,21 1 16,-21 20-1,21-21-15,0-20 0,-22 20 16,22-21-16,0 0 16,0-42 15,0 0-31,22 0 0,-22-22 15,0 22-15</inkml:trace>
  <inkml:trace contextRef="#ctx0" brushRef="#br1" timeOffset="39586.31">6350 4530 0,'0'-21'0,"0"42"0,0-64 16,0 22-16,0 0 0,-21 0 15,0 21 1,-1 0-16,22 21 47,0 0-47,0 0 0,43-21 15,-43 22-15,21-22 0,21 21 0,-21-21 16,1 21-16</inkml:trace>
  <inkml:trace contextRef="#ctx0" brushRef="#br1" timeOffset="40055.57">6816 4593 0,'0'0'0,"0"21"0,0 1 16,-22-1-16,22 0 15,0 0-15,-21 0 16,0 0-16,21 22 0,-21-22 0,21 21 16,-21-21-16,21 22 0,-21-22 0,-1 85 15,22-85 1,0 0-16,-21 21 0,21-20 15,-21-1-15,21 0 16,-21-42 15,21 0-31,0-1 0,0 1 16,0 0-16,0-21 0,0-1 16,0 22-16,0-21 0,21 0 0,0-1 15,0 1-15,1 0 0,62-22 16,-41 43-16,-1-21 0,64-1 15,-64 43-15,0 0 16,22 0-16,-22 0 0,1 0 0,-22 21 16,21 1-16,-21-1 0,0 0 0,-21 21 15,0 1-15,0-22 0,0 21 16,0 0-16,0 1 0,0-22 0,-21 21 16,-21 1-16,21-1 0,21-21 15,-21-21-15,21 21 0,-22 0 16,1-21-16,21 22 15,21-44 1,1 1-16,-1 0 16,0 0-16</inkml:trace>
  <inkml:trace contextRef="#ctx0" brushRef="#br1" timeOffset="40291.43">7620 4678 0,'0'-21'31,"0"42"-15,0 0-16,0 0 0,0 0 16,-21 1-16,0 20 0,-1 21 15,22-20-15,0-1 16,-21-21-16,21 0 0,0 1 16,-21-1-16,21 0 0,0 0 15,0 0-15,0-42 31,0 0-15,21-21-16,0 20 0</inkml:trace>
  <inkml:trace contextRef="#ctx0" brushRef="#br1" timeOffset="40469.71">7641 4424 0,'0'0'0,"-21"0"16,0 0-16,0 0 15,-1 0-15,1 21 16,21 0 0,0 0-16,0 1 15,0-1-15,21-21 16,1 0-16,-1 0 0,0 0 16</inkml:trace>
  <inkml:trace contextRef="#ctx0" brushRef="#br1" timeOffset="40750.19">8318 4403 0,'0'-21'0,"0"42"0,0-64 15,0 22-15,-21 21 16,0 0 0,0 21-16,21 1 15,-21-1-15,0 21 0,-1 0 0,1 1 16,0-1-16,0 0 0,0 1 15,0-1-15,21 22 0,-43 63 16,43-85-16,0 0 16,0 22-16,0-43 0,21 21 15,1-42-15,-1 0 0,21 0 16,0 0-16,1-21 16,-1 0-16,-21 0 15,0 0-15,1-1 0,-1-20 0</inkml:trace>
  <inkml:trace contextRef="#ctx0" brushRef="#br1" timeOffset="40933">8064 4678 0,'0'0'0,"-42"0"0,21 0 16,21 21 15,21-21-31,21 0 0,-20 0 16,20 0-16,-21 0 15,21 0-15,1 0 0,-1 0 0,0 0 16,-20 0-16,20-21 0,0 21 0,22 0 16,-22 0-16</inkml:trace>
  <inkml:trace contextRef="#ctx0" brushRef="#br1" timeOffset="41919.99">8890 4953 0,'0'0'0,"21"0"32,0-21-17,0 0-15,1 21 0,-22-21 16,21-1-16,0 1 0,-21-21 16,21 21-16,-21 0 0,0-22 0,0 22 15,0 0-15,0-21 0,-42-1 16,-1 22-16,22 21 0,-21 0 15,21 0-15,-22 0 0,22 0 16,-21 0-16,21 21 0,-22 22 0,-20-1 16,42 0-16,0 1 15,-1-1-15,1 0 0,0 1 16,21-22-16,0 21 0,0 0 0,0 43 16,21-64-1,22 0-15,-1 1 0,-21-22 16,85 0-16,-64 0 15,22-22-15,-22 22 16,43-84 0,-64 63-16,0-22 0,0 22 0,-21-21 15,21-1-15,1-41 16,-22 41-16,0 22 0,0-42 16,0 42-16,-22 21 15,1 0 1,21 21-16,0 0 0,-21 0 15,0 0-15,21 22 0,-21-22 16,21 21-16,0 0 0,0 1 0,0-22 16,0 21-16,0-21 0,0 22 0,0-22 15,0 0-15,21 0 0,21 22 16,1-43-16,-22 0 0,0 0 16,64 0-16,-64 0 0,21 0 15,-21-22-15,22 1 16,-1 0-16,21-21 0,-41-1 15,-1 1-15,21 0 0,-21-22 0,0 22 16,1-64-16,-1 43 16,-21 20-16,0-20 0,0-22 15,0 43-15,0-22 16,0 43-16,0 0 16,0 42-16,0 0 0,0 0 15,-21 1-15,21 20 0,-22 0 16,22-21-16,0 22 0,-21 41 15,21-20-15,0-22 0,0 43 16,0-43-16,0 1 0,43 20 16,-22-21-16,0-20 0,21 20 15,1-21-15,-22-21 16,21 0-16,0 0 0,64-21 16,-63 21-16,-1-21 15,-21 0-15,21-22 0,-20 22 16,-1-21-16,21-43 0,-42 64 15,0-21-15,0-1 0,0 22 16,0 0-16,0 42 16,-21-21-16,0 21 15,0 22-15,-1-22 0,22 0 16,-21 0-16,21 21 0,-21-20 16,21-1-16,0 0 0,0 0 0,0 21 15,0-20-15,21-1 16,0-21-16,1 0 15,-1 0-15,0-21 0,0 21 16,0-22-16,0 1 0,1 0 0</inkml:trace>
  <inkml:trace contextRef="#ctx0" brushRef="#br1" timeOffset="42091.03">10372 4551 0,'-22'0'0,"44"0"0,-65 0 0,22-21 0,0 21 15,0 0-15,0 0 32,42 0-17,0 0 1,21 0-16,-21 0 0,1 0 0</inkml:trace>
  <inkml:trace contextRef="#ctx0" brushRef="#br1" timeOffset="42654.92">10689 4657 0,'0'0'0,"0"-21"15,0-1 1,0 1 0,21 21-16,0 0 15,1 0-15,-1 0 0,0 0 16,0 0-16,0 0 0,-21 21 15,0 1-15,21-1 0,-21 0 16,0 0-16,0 21 0,0-20 0,0 20 16,-21 0-16,-21 22 15,21-22-15,0 0 0,-64 22 16,64-43-16,-22 21 0,1-20 16,0-22-16,21 21 0,-22-21 0,22 0 15,42 0 16,0 0-31,1 0 0,20 0 16,-21 0-16,21 0 0,1 0 0,20 0 16,-42 0-16,1 21 15,20-21-15,-21 21 0,0 0 16,0 0-16,22 22 0,-43-22 0,0 0 16,21 43-16,-21-43 15,0 63-15,-21-41 16,0-1-16,-43 43 0,43-64 15,-21 21-15,-43 43 0,43-64 0,-22 0 16,22 0-16,-22 1 16,1-1-16,20-21 0,-84 0 15,85 0-15,-64-21 16,85-1-16,0 1 0,21 0 16,0 0-16,0-21 0,0-22 15,21 22-15,-21-1 0,42 1 0,-20-21 16,20 20-16,0 1 0,1-22 15,20 22-15,-21-21 0,22 20 0</inkml:trace>
  <inkml:trace contextRef="#ctx0" brushRef="#br1" timeOffset="42998.81">11112 4890 0,'0'0'0,"0"21"0,22-21 16,-1 0-16,0 0 15,0 0-15,0 0 16,64-43-16,-64 22 16,21 0-16,-20 0 0,-1 0 15,21 0-15,-21-1 0,0 1 16,-21 0-16,0 0 0,0-21 16,0 20-16,0 1 0,-42 21 15,21 0-15,0 0 0,-43 21 16,22-21-16,21 22 0,-43 41 15,43-42-15,0 22 16,21-1-16,0 0 0,0-21 0,0 64 16,0-64-16,21 22 0,0-22 15,22 0-15,-22 0 0,0 0 16,21-21-16,1 0 0,-22 0 0,21 0 16,43 0-16,-64-21 0,21 0 15,-21 0-15,22 0 0</inkml:trace>
  <inkml:trace contextRef="#ctx0" brushRef="#br1" timeOffset="43413.94">13271 4382 0,'0'-22'0,"0"44"0,0-65 15,0 22-15,0 0 0,0-21 16,0 20-16,-21 44 31,21 20-31,0-21 0,-21 21 16,21 1-16,-21-1 0,21 0 0,-21 22 0,0-22 15,-1 1-15,1-1 16,0 21-16,0-20 0,0-1 0,21 0 16,-21 1-16,21-22 0,-22 42 15,22-41-15,0-1 16,22-21-16,-1 0 15,-21-21-15,0-1 16,0 1-16</inkml:trace>
  <inkml:trace contextRef="#ctx0" brushRef="#br1" timeOffset="43995.27">12700 4699 0,'-21'0'0,"42"0"0,-63 0 0,63 0 31,0-21-31,21 21 15,-21 0-15,22 0 0,20-21 16,-20 21-16,84-21 16,-43-1-16,-20 1 0,84 0 15,-85 0-15,1 0 0,-1 0 16,-20-1-16,-1-20 0,22 0 16,-43-1-16,0 22 0,-21-42 15,0 42-15,0-1 16,-21 22-16,0 0 0,-1 0 15,1 22-15,0 20 16,21-21-16,0 21 0,-21 1 0,0 41 16,0-41-16,21-1 0,0 0 15,-22 1-15,1-1 16,0 22-16,0-22 0,-21 64 16,42-85-16,-22 0 15,22 0-15,0 0 16,0-42-1,0 0 1,22 0-16,-22 0 0,21-22 16,0 1-16,0 21 0,0-21 0,0 20 15,1-20-15,-1 0 16,0 21-16,0-1 0,43-20 16,-22 21-16,-21 21 0,21 0 0,1 0 15,-22 0-15,21 0 0,1 42 16,-22-21-16,0 1 0,0 41 15,-21-42-15,0 22 16,0-1-16,0-21 0,0 0 0,-42 43 16,21-43-16,-1 0 0,-20 21 15,21-20 1,0-22-16,21-22 16,0 1-1,21 21-15</inkml:trace>
  <inkml:trace contextRef="#ctx0" brushRef="#br1" timeOffset="44344.33">14139 4805 0,'21'0'31,"1"0"-31,-1-21 0,0 21 16,0-21-16,0 21 0,0-22 0,1 1 15,20 21-15,-21-21 0,0 0 16,22 0-16,-22 0 0,0-1 0,0 22 16,-21-21-16,0 0 0,0 0 15,-21 21 1,0 0-16,-22 0 0,1 21 0,21 0 16,-21 0-16,-1 1 15,-20 41-15,42-21 0,-1-20 16,1 20-16,21 0 0,0-21 15,0 22-15,0-22 16,21-21-16,22 21 0,-1-21 16,-21 0-16,22 0 0,-22 0 15,21-21-15,0 21 0,-20-21 16,20 0-16,0-1 0,1 1 0</inkml:trace>
  <inkml:trace contextRef="#ctx0" brushRef="#br1" timeOffset="44963.57">15811 4360 0,'0'0'16,"22"-21"-16,-22 0 0,0 0 16,-22 21-1,1 0 1,0 21-16,0 0 0,0 0 0,0 22 15,-22-22-15,22 21 0,-21 1 16,21-1-16,-22-21 0,22 21 16,-21 43-16,21-43 0,21 43 15,0-43-15,0-20 0,21 20 16,0-21-16,0 0 0,21 0 16,1-21-16,-1 0 0,106 22 15,-105-22-15,-1-22 16,21 22-16,-20-21 0,20 0 0,-20 0 15,20-21-15,-21-1 0,1 22 16,-1-21-16,22-43 0,-43 43 16,-21-22-16,0 22 15,0 0-15,-21-1 0,-43-41 16,43 41-16,-21 22 0,-64-21 16,63 42-16,1 0 0,-43 0 15,22 21-15,21 0 0,-22 43 16,22-43-16,-1 21 15,22-21-15,0 0 0,21 22 0,0-1 16,0-21-16,0 0 0,0 22 16,21-22-16,0-21 15,22 0-15,-22 21 0,21-21 0,1 0 16,-1 0-16,0 0 0</inkml:trace>
  <inkml:trace contextRef="#ctx0" brushRef="#br1" timeOffset="45494.73">16912 4064 0,'0'-42'0,"0"84"0,0-105 15,0 41-15,-21 22 16,0 0-16,0 22 16,-1-1-16,1 21 0,0 0 15,0 1-15,0-1 0,-22 64 16,22-43-16,0-20 0,0-1 15,21 22-15,-21-22 0,0 0 0,-1 43 16,22-43-16,0 1 0,-21-1 16,21-21-16,0 0 0,0 22 15,0-22-15,0-42 32,0-1-17,0 1-15,0 0 0,0 0 0,0 0 16,0-22-16,21 22 0,-21 0 15,22-21-15,-1 21 0,0-1 0,0 1 16,-21 0-16,42-21 0,1 21 16,-1-1-16,-21 22 15,0 0-15,22 0 16,-22 0-16,0 0 0,0 22 16,0-1-16,-21 0 0,0 0 0,0 43 15,0-43-15,0 0 0,0 0 16,0 0-16,-21 22 0,0-22 15,-21 0-15,21-21 0,-22 21 0,-20 21 16,20-42-16,22 0 16,-21 22-16,21-22 0,-22 0 0,22 0 15,42-22 17,22 1-32,-22 21 15,0 0-15,0 0 0</inkml:trace>
  <inkml:trace contextRef="#ctx0" brushRef="#br1" timeOffset="45973.04">16954 4911 0,'0'0'0,"0"21"16,22-21 0,-1 0-16,0-21 0,0 0 15,0 21-15,0-22 0,22-20 16,-22 21-16,0 0 0,0 0 15,22-1-15,-22-20 0,42-43 16,-42 64-16,-21 0 16,0 0-16,22 0 0,-22 0 15,0 42 17,-22 0-32,1 0 0,0 0 15,21 0-15,-21 22 0,0-1 0,0 0 16,-1 1-16,1 20 0,21-20 15,-21 20-15,0 43 0,21-43 16,-21 1-16,0 42 0,21-43 16,0 64-16,0-84 15,-22 20-15,1 43 16,21-43-16,-21-20 0,0 41 16,0-41-16,0-1 0,-1 0 15,1-20-15,0-1 0,0 0 0,-43 21 16,43-21-16,-21-21 0,0 0 15,-22 0 1,43-21-16,21 0 0,0 0 16,0 0-16,0 0 0,0-1 0,0-20 15,0 21-15,0-21 0,21-1 16,21-41-16,-42 41 0,22-20 16</inkml:trace>
  <inkml:trace contextRef="#ctx0" brushRef="#br1" timeOffset="46214.91">17251 4170 0,'0'0'15,"0"-21"-15,0 42 63,0 0-63,0 0 15,21-21-15,-21 21 16,21 1-16,0-22 0</inkml:trace>
  <inkml:trace contextRef="#ctx0" brushRef="#br1" timeOffset="46554.71">17611 4572 0,'21'0'0,"-42"0"0,63 0 0,-21 0 16,43-21 0,-43 21-16,0-21 0,-21 0 15,0-1-15,21 1 0,0 0 16,-21 0-16,0-43 15,-21 64 1,0 0-16,0 0 0,0 0 0,-22 0 16,22 22-16,0-1 0,-21 0 15,20 0-15,1 21 0,0-20 0,-21 41 16,21-21-16,-1 1 16,22-22-16,-21 21 0,21-21 15,0 1-15,0 41 0,0-42 0,21-21 16,1 21-16,20 1 0,-21-22 15,21 0-15,-20 0 0,20 0 16,0 0-16,1-22 0,-1 1 0,0 0 16,1 21-16</inkml:trace>
  <inkml:trace contextRef="#ctx0" brushRef="#br1" timeOffset="47134.38">18394 4487 0,'0'-21'0,"0"-42"15,-21 63 1,-1 0 0,1 0-16,0 0 0,0 21 15,0 0-15,0 0 0,-1 0 0,1 1 16,0 20-16,0-21 0,0 0 16,21 22-16,0-22 0,-21 21 15,21 0-15,0 1 0,0-22 16,0 21-16,0-21 15,21 1-15,21-1 0,-21 0 16,85-21-16,-85 0 16,22 0-16,-1-21 0,-21 21 15,21-43-15,1 22 0,-22 0 16,21-21-16,1-1 0,-22 1 0,21 0 16,-21-22-16,22 22 0,-1-22 15,-21 1-15,21-1 0,1-63 16,-1 85-16,-21-21 0,0-22 15,-21 64-15,22 0 0,-22-22 16,0 22-16,-22 21 31,1 21-31,0 22 16,0-22-16,0 21 0,0 0 0,-1 1 16,-20 63-16,21-64 0,0 0 15,21 22-15,0-22 0,-21 0 16,21 1-16,0-1 0,0 0 0,0 1 15,0-1-15,0 0 0,0-20 16,0 41-16,0-42 16,42 22-16,-21-22 15,0-21-15,0 0 0,1 0 16,-1 0-16,21-21 16,-21-1-16,0 1 0,22 0 15,-22 0-15,0 0 0,0-43 16,0 43-16</inkml:trace>
  <inkml:trace contextRef="#ctx0" brushRef="#br1" timeOffset="47386.24">18732 4339 0,'0'0'0,"22"0"31,-1 0-31,0 0 15,21 0-15,-21 0 0,22 0 16,-1 0-16,0 0 0,1 0 0,-1 0 16,0 0-16,22 0 0,-22 0 15,-21 0-15,22 0 16,-22 0-16,0 0 0,-21-21 16,-21 21-1,0 0 1,0 0-16,-1 0 0,1 0 0</inkml:trace>
  <inkml:trace contextRef="#ctx0" brushRef="#br1" timeOffset="48786.43">4847 7980 0,'0'0'0,"-21"21"15,0 0-15,0-21 0,-1 0 16,1 0-16,0 0 0,0 0 16,21 21-16,-21-21 0,0 0 15,63-21 16,-21 0-15,21 0-16,22 0 0,-1 0 16,1-1-16,21-20 0,-1 21 0,22-21 15,0 20-15,0-20 0,21 0 16,0-1-16,0-20 0,84-22 16,86-63-1,-234 85-15,22 20 0,-22 1 0,-20 0 16,-1 20-16,0-20 0,1-21 15,-22 41-15,0 1 0,0 0 16,0 21-16,-21-21 16,-21 21-1,0 0-15,-21 0 16,21 0-16,-22 21 0,22-21 0,-21 21 16,-1 0-16,1-21 0,0 22 15,-1-1-15,1 0 0,21-21 0,0 21 16,-22 0-16,22-21 15,21 21-15,-21-21 0,0 22 16,42-22 15,0 0-31,0 0 0,22-22 16,-22 22-16,21-21 0,1 21 16,-22-21-16,21 0 0,43 0 15,-64 0-15,21 21 0,1-22 16,-22 22-16,0-21 0,0 21 15,-21 21 17,-21 1-17,0-1-15,0 0 0,21 0 0,-22 21 0,-20 22 16,42-43-16,-21 43 16,21-43-16,-21 21 15,21 0-15,0-20 16,0-1-16,0 0 15,0 0 1</inkml:trace>
  <inkml:trace contextRef="#ctx0" brushRef="#br1" timeOffset="49660.93">4784 8234 0,'0'0'0,"-22"-21"16,1 21-16,0 0 16,0-21-16,0 21 0,0 0 15,42 21 16,0-21-31,21 21 0,1 0 16,-1 0-16,0 0 0,22 1 16,-1 20-16,1-21 0,-1 0 0,64 22 15,-42-1-15,-22-21 16,22 0-16,0 0 0,-22 22 16,107 20-16,-86-42 0,1 22 15,63 20-15,-84-20 0,-1-22 16,1 21-16,-1-21 0,-21 0 15,22 1-15,42-1 0,-64 0 16,0-21-16,1 0 0,-22 0 0,0 0 16,0 0-16,0 0 0,-21-21 15,0 0 1,-21-1-16,0 1 0,0 0 16,-21 21-16,20-21 0,1 0 15,0 21-15,0-21 0,-43-1 16,43 1-16,0 21 0,-21-21 15,21 21-15,-22-21 16,22 21-16,0 0 16,42 0 31,0 21-47,0-21 0,1 21 0,-1-21 15,21 21-15,-21-21 0,0 22 16,1-1-16,-1-21 0,-21 21 0,0 0 15,0 0-15,0 0 16,0 1-16,-21-1 16,-1 0-16,-20 0 0,0 0 0,21 0 15,-22 1-15,1-1 0,-22 0 16,22 0-16,0-21 0,-1 0 16,22 21-16,-63-21 15,62 0-15,1 0 0,0-21 16,0 21-16,21-21 0,0 0 0,0 0 15,0-1-15,21 1 0,0 0 16</inkml:trace>
  <inkml:trace contextRef="#ctx0" brushRef="#br1" timeOffset="50817.78">7620 6477 0,'0'0'0,"0"-21"31,0 0-31,0 0 16,-21 21-1,21 21 1,0 0-16,-21 0 0,21 21 16,0 1-16,0-1 0,0 64 15,0-64-15,0 106 16,0-105 0,-22-1-16,22 0 0,-21 1 0,21-1 15,0 0-15,0-20 0,-21 20 0,21-21 16,-21 0-16,21 0 0,0 1 15,0-44 17,0 1-32,0-21 0,0 21 15,0 0-15</inkml:trace>
  <inkml:trace contextRef="#ctx0" brushRef="#br1" timeOffset="51179.09">7429 6625 0,'0'0'0,"-21"-21"0,21-21 0,-21-22 16,21 22-16,0 0 0,0-22 16,0 43-16,42-43 15,-20 43-15,-1-21 0,42 0 16,-20 20-16,-1 1 16,85 21-16,-64 0 0,1 0 15,21 0-15,-43 21 0,21 22 16,-20-22-16,-1 21 0,-21 1 0,0-1 15,-21 43-15,-21-43 16,0 21-16,-64 22 0,43-64 16,-21 22-16,-43 20 15,63-42-15,-20-21 0,21 21 0,20 1 16,-20-22-16,0 0 16,21 0-16,-1 0 0,44 0 46,-1 0-46,0 0 0,21 0 16,-21 0-16,22 0 0,-22 0 16,21 0-16</inkml:trace>
  <inkml:trace contextRef="#ctx0" brushRef="#br1" timeOffset="54177.46">8403 6985 0,'21'-21'0,"-42"42"0,63-63 0,-42 21 16,0-1-16,0 1 16,0-42-16,0 42 15,0-1-15,0-20 16,0 21-16,-21 0 0,0-43 16,0 64-16,0-21 0,0 21 0,-1 0 15,1 0-15,0 21 0,-21-21 16,21 21-16,-22 22 0,22-22 0,-42 42 15,41-20-15,1-22 16,0 21-16,0-21 0,0 22 0,21-22 16,0 0-16,0 21 0,0-20 0,0-1 15,21 0-15,0-21 16,0 0-16,0 0 0,1 0 0,20 0 16,-21 0-16,21 0 0,1 0 0,20-42 15,-42 42-15,22-22 16,-1-20-16,-21 0 15,0 21-15,22-43 0,-22 43 16,-21-21-16,0 20 0,21 1 16,-21 0-16,0 0 0,21 0 15,-21 42 1,-21 0 0,21 0-16,-21 0 0,21 1 15,0 20-15,0-21 0,0 0 16,0 0-16,0 1 0,0-1 0,0 0 15,0 0-15,0 21 16,21-42-16,0 0 16,22 0-16,-22 0 0,42 0 15,-42 0-15,22-21 0,20 0 16,-20 0-16,-1-21 16,21-1-16,-20 1 0,-22 21 15,0-22-15,-21 22 0,0-21 16,0 21-16,0 0 0,0-1 15,-21 22 1,0 0-16,-22 43 0,22-22 16,0 0-16,0 21 0,21-20 15,0 20-15,0-21 0,0 0 16,0 0-16,0 1 0,21-1 16,0 0-16,0 0 0,1 0 15,-1 0-15,21 1 16,-21-1-16,22-21 0,-22 0 0,63 0 15,-62 0-15,20 0 0,0 0 16,1 0-16,-1-21 0,43-1 16,-43 1-16,64-63 15,-64 62-15,0 1 16,-20-21-16,-1 21 0,0-22 16,0-20-16,-21 21 0,0 20 15,0 1-15,-21 0 0,0 0 0,0 21 0,-1 0 16,-20 0-16,21 0 0,-21 0 15,-22 42-15,43-21 16,-21 1-16,-22 41 0,43-21 16,0-20-16,-22 20 0,43-21 15,-21 21-15,21-20 0,-21 20 16,21-21-16,0 0 0,0 0 0,0 1 16,21-1-16,22-21 15,-22 0-15,0 0 0,42 0 16,-41 0-16,20-21 0,-21-1 15,21 1-15,-20 21 0,20-21 0,-21-21 16,0 21-16,0-1 0,1-20 0,-1 21 16,-21-43-16,21 1 15,-21 42 1,0 0-16,-21 21 16,21 21-16,-21 0 15,-1 0-15,22 0 0,0 0 0,-21 1 16,0-1-16,21 0 0,0 21 0,0-21 15,0 1-15,0-1 0,0 0 16,0 0-16,21 0 0,0-21 16,43 0-16,-43 0 15,21 0-15,1 0 16,-1 0-16,0 0 0,43-21 16,-43 0-16,1 0 0,20-22 15,-20 1-15,-22 21 0,0-21 16,0 20-16,0-20 0,0 21 0,1-21 15,-22 20-15,21 1 0,-21 42 32,-21 1-32,-1 20 15,22-21-15,-21 0 0,0 22 16,21-22-16,-21 0 0,21 21 0,-21 1 16,21-22-16,-21 21 15,21-21-15,0 0 0,0 1 16,0-44 15,21 22-31,-21-21 16,21 0-16,-21 0 15,21-21-15,0 20 0,0-41 16,1 42-16,20-43 0,-21 22 16,0 21-16,0 0 15,1-1-15,-1 1 0,21 21 16,-21 0-16,-21 21 15,21 1-15,-21-1 0,22 0 0,-22 0 16,0 0-16,0 22 0,0-1 16,0 0-16,0-21 0,0 1 15,21-1-15,-21 0 0,21 21 16,0-42 15,0 0-31,0 0 0,-21-21 16,22 0-16,-1 21 0,0-21 0,0-22 15,21 22-15,22-42 0,-43 20 16,64-41-16,-43 41 16,0 22-16,1-21 0,-22 21 15,42-22-15,-20 22 16,-22 21-16,-21 21 16,0 1-16,0 20 15,0-21-15,0 0 0,-21 22 16,21-22-16,0 21 0,0-21 0,-21 43 15,21-43-15,0 0 0,0 0 16,0 0-16,0 1 0,42-1 16,-21 0-16,64-21 15,-64 0-15,21 0 16,-21 0-16,22 0 0,-1 0 0,-21 0 16,22 0-16,-22-21 0,21 0 0,-21-1 15,0 1-15,22 0 0,-22-21 16,0-22-16,-21 43 15,21-21-15,-21 21 0,0-22 16,0 22-16,0 0 0,0 0 16,-21 21-16,0 0 0,0 0 15,0 21-15,-22 0 0,22 0 16,21 22-16,-21-1 16,21 0-16,-21-21 0,21 43 15,0-43-15,0 0 0,0 22 16,0-22-16,21 0 0,0 0 15,0-21-15,0 21 0,22-21 16,-22 0-16,0 0 0,43 0 16,-43 0-16,85-42 15,-85 21-15,21-22 16,22-20-16,-43 21 0,21-1 16,-21-20-16,43-43 15,-22-21-15,-21 63 16,0 22-16,-21 0 0,0-1 0,22 22 15,-22-42-15,0 42 16,-22 21 0,1 21-1,21 0-15,0 0 16,-21 21-16,21-20 0,-21 62 16,21-41-16,0-1 0,-21 0 15,21 1-15,-21-1 0,21 64 16,0-64-16,0-21 0,0 22 15,0-22-15,0 0 0,42 21 16,-21-21-16,0-21 0,0 22 16,1-22-16,-1 0 0,0 0 0,0 0 15,21 0-15,-20 0 0,41-22 16,-21 22-16,-20-21 16,41-21-16,-42 21 0,0-22 0,1 22 15,-1 0-15,-21-21 16,21-1-16,-21 1 0,0 21 15,0 0-15,0 0 0,-21 21 16,0 0 0,-1 0-16,1 0 15,0 0-15,21 21 0,-21 0 16,21 0-16,0 0 0,-21 43 16,21-43-16,0 0 0,0 21 0,0-20 15,0-1-15,0 21 16,0-21-16,21 22 15,0-43-15,0 0 0,0 0 16,1 0-16,-1 0 0,0 0 16,0 0-16,21 0 0,1 0 0,20-43 15,-20 22-15,-1 0 16,0 0-16,43-43 16,-22-20-16,-41 41 0,-1 22 15,-21 0-15,0 0 0,0 0 16,0-1-16,0 1 0,-21 21 15,-22 0-15,22 0 0,0 0 16,0 21-16,21 1 16,0-1-16,0 0 0,0 0 15,0 0-15,21 0 0,-21 1 16,21 20-16,0 0 16,-21-21-16,0 1 0,21-1 15,-21 0-15,0 0 0,22 0 16,-22 0-16,21-21 15,0 22-15,0-22 16,21 0-16,-20 0 16,-1 0-16,0 0 0,21-22 0,1 1 15,-1 0-15,-21 0 16,21 0-16,-20 0 0,-1-22 16,0 22-16,0-21 0,21-22 15,-42 22-15,22-22 0,-22 22 16,0 21-16,-22 42 31,22 0-31,-21 0 16,21 1-16,0 20 0,0-21 15,0 21-15,0 22 16,0-43-16,0 43 0,0-43 16,0 0-16,0 0 0,21 0 15,1 0-15,-1-21 16,0 0-16,0 0 0,0 0 0,22 0 15,-22 0-15,0 0 0,21-42 16,-21 21-16,1 0 0,-1-22 16</inkml:trace>
  <inkml:trace contextRef="#ctx0" brushRef="#br1" timeOffset="54362.35">14012 6160 0,'-21'0'0,"42"0"0,-63 0 0,21 0 0,0 0 16,-1 0-16,1 0 63,0 0-63</inkml:trace>
  <inkml:trace contextRef="#ctx0" brushRef="#br1" timeOffset="54544.25">12340 6308 0,'-42'0'0,"84"0"0,-127 0 16,64 21-16,42-21 15,22 0 1,-22 0-16,21 0 0,1 0 15,-1 0-15,0 0 0,1 0 0,-1 0 16,21-21-16,-20 21 0</inkml:trace>
  <inkml:trace contextRef="#ctx0" brushRef="#br1" timeOffset="55360.78">14541 6731 0,'0'0'0,"-21"0"0,0-21 15,0 0-15,0 21 0,21-43 16,-21 22-16,21 0 15,0 0-15,0 0 16,21 0-16,0 21 0,0 0 0,43-22 16,-22 22-16,-21 0 15,21 0-15,1 0 0,-22 22 0,42-1 16,-41 0-16,-1 0 0,-21 0 16,0 0-16,0 22 0,0-1 15,-21-21-15,-22 0 0,-84 43 16,85-43-1,-64 21-15,64-42 16,-1 22-16,1-22 0,21 0 16,0 0-16,42 0 31,0 0-31,0-22 0,0 22 0,22 0 16,-22 0-16,21 0 0,1 0 15,-22 0-15,106 0 16,-85 22-16,-21-1 0,64 0 15,-64 0-15,43 21 16,-43-20-16,0-1 0,-21 42 16,0-42-16,0 22 0,-42 20 15,20-42-15,-20 1 0,-21 41 16,-1-42-16,22 0 16,-64 1-16,64-1 0,-1-21 15,-20 0-15,20 0 0,-20 0 16,-22 0-16,43 0 0,0-21 15,20 21-15,-41-43 0,42 43 16,21-21-16,0 0 16,0 0-16,0-22 0,0 22 15,42 0-15,-21 0 16,22 0-16,41-43 16,-41 43-16,20 0 0,-21-21 0</inkml:trace>
  <inkml:trace contextRef="#ctx0" brushRef="#br1" timeOffset="55695.59">15071 6731 0,'0'0'15,"21"0"-15,-21-21 16,21 21-16,0 0 0,-21-21 16,21 21-16,0-21 0,1-1 0,-1 22 15,21-21-15,-21 0 0,0 0 16,43-21-16,-43 20 15,0 22-15,-21-42 0,0 21 16,-21 0 0,0 21-16,0 0 0,0 0 0,-22 0 15,1 21-15,21 0 0,-22 0 16,22 0-16,0 22 0,-21-22 16,21 21-16,-1-21 0,22 1 0,0 20 15,0-21-15,0 64 16,0-64-16,0 0 0,43 0 15,-1 0-15,-21-21 0,22 0 16,-1 0-16,0 0 0,22 0 0,20 0 16,-20 0-16,-22 0 15,22 0-15,-22-21 0</inkml:trace>
  <inkml:trace contextRef="#ctx0" brushRef="#br1" timeOffset="56249.27">16235 6646 0,'21'-21'15,"-21"0"-15,0-21 0,0 21 16,-64-22 0,43 43-16,0 0 0,0 0 15,-21 0-15,20 0 16,-20 21-16,21 1 0,-64 20 0,64-21 16,0 0-16,-43 43 15,43-22-15,21-21 0,-21 0 16,21 22-16,0-22 0,0 0 0,0 21 15,21-20-15,0-22 16,1 0-16,-1 0 0,21 0 16,-21 0-16,22 0 0,20 0 15,-42-22-15,0 1 0,22 0 16,-22 0-16,21-21 0,-21-1 16,1 1-16,20 0 0,-21-22 0,0 1 15,22-1-15,-22 22 16,42-128-16,-42 128 15,1 0-15,-22-22 0,21 22 16,-21 0-16,0 20 16,-21 22-1,-1 22-15,22-1 0,-21 21 16,-21-21-16,21 22 0,0 20 16,21-21-16,-22 22 0,1-1 0,21 1 15,0-1-15,0 1 0,0 63 16,0-85-16,0 1 0,21 20 15,1-21-15,-1-20 0,21-1 16,-21 0-16,22-21 0,20 0 0,-21 21 16,1-21-16,20 0 0,85-21 15,-84 21-15,42-42 16,-64 20-16,0 1 16,64-21-16,-63 21 0,-22-22 15,0 22-15,0 21 0</inkml:trace>
  <inkml:trace contextRef="#ctx0" brushRef="#br1" timeOffset="56926.9">7810 8382 0,'0'0'0,"-21"-21"0,0 0 16,21 0-1,-21 21-15,0 0 16,21 21-16,-21 0 0,21 0 16,0 0-16,-43 64 0,43-43 15,-21 64-15,21-64 16,-21 43 0,0-43-16,21 1 0,-21 63 15,-1-85-15,1 21 16,21-21-16,0 0 0,0-42 31,0 0-31,0 0 0,0 0 16</inkml:trace>
  <inkml:trace contextRef="#ctx0" brushRef="#br1" timeOffset="57370.91">7366 8594 0,'0'-21'15,"0"42"-15,0-85 0,-21 43 0,21 0 0,0-21 16,0 20-16,0 1 0,0-21 0,0 21 0,21-43 15,0 43 1,0 0-16,43-21 0,-22 20 16,22 22-16,-22 0 0,21 0 15,1 22-15,126 41 16,-126-21-16,-22 1 0,22-1 16,-22 0-16,-21 1 0,22 20 0,-43-20 15,0-1-15,0 0 0,0 64 16,0-64-16,-64 64 15,43-63-15,0-22 0,0 0 16,-1-21-16,1 0 16,21-21-16,0 0 15,0-22-15,43-63 16,-22 64-16,0-21 16,42-43-16,-41 42 0,41-63 15,-21 64-15,-20-1 16,62-42-16,-63 43 0,1 21 15,41-22-15,-63 43 0,21 21 16,0-21-16,-21 42 16,0 0-1,0 0-15,0 0 0,0 22 16,0-22-16,0 0 0,0 21 16,0-20-16,0 20 0,0-21 0,0 21 15,0-20-15,0 20 0</inkml:trace>
  <inkml:trace contextRef="#ctx0" brushRef="#br1" timeOffset="57993.62">8848 8530 0,'0'0'0,"0"21"0,-43 43 32,22-64-32,0 21 0,0 0 15,-22 22-15,22-22 16,-21 63-16,42-62 15,0 20-15,0-21 16,0 0-16,21-21 16,0 0-16,0 0 15,1 0-15,-1-42 16,0 21-16,-21 0 0,0-1 16,0 1-16,0-21 0,0 21 15,0-22-15,0 22 0,42-42 16,-42 20-16,21 22 0,1 0 0,20-21 15,-21 21-15,21-1 0,-20 22 16,20-21-16,0 21 0,22 0 16,-43 0-16,64 43 15,-64-22-15,0 21 16,-21-21-16,0 0 0,0 1 0,0 62 16,0-63-16,-21 1 15,21-1-15,-21 0 0,-1 21 16,22-21-1,-21-21-15,21-21 16,0 0-16,0 0 16,0 0-16,0-22 0,21 22 15,1-21-15,-1-22 0,21 22 16,-21 21-16,0-21 0,1 20 16,62-41-1,-41 42-15,-1 21 0,-21 0 0,21 0 16,-20 0-16,20 21 0,-21 0 15,0 0-15,-21 0 0,21 22 0,-21-1 16,0 0-16,0-20 0,0-1 16,-21 21-16,-42 22 15,42-43-15,-1 0 16,1 21-16,21-21 0,0 1 16,21-22-1,22 0-15</inkml:trace>
  <inkml:trace contextRef="#ctx0" brushRef="#br1" timeOffset="58408.38">9906 8594 0,'0'21'0,"0"-42"0,-21 42 16,0-21-16,-1 0 15,44 21 1,-1-21 0,0 0-16,0 0 15,21 0-15,-20 0 0,20 0 16,-21 0-16,0 0 0,22-21 15,-22 0 1</inkml:trace>
  <inkml:trace contextRef="#ctx0" brushRef="#br1" timeOffset="58691.22">11007 8022 0,'21'-21'15,"-42"42"-15,42-63 0,-21 21 0,0 0 16,-21 21 0,-1 0-16,1 21 0,0 0 15,0 0-15,0 21 0,21 1 0,-21-1 16,-22 64 0,43-64-16,-21 22 0,-42 84 15,41-106-15,1 43 16,0-43-16,0 1 0,21 20 15,-21-21-15,21 22 16,0-43-16,21-42 16</inkml:trace>
  <inkml:trace contextRef="#ctx0" brushRef="#br1" timeOffset="59016.18">10647 8467 0,'-21'-21'16,"42"42"-16,-64-85 0,22 22 0,21 0 0,0-1 15,-21 22-15,21-21 0,0-1 16,0-20-16,21 21 16,0-1-16,64-41 0,-21 62 15,-22 1-15,21 0 0,1 21 16,126 0-16,-126 0 16,-1 21-16,-20 0 0,-1 1 15,0 20-15,1 43 16,-43-43-16,0 0 0,0 1 0,-43-1 15,22 0-15,-42 1 0,-43 20 16,42-42-16,22 0 0,-85 22 16,85-22-16,-1 0 0,-20-21 15,21 21-15,20-21 16,44 0 0,-1 0-16,21 0 15,-21 0-15,22 0 0,-1 0 0,21 0 16,-20 0-16</inkml:trace>
  <inkml:trace contextRef="#ctx0" brushRef="#br1" timeOffset="61268.31">11557 8530 0,'0'0'0,"42"0"0,-21 0 0,1 0 16,-1 0-16,0 0 0,0 0 0,0-21 0,0 0 15,-21 0 1,0 0-16,0-1 0,0-20 15,0 21-15,-42 0 16,21 21-16,-43 0 16,43 0-16,-21 0 0,21 21 15,-22 0-15,1 0 0,-64 64 16,85-43 0,-21-21-16,21 22 0,-22-22 0,22 0 15,21 43-15,0-43 0,0 21 16,0-21-16,21 0 15,0 1-15,1-22 0,-1 0 16,21 0-16,22 0 0,-43 0 0,21-22 16,0 1-16,-20 0 0,20 0 15,-21 0-15,0 0 0,22-1 16,-22 1-16,0-21 0,0 21 0,-21-22 16,21 1-16,0 21 0,-21-21 15,0 20-15,0-20 0,22 0 16,-22 21-16,0 42 31,0 0-31,0 0 0,0 0 16,0 22-16,0-22 0,-22 0 0,22 21 15,0 1-15,0-1 16,-21-21-16,21 0 16,0 0-16,0 1 0,21-22 15,-21 21-15,22-21 0,-1 0 16,42 0-16,-42 0 15,22-21-15,41-1 0,-41 1 16,-22 0-16,64-21 0,-43 21 16,-21-22-16,0 22 0,0 0 15,1-64 1,-22 64-16,-22 21 16,1 0-16,0 0 0,-21 0 15,21 21-15,-1 0 0,-20 22 16,21-22-16,0 21 0,21-21 15,0 1-15,0-1 0,0 21 0,0-21 16,0 0-16,63 85 16,-42-85-16,22 1 15,-1-1-15,0-21 0,1 0 16,63 21-16,-64-21 0,21 0 0,-20 0 16,20-21-16,-20 0 15,62-22-15,-62 22 0,84-64 16,-85 43-16,-21 0 15,0 21-15,1-22 0,-22-63 16,0 85 0,-22 0-16,1 0 0,0 21 0,-64 0 15,43 0 1,0 21-16,-22 21 0,22-20 16,21-1-16,-22 21 15,22-21-15,0 0 0,-21 22 0,21-22 16,-1 42-16,22-41 0,0 20 15,0-21-15,0 21 16,22-42-16,-1 0 16,21 0-16,-21 0 0,22 0 0,20 0 15,-21-21-15,22 0 16,-22 0-16,-21 0 16,43-43-16,-22 43 0,-21 0 0,1 0 15,-22-22-15,0 22 16,21 0-16,-21 0 0,0 0 0,-21 21 31,-1 0-31,1 21 16,0 0-16,-21 0 0,21 0 15,21 1-15,0-1 0,0 0 0,0 0 16,0 0-16,0 0 16,0 1-16,0-1 0,42 21 15,-21-42-15,21 21 0,22-21 16,-22 0-16,43 0 15,-43-21-15,1 0 0,41 0 16,-20-43-16,-43 43 16,0 0-16,0-21 0,0 20 15,-21-20-15,0 21 0,0 0 0,0-22 16,22 22-16,-22 0 0,0 42 31,-22 0-31,22 1 0,0-1 16,-21 0-16,0 0 0,0 0 0,21 22 15,-21-22-15,21 0 16,0 0-16,-21 43 16,21-43-16,0 0 15,0-42 17,21 0-32,0-1 15,0 1-15,0 0 0,-21 0 16,21 0-16,1-22 0,-1 22 0,0 0 15,21-21-15,1-1 16,-22 22-16,0 21 16,0 0-16,0 0 0,0 0 15,-21 21 1,0 1-16,0-1 0,0 0 0,0 0 16,0 0-16,0 0 0,0 1 0,0 20 15,0-21-15,22 21 16,-22-20-16,0-1 15,0 0-15,21-21 32,0-21-17,0 0-15,-21-1 0,21 22 0,0-21 16,-21 0-16,22-21 16,-1 21-16,0-22 0,0 22 0,0-21 15,22 21-15,-22-1 0,0-20 0,0 21 16,0 0-16,22 0 0,-22 21 15,0 0-15,0 0 0,-21 21 16,0 0-16,0 0 16,0 0-16,0 0 0,0 22 15,-21-22-15,21 0 0,-21 21 16,21-20-16,0-1 0,0 0 16,0 0-16,63 21 15,-42-42-15,1 0 16,20 0-16,-21 0 0,21 0 0,-20 0 15,20 0-15,0 0 0,1 0 16,-22-21-16,21 21 0,-21-21 0,22 0 16,-22 0-16,0 0 0,0-1 0,-21 1 15,21-42-15,-21 42 16,0-1-16,0 1 16,0 0-16,0 0 0,-21 21 15,0 0-15,-21 0 16,20 0-16,-20 42 15,42-21-15,-21 1 0,21-1 0,0 21 16,0-21-16,0 0 0,0 1 16,0-1-16,0 0 0,0 0 0,0 0 15,21 0-15,0-21 0,0 22 16,1-1-16,-1-21 0,0 0 0,21 0 16,-21 0-16,1 0 15,41 0-15,-42-21 0,0-1 16,1 1-16,-1 0 0,0 0 15,0-21-15,0 20 0,0-20 0,1-21 0,-1 20 16,0 1-16,0-22 16,0 1-16,22-43 0,-43 43 15,0 20-15,21 1 0,-21 21 0,0-22 16,0 22-16,-21 21 16,-1 21-16,1 1 15,21-1-15,-21 21 0,0 0 0,0 1 16,21-1-16,-21 64 15,21-64-15,-22 1 0,22 41 16,0-41-16,0-1 0,0 21 16,0-20-16,0-22 0,22 0 15,-22 0-15,21 0 0,42 1 16,-42-22-16,1 0 16,-1 0-16,0 0 0,21 0 15,1-43-15,-1 22 0,-21 0 16,21-21-16,-42 20 0</inkml:trace>
  <inkml:trace contextRef="#ctx0" brushRef="#br1" timeOffset="61440.22">15049 8276 0,'-21'0'0,"42"0"0,-63 0 16,21 0-16,21 21 15,21-21 1,0 22-16,0-22 0,1 0 0,20 0 15,0 0-15,-21 0 0,64 0 16,-43 0-16,1 0 0,41 0 16,-41 0-16,-22 0 15</inkml:trace>
  <inkml:trace contextRef="#ctx0" brushRef="#br1" timeOffset="62099.84">15494 8403 0,'0'21'15,"0"-42"-15,-21 42 0,21 1 0,0-1 16,21-21 0,0 0-16,0 0 15,22 0-15,-22-21 0,0-1 16,21 22-16,-21-21 0,22 0 16,-22 0-16,0 0 0,21-22 15,-20 22-15,-22 0 0,21-21 16,-42 42-1,-1 0-15,-41 0 16,42 21-16,-22 21 16,22-21-16,0 1 0,0 20 15,0-21-15,21 0 0,-21 22 0,21-22 16,0 0-16,0 0 0,0 0 16,42 22-16,-21-22 0,64 0 15,-43-21-15,-21 0 16,64 0-16,-43 0 15,22 0-15,-22 0 0,-21 0 16,22-42-16,-22 20 0,-21 1 16,21 0-16,-21 0 0,0-21 15,21-43-15,0 64 16,-21 0-16,43-22 0,-22 22 16,0 21-1,0 0-15,21 0 16,-20 0-16,-1 0 0,0 42 15,0-20-15,-21-1 0,0 21 16,0-21-16,0 22 0,0-1 16,0-21-16,0 0 0,0 0 15,0 1-15,0-1 16,0-42 15,21-1-31,0 1 16,1-21-16,-22 21 15,0-22-15,42 1 0,-21 21 16,0-43-16,0 43 16,-21 0-16,43 0 0,-22 0 15,0 21-15,0 0 16,0 0-16,1 0 0,-1 0 16,0 0-16,0 0 0</inkml:trace>
  <inkml:trace contextRef="#ctx0" brushRef="#br1" timeOffset="62326.71">17018 8192 0,'0'0'16,"21"0"0,-21 21-1,0 0-15,0 0 0,0 0 16,0 0-16,0 1 0,0-1 16,-21 42-16,21-42 0,-21 43 15,21-43-15,-21-21 16,21 21-16,0 0 0,0 1 15,0-44 17,0 1-17,21 0-15,0 0 0</inkml:trace>
  <inkml:trace contextRef="#ctx0" brushRef="#br1" timeOffset="62478.62">17081 8001 0,'0'-21'0,"0"42"0,0-63 0,-21 42 0,0 0 16,21-21-16,-21 21 16,0 0-16,42 0 31,0 21-15,0 0-16,0-21 0</inkml:trace>
  <inkml:trace contextRef="#ctx0" brushRef="#br1" timeOffset="63052.29">17441 8213 0,'21'0'32,"1"0"-17,-1 0-15,0 0 16,0 0-16,21 21 0,-20-21 15,-1 21-15,0 0 0,21 22 16,-21-22-16,-21 21 16,0-21-16,0 0 0,-21 1 0,0-1 15,-21 0-15,21 0 0,-22-21 16,1 21-16,0 0 0,-1-21 0,1 22 16,21-22-16,-22 0 0,22 21 15,0-21-15,0 0 0,42 0 31,21 0-31,-20 0 16,20 0-16,0 0 0,1 0 16,-1 0-16,43 0 0,-43 21 15,-21 0-15,21-21 0,1 21 0,-22 0 16,0-21-16,0 22 0,-21-1 16,0 0-16,0 42 15,0-41-15,0 20 0,0-21 0,0 21 16,0-20-16,0 20 0,-21-21 15,21 0-15,-21 22 0,-21 20 16,20-42-16,1 0 0,0 1 0,-21-1 16,21-21-16,-22 21 0,-20-21 15,42 0-15,-22 0 0,-20 0 16,20 0-16,22 0 0,0 0 16,0 0-16,0 0 0,-22-21 15,43 0-15,0-1 16,0 1-16,0 0 0,0 0 0,22 0 15,-1 0-15,21-22 16,85-84-16,-85 85 16,22-22-16</inkml:trace>
  <inkml:trace contextRef="#ctx0" brushRef="#br1" timeOffset="63393.1">17970 8467 0,'-21'0'0,"21"-21"15,21-1 1,1 22 0,-1-21-16,21 21 0,-21-21 0,0 21 15,1-21-15,20 0 0,-21 0 16,21-1-16,-20 1 0,-1 0 16,0 21-16,-21-21 0,0 0 0,0 0 15,-21 21 1,0 0-16,-1 0 0,-20 0 0,21 0 15,-21 42-15,20-21 16,1 0-16,0 0 0,0 1 0,21-1 16,-21 21-16,21 0 0,0-20 15,0-1-15,0 0 16,21 0-16,21 0 0,1 0 16,-22-21-16,63 22 0,-41-22 15,-1 0-15,43 0 16,-43 21-16,0-21 0</inkml:trace>
  <inkml:trace contextRef="#ctx0" brushRef="#br1" timeOffset="63932.79">18881 8467 0,'21'-21'0,"-42"42"0,84-85 15,-42 43-15,0-21 0,1-1 0,20-20 16,-42 42-16,0-22 16,0 22-16,0 0 0,-21 21 15,0 0 1,-22 0-16,22 21 15,-64 0-15,64 22 0,-42-1 16,20 0-16,22-20 16,-21 62-16,42-63 15,0 1-15,0 41 0,0-42 16,0 0-16,0 1 0,0-1 16,42 0-1,-21-21-15,1 0 0,41 0 16,-42 0-16,0-21 0,22 0 15,-22-1-15,0 1 0,43-42 16,-43 20-16,21-20 0,22-43 16,-43 43-16,0-1 0,21 1 15,-21-1-15,1 1 0,-1 20 16,21-63-16,-42 85 0,0-21 16,0 21-16,0 0 0,0-1 15,-21 1-15,0 21 16,-22 0-16,22 21 15,-21 22-15,21-1 0,0 0 16,-1 1-16,22 63 0,0-43 16,0 1-16,0-1 15,0 1-15,85 105 0,-64-127 16,22 1-16,41 20 0,-41-21 16,-1-20-16,0-22 15,1 21-15,105-21 16,-106 0-16,-21 0 0,22 0 0,-1-21 15,-21 21-15,0-22 0,0 1 16,1 0-16,-1 0 0,-21 0 16,0 0-16,0-1 0</inkml:trace>
  <inkml:trace contextRef="#ctx0" brushRef="#br1" timeOffset="64877.54">4530 8509 0,'0'0'16,"0"-21"-16,0 0 0,0 0 15,0-1-15,0 1 16,21 42 15,-21 1-31,21-1 0,21 0 16,-21 21-16,22 1 0,-22-1 0,64 64 15,-43-43-15,-21 1 16,21-1-16,1 1 0,-22-1 0,21 1 16,22 42-16,-22-64 0,0 64 15,1-64-15,-22 0 16,42 43-16,-41-64 15,-1 22-15,21 20 0,-21-42 0,0 22 16,1-22-16,-1 0 16,0 0-16,-21 21 0,21-20 15,-21-1-15,21-21 0,-21 21 0,0-42 32,-21 0-17,0 21-15,0-22 0</inkml:trace>
  <inkml:trace contextRef="#ctx0" brushRef="#br1" timeOffset="65126.4">4932 9673 0,'0'0'16,"0"21"-1,0 1-15,21-1 16,21-21-16,-21 21 0,1 0 15,20 0-15,0 0 16,-21-21-16,1 22 0,-1-1 0,0-21 16,42 21-1,-63 0-15,22-21 0,-1 0 0,0 0 16,0 0 0,0 0-16,0 0 0,-21-21 0,0 0 15,22 0-15,-1 21 0</inkml:trace>
  <inkml:trace contextRef="#ctx0" brushRef="#br1" timeOffset="65311.3">5651 9377 0,'0'-21'0,"0"42"0,-21-21 32,0 21-32,0 0 15,0 22-15,0-22 0,21 21 0,-22 0 16,-20 43-16,42-64 0,-42 64 15,42-64 1,-21 0-16,21 22 0,0-22 0,0 0 16,21-21-16</inkml:trace>
  <inkml:trace contextRef="#ctx0" brushRef="#br1" timeOffset="66159.64">7133 9589 0,'0'-22'0,"0"44"0,0-65 15,0 22-15,0 0 16,-21 21 0,0 21-16,21 21 15,-21-20-15,-1 20 0,1 0 16,0 1-16,0 20 0,-21 22 15,-1-43-15,22 0 0,-42 43 16,20-43-16,1 22 16,0-43-16,20 0 0,22 0 15,-21-21-15,21-21 32,0 0-32,0 0 0,21 0 15,1-43-15,-1 43 0,-21-21 16,21-1-16,0 1 0,0 0 15,0-22-15,1 22 0,-1 21 16,-21 0-16,21 21 0,0 0 16,-21 21-1,0 0-15,0 21 0,21-21 0,-21 1 16,0 20-16,0-21 0,0 21 0,21-20 16,-21 20-16,0-21 15,0 21-15,0-20 0,43 20 16,-22-21-16,0-21 0,21 21 15,-20-21-15,20 0 0,21 0 16,-20 0-16,-1 0 0,0-21 16,1 0-16,-1 0 0,0 0 0,43-43 15,-43 22-15,-20-1 0,41-62 16,-42 62 0,0-20-16,-21-1 0,0 1 0,0 20 15,-42-105-15,21 127 0,-43-21 16,22 21-1,0 21-15,-22 0 0,22 21 0,-64 42 16,85-42 0,0 22-16,21-1 0,-21 0 15,21 1-15,0 20 0,21-20 16,0-22-16,21 42 0,-21-42 16,1 1-16,41-1 15,-21 0-15,1-21 0,-1 0 16,0 0-16,1 0 0,-1 0 0,22 0 15,-22-21-15,0 0 16</inkml:trace>
  <inkml:trace contextRef="#ctx0" brushRef="#br1" timeOffset="66527.46">7916 9821 0,'-21'0'0,"42"0"0,-42 22 0,0-22 16,21 21-16,0 0 15,21-21 1,0 0-16,0 0 0,1 0 16,-1 0-16,0-21 0,21 0 0,-21-1 15,43 1-15,-43 0 16,0 0-16,22-21 16,-22 20-16,0-41 15,-21 42-15,0 0 16,-21 21-16,0 0 15,-1 0-15,1 21 0,0 0 0,-21 0 16,21 21-16,-1-20 0,1 20 16,-21-21-16,42 21 0,-21-20 0,21 41 15,0-42-15,0 0 0,0 1 16,0-1-16,21 0 0,21-21 16,1 0-16,-1 0 15,-21 0-15,64 0 0,-43 0 16,64-21-16,-64 0 15,1-1-15,-1 1 0,21-21 0</inkml:trace>
  <inkml:trace contextRef="#ctx0" brushRef="#br1" timeOffset="66998.19">8869 9462 0,'0'-43'16,"0"86"-16,0-107 0,0 43 0,0 0 0,0 0 16,0-1-16,-21 22 31,-1 22-31,22-1 0,-21 21 15,21-21-15,0 22 0,0-1 16,-21 21-16,0-20 0,0 84 16,0-85-16,-1 22 0,1 41 15,0-41-15,0-1 0,0-20 0,0 20 16,-1 1-16,1-1 16,0-20-16,21 20 0,0-21 0,0 1 15,0 41-15,0-62 0,0 20 16,0-21-16,21-21 0,43 21 15,-22-21 1,-21 0-16,64-21 0,-43 0 16,1 0-16,41-43 0,-41 43 15,41-64-15,-63 43 16,1 0-16,-22-22 0,0 22 16,0 0-16,-85-85 15,21 63 1,22 43-16,0 0 0,-1 0 0,-20-1 15,21 22-15,-1-21 0,-41 21 16,62 0-16,1 0 16,42 0-1,22 0 1,-22 0-16,21 0 0,1 0 16,-1 0-16,0 0 0,22 0 0,20-21 15,-20 0-15,-22 21 0</inkml:trace>
  <inkml:trace contextRef="#ctx0" brushRef="#br1" timeOffset="68311.08">9483 9652 0,'0'0'0,"0"-42"15,0 21-15,21-22 0,-21 22 16,0 0-16,0 0 0,-21 21 16,-1 0-16,1 0 0,0 0 15,0 0-15,-43 21 16,22 21-16,21-21 0,-21 43 15,20-43-15,1 21 16,21 1-16,0-22 0,0 0 0,0 43 16,0-43-16,0 0 0,0 0 0,21 0 15,1-21-15,-1 0 0,0 21 16,21-21-16,-21 0 0,64 0 16,-64-21-16,43-21 15,-43 21-15,0 0 16,0-22-16,-21 22 0,43-85 15,-43 64-15,0 21 16,0 0-16,0-1 0,0 1 0,0 42 31,0 1-31,0-1 16,-22 0-16,22 0 0,-21 21 16,21-20-16,-21 20 0,21-21 15,0 21-15,0-20 0,0 20 16,0 0-16,0-21 0,0 1 15,21-22-15,43 0 16,-43 0-16,0 0 0,21 0 0,-20 0 16,20 0-16,0 0 0,-21-22 0,22 1 15,-22 0-15,21 0 0,-21-21 16,22 20-16,-22-20 0,0 0 16,0 21-16,0-22 0,1 22 0,-1-21 15,-21 21-15,0-1 0,0 1 16,0 42-1,0 1-15,-21-1 16,21 0-16,0 0 16,-22 0-16,22 22 0,0-22 0,0 0 15,0 0-15,0 21 0,0-20 0,0-1 16,0 0-16,22-21 0,-1 21 16,0 0-16,0-21 0,0 0 15,0 0-15,1 0 0,-1 0 0,21 0 16,22-21-1,-43 0-15,0 0 0,0-22 16,-21 1-16,21 0 0,0-22 16,-21 22-16,0-22 15,0 43-15,0 0 0,0 42 32,0 22-17,0-22-15,0 0 0,0 21 0,0-21 16,-21 1-16,21 20 0,0-21 0,0 21 15,0-20-15,0-1 0,21 21 16,1-21-16,-1-21 16,0 0-16,0 0 0,0 0 0,22 0 15,20 0-15,-21 0 16,-20-21-16,20 0 0,0 0 0,1 0 16,-1-1-16,-21-20 0,21 0 15,-20-1-15,41-62 16,-42 62-16,0-20 0,1 20 0,20-41 15,-42 63-15,0-22 0,21 22 16,-21 0-16,0 0 16,0 42-1,-21 0-15,0 0 0,0 0 0,-1 22 16,1-22-16,0 21 0,0 1 16,0 20-16,21-21 0,0 1 15,0-1-15,0 0 0,0 1 0,0-1 16,0 22-16,21-43 0,42 21 15,-20-42 1,-22 0-16,42 0 0,-20 0 16,41 0-16,-41-21 15,-1 0-15,43-43 0,-64 22 16,64-85 0,-43 21-16,0 0 15,-42 64-15,21 0 0,-21-1 16,22 1-16,-22 0 0,0 20 0,0 1 15,0 42 1,0 1-16,0-1 0,0 0 16,-22 21-16,1 1 0,0 41 15,21-41-15,-21 20 0,21-21 16,-21 22-16,21-22 0,0 1 16,0-1-16,0 0 0,0-21 0,0 64 15,21-64-15,21 0 16,-21-21-16,43 0 15,-22 0 1,-21 0-16,43-21 0,-43 0 0,21 0 16,-20 0-16,-1-22 0</inkml:trace>
  <inkml:trace contextRef="#ctx0" brushRef="#br1" timeOffset="68526.96">11620 9462 0,'-21'0'0,"42"0"0,-63 0 16,63 0 0,0 0-16,1 0 15,-1 0-15,21 0 0,22 0 16,-43 0-16,21 0 0,43-22 16,-43 22-16,-21 0 0,64 0 15,-64 0-15,-42 0 31,0 22-31,0-1 0</inkml:trace>
  <inkml:trace contextRef="#ctx0" brushRef="#br1" timeOffset="70898.27">16002 11028 0,'-21'0'16,"42"0"-16,-63 21 0,20-21 0,1 0 15,0 0-15,0 0 0,0 0 16,0 0-16,21 21 0,21-21 15,0 0 1,0 0-16,21 0 0,1 0 16,-1 0-16,22 0 0,-22 0 15,170 0-15,-149 0 16,64 0-16,-63 0 16,-1 0-16,64 0 15,-106-21-15,0 21 16,1 0-16,-22-21 0,-22 21 15,-20-21-15,21 21 0,-21 0 16,-1-21-16,1 21 0,21 0 16,-22 0-16,-41-43 15,63 43-15,21-21 16,21 21 0,0 0-16,21 0 15,22 0-15,-43 0 0,21 0 16,-21 0-16,22 0 0,-22 0 15,0 0-15,-21 21 16,0 0-16,0 1 0,0-1 16,-21 0-16,-21 21 0,20-21 15,-83 43-15,62-43 0,-20 21 16,-43 22-16,64-43 16,-1 0-16,-41 43 15,62-43-15,-20 21 16,63-42-1,22 0-15</inkml:trace>
  <inkml:trace contextRef="#ctx0" brushRef="#br1" timeOffset="71648.11">17822 10774 0,'43'0'32,"-22"-21"-17,0 0-15,0-1 0,0 1 16,22 21-16,-22-21 0,0 0 0,0-21 15,0 20-15,0 1 0,1-63 16,-22 62-16,0 1 16,0 0-16,-22 21 15,1 0-15,0 0 0,0 0 16,-21 0-16,20 0 0,1 21 0,0 0 0,-21 1 16,21-1-16,-1 21 15,22-21-15,0 0 0,0 43 16,0-22-16,0-21 0,0 22 15,22-1-15,-1-21 0,0 0 16,0 1-16,0-1 0,22 0 0,-22 0 16,0 0-16,-21 22 0,21-22 0,-21 0 15,21 0-15,-21 21 0,0 1 16,-21-1-16,0-21 0,-43 22 16,22-22-16,0 0 15,21-21-15,-22 21 0,-20-21 16,-64 0-16,84 0 0,-41-42 15,63 21 1,-1-1-16,-20-20 0,42 0 16,-21-43-16,21 43 15,0 21-15,0-1 0,21 1 16,0 0-16,0-21 0,1 21 16,-1 21-16,0 0 15,0 0-15,0 0 16,0 0-16,1 21 0,20 0 15,-21 0-15</inkml:trace>
  <inkml:trace contextRef="#ctx0" brushRef="#br1" timeOffset="73007.98">18436 11176 0,'42'0'0,"-84"0"0,148-21 15,-64 0-15,-21 0 0,64-43 16,-64 43 0,-21 0-16,21 0 0,-21-1 0,0 1 15,-21-63 1,0 62-16,-21-20 0,21 42 16,-1 0-16,-62 0 15,41 0-15,-20 21 16,21 0-16,-1 1 0,-20 41 15,20-21-15,22-20 0,0 20 0,0 0 16,21 1-16,-21 41 16,21-41-16,0-22 0,21 0 15,0 0-15,0-21 0,22 21 16,-22-21-16,21 0 0,-21 0 0,64 0 16,-43 0-16,1-21 0,20-21 15,-21 21-15,22-22 16,-43 1-16,21 21 15,-20-64-15,-1 43 16,-21 21-16,0-1 0,0 1 16,0 0-16,-21 42 15,-1-21 1,22 21-16,-21 1 0,0-1 16,0 21-16,21 0 15,0 1-15,-21-1 16,21 0-16,0-20 0,21 20 15,0-21-15,0-21 0,0 0 16,22 0-16,-22 0 0,42 0 16,-41 0-16,-1-21 0,42-21 15,-20 20-15,-22 1 0,0-21 16,0 21-16,21-64 16,-42 43-16,22 21 0,-22-1 15,0-20-15,0 21 0,0 42 31,0 0-31,0 0 16,-22 1-16,22-1 0,0 0 0,0 21 16,-21-21-16,21 22 0,-21-22 15,21 0-15,0 21 0,0-20 0,0-1 16,0 0-16,0-42 47,21 0-47,-21-1 0,21 1 15,-21 0-15,43-64 16,-43 43-16,21 21 0,0-21 16,0 20-16,-21 1 0,43 0 15,-43 0-15,21 21 16,0 0-16,-21 21 16,0 0-16,0 0 0,0 22 15,21-22-15,-21 0 0,0 21 16,0 1-16,0-22 0,0 0 15,21 0-15,-21 0 16,0 1-16,21 20 0,1-42 0,-1 0 16,0 0-16,0 0 15,0 0-15,0 0 16,1-21-16,-1 0 0,0-1 0,0 1 16,0 0-16,0 0 0,1-21 15,20 20-15,0-41 16,1 42-16,-22 0 0,0-1 0,0 1 15,0 0-15,0 21 0,1 0 0,-22 21 32,0 0-32,0 1 0,0 20 15,0-21-15,0 0 16,-22 22-16,22-22 0,0 0 0,0 0 16,0 0-16,0 0 0,0 1 15,0-1-15,22 0 0,-1 0 16,0-21-16,0 0 0,0 21 0,85-21 15,-85 0 1,43 0-16,-22-21 0,43-42 16,-64 41-16,0 1 15,21-42-15,-42 20 16,22-20-16,-22 42 16,0 0-16,-22 21 0,1 0 15,-21 0 1,21 0-16,0 21 0,-22 21 15,22 0-15,0-20 0,21 41 16,-21-21-16,21-20 0,0 41 16,0-42-16,0 0 0,0 1 15,0-1-15,21 0 0,42 0 16,-41-21-16,41 0 16,-42 0-16,22 0 0,41-21 15,-41 21-15,-1-21 0,0 0 16</inkml:trace>
  <inkml:trace contextRef="#ctx0" brushRef="#br1" timeOffset="73501.21">21357 10859 0,'42'-43'0,"-84"86"0,106-128 16,-43 64-16,0-64 0,-21 64 16,21-64-16,-21 64 15,0 0 1,-21 0-16,0 21 0,0 0 15,-1 0-15,1 21 0,-21 42 16,0-41-16,20 20 0,-41 43 16,42-43-16,-85 106 15,85-84-15,0-22 0,-22 0 16,22 22-16,21-22 0,0 43 16,0-43-16,0 0 0,21-20 15,0-1-15,1 21 0,-1-21 16,21-21-16,0 21 0,-20-21 0,126 22 15,-106-22 1,43-22-16,-22 1 0,-20 0 16,-1-21-16,0 21 0,1-22 15,20-63-15,-42 64 16,0-21-16,1 20 0,-22-84 0,0 85 16,0-22-16,-43-41 15,-63 20 1,64 64-16,0 0 0,-1 21 0,1 0 15,-21 0-15,20 21 0,1 0 16,0 0-16,-1 0 0,22 22 0,-21-22 16,21 0-16,-1 21 0,22-21 0,0 1 15,0-1-15,0 21 0,0-21 16,22 0-16,20 1 0,0 20 16,1-42-16,41 21 15,-41 0-15,-1 0 0</inkml:trace>
  <inkml:trace contextRef="#ctx0" brushRef="#br1" timeOffset="73826">21971 11091 0,'21'0'0,"-42"0"0,42-21 16,-21 42 15,0 1-31,0-1 0,0 21 16,-21-21-16,0 22 0,0-1 15,21 21-15,-22-20 0,-20 63 16,21-43-16,0-21 0,-22 85 16,22-63-16,0 21 0,0-22 15,0 22-15,-64 126 16,43-147-16,21-1 0,-1 1 16,-20-22-16,21 22 0,0-22 0,-43 43 15,64-43-15,-21 0 16,0 1-16,21-22 0,-21 0 15,21-42 1,0 0-16,21 0 16,21-1-16,1-41 0,-22-1 15,106-84-15</inkml:trace>
  <inkml:trace contextRef="#ctx0" brushRef="#br1" timeOffset="74147.83">21929 11155 0,'-22'-42'0,"44"84"0,-65-106 0,43 43 16,0 0-16,-21 0 0,21 0 0,0 0 15,0-1-15,0 1 16,21 21-16,0-21 0,1 21 16,20 0-16,-21 0 0,0 0 0,22 0 15,-22 0-15,0 0 0,42 42 16,-41-20-16,-22-1 15,0 0-15,0 0 0,-22 64 16,1-64 0,0 0-16,0 0 0,-21-21 0,20 21 15,-41 1-15,21-1 16,20-21-16,1 0 0,42 0 47,1 0-47,-1-21 0,21-1 15,0 1-15</inkml:trace>
  <inkml:trace contextRef="#ctx0" brushRef="#br1" timeOffset="74808.45">22331 11070 0,'21'-21'31,"0"21"-31,0-21 0,0 0 15,1 21-15,-1-21 16,0 21-16,0-22 0,-21 1 0,0 0 16,21 21-16,-21-21 0,0 0 15,-21 21 1,0 0-16,0 0 16,0 0-16,-1 0 0,1 21 15,0 0-15,0 0 0,21 0 0,0 1 16,-21-1-16,21 0 0,-21 0 15,21 0-15,0 22 0,0-22 16,0 0-16,0 0 0,0 0 0,0 0 16,21 1-16,0-22 0,0 21 15,0-21-15,64 0 16,-64 0-16,0 0 0,43 0 16,-43-21-16,21-22 15,-21 22-15,1 0 0,-1-21 16,0 20-16,0 1 0,0-21 0,0 21 15,1-22-15,-1 22 16,21-21-16,-21 21 16,0 21-16,1 0 0,-1 0 15,0 0-15,0 0 0,0 0 16,22 0-16,-1 0 0,-21 0 16,21 63-16,-42-42 15,22 1-15,-22 20 16,0 0-16,0-21 0,0 1 15,0-1-15,-22 0 0,-20 21 16,21-42-16,21 21 0,-21-21 16,0 0-16,21-21 15,0 0 1,0 0-16,0 0 0,0 0 16,0-1-16,0 1 0,42-21 15,-42 21-15,21-22 16,0 22-16,0 21 15,1 0-15,-1-21 16,42 21-16,-42 0 0,1 0 16,20-21-16,0 21 0</inkml:trace>
  <inkml:trace contextRef="#ctx0" brushRef="#br1" timeOffset="75282.89">23728 10922 0,'-21'0'15,"21"-21"-15,-22 0 16,22 0-16,-21-1 16,21 1-16,-21 21 15,0 0-15,0 0 0,0 0 16,-22 0-16,1 0 16,21 21-16,0 1 0,-43 20 15,43-21-15,0 0 16,-22 43-16,43-43 0,0 0 15,0 0-15,0 0 0,0 1 16,0-1-16,0 0 0,0 0 16,22-21-16,-1 0 15,0 0-15,21 0 0,-21 0 16,1 0-16,20 0 0,-21-21 0,0 0 16,43-22-16,-43 22 15,0 0-15,0 0 0,22-21 16,-22 20-16,-21 1 0,21 0 15,-21 0-15,-21 21 16,0 21-16,21 0 16,-22-21-16,22 21 0,0 1 15,-21-1-15,21 0 0,-21 21 16,21-21-16,0 1 0,0 20 16,0-21-16,0 0 15,0 0-15,21-21 16,0 0-16,1 0 0,-1 0 15,0-21-15,0 0 0,21 0 16</inkml:trace>
  <inkml:trace contextRef="#ctx0" brushRef="#br1" timeOffset="75594.55">24215 10414 0,'0'-21'0,"0"42"0,0-63 0,-22 63 31,1 0-15,0 0-16,0 22 0,0-1 0,21 0 15,-21 1-15,-1-1 0,1 0 16,0 1-16,0-1 0,0 43 16,0-43-16,21 0 0,-22 1 0,22-22 15,0 21-15,0-21 16,-21 43-16,21-43 0,0 0 15,21-42 32,1 0-47,-1 21 0,0-21 16,0-1-16,21 1 0,-20 0 0,-1 21 16</inkml:trace>
  <inkml:trace contextRef="#ctx0" brushRef="#br1" timeOffset="75840.88">24363 10901 0,'0'0'0,"0"-21"0,21 21 16,-42 21 15,0 0-31,-1-21 16,22 21-16,-42 22 16,42-22-16,-21 0 15,21 0-15,-21 0 0,21 0 0,0 1 16,0-1-1,0 0-15,0 0 16,21-21 0,0 0-16,0 0 15,0 0-15,1 0 0,-1 0 16,0 0-16,21-21 0</inkml:trace>
  <inkml:trace contextRef="#ctx0" brushRef="#br1" timeOffset="76518.14">24659 10986 0,'0'0'0,"21"-22"15,-42 22 17,0 0-32,0 22 0,0-1 15,21 0-15,0 0 0,-22 0 16,22 0-16,-21 1 0,21-1 16,0 0-16,0 0 0,0 0 15,0 0-15,0-42 31,0 0-15,0 0-16,0 0 16,0 0-16,21-1 0,1 1 0,-22 0 15,21 0-15,0 0 0,0 0 16,0-1-16,0 22 0,1-21 16,-1 0-16,21 21 0,0 0 15,22 0-15,-43 0 16,0 0-16,0 0 15,1 0-15,-22 21 0,0 22 16,0-22-16,0 0 0,0 0 16,0 21-16,-22 22 15,1-43-15,21 0 0,0 0 16,0 1-16,0-1 0,-21 0 16,21-42 30,0 0-46,0-1 0,0-20 16,21 21-16,0 0 0,1 0 16,-1-1-16,0-20 0,0 21 0,21 0 15,-20 0-15,41-22 0,-42 22 16,0 0-16,22 21 0,-22 0 16,0-21-16,43 21 0,-43 0 15,0 0-15,21 21 16,-42 0-16,0 21 15,0-20-15,0-1 0,0 21 0,0-21 16,0 22-16,0-1 0,-21 0 0,0-21 16,0 22-16,-22-22 0,22 0 15,0 0-15,0 0 0,0 1 0,21-1 16,-21-21-16,-1 0 16,1 0-16,21-21 15,0-1-15,0 1 0,0 0 16,0 0-16,0 0 0,0-22 15</inkml:trace>
  <inkml:trace contextRef="#ctx0" brushRef="#br1" timeOffset="76742.58">24934 10478 0,'0'0'0,"-21"-22"0,0 22 15,21-21-15,0 0 32,-21 21 15,0 21-32,-1-21-15</inkml:trace>
  <inkml:trace contextRef="#ctx0" brushRef="#br1" timeOffset="76976.52">24024 10668 0,'0'0'0,"-21"0"0,0 0 0,0 0 16,42 0-1,21 0 1,-21 0-16,22 0 0,-1 0 15,0 0-15,64 0 16,-64 0-16,-20 0 0,-1 0 16,0 0-16,21 0 15,-63 0 1,0-21-16,0 21 0,-22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1:54:31.4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2349 360 0,'22'0'0,"-22"-21"15,21 21-15,-21-21 16,21 21-16,-21-22 0,0 1 16,0 0-16,0 0 15,-21 42 32,21 21-47,-21-20 16,-1 20-16,22 0 0,-21 1 15,21 20-15,-21-21 0,0 85 16,0-42-16,0-21 0,-1 20 16,1 1-16,0-22 0,0 22 0,0-21 15,0-1-15,-64 106 16,64-126-16,0 20 0,-1-20 15,1-22-15,0 21 16,0-21-16,21 0 0,-21 1 0,0-1 16,-1-21-16,-41-21 15,63-1 1,-21 1-16,-22 0 0,22-21 0,0-1 16,0 22-16,0-21 0,0 0 15,21-1-15,-22-41 0,22 41 16,0 1-16,0 0 0,0-1 15,0 1-15,0 21 16,0-22-16,22 22 0,-22-21 0,21 42 16,0 0-1,0 0-15,0 0 0,0 21 16,1 21-16,20 43 16,-21-43-16,0 1 0,-21-1 15,0 0-15,43 64 16,-43-63-16,21-1 0,0-21 15,0 21-15,0-20 0,0 20 16,1-21-16,-1 0 16,0-21-16,0 0 0,0 0 0,43 0 15,-43-21-15,21 0 16,43-21-16,-43-1 0,-21 22 16,22-21-16,-1 21 15,0-22-15,22-41 0,-43 41 16,0 22-16,22-21 0,-22 21 15,-21-22-15,42-20 16,-42 42-16,21 21 16,-21-22-16,0 44 15,0-1 1,-21 0-16,21 0 0,-21 0 0,0 22 16,21-22-16,-21 21 0,-1 0 15,22-20-15,-21 20 0,21-21 0,0 0 16,0 22-16,-21-22 0,21 21 15,0-21-15,0 0 16,21 1-16,-21-1 0,21-21 16,22 21-16,-1-21 0,-21 0 15,22 0-15,-22 0 0,21-21 16,-21 0-16,22-1 0,-22 22 0,21-21 16,-21 0-16,0-21 0,1 21 15,-1-1-15,-21-20 0,0 21 0,0-21 16,0-43-16,0 64 15,0-22-15,0 1 16,-21 21-16,-1-21 0,-20 20 16,21 22-16,-21 0 0,20 0 15,1 0-15,-21 0 0,-22 43 16,22-22-16,21 0 0,-21 0 16,20 0-16,1-21 0,0 22 0,21 20 15,0-21 1,21 0-16,0-21 0,1 0 15,20 0-15,0 0 0,1 0 16,-1 0-16,0 0 0,1-21 0,20 0 16,-21 21-16</inkml:trace>
  <inkml:trace contextRef="#ctx0" brushRef="#br0" timeOffset="455.73">3662 974 0,'21'-21'0,"-42"42"0,42-64 15,-42 43 1,0 0-16,-1 0 0,1 22 16,0-1-16,0-21 0,0 21 0,0 0 15,-22 21-15,22-20 0,-21 41 16,-1-21-16,22 1 0,0-22 16,0 21-16,0 1 0,21 20 15,0-42-15,0 0 0,0 22 16,0-22-16,0 0 0,21 0 15,0-21-15,0 0 0,43 0 16,-22 0-16,0 0 16,43 0-16,-21-21 15,20-21-15,-41 21 0,-1-1 16,43-41-16,-64 42 0,0-22 16,-21 1-16,0 21 0,0-21 15,0-43-15,-21 64 0,0-22 16,-1 22-16,-20 0 0,0 21 15,21-21-15,-22 21 16,1 0-16,0 0 0,-22 21 16,22-21-16,-1 21 0,22 0 0,-21 1 15,21-1-15,21 0 0,-21 0 0,21 0 16,0 0-16,0 22 16,0-22-16,0 0 0,42 0 15,-21-21-15,21 21 0,-20-21 16,20 0-16,0 0 0</inkml:trace>
  <inkml:trace contextRef="#ctx0" brushRef="#br0" timeOffset="816.53">4254 1058 0,'0'-21'0,"0"42"0,22-42 16,-22 0-16,0 0 15,0 42 16,0 21-31,0-20 16,0 20-16,0-21 0,0 21 16,0 1-16,0-1 0,-22 64 15,22-43-15,-21 1 0,0-1 16,21 22-16,-63 148 16,63-170-16,-22 22 0,1 0 0,21-22 15,-21 22-15,0 0 0,0 63 16,0-64-16,-1-20 0,22 21 15,-21-43-15,0 21 0,-21 43 16,42-63-16,-21-1 0,-1 21 16,1-20-16,21-22 15,0 21-15,0-63 32,0 0-32,0-21 0,21 20 15,1-20-15,20 0 0,-21-1 0</inkml:trace>
  <inkml:trace contextRef="#ctx0" brushRef="#br0" timeOffset="1189.31">4254 1207 0,'0'-43'0,"0"86"0,0-107 16,-21 43-16,21 0 0,0 0 0,0-1 15,0 1-15,0 0 16,21 0-16,22 0 16,-22 21-16,21 0 0,1-21 0,41 21 15,-20 0-15,-22 0 16,22 0-16,-22 21 0,-21 0 0,21 0 16,-42 21-16,0 1 15,0-22-15,0 21 0,-42-21 16,21 22-16,-85 20 0,64-42 15,-1 1-15,-20-1 0,21 0 16,-1 0-16,-20 0 0,42-21 16,-1 21-16,1-21 15,0 0-15,42-21 32,0 0-32,1 21 0,20-21 0,0 0 15,-21 0-15,22 21 0</inkml:trace>
  <inkml:trace contextRef="#ctx0" brushRef="#br0" timeOffset="1623.06">5376 974 0,'0'-21'0,"0"42"0,21-64 15,1 22-15,-22 0 0,0 0 16,-22 21-1,1 0-15,-21 0 16,-22 0-16,43 0 16,-21 21-16,21 0 0,0 0 0,-22-21 15,22 22-15,-21 20 16,42-21-16,0 0 16,0 0-16,21 1 15,0-1-15,0-21 0,43 42 16,-43-42-16,21 21 15,-21-21-15,22 21 0,-1-21 0,0 43 16,1-43-16,-1 42 16,-42-21-16,0 0 15,0 1-15,-21-22 0,0 21 16,-22-21-16,22 0 0,-21 0 16,-22 21-16,22-21 0,-43 0 15,64 0 1,0 0-16,-21 0 0,21 0 15,21-21 1,0 0-16,0-1 16,21 1-16</inkml:trace>
  <inkml:trace contextRef="#ctx0" brushRef="#br0" timeOffset="2338.65">7133 677 0,'0'0'0,"21"0"47,0 0-47,22 0 15,-22 0-15,21-21 0,-21 21 0,64-42 16,-21 21-16,20 0 15,-41-1-15,-1 1 0,21 0 16,-41 0-16,-22 0 16,0 0-16,-22-1 0,-20 1 15,0 21-15,21 0 0,-43-21 16,22 21-16,-1 0 0,1 0 16,0 0-16,-43 21 0,43-21 15,-1 21-15,22 1 0,21-1 16,0 0-16,0 0 0,0 0 15,0 22-15,0-22 0,21 21 16,1-21-16,-1 22 0,0-1 16,21 0-16,1 43 15,-1-43-15,-21 1 0,21 41 16,-20-41-16,-1 62 16,-21-62-16,-21-22 0,-1 0 0,-20 0 15,21 0-15,-21 1 0,-1-1 16,-20-21-16,20 0 0,1 0 0,-21 0 15,20 0-15,1 0 0,0 0 16,20-21-16,-20-1 0,0 1 16,-1-42-16,22 42 0,0-22 15,0 1-15,21 0 0,-21-1 16,21-20-16,0 42 0,0-22 16,21 22-16,0 0 0,0 21 15,43-21-15,-22 21 0,0 0 16,43-21-16,-21 21 15,-22 0-15</inkml:trace>
  <inkml:trace contextRef="#ctx0" brushRef="#br0" timeOffset="2652.47">8191 339 0,'22'-21'16,"-44"42"-16,44-64 0,-22 22 0,-22 21 15,1 0 1,0 21-16,21 1 0,-21 20 0,0-21 16,0 21-16,-1 1 0,1 63 15,0-64-15,0 21 0,-21 107 16,20-107 0,-20 43-16,42-64 15,0 1-15,-21 20 0,0-42 16,21 1-16,0-1 0,0 0 15,0 0-15,0 0 16,0-42 0,0 0-1,0 0-15,0 0 0,0-1 16,0 1-16</inkml:trace>
  <inkml:trace contextRef="#ctx0" brushRef="#br0" timeOffset="2845.36">7620 868 0,'0'0'0,"21"0"31,0 0-31,0 0 16,1 0-16,-1 0 0,21 0 0,-21 0 16,22 0-16,-22 0 0,21-21 15,-21 21-15,22 0 0,-22 0 0,0 0 16,21-21-1,-21 21-15,1 0 0</inkml:trace>
  <inkml:trace contextRef="#ctx0" brushRef="#br0" timeOffset="3452.02">8636 1058 0,'0'0'0,"21"0"16,0 0-16,-21-21 0,43-21 16,-43 21-1,0 0-15,0-22 0,21 22 0,-21 0 16,0-21-16,0 20 0,0-20 16,-21 21-16,-1 0 0,1 0 15,0-1-15,-42 1 0,41 21 16,-20 0-16,0 0 15,21 0-15,-1 0 0,1 21 16,-21 1-16,21 20 0,0-21 0,-22 21 16,22 22-16,-21-22 0,-1 43 15,22-22-15,21 22 16,0-64-16,0 22 0,0-22 0,0 0 16,0 0-16,21 0 0,1 0 15,20-21-15,-21 0 0,0 0 16,22 0-16,-22 0 0,21 0 15,0-21-15,-20 0 0,20 0 0,0 0 16,-21 0-16,22-22 0,20-41 16,-42 41-16,1 1 15,20-64-15,-21 64 0,0-1 16,-21 22-16,21 0 0,-21 0 16,0 0-16,-21 42 15,0 0-15,0 21 16,-21-20-16,20 20 0,1 0 0,0 1 15,0-1-15,0 0 0,21 1 16,0-22-16,-21 42 0,21-42 16,0 1-16,0 20 15,0-21-15,21-21 16,0 0-16,21 0 0,1 0 16,-1 0-16,0-21 0,-21 0 15,22 0-15,-1-22 0,85-63 16,-85 64-16</inkml:trace>
  <inkml:trace contextRef="#ctx0" brushRef="#br0" timeOffset="3706.87">9377 318 0,'0'-43'0,"0"86"0,0-107 0,0 43 16,0 0-16,0 0 0,0 42 16,0 0-1,0 0-15,0 21 16,-21 1-16,-1-1 0,22 0 0,-21 22 15,0-1-15,21-20 0,-21 20 16,0 1-16,0-1 0,-1 1 16,22-1-16,-21-20 0,0 20 15,0-21-15,0 1 0,21-1 0,0 0 16,0 1-16,0-22 0,0 0 16,21-21-1,0 0-15,0-21 0,0 0 16,-21 0-16,22-1 0</inkml:trace>
  <inkml:trace contextRef="#ctx0" brushRef="#br0" timeOffset="3911.75">8953 699 0,'-21'0'0,"42"0"0,-84 0 0,63 21 16,21-21-1,0 0 1,22 0-16,-1 0 0,0 0 16,1 0-16,41 0 15,-41 0-15,-22 0 0,21 0 0,-21-21 16,22 21-16,-22 0 0,-21-22 16</inkml:trace>
  <inkml:trace contextRef="#ctx0" brushRef="#br0" timeOffset="4296.05">9567 953 0,'0'0'0,"21"0"0,1 0 15,-1 0-15,0 0 16,0 0-16,0-22 0,22 1 15,-22 0-15,0 0 0,0 0 16,0 0-16,0-22 0,-21 22 16,0 0-16,0 0 0,0 0 15,0-1-15,-21 22 0,0 0 16,0 0-16,0 0 0,-43 22 16,22-22-16,0 63 15,-1-42-15,22 22 0,0 20 16,0-21-16,0 22 15,21-22-15,0-21 0,0 43 16,21-43 0,21 21-16,-21-42 0,22 0 15,41 0-15,-41 0 0,20 0 16,-21-21-16,22 0 0,-22 0 16,64-21-16</inkml:trace>
  <inkml:trace contextRef="#ctx0" brushRef="#br0" timeOffset="4980.66">10329 677 0,'-21'22'15,"0"-1"-15,0 0 16,21 0-16,0 21 0,-21 22 16,-1-43-16,1 21 0,21 22 15,0-43-15,-21 21 0,21-20 16,0-1-16,-21 0 0,21 0 15,0 0-15,0-42 47,0 0-47,0-21 16,0 20-16,0 1 0,21-21 16,0 0-16,-21-1 0,21 22 15,1-21-15,-1-1 0,0 22 16,0 0-16,21-21 0,-20 21 15,-1 21-15,0 0 0,0 0 16,0 0-16,43 0 16,-43 0-16,0 21 0,21 21 15,-20-21-15,-1 0 0,-21 43 16,21-22-16,-21-21 0,0 22 16,0-22-16,0 21 0,0 1 15,0-22-15,0 0 0,-21 0 16,21 0-16,0 0 15,0-42 17,0 0-32,0 0 15,0 0-15,0-22 0,0 22 0,0-21 16,0 0-16,21-1 0,0 1 16,0 0-16,0 20 0,22-20 0,-22 21 15,0 0-15,21 0 0,-20-1 16,20 22-16,0 0 0,-21 0 0,22 0 15,-22 0-15,21 0 0,-21 22 16,1-1-16,-1 42 0,-21-20 16,0-1-16,0 0 15,0 1-15,0-22 0,-43 63 16,22-62-16,0 20 0,0-21 0,0 0 16,0 0-16,-1 1 15,1-22-15,42-22 31,1 1-31,-1 0 16,0 0-16</inkml:trace>
  <inkml:trace contextRef="#ctx0" brushRef="#br0" timeOffset="5391.86">11282 931 0,'0'0'16,"-21"22"-16,-22-22 16,43 21-16,43-21 31,-22 0-31,0 0 0,21-21 0,-21 21 16,22-22-16,-1 1 0,0 21 15,-20-21-15,20 0 0,0 0 0,-21 0 16,22-22-16,-22 22 0,-21 0 15,0 0-15,21 21 0,-21-43 16,-21 43-16,0 0 16,0 0-16,-1 0 15,-41 43-15,42-22 0,0 0 16,-22 21-16,22-20 0,0 20 16,0 0-16,0-21 0,21 43 15,0-22-15,0-21 0,0 1 16,0-1-16,0 0 0,21 0 0,0 0 15,0-21-15,0 0 16,0 21-16,22-21 0,41 0 16,-41 0-16,-1-21 0,43 0 15,-43 0-15,0-21 0</inkml:trace>
  <inkml:trace contextRef="#ctx0" brushRef="#br0" timeOffset="5870.85">12171 677 0,'0'-21'0,"0"42"0,-21-42 15,-1 21-15,1 0 16,0 0-16,0 21 0,21 22 16,-21-1-16,0-21 15,21 22-15,-22-1 0,1 43 16,21-43-16,0-21 16,0 43-16,-21-43 0,21 0 15,0 0-15,0 0 16,0-42 15,0 0-15,0 0-16,0 0 0,21-64 15,0 43-15,1-43 16,20 43-16,-21-1 0,21-41 16,-20 41-16,83-20 15,-83 42-15,20-1 0,0 22 16,-21 0-16,22 0 0,20 0 15,-42 0-15,22 43 16,-22-1-16,0-21 0,-21 22 16,0-1-16,0 0 0,0 1 15,0-1-15,0 0 0,0 1 0,-21-1 16,0 21-16,21-41 0,-21-1 16,21 21-16,-22-42 0,1 21 15,21 0-15,-21 1 16,21-44-1,0 1 1,0 0-16,21 0 0,0 0 16,22-22-16</inkml:trace>
  <inkml:trace contextRef="#ctx0" brushRef="#br0" timeOffset="6151.86">13123 318 0,'0'-22'0,"0"44"0,-21-44 16,0 22 0,0 0-16,0 22 15,-1-1-15,1 21 16,0 22-16,0-22 0,21 0 16,-21 1-16,0-1 0,21 21 15,-22 22-15,1-43 16,0 85-16,21-84 15,0-22-15,0 21 0,0-21 16,0 1-16,0-1 0,21-21 31,0 0-31,1-21 0,20-1 16,-21 1-16</inkml:trace>
  <inkml:trace contextRef="#ctx0" brushRef="#br0" timeOffset="6578.87">13674 635 0,'21'0'16,"-42"0"-16,42-21 0,-21 0 0,-21 21 15,-1 0 1,1 0-16,0 0 0,-21 0 0,21 0 16,-22 21-16,22-21 0,-21 21 15,21 0-15,-22 0 0,22-21 0,0 22 16,0-1-16,0 0 0,21 0 15,0 0-15,0 0 0,0 1 0,21-1 16,0 0 0,0-21-16,0 21 0,43-21 15,-22 21-15,-21-21 0,0 0 16,22 21-16,-22-21 0,21 22 16,-21-1-16,1-21 0,-22 21 15,0 0-15,0 0 16,0 0-16,-22-21 15,1 0-15,0 22 0,-21-22 16,-1 0-16,22 0 0,-42 0 16,20 0-16,22 0 15,-21 0-15,21 0 0,0 0 0,-22 21 16,22-21-16,0 0 0,0 0 16,0 0-16,-1 0 15,22-21-15,0-1 16,0 1-16</inkml:trace>
  <inkml:trace contextRef="#ctx0" brushRef="#br0" timeOffset="6862.94">12742 402 0,'0'0'0,"0"-21"31,21 21-31,1 0 0,-1 0 16,21 0-16,-21 0 0,43 0 15,-22 0-15,22-21 0,-22 21 0,21 0 16,64 0-16,-84 0 16,63 0-16,-64 0 0,-21 0 15,21 0-15,-42-21 16,-21 21-1,0 0-15,0 0 0,0 0 16,-22 0-16</inkml:trace>
  <inkml:trace contextRef="#ctx0" brushRef="#br0" timeOffset="7700.16">1947 2096 0,'-21'0'0,"42"0"0,-63 0 16,21 0-16,0 0 15,-1 0-15,1 0 16,0 0-16,63 0 47,-20 0-47,20 0 0,0 0 15,22 0-15,-1-22 0,85 1 16,-42 21-16,0-21 0,21 21 16,0 0-16,0-21 0,0 21 15,0 0-15,21-21 0,0 0 16,22 21-16,-22 0 0,0-22 0,21 22 16,128-21-16,-149 21 0,0-21 15,0 21-15,-21-21 0,0 21 16,64 0-16,-85-21 15,-22 21-15,-20-21 0,-1 21 0,1 0 16,-22 0-16,-21 0 0,22-22 16,-22 22-16,0 0 0,0 0 15,-21-21 1,0 0 15,0 0-15</inkml:trace>
  <inkml:trace contextRef="#ctx0" brushRef="#br0" timeOffset="8511.52">6879 1884 0,'-21'0'0,"42"0"0,-63 0 0,21 0 15,-1-21-15,1 21 16,42 0 46,1 0-62,20 0 0,-21 0 16,21 0-16,1 0 0,20 0 0,-20 0 16,20 0-16,64 0 15,-42 0-15,-22 0 0,107 0 16,-86 0-16,22 0 0,0 0 15,0 0-15,21 0 0,-21 0 0,42 0 16,-21 0-16,21 0 0,21 0 16,1 0-16,-1 0 0,381 0 15,-359 0-15,190 0 16,-191 0-16,1 0 16,169 0-16,-191 0 0,0 0 15,170 0-15,-191 0 16,275 0-16,-296 0 15,0 0-15,-42 0 0,21 0 0,-21 0 16,-1 0-16,1 0 0,-43 0 16,22 0-16,20 0 15,-62 0-15,-1 0 0,0 0 16,-21-21 46,-21-1-46,0 22-16,-1-21 16,1 21-16,21-21 15</inkml:trace>
  <inkml:trace contextRef="#ctx0" brushRef="#br0" timeOffset="8647.44">13166 1842 0,'0'0'0,"0"21"0,0 0 32,-22 0-17,1-21-15,0 21 0,-21-21 16</inkml:trace>
  <inkml:trace contextRef="#ctx0" brushRef="#br0" timeOffset="16611.68">1164 3768 0,'0'-21'16,"0"-1"-16,0 1 0,0 0 16,0 0-16,0 0 15,0 0-15,0-1 0,0 1 0,0 0 16,-21 0 0,21 42 15,-21 0-16,21 22-15,0-22 0,0 21 0,0 0 16,-21 1-16,21-1 0,-22 22 16,22-22-16,-21 43 15,21-43-15,0 0 0,0 22 16,0-22-16,0-21 16,0 0-16,21-21 31,-21-21-31,22 0 15,-1-21-15,0-1 0,21-20 16,1 21-16,-22-1 0,0 22 16,0-21-16,21 21 0,1-22 15,-22 43-15,0 0 16,0 0-16,-21 21 16,0 1-16,0-1 15,21 42-15,-21-42 0,0 1 16,0 20-16,0-21 0,22 21 15,-1 43-15,0-64 16,21 22-16,-21-43 16,43 21-16,-22-21 15,-21 0-15,64-21 16,-43 21-16,1-22 0,20-41 16,-20 42-16,-1-64 15,0 43-15,-42-1 0,21 1 0,-21 0 16,0-1-16,0-84 15,0 106-15,-42-42 16,21 42-16,0-1 0,-22 22 16,1 0-16,-21 0 15,41 0-15,-20 22 0,0 20 16,-1-21-16,22 21 16,21-20-16,-21-1 0,21 0 15,0 0 1,42 0-16,-20-21 15,-1 0-15,21 0 0,0 0 16,1 0-16</inkml:trace>
  <inkml:trace contextRef="#ctx0" brushRef="#br0" timeOffset="17107.39">2582 3408 0,'21'0'0,"-42"0"0,64-21 0,-43 0 16,0-1-16,0 44 31,0-1-31,-22 0 16,22 21-16,-21-21 15,0 22-15,21-1 0,-21 0 0,0 43 16,0-43-16,-1 64 16,22-63-1,-21-1-15,21 0 0,-21 1 0,21 41 16,0-63-16,0 1 15,-21-22-15,21 21 0,0-42 32,0-1-17,0 1-15,0-21 0,0 21 0,0-22 16,21 1-16,0 21 16,0-21-16,1-1 0,62-20 15,-41 42-15,-1-22 0,0 22 16,1 0-16,-1 21 0,21 0 0,-41 0 15,20 0-15,0 0 0,22 21 16,-43 0-16,0 0 0,-21 1 16,0-1-16,0 0 0,0 21 0,0-21 15,0 22-15,-21 41 16,0-62-16,0-1 0,-1 0 16,22 0-16,-21 0 15,0 0-15,21 1 16,0-44-1,0 1 1,0 0-16</inkml:trace>
  <inkml:trace contextRef="#ctx0" brushRef="#br0" timeOffset="17961.9">3725 3725 0,'0'0'0,"0"-21"16,0 0-16,0 0 0,0 0 0,-21 21 16,0-21-16,0-1 0,0 22 15,-1 0-15,1 0 0,0 0 16,0 0-16,-21 0 0,20 0 16,-41 22-16,42-1 0,0 0 15,-43 21-15,43 1 16,-21 20-16,20-42 0,1 22 15,21 20-15,-21-42 16,21 43-16,0-43 0,0 0 16,0 0-16,21 0 0,0-21 15,43 22 1,-43-22-16,0 0 0,43-22 16,-22 1-16,22-21 15,-43 21-15,21-22 0,0-20 16,1 42-16,20-85 15,-63 64-15,21 20 0,1-20 16,-22 21-16,0-21 16,0 63 15,0 0-31,0 0 0,0 0 16,0 22-16,-22-22 0,22 0 0,0 21 15,0-21-15,0 1 16,0 83-16,0-83 15,22-1-15,-1 0 0,0 0 16,0 0-16,21-21 0,-20 21 0,-1-21 16,85 0-16,-64 0 15,21-42 1,-41 21-16,20 0 0,21-43 16,-41 22-16,20 0 0,0-43 15,-21 21-15,22 22 0,-1-85 16,-21 85-16,22-85 15,-43 84-15,0 1 0,21-43 16,-21 64-16,21-21 16,-21 21-16,0 0 0,-21 21 15,0 0 1,-1 0-16,22 21 0,-21 21 16,0 0-16,0 1 0,0-1 0,0 22 15,-1 41-15,1-41 16,0-22-16,21 22 0,0-22 15,-21 22-15,21 20 0,0-41 0,0-1 16,0 21-16,0-20 16,0-22-16,21 0 0,0 0 15,0 0-15,22-21 16,-1 0-16,-21 0 0,43 0 16,-22 0-16,0-21 0,1 0 15,-1 0-15,-21 0 0,106-64 16,-63-21-1</inkml:trace>
  <inkml:trace contextRef="#ctx0" brushRef="#br0" timeOffset="18254.73">4297 3535 0,'-21'0'0,"42"0"0,-42 21 15,42-21 1,0 0-16,21 0 0,1 0 16,-1 0-16,0 0 0,22 0 15,-1-21-15,1 21 0,63-21 16,-64 0-16,1 21 0,42-22 16,-85 1-16,42 21 15,-42 0-15,1 0 0,-1 0 16,-21-21-16,-21 21 31,-1 0-15,22 21-16,-21 0 0,0-21 15</inkml:trace>
  <inkml:trace contextRef="#ctx0" brushRef="#br0" timeOffset="22117.91">1228 5630 0,'0'0'0,"21"0"15,-21-21-15,0 0 0,0 0 16,0 0-16,0 0 16,0-1-16,0 65 46,0-22-46,0 0 0,0 21 16,0 1-16,0-1 0,0 0 16,0 1-16,-21-1 0,-1 0 0,22 1 15,-21 41-15,21-62 16,-21-1-16,0 21 16,21-21-16,0 0 15,0-42 16,21 0-31,0 0 16,0 0-16,-21 0 0,22-22 0,-1 22 16,0-21-16,0-1 0,0 22 15,0-21-15,1 21 0,-1 0 0,-21-1 16,0 1-16,21 0 0,0 21 16,0 21-16,-21 0 15,0 1-15,0 20 0,21-21 16,1 43-16,-22-22 0,0 0 15,0-21-15,21 22 0,42 41 16,-42-62 0,1-22-16,20 42 0,0-42 15,-21 0-15,22 0 0,-22 0 16,21 0-16,22-21 16,-22 0-16,0-1 0,-20 1 15,20 0-15,43-85 16,-64 64-16,0-22 0,-21 22 0,0 0 15,0-22-15,0 22 0,0 0 16,0-1-16,-21 1 0,-22 0 16,22 20-16,0 1 0,-21 21 15,21 0-15,-43 21 16,43 1-16,-21-1 16,-1 21-16,22-21 0,-21 43 15,21-43-15,21 0 16,0 0-16,0 0 0,0 1 15,0-1-15,21 0 0,0-21 16,0 0-16,21 0 0,-20 0 16,20 0-16</inkml:trace>
  <inkml:trace contextRef="#ctx0" brushRef="#br0" timeOffset="22638.47">2667 5313 0,'0'0'0,"-21"0"0,0-21 0,-1 21 16,1 0-16,0 0 15,0 0-15,0 21 16,0 0-16,21 0 0,0 0 16,-22 22-16,1-1 0,21 0 0,0 1 15,-21 63-15,21-43 16,0-21-16,-21 1 0,21-1 0,0 0 15,0 43-15,0-64 16,0 22-16,0-22 0,0 0 16,0-42 15,0 0-31,0-1 16,21-20-16,0 21 15,-21-21-15,21-1 0,1 1 0,-1 0 16,0-22-16,21 1 15,-21 20-15,22 22 0,-22 0 0,21 0 16,-21 0-16,85 21 16,-85 0-16,1 21 0,-1 0 15,0 0-15,0 21 16,0-20-16,-21 20 0,0 0 0,0 1 16,0-1-16,0-21 0,0 21 0,-21-20 15,21-1-15,-21 21 0,-21 22 16,42-43-1,-22-21-15,22 21 16,0-42 0,22 0-1,-1 21-15,0-22 0</inkml:trace>
  <inkml:trace contextRef="#ctx0" brushRef="#br0" timeOffset="23379.47">3556 5503 0,'0'0'0,"0"-21"16,-21 21-1,0 0-15,21 21 16,-22 1-16,1-22 0,0 42 0,0-21 16,0 43-16,0-43 15,21 21-15,-22-21 0,22 22 0,-21 41 16,21-63-1,0 1-15,0-1 0,21 0 16,1 0-16,62-21 0,-63 0 16,22 0-16,-22 0 0,21 0 15,1 0-15,-1-21 0,-21 0 16,21 0-16,1-22 0,-22 22 0,21-21 16,-21 21-16,22-64 15,-22 43-15,0-1 0,-21-20 16,21 42-16,-21-1 15,0 1-15,0 42 32,0 1-17,0 20-15,0-21 0,-21 21 0,21 1 16,0-1-16,-21 0 0,21 107 16,0-107-16,0 64 15,0-43-15,0-20 16,0 20-16,0-21 0,21 22 15,21 126-15,-42-147 16,0 20-16,0 1 0,22-22 16,-22 22-16,21 20 15,-21-20-15,0-22 0,0 43 0,0-43 16,-21 64 0,-1-64-16,-20 1 15,42-22-15,-21 0 0,0 0 16,0-21-16,21-42 15,0 21-15,0-106 16,0 84-16,0-20 0,0 20 0,0-41 16,0 20-16,21-105 15,0 84-15,0 1 0,43-170 16,-43 190-16,0-21 16,21 22-16,-21 21 0,64-107 15,-43 65 1,-20 63-16,-1-1 15,0 1-15,21 0 0,-21 21 0,1 0 16,20 0-16,-21 0 16,0 21-16</inkml:trace>
  <inkml:trace contextRef="#ctx0" brushRef="#br0" timeOffset="23980.28">1355 7514 0,'-22'0'16,"44"0"-16,-65 0 0,22 0 0,63 0 31,-20 0-31,20-21 0,0 21 16,22 0-16,42 0 15,-43-21-15,1 21 0,-1 0 16,1 0-16,105-21 16,-127 21-16,1 0 0,-1 0 15,0 0-15,-21 0 16,-21 21-16,-21-21 15,-21 0-15,21 21 0,-43-21 16</inkml:trace>
  <inkml:trace contextRef="#ctx0" brushRef="#br0" timeOffset="24252.46">1820 7557 0,'0'0'0,"0"21"0,0 0 16,0 0-16,-21 64 0,21-43 16,-21 0-16,21 1 0,-21 20 15,21-20-15,0 20 0,-21 1 0,-1-22 16,1 64 0,21-64-16,0-21 0,0 43 15,0-43-15,0 0 16,0 0-16,21-21 15,1-21-15,-1 0 16,0 0-16,21 0 0,1-43 16,-1 22-16,-21-1 0</inkml:trace>
  <inkml:trace contextRef="#ctx0" brushRef="#br0" timeOffset="24827.13">2244 7874 0,'21'-21'15,"-42"42"-15,63-42 0,-42 63 31,-21-21-15,21 1-16,-21 20 0,-1 0 16,1-21-16,0 22 0,21-1 15,0 0-15,-21-20 0,21-1 0,0 21 16,0 0 0,21-20-16,0-22 0,0 0 15,1 0-15,105-22 16,-64 1-16,-21 0 0,64-42 15,-42 41-15,63-83 16,-106 62-16,21 22 0,-21 0 16,1 0-16,-1 0 0,-21-22 15,-21 43 1,-1 0 0,1 21-16,0 1 0,0 20 15,0-21-15,21 21 0,-21 1 16,-1 63-16,22-64 15,-21 21-15,21 43 0,0-42 16,0-22-16,-21 22 0,21-1 0,0 1 16,0-1-16,0 1 0,0-1 15,0 1-15,0 41 0,0-41 16,0-22-16,0 22 16,0-22-16,-21 0 0,0 22 15,0-22-15,-1-21 0,1 1 0,-21-22 16,21 21-16,-22-21 0,-20 0 15,21-21-15,-1-1 0,-63-20 16,64 21-16,-21-64 16,20 43-16,22 0 0,-21-107 15,42 107 1,0 0-16,0-1 0,0 22 0,0-21 16,63-22-16,43-20 15,-42 41-15,-1 22 16,1-21-16</inkml:trace>
  <inkml:trace contextRef="#ctx0" brushRef="#br0" timeOffset="25142.96">3429 7832 0,'21'-21'0,"-42"42"0,42-64 15,-21 65 1,-21 20-1,21-21-15,-21 21 0,21 22 16,0-22-16,-21 85 16,21-63-16,-22-1 0,1 1 0,0 63 15,21-64-15,-21 1 16,0-1-16,21 1 0,-21-1 0,-1-20 16,22 20-16,-21-21 0,21 1 15,0-1-15,0 0 0,-21-20 16,21 41-16,21-84 31,-21 0-31,0 0 16,21-1-16,1-20 0,-22 0 0,0-1 15,0-20-15</inkml:trace>
  <inkml:trace contextRef="#ctx0" brushRef="#br0" timeOffset="25430.82">3281 8297 0,'0'0'0,"0"-63"0,0 21 16,0-22-16,0 22 0,0-85 15,0 84-15,0 22 0,0 0 16,21 0-16,0 0 0,0 0 16,0-1-16,1 22 0,-1-21 0,21 21 15,0 0-15,1 0 0,41 0 16,-41 0-16,-22 0 0,42 43 16,-41-1-16,-22-21 15,0 21-15,0 1 0,0-22 0,-85 106 16,43-106-16,-1 21 15,1-20-15,0-1 16,-1 21-16,22-21 0,-21-21 0,21 21 16,-1-21-16,-20 22 0,42-44 31,21 1-15,0 0-16,1 21 0,20-21 15,-21 0-15</inkml:trace>
  <inkml:trace contextRef="#ctx0" brushRef="#br0" timeOffset="26130.94">3916 8065 0,'21'0'16,"0"0"-16,-21-22 0,21 1 15,0 21-15,-21-21 0,64-42 16,-43 41-1,-21 1-15,42-21 0,-20 0 16,-22-1-16,0 22 16,0 0-16,-22 21 15,1 0 1,0 21-16,0 0 0,0 0 16,0 1-16,-1-1 0,-20 42 15,21-20-15,21-1 0,0-21 16,0 21-16,0-20 0,0 41 15,0-42-15,0 0 0,42 22 16,-21-43-16,1 21 16,-1 0-16,0-21 0,0 0 15,0 0-15,0 0 0,22 0 0,-22 0 16,0-21-16,0 21 0,22-21 16,20-43-16,-21 43 0,64-85 15,-63 64-15,-22 0 16,21 20-16,-21-20 0,0 0 15,1 21-15,-22-22 0,0 22 0,0 0 16,0 0-16,0 0 16,-22 21-16,1 0 15,0 21-15,0 0 16,0 0-16,21 0 0,0 0 16,-21 1-16,21-1 0,0 0 15,0 0-15,0 21 0,21 1 16,0-22-16,0 0 0,-21 0 15,0 0-15,21-21 0,0 43 16,1-22-16,-22 0 0,-22-21 31,1 0-15,0 0-16,0 0 0,0 0 16,0 0-16,-1 0 0,1 0 15,0 0 1,0 0-16,42 0 62</inkml:trace>
  <inkml:trace contextRef="#ctx0" brushRef="#br0" timeOffset="26290.85">4593 8170 0,'0'0'0,"0"-21"78</inkml:trace>
  <inkml:trace contextRef="#ctx0" brushRef="#br0" timeOffset="27346.03">3006 9567 0,'0'0'0,"0"-21"0,0 0 16,0 42 15,0 0-31,0 22 0,0-1 15,0 0-15,-22 43 16,22-43-16,0 1 0,-21 20 16,0-20-16,21-1 0,-21-21 0,21 21 15,0-20-15,0 62 16,0-63-16,0 1 0,0-1 16,0-42 15,0-1-31,21 1 15,0 0-15,0 0 0</inkml:trace>
  <inkml:trace contextRef="#ctx0" brushRef="#br0" timeOffset="27527.98">3323 9885 0,'21'0'16,"0"0"31,1-21-32,-1 21-15,0-21 16,0 21-16</inkml:trace>
  <inkml:trace contextRef="#ctx0" brushRef="#br0" timeOffset="28565.02">4043 9885 0,'21'-21'32,"-21"0"-32,21-1 0,-21 1 0,21 0 15,0 0-15,-21-21 16,22 20-16,-1-20 0,0 0 0,0-43 15,0 43-15,0-43 16,1 64-16,-22-21 0,0-22 16,0 43-16,0 0 0,0 0 15,0-1-15,-22 22 16,1 0-16,0 0 0,21 22 0,-42 41 16,42-42-16,0 43 15,-21-22-15,-1 22 0,22-1 0,-21 1 16,21 105-16,-21-106 15,0 22-15,0 0 0,21-1 16,-21 1-16,-22 106 0,22-107 0,-21 213 16,21-192-1,21-20-15,-22 21 0,1-21 16,0-1-16,21 149 16,0-169-16,0 63 15,0-106-15,42 21 16,-20-21-16,20-21 0,-21 0 0,21 0 15,1-21-15,126-106 16,-105 85-16,-22-22 16,21 1-16,-20-1 0,20 1 0,1-85 15,-22 63-15,-42 0 0,0 1 16,0-1-16,0-21 0,-21 21 16,-21 1-16,-1-1 0,1 22 15,-22-1-15,22 1 0,-21 20 0,-107-63 16,107 85-1,-1 0-15,22 21 0,0 0 0,20-21 16,-20 21-16,42-21 16,21 21-1,0 0-15,1 0 0,-1-21 16,21-1-16,0 22 0,1-21 0,-1 0 16,0 21-16,64-42 15,-63 21-15,-1-1 0,0 22 0,1-21 16,-1 0-16,0 0 0,43-21 15,-64 20-15,0 1 0,43-21 16,-43 21-16,0 0 0,-21-1 16,0 1-16,21 0 15,-21 0-15,0 42 32,-21-21-32,21 42 0,-21-20 0,0-1 15,0 63-15,21-41 0,-22-22 16,1 21-16,21 1 0,0-22 15,0 21-15,0-21 0,0 0 16,0 1-16,0-1 0,21 0 0,1-21 16,41 0-16,-42 0 0,22 0 15,-1 0-15,0 0 16,-21 0-16,1-21 0,-1 0 16,0-1-16,42-62 15,-63 41-15,0 1 0,0-21 16,0 20-16,0 1 0,-21 21 15,0 0-15,-21-1 0,-22 22 16,43 0-16,-64 0 16,64 0-16,-21 22 0,0-22 0,20 21 15,1 0-15,0 0 0,21 21 16,0-20-16,42-22 16,1 21-16,-1-21 0,0 0 15,1 0-15,-1 0 0</inkml:trace>
  <inkml:trace contextRef="#ctx0" brushRef="#br0" timeOffset="28927.81">5249 9631 0,'-21'-21'0,"42"42"0,-42-63 16,0 42-16,21-22 0,0 1 15,0 0-15,0 0 0,0 0 16,21 21-16,0 0 15,0 0-15,1 0 0,20 0 16,-21 21-16,0-21 0,43 63 16,-43-41-16,0 20 0,-21-21 15,0 21-15,0 1 0,0 63 16,-21-85-16,21 21 16,-42 0-16,20-42 15,1 22-15,21-1 0,0-42 31,0-1-31,0 1 0,0 0 0,0 0 16,21 0-16,1-22 0,-22 1 16,21 21-16,21-64 0,-21 64 15,0-21-15,1 21 0,-1-1 16,0 1-16,21-21 16,-21 42-16,1 0 0,-1-21 0</inkml:trace>
  <inkml:trace contextRef="#ctx0" brushRef="#br0" timeOffset="30012.52">5990 9821 0,'0'22'0,"0"-44"0,21 44 31,-21-44-31,21 1 0,1 0 16,-1-21-16,0 21 15,0-22-15,21 1 0,-20 0 16,-1 20-16,21-62 0,-21 41 16,22-84-16,-43 85 15,0 21-15,0-21 0,0 20 16,0-20 0,-22 42-16,1 21 15,0 0-15,21 1 0,0-1 16,-21 21-16,0 0 0,0 22 15,21-1-15,0-20 0,0-1 16,-22 22-16,22-22 0,0 43 16,0-43-16,0 0 0,0 22 15,0-43-15,22 0 16,-1 0-16,0-21 0,0 0 0,21 0 16,1 0-16,84-21 15,-85-21 1,0 21-16,-20-1 0,20-20 0,-21 21 15,21-64-15,-20 43 0,-22 21 16,0 0-16,0-22 0,0 22 16,0 0-16,-22 21 15,1 0-15,0 21 16,0 0-16,21 0 16,0 1-16,-21 20 0,21-21 15,0 21-15,-21-20 0,21 20 0,0 0 16,0-21-16,0 1 0,0-1 15,21 0-15,0-21 0,21 21 16,-21-21-16,1 0 0,20 0 0,21 0 16,-20 0-16,20-21 15,-42 0-15,1 0 0,-1-43 16,-21 43-16,0-21 0,0 20 16,0-20-16,0 0 0,-21-1 15,-1 22-15,1 0 0,-63 0 16,41 21-1,1 0-15,21 0 16,42 0 0,0 0-16,0 0 15,22 0-15,-1 0 0,0 0 16,1 0-16,41 0 16,-41 0-16,-1 0 0,43-42 15,-43 42-15,0 0 0,22-22 16,-43 22-16,0 0 0,0 0 15,-21 22 1,0-1-16,0 0 16,-21 0-16,0 0 0,0 0 0,21 1 15,-21 20-15,21-21 0,-22 0 0,22 43 16,0-43-16,0 0 16,0 0-16,0 0 0,22 1 15,-1-1 1,21-21-16,-21 0 15,22 0-15,20-21 0,-42 21 0,64-64 16,-64 43 0,0 0-16,-21-22 0,0 22 0,0-21 15,0-22-15,0 22 16,-21 21-16,-21-21 16,-1 20-16,22 1 0,-42 21 15,42 0-15,-22 0 0,1 0 16,21 0-16,0 21 0,-1 1 15,22-1-15,-21-21 0,21 21 0,0 0 16,0 21-16,43-20 16,-22-22-16,0 0 0,64 0 15</inkml:trace>
  <inkml:trace contextRef="#ctx0" brushRef="#br0" timeOffset="30330.58">8149 9377 0,'0'0'0,"-21"0"0,21 21 16,0 0-16,0 0 0,0 1 16,0 20-16,-21-21 0,21 21 15,-21 1-15,21-1 0,0 0 16,-22 1-16,1 20 0,-42 85 15,42-84-15,-1 42 16,1-43-16,-21 1 0,21 63 16,0-64-16,-1 1 0,-20 42 15,42-64-15,0 21 0,-21-20 16,21-1-16,0-21 0,0 22 16,0-1-16,0-21 0,21-21 15,0 0 1,22-21-16,-43 0 0</inkml:trace>
  <inkml:trace contextRef="#ctx0" brushRef="#br0" timeOffset="30631.94">7980 9546 0,'-21'-42'0,"42"84"0,-64-126 0,43 62 16,0 1-16,0 0 0,0 0 0,0 0 15,0 0-15,0-1 0,43 1 16,-1 21-16,43 0 16,-43 0-16,0 0 0,22 0 0,-22 0 15,-21 0-15,22 21 0,20 43 16,-63-43-16,0 43 16,0-22-16,-63 43 15,42-64-15,-22 0 16,1 0-16,0 0 0,-1 0 15,-63 43-15,85-64 16,0 21-16,-21-21 0,21 21 16</inkml:trace>
  <inkml:trace contextRef="#ctx0" brushRef="#br0" timeOffset="31411.71">2561 11980 0,'-21'-21'0,"42"42"0,-63-42 16,42 0-16,0 0 16,0 0-16,0 0 15,21-1-15,0 1 0,0 0 16,0 0-16,22 0 0,-1 0 15,22-1-15,-22 22 0,0 0 16,22 22-16,-22-1 16,-21 0-16,22 42 0,-22 1 15,0-22-15,-21 1 16,0 20-16,0-21 0,0 22 0,-21-22 16,0 1-16,-64 62 15,43-62-15,-1-22 0,-41 21 16,41-21-16,1 1 0,-22-22 15,-63 0 1,106-22-16,0 1 0,0 0 16,0 0-16,0 0 0,21-85 15,0 85-15,21 0 16,0-22-16,0 43 0,0-21 16,64 21-16,-43 0 0,22 42 15,-22-20-15,-21-1 0,43 42 16,-64-42-1,21 1-15,-21 41 0,0-42 0,0 22 16,21-22-16,-21 0 0,0 0 16,0 0-16,21-21 15,0 0 1,1 0-16,20-21 16</inkml:trace>
  <inkml:trace contextRef="#ctx0" brushRef="#br0" timeOffset="31568.38">3196 12256 0,'0'0'0,"0"-22"16,21 22-16,-21-21 16,21 21 31,1 0-47,-1 0 0,0 0 15,0 0-15,0 0 0,0 0 16</inkml:trace>
  <inkml:trace contextRef="#ctx0" brushRef="#br0" timeOffset="32160.31">4276 11959 0,'0'0'0,"0"43"31,0-22-31,-22 0 0,1 21 0,0 64 15,-21 0 1,21-64-16,-1 22 16,1-22-16,0 22 15,21-43-15,-21 0 16,42-42 0,0 0-1,0 21-15,1-43 0,-1 22 16,0 0-16,21-21 0,-21-1 15,1 22-15,20-21 0,-21-1 0,0 1 16,22 21-16,-22 0 0,21 0 16,-21 21-16,0 21 15,-21 0-15,0 21 0,0-21 16,0 1-16,0 20 0,0-21 16,0 0-16,0 64 15,22-64-15,-22 0 0,21 0 16,0 1-16,0-22 0,43 0 15,-22 0-15,0 0 0,43 0 16,-43-22-16,43 1 16,-43 0-16,1-21 0,-1 21 0,21-64 15,-41 43-15,-1-1 16,-21-20-16,0 20 0,0-20 16,0-22-16,-21 43 0,-1 0 15,-62-22-15,20 64 16,-20 0-1,-22 42-15,63-20 16,22 20-16,21-21 16,0 0-16,0 22 0,0-22 15,106-21-15,-64 0 16,1 0-16,-1 0 0</inkml:trace>
  <inkml:trace contextRef="#ctx0" brushRef="#br0" timeOffset="33276.74">5651 11621 0,'0'-22'0,"0"44"0,-21-44 0,0 22 15,0 0-15,0 22 0,0-1 16,21 0-16,0 0 0,-22 21 16,1 43-16,21-43 0,0 1 15,-21-1-15,21 0 0,0 1 16,-21 63-16,21-64 15,0-21-15,0 43 0,0-22 0,0-21 16,0 0-16,0 0 16,0-42-1,0 0 1,21 0-16,0-21 0,-21 20 16,21-20-16,1 21 0,-22-21 15,21-1-15,0 1 0,0-22 16,0 43-16,0-21 15,1 21-15,-1 21 16,0 21-16,-21 0 0,0 0 0,0 0 16,21 1-16,-21 41 15,21-21-15,-21 1 0,0-22 0,21 42 16,1-41-16,20 20 16,-21-21-16,0 0 0,22 0 15,-1-21-15,-21 0 0,43 0 16,-43 0-1,42-42-15,-20 21 0,-22 0 16,21-85-16,-21 64 16,-21-1-16,0 1 0,21 0 15,-21-64-15,0 85 16,0-1-16,-21 44 31,21-1-31,0 21 0,-21-21 16,21 22-16,0-22 0,0 42 15,0-20-15,0-1 16,0-21-16,0 21 0,42-20 16,-42-1-16,22 0 0,-1-21 15,0 0-15,21 0 0,22 0 16,-43 0-16,21-21 0,22 0 16,-22-22-16,-21 22 0,43-64 15,-43 43-15,0 0 16,0-22-16,22 1 0,-43 20 15,21-20-15,21-43 0,-42 64 16,21-64-16,-21 85 16,0-22-16,21 1 0,-21 63 31,-21 0-31,0 1 0,0-1 16,21 21-16,-42 64 15,42-64-15,-22 1 0,22-1 16,0 21-16,0-20 0,0-1 0,0 43 15,22-43-15,20 43 16,-42-64-16,21 21 0,0-21 16,0 1-16,22-1 0,41 0 15,-62-21-15,20 0 16,43 0-16,-64-21 0,63-22 16,-41 22-16,-1-21 0,22-22 15,-22-41 1,-21 62-16,0 1 0,-21 0 15,0 20-15,0-20 0,0 21 16,0 0-16,-21 0 0,0 21 0,0 0 16,0 0-16,-1 21 0,1 0 15,0 0-15,0 43 16,21-43-16,0 21 0,0-21 0,0 22 16,0-1-16,0-21 0,21 21 15,-21-20-15,21 20 0,22 0 16,-1-21-16,-21-21 0,64 22 15,-43-22-15,0 0 0,-20 0 16,20-22-16,0 1 0,43-21 16,-64 0-16,21 20 0,22-62 15,-43 41-15,0 22 0,0-21 16</inkml:trace>
  <inkml:trace contextRef="#ctx0" brushRef="#br0" timeOffset="33498.54">6413 11324 0,'-21'0'0,"42"0"0,-63 0 15,21 21-15,0-21 16,21 22-1,0-1 1,-21-21 0,21 21-16</inkml:trace>
  <inkml:trace contextRef="#ctx0" brushRef="#br0" timeOffset="34376.51">3133 13801 0,'0'0'15,"-22"0"-15,22-21 0,-21-1 16,21 1 0,0 0-16,0 0 0,21 0 15,1 0-15,20-22 16,0 22-16,-21 21 0,64 0 15,-64 0-15,43 21 16,-43 0-16,0 1 0,-21 41 16,0-21-16,-21 1 0,-21 20 15,-1-20-15,1-22 0,0 21 16,-1-21-16,-20 22 0,-22-1 16,43-21-16,-1 0 0,-20 0 15,42-21-15,0 0 16,-1 0-1,22-21-15,0 0 16,0 0-16,22 21 0,-1-21 16,21 21-16,-21 0 0,0-21 0,22 21 15,41 0-15,-41 0 16,-1 0-16,43 21 0,-43 0 16,22 21-16,-43-21 15,0 22-15,-21 20 16,0-20-16,-21-22 0,-22 63 15,1-41-15,-43 20 16,43-20-16,0-22 0,-22 0 0,22 0 16,-22 0-16,22-21 0,-64 0 15,64 0-15,0 0 0,-1-21 16,1 0-16,-64-64 16,85 64-16,0 0 15,21 0-15,-21 0 0,21-43 16,21 43-1,21 0-15,-21 21 0,22-21 16,41 21-16,-41-22 0,-1 22 16</inkml:trace>
  <inkml:trace contextRef="#ctx0" brushRef="#br0" timeOffset="34550.69">3768 14203 0,'63'0'15,"-126"0"-15,147 0 16,-84-21 0,21 21 31,1 0-47</inkml:trace>
  <inkml:trace contextRef="#ctx0" brushRef="#br0" timeOffset="35459.83">5059 14076 0,'0'0'16,"-21"0"-16,-1-21 0,1 0 15,0-1-15,-21 1 0,21 21 0,-22-21 16,22 0-16,-21 21 0,-1 0 0,-62 0 16,62 21-16,-20 0 15,20 0-15,1 1 0,-106 62 16,106-41-16,-1-22 16,22 21-16,0 0 0,0 1 0,21 63 15,0-85-15,21 21 16,21-21-16,-21-21 15,128 21-15,-107-21 16,21 0-16,1-21 0,-1 21 16,107-84-16,-107 41 15,-20 22-15,41-64 0,-63 43 16,43-64-16,-43 64 0,21-22 16,-20 1-16,-1-85 15,0 84-15,0 1 0,0-1 16,-21 1-16,21 20 0,-21-20 15,0 42-15,0 42 16,-21 0 0,0 21-16,21 1 0,-21-1 0,-21 85 15,20-63-15,22-22 16,0 21-16,0 1 0,-21-22 0,21 64 16,0-64-16,0 1 0,0-1 15,21-21-15,-21 22 16,43-1-16,-22-21 0,42-21 15,-41 0 1,41-21-16,-21 0 0,-20 0 16,41-22-16,-21 22 0,-20-21 15,62-22 1,-63 1-16,-21 42 16,0 42-1,-21-21 1,0 21-16,21 0 0,-42 43 15,42-43-15,-21 0 0,21 21 16,0-21-16,0 64 16,21-64-16,0 0 0,21 1 15,-21-1-15,22-21 0,-22 0 16,21 0-16,22 0 0,63-21 16,-85-1-16,0 1 0,1 0 15,-1-21-15,-21 21 16,43-85-16,-64 42 15,0 22-15,0 0 0,-21-43 16,-22 0-16,22 64 16,-21 0-16,-22 21 0,22 0 15,-64 21-15,64 21 0,-1-20 16,-84 62 0,106-41-16,-21-22 0,21 21 15,21-21-15,0 22 16,21-43-16,21 0 0</inkml:trace>
  <inkml:trace contextRef="#ctx0" brushRef="#br0" timeOffset="36230.94">6773 13737 0,'0'-21'0,"0"42"0,0-63 0,0 21 16,0 0-16,-21 21 15,0 0-15,21 21 16,-21 21-16,0-21 16,21 22-16,-22-22 0,22 21 0,-21 22 15,21-22-15,-21-21 16,21 43-16,0-43 15,0 42-15,0-42 0,21-21 32,0 0-32,1 0 0,-1 0 15,0-21-15,0 0 0,0 0 16,43-43-16,-43 43 16,-21 0-16,21-21 15,0 21-15,0-1 0,-21 1 16,22 21-16,-1 0 0,0 0 15,-21 43 1,0-22-16,0 0 0,21 42 16,-21-41-16,0-1 0,21 42 15,-21-42-15,21 1 16,1-22-16,-1 21 0,42-21 16,-20 0-16,-22 0 0,21 0 15,0-21-15,1-1 16,-1 1-16,0 0 0,-20 0 0,20-21 15,-21-1-15,21 1 0,-42 0 0,0-1 16,0-63-16,0 64 16,-42-85-16,21 85 15,0 21-15,0-1 0,-22 22 16,22 0-16,-42 0 0,41 0 16,1 0-16,0 0 0,0 22 15,21-1-15,0 21 0,0-21 16,0 0-16,0 1 0,0 20 15,21-42-15,64 21 16,-43-21-16</inkml:trace>
  <inkml:trace contextRef="#ctx0" brushRef="#br0" timeOffset="37392.41">8107 13335 0,'0'0'0,"-43"0"31,22 0-31,21 21 0,0 0 0,-21 1 0,0 20 16,21 0-16,-21 1 0,21 20 15,-21-21-15,21 1 0,0-1 16,0 22-16,-22 41 16,22-62-16,0-1 0,0-21 15,0 0-15,0 1 0,0-1 16,0 0-16,0-42 31,0 0-31,0-1 0,22 1 16,-22 0-16,21-21 0,-21 21 15,21-22-15,0 1 0,-21 0 0,21 20 16,0-20-16,1 21 0,-1 0 16,-21 0-16,21 21 0,42 0 15,-41 21 1,-1 21-16,-21 0 0,21 22 15,0-43-15,-21 21 16,21-20-16,-21 41 0,21-42 16,-21 0-16,22 1 0,-22-1 15,21 0-15,21 0 0,-21-21 16,22 0-16,-22 0 16,0 0-1,0-21-15,21 0 0,1-22 16,-22 22-16,0-21 0,0 21 15,0-64-15,1 43 0,-1-43 16,-21 43-16,0-1 0,0 1 16,0 21-16,0 42 15,0 0 1,0 0-16,-21 1 0,21 41 16,-22-21-16,22-20 0,-21 62 15,21-41-15,0-1 16,0-21-16,21 0 15,22 0-15,-43 1 0,63-22 16,-20 0 0,-22 0-16,21 0 0,-21 0 15,85-64-15,-64 43 16,-20-21-16,20-1 0,-21 1 16,21 0-16,-20-22 0,20-63 15,-21 64-15,0 20 0,0-84 16,-21 85-16,0-43 15,0 43-15,0 0 0,0-1 16,-21 64 0,0 1-1,21-1-15,-21 21 0,21 0 0,0 1 16,-21-1-16,0 64 16,21-43-16,0-20 0,0 20 15,0 43-15,0-64 0,0 1 16,0-1-16,0 0 0,21-20 15,0 20-15,0-21 0,0 0 0,0 0 16,1-21-16,20 0 16,43 0-16,-64 0 15,21-21-15,22-21 0,-22 21 16,21-43-16,-20 22 16,-22 0-16,0 20 0,0-20 15,0 0-15,1-1 0,-22 22 16,0 0-16,0 0 0,-22 0 15,1 21-15,0 0 0,-21 21 16,-1 0-16,-20 85 16,42-85-16,21 21 0,-21 1 15,21-22-15,0 21 0,0 1 16,21-1-16,0-21 0,21 21 16,-21-42-16,22 22 0,20-1 15,-20-21-15,-22 0 16,21 0-16,0 0 0,1 0 0,84-64 15,-106 64 1,21-42-16,-21 21 0,1 0 16,-1-1-16,-21-41 0,0 21 15,0-1-15,0 1 0</inkml:trace>
  <inkml:trace contextRef="#ctx0" brushRef="#br0" timeOffset="37602.83">8996 13018 0,'-21'0'0,"-22"21"32,43 0-1,0 0-16,0 0-15,-21-21 0,0 21 16,21 1-16</inkml:trace>
  <inkml:trace contextRef="#ctx0" brushRef="#br0" timeOffset="38547.54">2349 15600 0,'0'42'0,"0"-84"0,0 105 15,0-20-15,0-1 0,0 0 0,0 22 16,-21-22-16,0 22 0,-64 147 16,43-168-1,0 20-15,21-42 16,-1 1-16,22-1 0,0 0 16,-21-21-16,21-21 15,0 0 1,0-22-16,0 22 0,21-42 15,22-1 1,-22 22-16,0 21 0,64-43 16,-64 43-16,42 21 15,-20 0-15,-22 0 0,21 0 16,-21 21-16,22-21 0,20 21 16,-42-21-16,1 0 0,20 0 15,-21 0-15,0 0 0,43-21 16,-43 0-16,0 21 0,0-21 15,0-22-15,1 22 16,20-63-16,-42 62 16,0 1-16,0 0 0,0 0 0,-21 21 15,0 0-15,-1 0 16,1 21-16,21 21 16,-21-20-16,21 20 0,-21 0 15,0 1-15,21 62 16,-21-62-16,21-1 0,-43 85 15,43-85-15,0-20 16,0-1-16,-21 0 0,21 21 16,0-21-16,21-21 31,0-21-31,1 0 16,-1 0-16,0-21 0</inkml:trace>
  <inkml:trace contextRef="#ctx0" brushRef="#br0" timeOffset="38719.55">3471 15896 0,'21'0'15,"-42"0"-15,64 0 0,-43-21 0,21 21 16,0 0-16,0 0 31,0 0-15,0 0-16,1 0 15</inkml:trace>
  <inkml:trace contextRef="#ctx0" brushRef="#br0" timeOffset="39934.83">4191 16023 0,'63'-42'15,"-41"21"-15,41-22 16,-21 22-16,22 0 16,-22 0-16,22 0 0,-22 0 0,64-22 15,-43 1-15,-20 21 16,-1 0-16,-21-1 0,43-41 15,-43 42-15,-21 0 0,0-22 16,0-41-16,0 62 16,-21-20-16,0 21 0,-1 0 15,-20 0-15,0 21 0,21 0 16,-1 0-16,1 21 0,0 0 16,-42 64-1,41-43-15,22 0 0,0 1 0,0 20 16,-21 1-16,0 63 15,0-43-15,21 1 0,0 63 16,-21-63-16,21-1 0,-21 86 16,-1-86-16,22 1 0,0 84 15,-21-84-15,0 84 16,0-105-16,21 21 0,0-22 16,0 22-16,0-22 0,0 1 15,0 63-15,0-85 0,0 0 16,21 1-16,0-22 0,0 0 15,43 0-15,-43-21 0,21-21 16,1 0-16,-1 0 0,0-22 16,64-41-16,-63 41 15,-1-20-15,0-1 0,1 1 16,-22-1-16,21-84 0,-42 85 16,0-22-16,0 0 0,-21-20 15,0 41-15,-22-21 0,-20-63 16,21 85-16,-1-1 0,1 22 15,0 0-15,-1 20 0,22 1 0,-21 0 16,21 0-16,-1 0 0,22 0 16,0-1-1,22 1 1,20 0-16,0 0 0,1 0 16,-1 0-16,0-22 0,22 22 0,-22-21 15,0-1-15,22 22 0,21-42 16,-64 42-16,21-22 15,22 1-15,-43 42 16,0-42-16,-42 63 47,21 0-47,-21 21 0,-1-21 16,22 1-16,0 20 0,0-21 15,0 21-15,0 1 0,0-22 16,0 21-16,0 1 0,0-22 0,0 0 15,22 0-15,-1 0 0,-21 0 16,21 1-16,0-22 0,0 0 0,22 0 16,-22 0-16,0 0 0,64-22 15,-43 1-15,-21-21 0,21 21 16,-20 0-16,20-22 0,-21-41 16,-21 41-16,0 1 0,0 0 15,0-1-15,-21 1 0,-85-43 16,85 85-16,-21-21 15,-1 21-15,22 0 0,-21 0 0,-22 21 16,43 0-16,0 1 16,0 20-16,21 0 15,0-21-15,0 1 0,0-1 16,21 0-16,0 0 0,21 0 16,-20-21-16,62 0 15,-41 0-15,20 0 0</inkml:trace>
  <inkml:trace contextRef="#ctx0" brushRef="#br0" timeOffset="40308.62">6032 15812 0,'0'0'0,"0"-22"16,-21 22-16,21-21 0,0 0 0,0 0 16,0 0-16,0 0 15,0-1 1,21 22-16,1 0 15,-1 0-15,21 0 0,-21 0 0,0 22 16,1-22-16,-1 21 0,0 0 16,42 85-16,-63-85 15,22 64-15,-22-64 16,0 21-16,0 22 0,-22-43 16,1 0-16,0 0 15,21-42 16,0 0-31,0 0 0,0-1 0,0-20 16,21 21-16,-21-21 0,21 20 16,1-20-16,-1 21 0,21-43 15,-21 43-15,0 0 0,22 0 16,-1 0-16,-21 0 16,0 21-16,22-22 0,-1 22 0,22-21 15</inkml:trace>
  <inkml:trace contextRef="#ctx0" brushRef="#br0" timeOffset="41075.58">7408 15494 0,'-21'0'0,"0"0"0,0 21 31,21 0-31,21-21 31,0 0-31,21 0 16,-20 0-16,20 0 0,0-21 0,1 0 16,41-21-1,-41 21-15,-1-1 0,0 1 0,1 0 16,-22 0-16,21-21 15,-42 20-15,0 1 0,0 0 0,-63 0 16,20 21-16,-41 0 16,20 0-16,22 0 0,-64 42 15,64-21-15,-43 43 16,43-43-16,-1 21 0,22-20 16,0 20-16,0-21 0,21 64 15,0-64-15,21 0 16,0 0-16,21 0 0,-20 1 0,105-1 15,-85 0 1,64-21-16,-64 0 0,85 0 16,-106 0-16,0 0 15,-21-21 1,-21 0-16,0 21 0,-21 0 16,-1 0-16,-20 0 0,21 0 15,-22 0-15,1 0 0,-86 21 16,86 0-16,-106 42 15,126-20-15,-20 20 16,42-42-16,-1 85 16,22-85-16,22 22 0,-1-22 15,0 0-15,21 0 0,106 0 16,-84-21-16,-1 0 16,-20 0-16,41 0 0,128-42 15,-127 21-15,-1 0 16,1 0-16</inkml:trace>
  <inkml:trace contextRef="#ctx0" brushRef="#br0" timeOffset="41510.39">8509 15706 0,'0'0'0,"0"-21"0,0-1 16,0 1-16,-21 0 16,0 0-16,-1 21 0,-20-21 0,0 21 15,21 0-15,-1 0 0,-20 0 16,21 0-16,-64 63 15,43-42-15,0 22 16,20-1-16,-20 22 16,21-22-16,21-21 0,-21 21 0,21 22 15,0-43-15,0 0 0,21 0 16,0-21-16,0 22 0,43-22 16,-43 0-16,21 0 0,-21-22 15,22 22-15,-1-21 0,22-21 16,-43 0-16,21 20 0,0-41 15,-20 42 1,-22-22-16,0 22 0,21-21 0,-21 21 16,0 0-16,0-1 0,0 44 31,-21-22-31,21 21 0,0 0 16,0 0-16,-22 21 15,22-20-15,0-1 0,0 0 0,0 0 16,0 0-16,0 22 15,0-22-15,22 0 0,-1 0 16,0-21-16,0 0 0,43 0 16,-43-21-16,42 0 15,-20 0-15</inkml:trace>
  <inkml:trace contextRef="#ctx0" brushRef="#br0" timeOffset="41759.25">9250 15515 0,'0'0'0,"0"-21"0,0 0 0,0 0 15,0 0-15,-21 21 16,-1 0-16,1 0 0,-21 0 16,21 0-16,-22 21 0,22 0 15,-21 21-15,21-21 0,-22 22 0,22-22 16,0 21-16,-21 22 0,21-22 16,21 43-16,0-43 15,0-21-15,0 22 0,21-22 16,0 0-16,0 0 0,0 0 15,22 0-15,-1-21 0,64 0 16,-64 0-16,22 0 0,41-42 16,-62 0-16,-1 21 0,43-43 15</inkml:trace>
  <inkml:trace contextRef="#ctx0" brushRef="#br0" timeOffset="42175.01">9652 15177 0,'0'0'0,"0"-43"16,0-41-16,0 62 0,0 1 31,0 42-31,0 1 0,0-1 16,0 21-16,0 0 0,0 1 0,-21-1 15,21 64-15,0-43 16,-21 86 0,21-107-16,0 64 15,0-64-15,0-21 0,-22 22 16,22-22-16,-21 21 15,21-21-15,0-42 16,0 0 0,0 0-16,0 0 0,0-1 0,21 1 15,1-21-15,-1 21 0,0-22 16,21 1-16,1 0 0,-1-1 0,43-41 16,-43 63-16,0-1 15,1 1-15,-1 21 0,0 0 16,22 21-16,-43 1 0,21-1 15,-21 21-15,1-21 0,-22 22 16,0-1-16,0-21 0,0 21 16,0-20-16,0 41 0,-22-42 15,-20 22-15,21-22 0,0-21 16,0 21-16,-22-21 0,22 0 16,0 0-16,0 0 0</inkml:trace>
  <inkml:trace contextRef="#ctx0" brushRef="#br1" timeOffset="47058.53">7429 3408 0,'22'0'16,"-1"0"-1,0 0-15,0-21 0,0 21 0,0-21 16,1-1-16,20 1 0,-21 0 15,21 0-15,-20 0 0,20-22 16,0 1-16,1 21 16,-22-43-16,0 64 0,-21-21 15,0-21-15,-21 42 16,0 0-16,-22 0 16,-84 21-16,85 0 15,0-21-15,-1 21 16,1 1-16,0-1 0,-22 21 15,43-21-15,0 0 0,21 1 0,0-1 16,0 0-16,0 0 0,0 0 16,0 0-16,0 1 0,21-1 15,0 0-15,0 0 0,43 0 16,-43 0-16,85 43 16,-85-64-16,42 42 15,-41-21-15,62 43 16,-63-43-16,-21 0 0,0 0 15,0 1-15,0-1 0,-63 42 16,42-42-16,-22 1 16,1-1-16,0 0 15,-106 0-15,105-21 16,1 0-16,-22 0 0,22 0 16,-43-42-1,43 42-15,21-21 0,0-22 0,21 22 16,-21 0-16,21 0 15,-22-22-15,22 22 0,0-63 16,0 62-16,0 1 0,0 0 16,0 0-1,22 21-15,-1 0 16,0 0-16,0 0 16,0 0-16,0 0 0,22 0 0,-1 21 15</inkml:trace>
  <inkml:trace contextRef="#ctx0" brushRef="#br1" timeOffset="47691.95">8382 3683 0,'0'0'0,"21"0"0,0 0 0,0 0 16,1-21-16,-22 0 15,21 0-15,-21-1 0,21 1 16,-21 0-16,0 0 0,0-21 16,0 20-16,0 1 0,-21 0 15,0 0-15,-1 0 0,1 21 16,0 0-16,0-21 0,0 21 0,-22 0 16,22 0-16,0 21 0,-42 0 15,41 0-15,-83 64 16,83-43-16,-41 22 15,42-22-15,0-21 0,-1 21 16,1 1-16,21-1 16,0-21-16,0 0 0,0 1 0,43 20 15,-1-42 1,-21 0-16,43 0 0,-43 0 16,21 0-16,22-21 15,-22 21-15,-21-21 0,21-1 0,-20 1 16,20 0-16,0-21 15,-21-1-15,1 22 0,20-42 16,-21 20-16,-21 22 0,0-21 16,21 21-16,-21-22 15,0 22-15,-21 42 16,21 1 0,-21-1-16,0 0 0,21 0 15,0 0-15,-21 22 0,-1-22 16,22 42-16,0-42 0,0 1 15,0 20-15,0-21 0,0 21 16,0-20-16,22-1 16,-1-21-16,0 0 0,0 0 15,64 0-15,-64 0 16,21-21-16,-21-1 0,22 22 16,-1-21-16,22-21 0,-22 21 15,-21-22-15,21 22 0</inkml:trace>
  <inkml:trace contextRef="#ctx0" brushRef="#br1" timeOffset="48384.15">9017 3514 0,'0'-21'0,"0"105"0,0-147 0,0 63 31,-21 0-15,21 21-16,-21 0 0,21 0 0,0 0 16,0 1-16,0-1 0,-22 21 15,22-21-15,0 0 0,0 22 16,0-22-16,0 0 0,-21 0 15,21 0-15,0 1 16,0-1-16,0-42 47,0-1-31,0 1-16,0 0 0,0-21 15,0 21-15,0-1 0,21-20 16,1 21-16,-1-21 0,0 20 15,0-20-15,0 21 0,0 0 0,1 0 16,-1-1-16,0 22 0,0 0 0,0-21 16,0 21-16,1 0 0,-1 21 15,0 1-15,0-22 0,0 21 16,-21 0-16,21 21 0,1 22 16,-22-22-16,0-21 15,0 0-15,0 1 0,0-1 0,0 21 16,0-21-16,0 22 15,0-22 1,0 0-16,-22-21 16,1 0-16,21-21 15,0 0 1,0-1-16,0 1 0,0 0 16,0 0-16,0 0 0,0 0 0,21-1 15,1-41 1,-1 42-16,0-22 0,42 1 15,-41 0-15,20 21 0,-21-1 16,21 22-16,1 0 0,-1 0 0,0 0 16,1 0-16,-1 0 0,0 22 0,-20 20 15,-1-21-15,0 64 16,-21-43-16,0-21 0,-42 43 16,42-43-16,-22 0 0,1 21 15,0-42-15,0 22 0,-21 20 16,42-21-1,0-42 17,21 0-32,0 21 0,0-21 0,0-1 15</inkml:trace>
  <inkml:trace contextRef="#ctx0" brushRef="#br1" timeOffset="48776.42">10223 3641 0,'0'21'0,"0"-42"0,0 63 15,22-42 17,-1-21-32,0 21 0,0-21 15,0 0-15,0 21 16,1-22-16,-1 1 0,0 0 0,0 0 15,21-43-15,-20 43 0,-22 0 16,21 0-16,-21 0 16,0 0-16,-21 21 0,-1 0 15,1 0-15,0 21 0,-21 0 16,21 0-16,-22 21 0,22-20 0,-21 20 16,-1-21-16,1 64 15,0-1-15,21-62 16,21 20-16,0 0 15,0-21-15,42 1 16,-21-1-16,21-21 0,1 0 16,-1 0-16,0 0 0,22 0 15,-22-21-15,-21-1 0,22 1 0,-1 0 16</inkml:trace>
  <inkml:trace contextRef="#ctx0" brushRef="#br1" timeOffset="49546.97">12192 2985 0,'0'-22'15,"0"44"-15,0-65 0,0 22 0,0 0 16,0 0-16,0 0 0,-21 21 16,0-22-16,-22 22 0,22 0 15,0 0-15,-21 0 0,20 0 16,-41 43-16,21-22 0,-1 21 16,-20 22-16,42-22 15,-22 22-15,-20 41 16,42-41-16,-22-22 0,1 85 15,21-63-15,21 42 16,0-64-16,0 21 0,0 22 16,0-64-16,21 22 0,0-22 0,21 0 15,1 0-15,-1 0 0,64-21 16,-43 0-16,1 0 0,84-21 16,85-42-1,-170 41-15,1-20 16,-1 21-16,-20-21 0,20-1 0,-20 1 0,-1 0 15,0-22-15,1 22 0,-22-22 16,21-63-16,-42 64 16,0-1-16,0 1 0,0-1 15,-21 1-15,-21-43 0,-1 42 16,-84-41-16,85 83 16,-22 1-16,1 21 0,-1 0 15,-232 85 1,233-43-16,-1 1 0,22 20 15,-1-21-15,1 22 0,-21 63 16,63-42-16,0-22 0,0-21 16,0 22-16,0-1 0,42 22 15,0-43-15,-21-20 0,85 41 16,-63-63-16,20 21 0,-21 0 16,22-21-16,-1 0 0</inkml:trace>
  <inkml:trace contextRef="#ctx0" brushRef="#br1" timeOffset="49884.13">13144 3323 0,'0'0'0,"0"21"31,-21 1-31,21-1 16,-21 0-16,0 21 0,21 1 15,0-1-15,-21 0 0,0 22 16,-1-22-16,1 22 0,0-1 16,0 1-16,0 20 0,-64 170 15,43-169-15,-1 0 0,-20 84 16,21-84-16,-22 63 16,43-64-16,-21-20 0,-1 63 15,22-64-15,0 43 16,0-63-16,21-22 0,0-42 31,21-1-31,0 1 16,0-21-16,0-22 0,1 22 0,20-21 15</inkml:trace>
  <inkml:trace contextRef="#ctx0" brushRef="#br1" timeOffset="50228.97">13208 3450 0,'0'0'0,"-21"-21"0,0-21 16,-1 21-16,22-1 0,-21 1 15,0 0-15,21 0 0,0-21 16,0 20-16,0 1 0,21 21 16,0-21-16,1 21 0,-1 0 15,21 0-15,-21 0 0,22 0 0,20 0 16,-21 0-16,1 21 15,-22 0-15,0 22 0,21-22 16,-20 42-16,-22-20 0,0-22 16,0 0-16,0 21 0,-43 22 15,1-43-15,21 0 16,0 0-16,-22 1 0,1-22 0,21 21 16,-22-21-16,1 0 0,21 0 15,0 0-15,0 0 0,-1 0 0,22-21 16,0-1-1,22 1-15,-1 0 0,0 0 16,0 21-16</inkml:trace>
  <inkml:trace contextRef="#ctx0" brushRef="#br1" timeOffset="50580.77">13568 3450 0,'21'0'15,"0"0"-15,85-21 32,-85 0-32,0 0 0,22 21 0,-22-21 15,0-1-15,21-20 0,1 21 16,-43 0-16,21 0 0,-21-1 16,0 1-16,0 0 0,-21 21 15,-22 0 1,22 0-16,-21 0 0,-22 64 15,43-43-15,-85 63 16,85-41-16,-21 20 16,42-42-16,0 64 15,0-64-15,0 0 0,21 1 16,0-1-16,43-21 16,-43 0-16,21 0 0,64 0 15,-64-21-15,43-1 16,-43 1-16</inkml:trace>
  <inkml:trace contextRef="#ctx0" brushRef="#br1" timeOffset="50978.65">14330 3239 0,'0'0'0,"-21"-22"0,21 1 0,0 0 15,0 0-15,0 0 16,21 21-1,0-21-15,0 21 0,0 0 16,0 0-16,1 0 0,-1 0 16,0 0-16,42 21 15,-41 0-15,-1 0 0,0 0 16,0 0-16,0 22 0,-21 20 16,0-20-16,0-22 0,0 42 15,-21-20-15,-42 20 16,63-42-16,-22-21 15,1 21-15,0-21 0,0 0 16,0 0-16,21-21 16,0 0-1,0 0-15,0 0 0,21 0 16,-21-22-16,21 22 0,0 0 16,22-43-16,-22 22 15,0 21-15,21-21 0,-21 20 16,1 1-16,20 0 15,-21 21-15,0 0 0,0 0 16,1 0-16</inkml:trace>
  <inkml:trace contextRef="#ctx0" brushRef="#br1" timeOffset="51562.59">15325 3429 0,'0'0'0,"21"-21"0,0 0 16,0 0-16,-21-1 0,21 1 15,0-42-15,-21 42 0,0-22 16,0 22-16,0 0 0,0-21 16,0 20-16,0 1 0,0 0 0,-21 21 15,-42-21-15,20 21 16,-20 0-1,21 21-15,-1-21 0,-20 42 16,20 1-16,22-1 0,-63 22 16,62-22-16,1 0 0,0 1 15,0-1-15,0 0 0,21-21 0,-21 22 16,21-22-16,0 0 0,0 21 16,0-20-16,21-22 0,21 21 15,-21-21-15,22 0 16,-22 0-16,21 0 0,-21-21 0,43-1 15,-22 1-15,0 0 0,22-42 16,-22 20 0,-21 22-16,43-64 0,-43 22 0,0 21 15,0-22-15,-21 22 16,0-1-16,0 22 16,-21 21-1,0 21-15,0 1 16,0-1-16,0 21 0,-1 43 15,1-64-15,21 21 0,-21 1 16,21-1-16,0-21 0,0 43 16,0-43-16,64 42 15,-43-42-15,0-21 0,0 0 16,0 0-16,22 0 0,62 0 16,-62-21-16,41-21 15,-41 21-15</inkml:trace>
  <inkml:trace contextRef="#ctx0" brushRef="#br1" timeOffset="51891.69">16256 2286 0,'0'-21'0,"0"42"0,0-63 15,-21 42 1,0 0-16,-1 0 0,1 0 15,0 21-15,0 0 0,0 21 16,0 1-16,-1 20 0,-41 43 16,42-42-16,0-1 0,-22 1 0,22-1 15,0 1-15,0-1 0,-43 43 16,64-43-16,-42 86 16,42-107-16,0 0 15,-21 1-15,21-1 0,0-21 0,0 21 16,0-20-16,0-1 0,0 0 15,21-21 1,0 0-16,0 0 0,0 0 16,1-21-16,-1 0 0,63-64 15</inkml:trace>
  <inkml:trace contextRef="#ctx0" brushRef="#br1" timeOffset="52159.51">16468 3027 0,'0'0'16,"-85"21"-1,64 0-15,0 0 16,-1 1-16,1-1 0,0 21 16,0-21-16,0 22 0,0 20 15,-1-21-15,1-20 0,0 41 16,21-21-16,0-20 15,0 20-15,0-21 0,0 0 16,0 0-16,21-21 16,22 0-16,-22 0 0,0 0 0,85 0 15,-85-21-15,21 0 16,1 21-16,-1-21 0</inkml:trace>
  <inkml:trace contextRef="#ctx0" brushRef="#br1" timeOffset="52911.25">16912 3112 0,'0'0'0,"-21"0"15,0 0-15,0 21 0,-1 0 0,1 0 16,0 0-16,21 0 0,-42 43 16,21-22-16,-1-21 0,22 43 15,-21-43-15,21 64 16,0-64-16,0 0 15,0 0-15,43 0 16,-22-21 0,0 0-16,-21-21 15,21 0-15,0 0 16,-21 0-16,0-22 0,0 22 0,0-21 16,21 0-16,-21-1 0,22 1 15,-22 21-15,21-22 0,-21 1 0,21 21 16,0 0-16,-21 0 15,21-1-15,0 1 0,1 21 0,20-21 16,-21 0-16,0 21 0,0 0 16,1 0-16,20 0 0,0 21 15,-21 0-15,1 0 0,-22 22 16,0-22-16,21 127 16,-21-106-16,0 43 15,0-64-15,0 64 16,0-64-16,0 0 15,-21 22-15,21-22 16,0-42 15,0-1-15,0 1-16,0 0 0,0-21 0,0 21 16,21-22-16,21-41 15,-21 41-15,64-41 0,-43 20 16,1 22-16,41-22 15,-20 22-15,-22 21 0,0-22 16,22 43-16,42-21 16,-64 21-16,0 0 0,1 43 15,-22-22-15,0 85 16,-21-64-16,0 0 0,0 1 16,-21-1-16,0 0 0,0 1 15,-1-22-15,1 21 0,0-21 0,-21 43 16,21-43-16,-22 21 15,43-21-15,0-42 47,0 0-31,21 0-16,1 0 0,-22-22 16</inkml:trace>
  <inkml:trace contextRef="#ctx0" brushRef="#br1" timeOffset="53146.06">17801 2582 0,'-21'0'0,"42"0"0,-42-21 16,0 0-16,0 21 0,-1 0 15,22-21-15,-21 21 16,0 0-1,21 21 1,-21-21-16,21 21 16</inkml:trace>
  <inkml:trace contextRef="#ctx0" brushRef="#br1" timeOffset="53430.51">16150 2794 0,'0'0'0,"0"21"15,21-21 1,0 0-16,22 0 0,-1 0 0,0 0 15,1 0-15,-1 0 0,64 0 16,-43 0-16,-20 0 0,41 0 16,-41 0-16,-1 0 15,22 0-15,-43 0 16,-21-21 0</inkml:trace>
  <inkml:trace contextRef="#ctx0" brushRef="#br1" timeOffset="55371.93">5080 4106 0,'0'0'0,"21"0"47,0 0-47,0-21 0,22 21 15,-22-21-15,64 0 0,-43 0 16,64-22-16,-43 22 15,22 0-15,42-21 16,-64 21-16,1-1 0,42 1 16,-64 21-16,0 0 0,1-21 15,-22 21-15,0 0 0,0-21 16,-42 21 31,0 0-47,0 0 15,21 21-15,-21 0 0,-1-21 16,1 21-16,0-21 16,0 22-16</inkml:trace>
  <inkml:trace contextRef="#ctx0" brushRef="#br1" timeOffset="56010.8">4953 5122 0,'21'0'31,"0"-21"-31,0 21 0,1-21 16,-1-21-16,0 21 0,21-22 16,-21 1-16,64-43 15,-21 43-15,41-85 0,-41 85 0,21-22 16,-22 1-16,22-22 0,-1 21 15,128-147 1,-148 147-16,-1 22 0,1-22 16,-22 22-16,21 0 0,22-22 15,-64 22-15,22 21 0,-22 0 16,0-1-16,0 1 0,21-42 16,-20 63-16,-22-21 0,21 21 15,-21-22 1,-21 22 156,-1 0-157,1 0-15</inkml:trace>
  <inkml:trace contextRef="#ctx0" brushRef="#br1" timeOffset="57226.19">5800 3852 0,'21'0'31,"0"0"-31,0 0 0,0 0 16,22-21-16,-22 21 0,21-21 15,-21 21-15,22-21 0,20 0 16,-21 0-16,1 21 0,-1-22 16,0 1-16,-20 21 0,41-21 15,-42 21-15,0 0 0,1-21 16,-1 21-16,-42 0 125,-1 0-110,1 0 1</inkml:trace>
  <inkml:trace contextRef="#ctx0" brushRef="#br1" timeOffset="66442.67">8890 9335 0,'0'0'0,"-21"0"15,0-22-15,-1 22 0,1 0 16,-21 0-16,21 0 0,0 0 16,-1 0-16,1 0 0,0 0 15,0 0-15,0 0 0,0 0 16,42 0 0,0 0-1,21 0-15,1 0 0,-1 0 0,0 0 16,22 0-16,-22 0 0,85 0 15,-63 0-15,-1 0 16,43 0-16,-43 0 0,-20 0 16,63 0-16,-64 0 0,-21 0 15,21 0-15,-20 0 0,-1 0 16,-21-21 0,0 0-16,-21 0 15,-1 21-15,1-21 16,0 21-16,-21 0 0,21-21 15,-1 21-15,1 0 0,0 0 16,21-22-16,-21 22 16,42 0 15,0 0-15,0 0-16,1 0 0,-1 0 0,0 0 15,0 0-15,0 0 0,22 0 16,-43 22-16,0-1 15,0 0-15,0 21 16,-22-21-16,1 1 0,0-1 16,-21 21-16,21-21 15,-1 0-15,1 1 0,0-1 16,0 0-16,-21 0 0,42 0 16,-22 0-16,22-42 31</inkml:trace>
  <inkml:trace contextRef="#ctx0" brushRef="#br1" timeOffset="67739.21">10350 8721 0,'0'0'0,"-21"0"15,0 0 17,42 0-1,0 0-31,1 0 0,-1 0 16,21-21-16,22-1 15,-22 1-15,0 21 0,22-21 0,42-42 16,-64 41-16,106-62 15,-106 63-15,-20-22 16,-1 22-16,0-21 0,-21-1 16,0-20-16,0 21 0,-21 20 0,0 1 15,-1-21-15,-20 42 16,21-21-16,0 0 0,0 21 0,-1 0 16,1 0-16,0 0 0,0 21 15,0 0-15,-22 64 16,43-43-16,-21 43 0,21-43 15,-42 64 1,42-43-16,-21-20 0,-22 168 16,43-147-16,-21 20 0,21 1 15,0 0-15,-21-1 0,0 86 16,21-86-16,-21 213 16,21-213-16,-21 1 0,21 0 15,-22-1-15,22-20 0,0 21 16,-21-22-16,21 1 0,-21-1 0,21 43 15,0-64-15,0-21 0,0 1 16,0-1-16,21-21 16,0 0-16,1 0 0,-1-21 0,63-64 15,-62 43-15,20-1 16,0 1-16,1-22 0,-1 1 16,0 21-16,-21-22 0,22 1 0,-22-22 15,0 21-15,0-20 0,-21-1 16,-42-127-16,0 149 15,-22-43-15,1 43 0,20 20 16,-41-20 0,41 42-16,1-1 0,-22 1 15,22 21-15,21-21 0,-21 21 16,42-21 0,21 21-1,0 0-15,0-21 0,0 21 0,22-21 16,-22-1-16,106-20 15,-85 21-15,22-21 16,20-1-16,-20 1 0,-22 21 16,0 0-16,1-22 0,-1 22 15,0-21-15,-20 42 0,-22-21 16,21 21-16,-42 0 31,-1 0-31,1 0 0,0 21 0,0 0 16,0 0-16,0 21 0,-22 22 15,43-22-15,-21-21 0,21 22 16,-21-1-16,21-21 0,0 22 16,0-22-16,0 0 0,42 21 15,-21-21-15,64-21 16,-43 0-16,1 0 0,-22 0 16,21 0-16,1 0 0,41-42 15,-63 21-15,64-43 16,-64 22-16,0 0 15,1 21-15,-22-22 0,0 1 0,0-64 16,-22 85-16,1 0 16,-21 0-16,21-1 0,-22 22 15,22 0-15,-21 0 0,0 0 0,-43 22 16,43-1 0,20 0-16,1 0 0,21 21 15,0-20-15,0-1 0,0 0 16,43 21-16,-22-42 15,42 21-15,-20-21 16,-22 0-16,21 0 0</inkml:trace>
  <inkml:trace contextRef="#ctx0" brushRef="#br1" timeOffset="68139.22">11705 8869 0,'0'0'0,"0"-21"15,-42-22 1,42 22-16,0 0 0,0 0 16,0 0-16,0 0 15,21 21-15,0-22 16,0 22-16,0 0 0,1 0 16,20 0-16,-21 0 0,21 0 15,-20 22-15,41 20 0,-42-21 16,0 21-16,1-20 0,-22 20 0,0 0 15,0 43 1,0-64-16,-22 21 0,1 22 16,0-43-16,0 0 0,-21 0 15,20-21-15,1 0 16,0 0-16,21-21 16,0 0-16,0 0 0,0-21 15,0 20-15,0-41 16,21 21-16,0 20 0,-21-20 15,22 21-15,-1 0 0,0-22 0,0 1 16,0 21-16,22 0 16,-1 0-16,-21-1 0,21 1 15,-20 0-15</inkml:trace>
  <inkml:trace contextRef="#ctx0" brushRef="#br1" timeOffset="68554.85">13504 7620 0,'0'0'0,"0"-21"16,-21 21-1,-21 0-15,21 0 0,-1 0 16,-20 0-16,0 0 0,-1 21 0,-20 21 16,21-20-16,-22 20 0,1 21 15,-1-20-15,1 20 0,-1 22 16,1 0-16,-43 84 0,42-84 16,-63 84-16,85-84 15,-22 20-15,-20 86 0,63-106 16,-1 20-16,1 44 0,21-65 15,0-20-15,21 20 0,22-20 16,-1-1-16,43 22 16,-43-43-16,22 1 0,63 20 15,-64-42-15,1-21 0,63 0 16,-64 0-16,128-42 16,-149 21-16,21-21 0,-20 20 15</inkml:trace>
  <inkml:trace contextRef="#ctx0" brushRef="#br1" timeOffset="69442.11">13208 8636 0,'21'0'0,"-42"0"0,42-21 0,-21 42 31,-21-21-31,0 42 15,21-20-15,-21-1 0,-1 21 16,22-21-16,-21 22 0,0-1 0,21-21 16,-21 21-16,21-20 0,-21 41 15,21-42-15,0 0 16,-21-21-16,21-21 31,0 0-31,0 0 16</inkml:trace>
  <inkml:trace contextRef="#ctx0" brushRef="#br1" timeOffset="69614.05">13293 8424 0,'0'0'16,"0"-21"-16,0 0 0,0 0 16,0 42 30,0 0-46,0 0 16,21-21-16,-21 22 0,21-22 16</inkml:trace>
  <inkml:trace contextRef="#ctx0" brushRef="#br1" timeOffset="70055.12">13568 8488 0,'0'0'0,"0"21"0,0 0 16,0 0-16,0 1 15,-21-1-15,21 0 16,0 0-16,0 21 0,-22 22 16,1-43-16,21 0 0,-21 22 15,21-22-15,-21 0 0,21 21 16,0-21-16,0 1 0,-21-22 0,21 21 16,0-42-1,0-1 1,0 1-16,0 0 0,0 0 15,0-21-15,0 20 0,21-20 16,0 21-16,-21-21 0,21 20 0,0 1 16,22-21-16,-22 21 0,42-22 15,-41 43-15,20-21 16,21 21-16,-41 0 0,20 0 16,21 43-16,-63-22 15,0 21-15,0-21 16,0 85-16,-21-85 15,21 22-15,-21-22 0,0 0 16,0 42 0,21-41-16,0-1 15,0-42 1,21-1-16,-21 1 16,21 0-16,0 0 0,0 0 15</inkml:trace>
  <inkml:trace contextRef="#ctx0" brushRef="#br1" timeOffset="70263">14245 8530 0,'0'43'31,"0"-22"-31,-21 0 0,0 21 16,21-21-16,-21 1 0,-1-1 15,22 21-15,-21-21 0,21 0 0,-21 1 16,0 20-16,21-21 15,0-42 17,0 0-32,0 0 15,21-1-15,-21 1 0</inkml:trace>
  <inkml:trace contextRef="#ctx0" brushRef="#br1" timeOffset="70419.91">14160 8340 0,'0'-21'0,"0"42"0,0-64 0,0 22 15,-21 21-15,21-21 16,21 21 15,22 0-15,-22 0-16,21 0 16,-21 0-16,22 0 0</inkml:trace>
  <inkml:trace contextRef="#ctx0" brushRef="#br1" timeOffset="70654.77">14795 8149 0,'0'0'0,"0"21"31,-21 22-31,0-22 0,21 0 16,-21 21-16,0 1 0,0-1 16,-1-21-16,1 22 0,0-1 15,-21 0-15,21 1 0,-1-1 0,1-21 16,0 21-16,0 1 0,0 20 15,21-42-15,0 1 0,0-1 16,0 0-16,0 0 0,21-21 16,0 0-16,0 0 0,22 0 15,-22-21-15,0 0 0,0 0 0,0-1 16,0 1-16</inkml:trace>
  <inkml:trace contextRef="#ctx0" brushRef="#br1" timeOffset="70804.73">14436 8551 0,'-22'0'16,"44"0"-16,-65 0 0,22 0 0,0 0 16,42 0-1,0 0-15,0 0 0,22 0 16,-1 0-16,-21 0 0,22 0 16,-1 0-16,0 0 0,64 0 15</inkml:trace>
  <inkml:trace contextRef="#ctx0" brushRef="#br1" timeOffset="71272.1">15176 8488 0,'0'0'0,"0"-21"0,-21 0 16,0-1-16,0 1 0,0 21 15,-22 0-15,22 0 16,0 0-16,-21 0 0,21 0 15,-43 64-15,43-43 16,0 21-16,0-21 16,-1 1-16,1 20 0,0-21 0,21 0 15,0 22-15,-21-22 0,21 0 16,0 0-16,0 0 0,0 0 0,0 1 16,21-22-16,0 0 15,0 0-15,22 0 16,-22-22-16,0 1 0,43-21 15,-43 21-15,0-22 0,0 22 16,0 0-16,-21-21 0,21-22 16,-21 43-16,22 0 15,-22 0-15,0 42 16,0 0 0,-22-21-16,1 42 0,0-20 0,21-1 15,-21 42-15,21-42 16,-21 43-16,21-43 15,0 0-15,0 22 0,0-22 16,21-21-16,0 0 0,0 0 16,22 0-16,-1 0 15,0-21-15,-21-1 0,43-20 16</inkml:trace>
  <inkml:trace contextRef="#ctx0" brushRef="#br1" timeOffset="71687.42">15642 8065 0,'0'-43'0,"0"86"0,0-107 16,0 43-16,0 0 0,-21 42 31,0 0-31,0 21 0,-1 1 16,1-1-16,0 0 0,0 1 16,0 20-16,-22-20 0,22-1 0,0 21 15,-42 43-15,41-42 16,22-22-16,0-21 15,0 0-15,22 22 16,-22-22-16,21-21 0,21 0 16,0 0-16,1 0 15,-22 0-15,21-21 0,-21 0 0,22-22 16,-22 22-16,0 0 16,0 0-16,-21 0 0,0-1 0,21 1 15,-21 0-15,-21 42 31,0 0-31,21 1 16,-21-1-16,0 0 0,21 0 16,0 0-16,-21 0 0,21 1 15,-22-1-15,22 0 16,22-21 0,-1 0-16,-21-21 15,21 21-15,0-21 0</inkml:trace>
  <inkml:trace contextRef="#ctx0" brushRef="#br1" timeOffset="71854.53">15790 8319 0,'-42'0'16,"42"21"-1,0 0 16,21-21-31,0 0 16</inkml:trace>
  <inkml:trace contextRef="#ctx0" brushRef="#br1" timeOffset="72398.22">15896 8467 0,'-21'0'16,"42"0"15,0-21-31,0 21 16,1 0-16,-1 0 0,0 0 15,0 21-15,-21 0 16,0 0-16,0 0 16,0 0-16,0 1 0,-21 20 15,-21-21-15,20 21 0,-20-20 16,21-1-16,-21 21 0,-43 0 15,43 1-15,-1-22 0,22 0 16,0-21-16,0 21 0,21 0 16,0 1-1,21-22-15,0 0 0,0 21 16,22-21-16,-22 21 0,21-21 16,0 21-16,-20 0 0,20-21 15,127 106-15,-126-85 16,-22 0-16,21 22 15,-21-22-15,0 21 0,1-21 0,-22 22 16,0 20-16,-22-20 0,-20 20 16,0-21-16,-43 43 15,43-43-15,-22 1 0,-42 20 16,43-42-16,-1 1 0,-84-1 16,85-21-16,20 0 15,1 0-15,-21-21 0,-1-22 16,22 22-16,21-21 0,-1 21 0,1-85 15,0 63-15,21-41 16,0 20-16,64-63 16,-22 85-16,-21 0 0,21-1 15,1 1-15,-1 0 16,22 20-16</inkml:trace>
  <inkml:trace contextRef="#ctx0" brushRef="#br1" timeOffset="72878">16404 8530 0,'0'-21'0,"0"-64"32,0 64-32,-21 21 0,0 0 0,-22 0 15,22 0-15,-42 21 16,42 1-16,-64 41 15,64-42-15,0 0 0,-1 1 16,22-1-16,-21 0 0,21 21 16,0-21-16,0 1 0,0-1 15,21-21 1,22 0-16,-22 0 0,0 0 16,43 0-16,-43-21 0,0-1 15,0 1-15,0 0 16,0 21-16,1-42 0,-1 21 0,-21-1 0,0 1 15,0-21-15,21 21 16,-21 0 0,0 42-16,-21 0 15,0 0-15,-1 21 16,22-20-16,-21 20 16,0-21-16,21 0 0,0 0 15,0 1-15,0-1 0,0 0 16,21-21-1,0 0-15,1 0 0,-1 0 16,0-21-16,42-22 16,-41 22-16</inkml:trace>
  <inkml:trace contextRef="#ctx0" brushRef="#br1" timeOffset="73158.84">16891 7789 0,'0'-21'0,"0"42"0,0-63 0,0 21 0,-21 21 32,21 21-32,-21 0 0,-1 22 15,1-1-15,0 0 0,-21 64 16,21-42-16,-22-1 0,1 64 16,21-85-16,0 22 0,-1 21 15,22-43-15,-21 21 16,21-41-16,0-1 0,0 21 15,0-21-15,21-21 32,1 0-32,-1 0 15,0 0-15,0 0 0,0-21 16,-21 0-16,21 21 0</inkml:trace>
  <inkml:trace contextRef="#ctx0" brushRef="#br1" timeOffset="73387.71">16976 8319 0,'0'-22'16,"0"44"-16,21-65 0,-21 64 31,0 1-31,0-1 16,-21 0-16,-1 0 0,22 21 0,-21-20 16,21-1-16,0 0 0,-21 0 15,0-21-15,21 21 0,0 0 0,-21 1 16,21-1-16,0 0 15,21-21 1,0 0-16,0 0 0,22 0 16,-1 0-16,-21 0 15</inkml:trace>
  <inkml:trace contextRef="#ctx0" brushRef="#br1" timeOffset="74023.49">17293 8424 0,'0'-21'16,"0"42"-16,-21-42 15,0 21-15,0 0 16,-1 21-16,1-21 0,21 22 16,-21-1-16,21 0 0,0 0 15,-21-21-15,21 21 0,0 0 16,0 1-16,0-1 0,21-42 62,-21-1-62,0 1 0,0 0 16,0 0-16,0-21 0,0 20 16,21 1-16,0 0 0,43-64 15,-43 85 1,21-21-16,1 21 0,20 0 16,-42 21-16,1 1 15,-1-1-15,-21 0 16,0 42-16,0-41 0,0-1 15,0 21-15,-21-21 16,21 0-16,-22 22 16,1-43-16,21 21 0,-21-21 15,21-21 17,0 0-17,0-1-15,21 1 0,0 0 16,1 0-16,-1-21 0,0 20 0,42-41 15,-41 21-15,20 20 16,-21-20-16,21 21 0,-20 21 16,-1-21-16,0 21 0,21 0 0,-21 21 15,1 21-15,-22-21 16,0 1-16,0 20 0,-43 85 16,43-106-1,-21 0-15,0 22 0,0-22 16,0 0-16,-1 0 0,1-21 15,21 21-15,0-42 32,0 0-17,0 0-15,0 0 0,0-1 16,0-20-16</inkml:trace>
  <inkml:trace contextRef="#ctx0" brushRef="#br1" timeOffset="74174.42">17674 7938 0,'0'0'16,"-21"0"-16,0 0 0,0 0 0,-1 0 16,1 0-16,0 0 15,21 21-15,-21-21 32,0 0-32</inkml:trace>
  <inkml:trace contextRef="#ctx0" brushRef="#br1" timeOffset="74346.32">16722 8107 0,'0'0'16,"-22"0"-16,44 0 31,-1 0-31,0 0 0,21 0 16,-21 0-16,22 0 0,-1 0 15,0 0-15,22-21 0,-22 21 0</inkml:trace>
  <inkml:trace contextRef="#ctx0" brushRef="#br1" timeOffset="74590.56">18182 8276 0,'0'-21'16,"0"42"77,0 0-93</inkml:trace>
  <inkml:trace contextRef="#ctx0" brushRef="#br1" timeOffset="74811.44">18119 8678 0,'0'0'0,"0"22"16,0-1-1,0 0-15,0 0 0,0 0 0,-22-21 16,22 21-16,0 22 16,-21-22-16,0 0 15,0 0-15,21 0 0,-21 1 0,-22-22 16,22 21-16,-85 21 16,64-42-16,0 0 0,-1 0 15,1 0-15,0 0 0</inkml:trace>
  <inkml:trace contextRef="#ctx0" brushRef="#br1" timeOffset="76912.53">18923 7641 0,'0'-21'0,"21"21"16,0-21-16,0 0 15,-21 0-15,0-1 16,0 1 0,-21 21-16,0 0 15,0 0-15,0 0 0,0 21 0,-64 43 16,43-22-1,20-21-15,-20 22 0,21-1 0,-21 43 16,20-22-16,1 64 16,21-84-16,0-1 15,0-21-15,0 21 0,0-20 0,64 20 16,-43-21 0,64-21-16,-64 0 0,106-21 15,-85 0-15,-21 0 16,22-1-16,-1 1 0,0 0 15,-21-21-15,22 21 0,-22-22 16,21 1-16,-21 21 0,1-22 0,-1 22 16,21-21-1,-42 0-15,0-1 16,-21 43 0,0 0-16,0 21 15,-1 1-15,1-1 0,0 0 0,0 21 16,0-21-16,0 22 0,-1-22 15,1 21-15,21-21 0,-21 64 16,21-64-16,0 0 16,0 1-16,21-22 0,22 0 15,-22 0-15,0 0 16,42 0-16,-41-22 0,20 1 16,0 0-16,-42 0 15,0-21-15,0 20 0,0 1 0,0 0 16,-21-42-16,0 41 15,0 1-15,-43 0 0,43 0 16,0 0-16,21 0 16,0-1-1,21 22-15,21 0 0,-20-21 16,20 21-16,0 0 0,1 0 16,-1 0-16,0 0 0,1 21 15,-1-21-15,-21 22 0,43 20 16,-43-21-16,-21 0 0,0 43 15,0-43-15,0 64 16,-21-43-16,-1-21 16,1 0-16,0 0 0,0 1 15,0-1-15,21-42 32,0-1-32,0 1 15,0 0-15,0 0 0,21 0 16,0 0-16,0-22 0,-21 22 15,21-21-15,22-22 0,-22 43 16,0 0-16,0 0 0,0 0 16,22 21-16,-22-22 0,42 22 15,-41 0-15,20 0 0,0 0 16,-21 22-16,1 20 16,-22-21-16,0 0 0,0 43 15,0-22-15,0-21 0,0 0 16,0 22-16,-22-22 0,-20 21 15,21-42-15,0 21 0,21 1 16,-21-22-16,21-22 31,21 22-15,0-21-16,0 0 0,0 21 0</inkml:trace>
  <inkml:trace contextRef="#ctx0" brushRef="#br1" timeOffset="77584">20405 7853 0,'0'-21'15,"0"42"-15,0-63 0,0 20 0,0 1 16,-22 21-16,1-21 16,0 21-16,0 0 0,-64 42 15,64-20-15,0-1 0,-43 42 16,-20 22-1,63-43-15,-1-21 0,22 43 16,0-43-16,0 0 16,0 0-16,22 1 0,20-22 15,-21 0-15,0 0 0,22 0 16,-1 0-16,21-64 16,-41 43-16,20 0 15,0-43-15,-21 22 0,1 0 16,-1-1-16,0 1 0,0 0 15,21-64-15,-20 63 0,-22-20 16,21 21-16,0-1 16,0-20-16,-21 42 0,0-22 0,0 22 15,0 0-15,21 0 0,-21 42 16,0 0 0,-21 21-16,0-20 0,0 20 0,21 21 15,-21-20-15,-1-1 0,1 0 16,0 1-16,0-1 0,0 22 0,0 20 15,21-63-15,-22 22 0,22-1 16,0-21-16,0 0 0,0 22 16,0-22-16,43-21 15,-22 0-15,0 0 16,0 0-16,0 0 0,43-64 16,-22 43-16,-21 0 15,-21 0-15,22 0 0,-1 0 16,21-22-16,-42 22 15,0 42 1,0 0 0,0 1-16,-21-1 0,21 0 0,-21 0 15,0 0-15,-1 0 16,22 1-16,0-1 0,0-42 47,0-1-47,22 22 0,-22-21 15</inkml:trace>
  <inkml:trace contextRef="#ctx0" brushRef="#br1" timeOffset="77734.92">20786 7726 0,'0'0'0,"0"-21"32,21 0 14,0 21-30,0 0-16</inkml:trace>
  <inkml:trace contextRef="#ctx0" brushRef="#br1" timeOffset="77992.77">21251 7345 0,'0'0'0,"0"-21"0,0 42 15,-21 0 1,0 0-16,0 0 0,0 1 0,-22 62 16,22-41-16,-42 41 15,41-41-15,-20-1 0,21 0 16,0 1-16,-22-1 0,43 0 16,-21-21-16,0 22 0,21-22 15,-21 42-15,21-41 0,0-1 16,0 0-16,21-21 15,0 0-15,0 0 0,1 0 16,-1 0-16,0-21 0,0 21 0,0-21 16</inkml:trace>
  <inkml:trace contextRef="#ctx0" brushRef="#br1" timeOffset="78322.58">20955 7832 0,'-85'-21'16,"170"42"-16,-191-42 0,127 21 31,0 0-31,22 0 0,-22 0 16,0 0-16,21 0 0,1 0 15,-1 0-15,-21 0 0,43 0 16,-43 0 0,-21 21-1,0 0 1,-21 0-16,0 0 15,21 0-15,-22 1 0,1-1 16,21 0-16,-21 0 0,21 0 16,21-21 31,0-21-47,-21 0 15,22 0-15,-22 0 0,21-22 16</inkml:trace>
  <inkml:trace contextRef="#ctx0" brushRef="#br1" timeOffset="78470.49">21272 7641 0,'0'0'0,"-21"0"16,0 0-16,0 0 31,21 21-31,0 1 0,0-1 16,0 0-1</inkml:trace>
  <inkml:trace contextRef="#ctx0" brushRef="#br1" timeOffset="79115.09">21463 7832 0,'-21'0'0,"42"0"0,-63 21 16,20-21-16,1 21 0,0-21 15,21 21-15,-21-21 0,-21 21 16,42 1-16,0-1 0,0 0 16,0 0-16,0 0 15,21-21 17,0 0-17,-21-21-15,21 0 0,-21 0 16,0 0-16,0-1 15,0 1-15,21-21 16,-21 21-16,21 0 0,-21-1 0,22 22 16,-1-21-1,0 21-15,0 0 0,0 0 16,0 0-16,1 21 16,-22 1-16,0-1 0,0 0 15,0 0-15,0 0 0,0 22 16,0-22-16,0 21 15,0-21-15,0 0 0,-22 1 16,22-44 31,0 1-47,0 0 16,0 0-16,22 0 0,-22 0 0,21-1 15,0 1-15,0 0 0,0 0 0,22-21 16,20 20-16,-42 1 15,22 21-15,-1 0 0,-21 0 16,21 0 0,-42 21-16,0 1 0,0-1 0,0 0 15,0 21-15,-21 1 16,0-22-16,-21 21 16,21-21-16,-1 0 0,1 22 15,0-43-15,42-21 31,0-1-15,1 1-16,-1 0 16</inkml:trace>
  <inkml:trace contextRef="#ctx0" brushRef="#br1" timeOffset="79294.99">22140 7747 0,'0'0'0,"0"21"78,0 0-78,-21 1 16,0-1-16</inkml:trace>
  <inkml:trace contextRef="#ctx0" brushRef="#br1" timeOffset="79539.5">22140 8234 0,'0'0'0,"0"21"0,0 0 0,0 0 16,0 1-1,0-1-15,0 0 0,0 0 16,0 0-16,0 0 0,0 1 15,-42 20-15,0-21 16,20 0-16,-62 0 0,20 1 16,-105-1-1,105-21-15,1 0 0,-1 0 16,22 0-16,0 0 0,-43-21 16</inkml:trace>
  <inkml:trace contextRef="#ctx0" brushRef="#br1" timeOffset="79994">22521 7281 0,'21'0'0,"1"0"16,-22 22 0,0-1-1,0 0-15,0 21 16,0-21-16,0 1 0,0-1 0,0 0 16,-22 0-16,22 0 0,-21-21 15,0 43-15,21-22 16,-21-21-1,0 0 1,21-21-16,0-1 16</inkml:trace>
  <inkml:trace contextRef="#ctx0" brushRef="#br1" timeOffset="80157.92">22564 7091 0,'0'-21'0,"0"42"0,0-63 15,0 63 17,0 0-17,0 0-15,0 0 16,0 0-16,21 1 0,0-1 0</inkml:trace>
  <inkml:trace contextRef="#ctx0" brushRef="#br1" timeOffset="81236.24">22923 7430 0,'-21'21'0,"42"-42"0,-63 42 16,21 0-16,0 0 0,21 21 16,-21-20-16,21-1 0,-22-21 15,22 21-15,0 0 16,0-42 31,0 0-47,0 0 15,0-1-15,22 1 0,-1-21 0,-21 21 16,21 0-16,0-1 0,-21 1 16,21 0-16,0 21 0,1 0 15,-1 0-15,0 0 16,-21 21-16,0 0 0,21 1 15,-21-1-15,0 0 0,0 0 0,0 0 16,21 64-16,0-64 16,-21 0-16,22 0 15,-1-21 1,0 0-16,0 0 16,0-21-16,-21 0 0,21 21 15,1-21-15,-1-21 16,-21 20-16,21 1 0,0-42 15,0 42-15,0-1 0,1-41 16,-1 42 0,0 21-16,0 0 15,-21 21 1,0 0 0,0 0-16,0-42 46,0 0-30,0 0-16,0 0 16,-21 21-1,0 0 1,0 0-16,-1 0 0,1 21 16,21 0-16,-21 0 0,0 0 15,21 22-15,-21-22 0,21 0 0,-43 42 16,43-41-16,0 20 15,0-21-15,0 0 0,0 22 16,22-43-16,-1 21 16,0-21-16,21 0 15,-21 0-15,1 0 0,-1 0 0,0-21 16,42-1-16,-41 1 16,20 0-16,-21 0 0,0 0 15,0 0-15,22-1 0,-22 1 0,-21 0 16,21 0-16,-21 42 31,0 0-31,-21-21 16,21 21-16,0 1 0,-21-1 15,21 0-15,0 0 16,21-21 15,0 0-31,0-21 16,0 0-16,1 21 0,-1-21 15,0-1-15,0 1 0,0-21 16,0 42-16,-21-21 0,22 0 16,-22 42 15,0 0-31,-22 0 0,1 0 16,0 22-16,0-43 0,21 21 15,-21 0-15,0 0 0,21 0 16,21-21 15,0 0-31,0 0 0</inkml:trace>
  <inkml:trace contextRef="#ctx0" brushRef="#br1" timeOffset="89859.5">23495 7684 0,'0'21'0,"21"-42"78,0-1-78,0 1 0,1 0 16,-1 0-16,21-21 0,-21 20 15,22-41-15,-22 21 16,0-1-16,-21-20 0,0 42 16,0-1-16,0 1 0,0 0 15,-21 21-15,0 0 16,-1 0-16,1 0 16,0 21-16,0 0 0,21 1 15,0-1-15,0 0 0,0 21 16,0-21-16,0 1 0,0-1 15,21 0-15,0 0 0,64 64 16,-43-64 0,-21 0-16,-21 0 0,22 0 15,-1 1 1,-21-1 0,21-21-1,0 0-15,0 0 0,0 0 0,1 0 16,-1 0-16,0 0 0,0-21 15,43-1-15,-43 1 16,0 0-16,0 21 0,21-21 16,-20 0-16,-1-22 0,-21 22 0,0 0 15,21 0-15,-21-43 0,0 43 16,0 0-16,-21 21 16,0 0-1,-1 21-15,1 0 16,0 1-16,0-1 0,0 0 0,0 0 15,-1 21-15,1-20 0,0-1 16,21 0-16,0 21 0,0 1 16,0-22-16,0 0 0,42 0 15,-20-21-15,20 21 16,-21-21-16,0 0 0,22 0 0,20 0 16,-42 0-16,22-21 15,20 0-15,-21 0 16,1 0-16,-22-1 0,21 1 0,-21-21 15,22 0-15,-22-1 0,0 22 16,-21 0-16,0 0 16,0 0-16,0-1 0,-21 22 31,21 22-31,-21-22 0,0 21 16,-1 0-16,1 21 0,21-21 0,-21 1 15,21-1-15,-21 21 16,21-21-16,0 0 0,0 1 0,-21 20 15,21-21 1,21-21 0,-21-21-1,21 0-15,0 0 0,-21-1 0,21 1 16,1 0-16,-1 0 0,-21 0 16,21-22-16,0 22 0,0 0 0,0-42 15,1 41 1,-22 1-16,21 21 0,0 0 15,0 21 1,-21 1-16,0-1 0,0 21 0,0-21 16,0 0-16,0 1 0,0 20 15,0-21-15,0 0 0,0 0 16,0 1-16,21-1 16,-21 0-16,0 0 0,21-21 0,1 0 31,-1 0-31,0-21 0,0 21 15,0-21-15,0 0 0,1-1 0,-1 1 16,0-21-16,21 21 0,-21 0 16,1-22-16,-1 22 0,0-21 15,0 21-15,0-1 0,0 22 16,1-21-16,-22 42 16,0 1-1,0-1-15,0 0 0,0 0 16,0 0-16,0 0 0,-22 1 0,22-1 15,-21 0-15,21 0 0,0 0 16,0 43-16,0-43 16,0 0-16,21-21 0,1 0 15,20 21-15,-21-21 16,0 0-16,0 0 0,43 0 16,-43-21-16,0 21 15,22-21-15,-22 0 0,21 0 0,-21-1 16,0 1-16,1 0 0,-1 0 0,0-43 15,-21 1 1,0 42-16,0 0 0,-21 21 16,0 0-16,-1 0 15,1 21-15,0 0 0,0 21 16,0-21-16,-22 43 16,43-43-16,0 0 0,0 0 15,0 1-15,0-1 0,0 0 16,0 0-16,0 0 0,22-21 15,-1 0 1,21 0-16,-21 0 16,0-21-16,22 0 0,-22 0 15,0 0-15,0-1 0,0-20 16,1 21-16,-1 0 0,0-22 16,-21 22-16,21 0 0,-21 0 15,0 42 1,0 0-16,0 0 0,0 1 15,-21-1-15,21 0 0,-21 21 16,21-21-16,-21 1 16,21-1-16,0 0 0,0 0 15,21-21 1,0 0-16,0 0 16,0 0-16,0-21 15,1 0-15,-1 21 0,0-21 0,0-1 16,0 1-16,0 0 0,1 0 15,-1 0-15,0 21 0,0-21 0,-21 42 32,0 0-32,0 0 15,0 0-15,0 0 0,0 1 16,0-1-16,0 0 0,0 0 16,21-21 15,0 0-31,1 0 0,-1 0 0,0 0 15,0 0-15,21-42 16,1 42-16,-22-21 0,0-22 0,0 22 16,0-21-16,43-85 15,-43 84-15,0-20 0,-21 21 16,0-22-16,21 22 0,-21 21 16,22-43-16,-22 43 0,-22 42 31,1 0-31,0 0 0,0 22 15,0-1-15,0 0 0,-1 22 16,1-22-16,21 1 0,-21-1 0,0 0 16,21 22-16,-21-22 15,21-21-15,0 0 0,0 1 0,0-1 16,0 0-16,0 0 16,21-21-1,0 0-15,0 0 16,0 0-16,-21-21 0,22 21 15,-1-21-15,0 0 0,-21-1 16,21 1-16,-21 0 0</inkml:trace>
  <inkml:trace contextRef="#ctx0" brushRef="#br1" timeOffset="90052.42">26162 7408 0,'0'0'0,"-21"0"0,42 0 31,0 0-31,0 22 16,0-22-16,1 0 0,-1 0 0,0 0 16,0 0-16,0 0 0,0 0 15,1 0-15,41 0 0,-42 0 16,0 0-16,1-22 0,20 22 16,-21-21-16,0 21 0,22-21 15</inkml:trace>
  <inkml:trace contextRef="#ctx0" brushRef="#br1" timeOffset="90363.24">27305 7027 0,'0'0'16,"0"-21"-16,-21 21 31,0 0-31,-1 0 0,1 21 0,0 1 16,-21 20-16,-1 0 15,22 1-15,-63 62 0,20-41 16,22-22-16,-64 64 0,42-42 16,22-22-16,0 21 0,-22-20 15,22-1-15,-85 85 16,85-85-16,-1 1 0,1-1 16,21-21-16,-22 22 0,22-22 0,0 0 15,21 0-15,0 0 0,-21 22 16,42-65 15,0 1-31,0 0 0</inkml:trace>
  <inkml:trace contextRef="#ctx0" brushRef="#br1" timeOffset="92595.55">24786 8636 0,'0'0'0,"0"-63"15,0 41 1,0-20-16,0 21 0,0 0 15,0-22-15,0 22 0,0 0 16,-21 0-16,0 0 0,0 0 0,-1-1 16,-20 22-16,0 0 15,21 0-15,-43 0 16,22 22-16,-43 62 16,64-63-16,0 22 0,0-22 15,-1 21-15,1-21 0,21 22 16,0-1-16,0-21 0,0 0 0,0 1 15,21-22 1,1 0-16,-1 0 0,0 0 0,64 0 16,-64 0-16,21-22 15,22 1-15,-22 0 0,0 0 0,43-43 16,-43 43-16,-21-21 0,22 0 16,-22-1-16,0 1 0,21-22 15,-20-20-15,-22 20 0,21 22 16,-21 0-16,0 20 15,0 1-15,0-21 0,-21 42 16,-1 21-16,22 0 16,-21 0-16,0 22 0,0-1 0,21 0 15,-21 1-15,0 41 0,-1-41 16,22-1-16,0 43 16,0-64-16,0 0 0,0 43 15,22-43-15,-1-21 0,0 21 16,0 0-16,0-21 0,64 0 15,-43 0-15,22 0 16,-22-21-16,0 0 0,1 21 16,-22-21-16,21-1 0,-21 1 0,1 0 15,-1 0-15,0-21 0,0 20 16,-21 1-16,0 0 0,0 0 0,0 0 16,-21 21-1,0 0-15,0 0 0,-1 21 16,1 0-16,0 0 0,0 0 15,0 22-15,21-1 0,-21-21 16,21 0-16,0 1 0,0-1 16,0 0-16,21 21 0,0-21 15,0 1-15,21-1 16,-20-21-16,-1 0 0,0 0 0,21 0 16,-21 0-16,1 0 0,-1-21 15,21 21-15,-21-22 0,22 1 0,-22 0 16,0 0-16,21 0 0,-21 0 15,22-1-15,-1 1 0,-21 0 0,43-21 16,-43 42-16,21-21 16,-21 21-16,-21 21 15,0 0 1,0 0-16,0 0 16,0 0-16,0-42 62,0 0-62,0 0 16,0 0-16,0 0 15,0-1-15,0 1 0,0 0 0,-21 21 32,0 0-32,0 0 0,0 21 15,0-21-15,-1 21 0,1 1 16,0 20-16,0-21 0,0 0 0,21 0 15,-21 22-15,-1-22 0,22 0 0,0 21 16,0-20-16,0 20 16,0-21-16,0 0 0,22 0 0,-1 1 15,21-22-15,0 0 16,1 0-16,-22 0 16,42 0-16,-20-22 0,-1 1 15,-21 0-15,22 0 0,-1-21 16,21-1-16,-41 22 15,-1 0-15,0 0 0,0-22 0,0 43 16,-21 22 15,0-1-31,-21 0 16,21 0-16,0 0 0,0 0 16,0 1-16,0-1 31,21-21-31,0 0 0,1 0 15,-1 0-15,-21-21 0,21 21 16,0-22-16,0 22 0,0-21 0,22-21 16,-22 42-16,-21-21 0,21 0 15,0-1 1,-21 44 31,0-1-47,0 0 0,0 0 15,0 0-15,0 0 16,0 1 0,0-1-16,0 0 15,21-21 1,1 0-16,-1 0 0,21 0 16,-21 0-16,0-21 0,1 0 15,-1 21-15,42-43 16,-42 22-16,1 0 0,-1 0 15,0-22-15,21 22 0,1-63 16,-22 41-16,0 1 0,21-64 16,-42 64-16,21-1 0,-21 1 0,0 0 15,0 21-15,0-22 0,0 1 16,0 21-16,-21 21 16,0 0-1,0 21-15,0 21 0,21-21 0,-21 22 16,-22 41-16,22-20 15,0-22-15,0 1 0,-22 41 16,43-41-16,0 41 0,0-41 16,0-22-16,0 21 0,0-21 15,0 0-15,0 1 16,22-1-16,-1-21 0,0 21 16,0-21-16,43 0 15,-43 0-15,0-21 0,0 0 0,0 21 16,0-22-16,22-20 15,-22 21-15,0 0 0,-21 0 0</inkml:trace>
  <inkml:trace contextRef="#ctx0" brushRef="#br1" timeOffset="92785.44">26839 8340 0,'-21'0'15,"42"0"-15,-21 0 16,21 0-1,22 0-15,-22 0 0,0-21 16,21 21-16,-20 0 0,20 0 16,-21-22-16,21 1 0,1 21 0,-1-21 15,0 0-15,1 21 16,-1-21-16,0 0 0,1-1 0,-1-20 0</inkml:trace>
  <inkml:trace contextRef="#ctx0" brushRef="#br1" timeOffset="93231.99">27855 7133 0,'0'0'0,"0"-21"16,-21 21-16,21-21 0,0 0 0,0 0 15,21 21 1,0 0-16,22 0 0,-22 0 0,21 0 16,64 42-16,-42-21 15,-22 0-15,64 64 0,-64-22 16,0 64 0,-20 0-16,-22 22 15,-22-65-15,-41 86 16,21-86-16,-1 1 0,1 0 0,0-22 15,-22 22-15,1-22 0,-43 64 16,42-84-16,22 20 0,-64 22 16,64-43-16,-1-21 0,-20 43 15,21-43-15,-1 21 16,22-42-16,21 21 0,-21-21 16,21-21 15,0 0-31,0 0 15,0 0-15,21 21 0,0-21 16,-21-1-16</inkml:trace>
  <inkml:trace contextRef="#ctx0" brushRef="#br1" timeOffset="96586.52">9292 11684 0,'0'0'0,"-21"0"0,0 0 16,0 0-16,-1 0 0,1 0 15,0 0-15,0 0 0,0 0 16,0 0-16,-1 0 0,1 0 15,-21 0-15,0 0 0,20 0 16,-20 0-16,21 0 0,0 0 16,-22 0-16,1 0 0,21 0 15,0 0-15,0 0 16,42 0 15,0 0-31,21 0 16,-21 0-16,22 0 15,-1 0-15,0 0 0,22 0 0,-1 0 16,-20 0-16,20 0 0,64 0 16,-63 0-16,-1 0 0,64-21 15,-63 21-15,-1 0 0,43 0 16,-42-21-16,20 21 16,-41 0-16,-22 0 0,0 0 15,0 0-15,-21-21 0,-21 21 31,-21-22-31,20 22 0,1 0 16,-21 0-16,21-21 0,-22 21 16,22 0-16,-21-21 0,21 21 15,-22-21-15,22 21 0,0 0 0,0-21 16,0 0-16,0 21 0,-1 0 16,1 0-16,21-22 0,-21 22 15,42 0 32,0 0-47,22 22 0,-22-22 16,21 0-16,1 0 0,-1 0 0,0 21 15,1-21-15,-1 0 0,43 0 16,-43 0-16,-21 21 16,43-21-16,-43 0 0,-21 21 15,0 0 1,0 0-16,-21 1 15,-1-1-15,1 0 0,-21 0 0,0 0 16,-1 0-16,1 1 0,0-1 16,-43 42-16,64-42 0,-22 1 15,1-1-15,-21 21 0,41-21 16,-20 22-16,21-43 16,42 0 30,0-22-46</inkml:trace>
  <inkml:trace contextRef="#ctx0" brushRef="#br1" timeOffset="97552.05">11726 10837 0,'0'0'0,"0"-21"0,0 0 16,0 0-16,-21 21 15,0 0 1,0 0-16,0 0 0,-22 21 0,22-21 16,0 42-16,-21-20 0,20-1 0,-20 21 15,21 0-15,-21 1 0,20 20 16,-20 1-16,21-1 0,0 1 15,-22-1-15,22-20 0,21 20 16,0-21-16,0 64 0,0-63 16,0-22-16,0 21 0,21-21 0,1 0 15,-1 1-15,21-1 0,-21 0 16,22-21-16,-1 0 0,0 0 0,1 0 16,-1 0-16,21-21 0,43-22 15,-42 22-15,-1-21 16,1 21-16,20-22 0,-20 1 0,63-64 15,-64 43-15,-20-1 0,-1 22 16,-21-22-16,0 1 0,-21-22 16,0 22-16,-21 20 0,-21-41 15,0 41-15,-1 22 0,-20-21 16,-1 21-16,-63-22 16,64 22-16,-1 21 0,22 0 0,-22 0 15,22 0-15,-21 21 0,20 1 16,-20 41-16,20-21 0,22 1 15,-21 63-15,21-64 0,21 21 16,0-20-16,0 20 0,0-20 16,0 20-16,0-21 0,21-20 0,0 20 15,0 0-15,0-21 0,22 1 16,-1-1-16,43-21 0,-43 0 16,22 0-16,-22 0 0,21 0 0</inkml:trace>
  <inkml:trace contextRef="#ctx0" brushRef="#br1" timeOffset="97885.86">12636 11176 0,'0'-42'16,"0"84"-16,0-63 16,-21 42-1,21 0-15,0 22 0,-21-22 0,21 21 16,-21 0-16,21 1 0,-21 20 0,21-20 15,0 20-15,0-21 0,0 22 16,-21-1-16,-1 1 0,22 21 16,-21-22-16,-21 85 0,42-63 15,-42 42-15,20-64 16,22 1-16,0 21 0,-21-43 16,21 0-16,0-21 0,0 22 15,0-22-15,21-42 16,-21 0-1,22-1-15,-22 1 0,21-21 16,0 0-16,-21-1 0,21-63 16,0 64-16,-21-21 0,21-1 0</inkml:trace>
  <inkml:trace contextRef="#ctx0" brushRef="#br1" timeOffset="98203.2">12531 11472 0,'0'0'0,"-22"-42"0,22 0 16,-21-22-16,0 22 0,21 21 15,0-43-15,0 43 0,0 0 16,0 0-16,0 0 0,21-1 16,22-20-16,-22 42 0,21 0 15,64-21-15,-64 21 16,43 42-16,-43-21 16,1 1-16,-1 41 15,-42-21-15,0 22 16,0-22-16,-21 1 0,-22-22 0,22 21 15,-21-21-15,21 0 0,-22 1 0,1-1 16,21 0-16,-21 0 0,20 0 16,1-21-16,0 0 0,0 0 15,42 0 17,0 0-32,0 0 0,1-21 15,-1 21-15,0-21 0,0 0 16,43 0-16</inkml:trace>
  <inkml:trace contextRef="#ctx0" brushRef="#br1" timeOffset="98568.21">13166 11388 0,'0'0'16,"21"0"-1,-21-21 1,21-1-16,0 22 0,0-21 0,-21 0 15,21 0-15,1 0 0,-1 0 16,0-1-16,0 1 0,21-21 16,-42 21-16,0-22 15,-21 43 1,0 0-16,-21 0 16,-1 43-16,1-22 15,21 21-15,0-21 0,0 22 0,-1-1 16,1 22-16,21-43 15,0 21-15,0-21 0,0 0 0,0 22 16,21-1-16,1-21 16,20-21-16,0 0 0,-21 21 15,1-21-15,20 0 0,-21 0 16,21 0-16,1-21 0,-1 21 16,-21-21-16,43-21 15,-43 21-15,21-22 16</inkml:trace>
  <inkml:trace contextRef="#ctx0" brushRef="#br1" timeOffset="98939.03">13758 11197 0,'0'0'0,"0"-21"0,0-21 15,0 21 1,0-1-16,0 1 16,21 21-16,1 0 0,-1 0 0,0 0 15,0 0-15,21 0 16,-20 0-16,-1 0 0,0 0 15,0 21-15,0 1 0,0-1 16,-21 21-16,22-21 16,-22 22-16,0 20 0,0-42 15,0 22-15,-22-1 0,22-21 16,-21 0-16,0 0 0,21 1 16,-21-22-16,0 21 15,0-21-15,21-21 16,0-1-16,0 1 15,0 0-15,21 0 0,0 0 0,0 0 16,-21-22-16,21 22 0,0-21 16,1 21-16,-22-1 0,42-41 15,-21 42-15,0 0 0,0-1 16,1 22-16,-1-21 0,0 21 16,0 0-1,0 0-15,-21 21 0</inkml:trace>
  <inkml:trace contextRef="#ctx0" brushRef="#br1" timeOffset="99494.43">14668 11303 0,'22'0'0,"-44"0"0,44-21 0,-22 0 16,21-22-16,-21 1 15,0 0-15,0 21 0,0-1 0,0 1 16,0 0-16,-21 0 16,-1 21-16,1 0 0,0 0 0,0 0 15,0 0-15,-22 21 0,22 0 0,0 0 16,-21 1-16,21 20 0,-22-21 16,22 21-16,0 1 0,0-1 0,0-21 15,21 22-15,0-1 0,-22-21 16,22 0-16,0 0 0,0 1 15,0-1-15,0 0 0,0 0 0,22-21 16,-1 0-16,0 0 0,0 0 16,43 0-16,-43-21 15,0 0-15,21 0 0,-21-1 0,1 1 16,20-42-16,-21 42 16,-21-22-16,42-20 15,-42 20-15,22 1 0,-22 0 16,0 21-16,0-22 15,0 64 1,-22 1-16,22 20 16,0-21-16,0 21 0,-21-20 0,21 20 15,0 0-15,-21-21 0,21 22 16,0-22-16,0 21 0,0 22 16,0-43-16,21 0 15,0-21-15,1 0 16,-1 0-16,0 0 0,0 0 15,0 0-15,0-21 0,1 0 0,-1 0 16,21-1-16,-21 1 0,0-21 16,1 21-16</inkml:trace>
  <inkml:trace contextRef="#ctx0" brushRef="#br1" timeOffset="99783.78">15176 10774 0,'0'0'0,"0"-42"0,0 20 0,0 1 16,0 0-16,0 0 15,-21 42 1,21 0 0,-21 0-16,21 1 0,-21 20 0,0 21 15,0-20-15,21-1 16,-22 0-16,1 1 0,21-1 0,-21 43 16,0-43-16,21 0 0,0 1 15,0-1-15,0-21 0,0 22 16,0-22-16,0 0 0,0 0 0,0 0 15,0 0 1,21-21-16,0 0 0,0 0 16,1 0-16,20-21 0,0 0 15,-21 0-15,1 0 0,20-22 16,-21 22-16,21-21 0</inkml:trace>
  <inkml:trace contextRef="#ctx0" brushRef="#br1" timeOffset="100017.85">15621 10964 0,'0'0'0,"-21"22"32,0-1-32,21 0 0,-22 0 15,1 0-15,0 0 0,21 1 16,-21 20-16,0-21 0,21 0 16,0 22-16,-21-22 0,21 0 0,0 0 15,-22 0-15,22 0 0,0 1 16,0-1-1,22-21-15,-1 0 0,21 0 16,-21 0-16,0-21 16,1 21-16,41-43 0,-42 22 15,22-21-15,-22 21 0</inkml:trace>
  <inkml:trace contextRef="#ctx0" brushRef="#br1" timeOffset="100775.87">15917 11028 0,'0'0'16,"-21"21"-1,0-21-15,21 21 16,0 0-16,-21 1 0,0-1 16,-1 21-16,22-21 0,0 0 0,-21 43 15,21-43-15,-21 21 16,21-20-16,0-1 0,0 0 0,0 0 16,0 0-16,21-21 0,0 0 15,1 21-15,20-21 16,-21 0-16,0 0 15,0-21-15,1 0 0,-22 0 16,0 0-16,0 0 16,0-1-16,0-41 0,0 21 15,0 20-15,0-20 0,0 21 16,-22-21-16,22 20 0,0 1 0,0 0 16,0-21-1,0 21-15,22-1 16,-1 22-16,0 0 0,21 0 15,-21 0-15,1 0 0,20 0 0,0 0 16,-21 0-16,22 43 16,-22-22-16,-21 0 0,21 0 0,-21 22 15,0-1-15,0-21 0,0 21 16,0 1-16,0-22 0,0 42 16,0-41-16,0 20 0,-21-21 15,21 21-15,0-20 16,0-1-1,-21-21-15,21-21 32,-21-1-32,21 1 0,0 0 15,0 0-15,0-21 0,0 20 0,21-83 16,0 62 0,-21 1-16,63-22 0,-41 43 15,-1 0-15,21 0 16,-21 0-16,22 0 0,-1 21 15,21-22-15,-20 22 0,-1 0 0,-21 0 16,22 0-16,-22 0 0,0 22 16,0-1-16,0 0 0,-21 85 15,0-64-15,0 0 0,0-20 16,0 20-16,0 0 16,-21 1-16,0-22 0,0 21 0,21-21 0,-43 22 15,22-22-15,0 0 16,21 0-16,0 0 0,-21-21 0,0 0 15,21-21 17,0 0-17,0 0-15,0 0 0,0-22 0,0 22 16,0-21-16</inkml:trace>
  <inkml:trace contextRef="#ctx0" brushRef="#br1" timeOffset="101006.46">16087 10626 0,'-22'-21'0,"1"21"0,21-22 16,-21 22-16,21-21 31,-21 21 0,0 0-15,21 21-16,-21-21 0,-1 22 15</inkml:trace>
  <inkml:trace contextRef="#ctx0" brushRef="#br1" timeOffset="101257.91">14563 10986 0,'0'0'15,"21"0"1,0 0-16,0 0 0,21 0 16,1 0-16,-1-22 0,0 22 0,1 0 15,-1 0-15,22-21 0,-1 21 16,-21-21-16,22 21 0,-1 0 15,-20 0-15,20-21 0,-20 21 16,-22 0-16,0 0 0</inkml:trace>
  <inkml:trace contextRef="#ctx0" brushRef="#br1" timeOffset="107983.27">11874 9885 0,'0'-21'0,"0"42"0,0-63 16,0 20-16,0 1 15,0 0-15,0 0 16,0 0-16,0 0 15,0-1 1,-21 22-16,0 0 16,0 0-16,0 22 0,0-1 15,21 0-15,-22 0 0,1 21 16,0-20-16,0 20 0,0-21 0,0 21 16,21 1-16,-22-22 15,1 21-15,21-21 0,-21 64 16,21-64-16,0 0 0,0 43 15,0-22-15,0-21 0,21 1 16,0-1-16,1 0 0,-1 0 0,21-21 16,-21 21-16,0-21 0,22 0 0,-22 0 15,21 0-15,1 0 0,20 0 16,-21-21-16,64-21 16,-85 21-16,22-1 15,-22 1-15,0 0 0,0 0 0,22-21 16,-43-1-16,21 1 15,-21 21-15,0 0 0,0-22 16,0 22 0,-21 42 15,21 0-15,-22 1-16,22-1 0,-21 0 15,0 21-15,21-21 0,0 1 0,0-1 16,0 21-16,0 22 15,0-43-15,0 0 0,21 0 16,0-21-16,43 21 16,-43-21-16,0 0 0,22 0 15,-22-21-15,0 0 0,42 0 16,-41 0-16,-1-1 0,0 1 16,0 0-16,0 0 0,-21 0 0,21 0 15,-21-1-15,0-20 0,0-21 16,0 41-16,0 1 15,-42-21-15,21 42 0,-21 0 16,20 0-16,1 0 16,-42 0-16,20 21 0,22 0 15,-42 22-15,42-22 16,-1 0-16,1 0 0,21 21 0,-21-20 16,21-1-16,0 21 15,21-21-15,0 0 0,1 1 16,-1-22-16,0 21 0,42-21 15,-20 0-15,-22 0 0,42 0 16,-20 0-16,-1-21 0,0 21 16,1-22-16,-1 1 0,64-42 15,-64 42-15,-21 21 0,1-22 16,-1 1-16,21-21 16,-42 63 30,0 0-46,0 0 0,-21 1 16,21-1-16,-21 0 0,21 0 16,0 0-16,0 0 0,0 1 15,0-1-15,-21 0 0,21 0 16,-22 0-16,22 0 0,0 1 16,0-44 15,0 1-31,22 0 15,-1 0-15,0-21 0,0 20 16,0 1-16,0 0 0,22-21 16,-22 21-16,0-1 0,0 1 15,0 0-15,1 0 0,-1 21 0,0 0 16,0 0-16,0 0 0,-21 21 31,0 0-31,0 0 0,0 1 16,0 20-16,0-21 0,0 0 15,0 0-15,0 1 0,0-1 16,21 0-16,1 0 0,-1 0 0,0 0 16,42 1-16,-41-1 15,20-21-15,-21 0 0,21 0 0,1 0 16,20 0-16,-20 0 0,-22-21 16,21-1-16,0 1 0,-20 0 0,-1 0 15,42-21 1,-42 20-16,1 1 0,-1-42 15,-21 42-15,0-1 0,0-20 16,0 21-16,0-21 16,-21 42-16,-1 0 0,-20 0 15,21 0-15,0 0 0,-43 0 16,43 21-16,-21 0 0,-1 21 16,22-21-16,-21 1 15,0 41-15,42-42 0,0 22 16,-22-22-16,22 0 0,0 0 0,0 21 15,22-42-15,-1 22 16,0-22-16,0 0 0,0 0 16,43 0-16,-43 0 15,0 0-15,21-22 0,-20 1 16,-1 0-16,21 0 0,-21 0 16,0-22-16,1 22 0,-1-21 0,0 21 15,0-22-15,0 1 0,22-21 16,-22 20-16,0 1 0,-21 21 15,0-22-15,21 22 0,0-42 16,-21 42-16,0-1 16,0 44-1,-21-1 1,21 0-16,-21 0 16,21 0-16,0 22 0,-21-22 0,21 21 15,-21-21-15,21 22 0,0-22 0,0 21 16,0-21-16,0 22 0,-22-22 15,22 42-15,0-42 0,0 43 16,22-43-16,-22 0 16,21-21-16,0 0 0,0 21 15,0-21-15,22 0 0,-22 0 16,0 0-16,0-21 0,0 0 16,64-21-1,-64-1-15,0 22 0,0 0 0,1 0 16,-22 0-16,21-22 15,0 22-15,-21 0 0,21 21 0,-21-21 16,0 42 15,0 0-31,-21-21 0,0 21 0,0 22 16,21-22-16,0 0 0,0 0 16,0 0-16,-22 64 15,22-64-15,0 22 16,22-43-1,-1 21-15,0-21 16,0 0-16,0 0 0,0 0 0,1 0 0,-1-21 16,21-1-16,-21 1 15,0 0-15,1 0 0,-1 0 0,21-43 16,-21 22-16,0 21 0,1-22 16,-1 1-16,21-43 15,-21 64-15,-21-106 16,0 85-16,0 21 0,0 0 15,0-1-15,0 1 16,0 42 0,0 1-16,0-1 0,0 0 15,0 21-15,0-21 0,0 1 0,-21 41 16,21-21-16,-21-20 16,21-1-16,-21 21 0,21-21 15,0 22-15,-21-1 0,21 0 16,0-21-16,0 1 15,0 20-15,0-21 0,21 0 16,0-21 0,0 0-16,0 0 0,0 0 0,64-42 15,-64 21 1,22 21-16,-22-21 0,0-1 16,21-20-16,-21 21 0,1 0 15,-1 0-15,0-1 0,21 1 0,-42 0 16,21 21-1,-21 21 1,-21 0 0,21 1-16,-21-1 15,21 21-15,-21-21 0,21 0 16,0 1-16,0-1 0,0 0 0,0 0 16,0 0-16,0 0 0,21 1 15,0-22-15,0 0 0,1 0 16,20 0-16,-21 0 0,0 0 15,22 0-15,-22-22 0,21 22 16,43-63-16,-43 21 16,-21 20-16,0 1 0,1 0 15,-1 0-15,-21 0 0,21-22 16,-42 43 15,0 0-31,21 22 0,-22-1 16,1-21-16,0 21 0,0 0 15,21 0-15,-21 0 0,0 1 16,21-1-16,0 0 0,0 0 0,0 0 16,0 0-16,21-21 15,0 0-15,0 0 0,21 0 16,-20 0-16,20-21 16,-21 0-16,0 21 0,0-21 0,-21 0 15,22 0-15,-22-1 0,21 1 0,-21-21 16,0 21-1,0 0-15,0-1 0,-21 22 0,-1-21 0,1 21 16,-21 0-16,21 0 16,21-21-1,21 21 1,0 0 0,21 0-16,-20-21 0,20 21 15,-21 0-15,64-21 16,-43 21-16,-21 0 0,0 0 15,1 0-15,-1 21 0,0 0 16,-21 0-16,21 0 0,-21 1 0,0-1 16,0 0-16,0 21 15,0-21-15,0 1 0,0-1 0,0 0 16,-21 0-16,21 0 16,0 0-16,0 1 15,-21-22-15,0 0 31,21-22-15,0 1-16,0 0 0,0 0 16,0 0-16,0 0 0,21-1 15,0-20-15,0 0 0,0-1 16,0 22-16,1 0 0,20-21 0,-21 21 16,64-22-16,-22 22 15,-20 21-15,-22 0 16,21 0-16,-21 0 0,43 21 15,-43 0-15,-21 1 0,0 20 16,0 0-16,0 43 16,-21-64-16,21 21 15,-21-20-15,-1 20 0,1-21 0,-21 21 16,0 1-16,20-43 16,22 21-16,-21-21 31,21-21-31,0 0 15,0-1-15,0 1 16,-21-21-16,21 21 0</inkml:trace>
  <inkml:trace contextRef="#ctx0" brushRef="#br1" timeOffset="108190.49">15727 9885 0,'0'0'0,"-21"0"16,-1 0 0,1 0 46,0 0-62,0 0 0</inkml:trace>
  <inkml:trace contextRef="#ctx0" brushRef="#br1" timeOffset="108395.01">14795 9927 0,'0'21'15,"22"-21"1,-1 0-16,0 0 15,0 0-15,0 0 0,22 0 16,-22 0-16,21 0 16,-21 0-16,0-21 15</inkml:trace>
  <inkml:trace contextRef="#ctx0" brushRef="#br1" timeOffset="108574.44">14478 9821 0,'0'0'0,"21"0"47,0 22-32,0-22 1</inkml:trace>
  <inkml:trace contextRef="#ctx0" brushRef="#br1" timeOffset="109154.46">18055 10033 0,'42'-42'16,"-63"42"15,0 21-31,0 0 0,0 0 0,0 0 16,-1 1-16,22 20 15,-21-21-15,21 21 0,-42 43 0,42-43 16,0 1-16,-21 41 15,0-62-15,-1 41 16,22-42-16,0 0 0,0 1 16,0-44 15,0 1-31,0 0 0</inkml:trace>
  <inkml:trace contextRef="#ctx0" brushRef="#br1" timeOffset="109780.51">17378 10245 0,'0'0'0,"-85"0"16,85 21-1,0 0 1,21-21-16,0 0 0,22 0 16,-1 0-16,0 0 0,1 0 0,20 0 15,-20 0-15,20-21 0,1 0 16,-1 21-16,85-43 15,-63 22-15,-22 0 0,22 0 0,-21 0 16,-1 0-16,85-64 16,-105 64-16,-22 0 0,-21-43 15,0 43-15,0-21 16,0 20-16,-21 1 0,-1 21 0,1 0 16,0 0-16,0 0 0,-21 43 15,20-22-15,1 0 16,0 21-16,0-21 0,0 22 0,21-1 15,0 0-15,-21 1 16,21-1-16,-43 43 0,43-43 16,-21 0-16,0 22 0,21-22 15,-21 22-15,21-43 0,0 0 16,0-42 15,0 0-15,0 0-16,21-1 0,0 1 0,0-21 15,0 21-15,1-22 0,20 22 16,-21 0-16,21 0 0,22-21 16,-22 20-16,1 22 0,-22 0 15,21 0-15,-21 0 0,22 0 0,-22 43 16,-21-22-16,0 21 16,0 1-16,0-22 0,0 42 15,-21-42-15,21 22 0,-43-1 16,22-21-16,21 22 15,0-22-15,0 0 16,0 0-16,21-21 31,0-21-31,1 0 0,-1 0 0,0-1 16,0 1-16,0 0 0</inkml:trace>
  <inkml:trace contextRef="#ctx0" brushRef="#br1" timeOffset="110549.51">18859 10393 0,'0'21'0,"22"-21"16,-22 21-1,21-21-15,0 0 16,0 0-16,0 0 0,0 0 16,1 0-16,-1 0 0,0-21 15,21 21-15,-21-21 0,1 0 0,-1 21 16,0-21-16,-21-1 0,21-41 15,-21 42 1,0 0-16,-21 21 16,0 0-16,0 0 0,-1 0 15,1 0-15,0 0 0,0 21 0,0-21 16,0 42-16,-1-21 0,22 0 16,-21 43-16,21-43 15,0 21-15,0-20 0,0 20 16,0-21-16,21 0 0,-21 0 15,22 1-15,-1-22 0,42 0 16,-42 0-16,22 0 0,-22 0 16,21 0-16,1 0 0,-1-22 0,21 1 15,-20 0-15,-1-21 0,-21 21 16,22-1-16,-22 1 0,0-21 16,0 21-16,0 0 0,0-22 15,1 22-15,-22 0 0,0 0 16,0 42-1,0 0-15,-22 0 16,22 22-16,0-22 16,-42 63-16,42-41 15,-21-22-15,21 0 0,0 21 0,0-20 16,0-1-16,0 0 16,0 0-16,0-42 31,0 0-31,0 0 15,0-1-15,0 1 0,0 0 0,0-21 16,21-1-16,0 22 0,0-21 16,-21 0-16,22 20 0,41-41 15,-42 21-15,43-1 16,-22 43-16,-21-21 0,64 21 16,-64 0-16,21 0 0,-20 21 15,-1-21-15,21 43 0,-21-22 16,0 42-16,-21-20 0,0 62 15,0-62 1,0-22-16,-21 21 0,0-21 0,-21 43 16,21-64-1,-1 21-15,22 0 16,-21-21-16,21-21 16</inkml:trace>
  <inkml:trace contextRef="#ctx0" brushRef="#br1" timeOffset="111084.51">21061 10287 0,'0'-21'0,"0"42"0,0-63 0,0 21 16,0-1-16,0 1 16,0 42 15,0 1-31,0 20 0,0 0 0,0 1 16,0-1-16,0 21 0,-21 1 15,21-1-15,-22 1 0,22-1 0,-21-20 16,0 20-16,21 1 0,-21 20 15,-21 43-15,20-42 0,1-21 16,-21 84-16,21-85 0,21 1 16,-21-1-16,-1-20 0,22-1 15,-21 0-15,21 1 0,0-22 0,0 0 16,0 0-16,21-42 31,1 0-31,-1 0 0,-21-22 0,21 1 16,0 0-16,-21-22 0,0 22 15</inkml:trace>
  <inkml:trace contextRef="#ctx0" brushRef="#br1" timeOffset="111395.44">20913 10456 0,'0'-42'16,"0"84"-16,0-126 0,0 41 0,0 22 0,21-42 15,0 42-15,-21-1 16,21 22-16,0-21 0,0 0 0,1 21 15,20 0-15,-21-21 0,21 21 16,1 0-16,-22 0 0,21 0 0,1 21 16,-1-21-16,0 21 0,-21 0 0,1 1 15,-1 20-15,-21-21 0,0 21 16,0-20-16,-21 20 0,-22-21 16,22 21-16,-21-20 0,-1-1 15,22 21-15,-21-21 0,0 0 0,20-21 16,-20 22-16,21-1 0,0-21 15,0 0-15,21-21 32,21 21-32,0-22 0,21 1 15,-21 0-15,1 0 0,20 0 16</inkml:trace>
  <inkml:trace contextRef="#ctx0" brushRef="#br1" timeOffset="111755.24">21675 10351 0,'21'-22'63,"0"22"-63,0-21 0,0 0 15,0 21-15,1-21 0,-1 0 16,0 21-16,-21-21 0,0-1 15,-21 22 1,0 0-16,-1 0 16,1 22-16,0-22 0,0 21 15,0 0-15,0 21 0,-22 22 16,43-43-16,0 21 0,-21 22 16,21-43-16,0 0 0,0 21 15,0-20-15,21-1 16,0-21-16,1 21 0,20-21 15,-21 0-15,21 0 0,-20 0 0,20 0 16,-21 0-16,21-21 0,1-22 16,-1 22-16,-21 0 15</inkml:trace>
  <inkml:trace contextRef="#ctx0" brushRef="#br1" timeOffset="112084.05">22077 10308 0,'21'-42'16,"-21"21"-1,21 21-15,0 0 0,0-21 16,1 21-16,-1 0 0,0 0 16,0 0-16,0 0 15,0 0-15,-21 21 0,22 0 16,-22 0-16,0 0 0,0 43 16,0-43-16,0 21 0,0-21 0,-22 22 15,22-1 1,-21-21-16,21 0 0,-21 1 0,21-1 15,0-42 17,0-1-32,0 1 0,0 0 15,0 0-15,0 0 0,0-22 16,0 22-16,21-21 0,0 21 0,-21-22 16,64-41-1,-43 63-15,21-1 0,-20 1 16,20-21-16,43 0 15</inkml:trace>
  <inkml:trace contextRef="#ctx0" brushRef="#br1" timeOffset="112999.51">22923 9843 0,'0'0'0,"-21"21"15,0 0-15,-21 0 0,-1 21 16,22 1-16,0-1 0,0-21 15,0 22-15,0-1 0,-1 21 16,1-20-16,0 20 0,0 1 16,0-1-16,-22 64 0,22-63 15,21-1-15,-21 1 0,0-22 16,0 22-16,-22 84 0,22-85 16,21 22-16,-42 42 0,21-42 15,0-22-15,-1 1 16,1-1-16,21 1 0,-21-1 0,0 22 15,21-22-15,-21 1 16,21-22-16,0-21 0,0 0 16,0 1-16,0-1 0,0 0 0,21-21 15,0 0-15,0-21 0,22 0 16,-1-1-16,-21-20 16,21 21-16,1-21 0,-1-1 0,0 22 15,43-85-15,-43 64 0,22-85 16,-43 63-16,0-20 15,-21-64-15,0 84 0,-42-148 16,0 170 0,-43-64-16,43 64 0,-1 0 15,-41-1-15,62 22 16,-20 0-16,21 21 0,0 0 0,21-21 16,21 21-1,0 0-15,21 0 16,-20 0-16,20-21 0,0 21 0,1 0 15,20-22-15,22 1 16,-43 0-16,43-21 16,-43 21-16,0-1 0,22 1 15,-43 0-15,0 0 0,0 0 16,1 0-16,-22-1 0,0 1 16,0 42 30,-22 1-46,22-1 0,0 0 16,0 0-16,-21 0 0,21 0 16,0 1-16,0-1 0,0 21 0,0-21 15,0 22-15,0-22 16,0 0-16,21-21 16,1 21-16,-1-21 15,0 0-15,0 0 0,0 0 0,0 0 16,-21-21-16,22 0 0,-1 21 15,0-21-15,0-22 16,-21 1-16,21 21 0,-21-43 16,0 43-16,0-21 0,0-1 15,0 22-15,-21 0 0,0 21 16,0 0-16,0 0 0,-1 0 16,1 0-16,0 0 0,-21 42 15,21-42-15,21 22 0,0-1 16,0 0-16,0 0 15,0 0-15,21-21 16,0 21-16,0-21 0,0 0 16,22 0-16</inkml:trace>
  <inkml:trace contextRef="#ctx0" brushRef="#br1" timeOffset="113399.28">23495 10435 0,'0'-21'0,"0"-42"16,0 41-16,0 1 16,0 0-16,21 0 15,0 21-15,0 0 0,1 0 16,-1 0 0,0 0-16,-21 21 0,0 0 15,0 0-15,21 1 0,-21-1 0,0 21 16,0-21-16,0 0 0,0 22 15,0-22-15,0 0 0,0 0 0,0 0 16,0 1-16,0-1 0,0-42 47,0-1-31,0 1-16,0 0 0,0 0 0,0 0 15,0 0-15,21-22 0,-21 22 16,21 0-16,1 0 15,-1 0-15,0-1 0,0 22 0,0-21 16,0 21-16,1 0 0,-1 0 16,0 0-16,0 0 0,0-21 0,22 21 15,-22 0-15,0 0 0,0 0 16</inkml:trace>
  <inkml:trace contextRef="#ctx0" brushRef="#br1" timeOffset="114042.39">24109 10287 0,'0'0'16,"0"21"-16,-21 0 15,21 1-15,-22-22 0,1 21 16,21 0-16,0 0 16,-21 0-16,0 0 0,21 1 15,-21-1-15,21 0 0,0 0 16,0 0-16,0 0 0,0 1 16,-21-22-16,21 21 0,0 0 31,-22-21-16,22-21 1,0 0-16,0-1 16,0 1-16,0 0 0,0-21 15,22 21-15,-1-1 0,0-20 16,0 0-16,0 21 0,43-22 16,-43 22-16,0 21 15,0 0-15,22 0 0,-22 0 0,21 0 16,-21 0-16,0 21 15,-21 22-15,0-22 16,0 0-16,0 0 0,0 0 0,0 22 16,0-22-16,0 0 15,-21 42-15,21-41 16,-21-22-16,21 21 0,-21-21 31,21-21-31,0-1 16,0 1-16,0 0 15,0 0-15,0 0 0,0 0 16,0-22-16,21 22 0,0-21 0,-21 21 16,21-1-16,1 1 0,20-21 15,-21 21-15,0 21 0,22 0 16,-22 0-16,0 0 16,-21 21-16,21 0 0,-21 21 15,0 1-15,0-22 0,0 21 16,0-21-16,0 22 0,-21-22 15,0 42-15,0-41 0,21-1 16,-43 21-16,43-21 0,0 0 16,-21-21-16,0 22 0,0-22 15,0 21 1,-1-21-16,1 0 0,0 0 16</inkml:trace>
  <inkml:trace contextRef="#ctx0" brushRef="#br1" timeOffset="116704.17">11091 13716 0,'0'0'0,"21"0"16,1 0-1,-22-21 1,0 0 0,-22 21-1,1 0-15,0 0 0,0 0 0,-21 0 16,-1 0-16,22 0 16,-21 0-16,-43 0 0,64 0 15,-21 0-15,-1 0 0,22 0 0,-21 0 16,21 0-16,-22 0 15,22 0-15,42 0 32,0-21-32,22 21 0,-22 0 15,21 0-15,64 0 16,-42 0-16,-1 0 0,1-22 0,-1 22 16,22 0-16,105 0 15,-126-21-15,-1 21 0,64 0 16,-63 0-16,-22-21 15,22 21-15,-22 0 0,-21 0 16,21 0-16,-20 0 0,-1-21 0,-21 0 16,0 0-1,-21 21 1,-1-22-16,1 22 0,0-21 16,-21 21-16,21-21 0,-22 21 0,1-21 15,0 21-15,-22-21 0,22 21 16,21-21-16,-1 21 15,-20 0-15,21-22 0,0 22 16,0 0-16,42 0 31,0 0-15,0 0-16,21 0 16,-20 22-16,-1-22 0,0 0 0,42 21 15,-20-21-15,-22 21 16,0-21-16,21 0 0,-20 0 0,41 21 15,-42-21-15,0 0 0,1 0 16,-1 21-16,0-21 0,0 0 16,-21 21 15,0 1-31,0-1 16,-21 0-16,0 0 0,0 0 15,-1 0-15,-20 1 0,21 20 16,-21-21-16,-1 21 0,-20 22 15,20-43-15,1 21 0,0-20 16,-1 20-16,1-21 0,-21 21 16,20-20-16,22-1 0,0 0 15,0-21-15,0 0 0,-1 21 16,22-42 15,22 21-31,-1-21 0,0 0 0,0 21 16,21-22-16,-20 1 0</inkml:trace>
  <inkml:trace contextRef="#ctx0" brushRef="#br1" timeOffset="120722.11">13314 12996 0,'0'0'0,"0"-21"16,0 0-16,0 0 15,0 0-15,0 0 0,0-1 16,-21 22-16,-1-21 0,1 21 15,0 0-15,0 0 0,0 0 16,0 0-16,-1 0 16,1 0-1,21 21-15,-21-21 0,21 22 16,0-1 0,0 0 155</inkml:trace>
  <inkml:trace contextRef="#ctx0" brushRef="#br1" timeOffset="121643.09">13187 13018 0,'0'-22'0,"0"1"31,0 0-31,-21 0 0,21 0 16,-22 21 0,22-21-16,-21 21 0,0 0 15,0 0-15,0 21 16,0 0-16,-1 0 0,1 0 15,21 22-15,-21-22 0,0 21 0,21-21 16,-21 22-16,0-1 0,-1 0 16,1 1-16,21-1 0,-21 0 0,0 22 15,0-22-15,21 22 0,-21-22 16,21 43-16,0-43 16,0 0-16,0 1 0,0-22 15,21 0-15,0 0 0,0 0 0,21 0 16,-20-21-16,20 0 0,0 0 15,1 0-15,-1 0 0,64 0 16,-43-21-16,-20 0 0,62-21 16,-41 21-16,42-64 15,-64 43-15,-21-1 0,43-41 16,-43 41-16,-21 1 0,0 0 16,0-1-16,0 1 0,0 0 0,-21-43 15,-22 64-15,1-64 16,0 43-16,-1 21 0,1-1 15,0 1-15,-1 0 0,-41 21 16,41 0-16,-105 64 16,106-43-16,0 21 15,20 0-15,-20 1 0,21-1 16,0 0-16,0 43 0,21-21 16,21 41-16,0-62 15,0-1-15,0 0 0,22-20 0,-22 20 16,21-21-16,0 0 0,22 0 15,-22 1-15,64-22 16,-42 0-16,-22 0 0,21-22 16,-20 1-16,-1 0 0,0 0 0,1-21 15,-1 20-15,0-20 0,1 0 0,-22 21 16,21-22-16,-21 22 0,1-21 16,-1 21-16,-21-1 0,21 1 0,-21 0 15,0 42 1,0 22-1,-21-22-15,0 0 16,21 21-16,-22 1 0,1 20 0,21-21 16,-21 64-16,21-42 0,-21-1 15,21 1-15,-21-22 0,21 22 16,0-1-16,0 1 0,-21-1 0,-1 1 16,22-22-16,-21 21 0,21-20 15,0 20-15,0-20 0,-21-22 0,21 21 16,0-21-16,0 22 15,-21-22-15,21-42 16,0-1 0,0 1-16,0-21 0,21 0 15,-21-22-15,21 1 0,-21-1 0</inkml:trace>
  <inkml:trace contextRef="#ctx0" brushRef="#br1" timeOffset="121948.92">13885 13441 0,'0'-42'0,"0"84"0,0-106 0,0 43 16,0 0-16,0 0 0,0 0 16,0 0-16,0-1 0,21 22 15,43-21-15,-43 21 16,21 0-16,43 0 0,-43 0 16,1 21-16,-22-21 0,21 22 15,-21 20-15,1-21 0,-22 0 0,0 22 16,0-22-16,-22 21 15,1 0-15,-21-20 0,-43 41 16,22-21-16,20-20 0,-41 20 16,63-21-16,-22-21 0,22 21 15,0-21-15,42 0 32,0-21-32,0 21 0,1-21 15,20 0-15,-21 21 0,21-21 16,-20-1-16</inkml:trace>
  <inkml:trace contextRef="#ctx0" brushRef="#br1" timeOffset="122604.54">14372 13504 0,'0'0'0,"21"0"0,-21-21 16,21 21-16,-21-21 0,22 21 15,-1-21-15,0 0 16,0 0-16,0 21 0,0-22 15,1 1-15,-1 0 0,0 0 16,0 0-16,-21 0 0,0-1 16,-21 22-1,0 22 1,0-1-16,-1 0 0,1 0 16,0 0-16,0 22 0,0-22 0,0 42 15,-1-20-15,22 20 16,0-42-16,0 0 0,22 22 15,-1-22-15,21-21 16,-21 0-16,0 0 0,64 0 16,-64 0-16,0 0 15,1-21-15,-1 0 0,21-1 16,-42 1-16,21 0 0,-21-21 0,21 21 16,-21-1-16,0-20 0,0 21 15,0-21-15,0 20 0,0 1 16,0 0-16,22-21 0,-1 42 15,0-21-15,0 21 16,0 0-16,0 0 0,1 0 16,20 0-16,-21 0 0,21 0 0,-20 21 15,20 0-15,0-21 0,1 21 0,-22 0 16,21 0-16,-21 1 0,0 20 16,1-21-16,-22 0 0,0 43 15,0-43-15,0 0 0,0 0 16,-22 0-16,1 1 0,0-22 15,0 0-15,0 0 16,21-22 0,0 1-16,0 0 0,0 0 0,0 0 15,0 0-15,0-1 0,21-20 0,-21 21 16,0 0-16,21 0 16,0-1-16,0 1 0,1 0 15,-1 0-15,0 21 0,0 0 0,0-21 16,22 21-16,-22 0 15,0 0-15,0 0 0,21 0 16,-20 0-16</inkml:trace>
  <inkml:trace contextRef="#ctx0" brushRef="#br1" timeOffset="124282.37">15960 13293 0,'0'0'0,"0"-21"0,0-1 0,0 1 16,0 0-16,-22 0 0,1 21 16,0-42-16,0 42 0,0 0 15,-22 0-15,22 0 16,0 21-16,0 0 0,0-21 16,0 21-16,-1 0 0,1 22 0,0-22 15,0 0-15,0 0 0,0 21 16,-1-20-16,22 41 15,0-42-15,0 0 0,0 1 0,0-1 16,0 0-16,22-21 16,-1 0-16,0 0 0,42 0 15,-41 0-15,-1-21 0,21-22 16,-21 22-16,0 0 0,1 0 16,-1 0-16,-21 0 0,21-43 15,-21 43-15,21 0 0,-21-22 16,0 22-16,0 0 0,0 42 31,0 0-31,0 1 16,0-1-16,-21 0 0,21 0 15,0 0-15,0 0 0,0 22 0,0-22 16,0 0-16,0 0 0,0 0 16,0 1-16,21-1 0,0 0 0,0-21 15,22 0-15,-22 0 16,21 0-16,22 0 15,-22-21-15,-21 0 0,43-22 16,-22 1-16,-21 21 0,22-22 16,-22 1-16,0 0 0,21-43 15,-21 22-15,-21-1 0,0 1 16,22-1-16,-1 22 0,-21-22 0,0 22 16,0 0-16,0-1 0,21 22 0,-21 0 15,0 0-15,0 42 16,-21 21-1,21-21-15,-21 22 0,21-1 16,0 22-16,-22-22 0,22 0 16,-21 64-16,21-64 15,-21 1-15,21-1 0,-21 0 0,21 1 16,0-1-16,-21 22 0,21-43 16,0 0-16,0 21 0,0-21 15,21-21-15,21 43 16,-21-43-16,1 0 0,41 0 15,-42 0-15,43-43 16,-22 22-16,0 0 0,-20 0 0,-1 0 16,21-22-16,-21 22 0,0-21 15,1 21-15,-1-22 0,0 22 0,-21 0 16,0-21-16,21 42 0,-21-21 16,0-1-16,0 44 15,0-1-15,-21 0 16,21 0-16,-21 21 0,21-20 15,0-1-15,-21 21 0,21-21 0,-22 43 16,22-43-16,0 0 16,0 21-16,0-20 0,22-1 15,20-21-15,-21 0 16,21 0-16,-20 0 0,-1 0 16,0 0-16,42-21 0,-20-1 15,-22 1-15,0 0 0,21-21 16,-20 21-16,20-43 0,-21 43 15,0 0-15,-21 0 0,0-1 0,21 22 16,-42 22 15,0-22-31,21 21 0,-21 0 16,0 0-16,21 0 0,-21 0 0,21 1 16,0-1-16,0 0 0,0 21 15,0-21-15,0 1 16,21-1-16,0-21 15,0 0-15,0 0 0,0 0 16,1 0-16,-1-21 0,0-1 16,-21 1-16,21 0 15,-21 0-15,0 0 0,0 0 0,0-1 16,0-41-16,-21 42 0,0 0 16,0-1-16,21 1 0,-22 21 15,1-21-15,21 0 16,21 21-1,1 0-15,-1 0 16,21-21-16,0 21 0,-20 0 16,20 0-16,21 0 15,-20 0-15,-22 0 0,21 21 0,-21-21 16,1 21-16,-1 0 0,0-21 16,-21 21-16,0 1 0,21-1 0,-21 0 15,0 0-15,0 0 0,0 0 0,0 1 16,0-1-16,0 0 0,0 0 15,0 0-15,0 0 0,-21 1 0,21-1 16,0 0-16,-21 0 16,0-21-1,21-21 1,0 0 0,0 0-16,0-1 0,0 1 0,0 0 15,0-21-15,0 21 0,21-1 16,0-20-16,0 0 0,0 21 15,0-22-15,43-20 16,-43 42-16,21-1 0,22-20 16,-43 42-16,0 0 0,43 0 15,-43 21-15,21 22 16,-21-1-16,-21-21 0,0 21 0,0-20 16,0 20-16,0-21 0,0 21 15,0-20-15,-21 20 0,21-21 0,-42 21 16,42-20-16,0-1 15,-21 0-15,21 0 16,-21-21-16,21-21 16,-22 0-1,22 0-15,-21-1 16,21-20-16,0 21 0</inkml:trace>
  <inkml:trace contextRef="#ctx0" brushRef="#br1" timeOffset="124458.39">17738 12848 0,'0'0'0,"0"-21"0,-22 21 16,1-21-16,0 21 15,0 0 17,0 0-17,0 0-15,-1 0 16,1 0-16,0 0 0,0 0 15</inkml:trace>
  <inkml:trace contextRef="#ctx0" brushRef="#br1" timeOffset="124648.48">16489 12996 0,'-21'0'0,"42"0"0,-64 0 0,86 0 31,-22 0-31,0 0 16,0 0-16,22 0 0,-1 0 16,-21-21-16,21 21 0,1-21 0,-1 21 15,0-21-15,1 21 0,41-21 16</inkml:trace>
  <inkml:trace contextRef="#ctx0" brushRef="#br1" timeOffset="125122.56">19452 12848 0,'42'-42'0,"-84"84"0,106-126 15,-43 41-15,21 22 0,-21-21 16,22 21-16,-22-1 0,0 1 0,0-21 15,0 42 1,-21 21-16,-21 21 16,0-20-16,0 20 0,0 0 15,-1 1-15,-20 20 16,21-21-16,-43 64 0,43-42 16,0-22-16,0 0 0,-21 1 15,42-1-15,-43 43 0,43-64 16,-21 0-16,21 21 0,0-20 15,0-1-15,0-42 32,21 21-32</inkml:trace>
  <inkml:trace contextRef="#ctx0" brushRef="#br1" timeOffset="126314.03">19071 13187 0,'-21'0'16,"42"0"-16,-63 0 0,63 0 31,0 0-15,0 0-16,22 0 0,20-21 15,-21 21-15,22-21 0,-1-1 16,22 22-16,0-21 0,-1 0 0,-20 0 16,84-43-16,-84 43 15,-1-21-15,22-22 0,-64 22 16,21 0-16,-42-22 0,0 43 15,0-21-15,0 21 16,-21 21-16,0 0 16,0 0-16,0 0 0,-1 21 0,-20 0 15,21 0-15,0 21 0,-22 43 16,22-43-16,0 1 0,0 20 16,0-20-16,21-1 0,-21 43 15,-1-43-15,22 0 0,0 22 16,0-43-16,0 0 15,0 0-15,0 0 0,0 1 0,22-22 32,-1 0-32,0 0 15,-21-22-15,21 1 0,0 0 0,0 0 16,1 0-16,-1 0 0,-21-22 16,42-20-16,-21 42 15,0-1-15,1-20 0,-1 42 16,0 0-1,-21 21-15,0 0 16,0 1-16,0-1 0,0 0 16,0 21-16,0-21 0,0 1 0,21-1 15,-21 0-15,21 0 0,-21 0 0,0 0 16,21 1-16,1-1 0,-1-21 16,0 21-16,0-21 0,85 0 15,-85 0-15,21 0 16,22 0-16,-22 0 0,1 0 0,20-21 15,-21 0-15,1-1 0,20 1 16,-20 0-16,-22 0 0,21 0 0,-21-22 16,0 22-16,1 0 0,-1 0 15,-21 0-15,0 0 0,0-1 0,-21 22 32,-1 0-32,1 0 0,0 22 0,0-1 15,0 0-15,0 0 16,-1 0-16,22 0 0,-21 1 0,21-1 15,0 0-15,0 0 16,0 0-16,0 0 0,43 1 16,-22-1-16,0-21 0,0 0 0,21 0 15,-20 0-15,20 0 0,0 0 16,1 0-16,-22 0 0,106-43 16,-106 22-16,21 0 0,-21 0 15,22-21-15,-22 20 0,21-20 16,-21 21-16,-21 0 0,0 0 15,0-1-15,0 44 32,-21-1-32,21 0 0,-21-21 15,0 21-15,21 0 0,0 0 16,-21 1-16,0-1 0,21 0 0,0 0 16,0 0-16,-22-21 0,22 21 15,-21-21-15,21 22 0,0-44 47,0 1-47,0 0 0,0 0 16,0-21-16,21 20 0,1 1 15,-1-21-15,0 21 0,21-22 16,-21 22-16,22-21 0,-22 21 0,21 0 16,1-1-16,-1 1 0,0 21 15,43 0-15,-22 21 16,-20 1-16,-22-1 0,0 21 15,0-21-15,-21 22 0,0-22 16,0 42-16,0-42 0,0 1 16,0 20-16,-21-21 0,0 0 0,0-21 15,0 21-15,-1 1 16,1-22-16,-21 21 0,21 0 16,0-21-16,-1 0 0,1 0 0,0 0 15,0 0-15</inkml:trace>
  <inkml:trace contextRef="#ctx0" brushRef="#br1" timeOffset="127438.91">15960 14139 0,'0'-21'0,"0"42"0,0-63 0,0 21 16,0 0-16,0 0 15,-22 21-15,1 0 0,0 0 16,0 0-16,0 0 0,0 21 15,-1 0-15,1 0 0,-21 43 16,21-22-16,0 0 16,-1 43-16,22-43 15,0 43-15,0-43 0,0 1 16,0-22-16,0 21 0,0-21 0,43 0 16,-1 1-16,0-22 15,1 0-15,-1 0 0,0 0 0,22-22 16,-22 1-16,22 0 0,-1 0 15,1-21-15,63-22 16,-85 22-16,0-22 0,1 22 16,-22 0-16,0-1 0,21-41 15,-42 41-15,0 1 0,22 21 0,-22 0 16,0-1-16,0 1 0,0 42 16,-22 1-1,1-1-15,0 0 0,21 21 16,-21 1-16,0-22 0,21 21 0,-43 43 15,22-43-15,0 0 0,21 1 16,0-22-16,-21 21 0,21 22 16,0-43-1,21-21 1,0-21-16,0 0 0,1 21 16,-1-43-16,0 22 0,0 0 15,0-21-15,0 20 0,1 1 16,-1-21-16,42 0 15,-42 20-15,1 22 0,-1 0 16,0 0-16,-21 22 16,21-22-16,-21 21 15,0 0-15,0 0 0,0 0 0,21 22 16,-21-22-16,21 0 0,-21 0 0,0 0 16,0 0-16,22 1 0,-1-22 15,-21 21-15,21-21 0,0 0 0,0 0 16,0 0-16,1 0 0,41 0 15,-42 0-15,22-21 0,20-22 16,-42 22 0,43-42-16,-43 41 0,0-20 15,-21 21-15,21 0 0,-21-22 0,0 22 16,0 0-16,0 0 0,-21 21 16,0 0-16,0 0 15,0 0-15,-1 0 0,1 21 16,0-21-16,0 21 0,21 22 0,-21-22 15,21 0-15,-21 42 16,21-41-16,0-1 0,0 0 16,0 0-16,0 0 0,21 0 0,0 1 15,0-1-15,0-21 0,22 21 16,-22-21-16,21 0 0,-21 0 0,64 0 16,-43 0-16,1-21 0,-1 21 15,0-21-15,1-1 0</inkml:trace>
  <inkml:trace contextRef="#ctx0" brushRef="#br1" timeOffset="128181.48">17970 14203 0,'0'-21'0,"0"42"0,0-63 15,0 20 1,-21 22-16,0 0 0,0 0 16,0 0-16,21 22 0,-21-1 15,-1-21-15,1 21 0,0 21 16,21-21-16,-21 1 0,0 20 0,21-21 15,-21 21-15,21 1 16,0-22-16,0 21 0,0-21 0,0 22 16,0-22-16,0 0 0,21-21 15,0 0-15,0 21 0,21-21 16,-20 0-16,20-21 0,-21 21 16,21-21-16,-20 0 0,20 0 0,-21-22 15,21 22-15,-20-21 0,20-1 0,-21 1 16,0 0-16,0-1 0,1 1 15,-22 0-15,21-1 0,0 1 16,-21-43-16,21 64 16,0-21-16,-21 63 31,0 0-31,-21 0 0,0 1 16,21 20-16,0-21 0,-21 21 0,0-20 15,21 20-15,-22 0 0,22 1 16,-21-22-16,21 21 0,0-21 0,0 0 15,0 1-15,0 20 0,0-21 16,0-42 15,0 0-31,21 0 0,-21-1 16,22-20-16,-1 21 0,0 0 16,21-22-16,-21 22 0,1 0 0,20 0 15,-21 0-15,0 0 0,22 21 16,-22 0-16,0 0 0,0 0 15,0 0-15,-21 21 16,0 0-16,0 0 16,-21-21-16,0 0 0,-21 21 15,20-21-15,1 0 0,-21 0 16,21 0-16,-22 0 0,22 0 0,0 0 16,0 0-16,0 0 15,21 21 1,0 1-16,0-1 15,0 0-15,21 0 16,0 0-16,0 0 0,0 1 16,1-1-16,-1-21 15,0 0-15,0 21 0,0-21 0,0 0 16,22 0-16,-22 0 0,21 0 16,1 0-16,-1 0 0,64 0 15</inkml:trace>
  <inkml:trace contextRef="#ctx0" brushRef="#br1" timeOffset="129302.88">19431 14478 0,'-21'0'0,"42"0"0,-63 0 15,20 0 1,22-21-16,0 0 15,22 0-15,20 21 16,-21-22-16,21 1 0,1 0 0,-1 0 16,0 0-16,22-22 0,-22 22 15,64-42-15,-64 42 0,-20-22 16,41-20-16,-42 20 16,0 22-16,1-21 0,-22 21 15,0-22-15,21 1 0,-42 42 16,-1 0-1,1 21-15,0 22 16,21-22-16,-42 21 0,-1 43 16,22-43-16,0 22 0,-21-1 0,21 1 15,-1 20-15,-20-20 0,0 84 16,-1-63-16,1 63 16,21-64-16,0 1 0,0 0 0,21-1 15,-22 1-15,22 0 0,-21-22 16,21 1-16,0-1 0,0 1 0,0-22 15,0 0-15,0-20 0,0 20 16,21 0-16,1-42 0,-1 0 16,0 0-16,21 0 0,64-63 15,-64 42-15,1-1 16,-1-20-16,0 0 0,1-1 16,-22 1-16,42-64 0,-63 43 15,0-1-15,0 1 0,0-1 16,0 1-16,-21-1 0,0 22 0,0-22 15,0 22-15,-22-21 0,1 20 16,0 22-16,-1-21 0,1 21 16,21-1-16,-21 1 0,20 21 0,-20-21 15,21 21-15,42 0 32,0-21-32,22 21 0,-1-21 15,0 0-15,1 21 0,20-22 16,-21 1-16,22 0 0,-22-21 0,22 21 15,-22-22-15,22 22 0,-22 0 16,0-21-16,1 20 0,-1 1 0,-21 0 16,21 0-16,-20 21 15,-44 0 1,1 0-16,0 0 0,0 21 16,21 0-16,-21 0 15,0 1-15,-1-1 0,1 21 0,0-21 16,21 22-16,0-22 0,0 0 15,0 0-15,0 0 0,0 0 0,0 1 16,21-1-16,0 0 0,1-21 16,-1 0-16,21 0 0,22 0 15,-22 0-15,-21 0 0,21 0 16,1-21-16,-22 0 0,42-1 16,-41-20-16,-22 21 0,0 0 0,0-22 15,0 22-15,0-21 0,-22 21 16,1 0-16,0-1 0,-21-20 15,-1 42-15,22 0 0,-42 0 16,42 0-16,-1 0 16,-20 0-16,21 0 0,21 21 0,0 0 15,0 1-15,0-1 0,0 0 16,0 0-16,21 0 0,0-21 16,0 0-16,22 0 0,-22 21 15</inkml:trace>
  <inkml:trace contextRef="#ctx0" brushRef="#br1" timeOffset="129684.66">20828 14351 0,'0'-21'0,"0"0"0,0 0 16,0-1-16,0 1 16,21 21-16,-21-21 0,21 21 15,0-21-15,1 21 16,-1 0-16,0 0 0,0 0 0,0 0 15,0 21-15,1-21 0,-1 21 16,-21 43-16,21-43 0,-21 21 16,0 1-16,0-22 0,0 21 0,0 22 15,0-43-15,0 0 16,-21 21-16,21-21 0,0-42 47,0 0-47,0 0 15,0 0-15,0-22 0,0 22 16,0-21-16,0 21 0,42-64 16,-21 64-16,-21 0 0,21 0 15,1-1-15,41-20 16,-42 42-16,0 0 0,1-21 16,20 21-16,-21 0 0,21 0 0,1-21 15,-1 21-15</inkml:trace>
  <inkml:trace contextRef="#ctx0" brushRef="#br1" timeOffset="130722.59">22310 13864 0,'0'-21'0,"0"42"0,0-63 0,0 21 0,-22 0 15,1-1-15,0 1 16,0 21-16,-43 0 0,43 0 15,-21 21-15,21-21 0,-22 43 16,1-22-16,-21 42 16,20-20-16,1-1 0,0 0 0,20 1 15,-20-1-15,21 0 0,0 1 16,0 20-16,-1-20 0,22-1 0,0 0 16,0 1-16,43 62 15,-1-83-15,-21-1 0,22-21 16,-1 21-16,0-21 0,43 0 15,-22 0-15,-20 0 0,41-21 16,-41 0-16,20-22 16,-20 22-16,-1-21 0,-21 21 15,21-43-15,-20 22 0,-22 21 16,0-1-16,0 1 16,0 0-16,-22 21 31,1 21-31,0 0 0,21 1 15,-21-1-15,0 0 0,21 0 0,-21 21 16,21-20-16,0-1 16,0 21-16,0-21 0,0 0 0,0 22 15,0-22-15,21-21 16,0 0-16,0 0 0,64 0 16,-43 0-16,-21-21 15,22 0-15,-22-1 0,0 1 0,0 0 16,0 0-16,0-21 0,-21 20 15,0-20-15,0 21 0,0-21 0,0-1 16,-21 22-16,0 0 16,0 21-16,0 0 0,0 0 15,-22-21-15,22 21 0,0 0 16,42 0 15,0 0-31,22 0 0,-22 0 0,0 0 16,21 0-16,-21 0 0,22 0 15,-22 0-15,21 0 0,-21 0 0,1 0 16,-1 0-16,0 21 0,0 0 16,0 0-16,-21 0 15,0 1-15,0-1 0,0 0 16,0 0-16,0 0 0,0 0 0,-21 22 16,0-22-16,21 0 15,0 0-15,-21-21 16,0 0-1,21-21 17,0 0-32,0 0 0,0 0 15,0-1-15,21 1 0,0 0 0,-21-21 16,42-1-16,-21 22 16,22-21-16,-22 21 0,0 21 15,0 0-15,0-21 0,1 21 16,-1 0-16,0 0 0,0 0 15,0 42-15,0-21 16,-21 0-16,0 0 0,0 1 16,0-1-16,0 63 15,0-62-15,0 20 0,0-21 16,0 0-16,-21-21 16,21 21-16,-21-21 0,42-21 31,0 0-16,1 0-15</inkml:trace>
  <inkml:trace contextRef="#ctx0" brushRef="#br1" timeOffset="132591.46">23558 14224 0,'0'0'15,"0"-21"-15,0 0 0,-84-22 31,63 43-31,-22 0 16,22 0-16,0 22 0,0-1 16,0-21-16,-1 21 0,1 21 15,-21 1-15,21 20 16,0-42-16,21 22 0,0-22 0,0 0 16,0 0-16,0 0 0,42 22 15,-21-43-15,0 0 16,0 0-16,1 0 0,41 0 15,-42 0-15,0-22 0,22-20 16,-22 0-16,0 21 16,0-22-16,22 1 0,-22 0 15,0-1-15,21-63 0,-21 64 0,22-64 16,-43 64 0,21 0-16,21-43 0,-42 64 15,0-22-15,-21 43 31,0 43-15,0-22-16,0 0 0,-1 43 16,1-22-16,0 21 15,21-20-15,-21-22 0,0 64 16,21-64-16,0 21 0,0 0 16,0-20-16,0 20 0,0 0 15,0-21-15,0 1 0,42 20 16,-21-42-16,0 0 15,1 0-15,-1 0 0,0 0 0,0 0 16,0-21-16,0 0 0,1-1 16,-1 1-16,0 0 0,0 0 15,21-43-15,-42 43 0,0 0 16,0 0-16,0 42 31,0 0-15,-21-21-16,0 21 0,21 1 0,-21-1 15,21 0-15,0 0 0,0 0 16,0 0-16,0 1 0,0-1 0,0 0 16,0 0-16,21-21 15,0 21-15,0-21 0,1 0 16,-1 0-16,0 0 0,42 0 16,-41-21-16,-1 0 15,0 0-15,0-22 0,43-62 16,-43 62-16,0 1 15,-21 0-15,21-1 0,0-20 0,0-22 16,-21 22-16,22 20 16,-22 22-16,0-21 0,0 21 0,0-22 15,0 22-15,-22 21 16,1 21 0,21 0-16,0 22 0,-21-22 15,21 21-15,-21-21 16,0 22-16,21-1 0,0 0 0,0-20 15,-21 20-15,21-21 0,0 21 16,0 1-16,0-22 0,0 42 16,0-20-16,0-22 0,0 0 15,0 21-15,0-20 0,21-1 16,-21 0-16,21-21 0,0 0 16,0 0-16,0 0 15,-21-21-15,22 0 0,-1-1 16,0-20-16,-21 21 0,0 0 15,21 0-15,0-1 0,-21 1 0,0 0 16,21 21 0,-21 21 15,0 0-31,0 1 0,0-1 16,0 0-16,0 0 0,0 0 15,0 22-15,0-22 16,0 0-16,0 0 15,22-21-15,-1 0 16,0 0-16,0 0 16,-21-21-16,21 21 0,0-21 15,-21 0-15,22-22 16,-1 22-16,0 0 0,-21-21 16,21 20-16,-21 1 0,21 21 0,-21 21 46,0 1-46,0-1 16,-21 0-16,0 0 0,21 0 16,0 0-16,0 1 15,0-44 17,0 1-17,0 0-15,0 0 0,0 0 16,0 0-16,0-1 0,0 1 15,0 0-15,0 0 0,0 0 16,-21 21 0,0 0-1,21 21-15,0 0 16,0 0 0,21-21-1,-21 21-15,21-21 0,0 0 16,0 0-16,0 0 0,1 0 15,-1 0-15,0 0 0,0 0 0,0 0 16,0 0-16,1 0 0,-22 22 16,0-1-1,0 0 1,0 0-16,0 0 0,0 0 16,0 1-1,-22-22 16,22-22-15,0 1 0,0 0-16,22 21 15,-22-21-15,21 0 0,0 0 16,-21-1-16,21 1 0,0 0 16,22-21-16,-1 42 15,-42-21-15,21 21 16,-21 21-16,0 0 15,0 0-15,-21 0 0,21 0 16,-21 1-16,0-1 0,-1 0 16,22 0-16,-21 0 0,0 0 15,0 1-15,21-1 0,-21 0 16,0-21-16,21-21 47,0 0-47,0-1 0,0 1 15,21 0-15</inkml:trace>
  <inkml:trace contextRef="#ctx0" brushRef="#br1" timeOffset="132810.66">24828 13928 0,'0'0'0,"-21"0"15,0 0-15,0 0 79,0 0-64,0 0-15</inkml:trace>
  <inkml:trace contextRef="#ctx0" brushRef="#br1" timeOffset="133034.01">24109 14076 0,'0'0'0,"-21"21"0,42-21 31,0 0-31,0 0 16,0 0-16,0 0 0,1 0 0,-1 0 15,0-21-15,0 21 0,21 0 0,-20 0 16,-1-21-16,0 21 16,-21-21-1</inkml:trace>
  <inkml:trace contextRef="#ctx0" brushRef="#br1" timeOffset="133238.5">24003 13970 0,'0'0'0,"-21"0"16,0 0-1,-1 0-15</inkml:trace>
  <inkml:trace contextRef="#ctx0" brushRef="#br1" timeOffset="134974.44">11388 15431 0,'0'21'0,"-22"-21"16,1 0-16,0 0 16,0 0-16,0 0 15,0 0-15,-1 0 16,1 0-16,0 0 0,0 0 16,0 0-16,-22 0 0,22 0 15,-21 0-15,21 0 0,0 0 0,-1 0 16,1 0-16,0 0 15,0 0-15,42 0 47,21 0-47,-20 0 0,20 0 16,0 0-16,1-21 0,20 21 0,-21 0 16,22 0-16,-22-22 0,1 22 15,20 0-15,-21 0 0,1 0 16,-1 0-16,22-21 0,-22 21 0,0 0 15,-21-21-15,22 21 0,-22 0 16,21 0-16,-21 0 0,1 0 16,-22-21-1,0 0 1,-22 21-16,1-21 0,0 21 16,0-22-16,-21 22 15,20-21-15,1 0 0,0 21 0,-21-21 0,21 0 16,-1 21-16,1-21 15,0 21-15,0 0 0,21-22 0,-21 1 16,0 21 0,21 21 31,21-21-47,-21 22 15,21-22-15,0 21 0,0 0 0,0-21 16,1 21-16,20-21 0,-21 21 15,0-21-15,22 0 0,-1 21 0,21-21 16,-20 0-16,-1 0 16,-21 0-16,22 0 0,-1 0 15,-21 0-15,0 0 0,0 0 0,1 0 16,-1 0-16,-21 22 16,0-1-1,-21-21-15,-1 21 16,1 0-16,-21 0 0,21 0 0,-22 1 15,1-1-15,0 0 0,-1 0 0,1 0 16,-43 43-16,43-43 16,0 0-16,-22 21 15,43-20-15,-21-22 0,21 21 16,-1 0-16,1-21 0,21 21 16,-21-21-16,21-21 46,0 0-46,21 21 0,0-21 16</inkml:trace>
  <inkml:trace contextRef="#ctx0" brushRef="#br1" timeOffset="136147.51">12933 15621 0,'0'-21'0,"21"21"31,-21-21-31,0 0 15,0-1 1,0 1-16,0 0 16,0 0-16,0 0 15,0 0-15,0-1 0,-21 1 16,0 21-16,-1 0 16,1 0-16,0 0 15,0 0-15,0 0 0,0 21 0,-1-21 16,-20 64-16,42-43 15,-21 0-15,0 22 0,21-22 0,-21 21 16,21-21-16,0 0 0,0 22 16,0-22-16,0 0 0,0 0 15,0 0-15,21-21 16,0 0-16,0 0 16,0 0-16,22 0 0,-22 0 0,0-21 15,0 21-15,21-21 0,-20 0 16,20 0-16,-21 0 0,0-22 0,43 1 15,-43 0-15,21 20 16,-42-20-16,21 21 0,1 0 0,-22 0 16,0-1-16,0 44 31,0-1-31,0 21 0,0-21 0,0 22 16,0-22-16,0 21 15,-22-21-15,22 22 0,0-1 16,0-21-16,22 0 15,-1 0-15,21-21 0,-21 22 16,0-22-16,1 0 0,20 0 0,-21 0 16,0 0-16,22-22 15,-22 22-15,21-21 0,43-42 16</inkml:trace>
  <inkml:trace contextRef="#ctx0" brushRef="#br1" timeOffset="136516.35">13652 15515 0,'0'-21'0,"-21"21"0,0-63 16,21 41 0,0 1-16,21 0 15,0 21-15,22 0 16,-22 0-16,0 0 0,0 0 16,43 0-16,-43 21 0,0 0 15,0 1-15,0-1 0,-21 0 16,0 0-16,0 43 0,0-43 15,0 21-15,0-21 0,-21 0 16,-21 22 0,42-22-16,0 0 0,-21-21 15,0 21-15,21-42 16,0 0 0,21 0-16,0 0 15,0-1-15,0 1 0,0-21 16,1 21-16,-1 0 0,0-1 0,21 1 15,-21 0-15,22 0 16,-22 0-16,0 21 0,0 0 16,0-21-16,1 21 0,-1-22 15,0 22-15,0 0 0</inkml:trace>
  <inkml:trace contextRef="#ctx0" brushRef="#br1" timeOffset="136906.75">14351 15452 0,'0'-43'16,"0"22"-16,0 0 15,21 21 1,0-21-16,0 21 0,1 0 16,-1 0-16,0 21 0,0 0 15,0-21-15,-21 21 0,21 1 16,-21-1-16,22 21 0,-22 0 15,0-20-15,0 20 0,0-21 16,0 0-16,0 0 0,0 43 16,0-43-16,-22 0 15,22-42 32,0 0-47,0 0 0,0 0 16,0-1-16,0 1 0,22 0 0,-1 0 15,-21-21-15,21 20 16,0 1-16,0-21 0,0 42 16,1-21-16,-1 21 15,0 0-15,0 0 0,0 0 16,0 0-16,1 0 0</inkml:trace>
  <inkml:trace contextRef="#ctx0" brushRef="#br1" timeOffset="138201.7">15325 15452 0,'0'0'0,"-22"-21"16,22-1-16,-21 22 0,0-21 0,0 0 16,0 21-16,0-21 0,-1 21 15,1 0-15,0 0 0,0 0 0,0 0 16,-22 0-16,22 0 15,0 0-15,-42 42 0,41-21 16,1 1-16,0-1 0,0 21 0,0-21 16,0 22-1,21-1-15,0-21 0,-22 0 0,22 0 0,0 1 16,0-1-16,0 0 0,22 0 16,-1-21-16,0 0 15,0 0-15,21 0 0,-20 0 0,-1 0 16,21 0-16,-21-21 0,22 0 15,-1 0-15,-21-1 0,0 1 16,22 0-16,-22-21 0,0 21 16,0-1-16,0-20 0,-21 21 0,0 0 15,21-22-15,-21 22 0,-21 42 32,0 1-17,0-1-15,21 0 0,-21 0 16,21 0-16,0 0 0,0 1 0,0-1 15,0 21-15,0-21 16,0 0-16,21 1 0,0-1 16,0-21-16,22 0 0,-22 0 15,0 0-15,21 0 16,-21 0-16,22 0 0,-22-21 0,21 21 16,-21-22-16,22 1 0,-22 0 0,0 0 15,0-21-15,0 20 0,1 1 16,-1 0-16,-21 0 0,0 0 0,21 0 15,-21 42 17,0 0-32,-21 0 15,21 0-15,-21 0 0,21 1 0,0-1 16,0 0-16,0 0 0,0 0 16,21-21-1,0 21-15,0-21 0,0 0 0,22 0 16,-22 0-16,21 0 15,-21-21-15,22 21 0,-22-21 0,21 0 16,-21 0-16,22 0 0,-22-1 16,0 1-16,-21 0 15,0 0-15,21 0 0,-21 0 16,0 42 15,-21 0-31,21 0 0,0 0 16,0 22-16,-21-22 0,0 42 15,21-42-15,0 22 0,0 41 16,0-41-16,0-1 16,0 0-16,0 1 0,0 105 15,-22-85-15,22-20 16,0-1-16,0 0 0,-21 1 16,0-1-16,0-21 0,21 22 0,-21-1 15,-22-21-15,22 0 0,0 22 0,0-22 16,-21 0-16,20-21 0,1 21 15,0-21-15,0 0 0,21-21 32,0 0-32,0 0 0,0-1 15,21 1-15,0-21 0,22-22 16,-1 1-16,0 21 0,1-1 16,-1-20-16,0-1 0,22 1 15,-1-1-15,1 1 0,-1-1 0,1 1 16,-22 20-16,22-20 0,-1 21 0,22-43 15,-43 64-15,-21-22 16,0 22-16,1 0 0,-22 0 0,0 0 16,-22 21-16,1 0 0,-42 0 15,20 0-15,1 0 16,0 0-16,-1 0 0,22 21 16,0-21-16,0 21 0,21 0 0,0 0 15,21 1-15,0-1 16,0 0-16,22 0 0,-22-21 15,0 21-15,21 0 0,-20 1 16,-1-1-16,0-21 0,-21 21 0,0 0 16,0 0-16,-21 0 15,0-21-15,-1 0 16,-20 0-16,21 0 0,-21 0 16,20 0-16,44 0 31,-1-21-31</inkml:trace>
  <inkml:trace contextRef="#ctx0" brushRef="#br1" timeOffset="138495.01">17484 15219 0,'0'0'0,"21"-21"0,-21-22 0,21 22 0,-21 0 16,0 0-16,-21 21 31,0 21-31,-1 0 0,-20 0 0,21 22 16,0-22-16,0 21 0,-22 1 15,-20 105 1,20-85-16,22-20 0,-42 62 16,42-41-16,-43 42 15,22-43-15,21 1 0,-1-22 0,-20 22 16,21-22-16,0 0 0,-43 22 15,43-43-15,21 21 0,-21-21 16,0 1-16</inkml:trace>
  <inkml:trace contextRef="#ctx0" brushRef="#br1" timeOffset="139454.35">18309 15600 0,'0'-21'0,"0"42"0,0-63 0,0 20 16,0 1-16,0 0 16,-21 0-16,0 21 0,0-21 15,-1 21-15,1 0 0,-21 0 0,-22 0 16,43 21-16,0 0 0,-21 0 15,21 0-15,-1 22 0,-20-22 16,21 21-16,0-21 0,0 85 16,21-63-16,0-1 15,0 0-15,0 1 0,0-1 0,0-21 16,21 0-16,-21 0 0,21 1 16,0-1-16,21 0 0,-20-21 0,20 0 15,21 0-15,-20 0 16,-1-21-16,22 21 0,-22-21 0,0-1 15,43-20-15,-43 21 16,-21-21-16,22 20 0,-22 1 16,0 0-16,0 0 0,0 0 0,1 0 15,-22-1-15,21 1 16,-21 0-16,-21 42 31,-1 0-31,1 1 0,0-1 16,21 0-16,-21 0 0,0 21 15,21-20-15,-21 20 0,21 0 16,0-21-16,21 1 16,0-22-16,0 0 0,21 0 15,-20 0-15,20 0 0,-21 0 16,21 0-16,1-22 0,-1 1 0,-21 0 16,22 0-16,-22 0 0,0-22 15,0 22-15,0-21 0,-21 21 0,0-22 16,0 22-16,0-21 0,0 21 15,-21 0-15,-21-1 0,21 1 0,-1 21 16,-20 0-16,0 0 0,-1 0 16,22 0-16,-63 21 15,62 1-15,1-1 0,0 0 0,0 0 16,0 0-16,21 0 0,0 1 16,0-1-16,0 0 0,0 0 0,21 0 15,0 0-15,0-21 0,22 0 16,-1 0-16,0 0 0,1 0 0</inkml:trace>
  <inkml:trace contextRef="#ctx0" brushRef="#br1" timeOffset="139728.71">19494 15452 0,'0'0'0,"0"-21"0,0-1 15,-21 22-15,0 0 0,0 0 16,0 0-16,-22 43 0,22-22 15,0 0-15,0 0 0,0 22 16,0-22-16,-22 42 0,43-20 16,-21-1-16,21-21 15,-21 21-15,21 1 0,-21 41 16,21-41-16,0-22 0,0 0 16,0 0-16,0 0 0,21 1 0,0-22 15,0 0-15,22 0 16,-22 0-16,21-22 0,22-20 15,-22 21-15,-21-21 0,21 20 16</inkml:trace>
  <inkml:trace contextRef="#ctx0" brushRef="#br1" timeOffset="139986.88">19897 15346 0,'0'-42'0,"0"84"0,0-106 0,0 43 0,0 0 15,0 42 1,0 0-16,-22 1 0,22-1 15,-21 21-15,0 0 0,21 1 16,0-1-16,-21 0 0,0 1 0,0-1 16,21 0-16,-22 1 15,1-1-15,0-21 0,0 64 16,21-43-16,-21-21 0,21 43 16,0-43-16,0 0 0,0 0 15,21-21 1,0 0-1,0 0-15,0-21 0,1 0 0,-1 0 16,0-21-16,0 20 0</inkml:trace>
  <inkml:trace contextRef="#ctx0" brushRef="#br1" timeOffset="140346.44">19981 15769 0,'0'21'31,"21"-21"0,1 0-15,-1 0-16,0 0 0,0 0 15,0-21-15,0 21 0,-21-21 16,22 0-16,-22 0 0,0 0 16,0-1-1,-22 22 1,1 0-16,0 0 0,0 0 15,0 22-15,0-1 0,-1 0 16,1-21-16,0 21 0,0 43 16,0-43-16,21 0 15,0 0-15,0 0 0,0 0 16,0 1-16,0-1 0,0 0 16,21 0-16,0-21 15,0 21-15,0-21 0,1 0 0,-1 0 16,0 0-16,0-21 0,21 21 15,1-21-15,-1 0 0,0 0 0</inkml:trace>
  <inkml:trace contextRef="#ctx0" brushRef="#br1" timeOffset="141778.47">20764 15663 0,'0'0'0,"0"-21"0,-21 21 15,0 0-15,0 0 16,0 0-16,0 0 0,-1 0 15,1 0-15,0 0 0,0 21 0,0 1 16,0-1-16,21 0 0,-43 21 16,43-21-16,-21 1 0,21 20 15,0-21-15,0 0 16,0 22-16,0-22 0,0 0 16,42 0-16,-20-21 15,41 0-15,-21 0 0,-20 0 16,62 0-16,-63-21 15,64-21-15,-43 20 16,1-20-16,-22 21 0,21-21 16,1 20-16,-22-20 0,0 0 15,21-1-15,-21 1 0,43-106 16,-64 84-16,0 22 0,21 0 16,-21 21-16,21-1 0,-21-20 15,0 63 1,0 0-16,-21 1 0,21-1 15,-21 21-15,21 0 0,0 1 0,0-1 16,-21 0-16,21 1 0,-21-22 16,21 21-16,-22 1 0,22-1 15,-21 21-15,21-41 16,0 20-16,0-21 0,0 21 0,0 22 16,0-43-1,21-21-15,1 0 0,-1 0 16,0 0-16,21 0 0,-21-21 15,1 0-15,20 0 0,-21-1 16,0 1-16,22-21 16,-22 21-16,0 0 0,0-1 0,0 1 15,-21 0-15,0 42 32,0 0-17,0 1-15,0-1 0,0 0 16,-21 0-16,21 0 0,-21 0 15,21 1-15,0-1 0,0 0 0,0 21 16,0-21-16,0 1 0,0-1 16,21-21-16,0 0 15,0 0-15,1 0 0,-1 0 0,0 0 16,21-21-16,-21-1 0,22 22 16,-1-42-16,0 21 0,-20 0 15,20 0-15,-21-22 0,21 22 16,-20 0-16,20-21 0,-21 20 15,-42 22 17,0 22-32,0-1 0,-1 0 15,1 21-15,0-21 0,0 1 16,21-1-16,-21 0 0,21 21 0,0-21 16,-21 1-16,21-1 0,0 0 15,0 0-15,21-21 0,0 0 16,0 0-16,0 0 0,22 0 15,-22 0-15,0 0 0,21-21 16,-21 21-16,1-21 0,-1-22 16,0 22-16,-21 0 0,21-64 15,-21 43-15,0 21 16,0 0-16,0 0 0,0-1 16,-21 1-16,21 0 15,-21 21 1,0 0-1,21-21 1,21 21 0,0 0-16,0 0 0,0 0 15,0 0-15,1 0 0,-1 0 16,0 0-16,0 0 16,0 0-16,-21 21 0,21-21 0,-21 21 15,0 0-15,22 1 16,-22-1-16,0 0 0,0 0 0,0 0 15,0 0-15,0 43 16,0-43-16,0 0 0,0 0 16,0 1-16,-22-22 0,22 21 15,0 0-15,0-42 47,0 0-47,0-1 0,0 1 16,22 0-16,-1 0 0,0-21 15,0 20-15,0-20 0,0 21 16,1-21-16,83-22 16,-62 43-16,-22 0 0,21 0 15,-21 21-15,1 0 0,20 0 16,-21 0-16,-21 21 0,0 0 16,0 0-16,0 0 0,0 22 15,-21-22-15,0 21 0,0-21 0,-1 0 16,1 22-16,0-22 0,0 0 15,21 0-15,0 0 0,0 22 16,21-43 0,0 0-1,22 0-15,-22 0 0,21-21 0,0-1 16,1 22-16</inkml:trace>
  <inkml:trace contextRef="#ctx0" brushRef="#br1" timeOffset="142211.35">23241 15833 0,'21'-21'0,"-127"105"0,233-168 15,-169 105-15,84-64 0,-21 43 0,-21-21 16,0 0-16,-21 21 16,0 0-1,0 0-15,-21 0 0,20 0 16,1 0-16,21 21 0,-21-21 16,0 21-16,0 1 15,21-1-15,0 0 16,0 0-16,0 0 0,21 0 15,0-21-15,0 22 0,0-22 16,1 0-16,-1 21 0,0-21 16,0 0-16,0 21 0,0-21 0,1 0 15,-1 0-15,0 21 0,0 0 16,0 0-16,-21 1 16,0-1-16,0 0 15,0 0-15,-21 0 16,0-21-16,0 21 15,0-21-15,-1 0 16,1 22-16,-21-22 0,21 0 0,0 21 16,-1-21-16,1 0 0,0 0 15,-21 0-15,21 0 0,-22 0 16,22 0-16,0 0 0,0 0 16,0 0-16,-1 0 0,1-21 15,0 21-15,21-22 0,-21 1 16,21 0-16,-21 0 0</inkml:trace>
  <inkml:trace contextRef="#ctx0" brushRef="#br1" timeOffset="142484.5">22225 15409 0,'0'0'0,"0"-21"15,-21 21 1,0-21 0,-1 21-1,1 0 32,0 0-47</inkml:trace>
  <inkml:trace contextRef="#ctx0" brushRef="#br1" timeOffset="142766.37">20891 15600 0,'-21'0'0,"42"0"0,-21 0 15,22 0 1,20 0-16,-21-21 0,21 21 0,1 0 16,-1 0-16,0-21 0,1 21 15,20 0-15,-20 0 0,-1 0 0,0 0 16,1 0-16,-22-22 0,0 22 15,0 0-15,0 0 0,-42 0 47</inkml:trace>
  <inkml:trace contextRef="#ctx0" brushRef="#br2" timeOffset="172698.9">1714 9991 0,'-21'-21'0,"21"-1"15,-21 22 1,21-21-1,0 0 1,0 0 15,0 0 110,0 0-141,0-1 16,0 1-1,0-21 1,-21 21-1,21 0-15,-21 21 0,21-22 0,0 1 16,0 42 31,0 1-47,0-1 16,21 0-16,0 21 0,0-21 15,-21 22-15,21-22 0,-21 0 16,22 21-16,-22-20 0,0 20 15,21-21-15,-21 0 0,21 43 16,-21-43-16,0 0 0,0 0 16,0 0-16,21-21 15,-21 22-15,0-44 47,0 1-47,-21 0 0,0 0 0,21 0 16,-21-22-16,21 1 15,-22 21-15,22 0 0,0-22 0,0 22 16,0-21-16,0 21 16,0-22-16,-21 43 15,21-21-15,0 42 47,0 1-47,0-1 16,0 0-16,0 0 15,21 21-15,-21-20 0,0 20 16,22-21-16,-22 21 0,0-20 16,0-1-16,21 42 15,-21-42-15,0 1 0,0 20 16,0-21-16,0 21 16,0-20-16,21-1 15,-21 0-15,21-21 16,-21 21-1,21-21 1,0 0 0,1 0-16,-1-21 15,0 0-15,0 0 0,0-1 16,22 1-16,-22 0 16,0-21-16,64-1 15,-22 1-15,1 0 0,20 21 16,1-22-16,0 1 0,-1 0 0,22-22 15,0 22-15,21-22 0,-21 22 0,21-22 16,0 22-16,0-21 0,0 20 16,-21 1-16,21 0 0,-22-1 0,-20 1 15,0 21-15,-1-22 0,86-20 16,-86 42-16,-20 0 0,-1-1 16,1 1-16,-1 0 0,-20 0 15,-1 0-15,-21 21 0,22-21 0,-22-1 16,0 22-16,0-21 0,0 0 0,0 21 15,-21-21 1,0 42 78,0 0 140,0 0-218,0 1-16</inkml:trace>
  <inkml:trace contextRef="#ctx0" brushRef="#br2" timeOffset="173839.78">1164 15346 0,'0'-21'15,"0"42"48,0 0-63,0 0 0,0 0 15,0 1-15,0-1 0,0 0 16,0 21-16,0-21 0,0 1 0,0 20 16,0-21-16,0 21 15,0-20-15,21 41 0,0-21 16,1 22-16,-22-22 16,0 1-16,21-22 0,-21 21 15,21-21-15,-21 22 0,21-1 16,0 0-16,0-21 0,-21 1 15,22-1-15,-1-21 0,21 21 16,-21-21-16,43 0 16,-22 0-16,0 0 0,85-21 15,-63 0-15,21-22 0,20 1 16,1 0-16,0-22 0,169-42 16,-127 64-16,-21-22 0,22 22 15,-1 0-15,-21-1 0,0 1 16,84-21-16,-126 20 0,63 1 15,-105 42-15,-1-21 16,21 21-16,-63-21 16,22 21-16,-1 0 15,-21 21 63,21-21-46,-42 0 46,0 0-78,-1 0 15</inkml:trace>
  <inkml:trace contextRef="#ctx0" brushRef="#br2" timeOffset="174926.07">2921 15155 0,'21'0'0,"-42"0"0,63 0 0,-21 0 16,-21-21-16,0 0 15,0 0-15,0 0 16,0 0-16,0-1 16,-21 1-16,-21 0 15,21 21-15,-43-21 16,43 0-16,-21 21 0,-43 0 16,43-21-16,-22 21 15,-42 0-15,64 0 0,-64 0 16,43 0-16,-1 0 15,22 0-15,-22 21 0,22 0 0,-21 0 16,20-21-16,1 42 16,-127 43-16,126-43 15,1 1-15,0 20 0,-1-20 16,1-1-16,0 21 0,-1-20 0,22 20 16,-64 85-16,64-105 15,0 20-15,0 1 0,0-22 16,0 22-16,21 41 15,0-41-15,0-1 0,0-20 16,0 20-16,0-20 0,21 41 16,0-41-16,0-1 0,0-21 15,22 21-15,-1 1 0,0-22 0,22 21 16,-22-21-16,22 1 0,-1-1 16,1 0-16,-22 0 0,21 0 0,1 0 15,21 1-15,-22-22 16,64 21-16,-42-21 0,-22 0 15,1 0-15,20 0 0,-20 0 16,-1-21-16,1 21 0,-1-22 0,1 1 16,-1 0-16,1-21 0,-22 21 15,106-64-15,-105 43 16,-22 20-16,64-62 0,-64 41 16,42-41-16,-42 41 15,22 1-15,-22 0 0,0-22 16,0 1-16,-21-43 15,21 42-15,-21 22 0,0-21 0,0-1 16,0 1-16,-21-1 0,21 1 16,-21-1-16,0 1 0,-21 20 0,-22-84 15,43 85-15,-64-43 16,22 43-16,20 21 0,-62-43 16,41 43-16,1 0 0,-1 0 15,1 0-15,-1 21 0,-21-22 16,22 22-16,-1 0 0,1 0 0,-64 0 15,63 0-15,22 0 16,-64 22-16,64-22 16,0 21-16,20 0 0,-20 0 0,0 0 15,21-21-15,-22 21 0,43 1 16,-21-22-16,42 0 31</inkml:trace>
  <inkml:trace contextRef="#ctx0" brushRef="#br2" timeOffset="176226.1">3704 8975 0,'0'0'0,"-21"0"15,21-21 1,-21 21-16,0-22 0,-1 22 0,1-21 16,0 0-16,0 21 0,0-21 15,0 0-15,-1 21 0,-20-21 0,21-1 16,-21 22-16,-22-21 0,43 21 16,-43-21-1,22 21-15,0 0 0,-22 0 16,22 0-16,-22 21 15,22 0-15,0 1 0,-1-1 0,1 0 16,0 0-16,-1 21 0,1-20 16,0 20-16,-1 0 0,1 1 0,-21 62 15,41-62-15,-20 63 16,21-43-16,0 1 0,21 63 16,-21-43-16,-1 43 15,22-63-15,0-1 0,0 43 16,0-42-16,0-22 0,22 64 15,-1-64-15,0 0 16,42 64-16,-41-63 16,20-1-16,0-21 0,1 21 15,105 22-15,-85-43 16,-20 0-16,62 0 0,22-21 16,-63 0-16,-1 0 15,1 0-15,63-21 16,-64 0-16,1 0 0,-1 0 0,64-43 15,-84 43-15,63-64 16,-64 43-16,0 0 0,22-64 16,-43 64-16,21-1 0,-21 1 0,-21-22 15,22 22-15,-22-127 16,0 126-16,0-20 0,0-43 16,-22 43-16,1 20 15,0-20-15,0 20 0,-21 1 16,-22-64-16,22 43 0,-1 20 15,-41-62-15,41 41 16,-41-42-16,20 64 0,22 0 16,0 20-16,-1 1 0,1 0 15,-43-21-15,43 42 0,0 0 16,20 0-16,-62 21 0,41 0 16,1 0-16,0 0 0,-22 1 15,22-1-15,-43 42 16,43-42-16,0 22 0,20-22 15,-20 0-15,21 0 0,0 0 0,0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1:57:45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508 0,'0'-21'16,"0"-106"-1,0 106-15,0 0 16,-21-1-16,21 1 0,-21 0 16,0 0-16,0 0 0,-43 21 15,43 0-15,0 0 0,-43 42 16,22-21-16,-43 43 15,43-22-15,0 0 16,-43 64-16,43-42 16,-64 63-16,63-43 0,22-20 15,-21 21-15,21-22 0,0 22 16,-1-22-16,22 1 0,0 20 16,22-20-16,-1-22 0,0 22 0,21-1 15,43 22 1,-22-43-16,-20 1 0,84-1 0,-85-21 15,64-21 1,-43 0-16,-20 0 0,41-42 16,-41-1-16,41-20 15,-41 21-15,-22-1 0,64-41 16,-64 41-16,0 1 0,21-43 16,-21 64-16,1 0 0,-22-21 15,0 20-15,0 1 16,-22 21-1,1 0 1,0 21-16,0 1 0,21-1 16,-21 21-16,0-21 0,-1 0 0,22 85 15,-21-63 1,21 20-16,0-42 16,0 22-16,0-22 0,21 0 15,-21 0-15,64 0 0,-43-21 16,21 0-16,1 0 0,-22 0 15,21-21-15,1 21 0,-1-21 16,0 0-16,1 0 0,-1-22 0,0 22 16,-21 0-16,22-21 0,-1-22 15,-42 22-15,0-43 16,0 43-16,0 21 0,-21-43 16,21 43-16,-64 0 15,43 21-15,-21 0 0,0 0 16,-1 0-16,1 0 0,-64 63 15,64-20-15,21-22 16,-22 21-16,22-21 0,0 85 16,21-64-16,0 1 15,0-22-15,0 0 0,0 21 16,42 22-16,1-43 16,-1-21-16,0 0 0,1 0 15,62 0-15,-41-21 16,-1 0-16,43-22 0,-63 22 15,62-42-15,-83 42 16,20-22-16,0 1 16,-21 21-16,1 0 0,-1-1 15,-21 1-15,0 0 16,0 42 0,0 0-1,0 1-15,-21-1 0,21 0 16,-22 0-16,1 21 0,21-20 0,0-1 15,-21 0-15,21 21 0,-21-21 16,0 1-16,21-1 0,0 0 16,0 21-16,0-63 31,0 0-15,21 0-16,0 0 0,0-1 0,-21 1 15,21-21-15,1 21 0,-1-22 16,0 22-16,0 0 0,0 0 15,0 0-15,-21 0 0,22-1 16,-1 22-16,0 0 0,0 0 16,-21 22-1,21-22-15,-21 21 0,0 0 0,0 0 16,0 0-16,0 22 0,0-22 16,0 0-16,0 0 0,21 0 0,1 0 15,-1 1-15,0-1 0,0 0 16,0 0-16,22 0 0,-1-21 15,0 0-15,1 0 0,20 0 0,43 0 16,-43-21-16,1 0 16,42-21-16,-43 20 0,-20 1 15,-1-21-15,0 21 0,1-22 16,-1-20-16,0-1 16,-42 22-16,0 21 15,0 0-15,0 0 0,-21-22 16,0 22-16,0 21 0,0 0 15,-1-21-15,-20 21 0,-21 0 16,20 21-16,-41 21 16,41-20-16,1-1 0,21 21 0,-22-21 15,22 22-15,-21-22 0,21 21 16,0-21-16,-1 22 0,22 41 16,0-41-16,0-1 15,22-21-15,62 0 16,-41 0-16,20-21 15,-21 0-15,85-63 16,-105 21-16,20 20 16,0-20-16,1 0 0,-22-1 0,85-84 15,-85 64 1,0-1-16,0 1 0,0-1 16,0 1-16,1-43 0,-22 43 15,0-22-15,0 64 16,0-22-16,0 22 0,0 0 0,0 0 15,0 0 1,0 42 0,0 0-16,-22 21 0,22-20 15,0 20-15,-21 21 0,0 1 0,0-22 16,21 22-16,-42 63 16,42-64-16,0 1 0,0-1 15,-22-20-15,22-1 0,0 0 0,0 1 16,0-1-16,0 0 0,0-21 15,22 22-15,-1-22 0,0 0 16,0-21-16,21 21 0,-20-21 0,20 0 16,0 0-16,1 0 0,-1-21 15,21-21-15,-20-1 0,-1 22 16,0-21-16,-20 21 0,20-22 16,-21 1-16,0 0 0,0 21 15,1-43-15,-22 43 0,21 0 16,-21 42-1,-21-21-15,21 21 16,-22 0-16,1 0 0,21 22 0,0-22 16,-21 0-16,21 0 0,-21 0 15,21 22-15,0-22 0,0 0 16,0 0-16,21 0 0,21 1 16,-20-22-16,-1 0 15,0 0-15,0 0 0,0 0 0,43-22 16,-43 22-16,21-42 15,-21 21-15,1 0 16,-22 0-16,0-1 0,21-20 0</inkml:trace>
  <inkml:trace contextRef="#ctx0" brushRef="#br0" timeOffset="170.54">5228 910 0,'0'-21'0,"0"42"0,-21-42 31,21 0-31,21 21 63,0 0-63</inkml:trace>
  <inkml:trace contextRef="#ctx0" brushRef="#br0" timeOffset="484.43">5694 656 0,'0'-21'15,"0"42"17,-21 0-32,21 1 15,0 20-15,0 0 0,-22 1 16,22-1-16,-21 21 0,0-20 0,0 20 15,21 1-15,-21-22 16,0 22-16,-1-22 0,-20 43 16,21-43-16,21 0 0,0 22 15,-21-43-15,21 0 0,0 0 16,0 0-16,0 1 0,42-1 16,-21-21-16,43 0 15,-43 0-15,0-21 0,43-1 16,-43 1-16,0-21 15,0 21-15,0 0 0</inkml:trace>
  <inkml:trace contextRef="#ctx0" brushRef="#br0" timeOffset="838.43">5546 1249 0,'0'0'0,"-22"0"0,1 0 0,0 0 15,0 0-15,42 0 16,0 0-1,0 0-15,1 0 0,20 0 16,0 0-16,85-21 16,-84 21-16,-1-21 0,0-1 15,1 22-15,-1-21 0,21 0 16,-20 21-16,-22 0 0,0 0 16,-21 21 15,0 0-31,0 1 15,-21-1-15,0 0 0,21 21 0,-21-21 16,21 1-16,-22-1 0,22 0 16,-21 0-16,21 0 0,0 0 0,0 1 15,0-1-15,0 0 0,21-21 32,1 0-32,-1 0 0,0-21 15,0 0-15,0-1 0,0 1 16,1 0-16</inkml:trace>
  <inkml:trace contextRef="#ctx0" brushRef="#br0" timeOffset="1010.93">6265 868 0,'-42'-21'16,"84"42"-16,-105-63 0,42 42 15,-1 0-15,22 21 16,0 0-1,0 0 1,0 0 0</inkml:trace>
  <inkml:trace contextRef="#ctx0" brushRef="#br0" timeOffset="1801.42">6562 1122 0,'-22'0'0,"44"0"0,-65 0 0,22 0 16,0 0-16,0 21 0,0 0 16,-1 0-16,1 1 15,0-1-15,0 0 0,21 0 0,-21 0 16,21 0-16,-21 22 0,21-22 15,0 21-15,0-21 0,0 1 16,0-1-16,0 0 0,0 0 16,0 21-16,21-20 0,0-22 15,0 0-15,0 21 0,0-21 16,1 0-16,-1 0 0,-21-21 16,21-1-16,-21 1 15,0-21-15,0 21 0,0 0 16,0-1-16,0-20 0,0 21 0,0-21 15,-21-22 1,21 43-16,0 0 0,0-22 0,21 22 16,0 0-16,0 0 0,0 0 15,22 0-15,-22 21 0,21-22 0,43 22 16,-22 0-16,-20 0 16,-1 22-16,0-1 0,1 0 0,-1 0 15,-21 0-15,22 22 0,-22 20 16,-21-42-16,0 22 0,0 20 15,0-42-15,-43 64 16,22-64-16,0 0 16,21 0-16,-21 1 0,0-22 15,21 21-15,-21-21 16,21-21 0,0-1-1,0 1-15,0 0 0,0-21 0,0 21 16,21-1-16,0-20 0,0 0 15,64-64-15,-43 64 16,-21-1-16,22 1 0,-1 21 16,-21 0-16,21-1 0,-20 22 0,20 0 15,0 0-15,-21 0 0,1 22 16,-1-1-16,0 0 0,0 21 0,-21-21 16,0 22-16,0-22 0,0 21 15,0-21-15,0 22 0,-21 20 16,21-42-16,-21 1 0,0 20 15,-1-21-15,1 21 16,0-42 0,42-21-1,0 0 1,1 0-16,20 0 0,-21 0 0</inkml:trace>
  <inkml:trace contextRef="#ctx0" brushRef="#br0" timeOffset="2584.41">8361 1122 0,'0'0'0,"0"-21"0,-21 0 0,-1-1 16,1 22-16,0-21 0,-42 0 15,41 21-15,1 0 16,-21 0-16,21 0 0,0 0 0,-64 21 15,64 0-15,-22 1 16,1 20-16,0-21 0,21 0 0,-22 22 16,22-22-16,-21 21 0,21-21 15,-1 22-15,22-22 0,0 21 0,-21-21 16,21 22-16,0-22 16,0 0-16,21 0 0,-21 0 15,22-21-15,20 0 0,-21 0 16,21 0-16,1 0 0,20 0 0,-20 0 15,-1-21-15,0 0 0,-21 0 16,85-64 0,-85 43-16,22-1 0,-22 1 15,0 0-15,0-1 0,0-62 16,-21 83-16,-21 44 31,0-1-31,0 21 16,21-21-16,-21 22 0,-22 41 15,22-41-15,21-22 16,0 0-16,0 21 0,0-21 16,0 22-16,0-22 0,0 0 15,21 0-15,1-21 0,-1 0 16,21 0-16,-21 0 0,0 0 0,1 0 16,41-21-16,-21 0 15,22-21-15,-43-1 0,21 1 16,22-64-16,-22 64 15,1-43-15,-22 22 0,0-1 16,21-21-16,-42 22 0,21-43 16,-21 85-16,0-64 15,0 64-15,0 0 0,-21 21 16,0 0-16,-21 42 16,21-21-16,-1 106 15,1-63-15,0 42 16,21-43-16,0-20 0,0 126 15,0-84 1,0-43-16,0 0 0,0 1 16,0-1-16,0-21 0,42 0 15,-20-21-15,-1 0 16,21 0-16,-21 0 16,85-42-16,-64 0 15,64-1-15,-42 1 16</inkml:trace>
  <inkml:trace contextRef="#ctx0" brushRef="#br0" timeOffset="3353.97">10626 1058 0,'0'0'0,"-22"0"0,22-21 31,0 0-15,22 0-16,-1 21 0,0-21 15,0-22-15,21 22 0,1-21 0,-1 21 16,22-22-16,-22 1 0,64-43 15,-85 43-15,0 21 16,-21 0-16,0-22 0,-42 22 16,-1 0-16,-20 21 0,-64 0 15,63 0-15,1 0 16,-85 21-16,105 0 16,-20 1-16,21-1 0,-1 0 15,22 0-15,0 43 0,21-43 16,21 63-16,0-62 15,0 20-15,64 43 0,-43-43 16,107 64 0,-86-64-16,-21 0 0,1-20 15,-1 20-15,-21-21 0,0 64 16,-21-64-16,-42 21 16,0-21-16,-128 22 15,107-43-15,-1 0 0,1 0 16,-1 0-16,22 0 0,-127-21 15,126-1-15,-20 1 16,21 0-16,20-21 0,-20 21 16,21-22-16,0 1 0,0 0 0,21-1 15,-22 1-15,22 21 0,0-22 16,0-20-16,0 42 0,22 0 16,-1 21-16,0 0 0,0 0 15,64 0-15,-43 0 0,0 0 16,22 0-16,-22 0 0,22 0 15,-1 0-15</inkml:trace>
  <inkml:trace contextRef="#ctx0" brushRef="#br0" timeOffset="3639.32">11430 550 0,'0'0'0,"21"-42"0,-21 21 0,0 0 0,0 0 16,0-1-16,-42 65 47,21-1-47,-1 0 0,1 1 0,0-1 15,21 22-15,-21-1 0,0 1 0,0-1 0,-22 64 16,22-63 0,0-1-16,0 22 0,21-43 15,0-21-15,0 22 0,0-22 16,0 0-16,0 0 0,21-21 15,0 21-15,0-21 16,22 0-16,-22 0 0,21-42 0,-21 21 16,0 0-16,1-1 0</inkml:trace>
  <inkml:trace contextRef="#ctx0" brushRef="#br0" timeOffset="3822.22">11070 974 0,'-42'0'15,"84"0"-15,-105 0 0,41 0 0,22 21 16,22-21 0,-1 0-16,21 0 15,-21 0-15,22 0 0,-1 0 16,0 0-16,1 0 0,-1-21 0,21 21 16,-20-21-16,-1 21 0,0-22 15,1 22-15</inkml:trace>
  <inkml:trace contextRef="#ctx0" brushRef="#br0" timeOffset="4655.43">12065 1185 0,'0'0'0,"0"-21"31,21 0-15,-21 0-16,21 0 15,-21-22-15,0 22 0,0-21 0,0 21 16,0-22-16,0 1 0,0 0 16,-21 21-16,0-22 0,0 22 0,-22 0 15,1 21-15,0 0 0,-22 21 16,1 0 0,20 22-16,-41 41 0,41-41 15,1-1-15,0 21 0,-1-20 16,1-1-16,0 43 0,42-64 15,0 21-15,0-21 16,0 1-16,0-1 0,42 21 16,0-42-16,-20 0 0,20 0 15,0 0-15,1 0 0,20 0 16,-21-21-16,1 0 0,41-22 16,-41 1-16,20-43 15,-42 43-15,22-106 16,-43 106-16,21-1 0,-21 1 15,0 0-15,0 20 16,0 44 0,-21-1-16,21 0 0,-64 106 15,64-85 1,0 43-16,-21-43 0,21 1 16,0 20-16,0-42 0,0 22 15,0-22-15,21 0 16,0 0-16,1-21 0,20 21 0,-21-21 15,0 0-15,22 0 16,-1 0-16,0 0 0,43-21 16,-64 0-16,21 0 0,1-22 0,-1 22 15,0-21-15,-20-22 0,41-63 16,-21 64-16,1-85 16,-22 63-16,0 22 0,0-1 15,0 1-15,-21 20 0,0-41 16,0 41-16,0 22 0,0 0 15,-21 42 1,0 0-16,0 0 0,0 64 16,0-21-16,-1 63 15,22-64-15,-21 1 0,0 63 16,21-64-16,0-21 16,0 22-16,0-22 0,0 1 15,0-22-15,0 42 0,0-42 16,0 1-16,0-1 0,21-21 15,0 0-15,1 0 16,-1 0-16,21 0 16,-21-21-16,0-1 0,-21-20 0,22 21 15,-1-21-15,0-1 0</inkml:trace>
  <inkml:trace contextRef="#ctx0" brushRef="#br0" timeOffset="4838.05">12488 931 0,'-21'0'0,"42"0"0,-63 0 16,42 22 0,21-22-1,0 0-15,0 0 16,1 0-16,20 0 0,-21 0 0,21 0 16,1 0-16,-22-22 0,21 1 15,1 21-15,41-21 0,-63 21 16</inkml:trace>
  <inkml:trace contextRef="#ctx0" brushRef="#br0" timeOffset="5206.66">12954 1101 0,'0'0'0,"-21"0"0,21 21 16,0 0-16,0 0 0,21-21 31,0 0-31,0 0 15,0 0-15,1-21 0,20 21 0,0-21 16,-21 0-16,22 0 0,-1-1 16,-21-20-16,22 21 0,-22 0 0,0-22 15,-21 22 1,0 0-16,0 0 0,-21 21 16,0 0-16,-1 0 0,1 0 0,-21 0 15,-22 42-15,22-21 16,21 1-16,0 20 0,0-21 15,-1 21-15,1 22 16,0-43-16,21 0 0,0 22 16,0-22-16,0 0 0,42 21 15,-20-42-15,-1 21 0,0-21 0,21 0 16,1 0-16,-1 0 0,64 0 16,-43 0-16,-20 0 0,20-21 15,-21 21-15,1-21 0,-1 0 16</inkml:trace>
  <inkml:trace contextRef="#ctx0" brushRef="#br0" timeOffset="5874.49">13822 1037 0,'0'-21'0,"0"42"0,0-63 0,0 21 16,0 0-1,0 42 1,-21-21-16,-1 21 16,22 0-16,0 0 0,-21 0 0,21 22 15,-21-1-15,0-21 16,21 0-16,-21 43 0,21-43 15,0 0-15,-21 0 0,-1 1 16,22-1 0,0 0-16,0-42 31,0 0-15,0-22-16,0 22 15,0 0-15,22-21 0,-1-1 0,-21 1 16,21 0-16,0-1 0,21 1 15,-20 0-15,-1-1 0,0 22 0,42-42 16,-41 63-16,-1-22 16,0 22-16,0 0 0,0 0 0,0 22 15,1-1-15,-22 21 0,21-21 0,-21 22 16,21-1-16,-21 0 16,21 1-16,-21 41 0,0-63 15,0 22-15,0-22 0,0 0 16,0 43-16,0-43 15,-21 0-15,0-21 0,0 0 32,21-21-17,0 0-15,0-1 16,0-20-16,21 21 0,21-43 16,-21 22-16,22 0 0,-1-1 15,0 1-15,1 0 0,41-22 16,-41 43-16,-1 0 15,21 21-15,-41 0 0,20 0 16,-21 21-16,-21 0 0,0 22 0,0 20 16,0-21-16,0 1 15,0 20-15,0-20 0,-42 20 16,42-42-16,-21 0 16,21 1-16,-22-1 0,22 0 15,22-21 16,20-21-31,-21 0 16,21 21-16,-20-22 0</inkml:trace>
  <inkml:trace contextRef="#ctx0" brushRef="#br0" timeOffset="6700.87">14922 1101 0,'-21'0'0,"42"0"31,1 0-15,-1 0-16,21 0 0,-21 0 15,22-21-15,-1-1 0,-21 22 16,64-42-16,-64 21 0,21 0 16,-21 0-16,1-22 0,-1 22 15,-21 0-15,0 0 0,-21 0 16,-22 21-16,1 0 15,0 0-15,-43 21 0,43 0 16,-64 85 0,85-64-16,-22-21 0,22 22 0,21-1 15,0 64 1,0-85-16,0 0 0,21 21 16,0-20-16,1-1 0,20-21 15,-21 0-15,21 0 0,43 0 16,-43 0-16,1 0 0,20 0 15,-20-21-15,-1 21 0,106-85 16,-106 43-16,-20 20 16,20-20-16,-21-21 0,43-64 15,-43 105-15,-21-20 16,0 21-16,0 0 0,0 42 31,0 0-31,-21 21 16,-1-20-16,1 62 0,0-41 15,21-1-15,-21-21 16,21 21-16,-21 64 16,21-85-16,0 1 0,0-1 15,0 0-15,-21 0 16,21-42 15,0 0-31,0 0 16,21-1-16,0 1 0,-21-21 15,21 21-15,0-22 0,22 1 16,-1-43-16,0 43 0,22-21 16,-43 20-16,21 22 15,22-21-15,-22 21 16,-21 21-16,64 0 0,-64 0 0,21 0 16,-20 21-16,-1 0 15,-21 21-15,0 22 0,0-22 16,0 22-16,0-1 0,0-21 15,-21 1-15,21-22 16,0 21-16,-22-21 0,1 22 16,0-22-16,21 0 15,0 0-15,0-42 32,0 0-32,21 21 0,0-21 15,1 0-15</inkml:trace>
  <inkml:trace contextRef="#ctx0" brushRef="#br0" timeOffset="7015.98">16912 381 0,'0'0'0,"0"-21"16,0 0-16,0 0 0,0 42 31,-21 0-31,21 0 0,0 21 15,-21-20-15,0 20 16,-1 21-16,1-20 0,-21 63 16,21-43-16,0 1 0,-1-1 15,22 1-15,-21-1 0,-21 43 16,21-64-16,21 1 0,0-22 16,0 21-16,-21-21 0,21 0 0,0 1 15,0-1-15,-22-21 0,22 21 16,22-21-1,-1 0-15,0-21 16,0 21-16,21-21 0,43-22 16,-21 22-16</inkml:trace>
  <inkml:trace contextRef="#ctx0" brushRef="#br0" timeOffset="7410.32">17378 974 0,'0'0'0,"42"-21"0,0-1 15,1 1-15,-22 0 0,0 0 0,0 0 16,-21 0-16,0-1 15,-21 22-15,0 0 16,0 0-16,-22 0 0,22 0 16,-21 0-16,0 0 0,-43 43 15,64-22-15,-22 0 16,22 0-16,0 0 0,0 1 0,21 20 16,0-21-16,0 21 15,0-20-15,21-1 0,0-21 0,22 21 16,-1 0-16,21 0 15,-20 0-15,-1 1 0,0-22 16,-20 21-16,20 0 0,-21-21 16,0 42-16,-21-21 15,0 1-15,0-1 16,-21 0-16,0-21 0,0 0 16,-22 21-16,1-21 0,21 0 15,-21 0-15,-1 0 0,1 0 0,0 0 16,20 0-16,-20 0 0,21 0 15,-43 0 1,43 0-16,0-21 16,21 0-1,0 0-15,21-1 16</inkml:trace>
  <inkml:trace contextRef="#ctx0" brushRef="#br0" timeOffset="7706.99">16764 593 0,'-21'-21'0,"42"42"0,-42-64 16,42 43 0,21-21-16,-21 21 15,22 0-15,-1 0 0,22 0 16,-1 0-16,64-21 0,-63 21 15,-1 0-15,1 0 16,-1 0-16,-21 0 0,22 0 0,-22 0 16,-21 0-1,-42 0 17,0 0-32,0 0 0,0 0 15,0 0-15,-1 0 0,1 0 16</inkml:trace>
  <inkml:trace contextRef="#ctx0" brushRef="#br0" timeOffset="7879.89">10583 1947 0,'-254'43'0,"508"-86"0,-741 107 0,255-22 16,41-21-16,-21 1 0,43-1 16</inkml:trace>
  <inkml:trace contextRef="#ctx0" brushRef="#br0" timeOffset="8970.26">2709 2159 0,'-42'0'16,"84"0"-16,-105 0 0,42 0 0,-1-21 15,1 21 1,42 0 15,1 0-15,20 0-16,-21 21 0,21-21 15,-20 0-15,20 0 0,64 21 16,-43-21-16,-20 0 0,20 0 16,1 0-16,-1 21 0,170-21 15,-148 22-15,20-22 0,-20 0 16,21 0-16,0 0 0,105 21 15,-84-21-15,276 0 16,-276 21-16,21-21 16,0 0-16,-21 0 0,317 21 15,-295-21-15,-1 21 0,0-21 16,0 21-16,0-21 16,22 0-16,147 22 0,-169-1 15,22-21-15,-1 0 0,0 21 16,1-21-16,189 0 0,-189 21 15,20-21-15,1 0 0,-1 0 16,1 21-16,190-21 0,-191 0 16,1 21-16,-1-21 0,1 0 15,-1 22-15,1-22 0,190 21 16,-191-21-16,1 21 0,-1-21 16,1 0-16,-1 0 0,191 21 15,-190-21-15,190 21 16,-170-21-16,-20 0 0,190 21 15,-191-21-15,1 0 0,190 0 16,-212 22-16,22-22 16,211 0-16,-233 0 0,212 0 15,-211 0-15,20 21 16,-21-21-16,22 0 0,-43 0 0,21 21 16,-20-21-16,-1 0 0,0 21 15,-21 0-15,21-21 0,-21 0 0,-21 0 16,106 21-16,-128-21 15,128 0 1,-170 0-16,1 0 0,-1 0 0,-21 0 16,0 0-1,-42 0 48,0-21-63,0 0 0</inkml:trace>
  <inkml:trace contextRef="#ctx0" brushRef="#br0" timeOffset="9107.19">18203 2709 0,'0'0'16,"0"22"15,-21-22-31,0 0 16,0 0-16,0 21 0,-1-21 15,-20 0-15,-21 0 0</inkml:trace>
  <inkml:trace contextRef="#ctx0" brushRef="#br0" timeOffset="16004.09">3577 3535 0,'-21'0'15,"21"21"-15,-21-21 0,21 42 16,-21-42-16,21 22 0,0-1 16,0 0-16,0 0 0,0 0 15,21-21 1,0 0-16,0 0 0,21 0 0,-20 0 15,20 0-15,0-21 0,1 0 16,20 21-16,-21-42 0,1 20 0,-22 1 16,21-21-16,-21 21 0,1-22 0,-1 1 15,0 0-15,-21 21 16,0-22-16,0 22 0,0 0 0,0 0 16,0 0-16,-21 21 15,0 0-15,-1 0 16,22 21-16,0 21 0,-21-21 15,0 22-15,0 41 0,21-41 16,-21-1-16,21 0 0,0 1 16,0 20-16,0-21 0,0 22 15,0-1-15,0 1 0,0-1 0,0 22 16,0-21-16,0-1 0,0 85 16,0-84-16,0-1 0,0 43 15,0-64-15,0 22 16,0-22-16,0 1 0,0-1 0,0-21 15,0 0-15,0 0 0,0 1 16,-21-22-16,-1-22 16,1 1-16,0-21 0,0 21 0,-43-43 15,22 43-15,0-21 16,-43-1-16,43 22 0,-43 0 16,64 21-1,0 0-15,0 0 0,-1 0 16,1 21-16,21 0 0,-21 1 0,21-1 15,-21 0-15,21 0 0,0 21 16,0-20-16,0 20 16,0-21-16,42 21 15,1-20-15,-1-22 0,43 21 16,-43-21-16,21 0 0,-20 0 16,20-21-16,1 21 0,63-43 15,-64 22-15,1-21 0,-1 21 16,-20-22-16,20 22 0,1-21 15,-22-1-15,21 1 0,-20-21 0,20-1 0,-20 22 16,-1-22-16,0-20 0,22-43 16,-43 63-16,0 1 15,0-22-15,-21 21 0,0 43 16,0-21-16,0 0 0,0 20 16,0 1-16,-21 0 0,21 0 15,-21 21-15,21 21 16,-21 0-16,0 0 15,21 22-15,-22-1 0,1 0 16,-21 149-16,21-128 16,0 22-16,-1 0 0,1-22 15,21 22-15,-63 190 16,42-169-16,-22 190 16,43-190-16,-21 85 15,21-86-15,0 1 0,-21 64 16,21-86-16,0 1 0,0 21 15,21-43-15,0-20 0,0-1 16,1 0-16,-1 1 0,0-22 16,0 0-16,0 0 0,22-21 0,-22 0 15,63 0-15,-62-21 0,62-21 16,-41-1-16,-1 22 16,43-64-16,-43 22 15,-21 21-15,43-107 0,-43 86 16,0-22-16,-21 1 0,0-1 0,0 0 15,-21-63-15,0 63 16,-22 1-16,1-1 0,-22 22 16,22-1-16,-21 22 0,-43-43 15,42 64-15,1 0 0,-22-22 16,64 43-16,-21-21 16,20 21-16,22-21 15,22 21-15,-1-21 16,21 21-16,0-21 0,1 0 0,-1-1 15,22 22-15,-1-42 0,1 21 0,20 0 16,-20-22-16,20 1 0</inkml:trace>
  <inkml:trace contextRef="#ctx0" brushRef="#br0" timeOffset="16579.77">6900 3260 0,'-21'-21'0,"42"42"0,-63-64 0,21 22 16,0 0-16,-1 0 0,-20 0 15,21 0-15,-21 21 0,20 0 16,-20-22-16,21 22 0,-106 22 16,85-22-16,-43 42 15,43-21-15,-43 43 16,64-43-16,0 0 15,21 0-15,0 0 0,0 0 16,21-21-16,21 0 0,0 22 16,1-22-16,-1 21 0,22 0 0,-1 0 15,-21 0-15,22 0 0,-22 22 0,22-22 16,-43 21-16,21-21 0,-42 22 16,0 20-16,0-20 15,-42-22-15,-22 21 0,22 0 16,-21-20-16,20-22 0,-20 21 15,20 0-15,-41-21 0,41 0 16,1 0-16,21 0 0,0 0 16,0 0-16,21-42 15,21 42-15,0-22 0,0 1 16,0 0-16,22 21 0,41 0 16,-63 0-16,106 21 15,-84 22-15,-22-22 0,0 63 16,-21-20-16,0-22 0,-42 64 15,-1-42-15,22-1 0,-21-21 16,0 1-16,-1-1 0,-20 43 16,20-43-16,1 22 15,42-22-15,0-21 16,21-21 0,22 0-16,-22 0 0,21 0 15,43-42-15</inkml:trace>
  <inkml:trace contextRef="#ctx0" brushRef="#br0" timeOffset="17296.27">6519 5376 0,'-21'22'0,"42"-44"0,-63 65 16,21-22-16,0 0 15,-1-21-15,44 0 32,-1 0-32,0-21 0,21 0 15,-21 21-15,22-21 0,-1 21 16,0 0-16,1 0 0,41 0 15,-41 0-15,-1 0 0,22 21 16,-43-21-16,0 42 0,-21 0 16,-21 1-16,0-1 0,-64 43 15,43-22-15,-22-20 16,22 20-16,-22 1 0,1-1 16,-64 64-16,63-63 0,22-1 15,0 1-15,-1-1 0,22-21 16,0 107-16,21-128 15,21 21-15,64 22 0,-43-43 16,22 0-16,84 21 0,-85-21 16,22 1-16,-22-1 15,1 0-15,21 0 0,20 43 16,-83-43-16,20 0 0,-42 42 16,0-41-16,-21 20 0,-22 0 0,1 1 15,0-1-15,-22 0 0,-63 43 16,64-43-16,-1 1 0,-63 20 15,85-42-15,-22-21 0,-41 0 16,41 0-16,22 0 0,-22-63 16,22 20-16,21 1 15,0-85-15,21 42 0,0 1 16,0-107-16</inkml:trace>
  <inkml:trace contextRef="#ctx0" brushRef="#br0" timeOffset="17642.07">6519 4784 0,'0'0'0,"-42"0"0,21 0 0,0 0 15,-1 0-15,44-21 32,20 21-32,0 0 0,22-22 0,-1 22 15,22-21-15,0 21 0,105-21 16,-105 21-16,-1 0 16,1-21-16,63 21 0,-84 0 15,20 0-15,-62 0 0,-1 0 16,-42 0-1,-1 21-15,-62 0 0,41 0 16,-20-21-16,-1 22 0,1-22 16,-1 21-16,1 0 0</inkml:trace>
  <inkml:trace contextRef="#ctx0" brushRef="#br0" timeOffset="17850.93">6456 4953 0,'-43'21'0,"86"-42"0,-107 42 0,43 0 15,21 1-15,0-1 0,21-21 16,0 21-16,22-21 15,-1 0-15,0 0 0,22 0 0,-1 0 16,22 0-16,0 0 0,63 0 16,-63 0-16,147-21 15,-168 0-15,-1 21 0,-20 0 16,-1 0-16,0 0 0,22 0 16,-85 0-1,0 0-15,-22 0 16,-63 21-16,43-21 0,-1 21 15</inkml:trace>
  <inkml:trace contextRef="#ctx0" brushRef="#br0" timeOffset="18018.83">6710 5186 0,'-43'21'0,"86"-42"0,-149 63 0,85-42 15,-22 21-15,22-21 0,21 22 16,21-22-16,1 21 16,20-21-16,0 0 0,64 0 15,-42 0-15,-1 0 0,22 0 16,-22 0-16,22 0 0,-22-21 0,1 21 15,21-22-15,-22 22 0,1 0 0,63-21 16,-64 21-16,-21-21 16,1 21-16,-22 0 0,0 0 0</inkml:trace>
  <inkml:trace contextRef="#ctx0" brushRef="#br0" timeOffset="18694.22">3260 9356 0,'0'0'0,"42"0"31,-21 0-31,21-21 0,-20-1 0,41 22 16,-21-42-16,22 21 0,42-21 15,-64-1-15,0 22 0,22-42 16,-64 41-16,0-20 0,0 21 16,0 0-16,-85 0 15,43 21-15,-22 0 16,-41 21-16,41 21 16,1-21-16,20 22 0,-20 20 0,20-21 15,-20 64-15,21-63 0,20 20 16,1 43-16,21-64 15,0 22-15,21 20 0,1-62 16,41 62-16,-42-63 16,22 1-16,41 20 0,-41-42 15,84 0 1,-64 0-16,-21-21 0,22 0 16,-22-22-16,22 1 0,-22 21 0</inkml:trace>
  <inkml:trace contextRef="#ctx0" brushRef="#br0" timeOffset="18943.58">4403 8615 0,'0'-21'15,"0"42"-15,0-63 0,0 20 0,0 1 0,-22 21 16,22 21-16,-21 1 16,0 41-16,0-21 0,0 1 15,21 20-15,-21 1 0,21-1 16,-22 1-16,1-1 0,21 22 0,-21-22 15,0-20-15,21 20 0,-21 1 0,21-22 16,-21 64 0,21-64-16,-22 43 0,22-64 15,0 0-15,0 43 16,22-64-16,-1 0 0,0 0 16,0-21-16,64-43 15</inkml:trace>
  <inkml:trace contextRef="#ctx0" brushRef="#br0" timeOffset="19316.5">4762 9186 0,'0'0'0,"22"-42"0,20 21 16,-21 0-16,0 0 0,0-1 0,-21 1 15,0 0-15,-21 21 32,-21 0-32,21 0 0,-22 21 0,1 0 15,0 1-15,-1-1 0,22 0 16,-21 21-16,-22 22 0,43-43 15,21 0-15,0 21 0,0-20 16,43-1-16,-22 0 16,21 0-16,43-21 0,-43 21 15,85 0 1,-85-21-16,-20 22 0,20-22 16,-21 21-16,-21 0 0,0 0 15,-21 0-15,0 0 0,-43 1 16,1-22-16,20 0 15,-20 0-15,21 21 0,-1-21 0,-63 0 16,64 0-16,21 0 0,0 0 16,0 0-16,-1-43 15,44 22 1,-1 0-16,21 21 0,-21-21 0,85-21 16,-64 20-16</inkml:trace>
  <inkml:trace contextRef="#ctx0" brushRef="#br0" timeOffset="19683.71">5334 9398 0,'0'0'0,"21"0"31,0 0-15,22-21-16,-22 0 0,21 0 0,-21-1 15,22 1-15,-1 0 0,21-21 16,-20-1-16,-22 22 16,21-42-16,-21 42 0,-21-22 0,0 22 15,0 0-15,-21 21 16,0 0-16,0 21 16,-21-21-16,-1 21 0,1 22 0,0-22 15,-1 21-15,-20 0 0,20 1 16,-62 84-16,83-106 15,1 21-15,0 22 0,21 20 32,0-62-32,21-1 0,0 0 0,22-21 15,-1 0-15,0 0 0,64 0 16,-42 0-16,169-85 16,-170 64-16</inkml:trace>
  <inkml:trace contextRef="#ctx0" brushRef="#br0" timeOffset="20176.55">7281 8319 0,'-42'-22'16,"84"44"-16,-126-44 0,41 22 0,1 0 16,0 0-16,-22 0 0,1 22 0,-1-1 15,-42 21-15,64-42 16,0 21-16,20 0 0,1 1 15,0-22-15,21 21 0,0 0 0,21 0 16,0-21-16,43 42 16,-22-42-16,1 22 0,-1-1 15,21 0-15,-20 0 0,-22 0 0,21 0 16,-21 1-16,1-1 0,-22 42 16,0-20-16,0-22 0,-43 42 15,1-42-15,-106 64 16,84-64-16,1 0 0,20 1 15,-20-1-15,21-21 0,-43 0 16,64 0-16,21-21 16,63-1-1,-42 22-15,22-21 0,20 21 16,-20 0-16,-1 0 0,21 0 16,22 21-16,-43 1 0,-20-1 15,-1 0-15,0 21 0,-21 1 16,0-22-16,0 63 0,-21-41 15,0-1-15,-64 43 0,64-43 16,-43 0-16,1 43 0,20-43 16,1 1-16,21-1 15,-21-21-15,20 22 0,22-22 0,0 0 16,0 0-16,0 0 0,43-21 0</inkml:trace>
  <inkml:trace contextRef="#ctx0" brushRef="#br0" timeOffset="20632.89">5524 10859 0,'85'21'16,"-21"-21"-16,20 0 16,1 0-16,0 0 0,126 0 15,-84 0-15,-21 0 16,148 0-16,-127 0 0,0 0 16,0 0-16,-21 0 0,0 0 15,-22 0-15,1 0 0,0 0 0,-22 0 16,85 0-16,-126 0 15,-44 0 1,-20 0-16,-21 0 0,20 0 16</inkml:trace>
  <inkml:trace contextRef="#ctx0" brushRef="#br0" timeOffset="20881.75">5800 11218 0,'0'0'0,"-43"22"16,1-1-16,21 0 0,21 0 15,42 0-15,43-21 16,-22 21-16,1 1 0,20-22 16,1 0-16,0 0 0,-1 0 0,149 0 15,-127 0-15,21 0 16,85 0-16,-106 0 0,-1 0 16,86-22-16,-106 22 0,63 0 15,-106 0-15,0 0 16,-20 0-16,-44 22 15,-62-22-15,41 21 16,-105 0-16,64-21 16</inkml:trace>
  <inkml:trace contextRef="#ctx0" brushRef="#br0" timeOffset="21091.64">6202 11578 0,'-64'0'16,"128"0"-16,-170 0 0,64 21 0,20-21 15,1 0-15,42 0 16,1 0-16,-1 22 0,21-22 0,0 0 15,22 0-15,84 0 16,-84 0-16,20 0 0,22 0 16,85 0-16,-86 0 0,1-22 0,-21 22 15,21 0-15,-22 0 16,1 0-16,-21 0 0,-1-21 0,1 21 16,20 0-16,-63 0 0,1 0 15,-22 21 1,-43-21-16,22 22 0</inkml:trace>
  <inkml:trace contextRef="#ctx0" brushRef="#br0" timeOffset="21547.63">6329 12594 0,'-21'43'0,"42"-86"0,-42 107 0,21-43 15,0 0-15,0 0 0,0 0 0,0 1 16,21-1-16,21-21 16,-21 0-16,22 0 0,-1 0 0,106-21 15,-84 21-15,-22-22 16,0 22-16,1-21 0,20 21 16,-84 0-1,0 0-15,-22 21 0,1 1 16,-64 20-16,43-21 15,20 21-15,-20 1 0,21-22 16,-1 21-16,-20 64 16,63-64-16,0-20 0,0 20 0,21-21 15,21 0-15,43 43 16,-43-43-16,1 21 0,84 22 16,-85-43-16,0 21 0,43 64 15,-85-64-15,0 1 16,0-22-16,-21 21 0,0 1 0,-22-1 15,-20 0-15,20-21 0,-20 22 0,-1-22 16,22 0-16,-21 0 0,-1 0 16,1 1-16,20-22 0,-20 0 0,-64-64 15,106 22 1,-43-64-16,43 42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11:58:44.6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825 508 0,'0'0'0,"22"-21"0,-22 0 16,0 0-16,0-1 16,0 1-16,0 0 15,0 42 17,0 0-32,0 1 0,-22-1 0,22 21 15,-21 0-15,21 1 16,-21-1-16,0 0 0,0 22 0,0-1 15,-1 1-15,1-1 0,0 1 16,0-1-16,-21 1 0,20-1 16,1 1-16,0-22 0,0 43 15,0-43-15,21 1 0,-21-22 16,21 21-16,0-21 0,-22 22 16,22-22-16,-21-21 15,21-21 1,0-1-16,0 1 0,0 0 0,0 0 15</inkml:trace>
  <inkml:trace contextRef="#ctx0" brushRef="#br0" timeOffset="355.79">762 572 0,'0'-22'0,"0"44"0,0-65 16,0 22-16,0 0 0,0 0 15,21 0 1,0 21-16,0 0 0,1 0 16,-1 0-16,0 21 15,0 0-15,0 0 0,0 43 16,1-22-16,-1 64 16,-21-43-16,21 1 0,-21-1 15,21 1-15,-21-1 0,0 1 16,0 63-16,0-85 0,0 43 15,0-43-15,0-21 16,0 43-16,-21-43 16,21 42-16,0-41 15,0-1 1,-21-21-16,0 0 16,21-21-1,-22-1-15,22-20 0</inkml:trace>
  <inkml:trace contextRef="#ctx0" brushRef="#br0" timeOffset="587.65">423 1207 0,'-21'0'0,"42"0"0,-21 0 15,21 0 1,1 0-16,20 0 0,-21 0 0,21 0 15,22 0-15,-22-22 0,1 22 16,-1 0-16,21-21 0,-20 21 16,-1 0-16,-21-21 0,22 21 15,-1 0-15,-21 0 16</inkml:trace>
  <inkml:trace contextRef="#ctx0" brushRef="#br0" timeOffset="1063.38">1249 1143 0,'0'-21'15,"0"0"-15,0 0 16,0-1-1,0 1-15,0 0 0,21 21 16,0-21-16,0 21 0,0 0 16,22 0-16,-1 0 0,-21 0 15,22 0-15,-22 21 16,42 43-16,-42-43 16,1 21-16,-1-21 0,-21 22 0,0-1 15,0-21-15,0 43 16,0-22-16,0 43 15,0-64-15,0 0 0,0 0 16,-21-21-16,21 21 0,-22-21 16,22-21 15,0 0-31,0 0 0,0 0 0,0-43 16,0 22-16,0-43 15,22 43-15,-1 21 0,-21-22 16,21 22-16,0-21 0,0 21 15,0-1-15,1 1 0,-1 21 16,0 0-16,0 0 16,0 0-16,0 0 0,-21 21 15,22-21-15,-22 22 0,0-1 16</inkml:trace>
  <inkml:trace contextRef="#ctx0" brushRef="#br0" timeOffset="1541.11">2117 1185 0,'-22'0'0,"-20"-84"31,42 63-31,0-1 0,0 1 16,0 0-16,0 0 15,21 0-15,0 21 0,-21-21 16,22 21-16,20 0 0,-21 0 0,0 0 15,0 0-15,1 21 0,20 0 16,0 0-16,-21 21 0,1-20 16,-1-1-16,0 21 0,0-21 15,0 22-15,-21-22 0,0 21 16,0 0-16,0-20 0,0 20 0,0-21 16,0 43-16,0-43 0,0 21 15,-42 0 1,42-20-16,-21-1 15,21-42 1,0-1-16,0 1 16,0 0-16,0 0 0,0-43 15,21 43-15,0-21 16,-21 0-16,21 20 0,22-41 16,-43 42-16,21-22 0,0 22 15,0 0-15,0 21 0,0-21 0,22 21 16,-22 0-16,0 0 15,0 0-15,0 0 0,1 0 16,-1 0-16,0 0 0,0 0 16,43 0-16</inkml:trace>
  <inkml:trace contextRef="#ctx0" brushRef="#br0" timeOffset="3145.56">3683 1249 0,'21'-21'0,"-42"42"0,42-63 0,-21 20 0,0 1 15,0-21-15,0 21 16,0 0-16,0-22 0,0 22 0,-21 0 16,0 0-16,0 0 0,-1-1 0,-41 1 15,42 21-15,0 0 16,-22 0-16,22 0 0,-21 21 15,-22 22-15,43-1 16,-42 22-16,41-22 0,-20 0 16,0 43-16,21-43 15,-1 43-15,22-64 0,0 21 16,0-20-16,0-1 0,0 0 16,0 0-16,0 0 0,0 0 0,22-21 15,-1 0-15,0 0 16,21 0-16,-21 0 0,22 0 0,-22 0 0,21-21 15,1 21-15,-22-21 16,21 0-16,0-21 0,22-1 16,-1-41-16,-41 62 0,-1-20 15,0 0-15,0-43 16,-21 64-16,0 0 0,0 0 16,0-1-16,0 44 31,0-1-16,0 0-15,0 0 0,0 0 16,-21 22-16,21-22 0,0 0 16,0 64-16,0-64 15,0 0-15,0 0 0,0 0 16,0 0-16,42 1 0,-21-22 16,22 0-16,-22 0 15,0 0-15,43 0 0,-43 0 16,0 0-16,42-43 15,-41 22-15,41-21 16,-42-1-16,0 1 0,1 21 16,-1-21-16,0-1 0,0-41 15,-21 62-15,21 22 16,-21 22 0,0-1-1,0 0-15,0 0 0,0 0 0,-21 0 16,0 43-16,21-22 15,-21-21-15,21 1 0,0-1 0,0 63 16,0-62 0,0-1-16,21-21 15,0 21-15,0-21 0,22 0 16,-22 0-16,21 0 0,0 0 16,1-21-16,-1 21 0,0-21 0,1-1 0,-1 1 15,0 0-15,-20-21 16,20 21-16,0-22 0,1-20 15,-22 42-15,-21-43 16,21 43-16,-21 0 0,0 0 16,0-1-16,0 1 15,0 42 1,0 1 0,-21-1-16,21 0 0,-43 21 15,43-21-15,0 22 0,-21-22 16,0 21-16,21 1 0,-21 20 15,21 1-15,0-22 16,0 21-16,0-20 0,0 20 16,0 1-16,0-1 0,0 1 0,0 20 15,0 43-15,0-42 0,0-21 16,0 105-16,21-84 16,0-1-16,0 86 0,-21-86 15,0-20-15,22 105 0,-22-84 16,21 84-1,-21-84-15,0-22 0,0 22 0,0-22 16,-21-20-16,-43 84 16,43-85-16,-21-21 0,-1 0 15,22-21-15,-21 0 16,21-21-16,-1 0 0,22-21 16,-21-1-16,21 1 0,-21-21 15,21-1-15,0 1 0,0-22 0,0-169 16,21 169-16,0 1 15,1-1-15,20 0 0,-21-21 16,21 22-16,1-22 0,20 21 0,-20 1 16,-1-1-16,21-21 0,1 21 15,42-126-15,-43 126 16,1 0-16,63-84 0,-64 106 16,64-86-16,-63 107 0,-1-21 15,1-1-15,-1 22 0,-20-1 16,-1 1-16,43-21 15,-64 20-15,0 22 0,-21 0 16,0 0-16,-21 21 16,0 0-1,-22 0-15,22 21 0,0 0 0,-21 0 16,20 0-16,1 1 0,21-1 16,0 0-16,-21 64 15,21-64-15,0 0 0,0 0 16,21 0-16,0 0 0,1 1 15,20-1-15,-21 0 0,0 0 16,0-21-16,1 21 0,-1 0 0,0-21 16,-21 22-16,21-1 0,-21 0 15,0 0 1,0 0-16,0 0 0,-21-21 16,0 22-1,0-1-15,-22-21 0,22 0 16,0 21-1,0-21-15,0 0 0,-1 0 16,1 0-16,0-21 0</inkml:trace>
  <inkml:trace contextRef="#ctx0" brushRef="#br0" timeOffset="3779.44">402 2011 0,'0'0'0,"0"21"0,-21-21 16,21 21-1,21-21-15,0 0 16,0 0-16,43 21 0,-22-21 15,22 0-15,20 0 0,-20 0 0,21 0 16,-1 0-16,22 0 0,21 0 16,-21 0-16,42 0 0,0 0 15,149 0-15,-128 0 16,21-21-16,213 0 0,-192 21 16,255 0-16,-233-21 15,486 0-15,-465 21 16,-21-21-16,0 21 0,0-22 15,-21 22-15,-1 0 0,1-21 16,-22 21-16,1 0 0,169 0 16,-212-21-16,106 21 15,-127 0-15,-42 0 0,-1 0 0,22 0 16,-64 0-16,1 0 16,-22 0-16,0 0 15,-42 0 16,0 21-15,0-21-16,-22 0 0,1 21 16</inkml:trace>
  <inkml:trace contextRef="#ctx0" brushRef="#br0" timeOffset="4659.1">1503 4149 0,'0'0'15,"0"-21"-15,0-1 0,0 1 16,-21 21 0,21 21-16,0 22 0,0-22 15,-22 21-15,22 1 0,0 20 16,0-21-16,0 1 0,-21 20 16,21-20-16,-21 105 15,21-106-15,0 0 16,0 1-16,0-22 0,0 42 15,21-63 1,0 0-16,1-21 0,-1 0 16,0 0-16,21-21 0,-21 20 15,22-41-15,-22 21 0,0-1 16,0 1-16,0 0 0,1-1 16,-1-20-16,-21 42 15,0-1-15,21 1 0,-21 42 16,0 1-16,0-1 0,0 0 15,0 21-15,0-21 16,0 22-16,0-1 0,0 0 0,0-20 16,0 20-16,0 43 15,0-64-15,42 63 16,-21-62-16,1-22 0,20 0 16,0 0-16,1 0 0,41-22 15,-41 1-15,20 0 0,22-42 16,-22 41-16,-42-20 15,22 0-15,-22-1 0,0 1 16,-21-64-16,0 64 0,0-22 0,-21 22 16,0 0-16,0-1 15,-43-20-15,43 42 0,0 0 16,-22 21-16,22 0 0,-21 0 16,21 0-16,-43 42 0,43-21 15,0 0-15,0 0 0,21 1 16,0-1-16,-21 21 0,21-21 0,0 0 15,21 1 1,0-22-16,0 0 0,43 0 16,-22-22-16</inkml:trace>
  <inkml:trace contextRef="#ctx0" brushRef="#br0" timeOffset="5131.08">2921 3852 0,'0'0'0,"-21"22"31,0-1-31,21 0 0,-22 0 0,22 21 16,-21 1-16,0-1 0,21 0 15,0 64-15,0-42 16,0 20-16,0-20 0,0-43 16,0 21-16,0 1 0,0-1 0,0-21 15,0 22-15,0-22 16,21 0-1,-21 0-15,0-42 16,0 0 0,0 0-16,0-22 0,0 22 15,0-21-15,0 21 0,0-22 16,21 1-16,-21 0 0,22-1 0,-1 1 16,0 21-16,42-43 15,-41 22-15,20 42 0,-21-21 0,64 21 16,-64 0-1,42 21-15,-20 0 0,-22 0 0,0 0 16,0 22-16,-21-1 0,0-21 16,0 22-16,0-1 0,0-21 15,0 43-15,0-22 0,0-21 16,-21 0-16,0 0 0,21 1 16,-21 20-16,21-21 15,21-21 1,0 0-16,0 0 0,22-21 15,-22 0-15,21 0 0</inkml:trace>
  <inkml:trace contextRef="#ctx0" brushRef="#br0" timeOffset="5875.96">4000 4233 0,'0'0'0,"22"-21"0,-1 0 0,-21 0 0,0 42 46,-21 0-46,-1 0 0,1 1 0,21 20 16,-21-21-16,0 21 0,21-20 16,-42 62-16,42-63 0,-22 22 15,22 41-15,0-62 16,0-1-16,22-21 16,20 21-16,0-21 0,1 0 0,-1 0 15,43-21 1,-43 0-16,0-1 0,43-20 15,-43 0-15,1 21 0,20-64 16,-42 43-16,0 20 0,1-20 16,-22 21-16,0-21 0,21 20 15,-21 1-15,0 0 0,-21 42 32,-1 0-17,22 22-15,0-22 0,-21 42 16,21-20-16,-21-1 15,0 43-15,21-22 0,0 43 16,0-42-16,0-1 16,0 85-16,0-84 0,0-1 15,21 85-15,0-84 0,-21 21 16,0-22-16,21 22 0,1-22 16,-22 22-16,21 42 0,-21-64 15,21 1-15,21 63 0,-42-85 16,0 22-16,21-22 0,-21 0 0,22 1 15,-22 20 1,0-42-16,0 1 0,-22-22 16,-20 0-1,21-22-15,0 1 0,0-21 16,-1 0-16,1-1 0,-21 1 0,0-85 16,20 63-16,22-20 0,-21-86 15,21-62 1,0 147-16,21 0 0,1 1 15,-1-1-15,0 21 0,21-20 16,43-43-16,-43 63 0,1 22 16,41-43-16,-20 43 15,-22 21-15,43-22 0,-43 22 16,0 0-16,-20 0 0,20 21 16,-21 0-16,0 0 15,-21 21 1,-21-21-16,-21 21 0,21 0 15</inkml:trace>
  <inkml:trace contextRef="#ctx0" brushRef="#br0" timeOffset="6752.41">1545 7535 0,'0'-21'0,"0"42"0,0-63 15,-21 21-15,21 0 16,-21 21-16,0 21 31,21 0-31,-22 21 0,22-20 16,0 20-16,0 0 0,-21 1 0,0 20 15,21-21-15,-21 1 16,0 20-16,-22 43 0,22-64 16,0 43-16,0-64 0,21 22 15,0-22-15,0-42 31,21-1-31,0-20 16,0 0-16,1-1 0,-1 1 16,0 0-16,21-1 0,1-62 15,-22 62-15,0 22 0,0-21 16,0 21-16,0-1 0,1 22 16,-22 22-16,21 41 15,-21-21-15,0 85 16,0-84-16,0-1 15,0 22-15,0-22 0,21 0 0,0-21 16,-21 22-16,21-22 0,0 0 16,1 0-16,-1 0 0,0-21 15,0 0-15,21 0 0,-20 0 16,20-21-16,-21 0 0,21 0 0,-20 0 16,20-22-16,0-41 15,1-86-15,-43 128 16,0-21-16,0 20 0,0-20 15,0 20-15,-43-20 16,22 42-16,0 0 0,0 21 0,0 0 16,-22 0-16,-20 0 15,20 21-15,22 0 0,21 0 16,-21 0-16,0 22 16,21-22-16,0 0 0,21-21 15,0 21-15,43-21 16,-22 0-16,0-21 0,1 0 15</inkml:trace>
  <inkml:trace contextRef="#ctx0" brushRef="#br0" timeOffset="7206.82">2667 7239 0,'0'0'0,"0"-21"0,0 0 16,-21 0-16,0 21 15,-1 0-15,1 0 0,21 21 0,-21 0 16,-42 85-1,63-64-15,0 0 0,-22 22 16,22-1-16,-21-20 0,21 63 16,0-43-16,0 1 0,-21-22 15,21 21-15,0-20 0,0 41 16,0-41-16,0-22 0,0 0 0,0 0 16,0 0-16,21-42 31,-21 0-31,0-21 0,0 21 15,21-22-15,-21 1 0,0 0 0,0-1 16,22 1-16,-1-22 0,21-20 16,-21 41-16,22 22 15,-1-21-15,-21 21 0,21 0 0,43-1 16,-43 22-16,1 0 16,41 64-16,-41-43 15,-22 0-15,0 0 0,0 22 16,0-22-16,-21 42 15,0-20-15,0-22 0,0 42 16,-21-41-16,0-1 0,0 21 16,0-42-16,0 21 0,-1-21 15,1 0 1,21-21-16,0 0 16,21 0-16,1 0 0</inkml:trace>
  <inkml:trace contextRef="#ctx0" brushRef="#br0" timeOffset="7955.02">3768 7620 0,'0'0'16,"21"-21"-16,0-21 0,0 20 0,-21 1 15,0-42-15,0 42 16,0-1-16,0 1 0,-21 21 0,0 0 16,-22 0-16,1 0 0,0 0 15,-22 21-15,22 22 16,0-22-16,-43 42 15,43-20-15,-1-1 0,1 43 16,0-43-16,42 0 0,0 1 16,-22-1-16,22 0 0,0 22 15,22-43-15,-22 0 0,42 0 0,-21-21 16,0 0-16,22 0 0,-1 0 16,-21 0-16,106-42 15,-106 21-15,22 0 0,-22 0 16,0-22-16,0 1 0,0 21 0,0-64 15,-21 43-15,0-1 0,0 1 16,0 0-16,0 21 16,0-43-16,0 43 0,0 42 31,0 0-31,0 22 0,0-22 16,0 21-16,0 0 0,0 1 0,0-1 15,0 22-15,0-22 16,0 0-16,0 43 0,22-64 15,62 64 1,-41-64-16,-22-21 0,21 0 16,0 0-16,1 0 0,63-42 15,-64 20-15,0 1 0,1-21 16,-1 0-16,-21-1 0,43-41 16,-22 20-16,-21 1 0,21-64 15,-20 63-15,-22 1 0,0-1 16,0 1-16,0 20 0,0-41 15,0 62-15,0 1 0,-22 0 16,1 42 0,21 0-16,0 22 0,-21-1 0,21 0 15,-21 85-15,21-84 16,0 20-16,0 1 0,0-22 0,0 0 16,0 1-16,0-1 0,0 0 0,0 1 15,21 20-15,0-42 16,0 1-16,1-1 0,-1-21 15,0 21-15,42-21 16,-41 0-16,-1-21 0,21 0 16,0-1-16,1-20 15,-1 21-15,-21 0 0,0 0 0,1-22 16,-22 22-16,21 0 0,-21-21 0</inkml:trace>
  <inkml:trace contextRef="#ctx0" brushRef="#br0" timeOffset="8163.27">4466 7430 0,'0'0'0,"-21"21"31,21 0-31,21-21 0,0 21 0,0-21 16,22 0-16,-1 0 0,-21 0 16,43 0-16,-22 0 0,0 0 0,22 0 15,-22 0-15,64-21 0,-64 0 16,1 21-16,-1 0 0,0 0 15,-20-21-15,20 21 0,-21 0 16,-42 21 0</inkml:trace>
  <inkml:trace contextRef="#ctx0" brushRef="#br0" timeOffset="8676.67">1228 10689 0,'0'0'0,"0"-42"0,0 21 0,0-22 0,0 1 15,0 21-15,0 0 16,0-22-16,0 65 16,-22-1-16,1 0 15,21 21-15,-21 1 0,21 20 0,-21-21 16,0 22-16,21-1 0,0 1 16,-43 148-16,22-149 15,21 64-15,0-63 16,0-22-16,-21 0 0,21 1 0,0-22 15,0 21 1,0-63 0,21 0-16,-21 0 15,0-1-15,0-20 0</inkml:trace>
  <inkml:trace contextRef="#ctx0" brushRef="#br0" timeOffset="9044.24">720 10859 0,'-22'-43'0,"44"86"0,-65-107 0,1 22 15,42 21-15,0-1 0,0-20 16,0 0-16,0 21 0,42-1 16,-21 1-16,22 0 0,-1 0 15,0 21-15,22 0 0,-1 0 0,1 0 16,-1 0-16,22 0 0,0 21 16,21 0-16,-22 22 0,1-1 15,0 0-15,63 64 0,-106-64 16,22 22-16,-1 84 15,-42-84-15,-21-1 0,-42 85 16,0-84-16,-22-1 0,1 1 16,-1-22-16,-21 0 0,1 1 0,20-22 15,-20 0-15,20 0 0,1 0 16,-1-21-16,22 0 0,-1 0 0,1 0 16,0 0-16,21-21 0,-1 0 15,-20 0-15,42 0 0,-21 0 0,21-1 16,0 1-16,0-21 0,21 0 15,0 20-15,0 22 0,22-21 16,-1 0-16,106 0 16,-84 0-16</inkml:trace>
  <inkml:trace contextRef="#ctx0" brushRef="#br0" timeOffset="9470.79">1990 11218 0,'0'0'0,"0"-21"0,0 0 16,0 0-16,0 0 0,0-43 15,21 43-15,-21 0 16,0 0-16,0 0 0,42-1 16,-21 1-16,0 21 0,1 0 15,-1 0-15,0 21 0,42 22 16,-41-1-16,-1 0 0,0 1 15,0-1-15,0 0 0,-21 1 16,0 63-16,0-64 0,0 0 16,0 1-16,0-1 0,-21 0 15,0-21-15,0 1 0,21-1 16,-21 0-16,21-42 16,0 0-1,0-1-15,21-20 0,0 0 0,0-1 16,0 1-16,0-21 15,1 20-15,-22-20 0,42-43 16,-21 64-16,0-1 0,22-20 16,-22 42-16,21-1 15,-21 22-15,43 0 16,-43 0-16,0 0 0,0 22 16,0-1-16</inkml:trace>
  <inkml:trace contextRef="#ctx0" brushRef="#br0" timeOffset="9987.67">3154 11240 0,'42'-22'15,"-84"44"-15,105-65 0,-63 22 16,21 0-16,-21 0 0,0 0 0,0-1 16,0-20-16,0 0 15,0 21-15,-42-22 0,21 22 16,0 0-16,0 0 0,-1 21 15,1 0-15,-21 0 0,21 0 16,0 21-16,-22-21 0,-20 63 16,42-41-16,-22 20 0,22 0 15,0 1-15,0-1 0,-22 127 16,22-126-16,21 41 16,0-41-16,64 20 15,-43-42-15,21-21 0,-21 0 16,22 0-16,63 0 15,-85-21-15,21 0 0,-21 0 16,22 0-16,-22-1 0,21-41 16,-21 21-16,0-1 0,1-20 15,-1-22-15,-21 43 16,0-22-16,0 43 16,0 0-16,0 42 15,0 0 1,-21 0-16,21 1 0,-22 20 15,22 0-15,-21 1 0,21 20 16,0-21-16,0 1 0,0-22 16,0 21-16,0-21 0,0 22 15,21-22-15,1 0 0,20-21 16,-21 0-16,0 0 0,0 0 16,1 0-16,20-21 0,-21 21 0,0-21 15,22-22-15,-22 22 0,0 0 0,42-64 16</inkml:trace>
  <inkml:trace contextRef="#ctx0" brushRef="#br0" timeOffset="10519.77">3725 11176 0,'0'-42'16,"0"84"-16,43-148 0,-43 64 0,21 21 16,-21 0-16,0-1 15,0 44 1,0-1-16,0 0 0,-21 0 16,-1 0-16,22 22 0,-21-22 15,21 21-15,0 22 0,0-22 16,0-21-16,0 0 0,0 22 15,0-1 1,0-21-16,21-21 0,1 0 16,-1 0-16,0 0 0,0 0 15,0 0-15,0-21 0,43-43 16,-22 43-16,-21-21 0,1-22 16,-1 22-16,21-21 15,-42 41-15,0 1 0,0-21 16,0 63-1,0 0 1,0 0-16,0 22 0,0-22 0,0 21 16,-21 22-16,21-22 0,0-21 15,0 0-15,0 22 0,0-22 16,0 21-16,21-42 16,0 21-16,22-21 0,-1 0 0,-21 0 15,21 0-15,-20 0 16,20-21-16,43 0 0,-64 0 0,0-21 15,21 20-15,-21-20 0,1 0 16,-22-1-16,0-41 16,0 41-16,0-20 0,0 21 0,-22-1 15,1 1-15,0 21 0,-21-22 16,21 22-16,-22 21 0,22 0 16,0 0-16,0 0 0,-22 21 15,22 1-15,0-1 0,21 0 16,0 0-16,0 0 0,0 0 15,21-21 1,0 0-16</inkml:trace>
  <inkml:trace contextRef="#ctx0" brushRef="#br0" timeOffset="11027.48">4678 10541 0,'0'0'0,"0"-21"0,0 0 0,0 0 0,-21-1 15,21 1-15,0 42 16,0 1 0,0-1-16,0 0 0,0 21 15,0 1-15,0 41 16,0-41-16,0 20 0,21 64 16,-21-63-16,0-22 0,0 0 15,0 1-15,-21 84 16,-1-85-16,22-21 0,0 43 15,-21-64-15,21 21 0,-21-21 16,21-21 0,0-1-16,0 1 15,0-42-15,21 20 16,22-41-16,-22 41 0,0 22 16,42-63-16,-20 41 0,-22 22 15,21-21-15,1 21 0,-1 21 16,0-22-16,1 22 0,20 0 15,43 43 1,-85-22-16,0 0 0,-21 0 16,0 0-16,0 1 0,0 41 15,-21-42-15,21 22 0,-63-1 16,20 0-16,-41 1 16,41-22-16,-20 0 0,20 0 0,1 0 15,-21 0-15,20 1 0,1-22 0,21 0 16,0 0-16,-1 0 0,22-22 15,0 1 1,22 0-16,-1 0 0,0 0 0</inkml:trace>
  <inkml:trace contextRef="#ctx0" brushRef="#br0" timeOffset="11528.18">5927 10922 0,'0'0'0,"0"-21"0,0 0 0,0 0 16,0-1-16,0 1 0,-43-21 15,22 21-15,-21 0 0,21-1 16,-22 1-16,-63 0 16,64 21-16,0 0 0,-22 42 15,43-20-15,-21 20 16,21-21-16,-22 21 0,22 1 0,0-1 15,0 0-15,0 1 0,-1-1 16,22 64-16,0-64 16,0 1-16,0-22 0,0 21 0,0-21 15,22 0-15,-1-21 0,0 22 0,64-22 16,-43 0 0,43-22-16,-64 1 15,85-42-15,-64 42 16,-21-22-16,21 22 0,-20-21 0,20-106 31,-42 105-31,0 1 0,0 21 0,0 0 16,0-1-16,-21 44 15,21-1 1,0 0-16,-21 21 0,-1-21 0,22 22 16,-21-1-16,21-21 0,0 64 15,0-64-15,0 43 16,0-43-16,0 0 0,21 0 15,43-21-15,-43 0 0,21 0 0,22 0 16,-22 0 0</inkml:trace>
  <inkml:trace contextRef="#ctx0" brushRef="#br0" timeOffset="11773.56">6456 10943 0,'0'0'15,"0"-42"-15,0 21 0,0-22 0,0 22 16,0 0-16,0-21 0,0 21 15,0-1-15,-21 22 16,-1 0-16,1 22 16,21-1-16,-21 0 0,0 0 15,0 21-15,21-20 0,0 20 0,0-21 16,-21 21-16,21-20 0,0 20 16,0 0-16,0-21 0,0 22 0,0-1 15,0-21-15,21 0 0,21 22 16,-21-43-16,0 0 15,1 0-15,20 0 0,-21 0 0,43 0 16,-22-21-16</inkml:trace>
  <inkml:trace contextRef="#ctx0" brushRef="#br0" timeOffset="12392.23">6900 10859 0,'21'-64'16,"-42"128"-16,42-191 0,-21 63 0,22-21 0,-22 1 15,21 20-15,-21 1 0,0-1 16,0-84-1,0 127-15,0 0 0,-21 21 16,-1 21 0,1 0-16,21 0 0,0 22 0,-21-1 15,21 21-15,0 1 0,0-22 0,0 22 16,0-1-16,0 64 16,0-63-16,0-22 0,0 64 15,0-64-15,0 1 0,0-1 0,0 0 16,0 1-16,0 20 15,0-42-15,0 0 0,-21-21 32,21-21-17,0 0-15,0 0 0,0 0 0,0-22 16,0 22-16,42-63 0,-42 62 16,43-20-16,-1-43 0,0 43 15,22-21-15,-22 20 16,-21 22-16,43 0 0,-43 0 15,21 21-15,-21 0 16,1 0-16,-1 0 0,-21 42 16,0-21-16,0 0 0,0 22 15,0-22-15,-21 0 0,-1-21 16,1 21-16,0 0 0,0-21 16,-21 0-16,20 22 0,-20-22 0,-21 0 15,41 0-15,1 0 0,-21 0 16,21 0-16,0 0 0,-1 0 15,1 0-15,21 21 32,0 0-32,21 0 15,1 0-15,-1 0 0,0 1 0,0-1 16,21 21-16,-20-21 16,20 22-16,-21-22 15,0 0-15,0 0 0,1-21 16,-1 0-16,42 0 0,-42 0 15,1 0-15,62 0 16,-63-21-16</inkml:trace>
  <inkml:trace contextRef="#ctx0" brushRef="#br0" timeOffset="12744.03">8001 10859 0,'0'0'16,"42"-22"-16,-21 1 0,1-21 0,-1 21 15,-21 0-15,0-1 0,-21-20 16,-1 42-16,1 0 15,-21 0-15,0 0 0,-1 0 16,-41 21-16,62 0 0,-83 22 16,83-1-16,1-21 15,21 0-15,0 1 0,0-1 16,21 42-16,1-63 16,20 21-16,43 22 0,-43-22 15,0 0-15,1-21 0,-22 21 16,21 0-16,0 1 0,-20-1 15,-22 0-15,0 0 16,0 0-16,-22 0 16,1-21-16,-21 0 0,0 22 0,-1-1 15,1-21-15,0 0 0,-1 0 0,-41 21 16,62-21-16,1 0 0,-21 0 16,21 0-16,-43 0 15,43-21 1,21 0-16,0-1 0</inkml:trace>
  <inkml:trace contextRef="#ctx0" brushRef="#br1" timeOffset="18227.25">6244 4424 0,'0'0'0,"-21"0"0,0 0 0,-22 0 0,22 0 16,-21 0-16,21 0 0,-64 0 15,64 0-15,-21 0 0,-1 0 16,64 0 15,1 0-15,20 0-16,0 0 0,22 21 15,-1-21-15,1 0 0,20 21 0,1-21 16,0 0-16,-1 0 16,192 0-16,-192 0 15,-20 0-15,20 0 0,-20 0 0,-22 0 16,64 0-16,-85 0 15,0 0-15,22 0 0,-43-21 16,0 0 0,0 0-16,-21 0 15,-1-1-15,-20-20 16,21 42-16,0-21 0,0 0 0,-22 21 16,22-21-16,-21 21 0,-43-22 15,64 22-15,-21 0 0,20 0 16,-20 0-16,21 0 0,42 0 31,0 0-31,0 0 16,22 0-16,-1 0 0,-21 0 15,22 0-15,-1 0 0,0 0 16,1 0-16,-1 0 0,0 0 0,-21 0 16,1 0-16,-1 0 0,0 22 15,-21-1-15,0 0 0,0 0 16,0 0-16,-21 0 0,0 1 0,-1 20 15,-41 0-15,21 1 16,-1-22-16,-20 0 0,20 0 16,1 21-16,0-20 0,-1-1 15,-41 21-15,41 0 16,22-42-16,21 22 0,21-22 31,1 0-31,20 0 0,-21-22 0</inkml:trace>
  <inkml:trace contextRef="#ctx0" brushRef="#br1" timeOffset="18951.24">8340 3768 0,'0'0'0,"0"-21"0,0-1 0,0-20 0,0 0 16,0 21-16,0-22 16,0 22-16,0 0 15,0 42 1,0 0 0,0 0-16,0 1 0,0 20 0,0 0 15,0 22-15,0-22 0,0 22 16,-22 105-16,1-106 15,21 1-15,0 21 16,-21-43-16,0 43 0,0-43 16,21-21-16,0 0 0,0 0 15,0 1-15,-21-22 16,21-22 0,0 1-1,0 0-15,0-21 0,0 21 16,0-22-16,0 1 0,0 0 0,42-43 15,-42 43-15,21-1 16,0 1-16,22 0 0,-22 20 0,0 1 16,85-21-16,-64 42 15,0 0-15,-20 0 0,83 63 16,-62-20-16,-1 20 16,-21-42-1,-21 22-15,0-1 0,0-21 0,0 22 16,0-22-16,-21 42 0,0-42 0,0 1 15,0-1-15,-1 0 16,1 0-16,-21-21 16,42 21-16,21-42 31,-21 0-31,21 0 0,22 0 16</inkml:trace>
  <inkml:trace contextRef="#ctx0" brushRef="#br1" timeOffset="19975.31">9250 3916 0,'0'0'0,"-21"0"31,-1 0-31,1 21 0,0 21 16,0-20-16,0 20 0,-22 0 0,22 1 15,0-1-15,0 0 0,0 1 16,0-22-16,21 63 0,0-62 15,0 62 1,0-63-16,42 1 16,-21-22-16,21 21 0,22-21 15,-22 0-15,43-21 16,-43-1-16,1 1 0,-1 0 0,21-42 16,-41 41-16,-1-20 0,0 0 15,-21-1-15,0 1 0,-21-43 16,0 43-16,-1 21 0,-83-43 15,83 43 1,-20 21-16,0 0 0,-1 0 0,-20 0 16,42 0-16,0 0 0,42 0 31,21 0-31,-21 0 16,22 0-16,-1 0 0,0 0 15,1 0-15,20 0 0,-21 0 16,1 0-16,41 0 0,-41 0 15,-1 0-15,0 0 0,1 0 16,-1 0-16,64 43 16,-85-22-16,0 21 15,-21 0-15,0 43 16,0-64-16,0 0 0,-21 1 0,0 20 16,0-21-16,0 21 15,21-20-15,-22-1 0,22 0 16,0 0-16,0-42 47,0 0-47,0-22 15,0 22-15,22 0 0,-1-21 16,0-1-16,-21 22 0,21-21 0,0 0 16,0-1-16,1 1 0,-1 0 15,21-1-15,-21 22 0,22 0 16,-22 21-16,0 0 0,0 0 15,0 0-15,22 21 0,-43 0 16,21 0-16,21 43 16,-21-22-16,22 64 15,-22-64-15,0 22 16,-21-22-16,21-21 0,-21 1 16,0-1-16,0 0 0,0 0 0,0 21 15,0-63 16,0 0-31,0 0 16,0 0-16,0-22 0,21 22 0,0-21 16,1 0-16,-1-1 0,21-41 15,-21 41-15,22 22 0,-22-21 16,21 21-16,-21-1 0,64 1 16,-43 21-1,-21 0-15,22 43 0,-43-22 16,0 0-16,0 0 0,0 21 15,0 1-15,0 20 0,-21-20 16,-1-22-16,22 42 16,-21-42-16,0 1 0,0 20 15,21-21-15,0 0 0,21-21 32,0 0-32,0-21 15,1 21-15,20-21 0</inkml:trace>
  <inkml:trace contextRef="#ctx0" brushRef="#br1" timeOffset="20386.08">11536 3916 0,'0'-21'0,"0"42"0,0-63 0,0 20 16,0 1-16,-21 21 0,-1 0 15,1 0-15,0 0 16,0 21-16,-21 22 0,20-22 15,-20 21-15,21 1 0,0 20 16,0-21-16,-1 1 0,1-1 0,0 0 16,0 1-16,21-1 0,0 0 15,0-20-15,21 20 16,0-21-16,0 0 0,1 0 0,20-21 16,-21 0-16,21 0 0,22 0 15,-22 0-15,1-21 0,20 0 16,-42 0-16,0-21 0,43-22 15,-43 43-15,0-85 16,-21 21-16,0-20 16,0 83-16,-21-20 0,-21 0 15,21 21-15,-1-1 16,-62 22-16,63 0 0,-22 0 16,-41 0-16,41 22 0,1-22 15,21 21-15,0 0 0,-1 0 16,22 0-16,0 0 0,0 1 15,22-1-15</inkml:trace>
  <inkml:trace contextRef="#ctx0" brushRef="#br1" timeOffset="21297.17">12382 4149 0,'0'0'0,"22"0"0,-1-21 16,0-1-16,0 1 15,0 0-15,0-21 16,-21 21-16,0-22 0,0-20 16,-21 42-16,0-1 15,0 1-15,0 0 0,-22 21 0,-20 0 16,21 0-16,-1 0 0,-20 0 15,20 21-15,1 0 0,-85 43 16,85-22-16,21-21 16,-22 22-16,22-1 0,0-21 15,0 43-15,21-22 0,0-21 16,0 22-16,21-22 16,21-21-16,-21 0 0,22 0 15,63 0-15,-43 0 16,-21 0-16,85-21 0,-63-1 15,42-20 1,-64 21-16,-21 0 0,22-22 0,-22 22 0,0 0 16,0 0-16,-21 0 15,0 0-15,0-1 0,-21 22 32,0 22-32,0-22 0,21 21 15,0 0-15,-22 21 0,22-21 0,-21 22 16,21-1-16,-21 0 0,21 1 15,0 20-15,0-20 0,0 62 16,0-41-16,0-1 0,0 64 16,0-63-16,0 21 15,0 63-15,0-64 0,-21-20 16,21-1-16,0 22 0,-21-21 0,21-1 16,0 1-16,-21-1 0,-1 1 15,1 41-15,0-62 0,-21-1 16,-22 43-16,22-85 15,21 21-15,-43-21 0,22 0 16,-43-21-16,43 0 16,-127-85-16,126 42 15,-20 22-15,-22-85 16,43 63-16,21 1 0,-1-22 16,22 22-16,0-1 0,22-105 15,-1 105-15,0 22 0,21-21 16,-21 20-16,22 1 0,-1 21 15,22-22-15,-22 1 0,21 21 0,86-43 16,-86 22-16,22 0 0,-22-1 16,22 22-16,-22-21 0,1 0 15</inkml:trace>
  <inkml:trace contextRef="#ctx0" brushRef="#br1" timeOffset="22116.73">12827 4170 0,'0'0'0,"-21"0"15,0 0-15,-1 21 0,1-21 16,0 21-16,42-21 47,0-21-47,1 0 0,20 21 16,-21-21-16,21 0 0,1-1 15,-22 1-15,21 0 0,1-42 16,-1 41-16,-42 1 0,21 0 15,-21 0-15,0 0 0,0 0 0,-21-1 16,0 22-16,-85 0 16,85 0-16,-22 22 15,22-1-15,-21 0 0,-22 64 16,43-43-16,21 0 16,-21-21-16,21 22 0,0 63 15,21-85 1,0 0-16,1 0 0,-1-21 15,21 0-15,43 0 0,-43 0 16,0 0-16,64-21 0,-63 21 16,20-21-16,-21 0 15,1-22-15,-1 22 0,22-42 16,-43 20-16,21 22 0,-21-21 16,-21 21-16,0-1 0,21-41 15,-21 42 1,0 42-1,0 0 1,0 0-16,-21 22 0,21-22 0,0 0 16,0 21-16,-21-21 0,21 1 15,-21 20-15,21-21 0,-21 0 0,21 0 16,0 1-16,-21-1 16,-1 0-16,22 0 0,-21-21 15,21-21 16,0 0-31,0 0 16,21-22-16,1 22 0,-22-21 16,21 21-16,21-64 15,0 64-15,-20-22 0,-1 22 0,42-21 16,-42 21-16,43-22 16,-22 43-16,1 0 0,20 22 15,-21-1-15,-20 0 0,-1 0 16,0 0-16,-21 22 0,0-22 0,0 21 15,0-21-15,0 22 0,-21-1 0,-22 0 16,22 1 0,-21-1-16,21-42 0,0 21 15,-1 0-15,1 0 16,42-21 15,-21-21-31,22 21 0,-1-21 0,0 21 16,0-21-16</inkml:trace>
  <inkml:trace contextRef="#ctx0" brushRef="#br1" timeOffset="22568.22">14478 3895 0,'0'0'0,"21"-21"16,-42 21-1,0 0-15,0 0 16,-1 0-16,1 21 0,-21 0 15,21 21-15,-22-21 0,-20 85 16,21-85-16,20 22 16,1-22-16,21 21 0,-21 22 15,21-43-15,0 0 0,21 43 16,0-64 0,43 21-16,-43-21 0,106 0 15,-85 0 1,22-21-16,-22-1 0,1 1 15,84-42 1,-85 20-16,-21 1 0,0 0 0,0-1 16,-21 1-16,0-43 0,0 64 15,0-21-15,-63-22 16,42 64-16,-43-21 16,43 21-16,-21 0 0,-85 21 15,84 1-15,-41 20 16,63-21-16,-22 21 0,-20 22 15,42-43-15,21 21 0,0-20 16,-22 20-16,22-21 0,0 21 16,22-20-16,-1-1 15,42-21-15,-42 0 0,64 0 16</inkml:trace>
  <inkml:trace contextRef="#ctx0" brushRef="#br1" timeOffset="22995.78">15092 3916 0,'0'-21'0,"0"42"0,0-63 0,0 20 15,0 1 1,-21 21-16,-1 0 16,1 0-16,21 21 0,-21 22 15,0-22-15,21 21 16,-21-21-16,21 22 0,0-1 0,-43 43 15,43-43-15,-21-21 0,21 22 16,0-22-16,0 0 0,0 0 16,0 0-16,0 0 0,64 1 15,-22-22-15,-21 0 0,22 0 16,-1 0-16,-21-22 0,21 1 16,43-21-16,-43 21 15,1 0-15,-1-22 0,0 1 16,64-106-16,-85 105 15,-21 1-15,0-21 0,0 41 16,0 1-16,0 0 16,-21 21-16,0 0 15,0 0-15,0 0 0,21 21 16,-21-21-16,-1 43 16,22-22-16,0 0 0,0 0 0,0 0 15,0 0-15,22-21 16,-1 0-16,0 0 0</inkml:trace>
  <inkml:trace contextRef="#ctx0" brushRef="#br1" timeOffset="23395.43">16129 3874 0,'0'0'0,"0"-22"0,0 1 15,-21 21-15,0 0 0,-1-21 16,1 21-16,0 0 0,0 0 0,-21 0 15,20 0-15,1 0 0,0 0 16,0 21-16,-21 0 0,20 1 16,1 20-1,21-21-15,0 0 0,21 0 16,1 1-16,-1-1 0,0 0 16,21 0-16,-21 0 0,1 0 15,-1 1-15,0-1 0,0 0 0,21 21 16,-42-21-16,0 1 0,0-1 15,0 0-15,0 0 16,0 0-16,-21-21 0,0 0 16,0 0-16,0 0 0,-43 0 15,43 0-15,-21 0 0,-1 0 16,-41 0-16,63 0 0,-43-21 16,43 21-16,0-21 15,0 21-15,21-21 16,0 0-1,21-1 1,0 1-16</inkml:trace>
  <inkml:trace contextRef="#ctx0" brushRef="#br1" timeOffset="27684.9">17632 3937 0,'0'0'0,"21"0"0,0 0 16,0 0-16,0-21 0,1 21 16,-1-21-16,0 0 15,0-1-15,0 1 0,-21 0 16,0 0 0,0 0-16,-21 0 0,-21-1 15,-43 22 1,22 0-16,-22 22 15,43-1-15,-1 0 16,-20 21-16,20 1 0,-20 20 16,21-21-16,20 1 15,1 41-15,21-62 16,0 83-16,0-83 16,0-1-16,0 0 0,21 0 0,1 0 15,62-21-15,-63 0 16,22 0-16,105 0 15,-106-21-15,43-21 16,-22-1-16,-20 22 0,-1-21 0,-21 0 16,22-22-16,-1 22 0,0-64 15,43-42 1,-64 84-16,-21 22 0,21-22 16,-21 22-16,0-21 0,0-43 15,0 63-15,0 1 0,0 0 16,0 21-16,0-1 0,0 1 15,0 42-15,0 22 16,0-1-16,-21 0 16,0 22-16,21-22 0,-21 22 0,0-1 0,21 1 15,-22-1-15,1 1 16,21 63-16,-21-85 0,21 22 16,-21 41-16,21-62 15,0-22-15,0 42 0,0-20 16,0-1-16,0-21 15,21-21-15,0 21 16,0-21-16,1 0 16,-1 0-16,0-21 15,0 21-15,0-21 16</inkml:trace>
  <inkml:trace contextRef="#ctx0" brushRef="#br1" timeOffset="28196.62">18648 4085 0,'42'-42'0,"-84"84"0,105-105 0,-42 42 16,22-1-16,-43 1 0,21 0 0,-21 0 16,0 0-16,0 0 15,0-1-15,-21 22 0,0 0 16,-1-21-16,1 21 0,0 0 0,-21 0 16,-1 21-1,22-21-15,-42 43 0,20-22 0,22 0 16,0 21-16,-21 1 15,21-22-15,-22 64 0,43-64 16,0 21-16,-21 0 0,21 1 16,0-22-16,0 0 0,21 0 15,0-21-15,1 0 0,-1 0 16,0 0-16,21 0 0,-21 0 16,22 0-16,-22 0 0,42-42 15,-20 0-15,-22 20 0,21-20 16,-21 0-16,1-1 0,-1 1 15,21-43-15,-42 43 0,21 21 0,-21-21 16,21 20-16,-21 1 16,0 0-16,0 42 15,0 0 1,0 43-16,-21-43 0,0 21 16,21 1-16,-21 41 0,21-41 15,0-1-15,-21-21 0,21 22 16,0-22-16,0 21 0,0-21 15,0 0-15,21-21 16,0 0-16,0 0 0,0 0 16,1-21-16,-1 0 15,0-21-15,42-22 16,-41 22-16,-1 0 0,21-1 0</inkml:trace>
  <inkml:trace contextRef="#ctx0" brushRef="#br1" timeOffset="28503.43">19579 3344 0,'0'-42'16,"0"84"-16,0-105 0,0 42 15,-21 42 1,0 0-16,0 21 16,-1-20-16,1 20 0,0 0 0,-21 1 15,-1 62-15,22-62 16,-21 63-16,0-64 15,20 21-15,1 22 0,0-43 16,0 1-16,21-1 16,-21 0-16,21 22 0,0-1 15,0-41-15,0-1 0,0 0 16,0 0-16,0 0 0,21-21 31,0 0-31,0 0 16,0-21-16,22 0 0,-1 0 0,0 0 15,1-1-15</inkml:trace>
  <inkml:trace contextRef="#ctx0" brushRef="#br1" timeOffset="28974.17">19981 4001 0,'0'0'0,"21"0"0,1-22 0,-22 1 0,0 0 16,0 0-16,0 0 0,0 0 15,0-1-15,0 1 0,-22 21 0,1-21 16,-21 21-16,21 0 15,-22 0-15,-20 21 0,21-21 16,-64 85 0,63-43-16,1 1 0,21-1 15,0 0-15,0-21 0,-1 64 16,22-64-16,0 22 0,0-22 16,0 0-16,22 0 0,62 21 15,-63-42-15,22 0 0,-1 0 16,-21 0-16,22 0 0,-1-21 15,-21 0-15,21 21 0,22-63 16,-43 41-16,0-20 16,0 0-16,1-1 0,-22-20 0,21 21 15,-21 20-15,0 1 16,-21 42 0,-1 1-16,22-1 0,-21 21 15,0-21-15,21 22 0,0-1 0,0-21 16,0 43-16,0-43 15,0 21-15,0-21 0,0 0 16,21 1-16,22-1 0,-22 0 16,0-21-16,42 0 0,-20 0 15,41 0 1,-62 0-16,-1-21 0,42-22 16,-42 1-16,1 21 0,-1-21 15,0 20-15</inkml:trace>
  <inkml:trace contextRef="#ctx0" brushRef="#br1" timeOffset="29315.97">19367 3577 0,'0'0'0,"-21"0"15,0 0-15,42 0 16,22 0 0,-1 0-16,0 0 0,1 0 0,20-21 15,-21 21-15,85 0 16,-63 0-16,63 0 16,-85 0-16,1 0 0,41 0 15,-41 0-15,-22 0 0,42 0 16,-42 0-16,1 0 15,-44 0 48,1 0-63</inkml:trace>
  <inkml:trace contextRef="#ctx0" brushRef="#br1" timeOffset="43763.59">6308 7430 0,'0'0'0,"0"-22"16,-22 22-16,1 0 15,0 0 1,21-21-16,-21 21 0,0 0 0,0 0 15,-1 0-15,1 0 0,-21-21 16,21 21-16,0 0 0,-1 0 0,-20 0 16,0 0-16,21-21 0,-1 21 15,1 0-15,0 0 16,42 0 15,0 0-31,22 0 0,-1 0 0,22 0 16,-1 0-16,1 0 0,20 0 15,1 0-15,0 0 0,211 0 16,-211 0-16,-1 0 0,1 0 16,0 0-16,126 0 15,-168 0-15,20-21 0,22 21 16,-43 0-16,-21 0 16,0 0-16,1-21 0,-1 21 0,-21-22 15,0 1 1,0 0-1,-21 0-15,-1 0 0,1 21 16,0-21-16,0 21 0,0-22 16,-22 22-16,22-21 0,-21 21 0,21 0 15,-22-21-15,1 21 0,21 0 16,-21 0-16,20-21 0,1 21 0,0 0 16,0-21-16,0 21 0,42 0 46,0 0-46,21 0 16,-20 0-16,-1 0 0,21 0 0,-21 0 16,0 0-16,22 0 0,-22 0 15,21 21-15,1-21 0,-22 21 16,21-21-16,-21 0 0,22 21 0,-22-21 16,0 21-16,0-21 0,0 22 15,-21-1-15,0 0 16,0 0-16,0 0 0,-21 0 15,0 1-15,0-1 0,-22 0 0,1 0 16,21 21-16,-21-20 0,-1-1 16,1 21-16,0-21 0,-1 22 0,1-22 15,-22 42-15,22-20 16,21-22-16,-21 0 0,20 0 16,1 0-16,0 0 0,21 1 15,0-1-15,0 0 0,21-21 31,-21-21-15</inkml:trace>
  <inkml:trace contextRef="#ctx0" brushRef="#br1" timeOffset="48455.21">9144 6795 0,'0'0'0,"0"-22"0,0 1 16,0 0-16,0 0 0,0 0 0,0 0 16,0-1-16,-21 1 15,0 21-15,21-21 0,-22 21 16,1 0 0,0 21-16,0 0 0,0 1 15,0 20-15,-1-21 0,1 21 16,0 1-16,0-1 0,0 0 15,-22 22-15,22-22 0,-42 85 16,42-63-16,-22-1 0,22 1 0,0-22 16,0 22-16,21-22 0,0 43 15,0-43-15,21 21 16,0-41-16,0-1 0,22 0 16,-1 0-16,0-21 0,22 0 0,-22 0 15,22 0-15,-1 0 0,1-21 16,41-21-16,-62 20 0,-1 1 15,43-42-15,-43 20 16,-21 1-16,22 0 0,-22-22 16,0 22-16,0-43 0,-21 43 15,0 0-15,0 20 0,0 1 16,0 0-16,0 42 16,-21 0-1,0 1-15,21-1 0,-21 21 0,-1 0 16,22-20-16,-21 20 0,21 43 15,-21-43-15,21 0 0,0-21 16,0 22-16,0-22 0,0 21 0,0-21 16,0 1-16,21-1 0,43 0 15,-43-21-15,21 0 0,1 0 16,-1 0-16,21 0 0,86-42 16,-107 20-16,0-20 15,1 21-15,-1-21 0,0-1 0,22-63 16,-43 64-16,0-21 15,-21 20-15,0-20 0,0 20 0,0 1 16,-63-43-16,41 64 16,1 0-16,-21 0 0,0 0 0,-1 21 15,1 0-15,0 0 0,-1 21 16,1 0-16,-22 43 0,22-43 16,0 21-16,21 22 0,-1-22 15,1 0-15,0 1 0,0-1 16,21 21-16,0-41 0,0 20 0,0 0 15,0-21-15,21 1 0,0-1 0,0 0 16,22 0-16,-1 0 0,0-21 16,1 0-16,-1 0 0,22 0 0,-22 0 15,21-21-15,1 0 0,42-21 16,-64 20-16,0 1 0,1-21 16,-1 0-16,-21 20 0,0-20 0,1 0 15,-1 21-15,0-1 16,0 1-16,0-21 0,-21 63 15,0 0 1,0 0-16,0 22 0,0-22 0,0 0 16,0 43-16,0-22 15,0-21-15,0 21 0,0-20 16,0-1-16,-21 21 0,21-21 16,0 0-16,0 1 15,0-44 1,0 1-1,21 0-15,0 0 0,-21 0 16,22-22-16,-22 1 0,21 0 0,-21 21 16,21-22-16,0 1 0,0 21 0,-21-22 15,21 22-15,1 0 0,-1 0 16,0 21-16,0 0 16,-21 21-16,0 0 0,0 0 15,0 1-15,0-1 0,0 21 16,0-21-16,0 22 0,0-22 0,0 21 15,0-21-15,0 0 0,0 22 16,0-22-16,0 0 0,0 0 16,0 0-16,21-21 0,0 22 0,1-22 15,20 0-15,21 0 0,-20 0 16,-1 0-16,0 0 0,1 0 16,-1-22-16,43-20 0,-43 0 15,-21 21-15,22-22 0,-22 1 16,21-22-16,0-63 15,-42 64-15,22 21 0,-22-85 16,21 63-16,-21 22 0,0-43 16,0 43-16,0-1 0,0 22 15,0 0-15,0 0 0,-21 21 16,-1 0-16,1 0 16,21 21-16,-21 0 0,0 0 0,21 1 15,0 20-15,-21 0 0,0 1 16,21-1-16,-22 0 0,22 22 0,-21-22 15,21 22-15,0-1 0,0-21 0,-21 64 16,21-63-16,0-1 16,0 21-16,21-20 0,0-22 15,1 0-15,-1 0 0,0-21 16,21 0-16,-21 0 0,22 0 16,-1 0-16,43 0 0,-43-21 15,0 0-15,1 0 0,-22 0 16,21-22-16,1 1 0,-22 21 0,0-22 15,21 1-15,-42 0 0,43-22 16,-43 43-16,0 0 0,0 0 16,0 0-16,-22 21 15,1 21 1,0 0-16,0 0 0,21 0 16,-21 22-16,21-22 0,-21 21 0,21-21 0,0 0 15,0 22-15,0-22 0,0 21 16,0-21-16,21 1 15,0-1-15,0 0 0,0-21 0,0 0 16,1 0-16,20 0 0,0 0 16,-21 0-16,22 0 0,-1 0 0,0-21 15,1 0-15,41-22 0,-62 1 16,41-22-16,-42 22 16,0 0-16,-21-1 0,22 1 0,-22 21 15,0 0-15,21 0 0,-21-1 16,0 44-1,0-1-15,0 21 0,-21-21 16,-1 22-16,1-22 0,21 21 16,0-21-16,0 22 0,-21-1 15,0 0-15,21-21 0,0 1 16,0-1-16,0 0 16,21-21-1,0 0-15,0 0 16,1-21-16,-22 0 0,21-1 0,0 1 15,0 0-15,-21-21 0,21 21 0,0-22 16,1 22-16,-1-21 16,-21-1-16,21 1 0,-21 21 15,0 0-15,0 42 32,0 0-32,0 0 0,0 0 15,0 1-15,0-1 0,0 21 16,0-21-16,0 0 0,0 1 0,21 20 15,-21-21-15,21 0 0,-21 22 16,21-43-16,1 21 0,-22 0 16,21-21-16,0 0 0,0 0 0,0 0 15,0 0-15,22 0 0,-22 0 0,0 0 16,21-21-16,-20 21 0,41-43 16,-42 1-16,22 21 0,-22-21 15,0 20-15,21-20 0,-21 21 16,1 0-16,-1-22 0,0 22 15,-21 0-15,21 21 0,-21 21 32,0 0-32,0 1 0,-21-1 15,0 0-15,21 0 0,0 21 0,-21-20 16,-1-1-16,22 0 0,0 21 16,0-21-16,0 1 0,0-1 0,0 0 15,0 0-15,22-21 16,-1 0-16,21 21 15,0-21-15,-20 0 0,20 0 0,0 0 16,-21 0-16,22-21 0,-1 0 16,0 21-16,-20-42 0,20 20 0,-21 1 15,0-21-15,0 21 0,1-43 0,-22 22 16,21 0-16,-21-1 0,0-20 16,0 20-16,0 22 0,0-21 0,-21 21 15,-1 0-15,-20-1 0,21 1 16,0 21-16,-22 0 0,1 0 0,0 0 15,-43 43-15,43-1 0,21-21 16,-22 21-16,22 1 0,0-1 16,0 0-16,21 1 0,0-1 15,0 0-15,21 22 0,0-22 16,0-21-16,0 1 0,22-1 16,-22 0-16,21 0 0,-21-21 0,22 0 15,-1 0-15,-21 0 0,22 0 16,-1 0-16,-21 0 0,21-21 15,1 0-15,-22 0 0,21-1 0,1-41 16,-22 21-16,0-1 0,0 1 16,0 0-16,0-1 0,1 1 0,-22 0 15,0 20-15,21-20 0,-21 21 16,0 0-16,0 42 16,0 0-1,0 21-15,0-20 0,0 20 16,-21-21-16,21 21 0,0 1 15,0-1-15,0-21 0,0 22 0,0-22 16,0 21-16,0-21 0,0 0 16,0 1-16,0-1 0,21 0 0,0 0 15,0-21-15,21 0 0,-20 0 16,-1 0-16,0 0 0,21 0 16,-21 0-16,43-21 0,-22 0 15,-21 0-15,22-22 0,-22 22 16,0-21-16,21-43 0,-20 43 15,-1-1-15,-21 22 0,0-21 16,0 21-16,0 0 0,0-1 16,0 1-16,-21 21 15,-1 21-15,22 1 16,-21-1-16,0 21 0,21-21 16,-21 22-16,21-22 0,0 21 0,0 43 15,0-43 1,0-21-16,0 0 0,0 1 0,0-1 15,0 0-15,21 0 0,0-21 0,0 21 16,1-21-16,-1 0 0,21 0 16,22 0-16,-22 0 15,-21-21-15,21 21 0,1-21 0,-1 0 0,0-22 16,1 22-16,-1-21 0,-21 0 16,22-1-16,20-63 15,-21 64-15,-20 0 0,-1-22 16,0 22-16,0-22 0,-21 43 15,0 0-15,0 0 0,-21 21 16,0 0-16,0 21 16,-1 0-16,1 0 0,0 22 0,21 20 15,0-20-15,-21-1 0,21 0 16,0 1-16,0-1 0,0 21 16,21-20-16,-21-22 0,0 21 15,21-21-15,-21 1 0,0-1 16,0 0-16,0 0 0,-21-21 15,21 21-15,-21-21 16,0 0-16,0 0 0,-22 0 16,22 0-16,0 0 0,0 0 0,0-21 15,-1 0-15,1 21 0,0-21 0,0-43 16,21 43-16,-21-21 16,0-1-16</inkml:trace>
  <inkml:trace contextRef="#ctx0" brushRef="#br1" timeOffset="48663.1">13039 6646 0,'-22'0'0,"44"0"0,-65 0 16,22 0-16,0 0 0,0 0 15,0 0-15,-1 0 16,1 0-16,0 0 0,0 0 16</inkml:trace>
  <inkml:trace contextRef="#ctx0" brushRef="#br1" timeOffset="48886.97">11091 6964 0,'0'0'16,"-42"21"-16,-22-21 0,43 21 0,-21-21 0,21 0 15,42 0 1,0 0-16,21 0 16,1 0-16,20 0 0,1 0 15,20-21-15,-20 21 0,21-21 0,-1 21 16,1-21-16,0 0 0,20 21 0,-20-22 15,0 1-15,-1 0 16</inkml:trace>
  <inkml:trace contextRef="#ctx0" brushRef="#br1" timeOffset="51054.7">15875 7176 0,'0'0'0,"0"-22"16,21 1-16,-21 0 0,21-21 15,0 42-15,1-21 0,-22-1 16,21 1-16,0 21 0,0-21 16,0 21-16,0 0 15,-21 21-15,22 0 0,-22 1 16,0-1-16,0 0 0,0 21 0,0 1 16,0-1-16,0 0 0,0 1 15,0-1-15,0-21 0,0 21 0,0 1 16,0-22-16,21 0 0,-21 0 15,0 0-15,0 1 0,21-22 32,0 0-32,-21-22 15,0 1-15,21 0 0,-21 0 16,21-21-16,1 20 0,-22-20 0,21 0 16,0-1-16,0 1 0,0 0 15,0-1-15,22-20 0,-22 42 16,21 0-16,-21-1 0,1 22 15,-1 0-15,42 22 16,-42-1-16,1 21 0,-1 22 16,0-22-16,-21 0 15,0 1-15,0-1 0,0 0 0,0 22 16,0-22-16,21-21 16,-21 0-16,0 1 0,0-1 15,21-21-15,0 0 0,1 0 16,-1-21-16,0-1 15,0 1-15,21 0 0,-20-21 0,-1 21 16,0-22-16,21 1 0,-21 0 16,22-1-16,-22 1 0,21 0 0,-21-1 15,22-20-15,-22 42 16,0 21-16,-21-22 0,0 44 31,0-1-31,0 0 0,0 0 16,0 0-16,0 22 0,-21-1 0,21-21 15,0 21-15,0 1 0,0-1 0,0-21 16,0 22-16,0-22 0,0 0 16,21 21-16,0-21 0,-21 1 0,21-22 15,1 21-15,20 0 0,-21-21 16,0 0-16,22 0 0,-1 0 0,21 0 16,-20-21-16,20 0 0,-20-1 15,-1 1-15,0-21 0,43-43 16,-64 43-16,0 0 0,22-43 15,-43 43 1,0-1-16,0 22 0,0-21 0,0 21 16,0-1-16,-22 22 0,1 0 15,-21 0-15,0 22 16,20-1-16,-20 21 0,21 0 16,0 1-16,0-22 0,21 21 15,0 1-15,0-1 0,0-21 16,0 0-16,21 22 0,42-1 15,-20-21-15,-1-21 0,0 21 16,22-21-16,-22 0 0,0 0 0,85 0 16,-63-21-16,-1 0 0,-20 21 15,20-42-15,1 20 0,20-41 16,-41 21-16,-22 20 16,0-20-16,0 0 0,-21-1 0,21 1 15,-21 21-15,-21 21 16,0 0-16,0 0 15,0 21-15,0 0 0,21 0 0,-22 22 16,1-22-16,0 21 0,21 1 16,0 20-16,0-21 0,-21-20 15,21-1-15,0 21 0,0-21 16,0 0-16,0 1 16,0-1-16,21-21 0,0 0 15,0 0 1,1-21-16,-22-1 0,21 1 0,0 0 15,-21 0-15,21 0 0,0-22 16,-21 1-16,21 0 0,1-1 0,-1 1 16,0-21-16,0 41 0,0-20 0,0 0 15,1 21-15,-1-1 0,0 22 16,0 0-16,0 0 16,-21 22-16,0-1 15,0 0-15,0 21 0,21 1 0,-21-22 16,22 21-16,-1 0 0,-21-20 15,0 20-15,21 0 0,0-21 16,-21 1-16,0-1 0,0 0 0,21 0 16,-21 0-16,21-21 0,1 0 15,-1 0 1,0 0-16,-21-21 0,21 0 0,0 0 16,0-22-16,1 22 0,-1-21 15,0 0-15,21-43 16,-21 43-16,22 20 0,-22-20 0,0 21 15,0-21-15,0 20 0,1 22 16,-22-21-16,0 42 16,0 22-1,0-22-15,0 21 0,0-21 0,0 22 16,0-1-16,0 0 0,0 1 16,0-1-16,0-21 0,21 22 0,0-22 15,-21 0-15,21 0 0,0 0 16,0-21-16,1 0 0,20 0 0,0 0 15,22 0-15,-22 0 0,0 0 16,1-21-16,-1-21 0,-21 21 16,64-43-16,-64 22 15,21-1-15,-20 22 0,-1-21 16,0 0-16,-21-1 0,21 22 16,-21 42-1,-21 0 1,0 1-16,21-1 0,-21 21 0,-1-21 15,22 22-15,0-22 0,0 21 16,0-21-16,0 0 0,0 22 0,0-22 16,0 0-16,0 0 0,22 0 15,-1-21-15,0 22 0,0-22 0,0 0 16,0 0-16,22 0 0,-22 0 16,21 0-16,-21 0 0,22-22 0,-22 1 15,21 0-15,-21 0 0,1-21 16,-1-1-16,0 1 0,-21 0 15,0-64-15,0 63 0,0 1 16,-21-21-16,0 41 16,-1 1-16,1 0 0,-21 21 0,0 0 15,-1 0-15,22 0 0,-21 21 0,-1 0 16,1 1-16,21-1 0,0 21 16,0-21-16,-1 22 0,22-22 0,-21 21 15,21 0-15,0-20 0,0-1 16,21 21-16,1-21 0,-1 0 15,0 1-15,21-1 0,-21-21 0,1 21 16,20-21-16,0 0 0,43 0 16,-43 0-16,1 0 0,-1-21 15,21 0-15,-20-1 0</inkml:trace>
  <inkml:trace contextRef="#ctx0" brushRef="#br1" timeOffset="51386.83">20701 7281 0,'21'-21'0,"-106"127"0,149-191 0,-43 22 0,-21 42 15,0 0-15,0-22 0,0 22 0,0-21 16,21 21-16,0-1 15,1 22-15,-1 0 0,0 0 16,0 0-16,0 0 0,0 0 0,1 0 16,20 0-16,-21 22 0,0-1 15,0 0-15,1 21 0,-1-21 0,0 22 16,0-1-16,-21 0 16,0 1-16,0 20 0,21-20 15,-21-22-15,0 0 0,0 0 0,0 0 16,0 0-16,0-42 31,0 0-31,21 0 0,-21 0 16,0 0-16,0-22 0,22 22 0,-1-21 15,0-1-15,-21 22 0,21-21 16,0 21-16,-21-22 0,21 22 0,1 21 16,-22-21-16,21 0 0,0 21 15,0 0-15,0 0 0,22 0 16,-22 0-16,21 0 15,-21 0-15,22 0 0,-22 0 16</inkml:trace>
  <inkml:trace contextRef="#ctx0" brushRef="#br1" timeOffset="51999.2">21865 7070 0,'21'-21'0,"-21"42"31,-21 0-15,21 0-16,0 0 0,-21 22 15,21-22-15,-21 21 0,21-21 16,0 22-16,0-22 0,0 21 0,0 0 16,0-20-16,0-1 0,21 0 15,0 0-15,0-21 0,43 0 16,-22 0-16,0 0 0,-20 0 16,20 0-16,0-21 0,-21 0 15,22 0-15,-22-1 0,21-20 0,-21 0 16,1-1-16,20 1 0,-21 0 15,0-1-15,0 1 0,-21 21 0,0 0 16,22 0-16,-44 21 31,1 21-31,0 0 0,0 0 16,21 0-16,-21 22 0,0-1 16,-1 0-16,22 1 0,0-1 15,0 0-15,-21 22 0,21-22 16,0 22-16,0-1 0,0-21 0,0 22 15,0-1-15,0 1 0,0 84 16,0-84-16,-21-1 0,21 22 16,-21-22-16,21 1 0,0-1 0,-21 1 15,0-1-15,21 1 0,-22-1 0,22-20 16,-21-1-16,21 0 0,0 1 16,-21-22-16,21 21 0,-21-42 0,0 0 15,0 0-15,-1-21 0,1 0 16,0 0-16,0-22 0,-21-20 15,20 20-15,-20-20 0,21-22 16,-21 1-16,20-1 0,1-21 16,21 21-16,0-20 0,21 20 0,22 0 15,-22 1-15,42-1 0,-20 21 0,20 1 16,22-22-16,-22 43 16,-20 0-16,-1 20 0,0-20 0,22 21 15,-22 0-15,1 0 16,20 21-16,-21-22 0,22 1 0,-22 21 15</inkml:trace>
  <inkml:trace contextRef="#ctx0" brushRef="#br1" timeOffset="53272.56">10816 8340 0,'0'0'0,"21"-43"0,-21 22 16,21-21-16,1 21 0,-1-22 15,-21 22-15,0-21 0,21 0 16,-21 20-16,0 1 0,0 0 0,0 0 16,0 0-16,0 42 15,0 0-15,0 0 16,0 22-16,-21-1 0,0 0 0,21 22 16,-22-22-16,1 22 0,-21 20 15,21-20-15,-22-22 0,22 0 16,-21 1-16,0-1 0,20 0 15,-20 1-15,0-22 0,21 21 0,-1-21 16,-20 1-16,21-22 0,0-22 16,21 1-1,0 0-15,0 0 0,0 0 0,0-22 16,0 22-16,21-21 0,-21 0 0,21-1 16,0 1-16,-21 0 15,0 20-15,0-20 0,21 0 16,-21 21-16,22-1 0,-22 44 15,0-1 1,0 0-16,21 21 0,-21-21 0,0 22 16,0-22-16,0 21 0,0-21 15,21 1-15,-21 20 0,0-21 0,0 0 16,21 0-16,0 22 0,0-22 0,22-21 16,-22 21-16,21-21 0,1 0 15,-1 0-15,0 0 0,1 0 0,20 0 16,1-21-16,-1 0 15,-21 0-15,22-1 0,-22 1 0,22 0 16,-1-42-16,-20 41 0,-22-20 16,0 21-16,0-21 0,-21 20 15,0 1-15,0 0 0,0 42 32,-21 0-17,0 1-15,21 20 0,0-21 16,-21 0-16,21 22 0,-22-22 0,22 0 15,0 21-15,0-21 0,0 22 16,22-22-16,20 21 16,-21-42-16,0 0 0,43 0 15,-22 0-15,-21 0 0,0 0 16,22-21-16,-1 21 0,-21-21 0,22 0 16,-1 0-16,-21-22 0,21 22 15,-20 0-15,-1-21 0,-21 20 0,0-62 16,0 41-16,0 22 0,0-21 15,-21 21-15,-1 0 0,1-1 16,-42 22-16,42 0 16,-22 0-16,22 0 0,0 22 15,-21-1-15,-1 21 0,22-21 16,0 0-16,0 1 0,0-1 0,21 0 16,-22 0-16,22 0 0,0 0 15,0 1-15,0-1 0,0 0 0,0 0 16,22-21-16,-1 21 0,42-21 15,-42 0-15,22 0 0,-1 0 16,0 0-16,1 0 0</inkml:trace>
  <inkml:trace contextRef="#ctx0" brushRef="#br1" timeOffset="53545.49">12531 8297 0,'21'-21'15,"-42"42"-15,63-63 0,-42 21 0,0 0 16,0 0-16,-21 21 15,0 0-15,-1 0 16,1 21-16,0 0 0,0 0 16,0 0-16,-22 43 0,22-22 15,0-21-15,0 22 0,0-22 0,0 21 16,-1-21-16,22 0 0,0 22 16,0-22-16,0 21 0,0-21 15,22 1-15,20-1 16,-21 0-16,64 0 0,-64-21 15,0 0-15,21 0 0,1 0 16,-1 0-16,0 0 0,1 0 16,20-21-16,-20 0 0,20 21 0,-21-21 15</inkml:trace>
  <inkml:trace contextRef="#ctx0" brushRef="#br1" timeOffset="55236.04">13271 8424 0,'0'0'15,"0"-21"-15,0-21 0,0 21 0,0 0 16,-21-1-16,0 1 0,0 0 0,-21 0 15,20 21-15,-20 0 0,21 0 16,-21 0-16,20 0 0,-20 0 16,21 21-16,-21 21 0,20-20 15,-20-1-15,21 21 0,0-21 0,0 22 16,-1-22-16,1 21 0,21-21 0,0 0 16,0 22-16,0-22 0,0 0 15,21 0-15,1 0 0,20 1 16,-21-22-16,21 21 0,-20-21 15,20 0-15,-21 0 0,21 0 0,1 0 16,-22 0-16,21-21 0,22-22 16,-43 22-16,0 0 0,0 0 0,0 0 15,-21-22-15,0 1 0,22 0 16,-22 20-16,0-20 0,0 0 0,0 21 16,0-1-16,0 1 0,0 0 15,0 42 1,-22 0-16,22 22 0,-21-22 0,0 0 15,21 21-15,0-20 16,-21 20-16,21-21 0,0 21 0,0-20 16,0-1-16,0 0 0,0 0 0,0 0 15,21 0-15,0 1 0,0-22 16,1 21-16,-1-21 0,21 0 0,-21 0 16,22 0-16,-1 0 0,0 0 15,1-21-15,41-1 0,-63 1 16,22 0-16,-22 0 0,21 0 15,-21-22-15,1 22 0,-1-21 0,0 0 16,0-1-16,-21 1 0,21-22 16,0 22-16,1-21 0,-22 20 0,21 1 15,0 0-15,-21 20 0,0-20 16,0 21-16,0 42 31,0 0-31,-21 22 0,0-1 0,-1 0 16,1 1-16,21 20 0,-21-21 15,21 22-15,-21-22 0,21 1 16,0-1-16,0 21 0,0-20 0,0-22 16,0 21-16,21-21 0,21 1 15,-20-22-15,-1 21 0,0 0 16,21-21-16,1 0 0,-22 0 0,21 0 16,0 0-16,1-21 0,-1 0 15,0-1-15,1 1 0,-22 0 0,21 0 16,1-21-16,-22 20 0,0-20 15,0 21-15,21-21 0,-42-1 16,22 22-16,-22 0 0,21 0 0,-21 42 31,-21 0-31,-1 0 16,1 22-16,0-22 0,21 0 0,-21 0 16,21 0-16,-21 0 0,21 1 15,0-1-15,0 0 0,0 0 0,0 0 16,21 0-1,0-21-15,0 0 0,0 0 0,22 0 16,-22 0-16,21 0 0,1 0 0,-22 0 16,21-21-16,0 21 0,-20-21 15,20 0-15,-21 0 0,0 0 0,22-22 16,-22 22-16,0 0 0,0 0 0,-21 0 16,21-1-16,-42 44 31,21-1-31,-21 0 15,0 0-15,21 0 0,-21 22 16,21-22-16,-22-21 0,22 21 16,0 0-16,0 0 0,0 0 15,0 1-15,0-1 0,22-21 16,-1 21-16,0-21 16,0 0-16,0 0 0,0 0 15,1 0-15,20-21 0,-21 21 0,0-21 16,-21-1-16,21 1 0,1 0 15,-22 0-15,0-21 0,0 20 0,0 1 16,0-42-16,0 42 0,-22-1 16,1 1-16,0 0 0,0 0 15,0 21-15,0 0 0,-1 0 16,22-21 15,22 21-31,-1 0 0,0 0 16,21 0-16,-21-21 0,22 21 15,-1-22-15,0 22 0,-20 0 0,20-21 16,0 21-16,1 0 0,-1 0 16,0 0-16,1 0 0,-22 21 0,0 1 15,0-1-15,0 0 0,-21 21 16,0 1-16,0-22 0,0 21 16,0-21-16,0 0 0,-21 1 0,0 20 15,0-21-15,21 0 0,-21 0 16,21 1-16,-22-22 0,22 42 15,0-21 1,0-42 15,0 0-15,22 21-16,-1-21 0,0-1 16,0 1-16,43-42 0,-43 20 15,21 22-15,-21-21 16,22 0-16,-1-1 0,21-20 15,-41 42-15,20-22 0,0 22 16,-21 21-16,1 0 0,-22 21 16,0 0-16,0 1 0,0 41 15,0-21-15,0 1 0,0-22 16,0 21-16,0-21 0,0 22 16,0-22-16,0 0 0,0 0 0,0 0 15,0 1-15,21-1 0,0 0 16,21-21-16,-21 0 0,1 0 15,-1 0-15,0 0 0,21 0 0,-21 0 16,1 0-16,20-21 0,-21 0 16,21-1-16,1 1 0,-22-21 15,0 21-15,0 0 0,0-1 16,-21-20-16,0 21 16,0 0-16,0 0 0,0-1 0,0 1 15,-21 0-15,-42-21 16,20 21-16</inkml:trace>
  <inkml:trace contextRef="#ctx0" brushRef="#br1" timeOffset="55498.89">15325 7895 0,'0'0'16,"-22"-21"-16,22 0 16,0 0 15,-21 21 16,0 0-47,0 0 0,0 0 15</inkml:trace>
  <inkml:trace contextRef="#ctx0" brushRef="#br1" timeOffset="55770.13">14097 8149 0,'0'0'0,"-21"0"0,0 0 0,-1 0 15,44 0 17,-1 0-32,0 0 0,0 0 0,21-21 15,22 0-15,-43 21 16,21-21-16,-20 21 0,20-21 16,-21 21-16,21-22 0,-20 22 0,-22-21 15,21 0-15,-21 0 16,-21 21-1,-1 0-15,1 0 16,0 0-16</inkml:trace>
  <inkml:trace contextRef="#ctx0" brushRef="#br1" timeOffset="57287.3">5651 11790 0,'64'-64'32,"-64"43"-17,0 0-15,0 0 16,0 0-16,0 0 16,0 42 15,0 0-31,-21 21 15,0-21-15,21 22 0,-22-1 16,22 22-16,0-22 0,-21 21 0,0-20 16,21 20-16,-21 1 0,21-22 15,-21 22-15,21-22 0,-21 0 0,21 1 16,-22 20-16,22-42 16,0 22-16,0-22 15,0 0-15,0-42 31,22 0-31,-22-1 16,21 1-16,0 0 0,0 0 0,-21 0 16,21 0-16</inkml:trace>
  <inkml:trace contextRef="#ctx0" brushRef="#br1" timeOffset="57627.82">5990 12086 0,'21'127'32,"-21"-106"-17,21 1-15,1-1 16,-1-21-16,0 0 16,0 0-16,0 0 0,0-21 15,1-1-15,-1 1 16,-21 0-16,0 0 0,0 0 15,0 0-15,0-1 0,0 1 16,0 0-16,-21 21 0,-1 0 16,1 0-16,0 0 15,0 21-15,0 0 0,0 1 16,-1-1-16,22 0 16,-21 0-16,0 0 0,21 0 0,0 1 15,0-1-15,21-21 16,22 0-16,-22 0 15,21 0-15</inkml:trace>
  <inkml:trace contextRef="#ctx0" brushRef="#br1" timeOffset="59615.4">7302 12510 0,'0'0'0,"-21"21"0,21-42 31,0-1-31,21 1 16,1 0-16,-1 0 0,0 0 0,21 0 16,-21-22-16,1 1 0,20 0 15,0-1-15,-21 1 0,22-22 0,-22 1 16,21 21-16,-21-22 0,1 1 0,-1-1 16,-21 1-16,0 20 0,0-20 15,0-1-15,0-20 0,0 62 16,0-20-16,-21 42 0,-1-21 15,1 21-15,0 0 0,0 21 0,0 0 16,0 22-16,21-1 0,-22 0 16,1 22-16,0-22 0,0 22 15,0-1-15,21 1 0,0-1 0,-21 64 16,-1-63-16,22 41 16,0-62-16,0-1 0,0 0 15,0-20-15,0 20 0,0-21 16,0 0-16,22-21 15,-1 0-15,0 0 0,0-21 16,0 0-16,0 0 0,1 0 16,-1-22-16,0 22 0,0-21 0,0-1 15,22-41-15,-22 41 16,0 1-16,0 21 0,21 0 0,-20 0 16,20-1-16,-21 22 15,0 0-15,0 22 0,1-1 16,-22 0-16,21 0 0,0 21 15,-21-20-15,0 20 0,0-21 16,0 0-16,21 22 0,0-1 16,0-21-16,-21 0 0,22 0 0,-1 1 15,0-1-15,0-21 0,0 0 16,0 0-16,1 0 0,-1 0 0,21 0 16,-21-21-16,0 21 0,22-22 0,-22 1 15,0-21-15,21 21 0,-20-22 16,-1 22-16,0-21 0,0 0 0,0-1 15,0 1-15,-21 0 16,0 20-16,22-20 0,-22 21 0,0 0 16,0 42-1,0 0 1,0 21-16,-22-20 0,22 20 0,0-21 16,0 21-16,0 1 0,0-1 15,0-21-15,0 22 0,0-22 0,0 0 16,0 0-16,43 21 0,-1-42 15,-21 22-15,0-22 0,1 0 16,20 0-16,21 0 16,-41 0-16,20-22 0,-21 22 0,0-21 15,22 0-15,-22 0 0,-21-43 16,0 22-16,0 21 0,0-64 16,-21 64-16,-22-42 15,1 20-15,0 43 0,20-21 16,-20 0-16,0 21 0,21 0 0,-22 0 15,22 0-15,0 0 0,0 0 16,0 0-16,42 0 16,21 0-1,-21 0-15,22 0 0,-1-21 0,0 21 16,1-21-16,-1 21 0,21 0 16,-20-22-16,-1 22 0,0 0 15,1 0-15,-1 0 0,0 0 0,1 22 16,-22-22-16,21 21 0,-21 0 15,1 21-15,-1-21 0,0 1 16,-21 20-16,0-21 0,0 21 0,0-20 16,0 20-16,0-21 0,0 21 0,0-20 15,0-1-15,0 0 0,0 0 0,0 0 16,0 0-16,0-42 31,0 0-15,0 0-16,0-21 15,0 20-15,21-20 0,0 21 0,-21-21 16,21-22-16,1 22 0,-1 21 0,21-22 16,-21 1-16,0 21 0,22 0 15,-1-1-15,-21 1 0,0 21 0,22 0 16,-1 0-16,-21 21 0,-21 1 16,0-1-16,21 0 0,-21 21 15,22 64 1,-22-64-16,0 1 0,21-1 15,-21-21-15,0 22 0,0-1 16,0-21-16,0 0 0,21 0 16,0-21-1,0 0-15,0-21 0,-21 0 16,22 0-16,-1-21 0,21 20 0,0-62 16,1 41-16,-22-20 15,21 21-15,-21-1 0,1 1 0,41-22 16,-42 43-16,0 0 15,-21 0-15,0 0 0,22 21 0,-22 21 16,0 0 0,0 21-16,0-20 0,0-1 15,0 21-15,-22 0 0,22-20 0,-21 20 16,21 21-16,0-20 0,0-22 16,0 0-16,0 0 15,0 0-15,21 1 0,1-1 0,-1-21 16,0 0-16,42 0 15,-20 0-15,-1 0 0,43-21 16,-43-1-16,-21 1 0,64-42 16,-43 42-16,-21-22 0,22 1 15,-22 0-15,0 20 0,21-62 16,-42 63-16,0-1 0,0 1 16,0 42-1,0 1-15,0-1 0,-21 0 16,21 21-16,-21 1 0,0-22 0,21 21 15,0 0-15,0 1 16,0-22-16,0 21 0,0-21 0,0 1 16,0 20-16,0-21 0,21 0 15,0 0-15,0-21 0,1 0 16,20 0-16,0 0 0,1 0 0,-22 0 16,21-21-16,0 0 0,1 0 15,-1 0-15,0-22 0,-20 1 16,-1 21-16,21-21 0,-21-22 0,-21 22 0,0-1 15,0-41 1,0 41-16,0 1 0,-21 21 0,-21-21 16,21 20-16,-22 22 0,-20-21 15,-1 21-15,22 0 0,0 0 16,-1 21-16,22 1 0,-64 20 16,64-21-16,21 0 0,-21 0 15,21 1-15,0-1 0,0 0 16,21-21-16</inkml:trace>
  <inkml:trace contextRef="#ctx0" brushRef="#br1" timeOffset="60479.45">11959 12150 0,'0'0'0,"21"0"0,0-21 0,1-1 16,20 22-16,-21-21 15,21-21-15,-20 21 0,20 0 0,0-1 16,-21 1-16,1-21 0,-1 21 0,-21 0 16,0-22-16,0 22 0,0 0 15,-21-21-15,-22 20 0,22 1 16,-21 21-16,21 0 0,-22 0 0,1 0 16,-22 0-16,22 21 0,0 1 15,-1-1-15,1 0 0,0 0 0,-1 21 16,1 1-16,21-1 15,0 0-15,0-20 0,-1 20 0,22 0 16,0-21-16,0 1 0,0 20 16,0-21-16,22-21 0,20 0 15,-21 0-15,21 0 0,43 0 16,-43 0-16,22 0 0,-22-21 16,1 0-16,-1 0 0,0-1 0,43-20 15,-64 21-15,0 0 0,0-22 16,-21 22-16,0 0 0,0-21 15,0 21-15,0-1 16,-21 22 0,21 22-1,-21-1-15,0 0 0,21 21 16,0 1-16,-21 41 0,21-41 16,0 20-16,0-21 0,0 22 15,0-1-15,0 1 0,0-1 0,0 22 16,0-21-16,0 20 0,0 22 15,21-21-15,-21-1 0,0 1 16,0 0-16,0-1 0,0-20 0,0 84 16,0-84-16,0-1 0,-21-21 15,0 1-15,-1-1 0,1-21 0,21 0 16,-21 1-16,0-22 0,-21 0 16,20-22-16,-20 1 0,21 0 0,-21-21 15,20-1-15,-20 1 0,21-21 16,0-1-16,-22 1 0,43-1 0,-21-63 15,21 42-15,0 22 16,0-22-16,21 22 0,1-1 16,-1 1-16,0-1 0,21 22 0,1-22 15,-1 22-15,43-64 0,-22 43 16,1 20-16,-1-20 0,1-1 16,-1 1-16,1-1 0,-22 22 0,21 0 15,22-43-15</inkml:trace>
  <inkml:trace contextRef="#ctx0" brushRef="#br1" timeOffset="62298.61">12658 11853 0,'0'0'0,"-22"0"15,1 0-15,21 22 16,21-22 15,1 0-31,-1-22 0,0 22 0,0-21 16,21 0-16,-20 0 0,20 0 15,-21 0-15,0 21 0,0-43 0,22-20 16,-43 42 0,0-1-16,0 1 0,-21 21 15,-1 0-15,1 0 0,-21 0 16,21 0-16,0 21 0,-22 1 16,22 20-16,0-21 0,0 0 15,21 22-15,-21 20 0,21-42 16,0 0-16,0 22 0,21-22 15,-21 0-15,42 0 0,-21 0 0,22-21 16,-22 22-16,21-22 0,0 0 16,22 0-16,-22 0 0,1 0 15,20-22-15,-21 1 0,22 0 0,-22 0 16,1 0-16,20 0 0,1-43 16,-43 43-16,0-21 0,0 20 0,0-20 15,-21 21-15,21 0 0,-21 0 16,0-1-16,0 1 0,0 42 15,-21 1 1,0-1-16,0 0 0,21 0 16,0 21-16,-21-20 0,0 20 0,21-21 15,-22 0-15,22 22 0,0-22 0,0 0 16,0 0-16,0 0 0,0 0 16,0 1-16,0-1 15,22-42 1,-1-1-16,-21 1 15,21 0-15,0 0 0,0 0 16,0-22-16,1 22 0,-1-21 0,0 0 16,21 20-16,-21-20 0,1 21 15,-1 0-15,0 0 0,0-1 0,0 22 16,-21 22 0,0-1-16,0 21 15,0-21-15,0 0 0,0 1 0,0 20 16,0-21-16,0 0 0,0 22 15,21-22-15,-21 0 0,22 0 0,-22 0 16,21 0-16,0-21 0,-21 22 16,21-22-16,0 0 0,0 0 15,22 0-15,-22 0 0,21 0 0,1-22 0,-22 1 16,21 0-16,0 0 0,1 0 16,-22 0-16,21-22 0,-21 22 15,1 0-15,-1-21 0,0-1 16,-21 22-16,0 0 0,21 0 0,-21 0 15,-21 42 17,21 0-32,-21 0 0,0 0 0,-1 0 15,1 1-15,21 20 0,0-21 16,0 0-16,0 0 0,0 22 0,0-22 16,0 0-16,0 0 0,0 0 15,21 1-15,1-22 0,-1 21 16,0-21-16,0 0 0,0 0 0,22 0 0,-22 0 15,21-21-15,0 21 0,1-22 0,-22 1 16,21 0-16,-21-21 16,43-22-16,-43 22 0,0 21 15,-21-64-15,0 43 16,0-1-16,0 1 0,0 0 0,0-1 16,-21 22-16,0 0 0,0 0 0,-22 0 15,22 21-15,-21 0 0,21 0 16,-22 0-16,1 21 0,0 0 15,-1 0-15,1 22 0,21-1 0,-21-21 16,20 21-16,1 22 16,21-22-16,0-21 0,0 43 15,43-22-15,-22-21 0,42 22 16,-20-22-16,-1 0 0,43 21 16,-43-42-16,0 0 15,1 0-15,-1 0 0,0 0 0,1-21 16,-1 0-16,0 0 0,-21 0 0,22 0 15,-1-22-15,-21 22 0,22-21 16,-22-1-16,0 1 0,21 0 0,-21-1 16,1 22-16,-22-21 0,0 21 15,21 0-15,-42 21 16,-1 21 0,22 0-16,-21 0 15,0 0-15,0 0 0,21 22 16,0-22-16,0 21 0,-21 1 0,21-22 15,0 0-15,0 0 0,0 0 16,0 0-16,21 1 0,0-1 16,0-21-16,0 21 0,1-21 15,20 0-15,-21 0 0,43-21 16,-22 21-16,-21-21 0,21-1 0,-20 1 16,20 0-16,-21 0 0,0-21 15,0 20-15,1-20 0,-1 21 16,0-21-16,-21 20 0,21-20 0,-21 21 15,0 0-15,0 42 32,-21 0-32,0 0 15,0 0-15,21 1 0,-22-1 0,1 21 16,21-21-16,-21 0 0,21 22 0,0-22 16,0 42-16,0-41 15,0 20-15,0-21 0,0 0 0,21 0 16,0 1-16,1-1 0,20-21 15,-21 0-15,64 0 16,-43 0-16,-21 0 0,22 0 0,-1 0 16,0-21-16,1-22 0,-1 22 15,0-21-15,22 21 0,-22-22 0,-21 1 16,22 0-16,-1-1 0,-21 1 16,21 0-16,-20-1 0,-22 1 0,0 21 15,0-22-15,0 22 0,0 0 0,-22 21 16,1 0-16,0 0 15,-21 0-15,21 21 0,-1 0 0,1 1 16,0 20-16,21-21 0,0 0 16,0 22-16,0-22 0,0 21 0,0-21 15,21 43-15,0-43 16,1 0-16,-1 0 0,-21 22 0,0-22 16,21 0-16,-21 0 0,0 0 0,0 0 15,0 1-15,-21-22 16,0 0-16,-1 0 0,1 0 15,-21 0-15,21 0 0,-22-22 0,22 1 16,0 21-16,-21-21 0,21 0 16,-1 0-16,22-22 0,0 22 15,0 0-15,0-21 0</inkml:trace>
  <inkml:trace contextRef="#ctx0" brushRef="#br1" timeOffset="64123.13">17780 11832 0,'21'0'0,"43"0"16,-43-21-16,0 21 0,0-21 16,0 0-16,0 0 0,1-1 15,-22 1-15,21 0 0,0 0 0,-21-21 16,0 20-16,0-20 0,0 0 15,0-1-15,0 1 0,0 0 0,-21-1 16,0 1-16,-22 0 0,22 21 0,-21-1 16,-1 22-16,1 0 0,0 0 15,-64 43-15,64-1 16,-22 0-16,22 1 0,-1-1 0,-20 0 16,-1 43-16,43-21 15,0-22-15,21 0 0,0 1 0,0-22 16,0 21-16,21-21 0,0 22 15,1-22-15,62 0 16,-41 0-16,20-21 0,-21 0 0,22 0 16,-1 0-16,-20-21 0,84 0 15,-85 0-15,22-1 0,-22-20 0,0 21 16,1-21-16,-1-1 0,0-20 16,1 20-16,-22-20 0,0-22 0,0 22 15,0-22-15,0 22 0,-21-86 16,0 86-16,0-1 15,0-41-15,0 62 0,-21 22 16,0 0-16,21 0 0,-21 21 16,-21 0-16,20 21 0,-20 0 15,21 21-15,0 1 0,0-1 16,-22 22-16,22-1 0,0 1 0,21-1 16,-21 1-16,21 20 0,0-41 0,0 20 15,0 1-15,0-22 16,0 0-16,21 1 0,21 41 0,1-63 15,-1 1-15,0-1 0,22 0 16,-1 0-16,-20-21 0,20 0 16,1 0-16,-1 0 0,1 0 0,-1 0 15,-21 0-15,22-21 0,-22 0 16,1 0-16,-1-1 0,0 1 0,22-63 16,-43 41-16,0 22 0,-21-21 15,0-1-15,0 22 0,0-21 16,0 21-16,0 0 0,-21 21 0,0 0 15,0 0-15,-1 0 0,-20 0 16,21 21-16,-21 0 0,-1 0 0,1 0 16,0 22-16,20-22 0,-20 21 15,0 22-15,21-43 16,21 0-16,-22 42 0,22-41 0,0-1 16,22 0-1,-1-21-15,21 0 0,-21 21 0,0-21 16,1 0-16,-1 0 0,21 0 0,-21 0 15,0-21-15,1 21 0,-1-21 16,0 0-16,0-22 0,0 22 16,0-21-16,-21 21 0,0-22 0,22 1 15,-22 21-15,21-22 0,-21 22 0,0 0 16,0 42 0,-21-21-16,-1 21 15,1 1-15,21-1 0,-21 0 0,21 21 16,-21-21-16,21 1 0,-21 20 15,21-21 1,0 0-16,21 0 16,0-21-16,0 0 0,0 0 15,1 0-15,-1 0 0,0-21 0,21 0 16,1-21-16,-22-1 0,21 1 16,-21 0-16,22-1 0,-1-20 15,0-1-15,-21 1 0,22-1 0,-1 1 16,-21-1-16,22 1 0,-22 21 15,0-1-15,0-20 0,0 42 0,-21-22 16,0 22-16,0 0 0,0 0 16,-21 21-1,0 21-15,0 0 0,0 0 0,-1 22 16,-20-1-16,21 21 0,0-20 16,-22 20-16,22 1 0,0-1 0,0 64 15,21-63-15,0-22 16,0 22-16,0-22 0,0 0 0,0 1 15,0-22-15,21 21 0,0-21 0,43 22 16,-22-22-16,0 0 16,64-21-16,-42 0 0,-22 0 15,22 0-15,-1 0 0,-21 0 16,64-42-16,-63 20 16,-1 1-16,0 0 0,-21-21 0,1 21 15,-1-22-15,0 1 0,-21 0 16,0-1-16,0 1 0,0 0 0,0 20 15,0 1-15,0 0 0,-42 21 16,20 0-16,-20 21 0,21 0 16,-21 1-16,20 20 0,-41 21 15,21-41-15,20 20 0,1-21 16,0 0-16,21 22 0,0-22 0,0 0 16,0 0-16,0 0 0,21-21 15,0 0-15,1 0 16,-1 0-16,0 0 0,0 0 0,0 0 0,43 0 15,-43-21-15,0 0 16,0 0-16,0 0 0,1-22 16,-1 22-16,0-21 0,0-1 0,-21 1 15,21 0-15,-21 21 0,21-1 16,-21 1-16,0 42 16,-21 1-16,0-1 0,0 21 15,21-21-15,-21 22 0,0-22 16,21 21-16,0-21 0,0 22 0,0-22 15,0 0-15,0 0 0,0 0 16,0 0-16,21 1 0,0-22 16,0 21-16,0-21 0,0 0 0,22 0 15,-22 0-15,21 0 0,1 0 16,-1 0-16,0 0 0,1 0 0,-1-21 16,0-1-16,1 1 0,-1-21 0,0 21 15,1-22-15,-22 1 0,21-21 16,-21 20-16,-21-20 0,0 20 0,0 1 15</inkml:trace>
  <inkml:trace contextRef="#ctx0" brushRef="#br1" timeOffset="64395.92">19135 10880 0,'-43'0'0,"86"0"0,-86 21 15,64-21 1,1 21-16,20-21 0,0 0 0,1 0 16,20 0-16,1 0 0,20 0 15,-20 0-15,20 0 0,-20-21 0,21 21 16,-22-21-16,1 21 0,-1-21 16,1 21-16,-22 0 0,0 0 0,1-22 15,-22 22-15,0 0 0,0 0 0,-42 22 31,-21-22-31,-1 21 16,-20 0-16,-1 0 0</inkml:trace>
  <inkml:trace contextRef="#ctx0" brushRef="#br1" timeOffset="65403.39">5651 13758 0,'0'0'0,"-21"0"0,0-21 0,-21 21 16,21-21-16,-1 0 0,1 0 0,0 21 15,21-21-15,0-22 0,0 22 16,0 0-16,0-21 0,0 20 0,0-20 15,0 21-15,42-21 0,-20 20 16,20 1-16,-21 21 16,21 0-16,-20 0 0,20 0 0,0 21 15,1 1-15,-1 20 0,-21 0 16,21 1-16,-20 20 0,-1 1 0,0-1 16,-21 1-16,0-1 0,0 64 15,-42-85-15,20 22 0,-20-1 16,0-20-16,-22 20 0,22-20 0,-85 62 15,42-62-15,22-1 16,20-21-16,-20 22 0,-1-43 0,22 21 16,0-21-16,-1 0 0,22 0 15,-21-21-15,21-1 0,0 1 0,-1 0 16,22-21-16,0-1 0,0-20 0,0 21 16,0-1-16,0 1 15,0-22-15,22 22 0,-1 0 0,0 21 16,0-22-16,0 22 0,0 0 0,1 21 15,-1 0-15,21 0 0,-21 21 16,0 0-16,22 0 0,-1 43 16,-21-22-16,0-21 0,1 22 15,-1-1-15,0 0 0,0-20 16,0 20-16,0 0 0,1 1 0,-22-22 16,21 21-16,-21-21 0,21 0 0,0 1 15,-21-1-15,21 0 0,0-21 0,1 0 16,-1 0-16,0 0 15,0 0-15,0 0 0,0-21 16,1 0-16,-1-1 0,-21-20 0,21 0 16</inkml:trace>
  <inkml:trace contextRef="#ctx0" brushRef="#br1" timeOffset="65583.3">6329 14012 0,'0'0'0,"21"0"31,-21-21 32</inkml:trace>
  <inkml:trace contextRef="#ctx0" brushRef="#br1" timeOffset="66279.32">8043 13653 0,'0'-22'16,"21"1"-16,1 0 0,-1 21 15,-21-42-15,21 21 0,0-1 0,0 1 0,-21 0 16,0 0-16,21-21 0,-21 20 15,22 1-15,-22 0 0,0-21 0,0 21 16,0-1-16,0-20 0,0 21 16,0 0-16,-43 0 0,22-1 15,0 1-15,0 21 0,-22 0 0,22 0 16,-21 0-16,0 0 0,-1 0 16,1 0-16,0 21 0,20 1 0,-20 20 15,0-21-15,21 0 16,-1 22-16,1-22 0,21 42 15,0-42-15,0 22 0,21-1 0,1-21 16,20 22-16,21 41 16,-20-41-16,-1-1 0,0 0 0,-20 1 15,20-1-15,-21 0 0,0 1 16,0-1-16,-21 0 0,0 1 0,0 20 16,-21-21-16,-21-20 0,0 20 15,-1-21-15,1 0 0,-64 22 16,43-22-16,-1-21 0,-42 0 15,64 0-15,0-21 16,-1 21-16,1-22 0,0 1 16,-43-85-16,64 85 0,0-21 15,-1 0-15,1-1 0,21 1 16,0 0-16,0-1 0,0 1 0,0 21 16,0-22-16,0 22 0,21 0 15,1-21-15,-1 42 16,21 0-16,-21 0 0,0 0 0,22 0 15,-1 0-15,0 0 16,1 0-16,-1 21 0,0-21 0,1 21 16,20 0-16</inkml:trace>
  <inkml:trace contextRef="#ctx0" brushRef="#br1" timeOffset="66533.17">8424 13780 0,'0'0'0,"0"21"16,0 0 0,0 0-16,0 0 0,0 0 0,0 1 15,0-1-15,0 0 0,0 0 0,0 0 16,0 0-16,0 1 0,0-1 16,-21 0-16,21 0 0,-21 0 0,0 0 15,21 1 1,0-44 15,0 1-31,0 0 16,0 0-16</inkml:trace>
  <inkml:trace contextRef="#ctx0" brushRef="#br1" timeOffset="66708.42">8467 13441 0,'0'0'0,"0"-21"0,-22 21 31,1 0-31,21 21 31,0 0-15,0 0-16,21-21 0,1 21 16</inkml:trace>
  <inkml:trace contextRef="#ctx0" brushRef="#br1" timeOffset="67491.39">8911 13737 0,'0'0'0,"0"21"0,0 1 0,0-1 31,21-21-31,0 0 0,1 0 16,-1 0-16,21-21 15,-21 21-15,22-22 0,-22 1 0,21 0 16,0 0-16,1 0 0,-22 0 16,21-1-16,1 1 0,-22 0 0,0 0 15,0 21-15,0-21 0,-21 42 32,0 0-32,-21 0 0,0 0 0,-21 1 15,20 20-15,-20 0 0,21 1 16,-21-1-16,-1 0 0,1 1 0,0-1 15,-1 0-15,1-21 0,0 22 16,-1-1-16,1-21 0,0 22 16,20-22-16,1 0 0,-21 0 15,42 0-15,-21-21 0,21-21 32,21 21-32,0-21 0,0 0 0,0 0 15,1-22-15,-1 22 0,0 0 16,21-21-16,-21 20 0,1 1 0,-1 0 15,0 0-15,0 21 0,0 0 16,0 0-16,1 0 0,-1 0 16,0 21-16,-21 0 0,21-21 15,-21 21-15,0 1 0,21-1 16,-21 0-16,21 0 0,1 0 0,-1 0 16,-21 1-16,21-22 0,0 21 15,21-21-15,-20 0 0,-1 21 16,21-21-16,43 0 0,-43 0 15,-21 0-15,43 0 0,-22-21 16,0 0-16,1 21 0,-1-22 16,0 1-16,1 0 0,41-42 15,-62 20-15,20 1 0,0-43 16,-42 43-16,0 0 0,0-1 0,0 22 16,0 0-16,0 0 0,0 0 15,-21 21-15,0 21 16,0 0-16,0 0 0,-1 0 0,1 85 31,0-64-31,21-20 0,0 20 0,0-21 16,0 21-16,0-20 15,0-1-15,0 0 0,21-21 0,0 21 16,1 0-16,-1-21 0,0 0 16,0 0-16,0 0 0,0 0 15,1 0-15,20 0 0,-21-21 0,21 0 16,-20 21-16,20-21 0</inkml:trace>
  <inkml:trace contextRef="#ctx0" brushRef="#br1" timeOffset="67755.38">11049 13610 0,'0'-21'15,"0"42"1,0 0-1,0 1-15,-21-1 0,21 0 0,-21 0 16,21 21-16,-22-20 0,22 20 16,0-21-16,0 0 0,0 22 0,-21-22 15,21 0-15,0 0 0,-21 0 0,21 0 16,0 1-16,-21-22 0,21 21 16,21-21 15,0 0-31,0 0 0,22-21 15,-22-1-15,21 1 0</inkml:trace>
  <inkml:trace contextRef="#ctx0" brushRef="#br1" timeOffset="68118.8">11493 13631 0,'0'-21'0,"0"42"0,22-63 0,-22 21 0,21 21 16,-42 0-1,-1 0 1,1 21-16,0-21 0,0 21 0,0 0 15,0 1-15,-1-1 0,1-21 16,21 21-16,0 0 0,0 0 16,21 0-1,1-21-15,-1 22 0,0-22 16,0 0-16,21 21 0,-20-21 0,-1 21 16,0-21-16,0 21 0,21 0 0,-20-21 15,-22 21-15,21 1 0,0-1 16,-21 0-16,0 0 15,0 0-15,-21 0 0,0-21 16,-1 0-16,1 0 16,-21 22-16,21-22 0,0 0 0,-22 0 15,22 0-15,0 0 0,0 0 0,0 0 16,-1 0-16,-20-43 16,42 22-16,0 0 15,0 0-15,0 0 16,0-1-16,0 1 0,0-21 0</inkml:trace>
  <inkml:trace contextRef="#ctx0" brushRef="#br1" timeOffset="68275.81">11070 13314 0,'0'0'0,"-42"0"15,63 0 32,0 0-47,0 0 0</inkml:trace>
  <inkml:trace contextRef="#ctx0" brushRef="#br1" timeOffset="69900.36">12785 13504 0,'0'0'0,"-43"0"0,1 22 0,0-22 15,20 21-15,1 0 0,0-21 16,21 21-16,21-21 15,0 0-15,22 0 0,-1 0 16,0 0-16,1-21 0,20 21 16,22-42-16,-22 20 0,22 1 15,-21 0-15,20 0 0,64-43 16,-105 22-16,20 21 0,-20-21 16,-1-1-16,0 1 0,-21 0 0,-21-64 15,0 63-15,0 1 16,0 0-16,0-1 0,-21 1 0,0 21 15,0 0-15,0 0 0,-22-1 16,22 22-16,-21 0 0,21 22 0,-22 20 16,22 0-16,0 1 0,-21 20 15,21 1-15,-1-1 0,1 1 0,-21 20 16,0 86-16,-1-86 0,22 1 16,0 21-16,0-22 15,0 22-15,21-21 0,0 21 0,0 0 16,0-1-16,-22 107 15,22-106-15,-21 0 0,21 0 0,-21-1 16,0 1-16,-21 169 16,42-190-16,-22-21 0,22-1 15,0 1-15,0-22 0,0 0 0,0-21 16,0 1-16,22-1 0,20-21 16,0 0-16,1-21 0,-1-1 0,0 1 15,1-21-15,20 0 0,1-22 16,-1 22-16,1-22 0,-1-20 15,-21-1-15,22 21 0,-22-20 0,1-1 16,-22-21-16,0 22 0,-21-22 16,0 0-16,0 21 0,-21-21 0,-22 22 15,1 20-15,0 1 0,-22-1 0,1 22 16,-1 0-16,-20 20 0,20 1 16,1 0-16,-1 21 0,1-21 0,-1 21 15,22 0-15,21 0 0,-22 0 16,64 0-1,1 0-15,20 0 16,0 0-16,22-21 0,-1 21 16,1-21-16,20-1 0,-20 1 15,-1-21-15,22 21 0,-21-22 16,-1 22-16,-21-21 0,22 0 0,-22-1 16,1 22-16,-1-21 0,0-1 15,-42 22-15,0 0 0,0 0 16,0 0-16,-21 21 15,0 0 1,0 21-16,21 0 16,0 0-16,0 22 0,0-22 15,-21 21-15,21 0 0,0 1 0,0-22 16,0 64-16,0-64 16,21 0-16,0 0 0,-21 0 15,21 0-15,0 1 0,22-22 0,-22 0 16,0 0-16,21 0 0,-21 0 15,1-22-15,-1 1 0,0 0 16,0 0-16,0 0 0,0-22 0,1 1 16,-1 21-16,0-21 15,0-1-15,0 1 0,22 21 0,20-43 16,-42 43-16,0 21 0,22-21 16,-22 21-16,0 0 0,21 0 0,-20 0 15,-1 21-15,-21 0 0,21 0 0,-21 1 16,0 20-16,0-21 15,0 85-15,-21-21 16,0-64-16,21 0 16,-22 0-16,22 0 0,-21-21 15,21 21-15,21-42 32,1 21-32,-1-21 15,-21 0-15,21-21 0,0 20 0,0-20 16,0 0-16,22 21 0,-22-22 15,0 1-15,21-43 16,-20 64-16,-1 0 0,0 0 0,0 0 16,-21-1-16,0 44 31,-21-1-31,21 0 16,-21 0-16,0 21 0,21-20 0,-22 20 15,22-21-15,-21 21 0,21-20 16,0 20-16,0-21 0,0 21 0,0 1 15,0-22-15,21 0 0,1 0 16,-1 0-16,0-21 0,21 0 16,-21 0-16,22 0 15,-1 0-15,0 0 0,-20-21 0,20 21 16,43-42-16,-43 21 16,0-22-16,1 22 0,-22-21 0,21 0 15,-21-1-15,0 1 0,-21 0 16,0 20-16,0-20 0,0 21 0,0 0 15,0 0-15,0-1 0,-21 22 16,0 0-16,0 0 16,-21 22-16,20-1 0,1-21 0,0 21 15,0 21-15,21-21 0,0 43 16,0-22-16,0-21 0,0 22 0,0-22 16,0 0-16,0 21 0,21-20 15,0-1-15,22 0 0,-22 0 16,21 0-16,-21 0 0,22 1 0,62-22 15,-62 0-15,20 0 16,-20 0-16,20 0 0,1-22 0</inkml:trace>
  <inkml:trace contextRef="#ctx0" brushRef="#br1" timeOffset="70473.52">16679 13356 0,'0'0'15,"-21"-21"-15,-21 21 0,-22-42 16,22 42-16,-22-21 16,22 21-16,0 0 0,-43 0 15,43 21-15,-1 0 0,1 0 0,0-21 16,-1 42-16,22-20 0,-42 41 16,42-21-16,-1-20 0,1 20 15,21 0-15,-21 1 0,21-1 16,0 0-16,0-21 0,0 22 0,42-1 15,-20-21-15,-1 0 0,0 1 16,21-22-16,-21 0 0,85 0 16,-63 0-16,-1 0 15,0-22-15,-21 1 16,64-42-16,-43 42 0,1-22 16,-22-20-16,42-43 0,-20 42 0,-22 1 15,0-1-15,21 1 16,-20-1-16,20-84 0,-21 85 15,-21-1-15,0 22 0,21-22 16,-21 43-16,0-21 0,0 21 16,0 0-16,0-1 0,-21 44 15,0-1-15,0 0 0,0 21 16,-1 1-16,1 20 0,21-21 0,-21 22 16,21-1-16,-21 1 0,21-1 15,0 1-15,0-1 0,0 22 0,0-21 16,0-1-16,21 1 0,0-22 15,0 0-15,-21 22 0,43-43 0,-22 21 16,0-21-16,0 22 0,0-22 16,1-21-16,-1 0 0,21 21 15,22-21-15,-43 0 0,21-21 16,-21 0-16,22 0 0,-22-1 16,21 1-16,0-21 0,1 21 0,-22-22 15,21 1-15</inkml:trace>
  <inkml:trace contextRef="#ctx0" brushRef="#br1" timeOffset="70747.72">14436 13018 0,'0'0'0,"-22"0"31,44 0 16,-1 0-47,0 0 15</inkml:trace>
  <inkml:trace contextRef="#ctx0" brushRef="#br1" timeOffset="71071.48">18309 13907 0,'0'0'0,"-21"21"31,0-21-15</inkml:trace>
  <inkml:trace contextRef="#ctx0" brushRef="#br0" timeOffset="107675.38">17039 14647 0,'-21'22'94,"0"-22"-94,0 0 0,-1 0 15,1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F50E-345B-4558-BD25-7730A33BF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2B8-4C41-4C48-9EB9-2CBBDE91E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F07A-D118-406D-9E72-EDE3E857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A7DB-C86C-41AB-B349-2D790960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3408-A2AE-452D-99F0-3C01A51B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11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ACA2-7A51-4AB1-9568-99910F8B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53AE5-F087-4068-8C55-4298689A2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EA9D-5209-41CD-BB53-8AC4338C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9C1C-ED4E-4A2F-82C2-F0C4C57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BBAB-B952-460D-8C21-615FAB9B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F65DA-3689-4F01-894D-16476400F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44643-30D5-4B25-AD3E-DA341030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E1D0-D310-41EC-A81F-13704ADD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1171-3AE8-407D-AA46-BBCD3646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8759-EF6C-4093-9897-13BF5750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73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BD7A-E132-43C3-893C-0E3A0F2D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8D8D-13EF-44FF-9E76-A5F32B84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E871F-43AF-417F-99B2-B70253CF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1E7E2-3C5C-478F-80E3-BFB4C1F5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2F68-29E1-48F5-A239-799EFAE1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6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B14A-AAF6-4CC9-BA58-500D852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CE0C-6B25-49F2-9B2F-F32482F7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6B2D-7ADF-4C83-878F-514351BE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A399-9042-419C-BDA9-3A4D9E27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BC31B-6F0D-4891-9998-912F0247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82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B84A-F13E-4621-8002-8FD57B8E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37F3-2B82-488F-890A-9040A53C3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878D-B3BF-4F95-8D34-3D741089F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51451-3D64-4F7E-87B1-A217A35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B1D83-7FC5-4145-A6A7-8FF8D740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402F2-A121-4F07-8179-DC7093E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2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A6CC-C32C-470D-87A9-A752179F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3020D-27FC-4218-9BDB-CA621F6F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E36C7-B098-4A07-8240-0B72529C3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0FFB7-4819-4FDE-AB4D-DE105C724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619E3-9698-40BA-9B17-532DFE8E9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26825-FC8A-45DD-8770-033ABBFD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3A105-4ECE-4524-9713-E02FAC07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636A0-CEF5-4DA2-AD54-E69FBF0B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1F61-57B3-440B-9156-4B5AE827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976A3-5B81-42C0-A9CE-9E83E20E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F44A3-19E4-4CC8-90D9-A01094CD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9985-BAF9-44DC-A2FC-0073C1A8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07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82FD0-E1AB-4EB7-A2E0-40261CAF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4DB9A-BE96-4259-AC16-05A033A5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EFE45-99D1-4100-B7E3-E33948F4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7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E1A6-12EA-48FC-84D0-96488E15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D19E-6040-499B-928D-C6736A13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82C19-394B-49A9-8474-B17E766DF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081B4-9DA2-45C6-A8F2-A0A4F62D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E4B3-5873-4F80-8F3B-45EEC653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8929F-6437-48AF-80FD-4B1BFF0E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0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6B90-CA2A-4A94-B335-E15A5D7D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8872E-AFF7-412D-9425-FAF364B6D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1A918-D4FA-41D2-B03D-50E9FF78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1B97D-ACB5-4523-B4C3-9D640CCE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E8A5A-EF57-468A-908D-D2D2BC8E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97145-1224-4D62-9D30-CF8D5ADA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8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9DDAD-722C-4AB4-AC18-2D5FD148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679F2-8697-4C1E-A403-421DC9E6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BA4E-9A00-473F-9F94-9D06EA6ED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E12B-88A8-4777-A279-D014EF7147A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84DA0-F90A-4403-B2BB-95B506810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88602-8233-49C5-984D-622671D88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E0E62-3954-487B-88D3-B22607333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6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2DA05E-B9E6-4894-A1BB-B643C2526EC3}"/>
                  </a:ext>
                </a:extLst>
              </p14:cNvPr>
              <p14:cNvContentPartPr/>
              <p14:nvPr/>
            </p14:nvContentPartPr>
            <p14:xfrm>
              <a:off x="274320" y="312480"/>
              <a:ext cx="7681320" cy="442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2DA05E-B9E6-4894-A1BB-B643C2526E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303120"/>
                <a:ext cx="770004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96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47F0FC-62DF-4700-A47E-C2B54DFB5D3A}"/>
                  </a:ext>
                </a:extLst>
              </p14:cNvPr>
              <p14:cNvContentPartPr/>
              <p14:nvPr/>
            </p14:nvContentPartPr>
            <p14:xfrm>
              <a:off x="259200" y="68760"/>
              <a:ext cx="509040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47F0FC-62DF-4700-A47E-C2B54DFB5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59400"/>
                <a:ext cx="510912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98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F7444A-46E2-4088-9B7D-308C6AE540BC}"/>
                  </a:ext>
                </a:extLst>
              </p14:cNvPr>
              <p14:cNvContentPartPr/>
              <p14:nvPr/>
            </p14:nvContentPartPr>
            <p14:xfrm>
              <a:off x="198000" y="106560"/>
              <a:ext cx="8328960" cy="645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F7444A-46E2-4088-9B7D-308C6AE540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97200"/>
                <a:ext cx="8347680" cy="64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05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E62EF0-3CD7-4F10-A3AC-5449272EC62F}"/>
                  </a:ext>
                </a:extLst>
              </p14:cNvPr>
              <p14:cNvContentPartPr/>
              <p14:nvPr/>
            </p14:nvContentPartPr>
            <p14:xfrm>
              <a:off x="60840" y="7560"/>
              <a:ext cx="8588160" cy="524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E62EF0-3CD7-4F10-A3AC-5449272EC6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1800"/>
                <a:ext cx="860688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40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D3D2F2-35B9-4007-B51F-CD68856596A8}"/>
                  </a:ext>
                </a:extLst>
              </p14:cNvPr>
              <p14:cNvContentPartPr/>
              <p14:nvPr/>
            </p14:nvContentPartPr>
            <p14:xfrm>
              <a:off x="182880" y="38160"/>
              <a:ext cx="839772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D3D2F2-35B9-4007-B51F-CD68856596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8800"/>
                <a:ext cx="841644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6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B85B5D-0A28-4D48-BEF2-22F7271FB086}"/>
                  </a:ext>
                </a:extLst>
              </p14:cNvPr>
              <p14:cNvContentPartPr/>
              <p14:nvPr/>
            </p14:nvContentPartPr>
            <p14:xfrm>
              <a:off x="38160" y="60840"/>
              <a:ext cx="8008920" cy="527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B85B5D-0A28-4D48-BEF2-22F7271FB0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51480"/>
                <a:ext cx="8027640" cy="52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74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8529A7-2D1B-4732-B832-772214EF039B}"/>
                  </a:ext>
                </a:extLst>
              </p14:cNvPr>
              <p14:cNvContentPartPr/>
              <p14:nvPr/>
            </p14:nvContentPartPr>
            <p14:xfrm>
              <a:off x="83880" y="23040"/>
              <a:ext cx="8397360" cy="49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8529A7-2D1B-4732-B832-772214EF03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3680"/>
                <a:ext cx="841608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53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C2E082-250B-4F39-9FAA-A6E68B83B458}"/>
                  </a:ext>
                </a:extLst>
              </p14:cNvPr>
              <p14:cNvContentPartPr/>
              <p14:nvPr/>
            </p14:nvContentPartPr>
            <p14:xfrm>
              <a:off x="30600" y="0"/>
              <a:ext cx="8572680" cy="488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C2E082-250B-4F39-9FAA-A6E68B83B4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859140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07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06D57B-A2CF-4361-B5D7-C9A7C2073CDC}"/>
                  </a:ext>
                </a:extLst>
              </p14:cNvPr>
              <p14:cNvContentPartPr/>
              <p14:nvPr/>
            </p14:nvContentPartPr>
            <p14:xfrm>
              <a:off x="122040" y="213480"/>
              <a:ext cx="844308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06D57B-A2CF-4361-B5D7-C9A7C2073C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04120"/>
                <a:ext cx="846180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04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E88E21-6CEF-4A03-AD55-FBFC60DF5BAF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43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E88E21-6CEF-4A03-AD55-FBFC60DF5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91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43D509-4747-4C2A-A527-A405AE8ADA0A}"/>
                  </a:ext>
                </a:extLst>
              </p14:cNvPr>
              <p14:cNvContentPartPr/>
              <p14:nvPr/>
            </p14:nvContentPartPr>
            <p14:xfrm>
              <a:off x="632520" y="129600"/>
              <a:ext cx="7749720" cy="500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43D509-4747-4C2A-A527-A405AE8ADA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20240"/>
                <a:ext cx="7768440" cy="50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22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D23602-1D97-44ED-987D-F081D5EF5C8A}"/>
                  </a:ext>
                </a:extLst>
              </p14:cNvPr>
              <p14:cNvContentPartPr/>
              <p14:nvPr/>
            </p14:nvContentPartPr>
            <p14:xfrm>
              <a:off x="236160" y="167760"/>
              <a:ext cx="736128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D23602-1D97-44ED-987D-F081D5EF5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58400"/>
                <a:ext cx="738000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08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2906F1-4B69-4882-8A44-954AAB01E07F}"/>
                  </a:ext>
                </a:extLst>
              </p14:cNvPr>
              <p14:cNvContentPartPr/>
              <p14:nvPr/>
            </p14:nvContentPartPr>
            <p14:xfrm>
              <a:off x="45720" y="30600"/>
              <a:ext cx="6759360" cy="425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2906F1-4B69-4882-8A44-954AAB01E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21240"/>
                <a:ext cx="6778080" cy="42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22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2384D6-5957-4062-956A-515DDE73115C}"/>
                  </a:ext>
                </a:extLst>
              </p14:cNvPr>
              <p14:cNvContentPartPr/>
              <p14:nvPr/>
            </p14:nvContentPartPr>
            <p14:xfrm>
              <a:off x="327600" y="190440"/>
              <a:ext cx="5441040" cy="463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2384D6-5957-4062-956A-515DDE7311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81080"/>
                <a:ext cx="5459760" cy="46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05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3B8C6A-AD0A-4760-B611-8C368E93C57B}"/>
                  </a:ext>
                </a:extLst>
              </p14:cNvPr>
              <p14:cNvContentPartPr/>
              <p14:nvPr/>
            </p14:nvContentPartPr>
            <p14:xfrm>
              <a:off x="91440" y="76320"/>
              <a:ext cx="9075600" cy="528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3B8C6A-AD0A-4760-B611-8C368E93C5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66960"/>
                <a:ext cx="9094320" cy="52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80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4ABB4C-412E-4CA3-99E9-36F08A07960D}"/>
                  </a:ext>
                </a:extLst>
              </p14:cNvPr>
              <p14:cNvContentPartPr/>
              <p14:nvPr/>
            </p14:nvContentPartPr>
            <p14:xfrm>
              <a:off x="38160" y="60840"/>
              <a:ext cx="9121320" cy="458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4ABB4C-412E-4CA3-99E9-36F08A079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51480"/>
                <a:ext cx="9140040" cy="46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99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11C167-5365-4392-B868-770DBED9951C}"/>
                  </a:ext>
                </a:extLst>
              </p14:cNvPr>
              <p14:cNvContentPartPr/>
              <p14:nvPr/>
            </p14:nvContentPartPr>
            <p14:xfrm>
              <a:off x="380880" y="68760"/>
              <a:ext cx="9845640" cy="63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11C167-5365-4392-B868-770DBED99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59400"/>
                <a:ext cx="986436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1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FA8B03-CC5C-4D3C-8D4E-0E5961FB73E7}"/>
                  </a:ext>
                </a:extLst>
              </p14:cNvPr>
              <p14:cNvContentPartPr/>
              <p14:nvPr/>
            </p14:nvContentPartPr>
            <p14:xfrm>
              <a:off x="434160" y="76320"/>
              <a:ext cx="6165000" cy="49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FA8B03-CC5C-4D3C-8D4E-0E5961FB73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66960"/>
                <a:ext cx="618372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9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D1B-697D-468A-A5CB-7BFAA2F1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FE3B-3600-46F1-991D-4596644AF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BB502C-2AA3-47B7-B970-1AD35ACC3E82}"/>
                  </a:ext>
                </a:extLst>
              </p14:cNvPr>
              <p14:cNvContentPartPr/>
              <p14:nvPr/>
            </p14:nvContentPartPr>
            <p14:xfrm>
              <a:off x="137160" y="137160"/>
              <a:ext cx="8016480" cy="55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BB502C-2AA3-47B7-B970-1AD35ACC3E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27800"/>
                <a:ext cx="803520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28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2022-03-11T15:28:49Z</dcterms:created>
  <dcterms:modified xsi:type="dcterms:W3CDTF">2022-03-11T15:29:03Z</dcterms:modified>
</cp:coreProperties>
</file>