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1:41:22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339 0,'0'-43'47,"0"65"-16,0-1-31,-21 0 0,0 0 16,21 0-16,-22 22 0,22-1 15,-21 0-15,-42 128 16,42-128-16,-1 21 0,-20 1 16,21-1-16,-64 107 15,64-128-15,0 0 16,0 1-16,0-1 16,21 0-16,-22-20 0,22-1 15,0 0-15,0-42 31,0 0-15,0-1-16,22 1 0,-1-21 16,0 21-16,-21-22 15,21 1-15,0 0 0,-21-22 0</inkml:trace>
  <inkml:trace contextRef="#ctx0" brushRef="#br0" timeOffset="311.82">1693 381 0,'21'-21'31,"1"21"-31,-1 21 0,-21 0 16,0 22-16,0-22 0,0 21 16,0 0-16,0 1 0,0-1 15,0 22-15,0-22 0,0 21 16,0 1-16,0-1 0,0-20 15,0 20-15,0 64 16,0-84-16,0-1 16,0-21-16,0 0 0,0 22 15,0-22-15,0 0 0,-21-21 47,21-21-47,0 0 16,-22-1-16,1 1 0</inkml:trace>
  <inkml:trace contextRef="#ctx0" brushRef="#br0" timeOffset="540.32">1228 1164 0,'0'0'15,"0"-21"1,21 21-1,0 0-15,0-21 0,0 0 16,0 21-16,22-21 0,-22 21 16,21-22-16,1 22 0,-22-21 15,21 0-15,-21 21 0,43-21 16,-43 21-16,0 0 0,0 0 16,0-21-16,1 21 0,20 0 15</inkml:trace>
  <inkml:trace contextRef="#ctx0" brushRef="#br0" timeOffset="1361.85">2222 889 0,'0'0'0,"22"0"0,-1-21 15,-21 0-15,0 0 16,0-1-16,0 1 15,0 0 1,-21 21-16,-1 0 16,1 0-16,0 0 0,0 0 15,0 0-15,0 21 0,-1 0 16,1 1-16,0 20 0,0-21 16,-21 21-16,-22 85 15,22-63 1,42-22-16,0 22 15,0-43-15,21-21 32,0 0-32,0 0 15,0-21-15,1 21 0,-1-21 0,21-1 16,-21 1-16,0 0 0,1 0 16,-1 0-16,0 0 0,0-1 15,21-41-15,-42 42 16,0 0-1,22-1-15,-22 1 0,21 21 16,-21-21-16,0 42 31,0 0-15,0 1-16,0-1 16,0 0-16,0 21 0,0 1 0,-21-1 15,21 0-15,0 1 0,-22 41 16,22-41-16,0-1 15,0 21-15,0 1 0,0-22 0,0 106 16,0-84-16,22 126 16,-1-126-16,-21-1 15,0 1-15,0-22 0,21 1 16,-21 62-16,0-62 0,0 41 16,0-62-1,0 20-15,-42 0 0,20-21 16,-20 1-1,21-22-15,0 21 0,-64-21 0,43 0 16,-106-64 0,105 22-16,-20 21 0,20-22 15,1 1-15,-85-64 16,106 64-16,0 0 0,0 20 16,21-20-16,0 21 0,0-43 15,0 22-15,0 21 0,21 0 16,0-22-16,-21 22 0,42-42 15,-21 42-15,1-22 16,-1 1-16,0 21 0,0-22 16,21 1-16,-20 0 0</inkml:trace>
  <inkml:trace contextRef="#ctx0" brushRef="#br0" timeOffset="2252.98">2582 1228 0,'21'-21'16,"-21"-1"0,22 22-16,-22-21 0,21 0 15,0 0-15,0 0 0,0 0 16,0-1-16,22-62 15,-22 63-15,0-1 16,-21 1-16,21 0 0,-21 0 16,-21 21-1,0 0-15,-21 0 16,20 21-16,1 0 16,0 22-16,0-22 15,0 42-15,21-20 16,0-22-16,0 21 0,0-21 15,0 0-15,0 1 0,0 20 16,0-21-16,21 0 0,0-21 16,21 21-16,-20-21 0,41 0 15,-42 0-15,43 0 16,-22 0-16,-21-21 0,43 0 16,-43 0-16,21-21 15,-21 20-15,1 1 0,-1-42 16,-21 20-16,21-20 15,0 42-15,-21 0 16,0 42 15,0 0-15,0 21-16,-21-21 0,21 1 16,0-1-16,-21 21 0,21-21 15,0 0-15,0 22 0,0-22 0,0 0 16,0 21-16,0-20 15,0-1 1,-21-21 0,21-21 15,0-1-31,0 1 0,0 0 16,0 0-16,0-21 0,0 20 15,0 1-15,21-21 0,0 0 0,0 20 16,0-20-16,22 21 0,20-43 15,-21 43-15,1 0 16,-1 21-16,0-21 0,1 21 0,-22 0 16,21 0-16,-21 21 0,22-21 15,-22 21-15,0 22 0,0-22 16,0 42-16,-21-42 16,0 22-16,0 20 0,0-42 0,0 1 15,0-1-15,0 0 16,0 0-16,-21 21 0,0-20 15,0-22 1,42-22 15,0 22-31,0-21 0</inkml:trace>
  <inkml:trace contextRef="#ctx0" brushRef="#br0" timeOffset="2880.24">4445 953 0,'0'0'0,"21"-22"0,-21 1 0,0 0 15,0 0-15,0-21 16,-21 20 0,21 1-16,-21 21 0,0-21 15,-1 21-15,1 0 16,0 0-16,0 0 0,0 21 15,-43 43 1,43-43-16,0 21 0,-43 43 16,64-43-16,-21 1 0,0-22 15,0 21-15,21-21 0,0 43 16,0-43-16,0 0 0,0 0 16,0 0-16,0 1 0,21-1 15,0-21-15,0 0 16,1 0-16,-1 0 0,21-21 0,0-1 15,-20 1-15,20 0 16,-21 0-16,0-21 0,22 20 0,20-83 16,-42 62-16,64-84 15,-64 64-15,21 20 16,22-84-16,-43 85 0,0 0 16,0-43-16,-21 64 15,0-21-15,0 20 16,0 1-16,-21 42 15,0 1 1,0 20-16,21 0 0,-21-21 0,0 22 16,-22 126-1,43-105-15,-21-22 0,-21 85 16,42-85-16,-21 64 16,21-64-16,0-20 0,0 41 15,0-42-15,0 22 16,21-22-16,0-21 0,21 21 15,1-21-15,41 0 16,-41 0-16,-1 0 16,43-21-16,-43 0 15,43-22-15,-43 22 0,0 0 16</inkml:trace>
  <inkml:trace contextRef="#ctx0" brushRef="#br0" timeOffset="3389.95">5482 974 0,'0'0'15,"0"-21"-15,0-1 0,0 1 16,0 0-16,0-21 16,-21 21-16,0-1 0,0 22 15,-1 0-15,22-21 0,-63 21 16,42 0-16,0 21 0,-1 1 16,1-1-16,-42 63 15,63-41-15,-21-22 0,-1 21 16,1 1-16,0-1 0,0 21 15,21-41-15,0-1 0,0 0 16,0 0-16,0 0 0,0 0 16,21-21-16,0 0 0,0 0 15,1 0-15,-1 0 16,21 0-16,-21-21 16,22-21-16,-22 21 15,0-22-15,42-20 0,-41 21 16,20-43-1,-21 43-15,0-1 0,0-20 0,-21 42 16,22-1-16,-22 44 31,0 20-31,-22-21 16,1 21-16,0 1 0,21 20 16,-21-20-16,21-1 0,0-21 15,0 21-15,0-20 0,0 20 16,21-21-16,-21 0 0,42-21 15,1 0-15,63 0 16,-64 0-16,-21-21 16,21 21-16,1-21 0,-1 0 15,22-43-15,-22 43 0,-21 0 16</inkml:trace>
  <inkml:trace contextRef="#ctx0" brushRef="#br0" timeOffset="4144.51">1587 1863 0,'0'0'0,"-42"0"15,0 0-15,-1-21 16,22 21-16,-21 0 0,21-22 0,0 22 16,-22-21-16,22 21 0,-21 0 15,21-21-15,-1 21 16,1 0-16,42 0 62,1 0-62,-1 0 16,21 0-16,-21 0 0,43 0 16,-22 0-16,22 0 0,-1 0 0,1 0 15,20 0-15,-20 0 0,20 0 16,107 0-16,-85 0 0,21-21 16,0 21-16,0 0 0,21 0 15,-21-21-15,21 21 0,0 0 0,22 0 16,147-21-16,-148 21 15,361-22-15,-361 22 16,170-21 0,-170 21-16,0-21 0,128 21 15,-128 0-15,-42-21 0,127 21 16,-127 0-16,-21 0 0,84 0 16,-105-21-16,42 21 15,-64 0-15,-41 0 0,41 0 16,-42 0-16,0 0 15,1 0-15,-22-21 32,21 21-17,-21-22-15,0 1 16,-21 21-16</inkml:trace>
  <inkml:trace contextRef="#ctx0" brushRef="#br0" timeOffset="4288.43">6689 1524 0,'0'21'47,"0"0"-31</inkml:trace>
  <inkml:trace contextRef="#ctx0" brushRef="#br0" timeOffset="5184.62">1820 3471 0,'0'0'0,"0"-21"15,0 0-15,0 0 16,0 0-1,0 0-15,-21 21 16,21-22-16,-21 22 31,21 22-15,0-1-16,0 0 0,0 0 16,0 21-16,0 1 0,0 41 15,0-41-15,0-1 16,0 22-16,0-22 0,-21 21 0,-22 43 15,43-63-15,0 20 16,-21-21-16,21 1 0,-21-22 0,21 42 16,0-41-16,0-1 15,0 0-15,0-42 32,0 0-17,0-1-15,0 1 16,0 0-16</inkml:trace>
  <inkml:trace contextRef="#ctx0" brushRef="#br0" timeOffset="5743.87">2032 3958 0,'0'0'0,"0"21"16,0-42 31,0 0-47,0 0 15,0 0-15,0 0 16,0 42 47,0 0-48,0 0 1,21-21-16,0 0 15,0 0 1,1 0-16,-22-21 31,0 0-31,0 0 16,-22 21 15,1 0-31,21 21 31,0 0-15,0 0 0</inkml:trace>
  <inkml:trace contextRef="#ctx0" brushRef="#br0" timeOffset="6793.81">4064 3408 0,'21'0'16,"0"0"-1,-21-21-15,21 21 16,-21-21-16,22 21 0,-1-43 15,0 22-15,21-21 16,-21 21-16,1-43 16,-1 43-16,-21 0 15,21-22-15,-21 22 0,0 0 16,-21 21 0,0-21-16,-1 21 15,1 0-15,-63 0 0,41 21 16,22-21-16,-21 21 0,-1 0 15,-41 22-15,63-22 16,-1 0-16,1 0 0,0 0 16,21 1-16,0 41 15,0-42-15,0 0 0,0 22 16,0-22-16,21 21 0,0-21 0,-21 1 16,22 20-16,-1-21 0,21 0 15,-21 0-15,0 1 0,1-1 0,41 21 16,-42-21-16,0 0 0,22 1 15,-22-1-15,0 0 0,21 42 16,-42-41 0,0-1-16,0 0 0,-42 21 15,21-21-15,-21 1 0,-22 20 16,22-42 0,21 0-16,-64 21 0,43-21 15,-64-21-15,85 0 16,-43 0-16,43-22 15,-64-63 1,64 85-16,21-21 16,0 21-16,0-43 15,21 43-15,0 0 0,1 21 16,20-21-16,43 21 16,-43-21-16,21-1 15,-20 22-15</inkml:trace>
  <inkml:trace contextRef="#ctx0" brushRef="#br0" timeOffset="7178.14">4572 3747 0,'0'0'0,"21"0"0,0 0 0,0 0 15,1 0-15,-1-22 0,0 22 16,64-63-16,-43 63 15,21-85-15,-41 64 16,20-21 0,-42-1-16,0 22 0,0-21 15,0 21-15,-21 0 16,0 21-16,-1 0 0,-20 0 0,21 0 16,-21 0-16,20 21 0,-83 21 15,20 64 1,64-85-16,0 21 0,21 1 15,0-22-15,0 85 16,0-64-16,21-21 0,21 22 16,-21-22-16,43 21 15,-43-21-15,21-21 16,1 0-16,-1 0 16,0 0-16,1 0 15,-22-21-15,42-21 0,-42 21 16</inkml:trace>
  <inkml:trace contextRef="#ctx0" brushRef="#br0" timeOffset="7477.97">5419 2921 0,'0'0'16,"0"-21"-16,0 0 0,0 0 15,-22 42 1,1 0-1,0 0-15,21 21 0,0-20 0,-21 41 16,21-21-16,-21 22 0,0 63 16,21-64-16,-22 1 15,1 63-15,0-64 0,21-20 16,0-1-16,0 0 0,0 1 16,0 20-16,0-20 0,0-22 15,0 21-15,0-21 16,21-21-1,0 0-15,-21-21 16,22 21-16,-1-21 0,-21 0 16</inkml:trace>
  <inkml:trace contextRef="#ctx0" brushRef="#br0" timeOffset="7873.74">5482 3683 0,'0'0'0,"21"0"16,0 0-1,1 0-15,-1 0 0,0 0 16,0-21-16,0 21 0,0-21 0,43-22 16,-43 43-1,0-21-15,22-42 0,-43 42 16,21-1-16,-21 1 15,0 0-15,0 0 0,-21 21 16,-1 0-16,1 0 0,0 0 16,0 0-16,-21 21 0,-1 0 15,22 0-15,-21 22 0,21-1 16,-1 0-16,22-20 0,-21 20 16,21-21-16,0 0 0,0 43 15,0-43-15,0 0 0,0 0 16,21-21-16,43 21 15,-43-21-15,0 0 16,43 0-16,-22 0 0,43-42 16,-43 21-16,85-43 15</inkml:trace>
  <inkml:trace contextRef="#ctx0" brushRef="#br0" timeOffset="8364.45">6244 3387 0,'0'0'16,"0"-21"-16,-21 21 31,21 21-31,-21 0 0,21 0 16,-21 0-16,21 0 0,0 1 15,-22-1-15,22 21 0,0-21 16,0 0-16,0 22 0,0 20 16,0 22-1,0-64-15,0 0 16,-21-21-16,21 21 0,0-42 47,0 0-47,-21 21 0,21-21 15,0 0-15,0 0 0,0-85 16,0 63-16,0 22 16,42-63-16,-20 41 0,41-20 15,-42 20 1,22 22-16,41-21 0,-41 21 15,41 21 1,-41 0-16,-1 21 0,21 21 16,-41-21-16,41 85 15,-42-63-15,-21-1 0,0 21 16,0-20-16,0 41 16,-21-62-16,21-1 0,0 0 15,-21-21-15,0 21 0,0 0 16,42-21 15,0-21-15,0 21-16,0-21 0,0 0 0,1 0 15</inkml:trace>
  <inkml:trace contextRef="#ctx0" brushRef="#br0" timeOffset="8604.32">7133 3387 0,'0'0'0,"21"0"0,-21-21 0,0 42 47,0 0-47,0 0 0,0 0 0,0 22 15,0-22-15,0 63 16,-42 22 0,42-85-16,-21 1 15,21-1-15,0 0 16,0-42 15,0 0-31,21-1 16,0 1-16</inkml:trace>
  <inkml:trace contextRef="#ctx0" brushRef="#br0" timeOffset="9008.09">7239 3048 0,'0'0'0,"-42"-42"15,20 42-15,1 0 16,0 21-16,0 0 16,0-21-16,-22 64 15,43-43-15,0 21 0,0-21 16,0 0-16,0 1 0,0 20 16,22-42-16,-1 21 0,21-21 15,-21 0-15,22 0 16,-22 0-16,0 0 0,21-21 15,-21 0-15,-21 0 16,0-1-16,22 1 0,-22-21 16,0 21-16,0 0 0,0-22 15,0 22-15,-43 0 16,22 21 0,-21 0-16,21 21 15,-1-21-15,22 21 0,-42 85 16,42-85-1,0 0-15,0 22 0,0-22 16,0 0-16,0 43 16,21-43-16,0 0 15,1-21-15,-1 0 0</inkml:trace>
  <inkml:trace contextRef="#ctx0" brushRef="#br0" timeOffset="10168.95">7556 3366 0,'0'0'0,"0"-43"16,0 64 15,0 1-15,0-1-16,0 0 0,0 21 16,0-21-16,-21 1 15,21 20-15,-21 21 0,21-41 16,0-1-16,0 42 0,0-42 15,0 1-15,0-1 0,21-21 16,0 21-16,22 0 16,-1-21-16,-21 0 0,0 0 15,1 0-15,20 0 0,0-21 16,1 21-16,20-64 16,-42 22-16,0 21 0,1-21 15,-1 20-15,0-105 16,-21 85-16,21 0 0,-21-22 15,0 43-15,0-21 16,-21 63 15,0 0-31,21 0 0,-21 0 0,21 22 16,0-22-16,-22 21 0,22 1 0,0 20 16,0-42-16,0 0 15,0 43-15,0-43 0,22 0 16,41 22-16,-42-43 15,43 0-15,-43 0 16,21 0-16,22 0 16,-43-22-16,0 1 0,0 21 15,0-21-15,22 0 0,-1-43 16,-42 43-16,21-21 0,0 0 0,-21 20 16,0-20-16,0-21 15,0 41-15,0 1 0,0 0 16,0 42-1,0 22 1,0-22-16,0 0 0,0 21 0,-21-21 16,21 22-16,-21 84 15,21-106-15,-21 0 16,21 0-16,0 0 0,-21 22 16,21-22-1,0 0-15,0-42 47,0 0-47,0 0 0,0-1 16,0 1-16,0-21 0,0 21 15,0-22-15,21 1 0,0-21 16,0 20-16,0 1 0,1 0 16,-1 20-16,0 1 0,21-21 15,-21 21-15,1 21 0,20 0 16,-21 0-16,0 42 15,0-21-15,1 0 0,-1 85 16,-21-85-16,0 22 0,21-1 16,-21-21-16,0 0 15,0 43-15,0-43 0,0 0 16,0 0-16,0 1 0,0-1 16,-21-42 30,21-1-46,0 1 16,0 0-16,0-42 16,21-1-1,0 22-15,0-1 0,22-41 16,-1 41-16,64-62 16,-64 83-16,0 1 0,1 21 15,-1 0-15,0 0 0,43 0 16,-43 21-16,1 43 15,-22-22-15,0 85 16,-21-84-16,0-1 0,0 0 16,0 1-16,0-22 0,0 85 15,-21-85-15,0 0 16,0 0-16,21 0 16,-22-21-16</inkml:trace>
  <inkml:trace contextRef="#ctx0" brushRef="#br0" timeOffset="10684.16">10477 2879 0,'0'0'15,"0"-21"-15,-21-1 0,21 1 16,-21 0-16,0 21 16,21 21-1,-21 0-15,0 1 16,21-1-16,-22 21 0,22 0 0,-42 64 15,21-63-15,0 20 0,0 1 16,-1-22-16,-20 127 16,21-126-16,0-1 15,-22 21-15,43-20 0,-21 20 16,21-42 0,21-21-1,1-21 1,-22 0-16</inkml:trace>
  <inkml:trace contextRef="#ctx0" brushRef="#br0" timeOffset="10990.98">10223 3133 0,'22'-43'0,"-44"86"0,44-128 0,-1 64 16,0-21-16,-21 20 0,21 1 0,0 0 16,0 0-16,22 0 15,-22 0-15,0 21 0,21 0 16,64 0-1,-85 21-15,1 21 16,-1-21-16,85 127 16,-106-105-16,21 20 15,-21-20-15,0 20 0,0 106 16,0-84 0,-21-64-1,21 22-15,-22-43 0,1 21 16,0-21-16,0 0 15,0 0-15,0 0 16,21-21-16,-43-22 16,22 22-16,-21 0 0</inkml:trace>
  <inkml:trace contextRef="#ctx0" brushRef="#br0" timeOffset="11172.41">10054 3302 0,'0'0'0,"42"0"15,-20 0 1,-1-21-16,0 21 0,21 0 0,43-21 16,-43 0-16,1 21 0,-1-22 15,0 22-15,22-21 0,20 21 16,-41-21-16,20 21 16,1-21-16,-22 21 0,-21 0 15,22 0-15</inkml:trace>
  <inkml:trace contextRef="#ctx0" brushRef="#br0" timeOffset="11560.19">10922 3154 0,'0'-21'15,"-21"21"-15,21-21 0,0-1 16,0 1 0,0 0-1,21 21-15,0 0 0,21-21 16,-20 21-16,-1 0 0,21 0 15,0 0-15,43 42 16,-64-21-16,0 1 16,1 20-16,20 0 0,-21-21 0,0 64 15,-21-43-15,21 1 16,-21 20-16,0-42 0,-42 43 16,21-43-1,21 0-15,0-42 31,0 0-15,0 0-16,21 0 0,-21-1 16,0 1-16,21-21 0,0 21 15,1-22-15,-22 22 0,0-21 16,21 21-16,0-22 0,-21 1 16,21 21-16,0 21 0,22-42 15,-22 20-15,21 22 16,-21 0-16</inkml:trace>
  <inkml:trace contextRef="#ctx0" brushRef="#br0" timeOffset="12316.27">11938 3048 0,'0'0'0,"-21"0"32,0 0-32,-1 0 0,1 0 15,0 21-15,0-21 16,0 21-16,-22 22 0,22-22 15,0 21-15,21 1 0,0-22 16,0 127 0,0-127-16,0 21 0,0-20 15,0-1-15,0 21 0,42-21 16,-20 0-16,-1 1 0,42-22 16,-42 0-16,22 0 0,41 0 15,-20 0-15,21-22 16,-22 1-16,-21 21 0,1-42 0,-1 21 15,0 0-15,1-22 0,-22 1 16,21 0-16,-21-22 0,22-42 16,-43 64-16,0-22 0,0-41 15,0 62-15,0 1 16,0-43-16,0 64 0,0 0 16,0 0-16,0 42 15,-21 0 1,21 0-16,-22 22 0,22-1 15,0 0-15,-21 43 16,-21 127 0,21-170-16,21 21 0,0-20 15,0-1-15,-21 64 16,21-85-16,0 0 0,-22 0 16,22 1-16,0-44 46,0 1-46,0 0 0,0-21 16,0 21-16,22-22 0,20-20 16,-21 20-16,0 1 0,43-21 15,-43 20-15,64-20 16,-43 42-16,-21-1 16,43 22-16,-43 0 0,0 22 15,21 41-15,-21-21 16,1 1-16,-22-22 0,0 21 15,0 1-15,0 41 0,0-63 16,0 22-16,0-1 16,0-21-16,-22 22 15,1-22-15,21-42 47,21 21-47,1-22 0,-22-20 16,21 21-16,0 0 0</inkml:trace>
  <inkml:trace contextRef="#ctx0" brushRef="#br0" timeOffset="12528.3">13187 3069 0,'0'0'16,"0"21"-16,0 1 16,0 20-16,0-21 0,-21 21 15,-1 22-15,22-22 0,0-21 16,0 22-16,-21-22 15,21 21-15,0-21 0,-21 22 0,21-22 16,0 0-16,0 0 16,0-42 15,0 0-31,21 0 16,-21 0-16</inkml:trace>
  <inkml:trace contextRef="#ctx0" brushRef="#br0" timeOffset="12696.14">13229 2921 0,'0'-21'0,"0"42"0,0-63 16,0 21-16,-21 21 0,21-22 15,-21 22-15,0 0 16,21 22 15,21-22-15,0 0-16,0 0 0,0 0 15</inkml:trace>
  <inkml:trace contextRef="#ctx0" brushRef="#br0" timeOffset="12974.59">13716 2731 0,'21'0'0,"-21"21"31,0 21-16,-21-21-15,21 22 16,-21-1-16,21 0 0,0 1 0,-64 84 16,64-64-16,-21-21 15,21 22-15,-21-22 0,21 1 16,-21 41-16,21-41 0,0-22 16,0 0-16,0 0 0,0 0 15,0 22-15,21-43 16,0 0-16,0 0 0,0 0 15,-21-22-15,22 22 16,-1-84 0</inkml:trace>
  <inkml:trace contextRef="#ctx0" brushRef="#br0" timeOffset="13164.48">13525 3154 0,'0'0'0,"-42"-21"31,63 21-15,0 0-16,1 0 16,-1 0-16,0 0 0,0 0 0,0 0 15,0 0-15,22-21 0,20 21 16,-42 0-16,1 0 16,20-22-16,-21 22 15</inkml:trace>
  <inkml:trace contextRef="#ctx0" brushRef="#br0" timeOffset="13543.99">13991 3260 0,'0'0'0,"0"21"0,21-21 32,0 0-17,1 0-15,-22-21 0,42 21 16,-21-21-16,0-1 0,64-20 15,-64 21-15,0 21 16,0-21-16,1 0 0,-1-1 16,-21 1-16,0 0 0,0 0 15,-21 21 1,-43 0-16,43 0 0,-21 21 16,-22 21-16,43-20 0,-21-1 15,-1 63-15,-41 43 16,84-84-1,0-22-15,0 21 16,0-21-16,0 43 16,0-43-16,21 0 0,21 0 15,-21-21-15,43 0 16,-43 0-16,21 0 0,43 0 16,-43 0-16,1-21 0,41-21 15,-41 21-15</inkml:trace>
  <inkml:trace contextRef="#ctx0" brushRef="#br0" timeOffset="14808.12">14774 3175 0,'0'0'0,"0"-21"0,0-21 0,21-1 16,-21 22-16,0 0 0,0 0 15,-21 21 1,0 0-16,0 21 16,0 21-16,-22-21 15,1 64-15,42-43 16,-42 1-16,21 41 15,-1-62-15,22 20 0,-21 0 0,21 1 16,0-22-16,0 21 16,0-21-16,21 0 0,22 1 15,-22-22-15,64 21 16,-43-21-16,-21 0 0,43-21 16,-22 21-16,-21-22 0,0 1 15,22 0-15,-22 0 0,21-64 16,-21 43-16,22-22 0,-22 22 15,0-21-15,0-1 0,21-63 16,-20 64-16,-1 20 0,0-63 16,-21 64-16,0 0 15,0-22-15,0 43 0,0 0 16,0 42 0,-21 0-1,0 0-15,-22 43 0,43-22 16,-21 1-16,0 20 0,0-21 15,0 22-15,21-1 0,-22-20 16,22 20-16,-21 43 16,21-42-16,0-22 0,0 43 15,0-64-15,0 63 16,21-84-16,1 22 0,-1-22 16,0 0-16,64 0 15,-64-22-15,0 1 0,21 0 16,-21 0-16,43-64 15,-43 43-15,0 0 0,22-22 16,-22 43-16,-21-43 16,21 64-16,-21-21 0,0 42 31,0 1-31,-21-1 0,0 0 16,21 0-16,-22 21 0,1-20 15,21 62-15,0-63 16,0 22-16,0-1 0,0-21 15,0 0-15,0 22 0,21-22 16,22 0-16,-22-21 16,21 0-16,-21 0 0,1 0 15,20 0-15,-21 0 0,0 0 16,22 0-16,-22-21 0,42-43 16,-42 43-16,22-42 15,-43 20-15,0 1 0,21-21 16,0 41-16,-21-20 15,0 63 1,0 0 0,0 1-16,0-1 0,0 0 15,-21 21-15,21-21 0,0 1 0,0 20 16,0 21-16,0-41 0,0-1 16,0 0-16,0 0 0,0 0 15,21 0-15,-21 1 0,21-22 16,0 0-16,1 0 15,-22-22 1,21 22-16,-21-21 16,0 0-16,0 0 0,21-21 15,0 20-15,-21-20 0,42-43 16,-20 43-16,-1 0 0,21-1 16,0 1-16,1 0 0,41-22 15,-41 43-15,20 21 0,1-21 16,63 63-1,-85 106 1,-42-105-16,0 41 16,0-62-16,0 20 0,-42 21 15,42-41-15,-21-1 16,-1 0-16,22 0 0,-21-21 16,0 0-1,21-21 1,0 0-16,0 0 15,0-1-15,42-20 0,-20 21 16,20-43 0,-21 22-16,0 21 0,64-106 15,-64 106-15,21-43 16,1 43-16,20-42 16,-42 63-16,22-22 15,-22 22-15,42 0 16</inkml:trace>
  <inkml:trace contextRef="#ctx0" brushRef="#br0" timeOffset="15210.89">17124 3514 0,'0'0'0,"-21"21"0,42-21 31,0 0-16,0-21-15,0 21 0,0-21 0,22-1 16,-22 1-16,21 0 0,-21 0 16,22 0-16,20-43 15,-42 22-15,1 0 0,-1 20 16,-21-20-16,0 21 0,0-21 16,0 20-16,0 1 0,-21 21 0,-22 0 15,22 0-15,-21 0 0,-1 21 16,1 1-16,21-1 0,-106 106 15,106-85-15,-22 43 16,22-43-16,21 0 0,0 22 16,0-22-16,21 1 15,1-22-15,20 0 16,21 21-16,-41-42 0,83 0 16,-62 0-1,-1 0-15,22 0 0,-43-21 16,85-42-16,-85 41 15,42-41-15,-42 21 16</inkml:trace>
  <inkml:trace contextRef="#ctx0" brushRef="#br0" timeOffset="15540.39">14732 2667 0,'0'0'0,"-42"0"15,20 0-15,1 0 0,127-42 31,-64 42-15,22-21-16,-22 21 0,106 0 16,-84 0-16,21 0 0,20 0 0,-20 0 15,0 0-15,84 0 16,-105 0-16,-22 0 0,21-22 16,-20 22-16,-22 0 0,21-21 15</inkml:trace>
  <inkml:trace contextRef="#ctx0" brushRef="#br0" timeOffset="16675.74">1079 5461 0,'0'0'0,"-21"0"0,0 0 31,0 0-31,21-21 16,-21 0-16,21 0 16,0-1-16,0 1 15,0 0-15,0 0 0,0-21 16,0 20-16,21 1 0,0 0 16,21 0-16,-20 21 0,62-21 15,-41 0-15,62 21 16,-62 21-16,-1 0 0,22 0 15,-22 21-15,0-20 0,-21 20 16,1 0-16,-1 22 0,0-22 0,-21 22 16,0-22-16,0 21 0,-21 1 15,0-22-15,-22 22 0,22-22 0,-42 22 16,20-22-16,1 0 0,-127 64 16,105-85-1,-21 22-15,43-22 0,-43-21 16,43 0-16,21 0 15,-43-43-15,22 22 16,-21-63-16,41 41 16,22 1-16,0 0 0,0-1 15,0-63 1,0 64-16,22 21 0,-1 0 16,0 21-16,0 0 0,43 21 15,-43-21-15,21 42 0,0-21 16,-20 22-16,-1-22 0,42 42 15,-42-20-15,1-1 0,20 0 16,-42 1-16,21-22 0,0 0 16,0 0-16,-21 0 0,43 1 15,-43-1-15,21-21 0,0 0 16,0 0 0,0 0-1,1-21-15,-1-1 16</inkml:trace>
  <inkml:trace contextRef="#ctx0" brushRef="#br0" timeOffset="16880.63">1820 5779 0,'0'0'0,"21"0"93,1-22-93,-1 22 16</inkml:trace>
  <inkml:trace contextRef="#ctx0" brushRef="#br0" timeOffset="19188.16">3768 5842 0,'0'0'0,"21"0"0,0 0 15,0-21 16,-21 0-31,0 0 16,0-1 0,0 1-16,0 0 0,0 0 15,-21 0-15,0 0 16,0-1-16,-1 1 0,-41-21 16,21 42-16,-1-21 0,1 0 15,21 21-15,-106 0 16,106 0-16,-22 0 0,1 21 15,21 0-15,-22 0 0,1 21 16,21-20-16,0 20 0,0-21 16,-1 21-16,22-20 0,0 83 15,0-62-15,0-22 16,0 0-16,0 21 0,22-20 16,20 20-16,-21-42 0,0 21 15,22-21-15,-1 0 16,0 0-16,1 0 15,-22 0-15,42-21 0,-42 21 16,22-21-16,20-43 0,-42 43 16,22-21-16,20-22 15,-42 22-15,22 0 0,-22-22 16,0 22-16,21-22 0,-20-42 16,-1 64-16,-21-21 0,0 20 15,0 1-15,0 0 0,0-22 16,0 22-16,0 21 0,-21 21 15,-1 21 1,1 0-16,0 0 0,0 21 16,0-20-16,0 20 0,21 43 15,-22-22-15,22-21 0,0 85 16,0-84-16,0 20 16,0-20-16,0 20 0,0-21 15,0 64-15,64-21 16,-43-85-1,0 21-15,43-21 0,-43 0 16,42 0-16,-20-21 16,-22 0-16,42-22 15,-20 22-15,-1 0 0,0-42 16,1 41-16,-22-20 0,21-43 16,-21 43-16,-21 0 0,0-22 15,0 43-15,0-21 0,0 21 16,-21 21-1,0 21 1,21 0-16,-21 0 0,0 0 16,21 43-16,-21-22 0,21 0 15,-22 1-15,22-1 0,0-21 16,0 43-16,0-22 0,0-21 16,64 43-16,-22-64 15,-21 21-15,1-21 16,41 0-16,-42 0 15,64-42-15,-64 20 16,21 1-16,-20 0 0,-1 0 16,0 0-16,0-22 0,0 22 0,0-21 15,-21 0-15,22-43 16,-22 21-16,0 22 0,-43-21 16,22 20-16,0 22 0,-43-21 15,43 21-15,0 21 0,-42 0 16,20 0-16,22 0 0,-42 42 15,41-21-15,-20 21 16,21 1-16,0-1 16,21 43-16,0-43 0,0 0 15,0 1-15,0-1 0,0-21 0,0 43 16,0-22-16,21-21 0,21 0 16,-21-21-16,1 22 15,62-22-15,-41 0 0,-1 0 16,85 0-16,-85-22 15,1 1-15,-1 0 0,0 0 16,1 0-16,20-22 0,-21 1 16,-20 21-16,-1-21 0,0 20 15,0-83 1,0 62-16,-21 22 0,21-21 16,-21 21-16,0 42 31,0 0-31,0 0 0,0 21 15,-21-20-15,0 83 16,21-62-16,0-22 0,0 21 16,0-21-16,0 22 0,0-22 15,0 21-15,0-21 0,21-21 16,22 22-16,-22-22 0,0 0 16,0 0-16,0 0 0,0 0 15,22-22-15,-22 22 0,0-21 16,21-21-16,-20 21 15,20-43-15,-21 43 16,0-21-16,-21-22 0,21 43 0,-21-21 16,22 21-16,-22-1 15,0 1-15,0 42 16,-22 1 0,1 126-1,21-127 1,0 21-16,0-21 0,0 43 15,0-43-15,21 0 0,-21 0 16,22-21-16,-1 22 0,0-22 0,21 0 16,-21 0-16,1 0 15,-1 0-15,21 0 0,-21 0 0,22-22 16,-22 22-16,21-21 0,-21-21 16,0 21-16,1-22 15,-22 1-15,0 21 16,0-85-16,-22 64 15,1 21-15,0-22 0,21 22 16,-42-42-16,21 41 16,21 1-16,0 0 15,0 0-15,21 21 16,0 0-16,21 0 0,-21-21 16,22 21-16,-22-21 0,21 21 0,1 0 15,-1 0-15,-21 0 0,64 21 16,-64 0-16,21-21 0,22 42 15,-43-21-15,21 43 16,-21-43-16,1 21 0,-22-20 16,21 62-16,-21-63 0,0 22 15,0-22-15,0 21 0,0 43 16,0-64-16,0 43 16,-21-43-1,21 0-15,-22-21 16,22-21 15,0 0-31,0-1 0,0 1 16,0-42-16,22 20 15,-1 1-15,21-43 16,-21 22-16,22 21 0,20-64 16,-21 85-16,1-22 0,-1 1 15,22 21-15,-22 0 0,0 21 0,-21 0 16,22 0-16,-22 0 0,42 21 15,-63 0-15,22 21 0,-22 22 16,21-22-16,-21 0 0,0 22 16,0-22-16,-21-21 0,-1 43 15,1-22-15,0 1 16,21-22-16,-21 0 16,0 0-16</inkml:trace>
  <inkml:trace contextRef="#ctx0" brushRef="#br0" timeOffset="21396.62">7810 5419 0,'0'-21'0,"22"-85"31,-22 85-31,0-22 0,0 1 16,0 21-16,21-64 0,-21 64 15,21-21 1,-21 63 0,0 0-16,-21 0 0,0 43 15,-1-22-15,1 64 16,0-64-16,0 22 0,-64 105 15,64-106-15,0 1 0,-21-22 16,20 22-16,1-22 0,-42 43 16,42-64-16,-1 0 0,-20 43 15,21-64-15,21 21 16,-21-21-16,0 0 16,-1 0-16,22-21 15,0-1-15,0-20 16,0 21-16,0-21 0,0-1 0,0 1 15,0-22-15,0-41 0,0 62 16,0 1-16,0 0 0,0 20 16,0-20-16,0 0 15,22 42-15,-1 0 16,-21 42 0,21-21-16,-21 0 0,21 85 15,0-63-15,-21-1 0,21 0 16,-21 1-16,22-1 0,-1 43 15,0-64-15,21 63 16,1-62-16,20-1 16,-21-21-16,-20 0 15,20 0-15,-21 0 0,21 0 0,22-43 16,-22 43-16,1-21 16,62-63-16,-41-22 15,-43 63 1,0 1-16,0 0 0,-21 21 0,22-22 15,-22 1-15,0 21 0,0 0 16,0 42 15,0 0-31,0 0 16,-22 0-16,22 22 0,0-22 16,-21 21-16,21-21 0,0 22 0,0-22 15,0 0-15,0 21 0,0 1 16,21-22-16,1 0 0,-1-21 15,0 21-15,0-21 0,43 0 16,-22 0-16,43 0 16,-64 0-16,42-21 15,-20 0-15,-22 0 0,21-22 16,-42 22-16,21-21 0,-21-22 16,0 22-1,0 0-15,0 20 0,0-20 0,0 0 16,-63-64-16,42 85 15,-22-22-15,22 22 0,0 21 16,-21-21-16,-1 21 0,1 0 16,21 0-16,-22 0 0,1 0 15,21 21-15,0 0 16,0-21-16,-1 22 0,1 41 16,21-21-16,0-20 0,0 62 15,0-41-15,0-1 0,21 43 16,1-64-16,83 85 15,-83-85-15,20 0 0,21-21 16,-20 21-16,20-21 0,64 0 16,-63 0-16,-1 0 0,85-21 15,-84 21-15,-1-21 16,43-22-16,-63 22 0,-1-21 16,21-22-16,-20 22 0,-22 0 15,0-1-15,0 1 0,-21-64 16,0 85-16,0 0 15,0-21-15,-21 20 16,0 22-16,0 0 0,0 0 16,-22 0-16,1 22 0,0-1 15,20 0-15,-20 0 16,21 0-16,-64 85 16,64-64-16,0 1 0,-21 20 15,42-20-15,0-22 0,0 0 16,0 0-16,0 0 0,21 0 15,0 1-15,21-22 0,-21 0 16,1 0-16,-1 0 0,42-22 16,-42 22-16,22-21 0,-1-21 15,-21 21-15,0 0 0,1-22 16,-1 22-16,0-21 16,21-22-16,-21 43 0,1-21 15,-22-1-15,21 22 0,-21-21 16,0 63 15,-21 0-31,21 0 16,-22 1-16,22-1 0,0 21 15,0-21-15,0 22 0,0-22 16,0 21-16,0-21 0,43 43 16,-22-43-16,0 0 0,21 0 15,1 0-15,-22-21 0,64 0 16,-43 0-16,0 0 15,1 0-15,-1 0 0,85 0 16,-64-21-16,-20 0 0,41-21 16,-41 21-16,-1-1 15,-21-20-15,22 21 0,-22-21 0,21-22 16,-21 22-16,0 21 0,1-22 16,-22 22-16,0-21 0,0 21 15,0-22-15,0 22 16,-22 21-16,-20 0 0,21 0 15,-43 0-15,22 0 16,21 21-16,-64 0 0,64 1 16,-21 20-16,-22 21 0,22-20 15,21-1-15,-22 22 16,22-22-16,21 0 0,0 22 16,0-43-16,0 0 0,0 0 15,0 0-15,21-21 0,22 22 16,-22-22-16,21 0 0,1 0 15,-1 0-15,-21 0 0,43-22 16,-22 1-16,43-42 16,-64 20-16,0 22 15,42-63-15,-41 62 0,41-126 16,-21 0 0,-20 85-16,-1-1 15,0 22-15,0-22 0,0 22 16,-21 0-16,21-22 0,-21 43 15,22 0-15,-22 0 16,0 42 0,0 0-16,0 0 0,-22 21 0,1 1 15,21-1-15,-21 22 16,0-22-16,21 0 0,-21 64 16,21-42-16,-21-22 0,21 85 15,0-85-15,0 22 16,0-43-16,0 21 0,0-21 15,21 1-15,0-22 0,0 0 16,0 0 0,0 0-16,1 0 0,20-22 15,-21 1-15,0 0 0,22-21 16,-22 21-16,0-22 16</inkml:trace>
  <inkml:trace contextRef="#ctx0" brushRef="#br0" timeOffset="21627.48">12785 5228 0,'0'0'0,"21"-21"0,-21 0 0,0 0 15</inkml:trace>
  <inkml:trace contextRef="#ctx0" brushRef="#br0" timeOffset="22248.13">12848 5122 0,'0'-42'31,"21"21"-31,-21 0 15,21 0-15,-21-1 16,0 1-16,0 0 0,0 0 0,0 0 16,-21 0-16,0 21 15,0 0-15,0 0 0,0 0 16,-1 0-16,1 0 0,-42 21 16,42 0-16,-22 0 0,22 21 15,-21-20-15,21 20 0,-43 64 16,43-64-16,21 0 15,-21-20-15,21-1 0,0 21 0,0 0 16,21-20-16,0-22 0,43 21 16,-22-21-16,-21 21 15,21-21-15,1 0 0,-1 0 0,64 0 16,-85 0-16,21-21 16,-20 21-16,-22-21 15,-22 21 1,1 0-16,0 0 0,-21 0 15,21 0-15,-22 0 0,1 0 16,0 21-16,-1 0 0,22-21 0,-21 21 16,-43 21-16,64-20 0,0-1 15,-22 0-15,43 0 16,-21-21-16,21 21 0,0 0 16,0 1-16,21-22 15,1 0-15,-1 0 0,0 0 16,0 0-16,21 0 0,22-22 15,-43 22-15,21-21 0,-20 0 16,-1 0-16,21 21 0,22-42 16,-43 42-16,0 0 0,-21 21 31,0 0-31,0 21 0,-42 22 16,20-22-16,1 0 0,0 1 15,0-1-15,0-21 0,0 22 16,-1 20-16,22-42 15,-21 0-15,0 22 0,21-22 16,0 0-16,0 0 16,-21-21-16,0 21 15,0-21-15</inkml:trace>
  <inkml:trace contextRef="#ctx0" brushRef="#br0" timeOffset="25130.99">5905 6668 0,'-63'127'31,"63"-106"-31,0 0 0,0 0 16,0 0-16,21-21 16,0 0-16,0 0 0,1 0 15,20 0-15,-21 0 0,0 0 0,64-42 16,-64 21-16,21 0 0,43-22 16,-43 22-16,-20-21 15,20 21-15,-21-22 0,0 22 16,0-42-16,-21 20 0,0 22 15,0-42-15,0 41 16,-21 22-16,0 0 16,21 22-16,-21 20 15,0-21-15,21 21 0,-21 22 16,21-22-16,-22 128 16,1-107-16,21 1 0,-21 41 15,21-41-15,-21-22 0,21 64 16,0-85-16,0 22 0,0 20 15,0-42-15,0 0 16,-21-21-16,0 0 16,-1 0-16,1 0 15,-21 0-15,21-21 0,0 0 16,-22 0-16,22 0 0,-21-22 0,21 22 16,-43-42-16,22 20 0,21 1 15,-22 21-15,22 0 0,0 0 16,21-22-16,-21 43 0,21 21 15,0 1 1,21-1-16,0 21 0,0-21 16,-21 22-16,21-1 0,1 0 15,20 1-15,-21-1 0,0-21 0,0 21 16,22-20-16,20 20 16,-42-21-16,22 0 0,20-21 15,-42 0-15,22 0 0,-1 0 0,-21 0 16,22-21-16,-1 0 0,-21 0 15,21 0-15,1-22 0,20 1 16,-42 0-16,1-1 0,20-84 16,-42 106-16,0-64 15,0 64-15,0-21 16,0 63 15,0 0-31,0 0 0,0 1 16,0 20-16,0 21 0,-21-41 15,21 20-15,0-21 0,-21 21 16,21-20-16,0 20 0,0-21 16,0 0-16,21-42 31,0 0-15,0 0-16,0 0 0,0-43 15,1 22-15,-1 21 0,0-22 16,0 1-16,43-64 15,-22 85-15,-21 0 0,21 0 16,-20 21-16,-1 0 0,0 21 16,-21 0-1,0 0-15,0 0 0,0 22 0,0-22 16,0 42-16,0-20 0,0-1 16,-21-21-16,21 21 0,0 43 15,0-64-15,21 0 16,21 22-16,1-43 15,-22 0-15,0 0 0,21 0 0,1 0 16,20-43-16,-21 22 0,1 0 16,20-21-16,-20-1 15,-22 22-15,21-42 16,-21 20-16,0 1 0,-21-21 16,0 41-16,0 1 0,0-21 15,0 21-15,-21 21 16,0 0-16,0 21 15,21 0-15,-21 0 0,21 0 0,0 1 16,0 20-16,0-21 0,0 43 16,0-43-16,21 21 0,21 22 15,-42-43-15,0 0 0,21 0 16,1 0-16,-22 0 16,0 1-16,-22-22 31,1-22-16,0 22-15,0-21 0,0 0 16,0 0-16,-22 0 0,43 0 16,-21 21-16,0 0 15,21 21 1,0 0-16,0 0 16,0 0-16,21 0 0,0 1 15,0-1-15,22 0 16,-22-21-16,0 21 0,43-21 15,-43 0-15,21 0 0,22-21 16,-22 21-16,21-42 16,-20 20-16,-1 1 0,22-42 15,-22 20-15,0 1 0,-21 21 16,22-21-16,-22-22 0,42-63 16,-41 64-16,41-107 15,-63 128-15,21-22 16,-21 22-16,21 0 15,-21 21-15,0-22 0,0 22 16,0 42-16,0 22 16,0-22-16,-21 21 0,0-21 15,21 22-15,-21-1 0,21 21 16,-21-20-16,0 84 16,21-85-16,0 22 0,0-22 15,0 0-15,0 1 0,0 20 16,0-21-16,21 1 0,42 20 15,-20-42-15,20 1 16,-42-22-16,22 0 0,41 0 16,-41 0-16,-1-22 0,43 1 15,-43 0-15,0 0 16,1-21-16,-1 20 0,0 1 16,22-63-16,-43 62 0,0-20 15,21-21-15,-42 20 0,0 1 16,0 0-16,0-1 15,-21 22-15,0 21 0,0 0 16,0 0-16,-43 21 0,43 0 16,-64 22-16,64-22 15,-21 0-15,-22 43 0,43-22 16,21-21-16,0 64 16,0-43-16,0 0 15,0-20-15,21-22 0,22 21 16,-22-21-16,0 0 0,21 0 15,-20 0-15,41-21 16,-42-1-16,0 1 0,22-21 16,-22 21-16,21-43 15,-21 22-15,-21 21 16,22-43-16,-22 22 0,21 21 16,-21-22-16,0 22 0,0 0 15,0 42 16,0 0-31,0 1 0,0-1 0,-21 0 16,21 21-16,0-21 0,-22 1 16,22 20-16,0 21 15,0-41-15,0 20 0,22 0 16,-22-21-16,21 1 0,21 20 16,-21-42-16,22 0 15,-22 0-15,0 0 0,21 0 16,-21 0-16,64-64 15,-64 43-15,0 0 0,22-42 16,-22 20-16,0 22 0,0-64 16,0 43-16,1 0 15,-1-43-15,-21 43 0,21-43 16,0 64-16,-21 0 0,0 0 16,0 42 15,-21 0-31,21 0 0,-21 21 15,0-20-15,21 41 0,0-21 16,-22 1-16,1 20 0,21-20 16,0-1-16,0 0 0,0-21 15,0 22-15,0 20 16,0-42-16,0 1 0,0 20 16,21-21-16,1-21 0,20 0 15,-21 0-15,43 0 16,-43-21-16,0 0 0,42-22 15,-41 22-15,62-63 16,-41 41-16,-1-20 16,0 20-16,-21 1 0,43-127 15,-43 126-15,-21-20 16,0 21-16,21-22 0,-21-42 16,0 85-16,0 0 15,0 42 1,-21 0-16,0 0 15,21 22-15,-64 84 0,1 0 16,42-85 0,21 0-16,0 1 0,0-1 15,0 0-15,0 1 0,0 41 16,0-62-16,0 83 16,21-83-16,0-22 0,0 21 15,0-21-15,106 0 16,-84 0-16,-22 0 0,21 0 15,1-21-15,-22-1 0,63-20 16,-62 21-16,62-64 16,-41 64-16,20-85 15,-63 85-15,0-21 0</inkml:trace>
  <inkml:trace contextRef="#ctx0" brushRef="#br0" timeOffset="25421.82">7895 6731 0,'0'0'0,"85"0"31,-64 0-31,21 0 16,1 0-16,-22 0 0,21-21 16,0 21-16,1 0 0,-1-21 0,64 0 15,-64 21-15,-21 0 16,1 0-16,20-22 0,0 22 16,-21-21-16,1 21 15,-1-21-15</inkml:trace>
  <inkml:trace contextRef="#ctx0" brushRef="#br0" timeOffset="26158.4">11959 6625 0,'0'0'16,"21"0"15,0 0-31,1-21 0,-1 21 16,0-21-16,0 21 0,0-21 15,0 0-15,1-1 0,20 1 16,-21 0-16,-21 0 0,0-21 15,0 20-15,-21 22 16,0 0 0,0 0-16,-22 0 0,22 0 0,-21 0 15,21 22-15,-22-1 0,-20 21 16,42-21-16,-1 22 0,1 41 16,21-41-16,0-22 15,0 0-15,0 21 0,21-21 16,43 43-16,-43-43 0,0 0 15,64 43-15,-64-43 0,21 0 16,-20 0-16,-1 0 16,0 1-16,0 20 0,-21-21 15,-21 0-15,-43 0 16,22 1-16,-43-22 16,43 0-16,-21 0 0,-22 0 15,21 0-15,22-22 0,-21 1 16,20 0-16,-41-42 15,84 41-15,0-20 0,0 0 16,0 21-16,21-22 16,0 22-16,0 21 15,21-21-15,-20 21 0,62-42 16,-63 42-16,1 0 16,41-22-16,-21 22 0</inkml:trace>
  <inkml:trace contextRef="#ctx0" brushRef="#br0" timeOffset="27428.19">12488 6668 0,'0'0'0,"21"0"15,1 0-15,-22-22 0,21 22 16,-42 0 15,-1 0-31,22 22 0,-21-1 16,0 0-16,-21 0 0,21 21 15,-1-20-15,1 20 0,0-21 16,21 0-16,0 0 0,0 64 16,21-43-1,0-20-15,1-22 0,20 21 16,-21-21-16,64 0 16,-64 0-16,21 0 15,22-21-15,-43 21 0,42-43 16,-41 22-16,-1 0 15,21-21-15,-21-1 16,0 1-16,-21-64 16,-21-21-1,0 85-15,-64-43 16,64 85-16,-42-21 16,20 21-16,-41 0 15,63 0-15,-1 0 0,-20 42 16,42-21-1,0 1-15,106-1 16,-85-21-16,106 0 16,-85 0-16,64-21 15,-42 21-15,-22-22 0,85-20 16,-42 21-16,-22 0 16,1 0-16,-22-1 0,0 1 15,43-42-15,-64 42 0,0-1 0,-21-20 16,0 21-1,0 0-15,0 0 16,-42 21-16,21 0 16,0 21-16,0 0 15,-1 0-15,-20 43 16,42-22-16,0 21 0,-21 64 16,0-63-16,21-1 0,0 1 15,0-1-15,0 1 0,0 148 16,0-128-16,-21 149 15,21-169-15,-22 20 0,22 1 16,-21-22-16,21 1 0,-42 84 16,21-84-16,0 20 0,-64 107 15,64-149-15,-22 22 16,1 20-16,21-41 0,0-1 16,0-21-16,21 0 0,-22 0 15,44-42 1,20 0-16,-21 0 15,170-148-15,-86 63 16,-62 42-16,-1 22 16,85-149-1,-106 128-15,0-1 0,1-84 16,-22 85-16,0-1 0,-22 1 16,1-1-16,0 1 0,-64-22 15,43 43-15,21-1 0,-21 22 0,-1 0 16,22 0-16,-21 21 0,21-21 15,42 0 17,0 21-32,0 0 0,21 0 15,1-22-15,-1 1 0,85-21 16,-85 21-16,1 0 0,41-22 16,-41 1-1,84-64-15,-106 43 16,21 20-16,22-63 0,-43 43 15,0-22-15,-21 22 16,21 42-16,-21-43 0,0 43 16,0 0-16,0-22 15,-21 43-15,0 0 16,0 22-16,-22 62 16,22-20-16,0-22 0,21 22 15,0-1-15,0 1 0,-21 41 16,21-41-16,0-22 0,0 64 15,0-85-15,0 22 0,0-22 16,0 21-16,0 0 16,0-20-16,21-22 0,0 0 15,22 0 1,-43-22-16,21 22 16,0-42-16,-21 21 0,21 0 15,0-43-15,-21 43 0,0-21 16</inkml:trace>
  <inkml:trace contextRef="#ctx0" brushRef="#br0" timeOffset="27638.07">13652 6541 0,'0'0'0,"-21"0"0,21 21 31,21-21-31,1 0 16,-1 0-16,21 0 0,22 0 15,-22 0-15,-21 0 0,85 0 16,-64-21-16,1 21 0,62-22 16,44 1-1,-107 21-15,-21-21 0,21 21 16</inkml:trace>
  <inkml:trace contextRef="#ctx0" brushRef="#br0" timeOffset="28240.72">14520 6456 0,'0'0'0,"0"21"16,0 0-16,0 0 15,-21 1-15,0-1 16,21 21-16,-21 0 0,21-20 16,-21 20-16,21-21 0,-22 21 15,1 43 1,21-64-16,0 0 0,0 43 16,0-43-16,0 0 15,0 0-15,21-21 16,1 0-16,-1 0 15,0 0-15,0 0 0,0-21 16,0 0-16,22-21 16,-22 21-16,0-1 0,21-83 15,22 20 1,-43 64-16,0 0 16,-21-1-16,21 22 15,-21 22-15,0-1 16,0 21-16,0-21 15,0 0-15,0 43 0,0-43 16,22 0-16,-1 43 0,-21-43 16,21 0-16,21 21 15,-21-42-15,1 22 0,41-1 16,-42-21-16,64 0 16,-64 0-16,43-21 15,-43-1-15,63-20 16,-41 0-16,-22 21 0,21-64 15,-21 43-15,43-107 16,-43 107-16,-21 0 0,0-43 16,0 43-16,0-1 15,0 22-15,-21 21 16,0 0 0,0 21-16,-1 1 15,1 20-15,21-21 0,-21 85 16,21-85-1,0 0-15,0 0 0,0 1 16,0-1-16,42 0 0,1 0 16,-1-21-16,-21 0 15</inkml:trace>
  <inkml:trace contextRef="#ctx0" brushRef="#br0" timeOffset="29172.19">16065 6604 0,'22'-21'0,"-44"42"0,44-63 0,-22 21 16,21-1-16,-21 1 0,0 0 0,0 0 16,0 0-16,-21 21 0,-22 0 15,22 0-15,-21 0 0,-43 42 16,43-21-16,21 0 16,-1 22-16,-20-1 0,21-21 15,-21 64-15,20-64 0,1 85 16,21-85-1,0 21-15,0-20 16,43 20-16,-22-42 16,21 0-16,-21 0 15,43 0 1,-43-21-16,-21 0 0,42-22 16,-21 22-16,1-42 15,-1 41-15,0-20 0,21-43 16,-42 43-16,43-85 15,-43 106-15,0 42 32,-22 21-32,22-20 0,-21 41 15,21-21-15,0 22 16,0-22-16,0-21 0,0 43 16,0-43-16,0 0 0,64 22 15,-43-43 1,0 0-16,0 21 0,0-21 15,43 0-15,-43 0 16,0 0-16,22-21 0,-1 21 16,0-43-16,-21 22 15,1-21-15,-1 21 0,-21-1 16,21-20-16,-21-21 16,0 41-16,42-83 15,-21 83-15,1 1 0,-1-21 16,42 21-1,-42 21-15,1 0 0,20 0 16,-21 0-16,21 42 16,-20-21-16,-1 22 0,21 20 15,-42-21-15,21 64 16,-21-63-16,0-1 0,0-21 16,0 21-16,-21-20 0,0 41 15,0-42 1,0 0-16,21-42 31,0 0-15,0 0-16,0 0 15,21-22-15,-21 22 0,21 0 16,0-21-16,0-1 0,22-41 16,-22 41-16,21 1 0,-21 0 15,22-1-15,-22 22 0,42-42 16,-20 63-16,-1-21 0,0-1 15,-21 22-15,43 0 16,-43 22 0,-21-1-16,0 0 15,0 0-15,0 0 0,0 22 16,0-22-16,21-21 16,-21 42-16,0-21 0,0 0 15</inkml:trace>
  <inkml:trace contextRef="#ctx0" brushRef="#br0" timeOffset="29521.99">17484 6731 0,'21'0'0,"42"0"16,-42 0-1,1 0-15,20 0 0,-21-21 16,43 0 0,-43 0-16,0 21 0,0-22 15,0 1-15,0 0 0,1-42 16,-22 41-16,21 1 0,-21 0 15,0 0-15,-21 0 16,-1 21-16,1 0 0,-42 42 16,42-21-16,-1 22 15,-20-22-15,21 21 0,0 0 0,0 22 16,21-22-16,0-21 0,0 43 16,0-43-16,0 0 15,21 22-15,-21-22 0,21 0 16,42 0-16,-20-21 15,-22 0 1,0 0-16,21 0 0,-20 0 16,-1 0-16,21-21 15,-42 0-15,42 0 0,-20-1 16,20-20 0</inkml:trace>
  <inkml:trace contextRef="#ctx0" brushRef="#br0" timeOffset="29787.84">18203 7112 0,'0'0'0,"-21"0"0,0 0 16,21 21-16,-21-21 16,21 21-16,-21-21 15,-1 22 1,1-22 0,0 0-16,0 0 15</inkml:trace>
  <inkml:trace contextRef="#ctx0" brushRef="#br0" timeOffset="40555.82">8382 11472 0,'21'0'16,"-42"0"62,0 0-78,0 22 0,-1-22 16,1 0-16</inkml:trace>
  <inkml:trace contextRef="#ctx0" brushRef="#br0" timeOffset="60392.7">2752 10139 0,'0'0'0,"21"-21"0,-21 0 0,21-1 16,-21 1-16,21 0 0,-21 0 15,21-21-15,-21 20 0,0 1 16,21 21-16,-21-21 0,0 42 47,-21 22-47,0-22 0,0 21 15,0 0-15,0 22 0,-1-1 16,1 1-16,0-1 0,0 1 16,0 21-16,-22-22 0,1 64 15,21-63-15,-43 41 16,43-41-16,-85 84 16,85-127-16,0 22 15,0-22-15,0-21 16,0 0-1,21-21-15,-22-1 0,22 1 0,-21 0 16,21 0-16,0 0 0,0-22 16,0 22-16,-21-21 0,0-127 15,21 126-15,0 1 16,0 0-16,0 20 16,0-41-16,21 63 15,0 21 1,0 0-16,1 22 0,-1-22 15,0 21-15,0 0 16,0-20-16,64 105 16,-64-106-16,0 0 0,0 21 15,1-42-15,-1 21 0,42 1 16,-42-22-16,22 0 0,-22 0 16,21 0-16,1 0 0,-1 0 15,0 0-15,-21-22 0,22 1 0,41-21 16,-62 21-16,20 0 15,0-43-15,-21 43 0,1-21 16,-1 20-16,-21 1 0,0-21 0,0 21 16,0 42-1,0 0 1,0 0-16,0 0 0,0 22 16,0-22-16,-21 21 0,21-21 0,0 22 15,-22-22-15,22 0 0,0 0 0,0 43 16,0-43-1,0 0 1,0 0 0,0-42-1,0 0-15,0 0 16,0 0-16,0-1 0</inkml:trace>
  <inkml:trace contextRef="#ctx0" brushRef="#br0" timeOffset="60599.58">3154 10456 0,'0'0'16,"-21"0"31,21 22-32,0-1 1,21-21-16,0 0 15,0 0-15,0 21 0,0-21 16,1 0-16,-1 0 0,0 0 0</inkml:trace>
  <inkml:trace contextRef="#ctx0" brushRef="#br0" timeOffset="61021.33">3662 10520 0,'21'0'0,"-42"0"0,84 0 0,-42-21 15,1 21-15,20-21 0,0-1 16,-21 22-16,-21-21 15,22 21-15,-44 0 32,1 0-32,0 0 0,-21 21 0,-1 1 15,22-1-15,-21-21 0,0 21 0,20 0 16,1 0-16,0 0 0,0 1 16,21-1-16,-21-21 0,21 21 0,0 0 15,0 0-15,21-21 0,0 21 16,0 1-16,22-22 0,-1 21 0,-21-21 15,21 21-15,43 0 16,-64 0-16,22-21 0,-22 21 16,0 1-16,0-22 0,-21 42 15,-21 0 1,0-21-16,0-21 0,-22 22 16,1-22-16,21 0 0,-106 0 15,84 0-15,-20 0 16,21 0-16,-22-22 15,43 22-15,0-21 0,-22 0 16,43 0-16,0 0 16,0 0-16,22-1 15,-1 1-15,0 0 0,42-21 16,-41 21 0</inkml:trace>
  <inkml:trace contextRef="#ctx0" brushRef="#br0" timeOffset="61344.94">4339 10181 0,'0'-42'16,"-21"42"-1,0 0-15,21 21 0,0 0 16,-21 0-16,-1 1 0,22-1 15,-21 0-15,21 21 0,0 1 16,-21 41-16,21-41 0,-21-1 16,21 43-16,0-43 15,0 21-15,0-41 0,0 41 16,0-42-16,0 0 16,0-42 30,0 0-46,0 0 16,0 0-16,0 0 0</inkml:trace>
  <inkml:trace contextRef="#ctx0" brushRef="#br0" timeOffset="61579.8">4043 10605 0,'0'0'16,"21"0"0,0 0-16,0 0 0,0 0 15,1 0-15,-1 0 0,0 0 16,0 0-16,0-22 0,0 22 16,1 0-16,-1-21 0,0 21 0,0-21 15,0 21-15,0 0 0,1-21 16,-1 21-16,0 0 15</inkml:trace>
  <inkml:trace contextRef="#ctx0" brushRef="#br0" timeOffset="62452.32">4551 10626 0,'0'0'0,"21"0"0,0 0 0,0 0 15,0 0-15,1 0 0,83-21 16,-62-1-16,-22 22 16,64-42-16,-64 42 0,21-42 15,-21 21 1,0 21-16,-21-43 0,0 22 16,0 0-16,0 0 15,-21 21-15,0 0 16,0 0-16,-21 21 0,-1-21 15,1 42 1,0-21-16,20 1 0,-20 20 0,21-21 16,0 21-16,0-20 0,21 20 15,0 0-15,0-21 0,0 85 16,0-85-16,0 1 0,0-1 16,0 0-16,21 0 0,0-21 15,0 21-15,0-21 0,22 0 0,20 0 16,-42 0-16,22 0 0,41 0 15,-41-21-15,-1 21 16,-21-21-16,21 0 0,1 0 0,-1-1 16,-21 1-16,22-21 0,41-43 15,-63 43 1,1 21-16,-1-43 0,-21 22 16,0 21-16,21 0 0,-21-1 15,0 44 1,-21-22-1,0 21-15,21 0 0,0 0 16,-22 21-16,22-20 0,-21 41 16,0-42-16,21 22 0,0-1 15,0 0-15,0-21 0,0 1 16,0-1-16,-21 21 16,21-21-16,0 0 0,-21-21 15,21 22 1,0-44-1,0 1 1,0 0-16,0 0 0,0 0 16,0 0-16,21-22 0,21-41 15,1 41-15,-22 1 16,42-64-16,-20 85 16,41-64-16,-41 64 0,-1 0 15,43 0-15,-43 21 0,-21 0 16,43 21-1,-43 0-15,21 85 16,-42-64-16,21 85 16,-21-106-16,0 22 0,0-22 15,0 21-15,0-21 0,0 43 16,-21-43-16,21 0 0,0 0 16,-21 1-16,0-22 31</inkml:trace>
  <inkml:trace contextRef="#ctx0" brushRef="#br0" timeOffset="62672.41">6159 10943 0,'0'21'0,"0"1"47</inkml:trace>
  <inkml:trace contextRef="#ctx0" brushRef="#br0" timeOffset="68383.67">2138 11980 0,'0'0'0,"0"22"16,0-1-16,-21 0 15,21 0-15,21-21 31,0 0-31,0 0 16,0 0-16,0 0 0,22-21 16,-22 0-16,21 21 0,43-43 15,-64 22-15,21 0 0,1 21 16,-22-21-16,42-43 16,-41 64-16,-22-21 0,0 0 0,0 0 15,0 0-15,-43 21 16,22 0-16,-21 0 0,21 0 15,-22 0-15,1 0 0,-43 21 16,43 0-16,0 0 0,-1 0 16,1 1-16,0-1 0,-43 85 15,64-64 1,21-21-16,0 21 0,0-20 16,0-1-16,0 0 0,0 0 0,21 0 15,0-21-15,0 0 16,85 0-16,-85 0 15,64 0 1,-64-21-16,21 21 0,22-21 16,-43 21-16,0-21 0,0 0 15,-42 42 1,0 0-16,-21 0 16,-1 0-16,22 22 0,-63 20 15,41-42-15,-20 64 16,42-43-16,-1 1 0,1 20 15,21-21-15,0 1 16,0 20-16,0-42 0,21 1 16,1-22-16,-1 21 0,0-21 15,21 0-15,-21 0 0,1 0 16,62-43-16,-63 22 16,22 0-16,-22 0 0,21 0 15,-21 0-15,43-22 0,-22 1 16,-21 21-16,22-22 0,-22 22 15,21-21-15,64-43 0,-64 64 16,-20 0-16,20 21 16,-21-21-16,0 21 0,22 0 15,-22 0-15,0 21 0,-21 0 16,0 0-16,0 0 0,0 22 16,0-22-16,0 0 0,-21 21 0,0-20 15,21-1-15,-22 0 0,-20 42 16,21-63-16,21 22 0,-21-1 15,21 0 1,21-42 0,-21 0-1,21-1-15,0 1 0,0 0 0,22 0 16,-22 0-16,0 0 16,43-64-16,-43 43 15,0-1-15,21 1 0,-21 21 16,1-22-16,-22 22 15,-22 42 1,1 1 0,0-1-16,0 0 0,0 21 15,0-21-15,-1 22 0,1 20 16,21-42-16,-21 22 0,21 20 16,0-20-16,0-22 0,0 21 15,0-21-15,21 0 0,22 22 16,-22-43-16,0 0 0,21 0 15,1 0-15,-1 0 0,0 0 16,1-21-16,20-1 0,-21 1 0,1 0 16,20 0-16,-20 0 0,-1 0 15,43-43-15,-64 22 0,0 21 16,21-43-16,-42 43 16,21-43-16,-21 43 15,0 0-15,-21 21 16,0 0-16,0 0 15,0 21-15,-22 0 0,22 1 16,21-1-16,-21 63 16,21-62-16,0 41 15,0-42-15,21 64 16,-21-64-16,21 0 0,1 0 16,-1 1-16,63-22 15,-62 0-15,-1 0 16,0 0-16,0 0 0,43-43 15,-43 22-15,0 0 0,0-21 16,0 20-16,43-62 16,-64 63-16,21-22 15,21-20-15,-42 42 0,21-1 16,22-20-16,-22 42 16,0 0-16,0 0 0,0 0 15,1 21 1,-22 0-16,0 1 15,0-1-15,0 0 0,0 0 16,21-21 15,0 0-31,-21-21 32,0 0-32,0 0 0,0-1 15,0 1-15,0 0 16,0 0-16,-21 21 15,0 0-15,-1 0 16,1 0-16,0 0 16,-21 42-16,42-21 0,-21 1 15,-22 20-15,22-21 0,0 43 16,0-43 0,21 21-16,0 22 0,0-43 15,0 42-15,0-20 0,0-22 16,21 21-16,0-21 15,0 0-15,43-21 16,-43 0-16,85 0 16,-64 0-16,85-63 15,-85 42-15,1 0 0,-1-22 16,0 22-16,85-64 16,-105 43-16,-1 21 0,21-43 15,-21 43-15,0-42 16,-21 42-16,22 21 15,-22 21 1,0 0 0,0 0-16,0 0 0,-22 0 15,22 22-15,0-22 0,0 0 16,0 0-16,0 22 0,0-22 16,0 0-16,0 0 0,22-21 15,-1 0 1,0 0-16,0 0 0,0 0 15,0 0-15,1-21 0,-1 21 16,0-21-16,0 0 0,21-22 16,-20 22-16,20-64 15,-42 64-15,21 0 0,-21-21 16,0 21-16,21-22 16,-21 22-16,21 21 0,-42 21 46,21 0-46,-21-21 16,21 43-16,0-22 0,-21 0 16,21 0-16,0 22 0,0-22 0,0 63 15,0-62-15,0-1 16,21 21-16,0-42 0,43 64 16,-43-64-1,0 0-15,0 0 0,0 0 0,22 0 16,20 0-16,-42-22 15,22 1-15,41-21 0,-41 21 16,-22 0-16,64-43 16,-64 22-16,21-1 0,0-41 15,1 41-15,-22-20 0,21-43 16,-21 43-16,1 20 0,-1 1 16,0-22-16,0 43 0,0-63 15,0 62-15,-21 1 0,0 42 31,0 1-15,-21-1-16,0 21 0,0-21 16,0 22-16,0-1 0,-1 21 15,22-20-15,-21-1 0,0 0 0,21 1 16,-21 20-16,21-42 0,0 22 16,0 41-16,0-62 0,0-1 15,0 21-15,21 0 16,0-20-16,22 20 0,-22-21 15,0-21-15,42 0 16,-41 0-16,20 0 0,21 0 16,-20 0-16,-22-21 0,64 0 15,-64 0-15,21-1 0,22-20 16,-22 0-16,-21 21 0,21-22 16,-20 22-16,-1-21 0,21-1 15,-21 1-15,-21 21 0,0 0 16,0 0-16,-21 21 15,0 0-15,-21 0 16,20 21-16,1 0 0,-21 0 0,0 43 16,20-43-16,22 0 15,0 42-15,0-41 0,0-1 16,0 21-16,22-21 0,-1 0 16,21 1-16,-21-1 15,22-21-15,-22 0 0,21 0 16,0 0-16,22 0 0,-22 0 0,1-21 15,20-1 1,-21 22-16,-20-21 0,41-21 16,-42 21-16,0 0 0,22-22 15,-22 22-15,21-21 16</inkml:trace>
  <inkml:trace contextRef="#ctx0" brushRef="#br0" timeOffset="68712.06">5630 12065 0,'170'0'31,"-107"0"-31,-21-21 16,22 21-16,-22-21 0,22 21 15,-22 0-15,22-21 0,20-1 16,-41 1-16,-1 21 0,43-21 16,-64 21-16,21 0 0,0 0 15,-42 21 16,-21-21-31,0 21 16,0 1-16</inkml:trace>
  <inkml:trace contextRef="#ctx0" brushRef="#br0" timeOffset="70781.66">2392 13780 0,'0'-43'31,"0"64"-15,0 1-16,-21-1 0,21 0 0,0 0 16,0 0-16,-22 22 15,22-22-15,-21 21 0,0-21 0,21 64 16,-21-64-16,21 21 15,-21-20-15,21 20 0,-21 0 0,21-21 16,0 1-16,0-1 0,0 0 16,0 21-16,21-42 15,0 0-15,0-21 16,0 0-16,0 0 0,1-22 16,20-20-16,0 42 0,-21-22 15,1 1-15,20 0 0,-21-1 16,0 1-16,0 21 0,1-21 15,-1 20-15,-21 1 0,21 21 16,0 0-16,-21 21 16,0 1-16,0-1 0,0 21 15,0-21-15,0 0 0,21 22 16,-21-22-16,0 21 0,21 22 16,1-43-16,-22 0 0,42 43 15,-42-43-15,21-21 0,21 21 16,-20-21-16,-1 0 15,0 0-15,0-21 0,0 0 0,22-1 16,-22 1-16,21-21 0,-21 21 16,0-22-16,22 22 0,-1-63 15,0 20-15,-20 22 16,-1-64-16,0 64 16,-21-64-16,0 63 15,0 22-15,0 0 0,0 42 31,0 0-31,0 1 0,0-1 16,-21 0-16,21 0 16,0 21-16,0 1 0,0 20 15,0-42-15,0 22 0,0 20 16,0-42-16,0 22 0,21-1 16,-21-21-16,21-21 0,21 43 15,-20-43-15,20 0 16,-21 0-16,0 0 0,22 0 15,-22 0-15,21-22 0,-21 1 0,0 21 16,22-21-16,-22 0 0,85-64 16,-85 64-16,42-85 15,-20 22 1,-43 62 0,0 1-16,-21 42 31,-1-21-31,1 22 0,21-1 15,0 0-15,-21-21 0,21 21 0,0 0 16,0 0-16,0 1 16,0-1-16,0 0 0,21 0 15,0 0-15,1 0 16,-1-21-16,0 22 0,21-1 16,-21 0-16,1-21 0,-1 21 15,0-21-15,0 21 16,0 0-1,0-21-15,1 0 0,-1 0 16,0 0 0,0 0-16,-21-21 0,21 21 15,22-42-15,-22 21 0,0 0 16,0-1-16,0 1 0,0 0 16,1 0-16,20-64 0,-21 64 15,0-21-15,22-1 0,-22 22 16,-21-21-1,21 42-15,-21 21 16,0 0 0,0 0-16,0 1 0,0 41 15,0-42-15,0 22 0,0-22 16,0 21-16,0-21 0,0 22 16,0-22-16,21 42 15,-21-42-15,64 1 16,-43-22-16,0 0 15,0 0-15,21 0 0,85-22 16,-105 1-16,20 21 16,0-21-16,-21 0 0,22 0 0,20-43 15,-42 43 1,1-21-16,20-22 0,-21 22 0,43-106 16,-64 84-1,21-20-15,0 41 16,0 1-16,-21-22 15,0 43-15,-21 21 32,0 0-32,0 21 0,-1 1 15,1-1-15,0 0 0,21 21 16,-21-21-16,21 22 0,-21-1 0,21 0 16,0 1-16,0-22 0,0 21 0,0 1 15,0-22-15,0 21 0,0 22 16,0-43-16,0 0 0,21 21 15,0-21-15,0 1 0,22-1 16,-22-21-16,42 0 16,-42 0-16,64 0 15,-43 0-15,-20-21 16,41-1-16,-21 1 0,43-42 16,-64 42-1,22-1-15,-1-41 0,-21 21 16,0-43-16,0 64 15,-21 0-15,0-1 16,-21 22 0,0 0-16,0 22 0,21-1 15,-21 0-15,-22 21 16,22-21-16,21 22 0,-21-1 16,21 0-16,0 1 15,0-22-15,0 0 0,21 0 16,0 0-16,1 1 0,41-22 15,-42 0-15,0 0 16,1 0-16,20 0 0,-21 0 16,21-22-16,-20 1 0,-1 0 15,21 0-15,-21 0 0,-21 0 16,21 21-16,-21-22 0,22 1 16,-22-21-16</inkml:trace>
  <inkml:trace contextRef="#ctx0" brushRef="#br0" timeOffset="71096.95">5122 13483 0,'21'0'0,"1"0"0,-1 0 16,0 0-16,0 0 0,0 0 15,0 0-15,1 0 0,-1 0 16,63-21-16,-41 21 16,-22-21-16,0 21 0,21 0 0,-20-21 15,20 21-15,-42-21 16,-21 21-1,0 0 1,-1 0-16,1 0 0</inkml:trace>
  <inkml:trace contextRef="#ctx0" brushRef="#br0" timeOffset="71301.83">4699 13399 0,'0'0'0,"-42"0"0,20 0 0,-20 21 15,21-21-15,0 0 16,0 0 0,42 0 15,0 0-15,0 0-16,-21-21 0,21-1 0,0 22 15,1-42-15,-1 21 0</inkml:trace>
  <inkml:trace contextRef="#ctx0" brushRef="#br0" timeOffset="72508.14">7324 10647 0,'0'0'0,"0"-21"0,0 0 15,0-1 1,0 1-16,0 0 0,0 0 15,0 0-15,0-22 0,0 22 0,0 0 16,0 0-16,0 0 0,0-22 16,0 1-16,0 21 0,42-43 15,-21 43-15,43-21 16,-22 21-16,148-22 16,-126 22-1,-1 0-15,22 0 0,-21 21 16,126-21-16,-148 21 0,1 0 15,41 21-15,-41 0 16,-1 21 0,-42-20-16,0-1 0,0 42 15,0-20-15,-21 41 16,0-41-16,-22 20 0,-41 43 16,41-43-16,-84 128 15,85-106-15,21-22 0,0 1 16,0-1-16,21 22 0,0 105 15,0-126-15,21-22 0,0 22 16,21-22-16,-21 0 0,43 22 16,-22-22-16,1-21 15,62 43-15,-41-43 16,-43-21-16,21 0 16,1 0-16,-1 0 0,-21 0 15,22-42-15,-22 42 16,-21-43-16,0 22 15,0 0 1,0 0-16,0 0 0,-21-1 16,-1 22-16,1 0 15,0 0-15,0 0 0,0 22 16,0-1-16,-1 0 0,-62 64 16,63-43-16,-22 43 15,22-22-15,0-21 0,-21 128 16,20-128-16,22 22 15,-21-22-15,21 21 0,0 86 16,21 41 0,1-126-16,-1-1 15,0-21-15,0 22 0,43 84 16,-43-84 0,0-22-16,0 43 0,0-22 15,0 22-15,-21-43 16,0 0-16,0 43 0,0-43 15,-84 107 1,63-107-16,-1-21 0,1 0 16,0 0-16,-85 43 15,64-43-15,0 0 0,-43 0 16,43-21-16,-85 0 16,84 22-16,22-22 0,0 0 15,0 0-15,0 0 0,-22 0 16,22 0-1,21-22 17,0 1-17,0 0-15</inkml:trace>
  <inkml:trace contextRef="#ctx0" brushRef="#br0" timeOffset="74167.61">5228 14520 0,'0'0'0,"0"22"16,0-1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1:42:08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1926 572 0</inkml:trace>
  <inkml:trace contextRef="#ctx0" brushRef="#br0" timeOffset="686.6">1968 614 0,'0'0'0,"22"-21"46,-1 21-30,-21-21-16,21 21 0,-21-22 16,21 1-16,0 0 0,-21 0 15,21 0-15,-21 0 16,0-1-16,0 1 0,0 0 16,0 0-1,-21 21-15,0 0 0,0 0 0,0 0 16,0 0-16,-1 0 0,-20 0 15,21 21-15,-21 0 0,20 0 16,1 1-16,-21-1 0,21 0 0,-22 0 16,1 21-16,42-20 15,-21 20-15,21-21 16,0 0-16,0 22 0,0-22 16,0 0-1,0 0-15,21 0 0,21 0 16,-20-21-16,20 43 15,-21-43-15,0 21 0,0-21 16,1 21-16,83 21 16,-83-20-16,-1-1 15,-21 0-15,21 21 16,-21-21-16,0 1 0,0 20 16,-21-21-16,0 0 15,-1 0-15,-20 1 0,0 20 16,-1-21-16,22-21 15,-21 21-15,21-21 0,-22 0 0,1 0 16,21 0-16,-21 0 0,-1 0 16,-20 0-16,20-21 15,1-21-15,0 21 16,21-1-16,-22-20 0,22 21 16,0-21-1,21 20-15,0 1 16,42 0-1,-21 21-15,1 0 0,41-21 16,-42 21-16,0 0 0,22-21 16,-1 21-16</inkml:trace>
  <inkml:trace contextRef="#ctx0" brushRef="#br0" timeOffset="1149">2117 974 0,'42'21'31,"-21"-21"-15,0 0-16,0 0 16,1-21-16,20 0 15,-21-1-15,0 1 0,0 0 0,22 0 16,-1 0-1,-21 0-15,0-1 0,1-20 16,-1 21-16,-21-21 16,-21 42-1,-1 0-15,1 0 16,0 0-16,-21 0 0,21 21 0,-22 0 16,1 0-16,0 43 15,20-22-15,1-21 0,0 21 16,0-20-16,0 20 0,21 0 15,-21 22-15,21-43 16,0 0-16,0 0 0,0 0 0,0 1 16,0-1-16,21-21 15,21 21-15,-21-21 16,0 0-16,22 0 16,-1-21-16,22-22 15,-22 22-15,0 0 0,-21 0 0,22-21 16,-1 20-16</inkml:trace>
  <inkml:trace contextRef="#ctx0" brushRef="#br0" timeOffset="1439.84">2984 212 0,'-42'21'16,"21"0"-16,21 0 15,-21 22-15,0-22 0,21 21 16,0-21-16,-22 22 0,22-1 16,-42 106-16,42-106 15,0 22-15,-21-22 0,21 1 16,-21 62-16,21-83 0,0 20 16,0 21-1,0-41-15,0-1 0,0 0 16,0 0-16,21-21 31,0-21-31,-21 0 16,0 0-16,21-1 0,-21 1 0</inkml:trace>
  <inkml:trace contextRef="#ctx0" brushRef="#br0" timeOffset="1886.58">2984 974 0,'0'0'0,"0"21"16,22-21-16,-1 0 16,0 0-16,0-21 15,0 0-15,64-22 16,-43 22-16,-21 0 15,22 0-15,-1 0 0,-21-1 0,0 1 16,1 0-16,-1 0 0,-21 0 16,0 0-16,0-1 0,-21 1 15,-1 21-15,-20 0 16,21 0-16,0 0 16,0 21-16,-22 1 0,22-1 15,-21 0-15,21 0 0,-1 21 16,-20 22-16,21-22 0,21-21 15,-21 22-15,21-1 0,0-21 16,0 64-16,0-64 16,21 0-16,0 0 0,0-21 15,43 0 1,20 0-16,-62 0 16,20-21-16,21-21 15,-20 21-15,20-22 16,-20 1-16</inkml:trace>
  <inkml:trace contextRef="#ctx0" brushRef="#br0" timeOffset="2414.82">3768 656 0,'0'0'0,"0"-21"16,-22 42 0,22 0-1,-21-21-15,0 22 0,21-1 16,-21 21-16,21-21 0,0 22 15,0-22-15,-21 21 0,21-21 0,-21 22 16,21 20-16,0-42 16,0 22-16,0-22 0,-22 0 15,22 21-15,0-21 16,0-42 31,0 0-47,0 0 15,0 0-15,0 0 0,22-43 16,-22 22-16,0-1 0,21 22 16,0-21-16,0 0 0,43-43 15,-22 64-15,-21 0 16,21-1-16,-20 1 0,41 0 16,-21 21-16,43 0 15,-43 21-15,-20 0 0,20 22 16,-21-1-1,21 22-15,-42-22 0,0-21 16,0 21-16,0 1 0,0 41 16,0-62-16,0-1 15,0 0-15,0 0 16,-21 21-16,0-42 31,21-21-15,0 0-1,0 0-15,0 0 0,0 0 0,21-1 16</inkml:trace>
  <inkml:trace contextRef="#ctx0" brushRef="#br0" timeOffset="2676.67">4508 720 0,'0'21'31,"0"0"-31,0 0 0,0 0 0,0 1 16,0-1-16,0 0 15,0 0-15,0 43 0,0-43 16,0 0-16,0 0 16,0 0-16,-21 22 15,21-65 32,0 1-47,0 0 0,21 0 0</inkml:trace>
  <inkml:trace contextRef="#ctx0" brushRef="#br0" timeOffset="3081.44">4614 402 0,'0'0'0,"-106"0"31,85 0-31,0 0 0,0 21 16,0 22-16,21-22 0,-21 0 15,21 0-15,0 0 16,0 1-16,0-1 0,21-21 16,0 0-16,0 0 15,0 0-15,22 0 16,-22 0-16,21 0 0,-21 0 15,0-21-15,64-43 16,-85 43-16,21 0 0,-21 0 16,0-1-16,0-41 15,-21 42-15,0 0 0,0-1 16,0 22-16,-1 0 16,1 0-16,0 0 15,-21 0-15,21 22 0,-1-22 0,-20 42 16,21 0-16,-21 1 15,42-22-15,-22 21 0,22 0 16,0 1-16,0 20 16,22-63-16,-1 21 15,42 22-15</inkml:trace>
  <inkml:trace contextRef="#ctx0" brushRef="#br0" timeOffset="4364.24">4974 677 0,'0'-21'16,"0"42"31,-21 1-47,21-1 0,-21 0 15,21 0-15,-21 0 0,21 0 16,0 22-16,0-22 0,0 21 0,0-21 16,0 22-16,0-22 0,0 0 15,0 0-15,0 22 0,21-22 16,0 0-16,0-21 0,0 0 16,43 0-16,-43 0 15,42 0 1,-41-21-16,-1 21 0,21-43 15,0 22-15,1-42 16,-22 20-16,0 22 0,0-63 16,-21 41-16,21 22 0,1-42 15,-22 41-15,0-20 16,0 21-16,-22 21 31,1 21-31,21 0 16,0 0-16,0 22 0,0-22 15,0 21-15,0-21 0,0 22 0,0 20 16,0-20-16,0-22 16,21 42-16,-21-42 0,22 1 15,-1-1-15,0-21 16,0 21-16,21-21 0,1 0 16,-22 0-16,21 0 0,-21 0 15,22-21-15,-1 0 0,0-1 16,-20 1-16,20 0 0,-21-21 0,21-1 15,-20 22-15,-1-21 0,21-43 16,-21 64-16,-21-42 16,0 41-16,0 1 0,0-21 15,-21 63 32,21 0-47,-21 0 0,21 1 0,0-1 16,-21 21-16,0-21 0,21 0 15,-22 43-15,1-22 0,21 43 16,-21-64 0,21 43-16,0-43 15,0 0-15,0 0 16,0-42 15,0 0-31,0 0 0,0-1 16,21 1-16,-21-21 15,21 21-15,1-22 0,-1-41 16,0 41-16,0 1 0,0-21 16,0 41-16,1-20 0,-1 21 15,0 0-15,0 0 0,0 21 16,0 0-16,1 0 16,-1 21-16,-21 0 15,21 0-15,-21 0 0,0 22 16,21-22-16,-21 21 0,0-21 15,21 0-15,-21 106 16,0-105-16,0-1 16,0 0-16,0 0 15,0 21-15,0-63 63,0 0-63,0 0 0,0 0 0,0-22 15,0 1-15,0 21 0,0-21 16,0-1-16,21 1 0,1 21 0,-1-22 16,0 22-16,-21-21 0,21 21 15,21 0-15,-20-1 0,-1 1 0,0 0 16,21 21-16,22 0 16,-43 0-16,21 0 0,-21 0 0,22 21 15,-22 0-15,0 1 16,21 41-16,-42-42 0,0 22 15,0 20-15,0-42 16,0 22-16,-21-22 0,0 21 0,21-21 16,-42 43-16,21-43 15,21 0-15,-22 0 0,1 0 16,0-21-16</inkml:trace>
  <inkml:trace contextRef="#ctx0" brushRef="#br0" timeOffset="4912.55">8255 254 0,'0'-21'0,"0"42"0,0-63 0,0 21 0,0-1 16,0 1-1,0 42 1,0 1-16,-21-1 0,0 21 16,-1 0-16,1 1 0,0-1 0,-21 0 15,21 22-15,-1-22 0,-20 1 16,-43 84-16,64-85 16,0-21-16,0 21 0,0-20 15,0 62 1,21-63-16,-22 1 0</inkml:trace>
  <inkml:trace contextRef="#ctx0" brushRef="#br0" timeOffset="5239.35">8276 127 0,'0'0'0,"21"-21"0,-21 0 0,21 21 31,1 0-31,-22 21 0,21 21 16,-21-21-16,0 22 0,0-22 16,21 21-16,-21 1 0,0 62 15,0-62-15,0-1 0,0 0 16,0 1-16,0-1 0,0 64 15,0-85-15,0 21 0,0 1 16,0-22-16,-21 21 0,21 1 16,0-22-16,0 0 15,0 0-15,-21-21 0,-1 0 16,1-21 0,21 0-16,-21 0 0,21-1 0</inkml:trace>
  <inkml:trace contextRef="#ctx0" brushRef="#br0" timeOffset="5465.23">7810 635 0,'0'0'16,"-21"0"-16,21 21 0,21-21 31,1 0-31,-1 0 0,0 0 16,21 0-16,-21 0 0,22 0 15,-1 0-15,0 0 0,1-21 16,-1 21-16,0 0 0,1 0 16,-22-21-16,21 21 0,1 0 15,-1-21-15,-21 21 0,0-21 0</inkml:trace>
  <inkml:trace contextRef="#ctx0" brushRef="#br0" timeOffset="5896.52">8551 508 0,'0'0'0,"0"-21"15,0 0 1,0 0-16,21 21 16,-21-22-16,22 22 15,-1 0-15,0 0 0,0 0 16,0 0-16,0 0 15,1 22-15,-1-1 0,21 0 0,-21 0 16,0 0-16,1 0 0,-1 1 16,0 20-16,0-21 0,0 43 15,-21-22-15,0 0 0,0-21 16,0 22-16,-21-22 0,-21 21 16,42-21-16,-21 1 15,-1-1-15,1-21 16,21-21-1,0-1-15,0 1 16,0-42-16,21 42 0,1-43 16,-1 22-16,-21 21 15,21-43-15,0 22 0,0 21 16,0-22-16,1 22 16,20 0-16,-21 0 0,0 21 15,0-21 1,1 21-16,-1 0 0</inkml:trace>
  <inkml:trace contextRef="#ctx0" brushRef="#br0" timeOffset="6214.33">9525 487 0,'0'0'15,"0"-21"-15,0 0 16,-21 21-1,0 0 1,-1 0-16,1 0 0,0 0 16,21 21-16,-21 0 0,0 0 0,0 0 15,-1 0-15,22 1 0,0 20 16,-21 0-16,0 1 16,21-22-16,0 42 0,0-20 15,0-1 1,0-21-16,0 0 0,42 22 15,-20-22-15,-1-21 0,21 0 16,0 0-16,-20 0 0,20 0 16,-21-21-16,21-1 0,64-41 15,-63 42-15,-1 0 0</inkml:trace>
  <inkml:trace contextRef="#ctx0" brushRef="#br0" timeOffset="6712.05">10075 148 0,'0'0'0,"0"-21"0,0 0 0,0 0 16,-21 21-16,0 0 16,0 21-16,0-21 0,-1 42 15,22-21-15,-21 22 0,0-1 16,0 85-16,0-85 16,21 22-16,-21-22 0,21 1 15,0-1-15,0 21 16,-22-20-16,22-1 0,0-21 15,0 0-15,0 22 0,0-1 16,0-21-16,0 0 16,0-42 15,0 0-31,0 0 0,0 0 16,0 0-16,0-22 0,22 22 15,-22 0-15,21-21 0,0 20 0,42-83 16,-41 83-16,20 1 15,-21-21-15,21 42 16,43-42-16,-64 42 0,85 0 16,-85 21-1,0 0-15,22 21 0,-22-21 16,-21 43-16,0-43 16,0 21-16,0 1 0,0-1 15,0 22 1,-21-43-16,0 0 0,-1 0 15,22 0-15,-21 0 16,0-21-16,21-21 31,0 0-31,0 0 0,0 0 16</inkml:trace>
  <inkml:trace contextRef="#ctx0" brushRef="#br0" timeOffset="6951.91">10731 550 0,'0'43'15,"0"-22"1,0 0-16,0 0 0,0 0 0,0 1 16,-21-1-16,21 0 0,0 0 15,-21 43-15,21-43 16,-21-21-1,21 21-15,0 0 16,0-42 0,0 0-1,0 0-15,0-1 0</inkml:trace>
  <inkml:trace contextRef="#ctx0" brushRef="#br0" timeOffset="7151.8">10689 275 0,'0'0'16,"0"-21"-16,0 0 0,-21 21 0,21-21 16,-21 21-1,21 21 32,0 0-31,21-21-16,0 0 15</inkml:trace>
  <inkml:trace contextRef="#ctx0" brushRef="#br0" timeOffset="7465.13">11261 64 0,'0'0'0,"0"-22"31,0 44-15,0-1-16,-22 0 16,22 21-16,-21-21 0,0 22 15,-21 105-15,21-106 16,-1 1-16,1 20 0,0-21 16,-21 64-1,42-63-15,-21 41 16,21-63-16,0 64 15,21-64-15,0 0 16,0-21-16,0 0 0,43 0 16,-22 0-16,-21 0 0,0-21 15,1 0-15,41-42 16</inkml:trace>
  <inkml:trace contextRef="#ctx0" brushRef="#br0" timeOffset="7664.02">11112 487 0,'-42'42'31,"63"-42"-15,0 0-16,1 0 15,-1 0-15,0 0 0,0 0 16,0 0-16,0 0 0,22 0 15,-22 0-15,0 0 0,0-21 16,0 21-16</inkml:trace>
  <inkml:trace contextRef="#ctx0" brushRef="#br0" timeOffset="8088.3">11620 635 0,'0'0'16,"0"21"0,22-21-1,-1 0 1,0-21-16,0 21 0,0-21 16,0 0-16,22 0 15,-22-1-15,0 1 16,0 0-16,-21 0 0,0 0 15,0 0-15,0-1 16,0 1-16,-21 21 16,-42 43-1,41-22-15,1 0 16,0 21-16,0-21 0,-21 64 16,20-64-16,1 22 15,21-1-15,0 21 16,0-41-16,0-1 15,0 0-15,0 0 0,43-21 16,-22 0-16,21 0 16,-21 0-16,22 0 0,-22 0 15,21-21-15,0 0 0,1 0 16,-1-1-16</inkml:trace>
  <inkml:trace contextRef="#ctx0" brushRef="#br0" timeOffset="9447.03">12298 550 0,'0'-21'0,"0"42"0,21-63 0,-21 21 15,0 0-15,0 0 16,-21 21 0,0 0-1,-1 0-15,22 21 0,-21 0 0,0 0 16,0 0-16,-21 22 16,42-1-16,-22-21 0,1 21 15,21 1-15,0-22 0,0 42 16,0-41-16,43 41 15,-22-63-15,21 21 16,0-21-16,-20 0 16,41 0-16,-21 0 0,-20 0 15,20-21-15,-21 0 0,21 0 16,1-22-16,-22 1 0,0 0 16,21-22-16,-20 22 15,-22-22-15,42-41 0,-21 62 16,-21-20-16,0 20 0,0 1 15,21 0-15,-21-22 16,0 43-16,0 0 0,0 0 16,0 0-16,-21 63 31,21-21-31,0 21 16,-21-20-16,21 20 0,-21 0 0,0 1 15,21-1-15,0 0 0,0 1 16,-22-1-16,22 0 0,0-21 0,0 22 15,-21-1-15,21-21 0,0 64 16,0-64-16,0 0 16,21 0-16,1 1 15,-1-1-15,0-21 0,0 21 16,21-21-16,-20 0 16,-1-21-16,0 21 15,0-21-15,0-1 0,0 1 0,1 0 16,-1 0-16,21-21 15,-21-1-15,0 22 0,-21 0 16,0 0-16,22 0 0,-1-22 16,-21 22-16,0 0 15,0 42 1,-21 0 0,21 0-16,-22 1 0,1 20 15,0 64 1,21-85-1,0 21-15,0-21 0,21 43 16,0-64 0,1 21-16,-1-21 15,63 0-15,-62 0 16,-1 0-16,21-42 0,-21 21 16,0-22-1,1 22-15,20-85 0,-42 85 16,21 0-16,0-43 15,-21 43-15,0 0 16,0 42 0,0 0-1,0 1-15,0 20 0,0-21 16,0 0-16,0 0 0,0 22 16,0-22-16,0 0 0,0 21 15,0-20-15,43 20 16,-22-42-16,-21 21 0,42-21 15,-21 0 1,0 0-16,1 0 16,-22-21-16,21 21 15,-21-21-15,0 0 0,21-1 0,-21 1 16,21 0-16,-21-42 0,21 41 16,22-20-16,-43 21 15,21 0-15,0-22 16,0 43-16,0-21 0,-21 0 15,21 21-15,1 0 0,41 0 16,-42 0-16,0 0 16,1 0-16,-1 0 0,0 42 15,-21-20-15,0 41 16,0-42-16,0 0 0,0 43 16,0-43-16,-42 64 15,42-64-15,-22 0 0,22 0 16,0 0-16,-21-21 31,21-21-15,0 0-1,0 0-15,0 0 0,0-22 16,21 22-16,-21 0 16,22-21-16,-1 21 0,0-22 0,0 22 0,0 0 15,0-21-15,22 20 16,-22 1-16,0 0 0,43 0 15,-43 0-15,0 0 0,21 21 16,-21-22-16,1 22 0,-1 0 16,-21-21-16,21 21 0</inkml:trace>
  <inkml:trace contextRef="#ctx0" brushRef="#br0" timeOffset="9819.82">14287 677 0,'0'0'0,"22"22"0,-1-22 0,21 0 16,0 0-16,22 0 16,-43 0-1,64-22-15,-64 1 16,21 0-16,-21 0 16,1 0-16,-22-22 0,21 22 15,-21-63 1,0 62-16,0 1 0,0 0 15,0 0-15,-43 21 16,22 0-16,0 0 0,-42 63 16,41-41-16,-20 41 15,0-21-15,42-20 0,0 20 0,-21-21 16,21 0-16,0 22 0,0-22 16,0 0-16,21 0 0,21 21 15,-21-42-15,22 22 16,-22-22-16,21 0 0,-21 0 0,43 0 15,-43 0-15,21 0 16,1-22-16,-1 1 0,-21 0 16,0 0-16,0 0 0,1 0 15</inkml:trace>
  <inkml:trace contextRef="#ctx0" brushRef="#br0" timeOffset="10144.62">12615 148 0,'0'0'0,"-21"0"0,-21 0 0,42-21 31,21 21-31,21 0 16,-21-21-16,22 21 0,20-21 16,-20 21-16,20 0 0,1 0 0,63-21 15,-64 21 1,1 0-16,63-22 0,-85 22 16,0 0-16,1 0 0,-22 0 15,0 0-15,-21-21 0,-21 21 16</inkml:trace>
  <inkml:trace contextRef="#ctx0" brushRef="#br0" timeOffset="11019.65">1693 1630 0,'0'0'16,"-21"21"-16,0-21 0,0 0 0,0 21 15,-1 0-15,22 1 32,22-22-32,20 0 15,-21 0-15,21 0 0,-20 21 16,20-21-16,0 0 0,106 0 15,-84 0 1,84 0-16,-63 0 0,211 0 16,-190 0-1,0 0-15,0-21 0,21 21 0,0-22 16,148 22-16,-127-21 16,21 21-16,-21 0 0,43-21 0,-22 21 15,22 0-15,-22 0 0,22-21 16,317 21-1,-360-21-15,0 21 0,0 0 16,-21-21-16,0 21 0,64 0 16,-107 0-16,1 0 0,-43 0 15,22 0-15,42 0 16,-85 0-16,0 0 0,0 0 16,0 0-1</inkml:trace>
  <inkml:trace contextRef="#ctx0" brushRef="#br0" timeOffset="11771.74">8467 1482 0,'-22'0'16,"44"0"-16,-65 0 0,22 0 0,0 0 16,0 0-16,0 0 15,-1 0-15,-20 0 0,21 0 16,0 0-1,0 0 1,42 0 0,0 0-1,21 0-15,-21 0 0,22 0 0,-1 0 16,0 0-16,170 0 16,-127 0-16,-1 0 0,128 0 15,-106 0-15,106 0 16,-107 0-16,1 0 0,148 0 15,-127 0-15,127 0 16,-106 0-16,-21 0 0,0 0 16,22 0-16,-1 0 0,-21 0 0,169 0 15,-148 0 1,0 0-16,170 0 0,-170 0 16,0 0-16,0 0 15,1 0-15,-1 0 0,127 21 0,-127-21 16,-21 0-16,0 0 0,0 0 15,-21 21-15,0-21 0,-22 0 16,1 0-16,0 0 0,-22 0 0,64 0 16,-84 0-16,41 21 15,-63-21-15,1 0 0,-1 0 16,-42 0 31,-1 0-47</inkml:trace>
  <inkml:trace contextRef="#ctx0" brushRef="#br0" timeOffset="11920.17">14309 1545 0,'-22'0'31,"22"21"-16,-21-21-15,0 0 16</inkml:trace>
  <inkml:trace contextRef="#ctx0" brushRef="#br0" timeOffset="44304.19">910 4741 0,'0'-21'47,"0"0"-31,-21 21 15,21 21 31,-21 0-62,21 1 0,0-1 16,-21-21-16,21 21 0,0 0 16,0 0-16,0 43 15,0-43-15,0 21 16,0-21-16,0 43 15,0-43-15,0 0 0,0 0 16,0 1-16,0 20 16,0-21-16,0 0 0,0 0 0,0 22 15,-22-22-15,22 21 16,0-21-16,0 1 16,0 20-16,0-21 15,0 0-15,0 0 0,0 1 16,0 20-16,0-21 15,0 0-15,0 0 0,0 1 16,0 20-16,0-21 16,0 0-16,0 0 15,0 1-15,0-1 0,0 0 16,0 0-16,0 0 0,0 0 16,0 1-16,0-1 15,0 0-15,0 0 0,0 0 16,0 0-16,0 1 15,0-1-15,0 0 16,0 0-16,0 0 16,0 0-16,0 1 15,0-1-15,0 0 16,0 0-16,-21-21 0,21 21 16,0 0-16,0 1 15,0-1-15,0 0 0,0 0 16,0 0-1,0 0-15,0 1 16,0-1-16,0 0 16,0 0-16,0 0 0,0 0 15,0 1-15,0-1 16,0 0-16,0 21 16,0-21-16,0 1 15,0-1-15,0 0 0,0 0 16,0 0-16,0 0 15,0 1 1,0-1-16,0 0 16,0 0-16,0 0 15,0 0 1,0 1-16,0-1 16,0 0-16,0 0 15,0 0 1,-21-21-16,21 21 15,0 1-15,0-1 16,0 0 0,0 0-1,0 0 1,0 0-16,0 1 16,0-1-16,-21 0 0,21 0 15,0 0-15,0 0 16,0 1-16,0-1 0,0 0 15,0 0-15,0 43 16,0-43-16,0 0 16,0 0-16,0 43 15,0-43-15,0 0 16,0 0-16,0 0 0,0 22 16,0-22-16,0 0 15,0 0-15,0 0 16,0 22-16,0-22 15,0 0-15,0 0 0,0 0 0,0 0 16,0 22-16,0-22 16,0 0-16,0 0 0,0 0 15,0 1-15,0 62 16,0-63-16,0 1 0,0-1 16,0 0-16,0 0 0,0 21 15,0-20-15,0-1 0,0 42 16,0-42-16,0 22 15,0-22-15,0 0 0,0 0 0,0 22 16,0-22 0,0 0-16,0 0 0,0 0 0,0 22 15,0-22-15,0 0 16,0 0-16,0 0 0,0 0 0,0 22 16,0-22-16,0 0 15,0 0-15,0 0 16,0 22-16,0-22 0,0 0 15,0 0-15,0 0 0,0 1 16,0 41-16,0-42 16,0 0-16,0 1 15,0 41 1,0-42-16,0 0 16,0 1-16,0-1 0,0 0 15,-21 0-15,21 0 0,0 0 16,0 1-16,0-1 0,-21 21 15,21-21-15,0 22 16,0-22-16,0 0 16,0 0-16,0 0 0,0 0 15,0 1-15,0-1 16,0 0-16,0 0 0,0 0 0,-22 0 16,22 1-16,0-1 0,0 0 15,0 0-15,0 0 0,0 0 16,-21 1-16,21-1 0,0 0 15,0 0-15,0 0 16,0 0-16,0 22 0,0-22 16,0 0-16,0 21 15,-21-42-15,21 22 0,0-1 16,0 21-16,0-21 0,-21 43 16,21-43-16,0 0 0,0 0 15,0 0-15,0 22 0,0-1 16,0-21-16,0 22 15,0-22-15,0 0 0,0 21 16,-21-21-16,21 22 16,0-22-16,0 0 0,0 0 15,0 0-15,-21 1 0,21 41 16,0-42-16,0 0 16,0 1-16,0 41 15,0-42 1,0 0-16,0 1 0,-22 20 15,22-21-15,-21 0 16,21 0-16,0 1 16,0 20-1,0-21-15,0 0 0,-21-21 63,0 0-48,21-21-15,-21 0 0,0 0 16,-1-22-16,22 22 0,-21-21 16</inkml:trace>
  <inkml:trace contextRef="#ctx0" brushRef="#br0" timeOffset="46147.7">868 4784 0,'0'-21'0,"21"21"0,-21-22 15,0 1 17,0 0-17,0 0 1,0 0 15,21 21 32,0 0-48,0 0 1,1 0-16,-1-21 0,0 21 15,21 0-15,-21 0 16,1-22-16,20 22 0,-21 0 16,64 0-16,-43 0 15,-21 0-15,22-21 16,-1 21-16,-21 0 0,85 0 16,-85 0-16,64 0 15,-64 0-15,42 0 16,-20 0-16,-22 0 0,42-21 15,-20 21-15,20 0 16,-20 0-16,-1 0 0,0 0 0,1 0 16,20 0-16,-21 0 0,64 0 15,-63 0-15,20 0 16,-21 0-16,1 0 0,20 0 0,22 0 16,-43 0-16,22 0 15,20 0-15,-41 0 0,-22 0 16,21 0-16,1 0 0,-1 0 15,0 0-15,1 0 0,-1 0 0,21 0 16,-20 0-16,20 0 0,-20 0 16,-1 0-16,21 0 0,-20 0 0,20 0 15,-20 0-15,-1 0 0,0 0 16,1 0-16,41 0 16,-63 0-16,22 0 0,20 0 15,-42 0-15,22 0 0,-22 0 16,21 0-16,-21 0 0,22 0 0,-1-21 15,0 21-15,22 0 16,-43 0-16,0 0 0,43 0 16,-22 0-16,22-21 15,-22 21-15,-21 0 0,43 0 16,-22 0-16,85 0 16,-106 0-16,21 0 15,-20 0-15,20 0 0,-21 0 0,85 0 16,-85 0-1,0 0-15,0 0 0,22 0 16,-22 0-16,21 0 0,-21 0 16,22 0-16,-22 0 0,0 0 15,0 0-15,43 0 16,-22 0-16,-21 0 0,43 0 0,-22 0 16,-21 0-16,43 0 15,-43 0-15,21 0 0,1 0 16,-22 0-16,0 0 15,0 0-15,0 0 16</inkml:trace>
  <inkml:trace contextRef="#ctx0" brushRef="#br0" timeOffset="47872.1">5863 4572 0,'0'21'141,"0"0"-126,0 1-15,-21-22 16,21 21-16,-21-21 0,21 21 16,-21 0-16,21 0 0,0 0 15,-22 1-15,22-1 16,0 0-16,-21 0 0,21 0 0,0 22 15,0-22-15,-21 0 0,21 0 16,0 0-16,-21 0 0,21 1 0,0-1 16,0 0-16,0 0 0,-21 43 15,21-43-15,-21 63 16,-1-62-16,22-1 16,0 21-16,0-21 0,0 0 15,0 1-15,0-1 0,0 0 16,0 0-16,0 0 15,0 43-15,0-43 0,0 0 16,0 0-16,0 0 0,0 1 16,0 41-16,0-42 15,0 0-15,0 1 0,-21 20 16,21 21 0,0-41-16,0-1 0,0 21 15,0-21-15,0 0 0,0 1 16,0-1-16,0 0 0,0 21 15,0-21-15,0 1 0,0-1 0,0 21 16,0-21-16,0 22 16,0-22-16,0 0 0,0 0 0,0 43 15,0-43-15,0 0 0,0 42 16,0-20-16,0-22 16,0 0-16,0 21 0,0-20 0,0 20 15,0-21-15,0 0 0,0 22 0,0-22 16,0 21-16,0-21 15,21 43-15,-21-43 16,0 0-16,0 21 0,0-20 16,0 62-16,22-63 15,-22 22-15,0-22 0,0 0 16,21 106 0,-21-106-16,0 22 0,0-22 15,0 0-15,0 21 0,0 1 16,21-22-16,-21 0 0,0 42 15,21-41-15,-21 41 16,0-42-16,0 0 0,0 1 0,0 20 16,0-21-16,0 64 15,0-64-15,0 0 0,0 43 16,0-43-16,0 42 16,0-42-16,0 22 15,0-1-15,0-21 0,0 64 16,0-64-16,0 0 15,0 22-15,0-22 0,0 21 16,0 0-16,0-20 16,0-1-16,-21 0 0,21 0 0,0 0 15,-21 0-15,21 43 16,0-43-16,0 0 0,0 0 16,0 22-16,0-22 0,0 0 0,0 0 15,0 0-15,0 22 0,-21-1 16,21-21-16,0 0 0,0 43 15,-22-43-15,22 43 16,0-43-16,0 0 0,0 21 16,0-21-16,0 1 0,0 20 15,0-21-15,0 0 0,0 0 16,0 1-16,0-1 16,-21 0-16,21 0 0,0 0 15,0 0-15,0 1 0,-21 20 16,21-21-1,0 0-15,0 0 0,0 1 16,0 20-16,0-21 16,0 0-16,-21-21 0,21 21 0,0 1 15,0-1 1,0 0-16,0 0 0,0 0 16,0 0-16,-21 43 15,21-43-15,0 0 0,0 22 16,0-22-16,0 21 15,-21-21-15,21 0 0,0 22 16,-22-22-16,22 0 0,0 21 16,0 22-16,0-43 0,0 0 15,0 0-15,-21 43 16,21-43-16,0 0 16,0 22-16,0-22 15,-21 0-15,21 0 0,0 0 0,0 0 16,0 1-16,0-1 15,0 0-15,0 0 0,0 0 0,-21 0 16,21 1-16,0-1 0,-21 0 16,21 0-16,0 21 15,0-20-15,0-1 16,0 0-16,0 0 0,-21 0 16,21 0-16,0 22 15,-22-43-15,22 21 0,0 0 16,0 0-16,0 0 15,0 1 1,-21-22 31,21-22-31,-21 1-16,0 0 0,21 0 15,-21 21-15</inkml:trace>
  <inkml:trace contextRef="#ctx0" brushRef="#br0" timeOffset="49397.89">423 11282 0,'0'0'0,"-21"21"0,0-21 15,21 21-15,-21-21 31,21 21-31,0 1 32,21-22-32,-21 21 15,21-21-15,0 0 0,22 0 16,-22 0-16,0 0 0,21 0 16,-21 0-16,22 0 0,-22 0 0,21 0 15,-21 0-15,22 0 0,-22 0 16,21 0-16,1 0 0,-1 0 0,-21 0 15,64 0-15,-43 0 16,0 0-16,64 0 0,-42-21 16,42 21-16,-43 0 15,128-22-15,-128 22 16,1 0-16,-1 0 16,1 0-16,105 0 15,-106 0-15,1 0 0,-1 0 16,1 0-16,211 0 15,-211 0-15,-22 0 0,85 0 16,-64 0-16,43 0 16,-42 0-16,-1 0 0,43 0 15,-42 0-15,84-21 16,-85 21-16,22 0 16,-43 0-16,1 0 0,84-21 15,-85 21-15,0 0 16,1 0-16,-22 0 15,21 0-15,22 0 0,-22 0 16,-21 0-16,21-21 0,1 21 16,-22 0-16,0 0 0,0 0 15,0 0-15,22 0 0,-22 0 0,0 0 16,0 0-16,0 0 0,1 0 16,20 0-16,-21 0 0,43 0 15,-43 0-15,85 0 16,-85 0-16,63 0 15,-62 0-15,-1 0 0,21 0 16,-21 0-16,22 0 16,-22 0-16,0 0 0,21-21 15,-21 21-15,1 0 0,20 0 16,-21 0 0,0 0-16,0 0 15,1 0 1,-1 0 15,0 0-15,0 0 31,0 0-32,0 0 1,1 0-1,-1 0-15,0 0 32</inkml:trace>
  <inkml:trace contextRef="#ctx0" brushRef="#br0" timeOffset="51740.1">7408 4445 0,'21'0'15,"-21"-21"-15,22 21 0,-22 21 157,0 0-157,0 0 15,0 1-15,0-1 16,0 0-16,0 0 0,0 0 16,0 0-16,0 1 15,0-1-15,0 0 0,0 21 16,0-21-16,0 43 15,0-43-15,0 0 16,0 43-16,0-43 16,0 42-16,0-41 15,-22-1-15,22 42 0,0-42 16,-21 1-16,21 41 16,0-42-16,0 22 15,-21-1-15,21-21 0,0 64 16,-21-64-16,21 21 0,0-21 15,0 22-15,0-22 0,0 64 16,0-64-16,0 21 0,0 22 16,0-22-16,0-21 0,0 21 15,0-20-15,0 20 0,0 43 16,0-64-16,0 21 0,0 0 16,0-20-16,0 20 15,0-21-15,0 21 16,0 1-16,0-22 0,0 64 15,0-64-15,0 0 16,0 0-16,0 0 0,0 0 16,21 43-16,-21-22 15,0-21-15,0 1 16,0 41 0,0-42-16,0 0 0,0 22 15,0-22-15,0 0 0,0 0 16,0 0-16,0 1 0,0 20 15,0-21-15,0 0 0,0 0 0,0 22 16,0-22-16,0 0 0,0 0 16,0 0-16,0 1 0,0 20 15,0 0-15,0-21 0,0 22 16,0-1-16,0-21 0,0 0 16,0 1-16,0 20 0,0 21 15,0-20-15,0-22 16,0 21-16,0 1 0,0 20 15,0-21 1,0-20-16,0-1 0,0 21 16,0 43-16,0-43 15,0-21-15,0 43 0,0-22 16,-21-21-16,21 43 16,0-22-16,0 22 15,0-43-15,0 21 0,0 43 16,0-64-16,0 0 0,0 43 15,0-43-15,0 0 0,0 0 16,0 0-16,0 22 0,0-1 16,0-21-16,0 21 0,0-20 0,0 20 15,-21-21-15,21 21 0,0 22 16,0-43-16,-21 0 16,21 43-16,0-22 0,0 43 15,0-64-15,0 0 16,-22 43-16,22-43 0,0 21 15,0 0-15,-21-20 16,21 20-16,0-21 0,0 21 16,0 43-16,0-64 15,0 0-15,-21 43 0,21-43 16,0 0-16,0 0 16,-21 22-16,21-22 0,0 21 15,0-21-15,0 1 0,0 20 16,0-21-16,0 0 0,0 22 15,0-22-15,0 21 16,0-21-16,0 0 0,-21 1 16,21-1-16,0 0 0,0 21 15,0-21-15,0 1 0,-21 20 16,21-21-16,0 0 0,0 0 16,0 1-16,0 41 15,0-42-15,0 0 16,0 1-16,0-1 0,0 42 15,0-42 1,0 22-16,0-22 16,0 0-16,0 0 15,0 0-15,0 22 0,-22-22 16,22 21 0,0-21-16,0 1 15,0-1-15,0 0 16,0 0-16,0 0 0,0 0 15,0 1-15,0 20 16,0-21-16,0 0 0,0 0 16,0 1-16,0-1 15,0 0-15,0 0 16,0 0 15,0 0 0,0 1 1,-21-22 15</inkml:trace>
  <inkml:trace contextRef="#ctx0" brushRef="#br0" timeOffset="53248.81">7451 4382 0,'-22'0'63,"22"21"-48,0 0 17,22-21-17,-1 0 1,0 0-16,0 0 0,0 0 16,22 0-16,-22 0 0,21 0 15,0 0-15,1 0 0,-1 0 16,0 0-16,22 0 0,-22 0 0,22 0 15,-1 0-15,1 0 0,-1 0 16,1 0-16,-1 0 0,22 0 0,63 0 16,-84-21-16,105 21 15,-106 0-15,22-21 0,63 21 16,-84 0-16,20-22 16,-41 22-16,20 0 0,1 0 0,63-21 15,-64 21-15,1 0 0,-1 0 16,1 0-16,-1 0 0,-20 0 15,84 0-15,-64 0 16,1 0-16,-22-21 0,21 21 16,-20 0-16,63 0 0,-43 0 15,64 0 1,-85 0-16,43 0 16,-21 0-16,105 0 15,-127 0-15,1 0 16,-1 0-16,0 0 0,64 0 15,-85 0-15,43 0 16,-43 0-16,0 0 0,21 0 16,-20 0-16,-1 0 15,0 0-15,0 0 16,0 0 0,0 0 77</inkml:trace>
  <inkml:trace contextRef="#ctx0" brushRef="#br0" timeOffset="55544.72">11493 4339 0,'-21'21'16,"42"-21"46,1 0-62,-1 0 16,0 0 0,0 0-16,0 0 15,0-21-15,1 21 16,-1 0-16,0 0 0,0 0 16,0-21-16,0 21 15,1 0-15,-1 0 16,-21 21 62,0 0-62,-21-21-16,21 22 15,-22-1-15,22 0 16,0 0-16,-21-21 0,0 21 0,21 0 15,-21-21-15,21 22 0,0-1 16,-21 0-16,21 0 0,-21 0 0,21 22 16,-22-22-16,22 0 0,0 0 15,-21 85-15,21-64 16,0-21-16,0 64 0,0-43 16,0-20-16,0 20 15,0 0-15,0 1 0,0 20 16,0-21-16,0 1 0,0 41 15,0-62-15,0 62 16,0 22-16,0-64 0,0 1 16,0-1-16,0 85 15,0-85-15,0 1 0,0 20 16,0-20-16,0 20 16,0-21-16,-21 1 0,21 20 15,0-20-15,-21-1 0,0 85 16,21-85-16,-21 64 15,21-64-15,-22 85 16,22-105 0,-21 20-16,21 43 0,-21-64 15,21 21-15,0 0 0,0-20 16,0 20-16,-21 43 16,21-43-16,0 0 0,0 85 15,0-84-15,0-1 0,0 0 16,0 1-16,0-1 0,0 21 15,0-20-15,0-1 0,0 22 16,0-22-16,0 0 0,0 1 0,0-1 16,0 0-16,0 64 15,21-64-15,-21 1 0,0 84 16,21-106-16,-21 21 0,0 1 16,0 20-16,0-21 15,0 1-15,0-22 0,0 21 16,21 22-16,-21-22 0,0 0 15,0 1-15,0-1 0,0 0 0,0 1 16,0-22-16,0 21 0,0 1 16,0-22-16,0 21 0,0-21 0,0 22 15,0 41-15,0-41 16,0-22-16,0 21 16,0 0-16,0-20 0,0 20 15,0-21-15,0 21 0,0 1 16,0-1-16,0-21 0,0 22 0,0-22 15,0 0-15,0 21 0,0-21 0,0 1 16,0-1-16,0 0 0,0 21 16,0-21-16,0 43 15,0-43-15,0 0 0,0 22 16,0-22-16,0 0 0,0 21 16,0-21-16,0 22 15,0-22-15,0 0 16,0 0-16,0 0 0,0 22 15,0-22 1,0 0-16,0 0 0,0 0 16,0 1-16,-21-22 0,21 21 15,0 0-15,0 0 0,0 0 16,0 0-16,0 1 16,0-1-16,0 0 0,0 0 15,0 0-15,-21-21 16,21 21-16,0 1 0,-21-1 15,21 0-15,0 0 16,0 0 0,0 0 15,-21-21-15,0 22 15,-1-22-16,1 0-15,0 0 16,0 21 0,0-21-1,0 0 1,-1 0-16,1 21 16,0-21-1,0 0-15,0 0 16,0 0-1,-1 0-15,1 21 16,0-21-16,0 0 0,-21 0 16,20 0-16,1 0 0,0 0 15,0 0-15,-43 0 16,43 0-16,0 0 0,-42 0 16,20 0-16,22 21 0,-42-21 15,20 0-15,22 0 0,-42 0 16,20 0-1,22 0-15,-42 21 0,41-21 16,-20 0-16,-21 0 0,20 0 16,1 0-16,-22 0 0,22 0 15,0 0-15,-1 0 0,1 0 16,0 0-16,-43 0 16,43 0-16,21 0 0,-64 0 15,43 0-15,20 0 0,-83 0 16,62 0-16,22 0 0,-64 0 15,43 0-15,-21 0 16,20 0-16,1 0 0,-85 0 16,0 0-1,85 0-15,-1 0 16,22 0-16,-21 0 0,-64 0 16,85 0-16,-22 0 15,-20 0-15,21 0 0,-43 22 16,43-22-1,20 0-15,-20 0 0,21 0 0,-106 0 16,106 0 0,0 0-16,-1 0 0,1 0 0,0 0 15,-42 0 1,41 0-16,1 0 0,0 0 16,0 0-16,-43 0 15,43 0-15,0 0 0,-21 0 16,21 0-16,-1 0 0,-20 0 15,21 0-15,-21 0 16,20 0-16,1 0 16,0 21-16,0-21 15,0 0-15,0 0 16,-1 0-16,1 21 0,0-21 16,0 0-1,0 21-15,0-21 16,-1 0-1,22 21-15,-21-21 16,0 0-16,0 0 16,21 21-16,-21-21 0,0 0 15,21 22-15,-22-22 16,1 0 0,0 21-1,0-21 16,0-21-31,21-1 16</inkml:trace>
  <inkml:trace contextRef="#ctx0" brushRef="#br0" timeOffset="57675.62">13081 4212 0,'0'-21'31,"21"21"-15,-21-21-16,0 42 62,-21 0-62,21 0 16,-21 1-16,21-1 16,0 0-16,0 0 0,0 0 0,0 0 15,0 1-15,-21-1 0,21 0 16,0 0-16,-22 21 0,22 1 16,0 20-1,0-42-15,0 1 0,0 20 16,0-21-16,0 0 0,0 85 15,0-85-15,0 22 0,0-22 16,0 21-16,0 0 0,0 22 16,0-22-16,0-21 0,0 22 15,0-1-15,0 0 0,0-20 0,0 20 16,0-21-16,0 21 0,0 1 16,0-22-16,0 21 0,0 1 0,0-22 15,22 63-15,-22-62 0,0 20 16,0 0-16,0-21 0,21 22 15,0 20-15,-21-42 0,0 85 16,0-85-16,0 22 16,0-22-16,0 0 0,0 85 15,0-85 1,0 0-16,0 22 0,0-22 0,0 21 16,0 0-1,0 1-15,0-22 0,0 42 16,0-20-16,0 41 15,0-41-15,0-22 0,0 0 16,0 21-16,-21 22 16,0-22-16,21-21 0,0 22 15,0-22-15,-22 0 0,1 64 16,21-64-16,0 21 16,0 1-16,0-22 0,0 0 15,0 21-15,0-21 0,0 1 0,0 41 16,0-42-16,0 22 0,0-22 15,0 0-15,0 0 16,0 21-16,0 1 0,0-22 16,0 0-16,0 43 0,0-43 15,0 0-15,0 0 0,0 0 0,0 0 16,0 22-16,0-22 0,0 0 16,0 0-16,0 43 0,0-43 15,0 21-15,0-21 0,0 43 16,0-43-16,0 85 15,0-85-15,0 21 16,0 1-16,0-22 0,0 21 16,0-21-16,0 1 0,0 41 15,0-42-15,0 22 16,0-22-16,21 0 16,-21 0-16,0 0 0,0 0 0,0 43 15,0-43-15,0 64 16,0-64-16,0 64 15,0-64 1,0 21-16,0-21 0,0 0 16,0 1-16,-21 62 0,21-63 15,0 22-15,0-22 0,0 0 16,0 0-16,0 0 16,0 1-16,0 20 15,0-21-15,0 0 0,0 0 16,0 1-16,0-1 0,0 0 15,0 0-15,0 0 0,0 22 16,0-22-16,0 0 0,0 0 16,0 0-16,0 0 0,-21 22 15,21-22-15,0 0 0,0 21 16,0-20-16,0-1 16,0 0-16,0 0 0,0 0 0,0 0 15,0 1-15,0-1 0,0 0 16,0 0-16,0 0 0,0 0 15,0 1-15,0-1 16,0 0-16,0 0 0,0 0 16,0 0-16,0 1 0,0-1 15,0 0-15,0 0 16,0 21-16,0-20 16,0-1-16,0 0 15,0 0-15,0 43 16,0-43-16,21-21 15,-21 21-15,0 0 16,0 0-16,0 0 16,0 1-1,0-1-15,0 0 16,0 0 0,21-21-1,1 0 16,-22-21-31,0 0 16,0 0-16,0-1 0,21 1 0</inkml:trace>
  <inkml:trace contextRef="#ctx0" brushRef="#br0" timeOffset="61494.69">13123 4149 0,'-21'0'0,"42"0"78,0 0-78,1 0 16,-1 0-16,0 0 0,0 0 0,0 0 16,0 0-16,22 0 0,-1 0 15,-21 0-15,22 0 0,62 0 16,-62 0-16,-1 0 15,64 0-15,-64 0 16,64 0-16,-42 0 0,-1 0 16,43 0-16,-43 0 15,107 21-15,-128-21 16,22 0-16,-22 0 0,0 0 0,1 0 16,62 0-1,-62 0-15,-1 0 0,43 0 16,-43 0-16,22 0 0,-22 0 15,0 0-15,22 0 0,20 0 16,-20 0-16,-22 0 0,1 0 16,-1 0-16,0 0 0,1 0 0,-1 0 15,-21 0-15,21 0 0,1 0 0,-1 0 16,-21 0-16,22 0 0,20 0 16,-42 0-16,22 0 0,-22 0 15,21 0-15,-21 0 0,64 0 16,-64 0-16,21 0 0,-20 0 15,20 0-15,0 0 16,-21 0-16,43 0 0,-22 0 16,-21 0-16,22 0 0,-22 0 15,21 0-15,22 0 0,-43 0 16,0 0-16,43 0 16,-22 0-16,0 0 15,-21 0-15,22 0 0,-1 0 16,-21 0-16,43 0 15,-43 0-15,21 0 16,-21 0-16,43 0 16,-43 0-16,0 0 0,22 0 15,-1 0-15,0 0 16,-21 0-16,1 0 0,20 0 16,-21 0-16,64 21 15,-64-21-15,0 0 16,0 0-16,0 0 15,1 0-15,-1 0 0,-21 21 47,0 0-31,0 1 0,0-1-16,-21-21 15,21 21-15,0 0 16,0 0-16,-22 0 15,22 1-15,-21-1 0,21 0 16,0 0-16,-21 0 0,21 0 16,0 1-16,0-1 0,-21 42 15,21-42-15,0 1 0,0 20 16,0 0-16,0-21 0,0 22 16,0-1-16,0-21 0,-21 43 15,21-22-15,0 0 0,-21 22 16,21-22-16,0-21 15,0 22-15,0-22 0,-22 21 16,1 64-16,21-85 16,0 22-16,0-22 0,0 21 15,-21-21-15,21 43 0,-21-22 16,21 64 0,0-85-16,-21 43 15,21-22-15,0-21 0,-21 85 16,21-85-16,0 43 15,0-43-15,0 0 0,0 21 16,-22 1-16,22 20 16,0-21-16,-21-20 0,21-1 15,0 21-15,0 0 0,0 64 16,0-63-16,0-1 16,0-21-16,0 21 0,0 1 15,0 41-15,0-62 0,0 83 16,0-62-16,0-22 15,0 64-15,0-64 16,0 63-16,0-41 0,0-1 16,0 43-16,0-43 0,0 0 15,0 22-15,0-22 16,0 64 0,0-64-16,0 1 0,0 20 15,0-20-15,0-22 0,0 21 16,0 0-16,0 85 15,0-84-15,0-22 0,0 64 16,0-43-16,0 0 0,0 22 16,0-22-16,0 0 0,0 22 15,0-22-15,0-21 0,0 43 16,0-43-16,0 21 0,0 1 16,0-22-16,0 21 0,0 22 15,0-43-15,0 21 0,0 22 16,0-43-16,0 21 15,0 1-15,0-1 16,0-21-16,-21 43 0,21-43 0,0 0 16,-21 21-16,21 1 15,0-22-15,0 21 0,0-21 16,0 0-16,0 1 16,0-1-16,0 0 0,0 0 15,0 0-15,-21 0 0,21 43 16,0-43-16,0 21 15,0-20-15,0-1 0,0 42 16,0-42-16,0 43 16,0-43-16,0 0 0,0 0 15,0 1-15,0 41 16,0-42-16,0 0 0,0 22 16,0-22-16,0 0 0,0 0 15,0 0-15,0 43 16,0-43-16,0 0 15,0 22-15,0-22 0,0 0 16,-21 21-16,21-21 16,0 22-16,0-22 15,0 0-15,0 0 0,0 0 0,0 1 16,0-1 0,0 0-16,0 0 15,0 0-15,0 0 16,21-21-16,-21 22 15,0-1-15,21-21 16,-21 21-16,0 0 16,0 0-16,0 0 15,0 1-15,0-1 16,0 0 0,0 0 15,-21-21 0,21 21-31,-21-21 16,-1 0-16,22 21 0,-21-21 15,0 0-15,0 22 16,0-22-16,0 0 16,21 21-16,-22-21 0,1 0 15,0 0-15,-42 21 16,41-21-16,1 21 0,0-21 15,0 0-15,-43 0 16,43 0-16,-21 0 0,0 0 16,-1 0-16,-41 0 15,41 0-15,1 0 0,-22 21 16,22-21-16,-85 0 16,85 0-16,21 0 15,-64 0-15,43 0 0,20 21 16,-62-21-16,41 0 0,22 0 15,-21 22-15,0-22 16,20 0-16,-83 21 0,62-21 16,-84 0-16,85 21 15,21-21-15,-22 0 0,1 0 16,-85 0-16,85 0 16,-1 0-16,-41 0 0,41 0 15,1 0-15,-43 0 16,64 0-16,-21 0 0,0 0 15,20 0-15,-20 0 0,-21 0 16,20 0-16,22 0 0,-64 0 16,64 0-16,-21 0 0,-22 0 15,22 0-15,21-21 0,-43 21 16,22 0-16,21 0 0,-43 0 16,43-21-16,-21 21 0,0 0 15,20 0-15,1 0 16,0 0-16,0 0 0,0 0 0,0 0 15,-1 0-15,1 0 0,0 0 16,0 0-16,0 0 16,0 0-16,-1 0 0,1-22 15,0 22-15,0 0 16,0 0-16,0 0 0,-1 0 16,1 0-16,0 0 0,0 0 0,0 0 15,-22 0 1,22 0-16,0 0 15,0 0-15,0 0 16,0 0-16,-1 0 16,1 0-1,0 0-15,0 0 32,0 0-17,0 0 1,-1 0-1,1 0 17,0 0-1,0 0-15,0 0-1,21-21 48,0 0-63,0 0 15,0 0 1,0 0-16,-21 21 0,21-22 16,0 1-16,0 0 15,0 0 1,0 0-1,0 0 1,0-1-16,0 1 16,0 0-1,0 0-15,0 0 16,0 0-16,0-1 0,0 1 16,21 0-16,0 0 15,0 21-15</inkml:trace>
  <inkml:trace contextRef="#ctx0" brushRef="#br0" timeOffset="63520.45">18669 4106 0,'0'0'0,"0"-21"0,21 21 15,-21-21 1,0 0-1,0 42 64,0 0-79,0 0 15,0 1-15,0-1 0,0 0 0,0 42 16,0-41-16,-21 20 15,21-21-15,0 21 0,-42 85 16,42-105 0,0 20-16,-22-21 0,1 21 15,0 64-15,21-85 16,-21 22-16,21-1 0,-21 0 16,0 1-16,21 41 15,-22 22-15,1-21 0,21-64 16,-21 21-16,0 43 15,21-43-15,0-20 0,0 62 16,0-63-16,-21 22 0,21-1 16,0 0-16,-21 1 0,21-1 0,0 0 15,0 1-15,0-22 0,0 21 16,0 1-16,-22-1 0,22 21 16,0-20-16,-21-22 0,21 42 15,0-20-15,0-22 0,0 21 16,0 1-16,0-1 0,0-21 15,0 64-15,0-43 0,0 0 16,21 43-16,1-64 0,-22 22 16,0 20-16,0-21 15,0 22-15,0-22 0,21-21 16,-21 1-16,0 20 0,0-21 0,0 64 16,0-43-1,0-21-15,0 43 16,0-43-16,0 42 15,-21-20-15,21-22 0,0 42 16,-22-41-16,-20 83 16,42-83-16,-21-1 0,21 42 15,-21-42-15,0 64 16,21-43-16,-22-20 0,1 41 16,21-42-16,-21 22 0,21 20 15,0-42-15,-21 64 16,0-64-16,21 21 0,0 22 15,-21-22-15,21 1 16,-22 41-16,22-41 16,0-22-16,0 21 0,0-21 15,0 0-15,0 43 0,0-22 16,0-21-16,0 43 0,0-22 16,0-21-16,0 22 0,0-22 15,-21 0-15,21 21 0,0 22 16,0-43-16,-21 0 0,21 22 15,0-22-15,0 0 0,0 21 0,0-21 16,0 1-16,0-1 0,0 42 16,0-42-16,-21 1 0,21 41 15,0-42-15,0 43 16,0-43-16,0 21 16,0-21-16,0 1 0,-21 83 15,21-83-15,0 20 16,0 0-16,0-21 0,0 22 15,0-22-15,0 0 16,0 21-16,0-20 16,0 41-16,0-42 0,-21-21 15,21 43-15,0-22 16,0 21-16,0-21 16,0 0-16,0 1 15,0-1-15,0 0 0,0 21 16,0-21-16,0 1 15,0-1-15,0 0 0,0 0 0,0 0 16,0 0-16,0 1 0,0-1 16,0 0-16,0 0 15,0 0-15,21 0 16,-21 1-16,0-1 16,0 0-16,0 0 0,0 0 15,0 0-15,21-21 16,-21 22-16,0-1 15,0 0 1,0 0 0,0 0-16,0 0 15,0-42 32,0 0-31,21 0-16,0 0 0</inkml:trace>
  <inkml:trace contextRef="#ctx0" brushRef="#br0" timeOffset="67506.25">18796 4064 0,'-21'0'16,"21"21"30,21-21-14,0 0-32,0 0 15,0 0-15,1 0 0,-1 0 0,21 0 16,-21 0-16,22 0 0,41 0 16,-41 0-16,-1 0 0,85 0 15,-85 0-15,85 0 16,-63 0-16,20 0 0,43 0 15,-63 0-15,-1 0 16,43 0-16,-42 0 0,-1 0 16,-20 0-16,20 0 15,1 0-15,41 0 0,-62 0 16,-1 0-16,0 21 0,1-21 16,-1 0-16,22 0 15,-22 0-15,-21 0 0,21 22 16,-20-22-16,20 0 0,-21 0 0,43 0 15,-43 0-15,42 0 16,-42 0-16,1 0 0,41 0 16,-42 0-16,22 0 15,-22 0-15,0 0 0,21 0 16,-21 0-16,1 0 16,-1 0-16,0 0 0,0 0 15,0 0-15,0 0 0,1 0 16,-1 0-16,0-22 0,0 22 15,21 0-15,-20 0 0,41 0 16,-21 0-16,-20 0 16,41 0-16,-42 0 0,0-21 15,22 21-15,-22 0 0,0 0 16,21 0-16,-20 0 0,-1-21 16,0 21-16,0 0 15,0 0-15,0 0 16,1 0-16,-22-21 15,21 21 1,0 0 0,0 0-1,0 0 1,0 0 0,1 0 15,-1 0-16,0 0 1,0 0 0,0 0 46,0 0-46,1 0-1,-1 0 1,-21 21-16,21-21 31,0 0-15,0 0 0,0 0-16,1 0 0,-1 0 15,0 0-15,0 21 16,0-21-16,0 0 0,1 0 31,-1 0-31,-21 21 31,21-21-31,-21 22 63,0-1-48,0 0 1,0 0 0,0 0-16,0 0 15,0 1-15,0-1 16,0 0-16,0 0 0,0 0 0,0 0 16,0 1-16,-21-1 0,21 0 15,0 21-15,0-21 0,0 1 0,-21 20 16,21 0-16,0 1 15,0-22-15,0 21 16,0-21-16,0 22 0,0-22 0,0 21 16,0 0-16,0-20 0,0 20 15,0-21-15,0 64 0,-22-64 16,1 21-16,21-21 0,-21 22 16,21-22-16,-42 64 15,21-43-15,21-21 0,-22 0 16,1 0-16,21 22 0,-21-22 15,0 0-15,21 0 0,-42 64 16,42-43-16,-22 1 16,22-1-16,-21 64 15,0-85-15,21 42 16,-21-41-16,21 62 16,0-63-16,0 1 15,-21 20-15,21-21 0,-21 21 16,21-20-16,0-1 15,0 21-15,0-21 16,0 43-16,0-43 16,-22 21-16,22-21 0,0 43 15,0-43-15,0 0 16,0 22-16,0-22 0,0 0 16,-21 42-1,21-41-15,0-1 0,0 21 16,0-21-16,0 22 15,0-22-15,0 0 0,0 21 16,0-21-16,-21 1 0,21-1 16,0 0-16,0 0 0,-21 0 15,21 0-15,0 1 0,0 62 16,0-63-16,0 1 16,0-1-16,0 0 0,-21 21 0,21 22 15,0-22-15,0-21 16,0 0-16,0 1 0,0 41 15,-21-42-15,21 64 16,0-43 0,0-21-16,0 1 0,0-1 15,-22 42-15,22-42 16,0 1-16,0 20 0,0-21 16,0 43-16,0-43 15,0 0-15,-21 42 16,21-41-16,0 62 15,-21-41-15,21-22 0,0 21 16,0-21-16,0 0 0,0 64 16,0-64-16,0 43 15,0-43-15,0 0 0,0 43 16,0-43-16,0 0 0,0 42 16,0-41-16,0-1 0,0 42 15,0-20-15,0-22 16,0 42-16,-21-20 0,21-22 15,0 42-15,0-42 0,0 22 16,0-22-16,0 21 0,-21-21 16,21 1-16,0-1 0,0 21 15,0 22-15,0-43 16,0 0-16,0 21 0,0-21 16,0 22-16,0-1 15,0-21-15,0 0 0,0 43 16,0-43-16,0 0 0,-21 43 15,21-43-15,0 21 16,0-21-16,0 1 0,-22 41 16,22-42-16,0 22 15,0-22-15,0 0 0,0 21 16,0-21-16,0 22 16,0-22-16,0 0 15,0 0-15,0 22 16,-21-22-16,21 0 15,0 0-15,-21 0 16,21 0-16,0 1 16,0-1-16,0 21 0,0-21 15,0 0-15,0 1 16,0-1-16,0 0 0,0 0 16,0 0-1,0 0-15,0 1 0,0-1 16,0 0-16,0 0 15,0 0-15,0 0 0,0 1 16,0-1-16,0 0 16,-21 0-1,21 0-15,0 0 16,-21-21-16,21 22 0,0-1 31,-21-21-31,21 21 16,-22-21-16,22 21 0,0 0 31,0 0 0,-21-21-31,0 0 16,0 22 0,0-22-16,0 0 15,-1 0-15,1 0 0,-21 0 16,21 21-16,0-21 0,-1 0 15,1 0-15,0 0 0,0 0 0,-21 0 16,20 0-16,1 0 0,-42 0 16,42 0-16,-22 0 0,1 0 15,0 0-15,20 0 0,1-21 16,-21 21-16,21 0 0,-22 0 0,-20 0 16,21 0-16,-1 0 0,1 0 15,0 0-15,-1 0 0,-20 0 16,20 0-16,1 0 0,0 0 0,-85 0 15,84 0 1,1 0-16,0 0 0,21 0 0,-22 0 16,1 0-16,21 0 0,-22 0 15,-41 0-15,41 0 16,22 0-16,-42 0 0,20 0 16,-41 21-1,41-21-15,-20 0 0,21 0 16,-1 21-16,-41-21 15,41 0-15,1 0 0,-22 0 16,43 0-16,-42 21 16,42-21-16,-1 0 0,-20 0 15,21 0-15,0 0 0,-43 0 16,43 0-16,0 0 0,-21 0 16,-1 0-16,-41 0 15,62 0-15,1 0 16,-21 0-16,21 0 0,0 0 0,-1 0 15,-41 0-15,42-21 0,0 21 16,-1 0-16,1 0 0,0 0 16,0 0-16,0 0 0,0 0 15,-1 0-15,-20 0 0,21 0 16,0-21-16,0 21 0,-1 0 0,1 0 16,0 0-16,0 0 0,0 0 15,0 0-15,-22 0 16,22 0-16,0 0 15,0 0-15,0 0 16,-1-21-16,1 21 16,0 0-1,0 0 1,0-22 0,0 22-1,21-21 1,-22 21-16,1 0 15,0 0-15,21-21 0,-21 21 16,0 0 0,21-21-1,0 0 1,0 0 0,21 21-16,0-22 0,-21 1 15,21 0-15,0 21 0</inkml:trace>
  <inkml:trace contextRef="#ctx0" brushRef="#br0" timeOffset="68671.59">23474 4022 0,'0'0'0,"-21"0"31,42 0 31,0 0-46,0 0-16,0 0 0,22 0 0,-22 0 16,21 0-16,-21 0 0,43 0 15,-22 0-15,64 0 0,-64 0 16,22 0-16,-1 0 0,-20 0 16,20 0-16,43 0 15,-43 0-15,64 0 16,-63 0-16,126 0 15,-84 0-15,-42 0 16,-22 0-16,106 0 16,-127 0-16,1 0 0,-1 0 15,0 0 1,-21 21 15,-21-21-15,0 0-16,-1 0 0,1 0 15,-63 0-15,62 21 16,-20-21-16</inkml:trace>
  <inkml:trace contextRef="#ctx0" brushRef="#br0" timeOffset="70943.97">23643 4170 0,'-21'0'16,"21"-21"15,-21 21-15,0 0-1,21-21 1,0 42 47,0 0-63,0 0 15,0 0-15,0 0 16,0 1-16,0-1 0,0 0 0,0 0 15,0 0-15,0 0 0,0 1 16,0 20-16,0-21 0,0 0 16,0 0-16,0 1 0,0-1 15,0 21-15,0-21 16,0 0-16,0 22 0,0-1 0,-22-21 16,22 0-16,0 1 15,-21 20-15,21-21 0,0 0 0,0 0 16,0 22-16,0-22 0,0 0 15,0 21-15,0-20 0,0 20 16,0-21-16,0 21 0,0-20 16,0-1-16,0 0 0,0 0 0,0 0 15,0 0-15,0 1 0,0-1 16,0 0-16,0 0 0,0 0 16,0 0-16,0 1 0,0 20 15,0-21-15,21 21 16,-21-20-16,0-1 15,0 0-15,0 0 0,0 43 16,0-43-16,0 0 16,0 0-16,0 21 0,0-20 15,0 41-15,0-42 16,0 0-16,0 22 0,0-22 16,0 21-16,0-21 15,0 1-15,0 20 0,0-21 16,0 0-16,0 22 15,0-22-15,0 0 16,0 0-16,-21 0 0,21 0 0,0 22 16,0-22-16,0 0 0,-21 0 15,21 0-15,0 1 0,-21 20 16,21 0-16,-21-21 0,21 22 16,0-22-16,-21 0 0,21 43 15,-22-43-15,22 0 16,0 0-16,0 0 0,0 0 0,0 1 15,-21 20-15,21-21 0,0 0 16,0 0-16,0 1 0,0-1 16,0 0-16,0 0 15,0 0-15,-21 22 0,21-22 0,0 0 16,0 0-16,0 0 16,0 43-16,0-43 0,0 21 15,0-21-15,0 1 0,0-1 16,0 63-1,-21-62-15,21-1 0,0 42 16,0-42-16,0 22 16,0-22-16,-21 21 0,21-21 0,0 1 15,0-1-15,-21 63 16,21-62-16,0-1 0,-22 0 0,22 21 16,0-21-16,0 64 15,0-64-15,0 0 0,-21 43 16,21-43-16,0 21 15,-21-20-15,21-1 0,0 0 16,0 42-16,-21-41 0,21-1 16,0 63-16,0-62 15,0-1-15,0 0 0,0 0 16,0 0-16,-21 22 0,21-1 16,-21-21-16,21 21 0,0-20 15,0-1-15,0 21 0,0-21 16,-22 0-16,22 1 0,0 20 15,0-21-15,0 0 0,-21 43 16,21-43-16,0 0 0,0 21 16,0-20-16,0-1 0,0 42 15,-21-42-15,21 1 0,0 20 16,0-21-16,0 21 16,-21-42-16,21 22 0,0 20 15,0-21-15,0 0 0,0 43 16,0-43-16,0 0 15,0 21-15,0-20 0,0-1 16,0 21-16,0-21 0,0 43 16,0-43-1,0 21-15,0-21 0,0 1 16,0 41-16,0-42 0,0 0 16,0 1-16,0-1 0,0 0 15,0 21 1,0-21-16,0 22 15,0-22-15,0 0 16,0 0-16,0 0 0,0 1 16,0-1-16,0 0 15,0 0-15,0 0 16,0 0-16,0 1 0,0-1 16,21-21-16,-21 21 0,0 0 15,0 0-15,0 0 0,0 1 16,0-1-16,0 0 15,0 0-15,0 0 0,0 0 0,0 1 16,21-1 0,-21 0-16,0 0 0,0 0 15,0 0-15,0 1 16,0-1 0,0 0-16,0 0 15,0 0-15,0 0 16,0 1-1,0-1 1,0 0 0,0 0 15,21-21-15,-21 21-16,22-21 15,-1 0 1,0 0-1,0 21-15,0-21 16,0 0-16,1 0 0,-1 0 16,0 0-16,0 0 0,0 0 15,43 0-15,-43 0 0,0 0 16,43 0-16,-22 0 0,0 0 16,64 0-1,-64 0-15,1 0 0,-1 0 16,-21 0-16,22 0 0,41 0 15,-63 0-15,22 0 0,20 0 16,-20 0-16,-1 0 0,0 0 16,1 0-16,-22 0 0,0 0 15,0 0-15,0 0 0,22 0 16,-22 0-16,0 0 16,0-21 46,-21 0-62,0 0 0,0 0 16,0 0-1</inkml:trace>
  <inkml:trace contextRef="#ctx0" brushRef="#br0" timeOffset="74605.14">25315 4064 0,'0'-21'31,"-21"21"-31,21-21 16,-21 21-16,0 0 78,0 0-47,-1 0 16,1 0-32,21 21 95,0 0-95,0 0-15,0 0 16,0 1 0,0-1-16,0 0 15,0 0-15,0 0 16,0 0-16,0 1 0,0-1 16,0 0-16,0 0 0,0 0 15,0 0-15,0 1 16,0-1-16,0 0 0,0 0 0,0 0 15,0 0-15,0 1 0,0-1 0,0 0 16,0 0-16,0 0 0,0 0 16,0 43-16,0-43 0,0 0 15,0 43-15,0-43 16,0 42-16,0-41 0,0-1 16,0 0-16,0 21 0,0-21 15,0 1-15,0-1 0,0 0 16,0 0-16,0 0 0,0 22 15,0-22-15,0 0 0,0 21 16,0-21-16,0 1 0,-21-1 16,0 0-16,21 42 15,-21-41-15,21-1 0,-21 0 16,21 0-16,-22-21 0,22 21 0,0 0 16,0 1-16,-42 41 15,42-42-15,0 0 0,0 22 16,0-22-16,-21 21 15,21-21-15,-21 1 16,21 20-16,0-21 0,0 21 16,0-20-16,0-1 15,0 0-15,0 0 0,-21 43 16,21-43 0,-22 0-16,22 0 0,0 0 15,0 0 1,0 1-16,0-1 0,-21 0 15,21 0-15,-21 21 16,21-20-16,0-1 16,0 0-16,0 21 15,0-21-15,0 1 16,0-1-16,0 0 16,0 0-16,-21-21 15,21 21-15,0 0 16,0 1-1,-21-22 1,21 21-16,0 0 16,0 0-1,-21 0 1,21 0 0,-22-21-16,22 22 15,0-1 1,0 0-16,0 0 15,-21 0 1,21 0 0,-21 1-16,21-1 15,0 0 1,0 0-16,0 0 16,0 0-16,0 1 15,0-1-15,0 0 16,0 0-1,0 0-15,0 0 16,0 1 0,0-1-1,0 0-15,0 0 16,0 0-16,0 0 16,0 1-1,0-1-15,0 0 16,0 0-1,0 0 1,0 0-16,0 1 16,0-1-1,0 0-15,0 0 16,0 0-16,-21-21 0,21 21 16,0 1-16,0-1 15,-21-21-15,21 21 16,0 0-16,0 0 15,0 0-15,0 1 0,0-1 16,0 0 0,0 0-16,0 0 15,0 0-15,0 1 0,-21-1 16,21 0-16,0 0 16,0 0-1,-22 0-15,22 1 0,0-1 16,0 0-16,0 21 15,0-21-15,0 1 16,0-1-16,0 21 16,0-21-16,-21 0 15,21 1-15,0-1 0,0 0 16,0 0-16,0 0 16,0 0-16,0 1 0,0-1 15,0 0 1,0 0-16,0 0 15,0 0-15,0 1 16,0-1-16,0 0 16,0 0-1,0 0-15,0 0 16,0 1-16,0-1 16,0 0-1,0 0-15,0 0 16,-21-21-16,21 21 0,0 1 15,0-1-15,0 0 16,0 0 0,0 0-16,0 0 15,0 1-15,0-1 16,0 0-16,0 0 16,0 0-16,0 0 15,0 1-15,0-1 0,0 0 16,0 0-16,0 0 0,0 0 15,0 1-15,0-1 16,0 0-16,0 0 0,0 0 16,0 0-16,0 1 15,0-1-15,0 0 0,0 0 0,0 0 16,0 0-16,0 1 16,0-1-16,0 0 0,0 0 15,0 0-15,0 0 16,0 1-16,0-1 15,0 0-15,0 0 0,0 0 16,0 0-16,0 1 0,0-1 16,0 0-1,0 0-15,0 0 0,0 0 16,0 1-16,0-1 16,0 0-16,0 0 0,0 0 15,0 0-15,0 1 16,0-1-16,0 0 0,0 0 15,0 0-15,0 0 0,0 1 16,21-22-16,-21 42 16,21-21-16,-21 0 15,0 22-15,22-43 16,-22 42-16,0-21 16,0 0-16,0 0 15,21 22 1,-21-22-16,0 0 15,0 0-15,0 0 16,0 1-16,21-1 0,-21 0 16,0 0-16,0 21 15,0-20-15,0-1 16,0 0-16,0 0 0,21 0 16,-21 0-16,0 1 15,0-1-15,21 0 0,-21 0 16,0 0-16,0 22 15,0-22-15,0 0 16,0 0-16,0 0 0,0 0 16,0 1-16,0-1 15,0 0-15,0 0 16,0 0-16,0 0 16,0 1-16,0-1 15,0 0 1,0 0-1,0 0 1,21 0 0,-21 1-1,22-22 17,-22 21-32,0 0 31,-22-21 94,1 0-110,0 0-15,0 0 32,0 0-32,0 0 15,-1 0-15,1 0 0,0 0 16,0 0-16,0-21 16</inkml:trace>
  <inkml:trace contextRef="#ctx0" brushRef="#br1" timeOffset="100555.92">1587 4868 0,'0'0'0,"-21"0"16,0 0-1,0 0-15,0 0 16,0 0-16,42 0 47,0 0-32,0 0-15,0 0 0,0-21 0,22 21 16,-22 0-16,85-21 16,-64 21-16,0 0 15,-20-21-15,20 21 0,0 0 16,1 0-16,-22 0 0,21 0 16,-21 0-1,-21 21 16,-21-21-31,0 0 16</inkml:trace>
  <inkml:trace contextRef="#ctx0" brushRef="#br1" timeOffset="100989.67">1863 4868 0,'0'22'32,"-22"-1"-32,22 0 15,0 0-15,0 0 16,0 0-16,0 1 16,0-1-16,0 0 0,0 0 15,0 0-15,0 0 0,0 22 0,0-22 16,0 21-16,0 1 15,0-22-15,0 0 0,22 21 0,-22-21 16,0 1-16,0-1 0,0 21 16,0-21-16,0 0 0,0 1 15,0-1-15,0 0 0,0 21 16,-22-42-16,1 21 0,0-21 16,0 22-16,-21-22 15,-1 0-15,22 0 0,0 0 16,-21 0-16,-43-22 15,64 22-15,0 0 16,-1-21-16,22 0 0,-42 0 16,42 0-1,0 0-15,21-1 16,0 22-16,1-21 0,-1 21 16,42-21-16,-20 21 0</inkml:trace>
  <inkml:trace contextRef="#ctx0" brushRef="#br1" timeOffset="101527.36">2307 5249 0,'21'0'0,"-21"-63"31,0 42-31,-21 21 16,0-21-16,0 21 15,0 0-15,-1 0 16,1 0-16,0 0 0,21 21 0,-21 0 16,0 0-16,0 0 0,-1 0 15,22 1-15,-21-1 0,21 0 16,-42 42-16,42-41 0,0-1 16,0 0-16,0 0 0,0 0 0,0 0 15,0 1-15,0-1 16,21-21-1,0 0-15,0 0 16,1 0-16,-1-21 0,0 21 16,0-22-16,21-20 15,-20 21-15,-1 0 0,0-22 16,0 22-16,0-63 16,-21 62-16,21 1 0,-21 0 15,0 0-15,0 42 31,0 0-31,0 0 0,0 1 0,0-1 16,0 0-16,22 0 16,-22 0-16,0 0 0,21 43 15,-21-43-15,21-21 16,0 42-16,0-20 16,0-22-16,1 0 15,-1 0 1,0-22-16,0 1 15</inkml:trace>
  <inkml:trace contextRef="#ctx0" brushRef="#br1" timeOffset="101752.23">2667 5144 0,'0'42'31,"0"-21"-31,0 0 0,0 22 15,21-22-15,-21 21 16,0-21-16,0 0 0,21 22 16,-21-22-1,0 0-15,0 0 0,0 0 16,21-21 0,1 0-1,-1-21-15</inkml:trace>
  <inkml:trace contextRef="#ctx0" brushRef="#br1" timeOffset="101984.07">2984 5122 0,'-21'0'31,"0"22"-31,0-1 16,21 0-16,-21 0 0,0 0 15,21 0-15,-22 1 0,1 62 16,0-63-16,0 22 16,0-43-16,21 21 15,0 0-15,0 0 16,21-21 0,0 0-16</inkml:trace>
  <inkml:trace contextRef="#ctx0" brushRef="#br1" timeOffset="102493.36">3387 5165 0,'0'0'0,"0"-21"0,0-1 16,0 1-16,-22 21 15,1 0-15,21-21 0,-21 21 16,0 0-16,0 0 0,0 21 15,-1 0-15,1 1 0,-21 20 16,42 0-16,-21-21 16,0 1-16,21 20 0,0-21 0,0 0 15,-22 0-15,22 1 0,0-1 0,0 0 16,0 0-16,0 0 16,22-21-1,-1 0 1,0-21-16,0 0 0,0 21 15,-21-21-15,21 0 0,1-1 0,-1 1 16,-21-42-16,0 42 16,21-1-16,-21-20 0,21 21 0,-21 0 15,0 0 1,0 42 0,0 0-16,0 0 15,0 0-15,0 22 0,0-1 16,0-21-16,42 43 15,-42-43-15,22 0 0,-1 0 16,0 0-16,42 0 16,-41-21-16,20 0 0,-21 0 15,21 0-15,-20 0 0,83-21 16,-62 0-16,-1-21 16,-21 21-16,0 21 15</inkml:trace>
  <inkml:trace contextRef="#ctx0" brushRef="#br1" timeOffset="103027.69">1672 5969 0,'0'0'0,"-21"-21"32,0 21-17,21 21-15,-21 0 16,21 22-16,0-22 0,0 21 15,0 0-15,0-20 0,0 20 16,0 0-16,0 1 0,0-1 16,0 43-16,0-43 0,0 0 15,0 1-15,0-22 0,0 0 16,0 21-16,0-21 0,0 1 16,0-44 15,0 1-31,0 0 0,0 0 15,0-21-15</inkml:trace>
  <inkml:trace contextRef="#ctx0" brushRef="#br1" timeOffset="103351.5">1503 6117 0,'0'0'0,"-21"0"0,21-21 0,0 0 15,0 0 1,0 0-16,0-1 0,21 22 15,0-21-15,0 21 0,0-21 16,0 21-16,22 0 0,-1 0 16,0 0-16,-20 0 0,20 21 15,-42 0-15,0 1 16,0-1-16,0 0 0,0 0 16,0 43-16,-21-43 0,0 0 15,-43 21-15,43-21 16,0 1-16,0-1 0,-1-21 15,22-21 32,0-1-47,22 22 0,-1-21 16,0 0-16,0 0 0,0 0 0</inkml:trace>
  <inkml:trace contextRef="#ctx0" brushRef="#br1" timeOffset="103969.15">1947 6011 0,'21'0'0,"-42"0"0,42 22 32,-21-1-17,0 0-15,0 0 16,0 0-16,0 0 0,-21 1 16,21 20-16,0-21 15,0 0-15,0 0 16,21-21-16,1 0 15,-1 0-15,0 0 0,0 0 16,0-21-16,22 0 0,-22 0 16,0 0-16,0 21 15,0-21-15,0-1 0,-21-20 16,22 21-16,-22 0 0,0 0 16,0 42 30,0 0-46,0 0 0,0 0 16,0 0-16,0 1 0,0-1 16,0 21-16,0-21 0,0 22 0,0 41 15,0 86 1,0-128-16,0 0 16,0 128-16,0-128 15,0 43-15,0-43 16,0 0-16,0 43 0,0-43 15,0-21-15,0 1 0,0 20 16,-22 0-16,1-42 16,0 0-1,0 0-15,0-42 16,0 21-16,21-22 0,-64-41 16,43 41-16,0-41 15,0 41-15,21 1 0,-22-43 16,22 43-16,0 21 0,0-21 15,0-1-15,0 22 0,0-21 0,22 21 16,20-43 0,-42 43-16,21-21 0,21 20 0,-20-20 15,20-21-15,0 41 0,1 1 16</inkml:trace>
  <inkml:trace contextRef="#ctx0" brushRef="#br1" timeOffset="104244.06">2752 5863 0,'0'-21'31,"0"42"-15,-22 0-16,1 1 15,21-1-15,-21 21 0,21-21 16,0 0-16,0 22 0,0 20 15,-21-42-15,21 22 0,0-22 16,0 0-16,0 0 0,0 0 0,0 22 16,0-22-16,0 0 0,0 0 15,0-42 32</inkml:trace>
  <inkml:trace contextRef="#ctx0" brushRef="#br1" timeOffset="104892.32">2476 6202 0,'-21'0'0,"42"0"0,-21 0 32,22 0-32,-1 0 15,21-21-15,-21 21 0,22-21 0,-1 21 16,-21-22-16,64 1 15,-64 21-15,21-21 0,1-21 16,-22 42-16,0-21 16,0-1-16,-21 1 0,21 21 0,-21-21 15,0 0-15,0 42 47,-21 0-31,21 0-16,0 1 0,0-1 0,0 42 15,0-42 1,0 1-16,0 20 0,0-21 0,0 0 16,0 43-1,0-43-15,0 21 16,0-21-16,0 1 16,0-44 15,0 1-31,0 0 15,0 0-15,0 0 0,0-22 16,21 22-16,-21-21 0,0 21 16,21 0-16,1-1 0,20-20 15,-42 21-15,21 0 16,21 0-16,-20 21 0,-1-22 16,21 22-16,-21 0 0,0 0 15,-21 43-15,0-22 16,0 0-16,0 0 15,0 0-15,0 1 0,0-1 0,0 0 16,0 0-16,0 0 16,-21 0-16,21 1 0,-21-22 0,0 21 0,21 0 15,-21-21-15,21 21 16,0-42 31,21 21-47</inkml:trace>
  <inkml:trace contextRef="#ctx0" brushRef="#br1" timeOffset="105596.48">3598 6054 0,'0'0'0,"-21"0"0,0 0 0,0 0 0,0 0 16,-1 21-16,1-21 15,0 21-15,0-21 0,21 21 16,-21-21-16,0 43 0,21-22 16,0 0-1,0 0-15,0 0 16,21-21-16,0 0 16,0 0-1,0 0-15,0 0 16,-21-21-1,0 0-15,0 0 0,0 0 16,0-1-16,0 1 0,0 0 16,0 0-16,22 0 15,-1 0-15,0-1 0,0 1 0,0 21 16,0-21-16,1 0 0,20 21 16,-21 0-16,0 0 15,0 0-15,1 21 0,-22 0 16,21 0-16,-21 1 15,21-1-15,0 0 0,-21 0 16,0 0-16,0 0 0,0 1 16,0-1-16,0 0 0,0 0 0,0 0 15,0 0 1,0 1-16,-21-22 16,0 0-1,21-22 16,0 1-31,0 0 0,0 0 16,0-21-16,21 20 0,-21 1 16,21 0-16,0-21 0,0 21 15,1-1-15,-1 1 0,0 0 0,21-21 16,-21 42-16,43 21 16,-43 0-1,0 43-15,0-43 16,-21 0-16,0 21 0,0-21 0,0 1 15,0 41-15,0-42 16,0 0-16,0 1 0,-21-1 16,0-21-1,0 0 1</inkml:trace>
  <inkml:trace contextRef="#ctx0" brushRef="#br1" timeOffset="106256.74">2709 6964 0,'0'0'0,"0"-42"16,0 20 0,-21 1-1,0 21-15,0 0 16,0 0-16,-1 0 0,1 21 16,-21 1-16,21-1 0,0 0 15,-22 0-15,22 21 0,-42 43 16,20-43-16,22 1 0,0-1 15,21 0-15,0 22 0,0 42 16,0-64-16,0-21 16,21 0-16,21 1 0,-20-1 0,41 0 15,-21-21-15,1 0 0,-1 0 16,0 0-16,1 0 0,-1 0 16,0-21-16,-20 0 0,20-1 15,0 1-15,-21 0 0,22 0 16</inkml:trace>
  <inkml:trace contextRef="#ctx0" brushRef="#br1" timeOffset="106520.59">3154 6943 0,'0'0'16,"0"-21"-16,0-1 16,0 44-1,0-1 1,0 21-16,0-21 0,0 0 15,0 22-15,0-1 0,0 0 16,0 1-16,0 147 16,0-169-16,0 22 15,0 20-15,0-42 16,0 22-16,0-22 0,0 0 16,0-42 15,21 0-31,0 0 0,0-1 0</inkml:trace>
  <inkml:trace contextRef="#ctx0" brushRef="#br1" timeOffset="106783.44">3450 6837 0,'0'0'0,"0"21"31,0 0-31,0 22 15,0-22-15,0 21 0,0-21 0,0 22 16,0-1-16,0 0 0,-21 64 16,21-64-16,0 1 0,-21 41 15,21-62-15,0 41 16,0-42-16,0 0 16,-21 22-16,21-22 0,0-42 46,0 0-46,0-1 0</inkml:trace>
  <inkml:trace contextRef="#ctx0" brushRef="#br1" timeOffset="107100.26">2921 7112 0,'0'0'0,"-21"0"0,0 0 0,-1 0 16,44 0 15,20 0-31,-21 0 0,0 0 0,22 0 16,-1-21-16,-21 21 0,21 0 16,1-21-16,-1 21 0,0 0 0,-20 0 15,62-21-15,-63 21 16,22 0-16,-22 0 0,0 0 0,0 0 15,0 0-15,-21-22 0,-21 22 63,0 0-47</inkml:trace>
  <inkml:trace contextRef="#ctx0" brushRef="#br1" timeOffset="107364.65">2984 7366 0,'0'0'16,"22"0"-16,-1 0 16,0 0-16,21 0 15,-21 0-15,22-21 0,-22 21 0,21-21 16,43 0-16,-64-1 15,21 22-15,43-42 0,-64 42 16,0-21-16,22 0 16,-22 21-16,0-21 0,0 21 15,0 0-15,1 0 16,-22 21 15</inkml:trace>
  <inkml:trace contextRef="#ctx0" brushRef="#br1" timeOffset="107816.48">2603 8276 0,'-21'-21'15,"0"21"17,21 21 30,0 0-62,0 1 0,0-1 16,0 0-16,0 0 0</inkml:trace>
  <inkml:trace contextRef="#ctx0" brushRef="#br1" timeOffset="108028.37">2561 8742 0,'0'0'0,"0"21"110,0 0-110,0 0 15,0 1-15</inkml:trace>
  <inkml:trace contextRef="#ctx0" brushRef="#br1" timeOffset="108217.26">2582 9123 0,'0'0'0,"0"21"0,21-21 0,-21 21 15,0 0 32,0 1-31,0-1 15</inkml:trace>
  <inkml:trace contextRef="#ctx0" brushRef="#br1" timeOffset="108422.84">2603 9504 0,'0'21'0,"0"0"15,0 0 48</inkml:trace>
  <inkml:trace contextRef="#ctx0" brushRef="#br1" timeOffset="108604.74">2582 9800 0,'0'0'0,"21"0"94</inkml:trace>
  <inkml:trace contextRef="#ctx0" brushRef="#br1" timeOffset="109139.62">1778 10287 0,'0'0'16,"-21"0"-16,42 0 47,0 0-47,21 0 15,-20 0-15,20-21 0,0 21 0,1 0 16,-1 0-16,0 0 0,1 0 16,-1 0-16,43-21 0,-64 21 15,0 0-15,21 0 16,-21 0-16,-42 0 31,0 0-15,0 0-16,0 0 0</inkml:trace>
  <inkml:trace contextRef="#ctx0" brushRef="#br1" timeOffset="109528.4">2117 10245 0,'-22'42'32,"22"-21"-32,-21 0 15,21 1-15,0-1 16,0 0-16,0 21 0,0 1 15,0-22-15,0 0 0,0 21 16,0 43-16,0-43 16,0-21-16,0 22 0,0-22 0,0 21 15,0 1 1,0-22-16,0 21 0,0 0 16,0-20-16,0 20 15,-21-42-15,21 21 0,-42-21 16,21 0-16,-1 0 0,-41 0 15,42 0-15,-64 0 16,43 0-16,-1 0 0,22-21 16,-42 0-16,20 21 15,22-21-15,0 21 0,0 0 0,21-22 16,0 1-16,0 0 31,21 21-31,0-21 16,0 21-16,1-21 0,-1 21 15,21 0-15</inkml:trace>
  <inkml:trace contextRef="#ctx0" brushRef="#br1" timeOffset="110091.48">2815 10456 0,'0'0'0,"0"-21"0,21 0 16,-21 0 0,0 0-16,0 0 0,-21 21 15,0 0-15,0 0 0,0 0 16,-22 0-16,22 0 16,0 0-16,0 21 0,-22-21 0,1 42 15,0-21-15,21 22 16,-1-22-16,1 0 0,21 0 15,-21 64-15,21-64 16,0 21-16,0-21 16,21 1-16,43-1 15,-43 0-15,64 0 16,-43-21-16,-21 0 0,0 0 16,22 21-16,20-21 15,-42 21-15,0 1 16,-21-1-1,0 0-15,-21 0 16,0-21-16,0 21 16,0-21-16,-22 21 0,-20-21 15,42 22-15,-22-22 0,-62 21 16,83-21-16,-20 0 16,21 0-16,0 0 0,0 0 15,-22 0-15,22 0 16,42 0 46,0 0-46</inkml:trace>
  <inkml:trace contextRef="#ctx0" brushRef="#br1" timeOffset="116240.15">360 2688 0,'0'-21'0,"21"21"16,-21-21 0,0 0-16,0 0 15,0-1-15,0 1 16,0 0-16,0 0 15,-21 21-15,21-21 16,-21 21-16,-1 0 0,1 0 0,0 0 16,0 21-16,-21 0 15,20 0-15,1 0 16,0 1-16,0-1 0,-21 42 16,20-42-16,1 22 0,0-22 15,0 21-15,21-21 0,0 43 16,0-22-16,0-21 0,0 22 15,0-22-15,0 42 16,0-41-16,0-1 0,42 21 16,-21-42-16,64 21 15,-43-21-15,1 0 0,-22 0 16,21-21-16,85-21 16,-84 21-16,-1-1 15,-21-20-15,21 21 0,-20-21 16,20-43-16,-21 43 15,0-1-15,0-41 0,-21 20 16,0 22-16,0-1 0,0 1 16,0 21-16,0-43 0,0 43 15,0 0 1,0 0-16,0 42 16,-21 0-1,21 22-15,-21-22 0,21 21 16,0 0-16,0 1 0,0-1 15,0 0-15,-21 22 0,21 21 16,0-64-16,0 21 16,0 0-16,0-20 0,0 20 0,0 0 15,21-21-15,0 1 16,0-22-16,1 0 0,20 0 16,-21 0-16,0 0 15,22-22-15,-22 1 0,0 21 16,0-21-16,0 0 0,0 0 15,1-22-15,-1 22 0,0 0 16,-21-21-16,21 21 0,-21-1 16,21 1-16,-21 0 0,21 21 15,-21-21 1,0 42 0,0 0-16,0 0 15,0 1-15,0-1 0,0 21 16,-21 0-16,21 1 15,0-22-15,0 0 0,0 0 16,0 0-16,0 1 16,0-44 15,0 1-15,0 0-16,0 0 0</inkml:trace>
  <inkml:trace contextRef="#ctx0" brushRef="#br1" timeOffset="116456.02">1164 2604 0,'0'0'0,"-21"0"16,0 0-16,21 21 31,0 0-16,0 0 1,21-21 0,0 0-16,-21 21 15,21-21-15,0 0 0</inkml:trace>
  <inkml:trace contextRef="#ctx0" brushRef="#br1" timeOffset="116865.79">1291 2921 0,'0'0'0,"21"0"15,0 0 1,1 0-16,-1-21 16,0 0-16,0 21 0,0-21 15,0-1-15,1 1 0,-1 0 0,0 0 16,-21 0-16,21 0 15,-21-1-15,0 1 0,0 0 16,-21 21 0,0 0-16,0 0 0,-1 21 15,1 0-15,21 1 0,-21-1 16,0 0-16,0 21 0,21-21 16,0 1-16,0 20 0,0-21 15,0 21-15,0-20 0,0-1 16,0 0-16,0 0 15,21-21 1,0 0-16,0 0 0,0 0 0,1 0 16,-1 0-16,21 0 0,-21 0 15,22-21-15,20-21 0,-42 20 16,43-20 0,-43 21-16,0 0 0,21-43 0</inkml:trace>
  <inkml:trace contextRef="#ctx0" brushRef="#br1" timeOffset="117299.89">1841 2794 0,'22'-42'16,"-1"-1"-16,-64 128 0,86-191 15,-43 127 17,0 1-17,0-1-15,0 0 0,0 0 0,0 0 16,0 0-16,0 1 0,0-1 16,0 21-16,0-21 15,-21 0-15,21 1 0,0-1 16,-22-21-16,22 21 15,0-42 17,0 0-32,0-1 0,0 1 15,0-21 1,22 21-16,-22 0 0,42-43 16,-21 22-16,0 21 0,0-22 15,1 22-15,41 0 16,-42 21-16,22 0 15,-22 0-15,-21 63 16,0-41-16,0 20 0,0-21 16,0 0-16,0 0 0,0 43 15,0-43-15,0 21 16,0-20-16,-21-22 16,21 21-16,0 0 0,-22-21 15,22-21 32,0 0-47,22-1 0</inkml:trace>
  <inkml:trace contextRef="#ctx0" brushRef="#br1" timeOffset="117616.71">2582 2371 0,'0'21'31,"-21"0"-31,21 0 16,-21 22-16,0-1 0,21-21 0,-21 64 16,-1-43-16,1 64 15,21-64-15,-21 22 16,21-43-16,-21 0 15,21 21-15,0-20 16,0-1-16,0 0 16,21-21-1,0 0-15,0 0 16,1 0-16,-1-21 0,21 0 16,-21-1-16,0 1 0,1 0 15</inkml:trace>
  <inkml:trace contextRef="#ctx0" brushRef="#br1" timeOffset="117838.58">2328 2646 0,'0'21'0,"21"-21"31,1 0-31,-1 0 16,0 0-16,0 0 15,0 0-15,22 0 0,-22 0 16,0 0-16,-21-21 0,21 21 16,0 0-16,-21-21 0,21 0 15,-21-1-15,22 22 0,-22-21 16</inkml:trace>
  <inkml:trace contextRef="#ctx0" brushRef="#br1" timeOffset="118223.95">3831 2011 0,'-63'-21'31,"20"42"-31,22-21 16,0 21-16,-43 43 0,22-22 15,0 0-15,21 1 0,-22 20 16,1 1-16,-43 84 16,43-85-16,0 22 0,-1-22 15,1-20-15,21 20 0,-43 43 16,22-85-16,21 22 0,0-1 15,-1-21-15,1 0 0,21 22 16,0-22-16,-21-21 0,21 21 16,0-42 15,0 0-15</inkml:trace>
  <inkml:trace contextRef="#ctx0" brushRef="#br1" timeOffset="119939.42">423 3556 0,'0'0'0,"0"-21"0,0 0 16,0 0-16,0 42 47,0 0-47,0 21 15,-21-21-15,21 22 0,-21-1 0,21 0 16,-21 1-16,0-1 0,-22 64 16,22-64-16,0 1 15,0 20-15,0-21 0,-43 43 16,64-64-16,0 0 15,0 1-15,0-44 32,0 1-32,0 0 0,0 0 15,0-21-15,0-1 16,0 1-16,0 21 0,0-64 16,21 43-16,0-43 15,-21 64-15,0 0 16,22 42-1,-1 0 1,-21 0-16,0 0 0,21 22 16,0-22-16,-21 21 0,21-21 15,0 22-15,-21-22 0,22 21 0,20 1 16,-21-22-16,0 0 16,0-21-16,1 21 0,20-21 15,0 0-15,1 0 0,41-21 16,-63 0-16,22 0 15,41-22-15,-62 22 0,41-42 16,-42 20 0,0 22-16,-21-42 0,0 41 15,0-62 1,0 63-16,0-1 0,0 1 0,-21 21 16,0-21-1,0 21-15,0 0 0,0 0 16,-1 21-16,-62 22 15,63-22-15,-1 21 0,1-21 16,0 0-16,0 64 16,21-43-16,0-20 0,0 20 15,0-21-15,0 0 0,21 0 16,0 1-16,0-22 0,1 0 16,-1 0-16,0 0 15,21 0-15,-21-22 0,1 1 16,20-21-16,-21 21 0,0 0 15,0-22-15,-21 22 16,22 0-16,-22 0 0,21 0 16,-21-1-16,0 1 0,0 0 15,0 42 17,0 0-17,0 1-15,0-1 0,0 0 16,0 0-16,0 0 0,0 0 15,0 22-15,0-22 0,0 0 0,0 0 16,21 0-16,0-21 16,0 0-16,0 0 0,1 0 15,-1 0-15,0-21 0,21 21 16,-21-21-16,1 0 0,20 0 16,0-43-16,-21 43 0,1 0 15,-22 0-15,0 0 0,21-1 16,-21-20-16,0 21 15,0 0-15,0 42 32,0 0-32,0 0 15,0 0-15,0 1 0,0-1 16,0 0-16,-21 42 16,21-41-16,0-1 0,0 21 15,0-21-15,-22 22 16,22-22-1,0-42 17,0-1-32,0 1 0,0 0 0,0 0 15,0 0-15,0-22 0,22 1 16,-1 0-16,-21 21 0,21-22 16,0 22-16,0-21 15,22-1-15,-22 22 0,21 0 16,-21 0-16,22 21 0,-1 0 15,21 0-15,-41 21 0,-1 0 16,21-21-16,-42 21 0,21 1 16,-21-1-16,0 42 0,0-42 15,0 1-15,0 20 16,0-21-16,-21 0 0,21 43 0,-21-43 16,0 0-16,21 0 15,0 0 1,0-42 15,0 0-15,21 0-16,0 0 0</inkml:trace>
  <inkml:trace contextRef="#ctx0" brushRef="#br1" timeOffset="120666.52">2349 3725 0,'0'0'0,"0"-84"16,0 63-1,-21 21-15,0 0 0,0 0 16,0 0-16,0 0 16,-1 0-16,-41 42 15,42-21-15,0 0 0,-22 0 16,22 1-16,21-1 0,-42 42 15,42-42-15,-21 22 16,21-22-16,0 0 0,0 21 16,0-20-16,21-22 15,0 0-15,0 0 0,0 0 16,0 0-16,1-22 0,20 1 16,-21 21-16,0-21 0,0 0 15,1 0-15,-1 0 0,21-43 16,-42 43-16,21 21 15,-21-21-15,0 0 0,0-1 16,0 44 15,0-1-15,0 0-16,0 0 16,0 0-16,0 0 0,-21 22 15,21-22-15,0 21 0,0 1 16,0-1-16,0 0 0,0 106 15,0-105-15,21-1 0,-21 0 16,0 1-16,21-1 0,-21 43 16,0-43-16,0 0 0,0 22 15,0-22-15,0 1 0,0 62 16,-21-62-16,0-22 16,21 0-16,0 0 0,-21-21 15,0 0-15,0 0 0,-1 0 16,-20 0-16,21-21 15,-21 0-15,20 0 0,1 0 16,-21-22-16,0-20 0,20 20 16,1 1-16,21-21 0,-21 20 15,21-105-15,0 106 16,0-1-16,21-20 0,0 21 16,1-1-16,-1 22 0,21-64 15,-21 64-15,43-42 16,-43 20-16,21 22 0,22-42 15,-22 42-15,43-22 16</inkml:trace>
  <inkml:trace contextRef="#ctx0" brushRef="#br1" timeOffset="122271.74">2625 3704 0,'0'0'16,"0"-21"0,0 42 30,0 0-46,0 1 16,0-1-16,0 0 16,0 0-16,0 0 0,0 0 0,0 1 15,0-1 1,0 0-16,0 0 0,0 0 0,0 0 16,21-21-1,0 0-15,0 0 16,0 0-16,22-21 15,-43 0-15,21 0 0,0 0 0,21-22 16,-42 22-16,21 0 0,1-21 16,-1 21-16,0-1 0,0-20 15,0 21-15,0 0 0,-21 0 16,22-1 0,-22 44 15,0-1-31,0 0 15,0 0-15,0 0 0,0 0 16,0 22-16,0-22 0,0 0 0,0 0 16,0 0-16,0 1 15,21-1-15,-21 0 0,21 0 0,0 0 16,0 0-16,0-21 16,1 0-16,-1 0 0,42 0 15,-42 0-15,1 0 0,20-21 16,-21 0-16,64-21 15,-43 21-15,-21-1 0,22-20 16,-22 21-16,0-64 16,-21 64-16,0 0 0,0-43 15,0 43-15,-42 0 16,20 0-16,1 0 0,-21 21 16,21 0-16,-22 0 15,1 0-15,21 21 16,-21 21-16,20-21 0,1 64 15,0-43 1,21-20-16,-21-1 0,21 0 0,0 21 16,0 1-16,0-22 15,0 0-15,21 0 0,0-21 16,0 0-16,1 0 0,-1 0 16,0 0-16,21 0 15,-21-21-15,1 21 0,-1-21 0,0 0 16,0-1-16,0 1 0,0 0 15,-21 0-15,22 0 0,20-43 16,-42 43-16,21-21 16,-21 21-16,0-1 15,0 44 17,0-1-32,0 0 0,0 0 15,0 0-15,0 22 16,0-22-16,0 0 0,0 0 0,0 21 15,21-20 1,0-1-16,1 0 0,-1-21 16,63 21-16,-41-21 15,-1 0-15,0 0 0,22-21 16,42-21 0,-64 20-16,-21 1 0,0 0 15,1 0-15,20-64 16,-21 64-16,-21 0 0,0 0 15,0 0-15,0-1 0,-21-20 16,0 42-16,0 0 0,-22 0 16,22 0-16,-21 0 0,-1 21 15,22 0-15,0 1 0,0-1 16,0 0-16,21 0 0,-21 43 16,21-43-16,0 0 15,0 0-15,0 0 0,0 0 16,21-21-16,0 0 0,0 0 15,0 0-15,0 0 0,1 0 16,-1 0-16,0 0 16,0-21-16,0 0 0,0 0 15,-21 0-15,22 21 16,-22-21-16,0-1 0,0 1 16,0 0-16,0 0 15,0 42 32,0 0-47,0 0 0,0 1 16,0-1-16,-22 0 0,22 0 0,-21 21 15,21 1-15,-21-1 0,21-21 16,-21 22-16,21 168 16,0-168-16,0 20 15,0-21-15,0 1 0,0 105 16,0-106-16,0 22 15,0 20-15,0-41 0,0-1 16,0 0-16,0 1 16,0-22-16,0 42 0,0-41 0,0-1 15,0 0-15,21-42 32,-21 0-32,0-1 15,0 1-15,0 0 0,0-21 0,0-1 16,0 1-16,21 0 0,-21-22 15,0 22-15,0-22 0,0-63 16,21 64-16,-21-1 0,22 1 16,-1-1-16,-21 1 0,42-43 15,-42 64-15,21-1 0,0-20 16,-21 42-16,22 0 0,-1-22 16,0 22-16,-21 0 15,21 21-15,0-21 16,0 0-1</inkml:trace>
  <inkml:trace contextRef="#ctx0" brushRef="#br1" timeOffset="122591.55">4487 3725 0,'21'0'16,"1"-21"-1,-22 0 1,21 0-16,0 0 15,-21 0-15,0-1 16,0 1-16,0 0 16,-21 21-1,0 0 1,-1 0-16,1 21 0,0 0 0,21 1 16,-21 20-16,21-21 15,0 0-15,0 0 0,0 1 0,0-1 16,0 0-16,0 0 0,0 0 15,21-21-15,0 0 0,0 21 16,1-21-16,-1 0 0,0 0 0,0 0 16,43 0-16,-43 0 15,0-21-15,0 0 0,0 21 16,0-21-16,22 0 0</inkml:trace>
  <inkml:trace contextRef="#ctx0" brushRef="#br1" timeOffset="123083.49">5122 3281 0,'0'0'0,"0"-21"0,0 0 15,-21 21 17,0 21-32,21 0 0,-21 0 15,0 0-15,-1 22 0,1 41 16,0-41-16,21-1 0,-42 43 16,42-64-16,-43 85 15,43-64-15,-21-21 16,21 21-16,0-20 0,0-1 15,21-42 32,-21-1-47,22 1 0,-22 0 16</inkml:trace>
  <inkml:trace contextRef="#ctx0" brushRef="#br1" timeOffset="123666.23">4953 3260 0,'0'0'16,"0"-21"-16,-21-1 0,21 1 0,0 0 16,0 0-16,0 0 15,21 21 1,0-21-16,21 21 0,-20-22 0,-1 22 16,21 0-16,-21 0 0,22 0 15,-22 0-15,21 0 0,-21 0 16,22 22-16,-22-1 0,0 0 0,0 0 15,0 0-15,-21 22 0,0-22 16,0 21-16,0 22 0,-21-22 16,-42 21-16,20-41 15,22 20-15,-42-21 0,20 0 0,22 0 16,-21 1-16,-22-1 16,43-21-16,0 0 0,42-21 31,21 21-16,-20 0-15,-1-22 0,42 1 16,-42 21-16,1 0 0,20 0 16,-21 0-16,64 0 15,-43 0-15,-21 21 0,22 1 16,-22-1-16,21 21 16,-42-21-16,0 0 15,0 1-15,-42-1 0,-1 21 16,22-42-16,-21 21 15,-22 22-15,22-43 0,0 21 16,-43-21-16,64 21 16,-21-21-16,-1 0 0,22 0 0,0 0 15,-43 0 1,43 0-16,0 0 0,0 0 16,21-21-1,21 0 1,0-1-16,0 22 0,1-21 15,-1 21-15,21-21 0,-21 0 0</inkml:trace>
  <inkml:trace contextRef="#ctx0" brushRef="#br1" timeOffset="123916.09">5588 3556 0,'0'42'31,"0"-20"-31,-21-1 0,21 0 16,-21 0-16,21 0 15,0 0-15,-22 1 16,1-1-16,21 0 0,0-42 62,0 0-62,0-1 16</inkml:trace>
  <inkml:trace contextRef="#ctx0" brushRef="#br1" timeOffset="124095.99">5567 3387 0,'0'0'0,"0"-21"0,0-1 15,-21 22 1,21 22 15,0-1-31,0 0 0,0 0 16,0 0-16,0 0 15,0 1-15,21-1 16</inkml:trace>
  <inkml:trace contextRef="#ctx0" brushRef="#br1" timeOffset="124584.71">5757 3598 0,'0'22'15,"0"-1"1,-21-21-16,21 21 0,-21 0 16,21 0-16,-21 0 15,21 1-15,0-1 16,-21 0-16,21 0 15,0 0-15,0-42 63,0 0-63,0 0 16,0 0-16,21-1 0,0 1 15,-21 0-15,21 0 0,0 0 16,0 0-16,1-1 0,-1 1 15,0 0-15,21 0 0,1 0 16,-22 0-16,0 21 0,21 0 16,-21 0-16,1 0 0,-1 21 15,-21 0-15,0 0 16,0 0-16,0 0 0,0 1 16,0-1-16,0 0 0,0 0 0,-43 0 15,22 0-15,21 1 16,-21-22-16,0 0 15,21 21 1,21-21 15,0-21-15</inkml:trace>
  <inkml:trace contextRef="#ctx0" brushRef="#br1" timeOffset="126357.32">6350 3471 0,'0'0'0,"0"-21"31,-21 21-31,0 0 16,-1 0-16,1 21 15,0 1-15,0-1 0,0-21 16,0 21-16,-1 0 0,1 21 0,0-20 15,-21 20-15,42-21 0,-21 0 16,21 0-16,0 1 16,0-1-16,21-21 15,0 0-15,0 0 16,0 0-16,0 0 0,1 0 16,-1 0-16,0-21 0,0-1 15,0 22-15,22-42 16,-43 21-16,21-21 0,21-43 15,-21 43-15,0-43 16,1 43-16,-22-1 0,0-20 16,0 42-16,0-22 0,0 22 15,0 0-15,0 0 16,0 42 15,0 0-31,-22 0 0,22 0 16,0 22-16,-21-22 0,21 21 15,0 22-15,-21-22 16,0 64-16,21-85 16,0 0-16,0 0 0,0 22 15,0-22-15,0 21 16,0-21-16,0 1 16,21-22-16,0 0 0,22 0 15,-22 0-15,0 0 0,0 0 16,0 0-16,22 0 15,-1-22-15,-21 22 0,-21-21 0,21 0 16,0 0-16,1 21 0,20-42 16,-42 20-16,0 1 0,0 0 15,21 0-15,-21 0 0,0 0 16,-21 21 15,0 21-31,21 0 16,0 0-16,-21 0 15,21 0-15,0 1 0,0-1 16,0 0-16,0 0 16,0 0-1,21-21-15,0 0 16,0 0-16,0 0 16,22 0-16,-22 0 0,0 0 15,0-21-15,0 21 0,0-21 16,1 21-16,62-64 15,-84 43-15,0 0 0,0 0 16,-21 21 15,21 21-15,-21 0-16,0 0 16,21 1-16,-21-22 0,21 21 0,0 0 15,-22 0-15,1 0 16,21 0-16,0-42 62,21 0-62,1 21 0,-1-21 16,-21 0-16,42-22 16,-42 22-16,21 0 0,0-21 15,1 21-15,-1-1 16,-21 44 15,0-1-15,0 0-16,0 0 0,0 0 15,0 0-15,0 1 16,0-1-16,0 0 0,0 0 16,21 0-1,0-21 1,0 0-16,0 0 0,1 0 0,-1 0 15,21 0-15,-21-21 16,0 21-16,1-21 0,-1 0 0,0 0 16,0-22-16,-21 22 15,0-21-15,0 21 16,0-1-16,0-20 16,0 21-16,-21 21 15,0 0-15,0 0 0,-1 0 16,22 21-16,-21 0 0,0 0 15,21 1-15,-21-22 16,21 21-16,0 0 0,0 0 16,0 0-16,0 0 15,21-21 1,0 0-16,0 0 0,1 0 16,-1 0-16,0 0 15,0-21-15,0 0 16,-21 0-1,0 0-15,0 0 0,0-1 16,0 1 0,0 42 31,0 1-47,0-1 15,0 0-15,-21 0 0,21 21 16,0-20-16,-21-1 0,21 0 15,-21 21-15,21-21 0,0 1 0,0 20 16,0-21-16,-21 21 0,21 1 16,-22-1-16,22-21 0,0 22 0,0-1 15,0 0-15,-21 1 0,-21 41 16,42-41-16,-21-22 16,0 0-16,21 21 0,-22-21 0,-20 1 15,21-1-15,21 0 16,-21-21-16,0 21 0,-1-21 15,1 0-15,0 0 16,0 0-16,0 0 0,21-21 16,-21 21-16,21-21 15,-22 0-15,22-1 0,0 1 16,0 0-16,-21 0 16,21 0-16,0 0 0</inkml:trace>
  <inkml:trace contextRef="#ctx0" brushRef="#br1" timeOffset="126836.7">6604 3048 0,'-21'0'15,"21"21"1,0 0-1,21-21 1,0 0-16,0 0 16,-21-21-1,0 0 1,-21 21 15,0 0 0,21 21-31,-21-21 16,21 21-16,0 1 31</inkml:trace>
  <inkml:trace contextRef="#ctx0" brushRef="#br1" timeOffset="170360.69">8213 4826 0,'0'0'0,"0"-21"0,21 0 16,-21 0-16,0-1 0,21 22 16,-21-21-16,21 0 15,-21 0-15,0 0 16,0 0-16,0-1 16,-21 22-1,0 0-15,-22 0 0,22 0 16,-21 22-16,0-22 0,-1 21 15,1 0-15,0-21 0,-85 63 16,84-41-16,1 20 16,21-21-16,21 0 15,0 22-15,0-22 0,21 21 16,21-21 0,1 22-16,-1-43 0,-21 21 15,43 21-15,-22-42 16,43 42-16,-64-20 15,0-1-15,0 0 16,-21 0-16,0 0 0,0 0 16,-42 43-1,21-64-15,-22 21 0,1 0 16,21 0-16,-22-21 0,-84 22 16,85-22-16,-21 21 15,41-21-15,-41 0 16,42-21-16,0-1 0,-1 22 15,22-21-15,0 0 16,-21 21-16,21-21 0,0 0 16,21 0 15,1 21-31,-1 0 0,0 0 16,0-22-16</inkml:trace>
  <inkml:trace contextRef="#ctx0" brushRef="#br1" timeOffset="170768.45">8297 5207 0,'43'-21'31,"-22"21"-31,-656 63 0,1206-105 0,-507 0 0,-64 21 0,21 21 16,-21-22-16,21 22 0,0-63 15,0 63-15,-21-21 16,22 0-16,-22-1 0,0 1 16,0 0-16,0 0 15,-22 21 1,1 0-16,0 0 0,0 21 0,0 0 16,0-21-16,-1 21 0,1 1 15,0 20-15,0-21 0,0 0 0,21 22 16,-43-1-16,43 0 15,0 22-15,0-43 16,0 21-16,0-21 16,0 1-16,22-1 0,-1-21 15,0 0-15,21 0 16,-21 0-16,1 0 0,-1 0 16,21 0-16,64-43 15,-85 22-15,0 0 0,22 0 16,-22 0-16,21 0 0</inkml:trace>
  <inkml:trace contextRef="#ctx0" brushRef="#br1" timeOffset="171110.8">8890 4593 0,'0'0'0,"0"-21"0,-21 21 31,0 21-16,-1 0-15,22 1 0,-21-1 16,21 0-16,0 21 0,0-21 16,-21 22-16,0 20 0,21-20 15,-21-1-15,21 0 0,0 22 0,0-22 16,-21 0-16,21-20 0,0 62 16,0-63-16,-22 1 0,22-1 15,0 0-15,0 0 0,0 0 0,0 0 16,0 1-1,0-44 17,0 1-32,22 21 15,-22-21-15,21 0 0,0 0 16,-21 0-16,0-1 16,21 22-16</inkml:trace>
  <inkml:trace contextRef="#ctx0" brushRef="#br1" timeOffset="171544.55">8911 5122 0,'0'22'16,"21"-22"15,0 0-31,1 0 16,-1 0-16,0 0 15,0-22-15,0 1 0,0 21 16,1-21-16,-22 0 0,21 0 0,-21 0 16,21 21-16,-21-22 0,0 1 15,0 0-15,0 0 0,0 0 0,0 0 16,-21 21 0,0 0-16,-1 0 15,1 0-15,0 21 0,0-21 16,0 42-16,0-21 15,-22 64-15,43-43 16,-21-21-16,21 1 0,0-1 16,0 21-16,0 22 15,0-43-15,0 0 16,21-21-16,0 21 16,1-21-16,-1 0 0,21 0 15,-21 0-15,64-42 16,-64 42-16,21-21 0,1-22 15,-22 22-15,21-21 16</inkml:trace>
  <inkml:trace contextRef="#ctx0" brushRef="#br1" timeOffset="172055.91">9398 4932 0,'0'0'16,"0"21"15,0 0-16,0 0-15,-21 1 0,21-1 0,0 0 16,0 0-16,0 0 0,0 0 16,0 22-16,-21-1 15,21-21-15,0 0 0,-22 22 16,22-22-16,0 0 16,0 0-16,0 0 15,0-42 16,0 0-31,0 0 16,0 0-16,0-22 16,0 22-16,0-63 15,22 62-15,-22 1 16,21-21-16,0 21 0,0 0 16,-21-1-16,42-20 0,-20 42 0,-1-21 15,0 21-15,0 0 0,0 0 16,0 0-16,1 0 0,-1 21 0,-21 0 15,0 0-15,21 1 0,-21-1 16,0 21-16,0 0 0,0-20 16,0 20-1,0-21-15,0 21 16,-21-20-16,21-1 0,0 21 16,-21-42-16,21 21 15,-22-21-15,22-21 47,22 21-47,-1-21 16</inkml:trace>
  <inkml:trace contextRef="#ctx0" brushRef="#br1" timeOffset="172339.75">9948 4953 0,'0'21'31,"0"0"-31,0 1 0,0-1 16,0 0-16,0 0 0,0 0 16,0 0-16,0 1 0,-21-1 15,21 0-15,-21 0 0,21 0 0,0 22 16,-21-22-1,21 0-15,0-42 47,0 0-47,0-1 16,21-20-16</inkml:trace>
  <inkml:trace contextRef="#ctx0" brushRef="#br1" timeOffset="172751.51">10012 4657 0,'0'0'0,"-21"0"0,-1 0 16,1 0-16,0 21 0,0 0 16,0 0-16,0 22 15,21-22-15,-22 0 0,22 0 16,0 0-16,0 0 0,0 22 15,0-22-15,22 0 16,-1-21-16,0 0 0,0 0 16,0 0-16,0 0 0,1 0 0,-1-21 15,0 21-15,-21-21 16,42-22-16,-21 22 16,-21 0-16,0 0 0,0 0 15,0-43-15,0 43 16,-21 0-16,0 21 0,0 0 15,0-21-15,-22 21 0,22 0 16,0 0-16,0 0 0,0 21 16,0-21-16,21 21 0,-22 0 15,22 0-15,0 1 0,0-1 16,0 0-16,0 0 0,0 0 16,0 0-16,22 1 0,20 20 15,-21-21-15,0-21 0</inkml:trace>
  <inkml:trace contextRef="#ctx0" brushRef="#br1" timeOffset="173203.9">10329 4953 0,'0'0'16,"0"-21"-16,0 0 15,-21 21 1,0 0 0,21 21-16,0 0 15,-21 0-15,21 0 0,-21 22 16,21-1-16,0 22 16,0-22-16,0-21 0,0 0 15,0 0-15,0 22 16,21-43-16,0 21 15,0-21-15,0 0 0,64 0 16,-64 0-16,21-21 16,-20 0-16,41-43 15,-42 43-15,-21 0 16,21-22-16,-21 22 0,0-42 16,0 42-16,0-1 15,0 1-15,0 0 0,0 0 31,0 42 1,22-21-17,-1 0-15</inkml:trace>
  <inkml:trace contextRef="#ctx0" brushRef="#br1" timeOffset="173917.49">10880 4911 0,'-22'0'16,"1"0"-1,0 0-15,0 21 16,21 0-16,0 0 0,0 0 16,0 1-16,0-1 0,0 0 15,0 42-15,0-41 0,0 20 16,-21-21-1,21 0-15,0 0 0,0 1 16,0-1 0,0-42 15,0-1-15,0 1-16,0 0 0,0 0 15,0 0-15,21 0 0,0-43 16,0 43-16,22-64 15,-22 64-15,0 0 0,0-21 16,0 20-16,0 22 16,1 0-16,-1 22 15,-21-1-15,21 0 16,-21 0-16,0 0 0,0 0 16,0 43-16,0-43 0,0 0 15,0 0-15,0 1 0,0-1 16,0 0-16,0 0 0,0 0 15,0 0-15,0-42 47,0 0-31,0 0-16,0 0 0,21 0 16,0-22-16,-21 22 0,21 0 15,1-21-15,-22 20 0,42-41 16,-21 42-16,64-22 15,-64 43-15,0 0 16,0 0-16,0 0 0,1 0 16,-1 22-16,-21-1 0,0 21 0,0-21 15,0 0-15,0 1 0,0 41 16,0-42-16,0 0 0,0 22 16,0-22-16,0 0 15,-21 0-15,21 0 0,-22 1 16,1-1-16,0-21 15,0 21 1</inkml:trace>
  <inkml:trace contextRef="#ctx0" brushRef="#br1" timeOffset="174749.55">8403 5969 0,'21'0'16,"0"0"-16,1-21 15,-1 21-15,0-21 16,0 0-16,0-1 0,22 22 0,-1-63 16,-21 42-1,-21 0-15,0-1 0,0 1 16,-21 0-16,0 21 15,0 0-15,-1 0 16,1 0-16,-63 21 16,62 0-16,1-21 0,0 22 15,21-1-15,-21 21 16,0-21-16,21 0 0,0 1 16,0-1-16,42 42 15,-21-63-15,0 21 0,1 1 16,-1-1-16,0-21 0,21 42 15,-21-21-15,1-21 0,20 43 16,-42-22-16,0 0 16,0 0-16,0 0 0,-21 0 15,0 1-15,-1-1 16,-41 0-16,21 0 0,-1-21 16,22 0-16,-21 21 0,-1-21 15,1 0-15,0 0 0,21 0 16,-1-21-16,-20 0 0,21 21 15,0-21-15,0-22 0,-1 22 16,1 0-16,21 0 16,0 0-16,0 0 15,0-1-15,21 22 0,22-21 16,-22 21-16,0-21 0,0 21 16,0 0-16,1-21 0,-1 21 15,0 0-15,0 0 0</inkml:trace>
  <inkml:trace contextRef="#ctx0" brushRef="#br1" timeOffset="175132.92">8678 6117 0,'0'0'0,"21"0"15,1 0-15,-1 0 16,0-21-16,0 0 15,0 21-15,0-21 0,1 0 16,-1-1-16,0 22 0,-21-21 16,21 0-16,-21 0 15,0 0 1,-21 21-16,0 0 0,-22 0 16,22 0-16,0 0 0,0 21 15,0 0-15,0-21 0,-22 42 16,22-20-16,0-1 0,-21 63 15,42-62-15,0-1 16,0 0-16,0 0 0,0 0 16,0 0-16,0 1 0,21-22 15,0 0-15,21 0 16,-21 0-16,1 0 0,20 0 0,-21 0 16,21 0-16,-20-22 0,20 22 15,-21-21-15,0 0 0,22 21 16</inkml:trace>
  <inkml:trace contextRef="#ctx0" brushRef="#br1" timeOffset="175560.68">9038 6033 0,'-21'0'0,"42"0"0,-63-22 16,42 1 0,0 0-16,0 0 31,21 21-31,0 0 0,0-21 15,0 21-15,22 0 16,-22 0-16,0 0 0,21 21 16,-20 0-16,20 43 15,-21-43-15,-21 0 16,0 0-16,0 0 0,0 64 16,0-64-16,0 0 15,0 0 1,0-42 15,0 0-15,0 0-1,0 0-15,0 0 0,0-1 16,0 1-16,0 0 0,0-21 16,0 21-16,21 21 0,-21-43 15,21 43-15,1-21 0,-1 21 16,0 0-16,-21-21 0,21 21 15,0 0-15,-21-21 16,21 21-16,1 0 16</inkml:trace>
  <inkml:trace contextRef="#ctx0" brushRef="#br1" timeOffset="175859.18">9525 5863 0,'0'21'47,"0"1"-47,21-22 16,-21 21-16,21 0 0,-21 0 16,0 0-16,43 43 15,-43-43-15,0 0 0,21 0 16,-21 0-16,21-21 0,-21 43 15,21-22 1,0-21 15,-21-21-31,21 0 16,1 21-16,-22-22 0,21 1 16</inkml:trace>
  <inkml:trace contextRef="#ctx0" brushRef="#br1" timeOffset="176113.04">10012 5757 0,'0'-21'0,"-21"21"15,-1 0-15,1 21 16,0-21-16,0 22 0,0-1 16,0 0-16,-22 21 0,22-21 0,0 22 15,0-22-15,0 0 0,-1 21 16,1-20-16,21-1 0,-21 42 15,0-42-15,21 1 0,0-1 16,0 0-16,0 0 16,21-21-1,0 0-15,0 0 16,1-21 0,-1 0-16,0 21 0,0-21 0</inkml:trace>
  <inkml:trace contextRef="#ctx0" brushRef="#br1" timeOffset="176524.8">10054 5990 0,'21'0'15,"0"0"-15,1 0 16,-1-21-16,0 21 0,0-21 15,0 21-15,22-42 16,-22 42-16,0-22 0,0 1 16,-21 0-16,0 0 0,21 21 15,-21-21-15,-21 21 16,0 0 0,0 0-16,0 21 0,-22 0 15,22-21-15,0 21 0,0 0 0,0 1 16,-1 20-16,1-21 0,21 0 15,-21 22-15,21-22 16,0 0-16,0 21 0,0-21 16,0 1-1,21-22-15,0 0 16,43 0 0,-43 0-16,0 0 15,0 0-15,1-22 0,-1 22 16,-21-21-16,21 0 0,0 21 0</inkml:trace>
  <inkml:trace contextRef="#ctx0" brushRef="#br1" timeOffset="177043.5">10477 5863 0,'0'-63'16,"22"63"-16,-22-21 15,21-1 1,0 22-16,0-21 0,0 21 16,0 0-16,1 0 15,-1 21 1,0 1-16,-21-1 0,21 0 16,-21 0-16,0 0 0,21 0 15,0 1-15,1 41 16,-1-21-16,-21-20 15,0-1-15,0 21 16,-21-21 0,21 0-16,-22-21 31,22-21-15,0 0-16,0 0 15,0 0-15,0 0 0,22-1 0,-22 1 16,0 0-16,21 0 0,-21-21 15,21 20-15,0 1 0,-21 0 16,21 0-16,22-21 16,-43 20-16,21 22 0,0-21 0,0 21 15,21-21 1,-20 21-16,-1 0 16,0 0-16,-21 21 46</inkml:trace>
  <inkml:trace contextRef="#ctx0" brushRef="#br1" timeOffset="177235.63">10964 5842 0,'-21'21'31</inkml:trace>
  <inkml:trace contextRef="#ctx0" brushRef="#br1" timeOffset="178228.61">8191 7684 0,'0'-64'31,"0"43"-15,0 0-1,-21 21 17,21 21-17,0 0-15,0 0 0,0 0 16,0 1-16,0-1 0,0 0 15,0 42-15,0-41 16,0 20-16,0-21 0,0 21 16,0 1-16,-21 41 15,21-41-15,0-1 0,0 106 16,0-105-16,0-1 0,0 21 16,-21-20-16,0 105 15,21-106-15,0 128 16,0-107-16,0 43 15,-21-64-15,21 22 0,0-22 0,-22 0 16,22 64-16,0-63 0,-21-1 16,21 0-16,-42 85 15,42-84-15,-21-1 16,21 21-16,0-20 0,0-22 16,-21 21-16,21-21 0,0 1 15,-22 62-15,22-20 16,0-43-1,0 0-15,0 0 16,0-42 0,0 0-1,0 0-15,0 0 0,0-22 16,22 1-16,-1 0 0,-21-1 16,21 1-16</inkml:trace>
  <inkml:trace contextRef="#ctx0" brushRef="#br1" timeOffset="179151.39">8213 7662 0,'-22'0'47,"22"-21"0,22 21-31,-1 0-16,0 0 0,0-21 15,0 21-15,22 0 0,-22 0 0,21-21 16,0 21-16,43-21 16,-21 21-16,-1 0 0,-21 0 0,22-21 15,-1 21-15,1 0 0,-1 0 16,1-22-16,-1 22 0,1 0 0,84-21 15,-84 21-15,20 0 0,-20-21 16,20 21-16,149-21 16,-148 21-16,-22 0 0,86-21 15,-86 21-15,43 0 16,-64 0-16,1 0 0,41 0 16,-41 0-16,-22 0 0,42 0 15,-20 0-15,41-21 16,-41 21-16,-22 0 15,0 0-15,0 0 16,0 0 0,-21-22-16,-21 22 172</inkml:trace>
  <inkml:trace contextRef="#ctx0" brushRef="#br1" timeOffset="180377.69">10837 7430 0,'0'21'62,"0"0"-46,0 0-16,0 0 16,0 0-16,0 1 15,0-1-15,0 0 0,0 21 16,0 1-16,0-22 0,0 21 15,0 0-15,0 1 0,0-22 16,0 64-16,0-64 16,0 21-16,0 0 0,0 1 15,0-1-15,0 0 0,0 1 0,0-1 16,0-21-16,0 22 0,0-1 16,0-21-16,0 21 0,0 1 0,0-22 15,0 21-15,0-21 0,0 43 16,0-43-16,0 21 0,0 22 15,0-43-15,0 43 16,0-43-16,0 21 0,0 43 16,-21-43-16,21-21 0,0 22 15,0-1-15,0-21 16,-21 0-16,21 0 0,0 43 16,0-43-16,0 0 15,0 22-15,0-22 0,0 0 16,0 0-16,0 0 15,0 0-15,0 1 0,0-1 0,0 0 16,0 21-16,0-21 16,0 1-16,0-1 0,0 0 15,0 0-15,0 0 16,0 0-16,0 1 0,0-1 16,0 0-16,21-21 0,-21 21 15,0 0-15,21-21 16,-21 21-16,0 1 15,0-1-15,0 0 16,0 0-16,0 0 31,0 0-15,0 1 15,-21-22-31,0 0 16,21 21-16,-21-21 0,0 0 15,-1 0-15,1 0 16,0 21-16,0-21 0,0 0 16,0 0-16,-1 0 0,1 0 15,0 21-15,-64-21 16,64 0-16,-42 21 16,20-21-16,-62 21 15,62-21-15,1 0 0,-43 0 16,43 22-16,-85-22 15,85 0-15,-1 0 0,1 0 16,0 0-16,-149 0 16,149 0-16,-1 0 0,-62 0 15,62 0-15,-84 0 16,64 0-16,20 0 16,1 0-16,0 0 0,-85 0 15,84 0-15,1 0 16,-21 0-16,20 0 0,22 0 15,-21 0-15,21 0 0,-22 0 16,1 0-16,-22 0 0,43 0 16,-21 0-16,0-22 15,20 22-15,1 0 0,-21-21 16,21 21-16,0 0 0,-1-21 16,1 21-16,-21 0 15,21 0-15,0 0 0,-1 0 0,1 0 16,0 0-16,0 0 15,0 0-15,0 0 16,-1 0-16,1 0 0,0 0 16,0 0-1,21-21 17,0 0-32,0 0 15,42-22-15</inkml:trace>
  <inkml:trace contextRef="#ctx0" brushRef="#br1" timeOffset="181060.93">8488 7726 0,'21'0'62,"0"0"-62,0 0 0,0 0 0,1 0 16,20-21-16,-21 21 0,21 0 15,1 0-15,20-21 16,-20-1-16,-1 22 0,21 0 16,-41 0-16,-1 0 0,0 0 15,0 0-15,-42 0 16,0 0-1,0 0-15,-1 0 0,1 0 16,0 0-16,0 22 0,0-22 16,0 0-16</inkml:trace>
  <inkml:trace contextRef="#ctx0" brushRef="#br1" timeOffset="181447.71">8763 7684 0,'0'21'47,"0"0"-47,0 0 15,0 0-15,0 0 16,0 1-16,0-1 0,0 0 16,-21 0-16,21 64 15,-21-64-15,21 0 0,0 21 16,0-20-16,-22-1 0,22 42 15,0-42-15,-21 22 16,0-22-16,0 0 16,0-21-16,0 21 0,-1-21 15,1 0 1,0 0-16,0 0 0,0 0 16,0-21-16,-1 0 15,22 0 1,0 0-1,0-1 1,22 22 0,-1-21-16,0 21 15</inkml:trace>
  <inkml:trace contextRef="#ctx0" brushRef="#br1" timeOffset="182008.05">9123 7916 0,'0'-42'16,"0"21"0,0 0-16,-21 21 0,-1 0 15,1 0 1,0 0-16,0 0 0,0 0 15,0 21-15,-1 0 0,1 0 0,21 0 16,-21 1-16,0-1 0,0 21 16,-22 43-16,43-64 15,-21 21-15,21-21 0,0 1 16,0-1-16,0 0 16,0 0-16,21-21 0,1 0 15,20 0 1,-21 0-16,0 0 0,22-42 15,-22 21-15,0-1 0,-21 1 16,21 0-16,0 0 0,22-43 16,-22 43-16,-21-21 0,21 0 15,-21 20-15,0 1 0,0 0 16,0 42 31,0 0-47,0 1 0,0-1 0,0 0 15,0 0-15,0 21 0,0-20 16,0-1-16,0 0 16,0 0-16,0 0 0,21 22 0,0-22 15,0-21 1,1 0-16,-1 0 16,0 0-16,-21-21 15,0-1-15,21 1 16</inkml:trace>
  <inkml:trace contextRef="#ctx0" brushRef="#br1" timeOffset="182271.89">9334 7874 0,'0'-21'31,"22"21"-15,-22 21-16,0 0 0,0 0 15,0 1-15,0-1 0,0 0 16,21 0-16,-21 21 0,0-20 16,0 41-16,0-42 15,0 0 1,0-42 31,0 0-47,21 0 15</inkml:trace>
  <inkml:trace contextRef="#ctx0" brushRef="#br1" timeOffset="182519.75">9610 7832 0,'-22'21'31,"1"0"-16,0-21-15,21 21 16,0 0-16,-21 1 0,0-1 16,0 0-16,21 42 0,-22-41 15,1-1-15,0 42 16,21-42-16,-21 1 16,21-1-1,21-21 1,-21-21-16</inkml:trace>
  <inkml:trace contextRef="#ctx0" brushRef="#br1" timeOffset="183080.43">10033 7789 0,'0'0'0,"0"-21"16,-21 0 0,0 21-16,-1 0 15,1 0-15,0 0 16,0 21-16,0 0 0,0 1 16,-1-1-16,1 0 15,0 0-15,21 0 0,-42 43 16,42-43-16,0 0 0,-21 64 15,21-64-15,0 21 16,0-21-16,21-21 16,0 0-1,0 0-15,0-21 16,0 0-16,1 0 0,-1 0 16,0 0-16,0-1 0,0 1 0,0-42 15,1 42-15,-1-1 16,-21-20-16,0 21 0,21 21 15,-21-21-15,0 0 16,0 42 0,0 0-16,0 0 15,0 0-15,0 0 0,0 1 16,0-1-16,0 21 0,0-21 16,0 0-16,0 43 15,0-43-15,0 0 16,21-21-16,43 0 15,-43 0-15,0 0 0,42 0 16,-41 0-16,41-42 16,-63 21-16,0 0 0,0-1 15,0 1-15</inkml:trace>
  <inkml:trace contextRef="#ctx0" brushRef="#br1" timeOffset="184132.46">8763 8551 0,'0'-21'16,"-21"21"-1,0 0-15,-22-21 16,22 21-16,0 0 0,0 0 15,0 21-15,-22 0 16,22 1-16,0-1 0,-21 21 16,42 0-16,-22-20 0,1 41 15,21-42-15,-21 22 0,21 20 16,0-42-16,0 22 16,0-1-16,0-21 15,0 21-15,21-20 0,0-22 16,43 21-16,-43-21 0,0 0 15,22 0-15,-22 0 0,21 0 16,-21-21-16,64-1 16,-64 1-16,21 0 0,22-21 0,-22 21 15,-21-1-15,1-20 16,-1 0-16,21-64 16,-42 85-16,21-22 0,0-20 15,-21 42-15,0-43 16,0 43-1,0 42 17,0 0-32,-21 1 0,21-1 0,-21 0 15,21 0-15,0 21 0,0-20 0,-21 20 16,21 0-16,0-21 0,0 64 16,0-64-16,0 0 15,0 22-15,0-22 0,21-21 16,0 0-1,0 0-15,1 0 16,-1-42-16,0 20 16,0 1-1,-21 0-15,0 0 16,0 42 31,0 0-47,0 0 15,0 1-15,0-1 16,0 0-16,0 0 0,0 0 16,0 0-16,21-21 47,-21-21-32,0 0-15,0 0 16</inkml:trace>
  <inkml:trace contextRef="#ctx0" brushRef="#br1" timeOffset="184315.96">9207 8636 0,'0'-21'15,"0"42"-15,0-21 63,0 21-48,22-21 1,-22 21 0</inkml:trace>
  <inkml:trace contextRef="#ctx0" brushRef="#br1" timeOffset="185162.48">9313 8805 0,'0'22'31,"21"-22"-15,1 0-1,-1 0 1,-21-22-16,21 22 0,-21-21 16,21 0-16,0 0 0,-21 0 15,0 0 1,-21 21 15,0 0-15,0 21-16,21 0 0,0 0 0,-21 21 15,-1-20-15,22-1 16,0 0-16,0 0 0,0 0 16,0 22-16,0-22 0,0 0 15,22-21 1,-1 0-16,0 0 15,21 0-15,-21 0 16,43-21-16,-43 21 16,-21-21-16,21-1 0,0 22 15,1-21-15,20-21 16,-42 21-16,0 0 0,21-22 16,0 22-16,-21-42 15,0 41 1,0 44 15,0-1-31,0 0 16,0 0-16,0 0 0,-21 0 0,21 1 15,0-1-15,0 0 0,0 21 16,0-21-16,-21 22 16,21-22-1,0-42 32,0 0-31,0-1-16,0 1 0,0 0 0,0 0 15,0 0-15,42-43 16,-21 43-16,-21 0 0,43-21 16,-1 20-16,-21 1 0,64 0 15,-64 21-15,43 0 16,-43 0-16,0 0 0,0 42 15,0-42-15,-21 85 16,0-64-16,0 0 0,-21 1 16,21 20-16,-42 21 15,42-41-15,-21-1 16,42-21 31,-21-21-47,21-1 0,0 1 15,-21 0-15,21 0 0</inkml:trace>
  <inkml:trace contextRef="#ctx0" brushRef="#br1" timeOffset="185428.33">10329 8467 0,'0'0'15,"0"21"16,0 0-31,0 0 16,-21 0-16,21 1 0,0-1 0,-21 0 16,21 0-16,0 64 15,-21-43-15,21-21 0,-21 22 16,21-22-16,0 42 16,0-42-1,21-21 1,0 0-16,0 0 0,-21-21 15,21 0-15,-21 0 16,21 0-16,1 0 0</inkml:trace>
  <inkml:trace contextRef="#ctx0" brushRef="#br1" timeOffset="185680.78">10245 8594 0,'21'0'32,"0"0"-32,0 0 0,0 0 15,0 0-15,1 0 0,-1 0 16,0 0-16,0 0 16,0 0-16,0 0 0,1 0 15,-1 0-15,0 0 16,0 0-1</inkml:trace>
  <inkml:trace contextRef="#ctx0" brushRef="#br1" timeOffset="186251.45">8445 9398 0,'-21'0'16,"0"0"0,21 21-1,0 0-15,-21 1 0,21-1 0,0 0 16,-21 21-16,21-21 0,0 1 15,-21 41-15,21-42 16,0 22-16,-22-1 0,22-21 0,0 0 16,0 0-16,0 1 15,0-44 17,0 1-17,22 0-15,-22 0 0</inkml:trace>
  <inkml:trace contextRef="#ctx0" brushRef="#br1" timeOffset="186829.73">8340 9440 0,'0'0'0,"0"-21"16,21 0 0,0 21-1,0 0-15,-21-21 16,21 21-16,0 0 0,43 0 15,-43 0 1,0 0-16,0 0 16,22 42-16,-43-21 15,0 22-15,0-22 16,-21-21-16,-22 42 16,22-21-16,0-21 0,0 22 15,0-22-15,-1 21 0,1-21 31,21-21-15,21 21 0,1-22-1,-1 22-15,0 0 0,0 0 0,0 0 16,0 0-16,1 0 0,20 0 16,-21 0-16,0 0 15,22 22-15,-22-22 0,0 21 16,-21 0-16,0 0 0,0 0 15,0 0-15,0 1 0,0-1 16,-21 0-16,-22 21 0,22-21 16,-21-21-16,21 22 0,-22-1 15,1-21-15,-21 21 0,41-21 16,-62 0 0,63 0-16,-1 0 0,1 0 15,0 0-15,-21-21 16,21 0-16,21-1 47,21 22-47,-21-21 0,21 21 15,0 0-15,-21-21 0</inkml:trace>
  <inkml:trace contextRef="#ctx0" brushRef="#br1" timeOffset="187121.56">8911 9546 0,'0'0'0,"0"21"16,0 1 0,0-1-16,-21-21 0,21 42 15,0-21-15,-21 0 0,21 22 16,0-22-16,-21 0 15,21 0-15,0 0 16,0-42 31,0 0-31,0 0-16,0 0 0,0 0 15,0-1-15</inkml:trace>
  <inkml:trace contextRef="#ctx0" brushRef="#br1" timeOffset="187302.26">8848 9398 0,'0'0'0,"0"-21"15,0 42 48,0 0-48,21 0-15,0-21 16,0 22-16,0-22 0</inkml:trace>
  <inkml:trace contextRef="#ctx0" brushRef="#br1" timeOffset="187772.99">9123 9610 0,'0'21'16,"-43"64"0,43-64-1,0 0-15,0 0 16,-21-21 0,21 21-16,0-42 46,0 0-30,0 0-16,0 0 16,0-1-16,0 1 0,21 0 15,-21 0-15,64-43 16,-43 43-16,0 21 16,22-21-16,-22 21 0,42 0 15,-42 0-15,1 0 16,-1 21-16,-21 0 15,21 22-15,-21-22 0,0 0 16,0 21-16,0-20 0,0-1 16,0 21-1,-21-21-15,0 0 0,-1 1 16,22-44 31,0 1-47,22 0 15</inkml:trace>
  <inkml:trace contextRef="#ctx0" brushRef="#br1" timeOffset="188525.99">9694 9462 0,'0'0'0,"0"-22"0,-21 22 15,0 0 1,0 0-16,0 0 16,-1 0-16,-20 22 0,21-1 15,21 0-15,-21 0 0,21 0 16,-21 0-16,-1 64 16,22-64-16,0 0 0,0 22 15,0-22-15,0 0 0,0 0 16,22-21-1,-1 0-15,0 0 0,0 0 16,0 0-16,0-21 16,1 21-16,-22-21 0,21 0 15,-21 0-15,21-1 0,21-62 16,-42 63-16,0-43 16,21 43-16,1-85 15,-22 85-15,0 0 16,0-43-16,0 43 0,21 21 15,-21-21-15,-21 42 32,21 0-32,0 0 15,-22 22 1,22-22-16,-21 21 0,21 1 16,0-1-16,0-21 0,0 43 15,0-43-15,0 63 16,0-62-16,0-1 15,0 0-15,21-21 16,1 0-16,-1 0 16,0-21-16,-21 0 0,42-1 15,-21 1-15,1-21 16,-1 21-16,-21 0 16,0-1-16,0 1 0,0 42 46,0 1-46,0-1 0,0 0 16,0 0-16,0 0 0,0 0 16,0 1-16,0-1 15,0 0-15,0-42 63,0 0-63,0-1 0,0 1 15</inkml:trace>
  <inkml:trace contextRef="#ctx0" brushRef="#br1" timeOffset="188704.9">9991 9440 0,'0'-21'31,"-22"21"-31,22 21 31,0 1 1</inkml:trace>
  <inkml:trace contextRef="#ctx0" brushRef="#br1" timeOffset="189199.62">10139 9525 0,'0'0'0,"0"21"15,-21 0-15,-1 1 16,22-1-16,0 0 0,0 0 16,0 0-16,-21-21 15,21 21-15,0 1 0,-21-22 0,21 21 16,0 0-16,-21-21 47,21-21-16,0 0-31,0-1 0,0 1 16,0 0-16,21 0 0,0-21 15,0 20-15,1 22 0,-22-21 16,21 0-16,0 21 0,21-21 15,-21 21-15,22 0 16,-22 0-16,0 0 0,-21 21 31,0 0-31,21 0 0,-21 1 0,0-1 16,0 21-16,0-21 0,0 22 16,0-22-16,0 0 15,-21 0-15,21 0 16,0-42 31,0 0-32</inkml:trace>
  <inkml:trace contextRef="#ctx0" brushRef="#br1" timeOffset="190079.63">10647 9483 0,'0'0'0,"-21"-21"15,-1 21 1,1 0-16,0 0 0,0 0 16,0 0-16,0 21 0,-1-21 15,1 21-15,0 0 16,0 21-16,21-20 0,-21-1 15,21 21-15,0-21 0,0 0 16,0 22-16,0-22 16,21-21-1,0 0 1,0 0-16,0 0 0,1-21 16,-1 0-16,-21-1 15,21 1-15,0 0 0,-21 0 16,21 21-16,-21-42 15,0 20-15,0 1 0,0 0 16,0 42 31,0 0-47,0 1 16,0-1-16,0 0 15,0 0-15,0 21 0,0-20 0,0 20 16,21 21-16,-21-41 0,22 20 15,-22 43-15,0-43 16,0-21-16,21 21 0,-21 1 0,0-1 16,0 85-16,0-85 15,0 22-15,0-22 0,0 1 16,0-1-16,-43 21 16,43-20-16,0-1 0,-21 22 15,0-43-15,21 21 0,-21-21 0,21 0 16,0 1-16,0-1 0,0 0 15,0 0-15,0-42 63,0 0-63,-21 21 0,0-21 16,-1-1-16,22 1 0,-21 0 0,-21-21 15,21-1-15,21 1 0,-21 21 16,21-43-16,-22 22 0,22-106 15,0 106 1,22-1-16,20-41 0,-21 41 16,64-63-16,-64 85 15,0-21-15,0 21 0,22 0 16,20-43 0,-42 64-16,0-21 0,1 0 15,-1 0-15,0 21 16,-21 21 31,-21-21-47,0 0 15,21 21-15</inkml:trace>
  <inkml:trace contextRef="#ctx0" brushRef="#br1" timeOffset="12469.33">12658 2561 0,'0'0'0,"21"0"16,0-21 0,-21 0-1,21 21 1,-21-21-16,0 0 0,0-1 31,21 22-15,0 0 15,1 0-31</inkml:trace>
  <inkml:trace contextRef="#ctx0" brushRef="#br1" timeOffset="14222.91">12933 2900 0,'0'-21'31,"0"0"-31,0-1 16,0 1-16,0 0 15,0 0-15,0 0 0,-21 0 16,-1-1-16,1 1 0,0-21 15,0 42-15,-21-42 16,20 42-16,1-22 0,-21 22 16,21 0-1,0 0-15,-1 0 0,1 22 0,0 20 16,0-21-16,0 0 0,0 0 16,-1 1-16,22 20 15,-21 0-15,0 1 0,21-22 16,0 42-16,0-42 15,0 1-15,0 20 0,0-21 16,21 0-16,0 0 0,1 1 16,-1-22-16,0 0 15,0 0-15,0 0 16,0 0-16,1 0 0,-1 0 16,0-22-16,0 1 0,43 0 15,-43 0-15,0 0 0,0-22 16,0 22-16,0-21 0,22-64 15,-43 64-15,0-22 0,21-42 16,-21 64-16,0-64 16,0 64-16,0 0 0,-21-43 15,0 64 1,21-22-16,-22 43 0,1-42 16,21 63 15,0 0-31,0 1 15,0 20-15,0-21 0,0 21 16,0 1-16,0 105 16,0-85-16,0-20 0,0-1 15,0 127 1,0-147-16,21 20 0,-21-21 16,22 0-16,20 43 15,-42-43-15,21-21 0,0 21 16,0-21-16,1 0 0,20 0 15,-21 0-15,0 0 0,22 0 16,-22 0-16,0-21 0,0 0 16,0 21-16,0-21 0,1-22 15,-1 22-15,-21 0 16,21 0-16,-21-22 0,0 22 16,21-42-16,-21 42 0,21-1 15,-21-20-15,0 21 0,0 0 16,0 0-16,0-1 15,-21 22-15,0 0 16,0 0-16,0 22 16,-1-1-16,1 0 15,21 0-15,-21 0 0,21 0 16,0 1-16,0-1 0,0 0 16,21-21-16,0 0 15,1 0-15,-1 0 16,0 0-16,42-42 15,-41 20-15,-1 22 16,0-21-16,0 0 0,21-42 16,-42 41-16,22 1 0,-1 0 15,-21 0 1,21 21-16,-21 21 16,0 0-16,0 22 15,0-22-15,0 0 0,0 0 16,0 43-16,0-43 15,0 63-15,0-62 16,0-1-16,0 0 0,0 0 16,21 0-1,0-21-15,0 0 16,1 0-16,-1 0 0,0 0 0,0-21 16,0 21-16,0-21 0,22 0 15,-22 0-15,0-1 0,0 1 0,0 0 16,-21-21-16,0 21 0,22-1 15,-22 1-15,0-21 0,21 0 16,-21 20-16,0 44 31,0-1-31,-21 0 0,21 0 16,0 0-16,0 0 0,-22 1 16,22 20-16,0-21 0,0 43 15,0-43 1,0 0-16,0 0 0,22-21 15,-22 21-15,21-21 16,0 0-16,0 0 16,0 0-1,0 0-15,22-21 16,-43 0-16,21 21 0</inkml:trace>
  <inkml:trace contextRef="#ctx0" brushRef="#br1" timeOffset="14438.79">14076 2413 0,'0'0'0,"-21"0"0,-1 0 0,1 0 16,21 21 46,0 0-62,21-21 16,1 0-16,-22 22 0</inkml:trace>
  <inkml:trace contextRef="#ctx0" brushRef="#br1" timeOffset="14875.54">14182 2625 0,'0'-21'0,"0"-1"31,0 1-31,21 42 31,-21 1-15,0-1-16,21-21 0,0 21 0,-21 0 15,0 21-15,0-20 0,21-1 16,-21 0-16,0 0 0,21 0 16,-21 0-16,0 1 0,0 20 0,0-21 15,0 0-15,22-21 16,-1 0 0,0-21 15,-21 0-31,21 0 0,-21 0 0,0-1 15,21 1-15,0 0 0,1-42 16,-1 41-16,0 1 0,21-42 16,-21 42-1,-21-1-15,22 22 16,-1 0-16,0 0 31</inkml:trace>
  <inkml:trace contextRef="#ctx0" brushRef="#br1" timeOffset="15271.31">14711 2773 0,'21'0'15,"0"0"-15,-21-21 16,21 21-16,0-21 0,1-1 0,20 1 15,-21 0-15,0-21 16,0 21-16,-21-1 0,22 1 16,-22 0-16,-22 21 31,1 0-31,0 0 0,0 0 16,-21 21-16,20 0 0,22 1 15,-21-1-15,0 21 0,0 43 16,21-43-1,0-21-15,0 0 0,0 1 16,0 20 0,0-21-16,21-21 0,0 0 15,0 0-15,22 0 16,-22 0-16,0 0 0,21 0 16,1 0-16,-22-21 0,0 0 15,0 21-15,0-21 0,22-1 0,-1-20 16,-42 21-16,21 0 0</inkml:trace>
  <inkml:trace contextRef="#ctx0" brushRef="#br1" timeOffset="15634.9">15176 2688 0,'0'-42'16,"0"0"0,0 126-16,0-190 0,0 85 0,0 0 15,0 0 1,22 0-16,-1 21 16,0 0-16,0 0 0,0 0 15,0 0-15,1 0 0,-1 0 0,21 0 16,-21 21-16,0-21 15,22 42-15,-22-21 16,0 43-16,-21-43 16,0 21-16,0 1 15,0-22-15,-21 42 16,0-63-16,21 22 0,-21-22 16,21 21-16,-22-21 15,22-21 1,0-1-1,0 1-15,0 0 0,22-21 16,-22 21-16,21-22 0,0 22 16,0-21-16,0 21 0,22-64 15,-22 64-15,0 0 16,0-1-16,0 22 0,0 0 0,-21-21 16,43 21-16,-22 0 15,0 0-15</inkml:trace>
  <inkml:trace contextRef="#ctx0" brushRef="#br1" timeOffset="18467.5">13017 3387 0,'0'0'0,"-21"0"0,0 0 16,42 0 46,0 0-46,1 0-16,-1 0 15,0-21-15,0 21 0,21-22 0,1 1 16,-22 0-16,0 0 16,0 21-16,0-21 0,1 0 15,-22-1 1,-22 1-16,1 21 0,0 0 16,-21 0-16,21 0 15,-22 0-15,1 0 0,21 21 16,-22 1-16,22-1 0,-21 0 15,21 21-15,0 1 16,-1-22-16,22 0 0,0 0 16,0 0-16,0 0 0,0 1 15,0-1-15,22-21 0,20 21 16,-21-21-16,21 0 0,-20 0 16,20 0-16,64 0 15,-85 0-15,0-21 0,43 21 16,-64-21-1,-22 21 1,-20 0 0,21 21-16,-21-21 0,20 21 0,-20 0 15,0 0-15,21 0 0,-64 22 16,64-22-16,0 0 16,-22 21-16,43-20 0,0-1 15,0 21-15,0-21 16,21-21-16,1 0 15,20 0-15,0 0 16,-21 0-16,43-21 0,-43 21 16,64-63-1,-64 63-15,21-22 0,-21 1 16,1 0-16,83-85 16,-83 85-16,-1 0 0,21 0 15,-21 0-15,0 21 0,1-22 16,-1 22-16,0 0 15,-21 22 1,0-1-16,0 0 0,0 0 16,0 0-16,0 0 0,0 1 15,0 20-15,0-21 0,0 0 0,0 0 16,-21-21-16,21 22 0,0-1 0,-21-21 16,21 21-16,0-42 46,21 0-30,0 21-16,0-22 0,-21 1 0,21 0 16,43-64-1,-64 64-15,21 0 0,21-21 16,-42 21-16,0-22 16,21 22-16,-21 0 15,-21 21 1,21 21-1,0 0-15,-21 0 0,0 43 16,21-43-16,0 43 16,0-43-16,0 42 15,0-42-15,21 1 16,0-22-16,0 21 0,43-21 16,-22 0-16,-21 0 15,43 0-15,-22-21 16,-21 21-16,43-43 0,-22 43 15,-21-21-15,43-21 0,-43 21 16,0-1-16,0-20 0,-21 21 16,0 0-16,0-22 0,0 22 15,0 0-15,0 0 16,0 0-16,0 0 0,-21 21 16,0 0-16,0 0 15,21 21-15,-21 0 16,21 0-16,-21 0 0,-1 22 0,22-1 15,0-21-15,0 21 16,0-20-16,0-1 0,0 0 0,0 0 16,0 0-16,0 0 0,22-21 15,-1 22-15,0-22 0,21 0 16,-21 0-16,43-22 16,-43 1-1,21-21-15,-20 42 0,41-85 16,-42 64-1,0 0-15,1-21 0,20 20 16,21-41-16,-41 42 16,-1 21-16,0 0 15,-21 21 1,0 0 0,0 0-16,0 0 15,0-42 32,0 0-31,0 0-16,0 0 15,0 0-15,0-1 16,0 1-16,0 0 16,-21 21 15,0 0-31,21 21 0,-22 0 15,1 1-15,0 20 0,0-21 16,21 0-16,0 22 0,-21-22 16,0 21-16,-1 22 15,22-22-15,0-21 0,0 0 16,0 0-16,0 1 0,22-22 16,-1 21-16,21-21 15,-21 0-15,0 0 0,1 0 16,-1 0-16,42-21 15,-20-1-15,-22 1 0,21 0 16,0 0-16,1-21 16,-22 20-16,-21 1 0,21-21 15,0 21-15,-21 0 0,0-22 16,0 22-16,0 0 16,-21 42 15,21 0-31,-21-21 15,21 21-15,0 1 0,0-1 16,0 0-16,0 0 0,0 0 16,0 0-16,0 1 0,0-1 0,0 0 15,0 0-15,21-21 16,21 0 0,1 0-16,-22 0 0,42-21 15,-20 21-15,-22-21 0,0 0 16,0 21-16,0-22 0,43-41 15,-64 21-15,21-1 16,-21 22-16,0 0 0,0 0 16,0 0-16,0 42 47,-21 0-47,21 0 0,-21 0 0,0 0 15,21 1-15,0 20 0,0-21 16,-22 64-16,22-64 15,0 0-15,0 0 16,43 0 0,-22-21-16,0 0 0,21 0 0,1 0 15,-1 0 1,-21-21-16,22 21 0,-1-42 16,-21 21-16,0 0 0,0-43 15,1 22-15,-22-1 0,21-20 16,-21 21-16,21-1 0,-21 1 15,21 21-15,-21 0 0,0-22 16,0 22-16,0 42 31,0 0-31,0 1 16,0 20-16,-21-21 0,21 21 0,-21-20 16,0 20-16,21-21 0,0 21 15,-22 22-15,22-43 0,-21 21 16,21-20-16,0-1 0,0 0 15,0 0-15,0 0 0,21-21 16,1 0-16,-1 0 16,0 0-16,0 0 15,0 0-15,0-21 0,1 0 16,-1 0-16</inkml:trace>
  <inkml:trace contextRef="#ctx0" brushRef="#br1" timeOffset="18679.32">15621 3366 0,'0'0'15,"21"0"17,0 0-17,0 0-15,1 0 0,-1 0 16,21 0-16,-21-22 0,0 22 15,1 0-15,-1-21 16,0 21-16,0 0 0</inkml:trace>
  <inkml:trace contextRef="#ctx0" brushRef="#br1" timeOffset="19232">16362 3514 0,'0'0'0,"0"-21"15,0-1-15,0 1 0,0 0 16,0 0-16,0 0 0,0 0 0,-21-1 16,-1 22-16,1-21 0,-21 0 15,21 21-15,0 0 16,-1 0-16,1 0 15,0 0-15,-21 21 0,21 0 16,-22 1-16,22 20 0,0-21 0,21 0 16,-42 85-1,20-85-15,22 22 0,0-1 16,0-21-16,0 0 16,22 0-16,-1-21 0,0 0 15,0 0-15,43 0 16,-22 0-16,0-42 15,-21 21-15,1 21 0,20-85 16,-21 64-16,0-42 16,-21 41-16,0-20 0,0 0 15,0 21-15,0-1 0,0 1 16,-21 42 15,21 1-31,-21-1 0,21 0 16,0 21-16,0-21 0,0 1 0,0 20 15,0-21-15,0 21 0,0-20 16,0-1-16,0 0 0,21 0 16,0-21-16,0 21 15,1-21-15,-1 0 0,0 0 16,0 0-16,0-21 0,0 0 16,1 21-16</inkml:trace>
  <inkml:trace contextRef="#ctx0" brushRef="#br1" timeOffset="19779.69">16743 3154 0,'0'-21'0,"0"42"0,0-63 0,-21 42 15,-1 0 1,22 21-16,-21-21 16,0 63-16,21-42 0,0 1 15,0 62-15,0-63 16,0 64-16,0-64 0,0 22 15,0-1-15,0-21 16,0 0-16,-21 0 0,21 1 16,0-1-16,0 0 0,0 0 15,0-42 32,0 0-31,0 0-16,0-1 0,0 1 0,0 0 15,0 0-15,21 0 0,-21 0 0,21-1 16,0 1-16,22-21 16,-22 21-16,21 21 15,-21 0-15,1 0 16,-1 0-16,0 0 0,42 42 16,-63-21-16,22-21 15,-22 43-15,21-22 0,-21 63 16,0-62-1,-21-1-15,-1 0 16,-62 21-16,63-42 16,-22 0-16,1 21 0,21-21 15,-22 22 1,22-22-16,0 0 0,0 0 16,21 21-1,21-42 1,0-1-1,0 22-15</inkml:trace>
  <inkml:trace contextRef="#ctx0" brushRef="#br1" timeOffset="20097.5">17145 3133 0,'0'0'0,"0"-21"0,0-1 16,0 44 15,0-1-15,-21 0-16,21 21 15,0-21-15,-21 22 0,21-22 16,0 21-16,-22 1 0,22 20 16,0-21-16,-21 1 0,0-1 15,21 0-15,0-20 0,0 20 16,0-21-16,0 0 15,21-42 32,0 21-47,-21-21 0,43-21 16</inkml:trace>
  <inkml:trace contextRef="#ctx0" brushRef="#br1" timeOffset="20464.13">17251 3535 0,'21'-21'31,"0"21"-31,0-21 16,0-1-16,1 1 15,-1 0-15,-21 0 16,0 0-1,-21 21 17,-1 0-32,1 21 0,0-21 15,21 21-15,-21 0 0,21 0 0,-21 43 16,21-43-16,0 0 16,0 0-16,-21 1 15,21-1-15,0 0 0,0 0 16,21-21-1,0 0 1,0 0-16,0 0 16,0 0-16,1 0 0,-1 0 15,42-42-15</inkml:trace>
  <inkml:trace contextRef="#ctx0" brushRef="#br1" timeOffset="20936.46">17865 3408 0,'0'0'0,"0"-21"16,0 0 0,-22 21-1,1 0-15,0 0 16,0 0-16,0 0 16,0 21-16,-1-21 15,22 21-15,-21 0 0,21 0 0,-21-21 16,0 43-16,21-22 15,0 0-15,0 0 0,0 0 16,0 0-16,21-21 16,-21 22-1,21-22-15,0 0 0,22 0 16,-22 0-16,21 21 16,-21-21-16,1 21 15,-22 0 1,0 0-1,-22-21-15,1 0 0,0 0 0,0 21 16,0-21-16,-64 22 16,64-22-16,0 21 0,-22-21 15,22 0-15,0 0 94,21-21-78</inkml:trace>
  <inkml:trace contextRef="#ctx0" brushRef="#br1" timeOffset="22101.32">12023 11705 0,'0'0'0,"-22"0"0,1 0 16,0 0-16,-21 0 0,21 0 0,-1 0 15,1 0-15,0 0 0,0 0 16,0 0-16,0 0 15,21-21 17,42 21-32,-21 0 0,21 0 15,1 0-15,20-21 0,1 21 16,-1 0-16,1-21 0,63 21 16,-64 0-16,1 0 0,20-21 15,-41 21-15,-22 0 0,0 0 16,0 0-16,-42 0 47,0 21-47,0-21 0,0 0 0,-1 0 15,1 21-15,0-21 0,-21 21 16,-1-21-16</inkml:trace>
  <inkml:trace contextRef="#ctx0" brushRef="#br1" timeOffset="22416.14">12213 11705 0,'0'0'15,"-21"0"-15,0 21 16,0 1-16,21-1 16,-22 0-16,22 0 15,0 0-15,0 0 0,0 64 16,0-64-16,0 43 15,-21-22-15,21 0 0,0 22 16,-21-43-16,21 21 0,-21 1 16,21-1-16,0 0 15,0-20-15,-21-22 16,21 21-16,0-42 47,0-1-32,21 1-15,0 0 0</inkml:trace>
  <inkml:trace contextRef="#ctx0" brushRef="#br1" timeOffset="22902.88">12319 12107 0,'0'-21'0,"0"0"15,0 0 1,0 0-16,0 0 16,0-1-16,21 22 0,0-42 15,0 42-15,1-21 0,20 21 16,-21 0-16,0-21 16,22 21-16,-22 0 15,0 0-15,0 0 0,21 21 0,-20-21 16,-1 21-16,0 0 0,0 0 15,0 43-15,0-22 16,-21-21-16,0 22 16,0-22-16,-21 64 15,21-64-15,0 0 0,-42 21 16,21-21-16,21-42 47,0 0-47,0 0 0,0 0 15,0 0-15,0-1 0,0 1 0,0-42 16,0 20-16,0 22 16,21 0-16,0-21 0,-21 21 0,42-22 15,-42 22-15,43-21 16,-22 42 0,0 0-16,0 0 31</inkml:trace>
  <inkml:trace contextRef="#ctx0" brushRef="#br1" timeOffset="23970.59">13293 12086 0,'42'-84'31,"-21"62"-31,0 1 0,-21 0 16,21 0-16,-21 0 0,0-22 15,0 22 1,0 0-16,0 0 0,-21 21 16,-21 0-16,21 0 0,-22 0 15,22 0-15,0 21 16,-42 0-16,41 0 0,1 1 15,-21 41-15,21-21 16,0-20-16,-22 62 0,43-63 16,-21 22-16,21 41 15,0-41 1,0-22-16,21 0 0,22-21 16,-22 0-16,0 0 0,21 0 15,-21 0-15,1 0 0,41-21 16,-42 0-16,22 0 0,20-43 15,-42 22-15,22-22 16,-22 43-16,0-21 0,0-22 16,-21 43-16,0-21 0,0 21 15,0-1-15,0 44 47,0-1-47,0 0 0,0 0 16,-21 0-16,21 0 0,0 1 0,0 20 15,0-21-15,0 0 16,0 64-16,0-64 16,0 0-16,0 0 0,21-21 0,-21 22 15,21-22-15,0 0 0,1 0 16,-1 0-16,0 0 0,42-22 16,-41 22-16,20-21 0,-21 0 15,0 0-15,64-43 16,-85 43-16,21 0 0,-21-42 15,0 41-15,0 1 0,0 0 16,0 0-16,0 0 0,0 0 0,0-1 16,-21 22 15,21 22-31,0-1 16,0 0-16,0 0 0,0 0 15,0 22-15,0-22 0,0 0 16,0 21-16,0-21 15,0 1-15,0 20 0,0-21 16,0 0-16,0 0 0,-21-21 16,21-21 15,0 0-15,0 0-16,0 0 0,0 0 15,0-1-15,0-20 0,0 21 16,0 0-16,0-22 0,0 1 15,21 0-15,21-22 16,-21 64-16,1-21 0,20 21 16,-21 0-16,0 0 0,0 0 15,22 0-15,-22 0 0,0 0 16,0 21-16,0 0 0,1 1 0,20 20 16,-42-21-16,0 21 15,0 1-15,0-22 0,0 0 16,0 21-16,-21-20 0,21-1 15,0 0-15,0 0 16,-21-21-16,21-21 47</inkml:trace>
  <inkml:trace contextRef="#ctx0" brushRef="#br1" timeOffset="24745.51">14626 11959 0,'0'-21'15,"0"0"1,21 21-16,0-21 0,1 0 0,-22-1 16,21 22-16,0-21 15,-42 21 16,0 0-31,-1 0 16,1 0-16,0 0 0,0 21 16,0-21-16,-22 22 0,22-1 15,21 0-15,0 0 16,0 0-16,0 0 16,21 1-16,1-22 15,-1 21-15,0-21 0,0 21 16,21-21-16,-20 0 0,20 21 15,-21 0-15,0-21 0,0 21 16,1-21-16,-1 22 0,0-1 16,-21 0-16,0 0 0,0 0 15,0 0 1,-21-21-16,0 22 0,-1-22 0,-20 0 16,21 21-16,-21-21 0,20 21 0,-20-21 15,21 0-15,0 0 0,-22 0 16,1 0-16,21-21 0,0 21 15,0-21-15,-1 21 0,22-22 16,0 1-16,0 0 16,0 0-1,22 21 1,-1-21-16,42 0 16,-42-1-16,22 1 0,-22 0 0</inkml:trace>
  <inkml:trace contextRef="#ctx0" brushRef="#br1" timeOffset="25039.34">15219 11599 0,'0'0'0,"0"-21"0,-21 21 16,-1 0-1,22 21-15,0 1 16,0 20-16,0-21 15,0 85-15,0-64 0,0 1 16,-21-1-16,21 0 16,0 1-16,-21 41 0,21-63 15,0 22-15,0-22 0,0 21 16,0-21-16,0 1 0,0-1 16,21-42 15,0-1-16,1 1-15,-1 0 0,0 21 0</inkml:trace>
  <inkml:trace contextRef="#ctx0" brushRef="#br1" timeOffset="25562.62">15621 11853 0,'0'0'16,"0"-42"-1,0 21 1,-21 21-16,-22 0 0,22 0 16,0 0-16,0 0 15,0 0-15,-43 42 16,43-21-16,0 1 0,0 41 16,0-21-16,-1-20 0,1 20 15,0 0-15,0-21 0,21 43 16,0-22-16,0-21 0,0 22 15,0-22-15,42-21 16,-21 0-16,1 0 0,20 0 16,0-21-16,-21 0 0,1-1 15,-1 1-15,21 0 0,-21 0 16,0 0-16,1-22 0,20-62 16,-42 62-16,21-20 15,0 42-15,-21-1 16,0-20-16,0 63 31,0 0-31,0 1 16,0-1-16,0 0 0,0 42 15,0-20-15,0-22 0,0 21 16,0-21-16,0 22 0,0-22 16,0 0-16,0 0 0,0 0 0,0 1 15,0-1-15,21-21 0,1 0 16,-1 0-1,0-21-15,0-1 16,-21 1-16,21 0 0,0 0 0,22-43 16</inkml:trace>
  <inkml:trace contextRef="#ctx0" brushRef="#br1" timeOffset="25845.66">16087 11578 0,'0'-21'0,"0"42"0,0-63 0,0 21 15,-22 42 17,22 0-32,0 0 0,-21 0 15,21 22-15,0 20 16,0-20-16,0-22 0,-21 63 16,0-41-16,0 41 15,21-41-15,0-1 0,-21-21 0,-1 43 16,22-22-16,0-21 0,0 0 15,0 1-15,22-22 32,-1-22-32,21-20 15,0 0-15,1-1 16</inkml:trace>
  <inkml:trace contextRef="#ctx0" brushRef="#br1" timeOffset="26267.94">16383 11811 0,'0'0'15,"-21"0"1,0 0 0,-1 0-16,1 21 15,0 0-15,0 1 16,21-1-16,0 21 0,-21-21 0,21 0 16,0 22-16,-21-22 0,21 42 15,0-41-15,0-1 0,0 0 16,0 0-16,0 0 0,0 0 15,21-21-15,0 22 0,21-22 16,-21 0-16,22 0 16,-22-22-16,0 1 0,64-21 15,-64 21-15,0 0 16,0-1-16,0 1 0,1-21 16,-22-22-16,0 43 0,0-63 15,0 62 1,-43-20-16,22 21 0,0 21 15,-43 0-15,43 0 16,0 21-16,0-21 0,0 21 16,0 0-16,-1 1 0,22-1 15,0 0-15,0 0 16,0 0-16,0 0 16,22-21-16,-22 22 0,42-22 15,-21 0-15,0 0 0,22 0 16,-22 0-16</inkml:trace>
  <inkml:trace contextRef="#ctx0" brushRef="#br1" timeOffset="26722.67">16743 11875 0,'0'0'15,"0"-22"-15,-21 22 16,21-21-16,0 0 31,21 21-31,0 0 0,0 0 16,0-21-16,0 21 15,1 0-15,-1 0 16,0 0-16,-21 21 0,21-21 16,-21 21-16,21 0 0,-21 1 0,21 20 15,-21-21-15,0 0 0,0 43 16,0-43-16,0 42 15,0-41-15,0-1 0,-21 21 16,21-21-16,-21 0 16,21-42 15,0 0-15,0 0-16,0 0 0,21 0 0,-21-1 15,0-20-15,21 21 0,1-21 0,-22 20 16,0 1-16,21-21 0,-21 21 15,42 0-15,-42-1 0,21 1 16,0 21-16,1-21 16,-1 21-1,0 0-15,0 0 0,0 0 16</inkml:trace>
  <inkml:trace contextRef="#ctx0" brushRef="#br1" timeOffset="27207.41">17632 11790 0,'0'0'0,"21"-21"16,-21 0 0,0-1-16,-21 22 15,0 0 1,-1 0-16,1 0 0,0 0 15,-21 22-15,21-1 0,-1-21 16,1 42-16,0-42 16,21 21-16,-21 0 0,21 1 15,0-1-15,0 0 16,0 0-16,21-21 0,0 0 16,0 0-16,1 21 0,20-21 15,-21 0-15,21 0 0,1 21 16,-22-21-16,21 0 15,-21 0-15,-21 22 0,22-1 16,-22 0 0,0 0-16,-22-21 0,1 21 15,0 0-15,0-21 0,-21 22 16,20-1 0,-20-21-16,42 21 0,-21-21 15,-21 21-15,20-21 0,1 0 16,0 0-16,0 0 15,0 0-15,0 0 0,-1 0 16,1 0-16,0-21 16,0 0-16,0 0 15</inkml:trace>
  <inkml:trace contextRef="#ctx0" brushRef="#br1" timeOffset="27676.13">15727 11684 0,'0'0'0,"21"0"47,0 0-47,0 0 0,0 0 0,22-21 15,-22 21-15,21 0 0,1 0 16,-1-21-16,21 21 0,-20 0 0,-22 0 16,21 0-16,1-21 0,-22 21 0,0 0 15,-21 21 63,0 0-62</inkml:trace>
  <inkml:trace contextRef="#ctx0" brushRef="#br1" timeOffset="30466.72">19029 3133 0,'0'0'0,"0"-21"0,-21 21 0,21-22 15,0 44 17,-22-1-32,22 0 0,-21 21 15,21-21-15,0 22 0,-21-1 0,21 43 16,-21-43-16,21 0 16,-21 1-16,21-1 0,-21-21 0,21 22 15,0-22-15,0 0 0,-22 0 16,22 0-16,0 0 0,0-42 62,0 0-62,0 0 0,0 0 0,0 0 16</inkml:trace>
  <inkml:trace contextRef="#ctx0" brushRef="#br1" timeOffset="31080.37">18881 3196 0,'0'0'0,"0"-21"0,-22 0 16,22 0-16,0 0 15,0-1-15,0 1 16,22 0 0,-1 21-16,0-21 0,0 21 0,0 0 15,0-21-15,1 21 0,-1 0 16,42 0-16,-20 0 0,-22 0 15,21 0-15,-21 21 0,0 0 16,22 21-16,-43 1 0,0-22 16,0 64-1,-21-64-15,-22 21 0,-20 22 16,42-43-16,-43 42 16,22-63-16,21 21 0,-22 1 15,43-44 16,0 1-15,21 21-16,1-21 16,-1 21-16,0 0 0,21 0 15,-21-21-15,1 21 0,20 0 0,21 0 16,-20 0-16,-22 0 16,21 0-16,1 21 0,84 43 15,-106-43-15,-21 0 16,0 0-16,0 0 0,-43 64 15,22-64 1,-21 0-16,0 0 0,-1 1 16,-84 20-16,106-42 15,-21 0-15,-1 0 0,22 0 16,-85 0 0,85 0-16,0-21 15,21 0-15,-21-1 16,21 1-16,0 0 15,21 0 1,0 21 0,0 0-16,1-21 0,-1 21 15,0-21-15</inkml:trace>
  <inkml:trace contextRef="#ctx0" brushRef="#br1" timeOffset="31519.12">19579 3429 0,'0'0'0,"0"-21"15,0 0-15,0 0 0,0-1 16,21 1 0,0 0-1,1 21-15,-1 0 0,0 0 16,0 0-16,64 42 15,-64-42-15,0 64 16,0-43-16,0 0 0,1 43 16,-22-43-16,0 0 0,0 43 15,0-43-15,0 0 16,0 0-16,-22 0 0,1-21 16,21-21 15,0 0-31,0 0 15,0 0-15,0-1 0,0 1 16,0 0-16,0 0 0,21 0 16,-21-22-16,22 22 0,-1 21 15,-21-21-15,42-21 16,-42 21-16,21 21 0,0 0 0,-21-22 16,43 1-1,-22 21-15,0 0 16,0-21-16</inkml:trace>
  <inkml:trace contextRef="#ctx0" brushRef="#br1" timeOffset="31977.85">20256 3281 0,'-21'21'31,"0"0"-15,21 0-16,0 1 0,-21-1 0,0 0 15,21 0-15,-21 0 0,21 0 16,-22 64-16,1-64 16,21 22-16,0-22 15,0 42 1,21-42-16,22-21 0,-22 0 16,21 0-1,-21 0-15,1 0 0,41 0 16,-42-21-16,22 0 15,-1 0-15,-21 0 0,21-43 16,-42 43-16,0 0 0,0-21 16,0 20-16,0 1 0,0-42 15,-21 42-15,0-22 0,0 22 16,-64 0 0,64 21-16,0 0 15,0 0-15,0 0 0,-1 21 16,-20 21-16,21 1 0,21-22 15,0 0-15,0 0 16,-21 64-16,21-64 16,0 0-16,21 0 0,0 1 15,21-1 1,-20-21-16,20 0 0,21 0 0</inkml:trace>
  <inkml:trace contextRef="#ctx0" brushRef="#br1" timeOffset="32263.69">20828 3387 0,'0'-21'0,"0"-1"31,0 44 0,0-1-31,0 0 0,0 0 0,-21 0 16,21 0-16,0 1 0,0 20 15,-43 21-15,43-41 16,-21 20-16,21-21 0,0 0 0,0 0 16,-21 1-1,21-1-15,0 0 0,21-21 32,-21-21-17,21 21-15,1-21 0,-1 21 16</inkml:trace>
  <inkml:trace contextRef="#ctx0" brushRef="#br1" timeOffset="32515.07">21209 3535 0,'-42'42'31,"20"-42"-31,1 21 0,0 1 0,-21-1 16,-1 0-1,-20 21-15,42-21 16,0-21-16,-1 22 0,1-1 16,-21 0-1,84-42 32,-21 0-47,1 21 0,-1-22 16,0 1-16</inkml:trace>
  <inkml:trace contextRef="#ctx0" brushRef="#br1" timeOffset="32734.95">21103 3514 0,'0'0'0,"0"21"32,0 0-32,0 0 15,21 0-15,-21 1 0,21-1 16,-21 0-16,0 0 0,0 0 15,22 0-15,-1 1 16,0-22 15,0-22-15,-21 1 0</inkml:trace>
  <inkml:trace contextRef="#ctx0" brushRef="#br1" timeOffset="32992.8">21336 3302 0,'0'0'15,"0"-21"-15,0 42 32,0 0-32,0 0 15,0 1-15,-21-1 0,21 0 16,-21 42-16,21-20 15,0-22-15,-22 42 0,22-41 16,-21-1-16,21 0 0,0 0 0,0 0 16,0 0-16,0 1 15,0-1-15</inkml:trace>
  <inkml:trace contextRef="#ctx0" brushRef="#br1" timeOffset="33475.52">21717 3429 0,'0'0'0,"0"-21"15,0 0 1,0 0-16,-21 21 31,0 0-15,-1 0-16,1 21 0,0 0 15,0 0-15,0-21 0,0 21 16,21 0-16,0 1 0,0-1 16,0 0-16,0 0 15,21 0 1,0-21-16,0 21 0,21-21 15,-20 22-15,-1-22 0,0 21 16,0-21-16,21 21 16,-42 0-16,0 0 15,0 0-15,-21 1 16,0-22 0,-21 0-16,21 0 0,-1 0 0,-62 0 15,63 0-15,-1 0 16,1 0-16,0 0 0,0 0 15,0 0-15,21-22 32,0 1-17,21 21-15,0 0 16,0-21-16,0 0 0</inkml:trace>
  <inkml:trace contextRef="#ctx0" brushRef="#br1" timeOffset="33851.31">21950 3535 0,'0'0'0,"63"-42"31,-42 20-31,1 22 16,-22-21-16,21 21 0,-21-21 0,21 21 15,-21-21-15,-21 21 47,0 0-47,-1 0 0,22 21 0,-21 0 16,-21 22 0,42-22-16,0 0 0,-21 21 15,21-21-15,-21 1 0,21 20 16,0-21-16,0 0 15,0 0-15,42 1 16,-21-22 0,0 0-16,0 0 0,22 0 15,-22 0-15,0-22 0,0 22 16,0-21-16,1 21 0</inkml:trace>
  <inkml:trace contextRef="#ctx0" brushRef="#br1" timeOffset="34279.78">22246 3514 0,'0'-21'0,"0"42"0,0-64 0,0 22 16,0 0 0,0 0-1,21 0 1,0 21-16,1 0 16,-1 0-16,0 0 0,0 0 15,0 0-15,0 0 16,-21 21-16,22 0 0,-1 21 15,-21-20-15,21 20 16,-21-21-16,0 0 0,0 22 16,0-22-16,0 21 15,-21-21-15,0-21 0,21 21 16,-22-21 0,22-21 15,0 0-16,0-21-15,22 21 16,20-43-16,-21 43 16,0-21-16,-21 20 0,21 1 15,1 0-15,20-21 16,-21 42-16,-21-21 0,21-1 16,0 22-16,1 0 0,-22-21 15,21 21-15,0 0 16,0 0-16,0 0 15</inkml:trace>
  <inkml:trace contextRef="#ctx0" brushRef="#br1" timeOffset="35153.28">19156 4953 0,'42'-63'31,"-42"41"-16,0 1-15,0 0 16,-21 0 0,0 21-16,0 0 15,-1 0-15,-20 0 0,21 21 16,-43 21-16,43-20 16,0 20-16,-21-21 0,-1 64 15,-20 63 1,42-106-16,0 1 0,21 20 15,0-21-15,0 1 16,0-1-16,21-21 0,21 0 16,-21 1-16,43-22 15,-43 21-15,0-21 0,43 0 16,-43 0-16,21 0 0,43-21 16,-43-1-1,22 1-15,-22 0 0,0 0 16,22-21-16,-22 20 0,-21-20 15</inkml:trace>
  <inkml:trace contextRef="#ctx0" brushRef="#br1" timeOffset="35674.98">19621 4868 0,'0'0'0,"0"-21"0,0 0 16,0 0-16,-21 21 15,0 0-15,21 21 16,-21-21-16,0 21 0,0 22 15,21-22-15,-22 0 0,1 64 16,21-43-16,-21 0 0,21 43 16,0-43-16,0 64 15,-21-85-15,21 22 0,0-1 16,0 21 0,0-41-16,0-1 0,0 0 31,0-42-16,0 0-15,0-1 16,0 1-16,0 0 16,0 0-16,0 0 0,21-22 15,0-20-15,0 42 16,22-22-16,-22 22 16,0 0-16,64-42 15,-43 63-15,22 0 16,-43 0-16,63 0 15,-62 21-15,-1 0 0,0 0 16,0 0-16,-21 0 0,0 43 16,0-43-16,0 0 0,0 22 15,0-22-15,0 0 0,-42 21 16,42-21-16,-21-21 0,21 22 16,0-44 30,21 1-30,0 0-16</inkml:trace>
  <inkml:trace contextRef="#ctx0" brushRef="#br1" timeOffset="36098.73">20045 5228 0,'-21'0'0,"21"-42"31,0 21-31,21 21 16,0 0-16,-21-21 15,21 21-15,0 0 0,43 0 16,-43 21-16,21 21 16,1-42-16,20 85 15,-63-64-15,0 0 16,0 0-16,0 0 0,0 22 15,0-22 1,0 0-16,-21-21 0,21 21 16,-21-21-16,0 0 15,21-21 1,0 0 0,0 0-16,0 0 0,0-1 15,0 1-15,0 0 0,0 0 16,0 0-16,0 0 0,21-22 15,0 22-15,0 0 0,0-21 16,0 42-16,-21-22 0,22 22 16,-1 0-16,0 0 0,42-21 15,-41 21-15,20 0 16,-21 0-16</inkml:trace>
  <inkml:trace contextRef="#ctx0" brushRef="#br1" timeOffset="37078.17">20849 5101 0,'0'21'15,"-21"-21"-15,0 22 0,0-22 16,-22 42 0,22-21-16,0 0 0,-21 22 15,42-22-15,0 0 0,-22 21 16,1 1-1,21-22-15,0 0 0,21 0 16,1-21-16,-1 0 16,0 0-16,0 0 0,43 0 15,-43 0-15,0-21 16,0 0-16,0 21 0,0-21 16,-21-1-16,0 1 0,0 0 15,0 0-15,-42-43 16,21 64-1,21-21-15,-21 0 0,21 0 16,0 0 0,21 21-16,0 0 15,0 0-15,0 0 16,1 0-16,41 0 16,-42 0-16,-21 21 0,21 0 15,1 0-15,-22 22 16,0-22-16,21-21 0,0 42 15,-21-21-15,0 0 16,0 1-16,0-1 0,0 0 16,0 0-16,0-42 62,0 0-46,0 0-16,0-1 0,0 1 15,0 0-15,0 0 0,0 0 16,0 0-16,21-22 0,0 22 16,-21 0-16,21 0 0,1 21 15,-1-21-15,0 21 16,0 0-16,0 0 0,0 0 16,-21 21-16,22 0 15,-1 0-15,-21 0 0,0 22 16,0-22-16,21 0 0,-21 21 15,0-21-15,0 43 16,0-43-16,-21 0 16,0-21-1,21-21 17,0 0-32,0 0 15,21 0-15,0-1 0,0 1 0,0 0 16,0-21-16,1-1 15,20 22-15,-21 0 0,0 0 16,0 21-16,22-21 0,-22 21 16,0 0-16,0 21 0,0 0 15,-21 21-15,0-20 16,0-1-16,0 21 16,0-21-16,0 0 0,-21 22 15,21-22-15,-21-21 0,0 42 16,21-21-16,21-21 47,0-21-47,0 21 0,1-21 0,-1 0 15</inkml:trace>
  <inkml:trace contextRef="#ctx0" brushRef="#br1" timeOffset="37443.97">21823 5334 0,'21'0'32,"0"0"-17,0 0-15,0 0 16,1 0-16,-1 0 0,0-21 0,0 21 16,0 0-16,-21-42 15,21 42-15,-21-22 0,0 1 16,0 0-16,-21 21 15,0 0-15,0 0 16,0 0-16,0 0 0,-1 21 16,1 0-16,0 1 0,0-1 0,-21 21 15,20-21-15,1 0 16,21 1-16,0-1 0,0 0 0,0 21 16,0-21-16,21-21 0,1 0 15,-1 22-15,21-22 0,22 0 16,-43 0-16,21 0 0,0 0 15,22-43-15,-22 43 16,-21-21-16,1 21 0,20-21 0,-21 0 16,0 0-16</inkml:trace>
  <inkml:trace contextRef="#ctx0" brushRef="#br1" timeOffset="38276.49">13779 5355 0,'0'0'0,"22"-21"0,-1 0 15,-21 0-15,21 0 16,0-1-16,-21 1 0,0 0 16,0 0-16,-21 0 15,0 21-15,0 0 0,-22-21 16,22 21-16,-21 0 0,21 0 16,-22 21-16,22 0 0,-21 0 15,-43 21-15,43 1 0,21-22 16,-22 21-16,1 1 0,21-1 15,-22 64-15,43-64 0,0 0 16,0 1-16,0-1 0,0-21 16,22 43-16,-1-43 0,0 0 15,0 0-15,21 22 0,1-43 16,20 0 0,-20 0-16,-22 0 0,63 0 15,-41-22-15,41-20 16,-41 21-16,-1-21 0,0 20 0</inkml:trace>
  <inkml:trace contextRef="#ctx0" brushRef="#br1" timeOffset="38749.22">14203 5080 0,'-21'21'31,"-1"0"-31,22 22 0,-21-22 0,21 21 0,0-21 15,0 22-15,-21-1 0,21 0 16,-42 64-16,42-63 16,0-1-16,-21 43 0,-1-43 15,1 0-15,21 1 0,0-22 16,0 0-16,0 0 0,-21 0 0,21 0 16,0-42 15,0 0-31,0 0 15,0 0-15,0 0 0,0-1 16,21 1-16,-21-21 0,21 21 0,22-43 16,-1 43-16,0-42 15,1 41-15,-22 22 0,42-42 16,22 42 0,-43 0-16,-20 21 15,20 22-15,-21-22 0,-21 63 16,0-41-1,0 20-15,0-20 0,-21-22 16,-21 42-16,20-42 16,1 1-16,21-1 15,-21-21-15,21-21 32,0-1-17</inkml:trace>
  <inkml:trace contextRef="#ctx0" brushRef="#br1" timeOffset="39131">14541 5567 0,'0'0'16,"0"-21"-16,0 0 0,0-1 16,22 22-16,-1-21 0,0 21 0,0-21 15,0 21-15,0 0 16,22 0-16,-22 0 15,0 0-15,0 0 0,43 42 16,-43-20-16,0 20 16,0 0-16,-21 1 15,0-22-15,0 0 0,0 21 16,-63 43 0,63-64-16,-21-21 15,21-21 16,0 0-31,0 0 0,21-1 16,0 1-16,-21 0 0,0 0 0,21-21 16,0 20-16,-21 1 0,0-21 15,21 21-15,1 0 0,20-22 16,-21 22-16,0 21 0,0 0 16,1-21-16,-1 21 15,21 0-15,-21 0 0</inkml:trace>
  <inkml:trace contextRef="#ctx0" brushRef="#br1" timeOffset="40077.45">15388 5461 0,'-42'42'16,"21"-20"-16,-1-22 15,1 21-15,0 42 16,0-42-16,21 1 0,0-1 15,0 0-15,0 0 0,0 21 16,0-20-16,0-1 16,21-21-16,0 0 15,0 0-15,1 0 0,-1 0 0,21 0 16,-21-21-16,0-1 16,1 1-16,-22 0 15,0 0-15,0 0 0,0 0 16,0-1-16,-22 1 0,1 0 15,0 0-15,21 0 16,-21 0-16,21-1 0,0 1 16,0 0-1,21 21-15,0 0 16,0 0-16,1 0 0,-1 0 16,21 0-16,-21 0 0,0 0 15,1 0-15,20 0 0,-21 21 0,21-21 16,-20 21-16,-1 1 0,42 20 15,-42-21-15,-21 21 0,0 1 16,0-22-16,0 21 16,0-21-16,0 1 0,0 20 15,0-21-15,-21-21 16,0 0 0,0 0-16,21-21 31,0 0-31,0 0 0,0-22 15,0 22-15,0 0 0,0-21 16,21 20-16,0-20 0,-21 21 0,21 0 16,43-64-16,-43 85 15,0-21-15,0 0 0,22 21 16,-22 0-16,21 0 16,1 0-16,-22 21 0,21 21 15,-21-21-15,0 43 16,-21-43-16,0 64 15,0-64-15,0 0 0,0 0 16,-21 0-16,0-21 0,0 22 16,21-1-16,-21-21 15,21-21 1,0-1 0,0 1-16,0 0 0,42-42 15,-21 20-15,0 22 16,1-21-16,-1 21 0,21-1 0,0-20 15,-20 42 1,-1 0-16,21 0 0,-21 0 16,0 0-16,-21 21 15,0 0-15,0 43 0,0-43 16,0 21-16,0 22 16,0-22-16,0-21 15,0 1-15,0-1 0,-21-21 16,21 21-16,21-21 31,-21-21-31,22 21 0,-1-21 16,0-1-16,0 1 0,0 0 15</inkml:trace>
  <inkml:trace contextRef="#ctx0" brushRef="#br1" timeOffset="40432.25">16700 5588 0,'0'21'31,"22"-21"0,-1 0-31,0 0 0,0-21 16,0 21-16,-21-21 16,21 0-16,1 21 0,-22-21 15,0-1-15,0 1 0,0 0 16,-22 21-1,1 0 1,0 0-16,0 21 16,-21 0-16,20 1 0,-41 83 15,63-83-15,-21 20 0,21-21 16,-21 0-16,21 43 16,0-43-16,0 0 0,42-21 15,-21 21-15,21-21 16,-20 0-16,-1 0 15,42 0-15,-42-21 0,1 21 16,20-42-16,-21 42 0</inkml:trace>
  <inkml:trace contextRef="#ctx0" brushRef="#br1" timeOffset="40946.96">14266 6181 0,'0'-21'0,"0"42"47,-21-21-47,21 42 0,0-21 0,0 22 15,-21-1-15,21 0 0,-21 64 16,21-64-16,0 22 0,-21 21 16,-1-43-16,22 0 0,0 22 15,0-43-15,0 21 16,0-21-16,0-42 47,0 0-47,0 0 0,22 0 15</inkml:trace>
  <inkml:trace contextRef="#ctx0" brushRef="#br1" timeOffset="41328.74">13779 6329 0,'-21'0'15,"42"0"-15,-63-21 0,42 0 0,-21 21 16,21-22-16,0 1 0,21 0 16,0 0-16,0 0 0,64 0 15,-43-1-15,22 22 0,-1 0 16,1 0-16,21 0 0,-22 0 0,85 0 16,22 64-1,-128-43-15,0 21 16,43 22-16,-64-1 0,-21 64 15,0-63 1,-42 21-16,-22-1 16,-105 22-16,105-85 15,-63 43-15,64-43 16,-106 21 0,126-21-16,1-21 0,-22 0 0,43 0 15,0 0 1,21-21-1,0 0-15,21 0 16,0 0-16,1 21 0,20-21 16,0-1-16,-21 1 0,22 0 0,63-21 15</inkml:trace>
  <inkml:trace contextRef="#ctx0" brushRef="#br1" timeOffset="41744.5">14626 6710 0,'0'-21'15,"0"0"-15,0-1 16,0 1-16,0 0 0,0 0 16,21 0-16,0 21 15,1-21-15,-1 21 0,0 0 16,0 0-16,0 21 15,0-21-15,1 21 0,20 21 16,-21-21-16,0 1 0,-21-1 16,0 0-16,0 21 0,0 1 15,0-22-15,0 0 0,-42 42 16,21-41-16,0-22 16,-1 21-16,1-21 15,21-21 16,0-1-31,0 1 0,0 0 16,0 0-16,21 0 0,1 0 0,-1-22 16,0 22-16,0 0 15,64-64-15,-43 64 16,-21 0-16,43-21 0,-43 42 16,0 0-16</inkml:trace>
  <inkml:trace contextRef="#ctx0" brushRef="#br1" timeOffset="41912.4">15198 6541 0,'21'63'31,"-21"1"-31,-21-191 0,42 275 16,-21-127-16,0 0 0,0 43 16,0-43-16,0 0 15,0 0-15,0 0 16,21-42 31,-21 0-47,0 0 0,0 0 0,0-1 15,0 1-15</inkml:trace>
  <inkml:trace contextRef="#ctx0" brushRef="#br1" timeOffset="42064.32">15219 6435 0,'0'-21'0,"0"42"0,0-64 0,-21 43 16,21-21-16,-22 21 0,1 0 15,21-21-15,21 42 31,1 0-15,-1-21-16,-21 22 0,21-22 0,-21 21 16,21-21-16</inkml:trace>
  <inkml:trace contextRef="#ctx0" brushRef="#br1" timeOffset="42440.1">15536 6519 0,'0'0'0,"0"22"15,0-1-15,0 0 16,0 0-16,21 0 16,-21 0-16,0 1 15,0-1-15,0 0 0,0 0 0,0 0 16,0 0-16,0 22 16,0-22-16,0 0 15,0 0-15,0 0 0,22-42 47,-1 0-47,0 0 16,0 0-16,0 0 0,0-1 0,1-20 15,-1 21-15,0 0 0,0-43 16,0 43-16,0 0 0,1-21 16,-22 20-1,0 44 16,0-1-31,0 0 16,0 0 0</inkml:trace>
  <inkml:trace contextRef="#ctx0" brushRef="#br1" timeOffset="42778.91">15917 6773 0,'21'22'0,"-42"-44"0,64 44 16,-22-22-16,0 0 15,0 0-15,0 0 0,64-22 16,-64 22-16,21-42 16,1 42-16,-22-21 0,0-21 15,0 20-15,-21-20 16,0 21-16,0 0 0,-21 0 16,0 21-16,-21 0 15,20 0-15,-20 21 16,21 0-16,0 0 0,0 21 15,21 22-15,-22-43 16,22 21-16,0 22 0,0-43 16,22 43-16,-1-43 15,21 0-15,22-21 0,-22 0 16,0 0-16,-21 0 0,22 0 16,63-21-1,-64 0-15,-21-1 0,0 1 16,-21 0-16,21-21 0</inkml:trace>
  <inkml:trace contextRef="#ctx0" brushRef="#br1" timeOffset="43550.46">18669 8149 0,'0'0'0,"42"-106"31,-42 85-31,0 0 16,0 0-16,-21 21 31,21 21-31,-21 0 0,21 22 15,-21-1-15,21 0 0,0 1 0,-21-1 16,-1 43-16,22-43 16,-21 21-16,0-20 0,21-1 15,-21 0-15,0 22 0,21-22 16,0 1-16,0 20 0,0-42 16,0 0-1,0 1-15,0-44 31,21 1-31,0 0 0,-21-21 0,21 21 16,-21-22-16,0 22 0</inkml:trace>
  <inkml:trace contextRef="#ctx0" brushRef="#br1" timeOffset="43783.33">18478 8043 0,'0'0'0,"43"-63"31,-22 63-31,21-21 0,-21 21 16,64 0-16,-43 0 16,1 0-16,20-21 0,-20 21 0,-1 0 15,-21 0-15,21 0 0,-20 0 16,41 0-16,-42 21 16,-21 0-1,0 0-15,-21-21 16,0 21-16,0-21 15,0 21-15,-1 1 0</inkml:trace>
  <inkml:trace contextRef="#ctx0" brushRef="#br1" timeOffset="43999.15">18584 8509 0,'0'0'0,"0"42"31,21-42-31,1 0 0,-1 0 15,21 0-15,-21 0 0,0-21 0,106-21 16,-105 42-16,41-21 16,-21 21-1,1 0-15,-43-21 16,21 21-16,0 0 0,0 0 16,0 0-1</inkml:trace>
  <inkml:trace contextRef="#ctx0" brushRef="#br1" timeOffset="44244.01">19156 8446 0,'0'21'47,"0"0"-32,0 0-15,0 0 16,0 0-16,0 1 15,0-1-15,0 0 0,0 0 16,-21-21-16,-1 21 16,1-21 15,0 0-31,21-21 16,0 0-1</inkml:trace>
  <inkml:trace contextRef="#ctx0" brushRef="#br1" timeOffset="44426.91">19092 8297 0,'0'0'0,"0"-21"15,0 0 1,-21 21 0,21 21 15,21-21-31,0 21 15,-21 1-15,22-22 0,-1 0 16,0 21-16</inkml:trace>
  <inkml:trace contextRef="#ctx0" brushRef="#br1" timeOffset="44828.68">19240 8446 0,'-21'0'0,"0"-43"16,21 22 0,0 0-16,21 21 15,0 0-15,1-21 0,-1 21 16,0 0-16,0 0 0,43 21 16,41 42-1,-83-63-15,-22 22 16,21-1-16,-21 0 0,21 42 15,-21-41-15,0-1 16,0 0-16,-42 0 16,20-21-1,1 0-15,21-21 16,-21 21 0,21-21-16,0 0 0,0-1 15,0 1-15,0-21 16,21 21-16,0 0 15,1 21-15,-1-43 16,0 22-16,0 21 0,21-21 16,-20 0-16,41 0 15</inkml:trace>
  <inkml:trace contextRef="#ctx0" brushRef="#br1" timeOffset="45180.48">19791 8467 0,'0'0'0,"21"0"31,0-21-15,0 21-16,22-43 0,-22 43 16,0-21-16,0 0 0,0 0 15,-21 0-15,43-22 16,-43 22-16,0 0 15,-22 21 1,-20 0-16,21 21 0,0-21 0,0 21 16,-1 0-16,22 1 0,-21-1 15,0 0-15,0 64 16,21-64-16,0 0 0,0 0 16,0 0-16,0 0 15,21-21-15,0 0 0,0 0 16,1 0-16,-1 0 0,0 0 15,42-21-15,-41 21 0,-1-21 16,21 0-16,-21 0 0</inkml:trace>
  <inkml:trace contextRef="#ctx0" brushRef="#br1" timeOffset="46432.76">20553 7874 0,'0'-21'16,"0"42"-16,0-63 0,0 21 0,-21-1 15,-1 22 1,1 0-16,0 22 0,0-1 16,21 0-16,-21 0 0,21 21 15,-21 1-15,-1-1 0,1 0 0,21 64 16,-21-42-16,0-22 0,0 22 16,21-1-16,-21-21 0,-1 85 15,1-42-15,21 0 0,-21 84 16,0-84-16,0 105 15,0-84-15,-1-21 16,1 211-16,21-190 16,-21-21-16,21 63 0,0-85 15,0-20-15,0 20 0,0-21 16,0-20-16,0 20 0,0-21 16,21-21-16,22 0 15,-22-21-15,63-43 16,-41 22-16,-1 0 0,43-43 15,-43 22-15,43-64 16,-43 63-16,0 1 0,-20-22 0,-1-42 16,-21 42-16,-43-126 15,1 147-15,-64-63 16,43 85-16,-1-22 0,22 43 16,-22-21-16,1 21 0,-22-22 15,43 43-15,21 0 0,-22-21 16,22 21-16,21-21 31,21 21-31,1 0 0,-1-21 0,21 0 16,22-1-16,-22 1 15,0 0-15,64 0 0,-64 0 16,107-64 0,-107 64-16,0 0 0,1 0 15,-22-1-15,21 1 0,0-21 16,-42 21-16,0 0 0,22-1 15,-22 1-15,0 42 32,-22 1-32,22-1 15,-21-21-15,0 42 0,21-21 16,0 0-16,-21 1 0,21-1 0,-21 42 16,21-42-16,0 1 0,0-1 15,0 0-15,21 0 16,0-21-16,0 0 0,0 0 15,1 0-15,-1 0 0,21 0 16,-42-21-16,0 0 16,0 0-16,0-1 15,0-41-15,0 42 16,0 0-16,0-1 0,-21 1 16,21-21-1,0 21-15,0 0 0,0-1 16,21 1-16,21 0 15,-20 21-15,-1 0 0,42 0 16,-42 0-16,43 0 16,-43 0-16,21 21 0,1 0 15,-22 1-15,0 41 16,0-42-16,-21 0 16,0 22-16,0-22 0,0 0 15,-42 21-15,42-20 0,-21-22 16,0 21-16,-1 0 0,22 0 15,-21-21 1,21-21 0,0 0-16,21 21 15,-21-21-15,43-22 0,-22 22 16,0 0-16,21-43 0,-20 43 16,20-42-1,-21 42-15,0-22 0,22 1 16,-22 21-16,-21 42 31,-21 0-31,-1 0 0,1 43 16,0-43-16,21 21 0,-21-21 15,21 22-15,0-22 0,0 21 16,0 1-16,0-22 0,42 0 16,-21 0-16,1-21 0,20 0 15,-21 0-15,0 0 0,64 0 16,-43 0-16,-21 0 0,64-42 15,-43 21-15,85-64 16,-105 64 0</inkml:trace>
  <inkml:trace contextRef="#ctx0" brushRef="#br1" timeOffset="47644.86">13779 8721 0,'0'0'15,"0"-21"1,22-1-16,-1 1 15,0 0-15,0 0 0,21-21 16,-42-1 0,22 22-16,-22-42 15,0 41-15,-22 1 0,-20 0 16,21 0-16,-85 0 16,85 21-16,-21 0 15,20 0-15,-20 21 0,21 0 0,-43 0 16,43 0-16,0 1 15,-21 20-15,21 0 0,-1-21 16,22 22-16,0-22 0,0 0 16,0 0-16,22 0 15,-1-21-15,21 0 0,-21 0 0,22 0 16,20 0-16,-21-21 0,1 0 16,41-21-1,65-43 1,-128 85-16,0-21 0,0 0 15,-21 0-15,21-22 16,-21 22-16,-21 42 31,21 0-15,-21 1-16,21 20 0,0 21 16,0-41-16,0 20 15,0 21-15,0-20 0,0 105 16,0-85-16,0 1 0,0 42 15,0-64-15,21 106 16,-21-84 0,0-22-16,0 64 0,0-43 15,-21 64-15,21-84 16,-21-22-16,0 0 0,21 0 16,-22 0-16,-20-21 15,21 0-15,0 0 0,0-21 16,-22 0-16,22-21 0,-21-22 15,42 22-15,-21 0 0,-1-64 16,1 63-16,21 1 0,0-64 16,0 43-16,0-64 15,0 84-15,0-20 0,0-43 16,0 64-16,64-128 16,-22 128-16,-21 21 15,22-21-15,-22 20 0,106-41 16</inkml:trace>
  <inkml:trace contextRef="#ctx0" brushRef="#br1" timeOffset="48010.64">14182 8530 0,'0'21'31,"21"-21"-15,0 0-16,0-21 15,0 21-15,0-21 0,1 0 16,-1 0-16,0 0 0,0 21 0,0-22 16,0 1-16,-21 0 0,22-21 15,-22 21-15,0-1 16,-22 22-16,1 0 0,-21 0 16,21 0-16,-22 43 15,1-22-15,21 0 0,-21 21 16,20 1-16,22 63 15,0-85 1,0 0-16,0 0 0,0 0 16,43 43-16,-22-43 15,0-21-15,0 0 0,22 0 16,41 0 0,-41-21-16,-22 0 0,63-1 15,-62 1-15,20 0 0</inkml:trace>
  <inkml:trace contextRef="#ctx0" brushRef="#br1" timeOffset="48247.51">14838 8319 0,'0'0'0,"0"-22"0,-21 22 15,-1 0 1,1 0 0,0 22-16,21-1 0,-21 0 0,0 0 15,21 21-15,-21-20 0,21-1 0,0 85 16,0-85-1,0 42-15,0-42 0,0 1 16,21 20-16,0-42 0,0 21 16,0-21-1,22 0-15,-22 0 0,0-21 16,21-21-16,1 20 0,-22 1 16,21-21-1,0 0-15</inkml:trace>
  <inkml:trace contextRef="#ctx0" brushRef="#br1" timeOffset="48862.95">15261 8086 0,'0'-21'16,"0"42"-16,0-64 0,0 65 15,0-1 1,-21 0-16,21 0 0,-21 21 0,21-20 16,-21 20-16,21 0 0,0 1 15,0-1-15,-22 0 0,22-21 0,-21 64 16,21-64-16,0 0 15,-21 43-15,0-43 16,21 21-16,0-63 47,0 0-47,0 0 16,21 0-16,0 0 0,0-1 15,1 1-15,-22-21 0,42 21 0,-21 0 16,0-1-16,43-20 15,20 21 1,-84 42-16,0 0 16,0 0-16,0 22 15,-21-22-15,0-21 0,0 21 16,0-21-16,-43 21 16,43 0-16,0-21 15,0 0-15,0 0 0,-1 0 0,44 0 78,-1 22-78,0-1 16,0-21-16,-21 21 0,21 0 16,-21 0-16,21-21 0,-21 21 15,22 1-15,-1-22 16,0 21-16,0-21 0,0 0 15,0 0 1,1 0-16,-1 0 0,0 0 16,21 0-16,-21-21 0,22 21 0,-1-22 15,-21 1-15,22 21 0,41-42 16,-41 21-16,20-43 16</inkml:trace>
  <inkml:trace contextRef="#ctx0" brushRef="#br1" timeOffset="49264.67">16044 8340 0,'0'-21'15,"0"63"-15,0-63 16,0-22-16,-21 43 16,21 22-1,-21-1-15,0-21 0,21 21 16,-21 0-16,21 0 0,0 0 16,-22 22-16,22-22 0,-21 0 15,21 0-15,0 0 0,0 22 16,0-22-16,0 0 0,0 0 15,0 0-15,0 1 0,21-22 16,1 0 0,-1 0-16,21 0 15,-21-22-15,0 1 0,43 0 16,-22 0-16,1 0 0,-22 0 16,21-1-16,-21-20 0,43-43 15,-64-42 1,0 106-1,-43 0-15,1 21 0,-43 0 16,43 0 0,21 21-16,-64 22 15,1 41 1,62 1 0,22-64-16,0 0 15,0 0-15,-21 1 16,21-1-16</inkml:trace>
  <inkml:trace contextRef="#ctx0" brushRef="#br1" timeOffset="49864.23">14224 9250 0,'0'0'16,"0"21"15,0 0-31,0 0 16,0 22-16,0-22 0,0 21 0,0 1 15,-21 105 1,0-106-16,-1 0 0,22 1 15,-21-1-15,0 64 16,21-85-16,0 0 0,0 0 16,0-42 15,0 0-31,21 0 0,0 0 0,-21-22 16,0 1-16</inkml:trace>
  <inkml:trace contextRef="#ctx0" brushRef="#br1" timeOffset="50231.02">14012 9356 0,'0'0'0,"-21"-21"31,21-1-31,21 22 0,22 0 16,-22 0-16,63-21 15,65 21 1,-107 0-16,21 0 0,22 43 15,-43-22-15,1 0 0,-1 21 16,-21 1-16,0-22 0,-21 63 16,0-41-16,0 20 15,-21-20-15,0-22 0,-85 85 16,64-85-16,-106 42 16,105-42-1,-20 1-15,21-1 0,-107 0 16,128-21-16,0 0 15,0 0 1,21-21 0,21 21-1,0-21-15,0 21 0,1-22 0,20 22 16,-21-21-16,21 0 0,1 0 16</inkml:trace>
  <inkml:trace contextRef="#ctx0" brushRef="#br1" timeOffset="50693.76">14732 9758 0,'0'-21'16,"0"0"-1,0-1-15,0 1 0,0 0 16,0 0-16,0 0 15,21 0-15,0 21 0,0-22 16,1 22 0,-1 0-16,21 0 0,-21 0 15,0 22-15,1-1 0,-1-21 16,-21 21-16,0 21 0,21-21 16,-21 1-16,21 20 15,-21-21-15,0 0 0,-21 43 16,21-43-16,-21 0 15,0 0-15,-1-21 0,22 21 16,0-42 0,0 0-1,0 0-15,0 0 16,0 0-16,0-1 0,0 1 0,22 0 16,-1 0-16,-21 0 0,42-64 15,-21 64-15,0 0 16,22-22-16,-22 22 0,42 0 15,-20 0-15,-22 0 16,64 21-16,-43-21 0,21 21 16</inkml:trace>
  <inkml:trace contextRef="#ctx0" brushRef="#br1" timeOffset="50875.65">15557 9525 0,'0'42'16,"0"22"-16,0-170 0,0 233 15,-21-106-15,21 22 16,0-22-16,0 0 0,0 0 15,-21 0-15,21 0 16,0 1 0,0-44 31,0 1-47,0 0 15,0 0-15</inkml:trace>
  <inkml:trace contextRef="#ctx0" brushRef="#br1" timeOffset="51071.54">15452 9419 0,'0'0'0,"-43"-21"32,22 21-32,21-21 0,21 21 62,0 0-46,1 21-16,-1-21 0</inkml:trace>
  <inkml:trace contextRef="#ctx0" brushRef="#br1" timeOffset="51475.31">15727 9440 0,'0'0'0,"21"0"47,0 22-47,-21-1 16,0 0-16,21 0 0,-21 0 16,21 0-16,-21 22 0,0-22 15,0 0-15,0 0 0,0 0 16,0 1-16,0 20 15,0-21-15,22-21 32,-22-21-17,21 21-15,-21-21 0,0 0 0,0-1 16,21 1-16,21-42 16,-42 42-16,21-22 0,1 1 15,-1 21-15,21-43 16,-21 43-1,0 0-15,1 21 16,-1 0 15,-21 21-15,21-21-16,-21 21 0</inkml:trace>
  <inkml:trace contextRef="#ctx0" brushRef="#br1" timeOffset="51877.81">16319 9610 0,'0'0'0,"22"0"16,-1 0-1,0-21-15,0-1 16,0 1 0,0 0-16,1 0 0,-1 0 15,0 0-15,0-1 0,-21 1 16,21 0-16,0 0 15,-21 0-15,-21 21 32,0 0-32,0 0 0,0 21 15,-22 0-15,1 0 0,21 0 16,-21 22-16,42-22 0,0 21 16,-22 1-1,22-22-15,0 42 16,0-42-16,43 22 15,-22-43-15,0 0 0,0 0 16,0 0-16,64 0 16,-64 0-16,22-21 0,-1-1 15,-21 22-15,43-42 16,-43 21-16,-21 0 0,42 0 16,-21-1-16,0 1 0,1 21 15</inkml:trace>
  <inkml:trace contextRef="#ctx0" brushRef="#br1" timeOffset="84209.81">5863 7430 0,'0'0'0,"-21"0"15,0 0 1,0 0 15,-1 0-15,1 0-16,0 0 0,0 0 16,0 21-16,0-21 15,21 21 32,21-21-31,21 0-16,-21 0 0,22 0 0,-1 0 15,0 0-15,22 0 16,-22 0-16,22 0 0,-22-21 0,21 21 16,64 0-16,-42-21 15,-21 21-15,20 0 0,-20 0 0,169-22 16,-149 22-16,-20 0 15,-1 0-15,1 0 0,-22 0 16,0 0-16,64 0 0,-63 0 16,-1 0-16,0 0 0,-21 0 15,22 0-15,20 0 16,-42 0-16,1 0 0,-1 0 16,-21-21-1,0 0 16,0 0-15,-21 21 0,-1 0-16,1-21 15,0 21-15</inkml:trace>
  <inkml:trace contextRef="#ctx0" brushRef="#br1" timeOffset="84791.5">7070 7091 0,'0'0'0,"0"-21"0,-22 21 15,1 0 1,21 21 31,0 0-47,21 0 15,1-21-15,-1 21 0,0 1 0,0-1 16,0 0-16,0-21 0,22 21 16,20 0-16,-42 0 0,22-21 15,-22 0-15,21 22 0,1-22 16,20 21-16,-42-21 0,0 0 15,22 0-15,-22 0 0,0 0 16,-21 21 31,-21-21-47,0 0 0,0 21 0,-22 0 16,22 0-16,0-21 0,-21 22 0,20-1 15,-20 0-15,-43 42 16,43-41-16,0 20 0,-106 43 15,105-64-15,1 0 16,0 21-16,-1-21 0,1 1 0,-22 20 16,43-21-16,0-21 0,-21 21 15,21-21-15,21 21 16,0 1-16,0-44 47,21 1-32,0 21-15,0-21 0,0 0 0,0 0 16</inkml:trace>
  <inkml:trace contextRef="#ctx0" brushRef="#br1" timeOffset="86259.18">11790 7049 0,'0'0'0,"-21"0"0,-1 0 0,1 0 15,0 0-15,0 0 16,0 0-1,42 0 17,0 0-32,21 0 0,1 0 15,-1 0-15,22 0 0,-1 0 16,1 0-16,-1 0 0,85 0 16,-84 0-16,147 0 15,-147 0-15,-1 0 0,1 0 16,-22 0-16,22 0 0,63 0 15,-85 0-15,-21 0 0,0 0 16,1 0 0,-22-22 15,-22 22-31,1-21 16,21 0-1,-21 21-15,21-21 0,-21 21 0</inkml:trace>
  <inkml:trace contextRef="#ctx0" brushRef="#br1" timeOffset="86682.93">12679 6752 0,'0'0'0,"-21"0"15,21 21 1,0 1-1,0-1-15,0 0 0,0 0 16,21-21-16,0 21 0,-21 0 16,21-21-16,0 22 0,22-22 15,-22 21-15,0-21 0,21 0 0,22 21 16,-43-21-16,21 21 16,22-21-16,-43 0 0,0 0 15,21 21-15,-20-21 0,-22 21 31,-22 1-15,1-1-16,0 0 16,0-21-16,-21 21 0,-1 0 15,1 22-15,-22-22 0,22 21 0,0 0 16,-22-20-16,22 20 0,0 0 16,-1 1-16,1-22 0,0 21 0,20-21 15,1 0-15,0 1 0,0-1 16,0 0-16,21-42 31,21 0-31,0-1 16</inkml:trace>
  <inkml:trace contextRef="#ctx0" brushRef="#br1" timeOffset="87627.39">17462 5207 0,'0'0'0,"-21"0"16,0 0-16,0 0 0,-21 0 16,20 0-1,44 0 16,-1 0-15,0 0-16,0 0 0,0 0 16,0 0-16,22 0 0,-1 0 15,0 0-15,1 0 0,20 0 0,-20 0 16,62 0-16,-41 0 16,42 0-16,-43 0 0,-20 0 15,41 0-15,-41-21 0,-1 21 16,-21 0-16,0 0 0,0 0 15,1 0-15,-22-21 16,0 0 47,0-1-48</inkml:trace>
  <inkml:trace contextRef="#ctx0" brushRef="#br1" timeOffset="88091.13">18224 4826 0,'-21'0'0,"21"21"47,0 0-47,21 1 16,43 62-1,-43-63-15,0 1 0,-21-1 16,21 0-16,43 21 16,-43-42-16,0 21 0,0-21 0,1 0 15,-1 22-15,0-22 0,21 0 16,-21 0-16,1 0 15,-1 0-15,0 0 0,-42 0 47,0 0-47,-1 0 16,1 21-16,-21-21 0,21 21 16,-22 0-16,22 0 0,-21-21 0,0 21 15,-43 22-15,43-22 0,-1 0 16,22 0-16,-21-21 0,21 21 15,-1 1-15,1-22 0,0 0 0,0 21 16,0-21 0,0 0-16,-1-21 31</inkml:trace>
  <inkml:trace contextRef="#ctx0" brushRef="#br1" timeOffset="88774.74">17272 5271 0,'0'0'0,"0"-22"31,0 1-15,21 0-16,0 0 0,0 21 16,1-21-16,20 0 0,-21-1 15,21 1-15,-20 0 0,41-21 16,-21 21-16,-20 21 0,41-43 16,-42 43-16,43-21 15,-43 21-15,0-21 16,0 21-16,-42 21 47,0-21-47,21 21 15,-21 0-15,0-21 0,-1 22 16,-41-1-16,42 0 0,-22 0 16,1-21-16,21 21 0,-21 0 15,-22 1-15,43-22 0,-21 0 16,20 21-16,1-21 15,0 0 1,21 21 0,0 0-1,0 0 1,0 0-16,21 1 16,0-1-16,1-21 0,-22 21 15,21 0-15,0-21 0,0 42 16,0-20-16,0-22 0,22 42 15,-22-21-15,0 0 16,-21 0-16,21-21 16,0 0-16,-21 22 0,22-22 31,-1 0-15</inkml:trace>
  <inkml:trace contextRef="#ctx0" brushRef="#br1" timeOffset="89678.22">17272 8361 0,'-64'0'15,"43"0"-15,0 0 16,0 0 0,0 0-16,0 0 0,-1 21 0,-20-21 15,21 0-15,-21 21 16,20-21-16,1 0 15,21 21-15,21-21 32,1 0-32,-1 0 0,0 0 15,21 0-15,1 0 0,20 0 0,-21 0 16,22 0-16,-1 0 0,128-21 16,-128 21-16,1-21 15,42 21-15,-64 0 0,0-21 16,1 21-16,-1 0 15,0 0-15,1 0 0,-22 0 0,0 0 16,0-21-16,-21 0 109,-21 21-109,21-22 0,-21 1 16</inkml:trace>
  <inkml:trace contextRef="#ctx0" brushRef="#br1" timeOffset="90194.92">17907 8043 0,'0'0'0,"0"-21"16,-21 21-16,21 21 31,21 1-15,0-1-16,0 0 16,0 0-16,1 0 0,-1 0 15,0 1-15,0-1 0,0 0 16,0 0-16,22 21 15,-22-20-15,21-1 16,-21-21 0,-21 21-16,22-21 15,-44 0 48,1 0-63,0 21 0,0-21 15,0 0-15,-22 21 0,22 0 16,-21 1-16,21-22 0,-22 21 16,-20 21-1,42-42-15,0 21 0,-1 0 16,1-21-16,0 22 0,0-22 16,21 21-16,-21-21 15,0 0 32,-1-21-31,22-1-16</inkml:trace>
  <inkml:trace contextRef="#ctx0" brushRef="#br1" timeOffset="91031.44">17039 8403 0,'0'21'31,"21"-21"16,-21-21-47,21 0 0,1 21 16,-1 0-16,-21-21 0,21 21 0,21-42 15,-21 42-15,22-22 16,-1 1-16,0 0 0,64-42 15,-63 41 1,-22 22-16,21-21 0,-21 0 16,22 21-16,-1-21 15,-21 21-15,-42 0 47,0 0-47,0 21 0,-1-21 16,1 21-16,0-21 0,0 21 15,0-21-15,0 22 0,-22-1 16,22-21-16,0 0 0,-43 21 16,43-21-16,-21 21 15,21-21-15,0 0 0,-22 21 16,22 0 0,0-21-16,0 0 15,21 22-15,0-1 47,0 0-31,0 0-1,0 0-15,0 0 16,21-21-16,-21 22 0,21-1 16,0 0-16,0 0 15,1 0-15,-1 0 0,0 1 16,0-22-16,-21 21 0,21 0 15,0 0-15,1-21 16,-22 21 0,0-42 77,21 0-93</inkml:trace>
  <inkml:trace contextRef="#ctx0" brushRef="#br1" timeOffset="99403.26">22056 7027 0,'-22'0'15,"44"0"17,-1 0-17,0 0-15,0 0 0,0 0 0,22 0 16,-22 0-16,21 0 0,0 0 16,1 0-16,20 0 0,-20 0 0,-1 0 15,21 0-15,1-21 0,-22 21 0,22 0 16,-22 0-16,22 0 15,-22 0-15,43-21 0,-64 21 16,21 0-16,-21 0 0,0 0 16,-21-21 15,-21 0 16,0 21-47</inkml:trace>
  <inkml:trace contextRef="#ctx0" brushRef="#br1" timeOffset="99852.18">22775 6752 0,'0'0'0,"-21"0"0,0 0 16,21 21 15,0 1-31,0-1 16,0 0-16,0 0 15,21-21-15,0 21 16,0-21-16,43 21 16,-43-21-16,21 22 0,1-22 15,-1 0-15,0 0 16,-20 0-16,-1 0 0,21 0 15,-21 0-15,-42 0 47,0 21-47,0-21 16,0 21-16,-22 0 0,22 0 0,-42 22 16,20-22-16,1 0 15,0 21-15,-1-21 0,-105 106 16,106-84-1,21-22-15,-43 21 0,43-21 16,0 22-16,0-22 16,-1-21-16,22 21 0,0-42 31,0 0-31,0 0 0</inkml:trace>
  <inkml:trace contextRef="#ctx0" brushRef="#br1" timeOffset="100711.13">23918 4678 0,'0'-21'31,"0"42"-15,0 0-1,-21 0-15,21 22 0,-21-22 16,0 21-16,0-21 0,-43 85 15,43-64-15,-21 1 16,20-22-16,-41 42 16,42-41-16,21-44 31,21 22-15,0-21-16,0 0 0,0 0 15,22-43-15,-22 43 0,0-21 16,21-22-16,1 22 15,-1-43-15,-42 64 16,21 0-16,22-42 0,-43 41 0,0 1 16,21 21-16,0 0 15,-21 64 17,0-43-32,0 21 0,0 22 15,0-43-15,0 21 0,0 1 0,0-22 16,0 21-16,0 0 15,0-20-15,0-1 0,0 21 16,0-21-16</inkml:trace>
  <inkml:trace contextRef="#ctx0" brushRef="#br1" timeOffset="100891.03">23728 4974 0,'21'0'31,"0"0"-31,0 0 0,0 0 16,22 0-16,-22 0 0,42-42 16,-20 42-16,-1-21 0,-21 0 15,0 21-15,22-22 0,-1 1 16,-21 0-16</inkml:trace>
  <inkml:trace contextRef="#ctx0" brushRef="#br1" timeOffset="101140.89">24236 4699 0,'0'21'16,"0"0"-1,0 1-15,0 20 0,0-21 0,0 0 16,0 22-16,0-22 0,0 21 15,-21 22-15,21-22 0,-22-21 16,22 64-16,0-64 0,-21 0 16,0 43-1,21-43-15,0 21 0,0-21 16,0-42 31,0 0-47</inkml:trace>
  <inkml:trace contextRef="#ctx0" brushRef="#br1" timeOffset="101431.71">24193 4826 0,'0'-21'0,"0"42"0,0-63 0,22 21 16,-1-1-16,0 22 15,0-21-15,0 21 16,22 0-16,-22 0 0,0 0 15,21 0-15,-21 0 0,1 0 16,41 43-16,-63-22 16,0 0-16,0 0 0,0 0 15,0 0-15,-42 22 16,-1-22-16,22 0 0,-42 21 16,42-20-16,-1-22 0,1 21 15,0-21-15,0 0 16,42-21 15,0-1-31,0 22 16</inkml:trace>
  <inkml:trace contextRef="#ctx0" brushRef="#br1" timeOffset="101716.16">24617 4763 0,'0'21'31,"-21"0"-31,21 0 16,0 0-16,0 0 0,0 22 15,0-22-15,-22 42 16,22-20-16,0-1 0,0 22 16,-21-22-16,21-21 0,-21 21 15,0-20-15,21-1 0,-21 42 16,21-42-16,-21-21 0,21 43 15,-22-43-15,22-21 47,22-1-47,-1 1 0,-21 0 0,21 0 16</inkml:trace>
  <inkml:trace contextRef="#ctx0" brushRef="#br1" timeOffset="102019.99">24574 4784 0,'0'0'0,"0"-21"0,0-1 0,0 1 16,0 0-16,0 0 16,22 21-1,-1 0-15,21 0 16,-21 0-16,0 0 0,43 21 0,-43-21 16,21 21-16,-20 0 15,-1 1-15,0-1 0,0 0 0,-21 42 16,0-41-16,0-1 0,-21 0 15,-21 0-15,20 0 0,-41 22 16,42-22-16,0-21 0,-22 21 16,22-21-16,0 0 15,0 0-15,42 0 47,0-21-47,0 21 0,0-21 0,1-1 16,20 22-16</inkml:trace>
  <inkml:trace contextRef="#ctx0" brushRef="#br1" timeOffset="102320.81">25231 4572 0,'-22'0'46,"1"21"-46,0 0 0,21 1 16,-21-1-16,0 0 0,0 21 16,21-21-16,-22 22 0,-20 63 15,42-64-15,-21 21 16,21-41-16,0-1 0,0 42 16,0-42-1,21-21-15,0 0 16,0 0-16,22 0 0,20 0 15,-42 0 1,1-21-16,41-21 0,-42 21 16,43-22-16</inkml:trace>
  <inkml:trace contextRef="#ctx0" brushRef="#br1" timeOffset="102642.63">25421 4805 0,'-21'0'16,"0"21"15,21 0-31,0 0 0,-21-21 0,21 22 15,0-1-15,0 0 0,0 0 0,-22 0 16,22 0-16,0 1 0,-21-1 16,21 21-16,0-21 15,0 0 1,0-42 15,0 0-15,0 0-16,0 0 0</inkml:trace>
  <inkml:trace contextRef="#ctx0" brushRef="#br1" timeOffset="102819.36">25400 4678 0,'0'0'0,"-21"0"0,21-21 16,-21 21-16,21 21 46,0 0-46,0 0 16,0 0-16,0 1 16,21-22-16,0 21 0</inkml:trace>
  <inkml:trace contextRef="#ctx0" brushRef="#br1" timeOffset="103077.2">25548 4805 0,'0'0'0,"-21"0"47,21 21-31,-21 0-16,0 0 0,21 1 16,-22-1-16,22 0 0,0 0 0,-21 0 15,21 22-15,-21-22 0,21 0 16,0 0-16,21 0 15,0-21-15,1 0 16,-1 0-16,0 0 16,21-21-16,-21 21 0,1-21 15,20 21-15</inkml:trace>
  <inkml:trace contextRef="#ctx0" brushRef="#br1" timeOffset="103486.98">25950 4805 0,'0'-21'0,"0"42"0,-21-63 15,0 42 1,0 0-16,0 0 16,-1 0-16,1 21 0,0 0 0,0 0 15,0 0-15,-22 43 16,22-43-16,21 0 0,0 21 16,0-20-16,0 20 15,0-21 1,21-21-1,1 0-15,-1 0 0,0-21 16,0 21-16,0-21 16,0 0-16,22-1 0,-43 1 15,21 0-15,0 0 0,-21 0 16,0 0-16,21-1 16,-21 44 15,-21-1-31,21 0 0,0 0 0,0 0 15,-21 0-15,21 1 0,-21-1 16,21 0-16,0 0 16,21-21 15,0 0-31,0-21 16,0 21-16,1-21 0</inkml:trace>
  <inkml:trace contextRef="#ctx0" brushRef="#br1" timeOffset="103769.82">26225 4509 0,'0'0'15,"-21"0"1,21 21 0,-21 0-16,0 21 15,0-21-15,0 22 16,-1-1-16,22-21 0,-21 64 15,0-64-15,0 43 16,21-43-16,0 21 0,-21 0 16,0-20-16,21-1 0,0 21 15,21-42 32,0-21-47,0 21 0,0-21 16,0 0-16</inkml:trace>
  <inkml:trace contextRef="#ctx0" brushRef="#br1" timeOffset="104441.95">26247 4805 0,'-22'63'16,"22"-41"-1,-21-1-15,0 0 0,21 0 16,0 0-16,-21 22 15,21-22 1,-21 0-16,21 0 16,21-21-1,0 0 1,0 0-16,0-21 0,1 0 16,-22 0-16,0-1 15,21 1-15,-21 0 16,0 0-16,0 0 0,0 0 31,21 21 16,0 0-31,-21 21-1,0 0 1,0 0-16,0 0 0,0 0 15,0 1-15,0-1 16,-21-21-16,21 21 16,0-42 15,0 0-15,21 21-16,-21-22 0,21 1 15,-21 0-15,21 0 0,1-43 16,-1 64-1,-21-21-15,21 21 16,-21 21 0,0 1-16,0-1 15,0 0-15,0 0 0,-21 0 16,21 0-16,-21 1 16,21-1-16,0 0 0,0-42 46,0 0-30,0-1-16,0 1 16,0-21-16</inkml:trace>
  <inkml:trace contextRef="#ctx0" brushRef="#br1" timeOffset="104630.83">26395 4657 0,'0'0'0,"-21"0"0,-1 0 16,1 0 62</inkml:trace>
  <inkml:trace contextRef="#ctx0" brushRef="#br1" timeOffset="104840.4">25950 4636 0,'0'0'0,"21"0"16,1 0-1,-1 0-15,0 0 0,0 0 0,43 0 16,-43 0-1,42 0-15,-42 0 0,1 0 16,20 0-16,-21 0 16</inkml:trace>
  <inkml:trace contextRef="#ctx0" brushRef="#br1" timeOffset="105757.49">23008 6096 0,'0'-21'16,"0"42"-16,0-63 0,0 21 0,0-1 16,0 1-16,0 0 15,0 42 17,-21 0-32,21 1 0,-21-1 0,0 63 15,21-41-15,0-22 16,0 21-16,0-21 0,0 64 15,0-64-15,0 0 16,0 1-16,21-1 16,21-21-16,-21 0 0,0 0 15,43 0-15,-43 0 16,64-64 0,-64 43-16,0 0 0,21-21 15,-20-1-15,-1 22 0,0 0 16,-21 0-16,0-64 15,0 64-15,0 0 0,0 0 16,0-1-16,0 44 47,0-1-47,21-21 0,-21 21 16,21-21-16,-21 21 0,21 0 15,1-21-15</inkml:trace>
  <inkml:trace contextRef="#ctx0" brushRef="#br1" timeOffset="106207.45">23643 6181 0,'0'21'0,"-21"0"16,0-21-16,21 21 16,-21-21-16,21 21 15,0 1-15,-22-1 0,22 0 16,0 0-16,-21 43 15,21-43-15,0 0 16,-21 0 0,0-21 15,21-21-31,0 0 16,0 0-16,0-1 0,0 1 0,0-21 15,21 21-15,0 0 16,22-22-16,-22 22 0,0 0 15,42-21-15,-41 42 16,41-22-16,-21 22 0,-20 0 16,41 0-16,-21 0 15,-20 22-15,-1-1 0,0-21 0,0 21 16,21 42 0,-42-41-16,0-1 0,0 21 15,0-21-15,-42 22 16,21-43-16,0 21 0,0 0 15,-1-21-15,44 0 32,-1-21-17,0 21-15</inkml:trace>
  <inkml:trace contextRef="#ctx0" brushRef="#br1" timeOffset="106730.75">24426 6181 0,'21'0'0,"-42"0"0,64-21 0,-43-1 16,0 1 0,-43 21-16,22 0 15,0 0-15,-21 0 16,20 0-16,-20 21 16,21-21-16,0 22 0,-22 20 15,22-21-15,-21 21 16,42 1-16,0-22 0,0 64 15,0-64-15,0 0 0,21 0 16,0-21-16,22 0 16,-22 0-16,21 0 15,-21 0-15,22 0 0,-1-42 16,-21 21-16,43-43 16,-43 22-16,0 21 15,0-1-15,-21-20 0,0 21 0,21-85 16,-21 64-16,0-1 15,0 22-15,0-21 0,0 21 16,0-22-16,-21 65 31,21 20-15,-21-21-16,21 21 0,0-20 16,0 20-16,-21 0 0,21-21 15,0 22-15,-21 63 16,21-85-16,0 21 0,0-21 15,0 0-15,0 43 16,0-43-16,0 0 16,21-21-16,21 0 15,-21-21-15,22 0 16,-22 0-16,0 0 16</inkml:trace>
  <inkml:trace contextRef="#ctx0" brushRef="#br1" timeOffset="107076.55">24765 6308 0,'21'0'16,"0"-21"-16,0 21 15,1 0-15,-1-22 0,0 1 16,0 21-16,0-21 0,0 21 0,1-21 16,-1 21-16,0-21 15,0 21-15,0-21 0,-21-1 16,-21 22-1,0 0 1,0 0-16,-64 43 16,64-22-16,0 0 0,0 0 15,21 0-15,-22 22 16,22-22-16,0 0 0,0 21 16,22-20-1,-1-1-15,0-21 0,0 0 16,0 0-16,0 0 0,22 0 0,-22 0 15,0 0-15,21 0 0,-20 0 16,41-21-16,-42-1 0,0 1 16,1 21-16,-1-21 0,0 0 15</inkml:trace>
  <inkml:trace contextRef="#ctx0" brushRef="#br1" timeOffset="107435.63">25315 6265 0,'0'-105'31,"0"83"-31,0 149 16,0-275-16,21 148 0,1-21 0,-1 21 15,0-21-15,21 21 16,-21 0-16,106 21 16,-84 0-16,20 22 15,-42-22-15,43 42 16,-64-42-16,0 22 0,0-22 16,0 0-16,-42 43 15,20-64-15,1 21 0,0-21 16,0 0-16,21 21 15,-21-21-15,0 0 16,21-21-16,0 0 16,0-22-16,0 22 15,21 0-15,21-43 0,-21 43 16,0-21-16,22-22 16,-22 43-16,0-21 0,0 21 15,0 0-15,1-1 0,20-20 16,-21 42-16,0 0 0,0 0 15,1 0-15,-1 0 0,0 0 16,-21 21-16,0 0 0,0 1 16</inkml:trace>
  <inkml:trace contextRef="#ctx0" brushRef="#br1" timeOffset="107991.4">23876 7430 0,'-21'0'16,"42"0"-16,-63 0 0,20 0 0,1 0 0,0 0 15,0 0 1,42 0 0,0-22-16,0 22 15,22 0-15,-1 0 0,-21 0 16,22 0-16,-1-21 0,0 21 0,1 0 15,-1 0-15,21 0 16,-20 0-16,-22 0 0,0 0 0,21 0 16,-63 0 15,0 0-31,0 0 0,0 0 16,0 0-16,-1 0 0</inkml:trace>
  <inkml:trace contextRef="#ctx0" brushRef="#br1" timeOffset="108236.82">24109 7408 0,'0'22'16,"0"-44"-16,0 65 0,-21-43 16,21 21-16,-22 0 15,22 0-15,0 22 0,-21-22 16,0 0-16,0 21 0,21-21 16,-21 22-16,-22 63 15,43-85-15,-21 21 0,21 22 16,-21-22-16,21 0 15,-21-21-15,21 43 16,0-43-16,21-42 31,-21 0-15,21 21-16,0-21 0,1-22 16,-1 22-16</inkml:trace>
  <inkml:trace contextRef="#ctx0" brushRef="#br1" timeOffset="109303.9">24130 7874 0,'21'0'0,"0"0"31,0 0-31,1 0 16,-1 0-16,0-21 0,0 21 16,0-21-16,0 21 0,1-21 15,-1-1-15,0 22 0,0-21 16,0 21-16,0-21 0,22-21 15,-43 21-15,0-1 16,-21 22 0,-1 0-16,1 0 0,0 0 15,0 22-15,-21-1 0,20 0 16,1 0-16,0 0 0,0 0 0,-21 22 16,20-1-16,1-21 15,0 22-15,0-22 0,21 0 16,0 21-16,0-21 0,0 1 15,21-22-15,0 0 16,22 0-16,-22 0 0,85 0 16,-64-22-1,0 1-15,64 0 16,-64-21-16,22 21 0,-1-1 0,-20 1 16,20 0-16,-20 0 15,-22 0-15,21 0 0,-21-1 0,22-20 16,-43 21-16,-22 21 15,1 0 1,0 0-16,0 0 0,-21 0 16,20 21-16,-20 21 15,42-20-15,0-1 16,0 0-16,42 21 16,-20-21-16,20 1 15,-21-1-15,0 0 16,0-21-1,-21 21-15,-21-21 16,0 0 0,0 0-16,0 0 0,0 0 15,-1-21-15,-41 21 0,42-21 16,0 21-16,-1-21 16,22 42 15,0 0-31,0 0 0,22 0 15,-1-21-15,-21 21 16,21-21-16,0 0 0,21 22 16,1-22-16,-22 0 15,0 0-15,21 0 0,-20 0 0,83-43 16,-83 43-16,20-21 16,-21 0-16,0 0 0,64-64 15,-64 64-15,43-85 16,-43 64-1,0-43-15,0 43 16,0-85-16,-21 106 16,0-22-16,0 22 0,0 0 15,0 42 1,-21 0 0,21 0-16,-21 1 0,21 20 15,-21-21-15,21 85 16,0-64-16,0 22 15,0-22-15,0-21 0,-21 43 16,21-43-16,0 42 16,0-41-16,0-1 0,0 21 15,0-21-15,0 0 0,21 1 16,0-22 0,0 0-16,0 0 0,0 0 0,43-22 15,-22 1-15,-21 0 16,1 0-16,-1 0 15,42 0-15,-42-1 0,-21-20 16,43-21-16</inkml:trace>
  <inkml:trace contextRef="#ctx0" brushRef="#br1" timeOffset="109586.74">25379 7620 0,'-21'0'0,"42"0"0,-64 0 0,65 0 31,-1 0-15,0 0-16,0 0 0,21 0 0,22 0 15,-22 0-15,22 0 16,-43 0-16,21 0 0,22-21 16,-43 21-16,0 0 0,0 0 15,0 0 1,-21-21 31</inkml:trace>
  <inkml:trace contextRef="#ctx0" brushRef="#br1" timeOffset="118662.87">8932 11113 0,'0'-22'47,"0"1"-16,0 0-15,0 42 78,0 0-94,0 1 0,-21-1 15,21 0-15,0 0 0,-21 21 16,21-20-16,0-1 0,0 21 0,-21-21 15,21 0-15,-21 43 16,-1-43-16,22 0 0,0 22 16,0-22-16,0 0 0,0 0 15,-21 0-15,21 0 16,0 1-16,-21-22 0,21-22 78,0 1-78,0 0 0,21 0 16,-21-21-16,21 20 15,1 1-15,-22-63 0,21 62 16,0-20-16,-21 0 0,0-1 0,21 1 16,0-21-1,0 41-15,-21-20 16,22 21-16,-22 0 0,21 21 0,-21-21 15,21 21 1,0 0-16,0 0 31,0 0-31,1 0 0,-1 21 16,0-21-16,0 21 16,0 0-16,-21 0 0,43 22 15,-22-22-15,21 42 16,-21-42-16,0-21 15,1 22-15,-1-1 0,0 0 0,0 0 16,0-21 0,0 21-16,-21 0 0,0-42 78,-21 21-78,21-21 0,-21 21 15,0-21-15,21 0 0</inkml:trace>
  <inkml:trace contextRef="#ctx0" brushRef="#br1" timeOffset="121091.68">9144 11091 0,'0'0'16,"0"-21"0,-21 21-1,21 21 32,0 1-47,0-1 16,0 0-16,0 0 0,0 0 15,21 0-15,-21 1 16,0-1-16,0 0 0,0 0 0,21-21 16,-21 21-16,0 0 0,21 22 15,-21-22-15,0 0 0,0 0 16,21 0-16,-21 1 0,0-1 15,22 0-15,-22 0 0,0 0 16,0 0-16,21 1 0,0 20 16,0-21-1,-21 0-15,21 0 16,0 22-16,-21-22 16,0 0-16,22 0 0,-1 0 15,-21 43 1,21-64-16,-21 21 0,21 0 15,0 0-15,-21 1 0,21 20 16,-21-21-16,22 0 0,-1 43 16,0-43-16,0 21 15,0-21-15,0 1 0,22 41 16,-43-42-16,21 0 0,64 43 16,-64-43-16,0 0 0,0 0 15,0 1-15,22-1 16,-1 21-16,-21-21 0,21 0 15,1 22-15,-22-22 0,0 0 16,0 0-16,0 0 0,22 1 16,-22 20-16,0-21 0,0 0 0,22 0 15,-1 43-15,0-43 16,-21 0-16,22 0 0,-22 22 0,21-22 16,43 64-16,-43-64 15,1 0-15,-1 0 0,-21 0 16,21 22-16,107 20 15,-107-42-15,43 22 16,-22-22-16,-21 21 0,1-21 16,20 0-16,128 106 15,-149-105-15,0-1 0,64 42 16,-42-42-16,42 22 16,-43-22-16,1 0 0,63 21 15,-43-20-15,170 62 16,-190-63-1,-22-21-15,22 22 0,190 41 16,-191-42-16,1-21 16,63 43-16,-64-43 15,64 21-15,-63 0 16,-1 0-16,64 0 0,-63-21 16,-1 21-16,64 1 15,-63-22-15,-22 0 0,21 21 16,1-21-16,-1 0 0,64 21 0,-63-21 15,-1 21-15,-20-21 16,20 21-16,1-21 0,-1 0 0,43 0 16,-64 21-16,22-21 0,63 0 15,-85 0-15,22 0 0,63 0 16,127 0 0,-191 0-16,1 0 0,-1 0 15,1 0-15,105-21 16,-127 21-16,22-21 15,63 0-15,-85 21 0,149-42 16,-128 42 0,1-22-16,-1 1 0,1 21 0,-1-21 15,107-21-15,-107 42 16,43-43-16,-43 22 16,-20 21-16,84-42 0,-85 21 15,22 0-15,63-22 16,-64 22-16,1-21 0,-1 21 15,-21-1-15,22-20 0,42-21 16,-43 41-16,-20-20 0,62-21 16,-62 20-16,-1 1 0,0 21 15,22-22-15,-22 22 0,85-85 16,-63 64-16,-22 0 0,0 21 16,1-22-16,-1 1 0,0 0 0,1-1 15,-1 1-15,0 0 0,43-43 16,-64 43-16,22-22 0,41-63 15,-41 85 1,-1-43-16,0 43 0,-21-1 16,22-41-16,-22 20 0,64-84 15,-64 106 1,21-1-16,-21-20 0,0 21 16,43-85-16,-43 84 15,0 1-15,0 21 0,1-22 16,-22 22-16,21-21 0,21-22 15,-42 43-15,0-21 0,21-22 16,0 43-16,-21-21 0,22-22 16,-22 43-16,21 0 0,-21-21 15,0 21-15,21-1 0,21-41 16,-42 42-16,0 0 0,21 21 16,-21-22-16,22 1 0,-22 0 15,21 21-15,0-21 16,0 0-16,-21 0 15,21 21 1,-21-22 15,21 22-15,1-21 0,-22 0-1,0 0 32,-22 21-16,1 0-31,21 21 16,-21-21-16,0 21 0,0-21 16,21 21-16,-21-21 0,-1 22 0,1-22 15,0 21-15,-21 0 0,21 0 16,-22 0-16,22 0 0,0 1 0,-21-1 15,20 0-15,-41 21 0,42-21 16,0 1-16,-1-22 16,1 21-16,0 0 0,21 0 15,-42 0-15,42 0 32,-21-21-17,21-21 16,21 0-15,0 0-16,-21 0 16,21 21-16,0-21 0,0-1 0,1 22 15,-1-21-15,0 0 0,0 0 16,0 0-16,0 0 0,1-1 16,20 1-16,-21 21 0,0-21 0,0 0 15,43 0-15,-43 0 0,0 21 16,-21-22-16,21 22 0,22-21 15,-22 21 1,-21-21-16,21 21 16,0 21-1,0 0 1,-21 1 0,22-1-16,-1 0 0,0 0 15,-21 0-15,21 0 0,0 22 16,0-1-1,-21 0-15,22-20 0,-1 20 16,-21-21-16,42 43 16,-42-43-16,21 0 0,-21 0 15,0 0-15,21 0 16,1-21 0,-22-21 62,-22 0-63,22 0-15,-21 0 16</inkml:trace>
  <inkml:trace contextRef="#ctx0" brushRef="#br1" timeOffset="123319.84">7175 13801 0,'0'0'0,"0"-21"15,0-1 1,0 1-16,0 0 16,0 0-16,0 0 15,0 0-15,0 42 47,0 0-31,-21 0-16,21 0 0,0 0 15,0 22-15,0-22 0,0 42 16,0-20-16,0-1 0,-21 0 16,21-20-16,-21 20 0,0 21 15,21-20-15,0-22 0,0 21 16,0-21-16,-21 22 0,-1 20 16,22-42-16,0 1 0,0-1 15,0-42 16,0-1-15,0 1-16,0 0 16,0 0-16,0 0 0,22 0 0</inkml:trace>
  <inkml:trace contextRef="#ctx0" brushRef="#br1" timeOffset="123621.67">7578 13885 0,'0'0'0,"0"22"16,-22-1-16,1-21 15,0 21-15,-21 0 0,21 21 16,-1-20-16,-20-1 0,-43 63 16,43-41-16,21-22 15,-21 21-15,20-21 0,1 1 0,-21 41 16,21-42-16,21 0 15,0 1-15,0-44 32,21 22-17,0-21-15,0 0 0,-21-21 16,21 21-16,1-1 0,-1 1 0,0-21 16,0 21-16,0-22 0,0 22 15</inkml:trace>
  <inkml:trace contextRef="#ctx0" brushRef="#br1" timeOffset="123848.41">7366 14012 0,'42'-42'15,"-21"21"1,-84 84-16,148-126 16,-64 84-16,-21 21 15,21-42-15,0 22 0,-21-1 16,21 0-16,0 64 16,-21-64-16,22 0 0,-1 21 15,0-21-15,-21 22 16,0-22-16,0 0 0,21 0 15,0-21 1,-21-21 0,0 0-16,21 0 0,-21 0 15,0-1-15,0 1 0,22-21 16,-1 21-16</inkml:trace>
  <inkml:trace contextRef="#ctx0" brushRef="#br1" timeOffset="124116.9">7895 13716 0,'-21'0'31,"0"21"-31,21 0 0,-21 1 16,21 20-16,0-21 0,0 43 16,-22-22-16,22-21 0,-21 43 15,0-22-15,0 0 16,0 1-16,21-22 0,-21 21 15,21-21-15,-22-21 0,22 43 16,-21-43 0,42-22 15,1 22-31,-22-21 0,21 0 16,0 0-16,0 0 0,0 0 0</inkml:trace>
  <inkml:trace contextRef="#ctx0" brushRef="#br1" timeOffset="124759.54">8213 13780 0,'0'0'16,"0"-22"-1,0 1 1,21 0-16,0 0 0,0 21 15,0-21-15,0 21 16,22-21-16,-22 21 0,0 0 16,43 0-16,-43 0 15,21 0-15,-21 21 0,-21 0 16,0 21-16,0-21 0,-21 43 16,-42-22-1,41 1-15,-41-1 0,21-21 16,-22 21-1,43-20-15,0-1 0,0 0 16,-1-21-16,44 0 31,-1 0-31,0 0 16,0-21-16,0 21 0,0-21 16,22 21-16,-22 0 0,0 0 0,43-22 15,-43 22-15,0 0 0,21 0 16,-21 0-16,1 0 0,20 0 15,-42 22-15,21-1 16,-21 0-16,0 0 16,0 0-16,-21 0 0,-43 43 15,43-43 1,0 0-16,0 0 0,-21 1 16,-43 41-16,43-42 15,20-21-15,-20 21 16,21-21-16,-21 0 0,-43 0 15,43 0-15,-1 0 16,22-21-16,0 21 0,0-21 16,0 0-16,21 0 15,0 0 1,0-1 0,21 22-16,0-21 0,21 21 15,-21-21-15,22 21 0,-1-21 16</inkml:trace>
  <inkml:trace contextRef="#ctx0" brushRef="#br1" timeOffset="125154.74">9504 13716 0,'0'-21'15,"0"42"-15,-21-63 0,-1 21 16,1 21-16,0 0 16,0 0-16,0 0 0,-22 0 15,1 0-15,-43 63 16,43-21-16,21-20 0,-43 62 16,22-41-16,0 41 15,21-63-15,-1 22 0,22 41 16,0-62-16,0 20 0,43 21 15,-22-41-15,21-1 16,22 0-16,-22-21 0,22 0 16,-22 0-16,0 0 0,1-21 15,41 0-15,-63-1 16,22 1-16,-1 0 0,-21 0 16,-21 0-16,21 0 15,-21-1-15,22 1 16,-1 0-1</inkml:trace>
  <inkml:trace contextRef="#ctx0" brushRef="#br1" timeOffset="125734.98">11472 13970 0,'0'0'0,"0"-21"0,0 0 16,0 0-16,0-1 0,0 1 0,0 0 15,-21 21 1,0 0-16,21 21 0,0 0 15,-21 22-15,21-22 16,0 0-16,0 21 0,0 1 0,0 105 16,-21-106-1,21 22-15,0-1 0,-22 1 16,-20 147-16,42-147 16,-21-22-16,0 64 0,0-64 15,21 43-15,-22-64 16,22 0-16,-21 22 0,21-22 15,0-42 1,0 0 0,0-1-16,0 1 0,0 0 15,0-21-15,0 21 0,21-64 16,1 43-16,-1-43 0</inkml:trace>
  <inkml:trace contextRef="#ctx0" brushRef="#br1" timeOffset="126088.78">11261 14182 0,'-43'-64'16,"86"170"-16,-107-233 0,128 212 0,-128-191 0,64 85 16,0-22-16,0 22 15,0 0-15,42 0 16,22-21-16,-22 42 0,-21-22 16,22 22-16,-1 0 0,0 0 15,85 0 1,-84 0-16,-1 22 0,22 20 15,-43 43 1,-21-64-16,0 0 0,-64 42 16,43-20-16,-42 20 15,20-42-15,22 1 0,-21-1 0,-1 21 16,22-21-16,21 0 16,-21-21-16,21 22 15,0-44 16,0 1-15,21 21-16,-21-21 0,21 21 16,-21-21-16,22 0 0,-1 21 0,-21-21 15,21-22-15,0 43 16</inkml:trace>
  <inkml:trace contextRef="#ctx0" brushRef="#br1" timeOffset="126550.13">11853 14139 0,'0'-21'0,"0"0"16,0 0-16,0 0 16,0 0-1,21 21 1,1 0-16,-1-22 0,0 22 0,0 0 15,21 0-15,-20 0 0,20 22 16,-21-1-16,0 0 16,0 21-16,-21-21 0,0 64 15,0-64 1,-42 43-16,21-22 16,0-21-16,-22 43 0,43-43 15,-21 0 1,21-42-1,0 0-15,0 0 16,0-22-16,0 22 0,43-21 16,-43 21-16,21-22 0,0 22 15,0 21-15,0-21 0,22-21 16,-22 42-16,0-22 0,0 22 16,0 0-16,0-21 0,1 21 15,-1 0-15,0 0 16,0 0-16,0 0 15,0 0-15</inkml:trace>
  <inkml:trace contextRef="#ctx0" brushRef="#br1" timeOffset="127007.87">12636 14097 0,'0'-21'0,"-21"21"31,0 0-15,0 21-16,0-21 16,0 21-16,21 0 0,-22 1 0,1-1 15,21 21-15,-21-21 16,21 0-16,0 1 0,0 41 16,0-42-16,0 0 0,0 1 15,0-1-15,21 0 0,22 0 16,-22-21-16,0 0 0,21 0 15,-21 0 1,22-42-16,-1 21 0,-21-1 16,22-20-16,-22 21 0,21-43 15,-42 43-15,0 0 16,0-42-16,0 41 0,-63-41 16,41 42-1,1 0-15,-21 21 16,0 0-16,-22 0 15,22 0-15,21 21 0,-1 0 16,1 0-16,-21 21 16,42-20-16,-21-1 0,21 0 15,0 0-15,0 0 0,0 22 16,21-22-16,0-21 0,21 0 16,1 0-16,20 0 15,-42-21-15,22-1 0</inkml:trace>
  <inkml:trace contextRef="#ctx0" brushRef="#br1" timeOffset="127332.61">13356 13780 0,'0'0'0,"0"-22"16,-21 22 15,0 22-31,21-1 15,-21 0-15,21 0 0,0 0 16,0 22-16,-22 41 16,1-41-16,21-22 0,0 63 15,-21-62-15,0 41 16,0-21-16,21-20 0,0 41 16,0-21-16,0-20 0,0 20 15,0-21-15,21-21 16,0 21-16,0-21 0,0 0 15,1 0-15,20-42 16,-21 21-16,43-43 16,-43 43-16,-21 0 15,0-21-15</inkml:trace>
  <inkml:trace contextRef="#ctx0" brushRef="#br1" timeOffset="127921.86">13123 14076 0,'-42'0'15,"84"0"-15,-105 0 0,42 0 0,-1 0 16,22 21 0,22-21-16,-1 0 15,0 0-15,0 0 0,21 0 0,1 0 16,-22 0-16,21 0 0,43-21 16,-43 21-16,64-21 15,-64 0-15,-20-1 16,20 22-16,-21 0 0,64-21 15,-85 0-15,21 21 16,-21 21 15,-21 0-15,21 1-16,-21-1 0,21 0 16,-22 0-16,22 0 0,-21 0 15,21 1-15,0-1 0,0 0 16,0 0-16,-21 43 15,21-43-15,0 0 0,0 21 16,0-21-16,21 1 0,0-1 16,1-21-16,20 0 15,-21 0-15,21 0 16,-20-21-16,-1-1 0,42-20 16,-42 0-16,43-1 15,-43 1-15,0 21 0,-21-21 16,0-22-16,0 43 0,-21-43 15,0 43 1,-21 0-16,20 21 0,-62 0 16,63 0-16,-22 0 15,22 21-15,0 0 0,-43 22 16,64-22-16,-21 0 16,0 0-16,21 0 15,0 1-15,0-1 0,0 0 16,0 0-16,42-21 0,-20 0 15,-1 0-15,21 0 16,-21 0-16</inkml:trace>
  <inkml:trace contextRef="#ctx0" brushRef="#br1" timeOffset="128251.79">14563 13970 0,'0'-21'0,"0"42"15,0-63-15,0 21 0,0-1 16,-22 22-16,1 0 16,0 0-1,0 0-15,0 0 16,0 22-16,-1-22 0,1 42 16,-21 0-16,21-21 15,21 1-15,-43 62 16,43-63-16,0 43 15,-21-43-15,21 0 0,0 22 16,0-22-16,21 0 0,22 21 16,-22-21-16,0-21 0,21 0 15,-20 0-15,20 0 0,21 0 16,-20 0-16,-1 0 0,0-21 16,1 0-16,-22 0 0,64 0 15</inkml:trace>
  <inkml:trace contextRef="#ctx0" brushRef="#br1" timeOffset="129066.86">15071 14097 0,'0'-85'16,"0"170"-16,0-191 15,-43 85-15,22 21 16,0 0-16,0 0 0,0 0 16,-22 0-16,22 21 15,0 0-15,0-21 16,0 22-16,-1-1 0,22 0 15,0 0-15,-21 0 0,0 22 16,0-22-16,21 0 0,0 21 16,0-21-16,0 22 15,0-22-15,0 0 0,21 0 16,43-21 0,-43 0-16,21-42 15,-21 42-15,0-42 16,1 20-16,-1 1 0,0-21 15,0 21-15,0-43 16,-21 43-16,0 0 16,21 0-16,-21 0 15,0 42 17,-21 0-17,21 0-15,0 0 0,0 0 16,0 1-16,0-1 15,0 0-15,0 0 0,0 0 16,0 0-16,0 1 0,21-1 16,1-21-16,-1 0 0,0 0 15,0 21-15,0-21 0,85 0 16,-85-21-16,22 21 16,-22-21-16,21-1 0,0 1 15,-20 0-15,41-42 16,-42 41-16,0-20 15,-21-21-15,22 20 0,-1-63 16,-21 64 0,21 0-16,0 21 15,-21-22-15,-21 43 47,0 21-47,21 1 16,0-1-16,-21 0 0,21 0 0,-22 21 15,22-20-15,-21 41 16,21-21-16,-21 22 16,21-43-16,-21 0 0,21 43 15,0-43-15,0 0 0,0 43 16,0-43-16,21-21 0,0 42 16,0-42-16,1 0 0,20 0 15,-21 0-15,64 0 16,-43 0-16,-21-21 0,43 0 15,-43 21-15,42-43 16,-41 43-16,-1-21 0,0 21 16</inkml:trace>
  <inkml:trace contextRef="#ctx0" brushRef="#br1" timeOffset="132554.16">1672 15028 0,'0'0'0,"-21"0"0,0 0 16,0 0-16,-1 0 16,1 0-16,0 0 15,0 0 1,21-21 15,21 21-15,0 0-1,0 0-15,22-21 0,-1 21 0,0 0 16,1 0-16,20 0 0,22-21 16,-43 21-16,22 0 0,-22 0 15,0 0-15,22-21 0,21 21 16,-64 0-16,0 0 0,0 0 15,0 0-15,-21 21 32,-21-21-32,0 0 0,-21 0 0,20 0 15,-20 21-15,21-21 0,-106 0 16,85 21 0,-1-21-16,1 0 0,0 0 15,-107 0-15,107 0 16,-21 0-16,20 0 15,22 0-15,0 0 0,-21 0 16,20 0-16,1 0 0,0 0 16,0 0-1,0 0-15,0 0 16,-1 0-16,22 21 16,-21 1-1,21-1-15,0 0 16,0 21-16,0-21 0,0 22 0,0-22 15,0 21-15,0 1 16,0 41-16,-21-41 0,21 62 16,0-62-16,-21 20 15,0 43-15,0-42 16,-1 84-16,1-85 0,21 1 16,-21-1-16,21 1 0,-21-1 15,0 43 1,21-42-16,0-22 0,0 21 15,0-20-15,0-1 16,21-21-16,0-21 0,0 0 16,0 21-16,1-21 0,62 0 15,-41 0-15,-1-21 0,0 21 16,1-21-16,20 0 0,22 0 16,-43 0-16,0-1 0,22 1 15,-43 0-15,0 0 0,0 0 16,1 0-16,-1-1 0,0-20 15,0 0-15,0-22 16,-21 22-16</inkml:trace>
  <inkml:trace contextRef="#ctx0" brushRef="#br1" timeOffset="133231.95">2307 15473 0,'0'-21'0,"0"42"0,0-21 31,0 21-31,0 0 0,0 0 0,0 22 16,0-22-16,-21 85 16,21-64-16,-21 0 15,0 1-15,21-1 0,-43 106 16,43-127-16,0 22 15,-21-22-15,21 0 0,0 0 16,0 0-16,0-42 16,0 0-1,21-21-15,-21 21 0,21-22 16,1 1-16,-22 21 0,21-22 0,0 1 16,0 0-16,0 21 0,0-22 15,43-20-15,-43 42 16,0 21-1,0 0-15,1 0 0,-1 21 16,-21 0-16,21 21 16,0 22-1,-21-43-15,0 21 0,21 22 16,0-43-16,22 64 16,-22-64-16,0 0 0,21-21 15,-20 0-15,41 0 16,-21 0-16,1 0 0,20-42 15,22-43 1,-64 64-16,0-22 16,22-41-16,-22 41 0,-21 1 15,0 0-15,0-1 0,0 1 16,0-64-16,-21 64 16,-1 21-16,-20-64 15,21 85-15,-21 0 16,20 0-16,1 0 0,-21 21 0,21-21 15,-22 43 1,22-43-16,21 21 0,-21 0 0,21 21 16,0 22-1,21-43-15,22 0 16,-1-21-16,21 21 16</inkml:trace>
  <inkml:trace contextRef="#ctx0" brushRef="#br1" timeOffset="133702.2">3619 15621 0,'-21'0'0,"0"0"16,0 0-16,0-21 0,0 21 0,-1 0 16,1 0-16,0 0 15,-64 21-15,64 0 16,-21 22-1,42-22-15,-42 63 16,42-41-16,0 20 16,0-42-16,0 22 0,0-22 15,21 0-15,0 0 0,21 22 16,1-43-16,-22 0 0,63 0 16,-41 0-16,-1 0 0,43-43 15,-43 22-15,-21-21 0,22 21 16,-1-22-16,-21 22 0,21-42 15,-42 20-15,0 1 0,0 21 16,0-22-16,-42 22 16,0-42-16,-1 63 0,1-21 0,21 21 15,-21 0-15,-1 0 16,-63 0-16,85 21 16,-21 0-16,21 0 0,0-21 15,-1 21-15,22 22 0,0-22 16,0 0-16,0 0 0,0 0 15,22 0-15,-22 1 16,21-22-16,21 0 0,-21 0 16,0 0-16,22 0 0,20 0 0</inkml:trace>
  <inkml:trace contextRef="#ctx0" brushRef="#br1" timeOffset="134153.95">4022 15706 0,'0'-21'0,"-43"-22"32,43 22-32,0 0 15,0 0 1,21 0-16,1 21 16,-1 0-16,0 0 0,0 0 15,0 0-15,-21 21 16,21-21-16,1 21 0,-1 0 15,0 21 1,0-20-16,-21-1 0,21 42 16,-21-42-16,0 43 15,0-43-15,0 21 0,-21 1 16,21-22-16,-21 42 16,0-63-1,21-21 1,0 0-16,0 0 15,0 0-15,0 0 0,0-1 16,0-20-16,0 21 0,0-43 16,0 22-1,21 21-15,0 0 0,0 21 0,-21-21 16,21-22-16,1 22 16,-22 0-16,21 21 15,0-21-15,0 21 16,-21-21-16,21-1 0,0 22 15</inkml:trace>
  <inkml:trace contextRef="#ctx0" brushRef="#br1" timeOffset="134453.77">4847 15177 0,'0'0'0,"0"-22"0,0 1 15,-21 21 16,0 21-15,21 22-16,0-22 0,0 21 0,-21 1 16,-1 20-16,22-21 15,-21 43-15,21-43 0,-42 64 16,42-63 0,0-1-16,0-21 0,0 0 0,0 22 15,0-1-15,0 0 16,21-63 31,0 0-47,-21 0 0,21 0 15,1 21-15</inkml:trace>
  <inkml:trace contextRef="#ctx0" brushRef="#br1" timeOffset="135054.43">5270 15642 0,'0'-21'16,"0"0"-1,0 0-15,0 0 16,0-1-16,0 1 16,0 0-16,-21 0 15,0 21 1,0 0-16,0 0 15,0 0-15,-1 21 0,22 0 0,-21-21 16,0 21-16,0 1 16,0 20-16,0-21 0,-1 0 0,22 43 15,-21-43-15,21 42 16,0-41-16,0 62 16,0-63-16,0 1 0,0-1 15,21-21-15,43 0 16,-43 0-16,0 0 0,22-21 15,-1-22-15,-21 22 16,43-42-16,-22 41 0,-21-20 16,21 0-16,-20-1 0,-1 1 15,21-64-15,-21 43 0,0-128 16,-21 149 0,0 0-16,0-1 0,0 22 0,0 0 15,0-21-15,-21 63 16,0 21-1,0-21-15,21 22 0,-21-1 16,0 21-16,-1-20 0,22 20 16,0-20-16,0-1 0,-21 64 15,21-64-15,0 22 16,0-43-16,21 21 0,22 0 16,-22-20-16,42-1 15,-41-21-15,-1 0 0,21 0 0,22 0 16,-22-21-16,21-22 15,-20 43-15,-22-21 0,42-42 16,-41 41-16</inkml:trace>
  <inkml:trace contextRef="#ctx0" brushRef="#br1" timeOffset="136254.74">6964 15558 0,'0'0'0,"21"-106"32,-21 85-17,0 42 1,0 0-16,0 21 16,0-21-16,0 22 0,0 20 15,-21-20-15,21-22 0,0 21 16,-21 0-16,21 1 0,-22 41 15,1-41-15,21-1 16,0 0-16,0-20 16,0-44-1,21 22-15,1-21 16,-1-21-16,0 21 0,0-22 0,0-20 16,0 21-1,1-1-15,20-20 0,-21 42 16,-21-1-16,21 1 0,0 0 15,1 21 1,-22 21-16,21-21 16,-21 21-16,0 1 0,0 20 15,0 0-15,21-21 0,-21 1 16,21 20-16,-21-21 0,21 43 16,0-43-16,1 0 0,-1 0 15,-21 0-15,21-21 0,21 21 16,-21-21-16,1 0 0,-1 0 15,21-21-15,43-42 16,-64 20-16,0 22 16,0 0-16,0-21 0,22-64 15,-22 64-15,-21-1 16,21 22-16,-21-21 16,0 21-16,0-43 0,-21 64 31,0 21-16,0 0-15,21 1 0,0-1 16,-22 0-16,22 21 16,-21 1-16,21-22 0,0 21 15,0-21-15,0 22 0,21 20 16,1-42-16,-22 0 0,21 1 16,0-1-16,0 0 0,21-21 15,1 0-15,-22 0 0,0 0 0,21 0 16,1-21-16,-22 0 0,64-22 15,-64 22-15,63-64 16,-62 64-16,-1-21 16,0 21-16,-21 0 0,21-1 0,-21 1 15,-21 42 17,21 1-32,-21-1 15,21 0-15,-21 0 16,21 0-16,0 0 0,0 22 0,0-1 15,-22 0 1,22-20-16,0-1 0,0 0 16,0 0-16,0-42 15,22 21 1,-22-21-16,0 0 0,0-1 16,0 1-16,0 0 0,0-42 15,0 41-15,0 1 0</inkml:trace>
  <inkml:trace contextRef="#ctx0" brushRef="#br1" timeOffset="136427.64">8191 15409 0,'0'0'15,"0"22"1,0-1 0,0 0-1,0 0-15,0 0 16,22-21-16,-1 21 15,0-21-15,0 22 16,0-22-16,0 0 0</inkml:trace>
  <inkml:trace contextRef="#ctx0" brushRef="#br1" timeOffset="136983.32">9017 15685 0,'0'0'0,"21"-64"31,-21 43-31,0 0 0,-21 21 16,0-21-16,0-1 0,-22 22 15,1-42-15,21 42 0,0 0 16,-43 0-16,43 0 16,0 21-16,0 0 0,-22 1 15,22-1-15,-21 21 0,-1-21 16,22 22-16,21-22 0,-21 21 15,21 0-15,-21-20 0,21 20 0,0-21 16,0 21-16,0-20 16,0-1-16,21 0 0,43 0 15,-43-21-15,21 0 0,-21 0 16,22 0-16,-1-21 0,21-21 16,-20 20-16,41-41 15,-41 42-15,-22-22 0,42-20 16,-41 21-16,-1-22 0,0-84 15,0 106 1,0-64-16,-21 63 0,0-41 16,0 63-1,0 42 1,0 0-16,-21 0 0,0 21 0,21 1 16,-21-22-16,21 21 15,0 22-15,0 63 0,0-85 16,0-21-16,0 22 15,0-1-15,0-21 0,0 64 16,0-64-16,21 0 0,-21 0 16,21 0-16,-21 1 0,42-22 15,-20 0-15,-1 0 0,21 0 16,-21-22-16,0 1 0,1 0 16,-1 0-16</inkml:trace>
  <inkml:trace contextRef="#ctx0" brushRef="#br1" timeOffset="137337.63">9567 15706 0,'-21'0'0,"21"21"16,-21-21-16,21 21 0,0 0 15,21-21 17,0 0-32,0 0 0,1 0 0,-1-21 15,42 0-15,-42 0 16,1 21-16,20-43 0,-21 22 15,0-21 1,-21 21-16,0 0 0,-21 21 16,0 0-16,-21 0 0,20 0 15,1 0-15,0 21 0,-21-21 16,21 21-16,-1 21 0,-20 1 16,42-1-16,0-21 0,0 21 15,0-20-15,0 20 0,0 21 16,0-41-16,0 20 0,21 0 15,0-42-15,43 21 16,-22-21-16,-21 0 16,43-21-16,-22 0 15,64-21-15,-64-1 0</inkml:trace>
  <inkml:trace contextRef="#ctx0" brushRef="#br1" timeOffset="137770.38">10774 15219 0,'21'-42'16,"-42"84"-16,63-84 0,-42 20 0,0 1 16,0 42-1,0 1-15,0-1 16,0 0-16,0 21 0,0 1 0,0-1 15,0 0-15,0 43 0,0-43 16,0 1-16,-21-1 16,0 0-16,21 1 0,-21-22 0,-1 21 15,1-21-15,21 0 0,0 22 16,21-64 15,22-1-31,-22 1 0,21 0 0,1 0 16,-1 0-16</inkml:trace>
  <inkml:trace contextRef="#ctx0" brushRef="#br1" timeOffset="138369.11">11345 15494 0,'21'0'15,"-42"0"-15,21 21 16,-21 0-16,-21-21 16,-43 43-16,43-22 0,-22 0 15,-20 21-15,41-20 16,1-1-16,-22 0 0,43 0 15,0 0-15,0-21 0,0 0 16,21 21-16,21-42 31,0 21-31,0-21 0,0 0 0,22 0 16,-22 0-16,21-1 0,-21 1 16,22 0-16,-22 21 0,64-21 15,-64 21-15,0 0 16,-21 21-16,0 0 15,0 0-15,0 1 0,0-1 16,0 0-16,0 0 0,0 0 0,0 43 16,21-43-1,0 0-15,0-21 16,1 0-16,-1 0 0,0 0 16,42 0-16,-41-21 15,62-43-15,-63 43 16,22-21-16,-22 21 15,0-22-15,-21-41 0,21 41 16,-21-105 0,0 85-16,0 20 0,0 1 15,0 21-15,0 0 0,0-22 16,0 65-16,0-1 16,0 0-16,0 21 0,0 1 15,0-1-15,-21 0 0,21 43 16,0-43-16,0 1 0,0 41 15,0-41-15,-21-1 16,21-21-16,0 21 0,-21-20 0,21 41 16,0-42-1,21-21-15,0 0 16,0-21-16,0 0 0,1 0 0,-1 0 16,0-1-16,21 1 15</inkml:trace>
  <inkml:trace contextRef="#ctx0" brushRef="#br1" timeOffset="138752.42">11917 15558 0,'0'0'16,"-21"0"-16,21 21 15,0 0-15,-22-21 0,22 21 16,0 0-16,22-21 16,-1 0-16,0 0 15,0 0-15,0 0 0,22-21 0,-22 21 16,0-21-16,0 21 0,43-42 15,-43 42-15,0-22 0,-21-20 16,0 21-16,0 0 16,-21 21-1,0 0-15,-1 0 16,-20 0-16,21 21 0,0 0 16,-22 0-16,1 22 0,21-22 15,0 0-15,21 21 0,0-21 16,0 1-16,0 20 0,0 0 15,0-21-15,0 1 0,21-22 16,-21 21-16,21 0 0,21 0 16,-20-21-16,20 0 0,-21 0 15,0 0-15,22 0 0,41-21 16,-41 0-16,62-64 16,-62 64-16,20-64 15,-20 43-15</inkml:trace>
  <inkml:trace contextRef="#ctx0" brushRef="#br1" timeOffset="139181.27">12615 15198 0,'21'-85'16,"-42"170"0,42-149-1,-21 107-15,0-1 0,-21 0 16,21 1-16,-21-1 0,21 0 16,0 43-16,0-43 0,0 1 15,0-1-15,0 0 0,0-21 16,0 64-1,0-64-15,0 0 0,0-42 47,0 0-47,0 0 16,21 0-16,0 0 0,1-1 0,-22 1 16,21-21-16,0 21 0,0 0 15,21-1-15,-20 1 0,-1 0 0,42 0 16,-42 21-16,22 0 0,-22-21 15,0 21-15,21 0 0,1 0 16,-22 21-16,21 0 0,-21 0 16,-21 0-16,0 22 15,0-1-15,-21-21 16,-42 22-16,20-1 0,-126 21 16,127-20-1,-1-22-15,-62 21 0,83-42 16,-41 21-16,42-21 15,0 0-15,21-21 16,0 0-16,42 0 0</inkml:trace>
  <inkml:trace contextRef="#ctx0" brushRef="#br1" timeOffset="140434.57">14478 15304 0,'0'0'15,"21"-22"-15,-21 1 0,0 0 0,21-21 16,-21 21-16,0-1 0,0-41 16,0 42-16,-63-22 15,42 22-15,-22 21 0,-20 0 16,42 0-16,-43 43 15,22-22-15,-1 21 0,-20 43 16,42-43-16,-43 85 16,43-85-16,0 1 0,0 20 15,0-20-15,21-1 0,0 43 16,21-43-16,0-21 16,0 0-16,21-21 0,-20 21 15,20-21-15,64 0 0,-64 0 16,22 0-16,-1 0 0,1-21 15,-22 0-15,64-21 16,-43 21-16,-20-1 0,-1 1 0,0-21 16,1 21-16,-22 0 0,0-1 15,0 1-15,-21 0 0,0-21 16,-21 42 0,0 0-16,0 21 0,-1-21 15,1 21-15,0 0 16,21 22-16,-21-22 0,0 42 15,21-42-15,0 1 16,0-1-16,0 0 0,42 21 16,-21-42-16,0 21 15,1-21-15,-1 0 0,63 0 16,-62-21-16,20 0 16,-21 0-16,21 0 0,-20 21 15,20-43-15,-21 1 0,-21 21 16,0-21-16,0 20 15,-85-41-15,64 42 16,0 21-16,-42 0 16,41 0-16,1 0 15,0 0-15,42 0 32,0 0-32,22 0 15,-22 0-15,21 0 0,43-21 16,-43 21-16,1 0 0,20-22 15,-21 22-15,1 0 16,-22 0-16,21 0 0,-21 22 0,22-1 16,-43 0-16,0 0 0,21 21 15,-21-20 1,0-1-16,0 0 0,0 0 16,0 21-16,0-20 15,-21-1-15,21 0 16,-21-21-16,-1 0 31,22-21-15,0 0-1,0-1-15,0 1 0,0 0 16,0 0-16,64-85 16,-43 85-16,0-21 0,43-22 15,-43 43-15,21 0 0,1 0 16,-22 21-16,21 0 0,0 0 15,-20 0-15,-1 21 0,0 21 0,21 0 16,-42-20-16,21 41 16,-21-21-16,0-20 0,0 20 15,0-21-15,0 0 16,-21 22-16,0-43 0,21 21 16,-21-21-16,21-21 62,21 21-62,0-22 16,0 22-16</inkml:trace>
  <inkml:trace contextRef="#ctx0" brushRef="#br1" timeOffset="140880.39">16552 15346 0,'0'-21'0,"0"42"0,0-63 15,0 20 1,0 1-16,-21 0 0,-42 21 16,41 0-16,-62 0 15,63 0-15,-22 21 16,-20 22-16,42-22 0,-1 0 16,1 21-16,21-21 15,0 1-15,0 20 0,21-21 16,43 0-1,-43-21-15,0 0 0,43 21 16,-43-21-16,64 43 16,-64-43-16,0 21 15,-21 0-15,0 0 0,0 0 16,0 1-16,-21-22 16,0 21-16,-1-21 0,1 0 0,0 0 15,-21 0-15,-22 0 16,43 0-16,-21 0 0,-22-21 15,43 21-15,-42-22 16,41 22-16,22-21 16,-21 21-16,42 0 31,1 0-15,20 0-16,-21-21 0,21 21 0,1 0 15,-1-21-15</inkml:trace>
  <inkml:trace contextRef="#ctx0" brushRef="#br1" timeOffset="141256.17">16849 15346 0,'21'-21'15,"-148"148"-15,233-233 0,-64 42 0,-42 43 0,0 0 16,0 0-16,0 0 0,0 0 16,0 42-1,-21-21-15,0 21 0,-1 21 16,1-21-16,0 22 0,-21 20 15,42-42-15,-21 85 16,21-63-16,0-22 0,0 0 16,0 21-16,21 1 15,0-43-15,0 0 0,21 0 16,1 0 0,20 0-16,-42-22 15,1 22-15,41-42 0,-42 0 16,0-1-16,-21 1 15,22 0-15,-22-22 0,0 22 16,-22-22 0,1 22-16,0 21 0,-21 21 15,21 0-15,-1 0 0,-41 0 16,42 21-16,0-21 0,-1 42 16,1-20-16,21-1 0,-21-21 15,21 21-15,0 0 0</inkml:trace>
  <inkml:trace contextRef="#ctx0" brushRef="#br1" timeOffset="141947.78">17208 15388 0,'0'-21'0,"0"0"15,22 0 1,-1 0-16,0 21 0,-21-22 0,21 22 16,0-21-16,0 21 15,1-21-15,-1 21 0,0-21 0,21 21 16,-21 0-16,22 0 0,20 21 16,-42 0-16,1 0 0,41 43 15,-42-43-15,-21 0 0,0 0 16,0 22-16,0-22 0,0 21 15,0-21-15,-21 1 0,21-1 16,-21 0-16,0 0 0,0-21 16,-22 0-16,22 0 15,21-21 1,0 0-16,0 0 16,21 21-16,0-22 0,1 1 0,-1-21 15,0 21 1,0 0-16,21-22 0,-42 22 15,22 0-15,20-21 16,-21 42-16,43-64 16,-43 43-16,21-21 15</inkml:trace>
  <inkml:trace contextRef="#ctx0" brushRef="#br1" timeOffset="142420.4">18309 14944 0,'0'0'0,"0"-21"31,0-1-31,-21 44 31,21-1-15,-21 0-16,0 0 0,21 21 0,-22 1 16,1-1-16,0 0 0,21 1 15,0-1-15,-42 43 0,42-43 16,0 0-16,0-20 0,0 20 15,0-21-15,0 43 0,21-43 16,0 0 0,0-21-16,0 0 0,43 0 15,-22 0-15,1 0 0,-1 0 0,-21-21 16,21 0-16,85-43 16,-105 43-16,-1 0 0,21-43 15,-42 43-15,21-42 16,-21 41-16,0 1 0,0 0 15,-21 21 1,0 0-16,21 21 16,-21 22-16,21-22 15,-21 42-15,21-42 0,0 1 16,0 20-16,0-21 0,0 0 16,0 0-16,21-21 15,0 0-15,0 0 16,0 0-16,0 0 0,-21-21 15,22 0-15,-1 0 0,0 0 0,0 0 16</inkml:trace>
  <inkml:trace contextRef="#ctx0" brushRef="#br1" timeOffset="142655.27">18881 15007 0,'0'-21'0,"0"85"0,0-107 0,-22 22 31,1 21 63,0 21-48</inkml:trace>
  <inkml:trace contextRef="#ctx0" brushRef="#br1" timeOffset="142881.14">18013 15219 0,'0'21'0,"0"-42"0,0 63 15,0-21 1,21-21 0,0 0-16,0 0 0,22 0 15,-22 0-15,0 0 0,21 0 0,1-21 16,41 21-16,-41-21 16,-1 21-16,0-21 0,1 21 0,-1 0 15,0 0-15</inkml:trace>
  <inkml:trace contextRef="#ctx0" brushRef="#br1" timeOffset="143984.51">19092 15219 0,'-21'0'31,"0"21"-31,21 0 15,0 0-15,0 1 0,0-1 16,0 0-16,0 0 0,-21 64 16,21-64-16,0 0 15,0 0-15,0 0 0,0 1 0,21-22 16,0 21-16,0-21 0,0 0 16,1 0-16,-1 0 15,42 0-15,-42 0 0,1 0 16,41-21-16,-21-1 15,-20 1-15,41-21 0,-42 0 16,0 20-16,1 1 16,-1-21-16,0 21 0,0-43 15,-21 43-15,0 0 0,-21 21 32,0 21-32,21 0 15,-21 0-15,21 1 0,-22 20 0,22-21 16,0 0-16,0 0 0,0 22 15,0-22-15,0 21 16,0-21-16,22-21 0,-1 0 16,21 22-16,-21-22 0,22 0 15,20 0-15,-21 0 0,1 0 16,20-22-16,-42 1 0,22 0 16,-22 0-16,0 0 0,0 0 15,0-43-15,-21 22 16,22 21-16,-22-22 0,0 22 15,0 0-15,0-21 0,0 63 32,-22-21-32,22 21 15,0 21-15,-21-21 0,21 1 16,0-1-16,0 63 16,0-62-16,-21-1 0,21 0 15,0 0-15,-21 0 0,21 0 0,0 1 16,0-44 15,0 1-15,0 0-16,0 0 0,21 0 0,0 0 15,-21-1-15,21-20 0,1 21 16,-1-21-16,-21-1 0,63-41 16,-42 41-16,1 22 15,-1 21-15,0 0 0,0 0 16,0 0-16,-21 21 0,0 0 15,0 43-15,0-43 16,0 21-16,0-20 0,0 20 16,0-21-16,0 21 0,0-20 15,0-1-15,0 0 0,0 21 16,21-42 0,-21-21 15,22 0-31,-1 0 0,0 0 0,0-22 15,0 1-15,22 0 0,-22-1 16,0 1-16,21 0 0,64-43 16,-64 43-16,-20 42 15,20-22-15,-21 22 0,0 0 16,-21 22-16,0-1 16,0 21-16,0-21 0,0 22 15,0-1-15,0-21 0,-21 21 16,21 1-16,0-22 0,0 21 15,0-21-15,0 22 0,0-22 0,21 0 16,0-21-16,1 0 16,-1 0-16,0 0 0,21 0 15,-21 0-15,1 0 0,41-42 16,-42 21-16,0-1 0,1 1 16,-1-21-16</inkml:trace>
  <inkml:trace contextRef="#ctx0" brushRef="#br1" timeOffset="144570.75">21251 14457 0,'0'0'15,"-42"0"-15,21 0 0,0 0 0,-1 0 16,1 0 0,21 21-16,0 0 15,21-21-15,1 0 16,-1 0-16,21 0 0,0 0 0,1 0 15,-1 0-15,0 0 0,1 0 16,-1 0-16,22-21 0,-22 21 16,0 0-16,43-21 15,-64 0-15,0 21 0,0 0 16,-21 21 0,0 0-16,-21-21 15,21 21-15,-21 22 16,21-22-16,-21 0 0,21 21 0,0 22 15,-21-43-15,21 21 16,0 1-16,-21-22 0,21 21 0,0 43 16,0-43-16,0 0 15,0 1-15,0 20 0,0-20 0,21 105 16,0-106-16,-21 22 16,21-22-16,-21 0 0,0-21 15,21 64-15,-21-64 16,0 22-16,0-22 0,0 0 0,0 0 15,-21 0-15,0 0 0,0-21 0,-22 22 16,22-1-16,0-21 0,-21 0 16,-1 21-16,-20-21 15,42 0-15,-64 0 16,43 0-16,21 0 0,-1 0 16,1 0-16,0 0 0,0 0 15,0 0 1,0 0-1,21-21 1</inkml:trace>
  <inkml:trace contextRef="#ctx0" brushRef="#br1" timeOffset="-9578.66">19431 11091 0,'0'22'15,"0"-44"142,0 1-142,0 0 1</inkml:trace>
  <inkml:trace contextRef="#ctx0" brushRef="#br1" timeOffset="-7403.29">21188 12192 0,'0'-21'15,"0"0"-15,21 0 16,0-1-16,0 22 78,-21 22-31,-21-1-31</inkml:trace>
  <inkml:trace contextRef="#ctx0" brushRef="#br1" timeOffset="100409.31">5715 5440 0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1:45:58.3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5842 0,'0'0'0,"-21"-21"0,21 0 0,0 0 15,0-1-15,0 1 16,-21-21-16,-1 21 0,1-43 16,21 43-16,0-21 15,-21 21 1,21-1-16,0 44 62,0-1-62,0 0 16,0 21-16,0-21 0,0 22 16,0-1-16,0 0 0,0 1 15,0-1-15,21 64 16,-21-64-16,0 22 0,0-22 0,21 22 16,1 20-16,-22-20 0,0 105 15,21-84-15,-21-1 0,0 1 16,0 0-16,0-1 0,21 107 15,-21-106-15,0 20 0,21 65 16,0-86-16,0 107 16,-21-106-16,0-1 0,22 64 15,-1-63-15,-21 106 16,0-128-16,0-21 16,0 43-16,0-43 15,0 22-15,0-43 16,0 0-16,0 0 0,21-21 15,-21-21 1,0 0-16,0 0 0,21-21 16,-21-64-16</inkml:trace>
  <inkml:trace contextRef="#ctx0" brushRef="#br0" timeOffset="1196.81">2095 5694 0,'0'-42'32,"0"20"-17,0 1 1,22 21 15,-1 0-31,0 0 16,0 0-16,0 0 0,22 0 0,20 0 15,-21 0-15,22 0 16,-22 0-16,22 0 0,-1 0 0,85 0 16,-84 0-1,190-21-15,-169 21 16,147 0-16,-126 0 15,21 0-15,127-21 0,-127 21 16,275 0 0,-253 0-16,-22 0 0,105 0 15,-126 0-15,-21 0 0,0 0 16,-1 0-16,1 0 0,42 0 16,-64 0-16,1 0 0,-1 0 15,-20 0-15,-1 0 0,0 0 0,1 0 16,-22 0-16,21 0 0,-21 0 0,1 0 15,-1 0 1,-21 21-16,0 0 0,0 0 16,0 1-16,0-1 15,-21 42-15,21-20 0,-22-22 16,1 21-16,0 0 0,21-20 0,-21 20 16,21 0-16,-21 1 0,21-1 15,-21 0-15,21 64 0,0-64 16,0 22-16,0-22 0,0 22 15,0-1-15,0 64 16,0-84-16,0 126 16,0-106-16,21 1 0,-21-1 15,0 1-15,21-1 0,-21 64 16,0-63-16,0-1 0,21 43 16,-21-42-16,21 105 15,-21-127-15,0 1 0,0 63 16,0-64-16,0 0 0,0 43 15,0-64-15,0 43 16,0-22-16,0-21 0,-21 64 16,21-64-16,-42 0 15,42 0-15,-21 0 16,-1-21-16,1 22 0,-42 20 16,20-42-1,22 21-15,-42 0 0,20-21 16,-20 21-16,21-21 15,-1 0-15,-41 22 0,41-22 16,-147 21 0,126-21-16,-20 0 0,-1 0 15,0 0-15,-21 0 0,-190 0 16,190 0-16,22 0 0,-128 0 16,85 0-16,-85 0 15,85 0-15,21 0 0,-21 0 0,0 0 16,0 0-16,-148 0 15,169 0-15,1 0 0,-65 0 16,86 0-16,20 0 0,-42 21 16,64-21-16,0 0 15,-22 21-15,43-21 0,0 0 16,0 0-16,-1 0 0,44-21 31,-1 0-15,0 0-16,21-22 0</inkml:trace>
  <inkml:trace contextRef="#ctx0" brushRef="#br0" timeOffset="2142.46">13314 1312 0,'-21'0'15,"42"0"-15,-42-21 0,-1 21 16,1 0-16,0 0 0,0 0 16,0 0-16,0 0 15,21 21-15,0 1 0,-22 20 0,1-21 16,21 85-16,0-43 15,0 22-15,0-21 0,0 20 16,0 22-16,-21 169 16,0-169-16,0 0 0,21 0 15,0 0-15,-21 190 16,-1-190-16,22 0 0,-21-22 16,21 22-16,0-21 0,-21 84 15,21-105-15,0-1 0,-21 43 16,21-64-16,0 1 0,0 20 15,0-21-15,0-20 16,0-1-16,0-42 31,0-22-31,0 22 0,21-21 16</inkml:trace>
  <inkml:trace contextRef="#ctx0" brushRef="#br0" timeOffset="3088.92">12975 1439 0,'-21'0'0,"42"0"0,-63-21 16,21 21-16,-1 0 0,22-21 15,22 0 17,-1 21-32,42 0 0,-20-21 0,20 0 15,22 21-15,-1-22 0,22 22 16,106-42-16,-64 21 0,0 21 16,0-21-16,22 0 15,-1 21-15,212-22 0,-190 22 16,-1-21-16,1 21 0,-22 0 15,0-21-15,149 21 0,-191 0 16,0-21-16,0 21 0,-21 0 16,-22 0-16,1 0 0,21 0 15,-43 0-15,-42 0 0,22 0 16,-22 0-16,21 0 0,1 21 16,-22-21-16,0 21 0,0-21 15,0 21-15,22 22 16,-22-22-16,0 42 15,-21-41-15,0 20 16,0 0-16,0 1 0,0 126 16,0-84-16,0-22 15,-21 85-15,0-84 0,21 63 16,0-64-16,0 22 16,0 63-16,0-84 0,0 168 15,0-168 1,0-1-16,0 64 0,0-63 15,0-1-15,-43 86 0,43-86 16,-21 1-16,0-22 0,0 21 16,-43 86-1,64-86-15,-21-21 0,0-20 16,0 20-16,-22 85 16,22-106-16,0 0 0,21 22 15,-21-22-15,0 0 16,0 0-16,21 0 0,-22 0 0,-20 22 15,21-43-15,0 21 0,-22 21 16,22-42-16,0 21 16,0-21-16,0 22 0,-22-22 0,-20 21 15,21-21-15,-1 0 0,-20 0 16,-1 0-16,1 0 0,-85 0 16,42 0-16,-21 0 15,0-21-15,-170-1 0,149 22 16,-21 0-16,0 0 0,-22 0 15,22 0-15,-170 0 0,191 0 16,0 0-16,-106 0 16,148 0-16,0 22 0,21-22 15,-20 21-15,41 0 0,-21-21 0,-20 42 16,62-42-16,-41 21 16,62-21-16,22-21 15,22 0 1,-1 0-16,21-21 0,-21-1 0,22-20 15,-22-1-15</inkml:trace>
  <inkml:trace contextRef="#ctx0" brushRef="#br0" timeOffset="3885.32">13695 275 0,'0'0'0,"21"0"0,0 0 16,-21-21-16,21 21 0,-21-21 15,0 0 17,0 0-32,0-1 15,-21 22 1,0 0-16,0 0 0,0 0 15,-1 0-15,1 22 0,0-1 16,0 0-16,-43 21 0,22-21 16,21 22-16,-21-22 15,-1 21-15,22-21 0,-42 64 16,20-43-16,22 1 0,0-22 16,0 21-16,21 1 0,0 84 15,0-106-15,42 42 16,-21-42-16,22 1 0,62 20 15,-62-42-15,-1 0 16,22 0-16,-22 0 0,21 0 0,64-21 16,-84 0-16,41-22 15</inkml:trace>
  <inkml:trace contextRef="#ctx0" brushRef="#br0" timeOffset="4448.51">14245 106 0,'0'0'0,"-21"-42"32,0 42-32,0 0 15,21 21-15,0 0 0,0 0 16,0 21-16,0-20 0,-22 20 15,22 0-15,0 1 0,0-1 0,0 0 16,0 1-16,-21-1 0,21 43 16,0-64-16,0 21 15,0 22-15,0-43 0,0 0 16,-21 21-16,21-21 0,0 1 16,0-1-16,-21-21 31,21-21-16,0-1-15,0 1 16,0-21-16,0 21 0,0 0 16,0-22-16,21 22 0,0 0 15,0-21-15,22-22 16,-1 43-16,-21 0 0,0 0 16,1-1-16,-1 1 0,42 21 15,-42 0-15,22 0 0,-1 0 16,-21 0-16,0 21 0,1 43 15,-22-43-15,0 21 0,0-20 16,0 20-16,0 0 0,0 22 16,-22-22-16,1-21 0,0 22 15,21-22-15,0 0 0,-42 21 16,42-63 15,0 0-31,0 0 16,0 0-16</inkml:trace>
  <inkml:trace contextRef="#ctx0" brushRef="#br0" timeOffset="4950.45">14668 550 0,'0'0'15,"-42"-21"1,42 0-16,0 0 0,0 0 16,0 0-1,21-1-15,0 22 0,22-21 16,-22 0 0,0 21-16,0 0 0,0 0 15,22 0-15,-22 21 16,0 0-16,0 1 0,0-1 0,-21 0 15,0 21-15,22 1 0,-22-22 16,0 21-16,0-21 16,0 0-16,-22 1 15,1-1-15,21 0 0,-21-21 32,21-21-17,0 0 1,0-1-16,0 1 0,21 0 0,-21-21 15,21 21-15,-21-1 0,0 1 16,22-21-16,-1 21 0,-21 0 0,21-1 16,-21 1-16,42 21 15,-42-21-15,21 0 16,1 21-16,-1 0 16,0 0-1,0 0 1</inkml:trace>
  <inkml:trace contextRef="#ctx0" brushRef="#br0" timeOffset="6100.31">15663 360 0,'0'0'0,"0"-21"0,-21 21 31,0 0-31,0 0 0,-22 0 16,43 21 0,-42 0-16,21 0 0,0 0 0,0 1 15,-1-1-15,1 0 0,0 0 16,-21 21-16,21-20 0,21-1 16,0 21-16,0-21 15,0 22-15,0-22 16,21-21-16,0 0 0,21 0 0,-21 0 15,1 0-15,-1 0 0,21 0 16,22-21-16,-43-1 16,0 1-16,0 0 15,-21 0-15,21-43 16,-21 43-16,0 0 0,0-42 16,0 41-16,-21 1 0,-21-21 15,42 21-15,0 0 0,-21 21 16,21-22-16,-22 22 15,22-21 1,22 21 0,-1 0-16,0 0 0,0 0 0,21 0 15,-20 0-15,-1 0 0,0 0 16,42 0-16,-41 0 0,-1 21 16,0 1-16,0-1 0,0 0 15,0 21 1,1 1-16,-22-22 15,21 0-15,-21 21 0,0-21 16,0 43 0,0-43-16,0 0 15,0 0-15,-21 1 16,21-44 15,0 1-15,0 0-16,0 0 15,0 0-15,0-22 0,0 22 0,0 0 16,0-21-16,21 21 16,0-43-16,0 43 0,0-21 15,22-1-15,-22 43 16,21-42-16,-21 42 0,0 0 16,1 0-16,-1 21 15,21 21-15,-21-20 0,-21-1 16,21 21-16,-21 0 15,22-20-15,-22 20 16,0 0-16,0 22 16,0-43-16,0 0 15,0 0-15,-22 0 0,1 1 16,21-44 31,0 1-47,0 0 15,21 0-15,1-21 0,-1-1 0,0 22 16,0-21-16,21-1 0,-20 1 16,-1 0-16,21-1 0,-21 1 0,22 21 15,-22 0-15,0 0 16,42-1-16,-41 22 16,-1 43-16,0-22 0,0 0 15,0 43-15,-21-43 16,0 42-16,0-20 15,0-22-15,0 21 0,0-21 16,0 22 0,0-22-16,-21 0 0,21 21 15,-21-21-15,21 1 16,-21-22-16,21 21 16,0-42 30,0-1-46,21 1 16,0 0-16</inkml:trace>
  <inkml:trace contextRef="#ctx0" brushRef="#br0" timeOffset="6577.18">16997 508 0,'21'0'31,"0"0"-15,0 0-16,0 0 15,1 0-15,-1-21 0,0 21 16,0-21-16,0 0 0,0 21 16,1-22-16,-1 1 0,0 0 15,0 0-15,0 0 0,-21-22 16,0 22-16,0 0 0,0 0 15,0 0-15,-21 21 16,0 0-16,0 0 16,0 0-16,-22 0 0,22 21 15,0 0-15,-21 0 0,-22 64 16,64-43-16,-21-21 16,0 43-16,21-43 15,0 43-15,0-43 16,0 0-16,0 0 0,21 0 15,21 0 1,-21 1-16,1-22 0,20 0 16,-21 0-16,43 0 15,-43 0-15,0 0 0,42 0 16,-41 0-16,-1 0 16,0 0-16,0-22 15,-21 1-15,0 0 16</inkml:trace>
  <inkml:trace contextRef="#ctx0" brushRef="#br0" timeOffset="6740.09">17420 720 0,'-21'21'15,"0"-21"-15,0 0 16,21 21-16,0 0 31,-22-21-15</inkml:trace>
  <inkml:trace contextRef="#ctx0" brushRef="#br0" timeOffset="7849.92">17589 2413 0,'0'0'0,"22"0"15,20 0 1,-21 0-16,21 0 16,1 0-16,-1 0 15,22 0-15,-1 0 0,64 0 16,-63 0-16,-1 0 0,22 0 16,-22 0-16,-20 0 0,41 0 15,-63 0-15,1 0 16,-44 0-16,-20 0 15,0 0-15,-43 0 16</inkml:trace>
  <inkml:trace contextRef="#ctx0" brushRef="#br0" timeOffset="8220.45">17992 2498 0,'0'0'0,"0"106"31,0-64-31,0-21 0,0 21 16,21-20-16,-21 20 0,0 0 15,0 1-15,0-1 0,0 0 0,0 1 16,0-1-16,0 0 0,0 43 16,0-43-16,0 1 0,0-1 15,0-21-15,0 21 0,-21 22 16,21-43-16,-22 0 0,1 0 0,0 1 15,0-22-15,-43 42 16,22-42-16,0 0 0,-22 0 16,22 0-16,-85-21 15,106 0-15,-22-1 16,-20 1-16,42 0 16,-22-21-16,43 21 0,0-1 15,0 1-15,0 0 0,22 0 16,-1 21-16,0-21 15,21 21-15,1-21 0,-22 21 16</inkml:trace>
  <inkml:trace contextRef="#ctx0" brushRef="#br0" timeOffset="8745.16">18732 3090 0,'-42'22'0,"84"-44"0,-20 1 0,-1 21 0,0-42 16,-21 21-16,0 0 0,0-1 16,-21 1-16,0 0 15,-1 21-15,1 0 0,-21 0 0,21 0 16,-64 0-16,64 21 0,-21-21 16,-1 21-16,22 22 0,0-22 15,-43 42-15,43-20 16,0-22-16,0 21 0,21 1 15,0-22-15,0 42 0,0-42 16,0 1-16,0-1 0,0 0 16,21-21-16,21 21 15,-20-21-15,41 0 16,-42-21-16,22 21 0,20-42 16,-42 20-16,64-20 15,-64 0-15,0 21 0,43-43 16,-64 22-16,42-43 15,-42 64-15,0 0 16,21 0-16,-21 42 31,0 0-31,0 0 0,0 0 0,0 0 16,0 22-16,0-1 16,0-21-16,0 0 0,0 22 0,0-22 15,43 42-15,-43-41 16,0-1-16,21 0 15,0-21-15,0 0 0,0 0 16,0 0 0,-21-21-16,22 21 0</inkml:trace>
  <inkml:trace contextRef="#ctx0" brushRef="#br0" timeOffset="8981.23">19113 2963 0,'0'-21'0,"0"42"0,0-63 0,0 21 15,0 42 1,0 0 0,0 0-16,0 1 0,0 20 15,0-21-15,0 0 0,0 22 0,0-22 16,0 0-16,0 21 0,0 1 16,0-22-16,0 0 15,0 21-15,0-21 16,0 1-16,0-44 31</inkml:trace>
  <inkml:trace contextRef="#ctx0" brushRef="#br0" timeOffset="9249.08">19537 2963 0,'0'0'0,"0"-21"31,-21 21-31,-1 0 0,1 0 0,0 21 16,0 1-16,0-1 0,0 0 15,-43 21-15,43-21 0,-21 22 16,-1-1-16,22-21 16,-21 43-16,42-43 0,-21 0 15,-1 0-15,22 0 0,0 1 16,-21-22-16,21 21 15,21-21 1,1 0-16,-1 0 0,0 0 16,0-21-16,21 21 0</inkml:trace>
  <inkml:trace contextRef="#ctx0" brushRef="#br0" timeOffset="9782.62">19875 3112 0,'0'0'0,"43"-22"0,-22 1 0,0 0 0,-21 0 15,21 0-15,-21 0 16,0-1-16,-21 1 16,0 21-16,-21 0 15,20 0-15,1 0 0,-21 21 16,21 1-16,-85 41 16,85-42-16,-22 0 15,22 22-15,0-22 0,0 85 16,21-85-1,0 21-15,0-21 0,0 1 0,0-1 16,21 0 0,0-21-16,0 0 0,22 0 15,-22 0-15,64-21 16,-64 21-16,21-21 0,22-22 16,-43 22-16,21-42 15,-21 41-15,0-20 0,22 0 16,-43 21-16,0-1 0,21 1 15,-21 0-15,0 42 32,0 0-32,-21 22 0,21-22 15,-21 42-15,-1-20 0,22-1 16,0-21-16,0 22 0,0-22 16,0 42-16,22-42 0,-1 1 15,0-22-15,0 21 0,0 0 16,22-21-16,-22 0 0,0 0 15,21 0-15,-21 0 0,1 0 16,41-21 0,-42 0-16,-21-1 0,21 1 15,1 0-15,20-42 16,-21 41-16,-21 1 0,21 21 0</inkml:trace>
  <inkml:trace contextRef="#ctx0" brushRef="#br0" timeOffset="10582.16">13166 7853 0,'0'0'0,"0"-21"0,0 0 16,0-1 15,0 44-15,0-1-16,0 0 0,0 0 15,0 21-15,0 22 0,0-22 0,0 85 16,0-42-16,0-22 0,0 22 16,0-21-16,0 20 15,0 191-15,0-169 16,0 191-16,0-170 15,0 105-15,-22-126 16,1 0-16,-21 106 0,21-106 16,-22 275-1,22-318-15,21 1 0,-21-1 16,21-21-16,0 1 0,-21 20 16,21-42-16,0 1 0,0-44 15,21 1-15,0-21 16,0 0-16,1-22 0,20-63 15</inkml:trace>
  <inkml:trace contextRef="#ctx0" brushRef="#br0" timeOffset="11617.43">13314 7980 0,'0'0'0,"-21"-21"0,-1 21 0,-20-21 15,21-1-15,-21 22 16,20 0-16,1-21 16,42 21 15,22 0-31,-1 0 0,22 0 15,-1 0-15,22 0 0,-1-21 0,1 21 16,21-21-16,0 21 0,148-21 16,-127 0-16,254-1 15,-233 22-15,0 0 0,0 0 16,22-21-16,253 21 16,-275 0-16,0 0 15,127-21-15,-148 21 16,0 0-16,85 0 0,-127 0 15,-1 0-15,43-21 0,-63 21 16,-22 0-16,1 0 16,-22 0-16,21 0 0,-21 0 0,0 0 15,-21 21 1,0 0 0,0 0-16,0 1 0,0-1 0,0 0 15,0 21-15,0 43 16,0-43-16,0 22 0,0 42 15,0-43-15,-21 128 16,21-128-16,-21 85 16,21-63-16,0 0 0,0 147 15,0-147-15,0-21 16,0-1-16,0 22 0,0-22 16,0 85-16,0-84 0,0-1 15,0 64-15,0-63 0,0-1 16,0-20-16,0 20 0,0-20 15,0-1-15,0 0 0,0 1 0,0-1 16,0 0-16,0 1 0,0-22 0,0 21 16,0 0-16,0 22 15,0-43-15,0 0 0,0 22 16,0-22-16,0 0 0,-21 21 16,0-21-16,0 1 0,21 20 15,-22-21-15,22 0 0,-42 22 16,42-22-16,-21 0 0,0 0 15,0 0-15,-43 22 16,43-22-16,0-21 0,-43 21 16,22-21-16,-43 21 15,43-21-15,0 0 0,-43 21 16,21-21-16,-84 21 16,106-21-16,-22 0 15,-63 0-15,64 0 0,-212 0 16,169 0-1,-21-21-15,-127 0 0,106 0 16,0 21-16,-149-21 16,149 0-16,0 21 0,-148-22 15,147 22-15,22 0 0,-127 0 16,127 0-16,0 0 0,-63 0 16,105 22-16,1-22 0,-22 0 15,42 0-15,22 0 0,21 0 16,0 0-16,-1 0 0,1 0 15,0 0-15,21-22 0,0 1 16,0-21-16,0 21 0,42-64 16,-42 43-16</inkml:trace>
  <inkml:trace contextRef="#ctx0" brushRef="#br0" timeOffset="12249.07">13187 6287 0,'-21'0'0,"42"0"0,-42-22 0,21 44 47,0 20-32,0-21-15,0 21 16,0 22-16,0-22 0,0 212 16,0-190-1,0-22-15,0 22 0,0-22 0,0 106 16,0-106-16,0 1 16,0-22-16,0 0 0,0 0 15,0 22-15,0-22 16,21-42-1,-21-1-15,21 1 0,0 0 16,0-21-16,-21 21 0,21-22 16,-21 1-16,22 0 0</inkml:trace>
  <inkml:trace contextRef="#ctx0" brushRef="#br0" timeOffset="12486.94">13208 6244 0,'21'0'16,"0"0"0,0 0-16,1 0 0,-1 0 15,21 0-15,-21 0 0,22 0 0,20-21 16,-42 21-16,22 0 16,-22 0-16,21 0 0,22 0 15,-64 21 16,-22 0-15,1-21-16,0 22 0,0-1 0,0 0 16</inkml:trace>
  <inkml:trace contextRef="#ctx0" brushRef="#br0" timeOffset="12700.81">13166 6837 0,'105'0'31,"-62"0"-31,-22 0 0,0-21 0,21 21 16,1-21-16,-22 21 16,0 0-16,0-22 0,0 22 15,1 0-15,-1 0 0,0 0 16</inkml:trace>
  <inkml:trace contextRef="#ctx0" brushRef="#br0" timeOffset="12954.33">13737 6752 0,'21'0'0,"-21"43"15,0-22 1,0 0-16,0 0 0,0 21 15,0-20-15,0-1 0,21 21 16,-21-21-16,0 43 16,0-43-16,0 0 15,0-42 32,22 0-31,-22 0-16,0-1 0,0 1 0,0 0 15</inkml:trace>
  <inkml:trace contextRef="#ctx0" brushRef="#br0" timeOffset="13161.22">13801 6604 0,'21'0'78,"0"0"-78,0 0 16,0 0-16,-21 21 16</inkml:trace>
  <inkml:trace contextRef="#ctx0" brushRef="#br0" timeOffset="13574.47">13991 6858 0,'0'0'0,"0"-21"31,0 0-31,0 0 16,21-1-1,0 22-15,1 0 16,-1 0-16,0 0 0,0 0 16,0 22-16,0-1 0,1-21 0,-1 21 15,0 0-15,0 21 0,-21 1 16,0-22-16,0 85 16,0-85-1,0 21-15,-21-21 0,-21 22 16,42-64 15,0-1-15,0 1-16,0 0 0,0 0 15,21 0-15,21-43 16,-21 43-16,0 0 0,1-21 16,-1 20-16,42-41 15,-42 63-15,22-42 16,-22 42-16,-21-22 0</inkml:trace>
  <inkml:trace contextRef="#ctx0" brushRef="#br0" timeOffset="13940.26">14541 6964 0,'0'0'0,"-21"21"0,21 0 15,21-21 1,1 0-1,-1-21-15,0 21 16,0-21-16,21 0 0,-20 0 16,-1 21-16,21-43 15,-42 22-15,21-21 16,0 21-16,-21-1 0,0 1 16,-21 21-1,0 0-15,0 0 0,-21 21 16,20 1-16,-20-1 0,0 21 15,21-21-15,-1 22 0,1-22 16,21 0-16,0 0 0,0 21 16,0-20-16,0-1 0,43 42 15,-1-63 1,-21 21-16,85-21 16,-64-21-1,-21 21-15,64-42 0,-43 21 16</inkml:trace>
  <inkml:trace contextRef="#ctx0" brushRef="#br0" timeOffset="15172.75">15303 6414 0,'0'-22'16,"0"-20"-16,-42-21 16,21 63-1,0 0-15,0 42 16,21 0-16,0-21 0,-22 43 15,22-22-15,-42 191 16,42-169-16,0-1 16,-21 64-16,0-42 15,0 84-15,21-84 0,-64 169 16,64-170-16,-42 170 16,21-169-16,-1 0 15,1-1-15,0 1 16,0 148-16,0-191 0,21 22 15,0 42-15,0-85 0,0 21 16,42 0 0,-21-42-16,0 0 0,22 0 15,-22-21-15,127-106 16,-106 85-16,22-43 16,-22 43-16,-21-22 0,22 1 15,-22-1-15,0 1 0,0-85 16,-21 84-16,0 1 0,-21-22 0,-42-42 15,20 64-15,-41-64 16,20 63-16,22 22 0,-43-22 16,64 43-16,0 0 15,0 21-15,-1-21 0,1 21 16,21-21 0,21 21-16,1-22 0,20 22 15,-21-21-15,21 0 16,1 21-16,41-42 0,-41-1 15,-1 22-15,64-42 16,21-43-16,-85 85 16,1-22-16,20-20 15,-42 42-15,0-43 16,1 43-16,-22 0 16,-22 21-1,22 21-15,-21 0 16,0 0-16,21 1 0,-21 62 15,0-63-15,21 22 16,0-22-16,0 21 0,0 43 16,0-64-16,0 0 15,21 22-15,-21-22 0,42-21 16,-21 0 0,1 0-16,-1 0 0,0 0 15,-21-21-15,21-1 16,-21 1-16,21 0 0,-21 0 15,0 0-15,0-64 0,0 64 16,0-21-16,-21 20 0,0 1 16,21 0-16,-21-21 0,21 21 15,0-1-15,0 1 16,21 21-16,0-21 16,0 21-16,64-21 15,-43 21-15,-21 0 0,22 0 16,-22 21-16,21 0 0,43 22 15,-64-22-15,0 0 0,-21 21 16,0-21-16,0 43 16,0-43-16,0 0 0,-42 22 15,21-22-15,-64 42 16,64-42 0,21 1-1,0-44 1,21 1-16,0 21 15,0-21-15,1 0 0,-1 0 16,21 0-16,0-43 0,-20 22 16,20 21-16,-21-22 0,0 1 15,64-85 1,-85 106-16,0 0 0,0 42 31,0 0-31,-21 0 0,21 21 0,-21-20 16,-1 20-16,1-21 0,21 43 15,0-43-15,0 0 0,0 21 16,0-21-16,0 1 0,64 20 16,-43-42-16,42 21 15,-20-21-15,-1 0 16,22 0-16,-22 0 0,43-42 16,-64 21-16,0-1 15</inkml:trace>
  <inkml:trace contextRef="#ctx0" brushRef="#br0" timeOffset="15740.42">18076 8975 0,'0'0'0,"-21"-21"0,21-1 0,-21 1 16,21 0-16,0 0 0,-21 0 15,21 42 1,-21 0-16,21 0 0,0 0 16,0 22-16,0-1 15,0 22-15,0-22 0,0 21 0,0-20 16,0 63-16,0-43 0,0 1 16,0-22-16,0 21 0,0-20 15,0 41-15,0-41 0,0-1 16,0 22-16,0-43 0,0 0 15,0-42 17,0 0-32</inkml:trace>
  <inkml:trace contextRef="#ctx0" brushRef="#br0" timeOffset="16087.22">17759 9165 0,'0'0'0,"-21"-42"0,-1 0 0,1-64 15,21 63-15,0 1 0,0-43 16,0 43-16,0 21 0,0-43 16,21 43-16,1 0 15,20-21-15,-21 21 0,21 21 0,64-43 16,-63 43-16,20 0 0,85 0 16,-84 0-1,105 64-15,-127-22 16,-20 0-16,-22 64 0,0-42 15,-22-22-15,-20 22 0,21-22 16,-21 0-16,-64 43 0,63-64 16,22 21-16,-42 1 15,42-43-15,-1 21 0,1-21 16,0 21-16,42-21 31,0 0-15,1 0-16,-1 0 0,0 0 15,0-21-15</inkml:trace>
  <inkml:trace contextRef="#ctx0" brushRef="#br0" timeOffset="16783.66">18584 9229 0,'0'0'0,"0"42"31,-21-21-31,0-21 0,0 21 0,0 1 15,-1-1-15,1 0 0,0 0 16,21 0-16,0 0 0,0 1 16,0-1-16,21-21 15,43 0 1,-22 0-16,-21 0 0,22 0 16,-1 0-16,0-21 0,22-1 15,-22 1-15,-21 0 0,43-21 16,-43 21-16,0-1 0,0 1 15,-21 0-15,0 0 0,21-43 16,-21 43-16,22-21 16,-22 63 15,0 0-31,0 22 16,0-22-16,0 0 0,0 21 15,0 43-15,0-43 16,0 22-16,0 63 0,0-64 15,0 1-15,0-1 0,0 22 16,0 0-16,0 63 0,0-64 16,0 1-16,0 106 0,-22-107 15,-20 149 1,42-169-16,0-1 0,-21 1 16,0-1-16,0 1 0,-22 84 15,22-106-15,21 0 0,-42 22 16,42-43-16,-43 21 15,22-20-15,-21-22 16,21 0-16,-22-43 16,1 22-16,21 0 0,-21-43 15,20 1-15,1 21 0,0-85 16,21 63-16,0-21 16,0-84-16,0 84 0,21-232 15,0 211 1,1 21-16,41-126 0,-42 126 15,64-84-15,-43 84 0,1 22 16,-1 20-16,43-63 0,-43 64 16,0 21-16,-21-21 15,22 20-15,-22 1 0,42-42 16,-41 42-16,-1-1 0,-21 1 0</inkml:trace>
  <inkml:trace contextRef="#ctx0" brushRef="#br0" timeOffset="17086.49">19473 8827 0,'0'0'0,"0"-22"0,0 1 0,0-42 15,0 42 1,-21 21 15,21 21-31,0 0 0,0 21 0,0 1 16,0-1-16,0 0 15,-21 128-15,21-128 16,-21 0-16,21 43 0,-21-43 16,21 22-1,0-43-15,-22 0 0,22 0 16,0 0-16,22-42 31,-1 21-31,0-21 0,0 0 0,0 0 16,0 0-16,1-22 0,41-41 15,-42 41-15</inkml:trace>
  <inkml:trace contextRef="#ctx0" brushRef="#br0" timeOffset="17540.23">19791 8742 0,'0'-42'15,"0"84"-15,0-106 0,0 43 0,0 0 16,0 0-16,0 42 16,0 0-1,0 22-15,0-22 0,0 21 16,0 0-16,0 22 0,0-22 0,0 22 15,0 20-15,0-41 16,0-1-16,0 0 0,-21 1 0,21-1 16,-22-21-16,1 43 15,21-43-15,-21 0 0,21 0 16,0 0-16,0-42 31,0 0-15,0 0-16,0 0 15,0 0-15,0-22 0,21 22 0,22-42 16,-22 20-16,0 22 0,21-64 16,-21 64-16,22-21 15,-1 21-15,-21 0 16,22 21-16,-22 0 0,0 21 0,0 21 16,0 0-1,0 64-15,-21-85 16,0 22-16,0 20 0,0-42 15,0 22-15,-21-22 16,21 0-16,-21 21 0,0-42 16,0 22-16,0-22 15,-1-22 1,1 1 0,0 0-16</inkml:trace>
  <inkml:trace contextRef="#ctx0" brushRef="#br0" timeOffset="17764.09">19325 9123 0,'-42'0'0,"84"0"0,-105 0 0,84 0 47,0 0-47,0 0 0,21 0 16,-20 0-16,20 0 0,-21 0 0,85-21 15,-85 21 1,21 0-16,-20-21 0,-1 21 0,0 0 16,64 0-1,-64 0-15,21 0 0</inkml:trace>
  <inkml:trace contextRef="#ctx0" brushRef="#br0" timeOffset="18540.34">20447 9081 0,'0'0'16,"-21"0"15,0 0-31,-1 21 0,1-21 0,-21 21 16,42 0-16,-21 0 0,-22 22 15,22-22-15,21 0 16,0 0-16,-21 0 0,21 0 15,0 1-15,-21 20 0,21-21 16,0 0-16,21 0 16,0-21-16,0 0 15,1 0-15,-1 0 16,0 0-16,-21-21 0,0 0 16,21 0-16,-21 0 15,0 0-15,0-1 0,0 1 16,21 0-16,-21 0 0,0-43 15,21 43-15,22-42 16,-43 42-16,21-1 0,42-41 16,-41 63-16,20 0 15,-21 0-15,0 21 16,0-21-16,1 21 0,41 64 16,-63-43-16,0-21 15,21 22-15,-21-22 0,21 85 16,-21-85-16,0 0 15,0 21-15,0-20 16,0 20-16,-21-21 16,0-21-16,0 0 15,21-21 17,0 0-32,0 0 15,0-1-15,0 1 0,42-42 16,-21 42-16,64-85 15,-64 63-15,22 1 0,41-21 16,-41 20-16,-1 22 16,-21 0-16,21 21 0,1 0 0,-1 0 15,0 0-15,-20 21 0,-1 43 16,-21-43-16,0 21 16,0 0-16,0-20 0,0 20 15,0 43-15,-21-64 16,-1 63-16,1-62 15,21-1-15,-21-21 0,21 21 16,0 0-16,-21 0 16,21-42 15,0 0-31,0 0 16</inkml:trace>
  <inkml:trace contextRef="#ctx0" brushRef="#br0" timeOffset="35916.94">17780 2942 0,'0'0'0,"-21"0"0,-85 21 15,85-21-15,0 22 16,-1-22-16,65 0 31,-22 0-31,21 0 0,22 0 0,-1 0 16,22 0-16,21 0 0,0 0 15,148 0-15,-127 0 16,0 0-16,-22 0 0,22 0 0,-21 0 16,0 0-16,0 0 0,-21 0 15,-1 0-15,107-22 16,-149 22-16,0 0 0,-20 0 15,-1 0-15,0 0 0,-42 0 32,0 0-32,-22 0 0,-20 0 15,-107 0 1,107 0-16,21 0 0,-170 43 16</inkml:trace>
  <inkml:trace contextRef="#ctx0" brushRef="#br0" timeOffset="36220.48">17886 3260 0,'-21'0'0,"42"0"0,-21 0 16,21 0-16,21 0 15,1 0-15,-1 0 0,43 0 16,-1 0-16,1 0 0,21 0 15,0-21-15,-1 21 0,1 0 0,106 0 16,-127-22-16,-1 22 16,1 0-16,-22 0 0,1 0 0,42 0 15,-64-21-15,22 21 16,-43 0-16,0 0 0,21 0 16,-42-21-1,-42 21 1,21 0-16,-43 0 0,-126 0 15,84 0-15,21 0 16</inkml:trace>
  <inkml:trace contextRef="#ctx0" brushRef="#br0" timeOffset="36462.33">17928 3366 0,'0'0'15,"0"21"-15,21-21 16,0 0-16,1 0 0,20 0 15,21 0-15,1 0 0,-1 0 16,22 0-16,0 0 0,105-21 16,-84 21-16,-21-22 0,-1 22 15,1-21-15,-21 21 0,63-21 16,-43 0-16,-41 21 0,84-21 16,-85 21-16,0-21 0,1-1 15,20 22-15,-21-21 0,64 0 16,-63 21-16,-1-21 0,64 0 15</inkml:trace>
  <inkml:trace contextRef="#ctx0" brushRef="#br0" timeOffset="36850.12">21569 2667 0,'0'0'0,"0"-21"0,0 0 16,0 0-16,0-1 0,-43-20 15,43 21-15,-21 0 0,0 0 16,21-1-16,-63 1 16,41 21-16,1 0 0,-21 0 15,21 0-15,0 21 0,-85 64 16,85-43-1,-64 43-15,64-43 0,0 22 16,-43 21-16,64-43 0,0 21 16,0-20-16,0-1 0,0 0 15,0 22-15,21-22 16,0 1-16,22-22 0,-22 0 16,21 0-16,64 43 15,-64-64-15,43 0 16,-43 0-16,22 0 0,42-22 15,-43 1-15,43-21 16,-42 0-16</inkml:trace>
  <inkml:trace contextRef="#ctx0" brushRef="#br0" timeOffset="37129.96">22225 2688 0,'21'-42'0,"-42"84"0,42-105 15,0 42-15,-21-1 0,21 1 16,-21 0-16,0 0 0,0 42 31,0 0-31,0 0 0,0 22 16,0-1-16,-21 0 0,0 1 0,0-1 15,0 22-15,0-22 0,21 0 16,-22 22-16,-20 20 0,42-41 16,-21-1-16,21 0 15,-21 1-15,21-1 0,-21 22 16,21-22-16,0-21 0,0 0 15,0 0-15,0 1 16,21-22-16,21 0 16,-21 0-16,22-43 15</inkml:trace>
  <inkml:trace contextRef="#ctx0" brushRef="#br0" timeOffset="37404.76">22691 2561 0,'0'0'0,"0"-21"0,0 0 0,0 0 16,0 0-16,0 42 16,0 21-1,-22-21-15,1 22 0,21-1 16,-21 0-16,0 1 0,21 20 16,-21-21-16,0 22 0,-1 21 15,1-43-15,0 21 0,0-20 16,0-1-16,21 0 0,-21 43 15,-1-64-15,22 22 0,0-22 16,0 0-16,0 0 0,0 21 16,0-20-16,0-44 31,22 1-31</inkml:trace>
  <inkml:trace contextRef="#ctx0" brushRef="#br0" timeOffset="37720.48">22098 2900 0,'0'0'0,"-21"0"0,0 0 31,42 0-15,0 0-16,0 0 0,21 0 15,1 0-15,-22 0 0,21 0 16,1 0-16,20 0 0,-21 0 0,1 0 16,-1 0-16,22 0 0,20 0 15,-41 0-15,-1 0 0,0-21 16,-21 21-16,22 0 0,20 0 16,-42 0-16,1 0 0,-1 0 15,-42 0 16,-1 0-31,1 0 16</inkml:trace>
  <inkml:trace contextRef="#ctx0" brushRef="#br0" timeOffset="38004.32">21865 3112 0,'0'0'15,"-21"0"-15,21 21 16,21-21-16,0 0 0,22 0 16,-1 0-16,21 0 0,-20 0 15,20 0-15,1 0 0,126 0 16,-126 0-16,-1-21 0,1 21 16,-22 0-16,85-22 15,-85 22-15,-20 0 16,-1 0-16,0 0 0,0 0 15,0 0-15,-42 0 47</inkml:trace>
  <inkml:trace contextRef="#ctx0" brushRef="#br0" timeOffset="41632.16">1947 4445 0,'0'0'0,"-21"0"0,0 0 15,0 0-15,0 0 16,-1 0-16,1 0 0,0 0 0,0 0 16,0 0-16,0 0 15,-1 0-15,1 0 0,42 0 63,1 0-48,20 0-15,0 0 0,1 0 0,-1 0 16,21-21-16,-20 21 0,20-21 16,85 21-16,-63-21 0,127-1 15,-128 22 1,-20 0-16,42 0 0,-64-21 16,22 21-16,-43 0 15,0 0-15,-42 0 63,0 0-48,-1 21-15</inkml:trace>
  <inkml:trace contextRef="#ctx0" brushRef="#br0" timeOffset="42119.88">2688 4360 0,'0'0'0,"-21"0"31,0 0-15,21 22 0,0-1-1,0 0-15,0 0 0,0 0 16,0 0-16,0 43 15,0-43-15,0 0 0,0 43 16,0-43-16,0 64 16,0-64-16,0 21 0,21 43 15,0-64-15,0 64 16,-21-43-16,0-21 0,0 0 16,0 0-16,0 43 15,0-43-15,0 0 16,-21 0-16,0 1 15,-43-1-15,43 0 0,-21-21 16,-22 21-16,22-21 16,-64 0-16,64 0 0,0 0 15,-43 0-15,64 0 16,-22-21-16,1 21 16,21-21-16,0 21 0,21-21 15,-21 21-15,21-22 16,-22 22-16,22-21 31,22 21-31,-1 0 16,0 0-16,0-21 0,21 21 0</inkml:trace>
  <inkml:trace contextRef="#ctx0" brushRef="#br0" timeOffset="42720.54">3323 4868 0,'0'0'0,"0"-21"0,0 0 0,0 0 16,0 0 0,-21 0-16,0-1 0,0 1 0,-1 21 15,-20-42 1,21 42-16,0 0 0,-22 0 15,22 0-15,0 21 16,0 0-16,0 0 0,-22 22 16,22-1-16,0 43 15,0-43-15,0 0 0,21 43 16,0-43-16,-21-20 0,21 20 16,0-21-16,0 0 0,0 0 0,0 22 15,21-22 1,0-21-16,0 0 15,0 0-15,0 0 0,1 0 16,-1-21-16,0 0 0,21-1 0,-21 1 16,1 0-16,20 0 0,-21-21 0,0 20 15,22-20-15,-22 0 0,0-1 16,21-62-16,-42 83 16,0-41-16,0 42 15,0 0 1,0 42-1,0 0-15,-21 0 0,21 0 16,-21 22-16,21-22 0,0 21 16,0-21-16,0 22 0,0-22 15,0 21-15,0-21 0,21 22 16,0-22-16,-21 0 0,43 21 16,-22-42-16,-21 21 15,21-21-15,0 0 0,0 0 0,22 0 16,-22 0-16,0 0 15,0 0-15,0-21 0,0 21 0,1-21 16</inkml:trace>
  <inkml:trace contextRef="#ctx0" brushRef="#br0" timeOffset="43020.36">3768 4741 0,'0'-21'0,"0"42"0,0-63 0,-22 21 0,22 0 16,0 42 31,0 0-47,22-21 0,-22 42 0,42 1 15,-42-1-15,0 0 16,21-20-16,0 20 0,-21 21 16,0-20-16,0-22 0,21 0 15,-21 21-15,0-20 0,22-22 0,-22 21 16,0 21-1,21-42 17,-21-21-17,0 0-15,21-22 0,-21 22 16,0 0-16</inkml:trace>
  <inkml:trace contextRef="#ctx0" brushRef="#br0" timeOffset="43294.27">4149 4636 0,'0'0'0,"0"-22"16,-22 44 15,1-1-15,0 0-16,0 21 0,21-21 0,-21 22 15,0-1-15,-1 0 0,1 1 16,0-1-16,0-21 0,21 22 0,-21-1 15,21-21-15,-21 0 0,21 43 16,0-43-16,0 0 16,0 0-16,21-21 31,0 0-31,0 0 16,0 0-16,0-21 0</inkml:trace>
  <inkml:trace contextRef="#ctx0" brushRef="#br0" timeOffset="43893.76">4699 4720 0,'0'0'0,"0"-21"0,0 0 15,0 0-15,-21 21 16,0-21-16,-1 21 0,22-22 0,-42 22 15,21 0-15,0 0 16,0 0-16,-1 0 16,-20 22-16,21-1 0,-21 0 15,20 21-15,1-21 0,0 22 16,0-1-16,-21 43 0,42-43 16,-22 22-16,22-22 15,0-21-15,0 43 16,0-43-16,0 0 0,0 0 15,0 0-15,43-21 16,-22 0-16,0 0 0,0 0 0,22 0 16,-22 0-16,0 0 15,0-21-15,0 0 0,0 0 0,43-22 16,-43 1-16,0 0 16,0 21-16,1-22 0,-22 1 0,42-43 15,-42 43-15,0 0 0,0 20 16,0 1-16,0 0 0,0 0 15,0 42 17,0 0-32,0 22 0,0-22 15,0 21-15,0-21 0,-21 22 16,21-1-16,0 0 0,0-21 16,0 22-16,0 20 0,0-42 15,0 1-15,0-1 0,21 0 16,0 0-16,43 0 15,-43-21-15,21 0 0,-21 0 16,22 0-16,-22 0 0,63-42 16,-62 42-16,20-21 0,-21 0 15,0-1-15,0-20 0,22 0 16</inkml:trace>
  <inkml:trace contextRef="#ctx0" brushRef="#br0" timeOffset="44916.77">1820 4509 0,'-21'0'16,"0"0"15,21-22 31,21 22-62,0 0 16,0 0-16,1 0 0,-1 0 16,0 0-16,0-21 0,43 21 15,-22 0-15,21 0 0,64-21 16,-42 21-16,190-21 15,-169 21-15,-21-21 16,-1 0-16,1 21 0,0 0 16,63-22-16,-85 22 15,1 0-15,42-21 0,-43 21 16,22-21-16,-43 21 16,-21 0-16,22 0 0,-22 0 15,0 0 1,0 0-1,-42-21 48,0 21-63,0 0 0,0 0 16,-22 0-16,22 0 0</inkml:trace>
  <inkml:trace contextRef="#ctx0" brushRef="#br0" timeOffset="45536.56">1714 4530 0,'0'0'0,"-21"0"15,21 21 1,21-21 0,1 0-16,-1 0 15,21 0-15,-21 0 16,0 0-16,1 0 0,-1 0 16,21 0-16,43 0 0,-43 0 15,170 0 1,-128-21-16,1 21 0,21-21 15,0 21-15,-22-22 0,86 1 16,-86 21-16,1-21 0,-21 21 16,-1-21-16,1 21 0,41-21 15,-62 21-15,-1-21 0,0 21 16,1 0-16,-22 0 0,21-22 16,-21 22-1,1 0 1,-22-21 15,-22 21 16,1 0-47,0 0 16,0 0-16</inkml:trace>
  <inkml:trace contextRef="#ctx0" brushRef="#br0" timeOffset="47582.58">2032 4530 0,'-21'-21'16,"0"21"15,-1 0-31,1 0 16,0 0-1,0 0-15,42 0 94,0 0-78,0 0-16,22 0 0,-22 0 0,21-22 15,22 22-15,-22 0 0,22-21 16,84 0-16,-85 21 0,22 0 16,0 0-16,-22-21 0,22 21 15,-22 0-15,64-21 0,-63 21 16,-22-21-16,22 21 15,-22 0-15,0 0 0,43-22 16,-64 22-16,21 0 0,-20 0 0,-1 0 16,0 0-16,0 0 0,-21-21 15,-21 21 17,0 0-32,0 0 0,-1 0 15,1 0-15,0 0 0,-21 0 16,21 0-16,-1 0 0,1 0 0,-21 21 15,21-21-15,-22 0 0,1 0 16,-43 22-16,22-22 0,-1 0 16,22 21-16,-21-21 0,-1 0 15,-42 0-15,43 0 16,20 21-16,-20-21 0,21 0 16,-1 0-16,-20 0 0,20 0 0,1 0 15,-21 0 1,41 0-16,1 0 0,-21 21 15,21-21-15,0 0 16,42 0 78,0 0-94,0 0 15,0 0-15,0 0 0,22 0 0,-22 0 16,21 0-16,1-21 0,20 21 16,-21 0-16,22 0 0,-1-21 0,64 21 15,-63 0-15,-1-21 16,1 21-16,63-22 0,-85 22 16,22-21-16,-22 21 0,0 0 15,22-21-15,21 21 16,-43 0-16,21-21 15,-20 21-15,-22 0 0,42 0 16,-41 0-16,-1 0 16,-42 0-1,-1 0 1,1 0-16,0 0 0,-21 0 0,21 0 16,-22 0-16,1 0 0,0 21 15,-1-21-15,1 0 0,0 0 0,-64 21 16,42-21-16,1 21 15,-1-21-15,1 0 0,-1 0 0,-84 22 16,106-22-16,-22 0 16,-42 21-16,85-21 15,-21 0-15,0 0 0,20 0 16,1 0-16,-21 21 0,21-21 16,42 0 46,0 0-62,0 0 16,22 0-16,-22-21 0,21 21 0,0 0 15,1 0-15,-1-21 0,0 21 16,22 0-16,-1 0 0,64-22 16,127 1-1,-190 21-15,-22-21 0,22 21 16,-22-21-16,0 21 15,43 0-15,-43 0 0,-20 0 16,-1-21-16,0 21 0,0 0 16,0 0-16,-42 0 31,0 0-15,0 0-1,0 0-15,-1 0 16,1 0-16,21 21 0,-21 0 15</inkml:trace>
  <inkml:trace contextRef="#ctx0" brushRef="#br0" timeOffset="54448.37">2921 6138 0,'-21'0'31,"21"-21"-16,-21 21-15,-1 0 16,1 0-16,0 0 0,-21 0 16,21 0-16,-22 0 15,22 0-15,-21 0 16,-43 0-16,64 0 16,-21 0-16,20 21 0,1-21 15,-63 0-15,62 0 16,1 0-16,0 0 0,0 0 15,0 0 1,21 22 109,21-22-109,0 0-16,0 0 0,0 0 15,1 0-15,-1 0 16,0 0-16,0 0 0,0 0 16,22 0-16,-1 0 0,0 0 15,-21 0-15,22 0 0,-1 0 16,0 0-16,43 0 15,-43 0-15,1 0 0,-1 0 16,0 0-16,1 0 0,20 0 16,-20-22-16,-1 22 0,0 0 15,1 0-15,20 0 0,106-21 16,-126 21-16,20-21 16,1 21-16,-1 0 0,1 0 0,63-21 15,-64 0-15,22 21 16,-22 0-16,-20 0 0,63-21 15,-64 21-15,64 0 16,-64 0-16,0 0 0,43 0 16,-43 0-16,85-22 15,-105 22 1,20 0-16,-21 0 0,0 0 0,0 0 16,22 0-16,-22 0 31,-42 0 63,0 0-94,-1 0 0,-20 0 15,21 0-15,-21 0 0,20 0 0,-20 0 16,21 0-16,-21 0 0</inkml:trace>
  <inkml:trace contextRef="#ctx0" brushRef="#br0" timeOffset="55343.45">2582 6541 0,'-21'0'0,"42"0"0,-63 21 0,21-21 16,0 0-16,-1 0 0,1 0 15,42 0 63,1 0-62,-1 0-16,0 0 16,0 0-16,0 0 15,0 0 1,1 0-16,-1 0 0,0 0 0,0 0 15,0 0-15,22 0 0,-22 0 16,0 0-16,21 0 0,1 0 0,-22 0 16,21 0-16,0 0 0,-20 0 15,20-21-15,0 21 0,1 0 0,-1 0 16,0 0-16,22 0 0,-22 0 16,127-22-16,-105 22 15,-1 0-15,-20 0 0,20 0 16,1 0-16,63-21 15,-64 21-15,1 0 0,-1 0 16,1 0-16,-1 0 0,43-21 16,-64 21-16,43 0 15,-43 0-15,1 0 0,-22 0 0,21 0 16,-21 0-16,22 0 0,-1 0 16,0 0-16,22 0 15,-43 0-15,21 0 16,-20 0-16,-1 0 0,0-21 15,0 21 1,-42 0 47,0 0-48,0 0-15,-1 0 0,1 0 16,0 0-16,0 0 0,0 0 0,-22 0 15,1 0-15</inkml:trace>
  <inkml:trace contextRef="#ctx0" brushRef="#br0" timeOffset="56159.98">2752 6985 0,'0'0'0,"-22"0"0,1 0 0,0 0 0,0 0 16,0 0-1,42 0 48,0 0-63,0 0 0,0 0 15,1 0-15,-1 0 0,0 0 16,0 0-16,21 0 0,-20 0 16,20 0-16,21 0 0,-20 0 15,-1 0-15,0 0 0,1 0 16,-1 0-16,0-21 0,22 21 0,-22 0 15,22 0-15,-1 0 0,1 0 16,-22-21-16,22 21 0,-1 0 16,1 0-16,-1 0 0,1 0 0,-22 0 15,21 0-15,1 0 0,42 0 16,-43 0-16,1 0 0,42 0 16,-43 0-16,1 0 0,-22 0 15,0 0-15,22 0 0,20 0 16,-41 0-16,-22 0 0,21 0 15,-21 0-15,22 0 0,-22 0 16,21 0-16,-21 0 0,1 0 16,-1 0-16,0 0 15,0 0-15,-21-21 16,21 21-16,0 0 16,-42 0 62,0 0-78,0 0 15,0 0-15,-22 0 0,1 0 0,0 0 16,-1 0-16,-62 21 0</inkml:trace>
  <inkml:trace contextRef="#ctx0" brushRef="#br0" timeOffset="56893.32">3027 7514 0,'0'0'0,"-21"0"0,-1 0 16,1 0-16,21 21 0,-21-21 16,0 0-16,0 0 0,0 0 15,-1 22-15,1-22 0,0 0 16,0 0-16,0 0 0,0 21 15,-1-21 1,44 0 31,-1 0-47,0 0 16,0 0-16,21 21 0,-20-21 15,-1 0-15,0 0 0,21 0 0,-21 0 16,43 0-1,-22 0-15,-21 0 0,64 0 16,-64 0-16,64 0 16,-43 0-16,22 0 0,20 0 15,-20 0-15,126 0 16,-126 0-16,-22 0 0,22 0 16,-1 0-16,-20 0 0,105 0 15,-85 0-15,-20 0 0,-1 0 16,0 0-16,1 0 0,20-21 15,-21 21-15,1 0 0,20 0 16,-20-21-16,-1 21 0,-21 0 16,21 0-16,-20 0 0,-1 0 15,42 0-15,-42-22 0,1 22 16,-1 0 0,0 0-16,0 0 0,0 0 15,-42 0 32,0 0-31,0 0-16,0 0 0,-22 22 15,22-22-15,-21 0 0,-1 21 0,1 0 16</inkml:trace>
  <inkml:trace contextRef="#ctx0" brushRef="#br0" timeOffset="57610.47">3027 8128 0,'0'0'0,"-21"0"0,-1 42 32,1-42-32,0 0 15,21 22 32,21-22-31,0 0-16,1 0 0,-1 0 0,0 0 15,0 0-15,0 0 0,0 0 16,22 0-16,-1 0 0,-21 0 16,22 0-16,41 0 0,-20 0 15,-22 0-15,43 0 0,-22 0 16,-20 0-16,-1 0 0,21 0 15,-20 0-15,-1-22 0,22 22 16,-22 0-16,0 0 0,1 0 0,-1-21 16,0 21-16,1 0 0,-1 0 15,0 0-15,1 0 0,-1-21 0,43 21 16,-64 0-16,21 0 0,0 0 16,1-21-16,-22 21 0,85 0 15,-85 0-15,0 0 0,21 0 16,-20-21-16,-1 21 0,21 0 15,-21 0-15,43-21 16,-43 21-16,0 0 16,-42 0 62,0 0-63,0 0-15,-1 0 0,1 21 16,0-21-16,0 21 0</inkml:trace>
  <inkml:trace contextRef="#ctx0" brushRef="#br0" timeOffset="63916.75">5863 4170 0,'0'-21'0,"0"0"15,0-1 1,0 1 0,0 0-16,-21 42 46,21 0-30,0 1-16,0-1 0,0 21 16,-21-21-16,21 22 0,0-22 0,0 21 15,0 0-15,0-20 0,-21 62 16,21-63-16,-22 22 16,1-1-16,21 0 0,-21-20 15,21 41-15,0-42 16,0 0-16,0 22 0,0-22 15,0 0-15,0 0 16,0 0-16,21-42 31,-21 0-31,0 0 16,21 0-16,-21-22 0,22 22 16,-22 0-16,21-21 0</inkml:trace>
  <inkml:trace contextRef="#ctx0" brushRef="#br0" timeOffset="64612.35">5884 3979 0,'-21'-21'31,"21"42"16,0 1-47,21-22 0,0 21 0,1 21 16,-1-42-16,0 21 15,0 0-15,-21 1 0,64 20 16,-43-21-16,0 0 15,0 0-15,0-21 0,22 22 0,-1-1 16,-21 0-16,0 0 0,0-21 16,1 0-16,-1 0 0,0 21 15,0-21-15,0 21 0,0-21 16,22 0-16,-22 0 0,-21 22 16,21-22-16,0 0 15,-21 21 63,-21-21-78,0 0 0,0 21 16,0-21-16,-1 21 16,1-21-16,0 21 0,0-21 0,0 21 15,0 1-15,-1-22 0,-20 21 16,21 0-16,0-21 0,-43 42 15,43-21-15,-21 1 0,-43 20 16,64-21 0,0-21-16,0 21 0,-1 0 0,1-21 15,-21 22-15,21-1 16,21 0-16,0-42 62,0 0-46,0-1-16,0 1 0</inkml:trace>
  <inkml:trace contextRef="#ctx0" brushRef="#br0" timeOffset="68168.08">5884 4128 0,'0'0'0,"0"21"47,0 0-47,0 0 16,0 0-16,0 0 0,0 22 15,-21-22-15,21 0 0,0 0 16,0 0-16,0 1 0,0 20 16,-21-21-16,0 43 15,21-43-15,0 0 0,-21 21 16,21-21-16,-22 1 16,22-1-1,0-42 32,0-1-47,0 1 0,0 0 16,0 0-16,0 0 0,0 0 0,0-43 15,0 43-15,22 0 16,20-43-16,-42 43 0,0 0 16,42-21-16,-42 20 15,21 1-15,-21 0 0,22 0 16,-22 0-16,21 21 15,-21 21 17,0 0-32,0 0 0,0 0 15,-21 1-15,21-1 0,-22 0 0,1 21 16,21-21-16,0 1 0,-21-1 16,21 0-16,-21 21 0,0-21 15,21 1-15,-21 41 16,-1-42-16,22 0 15,-21-21-15,21 22 16,21-44 47,-21 1-63,22 21 0,-1-21 0,-21 0 15,21 0-15,0 21 0,-21-21 16,21-1-16,-21 1 0,21-21 0,-21 21 15,22 0-15,-22-1 0,21 1 16,0-42 0,-21 42-16,21 21 15,-21 21 17,0 0-32,0 0 15,0 0-15,0 22 0,-21-22 16,0 0-16,21 0 0,-21 0 0,-1 0 15,1 1-15,21-1 0,-21 0 16,21 0-16,-21 0 0,21 0 0,-21 1 16,21-1-1,0-42 17,0-1-17,21 1-15,0 0 16,0 0-16,0 0 15,1 0-15,-1-1 0,0 1 16,0 0-16,21-21 16,-20 21-16,-1-1 15,-21 1-15,21 21 16,-21-21-16,21 21 0,-21 21 31,0 0-15,-21 1-16,0-1 15,21 0-15,-21 0 0,-1-21 16,1 21-16,21 0 0,-42 22 16,42-22-16,-21 0 15,21 0 1,-21-21 0,42-21 15,0 21-31,0-21 0,0 0 15,0 21-15,1-21 0,-1-1 16,0 22-16,-21-21 16,21 0-16,43 0 15,-43 0-15,-21 0 0,21 21 16,0 0-16,-42 0 31,0 21-31,0 0 16,-1 0-16,-20 0 15,21-21-15,0 21 0,-22 22 16,1-22-16,21 0 0,-21 21 16,42-20-16,-22-1 15,1-21-15,42 0 47,1 0-47,-1-21 16,0 21-16,21-43 15,-21 43-15,1-21 0,-1 0 0,0 0 16,0 21-16,43-43 16,-43 43-16,0-21 0,0 21 15,0-21-15,0 21 16,-42 0 15,0 21-31,0-21 0,0 21 16,0 1-16,-1-22 0,1 21 0,0 0 15,0-21-15,-21 21 0,20-21 16,1 21-16,0-21 0,21 21 0,-21 1 16,0-22-16,0 21 15,21-42 48,21 21-48,-21-22-15,21 1 0,0 21 16,0-21-16,43-21 16,-22 21-16,-21-1 0,0 1 15,1 21-15,41-42 16,-42 42 0,-42 21 15,0-21-16,0 21-15,0 0 0,-1 1 0,1-22 16,-21 21-16,21 0 0,-64 21 16,64-21-16,0 1 15,-22-1-15,22-21 0,21 21 32,0-42-1,21 0-31,1 21 0,-1-22 15,0 22-15,21-21 16,-21 0-16,22 0 0,-22 21 16,0-21-16,0 21 0,22-21 15,-22-1-15,0 22 0,21-21 16,-21 21-16,1-21 0,-1 21 16,0 0-16,0 0 15,-21-21-15,-21 21 63,0 0-63,0 0 0,21-21 15,-22 21-15,1 0 16,-21-21-16,21 21 0,0 0 16,-43-22-16,43 22 0,0-21 15,-22 21-15,22-21 16,0 0-16,-21 0 0,42 0 15,0-1 1,-21 22-16,21-21 0,0 0 16,0 0-1,0 42 17,0 0-32,21-21 15,-21 21-15,0 1 0,42-1 16,-21 0-16,-21 0 15,21 0-15,1 0 0,-1 1 16,0-1-16,0 0 0,0-21 16,-21 21-16,21-21 15,1 21-15,-1-21 32,-21-21-1,-21 0-16,-1 21-15,22-21 0,-21 0 0,0 21 16,21-22-16,-21 1 0,0 0 16,0 21-16,21-21 0,-22 0 15,1 0-15,21-1 0,0 1 16,-21 21-16,21-21 16,-21 21-16,42 21 46,0 0-30,0 1-16,1-1 0,-22 0 16,21-21-16,0 21 0,0 0 15,0 0-15,0 1 16,1-1-16,-1-21 0,0 21 16,0 0-1,0-21-15,0 0 16,-42-21 31,0 21-32,21-21-15,-21 21 0,0-21 16,0-1-16,-1 1 0,1 21 16,0-21-16,0 0 0,-21-21 15,20 42-15,-20-22 0,0 1 16,21 21-16,21-21 15,-22 21-15,1 0 16,42 0 31,1 0-47,-1 21 0,0-21 16,0 21-16,0 1 0,0-22 0,1 21 15,-1-21-15,0 21 0,0 0 16,0-21-16,-21 21 0,21-21 0,1 21 15,-1-21-15,0 0 16,0 22-16,0-22 16,0 0-16,-42 0 47,0-22-32,0 1-15,0 21 0,0-21 0,-43 0 16,43 0-16,0 21 0,0-21 15,-1-1-15,1 1 0,-21 0 16,42 0 0,-21 21-16,42 0 62,0 0-62,0 0 0,-21 21 16,21-21-16,1 21 0,-1 0 0,0 1 15,0-22-15,21 42 16,-20-42-16,-1 21 0,0 0 0,0-21 16,0 21-16,43 1 15,-43-22 1,-21 21-16,-21-21 78,0 0-78,-1 0 16,1 0-16,0-21 0,0 21 15,21-22-15,-21 22 16,21-21-16,-21 21 0,21 21 109,-22-21-93,1 0 0</inkml:trace>
  <inkml:trace contextRef="#ctx0" brushRef="#br0" timeOffset="70391.67">5757 6519 0,'21'22'31,"-21"-1"-31,0-42 63,0-1-47,0 1-16,0 0 15,0 0-15,0 0 0,0 0 16,0-1-16,22 1 0,-22 0 15,0 0-15,0 0 0,21-43 16,-21 43-16,0 0 0,21 0 16,0-22-16,0-20 15,0 21-15,1 20 16,20-20-16,-21 0 0,43-43 16,-43 64-1,21 0-15,-21-22 0,0 22 0,1 0 16,41-42-16,-42 41 15,0-20-15,43 0 0,-43 21 16,21-1-16,-20 1 16,-1-21-16,21 21 0,0-22 15,1 22-15,-22-21 0,42 0 16,-41 20-16,-1 1 0,42-42 16,-42 42-16,1-1 0,41-41 15,-42 42-15,43-43 16,-22 43-16,0-21 0,22-22 15,-22 43-15,1-21 16,-22 21-16,21-1 0,0 1 0,1-21 16,41 0-16,-41 20 0,-1 1 15,0 21-15,1-21 0,-1 0 16,43-21-16,-43 20 0,0 1 16,1 0-16,-1 0 0,0 0 15,107-43-15,-107 22 16,43 0-16,-43-1 15,0 22-15,1 0 0,-1 0 16,0 0-16,85-64 16,-84 64-16,41-22 15,-41 22-15,-22 0 0,63-21 16,-41 21-16,-1 21 0,0-22 16,1 1-16,-1 0 0,0 0 0,1 0 15,-1 0-15,0 21 0,1-22 16,-1 1-16,-21 21 0,106-42 15,-84 42-15,-1-21 0,0 21 16,1 0-16,126-21 16,-127 21-16,64-22 15,-64 22-15,22 0 16,21-21-16,-22 21 0,64-21 16,-85 21-1,1 0-15,20-21 0,-20 21 16,62 0-16,-83 0 15,62 0-15,-41 0 16,-1 0-16,43 0 16,-22 0-16,-21 0 0,1 0 15,20 0-15,-20 0 0,-1 0 0,64 0 16,-64 0-16,0 0 0,1 0 16,-1 0-16,-21 0 0,43 0 15,-22 0-15,-21 0 16,0 0-16,1 0 0,-1 21 0,21-21 15,-21 0-15,0 21 0,22-21 16,-22 0-16,0 0 0,21 21 16,-20-21-16,41 22 15,-42-22-15,22 0 16,-1 21-16,-21-21 0,21 0 16,1 21-1,-22-21-15,21 21 0,-21-21 16,43 21-16,-43-21 15,0 0-15,0 21 0,1-21 0,-1 0 16,42 22 0,-42-22-16,22 0 15,-43 21-15,21-21 16,0 0 0,-21 21-16,21-21 31,0 0-16,1 0 1,-22 21 0,21-21-16,-42-21 93,-1 0-77,1 21-16,21-21 0,-21 21 16,21-22-16,0 1 0,-21 0 15</inkml:trace>
  <inkml:trace contextRef="#ctx0" brushRef="#br0" timeOffset="71305.16">12213 3366 0,'0'0'0,"-21"0"0,21-22 0,-21 22 0,0-42 16,21 21 0,0 42 30,0 0-46,21 0 16,0 1-16,0-22 16,-21 21-16,21 0 0,0 0 15,1 0-15,20 0 0,-21 1 0,0 20 16,0-21-16,22 0 0,-1 22 16,0-22-16,1 21 15,-1-21-15,-21 0 0,43 1 16,-43-1-16,21 0 0,1 0 15,-22-21-15,0 21 0,0-21 16,0 0-16,22 21 16,-22-21-1,-42 0 48,-1 0-48,1 0-15,0 0 0,0 22 16,0-22-16,0 0 0,-1 0 16,1 21-16,0-21 0,0 21 15,-21-21-15,20 21 0,1 0 16,-21-21-16,21 21 0,0 1 0,-43-1 16,43 0-16,-21 0 15,20-21-15,1 21 0,0 0 0,-21 1 16,-1-22-16,22 21 0,0-21 15,0 21-15,0-21 0,0 21 16,-1-21-16,1 0 16,21 21-16,-21-21 15,42 0 32,0 0-31,1 0-16,-1-21 0,0 21 0,0-21 15,21 0-15,1 0 0,-1-1 16,0 1-16,1 0 0,20 0 16,-20 0-16,84-64 15,-85 85-15,21-42 16,-41 21-16,-1 21 0,0-22 16,-42 22 109,0 0-125,-1 0 15,-20 0-15,21 0 0</inkml:trace>
  <inkml:trace contextRef="#ctx0" brushRef="#br0" timeOffset="99576.23">5969 8086 0,'0'-21'31,"0"-1"-15,0 1-16,0 0 0,0 0 15,0 0-15,0 0 16,0-1-16,0 1 16,0 0-16,0 0 0,0 0 15,0 0 1,0-1 15,0 44 32,0-1-63,21 0 15,-21 0-15,21 0 16,-21 0-16,0 1 15,0-1-15,0 0 0,0 0 16,21 0-16,-21 0 0,22 22 16,-22-22-16,21 42 15,0-41-15,-21-1 16,0 0-16,21 0 0,0 21 16,-21-20-16,21-1 0,-21 21 15,0-21-15,43 22 16,-43-22-1,21 0-15,-21 0 16,21 0-16,-21 0 16,21 1-16,0-1 15,1 0-15,-22 0 0,21 0 16,0 0-16,0 1 16,0 20-1,0-21-15,1 0 0,-22 0 16,21 1-16,-21-1 0,42 0 15,-21 0-15,-21 0 0,43 22 16,-22-22-16,0 0 0,-21 0 16,21 0-16,0 0 0,22 22 15,-22-22-15,-21 0 0,63 21 16,-42-20-16,1-1 16,-22 0-16,21-21 0,0 21 15,21 21-15,-21-20 0,1-22 16,41 42-16,-42-21 0,22 0 15,-22 0-15,21 1 0,0-22 16,22 63-16,-22-42 0,1 0 16,-1 1-16,64 41 0,-64-42 15,64 22-15,-43-22 16,1 21-16,42 0 16,-43-20-16,1-1 0,42 21 15,-43-21-15,22 22 16,-22-22-16,64 42 15,-63-42-15,-22 1 0,43-1 16,-22 0-16,85 21 16,-84-42-16,-22 21 0,64 1 15,-64-1-15,22-21 0,42 21 16,-64 0-16,0-21 0,1 21 16,20-21-16,-20 21 0,62 1 15,-62-22-15,20 21 0,43 0 16,-42-21-16,-22 21 15,85-21-15,-85 21 16,128 0-16,-107-21 0,-21 22 16,64-22-16,-42 0 15,42 21-15,-43 0 16,1-21-16,63 0 0,-64 0 16,191 21-1,-190-21-15,-1 0 0,-21 21 16,22-21-16,84 0 15,-84 0-15,-22 0 0,43 0 16,-64 0-16,63 0 16,-62 0-16,20 0 0,21 0 15,-41 0-15,20 0 0,43 0 16,-43-21-16,-21 21 0,0 0 16,22-21-16,-22 21 15,42 0-15,-42-21 0,1 21 16,41 0-16,-42-21 0,22 21 15,-22 0-15,0 0 0,21-22 0,-21 22 16,1 0-16,-1-21 0,0 21 16,0-21-16,0 0 15,0 21-15,-21-21 0,0 0 16,22 21 0,-22-22-1,21 22 1,0 0 15,0 0-31,0 0 16,0-21-1,1 21 1,-22-21 0,-22 21-1,1 0 1,21-21-16,-21 21 0</inkml:trace>
  <inkml:trace contextRef="#ctx0" brushRef="#br0" timeOffset="100157.7">12615 9885 0,'0'0'0,"-42"-21"32,42 42-17,0 0 1,0 0 0,0 0-16,0 1 0,0-1 15,21-21-15,-21 21 0,21 0 0,0 0 16,1 0-16,-1 1 15,0-1-15,21 0 0,-21 0 0,1 0 16,20-21-16,-21 21 0,0 1 0,0-22 16,22 21-16,-22-21 0,0 21 15,0-21-15,0 0 0,1 0 16,-22 21-16,21-21 0,0 0 16,-42 0 30,0 21-30,-1-21-16,1 0 0,0 21 16,0 1-16,0-1 15,0-21-15,-1 21 0,1 0 0,-42 21 16,42-20-16,-22 20 16,22-21-16,0 0 0,-43 22 15,43-22-15,-42 63 16,42-62-16,-1-1 15,1 0-15,0 0 16,0 0-16,0-21 16,0 21-16,-1-21 0,1 22 15,0-22-15,0 0 0,0 0 16,0 0-16,-1 0 0,1 0 16</inkml:trace>
  <inkml:trace contextRef="#ctx0" brushRef="#br0" timeOffset="100922.26">4932 9673 0,'0'0'0,"0"-21"0,0 0 0,0 0 15,0 0-15,0-1 0,0 1 16,0 0-16,0 0 16,0 42-1,0 0-15,0 0 0,0 1 16,0 20-16,21 106 16,-21-106-16,21 22 15,0 21-15,-21-43 0,0 21 16,0-20-16,0-22 15,0 42-15,0-41 0,0 20 16,-21-42 31,21-21-47,0 0 0,-21-1 16,21 1-16,0 0 0,0 0 15</inkml:trace>
  <inkml:trace contextRef="#ctx0" brushRef="#br0" timeOffset="102641.14">4889 9504 0,'22'0'31,"-1"21"-31,0 0 16,0-21-16,0 21 0,0 1 15,1-1-15,-1 0 0,0 0 16,21 0-16,-21 0 0,22-21 16,-1 22-16,22-22 0,-22 21 15,0-21-15,43 0 0,-43 0 16,-21 21-16,1-21 16,20 0-16,-21 0 0,-21 21 15,0 0-15,0 0 16,-21 1-16,-21-22 15,20 21-15,1 0 0,-42 21 16,20-21-16,-20 22 16,21-22-16,-1 0 0,-20 21 15,42 1-15,-64-1 16,64-21-16,0-21 16,21 21-16,-22-21 0,1 0 15,21-21 16,0 0-31,0 0 0,21 0 16,1 0-16,-22-22 0,21 22 0,0-21 16,0-43-16,0 64 15,0-21-15,-21-43 0,0 43 16,0 20-16,0-20 16,0 21-16,0 0 0,0 0 15,0 42 1,-21 0-16,0 21 15,21-21-15,0 22 0,-21-1 0,0 0 16,0 22-16,-1-22 0,22-21 16,0 22-16,-21-22 0,21 21 15,0-21-15,-21-21 0,21 22 16,0-44 15,0 1-31,0 0 16,0 0-16,0 0 15,0 0-15,0-22 0,0 22 0,0 0 16,0-43-16,0 43 16,0 0-16,0 42 31,0 0-31,0 1 16,0-1-16,0 0 0,0 0 15,0 0-15,0 43 16,0-43-1,21-21 1,-21-21 0,21 0-16,-21-1 15,0 1-15,0 0 0,0 0 0,0-21 16,0 20-16,0-62 16,0 63-16,0-1 15,0 1-15,0 42 16,0 1-1,22-1-15,-22 21 0,0-21 16,0 0-16,0 1 0,0 20 0,0-21 16,0 0-16,0 0 0,0 1 15,0-1-15,21-21 0,0 0 47,0-21-47,-21-1 16,0 1-16,0 0 15,21 0-15,-21 0 0,0-22 0,0 22 16,0 0-16,0 0 0,0 0 0,21 21 31,-21 21-31,0 0 16,0 0-16,0 0 0,0 22 16,0-22-16,0 0 0,0 0 15,0 0-15,0 1 0,-21-1 0,21 0 16,0 0-16,0-42 47,0 0-32,21 21-15,1-21 0,-1-1 0,-21 1 16,21 0-16,21 0 0,-21 0 16,22 0-1,-22-1-15,0 22 0,0 0 16,0 0-16,-42 0 31,0 22-31,-21-22 0,-22 42 16,43-21-16,-21-21 0,21 21 15,-1 0-15,1-21 0,-21 22 16,42-1 0,21-21-1,0 0-15,0 0 16,22-21-16,-22 21 0,21-22 0,-21 22 15,22-21-15,20 21 0,-20-21 16,62 0-16,-62 0 0,-1 0 16,0 21-16,1 0 0,-22-22 15,0 22-15,-63 0 16,21 0-16,-43 0 0,22 0 16,-22 0-16,1 22 15,-1-1-15,1-21 0,-43 21 16,64 0-16,-1-21 0,1 0 15,42 21-15,21-21 32,21 0-32,-20 0 0,20-21 15,-21 21-15,21-21 0,1 21 16,-1-21-16,0 21 0,43-43 16,-64 43-16,-21-21 15,-21 21 1,0 0-16,0 0 0,0 0 15,-1 0-15,1 0 16,-21 0-16,0 0 0,42 21 16,-22-21-16,1 22 0</inkml:trace>
  <inkml:trace contextRef="#ctx0" brushRef="#br0" timeOffset="116028.12">5059 9800 0,'-21'0'15,"-1"0"1,22-21-16,-21 0 31,21 0-31,-21 21 16,0-21-16,21-1 15,21 22 48,0 0-63,22 0 16,-22 0-16,0 0 0,21 22 15,-21-22-15,22 0 0,-1 21 0,0-21 16,128 21-1,-128-21-15,0 21 0,1-21 16,-1 0-16,-21 21 0,43 0 16,-43-21-1,-42 0 1,0 0-16,-1 0 16,-20 0-16,21 0 0,0 0 15,-22 0-15,1-21 0,21 21 0,-64-21 16,43 0-16,21 21 15,-64-21-15,43 0 0,21-1 16,-43 1-16,43 21 16,-21-21-16,20 21 0,1 0 15,0-21-15,0 21 16,21-21-16,21 21 47,0 0-47,0 0 15,1 0-15,20 0 0,-21 0 16,0 21-16,0-21 0,22 21 0,-22-21 16,0 0-16,64 21 15,-64-21-15,0 21 0,0-21 16,0 0-16,-21 22 16,-21-22 15,-21 0-31,21 0 15,0 0-15,-1 0 0,1 0 16,-42-22-16,42 22 16,-22-21-16,1 0 0,21 0 15,0 0-15,-1 21 0,1-21 16,0 21-16,0-22 0,42 22 47,0 22-32,0-22-15,22 21 0,-22-21 16,0 21-16,64 21 16,-43-42-16,22 21 15,-43 1-15,21-22 0,0 21 16,-20-21-16,-1 0 16,0 21-16,0-21 0,-21 21 15,0 0 1,0 0-1,-42-21-15,21 0 0,-22 0 16,22 0 0,-21-21-16,21 21 15,-1-21-15,-20 21 16,21 0-16,-21-21 0,20 21 0,1 0 16,0 0-16,0 0 15,21 21 1,-21 21-1,21-20-15,-21-22 0,21 21 16,0 0-16,0 0 0,0 43 16,-22-22-1,22-21-15,0 0 0,-21 0 16,21 1-16,0-1 31,0-42-15,0-1-1,0 1-15,0 0 0,0 0 16,21-21-16,-21 20 0,0 1 16,0-21-16,0 21 0,0 0 15,0-43-15,0 43 16,0 0-16,22 21 31,-22 21-31,0 0 16,0 0-16,0 0 0,0 1 15,0 20-15,0-21 0,0 21 16,0-20-16,0-1 0,0 21 16,0-21-16,0 0 15,21-42 32,-21 0-47,0 0 16,0 0-16,21 21 0,-21-21 15,21-22-15,-21 22 0,0 0 16,0-21-16,0 20 16,0 44-1,0-1 1,0 0-16,0 0 16,0 0-16,0 0 0,0 1 15,0-1-15,0 0 0,-21 42 16,0-20-1,21-22 1,0-42 15,21 0-31,0-1 16,-21 1-16,0 0 0,42-21 16,-42 21-16,0-1 0,22-20 15,-1 21-15,-21 0 0,0 0 16,0 42 15,0 0-15,0 0-16,0 0 0,0 0 15,-21 1-15,-1 20 0,22-21 16,-21 0-16,21 0 0,-21 1 16,21-1-16,-21 0 0,21 0 15,21-42 16,-21 0-15,21 21-16,-21-21 0,0-1 16,21 1-16,22-42 15,-22 42-15,-21-1 0,21-20 16,0 21-16,0-21 16,-21 63 15,-21 0-16,21 0-15,-21 0 0,0 22 0,0-22 16,-22 21-16,-20 22 16,63-43-1,-21 0-15,0 21 0,-1-42 0,22 21 16,22-42 31,-1 21-47,0-21 0,0 21 15,0-21-15,0 0 0,22 0 16,-22-1-16,0 1 0,0 0 16,0 21-16,22-21 0,-22 0 0,21 0 15,-21-1-15,22 22 16,-64 0 15,-1 22-31,1-22 16,0 21-16,0-21 0,0 21 0,-43 21 15,43-42-15,-21 21 16,-1 1-16,22-1 16,-21 0-16,42 0 15,-21-21-15,42 0 32,0-21-17,0 0-15,0 21 0,1-21 16,41-43-1,-21 64-15,-20-21 0,41-21 16,-42 20-16,64-20 16,-64 21-16,0 21 0,0-21 15,1 21-15,-44 0 32,1 21-32,0-21 0,0 21 15,-21 0-15,20-21 0,-83 64 16,83-43-16,1 0 15,0 0-15,-21-21 0,42 21 16,-21 1-16,-1-22 0,22 21 16,22-21 15,-1 0-31,0-21 16,0 21-16,21-22 0,-20 1 15,-1 21-15,42-42 16,-20 21-16,41-22 15,-63 43-15,1-21 0,-1 21 16,0 0-16,0 0 16,-42 0-1,0 0-15,-64 21 16,43 1-16,21-1 0,-43 0 16,22-21-16,-1 21 15,22-21-15,21 21 16,-21-21-16,0 0 15,42 0 17,0 0-32,0-21 15,1 21-15,-1-21 0,0 0 16,0 21-16,21-43 0,-20 22 16,-1 21-16,0-21 0,-21 0 15,0 0 1,-42 21-16,20 0 15,1 0-15,0 0 16,0 0-16,-21 0 0,-22 21 16,43-21-16,0 21 15,0-21-15,42 0 63,0 0-63,-21-21 15,21 21-15,0 0 16,-21-21-16,0 0 31,-21 21-15,0 0-16,0 0 16,42 21 62,0-21-78,0 0 0,0 0 0,1 0 15,-1 0-15,0 0 16,0 0-16,0 0 0,-21-21 47,-21 21-32,0 0-15,0-22 0,0 22 16,-1 0-16,1 0 16,0 0-1,42 0 32,0 0-47,1 0 16,-1 0-16,0 0 15,0 0-15,0 0 0,0 0 16,1 0-16,-1 0 0,63 0 16,-62 0-16,20 0 15,-21 22-15,0-22 16,0 0-16,-21 21 31,-21-21-15,0 21-1,0-21-15,0 0 0,0 21 16,-22 0-16,22-21 0,0 0 16,21 21-16,-21 1 15,0-22-15,42 0 47,0 0-47,0 0 16,-21-22-16,21 22 15,0 0-15,1 0 0,-1-21 16,0 21-16,0 0 0,0-21 16,0 21-16,1 0 0,-1-21 15,-42 21 32,-1 0-47,1 21 0,0-21 0,0 0 16,0 21-16,0-21 15,21 21-15,-22-21 0,44 0 47,-1 0-31,0 0-16,0-21 16,-21 0-16,21 21 0,0-21 15,1 21-15,-22-21 16,21 21-16,0-21 0,-21-1 15,-21 22 32,0 0-47,-1 22 16,1-22 0,21 21-16,-21-21 15,21-21 204,-21 21-219,0 0 0</inkml:trace>
  <inkml:trace contextRef="#ctx0" brushRef="#br0" timeOffset="119518.57">8107 2053 0,'-21'0'0,"-1"0"31,1 0 0,42 0 0,1 0-31,20 0 16,-21 0-16,21 0 0,-20 0 0,20 0 16,0 0-16,1 0 0,-1 0 15,43 0-15,-43 0 0,21 0 16,-20 0-16,-1 0 16,0 0-16,22-21 0,-43 21 15,0 0-15,0 0 0,1 0 16,-44 0 15,1 0-31,0 0 0,-21 0 16,21 0-16,-1 21 0,1-21 0,0 0 15,-21 0-15,21 0 0,-1 21 16</inkml:trace>
  <inkml:trace contextRef="#ctx0" brushRef="#br0" timeOffset="119889.94">8382 2096 0,'0'0'0,"0"21"47,-21 0-32,21 0 1,0 0-16,0 0 0,0 1 15,0-1-15,0 0 0,0 21 16,0-21-16,0 22 0,0-22 16,-21 21-16,21 1 0,0-1 0,0 0 15,0 1-15,-22-22 0,22 42 16,0-20-16,0-22 0,0 21 16,0-21-16,0 0 15,0 1-15,0-44 47,0 1-31,0 0-16,0 0 15,22 21-15,-1-21 0,-21 0 0</inkml:trace>
  <inkml:trace contextRef="#ctx0" brushRef="#br0" timeOffset="120384.66">8488 2413 0,'0'0'15,"0"-21"-15,0 0 16,0 0-16,0-1 16,0 1-1,21 21 1,0 0-16,0 0 15,0 0-15,1 0 0,-1 0 16,0 0-16,0 0 0,0 0 16,0 0-16,1 21 0,-1-21 15,21 64-15,-42-43 16,21 0-16,-21 22 0,0-22 16,0 0-16,0 42 0,0-41 15,0-1-15,-21 0 0,0 0 16,0 0-16,21 0 0,-21-21 15,-1 0 1,22-21 0,0 0-16,0 0 15,0 0-15,0 0 0,0-1 16,22-20-16,20-43 16,-42 64-16,21-21 15,0 21-15,-21 0 0,21 21 0,1-22 16,-22 1-16,21 21 0,-21-21 15,21 21-15,0 0 16,0 0 0,-21 21-1</inkml:trace>
  <inkml:trace contextRef="#ctx0" brushRef="#br0" timeOffset="120980.32">9334 2434 0,'0'-106'31,"0"85"-31,0 0 0,0 0 0,0 0 16,0 0-16,-21-1 15,0 22-15,0 0 0,0 0 0,0 0 16,-1 0-16,-20 0 16,21 22-16,-21-1 15,-1 21-15,22-21 16,-21 0-16,-1 64 0,43-64 16,0 22-16,-21 20 0,21-42 15,0 0-15,0 22 0,21-22 16,-21 0-16,22-21 15,-1 0-15,0 0 0,0 0 16,0 0-16,64 0 16,-64 0-16,0-21 0,22-21 15,-22 20-15,21-62 16,-21 63-16,0-1 0,-21-20 16,22 21-16,-22-64 15,0 64-15,0 0 0,0-21 16,0 63 15,0 0-31,0 0 16,0 0-16,0 0 0,0 22 15,0-22-15,0 0 0,0 21 16,0 1-16,0-22 0,0 0 16,0 0-16,0 0 0,0 1 0,0-1 15,0 0 1,21-21-16,0-21 15,0 0 1,0-1-16</inkml:trace>
  <inkml:trace contextRef="#ctx0" brushRef="#br0" timeOffset="121465.04">9588 2265 0,'0'0'0,"0"21"0,0 0 0,0 0 0,0 1 16,0 41-16,0-42 0,0 0 15,-21 22-15,21-22 0,0 0 16,0 0-16,0 0 0,0 1 0,0-1 16,0 0-16,0 0 0,0 0 15,-21-21-15,21-21 47,0 0-47,0 0 16,0 0-16,0-22 0,0 22 15,0-21-15,0 21 0,21-22 0,-21 22 16,0 0-16,64-64 16,-43 64-16,0 0 0,43 0 15,-43 21-15,21 0 16,0 0-16,-20 0 0,-1 0 15,-21 21-15,21 42 16,-21-41-16,0 20 16,0 21-16,0-41 0,0-1 15,-21 0-15,21 0 0,-21 0 16,21 22-16,-22-43 0,22 21 16,-21-21-16,42-21 46,1 21-46,-22-22 0</inkml:trace>
  <inkml:trace contextRef="#ctx0" brushRef="#br0" timeOffset="121903.38">10308 2244 0,'0'0'0,"0"-21"0,-21 21 31,0 0-31,0 0 16,-1 0-16,-41 0 0,42 0 15,21 21-15,-21-21 0,21 21 16,-22-21-16,22 21 0,0 0 16,0 0-16,0 1 15,43-1 1,-22 0-16,21 0 15,-21 0-15,1-21 0,-1 21 16,0-21-16,21 43 16,-42-22-16,21-21 15,-21 21-15,0 0 16,-21 0-16,0-21 16,0 0-16,0 22 0,-43-22 15,22 0-15,0 21 0,-22-21 16,43 0-16,-43 0 15,43 0-15,0 0 16,0 0-16,21-21 16,0-1-1,0 1-15,21 21 16,0-21-16</inkml:trace>
  <inkml:trace contextRef="#ctx0" brushRef="#br0" timeOffset="122248.18">10520 1969 0,'0'21'31,"0"0"-31,0 0 16,0 0-16,0 22 0,0-22 0,-21 85 15,21-85 1,0 21-16,0 22 0,-22-22 16,22 21-16,0-41 15,0 20-15,0 0 0,0-21 16,0 22-1,22-43 17,-22-21-32</inkml:trace>
  <inkml:trace contextRef="#ctx0" brushRef="#br0" timeOffset="122792.48">10922 2265 0,'0'-21'0,"0"42"0,0-63 0,0 20 15,-21 1 1,0 21-16,-1 0 16,1 0-16,0 0 0,0 0 15,0 0-15,-22 21 0,22 1 16,0-1-16,0 0 15,0 0-15,21 0 0,-43 43 16,22-43-16,21 21 0,0 22 16,0-43-16,-21 0 0,21 0 15,0 0-15,0 22 16,21-43-16,0 21 0,1-21 16,-1 0-16,21 0 15,-21 0-15,0-21 0,22-22 16,-22 22-16,21-21 15,-21 21-15,1-22 16,20-20-16,-21 42 0,-21-43 16,21 43-16,-21 0 15,21 0-15,-21 42 32,-21 0-32,21 0 15,-21 0-15,0 22 0,21-22 16,0 0-16,0 21 15,0-20-15,0-1 0,-21 21 16,21-21-16,0 0 16,0 1-16,21-22 15,0 0 1,21-22 0,-20 1-16,-1 0 0</inkml:trace>
  <inkml:trace contextRef="#ctx0" brushRef="#br0" timeOffset="123081.32">11324 2011 0,'0'0'0,"0"-21"0,0 0 0,-21 21 47,21 21-47,-21-21 0,21 21 0,-21 21 16,21-21-16,0 1 0,0 20 15,-22-21-15,1 85 16,21-85-16,0 43 16,-21-22-16,21-21 0,0 43 15,0-43-15,0 0 0,0 0 16,0 0-16,0 0 0,0 1 16,21-22-16,0 0 15,1 0 1,-1-22-16,0 1 15</inkml:trace>
  <inkml:trace contextRef="#ctx0" brushRef="#br0" timeOffset="123472.74">11493 2265 0,'-21'0'31,"0"21"-31,21 0 0,-21 0 15,0 1-15,0-1 0,21 0 16,0 0-16,0 0 0,-22 0 16,22 1-16,0-1 0,-21 21 15,21-21-15,0 0 0,0 1 16,0-1-16,21-21 0,22 0 16,-22 0-1,0 0-15,0 0 0,22 0 16,-43-21-16,0-1 15,21 1-15,0 21 0,-21-21 0,21 0 16,-21-43-16,0 43 0,0 0 16,0-21-16,0 21 0,0-1 15,0 1-15,0 0 16,-21 21 0,0 0-16,0 0 15,-1 21 1,22 0-1,0 1-15,0-1 16</inkml:trace>
  <inkml:trace contextRef="#ctx0" brushRef="#br0" timeOffset="123908.49">11705 2307 0,'0'-21'0,"0"0"32,0 0-32,21 21 47,0 0-47,-21 21 15,0 0-15,0 0 16,22 0-16,-22 1 15,0-1-15,0 0 0,0 21 16,0-21-16,0 1 0,0 41 16,0-42-16,0 0 15,21-21 17,-21-21-17,0 0-15,0 0 16,0 0-16,21 0 0,-21-1 0,21 1 15,-21 0-15,21 21 0,-21-21 16,0-21-16,21 42 16,-21-22-16,22 1 15,-1 21 1,0 0-16,0 0 16</inkml:trace>
  <inkml:trace contextRef="#ctx0" brushRef="#br0" timeOffset="124322.25">12255 2265 0,'0'-21'0,"-21"21"16,0 0 0,0 0-16,0 0 0,0 0 15,-1 0-15,1 0 16,21 21-16,-21-21 0,21 21 15,0 0-15,-21-21 0,21 21 16,0 1 0,0-1-16,21-21 15,0 0-15,-21 21 0,21-21 16,1 0-16,-1 21 0,0 0 16,0 0-16,-21 1 31,0-1-16,-21 0-15,0-21 16,0 0-16,-1 0 0,1 21 16,0-21-16,0 0 0,0 0 15,0 0-15,-1 0 16,1 0-16,0 0 16,0 0-16,0 0 15,0 0-15,21-21 16,-22 21-16</inkml:trace>
  <inkml:trace contextRef="#ctx0" brushRef="#br0" timeOffset="124660.06">11112 2032 0,'64'21'31,"-22"-21"-31,-21 0 0,22 0 0,-22 0 16,21 0-16,43 0 15,-64 0-15,21 0 0,1 0 16,-22 0-16,21 0 15,-21 0 1,1 0 0,-22 21 15</inkml:trace>
  <inkml:trace contextRef="#ctx0" brushRef="#br0" timeOffset="157936.4">5207 931 0,'0'0'0,"0"-21"16,0 0-1,21 0 1,-21 0-16,0 0 15,0-1-15,0 1 16,-21 21 15,0 0-31,0 0 16,-22 21-16,22 1 0,-21-1 16,21 0-16,-22 21 0,1-21 15,21 22-15,-43 41 16,43-41-16,-42 63 15,63-64-15,0-21 0,0 21 16,0-20-16,21 62 16,0-63-16,0 1 0,43-1 15,-43 0-15,21-21 0,0 0 16,1 0-16,-1 0 0,22 0 16,-22 0-16,0-21 15,1 21-15,-1-21 0,0-1 0</inkml:trace>
  <inkml:trace contextRef="#ctx0" brushRef="#br0" timeOffset="158502.07">5821 656 0,'0'0'15,"0"-21"-15,-43 21 16,22 0-16,0 0 15,21 21-15,-21 0 16,21 1-16,-21 20 0,21-21 16,-21 43-16,21-22 0,-22 106 15,22-106-15,-21 1 16,21-1-16,0 0 0,0-20 16,0 20-16,0-21 0,0 43 15,0-43-15,0 0 16,0 0-16,0-42 47,0 0-47,0 0 15,0-1-15,0 1 0,0-21 16,0 21-16,0-43 16,0 43-16,21 0 0,1-43 15,-1 43-15,0 0 0,0 0 16,0 0-16,0 21 0,22 0 15,-1 0-15,22 21 16,-22 0-16,-21 0 0,0 0 16,0 22-16,1-22 0,-1 42 15,-21-41-15,0-1 0,0 0 16,0 21-16,0-21 0,0 1 16,0-1-16,-21 0 0,21 0 31,-22-21-31,1 0 15,21-21 1,0 0 0,21 0-16,1-1 15</inkml:trace>
  <inkml:trace contextRef="#ctx0" brushRef="#br0" timeOffset="158913.57">6223 1058 0,'0'0'16,"0"-42"0,21 21-1,-21 0 1,21 0-16,0 21 0,1 0 0,-1 0 16,0 0-16,0 0 15,0 0-15,0 21 0,1 0 16,-1 0-16,0 0 0,-21 22 15,0-1-15,0 0 0,0-21 16,0 1-16,0-1 16,0 0-16,0 0 0,0 0 0,0 0 15,0 1-15,-21-22 16,21 21-16,0-42 31,0-1-15,0 1-16,0 0 0,0 0 15,0 0-15,0-22 0,21 22 16,-21 0-16,0-21 0,21 21 0,-21-1 16,21 1-16,0 0 0,-21 0 15,22 0-15,-1 0 0,0 21 16,0-22-16,21 22 0,-20 0 16</inkml:trace>
  <inkml:trace contextRef="#ctx0" brushRef="#br0" timeOffset="159983.95">7027 910 0,'0'-21'31,"-21"21"-15,0 0-16,0 21 15,0 0-15,-1 1 0,1-1 16,0 0-16,-42 64 15,41-43-15,22-21 0,-21 21 16,21-20-16,0 20 16,0-21-16,0 0 0,43 0 15,-22-21-15,42 0 16,-42 0-16,22 0 0,41 0 16,-62 0-16,83-42 15,-83 42-15,-1-21 16,0 0-16,-21 0 0,0-1 15,0-20-15,0 0 16,-21 21-16,0-1 0,-22 1 0,22 0 16,0 0-16,-21 0 15,20 0-15,1 21 0,42 0 47,1-22-47,-1 22 0,0 0 16,21 0-16,-21 0 0,1 0 15,-1-21-15,0 21 0,0 0 0,21 0 16,-20 0-16,-1 0 0,0 0 16,21 0-16,-21 0 0,1 0 15,-1 21-15,-21 1 0,21-1 16,-21 21-16,0-21 16,0 0-16,0 1 0,0-1 15,0 21-15,0-21 0,-21 0 16,21 22-16,-21-22 15,21 0-15,-22-21 16,22 21-16,-21-21 31,21-21-15,0 0 0,0 0-16,0 0 0,0-22 15,0 22-15,0-42 16,0 20-16,21 22 0,1-42 15,-1 41-15,0-20 16,0 42-16,0 0 0,22 0 16,-22 0-16,0 0 15,0 21-15,0 22 0,0-22 0,1 0 16,-1 0-16,-21 21 0,0-20 16,21 20-16,-21-21 0,21 0 15,-21 0-15,0 1 0,0-1 16,0 0-16,0-42 47,0 0-32,0-1 1,0 1-16,0-21 0,0 21 0,0-22 16,21 22-16,0-21 0,1 21 15,-1-22-15,21 22 0,-21 0 16,22 0-16,-1 0 0,-21 0 0,21 21 15,-20 0-15,20 0 0,-21 0 16,0 21-16,0 0 0,22 64 16,-43-64-16,0 42 15,0-42-15,0 1 0,0 41 16,0-42-16,0 0 16,0 1-16,-21-1 0,-1-21 15,22 21-15,-21-21 16,21-21 15</inkml:trace>
  <inkml:trace contextRef="#ctx0" brushRef="#br0" timeOffset="160350.28">8297 1080 0,'43'0'31,"-22"0"-15,0 0-16,0-22 0,0 22 15,0-21-15,1 0 0,20 0 16,-21 21-16,0-21 0,0-85 31,-21 85-31,0 0 0,0-1 0,-21 22 16,0 0-1,-21 22-15,21-1 0,-1 0 16,1 0-16,0 21 16,0-20-16,0 20 0,21 0 0,0-21 15,0 1-15,0 20 16,0-21-16,0 21 16,21-42-16,21 22 15,-21-22-15,22 0 0,-22 0 16,0 0-16,43-22 15,-22 22-15,0-21 0,43-21 16,-43 21-16</inkml:trace>
  <inkml:trace contextRef="#ctx0" brushRef="#br0" timeOffset="160584.79">9059 677 0,'0'0'0,"0"-21"0,0 0 0,0-21 15,0 21 1,0 42-1,-21 0 1,21 0-16,-21 21 0,21-20 0,-21 20 16,0 43-16,21-22 15,0-21-15,0 22 0,-22-22 16,22 1-16,0-22 16,0 0-16,0 0 0,0 21 15,0-20-15,22-44 31</inkml:trace>
  <inkml:trace contextRef="#ctx0" brushRef="#br0" timeOffset="160966.57">8869 572 0,'-21'-22'0,"42"44"0,-64-65 16,43 22-1,22 21 1,41-21-16,-42 21 16,64 0-16,-43 0 0,1 0 15,62 21-15,-62-21 16,84 85 0,-85-64-16,-21 21 0,22 22 15,-43-22-15,0 43 16,0-43-16,0 0 0,-43 43 15,22-43-15,-85 22 16,64-43-16,0 0 0,-1 0 16,1 1-16,0-22 0,-1 0 15,1 21-15,21-21 0,0 0 0,-22 0 16,22 0-16,0 0 16,42 0 15,0 0-16,0-21-15,1 21 0,20-22 0</inkml:trace>
  <inkml:trace contextRef="#ctx0" brushRef="#br0" timeOffset="161413.32">9525 1037 0,'0'0'0,"0"-42"31,0 21-31,0 0 0,0-1 16,0 1-16,0 0 15,0 0-15,21 21 0,0-21 16,0 21-16,1 0 0,20 0 16,-21 0-16,21 0 0,-20 0 0,20 0 15,-21 21-15,0 0 0,0 0 16,1 43-16,-1-43 0,-21 21 15,0-21-15,0 1 0,0 20 16,0 0-16,-21-21 0,21 1 16,-22-22-16,1 21 15,21 0-15,-21-21 0,21-21 47,0 0-47,0-1 0,0 1 16,0 0-16,0 0 0,21-21 15,-21 20-15,21-20 0,1 21 0,-1-21 16,-21 20-16,21 1 0,0 0 16,0 0-16,43-21 15,-43 42-15,0-22 0,21 22 16,-20 0 0</inkml:trace>
  <inkml:trace contextRef="#ctx0" brushRef="#br0" timeOffset="161648.19">10181 847 0,'21'0'16,"-21"21"0,0 0-1,0 0-15,0 0 0,0 1 16,0-1-16,0 0 16,0 0-16,0 0 0,0 0 0,0 1 15,0-1-15,0 0 0,-21 21 16,21-21-16,0 1 0,0-1 15,0 0 1,0-42 15,0 0-31,0-1 16,0 1-16</inkml:trace>
  <inkml:trace contextRef="#ctx0" brushRef="#br0" timeOffset="161861.06">10329 656 0,'0'0'0,"-21"0"15,0 0 1,42 0 46,0 0-62,-21 21 16,21-21-16,1 0 16</inkml:trace>
  <inkml:trace contextRef="#ctx0" brushRef="#br0" timeOffset="162313.4">10520 889 0,'0'-21'0,"0"42"62,0 0-62,0 0 16,0 1-16,0-1 0,0 21 15,0-21-15,0 0 0,0 1 16,0-1-16,0 21 16,0-21-1,21-42 17,-21 0-32,21 0 15,-21 0-15,21-1 0,0 1 16,1 0-16,-22-21 0,21 21 0,0-1 15,0-20-15,-21 21 0,21 0 16,0 0-16,-21-1 0,0 1 16,22 21-1,-22 21 1,0 1-16,0-1 16,0 0-1,0 0-15,0 0 0</inkml:trace>
  <inkml:trace contextRef="#ctx0" brushRef="#br0" timeOffset="162706.17">10816 995 0,'21'0'16,"0"0"-16,1 0 16,-1-21-1,0 21-15,0-21 0,-21-1 0,21 22 16,0-21-16,1 0 0,20-42 15,-42 41 1,0 1-16,0 0 16,-21 21-1,0 0-15,-1 21 16,1 0-16,0 1 0,0-1 0,0 0 16,0 0-16,-1 21 15,1 1-15,0-22 0,21 0 0,-21 21 16,21-20-16,0-1 0,0 0 15,0 0-15,0 0 0,21 0 0,21 1 16,-20-22-16,-1 0 16,0 0-16,21 0 0,43 0 15,-64 0-15,0 0 0,22 0 16,-22 0-16,0-22 0,0 22 16,0-21-16,-21 0 15</inkml:trace>
  <inkml:trace contextRef="#ctx0" brushRef="#br0" timeOffset="168641.43">7705 8996 0,'0'-21'16,"0"0"0,21-1-16,-21 1 15,21 0-15,-21-21 0,0 21 0,21-1 16,-21-20-16,21 0 16,-21-1-16,0 1 15,0 21-15,-21 0 0,-21 0 16,21-1-16,-1 22 0,1 0 15,-21 0-15,21 0 0,0 0 0,-43 22 16,43-22-16,0 21 0,-22 42 16,22-42-16,0 1 15,21 20-15,0-21 0,-21 64 16,21-64-16,0 0 0,0 0 16,0 0-16,21-21 15,0 0-15,0 0 0,43 0 16,-43-21-16,21 0 0,22-21 15,-22 21-15,-21-1 16,43-20-16,-22 21 16,1-21-16,-22 20 15,-21 1-15,21 21 0,-21-21 16,21 21 0,-21 21-1,0 22 1,-21-22-16,21 21 0,-21-21 0,21 22 15,-21 20-15,21 43 16,0-64-16,-22 22 0,22-22 0,-21 22 16,21-1-16,-21 106 15,21-105-15,0-1 0,0 1 16,0-1-16,0-20 0,-21 147 16,21-147-16,0-1 0,-21 43 15,21-64-15,0 0 16,0 0-16,-21 0 0,21 0 15,-43-21-15,22 0 0,0 0 16,-64-42-16,64 21 16,-21 0-16,-1-22 0,22 1 15,0 0-15,-21-43 0,21 22 16,-1-1-16,1-63 0,21 64 16,0-1-16,0 1 0,0 20 15,0 1-15,43-43 16,-22 43-16,0 21 0,21-43 15,1 22-15,-22 21 0,21-22 16,0 22-16,-20 0 0,20-21 0,21-1 16,-41 1-16,20 21 0,-21 0 15,0 0-15,-21-1 0,21 1 16</inkml:trace>
  <inkml:trace contextRef="#ctx0" brushRef="#br0" timeOffset="169014.21">7937 8805 0,'22'0'0,"-44"0"0,65 0 0,-22 0 0,0 0 0,0 0 15,0 0-15,1-21 16,-1 0-16,0 21 0,0-21 16,0-21-1,-21 20-15,0 1 16,0 0-16,-21 0 15,0 21-15,0 0 0,0 0 16,-1 0-16,1 0 16,0 21-16,21 0 0,-21 0 0,0 1 15,0 20-15,21-21 0,0 21 16,0 1-16,0-22 0,0 85 16,0-64-16,0-21 15,0 22-15,21-22 16,0 0-16,0-21 0,0 0 15,22 0-15,-22 0 0,106-21 16,-106 21 0,42-43-16,-20 22 15,20-21-15</inkml:trace>
  <inkml:trace contextRef="#ctx0" brushRef="#br0" timeOffset="169862.24">8721 8657 0,'0'-21'0,"0"42"0,0-63 0,0 21 15,0 0-15,-22 21 16,1 0 0,0 0-16,0 0 0,0 0 15,0 21-15,-1 0 0,1 0 0,0 21 16,21-20-16,-21 20 0,0 0 0,0 1 16,21-1-16,0 0 0,0 64 15,0-64-15,0-20 16,0 20-16,0-21 0,21 0 15,0-21-15,0 0 16,21 0-16,22 0 0,-43 0 0,21 0 16,43-42-16,-43 21 15,64-43-15,-42 22 16,-22 0-16,43-43 0,-64 21 16,0 22-16,21-43 15,-42 22-15,0-43 16,0 64-16,0 21 0,0-22 15,0 22-15,-21 21 16,21 21 0,-21 0-16,21 22 0,0-22 15,-21 0-15,21 21 0,-21 1 16,21-1-16,0-21 0,0 22 0,0 41 16,-21-41-16,21-1 0,-22 43 15,22-64 1,-21 42-16,21-42 0,0 1 15,-21-1-15,21 0 0,0-42 47,0 0-47,0-1 0,21 1 0,0 0 16,1 0-16,-1-21 0,0 20 16,0-20-16,0 21 0,0 0 15,1-22-15,-22 22 0,42-21 16,-21 42-16,0-21 0,0 21 15,1 0-15,-1 0 16,-21 21-16,0 0 16,-21 0-1,-1-21-15,1 21 0,0-21 16,0 0-16,0 0 0,21 22 0,-21-22 16,-1 0-16,1 0 0,0 0 15,0 0 1,21 21-16,0 0 15,0 0-15,0 0 16,0 0-16,0 1 0,0-1 16,0 0-16,0 0 0,0 0 15,21 0-15,0 1 0,0-22 16,1 21 0,-1-21-16,0 0 0,0 0 15,0 0-15,22 0 16,-22 0-16,21 0 0,0-21 15,1-1-15,41-41 16,-62 63-16,20-21 0</inkml:trace>
  <inkml:trace contextRef="#ctx0" brushRef="#br0" timeOffset="170213.28">9800 8742 0,'0'0'0,"0"21"15,-21 0 1,0 22-16,0-22 15,21 0-15,-22 0 0,1 0 0,21 22 16,-21-1-16,21-21 0,0 0 16,0 22-16,0-22 15,0 0-15,21-21 16,22 0-16,-22 0 16,42 0-16,-42 0 15,22-21-15,20 0 16,-42-1-16,1 1 0,20-42 15,-21 42-15,-21-22 0,0-20 16,0 42-16,0-22 0,-42 1 16,21 21-16,-1 21 0,1 0 15,-21-21-15,21 21 0,-22 0 16,1 0-16,21 21 0,0 0 16,0-21-16,-22 42 0,22-21 15,21 1-15,-21-1 0,0 0 16,21 0-16,-21 0 0,21 0 0,0 1 15,-22 20-15</inkml:trace>
  <inkml:trace contextRef="#ctx0" brushRef="#br0" timeOffset="170850.27">9229 9673 0,'0'0'0,"21"-21"0,-21 0 0,21 0 0,-21 0 16,0-1-16,0 1 0,0-21 16,0 21-16,0-43 15,-21 43-15,0 0 16,-22 0-16,22 21 0,0 0 15,0 0-15,0 0 0,-1 0 16,-62 42-16,63-21 16,-1 0-16,1 1 0,0-1 0,0 21 15,21-21-15,-21 22 0,21-22 16,0 21-16,0 0 0,0 1 16,0-22-16,21 0 15,0 0-15,0 0 0,0-21 16,1 0-16,-1 0 0,21 0 0,-21 0 15,22-21-15,-22 0 0,21 0 0,-21 0 16,22 0-16,-22-1 0,0 1 16,21-21-16,-21 0 0,1-1 0,20-41 15,-42 41-15,21 1 0,0-22 16,-21 22-16,0-21 16,0 41-16,0 1 0,0 42 31,0 1-16,0-1-15,-21 21 0,21-21 0,-21 22 16,0 20-16,21-21 16,0 1-16,0 20 0,0-20 15,0-1-15,0 0 16,0-21-16,0 1 0,0-1 16,0 0-1,21-21-15,0 0 16,0 0-16,0 0 15,1 0-15,-22-21 0,21 21 16,0-21-16</inkml:trace>
  <inkml:trace contextRef="#ctx0" brushRef="#br0" timeOffset="171281.97">9610 9525 0,'0'-21'16,"0"42"-16,0-63 0,0 21 15,0-1-15,0 1 16,21 0-16,0 21 16,-21-21-16,21 21 0,0 0 15,-21-21-15,21 21 0,1 0 0,-1 0 16,0 21 0,-21 0-16,21-21 0,-21 21 0,21 0 15,-21 1-15,0 41 16,0-42-16,0 64 15,0-64-15,-21 21 16,0-20-16,21-1 0,-21 0 16,21 0-16,-21-21 0,-1 0 15,22-21 17,0 0-32,0 0 0,22 21 15,-1-22-15,0 1 0,21-63 16,-42 62-16,21 1 15,1 0-15,-1 0 0,0 0 16,0 21 0,-21-21-16,21 21 15,22 0-15,-43-22 16,21 22-16,0 0 0,21 0 0,-21-21 16</inkml:trace>
  <inkml:trace contextRef="#ctx0" brushRef="#br0" timeOffset="171503.84">10329 9377 0,'0'21'32,"-21"0"-32,0 0 15,0 1-15,21-1 0,-21 0 16,21 0-16,0 0 0,-22 0 0,22 1 16,-21-1-16,21 0 0,0 0 15,0 0-15,0 0 16,0 1-1,0-44 17,0 1-32,0 0 0,21 0 15</inkml:trace>
  <inkml:trace contextRef="#ctx0" brushRef="#br0" timeOffset="171704.73">10287 9292 0,'0'0'0,"0"-21"32,0 42 30,21-21-62,0 0 0,-21 21 16,21 1-1</inkml:trace>
  <inkml:trace contextRef="#ctx0" brushRef="#br0" timeOffset="172151.47">10562 9419 0,'0'-21'31,"0"42"16,0 0-47,0 1 15,0-1-15,0 0 16,0 0-16,0 0 0,0 0 0,0 1 16,0-1-16,0 0 0,21-21 0,-21 21 15,0 0-15,0 0 0,0 1 16,21-22-16,-21 21 15,22-21-15,-22-21 32,21 21-32,0-22 0,-21 1 0,21 0 15,-21 0-15,21 0 0,0 0 0,1-1 16,-1-41-16,0 42 16,0 0-16,0-22 15,0 22-15,22 0 16,-43 0-16,21 21 15,-21 21 17,0 0-17,0 0 1,0 0-16</inkml:trace>
  <inkml:trace contextRef="#ctx0" brushRef="#br0" timeOffset="172856.07">10943 9567 0,'0'0'15,"21"0"-15,22 0 0,-22 0 16,0 0-16,0 0 16,0-42-16,0 42 15,-21-21-15,22 0 0,-1 0 16,-21-1-16,0 1 16,-21 21-1,-1 0 1,1 0-16,0 0 0,0 0 15,0 21-15,0 1 16,-1-1-16,22 0 0,0 0 16,-21 21-16,21-20 0,0-1 0,0 0 15,0 0-15,0 0 0,0 0 16,0 1-16,43-1 16,-22 0-16,0-21 0,21 0 15,-21 0-15,22 0 16,-22 0-16,0-21 15,21 0-15,-20-1 0,20-20 16,-42 21 0,0 0-16,21-22 0,-21 22 15,0-42-15,0 42 16,21-1-16,0-20 0,1 0 31,-1 42-31,0 0 0,0-21 16,0 21-16,43 0 15,-22 0-15,-21 21 16,0 0-16,22 21 16,-22-21-16,-21 1 0,0 20 15,0-21-15,0 21 0,0 1 16,0-22-16,0 21 16,-21-21-16,0 1 0,-1-1 15,1-21-15,0 0 16,21-21 15,0-1-31,0 1 0,21 0 16,0 0-16,1 0 0,-22 0 15,21-1-15,0 1 0,0-21 16,0 21-16,0 0 0,1-1 0,-1 1 16,0 0-16,0-21 0,0 21 15,0 21-15,1-22 16,-1 1-1,-42 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2:03:59.7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762 931 0,'-21'0'0,"0"0"16,-1 0-16,1 0 0,0 0 16,0 0-16,-21 0 0,20 0 15,1 0-15,-21 22 0,21-22 16,0 0-16,-22 0 16,22 0-16,0 0 0,0 0 0,21 21 15,-21-21 1,42 0-1,0 0-15,0 0 16,43 0-16,-22 0 0,21 0 16,1 0-16,-1 0 0,1 0 0,63 0 15,-64-21-15,1 21 16,-1 0-16,22 0 0,84 0 16,-126-22-16,-1 22 15,0 0-15,1 0 16,-22 0-16,0 0 15,-21-21 1,-21 21 0,0 0-16,0 0 0,-1-21 15,-20 21-15,21 0 0,-21-21 0,20 21 16,-20-21-16,21 21 0,-21-21 16,20 21-16,1-22 0,0 22 15,0 0-15,0-21 0,0 21 31,42 0 1,21 0-17,-21 0-15,0 0 0,22 21 16,-1-21-16,0 0 0,1 0 16,-1 22-16,0-22 0,1 0 15,-1 0-15,22 0 0,-22 21 16,-21-21-16,0 0 0,0 0 15,-21 21 1,0 0 0,-21 0-16,-21 0 0,21 1 15,-22-1-15,1 0 0,0 0 16,-22 21-16,22-20 0,-43 41 16,43-42-16,0 0 15,20 1-15,-20-1 0,21 0 0,0 0 16,0 0-16,-1-21 0,1 21 15,21-42 17,0 0-32,0 0 15,21 0-15</inkml:trace>
  <inkml:trace contextRef="#ctx0" brushRef="#br0" timeOffset="872.23">2667 762 0,'0'0'0,"-21"0"0,0 0 15,-1 0 1,1 0-16,21 21 16,21-21 31,1 0-47,-1 0 0,21 0 0,-21 0 15,22-21-15,-1 0 16,0 0-16,-21 21 0,22-21 0,20-1 15,-42 1-15,1 0 16,-1 21-16,-21-21 0,0 0 16,-21 21-1,-1 0-15,1 0 0,-21 0 0,0 0 16,20 0-16,-20 21 0,0-21 16,-43 21-16,43 0 0,-43 22 15,64-43-15,0 21 16,-22 0-16,43 0 15,0 21-15,0-20 16,22-1-16,-1 0 16,21 0-16,43 21 15,-43-20-15,22 20 16,-22-21-16,21 21 16,-41-20-16,-1 20 0,-21 0 15,0 1-15,0-22 0,-21 42 16,-22-42-16,-20 43 15,-1-43-15,22 0 0,-43 22 16,22-43-16,20 0 0,-41 0 16,41 0-1,22 0-15,-21 0 0,21-22 0,-43-20 16,43 21-16,0 0 16,21 0-16,0-22 0,-21 22 0,21 0 15,0 0-15,-21 0 0,21-1 16,0 1-16,0 0 0,0 0 15,42 0-15,-21 0 16,21 21-16,-20-22 16,-1 22-16,21 0 0,-21 0 15,0 0-15</inkml:trace>
  <inkml:trace contextRef="#ctx0" brushRef="#br0" timeOffset="1255.01">2984 1185 0,'85'0'31,"-64"0"-31,0-21 16,1 0-16,20 0 0,-21 0 16,21-22-16,-20 22 0,-1 0 15,-21 0-15,0 0 0,21 0 16,-21-22-16,0 22 15,-21 21 1,0 0-16,-1 21 16,1-21-16,0 21 0,-42 43 15,41-43-15,1 21 0,0-20 16,0 20-16,-21 64 16,42-85-16,0 0 0,0 0 15,0 0-15,0 1 0,0-1 0,0 0 16,21-21-16,0 0 15,0 0-15,0 0 0,0 0 0,1 0 16,-1 0-16,21 0 0,22-42 16,-43 20-16,21 1 15,-21 0-15,22 0 0</inkml:trace>
  <inkml:trace contextRef="#ctx0" brushRef="#br0" timeOffset="1547.85">3831 445 0,'0'0'0,"-21"-22"31,0 22-31,0 22 16,-1-1-16,22 0 0,0 21 0,-21-21 16,21 22-16,-21-1 15,0 0-15,0 22 0,21-22 0,-43 64 16,22-42-16,21-22 15,-21 0-15,0 1 0,21-1 0,0-21 16,0 21-16,0-20 0,-21-1 16,21 0-16,0 0 0,0 0 31,21-21-31,0 0 0,0-21 16,0 0-16,1 21 15,-1-21-15</inkml:trace>
  <inkml:trace contextRef="#ctx0" brushRef="#br0" timeOffset="1936.57">3768 1122 0,'21'0'31,"0"0"-31,0 0 0,0-21 15,0 21-15,1-21 0,20-22 16,-21 22-16,0 0 0,0 0 16,1 0-16,-1-1 0,0 1 15,-21 0-15,-42 21 32,20 0-32,1 21 15,0 0-15,-21 1 0,21-1 16,-22 0-16,-20 42 0,42-20 15,-22 20-15,22-42 16,21 1-16,-21 20 16,21-21-16,0 0 15,21 0-15,43-21 16,-43 0-16,21 0 0,22 0 16,-22-21-16,-21 0 0,21 21 15,1-21-15,63-43 16</inkml:trace>
  <inkml:trace contextRef="#ctx0" brushRef="#br0" timeOffset="2453.01">4381 889 0,'0'0'0,"0"-21"0,-21 42 47,21 0-47,-21 0 0,21 1 0,0-1 16,0 0-16,-21 0 15,21 0-15,0 22 0,-21-22 0,21 0 16,-21 42 0,21-41-16,-22-1 0,1 0 15,21 0-15,0 0 16,0-42 15,0 0-15,0 0-16,0 0 15,0-1-15,0 1 0,0 0 0,21-21 16,1-1-16,-1 1 16,0 0-16,0 21 15,21-1-15,-20 1 0,-1 0 16,85-21-16,-85 42 16,21 0-16,-21 0 0,0 0 15,22 0-15,-1 42 0,-42-21 16,21 43-16,-21-43 15,0 21-15,0 1 0,-21-1 16,0-21-16,21 0 16,-21 0-16,0 1 0,-1-1 0,22 0 15,-21 0-15,0-21 16,42 0 31,0 0-47,1-21 0,-22 0 15,21 21-15</inkml:trace>
  <inkml:trace contextRef="#ctx0" brushRef="#br0" timeOffset="2700.62">5059 889 0,'0'0'16,"21"0"-16,-21-21 0,0 42 31,0 0-31,0 0 15,0 1-15,-21 20 0,21 0 16,0-21-16,-21 1 16,-1-1-16,22 0 0,-21 21 15,21-21-15,-21 1 0,21-1 16,0-42 31,21-1-47,0 1 0,-21 0 15</inkml:trace>
  <inkml:trace contextRef="#ctx0" brushRef="#br0" timeOffset="3069.41">5080 572 0,'0'0'0,"-21"0"0,0 0 0,-1 0 0,1 0 15,0 0-15,0 0 16,0 0-16,21 21 0,-21 0 15,21 0-15,0 0 16,0 0-16,0 1 0,0-1 16,21-21-16,0 0 0,0 21 0,0-21 15,0 0-15,1 0 0,-1 0 16,21 0-16,-21 0 0,0-21 0,1 21 16,-1-21-16,0-1 0,-21 1 15,21 0-15,-21 0 0,0 0 16,0 0-16,0-1 0,-21 1 15,0 0-15,0 21 0,-22 0 16,22 0-16,0 0 16,-21 0-16,20 21 0,1 0 0,0 1 15,0-1-15,0 0 0,0 42 16,21-41-16,0-1 16,0 0-16,0 0 0,0 21 15,0-20-15,21-1 16,21 21-16</inkml:trace>
  <inkml:trace contextRef="#ctx0" brushRef="#br0" timeOffset="3467.18">5355 826 0,'0'-22'0,"0"44"0,0-65 15,-21 64 16,21 1-31,0-1 0,-21 0 16,0 0-16,21 21 0,-43 22 16,43-43-16,0 21 15,0 22-15,0-43 16,0 43-16,0-43 16,0 0-16,21-21 0,1 0 15,41 0-15,-42 0 16,22-21-16,20 0 0,-42-1 15,43-20 1,-43 21-16,0-21 0,0 20 16,0-20-16,-21 0 0,0-64 15,0 85-15,0 0 0,0-1 16,0 1-16,-21 21 31,0 21-15,21 1-16,0-1 0,0 0 15</inkml:trace>
  <inkml:trace contextRef="#ctx0" brushRef="#br0" timeOffset="4162.89">5990 804 0,'0'0'0,"-21"0"15,21 22 1,-21-22 0,21 21-16,0 0 0,0 42 15,-21-41-15,21 20 16,0-21-16,0 21 0,-22 1 16,1-22-16,21 0 0,-21 0 15,21 0-15,0 1 0,-21-1 16,0-21-16,21-21 47,0-1-47,0 1 0,0 0 15,21 0-15,0 0 0,0-22 16,22-41-16,-22 41 16,21 22-16,-21-21 0,0 21 15,22 0-15,-1-1 0,0 1 16,1 21-16,-22 0 15,0 0-15,43 21 16,-43 1-16,-21-1 0,21 0 16,0 21-16,-21-21 0,0 43 15,0-22-15,0 1 0,0-22 0,0 21 16,0-21-16,0 0 0,0 22 16,0-22-16,-21 0 15,0-21-15,21-21 31,0 0-15,0-22-16,0 22 0,21 0 16,-21-21-16,21-1 0,0 22 0,0-21 15,43-43-15,-22 43 16,22-22-16,-22 43 0,0 0 16,43 21-16,-43 0 15,22 0-15,-22 21 0,-21 0 16,22 43-16,-43-22 15,0-21-15,0 64 16,-21 63 0,-1-127-16,-41 43 15,-1-43 1,43-21-16</inkml:trace>
  <inkml:trace contextRef="#ctx0" brushRef="#br0" timeOffset="5891.9">9059 699 0,'0'0'0,"-21"0"0,0-22 16,0 22-16,0 0 15,21-21-15,0 0 16,0 0 0,0 0-16,21 0 0,0-1 0,0 1 15,0 0-15,0-21 0,1 21 16,-1-22-16,-21 22 0,42-42 16,-42 41-16,0-20 0,0 21 15,0 0-15,-106 0 16,43 21-16,-1 0 15,22 21-15,-22 0 0,-126 42 16,148-20-16,-43 20 16,64-42-16,-22 85 15,43-85-15,0 1 16,22-1-16,-1 21 0,0-21 16,106 43-16,-85-22 15,64 22-15,-64-43 16,1 0-16,20 42 15,-63-41-15,0 41 0,0-42 16,-42 0-16,-85 64 16,63-64-16,1 0 15,-1-21-15,22 22 0,-127-1 16,126-21-16,-41 0 16,41-21-16,22-1 0,-21-20 15,42 0-15,0-1 0,0 1 16,0 0-16,0-22 0,42-20 15,-21 41-15,22-20 16,-22 20-16,0 22 0,43-21 16,-43 42-1,0 0-15,-21 21 16,21 0-16,-21 0 0,0 1 16,0 41-16,0-21 15,0 1-15,0 41 0,0-62 16,0 83-1,21-62-15,-21-22 0,0 0 0,21 0 16,43 22 0,-43-43-16,0 0 0,0 0 15,22 0-15,-1 0 0,22 0 16,-22-22-16,0 1 0,22-21 16,-22 21-16,43-22 15,-64 22-15,0-21 0,0 21 0,0-22 16,1 22-16,20-63 15,-42 62-15,0 1 16,0 42 15,0 1-15,0 20-16,-21-21 0,21 0 0,-21 0 16,21 43-16,0-43 15,0 43 1,0-43-16,0 0 15,21-21-15,21 0 0,-21 0 16,0 0-16,1 0 16,-1 0-16,63-42 15,-62 20-15,-1 1 0,21-21 16,-42 0-16,21 20 0,0-20 16,-21 21-16,22-21 0,-1 20 15,-21 1-15,0 42 47,0 1-47,0-1 0,-21 21 16,21-21-16,-22 22 0,22-22 15,-21 42-15,21-42 0,0 1 16,0-1-16,0 0 0,0 0 16,21 0-16,1-21 15,-1 0-15,0 0 16,0 0-16,85-42 15,0-22 1,-85 43-16,21 0 0,1-42 16,-22 20-16,21-20 15,-42 42-15,21-1 0,-21-20 16,0 21 0,0 42-1,0 0-15,0 0 16,-21 1-16,0 20 0,0-21 0,0 64 15,-1-43-15,1 64 16,0-64-16,21 22 16,-21 42-16,0-43 0,-22 128 15,22-107 1,0-20-16,-21 20 0,21-20 0,-1-1 16,1 1-16,-21 42 0,21-43 15,-22 1-15,22-22 16,21-21-16,0 22 0,-21-43 15,21-22 1,0 1-16,0 0 0,0 0 16,21 0-16,0-22 0,1 22 15,-1-21-15,0-22 0,42-41 16,-41 41-16</inkml:trace>
  <inkml:trace contextRef="#ctx0" brushRef="#br0" timeOffset="6212.04">9906 910 0,'0'0'0,"0"-21"0,0-21 0,0-1 16,42-20-1,-21 42-15,1 21 16,-1 0-16,0 0 0,64 0 16,-43 0-1,-21 0-15,0 21 0,22 0 16,-22 64-16,-21-43 15,0-21-15,0 22 0,-21-22 16,-1 21-16,-83 22 16,62-43-16,1 0 0,21 0 15,-22-21-15,-41 21 16,63-21-16,-1 0 0,1 0 16,21-21-1,0 0-15,21 0 16,1 21-16,20-21 0,21-1 15,-41 1-15,20 0 0</inkml:trace>
  <inkml:trace contextRef="#ctx0" brushRef="#br0" timeOffset="6540.85">10541 677 0,'21'0'15,"-42"0"-15,42-21 0,-21 42 31,0 1-31,0-1 16,0 0-16,0 0 0,0 21 16,0 1-16,0 20 0,0-20 15,0 20-15,-63 170 16,41-170-16,1 1 0,0-1 16,-21 22-16,21-21 0,-43 84 15,43-85-15,-21 1 0,-1 63 16,1-85-16,21 64 15,0-64-15,-22 43 16,43-64-16,0 0 0,21-42 31,1 0-31,-1 0 0,21-22 16,22-20-16,-43 21 16,21-1-16,0-20 0,-20 20 0</inkml:trace>
  <inkml:trace contextRef="#ctx0" brushRef="#br0" timeOffset="6857.8">10477 974 0,'0'0'15,"0"-43"-15,0 1 0,-21 21 0,21-21 16,0 20-16,0 1 0,0-21 16,0 21-16,21 0 15,1-1-15,-1 22 0,42 0 16,-42 0-16,1 0 0,41 0 15,-42 0-15,22 22 0,-1 20 16,-42-21-16,0 43 16,0-43-16,0 0 15,-42 42-15,20-20 0,-20-22 16,21 0-16,-21 0 0,20 0 16,-41 22-16,21-43 0,20 21 15,-20-21-15,63 0 47,0-21-47,1 21 0,20-21 16</inkml:trace>
  <inkml:trace contextRef="#ctx0" brushRef="#br0" timeOffset="7275.57">11091 720 0,'0'0'0,"0"-21"0,0-1 0,-21 22 16,0 0-16,0 0 16,0 22-16,-1-1 0,1 0 15,0 0-15,0 0 0,0 0 0,-22 43 16,22-22-16,0 1 16,0 20-16,0-42 0,21 0 15,0 22-15,0-22 16,0 0-16,42 0 0,-21-21 15,0 0-15,22 0 0,-1 0 16,0 0-16,1 0 0,20-21 16,-20 0-16,-1 0 0,-21 0 15,21-1-15,1-41 16,-43 21-16,0 20 0,0-20 16,0 0-16,-21-43 15,-1 64-15,1 21 0,0 0 16,-21 0-16,-43 0 15,64 0-15,0 21 0,0 0 16,-22 0-16,22-21 0,0 43 16,21-22-16,0 21 15,0-21 1,21-21-16,21 0 0</inkml:trace>
  <inkml:trace contextRef="#ctx0" brushRef="#br0" timeOffset="7657.34">11388 868 0,'0'0'0,"0"-21"0,0 0 0,0-1 15,0 1 1,0 0-16,0 0 0,42 0 16,-21 21-16,21 0 15,-20 0-15,-1 0 0,21 0 16,0 0-16,-20 21 0,-1 0 15,0 0-15,-21 0 0,21 43 16,-21-43-16,0 21 0,0 22 16,0-43-16,-21 64 15,0-64-15,0 0 16,-1 0-16,22 0 16,-21-21-16,0 0 0,21-21 31,0 0-31,0 0 15,0 0-15,0 0 0,0-1 16,42-62 0,-20 41-16,-1 22 0,21-42 15,-21 42-15,22-43 16,-1 43-16,-21 0 0,64-22 16,-64 22-16</inkml:trace>
  <inkml:trace contextRef="#ctx0" brushRef="#br0" timeOffset="7905.2">12446 402 0,'0'0'16,"0"21"-1,-21 1 1,21 20-16,-21-21 0,-1 0 16,1 22-16,0-1 0,21 0 15,-63 85-15,41-84 16,1-1-16,0 0 0,0 1 15,0-1-15,-22 21 0,43-41 16,0-1-16,0 0 16,-21 0-16,21 0 0,21-21 15,1 0 1,-1-21-16,21 0 0,22 0 16</inkml:trace>
  <inkml:trace contextRef="#ctx0" brushRef="#br0" timeOffset="8287.98">12912 699 0,'21'-22'0,"-42"44"0,42-65 16,-21 22-1,-21 21-15,-1 0 16,1 0-16,-21 0 0,21 0 0,0 21 16,-22 0-16,1 1 15,21 20-15,0-21 16,21 0-16,-22 22 0,22-22 15,0 0-15,0 0 0,22 0 16,20 0-16,-21 1 16,43-1-1,-22 0-15,-21-21 0,21 21 16,-42 0-16,22 0 16,-1-21-16,-21 22 0,0-1 15,-43 0 1,22-21-16,0 0 0,-21 0 15,21 21-15,-1-21 0,-41 0 16,42 0-16,-43 0 16,43 0-16,0 0 15,0 0 1,21-21-16,0 0 0,0-22 16</inkml:trace>
  <inkml:trace contextRef="#ctx0" brushRef="#br0" timeOffset="8499.86">12213 550 0,'0'-21'0,"85"21"31,-64 0-31,21-21 0,-21 21 0,64 0 16,-64 0-16,22 0 15,-22 0-15,0 0 0,42 0 16,-41 0-16,-1 0 16</inkml:trace>
  <inkml:trace contextRef="#ctx0" brushRef="#br0" timeOffset="10679.19">14795 762 0,'0'0'16,"0"-21"-16,22 0 0,-22 0 16,0-1-1,-22 44 32,1 20-47,21-21 0,-21 21 16,0 1-16,0-22 0,-43 106 15,43-85-15,0-21 16,0 43-16,0-43 16,21 21-16,0-20 15,0-44 1,0 1-1,0 0-15,0-21 16,0 21-16,0-22 0,0 22 0,0-21 16,21-1-16,0-41 15,0 41-15,0 1 0,22-21 16,-22 20-16,0 22 0,21 0 16,-21 21-16,1 0 0,41 0 15,-21 0-15,-20 0 0,-1 21 16,0 0-16,0 0 0,43 85 15,-64-85-15,0 64 16,0-64-16,0 22 0,0-1 16,0 0-16,0-21 15,0 1-15,0-1 16,-22-42 15,22-1-31,0 1 16,0 0-16,0-21 0,0 21 15,0-22-15,0-20 0,22 20 16,20-20 0,0 21-16,-21 20 0,43-41 15,-22 42-15,43 0 16,-64 21-16,21 0 0,22 0 16,-43 21-16,0 0 0,22 21 15,-43-21-15,21 22 0,-21 20 16,0-20-16,0-22 0,0 21 15,0 0-15,0 1 0,0 20 16,0-42-16,0 1 0,21 20 16,0-21-16,0-21 15,0 0-15,1 0 0,-1 0 0,21 0 16,-21 0-16,22 0 16,-1-42-16,-21 21 0,0-1 15,43-41-15,-43 21 16,0-1-16,0 1 0,0 21 15,1-22-15,-1-41 16,-21 63-16,0-1 0,0 44 31,-21-1-31,-1 0 16,1 0-16,21 0 0,-21 22 0,0-22 16,21 0-16,-21 42 15,21-20-15,0-22 0,0 21 16,0-21-16,0 1 0,0-1 15,21 0-15,0-21 16,0 0-16,22 0 16,-22-21-16,0 0 0,42-22 15,-41 22-15,41-21 16,-42-1-16,22 1 16,-1-21-16,0 20 0,-21 1 15,22-22-15,-22 43 16,-21 0-16,0 42 31,0 0-31,-21 22 0,0-22 16,-1 21-16,22-21 0,-21 22 15,0-1-15,21 0 0,-21 22 16,21-43-16,0 43 16,0-43-16,0 0 0,42 21 15,-21-42-15,1 0 0,41 0 16,-42 0-16,43 0 15,-22-21-15,64-21 16,-85 21-16,43-64 16,-43 43-16,0-1 0,0 1 15,0-22-15,0 22 16,1-21-16,-22-43 0,0 63 16,0 22-16,0-21 0,0 21 15,0 0-15,0-22 0,0 64 16,0 1-1,-22 20-15,22-21 0,-21 21 16,0 1-16,21 41 16,-21-20-16,0-22 0,0 64 15,21-64-15,0 43 16,0-43-16,0 1 0,0-1 16,0-21-16,42 0 15,-21-21-15,0 0 0,22 0 16,-22 0-16,0 0 0,42-21 15,-20 0-15,-22-21 0,42-22 16,-20 22-16,20-64 16,-20 64-16,41-128 15,-63 128-15,1 0 16,-1-1-16,0 1 0,-21-43 16,0 64-1,0 42 16,-21 22-31,0-22 0,-1 0 16,1 21-16,0 1 16,21-1-16,-21 0 0,-21 43 15,20-43-15,22 43 16,0-43-16,0 1 0,0 20 16,0-42-16,0 1 0,0 20 15,0-21-15,22-21 0,20 0 16,-21 0-16,0 0 0,0 0 15,22-21-15,-22 0 0,42 0 16,-20-22-16,-1 22 0,-21-21 16,22 21-16,-22-22 0,0 22 15,21-42-15,-21 41 0,-21 1 16,22 21-16,-22 21 31,0 1-31,-22-1 0,-20 63 16,42-41-1,-21-22-15,21 0 0,0 21 16,0-20-16,0 41 16,0-42-16,21-21 15,21 0 1,-20 0-16,-1 0 0,0 0 16,0-21-16,64-42 15,-64 41-15,0 1 0</inkml:trace>
  <inkml:trace contextRef="#ctx0" brushRef="#br0" timeOffset="10859.08">18097 614 0,'0'0'0,"-21"-21"0,0 0 0,0-1 16,0 1-16,21 0 16,-21 21 46,-1 0-62,1 0 16</inkml:trace>
  <inkml:trace contextRef="#ctx0" brushRef="#br0" timeOffset="11035.83">17251 699 0,'0'21'16,"21"-21"0,0 0-16,0 0 15,43 0-15,-22 0 0,43 0 16,-22 0-16,22 0 16,-43 0-16</inkml:trace>
  <inkml:trace contextRef="#ctx0" brushRef="#br0" timeOffset="11427.61">18309 804 0,'0'0'15,"-21"0"-15,0 0 16,0 22-1,-1-1 1,22 21-16,0-21 0,-21 22 0,0 41 16,0-41-16,0 20 15,21-21-15,0 22 0,-43 148 16,43-149-16,-21 22 16,0-22-16,0 22 0,21 0 15,-64 126-15,43-126 16,0-22-16,0 1 0,0-1 15,-22 86 1,43-107-16,-21 0 0,21 1 16,0-22-1,0-42-15,0-1 16,21-20-16,1 21 0,20-64 16,0 43-16,-21 0 0,43-43 15,-22 21-15,1 1 0</inkml:trace>
  <inkml:trace contextRef="#ctx0" brushRef="#br0" timeOffset="11759.42">18373 910 0,'0'0'0,"-22"-211"31,44 189-31,-1 22 0,0-21 16,0 0-16,0 21 0,22 0 15,-22 0-15,21 0 0,-21 0 0,22 0 16,-1 42-16,-21-20 16,0-1-16,-21 42 15,0-20-15,0-22 0,-21 42 16,0-20-16,-21-22 0,20 0 16,-20 0-16,0 0 0,-43 0 15,43-21-15,-1 0 0,1 22 16,21-22-16,0 0 0,-22 0 15,43-22 1,0 1 0,22 0-16,20 21 15,-21-21-15,21 0 0,-20 0 16</inkml:trace>
  <inkml:trace contextRef="#ctx0" brushRef="#br0" timeOffset="12041.26">19198 191 0,'0'0'16,"0"-22"-16,0 44 15,-21-1-15,0 0 16,0 21-16,21 1 0,-22-22 16,1 21-16,21 0 0,-42 64 15,42-63-15,-21-1 0,0 0 16,21 22-16,-22-22 0,1 43 15,0-43-15,21-21 0,0 22 16,0-22-16,0 0 0,0 0 16,0 0-16,21-21 15,0 0-15,1-21 16,20 0-16,0 0 0,-21 0 16,1-1-16,20 1 0</inkml:trace>
  <inkml:trace contextRef="#ctx0" brushRef="#br0" timeOffset="12443">19325 677 0,'0'0'0,"-21"0"0,0 0 16,0 0-16,-1 0 15,22 22 1,0-1-16,0 0 16,22-21-16,-1 0 15,21 0-15,-21 0 0,22 0 16,-22 0-16,21 0 0,-21 0 0,22-21 15,-22 21-15,0-21 0,21-1 16,-21 1-16,-21 0 0,22 0 16,-44 21-1,1 0-15,0 0 16,-64 0-16,43 0 16,-85 85-16,106-43 15,-21-21-15,20 21 0,1 1 16,0 63-16,21-85 15,0 0-15,42 21 0,-20-21 16,62 1 0,-41-22-16,-1 0 0,64 0 15,-43 0-15,43-22 16,-64 22-16,1-21 0,-1 0 0,-21 21 16,0-21-16,22 0 15,-64 21 1,-1 0-16</inkml:trace>
  <inkml:trace contextRef="#ctx0" brushRef="#br0" timeOffset="13279.12">1312 2413 0,'0'0'15,"0"-21"-15,0 0 0,-21-22 0,21 22 0,-21 0 16,21 0-16,0 0 15,0 0-15,0-1 0,0 1 16,0 0-16,0-21 0,0 21 16,-21 21-1,0 21-15,21 0 16,0 21-16,-22 1 0,22 20 16,-21 1-16,21-1 0,-21 22 15,21-1-15,-21 1 0,21 63 16,-21-84-16,0-1 0,21-20 15,0 20-15,-22-21 0,22 1 16,-21-22-16,21 21 0,0 1 16,0-65 15,0 1-31,21-21 16,-21 21-16</inkml:trace>
  <inkml:trace contextRef="#ctx0" brushRef="#br0" timeOffset="13631.56">910 2328 0,'0'0'0,"-85"-148"15,85 106-15,0 21 16,0-22-16,0-62 16,22 62-16,-1 1 0,0 21 15,21-22-15,1 22 0,84-21 16,-64 42-16,85 0 15,-63 21-15,-22 21 0,1-20 16,-1 41-16,-20-21 0,-1 64 16,-42-63-16,-21 84 15,0-85-15,-22 21 0,-62 43 16,62-63-16,-105 84 16,106-106-16,21 0 15,-22 0-15,22 0 16,-21 0-16,63-42 47,0 21-47,0-21 15,0 21-15,1 0 0</inkml:trace>
  <inkml:trace contextRef="#ctx0" brushRef="#br0" timeOffset="14056.32">1503 2879 0,'-21'0'0,"42"0"0,-64 0 15,43-21-15,0-1 0,0 1 16,0 0 0,0 0-16,0 0 0,0 0 0,22-22 15,-1 22-15,0 0 0,0 0 16,43-22-16,-43 22 15,21 21-15,22 0 0,-22 0 16,-21 0-16,21 0 16,-20 43-16,-1-22 0,21 63 15,-42-20 1,0-22-16,0-21 0,-42 43 16,42-43-16,-43 21 15,43-63 16,0 0-15,0 0-16,0 0 0,0 0 16,0-1-16,0-20 0,22 21 0,-1-21 15,-21 20-15,21-20 0,21-43 16,-21 64 0,22-21-16,-22 21 0,21 21 15,-21 0-15</inkml:trace>
  <inkml:trace contextRef="#ctx0" brushRef="#br0" timeOffset="14476.08">2434 2477 0,'21'0'0,"-42"0"0,21 0 32,-21 21-32,0 0 0,0 0 15,-1 0-15,1 0 0,0 1 0,0 20 16,0 0-16,21-21 0,-21 22 15,-1-1-15,22-21 0,0 64 16,0-64-16,0 21 16,0-20-16,22-1 15,-1-21-15,0 0 0,21 0 16,43 0-16,-43 0 0,1 0 16,20-21-16,-21-1 0,1 1 15,41-21-15,-41 21 0,-22-22 16,21-20-1,-42 42-15,0-106 0,0 84 16,-42-20-16,21 42 16,-85-22-1,85 43-15,-22 0 0,1 0 16,0 0-16,-64 64 16,85-43-16,-22 0 0,22 22 15,0-22-15,21 0 0,0 21 0,0-21 16,0 1-16,21 20 15,0-21-15,22-21 0,-1 0 16,0 0-16,22 0 0</inkml:trace>
  <inkml:trace contextRef="#ctx0" brushRef="#br0" timeOffset="15244.62">3450 2646 0,'0'-21'0,"0"42"0,0-63 16,0 20-16,0 1 0,0 0 15,-21 0-15,0 21 16,0-21-16,-22 21 0,1 0 16,21 0-16,0 0 15,-1 21-15,-20-21 0,-43 85 16,64-64-16,-21 42 16,21-42-16,0 22 0,-1 20 15,22-42-15,0 1 0,0-1 16,0 0-16,43 0 15,-22-21-15,0 0 0,21 0 16,-20 0-16,20 0 0,64-21 16,-85 0-16,42-22 15,-41 22-15,41-42 16,-63 42-16,0-1 16,21 1-16,-21 0 0,0-42 15,0 41 1,0 44-1,0-1 1,0 0-16,0 0 0,0 0 16,0 0-16,0 22 0,0 41 15,0-41-15,0-1 16,0 22-16,0-1 0,0 1 0,0-1 16,0 22-16,0-22 0,0 22 15,0 0-15,0-22 0,21 191 16,-21-169-16,0-1 0,0 65 15,-21-65-15,-21 64 16,21-84-16,-43 126 16,43-147-16,0 20 0,-21-20 15,20-1-15,-83 64 16,83-106-16,1 0 16,0 0-16,0 0 0,-21-64 15,20 22 1,22 0-16,-21-64 0,21 21 15,0-63-15,0 42 0,0 0 16,64-84-16,-43 84 16,42-212-1,-63 234-15,22-22 0,20-42 16,-21 63-16,21-42 16,-20 85-16,-1-1 0,0-41 15,0 63-15,0-1 0,0 1 16,1 21-16,-1-21 15,0 21 1,-21 21-16,21-21 0,-21 21 16</inkml:trace>
  <inkml:trace contextRef="#ctx0" brushRef="#br0" timeOffset="15959.3">3514 2604 0,'0'0'0,"-22"0"0,22-22 16,0 1-16,0 0 15,22 0-15,-1 0 16,0 21-16,0-21 0,0 21 15,22 0-15,-22-22 0,21 22 0,-21 0 16,22 0-16,-1 22 0,0 20 16,1-21-16,-22 21 15,-21 1-15,0-22 0,21 21 0,-21 43 16,0-64 0,-21 21-16,0-20 15,-1 20-15,1-42 16,21-21-1,0 0 1,0-1-16,0-20 0,0 21 16,21-43-1,1 22-15,41-64 16,-42 64-16,0 0 0,1 20 16,-1 1-16,0 0 0,42-21 15,-41 42-15,-1 0 16,0 0-16,0 0 0,0 21 15,-21 0-15</inkml:trace>
  <inkml:trace contextRef="#ctx0" brushRef="#br0" timeOffset="18870.08">4508 2752 0,'22'0'16,"-44"0"-16,65-21 0,-22-1 0,0 22 15,0-21-15,0 0 0,1 0 16,-1 0-16,0 0 0,-21-1 0,0-20 16,0 21-16,0 0 15,0 0-15,0-1 0,-64-41 16,43 63-16,-21 0 16,21 0-16,-64 0 15,43 21-15,-1 43 16,22-43-16,-42 85 15,42-85-15,-1 21 0,22 0 16,-21-20-16,21-1 0,0 63 16,0-62-16,0-1 15,21-21-15,43 0 16,-43 0-16,0 0 16,0 0-16,1-21 0,20 21 15,43-64-15,-43 22 16,-21 21-16,21-1 0,-20-20 15,-1 21-15,0-43 16,-21 22-16,21 21 0,-21-21 0,0 20 16,0 1-16,0-21 15,0 63 17,0 0-32,0 0 0,0 22 15,0-22-15,0 0 0,0 21 0,0 1 16,0-22-16,0 21 0,21-21 15,0 1-15,22-1 16,-22-21-16,0 0 0,21 0 16,-20 0-16,-1 0 0,42-21 15,-20-1-15,-22 1 0,42 0 16,-42 0 0,1-21-16,-22-1 0,21 22 0,-21-42 15,0 41 1,0 1-16,0 0 0,0 0 15,-21 21 1,21 42-16,0-21 16,-22 1-16,22 41 15,-21-42-15,21 22 0,0-22 16,0 0-16,0 21 0,-21 1 16,21-22-16,0 42 15,-21-63-15,21 21 0,0-42 31,0 0-15,21 21-16,-21-21 16,21-43-16,-21 43 0,21 0 15,22-64-15,-43 64 0,42-42 16,-42 20-16,42 1 16,-20 42-16,-1 0 15,0 0 1,0 21-16,-21 0 0,0 1 0,0-1 15,21 42-15,0-42 16,-21 22-16,22 20 16,-22-42-16,0 22 15,0-22-15,0 0 0,21 0 16,0 0-16,0-21 16,0 0-1,-21-21-15,21 0 0,1 21 0,-22-21 16,21 0-16,0 0 0,21-43 15,-21 43-15,22-64 16,-22 64-16,21-21 0,1-22 16,-22 43-16,21-21 15,-21 42-15,0 0 16,-21 21 0,0 0-16,0 21 15,0-20-15,0 20 0,0-21 16,-21 85-16,21-85 15,0 43-15,0-43 16,0 0-16,43 0 16,-22-21-16,0 0 15,0 0-15,21 0 0,64 0 16,-85 0-16,22-21 0,-22 21 16,21-21-16,-21 0 0,43-22 15,-43 22-15,0-21 0,0 21 16,-21-22-16,0 22 0,0-42 15,0 41-15,0 1 0,0 0 16,0 0-16,0 42 16,-21-21-1,0 21-15,21 22 0,0-22 16,-21 42-16,21-42 0,-21 43 16,21-43-16,-21 0 15,21 22-15,0-22 0,0 0 16,0 0-1,0-42 17,0 0-32,0 0 15,0-1-15,42-62 16,-42 41-16,0 22 0,21-21 16,0 0-16,0 20 0,1-41 15,-1 42-15,0 0 16,0 21-16,0 0 15,0 21-15,-21 0 0,0 0 16,0 0-16,22 22 0,-22 20 16,0-21-16,21-20 0,-21 20 15,0-21-15,0 0 0,42 43 16,-21-43-16,0-21 16,22 21-16,-22-21 0,0 0 15,43 0-15,-43 0 0,85-21 16,-85 0-1,42-22-15,-42 22 16,64-85 0,-64 64-16,-21 21 0,0 0 15,0 0-15,0-43 16,0 85 0,0 0-1,0 1-15,0-1 0,0 0 16,-21 0-16,21 21 0,0-20 0,0-1 15,0 21-15,0-21 0,0 0 16,0 22-16,0-22 0,0 0 0,21-21 16,0 21-16,-21 0 0,22-21 15,-1 0-15,0 0 0,0 0 16,43 0-16,-43 0 0,0 0 16,0 0-16,0-21 0,43-42 15,-43 42-15,0-1 16,0 1-16,0-21 0,1 21 0,-22-22 15,21 22-15,-21 0 0,21 0 16,-21-43 0,0 86-1,-21-1 1,21 0-16,-21 0 0,21 0 16,0 0-16,-22 22 0,22-22 15,0 0-15,0 0 0,0 22 16,0-22-16,0 0 0,0 0 15,0 0-15,22-21 32,-1 0-32,0 0 0,-21-21 15,21 0-15,0 0 0,0 0 16,1-1-16,-1 1 0,0-21 16,0 21-16,0-22 0,0 22 0,1 0 0,20-42 15,-21 63 1,0-22-16,0 1 0,-21 42 31,0 1-31,22-1 16,-22 0-16,0 0 0,0 0 15,0 22-15,42 20 16,-21-42-16,-21 0 0,21 1 16,22-1-16,41 21 15,-41-42-15,-1 0 0,0 0 16,1 0-16,-1 0 0,64 0 15,-64 0-15,0 0 0,-20-21 16,20 0-16,-21 0 0,21-43 16,-20 22-16,-1-1 15,-21-20-15,0 21 0,0-1 16,0 22-16,0-21 0,-21 21 16,-1-1-16,1 22 0,0 0 15,0 0-15,0 0 0,0 22 16,-22-1-16,22 21 0,0-21 15,-21 43 1,42-22-16,0 43 16,0-64-16,0 0 0,0 21 15,63 1 1,-42-43-16,0 0 0,1 0 16,-1 0-16,0 0 0,21 0 15,-21-21-15,22-22 16,-22 22-16,0-21 15,-21 21-15,0-1 0,0-20 16,0 21-16,0 0 16,0 0-1,0 42 17,0 0-32,0 0 0,0 21 0,0-20 15,0 62-15,0-41 16,0-1-16,0 0 0,0 1 15,0-1-15,-21 64 0,0-43 16,21 1-16,0 63 0,0-64 16,-21 128-1,21-128-15,0 1 0,0-1 16,0-20-16,0 20 0,0 43 16,0-43-16,-22-20 0,22 63 15,0-64-15,0 0 0,-21 22 16,21-22-16,0-21 0,0 0 15,-21-21-15,21-21 16,0 0-16,21-21 16,0-1-16,1 1 15,-22 21-15,0-43 0,0-84 16,0 106-16,0 0 16,21-64-16,-21 42 15,21-20-15,-21 20 0,0 22 16,21-43-16,0 22 0,-21 20 15,0-41-15,21 41 16,-21-84-16,0 85 16,0 21-16,0-64 15</inkml:trace>
  <inkml:trace contextRef="#ctx0" brushRef="#br0" timeOffset="19089.78">7493 2159 0,'0'0'16,"-42"-21"0,63 21 46</inkml:trace>
  <inkml:trace contextRef="#ctx0" brushRef="#br0" timeOffset="21563.89">11303 2138 0,'0'0'15,"0"-42"-15,0 20 0,0 1 0,-21-21 16,21 21-16,-21 0 0,-1-1 15,22 1-15,-21-21 0,0 42 16,0 0-16,0 0 16,0 0-16,-1 21 0,1 0 15,21 22-15,-21-1 0,0 0 16,0 1-16,-43 126 16,43-127-16,-21 22 0,21-1 15,-1 1-15,-20-22 0,-21 64 16,41-64-16,-20-21 0,21 22 15,-21-22-15,20 0 0,1 0 0,0-21 16,0 0-16,0 0 0,0 0 16,-1 0-16,1 0 0,21-42 15,0 21-15,-21-22 0,21-20 16,0 21 0,-21-64-16,21 63 0,0 1 15,0 0-15,0-43 0,0 0 16,0 64-1,21 0-15,-21 0 0,21 21 16,-21 21 0,21 0-16,1 43 15,-1-22-15,0 43 16,0-43-16,0 0 0,0 64 16,1-63-16,41 62 15,-42-83-15,22-1 0,-22 0 16,21 0-16,-21-21 0,106 0 15,-63 0-15,42-21 16,-64 0-16,21 0 0,22-43 16,-43 43-16,1-21 0,-22-1 15,0 1-15,0 0 0,0-43 16,-21 43-16,0 20 0,0-20 16,0 21-16,0 0 0,-42 0 15,21 21-15,0 0 16,-22 0-16,22 21 15,-21 0-15,21 21 16,0-21-16,-22 43 0,43-22 16,0 1-16,-21 20 15,21 43 1,0-85-16,0 0 0,0 0 16,21-21-16,22 22 15,-22-22-15,0 0 16,0-22-16,43-20 15,-43 21-15,0-21 0,21-22 16,-21 43-16,22-64 16,-43 64-16,21-21 0,-21 21 15,21-1-15,-21 1 16,0 0-16,0 42 16,0 0-1,0 1-15,0-1 0,0 21 16,0-21-16,0 22 0,0-22 0,0 21 15,0-21-15,0 22 0,0-22 16,0 42-16,21-63 16,0 21-16,1-21 15,-1 0-15,21 0 16,0 0-16,43-42 16,-64 21-16,22 0 0,-22 0 15,0-22-15,0 22 0,0-21 0,-21-22 16,21 43-16,-21-42 15,22 41-15,-22-20 16,0 63 15,0 0-31,-22-21 0,22 43 0,-21-22 16,21 0-16,0 21 0,-21 22 16,21-22-16,0-21 15,-21 43-15,21-43 16,0 0-16,0 0 0,21-42 47,0 0-47,-21 0 0,21 0 15,1 0-15,-1-22 0,0 22 16,0-21-16,21-22 16,-20 22-16,-1 21 0,0 0 0,21-22 15,1 22-15,-1 0 16,-21 21-16,0 0 0,0 0 15,1 0-15,-1 21 0,-21 0 16,0 0-16,0 22 0,21 41 16,-21-20-1,21-22-15,-21-21 0,42 64 16,-42-64-16,22 0 16,20 1-16,0-22 15,22 21-15,-43-21 0,21 0 16,43 0-16,-43-21 0,1-1 15,-1 22-15,0-21 0,22 0 16,-1-21-16,-20-1 0,-22 1 16,21-21-16,-21 20 15,-21 22-15,0-42 16,0 20-16,0 22 0,-21 0 16,0 0-16,-21 21 15,-1 0-15,22 0 0,-42 21 16,20 0-16,22 0 0,-42 22 15,20-1-15,22-21 0,-21 64 16,21-64-16,21 21 16,0-21-16,0 1 0,0-1 0,0 42 15,21-63 1,0 21-16,0-21 0,0 0 16,43 0-16,-43 0 0,0-21 15,43 0-15,-22 0 16,0-21-16,-21 20 15,1 1-15,-1 0 0,0-21 0,0 21 16,-21-1-16,0 1 0,0 0 16,21 0-16,-21 0 0,0 0 15,0 42 17,-21 0-17,21 0-15,0 0 0,0 22 16,0-1-16,0 0 0,0 1 0,0-1 15,0 0-15,0 22 0,0-22 16,0 22-16,0-22 0,0 85 16,0-64-16,0 22 0,0 42 15,0-42-15,0 126 16,0-147-16,0 21 16,0 42-16,-21-64 0,0 1 15,0-1-15,-1 1 0,-62 63 16,63-85-16,-1 0 15,-20-21-15,21 1 0,-21-1 16,-1-21-16,1 0 16,-22-43-1,22 22-15,21-21 0,-21-43 16,20 43-16,22-85 16,0 85-16,0-22 0,0-84 15,0 63-15,0 1 0,0-1 16,22 0-16,-1 1 0,21-86 15,-21 86-15,0-1 0,22 21 0,-22 1 16,0-1-16,0 1 0,43-64 16,-43 85-16,21-1 0,1-20 15,-1-1 1,-42 43-16,21 0 0,-21 0 16,21 21-1,0 0-15</inkml:trace>
  <inkml:trace contextRef="#ctx0" brushRef="#br0" timeOffset="23319.39">13377 2201 0,'0'-21'16,"0"42"-16,21-42 0,-21 0 0,0 0 15,0 0 1,0 42 15,0 0-31,0 21 0,-21-20 16,21-1-16,0 0 0,0 21 15,-21-21-15,21 22 0,0-22 16,0 42-16,0-41 0,0-1 16,0 0-16,21 0 0,-21 0 15,43-21-15,-22 0 0,0 0 16,21 0-16,-21 0 15,64-21-15,-64 0 16,0 0-16,1 0 0,-22-22 16,21 22-16,21-42 0,-42 41 15,0 1-15,42-21 16,-42 21-16,22 0 0,-22-1 16,0 1-16,0 42 31,0 1-16,0-1-15,0 0 0,0 0 0,0 21 16,0 1-16,0 20 16,0-42-16,21 1 0,0 41 15,0-42-15,0 0 16,0 1-16,1-22 0,-1 21 0,42-21 16,-42 0-16,22 0 15,41 0-15,-41 0 0,-1 0 16,43-21-16,-43-1 0,0-20 15,1 21-15,-1-21 16,-21 20-16,22-41 0,-22 42 16,0-22-16,-21-20 15,0-1 1,-21 43-16,0 21 16,-22 0-16,-20 0 15,20 0-15,22 21 0,-63 22 16,41-22-16,-20 21 15,42-21-15,-1 22 0,-20 20 16,42-42-16,0 64 16,0-64-16,0 0 15,21 1-15,0-1 16,43-21-16,-43 0 0,0 0 16,22-21-16,-22-1 0,21 22 15,22-42-15,-43 21 0,21-21 16,-21 20-16,0 1 0,1-21 15,20-43-15,-42 64 16,21 0-16,-21 0 16,0 0-16,0 42 31,-21 0-15,21 0-16,-21 0 15,21 0-15,0 1 0,0 20 16,0-21-16,0 0 0,0 22 0,0-1 15,21-21-15,0 0 0,0 0 16,0-21-16,1 22 0,41-1 16,-21-21-16,1 0 0,-1 0 15,0 0-15,1 0 0,-1 0 16,22-21-16,-22-1 0,21 1 0,22-21 16,-43 0-16,1 20 15,20-41-15,-42 21 16,1 20-16,-1-41 0,-21 42 15,0-22-15,-21 22 16,-22 0-16,1 21 16,-22 0-1,22 0-15,0 0 0,-22 0 16,22 21-16,21 0 0,-43 43 16,22-43-16,21 0 0,0 64 15,21-64-15,0 21 0,0 22 16,0-43-16,0 21 15,21-20-15,0-1 0,42-21 16,-41 0-16,-1 0 0,21 0 16,-21 0-16,22 0 0,41-43 15,-63 22-15,1 0 16,-1 0-16,0 0 0,42-64 16,-63 64-16,0 0 15,0-22-15,22 43 16,-22-42-16,0 63 47,0 0-47,0 1 0,0-1 15,-22 21-15,22 0 16,-21 1-16,21-1 0,0 22 0,0-22 16,-21 21-16,0 1 0,0 42 15,0-43-15,-1 22 0,1 42 16,0-42-16,0-22 0,0 85 15,21-63-15,-21 42 16,21-42-16,-22-22 0,1 64 16,0-63-16,-21 126 15,42-126-15,-21-22 0,21 0 16,0 1-16,0 84 16,0-106-16,0-42 31,21 21-16,0-22-15,0-41 0,-21 42 16,0-22-16,0-105 16,-21 85-16,0 20 0,0-20 15,-1-1-15,22 1 0,-21-85 16,21 84-16,0 1 0,0-85 16,0 84-16,21-84 15,1 63-15,-1 22 0,42-64 16,-42 63-16,1 1 0,20 20 15,-21-20-15,0 21 0,43-22 16,-43 43-16,0-21 0,0 20 16,0 22-16,1-21 0,20 0 15,-21 0-15,0 0 16,0 21 0,-21-43-16,22 43 0,-22-21 15,21-21-15,0 42 16</inkml:trace>
  <inkml:trace contextRef="#ctx0" brushRef="#br0" timeOffset="23656.2">15684 2392 0,'0'0'0,"0"21"15,22-21-15,-1 0 16,0 0 0,0 0-16,0 0 0,0 0 15,1-21-15,-1 21 0,21-21 16,-21 0-16,0 21 0,1-22 15,-22 1-15,21 21 0,-21-21 16,0 0-16,0 0 16,-21 21-1,-1 0-15,1 0 16,0 0-16,0 0 0,0 21 16,0 0-16,-1 0 0,1 0 15,21 1-15,-21-1 0,21 42 16,0-42-1,0 1-15,21 20 0,0-42 16,22 21-16,-22-21 16,0 0-16,43 0 0,-43 0 15,42-42 1,-42 21-16,1 21 0,-1-43 16,0 22-16</inkml:trace>
  <inkml:trace contextRef="#ctx0" brushRef="#br0" timeOffset="25884.92">16933 2646 0,'-21'0'15,"42"0"-15,-42-21 32,21 0-32,21-1 0,0 1 0,1 0 15,20-21-15,0 21 16,1-22-16,-1 22 0,0-21 0,1 21 15,41-43-15,-41 22 16,-22-1-16,21 22 0,-21-21 16,-21 21-16,0 0 0,0-1 0,0 1 15,0 0-15,-42 21 16,21 0-16,-22 0 0,22 0 0,-63 0 16,-1 42-1,85-20-15,0-1 0,0 42 16,0-42-16,21 43 15,0-22-15,22 22 16,-22-43-16,21 64 16,-21-43-16,-21-21 0,21 21 15,-21-20 1,0-1-16,-21-21 0,0 0 16,0 0-16,0 0 0,0 0 15,-22-21-15,22-1 0,0 1 16,21 0-16,0 0 0,-21 0 15,21-43-15,0 43 16,-21-21-16,21 63 47,0 0-47,0 0 0,0 0 16,0 1-16,0-1 0,0 21 15,0-21-15,21-21 0,0 21 16,0 1-16,85-22 15,-64 0-15,-21 0 0,22 0 16,-1 0-16,0 0 0,64-43 16,-85 22-16,22 0 0,-1 0 15,0 0-15,-20-22 0,41-20 16,-42 42-16,0-22 0,-21 1 16,22 21-16,-22-22 15,0 22-15,-22 21 31,22 21-15,-21 1-16,0-1 0,21 0 16,0 0-16,-21 0 0,21 0 15,0 22-15,-21 20 16,21-42-16,0 22 16,21-22-16,0-21 0,0 21 15,0-21-15,1 0 0,-1 0 16,0 0-16,0 0 0,21-42 15,-20 21-15,-1-1 0,0 1 16,0 0-16,0 0 0,0 0 16,22-43-16,-43 43 0,21 0 15,-21 0-15,21 21 0,-21-21 0,0-1 16,0 44 15,0-1-15,0 0-16,0 0 0,0 0 15,0 22-15,0-22 0,0 0 0,0 0 16,0 43 0,0-43-16,42 21 0,-20-21 15,20-21 1,-21 0-16,43 0 16,-43 0-16,0 0 0,21-21 15,1 0-15,-22-21 0,21 20 16,-21 1-16,22-21 0,20-22 15,-42 43-15,22-21 0,20 0 16,-42 20-16,0 1 0,22 0 16,-22 21-1,-21 21 1,0 0 0,0 1-16,0-1 15,0-42 48,0-1-48,0 1-15,0 0 16,0 0 0,-21 21-1,0 0 1,-1 0-16,1 0 0,21 21 15,-21 0-15,0 0 0,0 1 16,0-1-16,-1 42 16,1-42-16,21 1 0,0 20 15,0-21-15,0 0 0,0 43 16,0-43-16,43 21 16,-22-42-1,21 21-15,-21-21 0,22 0 16,-22 0-16,21 0 15,85-84-15,-85 63 16,-20-1-16,20-20 0,-21 0 16,21 21-16,1-64 15,-1 43-15,-21-1 0,0-20 0,-21 20 16,22 1-16,-1-43 16,-21 43-16,0 0 0,0 21 15,0-1-15,0 1 0,-43 21 16,22 0-16,0 21 15,21 1-15,-21 20 0,0 21 16,0-41-16,21 20 0,0-21 16,0 21-16,0 1 0,-22 20 15,22-42-15,0 22 0,-21 20 16,21-42-16,0 43 16,0-43-16,0 0 15,0 22-15,0-65 47,0 1-31,0 0-16,21 0 0,-21 0 15,22 0-15,-1-1 0,0 1 0,0 0 16,0-21-16,22 21 0,-22-1 16,0 22-16,0-21 0,21 0 15,-20 21-15,-1 0 16,0 21-16,-21 0 15,0 1-15,0-1 0,0 21 16,0-21-16,0 0 0,0 22 16,21-22-16,0 0 15,-21 21-15,21-20 0,1-1 0,-1 0 16,0-21-16,0 21 0,0-21 16,43 0-16,-43 0 0,42 0 15,-41 0 1,-1 0-16,-21-21 0,0 0 0,21 0 15,-21-1-15,0 1 16,0 0-16,0 0 0,0 0 16,0 0-16,0-1 15,0 1-15</inkml:trace>
  <inkml:trace contextRef="#ctx0" brushRef="#br0" timeOffset="27280.12">20510 2392 0,'0'0'16,"22"0"-16,-22 21 0,21-21 31,0-21-16,-21 0-15,21 21 16,0-21-16,-21-1 0,21 1 0,1 0 16,20 0-16,43-64 15,-43 64-15,0-21 16,43-22-16,-43 22 0,43 0 16,-43 20-16,-21 1 15,43 21-15,-43 0 0,21 0 16,-42 21-16,0 1 15,0 41-15,0-42 0,0 0 16,0 1-16,0 20 0,0-21 16,0 0-16,0 22 0,-21-43 15,21 21-15,0 0 16,21-42 31,-21 0-47,0-1 15,0 1-15,0 0 0,0 0 16,0 0-16,0 0 0,0-1 0,0-20 16,0 21-16,0-21 15,-21 42-15,0 0 16,0 0-16,0 0 0,-22 0 16,1 21-16,21 0 0,-106 64 15,85-64 1,-22 42-16,22-42 15,21 1-15,-22 41 0,22-42 16,21 22-16,0-22 16,0 0-16,21 21 0,0-42 15,1 0-15,-1 0 16,21 0-16,-21 0 0,64 0 16,-43 0-16,-21-21 0,64-21 15,-64 21-15,22-1 0,20-20 16,-42 21-16,0-21 0,1 20 15,-1 1-15,0-21 0,0 21 0,-21 0 16,21-1-16,-21 1 0,0 0 16,0 42 31,0 0-47,0 1 0,-21-1 15,0 0-15,21 0 16,0 0-16,0 22 0,0-22 0,0 0 15,-21 21-15,21-21 16,0 43-16,0-43 16,0 0-16,21 0 0,0-21 15,21 22 1,-20-22-16,-1 0 0,42 0 16,-42 0-16,106-64 15,-84 43-15,-1 0 0,0 0 16,1-22-16,-1 22 0,43-42 15,-43 41-15,0-20 0,22-21 16,-43 41-16,0-20 16,-21 21-16,0 0 0,-21 21 31,0 0-31,0 21 0,0 0 16,-1-21-16,1 21 0,0 0 15,0 22-15,21-22 16,0 42-16,0-41 15,0 20-15,21-21 16,43 43-16,-64-43 16,42 21-16,-21-21 15,0 0 1,-21 1-16,0-1 16,-21-21-16,0 0 15,-21 0 1,20 0-16,1 0 0,-21 0 15,21 0 1,0 0 0</inkml:trace>
  <inkml:trace contextRef="#ctx0" brushRef="#br0" timeOffset="28553.39">593 3979 0,'-22'-21'16,"44"42"-16,-86-42 0,43 21 0,-21 0 0,20 0 16,-20 0-16,21 0 15,-21 0-15,42 21 16,21-21-16,21 0 16,0 0-16,1 0 15,20 0-15,85 0 16,-84 0-16,21 0 0,63 0 15,-85 0-15,149 0 16,-149 0-16,-20 0 0,-1 0 16,0 0-16,-20 0 15,-22 22 1,-22-22-16,-20 0 16,21 0-16,-21 0 0,-43 21 15,43-21-15</inkml:trace>
  <inkml:trace contextRef="#ctx0" brushRef="#br0" timeOffset="28955.16">974 4043 0,'-43'21'32,"22"0"-32,21 0 15,0 1-15,-21-1 0,21 0 16,0 0-16,-21 21 0,21 22 15,0-43-15,0 43 16,0-22-16,0 0 0,0-21 0,0 22 16,21-1-16,-21 43 15,0-43-15,0 0 16,0-20-16,0 20 0,0 0 16,-42 1-16,42-1 15,-43-21-15,22 0 0,0 0 16,0-21-16,-22 0 0,22 0 15,-21 0-15,0 0 0,-1 0 0,1-21 16,-43-21-16,43 21 16,21 0-16,-22-22 15,22 22-15,0 0 0,-21-43 16,42 43-16,-21 21 0,21-21 0,0 0 16,0 0-1,21 21-15,0 0 0,0 0 16,0 0-16,64 0 15,-43 0-15</inkml:trace>
  <inkml:trace contextRef="#ctx0" brushRef="#br0" timeOffset="29521.84">1376 4636 0,'0'0'0,"42"-22"0,-21 22 0,0-21 0,1 21 15,-22-21-15,0 0 16,0 0-16,0 0 16,-22-1-16,1 22 0,0-21 15,0 21-15,0 0 0,-22-21 16,22 21-16,-85 0 16,85 21-16,-21 0 0,21 1 15,-22-1-15,22 0 0,-21 42 16,21-20-16,-22 41 15,43-62-15,-21 20 0,21 0 16,0 1-16,0-22 0,0 21 16,0-21-16,21 0 0,1 1 15,-1-22-15,63-22 16,-62 1 0,20 21-16,-21-21 0,21-21 0,22-22 15,-22 43-15,1-21 16,20-22-16,-42 22 0,43-43 15,-43 64 1,0-21-16,-21 21 0,0-1 16,0 44 15,0-1-31,0 0 16,0 21-16,0-21 0,0 1 15,0 20-15,0-21 0,0 21 0,0 22 16,0-43-16,0 0 15,0 0-15,21 1 0,0-1 0,1-21 16,-1 0-16,0 0 16,0 0-16,0 0 0,0-21 15,1-1-15,-1 1 16,-21 0-16,21 0 0</inkml:trace>
  <inkml:trace contextRef="#ctx0" brushRef="#br0" timeOffset="29784.69">1863 4466 0,'0'-21'0,"0"42"0,0-63 16,0 21-16,0 0 16,0-1-16,0 44 31,0-1-31,0 0 0,21 0 16,-21 0-16,21 0 0,-21 22 15,0-22-15,21 0 0,-21 21 0,0-20 16,0-1-16,0 0 0,0 42 15,0-41-15,0-1 16,0 0-16,0 0 16,0-42 15,0 0-31,21 0 0,0-1 16,-21 1-16</inkml:trace>
  <inkml:trace contextRef="#ctx0" brushRef="#br0" timeOffset="30023.55">2159 4403 0,'21'0'0,"-42"0"0,42-21 0,-42 42 47,0 0-47,0 0 0,21 0 16,-22 0-16,1 22 0,0-22 15,0 21-15,0-21 0,0 22 16,-1-22-16,1 0 0,-21 43 15,21-43-15,21 21 0,0-21 16,0 0-16,0 1 0,21-22 31,0-22-15,0 22-16,0-21 0,1 0 0</inkml:trace>
  <inkml:trace contextRef="#ctx0" brushRef="#br0" timeOffset="30584.23">2540 4572 0,'0'-42'15,"0"84"-15,0-105 0,0 41 0,0 1 16,0 0 0,0 0-16,-64 21 15,43 0-15,0 0 16,0 0-16,-43 42 15,43-21-15,-42 22 16,42-22-16,-43 64 16,43-43-16,21-21 0,0 21 15,-21-20-15,21-1 0,0 21 16,0-21-16,0 0 16,0 1-16,21-22 15,0 0-15,0 0 0,0 0 16,22-22-16,-1 22 0,-21-21 15,22-21-15,-22 21 16,21 0-16,-21-1 0,0 1 0,1 0 16,20-42-16,-21 41 15,-21 1-15,21-21 16,-21 21-16,0-22 16,0 65 15,0-1-31,0 0 0,0 0 15,0 21-15,0-20 0,0-1 16,0 0-16,0 0 0,0 21 0,0-20 16,0-1-16,0 0 0,43 0 15,-43 0-15,21-21 0,21 0 16,-21 0-16,0 0 0,43 0 16,-43 0-16,0 0 0,22-21 15,-22 0-15,-21 0 16,21 0-16,0-1 15</inkml:trace>
  <inkml:trace contextRef="#ctx0" brushRef="#br0" timeOffset="31582.66">3895 4890 0,'0'-22'32,"0"1"-1,0 0-16,0 0 1,0 0-16,0 0 16,0-1-1,21 22-15,-21-21 16,21 21-16,-21 21 31,0 1-15,0-1-16,0 0 15,0 0-15,0 0 16,0 0 0,-21-21-1,0 0 1,21-21-16,0 0 16,0 0-16,0 0 15,0 0-15,0-1 0,0 1 16,0 0-16,21 21 15,0-21-15,0 21 0,0 0 16,0 0-16,1 0 16,-22 21-1,0 0-15,0 0 16,0 1-16,0-1 0,0 0 16,0 21-16,-22-21 0,1 1 15,0-1-15,21 0 16,-21-21-16,0 21 0,0-21 15,-1 0 1,22-21 0,0 0-16,0 0 0,0-1 15,0-20 1,0 21-16,0 0 0,0-22 16,0 22-16,22 21 0,-22-21 15,21 0-15,0 21 0,0-21 16,0 21-16,0 0 15,1 0-15,-1 0 0,-21 21 0,21 0 16,-21 0-16,21 0 0,-21 43 16,0-22-16,0-21 0,-21 64 15,0-43-15,-22 1 0,22-1 16,-21 0-16,-85 64 16,63-85-16,22 1 0,-43 20 15,64-42-15,-63 0 16,62 0-16,1 0 15</inkml:trace>
  <inkml:trace contextRef="#ctx0" brushRef="#br0" timeOffset="33984.41">4953 4403 0,'0'0'0,"21"0"15,-21-21 1,21 21-16,-21-22 0,0 1 0,21 21 15,1-21-15,-1 0 16,-21 0-16,0 0 0,0-1 16,0 1-16,0 0 0,0 0 15,0 0 1,0 0 0,0 42-16,0 0 15,0 0-15,0 21 0,0 1 16,-21 63-16,21-64 0,0 21 15,-22 64-15,1-42 0,21 42 16,-21-42-16,0-22 16,0 1-16,0-1 0,21 1 15,-22 42-15,1-64 0,21 0 16,-21 22-16,21-43 0,0 0 16,0 0-1,0-42 1,0 0-1,0 0-15,0 0 0,21-1 16,-21-20-16,21 21 0,-21-106 16</inkml:trace>
  <inkml:trace contextRef="#ctx0" brushRef="#br0" timeOffset="34316.22">4805 4509 0,'-21'-22'0,"42"44"0,-64-86 16,22-21-16,21 64 0,0 0 15,0 0-15,0 0 0,21-43 16,-21 43 0,43 0-16,-22 21 0,21-21 15,-21 21-15,85 0 0,-63 0 16,-1 21-16,0-21 0,1 42 16,-1-21-16,-21 22 0,21-22 15,-20 21-15,-1 1 0,-21-1 16,0 0-16,0 1 0,-21-22 0,-43 42 15,22-20-15,-1-22 0,-41 21 16,41-21-16,-20 0 16,21-21-16,-1 0 0,1 0 15,21 0-15,21-21 16,0 0 0,21 0-16,0 21 0,0-21 0,0 21 15,22-21-15,-22-1 0,21 1 16,22 0-16</inkml:trace>
  <inkml:trace contextRef="#ctx0" brushRef="#br0" timeOffset="35000.83">5524 4360 0,'0'-21'16,"0"42"-16,22-42 0,-22 42 31,-22 1-15,22-1-16,-21 0 0,21 0 15,0 0-15,-21 0 0,21 1 0,-21-1 16,21 0-16,-21 0 0,21 21 16,0-20-16,0-1 0,0 0 15,21 0-15,42-21 16,-41 0-16,41 0 16,-21-21-16,1 21 0,41-42 15,-62 20-15,83-41 16,-83 21-16,-1 20 15,0 1-15,0 0 0,-21 0 16,21-43-16,-21 43 16,0-21-16,0 63 31,-21 21-15,21-20-16,-21-1 0,21 21 15,0 0-15,0-20 0,0 20 16,0 0-16,-21 128 15,21-107-15,0 64 16,0-63-16,0 126 16,0-126-16,0-1 0,0 1 15,0-1-15,0 1 0,0 105 16,0-106-16,-21-20 16,-1 41-16,22-41 0,-21-22 15,0 0-15,0 0 0,21 0 16,-42-21-16,20 0 0,1 0 15,-21 0-15,21-21 16,0-21-16,-1 21 0,1-22 0,0 1 16,-42-106-16,41 84 15,22 1-15,0 21 0,0-22 16,0 1-16,0-64 16,0 84-16,22-20 0,-22-1 15,42 22-15,-21-22 0,64-84 16,-43 106-16,0 0 0,1-1 15,-1 22-15,0-21 0,43-1 16,-43 22-16,-20 0 0,20 0 16,-21 21-16,21-21 0,22 0 15</inkml:trace>
  <inkml:trace contextRef="#ctx0" brushRef="#br0" timeOffset="35284.67">6477 4191 0,'0'0'0,"21"-127"31,-21 106-31,0 0 0,0 0 16,0 42-1,0 0-15,-21 0 16,21 21-16,-21-20 0,21 20 16,0 0-16,-21 1 0,21-1 15,-22 0-15,22 85 16,0-106-16,0 22 0,-21-1 15,21-21-15,0 22 16,0-22-16,0 0 16,21-21-16,1 0 15,-1-21 1,21 0-16,-21-1 0,0 1 0,1 0 16,20-64-16</inkml:trace>
  <inkml:trace contextRef="#ctx0" brushRef="#br0" timeOffset="35775.9">6816 3979 0,'21'-21'0,"-42"42"0,42-63 0,-21 21 16,-21 42 15,21 0-31,-22 0 0,22 22 16,-21-1-16,21 0 0,0 43 15,0-43-15,-21 43 16,21-43-16,0 1 0,0-22 15,0 21-15,-21 64 16,21-85-16,0 0 16,-21-21-1,21-21 17,0 0-32,0 0 0,0 0 0,0 0 15,0-1-15,21-20 0,42-64 16,-41 64-1,-1 0-15,42-22 0,-42 43 16,22 0-16,-22 0 0,21-1 16,-21 22-16,43 0 0,-43 22 15,0-1-15,22 21 16,-1 64 0,-42-85-16,0 21 0,0-20 15,0 20-15,0-21 0,0 43 16,0-43-16,-21 0 0,21 0 15,-21 0-15,-1-21 0,1 21 16,21 1-16,-21-22 16,0 0-16,0-22 31,0 1-31,21 0 16</inkml:trace>
  <inkml:trace contextRef="#ctx0" brushRef="#br0" timeOffset="35996.76">6286 4276 0,'0'0'0,"-21"0"0,0 0 16,0 0-16,42 0 16,0 0-1,0 0-15,1 0 16,20-21-16,-21 21 0,64 0 15,-43 0-15,0-22 0,1 22 16,20 0-16,128-21 16,-149 21-16,22 0 15</inkml:trace>
  <inkml:trace contextRef="#ctx0" brushRef="#br0" timeOffset="36743.33">7620 4149 0,'0'0'16,"-21"0"15,0 0-31,-1 21 0,1 0 0,0 0 16,0 0-16,0 22 16,21-22-16,-21 0 0,-1 21 0,22-20 15,-21-1-15,21 21 0,0-21 0,0 22 16,0-22-16,0 21 15,0-21-15,43-21 16,-22 0 0,0 0-16,0 0 15,-21-21 1,0 0-16,0 0 0,0 0 16,0-1-16,0 1 0,0 0 0,0-21 15,0-22-15,0 22 16,21-22-16,0 22 0,1 21 15,20-21-15,-21 20 0,21 1 16,-20 21-16,20 0 16,-21 0-16,85 0 0,-85 21 15,21 22-15,-20-22 0,-1 0 16,42 64 0,-63-43-16,21-21 0,-21 22 15,0-22-15,0 42 16,0-42-16,0 1 0,-21-1 15,0 0-15,0-21 16,0 0-16,0 0 31,21-21-31,0 0 16,0-1-16,21 1 0,0 0 0,-21 0 16,21-21-16,0 20 0,0-20 15,1 21-15,-1-21 0,21-1 16,22-20-16,-43 42 15,21-1-15,43-20 0,-43 42 0,-21 0 16,22 0-16,-22 21 16,0-21-16,21 64 0,-42-43 15,0 21-15,0 22 0,0-22 16,0 0-16,0-20 0,-21 20 16,21-21-16,-42 43 15,42-43-15,-21 0 0,21 0 16,0 0-16,-22-21 0,22 21 15,0-42 17,0 0-32</inkml:trace>
  <inkml:trace contextRef="#ctx0" brushRef="#br0" timeOffset="37572.94">9461 4530 0,'0'0'0,"0"-43"31,0 65 16,0-1-47,0 0 16,0 0-16,-21 0 15,0-21-15,21 21 16,-21-21-1,21-21 1,0 0 0,0 0-1,0 0-15,0 0 0,0-1 0,21-20 16,0 21 0,0 0-16,-21 0 15,22 21-15,-1 0 0,0 21 16,-21 0-16,0 21 15,0-21-15,0 1 16,0-1-16,0 0 16,0 0-16,-21 0 15,0-21-15,-1 0 32,22-21-17,0 0-15,0 0 16,0 0-16,0-1 15,0 1-15,22 0 16,-1 0-16,0 21 0,-21-21 0,42 21 16,-21 0-16,1 0 0,-1 0 15,0 0-15,0 21 0,0 21 16,-21-21-16,0 1 0,-21 41 16,0-42-16,-21 22 15,-1-1-15,22-21 0,-21 21 16,-106 64-16,126-85 0</inkml:trace>
  <inkml:trace contextRef="#ctx0" brushRef="#br0" timeOffset="38082.74">10943 4043 0,'0'0'16,"0"-64"0,0 43-1,-21 21 1,0 0 0,-22 21-16,22 1 15,-21-1-15,21 21 0,-22 0 0,1 22 16,21-22-16,-21 22 0,-1-22 15,22 22-15,0-22 0,0 0 0,0 1 16,-1-1-16,22 0 0,0 22 16,0-22-16,0-21 0,22 22 15,-1-22-15,0 0 0,21 0 16,-21-21-16,85 0 16,-63 0-16,-1 0 0,43-21 15,-22 0-15,22-22 16,-22 22-16,-20 0 0,20 0 15</inkml:trace>
  <inkml:trace contextRef="#ctx0" brushRef="#br0" timeOffset="38355.58">11599 4085 0,'0'-42'0,"0"84"0,0-105 0,0 42 0,0-1 15,0 1-15,0 42 31,0 22-31,0-22 16,-21 21-16,21 1 0,-21 62 16,0-62-16,21-1 0,0 0 15,-21 1-15,-1-1 0,1 43 16,21-43-16,0-21 0,-21 43 16,0-22-16,21 22 15,0-43 1,21-21-1,0-21 1,0 21-16,1-22 0,-1 1 16</inkml:trace>
  <inkml:trace contextRef="#ctx0" brushRef="#br0" timeOffset="38639.42">11959 4022 0,'0'0'0,"21"-43"15,-21 65 1,0-1 0,0 0-16,-21 21 0,21 1 0,-21 41 15,0-41-15,0 41 16,21-20-16,-22-22 0,1 22 16,21-22-16,-42 64 15,42-85-15,0 21 16,0-21-16,0 1 0,0-1 15,0 0-15,21-21 32,-21-21-17,0 0-15,21-1 0,-21 1 0,0 0 16</inkml:trace>
  <inkml:trace contextRef="#ctx0" brushRef="#br0" timeOffset="38938.25">11451 4318 0,'0'0'0,"-42"0"15,21 0-15,-1 0 0,1 0 0,42 0 32,1 0-17,-1 0-15,21 0 0,0 0 0,-20 0 16,62 0-16,-41 0 0,-1 0 15,0 0-15,1 0 0,-22 0 16,63-21-16,-41 21 0,41 0 16,-62 0-1,-1 0-15,0 0 0,-42 0 47,0 0-47,-1 0 0,1 0 16,0 0-16</inkml:trace>
  <inkml:trace contextRef="#ctx0" brushRef="#br0" timeOffset="39179.71">11282 4509 0,'0'21'0,"0"-42"0,21 42 15,0-21 1,21 0-16,1 0 0,-1 0 15,0 0-15,1 0 0,20 0 16,-20 0-16,62 0 0,-62 0 16,63-21-16,-64 21 15,0 0-15,22 0 16,-22 0-16,-21 0 0,0-22 0,1 22 16,-1-21-1,0 21-15</inkml:trace>
  <inkml:trace contextRef="#ctx0" brushRef="#br0" timeOffset="40588.9">13737 4530 0,'0'0'0,"-21"0"0,0 0 0,21 21 16,21-21 15,0 0-16,0 0-15,0-21 0,1 0 0,62-22 16,-41 22 0,-1-21-16,-21 21 15,43-64-15,-43 43 16,-21-1-16,0 22 0,0-21 16,0-22-1,-21 43-15,-1 21 0,1 0 16,0 0-16,-21 0 0,-1 21 15,22 0-15,0 1 0,0 20 0,0 0 16,0-21-16,-1 22 0,1 41 16,21-41-16,0-1 0,0-21 15,0 22-15,0 41 16,0-63-16,0 1 0,21-1 16,1 0-16,-1-21 0,0 21 15,42-21-15,-41 0 0,20 0 16,21 0-16,-20 0 0,-1-21 15,0 0-15,1 21 0,-22-21 16,64-43-16,-43 43 0,0-21 16,22-43-16,-22 21 15,0 22-15,-20-21 0,-1-1 0,21 1 16,0-43 0,-42 42-16,22 22 0,-1-22 15,-21 43-15,0 0 0,0 0 16,0 42-1,0 0-15,-21 22 16,-1-1-16,22 0 0,-42 64 16,21-42-16,0-1 0,21-21 15,-21 22-15,21-22 0,-22 43 16,22-43-16,0 1 0,0 20 16,0-42-16,64 43 15,-43-64-15,21 21 16,-20-21-16,20 0 15,43 0-15,-64 0 16,0-21-16,21 0 0,-21-1 16,64-41-16,-43 21 15,-20 20-15,20-20 0,-21 0 16,21 21-16,22-64 16,-22 43-16,-21 20 0,43-20 15,-43 21-15,0 0 0,22 21 16,-43 21-16,0 0 15,0 0-15,0 0 16,0 1-16,0-1 0,0 0 0,-22-21 16,22 21-16,0 0 15,0-42 32,0 0-47,0 0 0,0 0 16,0-1-16,0 1 15,0-21-15,-21 42 0,21-21 16,-21 21-16,0 0 16,-21 0-16,20 0 0,1 0 15,-21 63-15,21-42 16,-64 64 0,64-64-16,0 22 0,0 20 15,21-42-15,0 43 16,0-43-16,0 0 0,21 21 15,0-20-15,21-1 16,-21 0-16,22-21 0,20 0 16,-20 0-16,-1 0 0,0 0 0,-21 0 15,22 0-15,-1-21 0,22 0 16,-22-1-16,-21 1 0,21 0 16,-20 0-16,-1 21 15,-21-21-15,0 0 0,21-1 0,-21 1 16,0 0-16,0 0 0,0 0 0,0 0 15,0-1-15,0 1 16</inkml:trace>
  <inkml:trace contextRef="#ctx0" brushRef="#br0" timeOffset="40955.41">14584 3937 0,'-21'0'0,"42"0"0,-21 0 31,42 0-15,-21 0-16,0 0 0,22-21 15,-1 21-15,0 0 0,1 0 0,-1-21 16,64 0-16,-64 21 16,1 0-16,-1 0 0,-21 0 0,0 0 15,0 0-15,1 0 78,-1 0-78</inkml:trace>
  <inkml:trace contextRef="#ctx0" brushRef="#br0" timeOffset="43032.26">16933 4424 0,'0'0'0,"0"21"0,-21-21 0,21 21 16,0 0-1,21-21 32,0-21-47,-21 0 0,22 21 0,-1-21 16,0 0-16,0-22 0,0 22 15,22-42-15,-1 42 0,-21-22 16,21-41-16,-20 41 16,20 1-16,-42 21 15,21-22-15,-42 65 32,0-1-32,21 21 15,0-21-15,0 22 0,-21-22 16,21 21-16,0-21 0,0 43 15,0-43-15,0 0 0,0 0 16,0 0-16,0 1 0,21-1 16,0 0-16,0-21 0,21 0 15,1 0-15,-22 0 0,42-21 16,-41 0-16,-1-1 0,21-20 16</inkml:trace>
  <inkml:trace contextRef="#ctx0" brushRef="#br0" timeOffset="43431.03">17505 3662 0,'0'0'0,"-21"0"0,-22 0 16,22 21-16,-21 0 15,21-21-15,-1 21 0,-20 22 16,21-22-16,21 0 0,0 0 15,0 0-15,21-21 16,0 0-16,0 0 0,22 0 16,-22 0-16,0 0 0,43 0 15,-22-21-15,-21 21 0,21-42 16,-20 21-16,-1 21 16,-21-21-16,0-1 0,0 1 0,0 0 15,0 0-15,-21 21 0,-1-21 16,1 21-16,-21 0 0,21 0 0,-85 21 15,85-21 1,-43 42-16,43-21 0,0 1 16,0 20-16,0-21 0,21 0 15,0 0-15,0 1 16,42-22-16,-21 21 0,21-21 16,1 0-16,-1 0 15,0 0-15,43 0 0</inkml:trace>
  <inkml:trace contextRef="#ctx0" brushRef="#br0" timeOffset="43716.86">18034 3704 0,'0'0'0,"21"-21"0,0 21 15,0-21-15,1 0 0,-22 0 16,0 42 0,0 0-1,0 0-15,-22 0 0,1 22 16,0-22-16,0 21 0,-21 85 15,20-85-15,1 1 16,21-1-16,-21 0 0,0 1 16,0 63-16,21-64 15,0-21-15,0 0 0,0 0 16,0 1-16,21-22 16,0 0-16,0 0 15,0 0-15,1-22 0,20 1 16,-42 0-16,21 0 0,0 0 15,-21-22-15,0 22 0,0-42 16</inkml:trace>
  <inkml:trace contextRef="#ctx0" brushRef="#br0" timeOffset="43883.77">17843 3958 0,'0'0'0,"-21"0"0,42 0 46,1 0-46,-1 0 0,0 0 0,0 0 16,21 0-16,1 0 0,-1 0 16,0 0-16,1 0 0,20 0 15,107-42-15</inkml:trace>
  <inkml:trace contextRef="#ctx0" brushRef="#br0" timeOffset="44165.12">19346 3852 0,'0'-21'0,"-42"21"16,21 0 0,0 21-1,-1-21-15,22 22 0,0 20 0,-21-21 16,0 21-16,21-20 15,-21 20-15,21 0 0,-21-21 0,-22 85 16,43-85-16,0 1 16,0-1-16,-21 0 0,21 0 15,0 0-15,21-21 16,1 0-16,-1 0 16,0-21-16,42 0 0</inkml:trace>
  <inkml:trace contextRef="#ctx0" brushRef="#br0" timeOffset="44503.92">19812 3895 0,'21'-21'0,"-42"42"0,63-64 0,-21 43 0,-21-21 15,-21 21 1,0 0-16,0 0 0,-21 0 16,-1 0-16,22 21 0,-21 1 15,-1-22-15,22 21 0,0 0 0,-21 42 16,42-41-1,0-1-15,21 0 0,0 0 16,43 21-16,-43-42 16,21 22-16,-21-1 0,22 0 15,41 21-15,-63-21 0,-21 1 16,0-1-16,0 0 16,0 0-16,-21-21 15,0 0-15,0 21 16,0-21-16,-22 0 0,-20 0 15,42 0-15,-22 0 0,22 0 16,0 0-16,0 0 0,0-21 16,21 0-16,-21 21 0,21-42 15,0 20-15</inkml:trace>
  <inkml:trace contextRef="#ctx0" brushRef="#br0" timeOffset="44684.82">19008 3598 0,'0'0'0,"0"-21"0,0 0 31</inkml:trace>
  <inkml:trace contextRef="#ctx0" brushRef="#br0" timeOffset="47315.84">20976 4276 0,'0'0'0,"0"21"0,0-42 31,0 0-15,0-1-16,0 1 15,0 0-15,0-21 0,0 21 0,21-64 16,43-21-1,-64 64-15,21-22 16,0 22-16,21 0 0,-20-22 16,20 1-16,43-43 0,-43 42 15,0 22-15,1 0 0,-22 20 16,21 1-16,0 0 0,-42 42 16,0 0-1,0 1-15,0-1 0,0 0 16,-21 0-16,0 0 0,0 0 15,21 22-15,-21-1 16,21-21 0,21-21-1,-21-21-15,0 0 16,0 0-16,0 0 16,0-1-16,0 1 0,0 0 15,0 0-15,0 0 0,-21 0 16,0-1-16,-1 22 0,1 0 15,0 22-15,0-1 0,0 0 16,-43 42-16,43-20 16,0-1-16,21 22 0,-21-22 0,0 0 15,21 1-15,-22 20 0,22-21 16,0 22-16,0-22 0,0 22 16,22-22-16,20 43 0,0-64 15,-21 21-15,22 1 16,-1-22-16,-21-21 0,43 0 15,-43 0-15,0 0 0,21-21 16,-20 21-16,-1-22 0,42-41 16,-42 21-16,1-1 0,20 1 15,-21 0-15,21-1 0,43-41 16,-43 41-16,1 22 0,-1-21 16,0 21-16,1-1 0,41-20 15,-62 42-15,-1 0 16,0 0-16,-21 21 0,0 0 15,21 22-15,-21-22 0,0 21 16,0 1-16,0-22 0,0 0 16,0 0-16,0 0 0,0 0 15,0 1-15,0-1 16,0-42 0,0-1-1,0 1-15,0 0 0,0 0 16,0 0-16,0 0 15,0-1-15,0 1 0,-21-21 16,0 21-16,0 0 16,-1 21-16,1 0 0,-21 0 15,21 0-15,-22 21 16,22 0-16,-21 0 0,0 21 16,-1 1-16,22-1 15,0 0-15,0-20 0,0 20 0,-1 0 16,22 1-16,0-22 0,0 21 0,0-21 15,0 22-15,0-22 0,43-21 16,-1 21-16,-21-21 16,22 0-16,-22 0 0,21 0 0,-21 0 15,43-21-15,-43 0 0,0-1 16,0-20-16,22 21 16,-43-21-16,21-1 0,21-41 15,-21 41-15,0-20 16,-21 42-16,0-22 0,0 22 15,0 0-15,0 42 32,0 0-32,0 0 0,-21 1 0,21 20 15,0-21-15,0 21 0,0 22 16,0-43-16,0 43 16,21-43-16,1 0 0,20 21 15,-21-21-15,0-21 16,22 0-16,-22 0 0,42 0 15,-42-21-15,1 0 16,20 0-16,-21 0 0,21 0 16,-20-22-16,41-20 0,-42 20 15,0 1-15,1 0 0,-1-1 16,0 1-16,0-43 0,0 43 16,0-43-16,-21 64 15,0 0-15,0 42 16,-42 0-1,21 22-15,0-22 0,0 21 16,-1 1-16,1-22 0,0 63 16,21-41-16,0 41 15,0-41-15,0-1 0,0 22 16,21-43-16,0 0 16,-21 0-16,22 0 0,-1-21 0,21 0 15,0 0-15,-20 0 16,-1 0-16,21 0 0,-21-21 0,64-64 15,-43 64 1,1-63-16,-22 41 0,0 1 16,21-43-16,-21 43 15,1 0-15,-22-1 0,21 1 0,-21 0 16,21-1-16,-21 22 16,0 0-16,0 42 31,0 21-31,0-20 0,0 20 15,-21-21-15,0 21 0,21 22 16,0-22-16,0 1 0,-22-1 16,22 0-16,0 1 0,0 41 15,0-63-15,0 22 0,0-22 16,22 21-16,-22-21 0,63 22 16,-42-22-16,43-21 15,-22 0-15,0 0 0,43 0 16,-43 0-16,1-21 0,-22 21 15,21-21-15,1-1 0,-22 1 16,21 0-16,-21-21 0,0 21 16,-21-22-16,0 1 0,22 21 15,-22-64-15,0 64 16,0 0-16,0 0 0,-22 21 16,-20 0-1,0 63-15,21-42 16,-1 22-16,22-22 15,0 21-15,0-21 0,0 22 0,0 20 16,0-42-16,0 22 16,22-22-16,-1 0 0,42 0 15,-20 0-15,-1-21 0,0 21 16,1-21-16,-1 0 0,64 0 16,-43 0-16,-20 0 0,-1-21 15,21 0-15,-20 21 0,84-63 16,-106 20-16,21 22 15,-21-21-15,1-1 0,-1-41 16,-21 41-16,0 22 16,0 0-16,0 0 15,-21 0-15,-1 21 0,1 0 0,0 0 16,0 0-16,-21 0 16,20 21-16,1 0 0,-42 21 15,42 1-15,-64 41 16,85-41-16,-21-1 15,21 0-15,0-20 0,0 20 16,21-21-16,-21 0 16,21-21-16,0 0 0,22 0 15,-22 0-15,0 0 0,0 0 16,0-21-16,0 21 0,43-63 16,-43 20-16,21 1 0,-20 21 15,-1-22-15,85-105 16,-85 106-16,0 0 15,21-22-15,-21 22 0,-21-1 16,22 1-16,-22 0 0,0-1 0,0 22 16,0-21-16,0 21 15,-22 42-15,1 0 16,-21 64-16,21-64 16,0 42-16,-22 22 0,43-43 15,0 22-15,-21 21 0,21-22 16,0 1-1,0-22-15,0 0 0,42 1 16,-20-22-16,-1 0 0,42-21 16,-20 0-16,84 0 15,-85 0-15,21-21 16,-20 0-16,-22-1 0,21 1 16,-21 0-16,-21 0 15,0 0-15,0 0 0,0-1 0,-84 22 16</inkml:trace>
  <inkml:trace contextRef="#ctx0" brushRef="#br0" timeOffset="48799.1">1079 6223 0,'-21'0'16,"0"0"-1,21-21 1,0 0-1,0 0-15,0-1 16,0 1-16,21 0 16,-21 0-16,0 0 0,0 0 15,0-1-15,0 1 0,0 0 16,-21 0-16,0 21 0,0 0 16,-22 0-16,22 0 0,0 21 15,-21-21-15,21 21 0,-22 22 16,22-22-16,-21 21 0,21-21 15,-1 22-15,1-1 0,0 0 16,0 1-16,0-1 0,21 0 16,-21 1-16,21-1 0,0-21 0,0 43 15,21-64-15,0 21 0,0-21 16,0 0-16,22 0 0,-1 0 16,-21-21-16,43-22 15,-22 22-15,-21-21 0,0 21 16,22-22-16,41-84 15,-84 106 1,0-42-16,21 41 0,-21-20 16,0 63 15,0 0-31,0 22 16,0-22-1,0 0-15,0 0 0,0 43 16,0-22-16,22 0 15,-1-20-15,0-1 0,0 0 16,0 0-16,0-21 0,22 0 16,-1 0-16,-21 0 0,22 0 15,-1 0-15,106-63 16,-106 20-16,1 22 0,63-42 16,-64 41-16,-21-20 0,21 21 15,-20-21-15,-1 20 0,-21-20 16,0 21-16,0 0 15,-21 21 1,-1 0-16,1 21 0,0 0 16,-21 21-16,42-20 15,0-1-15,0 0 0,0 0 16,0 0-16,42 22 0,-21-22 16,0 0-16,-21 0 0,22-21 15,-1 21-15,-21 22 16,0-22-1,-21-21-15,-22 0 0,22 0 16,0 0-16,-85 21 16,64-21-16,21 0 0,-1 0 15,-20 0-15,21 0 16,21-21 0,0 0-16,21 21 0,64-64 15</inkml:trace>
  <inkml:trace contextRef="#ctx0" brushRef="#br0" timeOffset="50571.16">3281 5884 0,'0'0'0,"21"-21"0,0 0 0,0 0 16,-21 0-16,0 0 0,21-22 15,-21 22-15,0 0 0,0 0 16,-21 21 0,21 21-1,0 0-15,-21 21 0,0 1 0,0 41 16,0-20 0,-1-22-16,-20 64 0,21-42 15,-21 41-15,20-41 16,1-22-16,-21 64 0,21-64 15,0-20-15,-1 41 16,1-42-16,0-21 0,0 21 16,0-21-1,0-21-15,-1 0 0,22-21 16,0 21-16,0-22 0,0 22 16,0-21-16,0-1 0,0-20 0,0 21 15,0-1-15,0 1 0,0 0 16,0 20-16,0-20 0,0 21 0,22-21 15,-1 42 1,0 21 0,-21 0-16,21 0 0,0 0 15,-21 22-15,0-22 0,21 21 16,1 0-16,-1-20 0,-21 20 0,21 0 16,0-21-16,21 43 15,-20-43-15,41 21 16,-42-20-16,64-22 15,-43 0-15,1 0 0,20 0 0,-21 0 16,1-22-16,126-62 16,-127 63-16,1-1 0,41-41 15,-62 21-15,20-22 16,-42 43-16,0-21 0,0-22 16,0 43-16,-21 0 15,0 0-15,-1 21 0,1 0 0,-21 0 16,21 0-16,-22 0 0,22 21 15,-21-21-15,21 42 0,-22-21 16,1 22-16,0-1 0,21-21 16,21 21-16,-22-20 15,22 20-15,0 21 0,0-41 0,0-1 16,0 0-16,22-21 0,-22 21 16,21-21-16,21 21 15,0-21-15,-20 0 0,20-21 16,-21 0-16,64-43 15,-43 43-15,-21 0 0,22 0 16,-22-21-16,42-43 16,-63 64-16,21 0 0,-21-1 15,22 1-15,-22-21 16,0 63 0,0 0-1,0 0-15,0 1 0,0-1 0,0 0 16,0 0-16,0 0 0,0 43 15,0-43-15,0 0 0,0 21 16,21-42-16,0 22 16,21-22-16,-21 0 15,1 0-15,-1 0 0,21 0 0,-21 0 16,43-43-16,-22 22 16,-21 0-16,43-21 0,-22 20 15,-21 1-15,0 0 16,1 0-16,-1 0 0,-21-22 15,21 22-15,-21 0 0,0 42 32,-21 0-17,21 1-15,0-1 0,0 0 16,-21 0-16,21 0 0,-22 22 16,1-22-16,21 21 15,0-21-15,-21 0 0,21 1 16,-21-22-16,21 21 15,0-42 1,0-1 0,0 1-16,0 0 15,0-21-15,0 21 0,21-1 16,21-41-16,-20 42 16,-1-22-16,42 1 0,-20 0 15,-1 42-15,43-43 16,-43 43-16,0 0 0,43 22 15,-43-1-15,-21-21 0,43 63 16,-43-42-16,-21 1 0,0 20 16,0-21-16,0 0 0,0 64 15,0-64-15,0 21 0,-21-20 16,0-22-16,21 21 0,0 0 16,0 0-16,-21-21 15,21-21 1,0 0-16,0 0 15</inkml:trace>
  <inkml:trace contextRef="#ctx0" brushRef="#br0" timeOffset="53064.26">5757 6223 0,'21'0'15,"1"0"1,-1 0-16,0-21 0,21 0 16,-21 21-16,22-43 15,-22 43-15,0-42 16,-21 21-16,0 0 0,0 0 15,0-1-15,-21-20 16,-21 21-16,20 21 0,1 0 16,-21 0-16,0 0 0,-22 21 15,22 0-15,-1-21 0,1 43 16,21-22-16,-64 63 16,64-62-16,0-1 0,0 42 15,21-42-15,0 1 0,0 20 16,0-21-16,42-21 15,0 0-15,-20 0 16,20 0-16,-21 0 0,21 0 16,43-42-16,-43 42 0,-20-21 15,20-1-15,-21 1 0,21 0 16,22-42-16,-64 41 16,0 1-16,21 0 15,-21 0-15,0 0 16,0 0-16,-21 21 15,21 21-15,0 0 16,-21 0-16,21 21 16,0-20-16,0 20 0,0 0 15,0 1-15,0-1 0,0 21 0,0-20 0,0 20 16,0 1-16,-21-1 0,21 22 16,0-22-16,0 1 0,0 84 15,0-84-15,0 20 0,0-20 16,0 84-16,0-85 0,0 64 15,0-84-15,0 20 16,-22 43-16,1-64 0,-42 64 16,42-63-1,-1-22-15,1 0 0,-21 0 16,-64-21-16,64 0 0,-1 0 16,-41-42-16,20 21 15,22-22-15,-64-41 16,64 41-16,-1-20 0,-20-43 15,42 42-15,21-20 0,0 20 0,0 1 16,0-1-16,21 1 0,0-1 16,21 1-16,1-22 0,-1 22 0,64-64 15,-43 42-15,1 0 0,21 22 16,-1-22-16,1 22 0,0-1 16,-22 1-16,22-1 0,63-42 15,-106 85-15,22-21 16,-43 21-16,0 21 15,-21 21 17,0 0-32,0 0 15,-21 0-15,21 0 0,0 22 16,0-22-16,0 21 0,0-21 16,0 22-16,0-1 0,21-21 15,0 0-15,0-21 16,1 0-16,-1 0 15,0 0-15,0 0 0,21-21 16,-20 0-16,20 0 0,-21 0 16,0 0-16,22-1 0,-22 1 0,0-21 15,0 21-15,-21 0 0,21-43 16,0 43-16,-21 0 0,0 0 16,0-1-16,0 1 0,0 0 15,22 21-15,-22 21 31,0 0-31,0 1 0,-22-1 16,22 0-16,0 21 0,0-21 0,0 22 16,0-1-16,0-21 15,0 22-15,22-22 0,-1 0 16,0 0-16,21 0 0,-21 0 16,1-21-16,62 22 15,-63-22-15,22 0 0,-1 0 0,0 0 16,1-22-16,41 1 15,-41 0-15,-1 0 0,22-21 16,-22 20-16,-21-20 0,0 21 16,0-21-16,1-43 15,-22 43-15,0 20 0,0 1 16,0 0-16,-85-21 16,43 42-16,20 0 0,-20 0 15,21 21-15,-85 42 16,85-41-16,0-1 15,-22 42-15,43-42 0,-21 22 16,21-22-16,0 0 0,0 0 16,0 22-16,0-22 0,21 0 15,22 0-15,-22-21 16,0 0-16,43 0 0,-43 0 16,0 0-16,0-21 0,21 0 15,-20 21-15,20-43 0,-21 22 16,0 0-16,22-42 15,-43 41-15,0 1 0,0 0 16,0 0-16,0 0 0,0-22 16,-22 43 15,22 22-31,-21-22 0,21 21 0,-21 0 16,21 0-16,0 0 0,0 0 15,0 1-15,0 20 0,0 21 16,21-41-16,0-1 15,1 0-15,-22 0 0,21 0 0,63 22 16,-62-43 0,62 0-16,-41 0 0,126-43 15,-106 43 1,1-21-16,-22 0 0,1 0 16,62-64-16,-83 64 15,-1-21-15,-21 20 0,0-20 16,0-64-1,0 85-15,0 0 0,-43 21 16,22 0-16,-42 0 16,42 0-16,-22 0 0,-20 42 15,20-21-15,-41 64 16,63-64-16,-1 0 0,1 1 16,21 20-16,0-21 0,0 21 15,0-20-15,21-1 16,1-21-16,-1 0 0,21 0 15,-21 0-15,22 0 16,-22 0-16,0-21 0,21 21 16,-21-22-16,1 1 0,-1 0 0,0 0 15,0 21-15,21-42 0,-42 20 16,22 1-16,-22 0 16,21 21-16,-21-21 15,0 42 1,0 0-1,0 0-15,0 1 0,-21-1 16,21 21-16,-22 0 0,1 43 16,21-43-16,0 22 0,-21 42 15,21-43-15,0 1 0,0-1 16,-21-20-16,21 20 0,0 64 16,0-63-16,0-1 0,0 1 15,0 20-15,0-20 0,0-1 0,0 1 16,-21-1-16,21 1 0,-21 42 15,21-64-15,-22 0 0,-20 106 16,21-126-16,0 20 16,0 0-16,-1-42 15,1 0-15,0-42 16,21 21 0,-21 0-16,0-22 0,21 1 0,-21 0 15,21-22-15,0 1 0,-22-1 16,22 1-16,0-1 0,0-105 15,22 105-15,-1-20 0,42-43 16,-20 63-16,-1 1 0,-21-1 16,21 22-16,1-22 0,20-42 15,-20 43-15,-1-1 0,-21 22 0,21 0 16,-20-22-16,20 22 16,0-22-16,-21 22 0,1 21 15,-1-43-15,0 43 0</inkml:trace>
  <inkml:trace contextRef="#ctx0" brushRef="#br0" timeOffset="53385.08">8572 6096 0,'22'0'16,"-1"0"0,0-21-1,0 0-15,0 21 0,-21-21 0,21-1 16,43-20-1,-64 21-15,21 21 0,-21-21 16,21 0-16,-21-1 0,0-20 16,-21 42-1,0 0-15,-21 21 16,20 0-16,1 1 0,-42 41 16,42-21-16,-22 64 15,43-85-15,0 22 0,0-1 16,0-21-16,21-21 0,43 21 15,-43-21-15,0 0 16,64 0-16,-64 0 0,21 0 16,43-42-16,-43 21 15,1 21-15,-1-21 0,0 0 0</inkml:trace>
  <inkml:trace contextRef="#ctx0" brushRef="#br0" timeOffset="54000.38">10795 6033 0,'0'0'0,"0"-22"0,0 1 0,-21 0 16,21 0-16,0 0 0,0 0 16,-21-1-16,21 1 0,-22 0 15,1 21 1,0 0-16,0 0 0,21 21 15,-21 0-15,0 1 0,-1 20 16,22-21-16,-42 43 16,42-22-16,-21-21 0,21 43 15,-21-22-15,21-21 0,0 0 0,0 22 16,0-22-16,0 0 0,21 21 16,0-21-16,0-21 0,22 0 15,-1 0-15,21-21 16,-20 0-16,-1 0 0,22-21 15,-22 20-15,-21 1 0,21-42 16,-42 42 0,0-1-16,0-62 0,0 63 0,-21-1 15,-21-41-15,21 63 16,-22-21-16,22 21 16,0 0-16,-42 0 0,41 21 15,1 21-15,0-42 16,21 21-16,0 22 0,0-22 15,0 21 1,21-21-16,22-21 16,-22 0-16,63 0 15,-41 0-15</inkml:trace>
  <inkml:trace contextRef="#ctx0" brushRef="#br0" timeOffset="54365.17">11112 6075 0,'0'0'0,"0"-21"0,22 21 0,-22-21 0,21-22 15,0 22-15,-21 0 16,21 0-16,0 21 0,0-21 16,1-22-16,-1 43 0,0 0 15,0-21-15,0 21 0,0 0 0,22 0 16,-22 21-16,0 0 0,21-21 16,-20 22-16,20 20 15,-21 0-15,-21 1 0,0-22 16,0 0-16,0 21 0,0-21 15,0 1-15,0-1 0,-42 0 16,21 0-16,-1-21 0,1 0 16,0 21-16,0-21 15,21-21 1,0 0-16,0 0 16,0 0-16,0-1 0,21 1 15,-21 0-15,21 0 16,-21 0-16,21 0 0,1-1 15,-1-20-15,0 21 16,0 0-16,-21 0 0,21-1 16,0 1-16</inkml:trace>
  <inkml:trace contextRef="#ctx0" brushRef="#br0" timeOffset="54864.53">11769 5609 0,'-22'-21'0,"44"42"0,-65-63 16,22 21-16,-21 0 0,21-1 15,-1 1-15,-20 21 0,-21-21 16,41 21-16,-62 0 16,41 0-16,1 0 0,-43 0 15,43 0-15,0 0 0,-1 21 16,1 0-16,0 22 0,-64 20 16,64-20-16,-1-1 0,-20 64 15,20-64-15,1 22 0,0 41 16,-1-62-16,22-1 0,21 64 15,0-64-15,0 1 16,0-1-16,0 0 0,0 1 16,43 20-16,-1-21 0,-21-20 15,43-1-15,-22 0 0,0 0 16,22-21-16,-1 0 0,22 21 0,-22-21 16,22 0-16,42-21 0,-42 0 15,-22 0-15,1 0 0,-22-1 16,22-20-16,-1 21 0,-21-21 15,1-1-15,-1 1 0,-21 0 16,0-1-16,1 1 0,-22-64 16,0 43-16,0-1 0,-22 1 0,-20-64 15,0 63-15,-22-21 16,22 43-16,21 21 0,-64-21 16,43 42-16,-1 0 0,1 0 15,0 0-15,-1 0 0,22 21 16,-63 21-16,62-21 0,-20 43 15,21-22-15,21-21 16,0 0-16,0 1 0,0-1 0,21 0 16</inkml:trace>
  <inkml:trace contextRef="#ctx0" brushRef="#br0" timeOffset="55755.02">13187 5863 0,'0'0'0,"0"-21"16,0 0-16,0 0 0,0 0 0,0-1 15,0 1-15,0 0 0,-21 0 16,-1-21-16,1 20 16,0 1-16,-21 21 0,21 0 15,-1 0-15,1 0 0,0 21 16,0 1-16,-21 41 15,20-42-15,1 22 0,0-1 0,0 0 16,0 22-16,21-22 0,-21 0 16,21 1-16,-22-1 0,22 0 0,0 22 15,0-43-15,22 43 16,-1-43-16,21 0 0,22 0 16,-43-21-16,21 0 0,22 0 15,-22 0-15,0 0 0,106-63 16,-105 41-16,63-20 15,-64 21-15,-21-21 16,43-22-16,20-126 16,-63 147-1,-21-20-15,22 20 0,-22-20 0,0 21 16,0-22-16,0 43 0,0 0 16,0 42-1,0 21 1,0-21-16,-22 22 0,22-1 15,-21 0-15,21 22 0,-42 21 16,42-22-16,0-21 0,-21 43 16,21-64-16,0 22 0,0-22 15,0 0-15,0 0 0,21 21 16,0-42-16,0 0 0,22 0 16,-22 0-16,0 0 0,42 0 15,-41-21-15,20 0 0,21-21 16,-41 21-16,-1-1 15,21 1-15,-21-21 0,0 21 16,1-22-16,-22 22 0,21 0 16,-21 42 15,0 0-31,0 1 0,-21-1 0,21 0 16,-22 0-16,1 0 15,21 0-15,-21 1 0,21-1 0,0 0 16,0 0-1,0-42 17,21 21-32,-21-21 15,0 0-15,21-1 0</inkml:trace>
  <inkml:trace contextRef="#ctx0" brushRef="#br0" timeOffset="55915.47">14097 5779 0,'0'-22'0,"0"44"0,0-65 0,0 22 15,-21 21 1,0 0 0,21 21-16,0 0 0,0 1 15,21-1 1,0-21-16,0 21 0,0 0 16,0-21-16,1 21 0</inkml:trace>
  <inkml:trace contextRef="#ctx0" brushRef="#br0" timeOffset="56930.52">14287 6096 0,'0'0'0,"22"0"15,-1 0-15,0 0 16,0 0-16,0-21 0,0 21 16,1-21-16,20 0 0,-21-1 0,0 1 15,0 0-15,64-42 16,-85 41-16,21 1 0,-21-21 15,0 21-15,-21 21 32,0 0-32,0 0 0,0 21 15,-1 0-15,1 21 0,0-20 16,-21 41-16,21-42 0,-1 22 16,22 41-16,0-63 15,0 22-15,22-22 16,62 21-1,-63-42-15,22 0 0,-1 0 0,22 0 16,-22 0-16,64 0 16,-64 0-16,22-21 0,20 0 15,-41 0-15,-1 0 0,21-22 16,-41 22-16,-1-21 0,-21-22 16,0 43-16,0-21 0,0 21 15,0-1-15,0 1 16,-21 21-16,-1 21 15,1-21-15,21 22 16,0-1-16,-21 21 0,0-21 0,21 0 16,-21 22-16,0-22 0,21 0 15,0 0-15,0 0 0,0 1 16,-22-1-16,22 0 0,22-42 47,-1 0-32,0 21-15,-21-22 0,21 1 16,0-21-16,0 21 0,43-43 16,-43 43-16,21-21 0,22-22 15,-22 43-15,22-21 16,-43 42-16,0 0 0,43 0 16,-64 21-16,42 42 15,-42-41-15,0-1 0,0 42 16,0-42-16,0 1 0,0 20 15,0-21-15,0 0 16,0 22-16,0-22 16,21 0-16,0-21 0,0 21 15,1-21-15,-1 0 0,0 0 16,21 0-16,1 0 0,-1-21 16,-21 21-16,0-21 0,22 0 15,-22-1-15,42-41 16,-20 42-16,-22-22 0,21-41 0,0 20 15,-20 22-15,-1-22 16,-21 22-16,21 0 0,0-43 16,-21 64-16,0 0 0,0 0 0,0 42 15,-21 0 1,0 21-16,0-21 0,-1 22 16,1-1-16,-21 106 15,21-105-15,21-22 0,-21 63 16,21-41-16,0-1 15,0 0-15,0-20 0,0-1 16,0 0-16,42 0 16,-21-21-16,21 0 15,1 0-15,-22 0 0,64-42 16,-64 21 0,0-1-16,0 1 0,0 0 15,22-21-15</inkml:trace>
  <inkml:trace contextRef="#ctx0" brushRef="#br0" timeOffset="57087.43">16044 5757 0,'-21'0'0,"42"0"0,-63 0 0,21 0 16,42 22 0,0-22-16,0 0 15,0 0-15,22 0 0,-22 0 0,21 0 16,-21 0-16,22 0 0,-1-22 15,0 22-15,1-21 0,-1 21 16</inkml:trace>
  <inkml:trace contextRef="#ctx0" brushRef="#br0" timeOffset="57537.17">17484 5482 0,'0'0'16,"0"-21"-16,0 0 0,0 0 15,-22 21 17,1 21-32,0 0 0,0 0 0,0 22 15,0-1-15,-1 0 0,1 1 16,0 20-16,0-21 0,-43 43 15,43-43-15,0 1 0,0-1 16,0-21-16,0 22 0,21-22 0,0 0 16,0 0-16,42-21 15,-21 0-15,0 0 16,0 0-16,1-21 0,20 0 0,-21 0 16,0-1-16,22 1 0</inkml:trace>
  <inkml:trace contextRef="#ctx0" brushRef="#br0" timeOffset="58371.27">17378 5482 0,'0'0'16,"0"-21"-16,0 0 0,0 0 0,0 0 0,0-1 15,21-20-15,0 42 16,21-21-16,22 21 0,-22 0 16,106 0-16,-105 0 15,41 42-15,-41-21 16,-1 1-16,0 41 15,-20-42-15,-22 22 0,0-1 16,0-21-16,-22 21 0,-83 64 16,62-85-16,1 1 0,-22-1 15,22 0-15,0 0 0,-43-21 16,64 0-16,0 0 0,0 0 16,21-21-1,21 0-15,0 0 16,21 21-16,1-22 0,20 1 15,-21 21-15,107-21 16,-128 21 0,21 21-16,-21 0 0,22-21 0,20 85 15,-42-64 1,-21 0-16,0 1 0,0-1 16,-21 63-16,0-62 15,0-1-15,-43 21 0,22-21 16,-85 22-1,85-43-15,-1 0 0,1 0 16,0 0-16,-1 0 0,1 0 0,0 0 16,20 0-16,-20-22 0,0-20 15,21 42-15,-22-21 0,22-21 16,0 20-16,0 22 16,21-21-16,0 42 31,0 1-31,21-22 0,0 21 0,0-21 15,0 21-15,1 0 0,20-21 16,21 21-16,-20-21 16,63 0-16,-64 21 0,106-21 15,-106 0-15,22 0 16,-22 0-16,1-21 16,126-42-16,-127 42 15,1-1-15,-22-20 0,0 21 16,42-85-1,-41 85-15,-22-21 0,21-1 16,-21 22-16,-21 42 31,-1 0-31,1 1 16,21 20-16,0-21 0,0 0 0,-21 22 16,21-22-16,0 0 0,0 0 15,0 0-15,0 0 16,0 1-16,21-22 15,0 0 1,-21-22 0,22 1-16,-1 0 0,-21 0 15</inkml:trace>
  <inkml:trace contextRef="#ctx0" brushRef="#br0" timeOffset="58539.17">18436 5609 0,'0'-42'0,"0"84"0,0-105 16,0 42-16,-21 21 15,0 0-15,0 0 16,21 21 0,0 0-1,0 0-15,21 0 16,0 0-16,0-21 0,0 22 16,0-22-16,1 0 0</inkml:trace>
  <inkml:trace contextRef="#ctx0" brushRef="#br0" timeOffset="58980.63">18796 5694 0,'0'21'15,"0"0"1,0 0-16,-21 1 16,0-1-16,21 0 0,0 0 0,0 0 15,0 0-15,-22 1 0,22-1 16,0 0-16,-21 0 0,21 0 15,-21-21-15,21 21 16,0 1-16,0-44 47,0 1-47,0 0 16,0 0-16,21 0 0,0 0 0,1-1 15,-1-20-15,0 21 0,21-43 16,-21 22-16,1 21 0,41-21 15,-42 42-15,0 0 16,1 0-16,-1 0 0,0 21 0,0 42 16,-21-20-1,0 20-15,0-21 16,0 43-16,-21-64 16,21 0-16,-21-21 0,21 22 15,0-1-15,-21 0 16,42-21-1,0 0-15,0 0 0,0 0 16,0 0-16,22 0 0,20-42 16</inkml:trace>
  <inkml:trace contextRef="#ctx0" brushRef="#br0" timeOffset="61329.05">19791 5821 0,'0'-21'0,"0"42"0,0-63 0,0-1 16,0 22-16,0 0 0,0 0 0,0 0 15,0-1-15,-21 1 0,-22-21 16,22 21-16,-64 21 16,43 0-1,-43 21-15,43 0 0,-106 106 16,127-85 0,0-20-16,-22 20 0,22 0 15,0 43 1,21-64-16,0 0 0,0 0 15,0 1-15,63 20 16,-20-42-16,-22 0 0,42 0 16,-41 0-16,83-21 15,-62 21-15,-22-21 0,21-1 16,1 1-16,-22-21 0,0 21 0,21-22 16,-21 1-16,1-21 0,20-43 15,-21 63-15,0-20 0,22-43 16,-43 64-16,21-43 15,-21 64-15,0 0 0,0-22 16,0 22-16,-21 21 16,-1 0-16,22 21 15,-21 1-15,0-1 0,0 0 16,-21 42-16,20-20 16,1-1-16,21 43 0,-21-43 15,21 0-15,0 22 0,0-22 16,0 1-16,0-1 0,0 21 15,0-20-15,21-22 0,0 0 16,1 0-16,-1 0 0,0-21 0,0 0 16,21 22-16,-20-22 0,41 0 15,-42 0-15,43-43 16,-43 43-16,0-21 0,43-21 16,-43 21-16,0-22 0,0 22 15,0 0-15,-21-21 0,21-22 16,-21 43-16,22 0 0,-22 42 31,0 0-31,-22-21 16,1 21-16,21 0 15,-21 43-15,21-43 0,0 0 16,0 22-16,0-22 16,0 21-16,0-21 15,21-21-15,0 21 0,1-21 16,20 0-1,0 0-15,-21 0 0,43 0 16,-22 0-16,-21-21 0,43 0 16,-43 0-16,43-43 15,-43 43-15,0 0 0,21-64 16,-21 64-16,-21 0 16,0 0-16,-21 21 15,21 21 1,-21-21-16,0 21 0,21 0 0,0 1 15,-21-1-15,21 0 0,-21 21 16,-1-21-16,22 1 0,0 20 16,0-21-16,0 0 15,22-21 1,-1 0-16,0 0 16,21 0-16,-21-21 15,-21 0-15,22 21 16,-1-21-16,21-64 15,-42 43-15,42-22 16,-20 43-16,-1 0 0,-21-21 16,0 20-16,21 22 15,-21-21-15,-21 21 32,0 21-17,21 1 1,-22-22-16,22 21 0,0 0 15,0 0 1,-21-21 0,21 21-1,0-42 17,0 0-1,21 0-31,-21 0 15,0 42 64,0 0-64,0 0-15,-21-21 16,21 21-16,-21 0 0,0 1 15,21-1-15,0 0 0,0 0 16,-21 0-16,21 0 16,-21-21-16,21 22 0,0-1 15,0 0 1,-22-21-16,22-21 78,0 0-78,22 21 0,-22-22 16,21 1-16,0 0 15,0 0-15,-21 0 0,21 0 0,0-22 16,1 22-16,-1 0 16,0 21-16,0-21 0,0 0 15,0 21-15,1 0 16,-22 21-1,0 0-15,0 0 0,0 0 16,0 22 0,0-22-16,0 0 0,0 0 0,42 43 15,-21-43 1,21 21-16,-20-42 16,-1 21-16,63 0 0,-62-21 15,20 0-15,0 22 0,1-22 16,-1 0-16,0 0 0,22 0 15,-1 0-15,-20-22 0,20 1 16,-21 0-16,22 0 0,-22 0 0,1-22 16,-1 22-16,-21-21 0,21 21 0,-20-22 15,-1 22-15,0-42 16,-21 42-16,0-1 0,0 1 0,-42 0 16,20 21-16,1 0 0,-63 0 15,62 0-15,-20 0 0,0 0 16,-1 21-16,1 0 0,-43 43 15,64-43-15,0 0 0,-21 43 16,42-22-16,-21-21 16,21 22-16,0-22 0,21 0 15,0 0-15,21-21 0,-21 0 16,1 0-16,20 0 16,-21 0-16,43 0 0,-22 0 15,-21-21-15,0 0 0,0 0 16,22 21-16,-1-85 15,-21 64-15,0 0 0,-21-22 16,0 22-16,22-21 16,-22 63 15,-22 0-31,22 0 16,0 0-16,-42 43 15,21-22-15,21-21 0,-21 22 16,21-22-16,-21 21 15,-1 22-15,22-22 0,0 0 16,0 43-16,0-21 0,0-22 16,0 21-16,0-20 0,0 20 15,0 64-15,0-84 0,22 20 16,-22 1-16,0-1 0,0-21 16,0 85-16,0-84 0,-22 20 15,-20 85 1,21-105-16,21-1 0,-21 0 0,0 1 15,-1-22-15,-41 21 16,42-21-16,-22 1 0,-41-1 16,41-21-16,22 0 15,-21 0-15,21 0 0,-64-43 16,64 43-16,0-21 0,0-21 16,-1 21-16,1-22 15,0 1-15,21 21 16,-21-43-16,0-20 0,0-1 15</inkml:trace>
  <inkml:trace contextRef="#ctx0" brushRef="#br0" timeOffset="61738.81">20786 5207 0,'0'0'0,"-22"0"16,1 0 0,0 0 62,0 0-78</inkml:trace>
  <inkml:trace contextRef="#ctx0" brushRef="#br0" timeOffset="69095.53">741 8721 0,'-21'0'47,"-1"0"-47,1 0 15,0 0-15,0 0 0,-21 0 0,-1 0 16,1 0-16,0 0 16,-1 0-16,1 0 0,0 0 15,-1 0-15,1 0 0,0 0 0,20 0 16,1 0-16,0 0 0,0 0 15,0 0-15,0 0 16,42 0 15,0 0-15,21 0-16,-21 0 0,43 0 0,-22 0 16,22 0-16,20 0 0,1 0 15,-21 0-15,105 0 16,-84 0-16,-1 0 0,-20 0 15,20-21-15,-20 21 0,-1 0 0,64 0 16,-84 0-16,-1 0 16,22 0-16,-43 0 15,0 0-15,-42 0 32,0 0-32,-1-22 15,1 22-15,0 0 0,-21-21 16,-43 0-16,43 0 15,21 21-15,-22-21 0,1 21 16,-22-21 0,43-1-16,-21 22 15,21-21-15,0 21 0,-1-21 16,44 21 46,-1 21-62,0-21 0,0 0 0,21 21 16,1-21-16,-1 0 0,0 22 16,64-22-16,-63 0 0,20 0 15,-21 21-15,1-21 0,-1 0 16,22 0-16,-43 0 0,0 0 16,-42 0 15,0 0-31,-1 0 15,1 21-15,-21 0 0,0-21 0,20 21 16,-105 43 0,85-22-16,0 0 0,-1-20 15,1 20-15,-85 85 16,85-106-16,21 21 0,-22-20 16,22-1-16,0 21 15,0-21-15,42-21 31,0-21-15,0 0-16</inkml:trace>
  <inkml:trace contextRef="#ctx0" brushRef="#br0" timeOffset="70244.58">3006 8551 0,'-22'0'15,"44"0"48,-1-21-63,0 0 15,0 21-15,0-21 0,0 0 16,22 0-16,-22-1 0,0 1 0,21 0 16,-20 0-16,-22 0 0,21-22 15,-21 22-15,0 0 0,-43-21 16,22 42-16,-42 0 16,20 0-1,1 0-15,-21 21 0,20 0 16,22-21-16,-21 21 0,21 0 15,-1 1-15,1-22 0,21 42 16,0-21-16,0 0 0,21 0 16,1 1-16,-1-1 0,42 21 15,-20 0-15,-1 1 16,0-22-16,-21 21 0,22 22 16,-22-43-16,0 64 15,-21-43-15,0 0 0,-21 43 16,-21-64-16,-64 85 15,63-85-15,-62 21 16,62-20-16,1-22 0,-43 0 16,43 0-16,0 0 15,-1-22-15,1 1 0,42 0 16,-21-42-16,0 20 16,21-20-16,0 20 0,0 1 15,0 0-15,0 21 0,21-22 16,21 1-16,-21 21 0,0 21 15,1-21-15,-1 21 16,0 0-16,21 0 0,22 0 16,-22 0-16,-21 0 0,22 0 0</inkml:trace>
  <inkml:trace contextRef="#ctx0" brushRef="#br0" timeOffset="70627.36">3365 8954 0,'22'21'15,"-44"-42"-15,65 42 0,-43 0 16,21-21 0,0 0-16,-21-21 0,21 0 0,0 21 15,1-22-15,-1-20 0,21 21 16,22-43-16,-43 43 0,21-21 16,-21 21-16,0-22 0,1 22 15,-1 0-15,-21-21 0,21 21 16,-21-1-16,0 1 0,0 0 15,0 0-15,-42 21 0,20 0 16,1 0-16,-21 21 0,0 0 16,20 0-16,-105 85 15,106-42-15,-21-22 0,21 0 16,0 1-16,-1 20 0,22 22 16,0-64-16,0 21 0,0 1 15,22-22-15,-1 0 0,42 0 16,-42-21-16,64 0 15,-43 0-15,1-21 0,-1 0 16,22 0-16,-22 0 0,85-85 16,-64 63-16,1-41 15</inkml:trace>
  <inkml:trace contextRef="#ctx0" brushRef="#br0" timeOffset="70878.22">4297 8065 0,'0'0'0,"0"-22"0,0-20 0,0 21 15,-43-21-15,22 42 16,0 21-16,21 0 16,-21 21-16,21 1 15,0 20-15,0-21 0,-21 85 16,0-63-16,21-1 0,0-20 16,-22 20-16,1-20 0,0 84 15,21-85-15,0 0 0,-21 22 0,21-22 16,0-21-16,0 22 0,0 20 15,0-42-15,0 0 16,21-21 0,0-21-16,-21 0 0,21 0 15,1 0-15</inkml:trace>
  <inkml:trace contextRef="#ctx0" brushRef="#br0" timeOffset="71727.57">4318 8700 0,'-21'21'0,"21"0"0,-21 0 0,21 0 16,-22-21-16,22 21 0,-21 1 16,21-1-16,21-21 15,1 0 1,-1 0-16,0 0 0,0 0 16,21-21-16,-20-1 0,20 1 0,-21 0 15,21 0-15,22-21 16,-43 20-16,0 1 0,0-21 15,1 42-15,-22-21 0,0 0 16,-22 21-16,-41 0 16,21 0-16,-22 21 15,22 0-15,-1 0 16,-20 43-16,21-43 0,20 21 16,1-21-16,0 22 0,21-22 15,0 21-15,0-21 0,0 22 0,0-22 16,0 0-16,21 0 0,0 0 15,1-21-15,20 0 0,-21 0 16,21 0-16,64 0 16,-63 0-16,20-21 0,1 0 15,-22 0-15,21 0 0,-20-1 0,-1 1 16,22 0-16,-43-21 0,63-22 16,-62 43-16,-1-21 0,0 21 15,0-1-15,0 1 0,-21 0 0,0-21 16,0 21-16,0 42 31,-21 0-15,21 0-16,-21 0 0,21 0 15,-21 1-15,21 20 0,0-21 0,0 21 16,-21-20-16,-1 20 0,1 43 16,21-64-16,0 0 15,-21 0-15,21 0 16,-21-21-16,21-21 31,0 0-15,0 0-16,0 0 0,0-22 15,0 22-15,42-106 16,-21 106-16,1-21 0,-1-1 16,21 22-16,43-64 15,-43 64-15,-21 0 0,22 21 0,-1 0 16,-21 0-16,43 0 15,-22 21-15,-21 0 0,0 1 0,-21-1 16,0 0-16,0 0 0,0 43 16,0-22-16,0-21 15,-42 43-15,42-22 0,-21-21 16,0 21-16,-1-20 16,1-1-16,21 0 0,-21-21 15,42-21 16,0 0-15,1-1-16,-1 1 0,0 0 0</inkml:trace>
  <inkml:trace contextRef="#ctx0" brushRef="#br0" timeOffset="71955.45">5842 8615 0,'21'-21'0,"-42"42"0,63-42 15,-42 0-15,21 21 0,-21 21 31,0 0-31,0 0 0,0 0 0,-21 0 16,21 1-16,-21-1 0,21 21 0,-21-21 16,21 0-16,-21 1 0,0-1 15,21 21-15,0-21 0,-22 22 16,1-43 0,21 21-16,0-42 31,0-1-31,21 1 15,1 0-15,-22 0 0</inkml:trace>
  <inkml:trace contextRef="#ctx0" brushRef="#br0" timeOffset="72283.25">5905 8361 0,'0'-21'0,"0"42"0,-21-42 16,0 21-1,0 21-15,0 0 0,21 0 16,0 0-16,0 1 15,21-1 1,0-21-16,0 0 0,0 0 16,1 0-16,-1 0 15,0-21-15,0 21 0,0-22 0,-21 1 16,0 0-16,21 0 0,-21 0 16,0 0-16,0-1 15,-21 1-15,0 21 0,0 0 16,0 0-16,0 0 0,-1 0 15,-41 0 1,42 21-16,0 1 0,21 20 0,-22-21 16,22 21-1,0-20-15,0-1 0,0 21 16,22-21-16,41 0 16,-21-21-16</inkml:trace>
  <inkml:trace contextRef="#ctx0" brushRef="#br0" timeOffset="73382.73">6329 8551 0,'0'-21'15,"0"42"-15,0-63 0,-21 42 32,-1 0-32,1 0 15,21 21-15,0 0 0,-21 1 16,0-1-16,21 0 0,-21 0 15,21 21-15,0-20 0,-21 20 0,21-21 16,0 0-16,0 22 0,0-22 0,0 0 16,0 0-16,0 0 15,21-21-15,0 21 0,0-21 0,43 0 16,-43 0-16,21 0 0,-21 0 16,22-21-16,-1 21 0,21-42 15,-41 21-15,41-43 16,-42 43-16,0-21 0,1-22 15,-22 43-15,21-64 16,-21 64-16,0 0 0,0 0 16,-21 21-1,-1 21 1,22 0-16,-21 0 0,0 1 16,21 20-16,0 0 15,-21-21-15,21 43 0,0-43 0,0 0 16,0 22-16,0-22 0,21-21 15,0 21-15,22 0 0,-22-21 0,21 0 16,0 0-16,43 0 0,-43 0 16,1 0-16,-1 0 15,0-21-15,1 0 0,20 0 16,-20-22-16,-22 22 0,0 0 16,-21-21-16,21 20 0,0-62 15,-21 63-15,0-1 16,0 1-16,-21 21 15,0 0 1,21 21-16,-21-21 0,21 22 0,0-1 16,0 0-16,-21 0 0,21 21 15,-22-20-15,22-1 0,-21 21 0,21-21 16,0 22-16,0-22 16,-21 21-16,21-21 15,0 0-15,0-42 31,0 0-31,0 0 16,0 0-16,42-43 16,-20 22-16,-1 21 15,0-22-15,0 1 0,43-43 16,-43 64-16,21 0 0,-21 0 16,0 21-16,1 0 0,20 0 15,-21 0-15,0 0 0,22 21 16,-22 0-16,-21 0 0,0 1 15,21 20-15,-21-21 0,0 21 16,0 1-16,0-22 0,0 64 16,0-64-1,-21 21-15,21-21 16,-21-21-16,-1 0 0,1 0 16,0 0-1,21-21-15,0 0 0,0 0 16,0-22-16,0 22 0,21 0 0,0-21 15,43-22 1,-43 22-16,21 21 0,43-43 16,-43 22-16,1 21 0,20 0 15,-20-1-15,-1 1 0,64 21 16,-64 0-16,-21 0 0,64 64 16,-64-43-16,0 21 15,-21 1-15,0-22 0,0 42 16,0-42-16,-42 43 15,21-43-15,-43 43 16,43-43-16,0-21 16</inkml:trace>
  <inkml:trace contextRef="#ctx0" brushRef="#br0" timeOffset="75970.45">9631 8128 0,'21'0'16,"0"0"-16,0 0 0,0 0 15,1 0-15,-1-21 0,0 0 16,0 21-16,0-21 0,22-1 0,-22 1 16,21 0-16,0 0 0,-20-21 15,20 20-15,21-20 16,-41 0-16,-22 21 0,0-1 0,0-20 16,0 21-16,-43-21 15,22 20-15,-21 1 0,-1 0 0,1 0 16,-21 21-16,20 0 0,-41 0 15,41 0-15,-84 21 16,106 0-16,-21 43 16,42-43-16,0 42 15,0-20-15,42 105 16,-21-106-16,22 1 16,-22 20-16,0-21 0,21 1 15,22 105-15,-43-106 16,0 1-16,-21-22 0,0 21 15,-21 64-15,-21-85 16,20 0-16,-62 22 16,41-22-16,1 0 0,-64-21 15,64 0-15,-64 0 16,43 0-16,20-21 0,1 0 0,0-1 16,20 1-16,1 0 0,-21-64 15,42 43-15,0 0 0,0-64 16,0 42-16,0 22 0,21-21 15,0 20-15,0 1 0,1 21 0,-1 0 16,0-1-16,0 1 0,0 21 16,0 0-1,1 64-15,-22-43 0,0 21 16,21 1-16,-21-1 0,0 0 16,21 43-16,-21-43 0,0-21 15,0 22-15,0-1 0,21-21 0,0 0 16,-21 1-16,21 20 15,1-21-15,41 21 0,-42-42 16,0 0-16,1 22 0,20-22 0,43 0 31,-43 0-31,0-22 0,43 1 16,-22 0-16,64-42 16,-105 20-16,20 22 0,-21-21 15,0 21-15,0-22 0,22-84 16,-43 85-16,0 0 15,0 20-15,0-20 16,-21 42-16,-1 0 0,1 0 16,0 0-16,-21 85 15,21-64-15,-1 21 0,22 22 16,0-43-16,0 21 16,-21 22-16,21-43 15,0 0-15,21 21 0,-21-20 16,22-1-16,-1 0 0,0-21 15,0 0-15,43 21 16,-43-21-16,42 0 16,-20 0-16,-22-21 0,21 21 15,0-21-15,-20 0 0,83-64 16,-83 64-16,-1-22 0,21-20 16,-42 42-16,0-85 15,0 85-15,0 0 16,0-1-16,-21 22 15,0 0-15,0 0 0,-1 22 16,22-1-16,0 0 16,-21-21-16,21 21 15,0 0-15,0 0 16,21-21-16,1 0 0,-1 0 16,0 0-16,0 0 0,43-21 15,-22 21-15,-21-21 16,21 0-16,-20 21 0,20-42 15,-21 42 1,-21-22-16,0 44 31,0-1-15,-21 0-16,21 0 0,0 0 16,0 0-16,-21 22 0,21-22 15,-21 0-15,21 0 0,0 43 16,0-43-16,0 0 0,0 0 15,0 0-15,0 1 16,21-22-16,0 0 16,0 0-16,0 0 0,0 0 15,22 0-15,-22-22 0,0 1 16,0 21-16,22-21 0,-22 0 16,0-21-16,42-1 0,-41 1 15,41-22-15,-42 43 16,0-21-16,22 0 0,-22 20 15,0 1-15,-21 0 16,0 42 0,0 0-1,0 1-15,0 20 0,-21-21 16,0 0-16,0 64 16,21-43-16,-22-21 0,22 22 15,0-22-15,0 21 16,22-21-16,-1-21 15,21 0-15,43 22 16,-64-22-16,0 0 16,21 0-16,1-22 0,-22 1 0,85-42 15,-85 42-15,0-1 16,21-20-16,-20 0 0,-1 21 16,42-85-16,-42 63 15,22 1-15,-43 21 16,0 0-16,0 0 0,0 42 31,0 0-15,-21 0-16,21 21 0,-22-20 15,22-1-15,-21 0 0,21 42 16,-21-41-16,21 20 0,-21-21 16,21 0-16,0 0 0,0 22 15,0-22-15,0 0 0,0 0 16,0 0-16,21-21 0,0 0 15,0 0-15,22 0 0,20 0 16,-42 0-16,22 0 0,-1-21 16,0 21-16,1-21 0,20-21 15,-20 21-15,-22-22 0,42-20 16,-42 42-16,1-22 16,-1-20-16,-21 20 15,0 22-15,0-42 0,0 42 16,0-1-1,-21 22-15,-1 0 0,-20 0 0,21 0 16,-43 43 0,43-22-16,0 42 15,0-20-15,21-22 0,-21 85 16,21-85-16,0 21 0,0-21 16,0 1-16,42 20 15,-21-21-15,0-21 0,22 0 16,-1 0-16,0 0 0,-20 0 15,20 0-15,0 0 0,43-21 16,-43 0-16,1 0 0,20-43 16,-42 43-16,64-106 15,-85 106-15,21-22 16,-21-41-16,0 63 0,0-1 16,0-20-16,-21 42 15,0 0-15,0 0 16,21 21-1,-22 0-15,22 1 0,0-1 16,22-21 0,-1 0-16,0 0 15,0 0-15,0 0 0,0 0 0,22 0 16,-1-21-16,-21 21 16,0-22-16,1 22 0,-22-21 15,21 0-15,-21 42 31,-21 0-31,-1 1 0,1-1 16,0 21-16,0-21 0,21 22 16,-21-1-16,0-21 0,-1 85 15,22-85-15,0 21 16,0-20-16,0-1 0,0 0 16,22 21-16,-1-42 15,42 0-15,-20 0 16,-22 0-16,0 0 0,0 0 15,0-21-15,43-21 0,-43-1 16,21 22-16</inkml:trace>
  <inkml:trace contextRef="#ctx0" brushRef="#br0" timeOffset="76507.14">14690 7916 0,'0'0'0,"0"-63"31,0 84-31,0 0 16,0 0-16,-22 1 0,1 20 0,21-21 16,-21 21-16,0 1 15,0-22-15,0 42 0,21-20 16,-22-22-16,22 21 0,-21-21 15,0 1-15,21-44 47,0 1-47,0 0 0</inkml:trace>
  <inkml:trace contextRef="#ctx0" brushRef="#br0" timeOffset="76692.03">14520 7705 0,'0'-21'0,"0"42"0,0-64 16,0 22-16,-21 21 31,21 21-15,0 1 0,0-1-16,21 0 0,0 0 15,1-21-15,-1 21 16,0 0-16</inkml:trace>
  <inkml:trace contextRef="#ctx0" brushRef="#br0" timeOffset="77180.17">14880 7811 0,'-21'0'31,"21"21"-31,0 0 0,0 0 0,0 0 15,-21 0-15,21 1 0,0-1 16,-21 21-16,21-21 0,0 0 0,0 43 16,0-43-16,0 0 0,0 0 15,0 1-15,0-1 0,0 0 16,0 0-16,0-42 47,0 0-47,0 0 15,0-1-15,0-20 0,0 21 16,0-21-16,0-1 0,0 1 0,21 21 16,42-64-1,-42 64-15,22 0 0,41-22 16,-62 22-16,20 21 0,64 0 16,-85 0-16,21 43 15,-21-22-15,-21 63 16,0-62-16,0 20 0,0 0 15,0-21-15,-63 106 16,42-84-16,21-22 16,-21 0-16,-1 0 0,1 0 15,21 1-15,0-1 16,0-42 0,0-1-1,21 1-15,1 0 0,20 0 0</inkml:trace>
  <inkml:trace contextRef="#ctx0" brushRef="#br0" timeOffset="77449.02">15748 7493 0,'0'0'0,"0"-21"0,0 0 0,0 0 16,0 42 15,0 21-31,0-21 0,0 22 0,-21-1 15,21-21-15,-21 43 0,-1 20 16,1-41-16,0-1 0,-64 85 16,64-85-16,21 1 15,-21-22-15,21 21 16,0 0-16,0-20 0,42-22 16,1 0-1,-22-22-15,0 1 16,64-42-16,-64 20 15</inkml:trace>
  <inkml:trace contextRef="#ctx0" brushRef="#br0" timeOffset="77632.5">15642 7789 0,'-21'0'0,"42"0"0,-63 0 0,21 0 0,-22 0 15,22 22-15,21-1 0,0 0 31,21-21-31,0 0 0,1 0 0,20 0 16,0 0-16,-21 0 16,22 0-16,-1 0 0,43 0 15,-64 0-15</inkml:trace>
  <inkml:trace contextRef="#ctx0" brushRef="#br0" timeOffset="78333.11">15896 7938 0,'0'0'0,"-42"21"32,63-21-1,0-21-31,0 21 0,0-22 0,22 22 16,-22-21-16,21 0 0,22 0 15,-43 21-15,0-21 0,0 0 16,-21-1-16,-42 22 31,21 0-31,0 0 0,-1 0 0,1 0 16,-21 22-16,21-1 0,-22 21 15,22 0-15,0-20 0,0 62 16,21-63 0,0 22-16,0-22 15,0 0-15,21 0 0,0-21 16,0 21-16,1-21 15,-1 0-15,0 0 0,42 0 0,-20 0 16,-1 0-16,0 0 0,1-21 16,-1-21-1,-21 21-15,-21 0 0,21-43 16,1 43-16,-22 0 0,0 0 16,0-1-16,21 1 0,0-21 15,-21 21-15,21 0 0,0 21 16,0-22-16,43 22 15,-43 0-15,0 0 0,22 0 16,-22 0-16,42 64 16,-63-43-16,0 21 15,0-20-15,21 20 0,-21-21 0,0 43 16,0-22-16,0 21 16,0-41-16,-21 20 15,21-63 16,0 0-15,0-1-16,0-20 0,0 21 16,21 0-16,1-22 0,-22 22 15,21-21-15,-21 0 0,21 20 16,0 1-16,-21-21 0,42 0 16,-20 20-16,-1 1 0,21 0 15,-21 0-15,0 21 16,1 0-16,-1 0 0,21 0 15,-42 21-15</inkml:trace>
  <inkml:trace contextRef="#ctx0" brushRef="#br0" timeOffset="80028.33">17462 8022 0,'0'0'0,"149"-63"31,-128 42-31,0-1 0,0 22 16,-21-21-16,0 0 0,0 0 0,0 0 16,-42-64-1,21 85-15,-1 0 16,-20-21-16,21 21 0,-85 0 16,64 21-16,21 0 0,-22-21 15,1 21-15,21 22 0,-43-1 16,43 0-16,0 1 0,-21 20 15,42-20-15,-22-1 16,22-21-16,0 0 0,22 22 16,-1-43-16,0 0 0,0 0 15,0 0-15,22 0 0,-1 0 16,21 0-16,-20-22 0,-1 1 16,0 21-16,-20-42 0,20 21 15,21-43-15,-41 43 0,-1-21 16,21-22-16,-21 43 0,0-21 15,-21 21-15,22-1 0,-22 1 16,0 0-16,-22 42 31,1 0-31,0 1 0,0-1 16,0 21-16,0 22 16,21-43-16,-22 21 0,22-21 15,0 22-15,0 62 16,22-105-16,-1 22 15,0-1-15,0-21 0,85 0 16,-64 0-16,-21 0 0,22-21 16,-1 21-16,64-85 15,-85 64-15,21-22 16,1-41-16,-1 41 0,22-84 16,-43 85-16,0-21 15,0-22-15,-21 21 16,21 43-16,-21-21 0,0 21 15,0 0-15,0-22 0,-21 64 16,0 1 0,21-1-16,-21 21 0,0-21 15,-1 22-15,1-1 0,21 0 0,-42 64 16,42-64-16,0 43 16,-21-43-16,21 1 0,0 41 15,0-41-15,21-1 16,-21 0-16,42-42 0,1 22 15,-1-22-15,106 0 16,-106-22-16,43-20 16,-43 0-16,1-1 15,41-41-15,-41 41 0,-1 1 16,0 0-16,-20-22 0,20 22 16,0-127-16,-21 105 15,-21 22-15,0 21 0,0-22 16,0 1-16,0 63 31,0 0-31,-21 22 0,0-22 0,21 21 16,-21 43-1,0-43-15,21 0 0,-21 43 16,21-43-16,-43 107 16,43-128-16,0 21 0,0 0 15,0 1-15,0-22 0,0 42 16,21-63-16,22 0 0,-22 0 15,0 0-15,21 0 0,22 0 16,-22 0-16,-21-42 0,22 21 16,-1 0-16,-21-22 0,64-20 15,-64 42-15,0-22 16,43 1-16,-64 21 0,21 0 0,-21 0 16,0-1-1,-21 44 16,0-1-31,21 0 0,0 0 0,-22 0 16,22 0-16,-21 1 0,21-1 0,0 0 16,0 21-1,0-21-15,0 1 0,0 20 16,0-21-16,64-21 16,-43 0-16,21 0 0,22 0 15,-43 0-15,85-63 16,-64 20-16,22 1 15,-43 21-15,63-64 16,-62 64-16,-1 0 0,21 0 16,-42-1-16,21 1 15,0 21 1,-21 21 15,0 1-31,-21-1 0,0 0 16,0 21-16,0 1 0,21-1 0,-43 0 15,43 1-15,-42 20 0,42 1 0,-21-22 16,0 85 0,21-64-16,-21 1 0,-1 84 15,1-84-15,21 20 0,-21-20 0,21 20 16,0 1-16,0 0 0,0-22 16,0 22-16,0-22 0,0 86 15,0-86-15,-42 170 16,42-212-16,-21 21 0,-1-20 15,22-1-15,-42 0 16,21-21-16,0-21 16,0 0-16,21-22 0,-22 22 0,1-42 15,21 20-15,-21 1 0,0-85 16,21 63-16,-21 1 16,21-1-16,0-84 0,0 64 0,0-1 15,21 21-15,21-20 16,-21 20-16,43-84 0,-43 106 15,21-22-15,1 1 0,-1 20 16,-21-20-16,43-22 0,-22 43 16,-21 0-16,22-1 15,-43 1-15,0 21 0,0-22 16,0 22-16,21 0 0,-21-21 16</inkml:trace>
  <inkml:trace contextRef="#ctx0" brushRef="#br0" timeOffset="80980.45">21717 7662 0,'21'-63'16,"0"42"0,-21 0-16,21-1 0,1-41 15,-22 42-15,0 0 16,-22-1-16,1 1 0,-21 21 15,0 0-15,20 0 0,-20 0 16,21 0-16,-21 0 0,-43 43 16,43-1-16,-1-21 0,-20 43 15,20-43-15,-20 63 16,21-62-16,20 20 0,-20 0 16,42-21-16,0 22 15,0-22-15,0 0 16,0 0-16,42-21 0,-20 0 15,-1 0-15,0 0 0,0 0 16,0 0-16,43 0 0,-22-21 16,-21 0-16,22 0 0,-22 0 15,21-1-15,0 1 0,22-42 16,-43 20-16,21 22 0,1-63 16,-1 62-16,-21-41 15,0 21-15,1 20 0,-22 1 16,0 42-1,0 1 1,0-1-16,0 0 0,0 21 0,-43 22 16,22-22-16,21-21 15,0 43-15,-21-43 0,21 64 16,0-64-16,0 0 16,0 0-16,21 0 15,21-21-15,-20 0 0,-1 0 16,21 0-16,-21 0 15,127-21-15,-105 0 16,-1 0-16,-21 0 0,22-1 16,-1-20-16,43-21 15,-43 41-15,0-20 0,1-43 16,-22 64-16,-21 0 0,0 0 16,0 0-16,0 0 0,-21 21 15,-1 0-15,-20 21 0,21-21 16,-21 21-16,20 0 0,1 21 0,-21 1 15,42-1-15,0-21 0,0 22 16,0-22-16,0 0 0,21 21 16,0 1-16,0-22 0,22 0 15,-22 0-15,0 0 16,-21 0-16,-21-21 31,0 0-15,0 0-16,-1 0 0,1 0 15,-21 0-15,21 0 0,-22 0 16,1 0-16,-64 0 0,43 0 16</inkml:trace>
  <inkml:trace contextRef="#ctx0" brushRef="#br0" timeOffset="81771.74">2222 9716 0,'0'0'0,"-21"0"0,0 0 0,0 0 16,0 0-16,0 0 0,-1 0 15,22 21-15,22-21 32,-1 0-32,21 0 0,0 0 15,1 0-15,20 0 0,1-21 16,84-1-16,-85 22 0,22-21 15,-21 21-15,-1 0 0,1 0 16,63-21 0,-106 21-16,-42 0 31,-1 0-31,-20 21 0,21-21 0</inkml:trace>
  <inkml:trace contextRef="#ctx0" brushRef="#br0" timeOffset="82144.52">2561 9716 0,'-21'21'0,"42"-42"0,-63 42 16,42 0 0,0 0-16,-21 0 15,21 0-15,0 1 16,0 20-16,0-21 0,0 0 0,0 22 16,0-1-16,-22 0 0,22-21 0,-21 22 15,21-1-15,-21 0 16,21 22-16,0 21 0,0-43 15,-21 21-15,21-20 0,-21-22 16,21 21-16,-21 1 0,21-22 16,-22 0-16,1 0 0,0-21 15,0 0-15,-64 0 16,43 0-16,21 0 0,-22-21 16,1 0-16,-64-64 15,85 64-15,-21-21 0,21-1 16,-1 22-16,1-85 15,21 85-15,-21 21 0,21-21 16,0 0-16,21 21 16,0 0-16,1 0 0,20 0 15,-21 0-15,64 0 16</inkml:trace>
  <inkml:trace contextRef="#ctx0" brushRef="#br0" timeOffset="83413.35">2794 10245 0,'42'0'0,"-84"0"0,105-21 16,1-1 0,-64 1-16,0 0 0,0 0 15,0 0-15,0 0 16,0-1-16,0 1 0,-21 21 16,0 0-16,-1 0 0,1 0 15,0 0-15,0 0 0,-21 21 16,-1 1-16,22-1 0,-42 21 15,41 0-15,-20 1 0,0 41 16,21-41-16,-1-1 0,1 43 16,21-43-16,0 0 15,0-20-15,0-1 0,21 0 16,1-21-16,20 0 16,0-21-16,1 0 0,20-22 15,-21 22-15,-20-21 16,62-22-16,-63 22 15,1 0-15,41-22 0,-42 22 16,22-22-16,-43 43 16,21 0-16,-21-21 15,0 63 17,0 0-32,0 0 0,0 0 0,0 22 15,0-22-15,0 21 0,0 0 16,-21 1-16,21-1 0,0 0 0,0 1 15,0-22-15,0 21 0,0 1 16,0-22-16,21 0 16,21-21-16,-21 0 0,0 0 15,1 0-15,20 0 0,64-85 16,-64 64-16,-21-21 16,64-22-16,-64 22 0,21-22 15,-20 22 1,-1 21-16,-21-21 0,21 20 15,-21 1-15,0 42 32,0 1-32,0-1 15,-21 21-15,21-21 0,0 0 16,0 22-16,0-22 0,0 21 0,0-21 16,0 1-16,0-1 0,0 0 15,21 0-15,0 0 0,64 0 16,-64-21-16,42 0 15,-41 0-15,20 0 0,0-21 16,-21 0-16,1 0 0,20-21 16,-42-1-16,0 22 15,0 0-15,0-21 0,0 20 0,0-41 16,0 42-16,0 0 0,0-1 16,0 1-1,0 0 1,21 21-16,0 0 0,0 0 0,1-21 15,20 21-15,-21 0 0,21 0 16,1-21-16,63 21 0,-43-21 16,1-1-16,-1 22 0,1 0 15,-22 0-15,21-21 0,-20 21 16,-1 0-16,-21 0 0,22 0 16,-65 0-1,-20 0-15,21 0 0,-21 21 16,20-21-16,-20 22 0,-21-1 15,20 0-15,-20 0 16,42 0-16,-22 0 0,-41 64 16,62-43-16,1-20 15,0 20-15,21-21 0,0 21 16,0 1-16,0-22 0,0 0 16,0 0-16,21-21 15,0 0-15,1 0 0,83-21 16,-83 21-16,20-21 15,0 0-15,1-22 0,-1 22 16,64-63-16,-85 41 16,0 1-16,21-22 15,-42 43-15,0 0 0,0-21 16,0 21-16,0-1 0,0 1 16,-21 21-16,0 0 0,21 21 15,-21 1-15,0-1 16,21 0-16,-21 0 0,21 21 0,0-20 15,0 20-15,0-21 0,0 21 16,0 1-16,0-22 0,0 21 0,21 1 16,0-22-16,0 0 0,43 0 15,-22-21-15,-21 0 16,21 0-16,1 0 0,-1-21 16,64-21-16,-64 20 0</inkml:trace>
  <inkml:trace contextRef="#ctx0" brushRef="#br0" timeOffset="84331.27">6413 10033 0,'0'0'0,"22"-63"31,-22 41-31,0 1 0,21 0 0,-21 0 15,0-43-15,0 43 16,0 0-16,0 0 0,-21 21 16,-1 0-1,1 0-15,0 21 0,-21 21 16,21 1-16,-1-1 0,1-21 16,0 22-16,21-1 0,-42 43 15,21-43-15,-1 0 0,22 43 16,0-43-16,0 1 0,0-1 15,0-21-15,0 0 0,0 0 0,43 22 16,-1-43-16,-21 0 0,0 0 16,22 0-16,-1-21 0,43-22 15,-22 22-15,-20 0 0,62-43 16,-41 22-16,-1 0 16,43-43-16,-63 43 0,-1-1 15,-21 1-15,21-21 0,-20-1 16,20-42-16,-42 43 15,0 20-15,21-41 0,-21 41 16,0 22-16,0 0 0,0 42 16,0 0-1,0 1-15,-21 20 0,0 0 0,21 22 16,-64 84 0,64-85-16,-21-20 0,0 63 15,21-64-15,0 64 16,0-64-16,0-21 15,0 0-15,0 1 0,21-1 0,21-21 16,-20 0-16,20 0 0,21 0 16,-41-21-16,83-64 15,-83 64-15,20 0 16,-21-1-16,0 1 0,0-21 0,1 21 16,-1 0-16,0-1 15,-21 1-15,0 42 31,0 1-31,0-1 0,0 0 16,0 0-16,0 0 0,-21 0 16,21 1-16,0 20 31,0-63 16,21 0-32,-21-1-15</inkml:trace>
  <inkml:trace contextRef="#ctx0" brushRef="#br0" timeOffset="84476.19">7556 9906 0,'0'-21'0,"0"42"0,0-63 16,-21 42 0,21-21-16,-21 21 15,21 21 16,0 0-31,21 0 16,-21 0-16,21-21 0,1 21 0</inkml:trace>
  <inkml:trace contextRef="#ctx0" brushRef="#br0" timeOffset="85479.32">7832 10160 0,'0'0'15,"21"0"-15,0 0 0,0 0 0,0 0 16,0 0-16,43 0 15,-43-21-15,0 0 16,0 21-16,22-21 0,20-43 16,-42 43-16,-21 0 0,22-43 15,-22 43-15,0 0 16,0-21-16,0 20 0,-22 22 16,1 0-16,0 0 15,0 0-15,0 0 0,-22 43 16,1-1-16,21 0 0,-21-20 15,20 20-15,1-21 16,0 21-16,21-20 0,0 20 0,0-21 0,0 21 16,64 22-1,-43-43-15,21 0 0,-21 0 16,22-21-16,-1 0 0,21 0 16,-20 0-16,84-21 15,-85 0-15,0 0 0,1 0 16,-22 0-16,21-1 0,22-83 15,-43 83-15,-21-20 0,21 21 16,-21-21-16,0 20 0,0-20 16,0 21-16,-21 21 15,0 0-15,0 21 16,21 0-16,-22 0 16,1 1-16,21-1 0,0 21 15,0-21-15,-21 22 0,0-1 16,21 0-16,0-21 15,0 1-15,0-1 0,-21-21 16,42-21 15,-21-1-31,21 1 16,0 0-16,0 0 0,1 0 16,-1 0-16,0-1 0,21-41 15,-21 42-15,1 0 0,20-1 16,-21 22-1,0 0 1,-21 22-16,0-1 0,0 0 0,0 42 16,0-41-1,0-1-15,0 0 0,0 0 0,43 43 16,-22-64-16,42 21 16,-42-21-1,43 0-15,-43 0 0,21 0 16,22 0-16,-22-21 15,43-43-15,-43 43 16,-21 0-16,1-22 0,-1 1 16,21 0-16,-21-1 0,0-62 15,1 41-15,-1-42 16,-21 43-16,0 20 0,0-20 16,0 42-16,0 0 0,0 42 31,-21 0-31,-1 21 0,22 1 0,-21-1 15,21 0-15,-21 1 0,0 62 16,0-62-16,0-1 0,21 64 16,-22-64-16,22-21 0,-21 64 15,21-64-15,0 0 16,0 1-16,0-1 0,21 0 16,22-21-16,-22 0 0,0 0 0,43 0 15,-43-21-15,0 21 16,42-43-16,-41 22 15,20 0-15,0-42 0,-21 41 16,1-20-16,-22 0 0</inkml:trace>
  <inkml:trace contextRef="#ctx0" brushRef="#br0" timeOffset="85644.22">9292 9758 0,'0'0'0,"0"21"31,21-21-15,0 0-16,1 0 0,20 0 16,-21 0-16,21 0 0,-20 0 0,105 0 15,-85 0-15,-21-21 16,64 0-16</inkml:trace>
  <inkml:trace contextRef="#ctx0" brushRef="#br0" timeOffset="86082.97">11388 9440 0,'0'0'16,"0"-21"-16,0 0 0,21 0 0,-21 0 16,0 0-16,21-1 0,-21 1 15,21 0-15,-21 42 31,0 0-31,0 1 0,0-1 0,-21 21 16,-21 43-16,20-43 16,1 22-16,-21 20 0,0-20 15,-22 63 1,43-106-16,0 21 0,21-21 16,-21 1-16,21-1 15,21-21 1,0-21-16,-21-1 15,0 1-15,0 0 0</inkml:trace>
  <inkml:trace contextRef="#ctx0" brushRef="#br0" timeOffset="86927.59">11112 9546 0,'0'-42'0,"0"84"0,-21-126 16,0 20-16,21 22 16,0-1-16,0 1 0,0 21 15,64-21-15,-43 20 0,21 1 16,-21 0-16,22 21 15,20 0-15,64 0 0,-85 21 16,1-21-16,-1 43 0,0-22 16,1 0-16,-1 42 15,-21-20-15,-21-1 0,0 22 16,-21-22-16,0 0 0,-21-21 16,20 22-16,-41-1 0,-22 0 15,22-20-15,20-1 0,-20 0 16,21-21-16,20 0 0,22-21 15,22-22 1,20 22-16,-21 0 16,21 21-16,1-21 0,-1 21 0,22 0 15,-22 0-15,0 0 0,1 0 16,-1 0-16,-21 21 0,85 43 16,-85-43-1,0 0-15,-21 21 0,0-21 0,0 1 16,0-1-16,0 0 0,-42 21 15,-64 22-15,64-43 16,-1-21-16,-62 42 0,-65-42 31,128 0-31,0 0 0,-22 0 16,43-21-16,0 21 0,0-42 16,21-1-16,0-62 15,0 83-15,42-83 16,-21 83-16,21-20 15,-20 42-15,-1 0 16,0 21-16,-21 0 0,0 1 16,0-1-16,0 21 0,0 43 15,0-64-15,0 21 16,21-21-16,-21 1 0,21-1 16,0 21-16,1-42 15,-1 21-15,42-21 0,-42 0 0,22 0 16,-1 0-16,0 0 0,1 0 15,41-21-15,-41 0 16,20 0-16,-20 0 0,20-1 0,-21-20 16,1 21-16,20-64 0,-20 64 15,-22-21-15,21-22 16,-42 43-16,0 0 0,0 0 16,-21 42-1,0 0 1,21 0-16,-21 0 0,21 43 15,0-43-15,-22 43 16,22-43-16,-21 0 0,21 0 16,0 0-16,0 0 15,21-21 1,1 0 0,-22-21-16,21 0 15,0 0-15,0 0 0</inkml:trace>
  <inkml:trace contextRef="#ctx0" brushRef="#br0" timeOffset="87092.5">12255 9462 0,'0'0'0,"0"-22"0,0 1 15,0 0-15,0 0 16,-21 21 0,0 0-16,21 21 15,0 0 1,0 0-16,21 1 15,0-22-15,1 21 0,-1 0 0,0-21 16</inkml:trace>
  <inkml:trace contextRef="#ctx0" brushRef="#br0" timeOffset="89364.75">12636 9610 0,'0'-21'31,"0"42"-31,-21 0 0,21 0 0,0 0 16,0 0-16,0 1 0,0-1 16,-21 0-16,21 21 0,-21-21 15,21 1-15,0-1 0,-21 0 16,21 0-16,0 0 16,-21-21-16,21-21 31,0 0-31,21 0 15,0 0-15,0-1 0,21-83 16,-20 62-16,-1 22 0,0-21 16,0 21-16,21-22 15,-42 22-15,22 21 16,-1 0-16,-21 21 16,0 0-16,0 1 0,0-1 15,0 21-15,0-21 0,21 0 16,-21 43-16,21-43 15,-21 21-15,21 1 0,0-22 16,1 0-16,20 0 0,-21 0 16,21-21-16,1 0 0,-1 0 15,0 0-15,22 0 0,-22 0 16,22 0-16,-1 0 0,43-21 16,-42 21-16,-22-21 0,43-42 15,-43 41-15,-21-20 0,21-21 16,-20 20-16,-22 1 0,0 21 15,0-22-15,0 22 0,-22-21 16,-20 21-16,21 0 0,-106 21 16,85 0-1,-1 0-15,-20 0 0,20 21 0,-84 42 16,85-20-16,-21 20 16,41-21-16,1 1 15,21 20-15,0-42 0,0 43 16,0-43-16,43-21 15,-22 21-15,0-21 16,21 0-16,64 0 16,-64 0-16,22 0 15,-22-21-15,43-42 16,-64 20-16,21 1 0,1-43 16,-22 22-16,21-43 15,-21 42-15,1 22 0,-1-21 0,-21 20 16,21 1-16,0 0 0,-21-1 0,21 1 15,-21 0-15,0 20 0,0 1 16,0 42 0,0 22-1,-21-22-15,21 21 0,0 1 0,-21-1 16,21 0-16,-21 1 0,21-1 16,-21 0-16,21 22 0,0-22 15,0 43-15,0-43 0,0 0 16,0 64-16,0-63 15,42-22-15,-21 0 16,64 0-16,-43-21 16,-21 0-16,22-21 0,-1 0 15,43-43 1,-43 43-16,-21 0 0,21-21 0,-20-1 16,-1 1-16,-21 21 0,21-43 15,-21 43-15,0 0 0,0-21 16,-21 42-1,0 0 1,21 21-16,-22 0 0,1 0 16,21 0-16,-21 85 15,21-85-15,0 0 16,0 43-16,21-43 0,22 21 16,-22-20-16,0-22 15,42 42-15,-41-42 16,20 0-16,-21 0 0,0 0 0,22 0 15,20 0-15,-42-21 0,0 0 16,43-43 0,-43 22-16,0 21 0,0-22 15,1 22-15,-1-21 0,-21-22 16,0 43-16,0 0 0,21 0 16,-21 0-16,0-1 15,0 44 1,-21-1-16,0 0 15,21 0-15,0 21 0,-22-20 0,1 41 16,0-21-16,21-20 0,0 20 16,-21-21-16,21 0 0,-21 22 15,21-22-15,-21 0 16,42-21 15,0 0-31,0-21 0,0 0 16,-21-1-16,21-20 0,1 21 15,41-64-15,-42 43 16,0 21-16,1 0 0,-1-1 16,0 1-1,-21 42 1,0 1-16,0-1 16,0 0-16,0 0 0,21 0 15,-21 0-15,0 1 0,42 20 16,-42-21-16,22 0 0,41 22 15,-42-22-15,22-21 0,-1 21 0,0-21 16,1 0-16,20 0 16,1 0-16,-22 0 0,21 0 0,43 0 15,-42-21-15,-22 0 16,43-22-16,-43 22 0,0-21 16,22-22-16,-43 22 0,0 0 15,0 20-15,-21-20 0,0 21 16,0-43-16,0 43 0,-21 0 15,-21 21-15,21 0 16,-22 0-16,1 0 16,0 0-16,-43 64 15,43-43-15,21 21 0,-1-21 16,1 22-16,0 41 16,21-41-16,0-22 0,0 0 15,0 21-15,0-21 0,64 22 16,-22-43-16,-21 0 0,0 0 15,0 0-15,43 0 16,-43-21-16,0-1 0,0-20 16,1 21-16,-1-21 15,-21 20-15,21 1 0,-21-21 16,21 0-16,-21 20 0,21 1 16,-21 0-16,0 0 0,21 21 15,-21-21-15,0 0 0,0 42 31,0 0-15,0 0-16,0 0 0,-21 0 0,0 1 16,21 20-16,-21 43 15,21-43-15,-21 0 0,0 1 16,21-1-16,0 0 0,0 64 16,0-64-16,0 22 0,0 42 15,0-43-15,0 1 0,0 63 16,0-64-16,0 1 0,0 42 15,0-43-15,0 43 16,0-43-16,0-20 0,0 105 16,0-106-16,-22 85 15,1-106-15,0 1 16,21-1-16,-21 0 16,0-21-1,21-42 1,0 20-16,0 1 0,0-21 15,0 0-15,0-1 0,0 1 16,0-191-16,0 148 16,0-84-16,0 84 15,63-147 1,-42 168-16,1 1 0,-1-1 16,0 1-16,64-86 15,-64 86-15,0 21 0,0 20 0,0-20 16,0 0-16,1 21 0,-22-22 15,21 1-15,-21 0 16,0 20-16,0 1 0,-21 0 16,-1 0-16</inkml:trace>
  <inkml:trace contextRef="#ctx0" brushRef="#br0" timeOffset="89814.18">14118 8996 0,'0'0'0,"-21"21"15,21 43 1,21-64 0,0 0-16,22 0 0,-22 0 15,0 0-15,0 0 0,0-22 16,-21 1-16,0 0 0,0 0 15,0 0-15,-21 21 16,0 0-16,0 0 0,0 0 16,-1 0-1,1 0-15,21 21 16,-21-21-16,21 21 0,0 0 16,0 0-16,0 1 0,21-22 15,64 21 1</inkml:trace>
  <inkml:trace contextRef="#ctx0" brushRef="#br0" timeOffset="96999.04">910 12234 0,'0'-21'0,"0"0"31,-21 21-31,0 0 16,0 0-16,-1 0 0,1-21 16,-21 21-16,21 0 15,0 0-15,-1 0 0,1 0 0,-21 0 16,21 0-16,-22 0 0,1 0 15,21 0-15,-21 0 0,-1 0 0,1 21 16,0-21-16,20 0 0,-20 0 16,21 0-16,-21 0 0,20 0 0,22 21 15,-21-21-15,0 0 16,42 0 31,0 0-47,22 0 15,-1 0-15,0 0 0,22 0 16,-22 0-16,43 0 0,-22 0 0,22 0 16,-21 0-16,20 0 0,86-21 15,-86 21-15,1-21 16,0 21-16,-1 0 0,-20 0 0,63 0 16,-64 0-16,-20-21 15,-1 21-15,0 0 0,43 0 16,-64 0-1,-21-21 1,0-1 0,0 1-1,-21 0-15,0 21 16,0-21-16,-1 21 0,1-21 0,-21 21 16,21-21-16,-22-1 15,1 1-15,0 21 0,-64-42 16,64 42-16,-1-21 0,-20 0 15,42 21-15,-1-22 0,1 22 16,0 0-16,0-21 0,0 21 16,42 21 31,0-21-47,0 22 0,22-1 15,-22 0-15,21-21 0,0 21 16,43 21-16,-21-42 0,-1 22 15,-21-22-15,22 21 16,-22-21-16,43 0 0,-43 21 0,1-21 16,-22 0-16,0 0 0,0 0 15,0 0 17,-42 0-17,0 21-15,-21 0 16,20-21-16,1 21 0,-63 22 15,41-22-15,-63 21 16,64 1-16,-106 41 16,106-63-16,-1 1 0,22 20 15,-21-21-15,21-21 0,-1 42 16,22-20-16,-21-1 16,0-21-16,21 21 15,0-42 48,21 21-63,0-21 0,1-1 0,-1 22 15,0-21-15</inkml:trace>
  <inkml:trace contextRef="#ctx0" brushRef="#br0" timeOffset="99707.63">3196 11663 0,'0'-21'31,"21"21"-15,0 0 93</inkml:trace>
  <inkml:trace contextRef="#ctx0" brushRef="#br0" timeOffset="101044.86">3471 11578 0,'0'0'0,"0"-21"0,0 0 16,0 0-16,0 0 15,-21 21-15,0 0 16,21-22-16,-21 22 16,0 0-16,-22 43 15,22-22-15,0 0 0,21 21 16,-21-20-16,0 20 0,-43 106 16,43-84-16,-43 41 15,43-41-15,-63 84 16,62-106-16,1 1 15,0-1-15,0-21 0,0 43 16,0-64-16,-1 0 31,22-21-31,0-1 16,0 1-16,0 0 0,0 0 16,0-21-16,22-1 0,-22 1 15,21 0-15,0-22 0,-21 22 16,0-1-16,21 1 0,0 0 0,-21-1 15,21 22-15,1 0 0,-1 0 16,0 21 0,-21 21-16,21 0 0,-21 0 0,21 22 15,-21-22-15,0 21 0,21 1 16,-21-1-16,22 0 0,-22 1 0,0 41 16,21-41-16,0-22 15,0 21-15,0-21 0,0 0 0,22 1 16,-1-22-16,-21 0 15,64 0-15,-43 0 0,1-22 16,41 1-16,-41-21 0,20 21 16,-21-22-16,1 1 0,-1 0 15,-21-22-15,22 22 0,-22-22 16,-21 1-16,0 21 0,0-22 16,0 22-16,-43-128 15,22 128-15,0 0 0,-21-1 16,-1 1-16,-62-21 15,62 63-15,22 0 0,-64 0 16,64 21-16,-21 63 16,0-41-16,42-1 0,-43 64 15,43-43-15,-21-20 0,21 84 16,0-64-16,0 1 0,0 42 16,0-64-1,42 43-15,-20-43 0,-1-21 16,42 21-16,-42-20 0,22-1 15,-1-21-15,-21 0 0,22 0 16,41 0-16,-41 0 0,-1-21 16,0-1-16,1 1 0,-1 0 15,0 0-15,43-64 0,-64 43 16,21 0-16,-20-1 16,-1 1-16,0 0 0,0-22 15,-21 43-15,0 0 0,-21 0 16,0 21-16,0 0 15,-1 0-15,1 0 0,0 0 0,-21 21 16,42 0 0,-21-21-16,21 21 0,21-21 15,0 0 1,0 0-16,0 0 0,0 0 16,1 0-16,-1 0 0,63 0 15,-62 0-15,-1 0 16,0 21-16,-21 0 15,0 1-15,0-1 16,0 42-16,0-42 0,0 1 16,-21 41-1,21-42-15,-21 22 0,21-22 0,0 0 16,0 0-16,0 21 16,21-42-1,0 0-15,0 0 0,0 0 0,0 0 16,1 0-16,20-21 0,-21 0 15,0 0-15,22 0 0,-22-22 0,42-20 16,-42 21-16,1 20 0,20-20 16,-42 0-16,21-1 0,0 22 15,0 0-15,-21 0 0,0-21 16,0 63 15,-21 0-31,21 0 0,0 0 0,-21 22 16,21-22-16,0 0 0,-21 85 15,21-85 1,0 0-16,0 0 0,0 0 16,0 1-16,0-1 15,0-42 17,0-1-32,0 1 0,0 0 15,0 0-15</inkml:trace>
  <inkml:trace contextRef="#ctx0" brushRef="#br0" timeOffset="101219.76">4784 11684 0,'-22'0'15,"44"0"-15,-65-21 16,22 21-16,0-21 16,21 42 15,21-21-31,0 21 0,0-21 0,1 21 15,-1-21-15,0 21 0,0-21 16,0 22-16</inkml:trace>
  <inkml:trace contextRef="#ctx0" brushRef="#br0" timeOffset="101659.51">5080 11959 0,'0'0'0,"0"-21"0,0 0 0,-21 0 16,21 0-16,0-1 16,21 22 15,-21 22-31,21-1 16,0 0-16,-21 0 0,0 21 0,21-20 15,-21 20-15,22-21 0,-22 21 16,0 1-16,0-22 0,0 21 15,0-21-15,0 1 0,0-1 0,0 0 16,0 0-16,-22 0 16,22-42-1,0 0-15,22 0 16,-1 0-16,-21-1 0,21 1 16,0-21-16,0-22 15,0 22-15,1 0 0,-22 21 16,21-22-16,0 1 0,0 21 0,0 0 15,0-22-15,-21 22 0,43 0 16,-22 21 0,0-21-16,0 21 0,0 21 15,-21 0 1,0 0-16,0 0 16,0 1-16,0-1 0</inkml:trace>
  <inkml:trace contextRef="#ctx0" brushRef="#br0" timeOffset="102264.59">5524 12086 0,'0'21'0,"0"1"0,22-22 16,-1 0-16,0 0 16,0 0-16,21-22 0,-20 1 15,-1 21-15,42-42 0,-20 21 16,41-64 0,-63 64-16,1 0 0,-22-22 15,0 1-15,0 21 16,0 0-16,-22 21 15,1 0-15,0 0 0,-42 0 16,20 21-16,1 42 16,21-41-16,0-1 0,-22 63 15,43-41-15,0-22 0,0 21 16,0-21-16,0 22 0,0-22 0,21 21 16,22-21-16,-22-21 0,0 0 15,21 22-15,1-22 16,20 0-16,-20 0 0,-1-22 15,0 22-15,-21-21 0,22 0 0,-22 0 16,21 0-16,-21 0 0,1-22 16,-1 22-16,0-21 0,0-1 0,0 22 15,22-42-15,-22 20 16,0 22-16,21-21 0,-21 42 16,1-21-16,20 21 15,-21 0-15,0 0 0,0 0 16,1 21-16,41 21 15,-63 1-15,21-22 0,-21 21 0,0 22 16,0-43-16,0 42 16,-21-20-16,0-22 0,0 21 15,0-21-15,-1 0 16,1-21-16,21-21 16,0 0-1,0 0-15,0-21 16,0 20-16,0 1 0,0-21 0,21 0 15,-21 20-15,22-20 0,-1 21 0,0 0 16,0-22-16,0 22 0,0 0 16,22 0-16,-22 0 0,21 0 15,1 21-15,20-43 0,-21 43 16,1-21-16</inkml:trace>
  <inkml:trace contextRef="#ctx0" brushRef="#br0" timeOffset="104757.69">7599 11621 0,'0'0'0,"-21"0"0,42 0 46,0 0-46,0 0 16,21 0-16,1 0 16,-1 0-16,22-22 0,-22 1 0,85 0 15,-85 0-15,1 0 16,20 0-16,-42-1 0,22 1 0,-22 0 16,-21-42-16,0 41 0,0 1 15,0 0-15,0-21 0,-43 21 16,22-1-16,-21 1 0,0 21 15,-1 0-15,1 0 0,0 0 0,-22 0 16,-21 21-16,43 1 0,0 20 16,-43 43-16,64-43 15,-21 0-15,42 1 0,0-1 16,0 0-16,0 1 0,0-22 0,21 21 16,21-21-16,0 0 0,-20 1 15,41-1-15,-21 0 0,64-21 16,-63 21-16,62-21 15,-62 0-15,-22 0 16,-42-21 0,0 21-16,-1 0 0,1 0 15,-21 0-15,-85 21 16,85-21-16,-1 21 0,-41 22 16,62-22-16,-20 0 15,21 21-15,0-21 0,0 1 16,-1 41-16,1-21 0,21-20 15,0-1-15,0 0 0,0 0 16,43 0-16,-22 0 0,0-21 16,42 0-16,-20 0 0,-1 0 15,43 0-15,-43-21 16,0 0-16,43-21 0,-43 21 16,1-22-16,-1 22 15,-21-21-15,22-1 0,20-20 16,-42 21-16,0 20 0,43-20 15,-43 21-15,0 0 0,0 0 16,1 21-16,-1 0 0,0 0 16,0 0-16,-21 21 0,0 0 15,0 0-15,0 0 0,0 22 16,-21-1-16,21-21 0,-42 85 16,42-85-1,-22 21-15,22-20 0,-21-1 16,21 0-16,-21-21 15,21-21 1,0 0-16,0-1 16,0 1-16,21-21 0,0 21 15,1-22-15,-1 22 0,0-21 16,64-64-16,-64 85 16,21-21-16,-21 20 0,22 1 15,-22 0-15,0 0 0,21 0 16,-21 21-16,-42 21 31,0 0-31,0 0 0,21 0 0,-21 22 16,0-22-16,-1 21 0,-20 22 15,42-22-15,0-21 0,0 43 16,0-22-16,0-21 0,21 22 16,0-43-16,22 21 15,-22-21-15,21 0 0,64 0 16,-64 0-16,22-21 15,-22 21-15,22-22 0,-22 1 16,64-42-16,-64 20 0,1 22 16,20-63-16,-42 62 0,0-20 15,1-21 1,-22 20-16,0 22 0,0-21 16,-22 42-16,1 0 15,0 0-15,0 0 0,-21 21 16,-1 0-16,22 0 0,-21 43 15,21-43-15,-1 21 0,1 22 16,21-22-16,0-21 0,0 43 16,21-22-16,22 0 15,-22-42-15,0 22 0,0-22 16,0 0-16,1 0 0,20 0 0,-21 0 16,21 0-16,-20-22 0,20 22 15,0-21-15,-21 0 0,22-21 0,41-43 16,-41 43-1,-22 21-15,0-22 0,21 1 0,-20 21 16,20-22-16,-21 22 16,0 0-16,0 21 15,-21 21 1,0 0 0,0 1-16,0-1 15,0 0 1,22-21-1,-1-21 1,-21 0-16,0-1 16,0 1-16,0 0 15,0 0-15,0 0 16,-21 0-16,-1 21 16,1 0-16,0 0 15,0 0-15,0 0 0,0 21 16,-22 21-16,22-21 0,0 0 15,-21 43-15,20-43 0,1 0 16,21 22-16,0-22 0,0 0 16,0 21-16,0-21 0,0 1 0,0-1 15,64 21-15,-43-21 16,21-21-16,-21 0 0,22 0 16,-22 0-16,21 0 0,22 0 15,-22 0-15,0 0 0,1-21 16,-1 0-16,0 0 0,64-64 15,-63 43-15,-22 21 0,0-22 16,0 22-16,0 0 0,-21-43 16,0 43-16,0 0 15,-21 21 1,0 0-16,0 21 16,21 0-16,-21 1 0,-1-1 0,1 0 15,21 0-15,0 0 0,0 22 0,0 20 16,0-42-16,0 0 15,0 22-15,0-22 0,64 21 16,-43-42 0,0 21-16,21-21 0,-20 0 0,20 0 15,-21 0-15,21-21 0,-20 0 16,20 0-16,-21 0 0,21 0 16,-20-22-16,-1 22 0,42-42 15,-42 20-15,1 1 0,-1-22 16,-21 43-16,21 0 0,-21 0 15,0 0-15,-21 21 16,0 21 0,21 0-16,-22-21 0,1 21 15,0 0-15,21 22 0,0-22 0,0 21 16,-21 1-16,21-22 0,0 0 16,0 21-16,0-21 15,21 43-15,43-22 16,-43-42-16,0 0 15,21 0-15,-21 0 0,22 0 16,20-21-16,-20 0 0,-1 0 16,0-22-16,-21 22 0,22-21 15,-1 21-15,22-64 0,-43 43 16,21-22-16,0-20 0,-20 20 16,-1 22-16,0-1 15,-21 1-15,21 0 0,-21-22 16,0 43-16,0 0 15,0 42 1,-21 21-16,21-20 0,-21 62 16,0-63-16,-1 64 15,22-43-15,0 1 0,0 41 16,-21-62-16,21 41 16,0-21-16,0-20 0,0 41 15,0-42-15,0 0 0,21 1 16,1-22-16,-1 0 0,0 0 15,0 0-15,0 0 16,22-22-16,-22 1 16,0 0-16,-21-42 0,21 41 15,-21-20-15</inkml:trace>
  <inkml:trace contextRef="#ctx0" brushRef="#br0" timeOffset="104920.6">11218 11621 0,'-42'0'15,"84"0"-15,-63 0 16,42 0 0,0 0-16,22 0 0,-1 0 15,-21 0-15,22 0 0,-1 0 0,43 0 16,-43 0-16,0 0 0,1 0 16,-1 0-16,0 0 0,22 0 15</inkml:trace>
  <inkml:trace contextRef="#ctx0" brushRef="#br0" timeOffset="106799.28">12171 11705 0,'0'0'0,"84"0"31,-62 0-31,-1 0 16,0 0-16,0-21 15,0 21-15,0-21 0,1 21 16,-22-21-16,0 0 0,0-43 15,0 43-15,0 0 0,-43-22 16,22 43-16,0-21 16,0 21-16,0-21 0,-22 21 0,-20 0 15,42 21-15,-22 0 0,-41 22 16,41-22-16,-20 21 16,20 1-16,-41 62 15,63-83-15,-1 20 0,22-21 16,0 0-16,0 22 0,0 20 15,22-42-15,-1 0 16,21-21-16,-21 0 16,22 0-16,-1 0 0,-21 0 15,21 0-15,43-21 0,-43 0 16,-20-21-16,41-1 16,-21 22-16,1-42 15,-22 20-15,0 22 0,0-63 16,-21 62-16,0 1 0,0 0 15,0 0-15,-21 21 16,21 21-16,-21-21 16,0 21-16,21 0 0,0 1 15,0-1-15,-21 0 0,21 0 0,0 43 16,0-43-16,0 21 16,0 0-16,21-20 0,0 20 15,0-21-15,21-21 16,1 21-16,-1 0 0,-21-21 15,22 0-15,-1 0 0,-21 0 16,21-21-16,-20 0 0,-1 0 0,21 0 16,-21-22-16,0 22 0,1-21 15,-1 0-15,21-43 0,-21 21 16,0 22-16,22-64 0,-43 43 16,21 42-16,-21-22 15,0 22-15,0 0 0,0 0 16,0 42-16,-21 21 15,0-21-15,-1 22 16,22-22-16,-21 21 0,21 1 0,0 20 16,-21-21-16,21 1 15,-21-22-15,21 21 0,-21 1 0,21-1 16,0-21-16,-21 21 0,21-20 16,-22-22-16,22 21 0,0-42 31,0-1-16,0 1-15,22 0 16,-1 0-16,0 0 0,0 0 0,0-1 16,22-20-16,-22 21 15,42-21-15,-20 20 16,-22 1-16,21 0 0,-21 21 0,22 0 16,-22 0-16,42 0 15,-42 0-15,22 21 0,-22 22 16,0-22-16,-21 0 0,0 21 15,0-21-15,0 1 0,-21-1 16,0 0-16,0 0 0,-43 0 16,43 0-16,-21-21 0,-22 22 15,43-22-15,-64 0 16,64 0-16,-21 0 16,21-22-16,-1 1 15,22 0 1,0 0-16,0 0 15,0 42 17,0 0-17,22-21-15,-22 21 0,21-21 16,0 21-16,21-21 0,-21 22 16,1-22-16,20 0 0,0 21 0,-21-21 15,22 0-15,-1 0 0,0 0 16,1 0-16,-1 0 0,0 0 15,-20-21-15,20-1 0,0 1 0,22-21 16,-22 0-16,22-43 16,-43 43-16,0-1 0,21-63 15,-21 64-15,-21 0 0,0-1 16,22 1-16,-22 0 0,21-1 16,-21 22-16,0 0 0,-21 21 31,21 21-31,-22 0 0,22 1 15,-42 41-15,42-21 0,-21-20 16,21 20-16,0 0 16,-42 64-16,42-64 15,0 1-15,-22 20 0,22-42 16,0 43-16,0-43 16,0 0-16,64 22 15,-43-43-15,21 21 16,-20-21-16,-1 0 0,42 0 15,-42-21-15,22 21 0,20-43 16,-42 22-16,1 0 0,20 0 16,-21-22-16,0 22 0,-21 0 0,0-21 15,21 21-15,-21-1 0,0-41 16,0 42-16,-21 0 16,0 21-16,0 0 15,0 21-15,0 0 0,21 0 16,-22 0-16,22 0 15,-21 1-15,21-1 0,-21 0 0,21 0 16,0 21-16,0-20 0,0-1 16,0 0-16,0 0 0,0 0 15,42 22-15,-20-22 16,-1-21-16,21 0 0,-21 0 16,43 0-1,-22 0-15,0 0 0,22-43 16,-22 22-16,1 0 0,-1 0 15,-21 0-15,21 0 0,1-43 16,-22 22-16,-21 21 0,0-22 16,0 22-16,0 0 0,-21 21 15,0 0-15,-1 0 16,1 0-16,21 21 0,-21 0 16,21 0-16,0 1 0,0-1 15,0 0-15,0 0 0,21 0 0,0 0 16,1 1-16,-1-1 15,21 21-15,-21-42 0,0 21 16,-42-21 15,0 0-31,0 0 0,0 0 0,-22 0 16,-20 0-16,42 0 16,0-21-16,-1 0 0,1 0 15</inkml:trace>
  <inkml:trace contextRef="#ctx0" brushRef="#br0" timeOffset="107547.69">16785 11769 0,'64'0'15,"-43"0"1,0 0-16,21-21 16,-21-1-16,1 1 0,-1 0 15,0 0-15,-21 0 16,0 0-16,0-22 0,0 22 0,0-21 16,0-1-16,-21 1 0,0 0 0,-1-1 15,1 22-15,0-21 16,-42 0-16,20 20 0,22 22 0,-21 0 15,-1 0-15,-20 22 0,21-1 16,-64 63-16,42-41 16,22-1-16,-43 43 0,43-43 15,0 43-15,20-43 16,22 0-16,0 22 0,22-43 16,-1 21-16,0-20 0,0-1 15,21-21-15,1 21 0,41-21 16,-41 0-16,-1 0 0,22-21 15,-22 21-15,0-21 0,22-22 16,-22 22-16,0 0 0,1-43 16,-22 22-16,0 21 0,0-21 15,0-1-15,-21-84 16,22 106-16,-22-21 0,0 21 0,0 42 31,0 0-31,0 0 16,-22 0-16,22 22 0,-21-1 15,21 21-15,0-41 0,-21 20 16,21 21-16,0-20 16,0-22-16,0 0 0,0 0 15,21 0-15,0-21 16,1 22-16,20-22 0,-21 0 16,43-22-16,-22 22 15,-21-21-15</inkml:trace>
  <inkml:trace contextRef="#ctx0" brushRef="#br0" timeOffset="108356.97">17695 11472 0,'21'-42'0,"-42"84"0,42-126 0,-21 63 15,22-22-15,-22 22 0,0 0 16,0-21-16,0 20 0,0 1 16,-22 21-16,1 0 0,-21 21 15,21 1-15,-22-1 0,22 21 16,-42 22-16,42-22 15,-43 43-15,43-43 0,21-21 16,-21 64-16,21-64 0,0 21 16,0-21-16,0 1 0,0-1 15,42 21-15,0-21 16,-20 0-16,62-21 0,-41 0 16,-1 0-16,43 0 15,-43 0-15,0-21 0,43 0 16,-43 0-16,1-21 0,-1 20 15,-21-20-15,21 0 0,22-43 16,-43 22-16,21-1 0,1-63 16,-22 64-16,21-43 15,-42 63-15,0 1 0,21-43 16,-21 64-16,0 42 31,-21 1-31,0-1 0,0 0 16,21 21-16,-21 1 0,0 20 15,-1 43-15,1-64 0,0 22 16,0 20-16,21-41 0,0-1 16,0 43-16,0-43 15,0-21-15,0 43 0,0-43 16,21-21-16,21 42 0,-20-42 16,20 0-1,-21 0-15,0 0 0,64 0 16,-43-21-16,-21 0 0,22 21 15,20-21-15,-20 0 0,41-43 16,-41 43-16,-22 0 0,63-43 16,-62 22-16,20 0 15,-42-1-15,0 22 0,0 0 16,-21 21 0,0 0-16,-1 0 0,1 0 0,-21 21 15,21 0-15,0 0 0,21 22 16,0-22-16,0 0 0,0 0 15,0 22-15,0-22 0,21 0 16,-21 21-16,21-21 16,0 22-16,-21-22 15,0 0-15,-21-21 32,0 0-32,0 0 15,-1 0-15,-41 0 16,42 0-16,-22-21 15,22 21-15,0-21 0,-21 0 16,21-1-16,-1 1 0,-20-21 16</inkml:trace>
  <inkml:trace contextRef="#ctx0" brushRef="#br0" timeOffset="108547.87">18076 11261 0,'0'0'15,"21"0"-15,1 0 0,20 0 16,-21 0-16,0 0 0,22 0 16,41 0-16,-20-21 0,-22 21 15,43 0-15,-43 0 16,43 0 0,-43-22-16,-42 1 0,21 21 0,0-21 15,1 21-15</inkml:trace>
  <inkml:trace contextRef="#ctx0" brushRef="#br0" timeOffset="110348.83">20405 11113 0,'21'-22'0,"-42"44"0,63-65 0,-42 1 16,21 21-16,0 0 0,-21-22 15,0 22-15,0 0 0,21-21 16,-21 20-16,-21 22 31,0 43-31,0-22 0,0 21 16,0 1-16,-1-1 0,1 21 0,-21-20 16,21 20-16,-43 107 15,43-107-15,0-21 16,0 64-16,0-63 0,-22 20 15,43-42-15,-21 0 16,0 22-16,21-22 16,-21 0-16,-22-21 0,22 0 15,0 0-15,21-21 16,-21-43 0,0 43-16,21-21 0,0 21 0,0-22 15,0-105 1,0 85-16,21 20 0,-21 1 15,21 0-15,0 21 0,22-43 16,-22 64-16,0 21 16,-21 0-16,0 1 15,0 20-15,0 0 0,0 1 0,0 20 16,0-21-16,0 43 16,0-64-16,0 0 0,0 43 15,21-43-15,0 0 0,0 0 16,1-21-16,20 0 15,21 0-15,-20 0 0,-1 0 16,43 0-16,-43-21 16,43-21-16,-22 21 15,-20 0-15,-22-1 0,63-41 16,-62 21-16,20-22 16,-21 43-16,0 0 0,-21 0 0,0-1 15,-21 22 1,0 22-1,0-22-15,0 21 0,-1 0 0,1 21 16,0-21-16,21 1 0,0-1 16,-21 21-16,21-21 0,0 22 15,0-22-15,0 0 0,0 0 16,21-21-16,0 21 0,43-21 16,-22 21-16,-21-21 0,64 0 15,-64 0-15,64-21 16,-64 0-16,21 0 15,22-21-15,-22 20 0,-21-20 16,0 0-16,22-1 0,-22 1 16,21-85-16,-21 85 0,1-1 15,-1-84-15,-21 85 16,0 21 0,-21 21-16,-1 21 15,1 0-15,0 0 16,21 22-16,-21-1 0,0 0 15,21 1-15,-43 84 16,22-85-16,21 0 0,0 22 16,-21-22-16,0 22 15,21-43-15,-21-21 0,21 21 16,0-42 31,0 0-47,21 0 0,0-1 0,0 1 15,22-21-15,-22 0 16,0 20-16,21-20 0,-21 21 0,1-21 16,41-1-16,-21 22 15,-20 21-15,-1-21 0,0 21 16,0 0-16,0 0 16,-21 21-16,0 0 0,0 0 15,-21 1-15,0-1 16,0 0-16,-64 21 15,64-42-15,-21 21 16,20-21-16,1 0 16,0 0-16,0 0 0,21-21 15,0 0 1,0 42 31,0 0-47,0 1 15,0-1-15,0 0 16,0 0-16,21-21 0,0 21 0,-21 0 16,43 22-16,-22-22 15,-21 0-15,21-21 0,21 21 16,-21-21-16,43 0 16,-43 0-16,21 21 0,1-21 15,20 0-15,-20 0 0,62 0 16,-62-21-16,-1 21 0,64-42 15,-64 21-15,1 0 0,20-43 16,-42 43-16,22-21 0,-1-22 16,-21 22-16,0 21 0,-21-22 15,0 22-15,0 0 0,0 0 16,-21 21 0,0 0-16,0 0 0,-22 42 15,22-21-15,21 0 0,-42 43 16,21-22-16,21 43 15,0-64-15,0 0 16,0 43-16,0-43 16,42 0-16,-21 0 15,0-21-15,43 21 0,-22-21 16,1 0-16,126 0 16,-106 0-16,-20 0 0,-1 0 15,0-21-15,64-21 16,-85 21-16,1-22 15,-22 1-15,0-64 16,-22 85-16,1-21 0</inkml:trace>
  <inkml:trace contextRef="#ctx0" brushRef="#br0" timeOffset="110763.6">21103 10837 0,'-21'0'0,"42"0"0,-63 22 15,21-1-15,-1-21 16,1 21-16,21 0 15,21-21 1,1 0-16,20 0 16,-21 0-16,0 0 0,0 0 15,1 0-15,-1-21 0,0 21 0,-21-21 16,0 0-16,0-1 16,-21 22-16,0-21 15,-22 21-15,22 0 0,0 0 0,-21 0 16,20 0-16,1 0 15,-21 21-15,21 1 16,21-1-16,0 0 16,0 0-16,0 0 31</inkml:trace>
  <inkml:trace contextRef="#ctx0" brushRef="#br0" timeOffset="112860.4">1524 13716 0,'0'-21'31,"21"0"-15,-21 0-16,0-1 0,0 1 0,21 0 16,-21 0-16,0-21 15,0 20-15,0 1 0,0 0 16,-21 0-16,0 0 0,0 0 15,-22-1-15,22 22 0,-42-21 16,20 21-16,1 0 0,0 0 16,-1 0-16,-62 64 15,62-43-15,22 21 0,0 1 16,0-1-16,0 21 0,-1 22 16,22-43-16,0 1 15,0 41-15,0-41 0,22-22 16,-1 0-16,0 0 0,0 0 15,43 1-15,-43-22 0,42 0 16,-20 0-16,-1 0 16,43-43-16,-43 1 15,64-64-15,-64 64 16,0-1-16,-20-20 0,20 21 16,-21-22-16,21-63 0,-20 64 15,-22 20-15,0-20 0,21-1 16,-21 1-16,0-43 15,0 64-15,0 20 0,0-20 16,0 21-16,0 0 0,-21 21 0,-1 0 16,1 42-1,0-21-15,0 22 0,0-22 0,21 42 16,0-20-16,0-1 0,-21 85 16,21-85-16,0 22 15,0-1-15,0 1 0,0 105 16,0-127-16,0 1 15,0-1-15,0 0 0,63 22 16,-42-64 0,22 0-16,-1 0 15,0-21-15,1 0 16,-22-22-16,42-20 0,-42 20 16,43-84-1,-43 85-15,0 0 0,-21-22 16,0 22-16,0 0 15,-21 42 1,0 0-16,0 0 16,0 21-16,21 0 0,-22 0 0,22 0 15,-21-21-15,21 21 0,0 22 16,0-22-16,0 0 16,21-21-1,1 0-15,-1 0 16,0-21-16,21 0 0,-21 21 15,1-21-15,-1-1 0,21 1 16,0-21-16,-20 21 0,-1 0 16,0 21-16,0-22 0,0 1 15,-21 42 17,0 1-32,-21-1 0,21 21 15,0 0-15,-21-20 16,21 20-16,-21 0 0,0 43 15,21-64-15,0 21 0,0-20 16,0 20-16,0-21 0,42 21 16,-21-42-16,21 0 15,-20 0-15,83-42 16,-62 21-16,20-21 16,-20-1-16,41-63 15,-63 85-15,1-21 16,-1 21-16,-21 0 0,0-1 0,0 1 15,0 42 1,0 1-16,-21-1 16,-1 0-16,1 21 0,21-21 15,0 22-15,-21-22 0,0 21 16,21-21-16,-21 22 0,21-22 16,0 21-16,0-21 15,0 1-15,21-44 31,-21 1-15,0 0-16,21 0 0,-21 0 16,0-22-16</inkml:trace>
  <inkml:trace contextRef="#ctx0" brushRef="#br0" timeOffset="113036.29">2667 13356 0,'-21'-21'0,"42"42"0,-63-42 0,20 21 0,22-21 16,-21 21-1,0 0 1,42 0 15,0 0-15,1 0-16,-1 21 0,0-21 16,0 21-16,0-21 0</inkml:trace>
  <inkml:trace contextRef="#ctx0" brushRef="#br0" timeOffset="113460.05">2963 13441 0,'0'-21'0,"0"0"16,0-1 0,0 1-16,0 0 0,0 0 15,21 21 1,1 0-16,-1 0 0,0 0 15,0 0-15,0 21 0,0 0 16,22 22-16,-22-22 0,-21 21 16,21 43-16,-21-43 15,0 43-15,0-43 16,0 0-16,0 1 0,0-22 16,-21 21-1,21-63 1,0 0-1,0 0-15,21 0 0,0-22 0,0 22 16,-21-21-16,43-43 16,-22 43-16,-21-1 0,42-20 15,-21 21-15,1 20 0,-1 1 16,0-21-16,0 42 0,21-42 16,-20 42-16,-1 0 15,0 0-15,0 21 16,-21 0-1,0 0-15</inkml:trace>
  <inkml:trace contextRef="#ctx0" brushRef="#br0" timeOffset="114099.69">3577 13568 0,'21'0'0,"-42"-127"0,21 254 0,42-127 16,-20 0-1,-1 0-15,0 0 0,0 0 16,0-21-16,0 0 0,22-22 15,-22 22-15,0 0 0,0-21 16,0 20-16,-21 1 0,22 21 16,-22-21-16,0 0 0,0 0 15,-22 21-15,-20 0 16,21 0-16,-21 0 0,-1 42 16,22-21-16,0 0 15,0 22-15,0-22 0,21 21 0,-22 22 16,22-22-16,0-21 0,0 43 15,22-43-15,-1 0 16,21 0-16,-21 0 0,22-21 16,-22 0-16,21 0 15,64 0-15,-85 0 16,21-21-16,-20 0 0,-1 0 16,63-85-1,-62 64-15,-1 21 0,0-22 16,-21 22-16,42-64 15,-21 64-15,1 0 0,-1 0 16,0 21-16,42-21 16,-41 21-16,-1 0 0,21 21 15,0 0-15,22 43 16,-43-43-16,0 21 0,-21-21 16,0 22-16,0-22 0,0 42 15,-21-20-15,0-22 16,-21 21-16,20-42 0,1 21 15,0-21-15,0 0 16,21-21-16,0 0 16,0 0-16,0 0 0,21-1 15,0 1-15,-21-21 0,21 0 0,1 20 16,41-83-16,-42 62 16,0 22-16,1 0 0,-1 0 15,0 0-15,21-1 16,-21 22-16,22 0 15,-22 0-15,0 0 16,0 0-16</inkml:trace>
  <inkml:trace contextRef="#ctx0" brushRef="#br0" timeOffset="116119.53">5800 13081 0,'0'0'0,"-22"0"0,1 0 15,21 21-15,0 0 16,0 1-16,0-1 16,0 0-16,0 0 15,21-21 1,1 0-16,20 0 0,-21 0 15,21 0-15,-20-21 0,20 0 16,0 0-16,1-1 0,-1 1 0,0 0 16,1-21-16,-22 21 15,-21-22-15,0 22 0,0 0 0,0-21 16,-43-22 0,22 64-16,-21 0 0,21 0 0,-22 0 15,1 0-15,-43 42 16,22-20-16,21-1 0,-1 0 15,1 21-15,21 1 0,-22-22 0,22 21 16,0 0-16,0-20 0,21 20 16,0-21-16,0 21 0,0-20 0,21 20 15,21-21-15,-20 0 0,-1-21 16,21 21-16,0-21 0,22 0 16,-22 0-16,1 0 0,-1 0 15,-21 0-15,0 0 16,-21-21-16,0 0 15,-21 21-15,0 0 0,-21 0 16,20 0-16,-20 0 0,0 0 16,-43 0-16,43 21 0,-1 0 15,1 1-15,21-1 16,0 0-16,-43 42 0,64-20 16,0-22-16,0 42 15,0-20-15,21-1 16,43-21-16,-43 0 0,21-21 15,1 0-15,-1 0 0,43 0 16,-22-21-16,-20 21 0,41-42 16,-63 21-16,43-22 15,-22 1-15,-21 21 0,43-43 16,-43 22-16,64-43 16,-64 64-16,42-21 15,-41 21-15,20 21 0,21 0 16,-41 0-1,-22 21-15,0 0 16,0 21-16,0-20 0,0-1 16,-22 0-16,1 21 0,21-21 15,-42 43-15,42-43 0,0 0 16,-21 0-16,21 1 0,-21-22 16,21-22 62,0 1-78,0 42 703,-22-21-406,1 0-297,0 0 0,0 0 15</inkml:trace>
  <inkml:trace contextRef="#ctx0" brushRef="#br0" timeOffset="116928.06">1926 13526 0,'0'0'0,"-42"0"0,-1 0 0,22 0 0,-21 0 16,21 0-16,-22 0 0,1 0 15,63 0 16,0 0-15,1 0-16,20 0 0,0 21 0,22-21 16,-1 0-16,1 0 15,42 0-15,105 0 0,-84 0 16,0 0-16,0 0 0,21 0 16,-21 0-16,254 0 15,-254 0-15,-21 0 0,0 0 16,0-21-16,127 21 15,-191 0-15,43 0 16,-43 0-16,-21 0 0,0 0 16,-21-22-16,-21 22 15,0 0 1,-21 0-16,21 0 0,-128 0 16,107 0-16,-21 0 15,-1 0-15,1 0 0,-1 0 0</inkml:trace>
  <inkml:trace contextRef="#ctx0" brushRef="#br0" timeOffset="117214.9">2519 13758 0,'0'0'0,"-43"22"0,-20-1 0,42-21 16,21 21-16,21-21 15,21 0 1,22 0-16,-22 0 0,22 0 15,20 0-15,1 0 0,63-21 16,-42 0-16,-21 21 0,20-22 16,1 22-16,0-21 0,85 0 15,-86 0-15,-41 21 0,21 0 0,-22-21 16,-21 21-16,1 0 0,20-21 16,-20 21-16,-22 0 0,0-22 15,0 22 1,0 0-16,0-21 0,1 0 15,-1 21-15,21-21 0,0 21 16</inkml:trace>
  <inkml:trace contextRef="#ctx0" brushRef="#br0" timeOffset="117579.36">5503 13356 0,'-21'0'0,"42"0"0,-63 0 0,21 0 0,0 0 15,-1 0-15,1 0 0,42 0 32,1 0-32,20 0 0,0-21 15,1 21-15,105 0 16,-106 0-16,22 0 15,20 0-15,-20 0 0,42 0 16,-64 0-16,0-21 16,64 21-16,-64 0 0,-20 0 15,20 0-15,-21 0 0,0 0 16,0 0-16,-42 0 16,0 0-1,0 0-15,-21 0 0,20 0 16,-20 21-16,0-21 0,-1 0 15,-20 0-15,21 0 0</inkml:trace>
  <inkml:trace contextRef="#ctx0" brushRef="#br0" timeOffset="117789.24">5567 13462 0,'-21'21'16,"42"-42"-16,-42 63 16,42-20-16,0-22 15,0 0-15,21 0 0,1 0 16,20 0-16,-20 0 0,211 0 15,-212 0 1,21-22-16,-20 22 0,-1 0 0,64 0 16,-64-21-1,-21 21-15,1 0 16,-1 0-16,0 0 16,0 0-16,21-21 0</inkml:trace>
  <inkml:trace contextRef="#ctx0" brushRef="#br0" timeOffset="118231.5">7641 12869 0,'0'0'15,"0"-21"1,42 21-16,-20 0 16,20 0-16,0 0 0,64-21 15,-42 21-15,-1 0 0,1 0 16,-1 0-16,1-21 0,41 21 16,-62 0-16,-1 0 0,0 0 15,-20 0-15,-22 21 16,0 0-16,-22-21 15,1 21-15,0-21 0,0 0 16,-21 22-16,20-22 0,-20 0 0,21 0 16</inkml:trace>
  <inkml:trace contextRef="#ctx0" brushRef="#br0" timeOffset="118463.37">8064 12912 0,'43'0'16,"-86"0"-16,22 0 0,21 21 31,0 0-31,0 0 15,0 0-15,0 85 16,0-85-16,-21 22 0,21 41 16,-21-62-16,21 20 0,-21 0 15,0-21-15,21 22 0,-22 20 16,1-42-16,21 1 0,-21 20 16,21-21-16,0 0 0,0 0 15,21-21 1,0 0-16,1 0 15,-1 0-15,0-21 0,0 21 0,21-21 16</inkml:trace>
  <inkml:trace contextRef="#ctx0" brushRef="#br0" timeOffset="118894.12">8445 13335 0,'0'0'15,"0"-21"-15,-21 21 0,21-21 0,-21 0 16,21-1-16,-21 1 15,21 0-15,0-21 16,21 21-16,0-1 16,0 22-16,22-21 15,-1 21-15,-21 0 0,85 0 16,-64 21-16,-20 1 0,20-1 16,0 0-16,-21 0 0,43 21 15,-64 1-15,21-22 0,-21 42 16,0-41-16,-21 41 15,0-21-15,0-20 0,-22 20 16,22-42-16,-21 21 16,21-21-1,21-21-15,0 0 16,21-22-16,0 1 16,0 21-16,21-43 0,-20 43 15,62-85 1,-63 85-16,1-21 0,-1 21 15,0 0-15,21-1 0,1 1 16,-22 21-16,21 0 16,-21 0-16,22 21 15,-22-21-15,0 22 0,0-1 16,0 0-16</inkml:trace>
  <inkml:trace contextRef="#ctx0" brushRef="#br0" timeOffset="119847.58">9546 13356 0,'0'0'0,"21"21"0,85-21 15,-85 0-15,22 0 16,-1 0-16,-21 0 0,21 0 16,1-21-16,-22 0 0,-21 0 15,0 0-15,0 0 16,0-43-16,0 43 0,-21 0 16,0-22-16,-22 1 15,1 21-15,0 0 0,-1 21 16,22 0-16,-64 0 15,64 0-15,-21 21 0,0 0 16,-1 0-16,22 0 0,-64 43 16,64-43-16,0 21 0,0 1 15,0-22-15,21 21 0,0 43 16,0-64-16,21 21 0,21-20 16,-21-1-16,22 0 15,-22-21-15,21 0 0,64 0 16,-64-21-16,1 0 15,-22-1-15,21 1 0,64-42 16,-64 20-16,-20 22 0,-1 0 16,0-21-16,0-1 15,-21-41-15,0 63 16,0-1-16,0 1 0,-21 21 16,0 0-1,0 0-15,-1 21 0,1 1 0,21-1 16,-21 21-1,21-21-15,0 22 0,0-1 16,0-21-16,0 0 0,42 22 16,-20-22-16,-1 0 0,21 0 15,-21-21-15,22 0 0,20 0 16,-21 0-16,43 0 16,-64 0-16,22-21 0,-22 0 0,21-22 15,-21 22-15,0 0 16,1-21-16,-22 21 0,21-1 15,-21-41-15,0 42 0,0 0 16,0-1-16,0 1 0,-21 42 31,-1 1-31,22-1 0,-21 0 0,21 0 16,0 0-16,0 0 0,0 22 16,-21-22-16,21 0 0,-21 0 0,21 0 15,0 1-15,0-1 16,0 0-16,0 0 0,-21 0 15,21-42 17,0 0-32,0 0 15,0 0-15,0-1 0,21 1 16,0 0-16,0-21 0,0 21 0,1-22 16,-1 1-16,21 21 0,0-43 15,1 43-15,-22 0 0,64-21 16,-43 42-16,85 21 15,-85 0 1,-21 0-16,1 21 0,-1-20 16,-21 62-16,0-41 15,-21-1-15,-1-21 16,22 0-16,-42 22 0,21-22 16,-43 21-1,43-21-15,42-42 31,1 0-15,-1 0-16,21 21 0</inkml:trace>
  <inkml:trace contextRef="#ctx0" brushRef="#br0" timeOffset="121680.12">11430 13060 0,'21'-21'0,"-42"42"0,84-63 0,-41 20 0,-22 1 15,0 0-15,0 0 16,0 0-16,0 0 0,-22 21 15,-20 0-15,21 0 0,-21 0 16,20 21-16,-20-21 0,0 21 16,-1 21-16,1-21 0,42 1 15,0-1-15,0 0 0,0 0 16,0 0-16,42 0 0,-20 1 16,20-22-16,-21 21 0,21-21 15,-20 21-15,41 0 16,-21-21-16,43 42 15,-64-20-15,0-22 0,1 42 16,-22-21-16,0 0 16,0 0-16,-22-21 0,-20 22 15,-43-22 1,64 0-16,-21 0 0,-22 0 16,43 0-16,-42 0 15,42-22-15,-1 1 0,1 0 16,21 0-16,-21-21 15,21 20-15,0 1 16,0 0-16,21 42 47,-21 0-47,21 1 0,1-1 16,-22 0-16,21-21 0,0 21 0,0 0 15,21 0-15,-20 1 16,20-22-16,21 0 15,-41 21-15,20-21 0,21 0 16,-41 0-16,83-21 16,-62-1-16,41-41 15,-41 21-15,-22 20 0,0-20 16,0 0-16,43-128 16,-43 128-16,0-21 15,0 20-15,-21 1 0,0 0 0,0-43 16,0 64-16,0 0 15,-21 21 1,0 21-16,21 0 16,-21 21-16,0-21 0,21 22 0,0-1 15,0 0-15,0 1 0,0-1 16,0 0-16,0 1 0,0-1 0,0 0 16,0 1-16,0-22 0,21 21 15,42 22-15,-20-43 16,-22 0-16,63 0 15,-41-21-15,41 21 16,-41-21-16,-1 0 0,22 0 0,-22-21 16,0 21-16,43-42 15,-43 21-15,-21 0 0,43-43 16,-43 43-16,-21-21 0,0-64 16,0 85-16,0-43 15,-21 43-15,-43-21 16,43 42-16,-21 0 0,21 0 15,-22 21-15,22 0 0,-63 21 16,62-21-16,1 22 0,-21-22 16,21 21-16,21-21 15,0 1-15,0 41 0,0-42 16,0 43-16,21-43 16,0 0-16,0-21 15,22 0-15,-22 21 0,21-21 0,0 0 16,-20 0-16,20-21 15,-21 0-15,0 0 0,22-22 16,-22 22-16,0-21 0,0-22 16,0 43-16,-21-21 0,21 21 15,-21-22-15,0 22 0,0 0 16,0 0-16,-21 42 31,21 0-31,-21 0 0,21 1 0,-21-1 16,21 42-16,0-42 15,0 1-15,0 20 0,0-21 0,0 64 16,21-64-16,43 21 16,-43-42-1,63 21-15,-62-21 16,20 0-16,-21 0 0,21 0 0,-20-21 16,41 0-1,-42-21-15,22 21 0,-1-64 0,-21 43 16,21-1-16,-20-20 15,-1 20-15,0-20 0,21-43 16,-21 43-16,1-1 0,-22 22 16,0 21-16,0-1 0,0 1 15,-22 21 1,1 0-16,0 21 0,-21 43 16,21-43-16,-1 21 0,1 43 15,0 21-15,21-64 16,0 1-16,0-1 0,-21 85 15,21-85-15,0 1 16,0-1-16,21-21 16,0 0-16,0-21 0,1 21 0,83 1 15,-62-22 1,41 0-16,-41 0 16,63-43-16,-85 22 15,0 0-15,21 0 0,-21 0 16,1-1-16,-1-62 15,-21 63-15,0-1 0,0 1 16,0 0-16,0 0 16,-21 21-1,-1 21-15,22 0 0,-21 0 16,21 1-16,0-1 0,0 21 16,0-21-16,0 0 0,0 1 0,0-1 15,0 0-15,21 21 16,1-42-16,-22 21 0,21 1 15,21-22-15,-21 0 0,22 0 16,-22 0-16,21 0 0,-21 0 16,43-22-16,-43 1 15,0 21-15,0-42 0,0 21 16,1 0-16,-22-85 0,0 63 16,0 1-16,-22 21 0,1-21 15,0 20-15,-42-20 16,20 21-16,-63 21 15,85 0-15,-21 21 0,21 0 16,0 0-16,-64 64 16,85-64-16,0 0 0,0 22 15,0-22-15,0 85 16,0-85-16,21-21 0,0 21 16,0 0-16,64 0 15,-43-21-15,1 0 0</inkml:trace>
  <inkml:trace contextRef="#ctx0" brushRef="#br0" timeOffset="122089.88">14584 13229 0,'0'0'0,"0"-21"0,21 0 0,-21 0 16,0 0-16,0-22 0,0 22 16,0-21-16,0 21 0,21-1 15,0 1-15,0-42 16,1 42-16,-1-1 0,21 1 0,-21 0 15,43 21 1,-43 0-16,0 21 0,0 43 16,0-43-16,-21 21 0,0-21 15,0 22-15,0-1 0,0 43 16,0-64-16,0 21 0,-21 22 16,0-43-16,21 21 15,-21-21-15,21 1 0,-21-22 16,21 21-16,-21-21 0,21-21 31,0-1-31,0 1 16,0 0-16,21 0 0,0 0 15,0 0-15,-21-1 0,21 1 0,43-85 16,-43 85-16,0 0 16,43-42-16,-43 41 15,85-20 1,-85 21-16,0 21 0,21-21 15,-21 21-15,22 0 0,20 0 16</inkml:trace>
  <inkml:trace contextRef="#ctx0" brushRef="#br0" timeOffset="122489.34">15790 12996 0,'0'0'0,"21"0"0,1-21 15,-22 0-15,21 21 0,0-21 16,-21 0-16,0 0 15,-21-1-15,0 22 16,-1 0-16,-20-21 0,21 21 16,-21 0-16,20 0 0,-20 0 15,-21 0-15,41 0 0,1 21 16,0 1-16,21-1 16,21 42-16,0-42 15,43 22-15,-43-22 16,21 21-16,43 43 15,-43-64-15,1 21 16,-43-20-16,0 41 16,0-42-16,-21 0 15,-1-21-15,-62 0 16,63 0-16,-22 0 0,-20 0 16,20 0-16,-84 0 15,85 0-15,21 0 0,-43 0 16,43 0-16,-42-21 15,42 21-15,21-21 16,-43 0-16,43 0 0,-21 21 16</inkml:trace>
  <inkml:trace contextRef="#ctx0" brushRef="#br0" timeOffset="122720.21">13504 12785 0,'0'0'0,"-42"0"16,21 0-16,0-21 0,42-1 15,21 22-15,0 0 16,1 0-16,-1 0 0,0 0 0,64 0 16,-63 0-16,-1 0 15,0 0-15,1 0 0,-1 0 0,21 0 16,-41 0-16,-22-21 15</inkml:trace>
  <inkml:trace contextRef="#ctx0" brushRef="#br0" timeOffset="123521.43">18034 12827 0,'0'-21'15,"0"42"-15,0-63 0,21-1 0,0 22 16,-21 0-16,0-21 0,21 21 15,1-1-15,-22-20 0,0 0 16,21 21-16,-21-1 0,0 1 16,21 0-16,-21 42 15,0 0 1,0 1-16,0 20 0,0 43 16,0-43-16,0 21 0,0-20 15,0 20-15,-21 85 16,0-105-16,21-1 0,-22 43 15,22-64-15,-21 21 16,0-21-16,21 1 0,-42-1 16,21-21-1,-1 0 1,22-21-16,0-1 16,0 1-16,0 0 0,0-21 15,22 21-15,-1-22 0,0 22 0,0-21 16,0 21-16,64-43 15,-43 43-15,22-21 0,-1 20 16,-20 22-16,20 0 0,85 0 16,-105 0-16,-22 22 0,0-1 15,0 0-15,-21 21 0,-21 1 16,0-1-16,-43 0 16,1 1-16,20-22 0,-62 21 15,62-42-15,-84 42 16,85-42-16,21 22 15,-22-22-15,22 0 16,42 0 0,1-22-1,-1 22-15,21-21 0,-21 0 0,22 0 16,62 0-16</inkml:trace>
  <inkml:trace contextRef="#ctx0" brushRef="#br0" timeOffset="124139.08">18796 13060 0,'0'21'16,"21"-21"-1,0 0-15,0 0 0,1 0 16,20 0-16,-21 0 0,0 0 16,22-21-16,-22 0 0,42 0 15,-42-1-15,22 1 0,-22 0 16,0 0-16,0 0 0,0-22 15,-21 1-15,0 21 16,0-21-16,-21 42 0,0-22 16,-21 22-16,21 0 15,-22 0-15,1 22 0,0-1 16,-1 42 0,22-42-16,0 22 0,0 20 0,21-20 15,0-22-15,0 21 0,0-21 16,0 64-1,21-85-15,0 21 0,0 0 16,0-21-16,106 21 16,-84-21-16,-22 0 0,64-21 15,-43 0-15,43-21 16,-64 21-16,21-22 0,22-20 16,-43-1-16,21 22 15,-21-22-15,0 22 0,1-21 0,20-22 16,-21 43-16,-21-1 0,21-20 15,-21 42-15,-21 21 32,0 21-32,21 0 15,-21 21-15,0-21 0,-1 43 0,1-22 16,0 1-16,21-1 0,0 0 16,0 22-16,0-22 0,0 0 0,0 1 15,0 41-15,0-62 16,21 20-1,0-21-15,-21 0 0,43-21 16,-22 0-16,21 0 16,-21 0-16,1-21 0,20-21 15,-21 21-15,21-43 16</inkml:trace>
  <inkml:trace contextRef="#ctx0" brushRef="#br0" timeOffset="124309.98">19621 12827 0,'-21'0'0,"42"0"0,-63-21 0,21 21 16,42 0 15,0 0-31,0 0 0,1 21 16,-1-21-16,21 0 0,-21 0 16,22 0-16,-22 0 0,21 0 0,0 0 15,-20 0-15,20 0 16,-21 0-16</inkml:trace>
  <inkml:trace contextRef="#ctx0" brushRef="#br0" timeOffset="125805.56">20235 12827 0,'-84'0'15,"168"0"-15,-84 21 0,0 0 16,0 1 0,-21-1-16,21 0 15,0 0-15,0 0 0,-21 0 16,21 1-16,0-1 0,-21 0 0,21 0 15,0 0-15,0 0 16,0 1-16,0-1 0,-21-21 16,21 21-16,21-42 31,0 21-31,-21-21 16,21-1-16,0 1 0,0 0 15,1 0-15,-1 0 0,0 0 0,-21-22 16,85-20-1,-85 42-15,42-22 16,-42 64 0,0 1-1,0-1-15,0 0 0,0 0 0,0 0 16,0 0-16,0 1 0,0-1 16,0 0-16,0 0 0,0 43 15,0-43-15,21 0 16,0-21-16,43 21 15,-43-21-15,21 0 16,22 0-16,-22 0 0,0 0 16,22-42-16,-22 21 0,-21-1 15,22 1-15,-22 0 0,21-21 16,1-22-16,-22 22 16,0 21-16,-21-64 0,21 64 15,-21 0-15,0 0 0,0-1 16,0 1-16,-21 21 15,0 0 1,0 21-16,-1 1 0,22 41 16,-21-42-16,21 22 0,0-22 15,0 21-15,0-21 0,0 43 16,0-43-16,0 0 0,0 0 16,0 0-16,0 1 0,43 20 15,-1-42-15,-21 0 0,21 0 16,1 0-16,-1 0 15,64 0-15,-64 0 0,1 0 16,-1-21-16,0 21 0,1-21 16,41-43-16,-63 43 0,22 0 15,-1-43-15,-42 22 16,0 0-16,0 20 0,0 1 16,0-21-16,-21 42 15,0 0-15,-43 0 16,43 0-16,-42 63 15,41-20-15,-20-1 16,21 0-16,21 43 16,0-43-16,0-20 0,0-1 15,21 0-15,43 42 16,-22-41-16,0-1 0,85-21 16,-84 21-16,126-21 15,-106 0-15,-20 0 0,20-42 16,-20 20-16,-1-20 15,-21 21-15,0-21 0,0-22 16,-21 22-16,0 21 16,0-43-16,0 43 15,0 0-15,0 0 0,-21 21 16,0 0-16,0 0 16,0 0-16,0 42 0,21-21 15,-22 21-15,22-20 0,0-1 16,0 21-16,0 22 15,0-43-15,22 0 0,-22 0 16,21 0-16,0 0 0,0 1 0,43-1 16,-22-21-16,21 0 15,-20 0-15,-22 0 0,64 0 16,-64 0-16,63-64 16,-62 43-16,20 0 15,-21-21-15,-21 20 0,42-105 16,-42 106-1,0 0-15,0 42 16,-21 0 0,0 1-16,21-1 0,-21 0 15,21 42-15,-21-20 16,21-22-16,0 0 0,-21 0 16,21 22-16,0-22 0,0 0 15,0 0-15,0-42 47,0 0-31,0 0-16,21-1 0,0 1 0,0-21 15,21 21-15,-20-22 0,20 1 16,0 0-16,1-1 0,-1 1 0,64-21 16,-64 20-16,43 22 15,-43 21-15,-21 0 0,43 0 16,-43 21-16,0 22 15,0-22-15,-21 21 0,0-21 0,0 64 16,0-43-16,0-21 16,0 22-16,0-22 0,0 0 15,-21 21-15,0-20 0,0-1 16,-22 0-16,1 0 16,-21-21-16,20 21 15,-20 0-15</inkml:trace>
  <inkml:trace contextRef="#ctx0" brushRef="#br0" timeOffset="126855.96">2476 14351 0,'0'0'0,"-21"0"0,0 21 0,21 0 16,0 1-16,0-1 16,0 0-16,0 0 15,21-21-15,22 0 0,-22 0 16,42 0-16,43-42 15,-64 21-15,22-1 0,-1 1 16,64-42-16,-84 42 0,-1-1 16,0 1-16,-20 0 0,-1 0 15,-21-21-15,-21 20 0,-1 1 16,-20 21-16,0 0 0,-1 0 16,-105 0-16,85 0 0,-22 21 15,22 1-15,-1-22 0,1 21 16,-43 42-16,63-42 15,1 22-15,21 41 16,21-41-16,0-1 0,21 0 16,21 1-16,1-22 0,41 64 15,-41-64-15,-1 21 0,0-21 16,22 22-16,-43-22 0,85 85 16,-106-85-16,0 21 15,0-21-15,0 0 0,-127 64 16,85-64-16,-22 0 15,1 1-15,20-1 0,-20-21 0,-43 0 16,42 0-16,22-21 16,0-1-16,21 1 0,-22 0 15,22 0-15,0-21 0,0 20 16,0-83-16,21 62 16,0 22-16,0 0 0,0-21 15,21-1-15,0 22 16,0 21-16,21 0 15,-20 0-15,105 0 16,-85 0-16,21 0 0,22 0 16</inkml:trace>
  <inkml:trace contextRef="#ctx0" brushRef="#br0" timeOffset="128215.93">2942 14859 0,'21'0'0,"-42"0"0,63 21 0,-20-21 0,-1 0 16,0 0-16,0 0 15,0-21-15,0 0 0,-21 0 16,22 0-16,-22-1 16,0-20-16,0 21 0,0 0 15,-22 0-15,1-1 16,-21 22-16,21 0 0,0 0 16,-43 22-16,43-1 15,0 21-15,0-21 16,-1 22-16,1-22 15,21 21-15,0 43 16,0-64-16,0 21 0,0-21 16,21 1-16,64-1 15,-64-21-15,22 0 0,-1 0 16,-21 0-16,21 0 0,128-64 16,-128 43-16,85-42 15,-85 20-15,107-84 16,-128 64-16,0 20 15,0-20-15,0-1 0,0-147 16,-21 168-16,0 22 16,0 0-16,-21 0 0,-21 0 15,21 21 1,0 21-16,-1 0 16,-20 106-16,42-85 15,0 22-15,-21-22 0,0 22 16,21-22-16,-21 106 15,21-105-15,0-1 0,0 0 16,0-21-16,21 1 0,21 20 16,-21-21-16,0 0 0,22-21 15,-22 0-15,21 0 0,43-21 16,-43 0-16,1 0 0,-22 0 16,21-1-16,0 1 0,43-63 15,-64 62-15,-21-20 16,0 21-16,0-21 0,0 20 15,0-20-15,0 21 0,-21 21 16,0 0 0,0 0-16,0 21 0,-1 0 0,-41 64 15,42-43 1,21-21-16,-21 1 0,21 20 16,0-21-16,0 43 15,21-43-15,21 21 0,-21-42 16,64 0-1,-64 0-15,0 0 0,22 0 16,-1 0-16,64-63 16,-64 41-16,0 1 0,-20 0 15,-1 0-15,21 0 0,0-64 16,-20 43-16,-22 21 0,21-1 16,-21 1-16,0 42 31,-21 1-31,-1-1 0,1 0 15,21 0-15,0 0 0,-21 22 0,0-1 16,0-21-16,21 64 16,-21-85-1,21 21-15,0 0 0,0 0 16,0-42 15,21 0-31,-21 0 0,21 21 16,0-21-16,0-22 0,0 22 15,1 0-15,-1-21 0,0 20 0,0-20 16,21 21-16,22-43 16,-43 43-16,21 0 15,-42 42 1,0 0-16,0 1 0,0-1 0,0 0 16,0 0-16,0 0 15,0 22-15,0-22 0,0 42 16,0-42-16,0 1 15,22-1-15,-1-21 0,21 0 16,22 21-16,-43-21 0,21 0 16,-21 0-16,22 0 0,-22-21 15,63 0-15,-62-1 0,-1 1 16,21 21-16,-21-21 0,0 0 16,1-64-16,-1 64 15,-21 0-15,0 0 0,0 0 16,0 42 15,-21 0-31,21 0 0,-22 0 16,22 0-16,0 1 0,0 41 15,0-42-15,0 0 0,0 1 16,0-1-16,0 0 0,0 0 16,22-21-1,-1 0 1,-21-21-16,21 21 0,0-21 0,-21 0 15,21-22-15,-21 22 16</inkml:trace>
  <inkml:trace contextRef="#ctx0" brushRef="#br0" timeOffset="128376.47">5292 14393 0,'-22'0'15,"44"0"-15,-65 0 0,22 0 16,0 0-16,0 0 15,21 22-15,0-1 16,0 0-16,0 0 16,0 0-16,21-21 0,0 21 15,0-21-15</inkml:trace>
  <inkml:trace contextRef="#ctx0" brushRef="#br0" timeOffset="129399.88">5673 14584 0,'0'21'32,"-22"-21"-32,1 21 15,0 0-15,21 1 0,-21-1 16,0 42-16,0-42 16,21 1-16,0-1 0,0 0 0,0 0 15,0 43-15,0-43 16,21 0-1,0-21-15,0 0 0,43 0 16,-43 0-16,106 0 16,-85-21-16,43 0 15,-64-1-15,85-41 16,-85 42-16,0-22 0,0 22 16,0 0-16,-21-21 0,22-22 15,-22 43-15,-22 21 31,1 21-31,0 0 0,0 1 0,0 20 16,21-21-16,-21 64 16,21-64-1,0 0-15,0 0 0,21 0 0,0-21 16,21 22-16,-21-22 16,22 0-16,20 0 0,-20 0 15,62 0-15,-62 0 16,-1-43-1,0 22-15,-20 21 0,-1-21 0,0-43 16,-21 43-16,21 0 0,-21-21 16,0 21-16,0-1 0,0-20 15,-21 63 17,0 0-32,21 22 0,0-22 15,-21 0-15,21 21 0,-22-20 16,1-1-16,21 0 0,0 0 0,-21 21 15,0-20-15,21-1 0,0 0 16,0-42 15,0 0-31,0-1 16,21 22-16,0-21 0,43-63 16,-43 62-16,0-20 15,0 21-15,22-21 0,-22 20 16,63-41-1,-62 63-15,20 0 0,0 0 16,1 21 0,-43 0-16,21 0 0,-21 22 15,0-22-15,0 0 0,0 0 16,0 0-16,0 1 0,0 20 16,0-21-16,0 0 15,-21-21 1,21-21-1,0 0-15,0 0 16,21 0-16,0-1 0,0 1 0,0 0 16,0-21-16,1 21 0,20-22 15,-21 1-15,21 21 0,-20-22 16,62 1-16,-63 42 16,1 0-16,-1 0 0,0 0 15,-21 21-15,21 22 0,-21-1 16,0 64-1,-21-85-15,0 21 0,21-21 16,-21 22-16,-1 41 16,1-62-16,21-1 0,0-42 31</inkml:trace>
  <inkml:trace contextRef="#ctx0" brushRef="#br0" timeOffset="131792.56">9504 14436 0,'0'0'0,"0"-43"31,21 22-31,0 0 0,0 0 0,43-21 16,-22-1-16,0 22 15,-20 0-15,20-21 0,0 20 0,1-62 16,-43 41-16,0 22 16,-22 0-16,-20 0 15,0 21-15,21 0 0,-22 0 0,-105 0 16,106 21 0,-1 0-16,-20 22 0,21-22 15,20 85-15,22-85 16,0 42-16,22-20 15,41 84 1,-21-106-16,-20 21 0,-1 0 16,21 1-16,43 105 15,-85-127-15,0 21 0,0-20 16,0-1-16,-43 0 0,1 21 16,0-21-16,-1 1 0,-62-22 15,62 0-15,-63 0 16,43 0-16,21 0 0,-43-22 15,43 1-15,-1 0 0,1-21 16,21-1-16,0 1 16,21-43-16,0 43 0,0 0 15,0-22-15,0 22 0,0 21 16,21-43-16,0 43 0,-21 0 16,21 21-1,0 21-15,-21 0 0,21 0 16,1 22-16,-22-22 0,21 21 0,0 1 15,21 62 1,-42-83-16,21 20 0,1 0 16,-22-21-16,21 1 0,0 41 15,0-42-15,0 0 0,22 1 16,-22-1-16,0-21 0,21 0 16,-21 0-16,1 0 0,62 0 15,-63 0-15,22-21 0,41-1 16,-41 1-16,-1 0 0,22-21 15,-22-1-15,0 22 0,1-63 16,-22 62-16,0-62 16,-21 41-16,0 1 15,0 0-15,0-1 0,0 22 16,-21 21 0,0 21-16,-1 1 15,1 20-15,0 0 16,0-21-16,21 64 0,-21-43 15,0 43 1,21-43-16,0-20 0,0-1 16,0 0-16,21 0 0,21 21 15,-21-42-15,64 0 16,-43 0-16,64 0 16,-64 0-16,1-21 0,-1 0 15,0 21-15,-20-21 0,62-64 16,-63 64-16,1 0 15,-1-21-15,-21 20 0,0 1 16,0 0-16,0 0 0,0 0 0,0 0 16,-21 21-1,-1 0 1,1 21-16,21 0 16,-21-21-16,21 21 0,0 0 15,21 0 1,0-21-16,1 0 15,-1 0-15,0 0 0,0 0 0,21-21 16,-20 0 0,-1 0-16,0 21 0,21-42 15,-21 20-15,-21 1 16,22 21-16,-22-21 0,0 42 31,0 0-15,0 1-16,-22-1 0,22 0 0,0 21 15,0-21-15,-21 1 0,21-1 16,0 21-16,0-21 0,0 0 16,0 22-16,0-22 0,21 0 15,1-21 1,20 21-16,-21-21 16,43 0-16,-43-21 15,42-21-15,-42 21 16,64-43-1,-64 22-15,22 21 0,-22-22 0,0 1 16,21 21-16,-21-22 0,1-20 16,-1 42-16,-21 0 0,21-1 15,-21 1-15,0 42 32,0 1-32,0-1 0,-21 0 15,0 0-15,21 0 0,-22 22 0,22-22 0,0 0 16,0 21-16,0-21 15,0 22-15,0-22 0,0 0 0,0 21 16,0-20-16,0-1 0,22 0 16,-1-21-1,0 0-15,21 0 0,-21 0 0,1 0 16,20 0-16,-21-21 0,0 21 16,22-21-16,-22-1 0,21 1 15,-21 0-15,0 0 0,1 0 0,-1-22 16,0-41-1,0 41-15,-21 22 0,21-21 16,-21 0 0,-21 42-1,0 21-15,0 0 16,21 21-16,0-21 0,-21 1 0,21 20 16,-22-21-16,22 21 0,0 1 15,0-1-15,0-21 0,0 22 16,22-22-16,-1 0 15,0-21-15,21 0 0,1 21 16,-1-21-16,-21 0 0,64 0 16,-43 0-16,0-21 15,43 0-15,-43 0 16,-20 21-16,41-64 0,-42 43 16,0 0-16,1-22 0,-22 22 15,0-21-15,0 0 0,0 20 16,0 1-16,0 0 0,0 0 15,-22 42 1,22 0-16,-21-21 16,0 21-16,21 43 15,-21-43-15,21 0 0,-21 22 16,21-22-16,0 21 16,0-21-16,0 0 0,42 1 15,-21-22-15,22 0 16,-22 0-16,21 0 0,22 0 15,-43 0-15,21 0 0,0-43 16,1 22-16,-22 21 16,0-63-16,0 41 0,-21-20 15,21-21-15,-21 41 16,0 1-16,0 0 0,0 0 0,0 0 16,0 0-16,-21-1 15,42 1 1,1 21-1,-1 0 1,0 0-16,0 0 0,0 0 0,0 21 16,1 1-16,-1-1 15,-21 21-15,0-21 0,0 0 16,0 1-16,0 20 0,0-21 0,-21 0 16,21 22-16,-43-1 15,43-21-15,0 0 0,0 0 0,0 22 16,0-22-1,21-21-15,1 0 16,20 0-16,-21 0 0,0 0 0,0 0 16,22 0-16,-22 0 0,0 0 15,0-21-15,0 21 0,1-21 16,-22-1-16,0 1 0,0 0 0,0-42 16,0 41-1</inkml:trace>
  <inkml:trace contextRef="#ctx0" brushRef="#br0" timeOffset="133371.19">14414 14415 0,'0'0'0,"22"0"0,-1 0 15,0 0-15,0 0 16,21-22-16,-20 1 15,-1 0-15,0 21 0,0-21 16,0 0-16,-21 0 0,21-22 16,-21 22-16,0-21 0,-21-1 15,-21 22-15,0-21 16,-1 21-16,22 0 0,-21 21 0,-1 0 16,1 0-16,-106 42 15,106-21-15,-1 0 0,1 22 16,0-22-16,-1 21 0,-41 64 15,62-64-15,1 1 0,0 41 16,21-63-16,21 64 16,0-64-1,43 0-15,-22-21 0,170 0 16,-149-21 0,43-21-16,-63 21 15,20 0-15,1-43 0,-22 22 16,-21-1-16,0 1 0,0 0 15,-21 21-15,0-43 16,0 22-16,0 21 0,0-1 16,-21 22-16,0 0 15,0 22-15,21-1 0,-21 21 16,0-21-16,21 64 16,0-64-16,0 21 0,0 22 15,0-22-15,21 22 16,0-43-16,0 0 0,21 0 15,1-21-15,-1 21 0,-21-21 16,22 0-16,-1 0 0,64-42 16,-64 21-16,-21 0 15,22 0-15,-22-1 0,42-83 16,-63 83-16,0-20 16,0-21-16,0 41 0,0 1 15,0 0-15,-21 21 16,0 0-16,0 21 0,0 0 15,-22 22 1,22-1-16,0-21 0,0 64 16,0-64-16,-1 21 0,22-20 15,0 20-15,0-21 0,0 0 16,0 0-16,22-21 31,-1-21-31,0 0 16,0 21-16,0-42 0,0 21 15,1-1-15,20-20 0,-21 21 0,21-21 16,-20-1-16,20 22 0,43-42 16,-64 41-16,21 1 15,0 21-15,-20 0 0,20 0 16,-42 21 0,0 1-16,0 41 0,0-42 15,0 85-15,0-85 16,0 43-16,0-43 15,0 42 1,21-41-16,0-1 0,0 0 16,1-21-16,20 0 0,64 0 15,-64 0-15,0 0 0,1 0 16,-1-21-16,0 0 0,43-22 16,-43 22-16,1 0 0,-1-21 15,-21-1-15,0 1 0,22-43 16,-43 64-16,0-21 0,0-22 15,0 43-15,-21 0 16,-1 0-16,-20 0 0,21 21 0,-21 0 16,20 0-16,-20 0 0,0 21 0,-1 0 15,1 0-15,0 0 0,21 0 16,-22 22-16,22-22 0,-21 21 0,42 1 16,0-1-16,0 0 0,0-21 15,0 22-15,0 20 0,21-42 16,0 1-16,21 20 15,-20-42-15,41 0 16,-42 0-16,0 0 0,43 0 16,-22 0-16,-21-21 0,22 0 15,-22-22-15,0 22 0,43-64 16,-43 43-16,21-106 16,-21 84-16,0 1 0,1-43 15,-1 64-15,0-64 16,-21 42-16,0 22 0,21-21 15,-21 41-15,0 44 16,-21-1 0,0 0-16,0 21 0,-43 128 15,43-128-15,21 21 16,-21 1-16,0-1 0,21 1 16,-22 105-16,22-126 15,0-1-15,0 0 0,22-21 16,20 22-16,21-1 15,1-42-15,-22 21 0,85-21 0,-84 0 16,20 0-16,1-21 16,-1 0-16,-21 21 0,85-64 0</inkml:trace>
  <inkml:trace contextRef="#ctx0" brushRef="#br0" timeOffset="134071.35">18267 13843 0,'0'-21'0,"0"42"0,0-63 0,0 21 0,0-22 16,0 22-16,0 0 0,0 0 15,0 0-15,0 42 16,0 0-16,0 21 16,0 1-16,-21-1 0,-1 21 15,22-20-15,-21 20 0,0 43 16,0-42-16,0-22 0,0 64 15,-1-64-15,1 106 16,0-105 0,21-22-16,0 0 0,0-42 31,0 0-15,0-1-16,-21-20 0,21 0 15,0-1-15,0 1 0,0 0 16,21 21-16,21-64 0,-20 43 15,20-1-15,21 1 16,-20 0-16,-1 42 0,64-43 16,63 64-1,-148 1-15,43 20 16,-43 0-16,0 64 16,-21-42-16,0-22 0,-21 0 15,-21 1-15,-85 62 16,84-83-16,1-1 0,-21 0 15,20-21-15,1 21 0,-43-21 16,64 0 0,0 0-16,0 0 0,0-21 15,21 0 1,0 0-16,21 21 16,21-43-16,-21 43 0,22-21 15,20 0-15,-21 0 16,1 0-16</inkml:trace>
  <inkml:trace contextRef="#ctx0" brushRef="#br0" timeOffset="134454.13">18711 14245 0,'21'0'0,"-21"-21"15,-42 85-15,63-107 0,0 1 0,-21 21 0,22 0 16,-22-1-16,21 1 16,-21 0-16,21 21 0,0-21 15,0 21-15,0 0 0,22-21 0,-22 21 16,0 0-16,21 0 0,22 0 15,-43 21-15,0-21 0,43 42 16,-43-21-16,0 1 16,-21-1-16,0 21 0,21-21 15,-21 43-15,0-22 0,0-21 16,-21 22-16,21-22 0,-21 0 16,0 0-16,0 0 0,-1-21 15,22-21 16,0 0-31,0 0 0,0 0 16,0-1-16,43-41 16,-22 42-16,0-22 0,21-41 15,-20 63-15,20-22 16,-21 22-16,0 21 0,22-21 16,-22 21-16,0 0 15,0 0-15,0 0 0,22 0 16,-22 0-16,21 0 15</inkml:trace>
  <inkml:trace contextRef="#ctx0" brushRef="#br0" timeOffset="134925.79">19791 14055 0,'21'0'15,"-63"0"-15,63 0 0,0-21 16,-42 21 15,0 21-31,-1-21 0,1 21 16,0 0-16,21 0 0,-21 0 15,21 1-15,-21 41 16,0-42-16,21 0 0,0 22 16,0-22-16,0 0 0,0 21 15,21-20-15,0-1 0,21 21 16,1-42-16,41 0 16,-63 0-16,22 0 0,20-21 15,-20 21-15,20-42 16,-42 20-16,43-62 15,-64 41-15,21 22 0,-21-21 16,0 21-16,-21-85 16,0 85-16,-1 0 15,1-1-15,0 22 0,-21 0 16,-64 0-16,85 0 16,-22 22-16,1-1 0,21 0 15,0 0-15,-22 21 0,22 1 16,21-22-16,0 42 0,0-20 15,0-22-15,0 21 0,21-21 16,1 1-16,-1-1 0,0 0 16,0 0-16,0-21 0,22 0 15,20 21-15,-21-21 0,22 0 16,-22 0-16,1-21 0,-1 0 16,0 0-16,1 0 0,20-22 15,-21 1-15</inkml:trace>
  <inkml:trace contextRef="#ctx0" brushRef="#br0" timeOffset="136832.46">20426 14309 0,'169'-191'31,"-127"107"-15,-42 62 0,-211 319-16,422-572 15,-232 296 1,0 0-16,0 21 0,21-21 16,-21 1-16,0 20 0,21-21 0,0 64 15,-22-64 1,22 21-16,0 22 0,0-43 15,0 0-15,22 0 0,-22 0 16,21-21-16,42 0 16,-42 0-16,22 0 0,-1-21 15,0 21-15,-20-21 0,-1 0 16,21-21-16,-21 20 0,22-41 16,-22 21-16,0 20 0,0-41 15,0 42-15,-21 0 0,0-22 16,21 22-1,-21 42 1,-21 0 0,21 1-16,0-1 0,0 0 15,-21 21-15,0 1 0,21-1 16,0 0 0,0-21-16,0 22 0,0-22 15,0 0-15,0 0 0,21-21 16,0 0-16,22 21 0,-22-21 15,0 0-15,21-21 16,1 21-16,-22-21 0,0 0 16,0 0-16,0-22 0,22-20 15,-22 42-15,0-22 0,0-20 16,0 21-16,0 20 0,1-20 16,-22 21-16,0 0 0,21 21 15,-42 21 16,21 0-31,-22 0 0,1 0 16,21 1-16,-21-1 0,21 21 0,-21 43 16,21-64-1,0 21-15,-21-21 0,21 1 0,0 41 16,0-42 0,21 0-16,0-21 0,0 0 0,0 22 15,1-22-15,20 0 0,-21 0 0,21 0 16,-20 0-16,20-22 15,0 22-15,85-84 16,-84 63-16,-22-22 0,21 22 16,-21-21-16,0 21 0,-21-22 15,0 22-15,0 0 0,0 0 16,-21 21-16,-21 0 16,21 0-16,0 21 15,21 0-15,0 0 16,0 0-16,0 1 0,0-1 0,0 0 15,0 21-15,0-21 0,0 22 16,0-22-16,0 0 0,0 21 16,-22-42-1,22 22-15,-21-22 0,0 0 16,0-22 0,21 1-16,0 0 15,0 0-15,-21-21 0,21 20 16,0 1-16,0 0 15,0 0-15,0 42 32,0 0-32,0 0 0,0 1 15,0-1-15,0 0 16,0 0-16,21 0 0,0 0 16,0 1-16,0-1 0,1-21 15,-1 21-15,85-21 16,-64 0-16,0 0 0,22 0 15,-22 0-15,-21 0 16,43-42-16,-43 20 0,0 1 16,0-21-16,0 21 0,43-106 15,-43 106-15,-21-22 16,0 22-16,21-21 16,-21-1-16,0 22 15,-21 21 1,0 0-16,21 21 15,0 1-15,-21-1 0,21 0 0,-21 0 16,21 64 0,0-64-16,0 21 0,0 1 15,0-22-15,0 21 16,0-21-16,0 0 0,42 1 16,-21-22-16,0 21 0,0-21 15,22 0-15,-22 0 0,42 0 16,-20 0-16,-22-21 0,42-22 15,-41 22-15,-1 0 0,21-43 16,-21 22-16,-21 21 0,0 0 16,0-22-16,0 22 15,0 0-15,0 0 0,21 21 47,1 0-47,-1 0 16,0 0-16,0 0 0,0 0 0,0 0 15,1 21-15,-1-21 0,0 0 16,0 21-16,-21 0 16,0 1-16,0-1 0,0 0 15,0 0-15,0 0 0,-42 22 16,21-22-16,-1 0 0,22 0 16,0 0-16,0 0 0,0 1 15,0-1-15,0 0 16,22-21-1,-1 21-15,0-21 0,0 0 0,0 0 16,0 0-16,22 0 0,41 0 16,-41 0-16,-1-21 15,-21 21-15,22-21 0,41-64 16,-63 64 0,1-21-16,20-22 0,-21 22 15,0-43 1,-21 64-16,0 0 0,0 0 0,0-1 0,-63 22 15,42 0 1,-1 0-16,-20 22 16,42-1-16,-21 0 15,21 0-15,0 0 0,0 43 16,0-43-16,0 42 16,0-41-16,21-1 0,-21 42 15,0-42-15,0 1 0,0-1 16,0 0-16,0 0 0,0 0 15,0 0-15,-21-21 16,0 0 0,0 0-16,-1 0 0,1 0 31,0 0-15,21-21 15,0 0-16,21 21-15</inkml:trace>
  <inkml:trace contextRef="#ctx0" brushRef="#br0" timeOffset="137063.32">24130 14711 0,'0'0'0,"0"21"16,0 0 31,-21-21-47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2:06:22.0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1376 0,'-21'0'0,"-1"0"0,1 0 16,0 0-16,0 0 0,-21 0 15,-1 0-15,22 0 0,-21 0 16,-1 0-16,1 0 0,21 0 0,-64 0 15,64 0-15,-21 0 16,21 0-16,-1 0 0,1 0 16,42 0-1,1 0 1,20 0-16,0 0 0,1 0 16,84 0-16,-64 0 15,22 0-15,-22 0 0,1 0 16,-1 0-16,85 0 0,-63 0 15,0 0-15,63 0 0,42 0 32,-126 0-32,-22 0 0,1 0 15,-1 0-15,-21 0 0,21-21 16,-42 0 0,-21-1-16,0 1 15,-21 21-15,21-21 16,-1 21-16,-20-21 0,21 0 0,-21 21 15,-1-21-15,22-1 0,-21 22 16,21-21-16,-22 21 0,22 0 16,0 0-16,0-21 0,0 21 0,-1 0 15,22 21 17,22 0-17,20-21-15,-21 22 0,21-22 16,-20 0-16,20 21 0,0-21 0,1 0 15,-1 21-15,0-21 16,1 21-16,-1-21 0,0 0 16,-21 0-16,22 0 0,-1 0 15,-21 21-15,0-21 0,1 0 16,-22 21 0,-22 1-1,1-22-15,0 21 0,0-21 0,0 21 16,-22 0-16,-62 43 15,62-43-15,1 21 0,-22-21 16,22 22-16,-64 62 16,64-83-16,21-1 15,-22 0-15,22 21 0,-21 1 16,21-43 0,42-22 15,21 1-31,-21 0 0</inkml:trace>
  <inkml:trace contextRef="#ctx0" brushRef="#br0" timeOffset="2440.67">2603 1249 0,'0'21'0,"22"-21"47,-1 0-47,0 0 0,0 0 16,21-21-16,22 0 0,-22 0 15,22-1-15,-43 1 16,21 0-16,-21 0 16,22 0-16,-22 0 0,21-22 0,-21 22 15,1-85 1,-22 85-16,0 0 0,0-21 16,0 20-16,0 1 15,0 0-15,0 0 0,-22 0 16,1 21-16,21-21 15,-21 21 1,0 0-16,21 21 0,-21 0 0,21 0 16,0 21-16,-21 1 0,-1 20 15,22 1-15,-21-1 0,21 1 0,-21 63 16,0-64-16,0 149 16,21-127-16,-21-1 15,21-20-15,0 20 16,0 1-16,-22 63 0,22-63 15,0-22-15,-21 22 0,21 0 16,-21-1-16,0 107 16,0-128-16,21 43 15,0-85-15,0 64 16,21-85-16,21 0 16,-21 0-16,85-63 15,-63 41-15,-1-20 0,0 0 16,-21-1-16,106-126 15,-105 106-15,-1 20 0,0-63 16,-21 43-16,0-1 0,-21-41 16,-85-44-1,64 107-15,-64-43 16,63 43-16,1 21 16,-43-21-16,43 20 0,21 22 15,-21 0-15,20-21 0,22 0 16,0 0-1,43 0-15,-1 0 16,-21 21-16,22-22 0,-1 1 16,106-42-1,-106 20-15,1 22 0,20 0 16,-20-21-16,105-43 16,-127 64-16,0 0 0,-21 0 15,0-1-15,0 1 16,-21 42 15,0 1-31,0-1 0,21 21 16,-22-21-16,1 22 0,21-22 0,-21 63 15,21-62-15,-21 20 16,21 21-16,0-41 0,0-1 16,0 0-16,21-21 15,21 0-15,-20 0 16,20 0-16,21-21 15,-20 0-15,-1-1 0,-21 1 0,22 0 16,-1 0-16,-21-21 0,0 20 16,0 1-16,1-42 15,-22 20-15,0-41 16,-22 63-16,1-1 0,-21 1 16,21 0-16,-85 21 15,85 0-15,-22 0 0,22 21 16,-21-21-16,21 21 0,0 22 15,21-22-15,0 0 16,0 0-16,0 0 0,21-21 16,0 22-1,21-22-15,-21 0 0,22 0 0,-1 0 16</inkml:trace>
  <inkml:trace contextRef="#ctx0" brushRef="#br0" timeOffset="2816.45">3873 1291 0,'22'-21'0,"-22"0"16,21 0-16,0 21 15,-21-21-15,21-1 0,0 1 16,0 21-16,1-21 0,-1 0 0,0 21 16,0 0-16,64 0 15,-64 21-15,0 21 0,0-20 16,0-1-16,1 85 15,-22-85-15,0 21 0,0 0 16,-22-20-16,22-1 0,-42 42 16,21-42-16,0-21 0,0 22 15,21-1-15,-22-21 16,1 0 0,21-21-16,0-1 0,0 1 15,0-42-15,0 42 16,43-22-16,-43 1 0,21 21 15,0-43-15,0 43 16,0 0-16,0 0 16,43-22-16,-43 22 0,0 0 15,22 0-15,-22 21 0,63-42 16</inkml:trace>
  <inkml:trace contextRef="#ctx0" brushRef="#br0" timeOffset="4887.89">6138 1334 0,'0'-22'47,"21"22"-47,1-21 15,-1 0-15,-21 0 0,0-21 16,0 20-16,0 1 16,0-21-16,0 21 0,-21-85 15,21 85-15,-22 0 16,1-1-16,-21 1 0,21 21 0,-22 0 16,1 0-1,-64 64-15,64-22 0,-43 22 16,43-22-1,0 21-15,-22 22 0,64-64 16,-21 22-16,21 20 16,0-42-16,0 0 0,42 22 15,-21-43-15,22 0 16,-1 0-16,0 0 0,22 0 16,-22-21-16,1-1 0,-22 1 15,21 0-15,-21 0 0,22 0 0,-22-22 16,21 1-16,-21 0 0,0-1 15,22-20-15,-22-1 0,0 1 0,0-1 16,0 1-16,1-1 0,-22-41 16,21 62-16,-21-41 15,0 62-15,0 1 16,0 0-16,0 42 16,0 22-1,-21-1-15,21 64 0,0-64 16,-22 85-16,22-63 15,-21-1-15,21 43 0,0-64 16,0 22-16,0-22 16,0-21-16,21 22 15,1-22-15,41-21 16,-42 0-16,0 0 0,1 0 16,-1-21-16,21 21 0,0-43 15,-20 22-15,-1 0 0,0 0 16,0 0-16,-21-1 0,21-62 15,-21 63-15,21-1 16,-21 1-16,0 0 0,0 0 16,0 0-16,22-22 15,-22 22 1,0 0 234,0 0-16,0 0-202,-22 21 14,1 0-46,0 0 32,21 21-17,21-21 63,0 0-62,1 0-16,-1 0 0,0-21 16,0 21-1,0-21-15,0-1 0,1 22 16,-1-21-16,-21 0 16,21 21-16,-21-21 31,0 42 0,0 0-31,0 0 16,0 1-16,0 62 15,0-63-15,0 22 0,0-22 16,0 0-16,0 21 0,0-20 16,0-1-16,0 0 0,0 21 15,0-21-15,21-21 0,0 43 16,0-43-16,1 21 15,-1-21-15,0 0 0,21 0 16,1 0-16,-22 0 16,0-21-16,0 21 0,21-21 0,43-64 15,-64 64 1,22-43-16,-22 43 0,0-42 16,-21 41-1,0 1-15,0 0 0,0 42 31,0 0-31,0 1 0,0-1 16,0 21 0,0 0-16,-21-20 0,21-1 15,0 0-15,-21 0 0,21 21 16,0-20-16,0-1 0,0 0 16,0-42 15,0 0-16,0-22-15</inkml:trace>
  <inkml:trace contextRef="#ctx0" brushRef="#br0" timeOffset="5047.8">7366 720 0,'0'0'0,"0"-21"0,0-1 15,-21 22 1,21 22 15,21-22-15,0 21-16</inkml:trace>
  <inkml:trace contextRef="#ctx0" brushRef="#br0" timeOffset="7486.17">7641 1080 0,'0'0'0,"-21"21"16,0-21 0,42 0-1,0 0-15,21-21 16,-20 21-16,20-22 0,21 1 16,-20 0-16,-1 0 0,22 0 0,20-43 15,-41 22 1,-1 21-16,21-43 0,-41 22 15,-1 21-15,-21 0 0,0-1 16,0 1-16,0 0 0,0 0 16,-21 21-1,-1 0-15,1 0 0,-21 0 16,21 21-16,0 0 0,-1 0 16,22 1-16,-21 20 0,-21 43 15,42-22-15,-42 43 16,42-43-16,-22 1 0,-20 126 15,21-105-15,0-21 16,0 20-16,-1 1 0,-20 148 16,42-149-16,-21 65 15,21-86-15,0 106 16,0-126-16,0-22 16,0 21-16,21-21 0,0 1 15,85-22-15,-64 0 16,43-43-16,-43 1 15,22 21-15,21-43 16,-43 22-16,-21 0 0,21-64 16,-42 63-16,0-84 15,0 64-15,-21-1 0,-42-63 16,20 85-16,1-21 0,0 41 16,-1-20-16,1 0 0,-64-22 15,85 64-15,21-21 16,0 0-16,0 0 0,64 0 15,-22 21-15,0-22 16,22 22-16,-1-21 0,-20 0 0,84-21 16,-64 21-16,1-22 15,84-20-15,-85 20 0,1 1 16,42-43-16,-64 43 16,21-43-16,-41 43 0,-1 21 15,-21-43-15,0 43 16,0 0-16,-21 0 15,-1 21-15,-20 0 0,21 0 16,-43 42 0,43-21-16,0 22 0,21-1 15,0 22-15,-42 126 16,21-126-16,21-1 0,-43 85 16,22-84-16,0 105 15,0-84-15,0-22 0,21 22 0,-22 0 16,1-1-16,0-20 0,0 20 15,0-20-15,0-1 0,-43 128 16,43-128-16,0-20 0,0 20 16,21-20-16,0-22 15,0 63-15,21-62 16,21-22 0,64-43-16,-64 22 15,106-106-15,-84 85 16,-22-1-16,1 1 0,20-21 15,43-107-15,-85 107 16,0-22-16,-21 0 0,0 22 16,-42-170-1,0 170-15,20 20 0,-20-20 16,0 20-16,-1 1 0,-84-43 16,85 64-16,-21 21 15,41 0-15,1 0 16,42 0 15,1 0-31,-1 0 0,0 0 0,0 0 16,21 0-16,-20 0 0,83 0 15,-83-21-15,20 0 16,0 21-16,-21-21 0,22 0 16,-1-22-16,-21 22 15,0 0-15,1 0 0,-22 0 16,21-1-16,-21 1 0,21 0 15,-21 0-15,21 42 47,-21 0-47,0 0 16,0 1-16,0 20 16,0-21-16,0 0 0,0 0 15,0 1-15,0-1 0,21 0 16,0-21-1,1 0-15,-1 0 0,0 0 16,0 0-16,0 0 0,22-21 16,-22 0-16,21-1 15,-21 1-15,0 0 16,22-42-16,-22 41 0,42-20 16,-63 21-1,22 21-15,-22-21 0,0 42 31,0 0-31,0 0 16,0 0-16,0 1 16,0-1-16,0 21 0,0 0 15,0-20-15,0 41 16,21-63-16,-21 21 0,42-21 16,0 0-16,1 21 15,-1-21-15,0 0 0,64 0 16,-63-21-16,84-21 15,-85 42-15,0-21 0,43-22 16,-43 1-16,22 0 16,-43 21-16,-21-1 0,0 1 15,0 0-15,0 0 0,0 0 16,0 0-16,-21 21 16,0 0-16,-1 0 0,1 0 15,0 21-15,0 0 0,0-21 0,0 21 16,21 0-16,0 0 15,-22 1-15,22 20 0,0-21 16,0 0-16,22 0 0,-22 1 16,21-22-16,42 21 15,-42-21-15,1 0 0,62 0 16,-63 0-16,22 0 0,41-21 16,-62-1-16,20 22 0,-21-21 15,0 0-15,0 0 0,22-21 16,-22 20-16,-21 1 0,21 0 0,-42 21 31,0 21-15,21 0-16,0 1 0,-21-1 15,21 0-15,-22 0 0,1 43 16,21-43 0,0 0-16,0 0 15,21-21 16,1-21-15,-22 0-16,21 21 0,0-21 0,0-1 16,0 1-16,0-21 15,1 21-15,-1 0 0,21-43 16,-21 43-16,0 21 0,1-42 16,-1 42-16,-21 21 15,0 0-15,0 0 16,0 0-16,0 0 15,0 1-15,0-1 0,0 0 0,0 0 16,0 0-16,42 22 16,-21-43-16,0 21 15,1-21-15,-1 0 0,63 0 16,-41 0-16,-22-21 16,21-1-16,1 1 0,41-42 15,-63 20 1,22-41-16,-22 20 15,42-84-15,-63 106 16,0-22-16,22 22 0,-22 0 16,0 20-16,0-62 15,-22 84 1,1 0-16,0 42 16,21-21-16,-21 0 0,0 22 15,21-1-15,-21 0 0,21 1 0,0-1 16,0 22-16,0-22 0,0 0 15,0 22-15,0-22 0,21 64 16,0-85-16,21 21 16,-21-20-16,1-22 15,20 0-15,-21 0 16,21 0-16,1 0 0,-22-22 16,42-20-16,-41 21 0,-1 0 15,0 0-15,21-22 0</inkml:trace>
  <inkml:trace contextRef="#ctx0" brushRef="#br0" timeOffset="7666.07">11388 699 0,'-22'0'0,"44"0"0,-65 0 0,22 0 16,42 0-1,0 0-15,1 0 0,20 0 16,-21 0-16,21-22 0,43 22 15,-43 0-15,85-21 16,-84 21-16,-1 0 16</inkml:trace>
  <inkml:trace contextRef="#ctx0" brushRef="#br0" timeOffset="8439.62">13610 572 0,'0'0'0,"0"-22"0,0 1 0,0 0 31,-21 42-15,21 0-16,-21 1 0,0-1 15,21 21-15,-22 43 16,1-43-16,0 22 0,0-1 16,0 1-16,0-22 0,-22 127 15,22-126-15,-21 41 16,42-63-16,-21 22 0,-1-22 15,22 0-15,-21 0 16,0-21-16,0 0 16,21-21-16,0 0 15,0 0-15,0 0 0,0-1 16,0 1-16,21-21 0,0 21 0,22-64 16,-22 43-16,63-64 15,-41 85-15,41-22 16,-41 22-1,-1 21-15,64 0 0,-64 21 16,64 64 0,-85-43-16,0 1 0,-21 20 15,0-20-15,-21-22 0,-21 21 16,21-21-16,-43 0 0,-20 22 16,20-22-16,1 0 0,20 0 15,-20-21-15,20 0 0,-41 21 16,63-21-16,-1 0 0,-20 0 15,42-21 1,21 0-16,43 0 16,-43 0-1,64 0-15,-43 21 0,-21-22 16</inkml:trace>
  <inkml:trace contextRef="#ctx0" brushRef="#br0" timeOffset="8833.93">13801 1185 0,'0'0'0,"0"-84"32,0 63-32,21-1 0,0 1 15,21-21 1,1 21-16,-22 21 0,42-21 16,-20 21-16,-1 0 0,21 21 15,-20-21-15,63 63 16,-85-20-16,0-1 15,-21 0-15,0-21 0,0 43 16,-21-43-16,-22 21 16,22-42-16,0 22 0,-21-22 15,21 0-15,21-22 32,0 1-32,0 0 15,0 0-15,0 0 0,21 0 16,0-22-16,0 1 15,0 21-15,22-43 0,-22 43 16,0 0-16,21 0 0,-21 21 16,1-21-16,41 21 15,-42-22-15,22 22 0,-1 0 16,-21 0-16,21 0 0,-20 0 16</inkml:trace>
  <inkml:trace contextRef="#ctx0" brushRef="#br0" timeOffset="9240.7">14922 889 0,'0'0'0,"-21"0"16,0 0-16,0 0 16,21 21-16,-21 0 15,-22 1-15,22-1 0,0 0 0,0 21 0,0-21 16,0 1-16,-1 20 16,1 0-16,21 1 0,0-22 15,0 0-15,0 0 0,0 0 16,21 22-16,1-22 15,20-21-15,-21 0 0,0 0 16,22 0-16,20 0 16,-21 0-16,22 0 0,21-43 15,-43 22-15,85-42 16,-85 20-16,1-20 16,-43-1-16,0 22 0,0 0 15,0-1-15,-22 1 0,-20-21 16,21 41-16,-85-20 15,64 42-15,-22 21 16,22 0-16,0 1 0,-22 62 16,43-63-16,0 22 0,0-1 15,-1-21-15,22 22 0,0 41 16,0-63-16,22 1 16,-1-1-16,0-21 15,42 0-15,-20 0 0,-1 0 16</inkml:trace>
  <inkml:trace contextRef="#ctx0" brushRef="#br0" timeOffset="9800.18">15388 1058 0,'42'-21'0,"-84"42"0,127-84 0,-43 42 0,-21 0 15,22-22-15,-22 22 0,-21 0 16,21 21-16,-21-21 0,0 42 16,0 0-1,0 0-15,0 22 0,-21 20 16,21-42-16,-43 85 15,22-64-15,21-20 0,0-1 16,0 0-16,0 0 0,0 0 16,0 0-1,21-21-15,1 0 16,-1 0-16,0-21 0,42-21 16,-20 21-16,-22 0 15,0-1-15,0-20 0,85-85 16,-85 106-1,-21-21-15,21 42 16,-21 21 0,0 0-16,0 0 15,0 21-15,0 1 16,-21-1-16,21-21 0,0 0 16,0 1-16,0 41 15,21-63-15,1 0 16,-1 0-16,0 0 0,64 0 15,-64 0-15,21-21 16,-21 0-16,22 21 0,-22-21 0,21-43 16,-21 43-16,0-21 15,-21-1-15,0 22 0,0-21 0,0-1 16,0 22-16,0-21 0,0 21 16,-21 0-16,0 21 0,0-22 0,-21 22 15,20 0 1,22 22-16,-21-22 0,21 21 15,0 0-15,0 0 0,0 0 16,0 0-16,21-21 16,1 22-16,20-22 0</inkml:trace>
  <inkml:trace contextRef="#ctx0" brushRef="#br0" timeOffset="10155.98">16785 953 0,'42'-22'16,"-84"44"-16,84-65 0,-20 22 0,-22 0 15,0 0-15,-22 21 16,-20 0-16,21 0 0,-21 0 16,20 0-16,-20 21 0,-21 0 15,41 0-15,1 0 0,21 1 16,0-1-16,0 0 16,0 0-16,21 0 0,1 0 15,20 22-15,0-22 16,-21-21-16,1 21 0,-1 0 0,0 0 15,21 1-15,-42-1 16,21 0-16,-21 0 0,0 0 16,-21-21-16,0 0 15,0 21-15,-21-21 0,-22 0 16,22 0-16,-1 0 0,22 0 16,-21 0-16,21 0 0,-22 0 15,22 0-15,0 0 16,42-21-1,0 0-15,1 0 16,20 21-16,-21-21 0,21 0 0</inkml:trace>
  <inkml:trace contextRef="#ctx0" brushRef="#br0" timeOffset="10481.79">17060 1164 0,'0'0'0,"43"0"31,-22 0-31,0 0 0,0 0 16,21-21-16,-20 0 16,41-21-1,-42 20-15,0 1 0,1-21 16,-22 21-16,0 0 16,0-1-16,-22 22 15,1 0-15,0 0 0,-21 22 16,21-1-16,-22 0 0,22 0 15,0 21-15,0-20 0,-22 41 16,22-42-16,21 0 0,0 22 16,0-22-16,21 21 15,1-21-15,20-21 0,-21 0 16,21 0-16,1 0 16,20 0-16,-20 0 0,-1 0 15,-21 0-15</inkml:trace>
  <inkml:trace contextRef="#ctx0" brushRef="#br0" timeOffset="10816.6">17568 1207 0,'0'-22'0,"0"44"0,0-86 0,21 43 16,-21-21-16,22-1 0,-22 1 16,0 0-1,21 20-15,0 22 0,21-21 16,-21 0-16,22 21 16,-22 0-16,0 0 0,43 21 15,-43 0-15,0 64 16,0-43-16,-21-20 0,0 20 15,0-21-15,0 21 0,0 1 16,0-22-16,-21 0 0,0 0 16,21 0-16,-21-21 15,-1 22-15,1-22 0,0 0 16,21-22 0,0 1-1,0 0-15,0 0 16,0 0-16,0 0 0,21-22 15,0 22-15,1-21 0,20 21 16,-21-22-16,64-41 16,-64 41-16,21 22 15,-21 21-15,22 0 0,20 0 16,-42 0-16</inkml:trace>
  <inkml:trace contextRef="#ctx0" brushRef="#br0" timeOffset="11165.13">18351 995 0,'22'0'0,"20"0"15,-21-21 1,0 21-16,-21-21 0,21 21 16,-21-22-16,22-20 15,-22 21 1,-43 21-16,22 0 16,0 0-16,0 0 0,-22 0 15,22 0-15,-21 21 0,21 0 0,0-21 16,21 43-16,0-22 15,0 21-15,0-21 16,21 0 0,0 1-16,64 20 15,-43-21-15,-21-21 0,21 42 16,-20-42-16,-22 43 16,0-22-16,-22-21 0,1 0 15,-21 0-15,-85 21 16,85-21-16,-1 0 15,1 0-15,21 21 0,-22-21 0,22 0 16,21-21 0</inkml:trace>
  <inkml:trace contextRef="#ctx0" brushRef="#br0" timeOffset="12317.47">19621 699 0,'0'0'15,"22"0"-15,-22-22 0,21 22 0,-21-21 16,0 42-1,0 1 1,0-1-16,0 21 0,0 0 16,-21 1-16,-1-1 0,22 0 15,-21 1-15,-21 41 16,21-62-16,0 20 0,-1 21 16,22-41-16,-21-1 0,21 0 15,21-21 16,1 0-31,-1 0 0,0-21 0,0 0 16,0-1-16,0 1 0,43-42 16,-43 20-16,21 1 0,-20 0 15,-1-1-15,42-62 16,-42 105 0,-21 21-1,0 21-15,0-21 0,0 22 16,0-1-16,0 0 15,-21-21-15,21 22 0,0-1 0,0-21 16,0 22-16,0-22 0,0 0 16,0 0-16,0 0 15,21-21-15,-21 21 0,64-21 16,-43 0-16,0 0 0,43-21 16,-22 0-16,22-21 15,-43 21-15,21-22 0,0 1 16,-20 0-16,20-1 0,21-41 15,-41 20-15,-1 22 0,21-22 16,-21 22-16,-21 21 0,0 0 16,0-1-16,0 44 31,0-1-31,-21 0 0,0 0 16,0 21-16,21 1 0,-64 84 15,64-106-15,0 21 16,0 1-16,0-22 0,0 21 15,0 22-15,0-43 16,43 21-16,-1-42 16,43 0-1,-43 0-15,64 0 16,-43-21-16,-20 21 0,62-42 16,-62 20-16,41-62 15,-41 63-15,-22-22 0,0 1 0,0-22 16,0 22-16,-21 21 0,0-43 15,0 43-15,-21 0 16,0 21-16,0 0 0,-43 42 16,43 1-16,-21-1 0,21 0 15,-22 1-15,22 105 16,21-127 0,0 21-16,21-20 0,1-1 0,62 21 15,-41-42 1,20 0-16,-21 0 15,85-21-15,-84 21 16,-1-21-16,0 0 0,1-1 16,-22 22-16,21-42 0,-21 21 15,1 0-15,-22-22 16</inkml:trace>
  <inkml:trace contextRef="#ctx0" brushRef="#br0" timeOffset="14633.19">974 3620 0,'0'21'0,"0"-42"0,-22 42 0,22 0 15,0 0-15,0 0 0,0 0 16,22-21-1,-1 0 1,0 0-16,21 0 0,-21-21 16,22 0-16,20 0 0,-20-21 0,20 20 15,-21-20-15,22 21 0,63-106 16,-106 85 0,0 20-16,0-20 0,-21 0 0,0-1 15,0 1-15,0 21 16,-42-85-16,21 85 15,0 21-15,0-21 0,-1 21 16,-41 0-16,42 21 16,0 42-16,-1-20 15,-20 126 1,42-105-16,0 20 0,-21 22 16,21-42-16,-21 20 15,21-41-15,0-1 0,0-21 16,0 0-16,21 0 15,0-21-15,0-21 16,0 0-16,1-21 16,-1 21-16,21-43 15,-42 22-15,21-1 0,0 1 16,1 0-16,-1-1 16,21-20-16,-21 42 0,0 21 15,1 0-15,-1 0 16,-21 21-16,0 21 15,42 43-15,-42-43 16,0 1-16,0-1 0,21-21 16,0 21-16,1 1 0,-1-22 15,0 21 1,0-21-16,0-21 0,43 0 16,-43 0-16,85-21 15,-64 0-15,-21 21 0,22-21 16,-1 0-16,85-64 15,-106 64-15,0-21 0,0-1 16,1 22-16,-22-106 16,0 106-16,-22-21 0,1-1 15,0 22-15,-106 0 16,106 21 0,-21 21-16,20 0 0,-20 0 0,0 43 15,21-22 1,-1 1-16,-20 41 0,42-41 15,0-22-15,0 21 0,0 0 16,0 22-16,0-43 16,0 0-16,42-21 15,-20 0-15,20 0 16,-21 0-16,43-21 16,-43 0-16,21 0 0,-21 0 15,0-1-15,22-20 0,-1-21 16,-21 41-16,-21-20 0,0 21 15,21 0-15,-21 0 0,22-22 16,-22 64 0,0 1-1,0-1-15,0 0 0,0 0 16,0 21-16,0-20 0,0 62 16,0-63-16,21 1 15,-21-1-15,21 0 16,0-21-16,0 0 15,0 0-15,22 0 16,-22 0-16,21-21 16,1 21-16,-22-21 0,21-22 15,-21 22-15,43-85 16,-43 85-16,-21-42 16,21 41-16,0-20 15,-21 63 1,0 0-1,0 1-15,0-1 0,0 21 16,0-21-16,0 0 0,0 1 0,0 20 16,0-21-16,0 0 0,0 22 15,0-22-15,21 0 16,1-21-16,-1 21 0,42-21 16,-42 0-16,1 0 15,-1-21-15,21 0 0,43-22 16,-43 1-1,-21 21-15,22 0 0,-1-22 16,43-41 0,-64 41-16,-21 22 0,21 0 0,0 0 15,-21 0 1,0 42 0,0 0-16,0 0 0,0 22 15,0-22-15,-21 42 16,21-42-16,0 64 15,0-64-15,0 0 16,21 1-16,0-22 0,0 0 0,43 0 16,-43 0-16,64 0 15,-22-22-15,-20 22 16,105-63-16,-64-1 16,-62 43-16,20-21 15,-21 21-15,0-22 0,0 22 0,-21 0 16,0 0-16,0 0 0,-21 21 15,0 0-15,0 21 16,0 0-16,-22 0 0,22 0 16,-21 22-16,0-1 15,20 0-15,22-20 0,0-1 16,0 0-16,0 0 0,0 21 16,22-42-16,-1 22 0,42-22 15,-42 0-15,64 0 16,-43 0-16,1 0 0,126-43 15</inkml:trace>
  <inkml:trace contextRef="#ctx0" brushRef="#br0" timeOffset="16260.23">6477 3577 0,'21'-21'0,"21"-42"31,-42 41-31,0 1 16,0 0-16,0 0 0,0 0 0,0-43 15,0 43-15,-21-21 16,-21-22-16,21 43 0,-64-42 15,64 41 1,-21 1-16,-22 21 0,22 0 16,21 0-16,-22 21 0,1 1 15,0-1-15,-22 63 0,22-41 16,-1-1-16,1 64 16,21-43-16,21-20 0,0-1 15,0 0-15,0 1 0,0-22 0,21 0 16,0 21-16,64 1 15,-64-43-15,21 0 0,22 0 16,-22 0-16,43-21 16,-43-1-16,1 1 0,-1 0 15,21-21-15,-20-1 0,41-41 16,-20 41-16,-43 1 16,85-148-16,-106 147 15,42-84-15,-42 85 0,0-22 16,0-41-16,0 62 15,0-63-15,0 85 16,0-21-16,-21 21 16,0 21-16,0 21 15,0 0-15,21 21 0,-22 1 16,22-1-16,-21 106 16,21-84-16,0-1 0,-21 43 15,21-42-15,0 41 16,0-62-16,0 20 0,0 1 15,0-22-15,42 22 16,-42-43-16,22 0 0,20 0 16,-21-21-16,21 21 15,-20-21-15,-1 0 16,42 0-16,-42-21 0,43 0 16,-22 0-16,1 0 15,20-43-15,-21 43 0,22-64 16,-43 64-16,0-21 15,0-1-15,-21-20 0,0 21 16,0-22-16,0 43 16,-21-21-16,0 42 15,0 0-15,-21 0 16,-1 0-16,1 42 16,42-21-16,-21 0 0,21 22 15,0-22-15,0 0 0,0 0 16,21-21-16,0 0 15,0 0-15,0 0 0,1 0 16,-1 0-16,0 0 0,0 0 0,21-21 16,-20 0-16,-1 0 15,0 21-15,0-22 0,-21 1 0,42 0 16,-20 21 0,-22 21 15,0 0-31,0 1 15,0 20-15,0-21 0,-22 21 0,22-20 16,0 62-16,-21-63 16,21 22-16,0 20 0,0-42 15,21 22 1,1-22-16,-1-21 0,21 0 16,-21 0-16,43 0 15,-43 0-15,21-21 0,43-22 16,-64 22-16,21 0 0,1 0 15,-1-21-15,-21 20 0,43-62 16,-43 63-16,0-22 0,0 22 16,-21-21-16,0 21 0,0-1 15,-21 22 1,0 0 0,21 22-16,-21-1 0,21 0 0,-21 0 15,-1 0-15,22 22 0,0-22 16,0 21-16,0-21 0,0 22 15,0-22-15,0 0 16,0 0-16,0 0 16,0-42 77,-21 21-46,21-21 0,0 0-31</inkml:trace>
  <inkml:trace contextRef="#ctx0" brushRef="#br0" timeOffset="17285.77">7218 3196 0,'0'0'0,"0"-21"0,0 42 47,0 22-31,0-22-16,0 21 0,0-21 0,0 22 15,-21-1-15,21-21 0,-22 43 16,1-43-16,21 0 16,0 21-16,0-21 0,0 1 15,0-44 16,0 1-15,0 0-16,0 0 0,0-21 0,0 20 16</inkml:trace>
  <inkml:trace contextRef="#ctx0" brushRef="#br0" timeOffset="17648.56">7281 2794 0,'0'-21'0,"0"42"0,-21-42 31,21 42-31,0 0 16,0 0-1,0 1-15,0-1 0,21 0 16,0-21-16,1 0 16,-1 0-16,21 0 15,-21 0-15,0-21 0,22 21 0,-22-21 16,0 21-16,0-22 0,-21 1 15,0-21-15,-21 21 16,0 0-16,0 21 16,0 0-16,-22 0 0,1 0 15,0 21 1,20 0-16,1-21 0,0 42 16,21-21-16,0 22 15,0-1-15,0-21 0,0 22 16,0-22-16,0 0 0,42 21 15,-20-42-15,-1 21 0,21 22 16</inkml:trace>
  <inkml:trace contextRef="#ctx0" brushRef="#br0" timeOffset="20036.93">7429 3577 0,'0'0'0,"-21"0"0,0 21 0,21 1 15,21-22 17,0 0-32,1 0 0,20-22 15,0 1-15,1 0 0,-1 0 16,21 0-16,-20 0 0,63-22 16,-43 1-16,-21 0 0,1 20 15,-1-20-15,0 0 0,1-43 16,-43 43-16,0 21 0,0-22 15,0 22-15,0 0 0,-21-21 16,-1 20-16,1 22 0,0 0 16,0 0-16,0 0 0,0 0 0,-1 0 15,1 22-15,0 20 0,0 21 16,0-20-16,0-1 16,-1 64-16,1-43 0,21 1 15,-21-1-15,0 1 0,0-22 16,0 85-16,-1-63 0,-41 211 15,42-190 1,0-22-16,-1 1 0,1-1 16,0 106-1,0-126-15,21-1 0,0 0 16,0-20-16,0 41 16,21-63-16,43-21 15,-43 0-15,127-64 16,-106 64-16,22-21 0,42-43 15,-64 43-15,0-22 0,1 1 16,-22 20-16,0-20 0,-21-64 16,0 84-16,-21-20 0,-43-22 15,22 43-15,-22 0 16,22 20-16,-21 1 0,20 0 16,-105-21-16,127 42 15,0 0-15,0 0 0,42 0 16,0-21-16,21 21 15,1 0-15,-1-22 0,21 22 16,1-21-16,-1 0 0,1 0 16,-1 0-16,1 0 0,-1-1 15,1-20-15,63-43 0,-64 43 16,-20 0-16,20-22 16,-20 22-16,-1-43 15,-42 64-15,0 0 0,0 0 16,-21 0-16,-22 21 15,22 0-15,0 0 0,0 0 16,0 0-16,21 21 0,0 0 16,-21 21-16,21 1 0,-43 62 15,43-62-15,0 20 0,-42 64 16,42-42-16,-42 105 16,20-126-16,1 21 15,21-22-15,-21 22 0,0 105 16,0-126-16,21-22 15,0 0-15,0 1 0,0-1 16,0 43 0,21-85-16,0 0 0,0 0 15,43 0 1,-22-21-16,0-1 0,43-20 16,-43 0-16,1 21 0,-1-22 15,0 1-15,1 0 0,41-64 16,-62 63-16,-1-20 0,0-43 15,-21 64-15,-21-1 0,-22-62 16,1 62-16,0 1 0,-43-43 16,43 64-16,-1 0 15,22 21-15,-21 0 0,21 0 0,0 0 16,42 0 15,0 0-31,0 0 0,0 0 0,22 0 16,-1-21-16,-21 21 15,127-64-15,-105 64 16,-1-21-16,0 0 0,-21 0 16,22 0-16,20-22 0,-63 22 15,21-21-15,1 21 16,-22-1-16,0 1 16,0 42-1,0 1-15,0-1 0,0 0 16,0 0-16,0 21 0,0-20 15,0 20-15,0-21 0,0 43 16,0-43-16,0 0 16,0 0-16,21 0 0,0-21 15,0 0-15,0 0 0,0 0 16,1 0-16,-1 0 16,21-42-16,-21 21 0,0 0 15,22-22-15,-43 1 0,21 21 16,0 0-16,0-1 0,0-20 15,1 21-15,-22 0 0,21 21 0,0-21 16,-21 42 15,0 0-31,0 0 16,0 21-16,0 1 16,0-22-16,0 21 0,0-21 15,0 1-15,0-1 0,0 0 16,21 0-16,0 0 0,22-21 15,-22 0-15,0 0 0,21 0 0,22 0 16,-22 0-16,0 0 0,22 0 16,-22-21-16,1 0 0,62-21 15,-62 20-15,-1 1 16,22-42-16,-43 42 0,0-22 16,0 1-16,-21 21 0,0 0 0,0-43 15,0 43 1,-42 21-16,21 0 0,-43 0 15,22 21 1,21 0-16,-1 0 0,1 22 16,21-22-16,-21 42 0,21-41 15,0 20-15,0-21 16,0 0-16,21 0 0,22 22 16,-22-22-16,21-21 0,-21 21 0,22-21 15,-1 0-15,64 0 16,-64 0-16,0 0 0,43-21 15,-64 0-15,22 0 0,-22-1 16,0-20-16,0 21 0,21-43 16,-20 22-16,-22 0 15,0 21-15,0-1 0,0 1 16,0 42 0,0 1-16,-22-1 15,1 0-15,21 0 0,-21 0 0,21 22 16,-21-22-16,0 0 0,21 0 15,0 21-15,0-20 16,21-22 15,0 0-31,0-22 16,0-20-16,1 21 16,-1 0-16,0 0 0,0-22 15,0 22-15,0-21 0,1 21 16,-22-1-16,21 1 0,0 0 0,0 0 15,-21 42 17,0 0-32,0 0 0,0 22 0,0-22 15,0 0-15,0 21 0,21 1 16,0-1-16,1-21 0,-1 22 16,0-22-16,0 0 15,0-21-15,22 0 0,-22 21 0,42-21 16,-42 0-16,22 0 15,20-21-15,-42 0 16,1 0-16,41-22 0,-42 1 16,0 0-16,1-1 0,-1 1 15,0 0-15,21-64 0,-21 63 16,1-20-16,-22 21 0,0-22 16,21 22-16,0-64 15,-21 64-15,0 20 0,-21 44 16,0-22-1,-1 42-15,22-21 0,-42 43 16,21-22-16,0 0 0,21 1 16,0-1-16,0 0 0,0 43 15,0-43-15,0 1 0,0 20 16,0-21-16,21 22 16,0-43-16,0-21 15,0 0-15,1 0 16,-1 0-16,0 0 0,21 0 0,-21 0 15,1-21-15,-1 0 0,0 0 16,0-43-16,-21 22 0,0 21 16</inkml:trace>
  <inkml:trace contextRef="#ctx0" brushRef="#br0" timeOffset="20191.96">11451 2985 0,'-21'0'0,"42"0"0,-21 0 31,21 0-31,0 0 0,22 0 16,-22 0-16,21 0 0,1 0 16,-1 0-16,0-22 0,1 22 0,-1 0 15,-21-21-15,21 21 0,1-21 0,-1 0 16</inkml:trace>
  <inkml:trace contextRef="#ctx0" brushRef="#br0" timeOffset="21556.35">13991 3133 0,'-21'0'31,"42"0"-31,0-21 0,0-1 16,1 22-16,-1-21 0,-21 0 15,21 0-15,-21 0 0,21-22 0,-21-20 16,0 21-16,0-1 16,0 1-16,0 0 0,0-1 0,-21 22 15,0-42-15,0 41 16,-1 1-16,-41 0 16,21 21-16,20 21 0,-20 0 15,0 1-15,-1-1 0,1 21 0,0 0 16,-1 1-16,-20 41 15,42-41-15,-22-1 0,22 43 16,21-64-16,-21 21 0,21 1 0,0-22 16,0 0-16,0 0 0,42 21 15,-20-20-15,-1-22 0,0 0 16,0 0-16,0 0 0,43 0 16,-43-22-16,21 1 0,-21 0 15,22 0-15,-22 0 0,21-22 16,22-20-16,-43 21 15,21-1-15,1-41 0,-22 20 16,42-63-16,-63 64 16,21-1-16,22-21 0,-43 43 15,0-43-15,0 64 16,0 0-16,0 0 0,0 42 31,0 21-31,-21-20 0,21 20 16,-22 21-16,22-20 0,-21 20 15,0 1-15,21-22 0,-21 64 16,21-64-16,-21 1 0,21 41 16,-21-41-16,21 62 15,0-83-15,21-1 0,0 0 16,0-21-16,85 0 16,-64 0-16,-21 0 15,22 0-15,-1-21 0,0 21 16,43-43-16,-43 1 0,1 21 15,-22 0-15,0 0 0,0-22 16,0-20-16,-21 42 0,0-1 16,0-20-16,0 21 0,-21 21 15,0 0-15,-21 0 16,21 0-16,-22 0 16,22 21-16,21 0 0,0 0 15,0 1 1,21-22-16,0 0 15,1 0-15,20 0 0,0 0 16,1 0-16,-22 0 0,0-22 16,0 1-16,64 0 15,-64 0-15,0 0 0,0 21 16,0-21-16,1 21 0,-1-22 16,-21 44 15,-21-1-31,-1 0 0,1 0 0,0 21 15,21-20-15,-21-1 0,0 21 16,21 22-16,0-43 16,0 0-16,0 0 0,0 0 0,0 0 15,0 1-15,0-1 16,21-21-16,0 0 0,21 0 16,1 0-16,-22 0 0,21 0 15,1 0-15,-22-21 0,63-22 16,-41 22-16,-1 0 0,22-21 15,-43-1-15,42-20 16,-42 42-16,1-43 16,-22 43-16,0 42 15,0 0 1,-22-21-16,1 21 0,0 1 0,21 20 16,-21-21-16,21 0 0,-21 0 15,0 22-15,21-22 16,0 0-16,0 0 15,21-21 17,0 0-32,0-21 15,-21 0-15</inkml:trace>
  <inkml:trace contextRef="#ctx0" brushRef="#br0" timeOffset="21740.24">15346 2582 0,'0'0'0,"-21"0"16,21-21-16,-22 21 0,1-21 16,21 42 31,21 0-32,1 1-15,-1-22 16</inkml:trace>
  <inkml:trace contextRef="#ctx0" brushRef="#br0" timeOffset="22146.2">15515 2836 0,'21'0'16,"-21"-21"-16,21 0 15,-21 0-15,22 0 0,20 0 16,-42-1-16,21 1 0,0 21 15,0 0-15,1-21 0,20 21 16,-21 0-16,0 21 0,-21 0 16,21 1-16,-21-1 0,22 42 15,-1-42-15,-21 22 16,0 20-16,0-42 0,0 1 16,0 41-16,0-42 0,0 0 15,0 1-15,0-44 47,0 1-47,21 0 0,0 0 16,0 0-16,-21 0 0,21-22 15,1 22-15,20-42 0,-21 20 16,21-20 0,-20 42-16,-1-22 0,0 1 15,0 21-15,0 21 0,0-21 16,1 21-1,-22 21-15,21 0 16</inkml:trace>
  <inkml:trace contextRef="#ctx0" brushRef="#br0" timeOffset="22764.26">16256 2921 0,'0'21'0,"0"-42"16,21 42-16,0 0 0,0-21 0,1 0 15,-1 0-15,0 0 0,21 0 16,1 0-16,-1-21 0,-21 0 15,21 21-15,-20-21 16,41-43-16,-42 43 16,-21-21-16,21 21 0,-21 0 15,0-1-15,0 1 0,0 0 0,-21 21 16,0 0-16,0 0 0,0 0 16,0 0-16,-43 42 15,43-20-15,0-1 0,-22 21 0,22-21 16,21 22-16,-21-22 0,21 42 15,0-42-15,0 1 0,0-1 0,0 0 16,21 0-16,22 0 16,-22-21-16,21 0 0,22 21 15,-22-21-15,-21 0 0,21 0 16,-20 0-16,-1 0 0,21-21 16,0-21-16,-20 42 0,-22-21 15,21 0-15,0-22 16,0 22-16,21-42 0,-20 41 0,20-41 15,-21 21-15,21 20 16,1 1-16,-1 0 16,-21 21-16,43 0 0,-43 21 15,0 0-15,21 22 0,-20-22 16,-22 21-16,0-21 16,0 22-16,0-22 0,0 42 15,-22-41-15,22-1 0,-21 0 16,0 0-16,0-21 15,21-21 17,0 0-32,0 0 15,21-1-15,0 1 0,0 0 0,1 0 16,-1-21-16,-21 20 0,21-20 16,0 21-16,0-21 0,0 20 0,1-20 15,-22 21-15,21 0 0,21-22 16,-42 1-16,21 21 15,22-21-15</inkml:trace>
  <inkml:trace contextRef="#ctx0" brushRef="#br0" timeOffset="25280.02">18669 2434 0,'-21'0'0,"0"0"16,-1 0-16,65 0 47,-22 0-47,0-21 15,21 21-15,1-21 0,-1 0 16,0 0-16,1-1 0,-1 22 0,-21-21 16,22 0-16,-22 0 0,21-21 15,-21 20-15,-21 1 0,0 0 16,0 0-16,0 0 0,-21-22 16,0 22-16,0 21 0,0 0 15,-22 0-15,1 0 16,0 0-16,-22 0 0,22 21 0,-1 1 15,-62 41-15,62-42 0,1 22 16,0 41-16,20-41 16,22 41-16,0-63 15,0 22-15,22 20 0,-1-42 16,0 1-16,0-1 0,21-21 16,1 0-16,20 0 15,-20 0-15,-22 0 0,42 0 16,-42 0-16,-21-21 0,0-1 15,-21 1 1,0 21-16,-21 0 0,-43 0 16,43 0-16,-1 0 0,1 21 15,0 1-15,-1-1 0,1 21 16,-43 22-16,64-22 0,0-21 16,0 21-16,0 1 0,21-22 15,-21 42-15,21-41 0,0-1 16,21 0-16,0 0 15,21-21-15,1 0 0,-22 0 16,21 0-16,-21 0 0,22 0 16,41-42-16,-41 21 0,-1 21 15,21-43-15,-20 22 0,-1 0 16,0-21-16,43-22 16,-43 43-16,-20-21 0,20-1 15,0 22-15,-21 0 0,22 0 16,-22 21-16,0 0 0,-21 21 15,0 64 1,0-64-16,-21 21 16,0-21-16,0 22 0,-22 41 15,22-63-15,0 1 16,0-1-16,0 0 0,21 0 0,0 0 16,0-42 15,21 0-31,0 0 15,0 0-15,0-1 16,0-20-16,43-21 0,-43 20 16,21 22-16,-20-21 0,20-1 15,21-41-15,-41 63 16,-1-1-16,-21 1 0,0 0 16,0 42-1,-21 0-15,-1 1 16,1-1-16,0 21 0,0 22 15,0-43-15,0 42 16,21-20-16,0 41 16,0-63-16,0 1 0,0-1 15,0 0-15,21-21 0,63 21 16,-41-21 0,41 0-16,-20 0 0,-22 0 15,85-21-15,-84 0 0,-1 0 16,0-1-16,1 1 0,-1 0 15,0-42-15,-21 20 0,1 22 16,-22-21-16,0 21 0,0-1 16,0 1-16,0 0 0,-22 21 15,-20 0-15,21 0 16,0 21-16,-22 22 16,22-22-16,-21 42 15,21-42-15,21 22 0,-21-1 16,21-21-16,0 22 0,0-22 15,21 0-15,21 0 16,-21-21-16,0 21 0,1-21 16,-1 0-16,21 0 0,43 0 15,-64-21-15,0 0 0,0 21 16,0-21-16,43-64 16,-22 43-16,-21 21 15,1-22-15,-1 1 0,21 0 0,-21 20 16,43-41-16,-43 42 0,0 21 15,0 0-15,0 0 16,-21 21 0,0 0-16,0 0 0,0 0 15,0 1-15,0 20 0,-21-21 16,21 0-16,0 0 0,0 1 16,0-44 15,0 1-16,0 0-15,0 0 0,0 0 16,0 0-16,0-43 16,0 43-16,0 0 0,0-22 15,0 22-15,-21 21 16,0 0-16,0 0 16,0 21-16,21 1 0,-22-1 15,-20 42-15,21-20 0,0-22 16,0 21-16,-1-21 0,1 22 15,0-1-15,21 0 16,0-21-16,0 22 0,0-22 16,21 0-16,0 0 0,1-21 15,-1 0-15,42 0 0,-20 0 16,-1 0-16,21 0 16,-20 0-16,-1-21 0,64 0 15,-64 0-15,1 0 0,-1-1 16,-21 1-16,21-21 0,1-22 15,-22 43-15,0 0 0,0-21 16,-21 21-16,-21 21 31,0 21-31,0 0 0,21 0 16,-21 0-16,-1 0 0,22 1 16,0 20-16,0-21 0,0 21 15,0-20-15,0-1 0,0 0 16,22-21-1,20 0-15,-21 0 16,21 0-16,-20 0 0,-1 0 16,0 0-16,42-21 0,-41 0 15,-1-1-15,0 1 0,0 0 16,0 0-16,0-21 0,1 20 0,-22-20 16,21 21-16,-21-21 0,21 20 15,-21 1-15,0 0 0,0 0 16,-21 42 15,0 21-31,-1-20 0,22-1 0,-21 0 16,21 21-16,-21-21 15,21 1-15,0 20 0,0-21 0,0 21 16,0-20-16,0 20 16,21-21-16,0-21 15,1 0-15,-1 0 0,21 0 16,-21 0-16,22 0 0,-22 0 15,42-42-15,-20 21 0,-22-1 16,21 1-16,0-21 0,-20 0 16,20-1-16,0-84 0,1 64 15,-1-64-15,-21 63 16,43-84-16,-43 106 16,-21-1-16,0 22 15,0 0-15,0 0 0,0 42 31,-21 0-31,-1 22 0,1-1 0,0 0 16,0 1-16,0 20 0,0 64 16,21-85-16,-22 22 0,22 21 15,0-43-15,0 0 16,0 1-16,0-22 0,0 0 0,0 21 16,22-21-16,-1-21 0,0 0 15,0 0-15,0 0 16,0 0-16,1 0 0,20 0 15,-21-21-15,0 21 0,0-21 16,1 0-16,-22 0 0</inkml:trace>
  <inkml:trace contextRef="#ctx0" brushRef="#br0" timeOffset="25449.92">21632 2582 0,'21'0'31,"22"0"-31,-22 0 16,21 0-16,-21 0 0,22 0 16,-1 0-16,0 0 0,1 0 0,-1 0 15,0 0-15,22 0 16,-22 22-16</inkml:trace>
  <inkml:trace contextRef="#ctx0" brushRef="#br0" timeOffset="27064.41">22479 2731 0,'0'21'0,"0"-42"0,21 42 16,0-21-16,0 0 16,-21-21-16,22-1 0,-1 22 15,-21-21-15,21 0 0,0 0 0,-21 0 16,21-22 0,-21 22-16,0-21 0,0 0 15,0 20-15,-21 22 16,0 0-16,0 0 0,-43 0 15,22 0-15,0 43 0,-1-22 16,1 0-16,21 21 0,-85 64 16,85-85-16,-22 43 15,22-22-15,21-21 0,0 22 16,0-22-16,0 0 0,21 0 16,1-21-16,20 0 15,-21 0-15,0 0 0,22 0 16,-22 0-16,21-21 15,43-21-15,-64-1 16,21 22-16,-21 0 0,1-21 16,-1-1-16,21-41 0,-21 63 15,0-22-15,-21 22 0,0 0 16,0 0-16,0 0 0,0 42 16,-21 0-1,0 21-15,0-21 0,0 43 16,21-22-16,-21 22 15,21-22-15,0-21 0,0 43 16,0-43-16,21 0 0,0-21 16,0 21-16,0-21 0,64 0 15,-43 0-15,1 0 0,-1 0 0,0 0 16,85-63 0,-106 20-16,1 1 15,-1 0-15,0-1 0,42-126 16,-41 106-16,-22-1 15,0 1-15,21 20 0,0-63 16,-21 85 0,0 42-1,-21 22-15,0-22 16,21 21-16,-22 1 16,22-1-16,-42 106 15,42-106-15,-42 43 16,42-43-16,-21-20 0,21 41 15,0-42-15,0 0 16,0-42 15,0 0-31,0 0 16,21 0-16,0 0 0,0-1 16,0 1-16,0-21 0,1 21 0,-1 0 15,0-1-15,21 1 0,22-21 16,-43 42-16,0 0 15,0 0-15,0 21 16,64 43-16,-64-43 16,0 21-16,1-21 0,-22 0 15,0 64 1,0-64-16,-22 0 0,1 1 16,0-22-16,-21 0 0,-1 0 15,1 0-15,-21 0 16,41 0-16,1 0 0,-42 0 15,42 0-15,-1-22 0,1 22 16,21-21 0,21 42 15,1 1-15,-1-22-16,21 0 15,-21 21-15,0-21 0,1 0 0,62 21 16,-63-21-16,22 0 15,20 0-15,-20 0 16,84 0-16,-85-21 16,0 0-16,1-1 0,-1 1 0,0 0 15,43-64 1,-43 43-16,1-21 0,-1-22 16,0 21-16,-42 22 0,21 0 15,-21-1-15,0 22 0,0-42 16,0 42-16,0-1 0,0 1 15,0 42 1,-21 1 0,0 20-16,21-21 0,-21 0 15,21 22-15,-21-1 0,21 0 16,0 1-16,0-1 0,-21 0 0,-1 43 16,22-64-16,0 21 15,0-20-15,0 20 0,0-21 16,0 21-16,22-42 0,-1 22 15,21-22-15,-21 0 16,85 21-16,-85-21 16,22 0-16,-22 0 0,21-21 15,43-22 1,-64 22-16,0 0 0,0 0 16,0 0-16,-21-22 0,22-41 15,-22 62-15,0 1 16,-22 21-1,1 21-15,0 1 16,0-1-16,0 0 0,0 21 16,21 1-16,0-22 0,0 0 15,0 0-15,0 43 16,0-43 0,21-21-16,0 0 0,0 0 15,0 21-15,0-21 0,1 0 16,-1 0-16,0 0 0,0 0 15,21 0-15,-20 0 0,-22-21 16,21 0-16,0 21 16,-21-22-16,0 1 15</inkml:trace>
  <inkml:trace contextRef="#ctx0" brushRef="#br0" timeOffset="30356.29">952 5398 0,'0'0'0,"-21"21"0,0-21 16,0 21-16,0-21 0,0 0 0,-22 21 16,22-21-1,21-21 1,0 0-16,21 0 0,0-1 15,1 1-15,20-21 0,43-64 16,-43 43-16,0 20 16,1-20-16,-1-1 15,64-105 1,-64 127-16,-21-1 0,22 1 16,-43 21-16,0-22 15,-22 43-15,1 0 16,0 0-16,0 0 0,0 0 15,21 22-15,-21-22 0,-1 0 16,22 21-16,0 0 31,-21-21-15,0 21-16,0 0 16,0 0-16,0 1 15,-1-1-15,1 0 0,21 0 0,0 0 16,-21 0-16,21 1 15,-21 41-15,21-42 16,0 0-16,0 1 0,0-1 16,0 42-16,21-42 15,21 43-15,-20-43 16,41 64 0,-42-64-16,-21 0 0,0 0 15,0 0-15,0 1 16,-21-22-16,0 21 0,0-21 15,0 0-15,-64 0 16,64-21-16,0 21 0,-22-22 16,22 1-16,0 0 0,0-21 15,0 21-15,-1-1 0,22 1 16,-21 0-16,21 0 0,0 0 16,0 42 15,0 0-31,21 0 0,-21 0 15,22 22-15,-1-22 0,0 0 16,0 21-16,0-20 0,0-1 16,1 0-16,20 0 0,-21-21 15,85 0-15,-85 0 16,64 0-16,-43-21 16,0 0-16,22 0 15,-22-1-15,85-62 16,-84 41-16,-22 22 0,21-21 15,-21 0-15,22-107 16,-43 107-16,0 21 16,-22 42-1,22 0 1,-21 22-16,0-22 0,21 21 0,-21 22 16,21-43-16,-21 21 15,21-21-15,0 22 0,0-22 0,0 21 16,0-21-1,0 0-15,21-21 0,0 22 16,21-22-16,-20 0 16,20 0-16,-21 0 0,0-22 15,22 22-15,-1-42 16,-21 0-16,21 21 0,-20-1 0,-1-20 16,0 0-16,0-64 15,0 64-15,-21 20 0,0 1 16,0 0-16,0 0 0,0 42 15,0 0 1,0 0-16,0 22 0,0-22 16,0 21-16,0 1 0,0 20 15,0-21-15,0-20 0,0-1 16,0 0-16,21 0 0,22 0 16,-22 0-16,0-21 15,0 0-15,0 0 0,1 0 16,20-21-16,0 0 0,-21 0 15,1 0-15,20 0 16,-21-1-16,43-41 0,-43 42 16,21-22-16,-21 1 0,0 0 0,22 21 15,20-43 1,-42 64-16,-21 21 16,0 0-1,0 1 1,0-1-1,0-42 32,0-1-47,0 1 16,-21 0-16,0 0 16,21 0-16,-21 0 0,0 21 15,0 0-15,21-22 0,-22 22 16,1 0-16,0 0 0,-21 22 15,21-1-15,-1 21 16,-20 22-16,42-43 16,-21 85-1,21-64-15,0 0 0,0 1 16,21-1 0,0-21-16,0-21 0,22 42 15,-22-42-15,64 0 16,-43 0-16,0 0 0,1 0 15,-1-21-15,0 0 0,22-21 16,-22 21-16,0-1 0,-20-20 16,-1 0-16,0-1 0,21-62 15,-21 62-15,-21-20 0,22-1 16,-22 22-16,0-22 0,0 22 16,0-21-16,0 41 0,0 1 15,0 0-15,0 0 0,-22 42 16,22 0-1,-21 22-15,21-22 0,0 21 16,0 22-16,0-22 0,-21 21 0,21 1 16,-21-22-16,21 1 0,-21 20 15,21 22-15,0-64 0,-21 21 16,21 1-16,0-22 16,0 0-16,21-21 31,0-21-31,0 0 15,0-22-15,43-41 16,-43 41-16,0 1 0,0 0 16,0 20-16,1-20 0,20 0 15,-21 42 1,-21 21-16,0 42 16,0-41-16,0-1 0,0 42 15,0-20-15,21 20 16,0-42-16,1 0 15,20 1-15,0-22 16,22 0-16,-43 0 16,21 0-16,43 0 0,-64 0 15,0 0-15,22 0 16,-22 0-16,0 0 0,0-43 0,0 22 16,0 0-1,1 0-15,-1 0 0</inkml:trace>
  <inkml:trace contextRef="#ctx0" brushRef="#br0" timeOffset="31246.78">5376 4911 0,'0'0'0,"0"-21"0,21-1 0,1 1 0,-1 0 15,-21-21-15,21 21 0,-21-1 16,0-41-16,0 42 0,0 0 16,0-1-16,0 1 15,-21 0-15,0 0 0,-1 21 0,1 0 16,-21 0 0,0 0-16,-43 63 15,43-41-15,20 20 0,-20-21 16,21 21-16,-64 85 15,64-84-15,0-1 0,21 0 16,0-20-16,0 105 16,21-106-16,0-21 0,0 21 15,22-21-15,20 0 16,-20 0-16,-22 0 0,21-21 16,0 0-16,1-22 15,-22 1-15,0 21 0,21-64 16,-20 43-16,41-85 15,-63 84 1,0 1-16,0 0 0,0 21 16,0-1-16,0 1 0,0 42 47,-21 1-47,0-1 0,21 0 0,-21 0 15,21 21-15,0 107 16,0-128-16,0 21 15,0-21-15,0 0 0,0 22 16,21-22-16,0-21 0,21 42 16,-21-42-16,43 0 15,-43 0-15,21 0 0,43-21 16,-43 21-16,1-21 0,41-21 16,-20-1-16,-22 22 15,22-64-15,-22 64 0,43-106 16,-64 106-1,0-42-15,-21 41 16,0 1-16,-21 0 0,0 21 16,0 0-16,-1 0 15,-20 0-15,-21 64 16,63-43-16,0 42 0,0-20 16,0-1-16,0 21 15,21-20-15,0-22 0,0 0 16,-21 21-16,21-20 0,0 20 15,-21-21-15,22 0 16,-44-21 0,1 0-1,0 0-15,0 0 0,0 0 16,0 0-16,-1 0 0,22-21 16,-21 21-16,0 0 0,0 0 15,0 0-15,0 0 0,-22 0 16,22 0-16</inkml:trace>
  <inkml:trace contextRef="#ctx0" brushRef="#br0" timeOffset="31872.42">1418 6202 0,'0'0'0,"21"-21"0,-21 0 15,21 21-15,-21-22 0,0 1 0,0 0 16,-21 21 0,0-21-16,0 21 0,0 0 0,0 0 15,-22 0-15,1 0 0,-43 42 16,43-21-16,0 22 16,20-1-16,-20 0 0,0 1 0,-22 84 15,43-64-15,-21 43 16,21-42-16,21-22 0,-22 0 15,22 1-15,0-1 16,43 43-16,-22-64 16,21 0-16,1-21 15,-1 0-15,43 0 16,-43 0-16,43-42 0,-22 20 16,-21 1-16,22 0 15,-1-21-15,128-149 16,-128 128-16,-41-1 0</inkml:trace>
  <inkml:trace contextRef="#ctx0" brushRef="#br0" timeOffset="32335.85">1863 6181 0,'0'0'0,"0"-127"16,0 106-16,-22 21 31,1 0-31,0 21 16,21 21-16,-21-21 0,21 22 15,0-1-15,-21 0 0,21 1 0,-21 84 16,-1-85-16,22 21 15,0 22-15,-21-43 0,21 1 16,0-1-16,0-21 0,0 22 16,-21-1-16,21-21 15,0-42 17,0 0-32,0 0 0,0-22 15,0 22-15,0 0 16,21-21-16,0-1 0,22-41 15,-22 62-15,0-20 0,0 0 16,22 21-16,-22-1 0,42-20 16,-42 42-16,43 21 15,-22 0-15,-42 1 0,21 20 16,1-21-16,-22 85 16,0-64-16,0 1 0,0-22 15,-22 21-15,-20 22 16,21-43-16,21 0 15,-21 0-15,0-21 16,21-21 15,21 21-31,-21-21 16,21 0-16,0-1 0,21 1 16</inkml:trace>
  <inkml:trace contextRef="#ctx0" brushRef="#br0" timeOffset="32730.62">2349 6583 0,'-21'0'0,"42"0"0,-42-21 15,0 0-15,21-1 0,0 1 0,0 0 16,0 0-16,0 0 0,21 0 16,0-1-16,1 22 0,41-42 15,-42 21-15,22 21 16,20 0-16,-21 0 0,1 21 15,-1 0-15,-21 0 0,22 1 16,-1 62-16,-21-63 16,-21 22-16,0-1 0,0-21 0,0 22 15,-42 20-15,21-42 0,-1 0 16,1 1-16,0-22 0,21 21 16,-21-21-1,21-21 1,0-1-16,0 1 15,21 0-15,0-21 0,-21 21 16,21-22-16,1 22 0,20-85 16,-21 64-16,0 21 15,0-22-15,1 22 0,41-21 16,-42 21-16,0 21 0,1 0 16,-1 0-16,42 0 15</inkml:trace>
  <inkml:trace contextRef="#ctx0" brushRef="#br0" timeOffset="33705.69">3302 6308 0,'-21'0'31,"0"0"-31,-1 0 16,22 21-16,-21 0 0,0 0 0,21 0 15,-21 1-15,-21 41 16,20-42-16,22 22 0,0-22 15,-21 0-15,21 21 0,0 1 16,0-22-16,0 0 0,21-21 16,1 0-16,20 0 15,-21 0-15,0 0 0,22 0 0,-22 0 16,0 0-16,0-21 16,21 0-16,-20-1 0,-22 1 0,21-21 15,-21 21-15,0-22 0,0 1 16,-21 0-16,-22-43 15,22 64-15,-21 0 16,42 0 0,0-1-16,21 1 15,0 21-15,0 0 16,85-42 0,-85 42-16,22 0 0,-1 0 15,0 0-15,85 21 16,-106-21-16,1 21 0,20 0 15,-21 1-15,-21 20 0,21 43 16,-21-64-16,0 21 0,0-21 16,0 0-16,0 1 0,0 20 15,0-21-15,0 0 0,-21 0 16,0-21 0,0 0-16,0 0 15,-1 0-15,1-21 16,21 0-1,0 0-15,0 0 0,0-22 0,0-20 16,21 42 0,22-22-16,-1-20 0,0 42 15,-20-22-15,-1 22 0,21 0 16,-21 0-16,43 0 0,-43 21 16,0 0-16,21 0 15,-20 21-15,20 42 16,-42-41-16,0 20 0,0 21 15,0-20-15,0 20 16,0-20-16,0-22 0,0 21 16,0-21-16,0 0 15,-21 1-15,0-22 0,21 21 16,-22-21-16,22-21 16,0-1-1,0 1-15,22 21 0,-1-42 0,0 21 16,0 0-16,0-22 0,0 1 15,22-22-15,-1 22 0,64-43 16,-85 64 0,21 21-16,1 0 0,-22 0 15,64 0-15,-85 43 16,0-22-16,0 0 0,0 0 16,0 85-1,0-85-15,-22 21 0,22-20 16,0-1-16,-42 21 15,42-21-15,-21-21 0,42 0 47,0 0-47,0-21 0,1 0 0,-1 0 16,21 0-16,-21-1 0</inkml:trace>
  <inkml:trace contextRef="#ctx0" brushRef="#br0" timeOffset="34063.74">4974 6392 0,'21'0'47,"0"0"-47,1 0 0,-1 0 16,0 0-16,0-21 0,21 21 0,-20-21 16,20 0-16,21 0 15,-41 0-15,62-22 16,-63 22-16,-21 0 0,0 0 15,0 0-15,0-1 0,-21 22 16,0 0-16,-21 0 16,-1 0-16,22 0 0,-21 22 15,0-1-15,-1 0 0,-41 64 16,62-43-16,22 21 16,0-41-16,0 41 15,0-42-15,22 0 0,20 1 16,0-1-16,-21-21 0,22 21 15,20-21-15,43 0 16,-85 0-16,22-21 16,-22 0-16,0 21 15,21-22-15,1-20 0</inkml:trace>
  <inkml:trace contextRef="#ctx0" brushRef="#br0" timeOffset="34892.58">6710 6329 0,'-21'-21'0,"42"42"0,-64-63 0,22 42 0,0-22 15,0 22-15,-21-21 0,20 21 16,-20-21-16,-21 21 16,63-21-16,-22 21 15,44 0 1,-1 0-16,21 0 0,85 0 16,-42 0-16,-1 0 0,1 0 15,21 0-15,0 0 0,211 0 16,-211 0-16,0 0 15,0 0-15,0 0 16,169 0-16,-212 0 16,1 0-16,20 0 0,-41 0 15,-22 0-15,-21-21 16,-21 0-16,-22 21 16,22-22-16,-21 1 0,0 21 15,-1-21-15,1 21 0,-43-21 16,43 21-16,0 0 0,-22-21 15,22 21-15,21 0 0,-1 0 16,1 0-16,0 0 0,0 0 16,42 0-1,0 0-15,22 0 16,-1 0-16,0 0 0,1 0 0,-1 0 16,21 0-16,-20 0 0,41 21 15,-41-21-15,-1 0 0,0 0 16,-20 0-16,-1 21 0,0-21 15,-21 21 1,0 0-16,-21 1 16,0-1-16,-1-21 0,-20 21 15,0-21-15,-22 42 0,22-21 16,0-21-16,-43 43 0,64-22 16,-85 42-1,85-41-15,0-22 0,-1 21 16,22 0-16,-21-21 0,42 0 15</inkml:trace>
  <inkml:trace contextRef="#ctx0" brushRef="#br0" timeOffset="35479.4">9610 5800 0,'0'0'0,"63"-106"31,-63 64-31,0 20 16,0-20-16,0 21 16,-21 0-16,0 0 0,0 21 15,-85 0 1,85 0-16,-64 63 0,43-21 16,-1 1-16,-41 63 15,41-43-15,1 1 0,0-1 16,20 1-16,1-22 0,0 21 0,21-20 15,0-1-15,0 0 0,42 43 16,-20-64-16,20 22 0,43-22 16,-43-21-16,106 0 15,-84-21-15,-1 21 16,1-22-16,20-20 0,149-43 16,-148 43-16,-22 21 0,22-21 15</inkml:trace>
  <inkml:trace contextRef="#ctx0" brushRef="#br0" timeOffset="37448.39">10499 5376 0,'0'0'0,"-22"-42"0,1 0 0,0 21 0,0-22 15,21 22-15,-21 21 16,0 0-16,-22 0 0,22 0 16,0 21-16,-21 43 0,20-22 15,1 0-15,-21 85 16,21-63-16,0-1 0,-1 86 15,1-86-15,-21 43 16,21-43-16,0-20 0,-1 41 16,1-41-16,0-22 0,0 21 15,21-21-15,0 1 0,0-44 47,21 1-47,0 0 0,0 0 0,1-21 16,-1 20-16,21-20 0,0 21 15,22-64-15,-22 64 16,64-85-16,-85 85 16,0 21-16,1-21 0,-1 21 15,21 21-15,-42 0 16,0 43-16,0-43 16,0 42-1,0-41-15,-21 20 0,0 21 16,21-41-16,-21 41 15,21-42-15,0 0 0,21 1 16,0-22-16,42 0 16,-41 0-16,20 0 15,-21 0-15,21-22 0,-20 22 0,62-42 16,-41 21-16,-1 0 0,0 0 16,-21-22-16,22 22 0,-22 0 15,21-43-15,-42 22 0,0 21 16,0-21-16,0 20 15,-42 1-15,21 0 0,0 21 16,-22 0-16,22 0 0,0 0 16,21 21-1,0 0-15,0 1 16,0-1 0,21 0-16,0 0 0,22 43 15,-43-43-15,21 42 16,0-42-16,-21 22 15,0-22-15,21 0 16,0-21-16,0 21 0,1-21 16,-1 0-16,63 0 15,-41-21-15,-1 0 0,43 0 16,-64 0-16,42-22 16,-20 1-16,-22 21 15,21-43-15,-21 43 0,1-42 16,-22 20-16,0 22 15,0 0-15,0 0 0,-22 42 32,1 0-32,0 21 15,0-20-15,-21 41 0,20-42 16,1 43-16,0-43 16,21 0-16,0 43 15,0-43-15,0 0 0,21 0 16,0-21-16,1 0 0,-1 0 15,0 0-15,21 0 0,22 0 16,-43 0-16,21 0 0,22-21 16,-43 0-16,0 21 0,21-43 15,-42 22-15,22 0 0,-22-21 16,0 21-16,-43-106 16,22 105-16,0 22 15,-21-21-15,20 21 0,-62-21 16,63 21-16,-1 0 15,1 0-15,0 0 16,42 0 0,43 0-16,-43 0 15,85 0-15,-64 0 16,0 0-16,1-21 0,-1 21 0,0 0 16,22-21-1,-22 21-15,-21 0 0,22 0 16,-22 0-16,0 21 0,0-21 15,-21 21-15,0 0 0,0 22 16,0-22-16,0 0 0,0 0 16,0 0-16,0 0 0,0 43 15,-21-43-15,0 21 16,0-42-16,21 22 16,0-1-16,0-42 46,21 21-30,-21-22-16,21 1 0,0 0 0,0-21 16,1 21-16,-1-1 0,0-20 15,0 0-15,21-22 0,-20 43 16,-1-21-16,0 21 0,0-1 16,0 22-16,0 0 0,1 0 15,-1 0-15,-21 43 16,0-22-16,0 64 15,0-64-15,0 63 16,0-62-16,0 20 16,0-21-16,0 0 0,0 0 15,0 1-15,21-22 16,0 0-16,0 0 0,0 0 16,1 0-16,-1 0 0,0 0 15,21-22-15,43-20 16,-64 21-16,0-21 15,43-1-15,-43 1 16,106-64-16,-106 64 16,21 21-16,-20-1 0,20 1 0,-21 0 15,0-21 1,0 42-16,-42 21 16,21 0-1,-21 0-15,0 0 0,0 22 16,0-22-16,-1 21 0,-20 22 15,21-43-15,0 0 0,21 21 0,0-20 16,0-1-16,0 21 16,0-21-16,0 0 0,21 1 15,0-22-15,0 0 0,64 0 16,-43 0-16,1 0 0,62 0 16,-62-22-16,-1 1 0,22 0 15,-22 21-15,0-21 16,1-21-16,-1 20 0,-21 1 0,0-21 15,22-22-15,-43 22 16,0 0-16,0-1 0,0 22 16,-64 21-16,43 0 15,-43 0-15,22 21 16,0 1-16,-1 41 0,22-21 16,21 22-1,0-43-15,0 0 0,0 43 16,0-43-16,64 21 15,-22-21-15,-21-21 0,43 0 16,-43 0-16,64 0 16,-43 0-16,0 0 0,-21-21 15,22 0-15,-1 0 0,-21 21 16</inkml:trace>
  <inkml:trace contextRef="#ctx0" brushRef="#br0" timeOffset="37884.14">14076 5419 0,'0'0'0,"21"-21"0,0-1 16,0 1-16,0 0 0,22 0 15,-22 0-15,0 0 0,21-22 16,-42 22-16,22 0 0,-1 21 16,-21 21-1,0 0-15,0 22 16,0-22-16,-21 21 0,-22 64 15,22-43-15,21-20 16,-42 84-16,21-85 0,-1 0 16,1 64-16,21-63 15,-21-22-15,0 42 0,21-42 16,0 22 0,0-22-16,0-42 31,0 0-16,0-22-15</inkml:trace>
  <inkml:trace contextRef="#ctx0" brushRef="#br0" timeOffset="38268.92">13949 5482 0,'0'0'0,"-21"-42"0,21 21 0,-22-43 16,22 43-16,0 0 15,0-21-15,22 20 0,-1 1 16,42-21-16,-20 21 15,62 0-15,-62-1 0,168 22 16,-147 0 0,84 43-16,-84-22 15,-22 21-15,64 43 0,-64-43 16,-21 1-16,22 20 0,-43-21 0,0 22 16,-22 84-1,1-84-15,-21-22 0,0-21 16,-1 21-16,-20 1 0,-64-1 15,63-21-15,1 0 0,-64 22 16,63-22-16,1-21 0,-1 0 16,22 0-16,-106 0 15,127 0-15,-22 0 16,22 0-16,21-21 16,0 0-16,21 21 15,0-22-15,64 1 16,-64 0-16,22 0 15,62 0-15,-62 21 0,20 0 16</inkml:trace>
  <inkml:trace contextRef="#ctx0" brushRef="#br0" timeOffset="38912.08">14901 5884 0,'-21'-21'15,"21"0"-15,0 0 0,0 0 16,0 0-16,0-1 0,0 1 16,0 0-16,21 0 0,0-21 15,1 20-15,20 1 0,-21 0 16,21 0-16,-20 21 0,62 0 16,-41 0-16,-1 21 0,21 21 15,-20-20-15,20 83 16,-42-62-16,-21-22 15,0 42-15,0-20 16,-21 20-16,0-42 0,-21 1 16,-1 20-16,1-42 15,-21 42-15,63-63 32,0 0-17,21 0-15,0 0 16,0-1-16,0 1 0,22-21 15,-22 0-15,42-22 16,-42 43-16,22 0 0,41-64 16,-41 64-16,-22 0 15,21 0-15,-21 21 0,64-43 16,-64 43-16,22 0 16,-22 0-16,0 0 0,21 0 15,-21 0 1,1 0-16,-22 21 15,0 1 1,0-1-16,0 0 0,0 0 16,0 21-16,0-20 0,0-1 0,-22 21 15,22-21-15,0 0 0,0 1 16,0-1-16,-21 21 16,0-21-16,21 0 15,0 1-15,0-44 47,0 1-47,21 0 0,0 0 16</inkml:trace>
  <inkml:trace contextRef="#ctx0" brushRef="#br0" timeOffset="39219.92">16023 5461 0,'0'0'0,"-21"-21"0,0 0 16,0 0-16,-1 21 0,1 0 15,0 0-15,21 21 32,21-21-32,0 0 15,1 0-15,-1 0 16,63 0 0,-62 0-16,-1-21 0,-21-1 15,0 1 1,-21 21-16,-22-21 15,22 21-15,-21 0 16,21 0-16,-1 0 0,1 21 16,21 0-16,-21 1 0,21-1 15,0 0-15,0 0 0,0 43 16,21-43-16,0-21 16,1 21-16,-1 0 0,0 0 0</inkml:trace>
  <inkml:trace contextRef="#ctx0" brushRef="#br0" timeOffset="39646.67">16341 5694 0,'0'0'15,"0"-21"-15,21 0 0,-21-1 0,21 22 16,-21-21-16,0 0 0,0 0 16,21 0-16,0 0 0,0 21 31,-21 21-31,22 0 15,-22 0-15,0 85 16,0-85-16,0 21 0,0 22 16,0-22-16,0 43 15,0-64-15,0 0 16,0 0-16,21-21 31,0-21-15,0 0-16,0 21 0,-21-21 0,21 0 15,1-22-15,-1 22 0,0 0 16,42-42-16,-41 20 0,-1 1 16,21 21-16,-21-22 15,0 22-15,22-21 0,-43 21 0,21 21 16,0-21-16,0 21 16,-21 21-1,0 0 1,0 0-16,0 0 0,0 0 15,0 1-15,0-1 0,0 0 0,0 0 16</inkml:trace>
  <inkml:trace contextRef="#ctx0" brushRef="#br0" timeOffset="40278.31">16933 5800 0,'0'21'0,"21"0"15,1-21-15,-1 0 16,0 0-16,0 0 0,21 0 16,-20 0-16,20-42 15,-21 42-15,21-21 0,1-22 16,-22 1-16,0 0 15,-21 20-15,0 1 16,0 0-16,0 0 0,-21 21 16,-21 0-16,20 0 15,-62 42-15,63-21 16,-22 43-16,22-22 16,21-21-16,-21 43 0,21-43 15,0 64 1,21-64-16,0 0 0,22 21 15,-22-42-15,21 22 0,22-22 16,-22 0-16,-21 0 0,21 0 16,-20 0-16,-1 0 0,21-22 15,-21 1-15,0 0 0,1 0 16,-1 0-16,-21 0 0,42-64 16,-21 64-16,0-22 0,22 1 15,-22 0-15,0-1 0,85-20 16,-85 42-16,21 0 15,-20 21-15,-1 0 0,0 0 16,42 21-16,-63 0 0,22 21 16,-22 1-16,21-22 0,-21 21 15,0 43-15,0-64 16,0 21-16,0 22 0,0-43 16,-43 21-16,43-21 0,-21 1 15,-21-1 1,21-21-16,0 0 15,21-21 1,0-1-16,21 1 16,0 0-16,0 0 0,21 0 0,-20-22 15,-1 22-15,21-21 0,22-43 16,-22 43-16,21 0 0,22-43 16,-43 64-16,1-22 0,-1 22 15,0 0-15,1 0 16,-86 42-1,22-21 1,-21 21-16,-22 22 0</inkml:trace>
  <inkml:trace contextRef="#ctx0" brushRef="#br0" timeOffset="41129.86">1587 7684 0,'0'0'0,"-21"-22"16,21 1-16,0 0 16,0 0-16,0 0 0,0-22 15,0 22-15,0-21 16,0 21-16,0 0 0,0 42 16,0 21-1,0 0-15,-21 22 0,0 42 16,21-43-16,-42 170 15,20-148-15,1-22 16,0 1-16,0-1 0,0 1 16,0 42-16,21-85 0,0 21 15,0-21-15,0 0 0,0 1 16,0-44 0,21 1-1,0 0-15,42-42 16,-41 20-16,-1 1 0,0 0 15</inkml:trace>
  <inkml:trace contextRef="#ctx0" brushRef="#br0" timeOffset="41328.75">1482 7662 0,'0'0'0,"-22"-105"32,44 83-32,-1 1 0,42 0 15,-20 21-15,-1 0 0,64-21 16,-64 21-1,106-21-15,-105 21 16,-1 0-16,-21 0 0,0 0 0,0 0 16,1 21-16,-22 0 15,0 0-15,0 0 0,-22 1 16,1-1-16,-42 21 0</inkml:trace>
  <inkml:trace contextRef="#ctx0" brushRef="#br0" timeOffset="41513.43">1503 8001 0,'-21'21'0,"42"-42"0,-42 63 0,-1-20 16,22-1-1,22-21 1,-1 0-16,21 0 0,-21-21 16,0-1-16,22 1 0,-22 21 0,21-21 15,-21 0-15,22 21 0,-22-21 16,21 21-16,-21-21 0,1 21 0,62-22 15</inkml:trace>
  <inkml:trace contextRef="#ctx0" brushRef="#br0" timeOffset="41736.3">2117 7916 0,'0'64'16,"0"-43"-1,0 0-15,-22 22 0,22-22 16,0 0-16,-21 42 15,21-41-15,0 20 0,0 0 16,0-21-16,-21 22 16,21-22-16,-21 0 0,21 0 15,0-42 32,0 0-47,0 0 0,21 0 0</inkml:trace>
  <inkml:trace contextRef="#ctx0" brushRef="#br0" timeOffset="41904.21">2117 7853 0,'0'-21'0,"0"42"0,0-63 0,0 20 16,0 1-16,0 0 16,21 21 15,21 21-31,-21-21 15,0 21-15,1-21 0,20 22 16,-21-1-16,21 0 0</inkml:trace>
  <inkml:trace contextRef="#ctx0" brushRef="#br0" timeOffset="42279.99">2519 8107 0,'-21'0'0,"-1"-21"16,22 0-1,0-1-15,0 1 0,0-21 16,0 0-16,22 20 0,20 1 16,0 0-16,-21 0 15,43 21-15,-22 0 16,-21 0-16,43 21 16,-43 0-16,21 22 0,-42-22 15,0 21-15,0 22 16,-21-22-16,-42 64 15,42-85-15,-43 42 16,43-63-16,21-21 31,0 0-31,0 0 16,0 0-16,0 0 0,21-1 0,21-41 16,-20 21-16,-1 20 15,0-20-15,0 21 0,0 0 0,22-22 16,-22 22-16,0 21 0,0-21 15,21 0-15,-20 21 0,-1 0 16,21-21-16,-21 21 0</inkml:trace>
  <inkml:trace contextRef="#ctx0" brushRef="#br0" timeOffset="43817.11">3196 8043 0,'0'0'0,"0"22"0,0-1 16,21-42 15,0 21-31,1-22 0,-1 1 16,0 0-16,64-42 15,-64 41-15,0-20 0,-21 21 16,21-21 0,-21 20-16,-21 22 15,0 0-15,0 0 0,-43 22 16,43-1-16,-21 0 0,-22 42 15,22-41 1,21 41-16,21-42 0,-22 22 16,22-1-16,0-21 15,22 21-15,-1-20 0,0-22 16,21 21-16,1-21 16,-1 0-16,43 0 15,-22 0-15,1 0 0,41-43 16,-41 22-16,-1 0 0,-20 0 15,20-21-15,-20-1 0,41-41 16,-41 41-16,-22 1 0,21-43 16,-21 43-16,-21-43 15,0 43-15,0 0 0,0-22 16,0 22-16,0 21 0,-21 21 16,21 21-1,0 0-15,0 0 0,0 21 16,-21 1-16,21-1 0,0 0 15,0 22-15,-21-22 0,21 22 16,-21 63-16,-1-64 16,1 22-16,21-22 0,-21 1 0,0 21 15,0-1-15,0 64 0,-1-63 16,1 84-16,0-84 16,0 0-16,-43 126 15,43-147-15,-42 84 16,42-84-16,-1-22 0,1 21 15,0-20-15,-42 126 16,63-148-16,0 0 0,0 1 16,42-22-16,21-22 15,-20 1-15,-1-21 0,64-43 16,-43 43-16,43-64 16,-42 43-16,-22-1 0,22-63 15,-43 42-15,0 22 0,-21-170 16,-21 148-16,-43-42 15,22 64-15,0 21 16,-64-22-16,63 22 16,-20 21-16,21-1 0,20 1 15,-20 21-15,21-21 0,21 0 16,0 0-16,21 0 0,0 21 16,22-22-16,-1 1 15,0 0-15,128-85 16,-128 85-16,21-21 0,-20-1 15,20 22-15,-20-21 0,41-22 16,-41 22-16,-1 21 0,21-21 16,-41 20-16,20 1 15,-21 0-15,-42 21 32,0 0-32,21 21 15,-21-21-15,-1 21 0,-20 43 16,21-22-16,0-21 15,0 64-15,21-43 16,0 1-16,0 41 0,0-20 16,21-64-16,0 21 15,0-21-15,21 0 0,1 0 16,-22 0-16,21 0 0,-21-21 16,22 21-16,-1-42 0,-21 20 15,0 1-15,-21-42 16,0 20-16,0 22 0,-21-21 15,0 21-15,0-22 0,-21 22 0,-22-21 16,22 21-16,21 0 0,-1 21 16,1-22-16,0 22 0,21-21 15,21 0-15,43 21 16,-43-21-16,21 0 16,1 21-16,-1 0 0,21 0 0,22 0 15,-43 0-15,22 0 0,-22 21 16,-21 0-16,22 0 0,20 43 15,-42-43 1,-21 21-16,0 1 0,0-1 16,-21 21-16,0-41 0,0-1 15,-21 21-15,20-21 16,1 0-16,21 1 0,-21-22 16,42 0-1,0-22 1,1 22-16,20-63 15,-21 42-15,64-85 16,-64 64-16,21-22 16,-21 22-16,1-1 0,20 1 15,-21 21-15,-21 0 0,0 0 16,0 42 0,0 0-16,-21 0 0,0 43 15,21-22-15,-21 0 0,-1 1 16,22-1-16,0 0 0,0 22 15,0-43-15,0 21 0,0 1 16,43-22-16,-22 0 16,0-21-16,21 0 0,1 0 15,84-21-15,-64 0 16</inkml:trace>
  <inkml:trace contextRef="#ctx0" brushRef="#br0" timeOffset="44520.12">6816 7895 0,'0'0'0,"-43"0"0,22-21 0,-21 21 15,-22-21 1,85 21-1,1 0-15,20 0 16,0 0-16,1 0 0,20 0 0,22 0 16,-22 0-16,22 0 0,0 0 15,-1 0-15,22 0 0,212 0 16,-213 0-16,22 0 0,-21 0 16,0 0-16,-21 0 0,84 0 15,-84 0-15,-22 0 0,22 0 16,-64 0-16,0-21 0,-21 0 15,-21 21-15,0-22 16,0 22-16,-22-21 0,1 21 16,-43-21-16,22 0 15,-85 0-15,105 21 16,1-21-16,-21 21 0,41 0 16,22-22-1,43 22-15,-22 0 16,21 0-16,43 0 15,-22 0-15,-20 0 0,-1 0 16,0 0-16,22 22 0,21 41 16,-64-42-16,0 0 0,-21 1 15,0 20-15,0-21 0,-42 43 16,20-22-16,-20 0 0,-43 22 16,43-43-16,0 21 15,-1-21-15,1 22 0,0-22 0,21 0 16,-1 0-16,1-21 0,21 21 0,21-21 31</inkml:trace>
  <inkml:trace contextRef="#ctx0" brushRef="#br0" timeOffset="45370.64">10181 7366 0,'0'0'0,"21"-21"0,-21 0 0,21 0 0,1-1 15,20-62-15,-42 63 16,21-43-16,-21 43 16,0-43-16,-21 43 15,0 21-15,-22 0 16,22 0-16,-21 0 0,-22 0 15,22 21-15,0 22 0,-43 41 16,43-20-16,21-1 0,-64 64 16,64-63-16,-85 126 15,85-126-15,21-1 0,0-20 16,0 20-16,0-20 0,21 41 16,0-63-16,0 1 0,22-1 15,20 0-15,-21-21 0,149 0 16,-149-21-16,22 0 15,-1-1-15,1-20 0,-22 21 16,64-43-16,-85 43 0,21-21 16,-42-22-16,0 43 0,0 0 15,-21-42-15,0 41 16,-64 1-16,43 21 16,0-21-16,-85 21 15,84 0-15,1 0 0,0 0 16,21 21-16,-1-21 0,1 21 15,21 1-15,0-1 16,0 0-16,64 21 16,-43-21-16,42 64 15,-41-21-15,-1-22 0,0 0 16,-21 22-16,0-1 0,0 128 16,0-128-16,-64 149 15,43-149-15,-21 64 16,0-63-16,20-1 15,-41 43-15,42-63 0,0-1 16,-43 43-16,43-64 16,21 0-16,0 0 0,0-42 31,0 0-31,0 0 0,21-1 0,0 1 16,0 0-16,1-21 0,20-1 15,0-20-15,22-64 0,-1 63 16,-20 1-16</inkml:trace>
  <inkml:trace contextRef="#ctx0" brushRef="#br0" timeOffset="45768.41">10774 7557 0,'0'21'16,"21"-21"15,0 0-31,0 0 0,22-21 16,-1 21-16,0-22 0,1 1 15,20 0-15,-21 0 16,-20 0-16,20 0 0,-42-1 16,0-20-1,-21 42-15,0 0 0,-1 0 16,-20 0-16,-21 0 15,41 0-15,-20 21 0,-21 22 16,41-22-16,1 21 0,0-21 0,0 22 16,0-1-16,21-21 0,0 21 15,0-20-15,0-1 0,0 42 16,0-42-16,0 1 0,42-1 16,-21-21-16,22 0 15,-1 0-15,-21 0 0,21 0 0,64 0 16,-63-21-16,20 21 0,22-43 15,-43 43 1</inkml:trace>
  <inkml:trace contextRef="#ctx0" brushRef="#br0" timeOffset="46944.21">11726 7430 0,'21'-22'0,"-42"44"0,42-65 16,-21 22-16,0-21 0,0 21 0,0-1 15,0 1-15,0 0 16,0 0-16,-21 21 15,21 21-15,-21 0 16,0 0-16,0 1 0,-22 83 16,22-62-16,0-22 0,21 64 15,-21-43-15,21 0 16,0 1-16,0-22 0,0 21 16,0-21-16,21-21 0,21 21 15,-20-21-15,20 0 16,-21 0-16,21 0 0,-20 0 0,83-42 15,-83 42-15,20-42 16,43-1-16,20-84 16,-83 64-16,-1 21 15,21-22-15,-21 22 0,0-22 16,1-42-16,-1 64 16,-21 21-16,21-43 0,-21 43 15,0 0-15,-21 21 16,0 0-1,-1 21-15,1 0 0,0 1 16,21 20-16,-42 85 16,42-64-16,0-20 0,-21 41 15,21-41-15,-43 84 16,43-106-16,-21 0 0,21 21 16,0-20-16,0-44 46,21 22-46,-21-21 0,21 0 16,1-21-16,-1 21 0,0-1 16,21-20-16,1 0 0,-22 21 15,0-1-15,0 1 0,0 21 16,0-21-16,1 21 16,-22 21-1,-22 0 1,1-21-16,21 22 0,-21-22 15,0 0-15,0 21 0,0-21 16,-1 0-16,1 0 0,0 0 16,21 21-16,-21-21 0,0 0 31,21 21-31,-21 0 16,21 0-16,0 1 0,0-1 15,0 0-15,0 0 16,0 0-16,0 0 0,0 1 0,42 20 15,-21-42-15,0 0 16,0 21-16,1-21 0,62 0 16,-41 0-16,-22 0 15,63 0-15,-41 0 16,41-21-16,-41 21 0,-1-21 16,22-22-16,-43 22 0,21 0 15,0-21 1,-20-1-16,-1 22 0,21-42 15,-42 42-15,21-1 0,-21 1 16,0 0-16,-21 21 16,0 0-16,21 21 15,-21 0-15,0 1 0,-1-1 16,1 0-16,0 21 0,21 1 16,0-1-16,0-21 0,0 43 15,0-43-15,0 0 0,21 0 16,22-21-1,-22 0-15,0 0 0,21 0 16,43 0-16,-43 0 0,22 0 16,-22-21-16,0 0 0,1 0 15,63-43-15,-85 43 16,0-21-16,-21 20 0,0-20 16,0 0-16,0-43 0,-21 64 15,-85-43 1,64 43-16,-1 21 0,1 0 15,-22 0-15,-63 21 16,85-21-16,0 43 0,21-22 16,-1 0-16,1 0 0,0 43 15,21-43-15,0 0 0,0 0 16</inkml:trace>
  <inkml:trace contextRef="#ctx0" brushRef="#br0" timeOffset="47352.08">14309 6985 0,'0'0'0,"21"-21"0,21-43 31,-42 43-31,0 42 16,0 1 0,-21-1-16,21 21 0,-21 0 15,0 1-15,-1-1 0,22 22 0,-42 63 16,21-85-16,-21 85 15,20-85-15,22 1 0,-42 41 16,42-63-16,-21 22 16,21-22-16,0 0 0,0 0 15,21-21 1,0-21 0,-21 0-16,0 0 0,21 0 15,-21-1-15</inkml:trace>
  <inkml:trace contextRef="#ctx0" brushRef="#br0" timeOffset="47732.57">13928 7133 0,'-43'-21'0,"86"42"0,-149-105 0,85 62 15,-1 1-15,1 0 0,21 0 0,0 0 16,0 0-16,21-1 16,1 1-16,-1 0 0,21 21 15,0-21-15,22 21 0,-1 0 0,22 0 16,-21 0-16,20 0 0,1 0 0,-22 21 15,22 0-15,0 22 0,-22-22 16,43 63-16,-64-41 0,22 84 16,-43-85-16,-21 22 15,0 41-15,-42-62 0,-64 84 16,64-106 0,-22 21-16,1-21 0,-1 1 15,1-1-15,-128 21 16,149-21-16,-22-21 0,-42 0 15,1 0 1,83 0-16,1 0 0,0 0 16,0 0-16,21-21 15,0 0-15,42 0 0,-21 21 16,1-21-16,105-22 16,-64 22-16,-21 0 0,22 0 15,-1 21-15,-20-21 0</inkml:trace>
  <inkml:trace contextRef="#ctx0" brushRef="#br0" timeOffset="48347.84">14965 7493 0,'0'0'0,"0"-21"0,-21 21 0,21-21 16,-22 21-16,22-21 15,0-1-15,0 1 0,0 0 16,0 0-16,0 0 0,22 21 15,-1-21-15,0-1 0,0 1 16,0 0-16,22 0 0,20 0 16,-42 21-16,22 0 0,-22 0 15,0 0-15,21 0 0,-21 21 0,22 21 16,-22-21-16,0 43 16,-21-43-16,0 21 0,0-20 15,0 20-15,0-21 0,0 21 0,0-20 16,-21-1-16,0 0 0,-22 0 15,1 21-15,21-42 0,0 0 16,0 22-16,-1-22 16,22-22-1,0 1-15,22 0 16,-22 0-16,21 0 0,0 0 0,0-22 16,21 1-16,-20 0 0,-1 20 15,42-41-15,-42 42 16,85-43-1,-85 43-15,22 0 0,20 0 16,-20 0-16,-1 21 16,0 0-16,-21 0 0,22 0 15,-22 0-15,21 0 16,-42 21 0,0 0-16,0 0 0,0 43 15,-21-43-15,21 21 0,-42 0 16,42 1-16,0-22 0,-21 21 15,21-21-15,0 1 16,-22-1-16,22 0 16,0-42 15,0 0-15,22-1-16,-22 1 15</inkml:trace>
  <inkml:trace contextRef="#ctx0" brushRef="#br0" timeOffset="48527.74">15833 7027 0,'-43'-42'31,"64"63"16,1 0-32,-1-21-15,0 22 0,0-22 16,-21 21-16,21-21 0</inkml:trace>
  <inkml:trace contextRef="#ctx0" brushRef="#br0" timeOffset="48971.48">16319 7239 0,'0'0'16,"-21"-21"-16,0 21 0,0-64 16,21 43-16,0 0 15,21 0-15,0 21 16,0 0-16,1 0 0,-1 0 16,0 0-16,21 0 0,-21 0 15,1 21-15,-1 0 0,0 0 0,0 43 16,-21-22-16,21 22 15,-21-22-15,0-21 16,0 43-16,0-22 0,0-21 16,0 0-16,-21-21 0,21 22 15,0-1-15,21-21 32,-21-21-32,21-1 15,1 1-15,-1 0 0,0 0 0,0 0 16,21-43-1,-20 22-15,-1 21 0,21-64 16,-21 64-16,0 0 0,22-22 16,-22 22-16,21 0 15,-42 0-15,43 21 16,-22 0 0,0 0-1</inkml:trace>
  <inkml:trace contextRef="#ctx0" brushRef="#br0" timeOffset="49712.76">17124 7387 0,'0'21'0,"21"-21"31,0 0-15,0 0-16,0 0 0,22-21 15,-22 21-15,0-21 16,0 0-16,0 21 0,1-21 0,-1 0 15,0-1-15,0-20 16,-21 21-16,0 0 0,0-22 16,-21 22-16,0 21 0,0 0 15,-1 0-15,1 0 0,0 0 16,0 21-16,0 1 0,-43 41 16,43-21-16,21-20 15,-21 20-15,21 0 0,0-21 0,0 43 16,0-43-16,0 0 0,0 0 15,21 1-15,0-1 0,22 0 16,-1 0-16,-21-21 16,64 0-16,-64 0 0,21 0 15,-21 0-15,22 0 0,-22 0 16,42-63-16,-41 41 16,20-20-1,-21 0-15,43-43 0,-43 43 16,-21-1-16,42 22 15,-21 0-15,0-21 0,22-1 16,-22 43-16,21-21 0,-21 21 0,1 0 16,-1 0-16,0 0 0,0 43 15,0-22-15,-21 0 0,21 42 16,-21-41-16,0 20 16,0-21-16,0 21 0,0-20 0,-42 62 15,21-63-15,21 1 16,0-1-16,0 0 0,0-42 47,0 0-47,0-1 15,0 1-15,21 0 0,0 0 0,0-21 16,1 20-16,-1-20 0,0 21 16,0-21-16,0-1 0,22 1 15,-22 21-15,42-43 0,-42 43 16,22 0-16,-22 21 15,0-21-15,0 21 0,43 0 16,-64 21 0,0 0-16,0 0 15,0 0-15,-21-21 16,-1 22-16,1-1 0,0 0 0,-42 0 16</inkml:trace>
  <inkml:trace contextRef="#ctx0" brushRef="#br0" timeOffset="55292.61">24744 2858 0,'0'0'0,"-21"0"15,-1 0 1,22 21-16,-21-21 31,42 0 47,1 0-78,-1 0 0,0 0 16,0-21-16,0 21 0,22-22 0,-22 22 15,21-21-15,0 0 0,-20 0 16,105-43 0,-106 43-16,21 0 0,-21 0 15,22 0-15,-22 0 0,21-22 16,-42 22-16,0 0 16,0 0-16,-21 21 31,0 0-31,0 21 0,-1 0 0,1-21 15,0 21-15,0 0 0,0 1 16,0-1-16,21 0 0,0 0 16,0 0-16,0 0 15,0 1 1,21-22 0,-21 21-16,21-21 0,-21 21 15,0 0-15,0 0 16,0 0-16,0 1 15,-21-22 1,21 21 0,-21-21-16,-1 0 15,1 0 1,0 0 0,0 0-16,0 0 31,0 0-31</inkml:trace>
  <inkml:trace contextRef="#ctx0" brushRef="#br0" timeOffset="57956.94">529 11134 0,'0'0'0,"-21"0"0,0 0 0,0 0 15,-22 0-15,22 0 0,-21 21 0,-22 0 16,22-21-16,0 21 0,-85-21 15,84 21-15,1-21 0,42 22 47,0-1-31,42 0 0,43-21-1,0 0-15,20 0 0,1 0 16,-21 0-16,21 0 15,-22 0-15,1 0 0,84 0 0,-105 0 16,-1 0-16,1 0 16,-1 0-16,-41-21 0,41 21 15,-42 0-15,-21-21 16,-21-1-16,-42 1 16,20 21-16,1-21 0,0 21 0,-1-21 15,1 21-15,-22-21 16,22 21-16,0-21 0,21 21 0,-1 0 15,1-22-15,0 22 16,21-21 0,21 21-16,22 0 15,41 0-15,-20 0 16,-22 0-16,22 0 0,-1 0 0,-21 0 16,1 21-16,-1 1 0,-21-1 15,0 63-15,-21-41 0,-21-1 16,-21 0-16,0 1 0,-22 20 15,22-20-15,-85 41 0,63-41 16,1-22-16,-1 21 16,22-21-16,0 0 0,-1 1 0,22-1 15,42-21 1,22 0-16,-1 0 16</inkml:trace>
  <inkml:trace contextRef="#ctx0" brushRef="#br0" timeOffset="60360.33">2117 10668 0,'0'0'0,"0"-42"0,0 21 15,0-1-15,0-20 0,0 21 0,0 0 16,0 0-16,0-1 0,-22 22 16,1 0-1,21 64-15,0-22 16,-21 1-16,21-1 0,-21 0 0,0 1 16,21 20-16,0-21 0,-21 22 15,-1 42-15,1-64 0,21 22 16,0 20-16,0-41 15,0-1-15,0 0 16,0-21-16,43 1 16,-22-22-16,21 0 0,22-43 15,-22 22-15,0 0 0,1-21 16,-1-1-16,127-105 16,-126 106-16,20-1 0,22-84 15,-43 64-15,43-106 16,-64 105-16,0-21 15,0 43-15,-21-21 16,-21 84 0,0 0-16,0 21 15,0 1-15,21-1 0,-22 0 16,-20 22-16,21-22 0,0 22 16,0-22-16,-22 64 0,22-64 15,21 43-15,0-43 16,0 0-16,0 1 0,0-22 0,0 21 15,64 1 1,-43-43-16,21 0 0,-21 0 16,22 0-16,84-43 15,-85 22-15,0 0 0,43-43 16,-43 22-16,43-21 16,-43 20-16,-21 1 0,22-22 15,-43 43-15,0-21 16,-21 42-16,-1 0 15,-20 0-15,21 0 0,-43 21 16,22 0-16,21 0 16,0 1-16,21-1 0,0 0 15,0 0-15,0 0 0,21 0 16,0 1-16,0-1 0,0 0 0,1 0 16,-1 0-16,0 0 0,-21 1 15,21-1-15,-21 0 0,0 0 16,0 0-16,-21-21 15,0 0-15,0 0 16,-1 0-16,-20-21 16,21 0-16,-21-21 15,20 20-15,1 1 0,0 0 16,21 0-16,0 42 31,0 0-15,0 0-16,0 1 0,0-1 0,21 0 15,-21 0-15,21-21 0,22 42 16,-22-20-16,0-22 0,21 0 16,-20 0-16,-1 0 0,106 0 15,-106 0-15,21-22 16,1 1-16,-1 0 0,0-21 0,1 21 16,41-43-1,-63 43-15,43-43 0,-43 22 16,0 0-16,22-22 0,-22 43 15,-21 0-15,0 0 0,0 0 16,-21 42 15,-1-21-31,1 42 0,0-21 0,0 0 16,0 1-16,0 20 0,21-21 16,0 0-16,0 22 0,0-22 0,0 0 15,0 0-15,0 0 0,21 0 0,0 1 16,0-1-16,0-21 0,22 0 15,-22 21-15,0-21 0,85-21 16,-64 21-16,0-21 16,1-1-16,-22 1 0,21 0 15,22-21-15,-43-1 0,21 22 16,-21-21-16,1 21 0,-1 0 16,-21-43-16,0 43 15,0 0-15,0 42 16,-21 0-1,-1-21-15,22 21 0,-21 0 16,0 22-16,21-22 0,-21 0 16,0 0-16,0 43 15,21-43-15,-22 0 0,22 0 16,0 0-16,-21 1 16,21-44-1,21 1 1,1 21-16,-1-21 0,0 0 0,0 0 15,-21 0-15,21-22 0,0 22 16,22-42-16,-22 41 0,0-20 16,0 21-16,0 0 0,-21 0 15,22 21-15,-22-22 0,21 22 16,-21 22-16,0-1 16,0 21-16,0-21 15,0 0-15,0 1 0,0-1 16,0 21-16,0-21 0,0 0 0,0 1 15,0-1-15,0 0 0,0 0 16,21-21-16,-21 21 0,42 0 16,-21-21-16,22 0 0,41 0 15,-20 0-15,-22 0 0,85 0 16,-84-21-16,20 0 0,22-21 16,-43 21-16,0-1 0,1-20 15,-22-43 1,-21 64-16,0-21 0,0 21 0,0 0 15,-21-1-15,-43-41 16,43 63-16,0 0 16,-64 0-16,64 0 0,-64 21 15,64 0-15,-21 0 16,-22 43-16,43-43 16,21 43-16,0-43 15,0 0-15,21 0 0,1 0 16,83 0-1,-83-21-15,20 0 0,0 0 0,-21 0 16,22 0-16,20-42 16,-42 42-16,1-21 0,20 0 15,-42 0-15,21-43 16,-21 43-16,0 0 16,0 0-16,0-1 0,0 1 15,0 42 16,0 1-31,0-1 0,0 0 16,0 21-16,-21-21 0,21 22 0,0-1 16,-21 0-16,21 1 0,-21-1 0,21 22 15,0-22-15,0 21 16,-22 128-16,22-106 16,0-22-16,0 64 0,0-42 15,0 63-15,0-63 16,0-22-16,0 85 0,0-63 15,0-22-15,0-20 0,0 20 16,-21 1-16,0 63 16,0-85-16,0 0 0,-22 1 15,43-22-15,-42 0 16,21-21-16,0 0 0,-22-21 16,22 0-16,21-106 15,0 84-15,0-20 0,0-1 16,0-20-16,0 20 0,64-169 15,-43 170-15,0-22 16,0 22-16,0-1 0,64-126 16,-43 84-1,-20-21-15,-1 63 16,0 1-16,-21-1 0,0 22 0,0-21 16,0-22-16,0 43 0,0 20 15,0 1-15</inkml:trace>
  <inkml:trace contextRef="#ctx0" brushRef="#br0" timeOffset="60576.21">4149 10308 0,'0'0'15,"0"-21"-15,-22 21 0,22-21 16,22 21 15,-1 0-15,0 0-16,0 0 0</inkml:trace>
  <inkml:trace contextRef="#ctx0" brushRef="#br0" timeOffset="60983.98">7048 10224 0,'0'-22'15,"0"1"-15,0 0 0,0 0 16,0 63 15,0-21-31,0 22 0,0-1 16,-21 0-16,21 1 0,-21 20 15,0-20-15,-21 62 0,20-62 16,1 20-16,0-20 0,0-22 16,0 21-16,-22 22 15,43-43-15,-21 0 0,0 0 16,0-21 15,0 0-31,0-21 0,21 0 0</inkml:trace>
  <inkml:trace contextRef="#ctx0" brushRef="#br0" timeOffset="62026.38">6308 10689 0,'0'0'0,"0"-21"0,21 21 15,0-21 1,0 21-16,21 0 0,1 0 16,126-42-16,-105 20 15,-1 1-15,22 21 0,-1-21 16,149-64-16,-169 43 15,-1 21-15,1 0 0,-22-22 16,0 22-16,43-63 16,-85 41-16,0 22 0,0-21 15,0 21-15,-21-1 16,0 22-16,0 0 0,-22 0 16,22 0-16,0 22 0,21-1 15,-21 0-15,0 0 0,-1 64 16,22-43-16,-21 0 0,-21 107 15,21-107-15,21 0 16,0 1-16,0-1 0,-21 43 16,21-43-16,0-21 15,0 0-15,21-21 32,0 0-32,0-21 0,-21 0 15,21 0-15,0 0 0,1-1 16,-1-20-16,0-21 0,0 20 15,0 1-15,0 21 16,1-22-16,-1 22 0,21-21 16,-21 42-16,0 0 15,1 0-15,-22 42 16,0-21-16,0 1 0,0 62 16,0-41-16,0-22 15,0 0-15,0 21 0,21-21 0,21 43 16,-21-43-1,0 0-15,1-21 0,41 0 16,-42 0-16,106 0 16,-106-21-16,22 21 15,-1-21-15,0 0 0,-20-22 0,62-41 16,-63 41 0,1 1-16,-1-21 0,0-22 15,-21 64 1,0 0-16,0-1 0,-21 22 31,0 22-31,21-1 0,0 0 16,-22 0-16,22 0 0,-21 43 15,21-22-15,0-21 0,0 43 16,0-43-16,0 0 0,21 21 16,1-20-16,-22-1 0,21-21 15,0 21-15,0-21 0,43 0 16,-43 0-16,21 0 0,64-21 15,-43 0 1,22-22-16,-43 1 0,22 21 16,21-64-16,-64 43 0,42-43 15,-42 43-15,-21 21 16,0-43-16,0 43 0,-42 0 16,21 21-16,-21 0 15,20 0-15,-20 0 0,21 21 16,0 42-16,21-41 15,0 41-15,0-21 16,21 43 0,0-43-16,-21-20 0,21 41 15,-21-42-15,0 0 0,0 22 16,0-22-16,-21-21 16,0 21-16,0-21 0,0 0 0,-1 0 15,1 0-15,0 0 0,0-42 16,0 21-16,0-1 0,-22-20 15,43 0-15,-21 21 0,0-22 16</inkml:trace>
  <inkml:trace contextRef="#ctx0" brushRef="#br0" timeOffset="62175.98">8276 10118 0,'0'-21'0,"0"42"0,0-64 15,0 22 1,21 21 31</inkml:trace>
  <inkml:trace contextRef="#ctx0" brushRef="#br0" timeOffset="63230.25">10477 10097 0,'0'-22'0,"0"44"0,0-65 0,0 22 0,0 0 16,0 0-16,0 0 16,0 42-1,0 0 1,0 0-16,0 0 0,0 22 15,0-22-15,-21 21 0,21 0 0,-21 22 16,21-22-16,-21 1 0,21-22 16,-21 21-16,21-21 0,-21 22 15,21-22-15,0 0 0,0 0 0,0 0 16,0-42 15,21 0-31,0 0 0,0 0 16,0-22-16,0 22 0,1-21 15,20-1-15,-21 1 0,0 21 0,0-21 16,1-1-16,41 1 0,-42 21 16,0-22-1,1 43-15,-22 22 16,0-1-16,0 21 16,0-21-16,0 0 0,0 43 15,0-22-15,0 22 16,0-22-16,0-21 0,0 43 15,0-43-15,21 21 16,0-42-16,21 0 16,-21 0-16,22 0 0,-22-21 15,106-42-15,-42-1 16,-64 22-16,21 21 16,0-22-16,1-20 0,-1 20 15,-21 1-15,0 21 0,-21-21 0,22 20 16,-1-41-16,-21 42 15,0 0 1,0 42 0,-21-21-16,-1 21 0,1 21 15,0-21-15,21 1 0,-21 20 16,0-21-16,21 21 0,-21 22 16,21-22-16,0-21 0,0 43 15,0-22-15,0-21 0,21 1 16,0-1-16,0-21 0,43 21 15,-43-21-15,21 0 0,0 0 16,1-21-16,-1 0 0,0 21 16,1-22-16,-1-20 0,0 21 0,43-43 15,-64 22-15,22 21 16,-22-21-16,0 20 0,-21-20 16,0-43-16,0 64 15,-21 21-15,-22 0 0,22 0 16,0 0-16,-42 21 15,41 1-15,-20 20 16,21-21-16,21 21 0,-21 22 16,21-43-16,0 21 0,42 22 15,-21-43-15,22 21 16,-1-20-16,-21-22 0,64 21 16,-43-21-16,22 0 0,63 0 15,-64-21-15</inkml:trace>
  <inkml:trace contextRef="#ctx0" brushRef="#br0" timeOffset="64342.38">13822 10118 0,'0'0'0,"21"0"0,0 0 16,0 0-16,0-21 15,1-1-15,-1 22 0,-21-21 16,21 0-16,0 0 0,0 0 0,-21-22 15,0 1-15,0 21 0,0-21 16,0 20-16,0-20 0,-42 0 16,21 21-16,0-1 0,-1 1 15,-20 21-15,21 0 0,-21 0 16,-43 43-16,43-22 16,-1 0-16,-63 64 0,64-43 0,0 0 15,-1 1-15,1-1 16,0-21-16,-1 64 15,22-43-15,21-21 0,0 64 16,21-43-16,22-21 16,-1 1-16,0-22 0,-20 0 15,20 0-15,0 0 0,43 0 16,-43-22-16,85-41 16,-84 42-16,41-64 15,-63 64-15,1-21 0,-1-1 16,0 22-16,0-127 15,-21 127-15,0 0 0,0-1 16,-21 44 15,21-1-31,-21 0 0,0 0 0,-1 0 16,1 22-16,21-22 0,-21 0 16,0 42-16,21-41 0,0 20 15,0 0-15,0-21 16,0 1-16,0-1 0,21-21 15,0 0-15,22 0 16,-22 0-16,0 0 0,21 0 16,1 0-16,-22 0 0,63-43 15,-41 22-15,-1 0 0,43-42 16,-64 41-16,21 1 0,-21-21 16,1 21-16,-1 0 0,0-43 15,-21 43-15,21 21 0,-42 21 31,21 0-31,-21 0 0,21 1 16,-21-1-16,21 0 0,-22 0 16,22 21-16,-21-20 0,21-1 0,0 42 15,0-42-15,0 1 16,21-1-16,1 0 0,-1 0 16,21-21-16,-21 0 15,0 0-15,43 0 0,-22 0 16,-21 0-16,22-21 0,-1 21 15,-21-21-15,22 0 0,-22-1 0,21 1 16,22-85 0,-43 85-16,0-21 0,-21-22 15,0 22-15,0-21 16,-21 63-16,0 0 0,-1 0 16,1 0-16,-21 63 15,21-42-15,0 22 0,-1-22 16,22 21-16,0 85 15,0-106-15,0 0 16,22 1-16,-22-1 0,21 0 0,21 0 16,0-21-16,-20 0 15,41 0-15,-21 0 0,1-21 16,20 0-16,-20 0 16,-1-22-16</inkml:trace>
  <inkml:trace contextRef="#ctx0" brushRef="#br0" timeOffset="67159.62">17039 9631 0,'0'0'0,"-21"0"0,0 0 0,0 0 0,-1 0 16,44 0-1,-1 0-15,0 0 16,0 0-16,21-21 0,-20 0 0,20 21 16,64-64-1,-64 64-15,-21-21 0,43-21 16,-43-1-16,21 1 16,-21 21-16,-21 0 0,22-43 15,-22 43-15,0-21 16,0 20-16,-22 22 0,1-21 15,0 21-15,-42 21 16,41 1-16,1 20 0,-21 43 16,21-43-16,0 21 15,-1 64-15,1-63 0,21-1 16,-21 1-16,21-1 0,0 1 16,-21-22-16,0 43 0,0-43 15,21-21-15,0 1 0,-22-1 16,1 0-16,0 0 0,0-21 15,0 0-15,-22 0 0,22 0 16,0 0-16,0-21 0,0 0 16,-64-64-1,64 64-15,0-21 0,0-1 16,-1 1-16,1 0 0,0-85 16,21 105-16,-21 1 0,21 0 15,0 0-15,0 42 16,0 0-16,0 0 0,0 64 15,0-64-15,0 106 16,21-84-16,21 20 16,-42-42-16,22 22 0,41-1 15,-42-21 1,64 21-16,-43-42 0,1 0 16,41 0-16,-20 0 15,-22 0-15,22-21 0,-1 0 16,1 0-16,41-21 0,-41 20 15,-22-20-15,1 0 16,-1-1-16,-21 1 0,21-43 0,-20 64 16,-22-21-16,0 0 0,0-1 15,0 22-15,-43 21 16,22 0-16,-21 0 0,21 21 16,-1 0-16,1 22 0,0-22 15,0 21-15,0-21 0,-22 64 16,22-64-16,21 22 0,0-22 15,0 21-15,43 43 16,-22-64-16,0-21 16,42 21-16,-20-21 0,-1 0 15,0 0-15,1 0 0,-1-21 16,43 0-16,-43 0 0,0-1 16,64-41-16,-63 21 15,-1 20-15,0-20 0,-21 21 0,22-21 16,-22-1-16,-21 1 15,0 21-15,0 0 0,-21 21 16,0 0-16,-1 0 16,1 0-16,0 21 0,21 21 15,-21-21-15,21 0 0,0 1 0,0 20 16,0-21-16,0 0 0,0 22 16,21-22-16,-21 0 0,42 21 15,-42-21-15,22 1 16,-44-22 15,1 0-31,0 0 0,0-22 16,0 1-16,0 21 0,-43-42 15,64 21-15,-21 21 16,0 0-16,21 21 31,0 0-31,0 0 16,0 0-16,21 1 0,21-1 15,-21-21-15,1 0 16,-1 21-16,21-21 0,22 0 16,-43 0-16,21 0 0,0 0 15,1-21-15,-22 0 0,64-22 16,-64 22-16,21 0 0,22-64 16,-43 43-16,21-22 0,-21 22 15,0-21-15,22-1 0,-1-63 16,-21 85-16,0-22 0,22-20 15,-43 20-15,0 22 0,21 21 16,-21-22-16,0 22 0,0 0 16,0 42-1,0 0-15,-21 0 16,0 22-16,-1-22 0,22 42 16,-21-20-16,0-1 0,0 22 0,0-1 15,0 43-15,-1-43 0,1-20 16,21 63-16,0-64 15,0 0-15,0 22 0,0-43 16,21 21 0,-21-21-16,22-21 0,41 0 15,-42 0-15,85 0 16,-64-21-16,-20 0 0,20 21 16,0-42-16,1 21 0,84-85 15,-106 63-15,21 22 0,-21-21 16,0 0-16,22-43 15,-43 64-15,-21 21 32,-1 21-32,1-21 0,21 21 0,-21 21 15,0-20-15,21-1 0,-21 0 16,21 42-16,0-41 16,0-1-16,0 21 0,0-21 15,0 0-15,21 1 0,0-22 16,43 0-16,-43 0 15,21 0-15,22 0 0,-22 0 0,21 0 16,-20-22-16,-1 1 0,22 0 16,-22 0-16,43-64 15,-64 43-15,0 0 0,0 20 16,-21-20-16,0 21 0,0-21 16,-21 42-1,0 21-15,0 0 16,21 0-16,-22 21 0,1-20 15,0 20-15,21-21 0,-21 21 0,0-20 16,21 20-16,-21-21 0,-1 43 16,22-43-1,0-42 17,22-1-17,-1 1-15,0 0 0,0 0 0,0-21 16,0 20-16,22-62 0,20-22 31,-42 85-31,1 0 0,-1-1 0,-21 44 31,0-1-31,0 21 16,21-21-16,-21 0 0,0 1 16,0 20-16,0-21 0,0 21 0,0-20 15,21-1-15,0 0 0,22 21 16,-22-21-16,21 1 0,64-1 15,-43 0-15,1-21 0,63 0 16,-64 0-16,22 0 16,-43 0-16,22 0 0,-1-21 0,-20 0 15,-1-1-15,0 1 0,-20-21 0,-1 21 16,0-22-16,0 1 16,-21 0-16,0-43 0,0 43 15,-21-22-15,0 43 16,0 0-16,-43 0 0,22 21 15,-106 42 1,105-21-16,-41 43 0,41-22 16,22-21-16,-21 85 15,42-85-15,0 22 16,0-22-16,21 0 0,42 21 16,-20-42-16,-22 0 0,21 0 15,1 0-15,41 0 16,-41 0-16,-22-21 0,21-21 15,-21 21-15,0-64 16,-21 64-16,0 0 16,0-43-16,0 43 15,0-21-15,0 20 0,0 44 32,0-1-32,0 0 15,0 0-15,0 21 0,0 1 0,-21-1 16,0 43-16,0-43 15,21 0-15,0 64 0,0-63 16,-21 20-16,21 43 16,0-21-16,-21 42 15,21-43-15,-22-20 0,-20 63 16,42-64-16,-21 1 0,0-1 16,0 1-16,-1-1 0,22-20 15,-21 20-15,0 1 0,0-22 0,0 0 0,-22 22 16,43-22-16,-21-21 15,21 0-15,-21-21 0,0 0 16,21-21-16,0 0 0,0-42 16,0 20-16,42-41 15,-21 20-15,1 22 0,20-64 16,-21 42-16,0 22 16,43-127-16,-22 126 15,-21-62-15,0 62 16,1-126-16,-22 63 15,21 64-15,-21-22 0,0 22 16,0-22-16</inkml:trace>
  <inkml:trace contextRef="#ctx0" brushRef="#br0" timeOffset="67379.5">20151 8932 0,'0'0'0,"-22"0"0,1 0 16,0 0 15,0 0 16,0 22-47,0-22 0,-22 0 15</inkml:trace>
  <inkml:trace contextRef="#ctx0" brushRef="#br0" timeOffset="67576.38">18754 9271 0,'0'0'0,"-22"0"0,1 0 0,0 21 16,42-21-1,0 0-15,22 0 0,-1 0 16,0 0-16,85 0 16,-63 0-16,-1 0 0,86 0 15,-86 0-15,22 0 0</inkml:trace>
  <inkml:trace contextRef="#ctx0" brushRef="#br0" timeOffset="68794.25">22415 9673 0,'0'0'0,"-21"0"0,0 0 0,0 0 31,21-21-15,0 0-1,0 0-15,0 0 16,21-1-16,0 1 0,0 0 0,1-21 15,-1 21-15,0-1 0,0-20 16,0 21-16,43-64 16,-43 43-16,21 0 0,1-43 15,-22 43-15,-21-43 16,0 64-16,0-43 16,-21 64-16,-43 21 15,43 1-15,-106 147 16,106-127-16,0 1 15,-1 20-15,1-21 0,0 107 16,21-107-16,0 0 0,0 1 16,0-1-16,85 64 15,-64-85-15,21 0 16,-21-21-16,22 0 0,-1 0 16,43-21-16,-43 0 15,22 0-15,20-43 0,-41 22 16,41-43-16,-41 43 15,-22-1-15,42-41 0,-42 41 16,1-20-16,-1 21 16,0-1-16,21-105 15,-42 127-15,0 0 0,0 42 16,0 0 0,0 21-16,-21-20 0,0 20 15,0 0-15,-22 85 16,22-84-16,0-1 0,-21 43 15,21-43-15,-1 43 16,1-64-16,21 0 16,0 21-16,21-63 31,1 0-31,-1 0 0,-21 0 16,21-22-16,0 22 0,0 0 15,43-43-15,-43 22 0,0 21 16,0 0-16,0 0 0,1-1 15,-22 1-15,21 21 16,-21 21 0,0 1-16,0-1 15,0 0-15,0 0 0,0 0 0,0 22 16,0-22-16,0 0 0,0 21 16,0-21-16,21 1 0,21 41 15,-21-42-15,22-21 0,-22 21 16,21-21-16,-21 0 0,64 0 15,-43 0-15,107-42 16,-22-21 0,-85 20-16,43-41 15,-64 41-15,0 22 16,-21 0-16,0-21 0,0 20 16,-42 1-16,-22 21 15,22 0 1,21 21-16,-43 22 0,43-22 15,0 0-15,0 21 16,21-20-16,0 20 0,0-21 0,0 21 16,0-20-16,21 20 0,42 21 15,22-41 1,-64-22-16,21 0 0,22 0 16,-22 0-16,22-22 15,-43 22-15,0-21 0,43-42 16,-43 42-16,-21-64 15,0 64-15,0-22 16,0 22-16,-21 0 0,-85-42 16</inkml:trace>
  <inkml:trace contextRef="#ctx0" brushRef="#br0" timeOffset="69011.89">22288 9208 0,'0'0'0,"-21"0"0,-21 21 0,84-21 31,-21 0-15,22-21-16,-1 21 0,0 0 0,22-22 16,-22 22-16,22 0 0,42 0 15,-64 0-15,0 0 0,1 0 16,-65 0-1,-20 22-15</inkml:trace>
  <inkml:trace contextRef="#ctx0" brushRef="#br0" timeOffset="70425.11">6837 11367 0,'0'0'0,"0"-22"0,0 1 15,0 0 1,-21 21-16,-1-21 0,1 21 16,0 0-16,0 0 0,0 21 15,0 0-15,-1 0 0,1 22 16,-21-1-16,21 0 0,-22 22 16,1-22-16,21 22 0,-21-1 15,-64 107-15,63-107 16,22-21-16,-42 64 0,42-63 15,-43 20-15,64-42 16,0 0-16,-21-21 16,42-21-1,0 0-15,0-21 0,1 21 16,-1-22-16,42-63 16,-20 43-16,-22 21 0,42-85 15,-20 63-15,41-105 16,-41 126-16,-22-20 0,0 42 15,-21-22-15,42 22 16,-42 42-16,0 1 16,0-1-16,0 21 0,0 85 15,0-85-15,0 22 16,0 21-16,0-43 16,0 43-16,0-22 0,0-42 15,0 64-15,0-64 16,0 21-16,0-20 0,0-1 15,-21-21-15,0 0 16,0 0 0,0-21-16,-1-1 0,-20 1 15</inkml:trace>
  <inkml:trace contextRef="#ctx0" brushRef="#br0" timeOffset="70825.89">6181 11959 0,'-22'0'0,"44"0"0,-22 0 31,21 0-31,0 0 0,21 0 0,22 0 16,-1-21-16,-20 21 0,20-21 16,22 0-16,-22 0 0,85-22 15,-63 22-15,-21 0 0,63 0 16,-85 0-16,0-1 16,22-20-16,-43 21 15,-21 0-15,0 0 0,-21 42 31,0 0-31,-1 0 0,1 0 16,21 0-16,-42 43 16,42-22-16,0 1 0,-21 20 15,21-21-15,-21 22 0,-22 105 16,22-105-16,-21 42 16,21-64-16,-1 0 0,-41 85 15,42-63 1,21-43-16,0-42 31,21 0-31,0-1 0,0 1 0,0-21 16,1 21-16,41-106 15,-42 63-15,-21 22 16,21-22-16</inkml:trace>
  <inkml:trace contextRef="#ctx0" brushRef="#br0" timeOffset="71097.73">7048 11832 0,'-21'-42'0,"42"254"16,-21-382-16,-21 107 0,0 20 15,21-20 1,0 42-16,85 21 16,-64 0-16,64 0 15,-43 0-15,0 0 0,43 21 16,-43 0-16,-21 0 0,43 22 16,-64-22-16,0 21 0,0-21 15,0 22-15,-21-22 0,-64 85 16,22-85-16,-22 42 15,21-42-15,-63 22 16,85-43-16,21 0 0,0 0 16,0 0-16,42 0 15,21-21-15,-21-1 16,22 1-16,-1 0 0,85-64 16,-85 64-1</inkml:trace>
  <inkml:trace contextRef="#ctx0" brushRef="#br0" timeOffset="71364.58">7705 11663 0,'0'-21'0,"0"42"0,21-63 0,-21 20 16,-21 22-1,21 22 1,-22-1-16,1 0 0,21 21 16,-21 1-16,0-1 0,21 0 0,-21 22 15,0-1-15,-1 1 0,1 42 16,0-43-16,0 1 0,0-22 15,21 21-15,-21-20 0,-1 63 16,22-85-16,0 21 16,0-21-16,0 0 15,0-42 1,22 0-16,-1 0 16,0 0-16,0-22 0,0 22 15,22-127-15,-22 85 16</inkml:trace>
  <inkml:trace contextRef="#ctx0" brushRef="#br0" timeOffset="72075.89">7620 11896 0,'0'-43'0,"0"-20"0,0 338 0,0-444 0,0 21 0,0 126 16,0-20-16,0 21 0,0-21 15,0 20-15,0 1 0,21 0 16,21 21-16,64 0 16,-63 0-16,-1 0 0,21 0 15,-20 21-15,20 0 0,43 64 16,-85-64-16,0 22 15,-21-22-15,0 0 0,0 21 0,-63 22 16,42-43-16,-22 0 0,-62 43 16,62-43-16,-63 0 15,64 0-15,0-21 0,-22 21 16,43-21-16,0 0 0,42 0 31,0 0-15,22-21-16,-22 21 0,21-21 15,0 21-15,1-21 0,20 0 0,-20-1 16,-1 1-16,64-21 0,-64 21 16,22 0-16,-43-1 15,21-20-15,0 21 0,43-85 16,-64 64-16,-21-1 0,0 1 16,21 0-16,-21-1 0,0-20 15,0 21-15,0-1 16,0 64-1,0 1-15,0-1 16,-21 21-16,21-21 0,0 22 16,-21-1-16,21 0 0,-42 85 15,42-84-15,0-1 16,0-21-16,0 21 0,0 43 16,21-64-16,0 0 15,21-21-15,-20 0 16,83 0-16,-62 0 15,-1-21-15,43-21 0,-43 21 16,22-43 0,-22 43-16,-21 0 0,21-21 15,-42 20-15,0 1 0,-21 21 32,0 21-32,0-21 0,-21 43 15,20-22-15,1 0 0,21 0 16,0 0-16,-21 1 0,21-1 15,0 0-15,0 0 0,0 0 16,21-21 0,0 0-16,22-42 15,-22 21-15,-21 0 16</inkml:trace>
  <inkml:trace contextRef="#ctx0" brushRef="#br0" timeOffset="72229.8">8953 11599 0,'0'0'0,"0"-21"0,0 0 15,0 0-15,0 0 0,-21 21 0,0-21 16,0 21 0,21 21-1,21 0 1,0 0-16,0-21 16,22 21-16,-22-21 0,21 21 15,1-21-15</inkml:trace>
  <inkml:trace contextRef="#ctx0" brushRef="#br0" timeOffset="74084.37">9737 11578 0,'0'0'0,"0"-21"0,0 0 16,0 0-16,-22 21 0,22-21 16,-21 21-16,0 0 0,0 0 15,0 0-15,0 0 0,-22 0 16,22 0-16,-21 42 0,-1-21 0,22 0 15,-42 64 1,42-64-16,21 43 0,0-43 16,0 21-16,0 0 15,21 1-15,21-1 16,0-21-16,-20-21 0,62 21 16,-41-21-16,126 0 15,-84 0-15,-22 0 0,85-42 16,-84 21-16,105-43 15,-127 22-15,1 21 0,-1 0 16,-21-22-16,0-62 16,-21 83-16,0 1 0,0-42 15,0 42-15,-84-1 16,63 22-16,-1 0 16,-62 0-16,63 22 15,-43 20-15,22-21 16,21 21-16,-22 1 0,22-1 15,21-21-15,0 43 16,0-43-16,0 0 0,0 0 16,21 0-16,22 1 0,-1-22 15,-21 0-15,21 0 0,-20 0 16,20 0-16,-21 0 0,43-43 16,-43 43-16,0-21 0,42-42 15,-63 41-15,22-41 16,-1 42-16,-21 0 0,0-43 15,0 43-15,0 0 0,-21 21 32,-1 21-32,22 0 15,-21 0-15,21 0 0,-21 43 16,21-22-16,0-21 16,0 22-16,0-22 0,0 42 15,21-41 1,0-1-16,1 0 0,-1-21 0,0 0 15,42 0 1,-41 0-16,83-21 16,-62 0-16,63-64 15,-64 64-15,-21-22 0,0 1 16,22 0-16,-22-1 0,21-20 0,0-43 16,-20 43-16,-22-43 15,0 63-15,0-41 16,0 63-16,-22 21 15,1 0-15,0 21 0,0 21 16,0-21-16,21 22 0,-21-1 0,-1 43 16,22-43-16,0 0 0,0 43 15,0-43-15,0 43 16,0-64-16,0 21 16,0 22-16,0-43 0,22 0 15,-1 0-15,0 1 0,0-22 16,43 0-16,-43 0 15,85-22 1,-64 1-16,21-21 0,-20 21 16,-22 0-16,42-43 15,-20 22-15,-22-1 0,0 22 16,0-21-16,0 21 0,1-43 16,-22 85-1,0 1 1,0-1-16,0 0 0,0 0 0,-22 0 15,22 0-15,-21 22 0,21-22 16,0 0-16,0 0 0,0 43 16,0-43-16,0 0 15,0 0-15,21 0 16,1-21-16,-1 0 0,0 0 16,21 0-16,1 0 0,-22-21 15,63 0-15,-62 0 16,20 0-16,0 0 0,-21-1 0,22-20 15,-22 21-15,42-21 16,-63 20-16,0 1 0,0 0 16,-21 21-1,0 21-15,0-21 16,0 21-16,-22 43 16,22-64-16,21 21 0,-21 0 15,21 0-15,0 1 0,0 20 16,0-21-16,21 0 15,0-21-15,1 0 16,-1 0-16,21 0 16,-21 0-16,0-21 15,22 0-15,-22 0 0,0-43 16,-21 22-16,0 21 16,0-22-16,0 22 15,-63-42-15,63 42 16,-22 21-16,1-22 15,42 1 1,22 21 0,-1 0-16,0 0 0,1 0 15,-1-21-15,0 21 0,43 0 16,-43 0-16,-20 0 0,20 0 16,-21 0-16,0 21 0,22 22 15,-22-22-15,-21 0 0,0 21 16,0-21-16,0 1 0,0-1 15,0 0-15,0 0 0,0 21 16,0-20-16,0-1 0,-21 0 16,-1 0-1,22 0-15,-21-21 16,21-21 15,0 0-31,0 0 16,0 0-16,21-1 0,1 1 15,41-85-15,-21 64 16,-20 21-16,41-64 0,-21 43 16,43-22-1,-43 43-15,1 21 0,20 0 16,-20 0-16,-22 64 16,-21-43-16,0 21 0,0 22 15,0-22-15,0 0 0,-64 43 16,43-64-16,-21 43 15,21-43-15,-22 21 16,22-42-16,0 0 16,0 0-1,21-21 1,-21 21-16,21-21 0,0 0 0,-22-22 16</inkml:trace>
  <inkml:trace contextRef="#ctx0" brushRef="#br0" timeOffset="74262.27">12531 11113 0,'0'0'15,"-22"0"-15,1-22 0,0 1 16,0 21-16,0 0 16,0 0-1,-1 0 1,1 0-16,0 0 0,0 0 15,0 0-15</inkml:trace>
  <inkml:trace contextRef="#ctx0" brushRef="#br0" timeOffset="74459.69">10964 11303 0,'0'0'0,"-42"21"0,21-21 0,0 0 16,63 0-1,-21 0-15,21 0 16,1 0-16,20 0 16,1 0-16,-1 0 0,64 0 15,-84-21-15,20 21 0,43-21 16,-64 0-16,22 21 0</inkml:trace>
  <inkml:trace contextRef="#ctx0" brushRef="#br0" timeOffset="75494.67">15007 11409 0,'0'0'0,"0"-21"0,-21 0 16,21-1-16,0 1 15,-21 21 1,21 21 0,-21-21-16,21 22 15,-43 41-15,43-42 16,0 43-16,-21-43 15,0 85-15,21-85 16,0 0-16,0 0 0,0 0 16,0 1-1,21-22-15,0 0 16,0 0-16,22 0 16,-22 0-16,21 0 0,1-43 15,-22 43-15,0-21 0,0 0 0</inkml:trace>
  <inkml:trace contextRef="#ctx0" brushRef="#br0" timeOffset="75676.3">15071 11091 0,'0'0'0,"-64"-21"31,64 42 16,21 1-47,-21-1 0,21-21 16,1 21-16,-1 0 0,0-21 15</inkml:trace>
  <inkml:trace contextRef="#ctx0" brushRef="#br0" timeOffset="75852.2">15409 11451 0,'0'0'0,"0"21"0,21-21 79,1 0-79,-1 0 15,0 0-15</inkml:trace>
  <inkml:trace contextRef="#ctx0" brushRef="#br0" timeOffset="76200">15706 11451 0,'21'0'47,"21"0"-32,-21 0-15,0 0 16,1 0-16,-1-21 0,63-21 15,-41 21-15,-22-1 16,0 1-16,0 0 0,-21-42 16,0 41-16,0 1 15,-21 21-15,-42 0 16,20 0-16,22 0 0,-21 0 16,21 21-16,-1 1 0,-41 83 15,42-83 1,21 20-16,0 21 0,0-41 15,0 20-15,0-21 0,21 0 16,0 22-16,21-22 0,-20 0 16,-1 0-16,42-21 15,-20 0-15,-1 0 0,0 0 16,1 0-16,-1 0 0,0 0 0</inkml:trace>
  <inkml:trace contextRef="#ctx0" brushRef="#br0" timeOffset="77163.45">17314 11007 0,'0'0'0,"21"-21"0,1 21 15,-1-22-15,0 22 0,0-42 16,0 42-16,-21 21 31,-21 0-31,0 1 16,-21-1-16,20 21 0,1 0 0,-42 64 15,42-63-15,-1-1 0,-41 64 16,42-64-16,0 0 16,-1 1-16,1-22 0,0 21 15,0-21-15,0 22 0,21-22 16,21-21 15,0 0-31,0-21 0,0 0 16,22-1-16</inkml:trace>
  <inkml:trace contextRef="#ctx0" brushRef="#br0" timeOffset="77404.31">17399 11218 0,'21'-42'0,"-42"84"0,63-126 0,1 20 15,-22 22-15,0 21 0,-21 0 16,0-1-16,21 1 15,-21 42 1,0 1-16,0-1 0,0 106 16,0-85-16,0 0 15,0 22-15,0-22 0,0 1 0,-21 41 16,21-41-16,0-1 16,-21 21-16,21-41 0,-21 20 15,-1-42 1,1 0-1,-21 0 1,21-21-16,0 21 0</inkml:trace>
  <inkml:trace contextRef="#ctx0" brushRef="#br0" timeOffset="77562.22">17060 11472 0,'0'0'0,"-21"0"0,0-42 16,21 21-1,42 21 1,-21-21-16,1 21 0,62 0 15,-41-21-15,-1 21 0,64-22 16,-43 22-16,43-21 16,-42 0-16,-22 0 0,64-21 15,-43-1-15</inkml:trace>
  <inkml:trace contextRef="#ctx0" brushRef="#br0" timeOffset="77920.89">18161 10986 0,'0'0'0,"21"-22"0,-21 1 16,21 21-16,-21-21 15,0 42 1,-21 0-16,0 1 16,21-1-16,-21 0 0,0 21 15,-1 1-15,22-22 0,-42 63 16,42-41-16,-21 63 16,21-64-16,0 0 0,0 1 15,0-22-15,21 0 0,0 0 16,0-21-16,43 0 15,-43 0-15,21 0 0,1-21 16,-1 21-16,-21-21 0,106-85 16,-84 64-16,-1-1 15,43-63-15,-64 64 16,21-43-16,-42 43 0,0-21 16,0 41-16,0 1 15,-21 21 1,0 0-16,21 21 31,0 1-31,21-22 16,0 0-16</inkml:trace>
  <inkml:trace contextRef="#ctx0" brushRef="#br0" timeOffset="78157.75">18923 10986 0,'21'0'15,"-21"-22"-15,64 22 16,-43 0-16,0-21 0,0 21 16,21 0-16,-20 0 0,62-21 15,-41 21-15,-1 0 0,43 0 16,-43 0-16,64 0 16,-127 0 15,-1 21-16,1-21-15,-21 0 0,21 0 16,0 0-16,-1 21 0,1-21 0</inkml:trace>
  <inkml:trace contextRef="#ctx0" brushRef="#br0" timeOffset="78367.64">19240 10986 0,'-63'42'31,"63"-21"-31,0 0 0,0 0 16,0 1-16,0-1 0,-21 42 15,21-20-15,0-22 0,-21 42 16,21-20-16,0-22 0,0 21 16,0-21-16,0 0 0,-43 43 15,43-43-15,0 21 16,0-20 0,21-22 15</inkml:trace>
  <inkml:trace contextRef="#ctx0" brushRef="#br0" timeOffset="78519.55">19621 11642 0,'0'0'0,"22"0"16,-22-21 30</inkml:trace>
  <inkml:trace contextRef="#ctx0" brushRef="#br0" timeOffset="88468.52">741 14690 0,'0'0'0,"-21"0"15,-1 0 17,1 0 77,0 0-109,0 0 16,0 0-16</inkml:trace>
  <inkml:trace contextRef="#ctx0" brushRef="#br0" timeOffset="89200.31">593 14647 0,'0'0'0,"-22"0"0,-20 0 16,21 0-16,-21-21 0,-1 21 16,-20 0-16,20-21 0,-20 0 15,-1 21-15,1 0 0,-1 0 16,1-21-16,63 0 31,21 21 16,64 0-47,21 0 16,-1 0-16,1 0 0,0 0 15,0 0-15,211 0 16,-232 0-16,21 0 0,0 0 15,0 0-15,148 0 16,-170 0-16,-20 0 0,-1 0 16,-20 0-16,41 0 15,-63 0-15,-42-22 32,-21 1-32,21 21 15,-22-21-15,-20 21 0,21-21 0,-43-21 16,21 42-16,22-22 15,-64-20-15,64 21 16,-43 21-16,43-21 0,0 21 16,-1 0-16,22 0 15,-21 0-15,21 0 0,-1 0 16,22 21-16,0 0 16,22-21-1,-1 0-15,0 21 0,21-21 0,1 0 16,-1 0-16,21 0 0,-20 0 15,20 21-15,-20-21 0,20 0 16,-21 22-16,1-22 0,-1 21 0,22 0 16,-43 0-16,-21 21 15,0-20-15,0-1 0,-43 42 16,1-42-16,-64 43 16,64-43-16,-22 21 15,1 1-15,-1-22 0,1 0 16,-43 43-16,64-43 0,-22 21 15,22-21-15,21 0 16,0-21-16,21 22 0,21-22 31,0-22-31,0 1 16,21 0-16,1 0 0</inkml:trace>
  <inkml:trace contextRef="#ctx0" brushRef="#br0" timeOffset="93661.23">3111 13610 0,'0'21'16,"0"1"0,0-1 15,22-42 31,-1-1-62,0 1 16,0 21-16,0-21 0,0 0 16,1 0-16,-1 0 0,0-1 15,0 1-15,0 0 0,0 0 16,22-21-16,-43 20 0,0 1 15,21 21-15,-21-21 0,0 0 16,0 0-16,0 0 16,-21 21-16,0 0 15,-1 0 1,1 0 0,0 0-16,21 21 0,-42 0 15,21 0-15,-1 0 16,1 0-16,0 1 0,0-1 15,0 0-15,21 0 0,-43 21 16,43 1-16,-21-1 16,21-21-16,0 0 0,21 22 15,1-22-15,20 0 16,-21 0-16,21 0 16,22 22-16,-43-22 0,21 21 15,-20-21-15,-22 1 0,21 41 16,-21-42-16,-43 22 15,22-1-15,-21-21 16,0 0-16,-22 22 0,22-43 16,-43 21-1,43-21-15,-1 0 0,-20 0 16,42 0-16,-22 0 16,22-43-16,0 22 0,-21-42 15,42 42-15,0-22 0,0-41 16,0 62-16,0-20 0,0 21 15,0 0-15,0 0 0,0-1 16,0 44-16,0-1 16,0 0-16,21 0 0,0 43 15,0-43-15,-21 21 0,0 0 16,21-20-16,-21 20 0,43 43 16,-22-64-16,0 0 15,0 21-15,0-21 0,1-21 16,20 22-16,-21-22 15,43 0-15,-43 0 0,21 0 16,22-22-16,-22 1 0,0-21 16,43 0-1,-43-1-15,1 1 0,20-22 16,-42 22-16,0-43 16,1 43-16,-22 21 0,21-21 15,-21 20-15,0 1 0,0 42 16,-21 1-1,-1-1-15,22 0 0,-21 21 16,0-21-16,0 22 0,21 20 16,-21-20-16,21-22 0,0 42 15,0-42-15,0 1 0,21 20 16,0-21-16,43 0 16,-43-21-16,21 0 15,43 0-15,-43 0 0,0-21 16,1 0-16,-1 0 0,0 0 15,22-43-15,-22 22 0,-21-1 16,43-62-16,-43 41 16,0-126-16,0 147 15,-21-63-15,22 64 16,-22-21 0,0 41-16,0 44 15,0-1 1,0 0-16,0 64 15,0-43-15,-43 106 16,43-106-16,-21 64 16,0-63-16,21-1 0,0 43 15,0-64-15,0 21 16,0-21-16,0 0 0,21 22 0,21-22 16,-20 0-16,-1-21 15,21 0-15,0 0 0,-20 0 16,62-42-16,-41 21 0,-1-1 15,0 1-15,-21 0 0,22 0 16,-1-43-16,-21 22 16,0 21-16,-21 0 0,0-22 15,0 22-15,0-21 0,-21 42 16,-21 0 0,21 0-16,0 0 0,-43 21 15,43 0-15,-43 64 16,64-64-16,0 21 0,0-20 15,0-1-15,22 42 16,-1-42-16,21-21 0,-21 22 16,0-22-16,22 21 0,20-21 15,-20 0-15,-22 0 0,63-21 16,-41-1-16,-1 1 0,22-21 16,-22 21-16,-21-22 15,0 22-15,0-21 0,1 21 16,-1-22-16,-21 22 0,0 0 0,0 0 15,21 21-15,-21 21 32,-21 0-32,21 0 0,-21 1 15,21-1-15,-43 42 0,43-42 16,-21 43 0,0-43-16,21 0 0,0 0 15,0 1-15,21-44 31,0 1-15,-21 0-16,21 0 0,1 0 0,-1-22 16,0 22-16,0-21 0,-21 0 15,21-1-15,0 22 0,22-21 0,-22 21 16,-21-1-16,21 1 0,21 21 16,-42 21-1,0 1-15,0-1 0,0 63 16,0-41-16,0-22 15,0 42-15,0-41 16,0 20-16,0-21 16,0 0-16,22-21 0,-1 0 15,21 0-15,-21 0 16,22 0-16,-1 0 0,85 0 16,-85-21-16,1 0 0,-22 0 15,21 0-15,0-22 0,1 1 16,-22 0-16,0 20 0,0-20 15,0 21-15,-21 42 16,-21 0 0,0 0-16,0 1 15,21-1-15,-21 0 0,21 0 0,0 21 16,0-20-16,0-1 16,0 0-1,21-21 1,-21-21-1,21 21-15,-21-21 0,21-1 16,-21-62-16,0 63 16</inkml:trace>
  <inkml:trace contextRef="#ctx0" brushRef="#br0" timeOffset="93823.06">5948 13504 0,'-21'0'15,"42"0"-15,-64 0 0,22 0 16,0 0-16,21-21 0,-21 21 15,0 0-15,21 21 16,0 1-16,0-1 16,0 0-16,21-21 0,21 21 15,-21 0-15,22 0 16</inkml:trace>
  <inkml:trace contextRef="#ctx0" brushRef="#br0" timeOffset="94831.34">6286 13695 0,'0'21'47,"0"0"-47,0 0 16,-21 1-16,0 20 16,21-21-16,0 21 0,0-20 15,0-1-15,0 0 0,0 21 16,0-21-16,0 1 0,0 20 15,21-42-15,43 21 16,-43-21-16,0 0 0,64 0 16,-64 0-16,64-42 15,-43 21-15,0-1 0,22-20 16,-22 0-16,-21 21 0,0-22 16,1 1-16,-1 0 15,0-22-15,-21 43 0,0 0 16,0 0-16,-21 21 15,0 21 1,-1 0-16,1 42 0,21-20 16,-21-22-16,21 21 0,0-21 15,0 1-15,0 41 0,0-42 16,21 0 0,0 1-16,1-22 0,41 21 15,-42-21-15,22 0 0,84 0 16,-85-21-16,43-22 15,-64 22-15,42-42 16,-42 20-16,-21 1 16,22 21-16,-22-22 0,0-20 15,0 42-15,0 42 32,0 0-32,-22 0 0,1 0 0,21 22 15,-21-22-15,21 0 0,-21 21 16,-21 1-16,42-22 0,-22 0 15,1 21-15,21-20 0,-21-1 16,21 0 0,0-42 15,0 0-31,0-1 0,42-20 16,-42 21-16,22 0 0,20-64 15,-21 43-15,21-22 16,1 22-16,-22 0 0,21-22 15,-21 43-15,43 0 16,-43 21-16,0 0 0,22 42 16,-22 0-16,-21-20 0,21 62 15,-21-41-15,0-1 0,0 21 16,0-20-16,0-1 16,0 0-16,-21-20 15,21-1-15,0 0 0,0-42 31,0 0-15,0-1-16,21 1 0,0 0 0,0-21 16,0-1-16,22 22 0,-22-21 15,21-22-15,43-20 0,-43 41 16,1 1-16,-1 0 0,0 21 16,-21-1-16,22 22 0,-22 0 15,0 22-15,0 105 16,-21-85-16,0 21 15,-21-20-15,-21 63 16,21-85-16,21 21 0,-22-21 16,22 0-16,-21 1 15,0-22-15,21-22 16</inkml:trace>
  <inkml:trace contextRef="#ctx0" brushRef="#br0" timeOffset="96927.52">9165 13399 0,'0'0'15,"21"0"1,0 0-16,1 0 16,20 0-16,0-22 0,-21 1 0,22 21 15,-1-21-15,0 0 0,22-21 16,-43 20-16,0 1 15,0-21-15,-21 0 0,-21-22 16,0 43 0,-21 0-16,-22 21 0,22 0 15,0 0-15,20 21 0,-20 0 16,0 0-16,-22 22 16,43-1-16,0-21 0,21 21 0,0 1 15,0-1-15,0 0 0,21 1 16,0-1-16,0 0 0,1 1 0,-1-1 15,21 0-15,-21 1 0,43 41 16,-43-41-16,0-1 0,-21 22 16,0-43-16,0 0 0,-21 0 15,-21 0-15,20 0 0,-83-21 16,41 0-16,1 0 0,-64 0 16,84-21-16,-20 0 15,-22-21-15,64-1 0,0 1 16,0-43-16,-1 43 15,22 0-15,0-1 0,0 1 16,22 0-16,20-22 0,-21 64 0,0-21 16,0 21-16,1 0 15,62 42 1,-63 1-16,1-22 0,-22 21 0,0 1 16,21 62-1,0-83-15,0 20 0,0 21 16,0-41-16,22 20 15,-22-21-15,0 0 0,43 0 16,-22-21-16,0 0 0,43 0 16,-43 0-16,43-21 15,-22 0-15,-20 0 0,41-43 16,-62 22-16,20 0 16,0-43-16,-21 22 0,1 20 15,-1-41-15,-21 62 16,21-20-16,-21 21 0,-21 21 15,0 0 1,-1 0-16,1 42 0,0-21 16,21 1-16,-42 62 0,21-63 15,21 22-15,0-1 0,0 0 16,0-20-16,0 41 16,0-42-16,0 22 0,21-22 15,0 0-15,0-21 0,0 0 16,0 0-16,22 0 0,41 0 15,-41 0-15,-1-21 0,-21 0 16,22-1-16,-1-20 0,21-21 16,-41 20-16,-1 1 0,0 0 15,0-1-15,-21 1 0,0-22 16,0 43-16,0 0 0,-21 21 16,0 0-16,-43 21 15,43 0-15,0-21 16,21 43-16,0-22 0,0 21 15,0-21-15,0 1 16,42-22-16,-21 21 0,1-21 16,-1 0-16,21 0 0,-21 0 15,0 0-15,1-21 0,-1 21 16,0-22-16,0 1 0,0 21 16,0-21-16,1 0 0,-1-21 15,0 20-15,-21 44 31,0-1-31,0 0 16,0 0-16,0 0 0,-21 0 16,21 22-16,0-22 0,0 0 0,0 0 15,0 22-15,0 20 16,0-42-16,0 0 16,0 1-16,21-22 15,0 0-15,0 0 0,0 0 16,22 0-16,-22-22 0,21-20 15,-21 21-15,22 0 16,-1-43-16,-21 22 0,22 0 16,-1-43-16,-21 43 15,0-43-15,0 64 16,-42 42 15,0 0-31,0 21 0,21-20 16,0 20-16,-21 0 0,0 22 15,21-22-15,0-21 0,0 43 16,0-43-16,0 0 0,0 0 16,0 0-16,21 1 0,42-1 15,-42-21-15,22 0 0,20 0 16,-20 0-16,-1 0 16,0 0-16,-21-21 0,22-1 0,63-62 15,-64 41-15,-21 1 16,0 21-16,0-21 0,1-1 15,-22 1-15,0 21 0,0-22 0,21 22 16,-21 0-16,0 42 31,-21 0-31,-1 1 16,22-1-16,0 21 0,0-21 0,0 22 16,0-22-16,0 21 15,0 0-15,0 43 16,0-64-16,0 0 0,22 1 15,-1-1-15,42-21 16,-42 0-16,1 0 0,62 0 16,-63 0-16,22 0 0,41-43 15,-41 22-15,63-63 16,-85 41-16,21-41 16,-42 41-16,0 22 15,0-42-15,0 41 0,-63-20 16,41 42-16,1 0 15,-21 21-15,21 0 0,0 1 16,-22 62-16,43-63 16,0 22-16,0-22 0,0 21 15,0 22-15,21-43 16,-21 0-16,22 0 16,-1-21-16,0 0 0,21 0 0,-21 0 15,1 0-15,-1 0 0,42-21 16,-20 21-16,-1-21 0,21-43 15,-41 43-15,-1-21 0,21-22 16,-21 22-16,0 21 16,-21-21-16,0 20 0,0 44 31,0-1-31,0 0 0,0 0 16,-21 21-16,21-20 0,0 20 0,0-21 15,0 21-15,0-20 0,0-1 16,21 21-16,1-21 0,-1 0 15,42 1-15,-42-22 16,1 0-16,20 0 0,-21 0 0,0 0 16,0 0-16,43-64 0,-43 43 15</inkml:trace>
  <inkml:trace contextRef="#ctx0" brushRef="#br0" timeOffset="97647.66">13652 13187 0,'22'0'0,"-44"0"0,65 0 0,-22 0 16,0 0-16,21 0 0,-20 0 16,-1-21-16,42 0 0,-42-1 15,1 1-15,-1-42 0,-21 42 16,0-22 0,0 22-16,-21 21 0,-1 0 15,-20 0-15,21 0 0,0 21 16,-22-21-16,-62 85 15,83-43-15,1-21 0,0 1 16,0-1-16,21 21 0,0 22 16,0-43-16,21-21 0,0 21 15,0 0-15,22-21 0,20 21 16,-20-21-16,-1 0 0,43 0 16,-43 0-16,21 0 15,-84 0 1,0 0-16,-21 0 15,21 21-15,-22-21 0,1 0 16,-43 22-16,43-22 0,0 0 16,-22 21-16,43-21 15,0 21-15,0-21 0,21 21 16,21-21 0,0 21-1,0-21-15,21 0 0,-20 0 0,-1 0 16,0 0-16,21 21 0,-21-21 15,1 22-15,-1-1 0,21 21 16,-42-21-16,0 0 0,0 1 16,0 20-16,0 0 0,0 1 0,-21-1 15,0-21-15,0 21 0,-22 1 0,22-1 16,0-21-16,-21 22 0,-1-1 16,22 0-16,0-21 15,0 1-15,21-1 0,42-21 31,-21 0-31,22-21 16,-1-1-16</inkml:trace>
  <inkml:trace contextRef="#ctx0" brushRef="#br0" timeOffset="98289.96">14901 12764 0,'21'-43'16,"-42"86"-16,64-107 0,-22 64 0,0-21 0,0 21 15,-21 21 1,0 21-16,0-20 16,0 20-16,0 21 0,-21-20 15,-21 63-15,20-43 16,1-21-16,-21 43 0,21-43 16,0 1-16,-1-1 0,22 0 15,-21-20-15,-21 62 16,42-63-16,0 1 0,0-44 31,0 1-31,0 0 16,21 0-16,0-21 0,0-1 15,1 1-15,20 21 0,-21-22 16,0 22-16,22-21 0,41 0 16,-41 42-16,-1 0 15,43 0-15,-22 0 0,-21 0 16,1 21-16,-1 0 0,0 0 15,1 43-15,-43-22 0,0-21 16,0 21-16,0 1 0,-21-22 16,-22 21-16,-41 22 0,41-43 15,1 0-15,-85 21 0,85-42 16,-22 22-16,22-22 16,-22 0-16,43 0 0,-42 0 15,41 0-15,1 0 0,21-22 16,0 1-16,0 0 15,21 0-15,22 0 0,63-22 16,-43 22-16,43-21 16</inkml:trace>
  <inkml:trace contextRef="#ctx0" brushRef="#br0" timeOffset="98661.75">15600 13335 0,'0'0'0,"0"-21"0,0 0 0,0 0 16,0-1-16,0 1 15,0 0-15,21 0 0,42-21 16,-41 42 0,20 0-16,-21 0 15,85 0-15,-85 21 16,0 0-16,0 0 0,22 0 16,-22 0-16,21 64 15,-42-43-15,0-20 0,0 20 16,0-21-16,-21 64 15,0-64-15,0-21 0,-43 21 16,43-21-16,0 0 16,0 0-16,21-21 15,0 0-15,0 0 0,21-22 16,0 22-16,43-64 16,-22 64-16,-21-21 15,21 21-15,1 0 0,63-22 16,-64 22-16,0 21 15,-21 0-15,22 0 0,-1-21 16,43 21-16,-64 0 16</inkml:trace>
  <inkml:trace contextRef="#ctx0" brushRef="#br0" timeOffset="99043.53">16785 13123 0,'0'-21'0,"0"42"0,0-63 15,-21 42 1,0 0-1,0 21-15,-1 0 0,1 1 16,-21-1-16,21 21 0,-22-21 0,1 43 16,0-43-16,-1 42 15,43-20-15,0-22 0,0 21 16,0-21-16,22 22 0,-1-22 16,21-21-16,0 21 0,43 0 15,-21-21-15,63 0 16,-85 0-16,0-21 15,22-21-15,-43 21 0,21-43 16,-21 22 0,-21 21-16,0-64 0,0 43 15,-42-64-15,21 85 16,0-22-16,-22 43 0,22-21 16,-21 21-16,-85 0 15,85 21-15,-1 0 0,22 1 16,0-1-16,0 0 0,0 42 15,21-41-15,0-1 0,0 0 16,21 0-16,0 0 0,42 0 16,-20 1-16,-1-22 0</inkml:trace>
  <inkml:trace contextRef="#ctx0" brushRef="#br0" timeOffset="99612.15">17378 13250 0,'0'-21'0,"0"42"0,21-84 15,-21 21-15,0 20 0,0 1 16,-21 21 0,0 21-16,21 1 0,-22-1 15,1 0-15,-21 42 0,42-41 16,-21 20-16,0-21 16,21 21-16,-22-20 0,1 41 15,21-42-15,0 0 0,0 22 16,0-22-16,43-21 15,-1 0-15,0-21 16,-21 0-16,43-22 16,-22 1-16,1 21 0,20-43 15,-42 43-15,22-21 16,-22 21-16,0-1 0,0 1 0,0 21 16,-21 21-1,-21 1 1,0-22-16,0 21 0,21 0 0,-21 0 15,21 0-15,0 0 0,0 1 16,0 20-16,0-21 16,21 0-16,42 22 0,-42-43 15,64 21 1,-64-21-16,0 0 0,1 0 16,-1-21-16,0-1 0,21-20 15,-21 21-15,-21-21 0,22 20 0,-1-20 16,-21 0-16,21-1 0,-21 1 15,0 0-15,0 21 0,0-22 16,0 22-16,0 0 0,-21 21 16,0 0-1,21 21-15,-22-21 0,1 42 16,21-20-16,0-1 0,0 0 16,21 0-1,1 0-15,20-21 16</inkml:trace>
  <inkml:trace contextRef="#ctx0" brushRef="#br0" timeOffset="99973.89">18584 13229 0,'0'0'0,"21"-21"0,-21 0 0,0 0 0,0 0 16,0-1 0,-21 1-16,-42 0 15,20 21-15,1 0 0,21 0 16,-21 0-16,-43 42 15,64-20-15,0-1 0,-1 21 16,22-21-16,0 43 16,22-43-16,-1 0 0,42 21 15,-42-20-15,43-1 16,-43 0-16,0 0 0,0 21 16,-21-20-1,-21-22 1,0 0-16,0 0 15,-21 0-15,20 0 0,-20-22 0,21 22 16,-21 0-16,20-21 0,1 21 0,0-21 16,0 21-16,21-21 31,21 21-31,21 0 16,-20 0-16,20-21 0,43 21 15</inkml:trace>
  <inkml:trace contextRef="#ctx0" brushRef="#br0" timeOffset="100601.06">18817 13399 0,'0'0'0,"64"-43"31,-43 43-31,0-21 0,0 21 0,0-21 0,0 0 16,1 0-16,-1-1 0,0-20 15,-21 21-15,21 0 0,-21-22 16,0 22-1,-21 21 1,0 0-16,0 21 0,-1 1 16,1-1-16,21 0 0,-21 0 15,0 0-15,0 43 0,21-43 16,0 0-16,0 0 16,0 0-16,0 1 0,21 20 15,0-21-15,0 0 0,0-21 16,1 0-16,41 0 15,-42 0-15,0 0 16,1 0-16,-22-21 0,63-42 16,-42 41-16,22 1 0,-22-21 15,0 21-15,21 0 0,22-43 16,-22 64-16,-21-21 0,22 0 16,-22 21-16,21 0 0,22 0 15,-43 0-15,0 21 16,-21 0-16,0 0 0,0 0 15,0 43-15,0-43 0,0 0 16,-42 43-16,20-43 16,1 0-16,0 0 0,21 0 15,0 1-15,-21-1 0,0-21 16,21-21 0,0-1-1,0 1-15,21-21 16,0 0-16,0 20 0,43-41 15,-22 21-15,0 20 0,-20-20 16,20 21-16,0-21 0,22-1 16,-22 22-16,0 0 15,-20 0-15,-1 21 0,-42 0 32,-1 0-32,-20 21 0,-21-21 15</inkml:trace>
  <inkml:trace contextRef="#ctx0" brushRef="#br0" timeOffset="104356.88">825 15113 0,'0'0'15,"0"-21"-15,0 0 0,0 0 0,0-1 16,0 1-16,0 0 0,0 0 16,0 0-16,-21 21 0,0 0 15,0-21-15,0 21 0,-43 0 16,22 21-16,0-21 0,-1 42 16,1-21-16,-85 106 15,106-63-15,-22-1 16,22-20-16,-21 20 0,0 149 15,42-170 1,0 0-16,0 1 0,0-22 16,42 42-1,43-41-15,-43-22 16,0 0-16,64 0 16,-64-22-16,22 1 0,-1 0 15,-20 0-15,105-64 16,-106 43-16,-21 21 0,1-22 15,-1 22-15,0-42 16,-21 42-16,-21 21 16,0 21-1,-1-21-15,22 21 0,-21 21 0,0-21 16,21 1-16,-21 83 16,21-83-16,0-1 0,0 0 15,0 0-15,21 0 0,0 22 16,0-43-1,22 0-15,-1 0 0,0 0 16,22-22-16,-22 1 16,1 0-16,41-21 0,-63 21 15,43-43-15,-43 43 16,-21-21-16,0-22 0,0 22 16,-63-64-1,20 64-15,1 20 0,21 22 16,-22 0-16,1 0 0,0 0 15,-1 0-15,1 22 0,0 41 16,21-42-16,-1 22 0,1 20 16,21-21-16,0-20 0,0 20 15,0-21-15,21 0 0,22 22 16,63-43 0,-64 0-16,0 0 0,64 0 15,-64 0-15,85-43 16,-84 22-16,-1 0 15,43-21-15,-64 20 0,21-20 16,-42 21-16,0 0 16,0 0-16,0 42 31,0 0-31,0 0 16,0 0-16,0 43 15,-21-43-15,21 0 0,0 0 16,-21 0-16,21 1 0,0 20 15,0-21-15,-21 0 16,21-42 0,21 0-1,0 0-15,-21 0 0,21-1 16,0 1-16,1 0 0,-22-21 0,42-22 16,-21 22-16,-21 21 15,21-22-15,0 22 0,-21 0 0,0 0 16,22 21-16,-1 0 15,0 21-15,-21 0 0,0 0 16,21 1-16,-21 20 16,0-21-16,21 43 0,-21-43 15,0 0-15,0 0 0,0 0 16,0 22-16,0-22 16,0 21-1,21-63 1,1 21-16,-22-21 15,21 0-15,0-1 0,-21 1 16,21-21-16,21-64 16,-20 64-16,-1-1 0,0 1 15,0 21-15,0-21 0,0-1 16,1 43 0,-1 0-16,-21 21 0,0 22 15,0-1-15,0-21 0,0 64 16,0-43-16,0-21 15,0 22-15,0-22 0,0 21 16,0 22-16,0-43 16,21 0-16,0-21 15,21 0-15,1 0 0,-22 0 16,21 0-16,1 0 16,-22-21-16,21 21 0,22-42 15,-22 20-15,-21 1 0,21 0 16,-20-21-16,-1 21 0,-21-64 15,0 43-15,0-1 0,0-20 16,0 42-16,0-1 0,0 1 16,-21 21-1,21 21-15,-22 1 0,22-1 16,-21 0-16,0 85 16,0-64-16,0-21 0,21 0 15,-21 22-15,21-22 0,0 21 16,0-21-16,0 1 0,0-1 15,21-21 32,-21-21-47,21-1 0,0 1 0,0 0 16,0 0-16,1-21 0,-22 20 16,21-20-16,0 21 0,0-21 15,0 20-15,0 1 0,22-21 16,-22 42-16,0 21 15,-21 21 1,0-20-16,0-1 0,0 21 16,0 0-16,0 22 15,0-43-15,0 0 0,0 0 16,0 1-16,21-22 16,0 0-16,1 0 15,20 0-15,-21 0 16,21 0-16,-20-22 0,-1 1 15,42-21-15,-42 21 16,22-64-16,-22 43 16,0 21-16,-21-22 0,0 22 15,0 0-15,21-21 0,-21 63 32,0 0-32,0 0 0,0 0 15,0 0-15,0 1 0,0-1 16,0 21-16,0-21 0,0 22 15,0-22-15,0 0 0,0 0 16,0 0-16,21 0 16,1-21-16,-1 0 0,0 0 0,0 0 15,0 0-15,0 0 0,43 0 16,-22 0-16,-21-21 0,43-21 16,-22 21-16,22-64 15,-43 64-15,0-21 16,-21-1-16,0 22 0,21-21 15,-21-1-15,0 1 16,0 63 0,0 0-16,0 1 15,-21 20-15,0 0 16,21-21-16,0 43 0,-21-43 16,21 0-16,0 22 15,0-22-15,21 21 16,-21-21-16,42-21 15,1 0-15,-22 0 0,42 0 16,-42 0-16,1 0 0,41-42 16,-42 21-16,22 0 0,-22-1 15,0 1-15,0-21 0,0 21 0,0-22 16,1 1-16,-1 21 16,-21-43-16,21 43 0,-21 42 31,0 1-16,0-1-15,0 0 0,-21 0 16,0 43-16,21-43 0,0 0 16,0 42-16,0-41 15,0 20-15,21-21 16,21-21-16,0 0 16,1 0-1,-1 0-15,0 0 0,43-21 16,-43 0-16,43 0 15,-64-22-15,22 22 0,-22 0 0,21-43 16,-21 22-16,0-21 16,-21 41-16,0 1 0,0-21 15,-21 42 1,0 21-16,0 0 16,21 0-16,0 1 0,-21 20 0,0 0 15,21 1-15,-22-22 16,22 21-16,0-21 0,0 0 15,0 1-15,0-1 16,22-21 15,-1-21-15,0-1-16,0 1 0,0 0 0,0-21 16,1 21-16,20-43 15,21-42 1,-63 85-16,22 21 15,-22 21-15,0 0 16,0 1-16,0-1 0,0 0 16,0 0-16,0 0 0,0 22 15,0-1-15,0-21 0,21 0 16,0 0-16,0 1 0,21-22 16,-20 21-16,-1-21 15,0 0-15,0 0 0,85-21 16,-85-1-16,21 22 15,-20-21-15,-1 0 16,21-21-16,0-22 0,-20 43 16,-1-21-16,21-43 0,-42 43 15,21 21-15,-21-22 0,0 22 16,0 42 0,-21 43-1,0-43-15,0 0 0,21 43 16,0-22-16,0 21 15,0-41-15,0-1 0,0 42 16,0-42-16,21-21 0,21 43 16,1-43-16,-22 0 0,42 0 15,-42 0-15,43 0 16,-43-21-16,0-1 0,22-20 16,-43 21-16,0 0 15,21 0-15</inkml:trace>
  <inkml:trace contextRef="#ctx0" brushRef="#br0" timeOffset="104527.78">5821 14838 0,'-21'-21'0,"42"42"0,-64-63 15,1 20-15,21 22 32,0 0-32,21 22 15,-21-22-15,21 21 0,0 0 16,21-21-1,0 21-15,0-21 0,0 21 0,22-21 16,-22 21-16</inkml:trace>
  <inkml:trace contextRef="#ctx0" brushRef="#br0" timeOffset="105909.52">6435 15050 0,'0'-22'0,"0"1"15,0-21-15,0 21 0,0 0 16,-22-1-16,1 22 16,0 0-1,0 0-15,0 0 16,0 22-16,-1 20 0,-20 0 16,21-21-16,0 22 15,0-22-15,21 21 0,-22 22 16,22-22-16,0 0 0,0-20 15,0 20-15,0-21 0,64 43 16,-22-43-16,-21-21 0,22 21 16,-1-21-16,-21 0 0,85 0 15,-64 0-15,1 0 0,84 0 16,-85 0-16,64-42 16,-43 20-16,-20 1 0,41-42 15,-41 20-15,-1 1 16,-21-21-16,0 20 0,1 1 15,-1-64-15,-21 85 16,0 0-16,-21-22 0,-43 43 16,43 0-16,0 0 15,-64 43 1,43-22-16,21 21 0,-22-21 0,1 22 16,21-22-16,-22 42 0,43-20 15,-21 41 1,21-41-16,21-22 0,22 0 15,-22 0-15,21-21 16,-21 0-16,1 0 0,20 0 16,-21-21-16,21-21 15,-20 21-15,-1-22 0,21-20 16,-42 20-16,21 1 0,0-21 16,-21 41-16,0 1 0,22 0 15,-44 42 16,1-21-31,21 21 0,-21 1 16,21-1-16,-21 21 0,21-21 16,0 0-16,0 22 0,0-22 0,0 0 15,0 21-15,0-20 0,0-1 0,21 0 16,21 0-16,-20 0 16,-1-21-16,21 0 0,-21 0 15,22 0 1,-22-21-16,0 0 0,21-21 15,-21-1-15,22-105 16,-22 106-16,0-22 0,21-42 16,-42 43-16,43-43 15,-22 64-15,-21-1 0,0-20 16,0 42-16,0 42 31,0 0-31,0 21 0,-21-20 0,0 20 16,21-21-16,0 21 0,0 1 15,-22-1-15,22 0 0,0-20 0,0 105 16,0-85-16,0 0 16,0-21-16,0 22 0,0-22 15,22 42-15,-22-41 16,21-1-16,0-21 16,0 0-16,43 0 15,-43 0-15,0 0 0,0-21 16,0-1-16,0 1 0,43-21 15,-64 0-15,21 20 0,0 1 16,-21 0-16,21 0 0,-21-21 16,-21 42-1,0 0 1,0 21-16,0 0 0,0 0 0,21 21 16,-22 1-1,22-1-15,0-21 0,0 0 16,0 22-16,0-22 0,0 0 15,22-21-15,-1 0 0,0 21 16,64-21-16,-43 0 16,0-21-16,-21 0 0,22 0 15,41-22-15,-41 22 0,-22 0 16,42-42-16,-41 20 16,-1 22-16,0-42 15,0 41-15,-21-20 16,-21 42-16,0 0 15,21 21 1,0 0-16,0 1 0,0-1 0,0 21 16,0 0-16,0 1 15,0-1-15,0-21 0,0 22 16,0-22-16,0 0 16,0 0-16,-21-21 0,-1 21 0,1-21 15,21 21-15,-21-21 0,0 0 0,0 0 16,0 0-16,21-21 15,-43 0-15,22-21 0,21 21 16,-21-1-16,0-20 0</inkml:trace>
  <inkml:trace contextRef="#ctx0" brushRef="#br0" timeOffset="106112.05">7514 14817 0,'0'0'0,"21"0"31,22 0-15,-22 0-16,0 0 0,21 0 15,-21 0-15,22 0 0,41 0 16,-41 0-16,-1 0 0,0 0 16,1 0-16,-22 0 15</inkml:trace>
  <inkml:trace contextRef="#ctx0" brushRef="#br0" timeOffset="106669.73">9800 14605 0,'0'-21'0,"0"42"0,0-63 0,0 21 0,0-1 15,0 1-15,0 42 31,0 22-15,21-22-16,-21 21 0,21 1 0,1-1 16,-22 0-16,0 1 0,0 20 15,0-21-15,0 1 0,0 41 16,0-41-16,0-1 0,0 0 16,0 1-16,-22-22 0,1 42 15,21-41-15,-21-22 0,21-22 31,21 1-15,0 0-16,1-21 0,-1-1 0,21 22 16,-21-21-16</inkml:trace>
  <inkml:trace contextRef="#ctx0" brushRef="#br0" timeOffset="106895.6">10372 14626 0,'21'-21'15,"-42"42"-15,42-63 0,-42 63 31,-1 0-31,-20 0 0,21 1 16,0-1-16,-22 21 0,-20 22 16,21-43-16,20 21 0,-20 22 15,21-22-15,-21 21 16,20-41-16,1 20 0,0 0 16,21-21-16,0 1 15,21-22 1,0 0-16,1-22 15,20 1-15,0 0 0,-21 0 16</inkml:trace>
  <inkml:trace contextRef="#ctx0" brushRef="#br0" timeOffset="107121.47">10477 14838 0,'0'42'31,"0"-21"-31,-21 22 15,21-22-15,-21 0 0,0 0 16,21 0-16,-21 1 0,21 20 16,0-21-16,-21 0 0,21 0 15,0 1-15,0-44 47,0 1-47,0 0 0,0 0 16,0 0-16,21-22 0</inkml:trace>
  <inkml:trace contextRef="#ctx0" brushRef="#br0" timeOffset="107288.38">10520 14690 0,'0'21'31,"0"0"-15,21 0-1,0-21 1,-21 21-16,21 1 0,0-22 16,1 21-16</inkml:trace>
  <inkml:trace contextRef="#ctx0" brushRef="#br0" timeOffset="107807.72">11303 15007 0,'21'0'0,"-42"0"0,63 0 15,-21 0-15,1 0 0,-1-21 0,0 21 16,-21-21-16,0 0 0,21 0 16,-21-1-16,0 1 0,0 0 15,0 0-15,0 0 16,0 0-16,0-1 0,-21 1 0,0 21 16,0 0-16,-1 0 15,-20 0-15,21 21 0,-21 1 16,20-1-16,-20 0 0,-21 42 15,20-41-15,1 20 0,0 21 16,-1-20-16,22-22 0,0 42 16,21-20-16,0-1 15,0-21-15,0 0 0,42-21 16,-21 22-16,85-22 16,-85 0-16,22-22 0,41-20 15,-62 21-15,62-43 16,-63 22-16,22 0 15,-1-22-15,-21 22 0,-21-22 16,21 43-16,-21-21 16,0 21-16,-21 42 31,21 0-31,0 0 0,-21 0 0,21 1 16,-21 20-1,21 0-15,0-21 0,0 43 16,0-43-16,21 0 0,0 0 15,-21 1-15,21-1 0,22 0 16,-22-21-16,0 21 0,43-21 16,-22 0-16,-21-21 0,85-21 15,-43 20-15</inkml:trace>
  <inkml:trace contextRef="#ctx0" brushRef="#br0" timeOffset="108592.36">13123 14436 0,'0'0'16,"0"-43"-16,0 22 0,21 0 0,-21 0 16,22 0-16,-22 0 15,0 42 1,0 0-16,0 21 0,0 64 15,0-64-15,-22 1 16,22-1-16,-21 0 0,0 1 16,0-1-16,0 0 0,0 1 0,-22 63 15,43-85 1,0 0-16,21-21 31,1 0-31,-1 0 16,0-21-16,21-22 15,-21 22-15,22-21 0,20-22 16,-42 22-16,64-64 16,-64 85-16,0 0 0,1 0 15,-1 21-15,0 0 16,-21 21-16,0 42 16,0-41-16,0-1 15,0 0-15,-21 21 0,21-21 0,0 22 16,0-22-16,0 0 0,0 0 15,0 0-15,21 1 0,42-1 16,-20 0-16,-22-21 16,21 0-16,-21 0 15,1 0-15,41 0 0,-42-21 16,22 0-16,-1-22 0,-21 22 16,-21-21-16,0-1 15,21 1-15,-21 0 0,0-106 16,0 105-16,-21-41 15,21 62-15,0 1 0,-21 0 16,0 21-16,0 0 16,21 21-16,-22 22 15,22-22-15,0 0 0,0 21 16,0-21-16,22 1 0,20-1 16,0-21-16</inkml:trace>
  <inkml:trace contextRef="#ctx0" brushRef="#br0" timeOffset="109121.69">14436 14499 0,'0'0'15,"0"-21"-15,-22 0 0,22 0 16,0 0-16,0-1 16,0 1-16,22 21 0,-1-21 0,0 0 15,0 21-15,0 0 16,0 0-16,22 0 0,-1 0 15,0 21-15,-42 0 0,22 0 16,-1 1-16,-21 20 0,0 0 16,0 1-16,-21-22 0,-22 42 15,1-42-15,0 1 0,-43 20 16,43-42-16,-1 21 0,-20-21 16,42 0-16,-1 0 15,44 0 1,-1-21-1,0 21-15,0-21 0,21 21 0,1 0 16,20 0-16,-20 0 0,20 0 16,-42 0-1,0 21-15,43 0 0,-64 0 16,21 22-16,-21-22 16,0 0-16,0 0 0,-21 0 15,0 0-15,-22 22 16,1-43-16,0 21 0,-43 0 15,43-21-15,-22 21 0,-20-21 16,41 0-16,-20 0 16,20 0-16,22 0 0,-21 0 15,21 0-15,21-21 0,0 0 16,0 0-16,21 0 16,21 21-16,-21 0 0,22-22 15,-1 1-15,0 21 16,1-21-16</inkml:trace>
  <inkml:trace contextRef="#ctx0" brushRef="#br0" timeOffset="109471.49">15367 14415 0,'0'0'0,"0"-43"0,0-41 31,0 62-31,-21 22 15,0 0-15,-43 0 16,22 22-16,21-1 0,-64 63 16,43-41-16,-43 84 15,64-85-15,0 0 0,-22 43 16,43-43-16,0 22 16,0-43-16,21 0 0,22 0 15,-22 1-15,85-22 16,-64 0-16,0 0 15,1 0-15,20 0 0,-20 0 16,20-22-16,-21 22 0,-20-21 16,20 0-16,-21 0 0,-21 0 15,0 0 1,0-1 0,0 1-16,0 0 0,21 21 15</inkml:trace>
  <inkml:trace contextRef="#ctx0" brushRef="#br0" timeOffset="109978.17">16954 14584 0,'0'0'16,"0"-42"-1,22 42-15,20-22 0,0 1 16,22 21-16,-43-21 16,85 0-16,-64 0 15,-21 0-15,22-1 16,-22 22-16,0-21 0,0-21 15,0 42-15,-21-21 16,0 42 0,0 0-16,-21 0 0,0 22 15,0-1-15,0 0 0,-43 128 16,43-128-16,0 21 0,0-20 16,-1 20-16,-41 128 15,42-128-15,0 1 16,-22 84-16,22-85 0,-21 86 15,21-107-15,-1 0 16,22 1-16,0-22 16,-21 21-16,21-63 15,0 0 1,0 0-16,0-1 0,0-20 0,21 0 16,1-22-16,-22 22 0,21-22 15,0-20-15</inkml:trace>
  <inkml:trace contextRef="#ctx0" brushRef="#br0" timeOffset="110279.52">17081 14563 0,'0'-64'0,"0"445"0,0-846 0,0 613 0,0-402 16,-21 190-16,21 22 0,0 21 15,0-22-15,0 22 0,21-21 16,1 21-16,20 21 0,-21 0 16,191 21-1,-149 0-15,1 0 16,42 22-16,-43-1 15,1 21-15,-22-20 0,-21-1 16,-21 43-16,0-43 0,-42 22 16,21-22-16,-22-21 15,-41 21-15,41-20 16,1-22-16,-22 21 0,22-21 16,21 0-16,-21 0 0,-22 0 15,64-21 1,0-1-16,21 1 15,0 21-15,22-21 0,84-42 16,-85 41-16,0 22 0</inkml:trace>
  <inkml:trace contextRef="#ctx0" brushRef="#br0" timeOffset="110670.97">18055 14288 0,'0'-22'0,"-21"-20"15,21 21-15,0 0 16,0 0-16,21-1 16,0 22-16,0 0 15,1 0-15,20 0 0,-21 0 16,21 22-16,-20-1 16,20 0-16,0 21 0,-21 1 15,1-1-15,-22 43 16,0-43-16,0-21 0,-22 64 15,1-64-15,0 0 0,0 0 16,-21 0-16,20 1 0,-20-1 16,21-21-16,0 0 0,0 0 15,21-21-15,0-1 16,0 1-16,42-85 16,-21 85-16,0-21 15,0 0-15,22 20 0,41-83 16,-41 83-16,20 1 15,-20 0-15,-22 0 16,63 21-16,-41 0 0,63-21 16</inkml:trace>
  <inkml:trace contextRef="#ctx0" brushRef="#br0" timeOffset="111040.76">19008 14182 0,'-64'21'31,"43"0"-31,-21 0 0,20 0 16,1 1-16,0 20 0,-21-21 0,21 21 16,-1-20-16,1 20 0,21-21 15,0 21-15,0-20 0,0 62 16,0-63-16,21 1 16,1-1-16,-1 0 0,21-21 0,0 21 15,1-21-15,-22 0 0,0 0 16,21 0-16,-20-21 0,20-21 15,0 20-15,-21 1 0,1 0 16,-22-21-16,0-1 0,0 1 16,0-43-16,0 43 15,0 0-15,-22-22 0,1 43 16,0 0-16,0 0 0,0 21 16,0 0-16,-22 0 15,22 0-15,0 0 0,0 0 0,0 0 16,21 21-16,-22-21 15,22 21-15,0 0 0,0 0 16,22-21-16,62 0 16,-41 0-16</inkml:trace>
  <inkml:trace contextRef="#ctx0" brushRef="#br0" timeOffset="111320.6">19854 14012 0,'0'0'0,"21"-21"0,-21 0 15,0 0-15,0 0 0,0 0 0,-21 21 32,0 21-32,21 21 15,-42-21-15,-1 64 0,22-64 16,0 21-16,-21 1 0,21 20 16,-1-20-16,-20 41 15,42-41-15,0-1 0,-21 0 0,21-21 16,0 22-16,0-1 15,0-21-15,0 0 0,21-21 16,0 0-16,0 0 16,1 0-16,-1-21 0,-21 0 15,21 0-15,0-43 16</inkml:trace>
  <inkml:trace contextRef="#ctx0" brushRef="#br0" timeOffset="111793.33">19600 14245 0,'-21'-21'16,"127"127"-16,-233-233 0,169 169 0,-105-84 0,42 21 15,21 0-15,21 21 16,0 0-16,21 0 0,-21 0 16,64 0-16,-43 0 15,43-22-15,-43 22 16,1 0-16,84 0 16,-64 0-16,-42 0 15,1 0-15,-44 0 31,22 22-31,-21-22 0,0 21 16,0 0-16,-21 21 16,20 1-16,1-22 0,0 21 15,21 0-15,0 22 16,0-43-16,0 0 0,21 0 16,0-21-16,64 0 15,-64 0 1,43 0-16,-22 0 0,43-42 15,-43 21-15,-21 0 16,-21-22-16,21 22 0,-21-21 16,0-22-16,0 43 0,0-21 15,0 21-15,0 0 0,-21-1 16,21 1-16,-21 0 0,0 21 0,0 0 16,-43 0-16,43 0 15,-21 21 1,21-21-16,-1 21 0,1 1 15,21-1-15,0 0 0,0 0 16,21-21-16,1 0 16,-1 21-16,21-21 0</inkml:trace>
  <inkml:trace contextRef="#ctx0" brushRef="#br0" timeOffset="112086.03">21082 14139 0,'21'-21'0,"-42"42"0,42-63 0,-21 21 15,0 0-15,0 0 0,0-1 16,0 1-16,-42 21 0,-22-21 16,43 21-1,-42 42-15,20-20 16,-63 62-16,85-63 16,-21 22-16,21-1 0,0-21 15,-1 22-15,22 62 16,0-83-16,0 20 15,0-21-15,22 0 0,62 43 16,-63-64-16,22 0 0,-22 21 16,21-21-16,1 0 0,62 0 15,-62 0-15,-1 0 0,22-21 16,-1 0-16,1-1 0,-1 1 16</inkml:trace>
  <inkml:trace contextRef="#ctx0" brushRef="#br0" timeOffset="112791.62">21780 14266 0,'64'-63'15,"-64"42"-15,-127 148 0,190-170 0,1-62 0,-64 83 16,-21 1-16,0 21 0,-1-21 16,-41 21-16,21 0 15,20 0-15,-20 21 0,0-21 16,-106 85-16,126-43 16,-41 22-16,42-22 15,0 64 1,21-85-16,0 21 0,0-20 15,0-1-15,21 21 16,0-42-16,0 21 0,0-21 16,0 0-16,85-42 15,-85 21-15,1 0 0,20-22 16,-21 1-16,64-64 16,-64 64-16,0-1 0,0 22 15,0-21-15,1 21 0,-22-22 16,-22 43 15,1 22-31,21-1 0,-21 0 0,0 0 16,0 43-16,21-22 15,0 21-15,0-20 16,0-22-16,0 42 0,21-41 16,21 41-1,1-63-15,-22 21 0,42 0 0,-20-21 16,-1 0-16,21 0 15,-20-21-15,-22 0 0,42-42 16,-20 20-16,-1-63 16,0 43-16,-20 21 0,41-64 15,-42 42-15,0 1 0,1 20 16,-1 1-16,0 0 0,0-22 16,-21 43-16,-21 21 15,0 21-15,0 0 16,-43 43-16,43-43 0,0 21 15,0 1-15,-1-1 0,22 0 16,-21 43-16,21-43 0,0 1 16,0-1-16,0 0 0,0-20 15,0 41-15,21-21 0,1-20 16,-1-1-16,0 0 16,21-21-16,22 0 0,-22 0 15,43 0 1,-43-21-16,0 0 0,64-22 15,-63 22-15,62-42 16,-83 41-16,20 1 0,-21-21 16</inkml:trace>
  <inkml:trace contextRef="#ctx0" brushRef="#br0" timeOffset="114086.55">677 16743 0,'0'0'0,"0"-21"0,0 0 16,-21-1-16,0 22 31,0 0-31,21 22 0,0-1 16,0 0-16,-21 21 0,21-21 16,-22 22-16,22-22 0,0 21 15,0 1-15,-21 20 0,0-21 16,21-20-16,0 41 15,0-42-15,-21 0 16,21 1-16,21-22 31,0 0-31,0-22 16,-21 1-16,22 0 0,-22-21 16</inkml:trace>
  <inkml:trace contextRef="#ctx0" brushRef="#br0" timeOffset="114263.45">635 16552 0,'0'-42'31,"21"42"16,0 21-32,0-21-15</inkml:trace>
  <inkml:trace contextRef="#ctx0" brushRef="#br0" timeOffset="114459.38">931 16828 0,'0'21'16,"0"-42"-16,0 63 0,0-21 31,0-42 16,21 21-47,-21-21 16</inkml:trace>
  <inkml:trace contextRef="#ctx0" brushRef="#br0" timeOffset="114820.83">1164 16891 0,'0'0'0,"0"21"0,21-21 32,0 0-32,1 0 15,-1 0-15,21-21 0,0 0 0,-20 0 16,20 0-16,0-1 15,22-20-15,-43 0 0,21 21 16,-42-1-16,0 1 16,0 0-16,0 0 0,-21 21 15,-21 0-15,21 0 0,-22 0 16,22 21-16,-21 0 16,-43 64-16,43-43 0,21 1 15,21 41-15,-22-63 16,22 43-1,0-22-15,0-21 0,22 22 16,-1-22-16,21-21 16,-21 0-16,22 0 0,-1 0 15,0 0-15,1 0 0,84-64 16</inkml:trace>
  <inkml:trace contextRef="#ctx0" brushRef="#br0" timeOffset="115586.39">3344 16489 0,'0'0'16,"-21"-21"-16,21 0 0,-21-1 0,0 1 15,21 0-15,0 0 0,-43 21 16,22 0-16,0 21 16,0 0-16,21 0 15,0 22-15,-21-22 0,21 21 0,-21 43 16,-1-43-16,22 43 15,0-43-15,-21 1 16,-21 20-16,42-21 0,-42 1 16,42-22-16,0 0 15,0 0-15,0-42 16,0 0 0,21 0-16,0 0 0,0-1 0,64-105 15,-43 85 1,-21 0-16,64-22 15,-64 43-15,43 0 16,-43 21-16,0 0 0,0 0 16,0 0-16,22 106 15,-43-64-15,0 0 0,0-20 16,0 20-16,0 0 0,0 22 16,0-43-16,21 0 0,0 0 15,0-21-15,0 21 0,22-21 16,-1 0-16,0 0 15,1 0-15,-1-21 0,0 0 16,43-42-16,-43 41 0,1-20 16,41-43-16,-63 22 0,1 21 15,-1-64-15,-21 63 16,0-62-16,-21 41 16,-1 22-16,-41-43 0,21 43 15,-22-1-15,22 22 16,-64 21-1,85 0-15,0 21 0,-22 43 16,22-22-16,21 22 16,0-22-16,0 0 0,0 22 15,21-43-15,43 43 16,-22-43-16,0 0 0,1-21 0</inkml:trace>
  <inkml:trace contextRef="#ctx0" brushRef="#br0" timeOffset="115979.75">4572 16531 0,'0'0'0,"-21"-42"31,0 42-31,-1 0 0,1 0 16,0 0-16,-42 21 0,41 0 16,-20 0-16,21 1 0,-21-1 15,20 21-15,1-21 0,0 22 0,0-1 16,21-21-16,0 21 15,0-20-15,0-1 0,21 21 16,0-21-16,22 0 16,-1-21-16,0 0 0,43 0 15,-43-21-15,106-42 16,-105 42-16,-22-1 0,42-41 16,-41 21-16,-22-22 15,0 43-15,0-21 0,-43-1 16,1 22-16,-43-21 15,43 42-15,0 0 0,-22 0 16,22 0-16,21 21 16,-1 0-16,1 0 0,0 0 15,0 1-15,21 20 0,0-21 16,0 21-16,0-20 0,21-1 16,0-21-16,22 0 0,-22 21 15,21-21-15</inkml:trace>
  <inkml:trace contextRef="#ctx0" brushRef="#br0" timeOffset="116336.55">4847 16637 0,'0'0'0,"0"-21"0,0 0 15,0 0-15,0-22 16,0 22-16,0 0 0,0 0 16,21 0-16,22-1 15,-22 22-15,0 0 0,21 0 0,-21 0 16,1 22-16,62 20 15,-63-21-15,1 0 16,-1 0-16,0 1 0,-21 62 16,0-41-1,0-22-15,0 21 0,0-21 16,0 22-16,-21-22 0,0-21 31,21-21-31,0-1 0,0 1 16,0 0-16,0-21 15,21 21-15,-21-1 0,21 1 16,-21 0-16,0-21 0,21 21 16,0-1-16,0 1 0,1 0 0,-22 0 15,21 21-15,0-21 0,0 0 16,0-1-16,22 22 0,41-42 16</inkml:trace>
  <inkml:trace contextRef="#ctx0" brushRef="#br0" timeOffset="116592.4">5948 16193 0,'0'-22'31,"-21"44"-15,-1-1-16,22 0 16,-21 21-16,21-21 0,-21 22 15,0-22-15,21 21 0,-21-21 16,0 22-16,-1-22 0,-20 42 15,21-20-15,0-22 0,21 21 16,-21-21-16,-1 1 0,22 41 16,-21-63-16,21 21 15,21-21 1,1-21 0,-1 21-16,0-21 0</inkml:trace>
  <inkml:trace contextRef="#ctx0" brushRef="#br0" timeOffset="117101.93">6456 16616 0,'0'0'0,"21"0"15,0-21-15,0 0 0,-21-1 16,0-41-16,-21-1 16,0 43-1,-21 21 1,-1 0-16,22 0 0,-42 21 0,20 1 15,1-1-15,21 0 16,-22 0-16,1 21 0,-21 22 16,41-43-16,1 21 0,0-20 15,21 20-15,0-21 0,0 43 16,0-43-16,21 0 0,43 0 16,-43-21-16,21 0 0,22 0 15,-22 0-15,0-21 16,-20 0-16,20 0 0,0-1 0,1 1 15,-22-21-15,21 0 0,-21-1 0,22 1 16,-22 0-16,63-170 16,-62 148-16,-22 22 15,21-21-15,-21 20 0,0-84 16,0 106 0,-21 63-1,-1-20-15,1 20 16,21 0-16,-21 22 0,21-22 15,-21 0-15,0 107 16,21-107-16,0 0 0,0 1 16,0-1-16,0 0 0,0 22 15,0-43-15,0 0 0,0 0 16,21 0-16,0-21 0,43 0 16,-22 0-16,0 0 0,22 0 0</inkml:trace>
  <inkml:trace contextRef="#ctx0" brushRef="#br0" timeOffset="118128.34">7937 16341 0,'0'-43'0,"0"86"0,22-86 16,-1 22-16,0 0 0,-21 0 15,0 42 17,0 0-32,0 0 0,-21 1 0,-43 62 15,43-41-15,0-22 16,0 21-16,0-21 16,-43 64-16,64-43 15,-21-21-15,21 1 0,0-1 16,0 0-1,21-21 1,0-21-16,0 0 0,43-22 16,-43 22-16,0 0 0,22 0 15,-22-22-15,0 22 0,42-42 16,-41 42-16,-1-1 0,0 1 16,0 21-16,0 0 15,-21 21 1,0 1-16,0-1 15,0 21-15,0-21 0,0 0 16,0 1-16,21-1 0,-21 0 16,43 21-16,-22-42 15,0 21-15,0-21 0,0 0 16,64 0-16,-64 0 0,22 0 16,20 0-16,-42-21 15,85-42 1,-85 42-16,0-22 0,22-20 0,-22 20 15,0-20 1,0 21-16,-21-1 0,0 1 16,0 21-16,0 0 0,-21 21 15,-21 42 1,21-21-16,21 0 0,-22 22 16,1-22-16,21 0 0,0 21 0,0 22 15,0-43-15,0 0 0,0 21 16,0-20-16,43-1 15,-22 0-15,0-21 0,21 0 16,-21 0-16,85 0 16,-63 0-16,-1 0 15,21-21-15,-20 0 16,41-43-16,-62 43 16,-1 0-16,-21-22 0,0 22 15,0 0-15,-21 21 31,-1 0-31,22 21 16,-21 0-16,0 1 0,0 41 16,0-42-16,21 0 0,0 1 15,-21-1-15,21 21 16,21-42 0,0 0-1,0 0-15,-21-21 16,0 0-16,21 0 0,0-1 15</inkml:trace>
  <inkml:trace contextRef="#ctx0" brushRef="#br0" timeOffset="118286.25">9250 16214 0,'0'-21'0,"0"42"0,0-64 0,0 22 0,0 0 16,0 0 0,-21 21-1,21 21 1,0 0-16,21-21 0,0 21 15,0-21-15,0 22 0,0-1 16,22-21-16,-22 21 0,0 0 16</inkml:trace>
  <inkml:trace contextRef="#ctx0" brushRef="#br0" timeOffset="118820.57">10054 16489 0,'0'0'16,"42"0"-16,-20 0 0,-1-21 0,-21 0 15,0-1-15,0-20 16,0 0-16,-21-1 16,-1 22-16,1-21 15,0 21-15,-21 0 0,21-1 16,-43 22-16,22 0 16,21 22-16,-64 20 0,43-21 15,-22 43-15,43-43 16,-21 21-16,20 22 15,22-22-15,-21-21 0,21 43 16,0-43-16,21 21 16,1-21-16,-1 0 0,21-21 15,0 0-15,-20 0 0,62 0 16,-41 0-16,-1-21 0,0 0 16,-21 0-16,22 0 0,41-22 15,-62 1-15,-1 0 0,42-64 16,-42 64-16,1-22 15,-1-63-15,0 64 0,-21 20 16,21-20-16,-21 20 0,0 22 16,0-42-16,-21 63 15,0 0-15,0 21 16,-1 0-16,1 21 0,0 1 0,0 20 16,21-20-16,-21 20 0,0-21 15,-1 170 1,22-106-1,0-64-15,0 1 16,0-22-16,22 0 0,20 0 16,-21-21-16,21 0 15,-20 0-15,126-42 16</inkml:trace>
  <inkml:trace contextRef="#ctx0" brushRef="#br0" timeOffset="119190.81">10583 16383 0,'0'0'0,"-21"0"0,0 0 16,21 21 0,21 0 15,0-21-31,22 0 16,-22 0-16,0 0 0,21 0 0,-21 0 15,22 0-15,-1-21 0,0 0 16,1 0-16,41 0 0,-41 0 15,-22-1-15,0-41 16,-21 42-16,0 0 0,-21-1 16,-21 22-16,20 0 0,-20 0 15,0 0-15,-85 43 16,84-1-16,22-21 0,-21 22 16,21-22-16,-43 85 15,64-85-15,0 0 0,0 21 16,0-21-16,21 64 15,1-85-15,-1 21 16,21-21-16,-21 0 0,106 0 16,-63 0-1,-1-21-15,22 21 0,-22-21 0</inkml:trace>
  <inkml:trace contextRef="#ctx0" brushRef="#br0" timeOffset="119936.07">12255 15896 0,'0'0'0,"0"-21"0,0 0 0,0 0 16,0 42 15,0 0-15,0 21-16,-42 43 0,21-43 16,21 22-16,-21-22 0,0 22 15,-43 63-15,43-85 16,0 0-16,-22 1 0,22-1 15,-21-21 1,42 0-16,42-21 31,-21-21-31,1 0 0,20 0 16,0 0-16,1 0 0,-1-22 16,0 22-16,22-21 0,20-22 15,-41 22-15,-1 0 0,22-1 16,-43 22-16,0 21 15,0 0-15,0 0 0,-21 21 16,0 22-16,0-22 0,0 21 16,0 22-16,0-22 0,-21-21 15,0 43-15,21-22 16,0 0-16,0-21 0,0 1 16,0-1-16,21 0 0,0-21 0,0 0 15,43 0-15,-43 0 16,21 0-16,43-21 0,-64 0 15,64-22 1,-22 22-16,-20-21 0,20-22 16,-20 1-16,-1-43 15,-42 64-15,0-22 0,0-42 16,0 64-16,-64-43 16,22 64-16,21 0 0,-21 21 15,-1 0-15,1 21 16,21 0-16,0 22 0,-1-1 15,22 0-15,0 43 16,0-43-16,22-21 16,20 43-16,0-43 0,-21 0 15,22 0-15</inkml:trace>
  <inkml:trace contextRef="#ctx0" brushRef="#br0" timeOffset="120692.63">13271 16404 0,'-42'-21'16,"84"63"-16,-42-63 0,22 42 15,-1-21-15,21 0 16,-21 0-16,22-21 16,-22 0-16,21 21 0,0-42 15,-20 42-15,-1-21 0,21-22 16,-42 22-16,21 0 0,-21-21 16,-21 20-1,0 22-15,0 0 0,0 0 0,-43 43 16,22-22-1,21 0-15,-1 0 0,1 0 0,0 1 16,0 41-16,0-42 0,21 0 16,0 1-16,0-1 0,0 21 15,42-21-15,-21 0 0,0 1 16,22-22-16,-1 0 0,-21 21 16,106-21-16,-84 0 15,62-21-15,-62-1 16,-1 1-16,43-42 0,-43 42 15,43-128 1,-64 86-16,0-43 16,-21 43-16,0-86 15,0 107-15,0 21 0,0 0 16,-21 42 0,21 0-16,-21 21 15,21 1-15,0-1 0,0 0 0,0 64 16,0-63-16,0-1 0,0 0 15,0 1-15,-21-1 0,21 43 16,-22-64-16,22 0 16,-21 21-16,21-21 0,-21-21 15,0 0-15,0 0 16,0-21-16,21 0 16,0 0-1,0-21-15,0-1 0,42 1 16,-21 0-16,0 20 15,0-20-15,22 0 0,-22 21 0,21-22 16,1 22-16,-1 0 0,0 21 0,1 0 16,-1 0-16,85 42 15,-85-21-15,-21 22 0,1-22 16,-1 21-16,-21-21 0,0 43 16,0-22-16,-21-21 0,-43 22 15,22-22-15,-64 0 16,64-21-16,-22 0 0,1 0 0,-22 0 15,43 0-15,-1 0 16,22 0-16,0 0 0,0 0 16,21-21-16,0 0 0,0 0 15,21-1-15,0 1 0,0 0 16</inkml:trace>
  <inkml:trace contextRef="#ctx0" brushRef="#br0" timeOffset="121852.28">16002 15812 0,'0'0'0,"127"-106"31,-106 85-31,0-1 16,-21 1-16,0 0 0,0 0 15,0 0-15,0 0 16,0-1-16,-21 22 0,0 0 0,0 0 15,0 0-15,-22 0 0,22 22 16,0-1-16,0 0 0,-64 85 16,43-85-16,-1 85 15,1-64-15,21 0 0,-21 64 16,42-63-16,0 20 16,0-21-16,0-20 0,42 41 15,-21-42-15,0-21 16,22 21-16,-1-21 0,0 0 0,1 0 15,-1 0-15,21 0 0,-20 0 0,20 0 16,-20-21-16,20 0 0,64-42 16,-85 41-16,1-20 15,-22 0-15,0 21 0,21-85 16,-20 85 0,-22-1-16,0 44 15,-22-22-15,1 21 16,0 21-16,-21 22 0,21-22 15,-22 64 1,43-85-16,0 0 0,0 21 16,0-20-16,21 41 15,22-42-15,-22-21 0,0 0 16,0 0-16,22 0 0,20 0 16,-21 0-16,-20 0 0,20-42 15,-21 21-15,0-22 16,-21 1-16,0 21 0,-21-43 15,0 22-15,0 0 16,0 21-16,-22-1 0,22 1 16,-42-21-16,41 21 0,22 0 15,0-1 1,22 22-16,-1-21 0,21 21 16,-21-21-16,22 21 0,-1 0 15,0 0-15,43-21 0,-43 21 16,1 0-16,-1 0 0,0 0 15,1 21-15,-1 0 0,0 22 16,1-22-16,-43 21 0,0-21 16,21 22-16,-21-1 0,0 21 15,0-41-15,0 20 0,-21 0 16,21-21-16,-22 22 16,1-22-16,0 0 0,21 0 15,-21-21 1,21-21-1,0 0 1,0 0-16,21 0 0,0-22 16,0 22-16,1-21 0,20-1 0,43-41 15,-43 41 1,0 1-16,85-21 0,-63 41 16,-22 1-16,64 0 0,-64 21 15,-21 21-15,22 22 0,-43-1 16,0 21-1,-21-20-15,-64 63 16,64-85-16,-85 63 16,85-62-16,0-22 0,-1 21 15,1 0-15,42-21 16,1 0 0,-1 0-16,21-21 0,64-22 15</inkml:trace>
  <inkml:trace contextRef="#ctx0" brushRef="#br0" timeOffset="122657.48">18351 16002 0,'0'0'0,"43"-42"0,-22 21 16,0-1-16,-21 1 0,0 0 15,-21 21-15,-21 0 16,20 0-16,-20 0 0,0 0 16,21 0-16,-64 21 0,43 0 15,20 1-15,1-1 0,0 0 16,21 0-16,0 21 0,0-20 15,0-1-15,21 0 0,0 0 16,1 0-16,20 22 16,0-22-16,-21-21 0,43 63 15,-43-42-15,64 43 16,-85-43-16,0 0 0,0 0 16,-21-21-16,-1 0 15,1 0-15,-21 0 0,-22 0 16,43 0-16,-21 0 0,21 0 15,-22-21-15,22 21 0,0-21 16,-21 0-16,21 21 16,42 0 15,0 0-31,0 0 0,0 0 16,0 21-16,43-21 0,-43 0 15,21 21-15,1-21 0,-22 0 16,21 0-16,22 0 15,-22 0-15,-21 0 0,43-42 16,-22 42-16,-21-21 0,0 0 16,1-1-16,-1-20 0,21-21 15,-21 20-15,0 1 0,1 21 16,-22-22-16,0 1 0,21-21 16,0 41-16,-21 1 15,-21 42 1,0 1-16,-1-1 0,1 0 0,0 21 15,0-21-15,21 22 0,-21 20 16,0-20-16,21-22 16,0 21-16,0-21 0,0 0 15,0 1-15,42 20 0,-21-21 16,43 0-16,-43-21 16,21 0-16,43 0 0,-43 0 15,64-21-15,-64 0 16,-21 0-16,22-22 0,-22 22 15,21-106 1,-42 85-16,0-22 0,0 22 16,0 0-16,-21-1 0,-42-20 15,41 63-15,-20 0 0,21 0 16,-21 0-16,-1 0 0,-20 42 16,20-21-16,22 1 0,0-1 15,0 0-15,21 21 0,0-21 16,0 1-16,0 20 0,0-21 0,21 0 15,21 0-15,-20 1 0,20-22 16,21 21-16,-20-21 0</inkml:trace>
  <inkml:trace contextRef="#ctx0" brushRef="#br0" timeOffset="123051.98">19431 16171 0,'0'0'15,"-21"-21"-15,0 0 0,-1 0 16,22 0-16,0-22 0,0 22 15,0 0-15,0 0 16,0 0-16,22 0 0,41-22 16,-42 22-16,64 0 15,-43 21-15,1 0 0,41 0 16,-41 0-16,41 21 16,-63 21-16,1-20 0,20 41 15,-42-21-15,0 1 0,0 20 16,-21-20-16,-43 41 15,22-63-15,-22 22 16,43-43-16,0 21 0,-21-21 16,42-21 15,0 0-31,21 21 16,0-22-16,0 1 0,0 0 15,22-21-15,20-22 0,-42 43 16,22-21-16,-1-1 15,-21 22-15,22-21 0,-22 21 0,0-22 16,21 22-16,-21 0 0,22 0 16,-22 0-16,0 21 0,0 0 0</inkml:trace>
  <inkml:trace contextRef="#ctx0" brushRef="#br0" timeOffset="123535.71">20532 15642 0,'0'0'0,"42"-106"31,-21 85-31,-21 42 31,0 1-15,-21-1-16,0 21 0,0-21 16,-22 22-16,22-1 0,0-21 15,-21 21-15,20 1 0,1-1 0,0 0 16,-42 85-1,63-84-15,0-1 0,0 0 16,0-20-16,0 62 16,21-63-16,0 1 0,21-22 15,1 0-15,20 0 16,-42 0-16,22 0 0,-1-22 0,-21 1 16,21 0-16,1 0 0,20-43 15,-42 43-15,1-21 0,20-22 16,-21 43-16,-21 0 15,-21 21 1,0 21 0,21 0-16,0 1 0,-21-1 15,21 21-15,0-21 0,0 0 0,0 1 16,0 20-16,0-21 16,21 0-16,0-21 15,21 0-15,-21 0 16,22-21-1,-22 0-15,21-21 0,-21 20 16,-21-20-16</inkml:trace>
  <inkml:trace contextRef="#ctx0" brushRef="#br0" timeOffset="123689.62">21124 15706 0,'0'-21'16,"0"190"-16,0-317 0,-21 127 15,21-1-15,-21 22 16,21 22 31,21-22-47</inkml:trace>
  <inkml:trace contextRef="#ctx0" brushRef="#br0" timeOffset="123859.52">20320 15769 0,'-42'0'16,"84"0"-16,-106 0 0,43 0 0,-21 0 16,63 0-1,0 0 1,0 0-16,22 0 0,-1 0 0,0 0 16,22 0-16,105 0 15,-126 0-15,20 0 0</inkml:trace>
  <inkml:trace contextRef="#ctx0" brushRef="#br0" timeOffset="125155.59">21463 16023 0,'0'-21'16,"0"42"-16,21-63 0,-21 21 0,0 0 0,21-1 15,-21 1-15,0 0 0,0 0 16,0 0-16,0 42 31,0 0-15,0 0-16,-21 0 0,0 22 16,21-22-16,-21 21 0,0 1 0,-1-22 15,22 21-15,0-21 0,-21 22 16,21-22-16,0 0 0,0 21 15,0-21-15,0 1 16,21-1-16,1-21 0,20 0 16,0 0-16,64 0 15,-64 0-15,43-43 16,-43 22-16,85-63 16,-84 62-16,-1-20 0,-21 0 15,0-1-15,22 1 0,-22-21 16,-21 20-16,0 22 0,0 0 15,-21 21 1,0 0-16,-43 42 16,43-21-16,-21 64 15,42-43 1,-22-20-16,22 62 0,0-63 16,43 64-16,-1-64 15,0 22-15,1-22 16,-1 0-16,22-21 15,-22 0-15,21 0 16,-41 0-16,20-21 0,0 0 16,1-22-16,-22 22 0,21-64 15,-21 43-15,-21 0 0,21-22 16,-21 22-16,0 0 16,0 20-16,-21 44 15,0-1-15,21 0 16,-21 0-16,0 0 0,21 22 15,-21-22-15,21 21 0,-22-21 16,1 43-16,21-43 0,0 21 16,-21-21-16,21 1 0,-21-1 15,21 0-15,0-42 47,0 0-47,0-1 0,0 1 16,0 0-16,0 0 0,42-21 0,-21-1 15,22-20 1,-1 20-16,0 1 0,43-43 16,-43 64-16,107-42 15,-107 63-15,-21 0 0,21 0 16,-20 0-16,20 63 16,-42-20-16,0-1 0,-21 43 15,0-64-15,-22 63 16,22-41-16,-21-22 15,-1 42-15,22-41 0,0-22 16,-21 21-16,21-21 16,21-21 15,0-1-31,21 1 0,0 0 16,0 0-16,64-43 0,-43 43 15,43-63-15,-43 41 16,22 1-16,41-22 15,-62 43-15,-1 0 0,0 0 16,-20 0-16,20 21 0,-21 0 0,21 42 16,-42-21-16,0 0 15,0 22-15,0-1 0,0 0 0,-21 1 16,0-1-16,0-21 0,0 22 0,0-1 16,-1-21-16,1 0 0,-21 43 15,21-64-15,21 21 16,-21 0-16,42-21 31</inkml:trace>
  <inkml:trace contextRef="#ctx0" brushRef="#br0" timeOffset="125406.45">23834 16447 0,'-22'0'16,"1"0"77,0 0-93,0 0 0,21 21 16,-21-21-16,0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2:33:15.4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5419 826 0,'0'0'0,"-22"0"16,1 0-1,0 0 1,42 0 15,22 0-31,-22 0 0,21 0 0,22-22 16,-22 22-16,21 0 16,-20 0-16,20 0 0,-20 0 15,62 0-15,-62 0 0,-1 0 16,-21 0-16,0 0 0,22 0 15,-22 0 1,-21 22 0,-21-22-16,0 0 0,-1 21 15,-62-21-15,41 0 16,1 0-16,0 0 0,-22 21 16</inkml:trace>
  <inkml:trace contextRef="#ctx0" brushRef="#br0" timeOffset="521.7">5461 868 0,'0'0'0,"-21"0"0,0 0 16,-1 0-16,1 0 16,0 0-16,21 21 0,-21-21 15,21 21-15,-42 22 16,42-22-16,-43 42 16,43-42-16,0 1 0,-21 41 15,0-42-15,0 0 0,21 43 16,-21-43-16,-1 0 15,22 0-15,0 1 16,-21-22-16,42-22 47,1 1-31,-1 0-16,0 21 15,21-21-15,-21 0 0,22 21 16,-1-21-16,0 21 0,1-22 15,-1 22-15,0 0 0,43 0 16,-21 0-16,-22 0 0,0 0 16,1 22-16,-22-1 0,42 0 15,-42 21-15,1-21 0,-22 22 16,0-22-16,0 21 0,0-21 16,-22 22-16,-20-22 0,-43 64 15,22-64-15,-1 21 0,22-21 16,-21 22-16,-1-22 0,-63 0 15,85 0-15,-1-21 0,1 0 16,0 0-16,21 0 0,-1 0 16,-20-21-16,21 0 0,0 0 15,21-1-15,0 1 16,0 0-16,0 0 16,21 0-16,0 0 0,0 21 0,0-22 15,1 1-15</inkml:trace>
  <inkml:trace contextRef="#ctx0" brushRef="#br0" timeOffset="861.01">6413 1143 0,'-21'0'47,"21"-21"-16,0 0-15,0 0 0,0-1-1,0 44 32,-21-22-47,21 21 0,0 0 16,-21 0-16,21 0 15,0 0-15,-21-21 0,21 22 16</inkml:trace>
  <inkml:trace contextRef="#ctx0" brushRef="#br0" timeOffset="1206.82">6329 1461 0,'0'0'0,"-21"21"0,21 0 16,0 0-1,21-21 17,0 0-32,0 0 15,0 0-15,0 0 0,1 0 16,-1-21-16,0 0 15,-21 0-15,0-1 16,0 1-16,-21 21 16,0 0-16,-1-21 15,1 21-15,0 0 16,0 0-16,0 0 16,21 21-16,0 0 15,0 1 1,0-1-16,21-21 47,21 0-47</inkml:trace>
  <inkml:trace contextRef="#ctx0" brushRef="#br0" timeOffset="2095.92">7302 1058 0,'0'0'0,"0"-21"0,22 0 0,-22 0 15,0 0 1,0 0 0,-22 21-16,1 0 15,0 21-15,0 0 16,0 0-16,0 21 0,-1-20 0,1 20 15,-21-21-15,21 21 0,-64 64 16,64-63-16,21-22 16,0 0-16,0 0 0,0 21 15,21-42-15,0 0 16,0 0-16,1 0 16,62 0-16,-41 0 15,-22 0-15,0-21 0,0 21 16,85-84-1,-106 62-15,21 1 0,-21 0 16,0-21-16,0-43 16,0 64-16,-42-21 15,21 20-15,-1 22 0,1 0 16,-21-21-16,21 21 0,-43 0 16,43 0-16,0 0 0,42 0 31,0-21-16,22 21-15,-1-21 0,0 21 0,1-21 16,20 0-16,-21 21 16,22-22-16,-22 1 0,22 21 0,-1 0 15,1-21-15,-22 21 0,22 0 16,-22 0-16,-21 0 0,21 21 16,-20 0-16,-22 1 0,0-1 15,0 21-15,0-21 0,-22 22 16,1-22-16,-21 42 0,0-20 15,20-22-15,1 21 16,0-21-16,0 0 0,0 43 16,21-43-16,0 0 15,21 0-15,0-21 0,21 0 16,1 0-16,-22 0 16,21 0-16,1 0 0,-1 0 0,0 0 15,1-21-15,-1 21 0,-21-21 16,21 0-16,1 0 0,-22 0 0,42-22 15,-41 1-15,-1 21 16,-21-22-16,0 1 0,0 0 0,0-64 16,-21 64-16,-1 20 15,-20-41-15,0 42 0,-43-22 16,43 43 0,-1 0-16,-41 22 0,41-1 15,-41 42-15,63-42 16,-22 1-16,-20 41 0,42-42 15,-22 43 1,43-43-16,-21-21 0,21 21 16,-21 0-16,0-21 0</inkml:trace>
  <inkml:trace contextRef="#ctx0" brushRef="#br0" timeOffset="2801.53">6286 1101 0,'43'0'31,"-22"0"-15,0 0-16,-21-21 15,0-1 1,0 1 0,0 42 15,-21-21-16,21 22-15,-21-1 0,0 0 16,21 0 0,0 0-1</inkml:trace>
  <inkml:trace contextRef="#ctx0" brushRef="#br0" timeOffset="3749.93">6329 1482 0,'0'0'0,"21"0"16,0 0 0,0 0-16,0 0 15,-21-21 1,22 21-16,-22-22 15,-22 22 32,1 0-31,0 0 0,0 0 249,42 0-15,0 0-187,-21-21-16</inkml:trace>
  <inkml:trace contextRef="#ctx0" brushRef="#br0" timeOffset="35712.51">7239 2815 0,'0'0'0,"-21"0"16,0 0-1,-1 0 1,1 0-16,0 0 16,21 21-16,-21-21 15,21 22 1,-21-22-16,0 21 0,-1 0 15,1 0-15,0-21 16,21 21-16,-21-21 0,0 21 0,0 1 16,-1-1-1,1-21 17,21-21-1,0-1-31,21 22 15,22 0-15,-22-21 0,0 21 16,21 0-16,22-21 0,-22 21 16,1 0-16,-1-21 0,0 21 15,1 0-15,62 0 16,-62 0-16,-1 0 0,0 0 0,22 0 16,21 0-1,-64 0-15,0 0 0,-42 0 31,-22 0-31,22 0 0,-21 0 16,21 0-16,-85 0 16,85 0-16</inkml:trace>
  <inkml:trace contextRef="#ctx0" brushRef="#br0" timeOffset="36244.21">7070 2921 0,'0'0'0,"-64"64"16,43-64 0,21 21-16,-42 21 15,42-21-15,-22 0 0,1 1 0,0 20 0,-21-21 16,21 0-16,-1 22 16,1-22-16,0 0 0,-21 21 15,21-21-15,21 1 0,0-1 16,0-42 15,21 21-15,0-22-16,0 1 0,0 21 0,22-21 15,-22 0-15,21 0 0,-21 21 16,22-21-16,-1-1 0,0 22 0,-21 0 16,22-21-16,-1 21 15,43 0-15,-64 0 0,21 0 16,22 43-16,-43-22 15,42 21-15,-41-21 0,-1 22 16,-21 41-16,0-41 16,0 20-16,-21-42 15,-22 22-15,-20-1 16,-22 21-16,43-41 16,-43-1-16,43 0 0,-22 0 15,22-21-15,-85 0 16,106 0-16,-22 0 0,1 0 15,21 0-15,0-42 16,21 21-16,0-1 16,0 1-16,0 0 15,21 0-15,21 0 0,-21 21 16,22-21-16</inkml:trace>
  <inkml:trace contextRef="#ctx0" brushRef="#br0" timeOffset="36612.53">8234 3133 0,'21'0'78,"0"0"-78,-21-21 15,0-1 1,0 1-16,-21 21 16,0 0-16,0 0 0,-1 0 15,1 0 1,0 0-16,0 0 15,21 21 1,0 1-16,0-1 16,0 0-16,0 0 15,0 0 1</inkml:trace>
  <inkml:trace contextRef="#ctx0" brushRef="#br0" timeOffset="36987.33">8128 3450 0,'-21'21'0,"42"-42"0,-42 64 16,0-43-16,21 21 0,-22-21 0,22 21 16,0 0-16,0 0 15,0 0 1,0 1-16,22-22 15,-1 0-15,0 0 0,0 0 16,0 0-16,0 0 0,-21-22 16,22 1-16,-22 0 15,0 0-15,0 0 16,-22 21 0,1 0-1,0 0-15,0 0 0,0 0 16,0 0-16,21 21 15,-43 0-15,43 0 16,21-21 15,1 0-31,-1 0 0,21 0 0,-21-21 16</inkml:trace>
  <inkml:trace contextRef="#ctx0" brushRef="#br0" timeOffset="37541.67">9102 3069 0,'0'-42'16,"0"21"-16,-22 21 15,1 0-15,0 0 16,0 0-1,0 0-15,0 0 0,-1 42 16,1-21-16,-21 43 16,42-43-16,-21 21 0,-22 43 15,22-64-15,-42 106 16,63-106-16,-21 22 16,21-22-16,0 0 0,0 21 0,0 1 15,0-22-15,42 0 16,-21-21-16,43 0 15,-22 0 1,-21 0-16,21 0 0,-20 0 0,20-21 16,21-22-16,-20 22 0,-22 0 15,42-42-15,-20 41 16,-22-20-16,21-43 16,-21 43-16,-21 0 0,0-43 15,0 43-15,0-1 0,0 22 16,-21-21-16,0 21 0,-21 0 15,21-1-15,-22 22 0,-20-21 16,42 21-16,-85 0 16,85 21-16,-22 1 0,22-22 15,0 21-15,0 0 0,21 0 16,0 0-16,0 0 0,0 22 16,0-22-1,21-21-15,0 0 0,21 0 16,43 0-16</inkml:trace>
  <inkml:trace contextRef="#ctx0" brushRef="#br0" timeOffset="37825.51">9821 2985 0,'0'0'0,"0"-22"31,21 22-31,1 0 0,-1 0 16,0 0-16,21 0 0,1 0 15,-1 0-15,0 0 0,1 0 0,41 0 16,-41 0-16,-22 0 16,21 0-16,-21 0 0,0 0 0,1 0 15,-1 0-15,-42 0 31,-1 0-31,-20 0 0,21 0 16,-21 0-16</inkml:trace>
  <inkml:trace contextRef="#ctx0" brushRef="#br0" timeOffset="38263.26">9969 2963 0,'0'0'0,"-21"0"16,0 0-16,-42 0 15,41 0-15,1 0 0,21 22 16,-21-1-16,-64 21 15,64-21-15,0 0 0,0 1 16,21-1-16,-42 42 16,42-42-16,-22 1 0,22-1 15,0 0-15,22-21 47,-1 0-47,0-21 0,0 21 16,0-21-16,43-1 0,-43 22 15,42-21-15,-20 21 16,-1 0-16,22 0 0,-22 0 16,-21 0-16,21 0 15,-20 0-15,-1 21 0,21 1 0,-21-1 16,0 0-16,-21 0 16,0 0-16,0 0 0,0 43 15,0-43-15,-42 0 0,-21 22 16,20-22-16,1 0 0,-43 0 15,22 0-15,20-21 0,-41 21 16,41-21-16,1 0 16,21 0-16,-21 0 0,20 0 0,1 0 15,0 0-15,21-21 16,0 0-16,0 0 16,21 0-16,0 21 0</inkml:trace>
  <inkml:trace contextRef="#ctx0" brushRef="#br0" timeOffset="38843.44">10689 3344 0,'0'0'15,"0"-21"-15,21 0 0,-21 0 0,21 21 16,-21-21-16,0-22 0,0 22 16,22 21-16,-22-21 0,21 21 15,-21-21-15,0 42 32,0 0-32,0 22 15,0-22-15,0 85 16,0-64-16,0 0 0,-21 85 15,-1-63-15,1-1 0,-21 64 16,21-63-16,0 20 0,-22 65 16,22-65-16,0 1 15,-21-22-15,20 22 0,-20-21 0,-64 126 16,43-42 0,42-105-16,-1-22 15,22 21-15,-21-21 0,42-21 31,1-21-31,-1-21 0,0 21 16,0-22-16,21-41 0,-20 20 16,20 22-16,21-85 0</inkml:trace>
  <inkml:trace contextRef="#ctx0" brushRef="#br0" timeOffset="39207.25">10689 3344 0,'0'0'0,"0"-105"32,0 83-32,0 1 0,0 0 0,21-21 15,0 21-15,1 21 0,41-22 16,-21 22-16,107-21 16,-107 21-16,21 0 15,-20 0-15,20 0 0,-20 21 16,41 43-16,-63-22 15,-21 1-15,0-22 0,0 21 16,-21 0-16,-63 43 0,41-43 16,-20 1-16,20-22 0,-20 0 15,21 0-15,-43 22 16,43-43-16,20 0 0,-20 21 16,21-21-16,0 0 0,21-21 15,0-1 1,0 1-1,21 21-15,0-21 0,0 21 0,43-42 16,-1 21 0</inkml:trace>
  <inkml:trace contextRef="#ctx0" brushRef="#br0" timeOffset="39958.46">11578 3133 0,'0'0'15,"0"-21"-15,0-1 0,0 1 16,0 42 15,0 1-31,0 20 16,0-21-16,0 0 16,0 22-16,-21 41 15,21-41-15,-21-22 0,21 21 16,0-21-16,-43 64 15,22-85-15,21 21 0,-21-21 16,0-21 15,21 0-31,0 0 16,0-1-16,0-20 0,0 21 0,21-64 16,-21 43-1,42-22-15,-20 22 0,-1 21 16,42-21-16,-42 20 0,1 1 15,41 0-15,-21 21 16,64-21-16,-63 21 16,-22 21-16,0-21 15,21 21-15,-21 0 0,22 43 0,-22-22 16,-21-21-16,0 43 16,0-22-16,0 1 0,0-22 15,0 21-15,0-21 0,0 43 16,0-22-1,0-21-15,-21-21 16,0 0 0,-1 0-16,22-42 15,0 21-15,0 0 0,0-64 16,0 43 0,22-43-16,-1 43 0,0-1 15,42-20-15,-20 42 0,-22-22 16,42 22-16,-20 0 0,-1 0 15,106 0-15,-105 21 16,-1 0-16,0 0 16,-21 0-16,43 42 0,-43-21 15,0 0-15,-21 64 16,0-64-16,0 21 0,0 43 16,0-43-16,-63 43 15,42-64-15,-22 22 16,43-22-16,-42 0 15,21 0-15,0-21 16,-1 0-16,1 0 0</inkml:trace>
  <inkml:trace contextRef="#ctx0" brushRef="#br0" timeOffset="40530.14">7662 4022 0,'0'0'15,"-42"0"-15,0 0 0,-1 0 0,1 0 16,21 0-16,-43 0 16,43 0-16,21-21 15,21-1 1,0 22 0,43 0-16,-22 0 0,149 0 15,-107 0 1,107 0-16,-85 0 0,254 0 15,-212 0 1,169 0-16,-147 0 16,-1 0-16,191 0 0,-170 22 15,-20-22-15,20 21 0,-21-21 16,1 0-16,317 21 16,-339-21-16,127 21 15,-169 0-15,21-21 0,63 0 16,-105 0-16,-22 0 0,1 0 15,-22 0-15,1 0 0,20 0 16,-42 0-16,-42 0 47,0 0-47,0 0 16,0 0-16,-1 0 0,1 0 0,0 0 15,0 0-15,0 0 16</inkml:trace>
  <inkml:trace contextRef="#ctx0" brushRef="#br0" timeOffset="46623.47">7768 4191 0,'0'0'16,"-21"0"-16,0 0 16,0 0-16,-1 0 0,1 0 15,-21 0-15,21 0 16,0-21-16,-22 21 16,22 0-16,-42 0 0,41 0 15,1 0-15,-21 0 16,21 0-16,0 0 0,-1 0 15,1 0-15,0 0 0,-21 0 16,21 0 0,-1 0-16,44 0 62,-1 0-62,0 0 0,0 0 16,0 0-16,0 0 0,1 0 15,-1 0-15,0 0 0,21 0 0,-21 0 16,22 0-16,-1 0 0,0 0 16,64 0-16,-42 0 15,-1 0-15,85 0 16,-84 0-16,148 0 16,-149 0-16,22 0 0,-22 21 15,22-21-15,169 0 16,-148 0-16,0 0 0,-22 0 15,22 0-15,212 21 16,-191-21-16,0 0 0,0 0 16,21 0-16,339 43 15,-382-43-15,22 0 16,-21 0-16,0 0 0,190 21 16,-211-21-16,0 0 15,-22 0-15,1 0 0,-1 0 0,64 21 16,-63-21-16,-22 0 15,22 0-15,-22 0 0,21 0 16,-20 0-16,41 0 0,-62 0 16,20 0-16,-21 0 0,0 0 15,0 0-15,1 0 0,-1 0 16,-21-21 31,0 0 125,21-1 109,-42 22 328,0 0-577,21-21 14,0 0 1,-22 21-47,22-21 32,-21 21-17,0 0 173,0 0-188,0 0 15,0 0-15,-1 0 0,1 0 0,0 0 16,-21 21-16,21-21 0</inkml:trace>
  <inkml:trace contextRef="#ctx0" brushRef="#br0" timeOffset="51838.5">2371 5715 0,'-22'0'0,"1"0"15,0 0-15,0 0 0,0 0 16,0 0-16,-1 0 16,1 0-16,0 0 15,0 0-15,0 0 16,0 0-1,-1 0-15,1 0 16,42 0 31,1 0-47,-1 0 0,21 0 0,0 0 16,1 0-16,20 0 0,22 0 15,0 0-15,84 0 16,-84 0-16,105 0 15,-105 0-15,148-21 16,-149 21-16,-20 0 0,63 0 16,-64-21-16,22 21 15,-43 0-15,1 0 0,-1-21 16,-21 21-16,0 0 16,-42-22 46,0 22-46,0 0-16</inkml:trace>
  <inkml:trace contextRef="#ctx0" brushRef="#br0" timeOffset="52477.65">3387 5334 0,'0'0'0,"-22"-21"15,1 21-15,21-21 16,0 42 31,0 0-32,21-21-15,1 21 0,-1 0 16,0 1-16,0-22 0,0 21 16,22 0-16,-22 0 0,21-21 0,0 21 15,43 0-15,-21 1 16,-22-22-16,43 0 0,-43 0 16,0 0-16,1 0 15,-22 0-15,0 0 0,42 0 16,-41 0-16,-1 0 15,-42 0 17,-1 0-17,1 0-15,0 0 0,0 21 16,0-21-16,0 21 0,-1 0 16,-20 0-16,21 22 0,-21-22 0,-1 21 15,1-21-15,-127 127 16,126-105-16,1-1 15,0-21-15,20 22 0,-20-22 16,0 42-16,21-42 0,-1 1 16,1-1-16,0-21 0,21 21 15,-21 0-15,0 0 16,0-21 0,42-21 62,0 21-78,-21-21 0,21 21 15,-21-21-15,21 0 0</inkml:trace>
  <inkml:trace contextRef="#ctx0" brushRef="#br0" timeOffset="74155.53">6329 5355 0,'0'-21'0,"0"0"16,0 0-16,0 0 15,0-1-15,21 1 16,-21 0-16,21 0 16,-21 0-16,0 0 0,0-1 15,0 1-15,0 0 0,21 0 16,-21 0-16,0 42 47,-21 21-47,21-21 15,-21 22-15,21-1 0,0 0 0,-21 22 16,21-1-16,-21 86 16,-1-86-16,22 22 0,-21 63 15,0-63-15,21 42 16,-21-64-16,0-21 0,0 64 15,-1-63-15,22 41 16,0-63-16,0 1 16,0-1-16,0-42 31,0-1-31,0 1 0,0 0 16,0-64-16,0 64 15,0-21-15,0 0 0,0-1 0</inkml:trace>
  <inkml:trace contextRef="#ctx0" brushRef="#br0" timeOffset="74936.08">6054 5503 0,'0'0'0,"-22"-21"0,22-21 0,0 21 0,0 0 16,0-1-16,0-20 0,0 21 0,0 0 15,0 0-15,0-1 0,0-20 16,0 21-16,22 0 0,-1 0 15,0-1-15,85-62 16,-64 63-16,0-1 16,1 1-16,20 0 0,1 0 0,63 21 15,-64 0-15,-20 21 0,20 0 16,1 0-16,-22 22 16,43 105-16,-85-106 15,0 22-15,0-1 0,-43-20 16,-84 168-16,85-147 15,-22-22-15,1 22 0,21-1 16,-22-21-16,-63 64 16,85-85-16,-1 1 0,22-1 15,-21-21-15,-22 0 16,43 0-16,0 0 0,-21 0 16,21-21-16,-1-22 15,22 22-15,-21 0 0,21-21 16,0 20-16,21 22 15,1 0-15,-1 0 16,21 22-16,-21-22 0,0 21 16,1 21-16,-1-21 0,0 0 15,21 43-15,-21-22 0,1-21 16,20 43-16,0-22 0,-21-21 16,1 1-16,20-1 0,0 0 15,1 0-15,-1-21 0,0 21 0,1-21 16,-1 0-16,0 0 15,1 0-15,20 0 0,22-42 16,-43 21-16,0 0 0,22-1 16,-22 1-16,1-21 0,20-22 15,-21 22-15,-20 0 0,-1-22 16,0 22-16,-21 0 0,0-22 16,0 43-16,0 0 0,0-22 15,-21 43 1,-22 22-16,-20 62 15,42-63-15,0 22 16,-1-1-16,1 0 0,21 64 16,0-63-16,0-22 15,0 21-15,0-21 0,21 64 16,1-64-16,-1-21 16,0 21-16,0 0 0,0-21 15,85 0-15,-64 0 16,1 0-16,63-21 0,-43 0 15,43-21-15</inkml:trace>
  <inkml:trace contextRef="#ctx0" brushRef="#br0" timeOffset="76193.98">8382 6054 0,'0'0'16,"21"-43"-16,0 22 0,0-21 0,-21-22 16,0 22-16,0 0 15,0 21-15,0-22 0,-42 22 0,0-42 16,-1 41-16,22 22 0,-21 0 15,0 0-15,-1 0 0,-105 43 16,85-1-16,20-21 16,-20 22-16,20 20 0,1-21 15,-43 64-15,43-63 0,21-1 16,0 0-16,21 1 16,0-1-16,0 21 0,0-20 15,63-1-15,-42-21 16,64-21-16,-43 0 15,1 0-15,105-21 0,-106 0 16,22-21 0,-22-1-16,0 22 0,1-42 15,-22 20-15,0 22 0,0-21 16,-21 21-16,0-22 0,21-20 16,-21 42-16,0-1 0,0-20 15,0 21 1,0 42-1,-21 0-15,21 22 0,0-22 16,0 21-16,0-21 0,0 43 0,-21-22 16,21 0-16,-21 1 0,21 20 0,0 1 15,-21-1-15,0 22 0,21-22 16,-22 22-16,1 0 0,21-1 16,-63 149-16,42-148 15,21 0-15,-22-1 0,1 1 16,21 0-16,-21 42 0,21-64 15,0 1-15,0 41 0,0-62 16,0-22-16,0 21 16,0-21-16,0 1 0,21-44 15,0 1-15,1-21 16,-1 0-16,21-1 0,-21-20 16,22-1-16,-1-20 0,43-86 15,-64 86-15,21-22 0,0 21 16,-20-21-16,20 0 0,-21 1 15,0-86-15,-21 106 0,21-147 16,-21 168 0,0-21-16,0 22 0,0-1 0,0-84 15,0 106-15,0 21 16,0-22-16,0 22 16,0 42-1,0 22-15,0-22 0,0 21 16,-21 85-1,21-84-15,0-1 0,0 43 0,0-64 16,0 42 0,0-20-16,0-22 0,21 21 15,1-42-15,-22 21 0,21-21 16,21 0-16,-21 0 0,43-21 16,-43 0-16,21 0 0,22-22 15,-22 1-15,-21 21 0,64-64 16,-64 64-16,21-21 0,1-22 15,-22 22-15,21 0 16,-21-1-16,-21 22 16,0 0-16,0 0 0,0 42 31,-21 0-31,0 0 0,0 22 16,0-22-16,0 21 0,-1-21 15,22 22-15,-21 20 0,21-42 16,0 0-16,0 43 0,0-43 15,21 0 1,1-21-16,-1 0 0,21 0 16,-21 0-16,106-21 15,-106 0-15,22 0 16,-22 0-16,0-22 0,64-63 16,-64 85-16,0-21 0,0 0 15,0 20-15,-21-41 16,0 84-1,0 0 1,-21 0-16,0 1 0,21 20 0,0-21 16,-21 43-16,21-43 15,-21 42-15,21-42 0,0 1 16,0 20-16,0-21 0,0 0 16,0 0-1,0-42 1,0 0-1,0 0-15,0 0 0,0 0 16,0-22-16</inkml:trace>
  <inkml:trace contextRef="#ctx0" brushRef="#br0" timeOffset="76370.42">9588 5588 0,'0'0'16,"-21"-21"-16,21 0 0,-21 21 0,21-21 0,0-1 31,-21 22-31,21 22 31,0-1-15,21-21-16,0 21 0</inkml:trace>
  <inkml:trace contextRef="#ctx0" brushRef="#br0" timeOffset="76789.72">9821 5842 0,'0'0'0,"-21"0"0,0 0 0,0 0 16,21-21-16,-21 0 0,21 0 16,0-1-16,0 1 0,0 0 15,21 0-15,0 21 0,0-21 16,0 0-16,0 21 0,64 0 15,-64 0-15,22 0 0,-1 0 16,0 21-16,1 0 0,41 64 16,-63-43-16,-21 0 15,0 1-15,0-22 0,0 21 16,-21 22-16,-21-43 0,21 0 16,-43 21-16,43-21 0,-21-21 15,21 0-15,-1 22 0,1-22 16,21-22-1,0 1-15,0-21 16,21 21-16,-21 0 0,22-1 16,20-20-16,-21 21 0,43-64 15,-43 64-15,42-42 16,-42 20-16,22 22 0,20-21 16,-42 21-16,1-1 0,20 22 15,-21-21-15,43 21 16</inkml:trace>
  <inkml:trace contextRef="#ctx0" brushRef="#br0" timeOffset="78834.94">10520 5884 0,'0'22'0,"0"-44"0,0 65 0,0-22 16,0 0-16,0 0 0,21-21 16,0 0-16,0 21 15,0-21-15,22 0 0,-22 0 16,0-21-16,0 21 15,22-21-15,41-42 16,-63 41-16,22 1 0,-1-42 16,-21 20-16,-21-20 15,0 42-15,0-22 0,0 22 16,0 0-16,-84 21 16,62 21-16,-20-21 0,-21 64 15,41-22-15,-41 43 16,42-64-16,21 21 0,-21 43 15,21-64-15,0 21 0,0-20 16,0-1-16,21 0 0,63 42 16,-41-63-16,105 0 15,-106 0 1,85 0-16,-84 0 0,126-63 16,-127 42-1,1-22-15,-1 22 0,-21-21 16,85-127-1,-106 126-15,0 22 0,0-21 0,0 21 16,0-1 0,-21 22-16,0 0 15,-1 22-15,1 62 16,0-41-16,21-22 0,0 21 16,0 0-16,0-20 0,0 62 15,0-63-15,0 1 0,0-1 16,0 0-16,0 0 15,21-21-15,-21 21 16,0-42 0,0 0-16,0 0 15,21 0-15,-21-1 0,0-20 16,43-43-16,-43 43 16,21 0-16,0-1 0,0 1 0,0 0 15,-21-1-15,22 22 0,-1 0 16,-21 0-16,42-21 0,-21 42 15,0 0-15,1 21 16,-1 21-16,-21 22 16,0-22-16,21 0 0,-21 64 15,21-64-15,-21 85 16,0-105-16,21 20 0,0 0 16,-21-21-16,22 1 15,-1-1-15,0-21 16,0 0-16,43-43 15,-43 22-15,0 0 16,21-21-16,-21 21 0,149-170 16,-128 149-16,0-22 15,1 22-15,-22 0 0,64-22 16,-64 43 0,0 21-16,0 0 0,-21 21 15,0 0-15,0 0 0,0 22 16,0 41-16,0-41 15,0-1-15,-21 43 16,21-64-16,0 21 0,0 22 16,0-22-16,0-21 0,21 0 15,-21 1-15,21-1 0,22 0 16,-1-21-16,-21 0 0,0 0 0,22 0 16,-22 0-16,63 0 15,-41-21-15,-1 0 0,64-22 16,-64 1-16,1 21 0,41-64 15,-41 22-15,-1 20 0,0-41 16,-42 41-16,0 1 16,0 21-16,-21 0 0,-42-1 15,41 22-15,-83 43 16,83-22 0,-41 85-16,63-85 15,-21 21-15,21 43 0,0-64 16,21 43-16,0-43 15,0 0-15,64 21 16,-43-21-16,1-21 0,-1 0 16,0 0-16,1 0 0,105 0 15,-106 0-15,0-21 0,1 0 16,-1-21-16,-21 21 0,43-64 16,-22 43-16,22-85 15,-64 105-15,0-41 16,-22 63-1,1 21 1,21 0-16,-21 22 0,0-22 0,0 85 16,21-64-16,0 0 15,-21-21-15,21 1 0,0 20 16,0 0-16,0-21 0,0 1 16,21-22 15,0-22-31,0 1 15,0-21-15,0 21 0,22-22 16,-22 22-16,64-63 16,-64 41-16,21 1 0,0 21 15,-20-22-15,20 22 0,0 0 16,-21 21-16,1 0 16,-22 21-16,21 0 0,-21 22 15,0-22-15,0 21 0,0-21 0,0 43 16,21-22-16,0 22 15,0-43-15,0 0 0,22 21 16,-43-20-16,42 20 16,-21-42-16,22 0 15,-1 0-15,-21 0 0,43-21 16,-43 21-16,21-21 16,22-43-16,-43 22 0,21-1 15,85-147-15,-85 105 16,22-63-16,-22 63 15,43-105 1,-64 126-16,0 22 0,-21 0 16,0-1-16,0 22 0,0 0 15,0 42-15,-21 0 16,21 22-16,-21-1 0,-43 43 16,43-22-16,0-20 15,0 20-15,0 1 0,0-1 0,-1 1 0,1-1 16,0 1-16,0-1 0,21-21 15,0 1-15,0-1 0,0 0 16,0 1-16,0-22 0,0 0 0,42 43 16,-21-43-16,1-21 15,-1 0-15,0 0 0,64-21 16,-43-1-16,0 1 16,1 0-16,-1 0 15,106-85-15,-106 85 16,-20-21-16,-1 20 0,21 1 15,-42 0-15,0 0 16,0 42-16,-21 0 16,0 22-16,-22 41 15,22-63-15,21 22 0,-21-1 16,0 0-16,21 1 16,0-22-16,0 0 0,0 0 15,0-42 16,0 0-31,0-21 16,0 20-16,0-20 0,0 21 16,0-21-16</inkml:trace>
  <inkml:trace contextRef="#ctx0" brushRef="#br0" timeOffset="79056.82">15028 5398 0,'0'0'0,"-21"0"0,0 0 0,21 21 31,21-21-31,21 21 0,1-21 16,-1 0-16,0 21 0,64-21 15,-42 0-15,-1 0 0,43 0 16,-42 0-16,-22 0 0,21 0 16,-41 0-16,-1 0 15,-42 0 1,-1 0-16,-20-21 15,0 21-15,-1 0 0</inkml:trace>
  <inkml:trace contextRef="#ctx0" brushRef="#br0" timeOffset="79758.42">6540 6583 0,'0'0'0,"-63"0"0,-1 0 0,22-21 0,-21 21 15,20-21-15,1 21 0,0 0 16,-1-22-16,22 22 0,-21 0 16,21 0-16,21-21 0,21 21 15,21 0-15,0 0 16,1 0-16,41 0 0,-20 0 16,21 0-16,20 0 0,149 0 15,-127 0-15,22 0 0,168 21 16,-148-21-16,403 22 15,-360-1-15,20-21 16,-20 21-16,21-21 0,529 42 16,-487-42-16,0 21 0,0-21 15,1 0-15,20 22 0,593-1 16,-593-21-16,1 0 16,-1 21-16,0-21 15,572 42-15,-614-42 16,21 21-16,212 1 0,-275-22 15,338 21-15,-402-21 16,0 21-16,85-21 16,-127 0-16,-42 0 0,-1 0 15,-21 0-15,-20 21 0,-1-21 16,-42 0-16,-22 0 0,1 0 0,-22 0 16,1 0-16</inkml:trace>
  <inkml:trace contextRef="#ctx0" brushRef="#br0" timeOffset="80240.36">11536 7070 0,'0'0'0,"0"-21"0,0-1 0,0 1 0,21-21 15,-21 21-15,0 0 16,0 42 0,0 0-1,-21 0-15,21 0 0,-21 22 16,21-1-16,-22 0 0,1 22 0,21-1 16,-21 64-16,0-63 15,0-1-15,21 1 0,-21-1 16,-43 149-16,43-149 15,0-20-15,0-1 0,21 0 16,-22 43 0,1-64-16,21 0 0,-21-21 15,0 0-15,0 0 16,0 0-16</inkml:trace>
  <inkml:trace contextRef="#ctx0" brushRef="#br0" timeOffset="80485.22">10837 7768 0,'0'-21'0,"0"42"0,-21-42 16,21 0-16,-21 21 0,21 21 31,21 0-31,0 0 0,64 64 16,-64-64 0,64 85-16,-64-85 15,0 22-15,0-22 0,0 21 16,43 22-16,-43-43 15,-21 0-15,42 0 0,1-21 32,-22 0-32,0 0 0,43-42 15,-43 21-15,21-1 0</inkml:trace>
  <inkml:trace contextRef="#ctx0" brushRef="#br0" timeOffset="80635.13">11726 7832 0,'0'0'0,"21"-21"0,1-1 0,-22 1 16,0 0-16,-22 21 31,1 21-31,0 0 16,0 1-16,0-1 0,0 0 0,-22 0 15,-20 43-15,20-22 0,1-21 16,0 21-16,-22-20 0,22 20 16,-22 0-16</inkml:trace>
  <inkml:trace contextRef="#ctx0" brushRef="#br0" timeOffset="81068.36">8382 8573 0,'0'0'0,"0"-22"0,0 1 15,-21 42 16,0 22-31,21-22 0,-22 21 16,1 1-16,0 20 0,0-21 16,21 22-16,-42 105 15,20-126-15,-20 62 16,42-62-16,-21-1 0,-21 43 16,42-64-16,-22 21 15,22-21-15,-21-21 16,21-21-1,21 0-15,1-21 0,-1-22 16</inkml:trace>
  <inkml:trace contextRef="#ctx0" brushRef="#br0" timeOffset="81302.22">8255 8827 0,'21'-43'0,"-42"86"0,63-149 0,-21 63 16,-21 1-16,22 0 0,-1 21 16,0-22-16,0 43 15,0 0-15,-21 21 0,21 1 16,22 41-16,-22-21 0,0 1 15,43 63-15,-43-43 16,0-21-16,0 22 0,0-22 16,0 1-16,1-1 0,-22 43 15,0-43-15,0-21 0,0 21 16,0-20-16,0-1 0,21-21 16,-21-21-1,21-1-15,0 1 0,-21 0 16,21-21-16,0-1 0,-21 1 15</inkml:trace>
  <inkml:trace contextRef="#ctx0" brushRef="#br0" timeOffset="81530.09">9102 8424 0,'0'-42'16,"0"84"-16,0-105 0,0 21 0,21 20 0,-21 1 16,0 42-1,0 1-15,-21 20 16,-22 85-16,43-85 15,-21 22-15,21-1 0,-21 1 16,-43 126 0,43-147-16,0 20 0,-21 43 15,21-64-15,-22 22 16,43-43-16,0 21 0,0-21 16,21-21-16,1 0 15,-1-21-15,21 0 16</inkml:trace>
  <inkml:trace contextRef="#ctx0" brushRef="#br0" timeOffset="81868.25">9461 8827 0,'0'0'0,"0"21"32,-21 0-32,0 0 0,0 0 0,0 22 15,21-1-15,-21-21 0,21 21 16,-22 1-16,22-22 0,-21 21 0,21-21 15,0 22-15,0-22 0,0 0 0,0 0 16,21 0-16,22 1 16,-22-22-16,0 0 0,21 0 15,-20 0-15,20 0 0,43-22 16,-43 1-16,0 0 0,1-21 0,20-22 16,-42 22-16,0 0 15,-21 20-15,0-20 0,0-21 16,-21 20-16,-21 22 0,-64 21 15,64 0-15,-43 0 16,43 0-16,-43 42 16,64-20-16,21-1 15,21-21-15,0 0 16</inkml:trace>
  <inkml:trace contextRef="#ctx0" brushRef="#br0" timeOffset="84552.04">12594 9081 0,'0'-43'16,"21"22"-16,0 0 0,-21 0 0,64-85 15,-43 85 1,-21-22-16,0-20 0,0 21 15,0 20-15,0-20 0,-21 21 16,0 0-16,-22-22 0,1 43 16,-85 0-1,85 0-15,-22 0 0,-63 43 16,64-22-16,-43 64 16,42-43-16,22 0 0,-43 85 15,64-84-15,-21 126 16,42-148-16,0 0 15,0 0-15,21 1 0,43-1 16,-22-21-16,85-21 16,-85-1-16,64-20 15,-64 0-15,1 21 16,41-64-16,-41 43 0,20-64 16,-42 63-16,1 1 15,-1 21-15,0-43 0,-21 43 16,21 0-16,-21 42 15,0 0 1,0 1-16,0 62 16,0-41-16,-21 20 0,21-21 15,0 22-15,-21-1 0,-22 128 16,43-106-16,-21-22 0,0 1 16,21 20-16,-21 1 0,0 42 15,21-64-15,-21 1 0,21 21 16,0-43-16,0-21 0,0 21 15,21-42-15,0 0 16,0 0-16,0 0 0,22-21 0,84-63 16,-85 41-16,106-126 15,-106 105 1,64-63-16,-63 43 0,105-149 16,-106 169-1,0-20-15,-20 20 0,20 1 16,-21-1-16,43-63 0,-43 85 15,-21 21-15,0 0 0,0 42 32,0 21-32,-21 43 15,21-43-15,-43 64 16,43 0-16,0-64 0,0 22 16,0-22-16,0 0 0,0 22 15,0-43-15,0 0 0,21 0 16,1 0-16,-1 1 0,42-22 15,-20 0-15,-22 0 0,42-43 16,-20 22-16,-1-21 0,0 21 16,1-22-16,-22 1 15,21-22-15,-21 22 0,0-21 0,1-1 16,-22-42-16,0 64 16,0-43-16,-22 64 0,1 0 15,-21-43-15,21 64 16,21-21-1,21 21 1,21 0-16,1 0 0,-1 0 16,21-21-16,1 21 0,-1 0 15,1 0-15,211-21 16,-211 21-16,-22 0 0,0 0 16,1 0-16,20 0 15,-84 0 16,0 0-31,-22 0 0,22 0 0,-21 0 16,21 21-16,-22-21 0,-84 85 16,85-64-16,0 21 15,-22 43-15,43-43 0,-42 64 16,63-64 0,0-20-16,0-1 0,0 21 15,63 0-15,-42-20 0,0-22 16,64 0-16,-64 0 15,22 0-15,41 0 16,-41-22-16,-22 1 0,42-42 0,-20 42 16,-22-22-16,21 1 15,-21 0-15,43-107 16,-43 107-16,-21 0 0,21-1 16,-21 22-16,0 0 0,-21 21 31,21 21-31,-21 0 0,0 22 0,-1-22 15,22 21-15,-21 1 0,0 41 16,0-41-16,21-1 16,0 21-16,0-20 15,0-1-15,0-21 0,0 0 16,21 22-16,0-43 0,0 0 16,22 0-16,105-21 15,-127-1 1,21 1-16,43-42 0,-21 20 15,20-84 1,-20 64-16,-22-1 0,0 1 0,1-1 16,20-41-16,-20 20 15,-22 64-15,-21 0 0,0-22 16,-43 64 0,22 22-16,-42 20 15,42-42-15,-43 128 16,43-107-16,0 21 0,0-20 15,21-1-15,-22 0 0,22 85 16,0-105-16,0 20 16,22 0-16,62-21 15,-63-21-15,22 0 16,20 0-16,-20 0 0,-22-21 16,21 0-16,0 0 0,1-21 15,-1-22-15,0 22 0,-20-1 16,-1 22-16,0-21 15,0-22 1,-21 86 0,-21-1-16,0 21 15,0-21-15,-1 0 0,22 43 16,-21-43-16,21 0 0,0 22 16,0-22-16,0 0 0,21 42 15,1-63-15,20 22 16,-21-22-16,21 0 0,22 0 15,-22 0-15,85-43 16,-84 22-16,-1-21 0,0-1 16,1 1-16,-1-21 15,21-64-15,22-22 16,-43 86-16,-20-1 0,-1 1 16,0 21-16,-21-43 0,0 64 15,0 0-15,-21 42 16,0 0-16,-1 21 15,-20-21-15,0 64 16,-1-21-16,22-22 0,0 21 0,0 1 16,21 105-1,0-126-15,0 20 0,21 22 16,21-43-16,-20-21 0,20 43 16,-21-43-16,21-21 0,22 0 15,-43 0-15,85 0 16,-85-21-16,43-22 15,-43 1-15,42-85 16,-42 106-16,1-21 0,-22 20 16,0 1-16,0 0 0,0 42 15,0 0 1,0 1-16,-22-1 0,22 0 16,-21 42-16,21-41 15,0 20-15,0 0 0,0-21 16,0 1-16,21-1 0,1 0 15,-1 0-15,42-21 0,-20 0 0,-22 0 16,85 0 0,-64 0-16,21-42 15,-41 21-15,20-1 0,0-41 16,-21 21-16,1-1 0,-22 22 16,0-21-16,21 21 0,-21-22 15,0 43 16,0 21-31,0 1 0,-21-1 16,21 21-16,-22 0 0,22-20 0,-21 20 16,0 21-16,21-20 15,-42 41-15,21-20 0,-1-1 16,-62 128-16,63-106 16,-1-1-16,1 1 0,0 0 15,0-1-15,-21 1 0,42 0 0,-22 20 16,-20 171-16,21-192 15,21-20-15,0 84 0,0 42 32,0-147-32,0-1 0,0 22 15,0-43-15,-21 0 16,0-42-16,21 0 0,-22-22 16,1 22-16,-21-85 15,42 64-15,0 0 0,-21-64 16,0 42-16,-1-169 15</inkml:trace>
  <inkml:trace contextRef="#ctx0" brushRef="#br0" timeOffset="84777.91">16065 8424 0,'-42'-42'0,"84"84"0,-105-105 0,63 42 0,0 0 0,0-1 15,42-20 1,1 21-16,-1 21 0,0 0 0,1-21 16,20 21-16,106 0 15,-105 0-15,42 0 16,-43 0-16,-20 0 0,41 0 16,-63 0-16,-21-21 15,-21-1-15</inkml:trace>
  <inkml:trace contextRef="#ctx0" brushRef="#br0" timeOffset="84938.82">15769 8065 0,'-21'0'0,"42"0"0,-84 0 0,41 0 16,22 21-1,0 0 1,22-21 15</inkml:trace>
  <inkml:trace contextRef="#ctx0" brushRef="#br0" timeOffset="85569.12">18627 8234 0,'0'0'15,"-22"0"-15,1 0 0,21-21 32,21 21-32,-21-21 0,43-1 0,-22 22 15,0-21-15,64-21 16,-64 21-16,21 0 0,-21-1 0,1 1 16,-1 0-16,-21 0 15,-43 21-15,-41 0 16,41 0-16,-20 0 0,-64 21 15,85 0-15,-22 0 0,-21 22 16,64-1-16,0-21 16,21 22-16,0-22 0,0 21 15,0 43-15,21-43 0,22-21 0,-22 22 16,21-1-16,-21 0 16,85 64-16,-85-64 15,0 85-15,-84 0 31,-106-84-31,105-22 16,1-21-16,-1 0 16,22 0-16,-22 0 0,-20-21 15,62 0-15,-20-1 0,0-20 16,42 21-16,0 0 0,0-43 16,0 43-16,42-42 15,-21 41-15,22 1 0,-1 0 16,-21 0-16,21 0 0,64-22 15,-42 22-15,-1 0 0,-20 0 16</inkml:trace>
  <inkml:trace contextRef="#ctx0" brushRef="#br0" timeOffset="85809.99">19219 8043 0,'0'0'16,"43"-42"-16,-1 0 0,-21 42 15,0-21-15,-21 42 16,0 0-16,0 21 15,-21 1-15,0-1 0,0 0 16,0 22-16,-43 84 0,43-85 16,0-20-16,-22 63 15,22-64-15,-21 43 16,21-22-16,0-42 0,-22 64 16,43-64-16,0 21 15,0-20-15,0-44 16,21 1-1,-21 0-15</inkml:trace>
  <inkml:trace contextRef="#ctx0" brushRef="#br0" timeOffset="86335.96">18775 8657 0,'-21'-21'0,"42"42"0,-64-42 0,65 21 47,-1 0-47,0 0 0,21 0 0,1-21 15,-1 21-15,0 0 0,1 0 0,-1 0 16,85-21 0,-85 21-16,22 0 0,63-21 15,-85 21-15,-21 0 0,0 0 16,-42 0 15,0 21-31,0 0 0,-21 0 16,42 0-16,-22 0 0,1 1 0,0 20 15,21-21-15,0 0 0,0 0 16,0 1-16,0 41 16,21-42-16,0-21 15,1 0-15,20 0 16,-21 0-16,0 0 0,22 0 0,-1-21 16,21-21-16,-20 21 0,-1-1 15,0-20-15,1 21 0,-22 0 16,42-43-16,-41 43 15,-1 0-15,-21-21 0,21 42 16,-42 0 0,0 21-1,-1 0-15,1 0 0,0 0 16,21 0-16,0 1 0,-21 20 16,21-21-16,-21 0 0,21 22 15,0-22-15,0 42 16,21-42-16,21-21 15,1 0-15,-22 0 0,21 0 16,0 0-16,22-21 0,42 0 16</inkml:trace>
  <inkml:trace contextRef="#ctx0" brushRef="#br0" timeOffset="86807.34">20574 8678 0,'21'-21'16,"-42"42"-16,63-84 0,-21 42 0,-21-22 0,0 22 15,0 0-15,0-21 0,0 21 16,-21-1-16,0 1 0,0 21 15,0 0-15,0 0 0,-22 0 16,22 21-16,-42 22 0,41-22 16,-20 21-16,-21 22 15,41-43-15,1 21 0,21-21 16,0 22-16,-21-22 0,21 42 16,0-41-16,0-1 0,0 21 15,21-42-15,0 0 16,1 0-16,-1 0 0,0 0 15,21 0-15,-21-21 0,1-21 16,20 20-16,-21-20 0,0 21 0,43-85 16,-22 64-16,-21-1 0,43-105 15,-22 85-15,22-85 16,-22 63-16,-21 21 0,43-20 16,-43 41-16,0 1 15,0 21-15,-42 42 16,0 21-1,0-20-15,-1 41 0,1-21 0,-21 22 16,21-1-16,-22 64 0,22-63 16,0-22-16,21 22 15,0-22-15,-21 0 0,0 64 16,21-85-16,-21 22 0,21-1 16,0-21-16,0 0 0,0 22 15,21-43 1,0 0-16,0 0 0,0-21 15,0 21-15,22-22 0</inkml:trace>
  <inkml:trace contextRef="#ctx0" brushRef="#br0" timeOffset="87619.03">20934 8636 0,'21'0'63,"0"0"-63,0 0 0,0 0 15,1 0-15,-1 0 0,21 0 0,-21 0 16,22 0-16,20 0 16,-21 0-16,-20-21 0,-1 21 15,0-21-15,0 21 0,0-21 16,-21-1-16,-21 1 0,0 21 16,-43 0-1,43 0-15,-42 0 16,42 21-16,-1 1 15,1-22-15,0 21 0,0 0 0,21 21 16,0 1-16,0-22 0,0 0 16,0 0-16,0 21 0,0 22 15,21-64-15,-21 21 16,42 0-16,-20-21 16,20 0-16,-21 0 0,21 0 15,22 0-15,-43-21 16,21 21-16,-20-21 0,20-21 15,-21 20-15,43-41 0,-22 42 16,-21-22-16,21-20 16,-20 42-16,-1-22 0,0 43 15,-21-21-15,-21 21 32,0 21-32,-1 1 0,1-1 15,0 0-15,21 0 0,-21 21 0,21-20 16,-21-1-16,21 0 0,-21 21 15,21-21-15,-22 1 0,1 20 16,0-21 0,21-42 15,0 0-15,0 0-16,0-1 0,21 1 0,0 0 15,1 0-15,-1-21 0,21 20 16,0-20-16,43-21 0,-21 20 15,-1 22-15,43-42 0,-64 63 16,43 0-16,-64 0 16,0 0-16,0 42 15,-21-21-15,0 0 0,0 22 16,0-22-16,0 21 0,-63 85 16,42-85-16,0-20 0,-1 20 15,22-21-15,-21 21 0,-21 1 16,42-22-16,0 0 15,-21-21 1,42 0 0,0-21-16,0 0 15,0-22-15,1 22 0,-1-21 16,21-22-16</inkml:trace>
  <inkml:trace contextRef="#ctx0" brushRef="#br0" timeOffset="87858.41">22648 8128 0,'0'0'0,"43"-127"16,-43 148 15,-22 0-31,1 1 0,21 20 16,-21-21-16,0 43 0,0-22 0,0 0 16,-1 1-16,1 62 15,0-62-15,0-1 0,-43 85 16,43-85-16,0 22 15,0-43-15,0 21 0,21 1 16,0-22-16,-21 0 16,42-21-1,0 0-15</inkml:trace>
  <inkml:trace contextRef="#ctx0" brushRef="#br0" timeOffset="88223.2">22923 8615 0,'0'0'0,"22"-21"0,20 0 15,-21-1-15,0 1 0,-42 21 32,0 0-32,0 0 0,-22 0 15,1 0-15,21 0 0,-21 21 16,20-21-16,1 22 0,-21-1 16,42 0-16,-21 21 15,21-21-15,21 1 0,0-1 16,0 0-16,0 0 0,22 21 15,-22-20-15,0-22 0,0 42 16,0-21-16,-21 0 16,0 0-16,0 1 0,0-1 15,-21-21-15,0 21 16,0-21-16,-21 0 0,20 0 16,-41 0-16,21 0 0,20 0 15,1 0-15,0 0 0,0 0 16,0 0-16,0 0 15,-1-21-15,22 0 16,0-22 0,0 22-16,0 0 0,0-21 15,0-1-15</inkml:trace>
  <inkml:trace contextRef="#ctx0" brushRef="#br0" timeOffset="88542.01">22352 8255 0,'0'0'16,"-21"0"-16,21-21 0,0 0 16,21 21-1,0 0-15,0-21 0,22 21 0,-1 0 16,0 0-16,1 0 0,20 0 16,43 0-16,-64 0 15,1 0-15,-1 0 0,0 0 16,-21 0-16,22 0 0,-22 0 15,-42 0 48,0 0-63,-1 21 16,1-21-1,0 0-15,0 0 0,0 0 16,0 0-16,-1 0 0</inkml:trace>
  <inkml:trace contextRef="#ctx0" brushRef="#br0" timeOffset="93450.7">12467 10710 0,'0'0'0,"0"-21"15,0 0-15,0 0 0,0 0 16,0 0-16,0-1 0,0 1 0,0 0 16,0-42-1,0 41-15,0 1 16,0 0-16,0 42 16,0 0-1,-21 22-15,21-22 0,-21 64 16,21-22-16,0-21 0,-43 64 15,22-42-15,0-22 0,-21 85 16,-1-63-16,1 41 16,21-41-16,0-22 0,-43 64 15,64-64-15,-21-20 16,21-1-16,0 0 16,0-42-1,0 0-15,0-1 16,0 1-16,0-21 0,0 21 15,0-22-15,0 1 0,21 0 16,-21 21-16,21-22 0,1 1 16,20 21-16,21-43 15,-20 43-15,-22 0 0,106-21 16,-64 42-16,22 0 16,-64 0-16,106 42 15,-84-21-15,-22 0 0,21 22 16,-21-1-16,0 85 15,-21-106-15,-21 21 0,-42 43 16,20-43-16,-105 43 16,85-64-16,-1 0 0,-63 22 15,64-43-15,-85 0 16,84 0 0,1 0-16,20 0 0,22-21 15,-21-1-15,21 1 0,-1 0 16,22 0-16,0 0 15,22-22-15,-1 43 16,21 0-16,43-21 0</inkml:trace>
  <inkml:trace contextRef="#ctx0" brushRef="#br0" timeOffset="95269.66">13568 11388 0,'0'0'0,"21"0"0,0-21 16,0-1-16,-21-20 0,0 21 16,21-21-16,-21 20 0,0-20 0,0-21 15,0 41-15,0-20 0,0 21 16,-21 0-16,0 21 0,21-21 16,-42 21-16,21 0 0,-1 0 15,-20 21-15,0 0 0,21 0 16,-22 21-16,1-20 0,-64 105 15,85-85 1,-21-21-16,20 21 0,1 1 16,-42 41-16,63-62 15,0 20-15,0-21 16,0 0-16,21-21 0,21 0 16,-21 0-16,22 0 0,20 0 15,-20 0-15,84-63 16,-106 42-16,63-43 15,-62 43-15,41-106 16,-42 42-16,-21 43 0,21 21 16,-21 0-16,22-43 15,-22 85 17,-22 0-32,22 22 15,-21-22-15,21 21 0,0 1 0,-21-1 16,21-21-16,-21 64 0,21-64 15,0 21-15,0-21 0,0 22 16,0-22-16,21 21 0,0-42 16,0 21-16,1-21 0,-1 0 15,0 0-15,42 0 16,-41 0-16,20-21 0,0 21 0,-21-21 16,22 0-16,-1-21 0,0 20 15,1-20-15,-1 0 0,0-1 0,1 1 16,41-64-16,-41 64 0,-22 0 15,0-1-15,0 22 0,-21 0 16,-21 21-16,-42 0 16,41 21-16,-62 43 15,63-43-15,-1 21 0,1 22 16,21-22-16,0-21 0,0 64 16,0-64-16,21 0 15,1 43-15,-1-43 0,0 21 16,-21-21-16,21-21 15,-42 0 17,0 0-32,21-21 0,-21 21 15,-1-21-15,1 0 0,0 21 16,0-21-16,21-1 0,-42 1 16,20 21-16,22 21 31,0 1-16,0-1-15,22 0 16,-1-21-16,0 21 0,0-21 0,21 21 16,-20-21-16,20 0 0,-21 0 15,21 0-15,-20 0 0,41 0 16,-21 0-16,1 0 16,41-42-16,-41 21 15,-1 0-15,-21-1 0,22-20 0,-22 21 16,21-64-16,-21 43 0,0 0 15,-21-1-15,0 1 0,0 21 16,0 0-16,0 63 31,-21-21-31,0 21 0,21 1 16,-21-22-16,21 21 0,0 1 16,0-22-16,0 63 15,0-41-15,0-22 0,21-21 16,-21 21-16,85 0 15,-64-21-15,0 0 0,43 0 16,-43 0-16,42-21 16,-42 21-16,22-21 0,-22 0 15,21-22-15,-21 22 0,106-85 16,-84 85-16,-1-21 16,22-43-16,-22 64 0,-21 0 15,0 0-15,0 0 0,1 21 16,-22 21 15,0 0-15,0 0-16,0-42 47,0 0-32,0 0-15,0-1 16,-22 1-16,1 21 15,0 0-15,0 0 16,0 0-16,0 0 16,-1 21-16,22 1 0,-21-1 0,0 0 15,0 0-15,0 0 16,21 22-16,-21-22 0,21 21 0,-22 0 16,1 22-16,21-43 0,0 64 15,0-64 1,21 0-16,1 0 0,-1 0 0,0 1 15,42-1-15,-20-21 16,-22 0-16,64 0 0,-43 0 16,85 0-1,-106 0-15,64-43 16,-43 22-16,64-85 16,-64 43-16,1 21 0,-22-1 0,21-20 15,-21 20-15,22-62 16,-43 83-16,0 1 0,0 0 15,-64 21 1,43 21-16,-21 0 0,-1 22 16,22-1-16,21 0 0,0 22 15,0-22-15,0 64 16,0-85-16,0 22 16,0-1-16,0-21 15,0 21-15,0-20 0,0-1 16,0 0-16,0 0 15,-21-21 1,-21 0 0,20 0-16,1 0 0,0 0 15,0 0 1,0-21-16,21 0 0,-21 0 16,-1 21-16,1-22 0,0 1 0</inkml:trace>
  <inkml:trace contextRef="#ctx0" brushRef="#br0" timeOffset="95689.42">15092 10647 0,'-21'0'0,"42"0"0,-64 0 0,22 0 16,0 0-16,0 0 0,0 0 15,21 21-15,-21-21 0,21 21 32,21-21-32,0 0 15,0 0-15,0 0 16,0 0-16,22 0 0,-22 0 0,0-21 15,-21 0-15,0 0 16,0 0-16,-21 21 16,21-22-16,-42 22 0,20-21 0,1 21 15,0 0-15,0 0 16,0 0-16,21 21 16,0 1-1,0-1 1,0 0-16,0 0 15,0 0-15</inkml:trace>
  <inkml:trace contextRef="#ctx0" brushRef="#br0" timeOffset="111734.67">13864 9821 0,'0'0'0,"-21"0"0,0 0 0,21-21 15,-21 21 1,21-21-16,21 21 62,0 0-62,21 0 16,-21 0-16,1 0 0,20 0 16,-21 0-16,85 0 15,-64 0-15,22 0 0,20 0 16,149 21-1,-190-21-15,84 21 16,-43-21-16,86 43 16,-86-43-16,22 0 0,148 21 15,-148 0-15,42-21 0,-21 21 0,21 0 16,0-21-16,1 22 0,20-22 16,-21 21-16,21-21 0,318 21 15,-339-21 1,170 21-16,-149-21 0,-21 0 15,22 0-15,-22 21 0,21-21 0,-21 0 16,1 0-16,-1 0 0,0 21 16,0-21-16,127 0 0,-148 0 15,0 0-15,0 0 0,-21 0 0,0 22 16,106-22 0,-128 0-16,1 0 0,84 0 15,-105 0-15,-1 0 0,-20 0 16,-1 0-16,43-22 15,-64 22-15,0 0 0,0 0 0,-21-21 1641,-21 21-1610,0 0-31</inkml:trace>
  <inkml:trace contextRef="#ctx0" brushRef="#br0" timeOffset="118602.31">6900 12192 0,'0'-21'16,"-21"21"15,0 21-31,0 0 0,0 0 16,-1 22-16,1-1 0,-21 0 15,21 22-15,-22-22 0,1 22 16,21-22-16,-21 22 0,-64 126 15,63-148-15,1 64 16,21-63-16,0-22 0,0 42 16,-1-42-16,22 1 0,0-1 15,0-42 1,0-1-16,0 1 16,22 0-16,-1-21 0,0-1 0,0 1 15,0-21-15,0-1 0,22 22 16,-22-22-16,21 1 0,1-1 0,-22 22 15,21-22-15,0 1 0,22 21 16,-1-43-16,-20 64 0,-22 0 16,21 21-16,-21 0 0,1 21 15,-22 0-15,21 21 0,-21 1 16,0-1-16,0 0 0,0 1 0,0-1 16,0 21-16,0 1 0,-21-1 15,-1-20-15,1 63 16,0-43-16,21-21 0,-21 22 15,0-43-15,21 43 16,0-43-16,-21-21 16,-1 0-16,1 0 0,0 0 15,0-21-15</inkml:trace>
  <inkml:trace contextRef="#ctx0" brushRef="#br0" timeOffset="118990.09">6329 12827 0,'0'0'0,"21"0"32,0 0-32,21 0 0,-20 0 0,20 0 15,106-42-15,-84 21 16,84-1-16,-85 1 16,1 0-16,63-21 15,-64 21-15,-20-1 0,-1 22 16,-21-21-16,0 0 0,22 21 15,-22 0-15,-21 21 16,0 0-16,0 43 16,0-22-16,0 1 0,0 84 15,-21-64-15,21 1 0,-22-1 16,22 1-16,-21-1 0,-21 85 16,21-63-16,0-22 0,-1 1 15,1 21-15,0-22 0,0-21 0,0 22 16,0-22-16,-1 1 0,1-1 15,0 0-15,0-21 0,21 1 16,0-44 0,0-20-16,0 21 15,21-21-15,0-22 0,0 1 0,1-1 16,-1 1-16</inkml:trace>
  <inkml:trace contextRef="#ctx0" brushRef="#br0" timeOffset="119274.58">7324 12721 0,'0'0'0,"0"-42"0,0 21 0,0-22 16,21 22-16,-21 0 0,21-21 16,0 42-16,-21-21 0,21 21 0,0 0 15,1 0-15,62 0 16,-63 0-16,1 0 0,41 21 16,-42 0-16,0 42 15,-21-20-15,0-1 0,-21 64 16,0-64-16,0 1 0,-21-1 15,-1 0-15,1 1 16,0-22-16,-43 42 0,64-42 16,-22-21-16,22 22 0,0-1 0,21-42 31,0-1-15,21 22-16,0-21 0,22 0 15,-22 0-15,21 21 0</inkml:trace>
  <inkml:trace contextRef="#ctx0" brushRef="#br0" timeOffset="119815.19">7662 13018 0,'21'0'16,"-42"0"-16,64 0 31,-22 0-31,0 0 0,21 0 16,-21-22-16,1 1 0,20 0 0,0-21 15,-21 21-15,22-22 0,-1 1 16,22-22-16,-43 22 0,0 21 15,0-43-15,-21 43 16,-21 21-16,0 0 16,0 0-16,-22 0 0,22 0 15,-21 21-15,21 1 0,-1-1 0,1 21 16,0 22 0,42 20-16,-21-41 15,21-22-15,22 21 16,-22-21-16,0 0 0,21 1 15,-20-1-15,-22 0 16,21-21-16,0 0 0,0 0 16,0 0-16,0 0 15,1 0-15,-1-21 16,0 0-16,0 21 0,0-22 0,22-41 16,-22 42-16,21-43 15,-21 22-15,0 0 0,22-1 16,-22 22-16,-21 0 15,21 0-15,-21 42 16,0 0-16,0 0 16,0 0-16,0 22 0,0-22 15,0 21-15,-42 22 0,42-22 16,-21-21-16,21 22 0,0-22 0,0 0 16,0 0-16,0 0 15,0 0-15,0-42 31,21 0-31,0 0 0,0 0 16</inkml:trace>
  <inkml:trace contextRef="#ctx0" brushRef="#br0" timeOffset="120130.07">8657 12446 0,'0'0'0,"-21"-21"15,0 21-15,21-21 0,-21 21 16,-1 0-16,22 21 15,0 0-15,0 0 16,22-21 0,-1 0-16,0 0 0,0 0 15,21-21-15,-20 21 0,-1-21 16,-21 0-16,0 0 16,-21-43-1,-1 64-15,1-21 0,0 21 16,-21 0-16,21 0 0,-1 0 0,1 0 15,0 21-15,0 0 0,0 22 16,0-22-16,21 21 16,0 0-16,0-20 0,0-1 0,0 0 15,0 0-15,21 0 0,0-21 16,21 0-16,-21 21 0,22-21 0,-1 0 16</inkml:trace>
  <inkml:trace contextRef="#ctx0" brushRef="#br0" timeOffset="120384.43">9292 12319 0,'21'-42'0,"-42"84"0,63-105 0,-42 20 16,0 1-16,0 21 15,0 63 1,-21-21 0,21 22-16,-21-1 0,0 0 15,0 1-15,-22 20 0,22-21 0,0 1 16,0 20-16,-64 85 15,64-105-15,0 20 0,-21 1 16,42-22-16,0 22 16,0-43-16,0 0 0,21 0 15,0-21-15,42 0 16,-20 0-16,-1 0 0,0-21 16,1 0-16,20 0 0</inkml:trace>
  <inkml:trace contextRef="#ctx0" brushRef="#br0" timeOffset="120870.16">10287 12742 0,'0'0'16,"-21"0"-16,0-21 0,-1 21 0,44 0 31,-1 0-31,21 0 15,-21 0-15,22 0 0,-1 0 16,21 0-16,-20 0 0,84 0 16,-64 0-16,1 0 0,42 0 15,-43 0-15,1 0 0,41 0 16,-62 0-16,20 0 16,-42 0-16,-42 0 15,-21 0 1,0 0-16,-1 0 0,-84 0 15,64 0-15,-22 0 16,-42 0-16,64 0 0,-107 21 16,128-21-1,21 0-15,-22 22 0,65-22 32,-1 0-32,21 0 0,-21 0 15,22 0-15,-1 0 0,0 0 16,1 0-16,20 0 0,-21 0 15,1 0-15,20 0 0,-20 0 0,-1 0 16,0 0-16,1 0 0,20-22 16,-42 22-16,0 0 0,1-42 15,-22 21 1,0 0-16,0 0 0,0-1 0</inkml:trace>
  <inkml:trace contextRef="#ctx0" brushRef="#br0" timeOffset="121179.6">10985 12361 0,'0'0'0,"-21"0"0,0 0 0,0 0 16,21 22 0,0-1-1,21 0-15,0-21 0,0 0 16,22 0-16,-22 21 0,21-21 0,1 0 16,-22 0-16,21 21 0,0-21 15,1 0-15,20 0 16,-42 21-16,1-21 0,20 0 15,-42 22-15,0-1 16,0 0-16,-64 21 16,22-21-16,-106 64 15,84-64-15,1 22 0,-1-22 16,22 21-16,-21 0 0,-64 43 16,84-64-16,1 43 15,21-43-15,21 0 16,21-21-16,0 0 15,21 0-15</inkml:trace>
  <inkml:trace contextRef="#ctx0" brushRef="#br0" timeOffset="122026.12">12742 12552 0,'0'0'0,"-21"-42"31,21 20-15,0 1-16,21 0 15,0 21-15,22-21 16,-22 21-16,21 0 0,22 0 16,-22 0-16,0 0 0,1 0 15,-1 0-15,0 0 0,64 63 16,-85-41-16,1-1 0,-22 0 16,0 0-16,-43 64 15,1-64-15,0 0 0,-64 43 16,63-43-16,-62 42 15,62-63-15,1 21 0,-43 1 16,64-22-16,0 21 16,0-21-16,21-21 31,0-1-31,21 22 16,0 0-16,0-21 0,0 21 0,1 0 15,20 0-15,21 0 16,-20 0-16,41 0 15,-62 0-15,20 21 0,43 22 16,-64-22-16,21 0 0,0 21 16,-42-20-16,0 20 0,0 0 15,0 1-15,-42-1 16,0-21-16,-1 0 0,-41 22 16,41-22-16,1 0 0,-43 0 15,43-21-15,0 0 0,21 0 16,-22 0-16,1 0 0,-43 0 15,64-21-15,0 0 16,-21 0-16,20-1 16,22 1-16,0 0 0,-21 0 0,21 0 15,0 0-15,0-1 0,0 1 16,21 21 0,1-21-16,-1 21 0,0 0 0,0-21 15,0 21-15,0 0 0</inkml:trace>
  <inkml:trace contextRef="#ctx0" brushRef="#br0" timeOffset="122614.79">13885 12700 0,'0'0'0,"21"-21"0,-21 0 15,0 0-15,0-1 16,-21 22-16,0 0 16,0 0-16,0 0 15,0 0-15,21 22 0,-22-1 16,1 0-16,-21 64 0,21-43 16,0 0-16,-1 1 0,1-1 15,0 21-15,-21 22 16,21-43-16,-1 1 0,22 20 15,0-20-15,0-22 0,0 0 16,0 0-16,22 0 0,-1 0 0,0 1 16,21-22-16,-21 0 0,22 21 0,-22-21 15,21 0-15,1 0 0,41 0 16,-41-21-16,20-1 0,43-20 16,-64 21-16,22 0 0,-22-22 15,0 22-15,1-21 0,-1 0 16,-21-22-16,0 22 0,-21-22 0,0-42 15,-21 43-15,-21 21 16,-22-43-16,22 64 0,-106-43 16,106 64-16,-1 0 15,-20 0-15,20 21 16,-84 85-16,85-42 0,0-22 16,-1 0-16,22 22 15,0-22-15,-21 106 16,42-105-16,0-1 0,0 22 15,0-22-15,63 0 16,-42-21-16,22 1 0,20-22 16,-20 0-16,-1 0 0,-21 0 15,21 0-15,107-43 16</inkml:trace>
  <inkml:trace contextRef="#ctx0" brushRef="#br0" timeOffset="122878.64">15028 12319 0,'0'0'0,"0"-21"0,0 0 15,0 0-15,-21-1 0,0 22 16,0 0-16,0 22 16,-1-22-16,22 42 0,-21-21 15,21 21-15,-21 1 0,21-1 16,-21 43-16,0-43 0,0 0 15,21 1-15,-22-1 0,1 43 16,0-64-16,21 21 0,0 1 16,0-22-16,0 0 0,0 0 15,21-42 1,22 0 0,-22 0-16</inkml:trace>
  <inkml:trace contextRef="#ctx0" brushRef="#br0" timeOffset="123350.17">15430 12277 0,'0'0'0,"0"-21"0,0-1 0,0 1 15,0 0-15,-21 21 0,0 0 16,0 21 0,0 0-16,21 1 0,-21 20 15,-1-21-15,22 21 0,-21 1 16,0-1-16,0 0 0,0 1 0,0-22 15,-1 21-15,1 1 0,0-1 16,0 0-16,0-21 0,21 43 16,-21-43-16,21 0 0,0 0 0,-22-21 15,22 22-15,0-44 32,0 1-32,0 0 0,0 0 15,0 0-15,0-22 0,22 22 0,-22-21 16,21 0-16,0 20 0,21 1 15,-21-21-15,22 21 0,63-43 16,-64 64-16,0 0 0,43 0 16,-64 0-1,64 64-15,-85-43 16,0 0-16,0 43 0,0-22 16,-43 43-16,22-64 15,0 21-15,0 0 0,0-20 0,0-1 16,-43 42-1,43-63-15,0 21 0,-22 1 16,22-22-16,0 0 16,21-22-16,0-20 15,0 21-15</inkml:trace>
  <inkml:trace contextRef="#ctx0" brushRef="#br0" timeOffset="123570.57">14668 12594 0,'0'0'0,"-42"0"0,21 0 16,0 0-16,21-21 0,0 0 15,21 21-15,21 0 0,-21 0 0,1 0 16,20 0-16,0-21 0,1 21 16,-1 0-16,0 0 0,1 0 15,-1 0-15,0 0 0,43 0 16,-43 21-16,22-21 15,-43 21-15,-21 0 0,0 0 16</inkml:trace>
  <inkml:trace contextRef="#ctx0" brushRef="#br0" timeOffset="124054.29">12848 13991 0,'0'0'0,"-63"21"0,-1-21 0,22 0 15,-1 0-15,-41 0 16,63 0-16,-22 0 0,22 0 0,21-21 16,0 0-1,42 0-15,-20 21 0,83 0 16,-62-21-16,126 21 16,-63 0-16,0 0 0,148 0 15,-106 0-15,0 0 0,0 0 16,22 0-16,-1 21 0,148-21 15,-168 0-15,-1 0 0,-21 0 16,0 21-16,-21-21 0,-1 0 16,65 0-16,-107 0 0,1 21 15,-1-21-15,-42 0 0,1 0 16,-44 0 0,-62 0-1,63 0-15,-22 0 0,-20 0 16,20 0-16,1 21 0,-64-21 15,43 0-15,20 0 0</inkml:trace>
  <inkml:trace contextRef="#ctx0" brushRef="#br0" timeOffset="124906.32">13039 14161 0,'0'0'0,"-64"21"0,1-21 0,20 0 0,-20 0 15,42 0-15,-1 0 16,22 21-16,22-21 0,-1 21 16,21-21-16,22 0 0,-1 0 15,233 0-15,-169 0 16,127 0-16,-105 0 16,-1 0-16,148 0 15,-148 0-15,-21 0 0,0 0 0,0 0 16,-21 0-16,-21-21 0,-1 21 15,-20 0-15,-1 0 0,1 0 0,-22-21 16,1 21-16,-22 0 0,21 0 16,-21 0-16,-42 0 47,0 0-47,0 0 15,0 0 1,-1 0 15,1 0-15,42-21 421,1 21-437,-1-22 0,0 22 0,0-21 16</inkml:trace>
  <inkml:trace contextRef="#ctx0" brushRef="#br0" timeOffset="164595.57">17018 1376 0,'0'21'31,"21"-21"-15</inkml:trace>
  <inkml:trace contextRef="#ctx0" brushRef="#br0" timeOffset="188854.42">3514 7281 0,'0'0'15,"-43"22"-15,1-22 0,21 21 0,-22-21 0,22 0 16,0 0-16,0 0 0,0 0 16,21-21-1,21-1-15,21 1 0,1 0 16,-1 0-16,127-43 15,-84 43-15,21-21 0,21 21 0,0-22 16,21 22-16,0-21 0,0 0 0,22 20 16,-22-20-16,21 0 0,149-22 15,-170 22-15,0 21 0,0-22 16,-42 22-16,21-21 0,42 0 16,-84-1-16,-22 22 0,43-21 15,-85 21-15,22 21 16,-1-43-16,-42 22 15,0 0 1,-21 21-16,0 0 16,0 0-16,-1 0 0,1 0 0,0 21 15,-64 0-15</inkml:trace>
  <inkml:trace contextRef="#ctx0" brushRef="#br0" timeOffset="189302.89">3535 7472 0,'0'0'0,"-21"0"0,21-21 31,42 0-31,-21-1 0,21 1 0,22 0 16,-1 0-16,86-43 0,-65 43 16,22-21-16,0 0 15,21 20-15,21-20 0,148-21 0,-147 20 16,20 22-16,148-64 15,-168 64-15,147-63 16,-169 62-16,0-20 0,-21 21 0,0-21 16,-22-1-16,1 22 0,63-21 15,-84-1-15,-22 43 0,21-42 16,-41 21-16,-1 21 0,-21-21 16,0 0-1,0-1 1,-21 22-16,-1 0 15,1 0-15</inkml:trace>
  <inkml:trace contextRef="#ctx0" brushRef="#br0" timeOffset="189772.62">5905 6265 0,'0'0'0,"0"22"0,0-1 0,0 63 15,22-62-15,-1-1 16,0 0-16,21-21 0,1 21 15,41-21-15,-20 0 0,-22 0 16,22 0-16,-1 0 0,1 0 16,63 0-16,-64-21 0,1 21 15,-22 0-15,0 0 0,-21 0 16,1 0-16,-1 0 0,-42 21 16,-22 0-16,22 0 15,-42 1-15,20 20 16,-20 0-16,-1 1 0,-63 62 15,43-41-15,-1-22 0,-148 128 16,148-128-16,22 21 16,-22-20-16,22 20 0,-64 22 15,63-43-15,22 1 0,-85 62 16,85-83-16,-22 41 16,43-42-16,-21 0 15</inkml:trace>
  <inkml:trace contextRef="#ctx0" brushRef="#br0" timeOffset="190005.48">5503 7578 0,'-21'0'15,"0"0"17</inkml:trace>
  <inkml:trace contextRef="#ctx0" brushRef="#br0" timeOffset="190162.4">5651 7599 0,'-42'0'31</inkml:trace>
  <inkml:trace contextRef="#ctx0" brushRef="#br0" timeOffset="194309.59">7260 7832 0,'0'0'0,"-21"0"0,0 0 16,0 0-16,-1 0 15,22-21 1,22-1 0,-1 1-16,0 0 0,21 0 0,22 0 15,-1-22-15,22 22 0,232-85 16,-190 64-16,-21 0 0,0 21 15,0-22-15</inkml:trace>
  <inkml:trace contextRef="#ctx0" brushRef="#br0" timeOffset="195088.1">7281 7895 0,'0'-42'31,"21"21"-31,1 0 0,20-1 16,0 1-16,1 0 0,168-85 16,-126 85-16,0-21 0,-1 21 15,1-22-15,0 22 0,84-21 16,-106 21-16,1 21 15,42-22-15,-43 1 0,-20 21 16,20-21-16,-42 21 16,22-21-16</inkml:trace>
  <inkml:trace contextRef="#ctx0" brushRef="#br0" timeOffset="195475.17">8213 6837 0,'0'0'0,"-22"0"0,1 0 0,0 0 16,0 0-1,21 21-15,0 0 0,0 22 16,0-22-16,21 0 0,0 0 15,0 21-15,1-20 0,-1-1 0,85 42 16,-64-42 0,64-21-16,-64 0 0,22 0 15,41 0-15,-62 0 16,84-21-16,-106 21 16,0 0-16,0 0 0,-42 21 15,0 1 1,-21 20-16,-1 0 0,-84 43 15,64-22-15,-1-20 0,-84 84 16,85-85-16,-1 0 0,-63 43 16,85-43-16,-43 22 15,64-64-15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7T12:36:33.4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402 0,'0'-21'16,"0"0"-16,0 0 15,0 0-15,0-22 16,21 22-16,-21 0 0,0 0 15,0 0-15,0-1 0,0 1 0,0 0 16,0 0-16,-21 21 16,0 21-1,21 0-15,-21 0 0,0 22 0,-1-22 16,22 42-16,-21-20 0,0 20 16,0 1-16,0-1 0,0 1 0,-1 20 15,1 1-15,0 0 16,-21 63-16,21-63 0,21-1 15,0-20-15,-22-1 0,22-20 16,0 20-16,0-21 0,0 22 0,0-22 16,22-21-16,-1 22 0,0-22 15,21 0-15,1-21 0,-1 0 16,-21 0-16,21-21 0,1 0 16,20 0-16,1-22 0,-1 1 0,149-127 31,-149 84-31,1 21 0,-22-20 15,22-22-15,-1-148 16,-63 190-16,0-20 0,-42 20 16,0 1-16,-149-107 15,128 149-15,-22-21 0,21 21 16,1 21-16,-22 0 0,-84 42 16,127-21-16,-22 43 15,43-22-15,21 43 16,0-43-16,42 22 0,22 41 15,-22-41-15,22 21 16,-22-22-16,21 22 0,1-1 0,42 43 16,-43-42-16,-42-21 15,22 105-15,-43-84 16,0-22-16,-85 85 0,43-63 16,-1-22-16,-20-20 0,-1 20 15,1-20-15,-64-1 0,63-21 16,22 0-16,-21-21 15,20 0-15,1 0 0,-43-63 16,64 42-16,21-22 16,0 1-16,0 0 0,64-85 15,-22 63-15,43-42 16,-22 64-16,64-85 0</inkml:trace>
  <inkml:trace contextRef="#ctx0" brushRef="#br0" timeOffset="398.77">3916 910 0,'0'0'0,"0"-21"0,21 21 16,-21 21-1,0 0 1,-21 1-16,21 20 0,-21-21 0,-1 21 16,22 1-16,-21-1 0,21 0 15,0 1-15,-21 41 0,0-41 16,21-22-16,0 0 15,0 21-15,0-20 0,0-1 16,21-21-16,0 0 0,0 0 16,1 0-16,-1 0 0,42-21 15,-20-1-15,-1 1 0,-21 0 16,21 0-16,-20-21 0,-1 20 0,42-62 16,-42 20-16,-21 22 15,0 0-15,22 20 0,-22-62 16,0 63-16,0-1 15,0 44 1,-22-1-16,22 0 16,0 21-16,-21-21 15,21 43-15,0-43 16,0 0-16,0 22 0,0-22 16,0 0-1,21-21-15,1 0 0</inkml:trace>
  <inkml:trace contextRef="#ctx0" brushRef="#br0" timeOffset="1005.99">4530 1249 0,'42'0'32,"-21"-21"-32,0 0 0,0 21 0,1-22 15,-1 1-15,0 0 0,21 0 16,-21 0-16,1 0 0,-1-22 0,21 1 15,-21 21 1,-21 0-16,0-1 0,-21 22 16,0 0-1,-21 22-15,20-22 0,-20 21 0,0 0 16,-1 21-16,22-21 0,-85 128 16,85-128-1,21 21-15,0-21 0,0 0 16,0 43-1,21-43-15,1 0 0,-1-21 16,0 0-16,85 0 16,-64 0-16,22 0 0,-22 0 15,21-21-15,149-42 16,-170 20-16,1 22 16,-1 0-16,0-21 0,43-43 15,-64 43-15,-21 20 16,0 1-16,-21 21 15,0 0-15,0 21 16,0-21-16,-1 22 0,1-1 0,0 63 16,21-62-1,0-1-15,0 0 0,0 21 16,21-21-16,22 22 0,-43-22 16,21 0-16,-21 0 15,0 0-15,-21 1 16,-1-22-16,1 0 15,0 0-15,-42 0 16,41 0-16,1 0 16,0 0-16,0 0 0,0 0 0,21-22 15,0 1-15,0 0 16,0 0-16,21 0 0,21 0 16,-21-1-16,22-20 0</inkml:trace>
  <inkml:trace contextRef="#ctx0" brushRef="#br0" timeOffset="2183.08">5863 487 0,'0'0'0,"0"-233"31,0 212-31,0 0 0,0 0 16,-21 42-16,21 0 15,-21 21-15,0 1 0,21-1 16,-22 0-16,-20 85 15,21-63-15,0 63 16,0-64-16,-1 1 0,-20 63 16,42-64-16,-21 43 15,21-64-15,-21 1 0,21 41 16,0-62-16,0-1 0,0 21 16,21-42-16,0 0 0,21 0 15,1 0-15,-22 0 0,21-21 16,1 0-16,-1 0 0,21-43 15,-20 22-15,-1 21 0,0-43 16,-20 22-16,20-1 0,-21 1 16,0 21-16,0-21 0,-21 20 15,22-20-15,-22 63 32,0 0-32,0 22 0,0-22 15,-64 85 1,64-64-16,0-21 0,-21 22 15,21-1-15,-21-21 0,21 21 16,0-20-16,0-1 0,21 21 16,0-42-16,0 0 0,22 0 15,-1 0-15,21-21 16,-20 21-16,-1-21 0,22-43 16,-22 43-16,64-106 15,-85 85-15,0-1 16,0 22-16,0-21 0,-21 21 15,0 0-15,-21 42 32,21 21-32,-21-21 15,21 0-15,-21 22 0,21-22 16,0 0-16,0 0 0,0 22 16,0 20-16,0-42 15,21-21-15,0 0 16,22 0-1,-22 0-15,0 0 0,0 0 16,0 0-16,22-42 16,-43 21-16,0-43 15,0 22-15,0-64 16,-22 85-16,1-21 0,0-1 16,21 22-16,0-21 15,0 21-15,21 21 16,0-22-1,22 22-15,-22 0 0,21 0 0,1 0 16,-1 0-16,0 0 0,1 22 16,-22-1-16,21 0 0,-21 0 15,43 21-15,-43-20 16,-21 20-16,0 21 0,0-41 16,0 20-16,0 0 0,0-21 15,0 1-15,-21 20 0,21-21 0,-21 0 16,21 0-16,-22 1 0,22-1 15,0 0-15,0 0 0,-21-21 16,21 21-16,0-42 31,0 0-31,21 0 0,-21 0 0,22-1 16,-1-20-16,21 0 0,-21-1 16,22 1-16,-1 0 0,-21-22 15,21 22-15,1 0 0,41-22 16,-41 43-16,-1 0 0,43 21 15,-64 21-15,64 64 16,-85-43-16,0 43 16,0-43-16,0 0 15,0 22-15,-22-22 0,-20 0 16,42-20-16,-21-1 16,0 0-16,21 0 15,21-21 1,0 0-16,21 0 15,-20-21-15,83-21 16</inkml:trace>
  <inkml:trace contextRef="#ctx0" brushRef="#br0" timeOffset="2509.89">8636 868 0,'0'0'16,"21"-21"-16,-21 0 0,0-1 0,-21 22 15,0 0 1,-22 0-16,22 22 0,-21-1 0,0 0 15,-1 0-15,1 0 0,0 0 16,20 1-16,1-1 0,21 0 0,0 0 16,0 0-16,0 0 15,43 1-15,-22-1 0,0-21 16,21 21-16,1 0 0,-22-21 16,21 21-16,22 0 0,-22 1 15,-21-1-15,0 0 0,-21 0 16,0 0-16,0 0 0,0 1 15,-21-1-15,-21 0 16,21-21-16,-22 0 0,1 0 16,0 21-16,-1-21 0,1 0 0,-22 0 15,22 0-15,0 0 0,-43 0 16,64-21-16,0 21 0,-43-42 16,43 20-16,21 1 0</inkml:trace>
  <inkml:trace contextRef="#ctx0" brushRef="#br0" timeOffset="2697.78">7387 487 0,'0'0'0,"-42"-21"0,21 21 0,-1 0 15,22-21-15,-21 21 16,0 0-1</inkml:trace>
  <inkml:trace contextRef="#ctx0" brushRef="#br0" timeOffset="2925.65">5800 762 0,'0'0'0,"-22"0"0,1 0 0,42 0 16,22 0-1,41 0-15,-20 0 0,-1 0 16,22 0-16,-21 0 16,20-21-16,64 21 0,-84 0 15,-1-21-15,64 21 16,-105 0-16,41 0 15,-42 0-15</inkml:trace>
  <inkml:trace contextRef="#ctx0" brushRef="#br0" timeOffset="3481.88">4127 2794 0,'0'0'16,"0"-21"-16,0 0 0,0 0 15,0-1-15,0 1 0,0 0 16,0 0-16,0 0 0,0-43 15,-21 43-15,0 0 0,-21 0 16,-1 21-16,-62 21 16,62 0-16,-84 106 15,85-85 1,-43 64-16,64-42 16,-21-1-16,-1 43 0,43-42 15,0 63-15,0-85 16,0 21-16,43-20 0,-22-22 0,21 21 15,85 1 1,-63-43-16,-1 0 0,43 0 16,-42-22-16,84-41 15,-85 21-15,22-1 0,0 1 0</inkml:trace>
  <inkml:trace contextRef="#ctx0" brushRef="#br0" timeOffset="3719.74">4995 2667 0,'0'0'0,"0"-63"16,0-1-16,0 22 0,0-1 15,0 1-15,0 21 0,0 0 0,-21 0 16,0 21-16,0 21 16,-22 63-16,22-41 0,21-1 15,-21 22-15,0-1 0,0 1 16,-22 84-16,22-106 0,0 22 16,0-1-16,0 1 15,0-1-15,-1-21 0,1 64 0,21-63 16,0-22-16,0 21 15,21-21-15,43-21 16,-22 0-16,1-21 0,84-21 16,-64-1-16,64-20 15,-63 21-15</inkml:trace>
  <inkml:trace contextRef="#ctx0" brushRef="#br0" timeOffset="4594.92">5694 2900 0,'0'0'15,"42"-42"-15,-21 20 0,0 1 0,-21-21 0,0 21 16,0 0-16,0-1 0,-21 22 15,0 0-15,0 0 0,-43 22 16,22-22-16,0 42 16,21-21-16,-22 21 0,1-20 15,0 20-15,-1 0 0,22 1 0,-21-1 16,-1 64-16,22-64 16,0-21-16,21 64 0,0-64 15,0 0-15,0 0 0,21 1 16,0-22-16,22 0 15,-22 0-15,21 0 0,-21-22 0,22 1 16,-1 0-16,64-64 16,-85 43-16,21 0 0,1 21 15,-22-22-15,64-84 16,-64 85-16,-21 21 0,0 0 16,21-1-16,-21 1 15,0 42 1,0 1-16,0-1 15,0 0-15,-21 21 0,0-21 0,-1 22 16,22 20-16,0-42 16,-21 43-16,21-22 0,0-21 15,0 1-15,0 20 0,21-42 0,1 21 16,-1 0-16,0-21 0,21 0 16,22 0-16,-22-21 0,22 21 15,-22-21-15,0-21 0,22 20 16,-22 1-16,22-21 0,-22 0 15,0 20-15,1-20 0,-1 0 16,0-1-16,-21 1 0,1-21 16,-22 41-16,0 1 0,-22 21 15,1 0-15,0 0 16,-21 0-16,21 0 0,-1 21 0,1 1 16,21-1-16,0 0 15,0 0-15,0 0 0,0 0 0,43 22 16,-22-22-16,21 0 15,-21 0-15,0 0 0,1 1 16,20 20-16,-21-21 16,0 0-16,-21 0 0,21-21 15,-21 22-15,22-22 16,20 0-16,-21 0 16,21-43-16,1 22 15,-1-21-15,0 21 16,1-1-16,20-41 0,-42 42 15,85-43 1,-85 64-16,1 0 0,-22-21 16,0 42-1,0 0-15,0 1 0,0-1 16,-22 0-16,-20 42 16,21-41-16,0-1 0,0 0 15,21 0-15,-22 43 16,22-43-1,22-21 1,-1 0-16,0-21 0,0-1 16,0 1-16,0 0 0,1 0 15,-1-21-15</inkml:trace>
  <inkml:trace contextRef="#ctx0" brushRef="#br0" timeOffset="4757.83">7345 2709 0,'0'0'16,"-21"-21"-16,-1 21 0,-20-21 0,21 21 15,0 0-15,0 0 16,21 21 0,0 0-1,21-21-15,21 0 0,-21 0 16,22 0-16,-22 0 0,63 0 16,-41 0-16,20 0 0</inkml:trace>
  <inkml:trace contextRef="#ctx0" brushRef="#br0" timeOffset="5634.91">8213 2413 0,'0'0'0,"21"-21"0,0-21 16,-21 20-16,0-20 0,0 21 0,0 0 15,-21-22-15,0 43 0,-22 0 16,22 0 0,-85 43-16,85-1 15,-21 0-15,21 1 0,-22 20 16,22 1-16,-64 147 15,43-126-15,0 63 16,-1-84-16,22 20 0,-21 86 16,21-86-16,-64 128 15,64-148-15,-21 63 16,20-85-16,-20 106 16,42-127-16,0 0 0,0 1 15,0-1-15,64-21 16,-22-21-16,-21-1 0,64-41 15,-22 42-15,-20-22 16,62-41-16,-62 20 0,-1 22 16,0-22-16,-20 1 0,-22-1 0,0 1 15,0-1-15,0 1 0,-22 21 16,-41-43-16,21 64 0,20-22 16,-20 43-16,21-21 0,0 0 15,0 21-15,42 0 31,0 0-31,21 0 0,1 0 16,-1-21-16,0 21 0,1 0 16,20-21-16,1 0 0,-22 21 15,0-22-15,22 1 0,-22 0 0,0 0 16,1-21-16,-22 20 0,0 1 0,0 0 16,0 21-16,-21-21 0,22 21 15,-44 21 16,1 0-31,21 0 0,0 1 0,0-1 16,0 0-16,0 0 0,0 0 16,0 0-16,0 1 0,0-1 0,21 0 15,1-21-15,-1 21 0,0-21 16,0 0-16,21 0 16,-20 0-16,-1 0 0,21-21 0,-21 0 15,22 0-15,-1-22 0,0 1 16,1-22-16,-22 43 15,21-63 1,-42 105 0,0 0-16,0 0 15,-21 0-15,0 22 0,21-1 16,-21 0-16,-43 128 16,43-128-16,0 21 0,-22 64 15,22-63-15,-21 63 16,21-85-16,0 22 0,-1-1 15,22 22-15,-21-22 0,-21 64 16,42-84 0,-21 20-16,0-42 0,21 1 15,-22-22-15,1 0 16,-21-43-16,42 1 16,-21 0-16,0-1 0,21-20 0</inkml:trace>
  <inkml:trace contextRef="#ctx0" brushRef="#br0" timeOffset="7184.3">10414 2815 0,'0'0'0,"21"-21"15,21 0 1,-20 0-16,-1 0 0,21-1 15,0 1-15,-20 0 0,20-21 16,-21 21-16,43-106 16,-64 84-16,0 1 0,0-22 15,-22 43-15,-41-21 16,21 21-16,-1 21 0,-41 0 16,20 0-16,-63 42 15,85 0-15,-22 1 0,-20 41 16,41-41-16,22 20 0,-21 22 15,42-43-15,0 1 16,0 20-16,0-21 0,63 1 16,-42-22-16,22-21 15,-22 0-15,21 0 0,1 0 16,41-21-16,-41 0 0,-1-1 16,-21-20-16,21 21 15,1-21-15,-1-1 0,22-84 16,-22 85-16,-21-22 0,21 1 0,-20-1 15,-1 1-15,21-64 16,-42 63-16,21 22 0,-21-43 16,0 43-16,0 21 0,0 0 15,-21 21-15,0 0 0,0 21 16,21 0-16,-21 21 0,-1 1 16,1 20-16,21-20 0,0 20 0,-21 64 15,0-42-15,0-22 16,21 1-16,-21-1 0,21 1 0,0-1 15,0-20-15,0-1 0,0 0 0,0-21 16,21 22-16,0-22 0,21 0 16,-21-21-16,22 0 0,-22 0 15,64-21-15,-22 21 16,22-64-16,-22 43 16,-20 0-16,62-64 0,-62 43 15,-22 0-15,21-1 0,-21 1 16,1 0-16,-1-1 0,-21 1 15,0 21-15,0 0 16,0 42-16,0 0 16,-21 0-16,-22 43 15,22-22-15,0 0 0,-21 43 16,42-43-16,0 64 16,0-85-16,0 22 0,0-22 15,0 0-15,63 21 16,-21-42-16,-20 0 0,-1 0 15,21 0-15,85-21 16,-106 0-16,0 0 16,43-43-16,-43 22 15,21-43-15,-42 43 0,0 0 16,0-64-16,0 64 0,0-1 16,-21 1-16,21 21 0,-42 0 15,0 21-15,-1 0 0,22 0 16,-21 21-16,-1 0 0,22 0 15,-21 21-15,-22 43 16,43-43-16,0 22 0,0-22 16,21 1-16,0-1 0,0 21 15,21-41-15,0 20 0,22-21 0,-22 0 16,21-21-16,-21 21 0,22-21 16,-1 0-16,0 0 0,1 0 0,41 0 15,-41-21-15,-1 0 0,0 0 16,1 0-16,-1 0 0,21-43 15,-20 22-15,20-85 16,-42 84-16,1-20 16,-22 42-16,-22 42 31,1 0-31,0 0 0,21 22 16,-63 62-16,63-83 15,0 20-15,0-21 0,0 0 16,0 64-1,0-64-15,21-21 0,0 21 0,0-21 16,43 0 0,-43 0-16,21 0 0,-21 0 0,43-21 15,-22 0-15,22-21 16,-43-1-16,21 1 0,0-22 16,-20 22-16,-1 21 0,-21-21 15,0 20-15,21 22 0,-21-21 16,0 42-16,0 1 15,0-1-15,0 0 0,-21 0 16,0 43-16,-1-22 0,22-21 16,-21 21-16,21-20 0,0-1 15,0 21-15,0-21 0,64 22 16,-43-43-16,0 0 16,0 0-16,22 0 0,84-22 15,-106 22 1,21-21-16,0 0 0,1-21 0,-1 21 15,0-22-15,22-63 16</inkml:trace>
  <inkml:trace contextRef="#ctx0" brushRef="#br0" timeOffset="7606.06">13166 2604 0,'21'-64'16,"-85"170"-16,107-148 0,20-107 0,-42 107 0,22-85 15,-43 85-15,0-1 0,0-20 16,0 42-16,-22 42 16,1 0-16,0 0 15,0 22-15,-21-1 0,20 21 16,22-20-16,-21 20 0,-21 107 15,42-107-15,-21-21 0,0 43 16,-1-43-16,22 1 16,-21-1-16,21-21 15,-21 0-15,21-42 47,0 0-47,21 0 0,-21 0 16,43 0-16,-22-22 0,21 22 15,-21-21-15,22 21 0,62-43 16,-62 43-16,20 0 0,-20 0 16,-1 21-16,0 0 0,64 42 15,-85-21-15,-21 0 0,0 22 16,0-22-16,-21 63 16,0-62-16,-21-1 0,-1 0 15,1 0-15,0 0 0,-85 22 16,84-43-16,1 0 15,0 0-15,20 0 0,-20 0 16,21 0-16,42-22 16,0 1-1,22 0-15,-1 0 0,21-21 16</inkml:trace>
  <inkml:trace contextRef="#ctx0" brushRef="#br0" timeOffset="7848.92">14245 2096 0,'0'0'0,"21"-22"16,-21 1-16,0 21 31,-21 43-31,0-22 0,-21 63 16,20-41-16,1 20 0,-21 1 0,21-1 16,0 1-16,-22-22 0,22 22 15,0-1-15,0-21 0,0 1 0,-22 20 16,22-20-16,0-22 15,21 0-15,-21 0 0,21 0 0,0 0 16,21-21-16,42 0 16,-41 0-1,20-21-15,21 0 0</inkml:trace>
  <inkml:trace contextRef="#ctx0" brushRef="#br0" timeOffset="8187.93">14753 2477 0,'42'-22'0,"-84"44"0,106-65 0,-64 22 15,0 0-15,-22 21 16,-20 21-16,21-21 0,-43 21 16,22 22-16,0-22 0,-22 0 15,22 21-15,0-21 0,-22 43 16,43-43-16,21 0 16,0 0-16,0 1 0,0-1 0,21-21 0,0 21 15,22 0-15,41 0 16,-41-21-16,-1 0 0,-21 21 15,64-21-15,-64 22 0,0-22 16,0 0-16,0 21 0,1-21 16,-22 21-1,-22-21 1,1 0-16,0 0 0,-21 0 0,21 0 16,-22 0-16,1 0 0,0 0 0,-1 0 15,1 0-15,0 0 0,20 0 16,-20 0-16,-21-21 0,41 0 15,1-1-15,0 22 16,0-21-16</inkml:trace>
  <inkml:trace contextRef="#ctx0" brushRef="#br0" timeOffset="8478.25">13758 2159 0,'21'0'16,"22"-21"-16,-1 21 16,0 0-16,170 0 15,-127 0-15,-1 0 0,-20-21 16,21 21-16,-22 0 16,1 0-16,41 0 0,-62 0 15,-1 0-15,-21 0 0,0 0 16,1 0-16,-44 0 31,22 21-15,-21-21-16,0 0 15,0 0-15</inkml:trace>
  <inkml:trace contextRef="#ctx0" brushRef="#br0" timeOffset="11864.4">5313 4763 0,'0'0'0,"0"-22"0,-21 22 0,-22-21 31,22 21-31,0 0 16,0 0-1,42 0 32,0 0-47,0 0 0,0 0 0,1 0 16,20 0-16,0 0 0,1-21 15,-1 0-15,21 21 0,1-21 0,-22 0 16,22-1-16,-22 1 16,22 21-16,-43-21 0,21 0 15,-42 0-15,0 0 0,-21 21 0,0 0 16,-22-22-16,-126 22 16,106 0-16,-64 0 15,84 0-15,-20 22 0,-43-1 16,85 0-16,-22 0 0,22 0 15,0 0-15,21 1 0,0-1 16,0 0-16,0 0 0,0 21 16,42 1-16,-20-22 0,41 0 15,-42-21-15,22 0 0,-1 0 16,21 0-16,-20 0 16,-1 0-16,64 0 0,-64 0 15,-21 0-15,1 0 0,-1 0 16,-21-21-16,-21 21 15,-1 0-15,-20 0 0,0 0 0,-22 0 16,1 0-16,-1 0 0,-20 21 16,20 0-16,1 0 0,-22 1 0,21-1 15,1 0-15,21 21 0,-22 1 16,43-1-16,-21-21 0,20 21 0,1 1 16,21-1-16,0 0 0,0 43 15,0-64-15,21 22 0,22-1 16,-1-21-16,0 0 15,-20 0-15,20-21 0,0 0 0,64 0 16,-42 0-16,-1 0 0,1 0 16,-1-21-16,1 0 0,190-42 15,-170 41-15,1 1 16,-22 0-16,22-21 0,-21 21 16,41-43-16,-62 22 0,-1 21 15,22-64-15,-22 43 16,-42-1-16,21-20 0,-21 20 15,0 22-15,0-42 16,-21 42-16,0-1 16,0 22-16,-1 0 0,-41 22 15,42-1-15,0 0 0,-1 21 16,-20 1-16,21-1 0,-21 64 16,-1-64-16,22 22 0,-21 20 15,21-20-15,-1-22 0,22 22 16,0-22-16,0 0 15,0-21-15,0 1 0,43-1 16,-22-21-16,21 0 0,-21 0 16,1 0-16,20-21 0,-21-1 15,21 1-15,-20 21 0,20-42 16,43-43-16,-64 64 16,42-64-16,-42 43 15,22-106-15,-43 84 16,21 43-16,-21-21 0,0 21 15,21 0-15,-21-1 0,0 1 0,0 42 16,0 1 0,0-1-16,0 21 0,-42 43 15,21-43-15,21 64 16,-22-64-16,22 1 0,0 41 16,0-41-16,0-1 0,0-21 15,0 0-15,0 22 0,43-22 16,-22 0-16,21 0 0,22-21 15,-22 0-15,127-42 16,-105 21-16,-22-1 16,85-20-16,-63 21 15,42-43-15,-43 22 0,-21 0 16,43-43-16,-64 43 0,0-1 16,22 1-16,-43 0 0,0 21 15,0-22-15,0 22 0,-21 21 16,-22 21-1,22 0-15,-21 22 16,21-1-16,-1-21 0,22 64 16,0-64-16,0 21 0,22-20 15,-22 20-15,21-21 0,21 21 16,-21-20-16,-21-1 0,43 0 16,-22 0-16,-21 0 0,-21-21 46,-1-21-46,1 21 16,0-21-16,0 0 0,0 21 0,0-21 16,-1-1-16,1 22 0,0 0 15,21-21-15,-21 21 16,21 21 0,0 1-16,0-1 15,0 0-15,21 0 0,0 0 16,0-21-16,1 21 0,-1-21 15,21 0-15,0 0 16,1 0-16,-22 0 0,64 0 16,-43 0-16,0-21 0,43 0 15,-22 0-15,-20 0 0,63-43 16,-64 43-16,-21-21 0,21-1 16,1 22-16,-22-21 0,0 0 15,0 20-15,-21-20 0,0 21 16,-21 21-1,0 21 1,0 21-16,21-20 0,-21-1 16,-1 21-16,22-21 0,-21 0 0,21 64 15,0-64 1,21 0-16,1 1 0,-1-1 16,85 21-16,-64-42 0,0 0 15,43 0-15,-22 0 0,64-21 31,-84 0-31,-22 0 0,42-22 16,-20 22-16,20-64 16,1-42-1,-64 106-15,0 0 0,21-21 16,-21 21-16,21-1 0,-21 1 16,0 42 15,0 1-31,0 20 0,-21 0 15,21 1-15,-21-1 16,0 0-16,21-21 0,-22 22 16,1 63-16,0-64 0,0 21 0,-21 64 15,20-63-15,1 21 16,0-22-16,0 1 0,0 20 16,0 1-16,-22 84 0,43-84 15,-21 21-15,21 84 0,0-84 16,0-21-16,0 126 0,0-105 15,0 106 1,0-127-16,0 20 0,0 86 16,0-106-16,0-1 0,0 170 15,0-190-15,0-1 0,0 1 16,0-1-16,0 64 16,-21-106-16,0 1 0,0 20 15,-1-42-15,1 0 0,-21-21 16,21 0-16,-22-1 0,1-62 15,0 20-15,-1 1 0,-20-85 16,-1 63-16,22-21 16,-43-106-16,64 85 0,0 22 15,0-149-15,21 127 0,0 0 16,21-22-16,0 22 0,22 0 16,41-105-16,-41 105 0,20 21 15,1 0-15,-1 21 0,1-21 0,-1 43 16,22-22-16,-22 22 0,1 20 15,105-84 1,-105 106-16,-22 0 0,0 0 16,1 0-16,-1 0 0,0-1 15,-21 22-15,1-21 0,-1 21 16,0 0 0,-42 0 62,0 0-63,-1 0-15,1 0 0,0 21 16,-21-21-16,21 22 0</inkml:trace>
  <inkml:trace contextRef="#ctx0" brushRef="#br0" timeOffset="16680.82">11811 5101 0,'0'0'0,"-42"0"0,-149-21 31,149 21-31,21 0 0,21-21 31,21 21-31,21-21 0,0 21 0,22 0 16,21-21-16,-1 21 0,22 0 15,0 0-15,21 0 0,-21 0 16,21 0-16,-21 0 0,-1 0 0,1 0 16,64 0-16,-86 0 0,-41 0 15,20 0-15,-42 0 0,0 0 16,1 0-16,-44 0 16,1 0-16,0 0 0,-21 0 15,-43 0-15,22 0 16,20 0-16,-84 0 15,64-22-15,-22 22 0</inkml:trace>
  <inkml:trace contextRef="#ctx0" brushRef="#br0" timeOffset="16873.7">11980 4995 0,'-63'22'15,"126"-44"-15,-169 44 0,64-22 0,-21 21 16,63 0-16,0 0 16,21-21-16,21 21 15,0-21-15,22 0 0,-1 0 0,1 21 16,21-21-16,-1 0 0,1 0 15,0 0-15,-1 0 0,1 0 0,42 0 16,-64 0-16,1 0 16,-22 0-16,1 0 0,-1 0 15,21-21-15,-41 21 0,-1-21 16,0 0-16,-21 0 0,0 0 16</inkml:trace>
  <inkml:trace contextRef="#ctx0" brushRef="#br0" timeOffset="17298.46">12954 4593 0,'-21'-21'0,"42"42"0,-85-63 0,43 42 0,0-21 16,-21 21-16,21 0 0,-1 0 15,1 0-15,-21 21 16,42 0-16,0 0 16,0 0-16,42 64 15,-21-64-15,1 22 16,20-22-16,-21 0 0,21 21 0,43-21 15,-43 1-15,1-22 0,20 0 16,1 0-16,-22 0 0,127-22 16,-105 1-16,-22 0 15,1 0-15,-1 0 0,-21 0 16,0-1-16,0 1 0,-21 0 0,0 0 16,0 0-16,0 0 0,-21 21 15,0 0-15,0 0 0,-21 0 16,-1 21-16,1 0 0,0 0 15,20 21-15,-20-20 0,0 41 16,-1-21-16,-84 128 16,106-107-16,-21-20 0,0-1 15,-1 21-15,22-20 0,-42 41 16,41-62-16,1-1 0,21 42 16,0-42-16,21 1 15,1-22-15,-1 0 0,21 0 16,0-22-16,22 22 0,-22-21 15</inkml:trace>
  <inkml:trace contextRef="#ctx0" brushRef="#br0" timeOffset="17735.21">14414 4678 0,'0'0'15,"22"-21"-15,-22 0 0,0-1 0,0 44 31,0-1-15,0 0-16,21 0 0,0 0 16,0 0-16,21-21 0,1 22 15,-22-1-15,21-21 0,1 0 0,41 0 16,-41 0-16,41-21 16,-41 21-16,-22-22 0,63 1 15,-62 0-15,20 0 0,-21 0 16,0 0-16,0-1 0,-21-20 15,0 21-15,-21 21 16,0 0-16,0 0 16,0 21-16,-22-21 0,22 42 0,-21 1 15,0 41-15,-1-20 16,1 84-16,21-84 0,-22-1 16,22 1-16,0-1 0,21 1 15,-21-22-15,0 21 0,0-20 0,-1-1 16,22 0-16,0 1 0,0-22 15,0 0-15,0 21 0,0-20 0,0-1 16,22-42 15,-22-1-31,0-62 16</inkml:trace>
  <inkml:trace contextRef="#ctx0" brushRef="#br0" timeOffset="17919.11">14266 5186 0,'-42'0'0,"84"0"0,-84-21 16,42 0 0,21 21-16,21 0 15,-20-22-15,20 22 0,106-21 16,-84 21 0,-1 0-16,-21-21 0,22 21 0,-22-21 15,85 0-15,-84 21 16,105-64-16,-106 43 15</inkml:trace>
  <inkml:trace contextRef="#ctx0" brushRef="#br0" timeOffset="20269.3">14139 5736 0,'-21'0'16,"0"0"-1,0 0 1,0 0-1,21 21 1,21-21-16,0 0 16,21 0-16,22 0 0,-1 0 15,22 0-15,0 0 0,105-21 16,-84 21-16,0-21 0,21 0 16,0 21-16,0-21 0,106 21 15,-149-21-15,1 21 0</inkml:trace>
  <inkml:trace contextRef="#ctx0" brushRef="#br0" timeOffset="20582.12">14139 5906 0,'0'0'0,"-42"21"0,0-21 0,-1 21 16,22-21-16,42 0 16,149 0-1,-86 0-15,22 0 0,106 0 16,-85-21-16,127 0 15,-127-1-15,21 22 0,106-42 16,-148 21-16,0 21 0</inkml:trace>
  <inkml:trace contextRef="#ctx0" brushRef="#br0" timeOffset="30261.98">2349 1482 0,'0'0'0,"0"-21"0,0-1 15,-21 1-15,0 0 16,0 0-16,0 21 0,-22-21 16,1 21-16,-21 0 0,-1 0 15,1 0-15,-1 0 0,-21 0 16,1 0-16,-86 0 16,86 21-16,-1 0 0,22 0 0,-1 0 15,1 1-15,20-1 0,-20 21 16,42 0-16,21 22 15,0-43-15,0 21 0,0 1 16,42-1-16,148 149 16,-147-149-16,20 0 15,1 1-15,-22-1 0,0 0 16,43 64-16,-64-64 16,22 64-16,-43-63 0,0 20 15,-22 22-15,-20-22 16,21-20-16,-43-1 0,22 0 15,-21 1-15,20-1 0,-20 0 0,-1-21 16,1 22-16,-64-1 0,84-21 16,1 0-16,0-21 15,21 22-15,-1-22 0,44 0 32,20 0-32,-21 0 15,21 0-15,1 0 16,-22 0-16,21 21 0,1-21 0,-1 21 15,0 0-15,-21 0 0,22 0 16,-22 1-16,21-1 0,-21 21 0,-21 0 16,0 1-16,0-1 0,0 0 15,0 22-15,0-22 0,-42 22 0,-21 63 16,20-64-16,1 22 16,-43 63-16,43-63 15,-106 148-15,105-149 16,-41 64-16,63-63 0,-43 148 15,64-148 1,-21-22-16,21 22 0,0-22 16,0 1-16,63 126 15,-41-126-15,20-22 0,0 0 16,1 1-16,126 41 16,-106-84-16,1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B757-B1F9-44CB-A1E2-E7BAB700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607A0-85D2-4EB0-AAD0-FDA60CAE6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1E8B-FA4F-41D8-BFAC-746E81C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A8F2-DED6-402A-A2CF-ABB2C6DE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0B21-228B-4816-8FF8-FBD2AA72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7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EC56-3CB3-402F-B699-E2264116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92EDB-BFBE-4A82-90C9-25DF3499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37E9-F9A9-40CC-AF62-C93E4E5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EA0E-DC54-4F3C-9BA1-EAE15B4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1336-54A7-4C8C-8117-F932868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8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4B7D7-E6E2-47AF-BE33-15DFB979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02002-BB01-4B2F-8C0E-25128324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445B-C100-46A3-8099-E82EF5ED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55EB-5212-4A80-B12C-4ED76A7C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88E3-6B44-448C-861F-358EDF3C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3EEB-686D-4B63-98C7-EF2F5F5D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F95C-9FCC-4BFD-A2FC-1FF154A3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7CEF-2707-42B4-9F36-8FC6654F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C3C0-8DE9-4FD8-91DF-76DB06C9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22D9-266D-43AE-9FB9-8726ED4C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BEF3-8B13-41A7-892D-7512F4B7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F69FF-C999-4A86-8AFF-6ECCF752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C66B-9740-479E-A793-C56A2F4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308F-12ED-4307-8217-A3F5DDBB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BA1E-EBA9-4FD0-869D-846C0B73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3103-D48D-4769-BD05-3E7881F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0BB4-E725-4349-8989-704FB719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1F35-FD6E-4485-BE28-64AD3B56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71C2-63C1-4D3C-99EB-96895385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5AB86-3226-4FF8-BA22-4EB67910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31CD-FC8B-47F8-8753-AB097243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7FD6-CEC8-4152-A308-9A78091C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D4CE-52AE-481C-8512-F4C4CB91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6FDF4-E4A3-43FA-86B6-8E446CFDE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501AA-CB4B-4FC5-A257-488170855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5B509-2AC3-4BC2-A3DE-B48C16BF2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339F2-B0FF-4A36-8A6C-CBE32C1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00A10-18C8-43A1-947B-4E76BF4C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895B4-5A23-403E-B67B-EE3D3475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215-129B-417A-A5CB-5F7D44BF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2A2E-6204-4390-8A97-1A6A2241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2EF1-D965-43CB-B71B-D694A580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9126B-982A-4E31-8166-2CA4500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EA295-048B-4785-9A74-686B19E6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9EBFE-F24C-4D0D-BB83-A72DE693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E5CA2-0D03-49F9-9C0E-8C5DE948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5005-20F2-44E0-A5CB-B3A2F8A3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4253-4F72-479A-A2AA-57782B73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D983B-1E27-48CE-B603-A52C0866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2AA4-4BD1-4151-B822-33D51EBA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1F440-7BF4-4A7E-8749-341D6F66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65965-0C74-4E85-8C05-93DCA73F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DF0-D5ED-44E5-9DBE-204586D4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7BF9C-9275-49CF-BA18-1A8466B2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CEC51-24AD-4A1E-9259-F3290C2F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2AA1-4B27-467A-B976-A224BD85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1FE8-68B9-4ADD-8F11-CD6C85F1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7E16B-57F8-49F3-AA05-BDC3FEE6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04DA1-34DF-4E65-9415-A66F415C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2609-D967-4997-91C7-A74A13CB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1C56-37C6-41A1-BA4F-E4B7132B5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073F-6F4F-4713-B1E3-1F32D187AFA1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96CC-8C9E-424D-BB4B-94BF713DB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70BA-E0B5-4E2A-BB9F-0B1DEB30F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D3F7-224B-42BE-8F5F-43408432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2BCEBA-496F-4365-9558-2345F2042F8B}"/>
                  </a:ext>
                </a:extLst>
              </p14:cNvPr>
              <p14:cNvContentPartPr/>
              <p14:nvPr/>
            </p14:nvContentPartPr>
            <p14:xfrm>
              <a:off x="251280" y="106560"/>
              <a:ext cx="6302160" cy="513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2BCEBA-496F-4365-9558-2345F2042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97200"/>
                <a:ext cx="6320880" cy="51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90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7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5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0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D609E6-3F75-4EF9-948C-793238F27B31}"/>
                  </a:ext>
                </a:extLst>
              </p14:cNvPr>
              <p14:cNvContentPartPr/>
              <p14:nvPr/>
            </p14:nvContentPartPr>
            <p14:xfrm>
              <a:off x="0" y="7560"/>
              <a:ext cx="951012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D609E6-3F75-4EF9-948C-793238F27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952884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3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AB6CA9-7D5A-4071-BF1C-A0021F94E4F1}"/>
                  </a:ext>
                </a:extLst>
              </p14:cNvPr>
              <p14:cNvContentPartPr/>
              <p14:nvPr/>
            </p14:nvContentPartPr>
            <p14:xfrm>
              <a:off x="609480" y="23040"/>
              <a:ext cx="765864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AB6CA9-7D5A-4071-BF1C-A0021F94E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3680"/>
                <a:ext cx="767736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9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72CD1-347E-4837-AEAF-107E4445D1E3}"/>
                  </a:ext>
                </a:extLst>
              </p14:cNvPr>
              <p14:cNvContentPartPr/>
              <p14:nvPr/>
            </p14:nvContentPartPr>
            <p14:xfrm>
              <a:off x="30600" y="60840"/>
              <a:ext cx="9090720" cy="54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72CD1-347E-4837-AEAF-107E4445D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1480"/>
                <a:ext cx="910944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1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4C7044-54C5-40EA-8C18-5FCB101573EB}"/>
                  </a:ext>
                </a:extLst>
              </p14:cNvPr>
              <p14:cNvContentPartPr/>
              <p14:nvPr/>
            </p14:nvContentPartPr>
            <p14:xfrm>
              <a:off x="0" y="167760"/>
              <a:ext cx="910620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4C7044-54C5-40EA-8C18-5FCB10157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912492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7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5E362E-8A38-487F-A8C6-639588116E02}"/>
                  </a:ext>
                </a:extLst>
              </p14:cNvPr>
              <p14:cNvContentPartPr/>
              <p14:nvPr/>
            </p14:nvContentPartPr>
            <p14:xfrm>
              <a:off x="746640" y="289440"/>
              <a:ext cx="754416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5E362E-8A38-487F-A8C6-639588116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80080"/>
                <a:ext cx="756288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4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217317-87D5-4D38-9209-50F496B5FAB9}"/>
                  </a:ext>
                </a:extLst>
              </p14:cNvPr>
              <p14:cNvContentPartPr/>
              <p14:nvPr/>
            </p14:nvContentPartPr>
            <p14:xfrm>
              <a:off x="274320" y="38160"/>
              <a:ext cx="538020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217317-87D5-4D38-9209-50F496B5F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800"/>
                <a:ext cx="539892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1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37E-905A-4304-B78F-7069F04C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0BBD-2DD6-4AEE-94BB-79584E0C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2022-03-17T15:07:15Z</dcterms:created>
  <dcterms:modified xsi:type="dcterms:W3CDTF">2022-03-17T15:07:52Z</dcterms:modified>
</cp:coreProperties>
</file>